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8" r:id="rId9"/>
    <p:sldId id="34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349" r:id="rId32"/>
    <p:sldId id="350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4:46:30.68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12415 2204 9033,'-15'-5'9945,"-48"-18"-6331,63 24-3547,-1-1-1,0 0 1,1 0 0,-1 0-1,0 0 1,0 0 0,1 0 0,-1 0-1,0 0 1,1 0 0,-1 0-1,0 0 1,1 0 0,-1-1-1,0 1 1,0 0 0,1 0-1,-1-1 1,1 1 0,-1 0 0,0-1-1,1 1 1,-1-1 0,1 1-1,-1-1 1,1 1 0,-1-1-1,1 1 1,-1-1 0,1 0-1,0 1 1,-1-1 0,1 0-1,0 1 1,-1-1 0,1 0 0,0 1-1,0-1 1,0 0 0,0 1-1,0-1 1,0 0 0,0 0-1,0 1 1,0-1 0,0 0-1,0 1 1,0-1 0,0 0 0,0 1-1,1-1 1,-1 0 0,0 1-1,1-1 1,-1 0 0,0 1-1,1-1 1,-1 0 0,1 1-1,-1-1 1,1 1 0,-1-1-1,1 1 1,-1 0 0,1-1-67,111-31 2477,79 9-2126,1 8 0,48 9-351,-94 2 72,1714-26-67,-1151 25 43,1706-51-160,-2660 66-8766,103-1-159</inkml:trace>
  <inkml:trace contextRef="#ctx0" brushRef="#br0" timeOffset="881.165">11979 4270 18449,'0'0'2766,"0"0"-967,0 0 203,0 0-395,-11 13-764,5-5-744,0-2-51,1 1 0,-1-1-1,2 1 1,-1 0 0,1 1 0,0-1 0,0 1 0,1 0-1,0 0 1,0 0 0,1 0 0,0 0 0,0 4-48,0 8-29,1 0 0,1 0 0,1 0 1,0 0-1,1 0 0,2 0 0,0-1 1,1 1-1,1-1 0,0 0 0,2-1 1,0 1-1,1-1 0,1-1 0,0 0 1,2 0-1,0-1 0,1 0 1,0-2-1,1 1 0,1-1 0,0-1 1,1-1-1,0 0 0,1-1 0,17 8 29,-20-11 2,-1-1 1,1 0-1,0-1 0,0-1 0,0 0 0,1-1 1,0 0-1,0-2 0,0 1 0,0-2 0,0 0 0,1-1 1,-1 0-1,0-2 0,0 1 0,0-2 0,0 0 0,0-1 1,-1 0-1,1-1 0,-1-1 0,0 0 0,-1-1 1,1-1-1,-1 0 0,-1 0 0,4-4-2,-5-1 165,-1 0 0,-1-1 0,0 0 0,0 0 0,-1-1 0,-1 0 0,-1 0 0,0-1 0,-1 0 0,-1 0 1,0 0-1,-1 0 0,-1-1 0,-1 1 0,0-1 0,-1 0 0,0 1 0,-2-1 0,0 1 0,-1-1 0,0 1 0,-2 0 0,0 0 0,-2-3-165,6 15 41,0 0 0,-1 1 0,0-1 0,1 1 0,-1-1 0,-1 1 0,1 0 0,0 0 0,-1 0 0,0 0 0,1 0 0,-1 1 0,0-1 0,-1 1 0,1-1 0,0 1 0,-1 0 0,1 1 0,-1-1 0,1 1 0,-1-1 0,-1 1-41,-7 36 150,7 46-140,4 1 1,4-1 0,4 12-11,27 211-123,6 120-69,-39-396 196,-1 0-1,-2 0 1,-1 0 0,-1 0 0,-1 0 0,-7 18-4,9-35 0,-1 0 1,0 0 0,-1-1 0,-1 1 0,1-1 0,-2-1 0,1 1-1,-1-1 1,-1 0 0,1-1 0,-2 0 0,1 0 0,-1 0 0,0-1-1,-1-1 1,1 1 0,-8 2-1,4-3-129,-1-1-1,0 0 1,0-1-1,0-1 1,0 0-1,-1-1 1,1 0 0,-1-1-1,0-1 1,1 0-1,-1-1 1,1-1-1,-1 0 1,1-1-1,0 0 1,0-1-1,0-1 1,0 0 0,-10-7 129,14 8-181,1-1 0,0-1 0,0 1 0,1-1 1,0-1-1,0 0 0,0 0 0,1 0 0,0-1 1,0 0-1,1 0 0,0-1 0,1 0 0,0 0 1,0 0-1,0-1 0,2 1 0,-1-1 0,1 0 1,0 0-1,1 0 0,1-1 0,-1 1 1,2 0-1,-1-1 0,1 1 0,1-1 0,0 1 181,6-27-6262</inkml:trace>
  <inkml:trace contextRef="#ctx0" brushRef="#br0" timeOffset="-2105.09">14399 250 18514,'-1'-30'1072,"0"-16"787,6 14 2566,-2 33-388,3 31-3424,24 271-549,-22-238-1083,14 98-3034,-6-56-7472,-16-102 6314</inkml:trace>
  <inkml:trace contextRef="#ctx0" brushRef="#br0" timeOffset="-1650.15">14468 599 5381,'-12'-170'7456,"-30"-83"-1032,39 241-5944,-1 0-1,1 0 1,-2 0-1,0 1 1,0 0 0,-1 0-1,-1 0 1,0 1 0,0 0-1,-1 0 1,0 1-1,-1 0 1,-2-2-480,10 11 34,0 0 1,1 0-1,-1 0 0,0 0 0,1 0 1,-1 0-1,0 1 0,1-1 0,-1 0 1,0 0-1,1 0 0,-1 1 0,0-1 1,1 0-1,-1 1 0,1-1 0,-1 1 1,1-1-1,-1 1 0,1-1 0,-1 1 1,1-1-1,-1 1 0,1-1 0,0 1 1,-1 0-1,1-1 0,0 1 0,-1-1 1,1 1-1,0 0 0,0 0 0,0-1 1,0 1-1,0 0 0,-1-1 0,1 1 1,0 0-1,1-1 0,-1 1 0,0 0 0,0-1 1,0 1-1,0 0 0,0-1 0,1 1 1,-1 0-1,0-1 0,1 1 0,-1 0 1,0-1-1,1 1 0,-1-1 0,1 1 1,-1-1-1,1 1 0,-1-1 0,1 1 1,-1-1-1,1 0 0,-1 1 0,1-1 1,0 0-1,-1 1 0,1-1-34,9 20-10,0 0-1,2 0 0,0-2 1,1 1-1,1-2 0,0 1 0,1-2 1,1 0-1,1-1 0,0-1 1,1 0-1,1-1 0,7 3 11,-15-8-148,0-1 0,0 0 0,1 0 0,-1-1 0,1-1 0,1 0 0,-1-1 0,1 0 0,0-1 0,0 0-1,0-1 1,0 0 0,0-1 0,1-1 0,-1 0 0,0-1 0,0 0 0,0-1 0,0-1 0,0 0 0,0 0-1,0-1 1,-1-1 0,0 0 0,0-1 0,0 0 0,2-3 148,-3 2 66,-1 0-1,-1-1 1,1-1 0,-1 1-1,0-1 1,-1-1 0,0 1-1,-1-2 1,0 1 0,0-1-1,-1 0 1,-1 0 0,0 0-1,0-1 1,-1 0 0,-1 0-1,0 0 1,0 0 0,-2-1-1,1-6-65,-3 16 39,0 1-1,0 0 1,0 0-1,0-1 1,-1 1-1,1 0 1,-1 0-1,1 0 1,-1 1-1,0-1 1,0 0-1,0 1 0,0-1 1,0 1-1,0-1 1,0 1-1,0 0 1,-1 0-1,1 0 1,0 0-1,-1 1 1,1-1-1,-1 0 1,1 1-1,-1 0 1,1 0-1,-1 0 1,1 0-1,-1 0 1,1 0-1,-1 0 1,1 1-1,0-1 1,-1 1-1,1 0 1,-1 0-1,1 0 1,0 0-1,0 0 0,-1 0 1,1 1-1,0-1 1,0 1-1,0-1 1,1 1-1,-1 0 1,0 0-1,0 1-38,-22 19 36,1 1 0,2 1 0,0 0 0,2 2 0,0 0 1,2 2-1,1 0 0,-11 27-36,17-14 32,45-57-86,-29 10 56,-4 3 21,0-1 0,0 1 0,0 0 0,0 0 1,1 0-1,-1 0 0,1 0 0,0 0 0,-1 1 1,1-1-1,1 1 0,-1 0 0,0 0 0,1 0 1,-1 0-1,1 0 0,-1 1 0,1 0 0,0 0 1,-1 0-1,1 0 0,0 0 0,0 1 0,0 0 0,0 0 1,-1 0-1,1 0 0,0 0 0,0 1 0,0 0 1,0 0-1,-1 0 0,1 0 0,0 0 0,-1 1 1,1-1-1,2 3-23,3 12 78,0 1 0,0 0 0,-2 1 0,0-1 0,-1 1 0,-1 1 0,-1-1 0,0 1 0,-2 0 0,0 0 0,-1 0 0,0 0 0,-3 12-78,4 20-32,18 129-1077,17-68-8074,-24-84 2280</inkml:trace>
  <inkml:trace contextRef="#ctx0" brushRef="#br0" timeOffset="-1335.569">15226 376 6438,'1'-14'11136,"4"-37"-6927,-4 42 3332,-32 172-5860,26-129-1637,2 1 0,1 0 0,2-1 0,1 1-1,2 0 1,1 0 0,2-1 0,7 24-44,-9-44-115,0 0 0,0-1 0,2 0 0,-1 0 0,2 0 0,0-1 0,0 0 0,1 0 0,0-1 0,1 0 0,1-1 1,0 0-1,0 0 0,1-1 0,0 0 0,0-1 0,1 0 0,0-1 0,1 0 0,-1-1 0,1 0 0,12 2 115,-14-4-13,1-1-1,0 0 0,-1-1 1,1 0-1,0-1 1,0 0-1,0-1 1,0-1-1,0 0 0,0 0 1,0-1-1,-1-1 1,1 0-1,-1 0 0,1-1 1,-1 0-1,0-1 1,-1-1-1,1 0 1,-1 0-1,0-1 0,4-4 14,5-10 7,-2 0-1,0-2 1,-1 0 0,-2 0-1,0-1 1,-2-1-1,0 0 1,-2-1-1,-1-1 1,-1 1 0,-1-1-1,-1 0 1,-1-3-7,-4 25 20,1-1 0,-1 1 1,1-1-1,-1 0 0,-1 0 0,1 1 1,-1-1-1,0 0 0,-1 0 1,1 1-1,-1-1 0,0 0 0,-1 1 1,1-1-1,-1 1 0,0-1 1,0 1-1,-1 0 0,0 0 0,0 0 1,0 0-1,0 0 0,-1 1 1,0-1-1,1 1 0,-2 0 0,1 0 1,0 0-1,-1 1 0,-3-2-20,-6 0 9,-1 1 0,0 1 0,0 0 0,0 1 0,0 0 0,0 1 0,0 1-1,0 1 1,0 0 0,-1 1 0,2 0 0,-1 1 0,0 1 0,0 1 0,1 0 0,0 0 0,0 2-1,0 0-8,8-4-169,0 1 0,0 0 0,0 0 0,1 0 0,-1 1 0,1 0-1,1 0 1,-1 0 0,1 0 0,-1 1 0,2 0 0,-1 0-1,1 0 1,-1 0 0,2 1 0,-1-1 0,-1 5 169,1 77-10027,14-49-431</inkml:trace>
  <inkml:trace contextRef="#ctx0" brushRef="#br0" timeOffset="-919.08">16356 606 16912,'14'-116'8621,"-14"113"-8489,0 1-1,0-1 0,0 0 0,0 1 0,0-1 0,-1 0 0,0 1 0,1-1 0,-1 0 0,0 1 0,0-1 0,0 1 0,0-1 0,-1 1 0,1 0 0,-1 0 0,1-1 0,-1 1 0,0 0 0,0 0 0,0 1 0,0-1 0,0 0 0,0 1 0,-1-1 0,1 1 0,0-1 0,-1 1 0,1 0 0,-1 0 0,1 0 0,-1 1 0,0-1 0,1 1 0,-1-1 0,0 1 0,1 0 0,-1 0 0,0 0 0,0 0 0,1 1 0,-1-1 0,0 1 0,1-1 0,-1 1 0,1 0 0,-1 0 0,0 0-131,-15 7 73,0 0-1,1 1 1,0 1 0,0 1 0,1 0-1,0 1 1,1 1 0,1 0-1,0 1 1,0 1 0,2 0-1,0 1 1,-7 12-73,10-16-58,0 1 0,1 0-1,1 0 1,0 1 0,1 0 0,1 0 0,0 1 0,0 0-1,2 0 1,0 0 0,0 0 0,2 0 0,0 0 0,0 0-1,2 1 1,0-1 0,0 0 0,2 0 0,0 0 0,0 0-1,2 0 1,0-1 0,0 1 0,1-1 0,1-1 0,0 1-1,1-1 1,1 0 0,8 9 58,-13-18-170,0 0 0,1 0 0,-1-1 0,1 0 0,0 0-1,0 0 1,0 0 0,0-1 0,0 1 0,1-2 0,-1 1 0,1 0 0,-1-1 0,1 0-1,0 0 1,0-1 0,-1 0 0,1 0 0,0 0 0,0 0 0,-1-1 0,1 0 0,-1 0 0,1-1-1,0 0 1,-1 0 0,0 0 0,0 0 0,1-1 0,-1 0 0,-1 0 0,1 0 0,0-1-1,-1 1 1,0-1 0,0 0 0,2-3 170,9-16-3,0-1-1,-2 0 1,0-2-1,-2 1 1,-1-1-1,-1-1 1,-1 0-1,3-21 4,-4 22 12,95-401 1883,-97 341 748,-5 87-2611,0-1 1,0 0 0,-1 0 0,1 1-1,0-1 1,0 0 0,0 0-1,0 1 1,0-1 0,0 0-1,0 0 1,-1 1 0,1-1 0,0 0-1,0 0 1,0 0 0,0 1-1,-1-1 1,1 0 0,0 0-1,0 0 1,-1 0 0,1 0-1,0 1 1,0-1 0,-1 0 0,1 0-1,0 0 1,0 0 0,-1 0-1,1 0 1,0 0 0,0 0-1,-1 0 1,1 0 0,0 0 0,0 0-1,-1 0 1,1 0 0,0 0-1,0 0 1,-1 0 0,1-1-1,0 1 1,0 0 0,-1 0 0,1 0-1,0 0 1,0 0 0,0-1-1,-1 1 1,1 0 0,0 0-1,0 0 1,0-1 0,-1 1-33,-11 170 929,16-67-696,5 0 0,5-1 0,8 18-233,-22-116-6,39 131-4914,-37-131 4673,-1 0-1,1 0 0,0 0 1,0-1-1,1 1 1,-1 0-1,1-1 1,0 0-1,0 0 0,0 0 1,0 0-1,0 0 1,1-1-1,-1 1 1,1-1-1,0 0 0,0 0 1,0 0-1,0-1 1,0 1-1,0-1 1,0 0-1,0 0 0,0 0 1,1-1-1,-1 0 1,0 1-1,1-1 1,-1-1-1,1 1 248,23-9-6924,-3-5-3619</inkml:trace>
  <inkml:trace contextRef="#ctx0" brushRef="#br0" timeOffset="-343.153">16935 639 16143,'0'0'3924,"0"0"-967,0 0-437,0 0-844,0 0-699,0 0-74,0 0 4,0 0-304,7 12-266,67 94 36,-72-104-395,-1-1 0,1 1-1,-1 0 1,1-1 0,0 1-1,0-1 1,0 0 0,0 0-1,0 1 1,0-1 0,0-1 0,0 1-1,0 0 1,0 0 0,1-1-1,-1 1 1,0-1 0,0 0-1,1 0 1,-1 1 0,0-2-1,1 1 1,-1 0 0,0 0-1,0-1 1,1 1 0,-1-1-1,0 0 1,0 1 0,0-1 0,0 0-1,0-1 1,0 1 0,0 0-1,0 0 1,0-1 0,0 1-1,-1-1 1,1 0 0,-1 1-1,1-1 1,-1 0 0,1 0-1,-1 0 1,0 0 0,0 0 22,45-101-404,-34 21 704,-12 80-265,0 0 1,0 0-1,-1 0 0,1 0 1,-1-1-1,1 1 1,-1 0-1,0 0 0,1 0 1,-1 0-1,0 0 1,0 1-1,-1-1 0,1 0 1,0 0-1,-1 1 1,1-1-1,-1 1 1,1-1-1,-1 1 0,0-1 1,1 1-1,-1 0 1,0 0-1,0 0 0,0 0 1,0 0-1,0 1 1,0-1-1,0 0 0,0 1 1,0 0-1,0-1 1,-1 1-1,1 0 0,0 0-35,-6 2 60,0 1-1,0 0 0,0 0 0,1 1 0,-1-1 1,1 2-1,0-1 0,0 1 0,1 0 1,-1 0-1,1 1 0,0 0 0,1 0 0,0 1 1,-1-1-1,2 1 0,-1 0 0,1 0 0,0 1 1,1-1-1,0 1 0,-2 6-59,-1 2-28,0-1 0,1 1-1,1 1 1,1-1 0,0 1 0,1-1-1,0 1 1,2 0 0,0-1 0,1 1-1,0 0 1,2 2 28,-2-10-26,1 0-1,1 0 1,-1 0 0,1 0-1,1 0 1,-1-1 0,2 1-1,-1-1 1,1 0 0,0 0-1,1-1 1,0 1 0,0-1-1,0 0 1,1-1 0,0 0-1,0 0 1,1 0 0,0-1-1,0 0 1,0-1 0,1 1 26,13 2-118,1-1 0,1 0 0,-1-2 0,0-1 0,1 0 0,0-2 0,0-1 0,-1-1 0,1 0 0,10-4 118,-9 1-16,0 0 0,-1-2 0,0-1 0,0-1 0,0-1 0,-1-1 0,0-1 0,-1 0 0,-1-2 0,0-1 0,0-1 0,-1 0 0,-1-2 0,-1 0 0,0-1 0,-1-1 16,10-14 17,-1-1-1,-2-1 1,-1-1-1,-2-1 1,-2-1-1,-1 0 1,-2-2 0,-2 0-1,0-6-16,-10 38 64,0-1 0,-1 0 0,-1 0 0,0-1 1,0 1-1,0 0 0,-1-1 0,-1 1 0,1-1 0,-2 1 0,1-1 0,-1 1 0,-1-1 0,0 1 0,0 0 0,-1 0 0,0 0 0,0 0 0,-1-1-64,1 8 24,-1 1-1,1-1 1,0 0-1,0 1 1,-1 0-1,1 0 1,-1 0 0,1 0-1,-1 0 1,1 1-1,-1-1 1,1 1-1,-1 0 1,1 0-1,-1 1 1,0-1-1,1 1 1,-1-1-1,1 1 1,-1 0-1,1 0 1,0 1-1,-1-1 1,1 1-1,0 0 1,0 0-1,0 0 1,0 0-1,1 0 1,-1 1-1,0-1 1,1 1-1,0-1 1,-1 1-1,1 0 1,0 0-1,0 0 1,1 0-1,-1 1 1,1-1 0,0 0-1,-1 4-23,-8 17 0,2 0 0,0 1 0,2 0 0,1 0 0,1 1 0,1 0 0,1 0 0,1-1 0,2 1 0,0 0 0,2 0 0,1 0 0,0-1 0,2 0 0,4 7 0,-3-6 0,1-1 0,2 0 0,0 0 0,2-1 0,1 0 0,0-1 0,2-1 0,1 0 0,0-1 0,2 0 0,0-2 0,1 0 0,1-1 0,1-1 0,1-1 0,0-1 0,0-1 0,18 7 0,-8-5 0,1-2 0,0-1 0,1-2 0,0-1 0,1-2 0,0-1 0,1-2 0,-1-2 0,16 0 0,-42-2 0,1-1 0,-1 0 0,0-1 0,0 0 0,0 0 0,1-1 0,-1 0 0,0 0 0,-1-1 0,1 0 0,0-1 0,-1 0 0,0 0 0,0-1 0,0 0 0,-1-1 0,1 1 0,-1-1 0,0-1 0,-1 1 0,0-1 0,0 0 0,0-1 0,-1 1 0,2-5 0,-1-2-256,0 0-1,-1-1 1,0 0-1,-1 1 1,-1-2-1,0 1 1,-1 0-1,-1 0 1,-1-1-1,0 1 1,0-1-1,-3-11 257,2 20-174,0 1 0,-1-1 0,0 0 0,0 1 0,0-1 0,0 1 0,-1 0 0,0 0 0,-1 0 0,1 0 0,-1 0 0,0 1 0,-1 0 0,1 0 0,-1 0 0,0 0 0,0 1 0,-1-1-1,1 2 1,-1-1 0,0 0 0,0 1 0,0 0 0,0 1 0,-1-1 0,1 1 0,-1 0 0,1 1 0,-5-1 174,-52-2-5744,-2 3-4826</inkml:trace>
  <inkml:trace contextRef="#ctx0" brushRef="#br0" timeOffset="-3487.105">11678 85 16239,'0'0'2349,"0"0"-486,0 0 187,0 0-459,0 0-667,-4 14-358,-33 164 651,29-96-1351,3 1 1,5 1-1,8 69 134,21 15-9587,-27-163 4125,0-4-3549</inkml:trace>
  <inkml:trace contextRef="#ctx0" brushRef="#br0" timeOffset="-3158.409">11667 280 11851,'-2'-105'3323,"-3"31"2050,2 25 1001,21 50-3539,73 97-2509,-78-78-473,2-1 0,0-1 0,1 0 1,0-1-1,2-1 0,0 0 0,0-2 0,2 0 1,0-1-1,0-1 0,1-1 0,1-1 0,-1 0 1,2-2-1,-1-1 0,15 3 147,-26-8-186,0 0 0,0-1 0,1-1 0,-1 1 1,1-2-1,-1 0 0,0 0 0,0-1 0,1 0 0,-1-1 0,0 0 0,-1-1 1,1 0-1,-1-1 0,0 0 0,0 0 0,0-1 0,-1-1 0,1 1 0,-2-2 1,1 1-1,4-6 186,-5 4 45,-1 1 0,1-1 0,-2-1 0,1 0 0,-1 0 0,-1 0 0,0 0 0,0-1 0,-1 0 1,0 0-1,-1 0 0,0-1 0,-1 1 0,-1-1 0,1 1 0,-2-1 0,0 0 0,-1-10-45,0 20 52,0 0-1,0 0 0,0 1 1,0-1-1,0 0 1,-1 1-1,1-1 1,-1 1-1,1-1 1,-1 1-1,1 0 1,-1 0-1,0 0 0,0 0 1,0 0-1,1 0 1,-1 0-1,0 0 1,0 1-1,0-1 1,0 1-1,0-1 1,0 1-1,-1 0 0,1 0 1,0 0-1,0 0 1,0 0-1,0 1 1,0-1-1,0 0 1,0 1-1,0 0 1,0-1-1,0 1 0,0 0 1,1 0-1,-1 0 1,0 0-1,0 0 1,1 1-1,-1-1 1,1 0-1,-1 1 1,1-1-1,-1 1 0,0 1-51,-23 24 175,1 1-1,2 0 0,1 2 1,1 1-1,-2 6-174,10-17 20,-17 30-61,2 2 0,2 0 0,-11 40 41,30-70-474,3-13-560,5-21 369,59-174-1897,-52 160 2403,1 0 1,1 1-1,1 1 1,2 0-1,0 0 1,1 2-1,1 0 1,1 0-1,1 2 1,9-8 158,20 1-562,-15 27-4178,-20 10-230</inkml:trace>
  <inkml:trace contextRef="#ctx0" brushRef="#br0" timeOffset="-2797.926">12403 233 7079,'0'0'3080,"0"0"-678,2-14 113,2-8-1254,2-12-2,-5-6 7287,5 64-4536,1-1-3973,1 52 256,-4 0 1,-2 0-1,-9 70-293,-55 183-1601,61-255-620,3-72 1904,-1-1 1,1 1-1,-1-1 0,1 0 0,-1 1 1,1-1-1,0 0 0,-1 0 0,1 0 1,-1 0-1,1 0 0,0-1 0,-1 1 1,1 0-1,-1-1 0,1 1 0,-1-1 1,1 1-1,-1-1 0,1 0 0,-1 0 1,0 0-1,1 0 0,-1 0 1,0 0-1,0 0 0,1 0 0,-1 0 1,0 0-1,0-1 0,0 1 0,-1 0 1,1-1-1,0 1 0,0-1 0,0 0 317,15-19-9086</inkml:trace>
  <inkml:trace contextRef="#ctx0" brushRef="#br0" timeOffset="-2498.73">12954 270 9033,'0'0'8338,"0"0"-4505,2-14-966,14-60 1553,-21 118-1109,-3 15-3494,-7 35 129,4 0-1,3 2 0,5-1 0,5 17 55,25 27-239,-25-134 231,0 0 0,0-1 0,0 1 0,1 0 0,-1-1 0,1 0 0,1 0 1,-1 0-1,0 0 0,1 0 0,0-1 0,0 1 0,0-1 0,0 0 0,0 0 0,1 0 0,-1-1 0,1 0 0,0 0 0,0 0 0,0 0 0,0-1 0,0 0 1,0 0-1,5 0 8,2-1-147,-1-2 0,1 0 0,0 0 0,0-1 0,-1 0 0,1-1 0,-1 0 0,0-1 0,0 0 0,-1-1 0,0 0 0,0-1 0,0 0 0,-1-1 0,6-5 147,51-44-5871,-39 33 761,-9 8-2770</inkml:trace>
  <inkml:trace contextRef="#ctx0" brushRef="#br0" timeOffset="1582.312">13857 4601 10282,'0'0'5594,"0"0"-2615,0 0-224,0 0-91,0 0-753,0 0-502,-8-4-224,2 2-1013,-17-9 326,34-2-159,16 7-299,-1 0-1,1 2 0,0 1 1,0 2-1,0 0 0,0 2 1,0 0-1,14 4-39,-39-5-11,-1 0 0,1 1 0,0-1-1,0 0 1,0 0 0,0 1 0,0-1 0,-1 1 0,1 0-1,0 0 1,0-1 0,-1 1 0,1 0 0,0 0 0,-1 1-1,1-1 1,-1 0 0,0 0 0,1 1 0,-1-1 0,0 1-1,0-1 1,0 1 0,0-1 0,0 1 0,0 0 0,0 0-1,0-1 1,-1 1 0,1 0 0,-1 0 0,0 0-1,1 0 1,-1 0 0,0-1 0,0 1 0,0 0 0,0 0-1,0 0 1,-1 0 0,1 0 0,0 0 0,-1 0 0,0-1-1,1 1 1,-1 0 0,0 0 0,0-1 0,0 1 0,0-1-1,0 1 1,0-1 0,-1 1 0,0 0 11,-18 21-82,-2-2 0,0 0 1,-2-1-1,0-2 0,-1 0 0,-23 11 82,-2 4-22,22-16 28,20-12 18,0-1 0,0 1 0,0 1 0,1 0 0,-1 0 0,1 0 0,1 1 0,-1-1 0,1 2 0,-5 6-24,12-13 1,0 1 1,0-1-1,0 0 1,0 0-1,0 0 1,1 0-1,-1 0 1,0 0-1,0 0 1,1-1-1,-1 1 1,0 0-1,1-1 1,-1 1-1,1-1 1,-1 1-1,1-1 1,-1 0-1,1 0 1,-1 0-1,1 1 1,-1-1-1,1-1 0,-1 1 1,1 0-1,-1 0 1,1-1-1,-1 1 1,1 0-1,0-1-1,3 1-1,31-2-185,0-1-1,-1-2 1,0-1 0,0-2 0,8-4 186,101-33-3942,-73 21-357,-27 10-1680</inkml:trace>
  <inkml:trace contextRef="#ctx0" brushRef="#br0" timeOffset="3764.936">17826 4116 19090,'-4'-16'2632,"-15"-51"-273,19 65-2198,-1 0-1,0-1 0,0 1 0,0 0 0,0 0 0,0 0 0,0 1 0,-1-1 1,1 0-1,0 0 0,-1 1 0,0-1 0,1 1 0,-1-1 0,0 1 0,0 0 1,0-1-1,0 1 0,0 0 0,0 0 0,0 1 0,0-1 0,0 0 0,0 1 1,0-1-1,-1 1 0,1 0 0,0-1 0,0 1 0,-1 0 0,1 1 0,0-1 1,0 0-1,-1 1 0,1-1 0,0 1 0,0-1 0,-1 2-160,-66 39 1635,41-8-1555,0 1 1,3 2-1,0 0 1,3 2-1,1 0 1,2 2-1,1 0 1,3 1-1,1 1 1,2 0-1,2 0 1,1 3-81,2-24-93,2-1 0,0 1 1,1-1-1,2 1 0,0 0 0,1 1 0,1-1 1,0 0-1,2 0 0,1 0 0,0 0 0,2 0 1,0-1-1,1 0 0,2 0 0,0 0 0,0-1 0,2 0 1,1-1-1,0 0 0,1 0 0,1-2 0,0 1 1,2-2-1,-1 0 0,12 8 93,-13-14-429,1-1 0,0 0 0,0-1 0,1-1 0,0 0 0,0-1 0,0-1 0,1 0-1,-1-1 1,14 1 429,-15-3-848,-1-1-1,1 0 1,-1 0-1,1-2 1,-1 0 0,1 0-1,-1-1 1,0-1-1,0 0 1,0-1-1,0 0 1,8-6 848,35-26-5889</inkml:trace>
  <inkml:trace contextRef="#ctx0" brushRef="#br0" timeOffset="4129.686">18099 4508 12684,'-9'-23'1572,"7"16"-1057,-1 0-1,0-1 0,0 1 1,0 0-1,-1 1 0,0-1 1,0 1-1,-1-1 0,0 1 1,0 0-1,-1 1 0,1 0 0,-1-1-514,-43-33 6908,95 87-3848,32 30-2970,292 212-651,-259-211-2055,-35-28-1980,-76-50 4524,1-1 0,0 0 0,0 1-1,0-1 1,0 0 0,0 1 0,0-1 0,0 0-1,-1 0 1,1 0 0,0 0 0,0 0 0,0 0-1,0 0 1,0 0 0,0 0 0,0 0-1,0 0 1,0-1 0,0 1 0,0 0 0,-1-1-1,1 1 1,0-1 0,0 1 0,0-1 0,-1 1-1,1-1 1,0 1 0,0-1 0,-1 0 0,1 0-1,-1 1 1,1-1 0,-1 0 0,1 0-1,-1 1 1,1-1 0,-1 0 0,0 0 0,1 0-1,-1 0 1,0 0 0,0 0 0,1 0 0,-1 0-1,0 0 1,0 1 0,0-1 0,0 0-1,-1 0 1,1 0 0,0 0 0,0 0 0,0 0-1,-1 0 1,1 0 0,0 0 0,-1 1 0,1-1-1,-1 0 1,1 0 0,-1 0 0,1 1-1,-1-1 1,0 0 72,0-13 191,1-21 315,2-12 1283,-3 0 0,-1 0-1,-3 0 1,-2 0-1,-10-35-1788,17 78 133,-1 0-1,1 0 0,-1 0 1,0 0-1,0 0 1,0 1-1,-1-1 0,1 0 1,-1 1-1,0-1 1,0 1-1,0 0 0,-1-1 1,1 1-1,-1 0 1,1 0-1,-1 1 0,0-1 1,0 1-1,-1-1 0,1 1 1,0 0-1,-1 0 1,1 0-1,-1 1 0,0-1 1,1 1-1,-1 0 1,0 0-1,0 0 0,0 1 1,0-1-1,0 1 1,0 0-1,-3 0-132,-70 79 34,63-61-36,-62 84 2,5 3 0,-24 54 0,87-149-163,1 1 1,1 0-1,0 0 1,1 1-1,0 0 1,0-1-1,1 2 1,1-1-1,0 0 1,1 1-1,0-1 1,1 1-1,1 0 1,0-1-1,0 1 1,1 0-1,1-1 1,2 9 162,-3-18-450,1 0 1,0 0 0,0 0-1,0 0 1,0-1 0,1 1-1,-1 0 1,1-1 0,0 0-1,0 0 1,0 0 0,0 0-1,0 0 1,0 0 0,0-1 0,0 1-1,1-1 1,0 0 449,30 5-7276</inkml:trace>
  <inkml:trace contextRef="#ctx0" brushRef="#br0" timeOffset="4395.506">19239 4015 23254,'0'0'2824,"0"0"-283,0 0-395,0 0-774,17 24-822,-7-10-505,9 11-38,-1 1 0,-2 1 0,0 0 0,-2 1 0,10 29-7,-5-6 0,-1 1 0,-3 2 0,-3-1 0,-1 1 0,-3 1 0,-3 0 0,-2 0 0,-2 0 0,-3 0 0,-3 8 0,2-47-229,-1 0-1,0 0 1,-2 0 0,0-1-1,0 0 1,-2 0-1,1-1 1,-2 1 0,0-2-1,-1 1 1,-4 3 229,-3 1-806,-1 0 0,0-2 1,-2 0-1,0 0 0,-1-2 0,0-1 0,-1-1 1,0 0-1,-1-2 0,0 0 0,-2-2 806,-25 8-9497</inkml:trace>
  <inkml:trace contextRef="#ctx0" brushRef="#br0" timeOffset="3085.937">16509 4030 15727,'0'0'3160,"-4"-14"-747,-16-44-59,18 53-2103,-1 1 0,0 0 0,0 0 0,0 0 0,0 0 0,-1 1 0,1-1 0,-1 1 0,0 0-1,0 0 1,0 0 0,0 1 0,-1-1 0,1 1 0,-1 0 0,1 0 0,-1 1 0,0-1 0,0 1-1,0 0 1,0 0 0,1 1 0,-1-1 0,0 1 0,-5 1-251,5-1 86,-1 1-1,1 0 1,0 0-1,-1 0 1,1 1-1,0 0 1,0 0 0,0 0-1,0 1 1,0 0-1,1 0 1,-1 0-1,1 0 1,0 1 0,0-1-1,0 1 1,0 0-1,1 1 1,-1-1-1,1 0 1,0 1 0,-1 2-86,-51 116 450,54-119-429,-17 64 29,3 0-1,3 1 1,4 0-1,2 1 1,3 0-1,4 0 1,2-1 0,8 38-50,1 196 89,-12-280-123,-2 0 0,0-1 0,-2 1 0,0 0 0,-2-1 0,0 0 0,-2 0 0,0-1 0,-2 0 0,0 0 0,-1-1 0,-1 0 0,-1-1 0,0-1 0,-2 0-1,-15 15 35,30-33-3,0 1-56,0 0 0,0-1 0,0 1 0,0 0 0,0-1 0,-1 1 0,1-1 0,0 1 0,0-1 0,0 1 0,-1 0 0,1-1 0,0 1 0,-1-1 0,1 1 0,0-1 0,-1 1 0,1-1 0,-1 0 0,1 1 0,-1-1 0,1 1 0,-1-1 0,1 0-1,-1 1 1,1-1 0,-1 0 0,1 0 0,-1 1 0,0-1 0,1 0 0,-1 0 0,1 0 0,-1 0 0,0 0 0,1 0 0,-1 0 0,0 0 0,1 0 0,-1 0 0,1 0 0,-1 0 0,0 0 0,1-1 0,-1 1 0,1 0 0,-1 0 0,1-1 0,-1 1 0,1 0 0,-1-1 0,1 1 0,-1-1 0,1 1 0,-1 0 0,1-1 0,0 1 0,-1-1 0,1 1 0,0-1 0,-1 0 59,39-97-9110,-26 77 7090,13-26-3185,1 0-1858</inkml:trace>
  <inkml:trace contextRef="#ctx0" brushRef="#br0" timeOffset="3278.009">16058 4677 11050,'0'0'5253,"0"0"-2402,0 0-491,0 0-150,0 0-619,0 0-374,0 0-235,0 0-411,9-4-85,16-3-159,0 1 0,1 1-1,-1 1 1,1 1 0,25 1-327,58-7 277,-102 8-279,15-1-19,-1-2 0,-1 0 0,1-1 0,0-1 0,-1-1 0,0 0 0,2-4 21,-10-5-1522,-10-3-4852,-2 15 4303,0-6-6508</inkml:trace>
  <inkml:trace contextRef="#ctx0" brushRef="#br1" timeOffset="79056.791">19687 14758 24087,'0'0'2194,"13"7"-956,53 20-266,29-29-273,1208-187 1046,-940 132-986,568-53 287,-533 79-1302,-444 47-1612,-128 33-2991,52-21-1418,-26 1-6701</inkml:trace>
  <inkml:trace contextRef="#ctx0" brushRef="#br2" timeOffset="83996.555">30015 9870 13229,'0'0'3373,"0"0"-1221,0 0-278,0 0-252,0 0-671,0 0-508,-9 13-203,-47 88 11,48-80-247,1 0 0,2 0-1,0 1 1,1 0 0,1 0 0,1 0 0,1 1 0,1-1 0,1 0 0,1 1 0,2 5-4,0-21-28,0 1 0,0-1 1,0-1-1,1 1 0,0 0 1,0-1-1,0 0 1,1-1-1,0 1 0,0-1 1,1 0-1,0 0 0,-1-1 1,1 0-1,1 0 1,-1-1-1,1 0 0,-1 0 1,1 0-1,0-1 0,0-1 1,0 1-1,0-1 1,0-1-1,0 1 0,0-1 1,0-1-1,0 1 0,0-1 1,0-1-1,0 0 1,0 0-1,0 0 0,-1-1 1,1 0-1,-1-1 0,0 1 1,1-1-1,-2-1 0,5-2 28,7-6 312,-1-1 0,0-1-1,-1 0 1,0-1 0,-1 0-1,-1-2 1,-1 1 0,0-2-1,-2 0 1,0 0-1,-1-1 1,-1 0 0,0-1-1,-2 0 1,-1 0 0,0-1-1,-2 1 1,0-1-1,-1 0 1,-2-1 0,0 1-1,-1 0 1,-2 0 0,-1-9-312,3 24 34,0 1 0,0-1 0,0 1 0,-1-1 0,0 1 0,-1-1 0,1 1 0,-1-1 0,0 1 0,-1 0 0,1 0 0,-1 0 0,-1 1 1,1-1-1,-1 0 0,0 1 0,0 0 0,0 0 0,-1 1 0,0-1 0,0 1 0,0 0 0,0 0 0,-1 0 0,1 1 0,-1 0 0,0 0 1,0 0-1,0 1 0,-1 0 0,1 0 0,0 1 0,-1-1 0,-2 1-34,-98 17-445,62 14-1658,29 18-3848,21-27-145,7 1-4837</inkml:trace>
  <inkml:trace contextRef="#ctx0" brushRef="#br2" timeOffset="84606.483">30716 9629 13837,'0'0'3983,"0"0"-1496,1-13-346,0-31-413,-1 37 1605,-4 21-3310,1 0 1,1 0-1,0 0 1,1 0 0,1 1-1,0-1 1,1 0-1,0 0 1,1 0-1,1 0 1,0 0 0,4 10-24,-1-7-424,1 0 0,1 0 0,0 0 0,1-1 1,1 0-1,1-1 0,0 0 0,1 0 0,0-1 1,1-1-1,1 0 0,0-1 0,1-1 0,0 0 1,0-1-1,1 0 0,1-2 0,1 1 424,-15-8 22,-1 1-1,0-1 1,1-1 0,-1 1-1,0 0 1,1-1-1,-1 1 1,1-1 0,-1 0-1,1 1 1,0-1-1,-1-1 1,1 1 0,-1 0-1,1-1 1,-1 1-1,1-1 1,-1 1 0,0-1-1,1 0 1,-1 0-1,0-1 1,0 1 0,1 0-1,-1-1 1,0 1-1,0-1 1,-1 1 0,1-1-1,0 0 1,0 0-1,-1 0 1,1 0 0,-1 0-1,0-1-21,33-90 4064,-29 72-3102,77-253 3954,-78 224-4398,-4 71-561,1 0-1,0 0 1,2-1-1,0 1 1,2 0-1,0-1 1,7 18 43,-4-19-449,0 0-1,2 0 1,0-1 0,1 0 0,0 0 0,2-2 0,4 6 449,-13-18-160,0 1 0,0-1 0,0 0 0,1 0 0,-1 0 0,1 0 0,0-1 0,0 0 0,0 0 0,1 0 0,-1-1 0,1 1 0,-1-1 0,1-1 0,0 1 0,0-1 0,0 0 0,0 0 0,0-1 0,0 0 0,0 0 0,0 0 1,0-1-1,0 0 0,0 0 0,-1 0 0,5-2 160,1-4 203,0-1-1,-1 0 1,0-1 0,0 0 0,-1-1 0,0 1 0,0-2 0,-2 1-1,1-1 1,-1 0 0,-1-1 0,0 0 0,0 0 0,-1 0 0,-1-1-1,0 1 1,-1-1 0,1-8-203,78-337 4255,-68 272-3412,-27 122-437,4 8-781,2 1 0,1 0 0,3 0-1,2 1 1,1-1 0,3 0 0,1 1 0,3-2 0,1 1 0,3-1-1,2 2 376,12 15-7361,-12-40 432</inkml:trace>
  <inkml:trace contextRef="#ctx0" brushRef="#br2" timeOffset="84904.569">31535 9597 12972,'0'0'4004,"0"0"-1794,0 0-256,0 0-673,0 0-704,0 0-417,0 0-64,100-66-96,-51 61-64,1 0-769,4 1-576,-2 0-513,0-1-1409,-9 1-2082</inkml:trace>
  <inkml:trace contextRef="#ctx0" brushRef="#br2" timeOffset="85205.168">32059 9495 11082,'0'0'5761,"0"0"-1427,0 0-970,0 0-871,0 0-705,0 0-325,0 0-246,0 0-267,1 16-662,1 104-261,26 217-1089,-11-230-5414,-7-53-4099,-6-32-3022</inkml:trace>
  <inkml:trace contextRef="#ctx0" brushRef="#br2" timeOffset="85206.168">32084 9518 15695,'22'-78'3523,"-20"75"-3308,0 0-1,0 0 0,1 0 1,-1 0-1,1 0 0,-1 1 1,1-1-1,0 1 1,0 0-1,0-1 0,0 1 1,1 1-1,-1-1 1,0 0-1,1 1 0,-1 0 1,1 0-1,0 0 0,-1 0 1,1 0-1,0 1 1,-1 0-1,1-1 0,0 1 1,0 1-1,2-1-214,-3 0 133,5-1-57,0 0 1,0 1 0,0 0-1,0 0 1,0 0-1,0 1 1,0 0-1,0 1 1,0 0 0,-1 0-1,1 1 1,-1 0-1,1 0 1,-1 1-1,0-1 1,-1 2 0,1-1-1,0 1 1,-1 0-1,0 0 1,-1 1-1,1-1 1,-1 1 0,0 1-1,0-1 1,-1 1-1,0 0 1,0 0-1,0 0 1,-1 0 0,0 1-1,-1-1 1,1 1-1,-2 0 1,1 0-77,-2 4-104,0 0 0,-1 0 0,-1 0 0,0-1 0,0 1 0,-1 0 0,-1-1 0,0 0 0,0 0 0,-1 0 0,-1 0 0,0-1 0,0 0 0,-1 0 0,-3 4 104,-81 79-5369,50-70-1694,31-19-272</inkml:trace>
  <inkml:trace contextRef="#ctx0" brushRef="#br2" timeOffset="85693.245">32579 9391 14958,'0'0'4554,"0"0"-1736,0 0-880,0 0-662,2 15-710,1 92-123,-5-92-419,1 0 0,1-1-1,1 1 1,0 0 0,0 0-1,2 0 1,0-1 0,0 1-1,2-1 1,0 0 0,1 2-24,-3-9-201,1 0 0,0 0 0,1 0 0,-1-1 0,1 0 1,0 0-1,1 0 0,-1 0 0,1-1 0,0 0 0,1 0 0,-1-1 0,1 0 0,1 1 201,-4-3-43,-1-1-1,1 1 0,0-1 1,-1 0-1,1 0 1,0 0-1,0 0 0,0-1 1,0 0-1,0 1 0,0-1 1,0-1-1,-1 1 0,1-1 1,0 1-1,0-1 1,0 0-1,0-1 0,-1 1 1,1 0-1,-1-1 0,1 0 1,-1 0-1,1 0 0,-1-1 1,0 1-1,0-1 0,0 1 1,-1-1-1,1 0 1,0 0-1,-1 0 0,0 0 1,2-4 43,59-124 4153,19-103 1415,-86 273-5334,0-12-232,1 0-1,1 1 0,1-1 0,1 0 0,2 1 0,2 5-1,-3-24-313,0 0 0,1 0-1,0 0 1,0-1 0,1 1 0,0-1-1,1 0 1,0 0 0,0 0 0,1-1-1,0 1 1,0-1 0,1 0 0,0 0-1,0-1 1,0 0 0,1 0 0,0 0-1,0-1 1,1 0 0,0 0 313,-2-2-74,0-1 0,0 1-1,0-1 1,0 0 0,1-1 0,-1 1 0,1-1 0,-1 0 0,1-1 0,-1 0 0,1 0-1,-1 0 1,1-1 0,0 0 0,-1 0 0,0 0 0,1-1 0,-1 0 0,0 0 0,0-1-1,0 0 1,0 0 0,0 0 0,-1-1 0,1 0 0,-1 0 0,0 0 0,0-1-1,2-3 75,7-7 366,-1-1-1,0 0 0,-2 0 0,0-2 0,-1 1 0,0-1 1,-2-1-1,0 1 0,0-4-365,73-315 4575,-65 238-3422,-25 111-1153,-2 14-25,1 1-1,2 0 1,0 0 0,2 0-1,1 1 1,1 0 0,1 0-1,2 0 1,0 0-1,2 0 1,2 0 0,0 0-1,2 0 1,1 0 0,1-1-1,6 14 26,31 52-5041,-4-39-3664,-18-31-45</inkml:trace>
  <inkml:trace contextRef="#ctx0" brushRef="#br2" timeOffset="85947.382">33493 9571 3748,'0'0'12619,"-6"-76"-9287,17 52-1154,12-2 192,13 6-833,9-1-704,5 1-288,6 6-225,-1-2-224,4 1-64,-8 4-32,-6 4-320,-9 4-385,-14 2-384,-11 1-641,-11 8-640,-3 5-1730,-14 4-5317</inkml:trace>
  <inkml:trace contextRef="#ctx0" brushRef="#br2" timeOffset="86117.541">32331 10383 15278,'0'0'5894,"79"24"-3748,-9-41-705,10-9 321,17-1-737,17-9-480,3-2-97,9-2-224,-11-2-128,-5 6-96,-18 0-608,-16 9-1378,-20 7-1826,-23 7-4804</inkml:trace>
  <inkml:trace contextRef="#ctx0" brushRef="#br2" timeOffset="86308.12">32677 10525 17521,'74'-18'4164,"0"-9"-1410,1 0-640,-2 0-416,-2 0-994,-3 1-383,-10 6-129,-9 3-192,-17 7-64,-15 7-385,-17 3-896,-9 10-2050,-17 1-5157</inkml:trace>
  <inkml:trace contextRef="#ctx0" brushRef="#br0" timeOffset="17973.878">27017 9123 10346,'-5'-16'5840,"-14"-55"-2568,19 69-3080,-1 0-1,1 0 0,0 0 1,-1 0-1,0-1 0,1 1 1,-1 0-1,0 0 1,0 0-1,0 0 0,0 1 1,-1-1-1,1 0 0,0 0 1,-1 1-1,1-1 0,-1 1 1,0-1-1,1 1 0,-1 0 1,0 0-1,0-1 0,0 1 1,0 0-1,0 1 0,0-1 1,0 0-1,0 1 0,0-1 1,-1 1-1,1 0 0,0-1 1,0 1-1,0 0 0,-1 0 1,1 0-1,0 1 0,0-1 1,-1 1-192,-2 1 152,1-1 1,0 1-1,0 1 1,1-1-1,-1 1 1,0-1-1,1 1 1,-1 0-1,1 0 1,0 0 0,0 1-1,0-1 1,0 1-1,1 0 1,0 0-1,-1 0-152,-1 5 25,1 1 0,0-1 0,1 0-1,0 1 1,0 0 0,1-1 0,0 1 0,0 0 0,1 0-1,1 0 1,0-1 0,0 1 0,1 0 0,0-1 0,1 1-1,-1-1 1,2 0 0,0 0 0,0 0 0,1 2-25,8 11-113,0 0 0,1 0 0,2-2 0,0 0 0,1 0 0,0-2 0,6 3 113,-7-5-83,2-1-1,-1 0 1,2-2-1,0 0 1,1-1-1,0-1 1,0-1-1,1-1 1,1-1-1,-1 0 1,1-2-1,1-1 1,-1 0-1,1-2 1,-1 0-1,1-2 1,12-1 82,-25 0 24,-1-2-1,1 1 0,-1-1 0,0-1 0,0 0 0,0 0 0,0 0 0,-1-2 0,1 1 0,-1-1 0,0 0 0,0 0 0,-1-1 0,1 0 0,-1 0 0,-1-1 1,1 0-1,-1 0 0,0-1 0,-1 0 0,0 0 0,0 0 0,0 0 0,1-6-22,2-6 229,-1 1 0,0-1 0,-2-1 0,0 1 0,-1-1-1,-1 0 1,-1 1 0,-1-1 0,-1 0 0,-2-15-229,2 30 61,0 0-1,0 0 0,-1 0 1,0 0-1,0 0 1,-1 0-1,1 1 1,-1-1-1,-1 0 1,1 1-1,-1 0 0,0-1 1,0 1-1,0 0 1,-1 0-1,0 1 1,0-1-1,0 1 0,0 0 1,-1 0-1,0 0 1,1 1-1,-2 0 1,1 0-1,0 0 1,0 0-1,-1 1 0,-1-1-60,3 5 21,1 0 0,0-1 0,-1 2 0,1-1 0,0 0 0,0 1 0,0-1 0,0 1 0,1 0 0,-1 0 0,1 0 0,0 0 0,0 0 0,0 1 0,0-1 0,0 1 0,1-1 0,-1 1 0,1 0 0,0-1 0,0 1 0,1 0 0,-1 0 0,1 0 0,0-1 0,0 1 0,0 0 0,0 0 0,1 2-21,-1-5 0,-7 106-195,5 0-1,10 75 196,-2-84-213,-5 0 0,-3 0 0,-10 46 213,10-116-94,-1 0 0,-2 0 0,-1 0 0,-1 0 0,-1-1 0,-1 0 0,-2 0 0,0-1 0,-2-1 0,-1 0 0,-1-1 0,-1 0 0,-1-1-1,-1-1 1,-1-1 0,-1 0 0,-1-2 0,-1 0 94,13-13 5,0 0 0,0-1-1,0 0 1,0-1 0,-1 0 0,0 0-1,0-1 1,0 0 0,0-1-1,0 0 1,-1-1 0,1 0-1,0 0 1,-1-1 0,1-1-1,-1 0 1,1 0 0,0-1-1,0 0 1,0-1 0,0 0 0,0 0-1,0-1 1,1-1 0,0 0-1,0 0 1,0 0 0,0-1-1,1-1 1,0 1 0,0-2-1,1 1 1,0-1 0,0 0-1,1 0 1,0 0 0,0-1 0,1 0-1,0 0 1,1-1 0,-2-5-5,2 2 52,2 0 1,0 0 0,0 0-1,1-1 1,1 1 0,0 0 0,1 0-1,1-1 1,0 1 0,0 0-1,1 0 1,1 1 0,0-1-1,1 1 1,0 0 0,1 0 0,0 0-1,1 1 1,1 0 0,-1 0-1,2 1 1,7-9-53,13-10-50,0 1 0,2 2 0,1 1 0,1 1 0,0 1 0,35-15 50,-19 12-534,2 2 0,0 3-1,1 2 1,7 0 534,124-16-7910,-129 30 602</inkml:trace>
  <inkml:trace contextRef="#ctx0" brushRef="#br2" timeOffset="82898.689">27919 8813 15118,'1'-20'3342,"4"-128"427,-5 131-3069,-1-1 1,-1 1-1,0 0 1,-2 0-1,1 0 1,-2 0-1,-6-14-700,6 20 142,0 1-1,0-1 0,-1 1 1,0 0-1,-1 1 0,0-1 0,0 1 1,-1 1-1,-1-1 0,1 1 1,-1 1-1,0 0 0,-1 0 1,0 1-1,0 0 0,0 0 1,-1 1-1,-7-2-141,-19-2 73,0 1 1,-1 2-1,1 2 0,-1 1 0,0 2 1,0 1-1,0 2 0,0 2 1,1 1-1,0 3 0,-33 9-73,-26 15-15,0 4 1,3 3-1,1 5 0,3 4 0,1 4 0,3 3 0,2 4 1,4 4-1,-16 19 15,3-1 20,4 5-1,4 3 1,4 4 0,3 3 0,5 4 0,5 2 0,-39 81-20,74-119-53,4 1 1,2 1 0,2 1 0,4 1-1,0 17 53,13-52-51,2-1 0,1 1 0,1 1 0,2-1-1,2 0 1,1 0 0,1 0 0,2 0 0,1 0-1,2-1 1,1 0 0,4 6 51,3-4-6,1-2-1,2 0 1,2-2 0,0 0 0,2-1-1,2-1 1,0-2 0,1 0 0,2-1-1,1-2 1,0-1 0,2-2 0,0-1-1,1-1 1,1-1 0,1-2-1,0-2 1,1-1 0,1-1 0,-1-2-1,1-2 1,1-1 0,0-2 6,41 5 45,0-4 1,1-3-1,-1-4 0,0-2 1,0-5-1,-1-3 1,0-3-1,-1-3 0,0-4 1,-2-3-1,-1-3 0,-1-3 1,-2-4-1,-1-2 1,-2-4-1,-2-2 0,-2-3 1,-2-3-1,-2-3 0,-2-2 1,-3-2-1,26-37-45,-28 27-6,-4-3 1,-3-1-1,-3-2 0,-3-2 0,-3-2 1,-4-1-1,-3-1 0,-4-2 0,-3 0 1,-3-2-1,-4 0 0,-4-1 0,0-57 6,-10 111-18,-1 1 0,-2-1 0,-1 0 0,-1 1 0,-1 0 0,-1 0-1,-2 0 1,-1 1 0,-1 0 0,-1 0 0,-2 1 0,0 1-1,-2 0 1,0 1 0,-2 0 18,-5 1-13,0 0-1,-2 1 1,0 1-1,-1 2 0,-1 0 1,-1 2-1,-1 1 1,0 1-1,-1 1 1,-1 2-1,-15-4 14,-8-1-247,-2 2-1,0 3 1,0 2-1,-1 3 1,0 2 0,-6 2 247,-118 17-2678,68 25-2673,50-2-2038</inkml:trace>
  <inkml:trace contextRef="#ctx0" brushRef="#br2" timeOffset="83417.159">27876 10383 12492,'0'0'4596,"0"0"-2348,0 0-818,0 0 455,0 0-449,0 0-710,0 0-433,12-1-111,508-11 31,-455 8-201,-17 2 8,0-3 0,0-1 0,-1-3-1,40-12-19,-10-24-17,-76 43 36,1 0 1,-1 0 0,1 0 0,-1 1 0,0-1 0,1 0 0,-1-1 0,0 1 0,-1 0 0,1 0 0,0 0 0,-1-1-1,1 1 1,-1 0 0,0 0 0,1-1 0,-1 1 0,0 0 0,0-1 0,-1 1 0,1 0 0,-1-1 0,1 1 0,-1 0-1,1 0 1,-1-1 0,0 1 0,0 0 0,0 0 0,-1 0 0,1 0 0,0 0 0,-1 0 0,1 1 0,-1-1 0,-1-1-20,-2-3 162,-1 0 0,0 0 0,0 1 0,0 0 0,-1 0 0,0 0 0,0 1 0,0 0 1,0 0-1,-1 1 0,0 0 0,1 0 0,-1 1 0,0 0 0,0 0 0,-1 1 1,1 0-1,0 0 0,-5 1-162,12 3 34,0-1-1,0 1 1,-1-1 0,1 1 0,1 0 0,-1-1 0,0 1-1,1 0 1,-1 0 0,1-1 0,0 1 0,0 0-1,0 0 1,0 0 0,1-1 0,-1 1 0,1 0 0,-1 0-1,1-1 1,0 1 0,0 0 0,0-1 0,2 3-34,-3-4 12,8 21-91,-1 1-1,0-1 1,-2 1-1,-1 0 1,-1 1 0,-1-1-1,-1 1 1,-1-1 0,-1 1-1,-1 0 1,-1-1-1,-1 0 1,-1 0 0,-1 0-1,-6 14 80,-53 75-8376,44-84 2355</inkml:trace>
  <inkml:trace contextRef="#ctx0" brushRef="#br0" timeOffset="4842.92">11102 7236 18642,'-151'23'7623,"170"-32"-4837,142-26-1504,264-29-835,18 18-447,-344 37 44,276-27-28,3867-180 48,-3851 210-85,-49 2 21,-57 3 37,-54-3 32,55-6 289,-221 2 58,-66 7-401,1 1-1,-1 0 1,0-1-1,1 1 1,-1-1-1,0 1 1,1-1-1,-1 1 0,0-1 1,1 0-1,-1 1 1,1-1-1,-1 1 1,1-1-1,-1 0 1,1 0-1,0 1 0,-1-1 1,1 0-1,0 0 1,0 1-1,-1-1 1,1 0-1,0 0 1,0 0-1,0 1 0,0-1 1,0 0-1,0 0 1,0 0-1,0 0 1,1 1-1,-1-1 1,0 0-1,0 0 0,1 1 1,-1-1-1,0 0 1,1 0-1,-1 1 1,1-1-1,-1 0 1,1 1-1,-1-1 0,1 1 1,-1-1-1,1 0 1,0 1-1,-1-1 1,1 1-1,0-1-14,-59-15 24,-2 3 1,0 2-1,0 3 1,-1 2-1,0 4 1,0 1-1,-10 5-24,-41 10-1837,40 5-2882,18-5-3043</inkml:trace>
  <inkml:trace contextRef="#ctx0" brushRef="#br0" timeOffset="13030.262">13125 9790 13036,'0'0'3369,"-12"-3"-652,-114-15 5969,254 15-5200,33-2-3743,733 0-341,-858 3 515,-14 3 62,0-2 0,-1 0 0,1-1 0,0-2 0,-1 0 0,1-1 0,-1-1 0,-1-1 0,11-5 21,-30 11-2,1 0-1,-1 1 1,1-1-1,-1 0 1,0 0 0,1 0-1,-1-1 1,0 1-1,0 0 1,0 0-1,0-1 1,0 1 0,0-1-1,0 1 1,0-1-1,-1 1 1,1-1-1,0 1 1,-1-1-1,1 0 1,-1 1 0,0-1-1,0 0 1,1 1-1,-1-1 1,0 0-1,-1 0 1,1 1 0,0-1-1,0 0 1,-1 1-1,1-1 1,-1 0-1,1 1 1,-1-1 0,0 1-1,1-1 1,-1 1-1,0-1 1,0 1-1,-1-2 3,-54-55 157,46 49-139,-128-85 649,132 87-242,25 14-263,-6 0-146,-1 1-1,0 1 0,0 0 0,-1 1 0,-1 0 0,1 1 0,-2 0 0,1 0 0,-1 1 0,-1 1 1,-1-1-1,1 1 0,-2 0 0,0 1 0,0 0 0,-2 0 0,1 0 0,-2 0 0,0 1 0,-1-1 0,0 1 1,-1 0-1,-1-1 0,0 1 0,-1 0 0,0 0 0,-2-1 0,0 1 0,-1 3-15,-3 3-19,0 1-1,-2-1 1,-1-1-1,0 1 1,-1-2 0,-2 0-1,0 0 1,0-1-1,-2 0 1,-9 7 19,-111 86-7899,96-86 361</inkml:trace>
  <inkml:trace contextRef="#ctx0" brushRef="#br0" timeOffset="15493.831">16307 10834 8776,'12'1'8766,"73"4"-5728,1-4 0,70-9-3038,-113 6 341,2-1-134,1557-48 3814,-96 126-749,-1233-53-3117,161 38-155,-364-44-16,-47-6-134,-27-3-383,-40-1-722,-209-8-7222,161-11 490</inkml:trace>
  <inkml:trace contextRef="#ctx0" brushRef="#br0" timeOffset="17222.845">22120 9530 15150,'0'0'4896,"0"0"-1757,0 0-321,-7-13-512,-20-39-837,27 52-1446,-1-1 0,1 1 0,-1-1 1,1 1-1,-1-1 0,1 1 1,0-1-1,-1 0 0,1 1 0,0-1 1,-1 1-1,1-1 0,0 0 1,0 1-1,0-1 0,-1 0 1,1 1-1,0-1 0,0 0 0,0 1 1,0-1-1,0 0 0,0 1 1,0-1-1,0 0 0,1 0 0,-1 1 1,0-1-1,0 1 0,0-1 1,1 0-1,-1 1 0,0-1 1,1 1-1,-1-1 0,1 0 0,-1 1 1,1-1-1,-1 1 0,1-1 1,-1 1-1,1 0 0,-1-1 0,1 1 1,-1-1-1,1 1 0,0 0 1,-1 0-1,1-1 0,0 1 1,-1 0-1,1 0 0,0 0 0,-1 0 1,1 0-1,0 0 0,-1 0 1,1 0-1,0 0 0,0 0-23,4-1 129,222-12 319,-165 14-389,1254 26-993,-1287-28 884,-10 3-30,-1-2-1,0 0 1,1-1 0,-1-1-1,1-1 1,-1-1-1,0 0 1,-1-1-1,1-1 1,11-6 80,-27 11-5,0 0 1,-1 0-1,1 0 0,0 1 0,-1-1 1,1-1-1,-1 1 0,0 0 1,1 0-1,-1-1 0,0 1 0,0 0 1,0-1-1,0 1 0,0-1 1,0 1-1,0-1 0,0 0 0,-1 0 1,1 1-1,-1-1 0,1 0 1,-1 0-1,0 1 0,0-1 0,1 0 1,-1 0-1,0 0 0,-1 1 1,1-1-1,0 0 0,0 0 0,-1 0 1,1 1-1,-1-1 0,0 0 1,1 1-1,-1-1 5,-49-51 46,27 37 93,-1 2 1,-1 1 0,0 0-1,-1 2 1,0 1 0,0 2-1,-1 0 1,0 2 0,0 0-1,-1 2 1,0 1 0,-15 1-140,42 2 9,1 0 0,-1 0 0,0 0 0,0 0 0,1 1 0,-1-1 0,0 0 0,0 0 0,1 0 0,-1 1 0,0-1 0,1 0 0,-1 0 0,0 1 0,1-1 0,-1 1 0,1-1 0,-1 1 0,0-1 0,1 1 0,-1-1 0,1 1 0,0-1 0,-1 1 0,1 0 0,-1-1 0,1 1 0,0 0 0,-1-1 0,1 1 0,0 0 0,0-1 0,0 1 0,-1 0 0,1 0 0,0-1 0,0 1 0,0 0 0,0 0 0,0-1 0,0 1 0,1 0 0,-1-1 0,0 1 0,0 0 0,0 0 0,1-1 1,-1 1-1,0 0 0,1-1 0,-1 1 0,1-1 0,-1 1 0,1 0 0,-1-1-9,26 40 43,14 10 50,-15-21-62,-2 1 0,-1 1 0,-1 0 0,10 24-31,-26-45-12,-1 0-1,1 1 1,-2 0-1,0 0 1,0 0-1,-1 0 1,0 1-1,-1-1 1,0 1 0,-1-1-1,-1 0 1,1 1-1,-2-1 1,0 1-1,0-1 1,-1 0-1,-2 7 13,-6 6-206,-1 0-1,0-1 0,-2 0 1,0-1-1,-2 0 0,0-2 1,-1 1-1,-2-2 0,0-1 1,-17 13 206,-133 92-4644,74-66-2589,0-7-8692</inkml:trace>
  <inkml:trace contextRef="#ctx0" brushRef="#br0" timeOffset="13825.667">17658 8856 11755,'0'0'3118,"1"-17"-385,-1-53 187,0 65-2604,-1 1 0,1 0 0,-1 0-1,0 0 1,0 0 0,-1 0 0,1 0 0,-1 0-1,0 0 1,0 0 0,0 1 0,-1-1 0,1 1-1,-1-1 1,0 1 0,0 0 0,0 0 0,0 1-1,0-1 1,-1 0 0,1 1 0,-1 0 0,0 0 0,0 0-1,-1 0-315,1-1 235,0 0-114,-1 0 0,0 1 0,1-1 0,-1 1 0,0 0 0,0 0 0,0 0 0,0 1 0,-1 0-1,1 0 1,0 0 0,-1 1 0,1-1 0,0 1 0,-1 1 0,1-1 0,0 1 0,-1 0 0,1 0-1,0 0 1,0 1 0,0 0 0,0 0 0,0 0 0,0 0 0,1 1 0,-1 0 0,1 0 0,0 0-1,-1 1 1,1-1 0,1 1 0,-1 0 0,-2 4-121,-6 14 0,1 2 0,2-1 0,0 1 0,2 0 0,0 1 0,2-1 0,1 1 0,1 0 0,0 1 0,2 17 0,1-33 0,-11 422 0,11-231 0,-22 151 0,19-331 1,-1 29-27,-2 0 0,-3-1 0,-1 0 0,-3 0 0,-2-1 0,-16 32 26,5-41-2162,25-40 1975,1 1-1,-1 0 0,0-1 1,0 1-1,0-1 1,0 1-1,1-1 0,-1 1 1,0-1-1,0 0 1,1 1-1,-1-1 1,1 0-1,-1 0 0,0 1 1,1-1-1,0 0 1,-1 0-1,1 0 0,-1 0 1,1 0-1,0 0 1,0 1-1,-1-1 0,1 0 1,0 0-1,0 0 1,0 0-1,0 0 1,0 0-1,0 0 0,0 0 1,1 0-1,-1 0 1,0 0-1,0 0 0,1 0 1,-1 1-1,1-2 188,-1-1-675,1-32-5123,5-5-2952</inkml:trace>
  <inkml:trace contextRef="#ctx0" brushRef="#br0" timeOffset="14075.022">17065 9631 10025,'-14'-7'7469,"-73"-41"-1154,87 48-6240,0 0 0,1 0 0,-1-1 0,0 1 0,0 0 0,1 0 0,-1-1 0,0 1-1,0 0 1,0 0 0,1-1 0,-1 1 0,0 0 0,0-1 0,0 1 0,0 0 0,0-1 0,0 1 0,0 0 0,0-1-1,0 1 1,0-1 0,0 1 0,0 0 0,0-1 0,0 1 0,0 0 0,0-1 0,0 1 0,0 0 0,0-1 0,-1 1-1,1 0 1,0-1 0,0 1 0,0 0 0,0 0 0,-1-1 0,1 1 0,0 0 0,0 0 0,-1-1 0,1 1 0,0 0-1,-1 0 1,1 0 0,0-1 0,-1 1 0,1 0 0,0 0 0,-1 0 0,1 0 0,0 0 0,-1 0 0,1 0 0,0 0 0,-1 0-1,1 0 1,0 0 0,-1 0 0,1 0 0,0 0 0,-1 0 0,1 0 0,0 0 0,-1 0 0,1 0 0,0 0-75,28-7 1274,551-53-78,-371 33-3183,-73 1-7424,-109 19 1286</inkml:trace>
  <inkml:trace contextRef="#ctx0" brushRef="#br0" timeOffset="14566.803">18210 9268 7239,'0'0'5573,"0"0"-2098,0 0-266,0 0-188,0 0-538,0 0-599,0 0-384,14-1-341,-1 0-911,-8 1-173,1-1 1,-1 1 0,0-1-1,0 2 1,0-1-1,1 0 1,-1 1-1,0 0 1,0 0 0,0 1-1,0-1 1,0 1-1,0 0 1,-1 1-1,1-1 1,3 4-76,12 7 164,143 100 633,144 130-797,-220-176-1249,-84-91-1340,-72-218 2589,69 241 8,-3-12 262,-1 0-1,0 1 1,0-1-1,-1 1 1,-1 0-1,0 0 1,-1 1-1,0 0 1,-1-1-270,7 11 23,0 0 0,0 0 0,0 0 1,1 0-1,-1 1 0,0-1 0,0 0 0,0 0 1,-1 1-1,1-1 0,0 1 0,0-1 0,0 1 1,0-1-1,-1 1 0,1 0 0,0-1 0,0 1 0,-1 0 1,1 0-1,0 0 0,-1 0 0,1 0 0,0 0 1,0 0-1,-1 1 0,1-1 0,0 0 0,0 1 1,0-1-1,-1 1 0,1-1 0,0 1 0,0-1 0,0 1 1,0 0-1,0 0 0,0 0 0,0-1 0,0 1 1,0 0-1,1 0 0,-1 0 0,0 0 0,0 1-23,-32 59 1062,26-44-957,-111 209-105,-3 30-1308,109-203-1417,14-37-681,9-8-3425,7-7-3146</inkml:trace>
  <inkml:trace contextRef="#ctx0" brushRef="#br0" timeOffset="14850.755">19160 9185 16015,'0'0'4949,"0"0"-1634,0 0-624,14-4-535,-5 1-1802,-6 1-270,0 1 0,1-1 0,-1 1 0,0 0 0,1 0 0,-1 1 0,1-1 0,-1 1 0,1-1-1,-1 1 1,1 0 0,-1 1 0,1-1 0,-1 0 0,0 1 0,1 0 0,-1 0 0,1 0 0,-1 0 0,0 1-1,0-1 1,0 1 0,0-1 0,0 1 0,0 0 0,1 2-84,13 16 69,-2 0 0,0 2 0,-1 0 0,-2 0 0,0 1 0,-1 1 0,-2 0 0,0 0 1,-1 1-1,-2 0 0,0 1 0,-2-1 0,-1 1 0,-1 0 0,-1 0 0,-2 20-69,0-27-48,-1-1 1,0 1-1,-1 0 0,-1-1 1,-1 1-1,-1-1 0,0-1 1,-2 1-1,1-1 0,-2 0 1,-1-1-1,0 0 0,0 0 1,-2-1-1,0-1 0,-1 0 1,0-1-1,-1 0 0,0-1 1,-1 0-1,-1-1 0,0-1 1,0-1-1,-1 0 0,0-1 1,0-1-1,-1 0 0,-11 2 48,-97 16-6721,71-22-437</inkml:trace>
  <inkml:trace contextRef="#ctx0" brushRef="#br0" timeOffset="15133.079">18084 9173 3459,'0'0'12231,"0"0"-7027,0 0-1707,0 0-598,0 0-945,-17 5-502,8-3-1290,2-1-52,-1 1 0,1 0 0,0 0 0,0 1 0,0 0 0,0 0 0,0 1 0,0 0 0,1 0 0,0 0 0,0 1 0,0 0 0,0 0 0,1 0 0,0 1 0,-4 6-110,-3 4 6,0 1 1,2 0 0,0 1 0,1 1-1,1-1 1,1 1 0,0 1 0,1-1 0,2 1-1,0 0 1,1 0 0,0 0 0,2 1 0,1-1-1,0 1 1,2-1 0,0 0 0,1 0 0,1 0-1,1 0 1,1 0 0,5 12-7,1-12-254,-1 1-1,2-2 1,1 0 0,0 0-1,2-1 1,0-1 0,1-1 0,0 0-1,5 1 255,2 1-786,1-1-1,1-1 1,0-1-1,1-1 1,1-2-1,0-1 1,1-1-1,0-1 1,0-2-1,25 3 787,-8-4-8103</inkml:trace>
  <inkml:trace contextRef="#ctx0" brushRef="#br0" timeOffset="15880.974">20467 8697 14574,'-5'-61'7232,"0"-86"3003,29 170-9509,-9 19-726,-2 0 0,-2 1 0,-2 0 0,-1 1 0,-3 0 0,0 12 0,3 67-552,-5 1 0,-5 0-1,-6 0 1,-11 39 552,-12 23-2790,-7-1 0,-35 86 2790,44-172-8226</inkml:trace>
  <inkml:trace contextRef="#ctx0" brushRef="#br0" timeOffset="16286.607">16015 8874 4164,'0'0'12006,"0"0"-7495,0 0-1586,0 0-293,0 0-1057,6 16-337,38 133 359,-6 2-1,14 127-1596,-37-166-602,-4 0 0,-5 39 602,-7-27-4113,-5-1-4925,1-61-8114</inkml:trace>
  <inkml:trace contextRef="#ctx0" brushRef="#br0" timeOffset="16569.41">16273 8537 16111,'-29'-159'5424,"27"155"-5229,0 0 0,0-1 0,1 1 0,0-1 0,0 1 0,0-1 0,0 1-1,0-1 1,1 0 0,0 1 0,0-1 0,1 0 0,-1 0 0,1 1 0,0-1 0,0 1 0,0-1 0,1 1 0,0-1 0,-1 1 0,2 0-1,-1 0 1,0 0 0,1 0 0,0 0 0,0 1 0,0-1 0,0 1 0,0 0 0,1-1 0,0 2 0,-1-1 0,1 0 0,0 1 0,3-2-196,139-19 610,141 9-440,172 18-169,-308-1 34,1756 9-2613,-1635-16-474,77-20 3053,-294 17-1201,-55 7 1028,-1-1 0,1 1 0,0 0 0,0-1 0,0 1 0,0-1 0,0 1 0,0 0 0,0-1 0,0 1 0,0-1-1,0 1 1,0 0 0,0-1 0,0 1 0,0 0 0,0-1 173,-47 1-4078,-11 4-4544</inkml:trace>
  <inkml:trace contextRef="#ctx0" brushRef="#br0" timeOffset="20131.91">17288 11531 10346,'22'-127'8792,"-20"122"-8520,-1 1 0,0-1 0,-1 0 0,1 0 0,-1 1 1,0-1-1,0 0 0,-1 0 0,1 1 0,-1-1 0,0 0 0,0 1 0,0-1 0,-1 1 0,0-1 0,0 1 0,0 0 0,0-1 0,-1 1 0,1 1 1,-1-1-1,0 0 0,-1 0 0,1 1 0,0 0 0,-1 0 0,0 0 0,-1-1-272,-4-1 140,0 1 0,0 0-1,-1 0 1,0 1 0,1 0 0,-1 1 0,0 0 0,0 1-1,-1-1 1,1 2 0,0 0 0,0 0 0,0 1 0,0 0-1,0 1 1,0 0 0,0 0 0,0 1 0,0 0 0,1 1-1,0 0 1,0 1 0,0 0 0,0 0 0,1 1 0,-1 0-1,2 1 1,-1-1 0,1 1 0,0 1 0,-4 5-140,1 1 68,1 0-1,1 1 1,0 0 0,1 0 0,0 1-1,2 0 1,0 0 0,0 1 0,2 0-1,0-1 1,1 1 0,0 0 0,2 0 0,1 14-68,3 32 49,3-1 0,2 1 0,9 20-49,-15-68 14,0-1 1,15 62-179,-3 0 1,-4 2-1,-3-1 1,-3 1-1,-4 0 1,-3 8 163,-1-68-542,0 1-1,-1 0 1,0-1 0,-2 0-1,0 0 1,-1 0 0,-1-1-1,-8 14 543,10-22-835,1-1 0,-2 1 0,1-1 0,-1 0 0,0-1 0,-1 0 0,0 0 0,0-1 0,0 0 0,-8 4 835,-5-1-3983,6-8-1163</inkml:trace>
  <inkml:trace contextRef="#ctx0" brushRef="#br0" timeOffset="20383.238">16811 12037 10218,'0'0'4356,"0"0"-2466,0 0 544,0 0 0,0 0-864,0 0-449,0 0-417,0 0-351,0 0-129,62-70-128,-23 74-32,5-2-64,3-1-480,0 1-1474,1-2-2050,-5-3-5125</inkml:trace>
  <inkml:trace contextRef="#ctx0" brushRef="#br0" timeOffset="20727.589">17371 11858 14990,'0'0'4303,"0"0"-1853,0 0-21,0 0-576,0 0-903,0 0-438,0 0-191,-11 14-151,3-5-149,3-4-18,1 0 1,0 0 0,0 0 0,0 0-1,0 1 1,1 0 0,0-1 0,0 1-1,1 0 1,0 1 0,0-1 0,0 0-1,1 1 1,-1-1 0,2 1 0,-1 4-4,2 8-231,1 0 1,0 1 0,2-1 0,0-1-1,1 1 1,1-1 0,1 1-1,1-2 1,0 1 0,1-1 0,5 5 230,-3-3-1203,2-1 0,0 0 1,1-1-1,1-1 0,1 0 1,0-1-1,1-1 1,0 0-1,17 9 1203,-30-20-11,0 1 1,0-1-1,0 0 1,0-1-1,1 1 1,-1-1-1,1 0 1,0 0-1,-1 0 1,1 0-1,0-1 0,0 0 1,0 0-1,0-1 1,0 1-1,0-1 1,0 0-1,0 0 1,0-1-1,0 1 1,0-1-1,0 0 1,0-1-1,0 1 0,0-1 1,-1 0-1,1 0 1,-1 0-1,1-1 1,-1 1-1,0-1 1,0 0-1,0-1 1,0 1-1,-1-1 0,1 1 1,-1-1-1,0 0 1,2-5 10,10-26 1670,-3-1 0,-1 0 1,-1-1-1,-3 0 0,-1-1 0,-1 0 1,-2 0-1,-2-33-1670,-1 70 33,1-1 1,-1 1-1,1 0 1,-1-1-1,0 1 1,0 0-1,0-1 1,0 1-1,1-1 1,-2 1-1,1 0 1,0-1-1,0 1 0,0 0 1,-1-1-1,1 1 1,-1 0-1,1-1 1,-1 1-1,1 0 1,-1 0-1,0 0 1,1-1-1,-1 1 1,0 0-1,0 0 1,0 0-1,0 0 1,0 0-1,0 1 1,0-1-1,0 0 0,-1 0 1,1 1-1,0-1 1,0 1-1,-2-1-33,-20 53 438,20-34-568,1 0 0,1 1 1,0-1-1,2 1 0,0-1 0,1 1 1,0-1-1,2 0 0,0 0 0,1 0 0,1-1 1,1 1-1,6 10 130,32 51-5105,10-10-5485,-29-45 2743</inkml:trace>
  <inkml:trace contextRef="#ctx0" brushRef="#br0" timeOffset="21072.507">18203 12112 9449,'0'-15'1450,"0"0"177,0-1 0,0 1 0,-2 0 0,1 0 0,-2 0 1,0 0-1,-1 1 0,-2-6-1627,6 20 77,0 1 0,0-1 0,-1 0 0,1 1 1,0-1-1,0 0 0,0 1 0,0-1 0,0 1 0,0-1 0,0 0 0,-1 1 1,1-1-1,0 0 0,0 0 0,0 1 0,-1-1 0,1 0 0,0 1 0,0-1 0,-1 0 1,1 0-1,0 1 0,-1-1 0,1 0 0,0 0 0,-1 0 0,1 0 0,0 0 1,-1 1-1,1-1 0,0 0 0,-1 0 0,1 0 0,0 0 0,-1 0 0,1 0 1,0 0-1,-1 0 0,1 0 0,-1 0 0,1 0 0,0 0 0,-1-1 0,1 1 1,0 0-1,-1 0 0,1 0 0,0 0 0,-1 0 0,1-1 0,0 1 0,-1 0 0,1 0 1,0-1-78,-6 37 119,11 295-1192,-5-328 898,1-1-1,-1 0 1,0 1 0,1-1-1,-1 0 1,0 1-1,-1-1 1,1 1-1,0-1 1,-1 0-1,1 1 1,-1-1-1,0 0 1,0 0 0,0 0-1,0 0 1,0 1-1,0-1 1,0 0-1,-1-1 1,1 1-1,-1 0 1,1 0-1,-1-1 1,0 1 0,0-1-1,0 1 1,0-1-1,0 0 1,-2 1 175,1-3-20,1-1 0,0-1 1,-1 1-1,1 0 0,0 0 0,0-1 0,0 0 1,1 1-1,-1-1 0,0 0 0,1 0 1,0 1-1,0-1 0,0 0 0,0 0 1,0-1-1,0 1 0,1 0 0,0 0 1,-1-3 19,-1-7 275,1 0 1,0 0 0,0 0-1,2 0 1,-1 0 0,2 0 0,0 0-1,0 0 1,1 0 0,1 1-1,0-1 1,0 1 0,2 0-1,-1 0 1,2 1 0,-1-1-1,1 1 1,1 1 0,0 0-1,1 0 1,0 0 0,0 1 0,1 0-1,0 1 1,0 0 0,1 1-1,0 0 1,6-2-276,-8 6 40,-1 1-1,0 1 1,1-1 0,-1 1-1,1 1 1,0 0 0,-1 0-1,1 0 1,-1 1 0,1 1-1,-1-1 1,0 1 0,1 1-1,-1 0 1,0 0 0,0 0-1,-1 1 1,1 0 0,-1 1-1,0-1 1,0 1-1,0 1 1,0-1 0,-1 1-1,0 1 1,-1-1 0,1 1-1,-1 0 1,0 0 0,-1 0-1,0 1 1,0-1 0,-1 1-1,1 0 1,-1 2-40,21 72-523,3 7-2609,2-35-3062,-8-30-324</inkml:trace>
  <inkml:trace contextRef="#ctx0" brushRef="#br0" timeOffset="21322.781">19083 11910 7719,'37'-153'7068,"-17"78"-267,-25 71-3227,-16 15-2199,-2 11-1146,1 1 0,1 1 0,1 0 0,1 2 0,1 0-1,1 1 1,1 1 0,-2 9-229,12-26-41,1 0-1,0 0 1,1 1-1,0 0 1,1 0 0,1 0-1,-1 0 1,2 0-1,0 1 1,0-1-1,1 0 1,1 1 0,0-1-1,0 0 1,2 1-1,-1-1 1,2 0-1,-1-1 1,2 1 0,-1 0-1,2-1 1,-1 0-1,2-1 1,-1 1 0,3 1 41,2 1-421,1 0 0,0-1 0,1-1 0,0 0 1,1 0-1,0-2 0,0 0 0,1 0 1,7 1 420,-12-5-788,0-1-1,1-1 1,-1 0 0,1 0 0,0-1 0,0-1 0,0 1 0,0-2 0,8 0 788,24-17-6054,-28-1 2157</inkml:trace>
  <inkml:trace contextRef="#ctx0" brushRef="#br0" timeOffset="21663.168">19538 11727 4516,'0'0'9876,"0"0"-5770,0 0-1122,-2-13-22,-5-37-842,-4 117 1366,4 417-2349,4-370-2861,0-34-1467,1-2-4770,1-47 3391</inkml:trace>
  <inkml:trace contextRef="#ctx0" brushRef="#br0" timeOffset="21916.387">19404 12110 10666,'-12'-103'6273,"11"101"-6123,1-1 0,0 1 0,0-1 0,1 1 0,-1-1 0,0 1 0,1-1 0,-1 1 1,1 0-1,0-1 0,0 1 0,0 0 0,0 0 0,0-1 0,1 1 0,-1 0 0,1 0 0,-1 0 0,1 1 1,0-1-1,-1 0 0,1 1 0,0-1 0,0 1 0,0-1 0,1 1 0,-1 0 0,0 0 0,0 0 0,1 0 1,-1 0-1,0 1 0,2-1-150,84-9 2296,-84 9-2088,237 20 2488,-238-19-2687,0 0 0,1 0 0,-1 0-1,1 0 1,-1 1 0,0 0 0,0-1 0,1 1-1,-1 1 1,0-1 0,0 0 0,0 1 0,0-1-1,0 1 1,0 0 0,-1 0 0,1 0 0,0 0-1,-1 1 1,0-1 0,1 1 0,-1-1 0,0 1-1,0 0 1,-1 0 0,1 0 0,-1 0-1,1 0 1,-1 0 0,0 0 0,0 0 0,0 1-1,-1-1 1,1 3-9,0 275-683,16-231-2386,3-23-2564,-10-17 183</inkml:trace>
  <inkml:trace contextRef="#ctx0" brushRef="#br0" timeOffset="22165.763">19984 11648 545,'-14'-79'12972,"4"68"-11018,3 7 960,2 4-511,1 8-1218,4 12-961,-4 4-224,1 7 0,3 1-1345,0-3-4036</inkml:trace>
  <inkml:trace contextRef="#ctx0" brushRef="#br0" timeOffset="22620.537">20280 11939 8264,'0'0'9059,"0"0"-5706,0 0-1501,0 0 214,0 0-683,0 0-705,0 0-235,0 0-59,1 13-149,1 24-157,17 123 52,-13-142-236,1 0 1,1 0-1,1-1 0,1 0 1,0 0-1,1-1 0,1-1 1,0 0-1,1 0 0,1-2 0,0 1 1,0-2-1,2 0 0,-1-1 1,13 7 105,-26-17-9,0 0 1,1 0-1,-1 0 1,1 0-1,-1 0 1,1 0-1,-1-1 0,1 1 1,-1-1-1,1 0 1,0 1-1,-1-1 1,1 0-1,-1-1 1,1 1-1,0 0 1,-1-1-1,1 0 1,-1 1-1,1-1 1,-1 0-1,1 0 1,-1-1-1,0 1 1,0 0-1,1-1 1,-1 1-1,0-1 1,0 0-1,0 0 1,0 0 8,45-76 343,-41 65-246,5-11 129,-2 0 0,-1-1 0,-1 0 0,-1 0 1,-1 0-1,-1-1 0,-1 0 0,-2 0 0,-1 0 0,0 0 0,-4-19-226,2 37 14,0 1-1,0-1 0,0 1 1,-1 0-1,0 0 0,-1 0 1,0 1-1,0-1 0,0 1 0,-1 0 1,1 0-1,-1 0 0,-1 1 1,1-1-1,-1 2 0,-4-4-13,7 6-87,0-1 0,0 1 0,-1 0 0,1 0 0,-1 1 0,1-1 0,-1 1 0,0 0 0,0 0 0,1 0 0,-1 0 0,0 1-1,0-1 1,0 1 0,0 0 0,0 0 0,1 1 0,-1-1 0,0 1 0,0 0 0,0 0 0,1 0 0,-1 0 0,0 0 0,1 1 0,-1 0 0,1 0 0,0 0 0,-1 0-1,1 0 1,0 1 0,-1 1 87,-31 52-4956,25-12-1784,9-8-3286</inkml:trace>
  <inkml:trace contextRef="#ctx0" brushRef="#br0" timeOffset="23094.014">21080 12000 21524,'1'-5'139,"13"-118"5664,1 349-5275,-6-171-632,34 113-3614,-43-167 3649,0 0 0,1 0 0,-1 0-1,0 0 1,0 0 0,1 0 0,-1 0-1,0 0 1,1 0 0,-1 0 0,1 0 0,-1 0-1,1 0 1,0 0 0,-1-1 0,1 1 0,0 0-1,-1 0 1,1-1 0,0 1 0,0 0-1,0-1 1,0 1 0,0-1 0,0 1 0,0-1-1,0 1 1,0-1 0,0 0 0,0 0 0,0 1-1,0-1 1,0 0 0,0 0 0,0 0-1,0 0 1,0 0 0,0 0 0,0-1 0,0 1-1,0 0 1,0 0 0,0-1 0,0 1 0,0-1-1,0 1 1,0-1 0,0 1 0,0-1-1,0 1 1,0-1 0,-1 0 0,1 0 0,0 1-1,-1-1 1,1 0 0,0 0 0,0 0 69,149-245 6876,-140 235-6587,0-1 1,1 2 0,0 0 0,1 0-1,0 1 1,1 0 0,0 1 0,6-2-290,-16 8 41,1 0-1,1 0 1,-1 0 0,0 0 0,0 1 0,1 0 0,-1 0-1,0 0 1,1 0 0,-1 1 0,1 0 0,-1 0-1,1 0 1,-1 0 0,1 1 0,-1 0 0,1 0 0,-1 0-1,0 0 1,1 1 0,-1-1 0,0 1 0,0 0-1,0 1 1,0-1 0,-1 1 0,1-1 0,-1 1 0,4 3-41,1 5 54,0 0 0,0 1 0,-1 0 1,-1 0-1,0 1 0,-1-1 0,0 1 0,-1 0 1,0 1-1,0 8-54,-1-8 12,1 0 0,0 0 0,1 0 0,1 0 0,0-1 1,0 1-1,2-2 0,-1 1 0,2 0-12,-6-10 0,-1-1 0,0 0 0,1 0 0,-1 0 0,1 0 1,0 0-1,0-1 0,0 1 0,0-1 0,0 0 0,0 0 0,0 0 0,0 0 1,0 0-1,0-1 0,1 1 0,-1-1 0,0 0 0,0 0 0,1 0 0,-1 0 1,0-1-1,0 1 0,1-1 0,-1 0 0,0 0 0,0 0 0,0 0 0,0-1 0,0 1 1,0-1-1,-1 0 0,1 0 0,0 0 0,-1 0 0,0 0 0,1 0 0,-1-1 1,0 1-1,0-1 0,0 0 0,-1 1 0,1-1 0,0-1 0,17-25 47,-2 0 1,-1-1-1,-2-1 0,0-1 1,-2 0-1,-2 0 0,0-6-47,-8 4-1369,-31 35-5152,11 11 793</inkml:trace>
  <inkml:trace contextRef="#ctx0" brushRef="#br0" timeOffset="23631.128">22249 11950 11179,'0'0'6000,"0"0"-3566,17-10-1414,-7 4-870,4-2 66,0 1 1,0 0-1,0 0 0,1 2 0,0-1 0,0 2 0,0 0 0,12 0-216,558-53 801,-522 36-900,-62 21 94,0-1 0,0 1 0,1-1 0,-1 1 0,0-1 0,0 0-1,0 0 1,1 0 0,-1 0 0,0 0 0,0 0 0,0 0 0,-1 0 0,1 0 0,0 0 0,0 0 0,-1-1 0,1 1 0,0 0 0,-1-1 0,1 1 0,-1 0 0,0-1 0,0 1 0,1 0 0,-1-1 0,0 1 0,0-1 0,0 1 0,0 0 0,0-1 0,-1 1 0,1-1 0,0 1 0,-1 0 0,1-1 0,-1 1 0,1 0 0,-1-1 0,0 1 0,1 0 0,-1 0 0,0-1 5,-116-87 891,152 141 1896,-17-32-2586,-1 2 1,-1 0-1,0 1 1,-2 0 0,-1 1-1,-1 1 1,-1 0-1,-1 0 1,-1 1-1,-1 1 1,-2 0-1,2 13-201,-8-34-4,0 0-1,-1-1 1,1 1 0,-1-1-1,0 1 1,0-1-1,-1 1 1,0-1 0,0 0-1,0 1 1,0-1 0,-1 0-1,0-1 1,0 1-1,0 0 1,-1-1 0,0 0-1,0 0 1,0 0-1,0 0 1,0-1 0,-1 1-1,1-1 1,-1 0 0,0 0-1,0-1 1,-5 2 4,-151 39-6370,156-42 5865,-59 9-7567</inkml:trace>
  <inkml:trace contextRef="#ctx0" brushRef="#br0" timeOffset="24113.065">16003 11903 17040,'0'0'3086,"0"0"117,0 0-128,0 0-1746,0 0-753,20-11-223,-12 6-318,4-3 3,0 1 1,1 0-1,0 1 1,0 1 0,1 0-1,-1 1 1,1 0-1,0 1 1,0 1-1,0 0 1,3 1-39,63-3-13,12-1-172,1 4 1,-1 4 0,37 8 184,-117-5-1749,-34-3-346,-67-2-6670,35-1-679</inkml:trace>
  <inkml:trace contextRef="#ctx0" brushRef="#br0" timeOffset="24432.849">16214 11622 12011,'0'0'2531,"0"0"-326,0 0 437,0 0-688,0 0-769,-4 15-139,3-12-978,-1 6 33,-1 0 0,1-1 0,-2 0 0,1 1 0,-1-1 1,-1 0-1,1-1 0,-1 1 0,-1-1 0,1 0 0,-1 0 1,-2 2-102,-187 152 549,181-148-292,32-13 858,0-2-956,1 1 1,0 0-1,-1 2 0,1 0 0,-1 1 0,1 0 0,-1 2 0,0 0 0,0 2 0,10 4-159,-17-8 20,-1 1 0,0 1 0,0 0 0,0 1 0,0 0 0,-1 0 0,0 1 0,0 0-1,0 1 1,-1-1 0,0 2 0,0-1 0,-1 1 0,0 0 0,0 1 0,-1 0 0,0 0 0,-1 0 0,0 1 0,0 0-1,-1 0 1,0 0 0,-1 0 0,0 0 0,-1 1 0,1 8-20,-3-15-154,-2 24 192,-8-17-3397,7-11-608,0-2-2455</inkml:trace>
  <inkml:trace contextRef="#ctx0" brushRef="#br1" timeOffset="75754.527">17515 13527 10794,'0'-13'5435,"0"-64"-860,-3 69 390,-3 16-3395,-5 18-941,-4 62-462,3-1-1,4 2 1,4-1 0,4 21-167,8-1-3112,8-39-6257,-13-56 3721</inkml:trace>
  <inkml:trace contextRef="#ctx0" brushRef="#br1" timeOffset="76241.221">17416 13596 6983,'-14'-180'7036,"14"80"-855,0 99-6109,1 0-1,-1 0 1,1 0-1,-1 0 1,1 0-1,0 0 1,-1 1-1,1-1 1,0 0-1,0 1 0,0-1 1,0 0-1,-1 1 1,1-1-1,0 1 1,0-1-1,0 1 1,0 0-1,0-1 1,0 1-1,0 0 0,0 0 1,0-1-1,1 1 1,-1 0-1,0 0 1,0 0-1,0 1 1,0-1-1,0 0 0,0 0 1,0 0-1,0 1 1,0-1-1,0 1 1,0-1-1,0 1 1,0-1-1,0 1 1,-1-1-1,1 1 0,0 0 1,0-1-1,0 1 1,-1 0-1,1 0 1,0 0-1,-1 0 1,1-1-1,-1 1 1,1 0-1,0 1-71,9 7 114,18 17-24,0-1 1,2-2-1,1-1 0,1-1 1,30 14-91,-61-35-1,11 7-61,1 0 0,0-2 0,0 1 1,1-1-1,0-1 0,0-1 1,0 0-1,0-1 0,0 0 0,0-1 1,1-1-1,7 0 62,-17-3 55,-1 0 0,0 0-1,0-1 1,0 1 0,0-1 0,0 0 0,-1 0 0,1 0 0,-1-1-1,0 1 1,-1-1 0,1 0 0,-1 0 0,0 1 0,0-2 0,0 1 0,-1 0-1,1 0 1,-1 0 0,-1-1 0,1 1 0,-1 0 0,0-1 0,0 1 0,0-1-1,-1 1 1,0 0 0,-1-4-55,2-1 348,-5-101 1724,4 111-2080,0 0 1,0 0 0,0 0 0,0 1 0,-1-1 0,1 0 0,0 0 0,0 1 0,0-1-1,0 1 1,0-1 0,0 1 0,0-1 0,0 1 0,0 0 0,0-1 0,0 1 0,1 0-1,-1 0 1,0 0 0,0-1 0,1 1 0,-1 0 0,0 0 0,1 0 0,-1 0 0,1 0-1,0 0 1,-1 0 0,1 1 0,0-1 0,-1 0 0,1 0 0,0 0 0,0 0 0,0 0 7,0 0-17,-6 14 0,1 0-1,1 0 1,0 0 0,1 1-1,1-1 1,1 1-1,0 0 1,1-1-1,0 5 18,-4 65-152,-5-55-238,8-48 758,6-2-63,1 1-1,0-1 0,2 2 0,0-1 1,1 1-1,1 0 0,0 1 1,12-14-305,-19 25 91,1 0 1,-1 1-1,1-1 1,0 1-1,1 0 1,-1 0-1,1 0 1,0 0 0,1 1-1,-1 0 1,1 0-1,-1 1 1,1-1-1,0 1 1,1 0-1,-1 1 1,0 0 0,1 0-1,-1 0 1,3 0-92,-4 5 20,-1 0 0,1 0 1,-1 0-1,0 0 1,0 1-1,0 0 0,0 0 1,-1 0-1,0 0 1,0 0-1,0 1 0,0-1 1,-1 1-1,1 0 1,-1 0-1,0 0 0,-1 0 1,1 0-1,-1 0 1,0 0-1,0 1 0,-1-1 1,0 0-1,0 1 1,0-1-1,0 0 0,-1 1 1,0 0-21,-1 48-212,-3 0 0,-2 0 0,-11 39 212,-5 42-3363,15 1-5429,12-104 2039,9-7-3806</inkml:trace>
  <inkml:trace contextRef="#ctx0" brushRef="#br1" timeOffset="76496.605">18373 13640 10730,'29'-168'7404,"-13"4"2227,-30 183-6124,2 41-3299,1 1 1,4 0-1,2 0 0,3 1 0,4 34-208,-3-82-65,1 0-1,0 0 1,1 0 0,0 0-1,1 0 1,1 0-1,0 0 1,1-1 0,1 1-1,0-1 1,0 0 0,2-1-1,-1 1 1,2-1-1,0 0 1,0-1 0,1 0-1,0 0 1,1-1-1,2 1 66,-9-8-66,1-1 0,0 0 0,0 0 1,0-1-1,0 1 0,1-1 0,-1 0 0,0 0 0,0 0 0,1-1 0,-1 1 0,1-1 0,-1 0 0,0 0 0,1-1 0,-1 1 0,0-1 0,1 0 0,-1 0 0,0 0 0,0-1 0,0 0 0,0 0 1,0 0-1,0 0 0,0 0 0,-1-1 0,1 1 0,-1-1 0,3-3 66,84-109-5059,-81 102 4030,16-27-2617,-1 1-1746</inkml:trace>
  <inkml:trace contextRef="#ctx0" brushRef="#br1" timeOffset="76871.26">19400 13209 10730,'0'0'7751,"0"-12"-4430,0 2-3346,1-27 3534,-1 62-694,-30 319-3599,30-340 603,0 115-5241,12-42-7099,-8-66 5058</inkml:trace>
  <inkml:trace contextRef="#ctx0" brushRef="#br1" timeOffset="77360.55">19323 13632 11243,'-7'-19'3363,"-56"-205"1335,42-15-412,20 237-4221,1 0 0,-1 0 0,1-1 0,-1 1 0,1 0 0,0 0 0,0-1 0,0 1 0,0 0 0,0 0 0,0-1 0,1 1 0,-1 0 0,1 0 0,0 0 0,-1 0 0,1 0 0,0 0 0,0 0 0,1 0 0,-1 0 0,0 0 0,0 0 0,1 0 0,-1 1 0,1-1 0,0 1 0,-1-1 0,1 1 0,0 0 0,0-1 0,0 1 0,0 0 0,0 0 0,0 1 0,0-1 0,0 0 0,1 1 0,-1-1 0,0 1 0,0 0 0,0-1 0,1 1 0,-1 0 0,0 0 0,0 1 0,1-1 0,-1 0 0,0 1 0,0-1 0,0 1 0,2 0-65,104 68 153,-75-42-141,173 102-528,-182-118 23,0-1 0,0-1-1,1-1 1,0-1-1,0-1 1,1-1 0,0-1-1,9-1 494,-30-3 51,0 0-1,0 0 1,1-1-1,-1 0 0,0 0 1,0 0-1,0-1 1,0 1-1,0-1 1,-1 0-1,1-1 1,0 1-1,-1-1 1,0 0-1,1 0 1,-1-1-1,-1 1 1,1-1-1,0 1 1,-1-1-1,0 0 0,0-1 1,0 1-1,0-1 1,-1 1-1,1-1 1,-1 0-1,0 0 1,-1 0-1,1 0 1,-1 0-1,0 0 1,0-1-51,2-2 253,0-1 0,-1 0 0,0 0 1,-1 0-1,1-1 0,-2 1 0,1 0 1,-1 0-1,-1-1 0,0 1 0,0 0 1,0 0-1,-1 0 0,-1 0 0,0 0 1,-1-1-254,2 8 13,-1 1 1,0 0 0,0 0 0,1 1 0,-1-1 0,0 1 0,0-1 0,0 1 0,0 0 0,0 0 0,0 0 0,0 0 0,0 1 0,0-1 0,1 1 0,-1 0 0,0-1 0,0 1 0,0 1 0,1-1-1,-1 0 1,1 1 0,-1-1 0,1 1 0,-1 0 0,1 0 0,0 0 0,0 0 0,0 0 0,0 0 0,0 1 0,1-1 0,-1 0 0,1 1 0,-1 0 0,0 2-14,-2-1 5,-17 21-320,1 1 0,1 1 0,1 0 0,1 1 0,2 1 0,0 1 0,3 0 0,-1 3 315,7 8-726,21-49 502,31-65 1556,-38 57-990,1 0 0,0 1 0,1 0 0,1 1 0,0 0 0,1 1 0,5-4-342,-16 16 23,-1 0-1,1 0 1,0 0 0,0 1-1,0-1 1,-1 0 0,1 0 0,0 0-1,0 1 1,0-1 0,0 0-1,0 1 1,0-1 0,1 1 0,-1-1-1,0 1 1,0 0 0,0-1-1,0 1 1,1 0 0,-1 0 0,0 0-1,0 0 1,0 0 0,1 0-1,-1 0 1,0 0 0,0 1 0,0-1-1,1 0 1,-1 1 0,0-1-1,0 1 1,0-1 0,0 1-1,0-1 1,0 1 0,0 0 0,0 0-1,0-1 1,0 1 0,0 0-1,-1 0 1,1 0 0,0 0 0,-1 0-1,1 0 1,0 0 0,-1 0-1,1 0 1,-1 1 0,0-1 0,1 0-1,-1 0 1,0 0 0,0 0-1,0 1 1,1-1 0,-1 1-23,7 28-19,-1 0 0,-2 0 1,-1 0-1,-1 1 0,-1 12 19,19 144-3638,-13-165 2182,0 1 0,1-1 0,2-1 0,0 1 0,1-2 0,1 0 0,1 0 0,1-1 0,0 0 0,2-2 0,0 1 0,11 7 1456,8-1-2883</inkml:trace>
  <inkml:trace contextRef="#ctx0" brushRef="#br1" timeOffset="77644.471">20434 13759 9097,'5'-39'2121,"2"-7"1356,-3 0 1,-1 0-1,-2-1 1,-2-10-3478,1 54 178,0 0 0,0 1-1,-1-1 1,1 0 0,-1 0 0,1 0 0,-1 0 0,0 0 0,0 1 0,0-1-1,0 0 1,-1 1 0,1-1 0,-1 1 0,1-1 0,-1 1 0,0 0 0,0 0-1,0 0 1,0 0 0,-1 0 0,1 0 0,0 0 0,-1 1 0,0-1-178,1 3 45,-1 0 0,1 1 1,0-1-1,0 1 1,0-1-1,0 1 0,0 0 1,0 0-1,0 0 1,1 0-1,-1 0 0,1 0 1,-1 0-1,1 1 1,0-1-1,0 1 0,0-1 1,0 0-1,0 1 1,0 0-1,1-1 0,-1 1 1,1-1-1,0 1 1,0 0-1,0-1 0,0 1-45,-1 1 45,-3 15-68,0 0 0,2 1 0,0-1 0,1 1 0,1-1 0,1 1 0,0-1 0,2 0 0,0 1 0,1-1 0,1 0 0,1-1 0,1 1 0,0-1 0,1 0 0,7 10 23,-10-21-212,1-1 1,0 1-1,0-1 0,0 0 1,1-1-1,-1 1 1,1-1-1,1-1 0,-1 1 1,1-1-1,0-1 1,0 1-1,0-1 0,0-1 1,0 1-1,0-1 1,1-1-1,-1 0 0,1 0 1,0 0-1,-1-1 1,9-1 211,-9 0 13,-1-1-1,0 1 1,0-1 0,0-1 0,0 1 0,0-1 0,0 0 0,-1-1 0,1 1-1,-1-1 1,0-1 0,0 1 0,-1-1 0,1 0 0,-1 0 0,0-1 0,3-4-13,1-6 273,0 0 1,-2-1-1,0-1 0,-1 1 1,0-1-1,-2 0 1,0 0-1,-1-1 1,0 1-1,-2-1 1,0 1-1,-1-1 0,-1 1 1,-1-1-1,-1 1 1,0-1-1,-2 1 1,-3-9-274,5 15 67,-1 0 0,-1 0 0,0 1 0,0-1 0,-1 1 0,-1 1 0,0-1 0,0 1 0,-1 0 0,-1 1 0,1 0 1,-1 0-1,-1 1 0,0 0 0,0 1 0,-1 0-67,5 3-160,-2 0 0,1 1 0,0 0 0,-1 1 1,1-1-1,-1 2 0,0-1 0,0 1 0,1 0 0,-1 0 1,0 1-1,0 0 0,0 1 0,0 0 0,0 0 0,1 0 0,-2 2 160,-25 12-3695,15 1-1621,3 4-4933</inkml:trace>
  <inkml:trace contextRef="#ctx0" brushRef="#br1" timeOffset="78176.632">21290 13337 11947,'0'0'5467,"0"0"-1826,0 0-1020,0 0-747,-14-7-753,-47-17-465,57 23-622,-1 0-1,1 1 1,-1 0-1,1 0 1,-1 0-1,1 1 1,-1-1-1,1 1 1,-1 0 0,1 0-1,0 1 1,-1-1-1,1 1 1,0 0-1,0 0 1,0 0-1,1 1 1,-1-1-1,0 1 1,1 0-1,-1 1-33,-7 4 17,-2 1-160,1 1 0,0 0 0,1 1 0,0 0 0,1 1 0,0 0 0,1 0 0,0 1 1,1 0-1,0 1 0,1 0 0,1 0 0,0 1 0,1 0 0,1-1 0,0 2 0,1-1 0,0 0 0,1 1 0,1-1 0,1 1 1,1 11 142,0-21-158,1-1 1,0 1 0,0-1-1,0 1 1,1-1 0,-1 0 0,1 0-1,1 0 1,-1 0 0,1 0 0,0-1-1,0 1 1,0-1 0,1 0-1,-1-1 1,1 1 0,0-1 0,0 0-1,0 0 1,0 0 0,1-1 0,-1 0-1,1 0 1,0 0 0,-1 0-1,1-1 1,5 0 157,2 1-101,0 0 0,0-1-1,1-1 1,-1 0 0,0-1 0,0-1 0,0 0-1,0 0 1,0-1 0,-1-1 0,1 0-1,2-2 102,-3 0 265,0-1 1,-1 0-1,0 0 0,0-1 0,-1 0 0,0-1 0,0 0 0,-1-1 0,0 0 0,-1-1 0,0 1 0,0-1 0,-1-1 0,-1 0 1,0 0-1,-1 0 0,0 0 0,-1-1 0,0 0 0,0-5-265,5-31 1129,-1-1-1,-3 0 1,-3 0 0,-2-39-1129,0 67 102,1-25 418,0 26-250,0 0 1,-2 0-1,0 0 1,-2 0-1,0 0 1,-1 0-1,-1 0-270,2 32 545,1 286-316,30-58-562,25-89-3178,-17-103-1093,-3-28-1559,-10-10-1716</inkml:trace>
  <inkml:trace contextRef="#ctx0" brushRef="#br1" timeOffset="78774.915">21906 13284 14734,'0'0'2989,"0"0"-229,0 0-283,0 0-779,-13-1-604,-44-2-245,54 3-794,0 1 1,1-1-1,-1 1 0,0 0 0,0 0 1,1 0-1,-1 0 0,1 0 0,-1 0 1,1 1-1,0 0 0,-1-1 0,1 1 0,0 0 1,0 0-1,0 0 0,0 0 0,0 0 1,1 0-1,-1 1 0,1-1 0,-1 1 1,1-1-1,0 1 0,0-1 0,0 1 1,0 0-1,1-1 0,-1 1 0,1 0 1,-1 0-1,1 0 0,0-1 0,0 1 0,0 0 1,1 0-1,-1 0 0,1-1 0,-1 1 1,1 0-1,0-1 0,0 1 0,0 0 1,1-1-1,-1 1 0,0-1 0,1 0 1,0 1-1,0 0-55,4 1 7,0-1 0,0 0-1,0 0 1,1 0 0,-1-1 0,1 0 0,0 0 0,-1 0 0,1-1 0,0 0 0,0 0 0,0-1 0,0 0 0,0 0 0,-1-1-1,1 0 1,0 0 0,0-1 0,0 1 0,-1-1 0,1-1 0,-1 1 0,0-1 0,1 0 0,-1-1 0,-1 0 0,2 0-7,-3-2 62,-1 1 0,0-1 1,0 0-1,0 0 0,-1 0 1,1-1-1,-2 1 0,1 0 1,-1-1-1,0 1 1,0-1-1,0 0 0,-1 1 1,0-1-1,-1 0 0,1 1 1,-2-5-63,1-7 263,1 8-114,0 1 0,-1-1-1,0 0 1,-1 1-1,0-1 1,0 1 0,-1-1-1,0 1 1,-1 0-1,0 0 1,0 0 0,-1 0-149,2 8 4,1 1 0,0-1 0,-1 1 0,1-1 1,0 1-1,-1 0 0,1 0 0,-1 0 1,1 0-1,0 0 0,-1 0 0,1 1 1,0-1-1,-1 1 0,1 0 0,0 0 1,0 0-1,0 0 0,0 0 0,0 0 1,0 0-1,0 1 0,0-1 0,0 1 1,0 0-1,1-1 0,-1 1 0,1 0 0,-1 0 1,1 0-1,0 0 0,-1 0 0,1 0 1,0 0-1,1 0 0,-1 1 0,0-1 1,0 0-1,1 2-4,-3 0 0,-9 14-20,2 1 0,0 0 0,1 1 0,1 0 0,1 0 0,0 1 0,2-1 1,0 1-1,2 1 0,0-1 0,1 1 0,2-1 0,0 1 0,1-1 0,1 6 20,1-16-149,-1-1 0,1 0-1,1 0 1,0 0 0,0-1 0,1 1 0,0-1-1,1 0 1,0 0 0,0-1 0,1 0 0,0 0-1,1 0 1,-1-1 0,2 0 0,-1-1 0,0 0-1,1 0 1,0-1 0,1 0 0,-1 0-1,1-1 1,0 0 0,6 1 149,1 0-158,-1-1-1,1 0 1,0-1 0,0-1-1,0-1 1,1 0 0,-1-2-1,0 1 1,0-2 0,0 0 0,0-2-1,0 1 1,-1-2 0,16-6 158,-11 1 172,0-1 0,-1-2 0,0 1 1,-1-2-1,-1-1 0,0 0 0,-1-1 1,-1-1-1,0-1 0,-1 0 0,-1-1 1,-1 0-1,-1-1 0,-1-1 0,0 0 1,4-15-173,9-27 571,-2-2-1,-4-1 1,-2 0 0,-4-1 0,-1-8-571,-4-72 486,-7 146-486,0 0 0,-1 0 0,1 0 0,0 0 0,0 0 0,-1 0 0,1 0 0,-1 0 0,1 0 0,0 1 0,-1-1 0,0 0 0,1 0 0,-1 0 0,1 1 0,-1-1 0,0 0 0,0 1 0,1-1 0,-1 0 0,0 1 0,0-1 0,0 1 0,0-1 0,0 1 0,0 0 0,0-1 0,1 1 0,-1 0 0,0 0 0,0 0 0,0 0 0,0 0 0,0 0 0,0 0 0,0 0 0,0 0 0,0 0 0,0 0 0,0 0 0,0 1 0,0-1 0,0 0 0,0 1 0,0-1 0,0 1 0,0-1 0,1 1 0,-1 0 0,0-1 0,0 1 0,1 0 0,-1 0 0,-45 38 0,25-13 0,1 1 0,1 1 0,1 1 0,2 1 0,1 0 0,1 1 0,2 0 0,1 1 0,2 1 0,1-1 0,1 2 0,2-1 0,1 0 0,1 15 0,4-37 0,-1 1 0,2 0 0,-1-1 0,2 1 0,0-1 0,0 1 0,1-1 0,0 0 0,1 0 0,0-1 0,0 0 0,2 1 0,-1-2 0,1 1 0,0-1 0,1 0 0,0-1 0,1 0 0,0 0 0,0 0 0,8 4 0,2 0-61,0-1 0,1 0 0,0-1 0,0-2 0,1 0 0,1-1 0,-1-1 0,1-1-1,0-1 1,0 0 0,0-2 0,1-1 0,-1-1 0,0-1 0,1 0 0,1-2 61,-16 2-29,0 0-1,0-1 1,0 0-1,0 0 1,-1 0-1,1-1 1,-1-1-1,1 1 1,-1-1 0,0 0-1,0-1 1,-1 1-1,1-1 1,-1-1-1,0 1 1,0-1-1,-1 0 1,0-1-1,0 1 1,0-1 0,-1 0-1,0 0 1,0 0-1,-1-1 1,0 1-1,0-1 1,-1 0-1,0 0 1,0-4 29,-1 5-200,0 0 1,0-1-1,-1 0 0,0 1 1,0-1-1,-1 1 0,0-1 1,-1 1-1,1 0 0,-2-1 1,1 1-1,-2-2 200,3 5-244,-1 1 0,0 0 0,-1 1-1,1-1 1,0 0 0,-1 1 0,1-1 0,-1 1 0,0-1 0,0 1-1,0 0 1,0 1 0,0-1 0,-1 0 0,1 1 0,0 0 0,-1 0-1,0-1 246,-92-5-10443,41 12-892</inkml:trace>
  <inkml:trace contextRef="#ctx0" brushRef="#br1" timeOffset="73301.582">6096 13131 13421,'0'0'4100,"0"0"-1517,0 0-308,0 0-178,0 0-735,0-15-626,6-44-303,32 19-113,-27 33-298,204-123 116,-207 122 1775,-13 22-964,5 7-937,1 0 0,0 0 1,2 0-1,1-1 1,0 1-1,2-1 0,0 0 1,1-1-1,3 6-12,15 47 1,-1 6-48,-9-35-104,-2 2 0,-1-1 1,-3 1-1,-1 1 0,0 29 151,-8-61-10,1-8 25,1 1 1,-2 0-1,1 0 0,-1 0 0,0 0 0,0 0 0,0 0 1,-1 0-1,-1 0 0,1 0 0,-1 0 0,0-1 0,0 1 0,-1-1 1,0 1-1,0-1 0,-1 0 0,1 0 0,-1 0 0,-1-1 1,1 1-1,-1-1 0,0 0 0,0 0 0,0-1 0,-2 1-15,-3 0-25,0-1 0,0 0 0,0-1-1,0-1 1,-1 1 0,1-1 0,-1-1-1,1 0 1,-1-1 0,0 0-1,1 0 1,-1-1 0,1-1 0,-1 1-1,1-2 1,0 1 0,-1-2 0,1 1-1,1-1 1,-1-1 0,1 0 0,-1 0-1,1-1 1,1 0 0,-1 0-1,1-1 1,0-1 0,1 1 0,0-1-1,-6-7 26,9-34-3048,32 10-4858,-5 24-401</inkml:trace>
  <inkml:trace contextRef="#ctx0" brushRef="#br1" timeOffset="73696.521">6710 13257 20019,'0'0'4009,"-7"-15"-1479,-22-44-341,-4 25 689,30 54-2067,48 127-788,-25-96-388,20 41-1599,-51-112 2034,2-1 1,0-1-1,2 0 0,0 0 1,2 0-1,0-1 0,2 1 1,0-1-1,1 0 1,2 0-1,2-23-70,-2 40 26,1 0 1,0-1 0,0 1-1,1 0 1,0 0-1,0 0 1,1 0-1,-1 0 1,1 0-1,1 1 1,-1-1 0,1 1-1,0 0 1,0 0-1,0 1 1,0-1-1,1 1 1,0 0-1,0 0 1,0 0 0,1 1-1,-1-1 1,1 1-1,0 1 1,0-1-1,0 1 1,0 0-1,0 1 1,0-1 0,1 1-1,-1 0 1,0 1-1,1-1 1,-1 1-1,0 1 1,1-1-1,-1 1 1,0 0 0,5 2-27,-4-1 9,0 1 1,0 1 0,0-1-1,-1 1 1,1 1 0,-1-1-1,0 1 1,0 0 0,-1 0-1,1 1 1,-1-1 0,-1 1 0,1 1-1,-1-1 1,0 0 0,0 1-1,-1 0 1,1 0-10,47 138-375,-46-125 164,6 20-892,21 63-4346,7-45-8210,-26-46 2470</inkml:trace>
  <inkml:trace contextRef="#ctx0" brushRef="#br1" timeOffset="73930.479">7157 13094 12780,'-1'-16'3854,"-2"-4"-2595,-5-38 1822,6 14 2786,2 43-5799,0 0 1,0 0-1,0 1 0,0-1 0,0 0 0,0 0 0,1 0 0,-1 0 0,0 1 0,0-1 0,1 0 0,-1 0 0,1 1 0,-1-1 0,1 0 0,-1 1 0,1-1 1,-1 0-1,1 1 0,-1-1 0,1 1 0,0-1 0,-1 1 0,1-1 0,0 1 0,0-1 0,-1 1 0,1 0 0,0-1 0,0 1 0,-1 0 0,1 0 1,0 0-1,0 0 0,0 0 0,0 0 0,-1 0 0,1 0 0,0 0 0,0 0 0,0 0 0,0 0 0,-1 0 0,1 1 0,0-1 0,0 0 0,-1 1 0,1-1 1,0 0-1,0 1 0,-1-1 0,1 1 0,0-1 0,-1 1 0,1-1 0,-1 1 0,1 0 0,-1-1 0,1 1 0,-1 0 0,1 0 0,-1-1 0,1 1 1,-1 0-69,7 9 111,-1 1 0,0-1 0,-1 1 0,0 0 0,0 0 1,-1 0-1,-1 0 0,0 1 0,0 0 0,-1 2-111,3 8 95,21 95 134,-5-19-976,4 0 0,23 50 747,-38-120-573,42 93-3447,-3-51-4674,-35-58 2341</inkml:trace>
  <inkml:trace contextRef="#ctx0" brushRef="#br1" timeOffset="74145.818">7240 13212 12940,'-1'-14'3668,"-3"-48"-711,12 23 1528,30 13-2177,-29 22-1947,-3 0-303,1 0 1,-1 1-1,1 0 0,0 0 1,0 1-1,1 0 1,-1 0-1,0 1 1,1 0-1,-1 0 1,1 1-1,-1 0 1,1 0-1,-1 0 0,1 1 1,-1 1-1,0-1 1,1 1-1,-1 0 1,0 1-1,0-1 1,0 2-1,-1-1 1,1 1-1,-1 0 0,0 0 1,0 0-1,0 1 1,0 0-1,-1 0 1,0 1-1,0-1 1,0 1-1,-1 0 1,0 1-1,0-1 0,-1 1 1,1 0-1,-1-1 1,1 6-59,-4-1-66,-1 1 0,1-1 0,-2 0 1,0 0-1,0 0 0,-1 0 0,0 0 1,-1 0-1,0-1 0,-1 1 0,0-1 0,-1 0 1,0-1-1,0 1 0,-1-1 0,0 0 1,-1-1-1,0 0 0,0 0 0,-1-1 1,0 0-1,0 0 0,-1-1 0,1 0 0,-2-1 1,1 0-1,0-1 0,-8 3 66,-9-3-1678,26-4 1455,0 0 0,0 0 0,0-1 0,0 1 0,0 0 0,0-1 0,0 1 0,0-1 1,0 1-1,0-1 0,0 1 0,1-1 0,-1 0 0,0 1 0,0-1 0,1 0 0,-1 1 1,0-1-1,1 0 0,-1 0 0,1 0 0,-1 0 0,1 0 0,-1 0 0,1 0 0,0 0 1,-1 0-1,1 0 0,0 0 0,0 0 0,0 0 0,0 0 0,0 0 0,0-1 223,-1-23-5690,1-1-3023</inkml:trace>
  <inkml:trace contextRef="#ctx0" brushRef="#br1" timeOffset="74714.277">7598 12882 10794,'0'0'5611,"0"0"-2066,0 0-737,0 0-502,0 0-753,0 0-597,0 0-396,0 0-197,6 11-197,35 85-54,-36-77-205,0 0 1,2-1-1,0 0 0,1 0 1,0 0-1,2-1 0,0-1 1,10 13 92,-16-22-111,1-1 0,-1-1 0,2 1 1,-1-1-1,0 0 0,1 0 0,0 0 0,0-1 0,1 0 1,-1 0-1,1-1 0,0 0 0,0 0 0,0 0 1,0-1-1,0 0 0,1 0 0,-1-1 0,0 0 1,1 0-1,-1-1 0,1 0 0,-1 0 0,2-1 111,-3-2 69,-1 1 0,0-1 0,1 0 0,-1-1-1,0 1 1,0-1 0,-1 0 0,1 0 0,-1 0-1,0-1 1,0 0 0,-1 0 0,1 0 0,-1 0-1,0 0 1,0-1 0,-1 1 0,1-1 0,-1 0-1,-1 1 1,1-1 0,-1 0 0,0 0 0,0 0-1,-1-1 1,1 1 0,-2-4-69,1-55 1149,-2-1 0,-4 0 1,-6-22-1150,3 20 438,-6-13 59,18 106-540,0-1-1,2 1 1,1-1 0,1-1 0,1 1-1,0-1 1,2 0 0,1-1 0,1 0 0,8 11 43,-12-21-302,1 0 1,0 0 0,0-1 0,1 0 0,1 0-1,0-1 1,0-1 0,1 0 0,7 4 301,-15-10-81,0 0 1,0-1 0,0 1-1,1-1 1,-1 0-1,0-1 1,1 1-1,-1-1 1,1 0-1,0 0 1,-1 0-1,1 0 1,0-1-1,0 0 1,-1 0 0,1 0-1,0-1 1,0 1-1,-1-1 1,1 0-1,-1-1 1,1 1-1,-1-1 1,1 0-1,-1 0 1,0 0-1,0-1 1,0 1-1,0-1 1,0 0 0,1-2 80,2-7 66,0 0 1,-1-1-1,0 1 0,-2-1 1,1 0-1,-1 0 1,-1-1-1,-1 1 1,0-1-1,0 0 1,-1 1-1,-1-1 1,0 0-1,-1 0 1,-1 0-1,0 1 0,-1-1 1,0 1-1,-1 0 1,-1-1-67,-61-253 2552,42 208-1175,10 95-21,13-9-1379,2 1 1,0-1 0,2 0-1,0 0 1,2 0-1,1 0 1,2 0-1,0-1 1,2-1 0,0 1-1,2-1 1,1-1-1,1-1 1,1 0 0,8 9 22,-17-24-546,2 0 0,-1 0 0,1-1 0,0 0 0,1 0 0,0-1 0,0 0 0,0 0 0,0-1 0,3 0 546,67 9-11586,-55-15 2783</inkml:trace>
  <inkml:trace contextRef="#ctx0" brushRef="#br1" timeOffset="74982.196">8454 12637 13293,'0'0'2146,"0"0"-96,43-100-1,-18 70-1248,5 0-673,-1 2-64,3 3-64,-3 6-192,-2 2-480,2 5 31,-9 5-128,0 6-448,-4 1-416,-8 0-1827</inkml:trace>
  <inkml:trace contextRef="#ctx0" brushRef="#br0" timeOffset="12185.099">10427 9869 10762,'3'-16'2322,"13"-54"-624,-14 63-1173,-1 0 1,2 0-1,-1 0 0,1 0 0,0 1 1,0-1-1,0 1 0,1-1 1,0 1-1,1 0 0,-1 1 1,1-1-1,0 1 0,1 0 0,2-2-525,-1 3 281,1 1-1,0-1 0,1 2 1,-1-1-1,0 1 0,1 0 0,-1 1 1,1 0-1,0 0 0,-1 1 0,1 0 1,0 0-1,-1 1 0,1 1 0,-1-1 1,1 1-1,-1 1 0,2 0-280,31 12 118,1 2-1,-2 2 1,-1 2-1,0 1 0,-2 2 1,0 1-1,12 14-117,11 9-517,-2 3-1,-2 2 0,-2 3 0,37 51 518,-61-81-1201,-29-63-289,-75-358 4832,70 380-3079,2 0 25,-1 0 0,-1 1 0,0 0 0,-1 0 1,-1 0-1,0 1 0,-1-1 0,0 1 0,-1 1 1,-1-2-289,7 13 42,1 0 0,-1 0 0,0 0 1,1 1-1,-1-1 0,0 0 1,0 1-1,0-1 0,0 1 0,0-1 1,0 1-1,1 0 0,-1 0 1,0 0-1,0 0 0,0 0 0,0 1 1,0-1-1,0 0 0,0 1 0,1 0 1,-1-1-1,0 1 0,0 0 1,1 0-1,-1 0 0,0 0 0,1 0 1,-1 0-1,1 0 0,-1 1 1,1-1-1,0 1 0,-1-1 0,1 1 1,0-1-1,0 1 0,0 0 0,0-1 1,1 1-1,-1 0 0,0 0 1,1-1-1,-1 1 0,1 0 0,0 0 1,-1 0-1,1 0 0,0 1-42,-2 2 16,-267 478 411,29-115-427,227-347-41,2-3-87,17-31-87,47-92-2324,-3 5-3886,-21 52-562</inkml:trace>
  <inkml:trace contextRef="#ctx0" brushRef="#br1" timeOffset="71944.965">11026 8930 15150,'-8'-13'369,"5"7"-346,-2-5 394,-1 1 0,0 0-1,-1 1 1,0-1 0,0 1-1,-1 1 1,0 0 0,-1 0-1,1 0 1,-2 1 0,-8-6-417,-89-24 4007,75 32-3766,0 2 1,0 1-1,0 1 0,-1 2 0,1 1 1,0 1-1,-14 5-241,6 1 203,0 2 0,0 2 1,2 2-1,0 1 0,0 2 1,2 1-1,0 2 1,2 1-1,0 2 0,-27 26-203,4 1 64,3 3 1,2 2-1,2 2 0,3 3 0,-17 31-64,4 6 8,4 2 0,5 3 0,5 2 0,4 2 0,4 1 0,-21 111-8,44-156-63,3 0-1,3 0 1,3 1 0,3 0 0,2 0-1,8 60 64,-4-92-56,2-1-1,1 0 1,2-1-1,0 1 1,3-1-1,0-1 1,2 0-1,1-1 0,1 0 1,1-1-1,2-1 1,0-1-1,2 0 1,1-1-1,2-1 57,4 1-17,2-1 1,0-2-1,2-1 0,0-1 1,1-2-1,0-1 0,2-1 0,0-2 1,0-2-1,1-1 0,0-2 1,1-1-1,0-1 0,0-3 0,0 0 1,2-3 16,21 0-10,-1-3 1,0-3-1,0-2 1,0-2 0,-1-3-1,-1-3 1,0-2-1,-2-2 1,36-20 9,-35 14 100,0-3 0,-2-2 0,-1-2 0,-2-3 0,-1-2 0,-2-2 0,-2-2 0,-2-2 0,-1-1 0,-3-3 0,-2-1 0,-2-2 0,-2-1 0,-2-2 0,10-29-100,-17 18 39,-3-1 1,-3-1-1,-3-1 0,-2 0 1,-4-1-1,-3 0 0,-3 0 0,-3 0 1,-3 0-1,-3 0 0,-14-65-39,12 92 16,-2 1-1,-2 0 0,-2 1 1,-2 0-1,-1 1 0,-2 1 1,-3 0-16,10 18-2,0 1 0,-2 1-1,0 0 1,-1 1 0,-1 0 0,-1 2 0,0 0 0,-1 0 0,-1 2 0,0 0 0,0 1 0,-1 2-1,-18-8 3,5 6-76,-1 2 0,0 1 0,0 2 0,0 1 0,-1 2 0,0 1 0,0 2 0,0 2 0,0 0 0,0 3 0,-5 2 76,-10 3-1429,2 1 1,-1 3 0,2 2-1,-29 14 1429,-22 14-7468</inkml:trace>
  <inkml:trace contextRef="#ctx0" brushRef="#br1" timeOffset="72639.464">7785 12090 14382,'0'0'2738,"0"0"-709,0 0 256,-12-5-107,-41-15-561,43 16-1101,10 4-455,0 0 0,0 0 0,0-1 0,0 1 0,1 0 1,-1 0-1,0-1 0,0 1 0,0 0 0,0 0 0,0-1 0,0 1 1,0 0-1,0-1 0,0 1 0,0 0 0,0 0 0,0-1 0,0 1 1,0 0-1,0 0 0,0-1 0,0 1 0,0 0 0,0 0 0,0-1 1,-1 1-1,1 0 0,0 0 0,0-1 0,0 1 0,0 0 0,0 0 1,-1-1-1,1 1 0,0 0 0,0 0 0,0 0 0,-1 0 0,1 0 1,0-1-1,0 1 0,-1 0 0,1 0 0,0 0 0,0 0 0,-1 0 1,1 0-1,0 0 0,-1 0 0,1 0 0,0 0-61,3-2-107,371-221 272,-248 146-624,135-82-1020,230-185 1479,-466 324-53,-11 11-4,-1-1 0,0-1 0,-1 0 0,0-1 0,-1 0 0,0-1 0,-1 0 0,0-1 0,-1-1 57,-8 14-18,0 0 0,0 0 0,-1 0 0,1 0-1,-1 0 1,1 0 0,-1-1 0,1 1-1,-1 0 1,0 0 0,1-1 0,-1 1 0,0 0-1,0 0 1,0-1 0,0 1 0,0 0 0,0-1-1,-1 1 1,1 0 0,0 0 0,0-1 0,-1 1-1,1 0 1,-1 0 0,0 0 0,1 0-1,-1-1 1,0 1 0,1 0 0,-1 0 0,0 0-1,0 1 1,0-1 0,0 0 0,0 0 0,0 0-1,0 1 1,0-1 0,0 0 0,0 1 0,-1-1-1,1 1 1,0-1 0,0 1 0,-1 0-1,1 0 1,0-1 0,-1 1 18,-68-2-219,63 2 225,-200 25-1447,199-31 2659,28 0-39,-11 7-1042,0 0-1,-1 1 1,1 0-1,0 0 1,-1 1 0,1 0-1,-1 1 1,0 0 0,0 0-1,0 1 1,-1 0-1,0 0 1,0 1 0,0 0-1,0 0 1,-1 0 0,0 1-1,0 0 1,-1 0-1,0 1 1,0-1 0,-1 1-1,0 0 1,0 0 0,-1 1-1,0-1 1,-1 1 0,0 0-1,0 0 1,0-1-1,-1 1 1,-1 7-137,2 6-13,-2-1 0,-1 1 0,0 0 0,-2-1 0,0 1 0,-2-1 0,0 0 0,-1 0 0,-2-1 0,0 1 13,-26 51-3243,-7-2-4408,19-38-2129</inkml:trace>
  <inkml:trace contextRef="#ctx0" brushRef="#br2" timeOffset="115628.081">5175 7267 18289,'0'-29'1098,"-5"-68"5081,4 108-1343,-2 56-4403,24 217-263,-7-141-3385,-7-1-6857,-7-136 8928,-4 17-7027,-1-19 825</inkml:trace>
  <inkml:trace contextRef="#ctx0" brushRef="#br2" timeOffset="115819.291">5152 7668 10730,'-2'-19'3267,"2"12"-3027,-5-28 1066,3 0 0,1-1 0,1 1 0,2 0 0,2-1 0,1 1 0,1 1 0,11-31-1306,-11 54 108,0 0 0,1 0-1,0 0 1,0 1 0,1 1 0,0-1 0,1 1 0,0 0 0,1 1 0,0 0 0,0 1 0,1 0-1,0 1 1,0 0 0,0 0 0,1 1 0,-1 1 0,1 0 0,1 0 0,-1 1 0,10-1-108,-5 2-33,0 0 0,0 1 0,0 0 0,0 2 0,0 0 0,0 1 0,0 0 0,0 1 0,-1 2 1,1-1-1,-1 2 0,0 0 0,-1 1 0,1 0 0,12 10 33,25 46-2741,-51-58 2240,-1 0 0,1 0-1,-1 0 1,0 0 0,-1 0-1,1 0 1,-1 0 0,0 0-1,0 1 1,-1-1 0,1 0 0,-1 0-1,0 0 1,0 0 0,-1 0 501,-16 32-5979</inkml:trace>
  <inkml:trace contextRef="#ctx0" brushRef="#br2" timeOffset="116101.348">5222 7601 9641,'0'0'4121,"14"-4"-2129,5-2-1340,39-12 1202,1 3 0,0 3-1,28-2-1853,-88 15 30,1-1 0,-1 1 0,1-1-1,0 1 1,0-1 0,-1 1 0,1-1-1,0 1 1,0 0 0,0-1-1,-1 1 1,1-1 0,0 1 0,0-1-1,0 1 1,0 0 0,0-1 0,0 1-1,0-1 1,0 1 0,1 0-1,-1-1 1,0 1 0,0-1 0,0 1-1,1-1 1,-1 1 0,0-1 0,1 1-1,-1-1 1,0 1 0,1-1-1,-1 1 1,0-1 0,1 1 0,-1-1-1,1 0 1,-1 1 0,1-1 0,-1 0-1,1 1 1,-1-1 0,1 0-1,-1 0 1,1 0 0,0 1 0,-1-1-1,1 0 1,-1 0 0,1 0 0,0 0-1,-1 0 1,1 0 0,-1 0-1,1 0 1,0 0 0,-1 0 0,1-1-1,-1 1 1,1 0 0,-1 0 0,1 0-1,-1-1 1,1 1 0,-1 0-1,1-1 1,-1 1 0,1-1-30,-37 34 1077,32-30-1021,-251 173 436,254-175-580,-1 0 1,1-1 0,0 1-1,0 0 1,-1 0-1,1 0 1,0 0 0,0 0-1,0 1 1,0-1 0,0 0-1,0 0 1,0 1 0,1-1-1,-1 0 1,0 1 0,1-1-1,-1 1 1,1-1 0,-1 1-1,1-1 1,0 1 0,0-1-1,0 1 1,0-1 0,0 1-1,0-1 1,0 1 0,0-1-1,0 1 1,1-1-1,-1 1 1,1-1 0,-1 1-1,1-1 1,-1 1 0,1-1-1,0 0 1,0 1 0,0-1-1,0 0 1,0 0 0,0 0-1,0 1 1,0-1 0,0 0-1,0 0 1,1-1 0,-1 1-1,0 0 1,1 0 0,-1-1-1,1 1 1,-1-1-1,1 1 1,-1-1 0,1 0-1,-1 1 88,150 21-9069,-92-21 3869</inkml:trace>
  <inkml:trace contextRef="#ctx0" brushRef="#br2" timeOffset="116366.809">5969 7616 9801,'8'-28'1734,"-1"-1"-1,-1 0 0,-2-1 1,0 1-1,-2-1 1,-2 0-1,-1 0 0,-1 1 1,-1-1-1,-3-10-1733,6 39 65,0 0 0,0 1 0,1-1 0,-1 0 1,0 0-1,0 1 0,0-1 0,0 0 0,0 1 0,0-1 0,0 0 0,0 0 0,0 1 1,0-1-1,0 0 0,0 0 0,-1 1 0,1-1 0,0 0 0,0 1 0,-1-1 0,1 0 1,-1 1-1,1-1 0,-1 1 0,1-1 0,0 0 0,-1 1 0,0-1 0,1 1 0,-1 0 1,1-1-1,-1 1 0,0-1 0,1 1 0,-1 0 0,0-1 0,1 1 0,-1 0 0,0 0 1,1 0-1,-1 0 0,0-1 0,0 1 0,1 0 0,-1 0 0,0 0 0,0 0 0,1 1 1,-1-1-1,0 0 0,1 0 0,-1 0 0,0 1 0,0-1 0,1 0 0,-1 0 0,0 1 1,1-1-1,-1 1 0,1-1 0,-1 1 0,1-1 0,-1 1 0,1-1 0,-1 1-65,-4 20 45,2 0 1,1 0-1,0 0 0,2 1 0,0-1 0,1 0 0,1 0 0,1 0 0,3 8-45,18 75-2043,63 127-8886,-74-202 4010</inkml:trace>
  <inkml:trace contextRef="#ctx0" brushRef="#br2" timeOffset="116866.988">5969 7579 17553,'-48'-226'7313,"47"225"-7276,1 0 1,-1 0-1,1 1 0,-1-1 0,1 0 0,-1-1 1,1 1-1,-1 0 0,1 0 0,0 0 0,0 0 1,0 0-1,-1 0 0,1 0 0,0 0 0,0-1 1,0 1-1,1 0 0,-1 0 0,0 0 0,0 0 1,1 0-1,-1 0 0,0 0 0,1 0 0,-1 0 1,1 0-1,0 0 0,-1 0 0,1 0 0,0 0 1,-1 0-1,1 0 0,0 1 0,0-1 0,0 0 1,0 1-1,0-1 0,0 0 0,0 1 0,0-1 1,0 1-1,0 0 0,0-1 0,0 1 0,0 0 1,0 0-1,0-1 0,0 1 0,0 0 0,0 0 1,1 0-1,-1 0 0,0 0 0,0 1 0,0-1 1,0 0-1,0 0 0,0 1 0,0-1 0,0 1 1,0-1-1,1 1-37,156 64 368,-124-48-405,1 1 0,-2 2 0,-1 1-1,0 2 1,12 12 37,-29-22-471,-1 1-1,-1 1 1,0 0-1,-1 0 1,0 1 0,-1 1-1,2 6 472,-10-17-116,1-1 0,-2 1 0,1 0-1,-1 0 1,0 0 0,0 1 0,0-1 0,-1 0 0,0 1 0,0-1-1,-1 1 1,0-1 0,0 1 0,0-1 0,-1 1 0,0-1-1,0 0 1,-1 1 0,0-1 0,0 0 0,0 0 0,-1 0 0,0 0-1,0-1 1,0 1 0,-1-1 0,0 1 0,0-1 0,-2 2 116,-18 8 333,1 0 0,-2-2 1,0 0-1,0-2 1,-1-1-1,-1-1 1,0-1-1,0-1 1,0-2-1,-1-1 0,0 0 1,1-3-1,-28-1-333,-53 1 310,109-1-324,0 0-1,0-1 1,0 1 0,0-1-1,1 1 1,-1-1 0,0 0-1,0 1 1,0-1 0,0 0-1,0 0 1,0 0 0,-1 1-1,1-1 1,0 0 0,0 0-1,-1 0 1,1-1 0,0 1-1,-1 0 1,1 0-1,-1 0 1,0 0 0,1-1-1,-1 1 1,0 0 0,1 0-1,-1-1 1,0 1 0,0 0-1,0 0 1,0-1 0,-1 1-1,1 0 1,0 0 0,0 0-1,-1-1 1,1 1 0,-1 0-1,1 0 1,-1 0 0,1 0-1,-1 0 1,0-1 0,0 1-1,1 1 1,-1-1 0,0 0-1,0 0 1,0 0 0,0 0-1,0 1 1,0-1 0,0 0-1,0 1 1,0-1 0,-1 1-1,1-1 1,0 1 0,0-1-1,0 1 1,-1 0-1,1 0 1,0 0 0,0 0-1,-1 0 1,0 0 14,376-212-10639,-84 8-1959,-195 133 12622,-1 0 5615,-64 46-1583,0-1 1647,-7 12 1845,-22 16-4345,-1 9-2183,-56 178 976,26 31-2226,29-126-2641,6-73 241,4-35 439,6-187 4807,-5 128-1125,4 1 0,2 1 1,22-58-1492,24 20 1241,-60 106-1221,0 0 0,1 0 0,-1 1 0,1-1 0,0 1 0,0 0 0,0 0 0,0 0 0,0 0-1,0 0 1,1 1 0,-1-1 0,1 1 0,-1 0 0,1 0 0,-1 0 0,1 0 0,-1 1 0,1 0 0,0-1 0,-1 1 0,1 1-1,0-1 1,-1 0 0,1 1 0,0 0 0,-1 0 0,1 0 0,-1 0 0,0 0 0,1 1 0,2 1-20,7 8 7,-1 0 0,0 1 1,-1 0-1,0 1 0,-1 0 0,0 1 1,-1 0-1,-1 1 0,0-1 1,-1 2-1,3 7-7,97 288-1575,-100-287 1220,0-3-55,-1-1 1,0 1-1,-2 0 0,0 1 0,-2-1 1,1 15 409,-4-33-23,1-1 1,0 0-1,0 0 1,-1 1-1,1-1 1,-1 0-1,1 0 1,-1 0-1,0 0 1,0 0-1,0 0 0,0 0 1,0 0-1,-1 0 1,1 0-1,-1 0 1,1-1-1,-1 1 1,1-1-1,-1 1 1,0-1-1,0 0 1,0 1-1,0-1 1,0 0-1,0 0 1,0 0-1,0-1 1,0 1-1,0 0 1,-1-1-1,1 1 1,0-1-1,0 0 1,-1 0-1,1 0 1,0 0-1,0 0 1,-1-1-1,1 1 1,0 0-1,0-1 23,-97-31 850,42-2 425,1-2 1,1-3 0,-17-18-1276,67 52 82,0 2-8,0-1 0,0 0 0,0 0 0,0 0 0,1 0 0,0-1 0,0 0-1,0 0 1,0 0 0,1 0 0,0-1 0,0 1 0,1-1 0,-1 0 0,1-1-74,3 3 18,1 1 0,0-1 0,0 0 0,0 1 0,0-1 0,0 1 0,1-1 0,0 1 0,-1 0 0,1 0 0,0 0 0,1 1 0,-1-1 0,0 1 0,1 0 0,-1 0 0,1 0 0,0 0 0,0 0 0,0 1 0,0 0 0,0 0 0,0 0 1,0 0-1,0 1 0,0-1 0,0 1 0,1 0 0,2 0-18,-6 0 0,84-12-114,1 4 1,0 4-1,0 3 1,8 5 113,-91-4-42,5 0-103,0-1 0,-1 1 0,1 1-1,0 0 1,0 0 0,-1 0 0,1 1 0,-1 0-1,1 1 1,-1 0 0,0 0 0,0 0 0,0 1-1,-1 0 1,1 0 0,-1 1 145,-5-3-281,0 1 0,0-1 0,0 1 0,-1-1 0,0 1-1,1 0 1,-1-1 0,0 1 0,0 0 0,0-1 0,0 1 0,-1-1 0,1 1 0,-1 0 0,0-1-1,0 1 1,1-1 0,-2 1 0,1-1 0,0 0 0,0 1 0,-1-1 0,1 0 0,-1 0 0,0 0-1,0 0 1,1 0 0,-1 0 0,-1-1 0,1 1 0,0-1 0,0 1 0,0-1 0,-1 0-1,0 1 282,-41 27-7746</inkml:trace>
  <inkml:trace contextRef="#ctx0" brushRef="#br2" timeOffset="117217.325">4237 8658 22197,'16'-2'3278,"509"-71"942,290-9-2515,-144 34-1349,1095-100 655,-1523 120-1011,-2-11 0,182-55 0,-371 80 0,-1-2 0,-1-3 0,0-2 0,-2-1 0,0-3 0,33-25 0,-69 44 0,-1-1 0,-1 0 0,1-1 0,-2 0 0,1 0 0,-1-1 0,0-1 0,-1 1 0,0-1 0,0-1 0,-1 0 0,-1 0 0,0 0 0,0 0 0,-1-1 0,0 0 0,-1 0 0,-1-1 0,0 1 0,-1-1 0,0 0 0,0 1 0,-2-1 0,0 0 0,0 0 0,-1 0 0,0 0 0,-1 1 0,-1-1 0,-2-6 0,-3 2 0,0 0 0,-1 1 0,-1 0 0,0 1 0,-1 0 0,-1 1 0,-8-9 0,-144-112 0,-80 4 0,-79 14 0,-78 18 0,-77 26 0,-70 31 0,-71 34 0,-66 39 0,95 24 0,3 26 0,-445 126 0,359-22 0,72 26 0,78 14 0,69 14 0,59 9-390,59 8-1649,259-189 1145,4 2 0,2 4 0,3 3-1,4 3 1,4 2 0,3 3 0,-24 50 894,52-76-1357,2 2 1,3 0-1,3 1 0,-8 39 1357,-9 96-7922</inkml:trace>
  <inkml:trace contextRef="#ctx0" brushRef="#br2" timeOffset="110667.487">1627 4864 11050,'0'0'3017,"0"0"-1362,0 0-177,0 0 156,0 0-502,13-4-353,111-22 860,-94 24-1311,145-23 1089,-171 24-1262,-1-1 0,1 1 0,-1-1 0,1 1 0,-1-1-1,0 0 1,0 0 0,0 0 0,0-1 0,0 1-1,-1-1 1,1 0 0,-1 1 0,0-1 0,1 0 0,-1 0-1,-1-1 1,1 1 0,0 0 0,-1-1 0,1 1-1,-1-1 1,0 1 0,-1-1 0,1 0 0,0-2-155,-15 33 320,9-6-308,1 0 0,0 1 0,2-1 1,0 0-1,2 1 0,1 20-12,-1 42-137,-19 39-103,18-118 241,0-1 0,-1 1 0,0-1 0,0 0 0,0 0 0,0 1-1,0-1 1,-1-1 0,0 1 0,0 0 0,0-1 0,0 1 0,0-1-1,-1 0 1,0 0 0,1 0 0,-1 0 0,0-1 0,-1 0 0,1 0-1,0 0 1,0 0 0,-1-1 0,-3 2-1,-8-2-80,0-1 0,0 0 0,1-1 0,-1 0 0,0-2 0,1 0-1,0 0 1,0-2 0,0 1 0,0-2 0,0 0 0,1-1 0,0-1 0,1 0 0,0 0 0,0-1 0,-3-4 80,46 10-11323,-13 8 4431</inkml:trace>
  <inkml:trace contextRef="#ctx0" brushRef="#br2" timeOffset="111024.745">2082 5024 11723,'0'0'3753,"0"0"-1292,9-13-464,28-43-145,-12 39 1641,-10 46-2768,-14-26-704,4 18-10,-1 0 0,-2 1 1,0-1-1,0 1 1,-2 0-1,-1-1 1,-2 6-12,-27 93-1249,30-121 1242,0 1 1,-1 0 0,1 0 0,0-1 0,0 1-1,-1 0 1,1 0 0,0 0 0,0-1 0,-1 1 0,1 0-1,0 0 1,0 0 0,-1 0 0,1 0 0,0 0-1,-1-1 1,1 1 0,0 0 0,0 0 0,-1 0 0,1 0-1,0 0 1,-1 0 0,1 0 0,0 0 0,-1 0-1,1 1 1,0-1 0,0 0 0,-1 0 0,1 0 0,0 0-1,-1 0 1,1 0 0,0 1 0,0-1 0,-1 0 0,1 0-1,0 0 1,0 1 0,0-1 0,-1 0 0,1 0-1,0 1 1,0-1 0,0 0 0,0 0 0,-1 1 0,1-1-1,0 0 1,0 1 0,0-1 0,0 0 6,-3-28 141,1 7 147,2 1-1,1-1 1,1 1 0,0-1-1,2 1 1,0 0-1,1 0 1,1 1-1,1-1 1,1 1 0,0 0-1,2 1 1,0 0-1,1 1 1,0 0-288,-8 13 26,1 1 0,-1 0 1,0 0-1,1 0 0,-1 0 0,1 1 1,0-1-1,0 1 0,0 0 0,0 0 1,1 1-1,-1-1 0,0 1 1,1 0-1,-1 0 0,1 0 0,-1 1 1,1-1-1,-1 1 0,1 0 0,0 1 1,-1-1-1,1 1 0,-1 0 1,1 0-1,-1 0 0,0 1 0,1-1 1,-1 1-1,0 0 0,0 0 0,0 1 1,-1-1-1,1 1 0,0 0 0,-1 0 1,0 0-1,3 3-26,15 17-132,-2 0 0,0 0 1,-2 2-1,0 0 0,-2 1 0,-1 1 1,-1 0-1,2 10 132,38 70-8352,-39-84 1706,1-5-4875</inkml:trace>
  <inkml:trace contextRef="#ctx0" brushRef="#br2" timeOffset="111272.074">2750 4984 6374,'5'-135'17916,"4"119"-11477,-2 50-5234,2 286-949,-10-213-1409,1 67-4696,0-117 787,0 0-3501,0-35-1623</inkml:trace>
  <inkml:trace contextRef="#ctx0" brushRef="#br2" timeOffset="111450.051">2818 5269 6502,'42'-406'20051,"-43"405"-19999,1 0 0,-1 0-1,1 0 1,0-1 0,0 1-1,-1 0 1,1 0 0,0 0 0,0 0-1,0 0 1,0 0 0,0 0 0,0 0-1,1-1 1,-1 1 0,0 0-1,1 0 1,-1 0 0,0 0 0,1 0-1,-1 0 1,1 0 0,0 0 0,-1 0-1,1 0 1,0 1 0,-1-1-1,1 0 1,0 0 0,0 1 0,0-1-1,0 0 1,0 1 0,0-1 0,0 1-1,0-1 1,0 1 0,0-1-1,0 1 1,0 0 0,0 0 0,0-1-1,0 1 1,0 0 0,0 0 0,0 0-1,1 0 1,-1 0 0,0 0-1,0 1 1,0-1 0,0 0 0,0 1-1,0-1 1,0 0 0,0 1 0,0-1-1,0 1-51,8 4-33,0 0 1,0 0-1,-1 1 0,1 0 0,-2 0 0,1 1 0,-1 0 0,0 0 0,0 1 0,-1 0 0,0 0 1,0 1-1,-1 0 0,0 0 0,-1 0 0,1 0 0,-2 1 0,0-1 0,0 1 0,0 0 0,-2 0 1,1 0-1,-1 0 0,0 1 0,-1-1 0,-1 0 0,1 0 0,-1 0 0,-1 0 0,0 0 1,-1 0-1,0 0 0,0 0 0,-1-1 0,0 0 0,0 0 0,-5 6 33,2-6-332,0 0 0,0 0 0,-1-1 0,0 0 0,-1-1 0,0 0 0,0 0 0,-1-1 0,1 0-1,-6 2 333,-69 12-5007,84-20 4885,-1 0 0,1 0 0,0 0 0,-1 0 1,1-1-1,-1 1 0,1 0 0,0 0 0,-1 0 0,1-1 0,0 1 0,-1 0 0,1 0 0,0-1 0,0 1 0,-1 0 0,1-1 0,0 1 0,0 0 0,-1-1 0,1 1 0,0 0 0,0-1 0,0 1 1,0-1-1,0 1 0,0 0 0,-1-1 0,1 1 0,0-1 0,0 1 0,0 0 0,0-1 0,0 1 0,0-1 0,1 1 0,-1 0 0,0-1 0,0 1 0,0-1 0,0 1 0,0 0 0,1-1 0,-1 1 1,0 0-1,0-1 0,1 1 0,-1 0 0,0-1 0,0 1 0,1 0 0,-1-1 0,0 1 0,1 0 0,-1 0 0,0 0 0,1-1 0,-1 1 0,0 0 0,1 0 0,-1 0 0,1 0 0,-1 0 1,1 0 121,10-12-6663</inkml:trace>
  <inkml:trace contextRef="#ctx0" brushRef="#br2" timeOffset="111974.556">3219 4963 13229,'0'0'3555,"0"0"-881,0 0-245,0 0-496,0 0-871,0 0-597,0 0-209,0 0-117,4 16-75,9 98-27,-15-95 25,0-7-222,0 0-1,1 0 0,0 1 0,1-1 0,0 0 0,1 1 1,0-1-1,1 0 0,1 0 0,0 0 0,0 0 0,1 0 1,4 6 160,-7-16-6,1 1 1,0-1 0,0 0 0,0 0 0,0 0 0,0 0 0,0 0 0,1 0 0,-1 0 0,1-1 0,-1 1-1,1-1 1,0 0 0,-1 0 0,1 0 0,0 0 0,0 0 0,0-1 0,0 1 0,-1-1 0,1 1-1,0-1 1,0 0 0,0-1 0,0 1 0,0 0 0,0-1 0,0 1 0,0-1 0,-1 0 0,1 0 0,0 0-1,0-1 1,-1 1 0,1-1 0,1 0 5,74-76 2260,-8-100 167,-48 111-1950,9-13-130,-34 126-459,-1-12 14,2 1 0,1 0-1,2 0 1,2 0 0,2 12 98,-4-42-58,-1 0 1,1 0-1,-1 0 0,1-1 1,1 1-1,-1 0 0,1-1 1,-1 1-1,1-1 0,1 0 0,-1 1 1,1-1-1,-1 0 0,1-1 1,0 1-1,1 0 0,-1-1 1,0 1-1,1-1 0,0 0 1,0-1-1,0 1 0,0-1 1,0 1-1,1-1 0,-1 0 1,1-1-1,-1 1 0,1-1 0,0 0 1,-1 0-1,1 0 0,0-1 1,0 0-1,0 1 0,2-2 58,6-2 26,0-1 0,0 0 1,-1-1-1,1 0 0,-1-1 0,-1 0 0,1-1 0,-1 0 0,0-1 0,-1 0 0,1-1 0,-2 0 0,1-1 0,-1 0 0,-1 0 0,0-1 0,0 0-26,10-16 251,-2 0 0,0-1 0,-2 0 0,-2-1 0,0-1 0,-2 0 0,-1-1 0,-1 1 0,-2-2-1,-1 1 1,-1-1 0,-2 1 0,-2-27-251,0 58 23,1-1 1,-1 0-1,0 0 0,1 0 0,-1 0 1,0 1-1,0-1 0,0 0 0,0 0 1,0 0-1,0 0 0,0 0 0,0 0 1,0 1-1,0-1 0,-1 0 0,1 0 1,0 0-1,-1 0 0,1 1 0,0-1 1,-1 0-1,1 0 0,-1 1 0,1-1 1,-1 0-1,1 1 0,-1-1 0,0 0 1,1 1-1,-1-1 0,0 1 0,0-1 0,1 1 1,-1-1-1,0 1 0,0 0 0,0-1 1,1 1-1,-1 0 0,0 0 0,0 0 1,0 0-1,0-1 0,0 1 0,1 0 1,-1 0-1,0 1 0,0-1 0,0 0 1,0 0-1,0 0 0,1 0 0,-1 1 1,0-1-1,0 1 0,0-1 0,1 0 1,-1 1-1,0-1 0,0 1 0,1-1 1,-1 1-1,0 0 0,0 0-23,-8 8 42,1 1 0,-1 0 0,1 1 0,1 0 0,0 0 0,1 0 0,0 1 0,1 0 0,0 0 0,1 0 0,0 1 0,1-1 0,0 1 1,1 0-1,0 0 0,1 1-42,-1 3-63,1 0 1,1 0 0,0 0 0,1 0 0,1 0 0,1 0-1,0 0 1,1-1 0,1 1 0,1-1 0,0 0-1,1-1 1,0 1 0,1-1 0,1-1 0,1 1 0,8 8 62,90 73-5507,-18-62-5039,-53-28 910</inkml:trace>
  <inkml:trace contextRef="#ctx0" brushRef="#br2" timeOffset="112233.409">3927 4953 15214,'0'0'3812,"0"0"-2339,0 0 834,0 0-33,0 0-1409,0 0-609,117-46 0,-55 46-192,4 0-64,4 0-96,2-1-833,-1-2-1121,5-3-1505,-4-3-3652</inkml:trace>
  <inkml:trace contextRef="#ctx0" brushRef="#br2" timeOffset="105788.741">2077 1940 12204,'3'-18'4916,"10"-63"-2263,28-21 3640,-40 99-6176,1 1-1,0 0 1,1 0 0,-1-1-1,0 1 1,1 1-1,-1-1 1,1 0 0,0 0-1,-1 1 1,1 0-1,0 0 1,0-1 0,0 1-1,0 1 1,0-1-1,0 0 1,0 1-1,0 0 1,0 0 0,0 0-1,0 0 1,0 0-1,0 0 1,0 1 0,0-1-1,0 1 1,0 0-1,0 0 1,1 1-117,8 3 46,0 2-1,-1-1 1,0 2-1,0 0 1,0 0 0,-1 0-1,0 2 1,3 4-46,12 9 73,82 77-171,5-4 1,4-5-1,3-6 1,60 29 97,-87-80-171,-90-34 171,-1-1 0,1 0 0,0 1 0,-1-1 0,1 0 0,0 0 0,-1 0 0,1 0 0,-1 0 0,0 0 0,1-1 0,-1 1 0,0 0 0,0-1 0,1 1 0,-1-1 0,0 1 0,-1-1 0,1 1 0,0-1 0,0 0 0,-1 1 0,1-1 0,-1 0 0,1 0 0,-1 1 0,0-1 0,0 0 0,0 0 0,0 0 0,0 0 0,0 1 0,0-1 0,0 0 0,-1 0 0,1 0 0,-1 1 0,0-1 0,0-1 0,1-6 22,-4-31 262,-2 0 1,-2 1-1,-1-1 1,-2 1-1,-2 1 1,-5-8-285,-10-36 545,19 55-404,4 8-11,-1 0 1,0 0-1,-2 1 0,0 0 0,-1 0 0,-1 1 0,-8-10-130,17 26 0,-1 0 0,0 0 0,1 0 0,-1 0 0,0 1 0,0-1 0,0 1 0,0 0 0,0-1 0,0 1 0,0 0 0,0 0 0,0 0 0,1 0 0,-1 0 0,0 1 0,0-1 0,0 1 0,0-1 0,0 1 0,0 0 0,1-1 0,-1 1 0,0 0 0,1 0 0,-1 0 0,0 1 0,1-1 0,0 0 0,-1 0 0,1 1 0,0-1 0,-1 1 0,1-1 0,0 1 0,0 0 0,0-1 0,0 1 0,1 0 0,-1 0 0,0 0 0,-159 245 0,36-63 0,-95 105 0,96-119-1057,134-174-5071,9-14-198,1-5-4154</inkml:trace>
  <inkml:trace contextRef="#ctx0" brushRef="#br2" timeOffset="106297.291">3650 1402 12620,'0'-19'994,"-1"0"-1,0 0 1,-2 0 0,0 0 0,-1 0 0,-1 0-1,-1 1 1,0 0 0,-1 0 0,-1 1-1,-1 0 1,0 0 0,-2 0-994,-4-1 406,0 0 1,-2 1-1,0 1 1,0 1-1,-2 0 1,0 1-1,0 1 1,-1 1-1,-1 1 1,0 1-1,0 1 1,-23-7-407,-4 1 240,0 3 1,-1 1-1,0 3 1,-1 2-1,-30 1-240,-5 4 96,0 4 0,0 3-1,1 4 1,0 4-1,1 3 1,0 4 0,2 4-1,1 3 1,1 4 0,2 3-1,1 3 1,-61 42-96,48-26 0,2 4 0,2 3 0,4 4 0,2 3 0,3 4 0,4 3 0,3 3 0,3 3 0,4 3 0,-50 89 0,95-144 0,1 1 0,2 1 0,1 0 0,1 0 0,2 1 0,1 1 0,2 0 0,1 0 0,1 0 0,2 0 0,2 1 0,1 0 0,1-1 0,2 1 0,1-1 0,2 0 0,1 0 0,1 0 0,2-1 0,2 0 0,1-1 0,13 24 0,-1-18-6,2-2 1,1 0-1,2-2 1,1-1-1,1-2 1,2-1-1,1-2 1,1-1-1,1-1 1,1-3-1,1 0 0,1-3 1,25 8 5,9-1-3,2-2-1,0-4 1,1-3-1,1-3 1,1-4-1,0-3 1,18-4 3,-14-2 10,0-4 0,1-3 1,-2-4-1,1-4 0,-2-3 1,0-3-1,69-29-10,-104 31 2,0-2 0,-2-2 0,-1-2-1,0-2 1,-2-1 0,-1-2 0,-1-2 0,-2-2 0,-1-1-1,-2-2 1,-2-2 0,-1 0 0,24-40-2,-28 30 0,-2 0 0,-3-2 0,-1-1 0,-3 0 0,-2-1 0,-3-1 0,-1 0 0,-3-1 0,-3 0 0,-1-1 0,-4 1 0,-1-1 0,-3 1 0,-6-29 0,2 41 0,-2 1 0,-2 0 0,-2 1 0,-1 0 0,-2 1 0,-2 1 0,-2 0 0,-1 2 0,-1 0 0,-3 1 0,0 2 0,-2 1 0,-2 0 0,-1 2 0,-1 2 0,-32-23 0,-32-13-355,-3 4 1,-3 5-1,-2 4 0,-2 5 0,-2 4 1,-1 5-1,-2 5 0,-2 5 1,-5 3 354,-283-48-3839,-57 17-2647</inkml:trace>
  <inkml:trace contextRef="#ctx0" brushRef="#br2" timeOffset="110059.109">2311 3409 15471,'5'-20'2103,"55"-152"2493,-30 114-629,-20 74-2270,-21 317-1611,10-243-968,-18 249-8208,18-326 8186,-1 0 1,-1 0 0,1-1 0,-2 1-1,0-1 1,0 0 0,-1 0 0,-1 0-1,0 0 1,-7 9 903,12-20 2,0 0 0,0 0 0,0 0 0,0 0 0,0-1 0,0 1 0,0 0 0,0-1-1,0 1 1,0 0 0,0-1 0,-1 0 0,1 1 0,0-1 0,0 0 0,-1 1 0,1-1 0,0 0 0,0 0 0,-1 0 0,1 0 0,0 0 0,0 0-1,-1-1 1,1 1 0,0 0 0,0-1 0,0 1 0,-1-1 0,1 1 0,0-1 0,0 1 0,0-1 0,0 0 0,0 1 0,0-1 0,0 0 0,0 0-1,0 0 1,1 0 0,-1 0 0,0 0 0,0 0 0,1 0 0,-1-1-2,-31-55 3967,30 52-3323,-46-91 7945,48 96-8473,-1-1-1,1 0 1,-1 0-1,1 1 1,-1-1-1,1 0 1,-1 1-1,1-1 1,-1 1-1,0-1 1,1 0-1,-1 1 1,0 0-1,1-1 1,-1 1-1,0-1 1,0 1-1,1 0 1,-1-1-1,0 1 1,0 0-1,0 0 0,0 0 1,1 0-1,-1 0 1,0 0-1,0 0 1,0 0-1,0 0 1,1 0-1,-1 0 1,0 0-1,0 1 1,0-1-1,0 0 1,1 1-1,-1-1 1,0 0-1,0 1 1,1-1-116,-8 33 975,14-24-959,-1-1 1,2 1-1,-1-1 1,1 0-1,1-1 1,-1 1-1,1-1 1,1-1-1,-1 0 1,1 0-1,0-1 1,0 0-1,1 0 1,-1-1-1,1 0 1,0-1-1,0 0 1,1 0-1,-1-1 1,0-1-1,1 0 1,4 0-17,0 1 7,1-1 0,0-1 0,-1 0 0,1-1-1,0-1 1,-1 0 0,1-1 0,-1-1 0,0-1 0,0 0 0,-1 0 0,2-2-7,-9 3-11,0 1 1,0-1-1,0-1 1,-1 0-1,0 0 0,0 0 1,0 0-1,0-1 1,-1 0-1,0 0 1,0-1-1,0 1 0,-1-1 1,0 0-1,-1 0 1,1-1-1,-1 1 1,-1-1-1,1 0 1,-1 1-1,-1-1 0,0 0 1,1-8 10,-1 9-140,-1 6 93,1 1 0,-1-1 0,0 0 0,0 1 0,1-1 0,-1 1 0,0-1 0,0 1 0,1-1 1,-1 0-1,0 1 0,0-1 0,0 0 0,0 1 0,0-1 0,0 1 0,0-1 0,0 0 0,0 1 0,0-1 1,-1 0-1,1 1 0,0-1 0,0 1 0,0-1 0,-1 1 0,1-1 0,0 0 0,-1 1 0,1-1 0,0 1 0,-1-1 1,1 1-1,-1 0 0,1-1 0,-1 1 0,1-1 0,-1 1 0,1 0 0,-1-1 0,1 1 0,-1 0 0,0 0 1,1 0-1,-1-1 0,1 1 0,-1 0 0,0 0 0,1 0 0,-1 0 0,0 0 0,1 0 0,-1 0 47,-47 32-5931,20-5 486</inkml:trace>
  <inkml:trace contextRef="#ctx0" brushRef="#br2" timeOffset="112667.415">5058 5004 16464,'0'0'2114,"18"-2"-1549,254-18 1480,4-7 26,-274 26-2045,0 2 2,-1-1 1,0 0-1,0 0 0,0 0 1,0 0-1,0 0 0,0 0 1,1 0-1,-1 0 0,0 0 1,0 0-1,0-1 0,0 1 1,0-1-1,0 1 0,0 0 1,0-1-1,0 0 0,0 1 1,0-1-1,0 0 0,0 1 1,0-1-1,0 0 0,-1 0 1,1 0-1,0 0 1,-1 1-1,1-1 0,0 0 1,-1 0-1,1 0 0,-1-1 1,0 1-1,1 0 0,-1 0 1,0 0-1,0 0 0,1 0 1,-1 0-1,0 0 0,0-1 1,0 1-1,-1 0 0,1 0 1,0 0-29,-79-84 2028,43 54-677,35 38-390,65 116-668,-59-103-277,0-1-1,-2 2 1,0-1-1,-1 0 0,-2 0 1,0 1-1,0-1 1,-2 1-16,-11 54-3022,9-64 690,1 0-5244,2-6-4100</inkml:trace>
  <inkml:trace contextRef="#ctx0" brushRef="#br2" timeOffset="114629.222">9819 4668 23702,'0'0'4645,"0"0"-3973,0 0 33,0 0-192,-90-51-513,68 55-449,-5 9-800,-5 11-1922,5 2-4228</inkml:trace>
  <inkml:trace contextRef="#ctx0" brushRef="#br2" timeOffset="114910.877">7000 5452 19506,'0'0'2050,"0"0"-320,0 0 512,0 0-512,0 0-865,-48 75-257,48-7-288,0 13-127,5 0-161,2 2-32,6 2 0,3-4-513,4 1-1248,-7-1-2307,-3-3-2659</inkml:trace>
  <inkml:trace contextRef="#ctx0" brushRef="#br2" timeOffset="115168.187">6663 6271 19314,'0'0'3753,"0"0"-1692,0 0-177,0 0-314,0 0-855,0 0-480,0 0-59,15 2 59,127 27 141,110 14-127,-229-42-197,0-2 1,0 0-1,0-1 1,0-1-1,-1-1 1,1-1-1,7-4-52,-22 7 37,-1-1-1,0 0 1,1 0 0,-1-1 0,0 0-1,-1 0 1,1-1 0,-1 0-1,0 0 1,0 0 0,0-1-1,-1 1 1,0-2 0,0 1-1,0 0 1,-1-1 0,0 0-1,0 0 1,-1 0 0,0 0-1,0-1 1,1-6-37,-2 11-23,-1 0 0,1 0 0,-1 0 0,0 0 0,0-1 0,0 1 0,0 0 0,-1 0 0,1-1 0,-1 1 0,0 0 0,0 0 0,0-1 0,0 1 0,-1 0 0,1-1 0,-1 1 0,0 0 0,0 0 0,0 0 0,0 0 0,-1 0 0,1 0 0,-1 0 0,0 0 0,0 0 0,0 1 0,0-1 0,0 1 0,0-1 0,-1 1 0,1 0 0,-1 0 0,0 0 0,0 0-1,1 1 1,-1-1 0,0 1 0,0 0 0,-1 0 0,1 0 0,0 0 0,0 0 0,0 0 0,-2 1 23,-79 23-7842,39 2-1793</inkml:trace>
  <inkml:trace contextRef="#ctx0" brushRef="#br2" timeOffset="113027.13">6571 4555 20563,'0'0'2179,"0"0"-354,0 0 481,0 0-1217,0 0-608,0 0-1,-19 84-31,15-42-321,4 5-96,0 0-32,3-2-673,8-2-896,1-3-1090,5-3-1152,-4-6-1923,2-3-6533</inkml:trace>
  <inkml:trace contextRef="#ctx0" brushRef="#br2" timeOffset="113308.348">6486 4641 9929,'-42'-152'7052,"2"70"1079,60 81-6124,138 69-1379,-118-48-439,4 2-130,0 1 1,-2 2-1,-1 2 0,-1 2 1,-2 2-1,-1 1 0,-1 1 1,7 12-60,-39-41 1,1 1 0,-2 0 0,1 0-1,0 0 1,-1 0 0,0 0 0,0 1 0,-1-1 0,1 1 0,-1-1 0,0 1 0,-1 0-1,0 0 1,1 0 0,-2 0 0,1 0 0,-1 1 0,0-1 0,0 0 0,-1 0 0,0 0-1,0 0 1,0 0 0,-1 0 0,0 0 0,0-1 0,0 1 0,-1 0 0,1-1 0,-2 0-1,1 1 1,0-1 0,-1-1 0,0 1 0,0 0 0,-3 1-1,-21 14 1,-1-1 1,0-1-1,-2-2 0,0-1 1,-1-1-1,0-1 0,-1-3 1,-1 0-1,1-2 0,-1-2 1,-1-1-1,-11 0-1,-3 0-439,31-4-1592,24-4-4836,19-4 829,3-2-4035</inkml:trace>
  <inkml:trace contextRef="#ctx0" brushRef="#br2" timeOffset="114221.689">7560 4753 14157,'-2'-15'4533,"0"4"-3427,2 4-663,-1 1 1,0 0-1,0-1 1,0 1-1,-1 0 0,0 0 1,-1 0-1,1 0 1,-1 0-1,0 1 0,0-1 1,-1 1-1,-3-5-443,2 5 276,0 1 0,0-1-1,0 1 1,-1 0 0,0 0 0,0 0-1,0 1 1,0 0 0,-1 0-1,1 1 1,-1 0 0,1 0 0,-1 0-276,-1 1 44,1-1 0,-1 2 1,0-1-1,1 1 0,-1 0 1,1 1-1,-1 0 0,0 0 1,1 0-1,0 1 0,-1 0 1,1 1-1,0 0 1,0 0-1,0 0 0,1 1 1,-1 0-1,0 1-44,-7 6-65,0 1 1,0 0-1,1 1 1,1 1-1,0 0 0,1 1 1,0 0-1,1 0 1,1 1-1,1 1 0,0-1 1,1 1-1,-2 9 65,4-10-635,1 0 0,1 0 0,0 1 0,1-1 0,1 1 0,1 0 0,0-1 0,1 1-1,2 10 636,-3-22-356,1 0 0,0 0 0,0 0 0,0-1 0,1 1 0,0 0 0,0-1 0,0 1 0,0-1 0,1 0 0,-1 0 0,1 1 0,0-2 0,0 1 0,1 0 0,-1-1 0,1 1 0,0-1 0,0 0 0,0-1 0,3 3 356,41-14-147,65-92 6820,-107 96-6357,157-160 5913,-163 258-5562,0-82-937,0-1-1,1 1 1,1 0-1,-1-1 1,1 0 0,1 1-1,0-1 1,1 0-1,0 0 1,0-1-1,1 1 1,6 7 270,-8-15-51,1 0 0,-1-1 1,1 1-1,0-1 0,0 0 0,0 0 1,0-1-1,0 1 0,0-1 0,0 0 1,0 0-1,0 0 0,0 0 1,0-1-1,0 0 0,0 0 0,0 0 1,-1 0-1,1 0 0,0-1 1,-1 0-1,1 0 0,-1 0 0,1 0 1,-1 0-1,0-1 0,0 1 1,0-1-1,0 0 0,0 0 0,-1 0 1,1 0-1,-1 0 0,1-2 51,17-22 456,0 0 0,-2-1-1,-1 0 1,-1-2 0,-2 0 0,-1-1-1,7-24-455,12-26 360,48-128 185,-80 209-534,0 0 0,1 0 0,-1 0 0,1-1 0,-1 1 1,1 0-1,-1 0 0,0-1 0,1 1 0,-1 0 0,0-1 0,1 1 0,-1 0 0,0-1 0,0 1 1,1-1-1,-1 1 0,0 0 0,0-1 0,0 1 0,1-1 0,-1 1 0,0-1 0,0 1 1,0-1-1,0 1 0,0-1 0,0 1 0,0-1 0,0 1 0,0-1 0,0 1 0,0 0 0,0-1 1,-1 1-1,1-1 0,0 1 0,0-1 0,0 1 0,-1-1 0,1 1 0,0 0 0,0-1 1,-1 1-1,1 0 0,0-1 0,-1 1 0,1 0 0,0-1 0,-1 1 0,1 0 0,-1 0 0,1-1 1,0 1-1,-1 0 0,1 0 0,-1 0 0,1 0 0,-1-1 0,1 1 0,-1 0 0,1 0 1,-1 0-1,1 0 0,-1 0 0,1 0 0,-1 0 0,1 0 0,0 1 0,-1-1-11,-25 26 531,13-3-514,0 0 0,2 0 0,1 1 0,0 1 1,2-1-1,1 1 0,1 1 0,1-1 0,1 1 0,2 0 1,0 0-1,2 0 0,0 0 0,4 20-17,-2-36-116,0 0 1,1 0-1,0 0 1,1 0-1,0 0 0,0-1 1,1 0-1,0 0 1,1 0-1,-1 0 1,2-1-1,-1 0 0,1 0 1,1-1-1,-1 0 1,1 0-1,1-1 0,-1 0 1,1 0-1,0-1 1,0 0-1,1-1 0,-1 0 1,7 2 115,11 3-117,0-1 0,0-2 0,1 0 0,0-2 0,0-1 0,0-2 0,0 0 0,16-3 117,-25 0 188,0 0-1,0-2 1,-1 0 0,1-1-1,-1-1 1,0-1 0,0-1 0,-1 0-1,0-1 1,0-1 0,-1 0 0,0-2-1,-1 0 1,-1 0 0,0-1 0,0-1-1,-1 0 1,-1-1 0,-1-1-1,0 1 1,-1-2 0,0 0 0,-1 0-1,-1 0 1,-1-1 0,-1 0 0,0-1-1,-2 1 1,0-1 0,2-17-188,-5 34 14,-1-1-1,1 0 1,0 0 0,-1 0 0,0 1-1,1-1 1,-1 0 0,0 0 0,-1 0 0,1 0-1,0 0 1,-1 1 0,0-1 0,1 0-1,-1 0 1,0 1 0,-1-1 0,1 0-1,0 1 1,-1-1 0,1 1 0,-1 0-1,0-1 1,0 1 0,0 0 0,0 0 0,0 0-1,0 0 1,0 1 0,-1-1 0,1 1-1,-1-1 1,1 1 0,-1 0 0,0 0-1,1 0 1,-1 0 0,-1 0-14,-9 2 0,1 1 0,-1 0 0,1 1 0,0 0 0,0 1 0,1 1 0,-1-1 0,1 2 0,0 0 0,0 0 0,0 1 0,1 0 0,0 1 0,1 0 0,0 0 0,0 1 0,1 1 0,0-1 0,-6 10 0,6-9-208,1 1 1,0 0-1,0 1 1,1-1-1,1 1 0,0 1 1,0-1-1,1 1 1,-1 7 207,4-14-92,0-1 1,0 0 0,0 1 0,1-1 0,0 0-1,0 1 1,0-1 0,0 1 0,1-1 0,0 0-1,0 1 1,1-1 0,-1 0 0,1 0 0,0 0-1,1 0 1,-1 0 0,1 0 0,0-1 0,0 1-1,0-1 1,1 0 0,-1 0 0,3 1 91,-4-3-39,0 0 0,0 0 0,0-1 0,1 1 0,-1-1 0,1 1 0,-1-1 0,1 0 0,-1 0 0,1 0 0,0-1 0,-1 1 0,1 0 0,0-1 0,0 0 0,-1 0 0,1 0 0,0 0 0,0 0 0,0 0 0,-1-1 0,1 1 0,0-1 0,0 0 0,-1 0 0,1 0 0,-1 0 0,1 0 0,-1-1 0,1 1 0,-1-1 0,0 1 0,0-1 0,0 0 0,0 0 0,1 0 40,61-89 2282,-51 70-1252,-11 18-871,-2 2-138,0 0 0,0 0 0,0 0 0,0 1 0,0-1 0,0 0-1,0 0 1,1 0 0,-1 1 0,0-1 0,1 0 0,-1 0 0,0 1 0,1-1 0,-1 0 0,1 1-1,-1-1 1,1 1 0,-1-1 0,1 0 0,0 1 0,-1-1 0,1 1 0,0-1 0,-1 1-1,1 0 1,0-1 0,0 1 0,-1 0 0,1 0 0,0-1 0,0 1 0,-1 0 0,1 0 0,0 0-1,0 0 1,0 0 0,0 0 0,-1 0 0,1 0 0,0 0 0,0 0 0,-1 1 0,1-1 0,0 0-1,0 0 1,0 1 0,-1-1 0,1 1 0,0-1 0,-1 0 0,1 1 0,0-1 0,-1 1-1,1 0 1,-1-1 0,1 1 0,-1-1 0,1 1-22,25 104 59,11 8-257,7-49-3507,-42-62 3271,1 0-1,0-1 0,0 1 1,0-1-1,-1 0 1,1 0-1,0 0 0,1 0 1,-1-1-1,0 1 0,0-1 1,0 0-1,0 1 1,0-2-1,0 1 0,1 0 1,-1-1-1,0 1 0,0-1 1,0 0-1,0 0 0,0 0 1,0 0-1,0-1 1,-1 1-1,1-1 0,0 1 1,-1-1-1,1 0 0,-1 0 1,0-1-1,1 1 0,-1 0 1,0-1-1,-1 1 1,1-1-1,0 0 0,-1 1 1,1-1-1,-1 0 0,0 0 1,0 0-1,0 0 1,0 0-1,-1 0 0,1 0 1,-1 0-1,1-1 435,9-22-4676</inkml:trace>
  <inkml:trace contextRef="#ctx0" brushRef="#br2" timeOffset="114392.862">7908 4597 5189,'0'0'13325,"0"0"-11244,0 0-927,0 0 383,117 31-416,-27-28-320,11-3 0,1 0-481,-2 0-224,-13-2-96,-11-2-224,-8 1-1250,-13-4-2561,-13-1-5350</inkml:trace>
  <inkml:trace contextRef="#ctx0" brushRef="#br1" timeOffset="129454.893">9196 4186 17328,'-9'-20'1698,"0"2"-1443,-71-111 622,47 96-480,-2 1-1,-1 1 1,-2 2 0,0 2 0,-2 2 0,-1 1 0,-1 2-1,-1 2 1,0 2 0,-2 1 0,0 3 0,-9 0-397,-55-11-26,-2 5 1,0 5 0,-1 4-1,-64 5 26,37 7 14,0 6 0,0 6 0,1 6 0,1 6 0,1 6-1,1 6 1,3 6 0,1 6 0,2 5 0,-11 13-14,63-28 12,2 4 1,1 3-1,3 3 0,2 3 0,2 3 1,3 3-1,2 3 0,3 2 0,2 3 1,-4 12-13,41-47-10,0 0 1,2 1-1,1 0 0,2 2 1,1 0-1,2 0 0,1 1 1,2 1-1,1 0 1,2 0-1,2 0 0,1 1 1,2-1-1,1 1 1,2 0-1,1-1 0,2 0 1,2 0-1,1 0 1,11 27 9,-2-23-19,2 0 1,2-1-1,1-2 1,2 0-1,1-1 1,3-2-1,0-1 1,2-1 0,2-1-1,0-2 1,3 0 18,26 17-41,1-2 1,3-3-1,1-3 0,2-2 1,69 24 40,-16-20 129,2-5 0,1-5-1,2-6 1,0-6 0,1-5 0,1-6 0,88-7-129,-88-1 225,-1-7 1,1-4-1,-2-7 1,0-4-1,98-34-225,-139 30 47,-2-4 1,-1-3-1,-2-4 0,-1-3 1,-3-4-1,-1-3 0,-3-3 0,53-50-47,-77 58 1,-2-1 1,-2-3-1,-2-2 0,-2-2 0,-2-1 0,-3-2 0,27-56-1,-49 83-3,0 0 0,-2-1 0,-1 0 0,-2-1-1,0 0 1,-2 0 0,-2 0 0,0-1 0,-2 0 0,-1 0 0,-1 0 0,-2 1 0,-1-1 0,-1 0 0,-2 1 0,-1 0-1,-1 0 1,-3-3 3,-6-7 43,-2 0-1,-2 2 0,-1 0 0,-2 2 0,-1 0 1,-2 2-1,-2 1 0,0 1 0,-2 1 0,-18-11-42,-15-9-47,-2 2 0,-3 4 0,-1 2 0,-2 4 0,-5 1 47,-11-2-933,-1 5 1,-2 3-1,-6 3 933,-155-22-6293,121 35 1873</inkml:trace>
  <inkml:trace contextRef="#ctx0" brushRef="#br1" timeOffset="130084.563">7647 3656 18642,'0'0'1590,"0"0"-581,21-18 198,-7 5-982,7-6 2,1 1-1,1 0 1,1 2 0,0 1 0,1 1-1,7-3-226,220-85 1253,111-23-1253,71-27 119,-417 145-136,4 0-59,0-1 1,-1-1 0,-1 0 0,1-2 0,-1 0-1,-1-1 1,0-1 0,-1-1 75,-15 13-5,0 0-1,-1-1 1,1 1-1,-1-1 1,1 1-1,-1-1 1,0 0-1,1 1 0,-1-1 1,0 0-1,0 0 1,0 0-1,0 0 1,-1 0-1,1 0 1,-1 0-1,1 0 1,-1 0-1,1 0 1,-1 0-1,0 0 1,0-1-1,0 1 1,0 0-1,-1 0 1,1 0-1,-1 0 1,1 0-1,-1 0 1,0 0-1,1 0 1,-1 0-1,0 0 1,0 0-1,0 0 1,-1 1-1,1-1 1,0 0-1,-1 1 1,0-1 4,-71-46 121,-121-26 3318,229 87-3315,0 2 1,-1 1 0,-1 1 0,-1 2 0,14 11-124,-36-23 24,0 0-1,0 0 1,-1 1 0,0 0 0,0 1-1,-1 0 1,0 0 0,-1 1 0,0 0-1,0 0 1,-1 0 0,0 1 0,-1 0-1,-1 1 1,1-1 0,-2 1 0,0-1-1,0 1 1,-1 0 0,0 0 0,-1 1-1,-1-1 1,1 0 0,-2 0 0,0 0-1,-1 0 1,0 0 0,0 0 0,-2 3-24,-68 120-1378,2-63-5407,51-60 641,5-8-5136</inkml:trace>
  <inkml:trace contextRef="#ctx0" brushRef="#br1" timeOffset="130602.181">9749 2331 14382,'0'0'4388,"-2"-13"-1367,-12-58 1837,26 72-2621,109 73-1603,-77-41-569,64 42-1936,4-6 0,33 13 1871,-143-80-62,0-1 0,0 1 0,0 0 0,0 0 0,0-1-1,0 1 1,0-1 0,1 0 0,-1 0 0,0 0 0,1 0 0,-1 0 0,1 0-1,-1-1 1,1 1 0,0-1 0,-1 0 0,1 0 0,-1 1 0,1-2 0,0 1-1,-1 0 1,1 0 0,-1-1 0,1 0 0,-1 1 0,1-1 0,-1 0 0,1 0 0,-1-1-1,0 1 1,0 0 0,1-1 0,-1 1 0,0-1 0,0 0 0,-1 1 0,1-1-1,0 0 1,-1 0 0,1 0 0,-1-1 0,1 1 0,-1 0 62,4-28 886,-1-1 0,-1 1 0,-2-1 1,-1 0-1,-3-23-886,-10-32 2354,12 84-2284,1 0 0,0 0 1,-1 0-1,1 1 0,-1-1 0,0 0 0,1 0 1,-1 0-1,0 1 0,0-1 0,0 0 0,-1 1 1,1-1-1,0 1 0,-1-1 0,1 1 0,0 0 1,-1-1-1,0 1 0,1 0 0,-1 0 0,0 0 1,1 0-1,-1 0 0,0 1 0,0-1 0,0 1 1,0-1-1,0 1 0,0-1 0,0 1 0,0 0 1,0 0-1,0 0 0,0 0 0,0 1 0,0-1 1,1 0-1,-1 1 0,-1 0-70,-50 51 64,-36 76-64,5 3 0,-45 102 0,80-136-1913,-4 56-5863,49-130-1785</inkml:trace>
  <inkml:trace contextRef="#ctx0" brushRef="#br1" timeOffset="131243.492">8510 5797 17745,'0'0'2530,"0"0"-619,0 0 273,0 0-535,0 0-757,0 0-326,0 0-331,10-2-177,-4 0-57,-1 1-1,1 0 0,0 0 1,0 0-1,0 1 1,0 0-1,0 0 0,0 1 1,-1-1-1,1 1 0,0 0 1,0 1-1,0 0 1,2 1-1,342 117-4949,-231-105 2862,-115-16 2110,0 1-1,1-1 1,-1 0 0,0 0 0,0 0 0,0 0-1,0-1 1,0 0 0,0 1 0,-1-2-1,1 1 1,0 0 0,-1-1 0,0 1 0,1-1-1,-1 0 1,0 0 0,-1 0 0,1-1-1,-1 1 1,1-1 0,-1 1 0,0-1 0,0 0-1,0 0 1,0-1-23,2-12 728,0-1-1,-1 1 1,0-1-1,-2 0 1,0 0-1,-1 1 1,-1-1-1,0 0 0,-1 0 1,-2 1-1,-3-16-727,-2 21 2217,5 41-1385,3-18-934,-37 214 884,3-33-1993,24-62-5001,10-104 57,1-8-3913</inkml:trace>
  <inkml:trace contextRef="#ctx0" brushRef="#br1" timeOffset="131823.327">9931 5460 11275,'0'0'3432,"0"0"-474,0 0-668,0 0-673,0 0-303,0 0-17,0 0-261,9-5-503,11 103-308,-15-80-230,1-2 1,1 1 0,1 0-1,0-1 1,1-1 0,1 1 0,0-2-1,1 1 1,1-1 0,0-1 0,1 0-1,0-1 1,1 0 0,1-1 0,8 4 4,-19-13 32,0 0 0,-1 0 0,1-1 1,0 0-1,0 0 0,0 0 1,1 0-1,-1 0 0,0-1 0,0 0 1,0 0-1,0 0 0,1 0 1,-1-1-1,0 0 0,0 0 1,0 0-1,0 0 0,0 0 0,0-1 1,-1 0-1,1 0 0,0 0 1,-1 0-1,1-1 0,-1 1 1,0-1-1,0 0 0,0 0 0,0 0 1,0 0-1,-1 0 0,1-1 1,-1 1-1,0-1 0,0 1 1,0-1-1,-1 0 0,1 0 0,-1-1-32,15-30 849,-2-1 0,-2 0 0,-1 0 0,-2-1-1,0-5-848,-4-4 440,-6 38-249,-6 29-112,-35 192-1695,-2 96 1616,24-158-332,18-126 318,-2-1 1,0 0-1,-1 0 1,-1 0-1,-2 0 0,0-1 1,-1-1-1,-2 1 1,0-1-1,-1-1 0,-12 15 14,21-32 15,-1-1-1,1 1 0,-1-1 1,1 0-1,-1 0 0,0-1 0,0 1 1,0-1-1,-1 0 0,1 0 1,0 0-1,-1 0 0,0-1 0,1 0 1,-1 0-1,0 0 0,0 0 1,1-1-1,-1 0 0,0 0 0,0 0 1,1-1-1,-1 1 0,0-1 1,0 0-1,1-1 0,-1 1 0,1-1 1,-1 0-1,1 0 0,0 0 1,-2-2-15,-2 0 44,1-1 1,0 0 0,0-1-1,0 0 1,1 0 0,0 0 0,0-1-1,0 0 1,1 0 0,0-1-1,0 1 1,1-1 0,0 0-1,0 0 1,1 0 0,0-1 0,0-2-45,2 4-22,0 0 1,0 1-1,1-1 1,0 0-1,0 0 1,0 0-1,1 1 1,0-1-1,1 0 1,-1 1-1,1-1 1,1 1-1,-1-1 1,1 1-1,0 0 1,0 0-1,1 0 1,0 1-1,0-1 1,0 1-1,1 0 22,34-26-2653,10 14-3435,-19 15-1647</inkml:trace>
  <inkml:trace contextRef="#ctx0" brushRef="#br1" timeOffset="136792.077">26585 632 15503,'0'0'3144,"0"-13"-945,5-95 3487,-5 104-5630,1 1 0,0-1 0,0 1 0,0 0-1,0-1 1,0 1 0,1 0 0,0 0 0,-1 0 0,1 0 0,0 0 0,1 0 0,-1 1 0,0-1 0,1 1 0,0-1 0,-1 1 0,1 0 0,0 0 0,0 0 0,0 0-1,0 1 1,0-1 0,1 1 0,-1 0 0,0 0 0,1 0 0,-1 0 0,1 1 0,-1-1 0,1 1 0,-1 0 0,1 0 0,-1 0 0,1 1 0,-1-1 0,1 1 0,-1 0-1,1 0 1,-1 0 0,0 0 0,1 0 0,-1 1 0,0 0 0,0-1 0,0 1 0,0 0 0,1 2-56,300 226-2333,-301-228 2335,0 1-1,0-1 0,-1 0 1,2 0-1,-1 0 1,0 0-1,0-1 1,0 1-1,1-1 1,-1 0-1,1 0 1,-1 0-1,1 0 0,-1-1 1,1 0-1,-1 1 1,1-1-1,0 0 1,-1-1-1,1 1 1,-1-1-1,1 1 1,-1-1-1,1 0 0,-1 0 1,1-1-1,-1 1 1,0-1-1,0 0 1,0 0-1,0 0 1,0 0-1,1-1-1,6-9 324,0-1 0,-1 0 0,0 0 0,-1-1 0,0-1 0,-2 1 0,1-1 0,-2 0 0,0 0 0,-1-1 0,0 1 0,-1-1 0,-1 0 0,-1 0 0,0 0 0,-1-1-324,-16 29-913,-7 44-6653,19-47 4338,-2 12-8245</inkml:trace>
  <inkml:trace contextRef="#ctx0" brushRef="#br1" timeOffset="140846.532">31285 2105 21044,'-13'-1'4223,"-39"-4"-2360,48-1 122,22 0-1130,90-10 58,0 4 1,86 2-914,-151 9 132,1081-32 71,-376 33-3791,-603 3-163,-56 0-3655,-42-2-6522</inkml:trace>
  <inkml:trace contextRef="#ctx0" brushRef="#br1" timeOffset="141109.095">31311 2355 19795,'0'0'1537,"146"13"-1249,-30-13 1346,24 0 416,27-3-673,22-8-96,12-3 1,0-4-642,-9 0-63,-17 2-129,-21-1-127,-21 5-161,-25 4-160,-28 2-577,-27 3-2113,-28 3-2435,-24 0-6086</inkml:trace>
  <inkml:trace contextRef="#ctx0" brushRef="#br1" timeOffset="139520.849">31877 372 21076,'0'0'2696,"-3"-14"-449,-13-43-53,21 34 686,26 20-2966,-24 4 277,82 3-236,0 3 1,0 5-1,36 11 45,-158 11 1110,15 4-1148,3 1-1,1 1 0,2 0 0,2 1 0,1 0 0,3 1 0,0 5 39,-3 97-3524,12-50-5598,1-60 1333</inkml:trace>
  <inkml:trace contextRef="#ctx0" brushRef="#br1" timeOffset="139993.653">32864 442 20371,'-1'-13'4340,"-4"-42"-1505,3 53-2692,1-1 1,0 0-1,-1 1 1,1-1-1,-1 1 0,0-1 1,0 1-1,0 0 1,0-1-1,0 1 0,0 0 1,-1 1-1,1-1 1,-1 0-1,1 1 0,-1-1 1,0 1-1,0 0 1,1 0-1,-1 0 0,0 0 1,0 0-1,0 1 1,0-1-1,0 1 0,0 0 1,0 0-1,0 0 0,0 0 1,0 1-1,0-1 1,0 1-1,0 0 0,0 0 1,0 0-1,0 0-143,-10 5 5,0 0-1,1 1 1,-1 0-1,1 1 1,1 1-1,0 0 1,0 0-1,1 1 1,0 1-1,0-1 1,1 2-1,1-1 1,-2 3-5,0 2-154,-1 0 0,2 0 0,0 1 1,1 0-1,1 1 0,1-1 0,0 1 0,1 1 0,1-1 0,1 1 1,1-1-1,0 1 0,1 0 0,1 3 154,1-10-120,0 0 0,0 1 0,1-1 0,1 0-1,0 0 1,1 0 0,0-1 0,0 1 0,2-1 0,-1 0 0,1 0 0,1-1-1,0 1 1,0-1 0,1-1 0,0 0 0,1 0 0,0 0 0,1-1 0,-1-1 0,10 6 120,-14-9-48,-1-1 1,1 1 0,0-1 0,0 0 0,0-1-1,0 1 1,1-1 0,-1 0 0,1-1 0,-1 1-1,1-1 1,0 0 0,-1 0 0,1-1 0,0 1 0,0-1-1,-1-1 1,1 1 0,0-1 0,0 0 0,-1 0-1,1-1 1,-1 0 0,1 0 0,2-1 47,46-39 1391,-45 33-1153,1 1 0,0 0 0,0 1 0,1 0 0,0 1 0,0 0 1,0 0-1,1 1 0,2 0-238,-12 5 4,-1 0 0,1-1 0,0 1 0,-1 0 0,1 0 0,-1 0 0,1 1 0,-1-1 0,1 0 0,-1 0 0,1 1 0,-1-1 0,1 1 0,-1 0 0,1-1 0,-1 1 0,1 0 0,-1 0 0,0 0 0,0 0 0,1 0 0,-1 0 0,0 0 0,0 0 0,0 0 0,0 0-1,0 1 1,0-1 0,-1 1 0,1-1 0,0 0 0,-1 1 0,1-1 0,-1 1 0,1-1 0,-1 1 0,0-1 0,0 1 0,0 0 0,0-1 0,0 1 0,0-1 0,0 1 0,0-1 0,-1 2-4,-6 76-104,-17-5-329,24-100 1250,23-96 982,-5-110-1735,-17 229-200,0 1 0,-1-1 0,0 1 1,0-1-1,0 0 0,0 1 0,0-1 0,0 1 0,-1-1 1,1 0-1,-1 1 0,0-1 0,0 1 0,0-1 0,0 1 0,0 0 1,0 0-1,-1-1 0,1 1 0,-1 0 0,1 0 0,-1 0 1,0 0-1,0 0 0,0 1 0,0-1 0,0 1 0,0-1 0,-1 1 1,1 0-1,0 0 0,-1 0 0,1 0 0,-1 0 0,1 0 1,-1 1-1,1-1 0,-1 1 0,1-1 0,-1 1 0,0 0 0,1 0 1,-1 1-1,1-1 0,-1 0 0,0 1 0,0 0 136,-25 12-5845,4 6-3738</inkml:trace>
  <inkml:trace contextRef="#ctx0" brushRef="#br1" timeOffset="140371.236">33438 283 13997,'0'0'3839,"0"0"-1864,0 0-657,0 0-175,0 0-407,0 0-303,0 0 10,16-1 299,126-1 459,-120 3-927,72-10 2559,-87 5-2109,0 13 1426,-7-7-2221,6 314-112,-8-180-1129,2-125 961,12 148-5271,34-66-7228,-32-80 5659</inkml:trace>
  <inkml:trace contextRef="#ctx0" brushRef="#br1" timeOffset="140620.088">34396 124 20243,'0'0'2226,"0"0"395,0 0-234,0 0-716,0 0-732,4 13-416,21 71-91,-4 0-1,-4 2 0,-3 0 1,-4 1-1,-2 50-431,-6-91-132,-2 0 1,-3 0-1,-1 0 0,-2 0 1,-2-1-1,-2 0 0,-2 0 1,-2-1-1,-2-1 0,-2 0 1,-2-1-1,-1-1 0,-3-1 0,-1-2 1,-1 0-1,-2-1 0,-2-2 1,-6 3 131,2-7-1838,-3-2 0,0-2 1,-1-1-1,-15 6 1838,-46 21-7639</inkml:trace>
  <inkml:trace contextRef="#ctx0" brushRef="#br1" timeOffset="137230.946">28573 64 22357,'0'0'2424,"-13"-11"-406,-44-34-91,55 44-1851,-1 0 0,1 0 0,0 0 0,0 0-1,-1 0 1,1 1 0,-1-1 0,1 1 0,0 0 0,-1-1 0,1 1 0,-1 0 0,1 0 0,-1 1 0,1-1-1,-1 0 1,1 1 0,0 0 0,-1-1 0,1 1 0,0 0 0,-1 0 0,1 0 0,0 1 0,0-1 0,0 0 0,0 1-1,0-1 1,0 1 0,1 0 0,-1 0-76,-4 2 113,-15 13-9,2 2-1,0-1 0,0 2 1,2 1-1,1 0 0,0 1 1,2 0-1,0 1 1,2 1-1,0 0 0,2 1 1,1 0-1,-4 17-103,0 7-94,3 0 0,1 1 0,3-1 0,2 1 0,2 1 0,5 44 94,-2-69-101,1 0 1,1-1-1,2 1 0,0 0 1,2-1-1,0 0 1,2-1-1,1 0 1,1 0-1,1-1 1,1-1-1,1 0 1,0 0-1,2-1 0,1-1 1,0-1-1,2-1 1,6 6 100,-7-9-210,1-1 0,0 0-1,1-1 1,0-1 0,1-1 0,0-1 0,1-1 0,0-1-1,0 0 1,1-2 0,0-1 0,0-1 0,1 0 0,-1-2-1,1-1 1,-1-1 0,1-1 0,-1-1 0,13-3 210,-23 0-641,-1-1 1,0-1-1,0 0 0,0 0 1,-1-1-1,0-1 1,-1 0-1,0-1 0,0 1 1,-1-2-1,-1 1 0,1-2 1,-2 1-1,0-1 1,0 0-1,-1 0 0,0-1 1,-1 1-1,-1-1 1,0-1-1,0 1 0,-1-2 641,16-51-6085</inkml:trace>
  <inkml:trace contextRef="#ctx0" brushRef="#br1" timeOffset="137523.357">29076 572 12011,'-4'-26'1218,"-23"-47"3543,-21 24 4624,41 51-6247,4 15-2764,3-14-101,-2 76 193,3 0 0,4 0 0,11 55-466,0-3 209,19 198-10325,-34-312 3309,-1-9-4649</inkml:trace>
  <inkml:trace contextRef="#ctx0" brushRef="#br1" timeOffset="137681.936">28958 586 17489,'1'-113'1452,"-2"108"-1235,1 1 0,-1 0 0,1-1 1,1 1-1,-1 0 0,0-1 1,1 1-1,0 0 0,0 0 0,0-1 1,1 1-1,-1 0 0,1 0 1,0 0-1,0 1 0,0-1 0,1 0 1,-1 1-1,1-1 0,0 1 1,0 0-1,0 0 0,1 0 0,-1 1 1,1-1-1,-1 1 0,1-1 1,0 1-1,0 0 0,0 1 0,0-1 1,1 1-218,54-3 510,-50 4-511,0 0 1,0 1 0,0 0 0,-1 0-1,1 1 1,-1 1 0,1-1 0,-1 1-1,0 1 1,0-1 0,0 1 0,-1 1 0,1 0-1,-1 0 1,0 0 0,0 1 0,-1 0-1,0 0 1,0 0 0,0 1 0,-1 0-1,0 0 1,0 1 0,-1-1 0,0 1-1,0 0 1,0 0 0,-1 0 0,-1 1-1,0-1 1,0 1 0,0-1 0,-1 1-1,0 0 1,-1 0 0,0-1 0,0 1-1,-1 0 1,0 0 0,-1-1 0,0 1-1,0-1 1,-1 1 0,-3 7 0,-4-2-224,0 0 0,-1-1-1,-1 0 1,0-1 0,-1 0 0,-1-1-1,1 0 1,-2-1 0,1-1 0,-1 0 0,-1-1-1,1-1 1,-1-1 0,-1 0 0,1 0 0,-1-2-1,0 0 1,-3-1 224,4-2-1675,13-2-2394,9-5-917</inkml:trace>
  <inkml:trace contextRef="#ctx0" brushRef="#br1" timeOffset="137887.446">29519 489 14926,'0'0'7020,"0"0"-3118,0 0-1595,0 0-717,0 0-751,0 0-562,0 0-154,3 17 16,16 117 32,0 4-115,2 61-4821,-33-205 3959,8-14 1132,0 0 1,1-1-1,0 1 0,2 0 1,1-1-1,0 1 0,2-1 1,0 0-327,1-3 137,0 1 1,2 0 0,0 1 0,2-1 0,0 1-1,1 0 1,2 1 0,0 0 0,1 1 0,1 0 0,13-16-138,-21 31-28,0 1 1,0-1 0,0 1 0,1 0 0,0 0 0,0 0 0,0 1-1,0-1 1,1 1 0,-1 1 0,1-1 0,0 1 0,-1 0-1,1 0 1,0 0 0,1 1 0,-1 0 0,0 0 0,0 1-1,1 0 28,-1 0-267,0 1-1,0-1 0,0 1 0,0 1 0,0-1 0,0 1 1,0 0-1,0 1 0,-1-1 0,1 1 0,-1 0 0,0 0 0,3 3 268,24 23-4266,-13-6-1552,1 3-6615</inkml:trace>
  <inkml:trace contextRef="#ctx0" brushRef="#br1" timeOffset="138862.668">30106 718 15310,'0'0'2648,"0"0"-1132,0 0-21,0 0 37,0 0-512,0 0-454,0 0-128,-4 1-172,-7 8 177,32-5 294,38-8 43,-51 1-626,-1 0 1,0 0-1,0-1 1,0 0 0,-1 0-1,0 0 1,1-1-1,-2 0 1,1 0 0,0 0-1,-1-1 1,0 0-1,0 0 1,-1 0 0,0-1-1,0 0 1,0 1-1,-1-1 1,0 0 0,0-1-1,-1 1 1,0-1-1,0 1 1,-1-1 0,1-2-155,-2 7 43,-1 0 1,1 0 0,0 0 0,-1 0 0,1 0-1,-1 0 1,0 0 0,0 1 0,0-1 0,0 0-1,-1 1 1,1-1 0,-1 0 0,1 1 0,-1 0-1,0-1 1,0 1 0,0 0 0,0 0 0,0 0-1,-1 0 1,1 1 0,-1-1 0,1 1 0,-1-1-1,1 1 1,-1 0 0,0 0 0,0 0-1,1 0 1,-1 0 0,0 1 0,0 0 0,-1-1-44,-2 0 4,1 1 1,-1-1-1,0 1 0,0 0 1,1 0-1,-1 1 1,0-1-1,0 1 0,1 1 1,-1-1-1,1 1 1,-1 0-1,1 0 1,0 1-1,0-1 0,0 1 1,-2 1-5,-2 8-187,0-1 0,0 1 0,1 1 0,1 0 0,0 0 0,0 0-1,2 1 1,-1 0 0,2 0 0,0 0 0,1 0 0,0 1 0,1 0 0,0-1 0,2 1 0,0 0 0,0 0 0,1 0 0,1-1 0,1 1 0,0-1 0,0 1 0,2-1 0,0 0 0,0 0 0,2-1 0,5 11 187,-3-10-223,1 0-1,0-1 1,1 0 0,1 0 0,0-1 0,0-1 0,1 0-1,1 0 1,0-2 0,0 1 0,1-2 0,0 0 0,0-1-1,1 0 1,3-1 223,-7-1 140,0-2-1,1 1 1,-1-2 0,1 0-1,0 0 1,-1-1 0,1-1-1,0 0 1,0-1-1,0 0 1,-1-1 0,1 0-1,-1-1 1,1 0-1,-1-1 1,0-1 0,0 0-1,-1 0 1,1-1-1,2-3-139,9-10 469,-1-2-1,0 0 0,-2-1 0,-1-1 0,-1 0 0,0-2 0,-2 0 1,-1-1-1,-2 0 0,0-2 0,-1 1 0,-2-1 0,1-9-468,-5 20 15,-1 1 1,-1-1-1,-1 0 0,0 0 0,-1-1 1,-1 1-1,-1-10-15,0 25 0,0 0 0,0 0 0,0 0 0,0 0 0,-1-1 0,1 1 0,-1 0 0,1 0 0,-1 0 0,0 0 0,0 0 0,0 0 0,0 0 0,0 0 0,0 1 0,0-1 0,-1 0 0,1 1 0,-1-1 0,1 1 0,-1-1 0,0 1 0,0 0 0,1-1 0,-1 1 0,0 0 0,0 0 0,0 1 0,0-1 0,0 0 0,0 1 0,0-1 0,-1 1 0,1-1 0,0 1 0,0 0 0,0 0 0,0 0 0,-1 0 0,1 1 0,0-1 0,0 1 0,0-1 0,0 1 0,0 0 0,-8 2 0,1 1 0,0 0 0,1 1 0,-1 0 0,1 0 0,0 1 0,0 0 0,0 1 0,1-1 0,0 1 0,0 1 0,1-1 0,0 1 0,1 0 0,-1 1 0,1 0 0,1-1 0,0 1 0,0 1 0,1-1 0,-2 8 0,0 1-305,1 1 1,0 0-1,2-1 0,0 1 1,1 0-1,1 0 0,1 0 1,0 0-1,2 0 1,0 0-1,1 0 0,1-1 1,0 0-1,2 0 0,7 15 305,-13-30-64,1 0 0,-1 0 1,1 0-1,0 0 0,0 0 0,0-1 0,0 1 0,1-1 0,-1 1 0,1-1 0,-1 0 0,1 0 0,0 0 0,0 0 0,0-1 1,0 1-1,0-1 0,0 1 0,1-1 0,-1 0 0,0-1 0,0 1 0,1 0 0,-1-1 0,1 0 0,-1 0 0,0 0 0,1 0 0,-1 0 1,1-1-1,-1 0 0,0 1 0,1-1 0,-1 0 0,0-1 0,0 1 0,0-1 0,0 1 0,0-1 0,2-1 64,7-11 253,-1 0-1,-1-1 1,0-1-1,0 0 1,-2 0-1,0 0 1,-1-1-1,-1 0 1,0-1-1,-1 1 1,-1-1-1,-1-1-252,5-11 307,14-54 451,-4 0 0,-3-1 0,-5-1 0,-3 0 0,-3-6-758,25 450 0,-24-295-751,4-1 1,2-1-1,2 1 1,4-2-1,9 19 751,-7-42-4096,-3-16-1647,0-3-5104</inkml:trace>
  <inkml:trace contextRef="#ctx0" brushRef="#br1" timeOffset="139035.208">31278 1050 18674,'0'0'6149,"0"0"-3874,0 0-354,0 0-127,0 0-513,0 0-608,22 106-673,-37-59 0,-3 2 0,-6-1 0,0 0 0,-5-4 0,3-4-609,-1-7-2209,-1-6-3684,5-12-11403</inkml:trace>
  <inkml:trace contextRef="#ctx0" brushRef="#br1" timeOffset="134799.974">22896 158 19442,'0'0'1634,"0"0"-897,0 0 800,0 0 129,0 0-737,0 0-737,0 0-128,0 0 0,-38 109-64,38-53 0,0 4-385,6 3-543,4-6-386,7 1-1889,6-7 577,0-8-2947</inkml:trace>
  <inkml:trace contextRef="#ctx0" brushRef="#br1" timeOffset="135070.683">22913 260 14318,'-8'-28'1266,"-38"-71"2961,10 45 1063,72 51-3624,-4 17-1642,1 1 0,-2 1 0,0 2 0,-1 1 0,0 2 0,10 10-24,1-1-76,-2 2 0,-1 2 0,-1 1 1,-2 2-1,17 24 76,-48-57-8,0 1 1,0 0-1,0 0 1,0 0-1,-1 0 1,0 0-1,0 1 1,0-1 0,-1 1-1,0 0 1,0 0-1,0 0 1,-1 0-1,0 0 1,0 0-1,0 0 1,-1 1-1,0-1 1,0 0-1,-1 0 1,1 0-1,-1 1 1,-1-1-1,1 0 1,-1 0-1,0-1 1,-1 1-1,1 0 1,-1-1 0,0 1-1,0-1 1,-1 0-1,0 0 1,0 0-1,-2 2 8,-17 7 11,1 0 0,-2-2 0,0-1 1,0 0-1,-1-2 0,0-1 0,-1-1 0,1-1 0,-2-1 0,1-2 0,0 0 0,-1-2 0,0-1-11,15 1-53,5 0-109,0 0 1,0-1 0,0 0-1,0 0 1,0-1-1,1 0 1,-1 0 0,0 0-1,0-1 1,0 0 0,1 0-1,-1-1 1,-1-1 161,6 3-267,1 0 0,0-1 0,0 1 0,1 0 0,-1-1 0,0 1 1,0-1-1,1 0 0,-1 1 0,1-1 0,-1 1 0,1-1 0,-1 0 0,1 1 0,0-1 0,0 0 0,0 1 0,0-1 0,0 0 1,1 1-1,-1-1 0,0 0 0,1 1 0,-1-1 0,1 1 0,-1-1 0,1 1 0,0-1 0,0 1 0,0-1 0,0 1 1,0-1-1,0 1 0,0 0 0,1-1 267,21-22-7586</inkml:trace>
  <inkml:trace contextRef="#ctx0" brushRef="#br1" timeOffset="136038.815">24058 327 18962,'0'-12'2664,"1"3"-2230,-1 1-1,0-1 1,0 1 0,-1-1 0,0 1 0,-1-1-1,0 1 1,0 0 0,-1 0 0,0 0 0,0 0 0,-1 0-1,0 0 1,0 1 0,-1 0 0,0 0 0,0 0-1,0 1 1,-6-6-434,4 8 70,0 0 1,1 0-1,-1 1 0,0 0 0,-1 0 0,1 1 0,-1 0 1,1 0-1,-1 0 0,1 1 0,-1 1 0,0-1 1,0 1-1,1 0 0,-1 1 0,0 0 0,1 0 0,-1 1 1,1-1-1,-1 2 0,1-1 0,0 1 0,0 0 0,-2 1-70,-3 2-16,-1 1-1,1 0 0,0 1 1,1 0-1,0 1 0,0 0 1,1 1-1,0 0 0,0 1 1,1 0-1,1 0 0,-6 11 17,7-8-241,1-1 0,1 1 0,0 0-1,1 1 1,1-1 0,0 1 0,1 0-1,0 0 1,1-1 0,1 1 0,0 0-1,2 0 1,-1 0 0,2 0 0,0-1 0,0 1-1,2-1 1,-1 0 0,2 0 0,0 0-1,1-1 1,0 0 0,1 0 0,0-1-1,1 0 1,1 0 0,-1-1 0,2-1-1,0 1 1,0-2 0,1 1 0,0-2 0,0 1-1,1-2 1,0 0 0,1 0 0,3 0 241,-11-4 32,1-1 0,-1 0 1,0-1-1,1 1 0,-1-1 1,1-1-1,0 1 0,-1-1 1,1 0-1,0 0 1,-1-1-1,1 0 0,-1 0 1,1-1-1,-1 0 0,0 0 1,1 0-1,-1-1 0,0 0 1,-1 0-1,1-1 1,0 1-1,-1-1 0,0 0 1,0-1-1,0 1 0,0-1 1,-1 0-1,0 0 0,0 0 1,0-1-1,-1 0-32,9-19 736,-1 0 0,-2-1 1,-1 0-1,0 0 0,-2-1 0,-2 0 0,0 0 0,-1 0 0,-2-22-736,-5-50 1756,4 99-1748,0-1 0,-1 1-1,1 0 1,0-1 0,-1 1-1,1 0 1,-1-1 0,1 1-1,0 0 1,-1-1-1,1 1 1,-1 0 0,1 0-1,-1 0 1,1 0 0,-1-1-1,1 1 1,-1 0 0,1 0-1,-1 0 1,1 0-1,-1 0 1,1 0 0,-1 0-1,1 0 1,-1 0 0,1 0-1,-1 1 1,1-1 0,-1 0-1,1 0 1,-1 0-1,1 1 1,0-1 0,-1 0-1,1 0 1,-1 1 0,1-1-1,0 0 1,-1 1 0,1-1-1,-1 1 1,1-1-1,0 0 1,0 1 0,-1-1-1,1 1 1,0-1 0,0 1-1,0-1 1,-1 1 0,1-1-1,0 1 1,0-1-1,0 1 1,0-1 0,0 1-1,0-1 1,0 1 0,0-1-1,0 1-7,-14 33 330,10-20-370,1 0 0,0 0 0,0 1 0,2-1 0,0 1 0,0-1 0,2 1 0,-1-1 0,2 1-1,0-1 1,1 0 0,0 0 0,1 0 0,1 0 0,0 0 0,1-1 0,0 0 0,1 0 0,0-1 0,1 0 0,1 0 0,7 9 40,-7-11-147,0 0 1,0-1-1,1 0 0,1 0 0,-1-1 1,1 0-1,1-1 0,-1 0 1,1-1-1,0-1 0,1 1 0,-1-2 1,1 0-1,0 0 0,0-2 0,0 1 1,1-1-1,-1-1 0,0-1 1,1 0-1,-1 0 0,1-2 0,-1 1 1,0-2-1,0 0 0,0 0 0,0-1 1,-1-1-1,1 0 0,-1 0 1,0-2-1,-1 1 0,11-9 147,-2-7 129,-1 0 1,-2-1-1,0-1 0,-2-1 0,0 0 0,-2-1 0,-1 0 1,-1-1-1,-1 0 0,-2-1 0,0 0 0,1-20-129,-5 34 169,20-166 2410,-24 179-2557,1 0 0,-1 1 0,0-1 0,1 0 0,-1 0 0,0 0 0,0 1 0,0-1 0,0 0 0,1 0 0,-1 0 0,0 0 0,0 1 0,0-1 0,-1 0 0,1 0 0,0 0 0,0 1 0,0-1 0,-1 0 0,1 0 0,0 0 0,-1 1 0,1-1 0,0 0 0,-1 0 0,1 1 0,-1-1 0,1 1 0,-1-1 0,0 0 0,1 1 0,-1-1 0,0 1 0,1-1 0,-1 1 0,0-1 0,0 1 0,1 0 0,-1-1 0,0 1 0,0 0 0,0 0 0,1 0 0,-1 0 0,0-1 0,0 1 0,0 0 0,0 0 0,1 0 0,-1 1 0,0-1 0,0 0 0,0 0 0,1 0 0,-1 1 0,0-1 0,0 0 0,0 1 0,1-1 0,-1 0 0,0 1 0,1-1 0,-1 1 0,0 0-22,-7 10 2,0 1 0,0 1 0,1-1 0,1 1 0,0 0 1,1 1-1,0-1 0,1 1 0,1 0 0,0 0 0,1 0 0,1 1 0,-1 4-2,-1 2-201,0 0 1,2 0-1,0 0 1,1 0-1,1 0 1,1 0 0,1 0-1,1 0 1,1-1-1,0 1 1,2-1-1,0 0 1,1-1-1,1 0 1,1 0-1,1-1 1,0 0-1,2-1 1,0-1-1,0 0 1,2 0-1,0-1 1,0-1-1,2-1 1,0 0-1,0-1 1,2 0 200,-2-4-5,0 0 0,0-1 0,1 0 0,0-2 0,0 0 0,0-1 0,1-1 0,0-1 0,-1 0 1,1-1-1,0-2 0,0 0 0,-1 0 0,1-2 0,-1 0 0,1-1 0,-1-1 0,0-1 0,-1-1 0,1 0 0,-2-1 0,1-1 0,-1 0 1,0-2-1,-1 1 0,14-13 5,-11 2 410,-1 0 1,-1-1-1,-1-1 1,-1 0 0,-1-1-1,-1-1 1,-1 0 0,-1 0-1,-1-1 1,-1 0-1,-2-1 1,2-12-411,-7 37 15,-1 0 1,1 0-1,0 0 1,-1-1-1,1 1 1,-1 0-1,0 0 0,0-1 1,1 1-1,-2 0 1,1 0-1,0-1 1,0 1-1,-1 0 1,1 0-1,-1 0 0,0-1 1,0 1-1,1 0 1,-1 0-1,-1 0 1,1 0-1,0 1 0,0-1 1,-1 0-1,1 0 1,-1 1-1,1-1 1,-1 1-1,0-1 0,0 1 1,0 0-1,0-1 1,0 1-1,0 0 1,0 0-1,0 1 1,0-1-1,0 0 0,0 1 1,-1-1-1,1 1 1,0 0-1,0 0 1,-1 0-1,-1 0-15,-11 3 0,0 2 0,1-1 0,-1 2 0,1 0 0,0 1 0,0 0 0,1 1 0,0 0 0,0 1 0,1 1 0,0 0 0,-5 6 0,4-5-28,-1 1 1,2 0-1,0 1 0,0 0 1,1 1-1,1 0 1,0 1-1,1 0 0,1 0 1,0 1-1,1 0 0,1 0 1,0 1-1,2 0 0,-1 0 1,2 0-1,0 5 28,3-17-75,0 0-1,0 1 0,0-1 1,1 0-1,0 0 0,0 1 1,1-1-1,-1 0 0,1 0 1,0 0-1,0 0 0,1-1 1,0 1-1,-1 0 1,2-1-1,-1 0 0,0 0 1,1 0-1,0 0 0,0 0 1,0-1-1,0 0 0,0 0 1,1 0-1,-1 0 0,1-1 1,0 1-1,0-1 0,0 0 1,0-1-1,0 1 1,0-1-1,1 0 0,-1-1 1,0 1-1,1-1 0,-1 0 1,0 0-1,1-1 0,-1 1 1,0-1-1,1-1 0,-1 1 1,0-1-1,0 1 1,0-1-1,2-2 76,3-5 128,0 0-1,-1-1 1,0 0 0,-1-1 0,0 1 0,0-2-1,-1 1 1,-1-1 0,0 0 0,-1 0 0,0-1-1,-1 1 1,0-1 0,-1 0 0,0 0-1,0-12-127,5-25 1559,8 74-1137,-11-3-470,1-1 1,0 1-1,1-1 0,1-1 0,1 1 1,1-1-1,1-1 0,0 0 1,2 0-1,0-1 0,0-1 0,2 0 1,0-1-1,1-1 0,0 0 1,11 6 47,-26-19-76,0 0 1,0 0 0,0 0-1,1 0 1,-1 0 0,0-1 0,1 1-1,-1 0 1,1-1 0,-1 1-1,1-1 1,-1 0 0,1 1 0,-1-1-1,1 0 1,0 0 0,-1 0-1,1 0 1,-1 0 0,1 0-1,-1 0 1,1-1 0,-1 1 0,1-1-1,-1 1 1,1-1 0,-1 1-1,1-1 1,-1 0 0,0 0 0,1 0-1,-1 1 1,0-1 0,0 0-1,0-1 1,0 1 0,0 0-1,0 0 1,0 0 0,0-1 0,0 1-1,0 0 1,-1-1 0,1 1-1,0-1 1,-1 1 0,0-1 0,1-1 75,0-15-1028,-1-1 1,-1 1 0,-1-1 0,-1 1 0,0 0-1,-1 0 1,-1 0 0,-1 0 0,0 1 0,-3-3 1027,2-1-1537,-15-39-3769</inkml:trace>
  <inkml:trace contextRef="#ctx0" brushRef="#br1" timeOffset="136321.541">24569 322 15278,'0'0'2435,"0"0"-1058,104 10 385,-46-18 192,11 3-1154,5-1-672,0-1-128,-8 4-192,-8-4-1473,-11 1-2595,-15 2-9962</inkml:trace>
  <inkml:trace contextRef="#ctx0" brushRef="#br1" timeOffset="163069.493">26880 3293 10922,'0'0'3678,"0"0"-816,2-14-300,24-105 3940,-25 117-6453,0 1-1,1-1 1,-1 1-1,0 0 1,1-1-1,-1 1 0,0 0 1,1 0-1,0 0 1,-1 0-1,1 0 1,-1 0-1,1 0 0,0 0 1,0 1-1,0-1 1,-1 1-1,1-1 1,0 1-1,0 0 1,0-1-1,0 1 0,0 0 1,0 1-1,0-1 1,0 0-1,-1 0 1,1 1-1,0-1 0,0 1 1,0 0-1,0-1-48,59 23-23,41 40-91,-86-51-23,0 0 1,1-1-1,0-1 0,1-1 1,0 0-1,1-1 0,-1-1 1,1-1-1,1-1 0,-1 0 1,11 0 136,-25-5-2,0 0 0,1-1-1,-1 1 1,0-1 0,0 0 0,0-1 0,1 1 0,-1-1 0,-1 0 0,1-1 0,0 1 0,0-1 0,-1 1-1,0-2 1,1 1 0,-1 0 0,0-1 0,-1 0 0,1 1 0,-1-2 0,1 1 0,1-3 2,53-109 1098,-49 95-666,21-83 2691,-48 153-2589,14-25-754,1 0 1,2 1-1,0-1 1,1 0-1,2 0 1,0 0-1,2 0 1,1 0-1,6 22 220,7-12-7169,-10-26-465</inkml:trace>
  <inkml:trace contextRef="#ctx0" brushRef="#br1" timeOffset="165858.987">28381 4048 15310,'0'0'1410,"97"16"-1122,-13-16 1185,30 2 353,19-8-801,24 0-160,21-1 0,17 1-289,20 3-415,13 3-129,6 0-32,0 3 64,-15-1-64,-22-2-929,-41 0-2242,-46-3-4388</inkml:trace>
  <inkml:trace contextRef="#ctx0" brushRef="#br1" timeOffset="166108.97">28699 4449 14189,'0'0'3780,"85"9"-3652,3-9 96,19-6 385,26-1 288,23-5 0,17-3 256,18-3 160,4 0-640,0-1-289,-12 5-64,-14 2-224,-14 5 64,-25 3-160,-34 4-32,-35 0-1825,-38 1-1827,-23 8-3170</inkml:trace>
  <inkml:trace contextRef="#ctx0" brushRef="#br1" timeOffset="163691.074">29018 3022 14414,'5'-12'3240,"69"-138"5253,-70 144-8181,-1 2 20,0-1 0,0 0 0,0 0 0,0-1 0,-1 1 0,1 0 0,-2-1 0,1 0 0,0 1 0,-1-1 0,0 0 0,-1 0 0,1 0 0,-1-2-332,-36 1 1057,17 12-1042,0 2 0,0 0 0,1 1 0,0 0 0,1 2-1,0 0 1,0 1 0,1 1 0,0 0 0,-2 5-15,-94 93-629,107-104 510,1 0 1,-1 0-1,2 0 0,-1 1 0,1-1 0,0 1 0,0 0 1,0 0-1,1 0 0,1 0 0,-1 0 0,1 1 0,0-1 1,0 1-1,1-1 0,0 0 0,1 1 0,0-1 1,0 0-1,0 1 119,4 1-96,-1-1 0,2 0 1,-1 0-1,1 0 0,0 0 0,1-1 1,0 0-1,0 0 0,0-1 0,1 0 1,0 0-1,0-1 0,0 0 0,1 0 1,8 2 95,48 23-167,67 43-25,-127-69 204,0 0 0,-1 1 0,1-1 0,-1 1 0,0 0 0,0 1 0,-1-1 0,1 1 0,-1-1 0,0 1 0,-1 0 0,0 0 0,1 0 0,-2 0 0,1 1 0,-1-1 0,0 0 0,0 1 0,-1-1 0,0 1 0,0 4-12,-1-7 56,0 0 0,0-1 0,0 1 0,0-1 0,-1 1 1,0-1-1,1 1 0,-1-1 0,0 0 0,-1 0 0,1 0 0,0 0 0,-1 0 0,0-1 1,1 1-1,-1-1 0,0 0 0,0 0 0,-1 0 0,1 0 0,0 0 0,-1-1 0,1 1 0,-3 0-56,-89 23 634,80-22-623,0-1-1,0-1 0,0 0 0,0 0 0,0-2 1,0 0-1,0-1 0,0 0 0,0-1 0,0-1 1,-9-3-11,21 6-142,1 0 1,0 0 0,0 0 0,0-1 0,1 1-1,-1 0 1,0-1 0,0 1 0,1-1 0,-1 0 0,1 1-1,-1-1 1,1 0 0,0 0 0,0 0 0,-1 0-1,1 0 1,1 0 0,-1 0 0,0 0 0,0-1 0,1 1-1,0 0 1,-1 0 0,1-1 0,0 1 0,0 0-1,0-1 1,0 1 0,1 0 0,-1 0 0,0-1 0,1 1-1,0 0 1,-1 0 0,1 0 0,0 0 0,0 0-1,0 0 1,1 0 0,-1 0 0,0 0 0,1 0 0,-1 1-1,1-1 1,0 0 0,0 0 141,25-22-4185,3 2-2072</inkml:trace>
  <inkml:trace contextRef="#ctx0" brushRef="#br1" timeOffset="163982.785">29525 2859 16912,'0'0'4233,"0"0"-768,0 0-780,0 0-421,0 0-791,0 0-603,0 0-293,-3 6-326,-2 11-246,1 2 0,0-1 0,1 0 0,1 1 0,1 0 1,0-1-1,1 1 0,3 14-5,-2 20-4,8 79-3292,31 61-7245,-32-164 227</inkml:trace>
  <inkml:trace contextRef="#ctx0" brushRef="#br1" timeOffset="164568.845">29382 3197 13036,'0'0'5131,"-15"-14"-1928,-46-43-700,41 40-1263,20 17-1171,0 0-1,0 0 1,1-1-1,-1 1 1,0 0 0,0 0-1,0 0 1,0 0-1,0-1 1,0 1-1,0 0 1,0 0-1,0-1 1,0 1 0,1 0-1,-1 0 1,0 0-1,0-1 1,0 1-1,0 0 1,-1 0 0,1 0-1,0-1 1,0 1-1,0 0 1,0 0-1,0 0 1,0-1-1,0 1 1,0 0 0,0 0-1,0 0 1,-1-1-69,7 2-76,385 37-201,-340-37-87,26 4-310,1-4 1,0-3-1,0-3 1,-1-4-1,4-4 674,-74 12 64,0 0 0,1 0-1,-1 0 1,0-1-1,0 0 1,0 0 0,0-1-1,0 0 1,-1 0-1,1-1 1,-1 1 0,0-1-1,0-1 1,0 1-1,-1-1 1,1 0 0,-1 0-1,0-1 1,-1 0-1,1 0 1,-1 0 0,0 0-1,1-5-63,-6 7 144,0 1 1,-1-1-1,1 0 0,-1 1 1,0 0-1,0-1 0,0 1 1,0 0-1,-1 0 0,0 0 0,1 0 1,-1 0-1,0 1 0,0 0 1,0-1-1,-1 1 0,1 0 1,-1 0-1,1 1 0,-1-1 0,1 1 1,-1-1-1,0 1 0,0 1 1,0-1-1,1 0 0,-1 1 1,0 0-1,0 0 0,0 0 0,0 0 1,-2 1-145,-5-2 3,0 1 1,1 0 0,-1 0-1,0 2 1,0-1-1,0 1 1,1 1 0,-1-1-1,1 2 1,0 0 0,0 0-1,0 1 1,0 0-1,1 0 1,0 1 0,0 1-1,1-1 1,-1 1 0,1 1-1,1 0 1,0 0-1,0 0 1,0 1 0,1 0-1,0 0 1,1 0-1,0 1 1,0 0 0,1 0-1,1 0 1,-3 11-4,3-12-257,1 0 0,0 0 0,0 0 0,1 0 0,0 1 0,1-1-1,-1 0 1,2 1 0,0-1 0,0 0 0,0 0 0,1 0 0,1 0 0,0 0 0,0 0 0,0 0 0,1-1 0,0 0 0,1 0 0,0 0 0,0 0-1,1-1 1,0 0 0,0 0 0,1 0 0,7 5 257,-7-7-186,0 0-1,1 0 0,0-1 1,0 0-1,1-1 0,-1 1 0,1-2 1,-1 1-1,1-1 0,0 0 1,0-1-1,0 0 0,1-1 187,-6 0 77,0 0-1,-1 0 0,1-1 0,-1 1 0,1-1 0,-1 0 1,1 0-1,-1-1 0,1 1 0,-1-1 0,0 1 0,0-1 0,0 0 1,0 0-1,0 0 0,0-1 0,-1 1 0,1-1 0,-1 1 1,1-1-1,1-3-76,6-12 979,-1-1 0,0-1 0,-1 0 1,-2 0-1,0 0 0,-1-1 0,0-1-979,23-77 2338,-28 98-2328,0 1 0,0 0-1,0-1 1,0 1 0,0-1-1,0 1 1,0-1-1,0 1 1,0-1 0,1 1-1,-1-1 1,0 1-1,0 0 1,1-1 0,-1 1-1,0 0 1,0-1-1,1 1 1,-1-1 0,0 1-1,1 0 1,-1 0-1,1-1 1,-1 1 0,0 0-1,1 0 1,-1-1-1,1 1 1,-1 0 0,1 0-1,-1 0 1,0 0-1,1 0 1,-1 0 0,1 0-1,-1 0 1,1 0-1,-1 0 1,1 0 0,-1 0-1,1 0 1,-1 0 0,1 0-1,-1 0 1,0 0-1,1 0 1,-1 1 0,1-1-1,-1 0 1,1 0-1,-1 1 1,0-1 0,1 0-1,-1 1 1,0-1-1,1 0 1,-1 1 0,0-1-1,1 0 1,-1 1-1,0-1 1,0 1 0,0-1-1,1 0 1,-1 1-1,0-1 1,0 1 0,0-1-1,0 1 1,0-1-10,18 41-212,-15-34 237,85 184-2048,-85-188 1960,-1 1 1,1-1-1,-1 0 1,1 0-1,0 0 1,0 0-1,0-1 1,1 1-1,-1-1 1,1 0-1,-1 0 1,1 0-1,0 0 1,0 0-1,0-1 0,0 0 1,0 0-1,0 0 1,0 0-1,0-1 1,0 0-1,0 1 1,0-2-1,0 1 1,1 0-1,-1-1 1,0 0-1,0 1 1,0-2-1,0 1 0,0 0 1,-1-1-1,1 0 1,0 0-1,-1 0 1,1 0-1,-1-1 1,0 1-1,1-1 1,-1 0-1,-1 0 1,1 0 62,18-27 404,-1 0 1,-2-2 0,-1 0 0,-1 0 0,-2-2 0,-2 0 0,-1-1 0,-1 0 0,-1-6-405,-2 17 92,27-147 1659,-53 213-1473,12-17-278,1 0 0,1 1 0,2-1 0,0 1 0,2 0 0,1 0 0,1 0 0,1 0 0,1 0 0,1-1 0,2 0 0,0 1 0,2-2 0,4 10 0,-3-11-1251,0 0 1,1-1-1,1 0 1,1-1-1,1 0 1,1-1-1,1 0 1,3 2 1250,-6-13-4378,0-4-2252</inkml:trace>
  <inkml:trace contextRef="#ctx0" brushRef="#br1" timeOffset="164959.555">30739 3138 15278,'0'0'2606,"0"0"-503,0 0 182,0 0-241,0 0-666,0 0-690,13-10-405,-6 4-241,-2 2-14,0 0 0,0 0 1,0 0-1,0 0 1,1 1-1,0 0 1,-1 0-1,1 0 1,0 1-1,1 0 0,-1 0 1,0 1-1,0 0 1,1 0-1,-1 0 1,6 0-29,52 4 200,-26 1-166,0-2 1,0-2-1,0-2 0,0-1 1,0-1-1,0-3 0,-1-1 1,33-11-35,-66 18 103,1 0 0,-1-1 0,0 0 0,0 0 1,0 0-1,0 0 0,0-1 0,0 1 0,0-1 0,-1 0 0,1 0 1,-1 0-1,0-1 0,0 1 0,0-1 0,-1 0 0,1 1 0,-1-1 1,0 0-1,0-1 0,0 1 0,0 0 0,-1-1 0,0 1 0,0 0 1,0-1-1,0 1 0,-1-6-103,-1 9 22,-1 0 1,1 0-1,-1 0 0,0 0 1,0 0-1,1 0 0,-1 0 1,0 0-1,0 1 1,0-1-1,0 1 0,0-1 1,0 1-1,1 0 0,-1 0 1,0 0-1,0 0 0,0 0 1,0 0-1,0 0 1,0 1-1,0-1 0,0 1 1,0-1-1,0 1 0,1 0 1,-1 0-1,0 0 0,0 0 1,1 0-1,-1 0 1,1 0-1,-1 1 0,1-1 1,-1 1-1,1-1 0,-1 2-22,-5 8-65,0 1 0,1 0-1,1 0 1,0 1-1,1-1 1,0 1 0,1 0-1,0 0 1,1 1-1,0-1 1,2 0 0,-1 1-1,1-1 1,1 1-1,1-1 1,0 0 0,0 0-1,1 1 1,1-2-1,2 6 66,6 21-420,2-1-1,1 0 0,2-2 0,2 1 0,1-2 0,7 7 421,-7 1 315,-42-47 208,4-3-435,0-1-1,1-1 0,0 0 0,1-2 0,0 0 1,0 0-1,1-2 0,1 0 0,-3-3-87,-14-51-1840,48 25-6254,-2 30 1762</inkml:trace>
  <inkml:trace contextRef="#ctx0" brushRef="#br1" timeOffset="165208.626">31844 2777 16912,'3'-14'2328,"-1"0"-1537,8-38 1200,3 9 2770,-13 42-4675,0 1 1,0-1 0,0 0 0,0 1-1,0-1 1,1 0 0,-1 1 0,0-1-1,0 0 1,1 1 0,-1-1 0,1 1-1,-1-1 1,0 1 0,1-1-1,-1 1 1,1-1 0,-1 1 0,1-1-1,-1 1 1,1-1 0,-1 1 0,1 0-1,0-1 1,-1 1 0,1 0 0,0 0-1,-1-1 1,1 1 0,0 0 0,-1 0-1,1 0 1,0 0 0,-1 0-1,1 0 1,0 0 0,-1 0 0,1 0-1,0 0 1,-1 0 0,1 0 0,0 1-1,-1-1 1,1 0 0,0 0 0,-1 1-1,1-1 1,0 1-87,22 25 647,-4 8-619,-2 0 1,-1 1-1,-2 1 0,-2 1 1,-1 0-1,-2 0 1,-1 1-1,-2 0 1,-2 1-1,-2-1 1,-1 1-1,-2 1-28,1-19-204,0 0-1,-2 1 1,-1-1-1,0 0 0,-2 0 1,0-1-1,-2 1 1,0-1-1,-1 0 1,-1-1-1,-1 0 1,0-1-1,-2 1 1,0-2-1,-1 0 1,0-1-1,-2 0 0,0-1 1,-7 6 204,-137 82-5078,45-52-1605,13-14-4960</inkml:trace>
  <inkml:trace contextRef="#ctx0" brushRef="#br1" timeOffset="165586.627">28659 2823 17360,'0'0'2387,"-18"1"-6,6-1-1931,5 0-248,0-1-1,1 1 1,-1 1-1,1-1 1,-1 1-1,0 0 1,1 1-1,-1 0 1,1 0-1,0 0 0,0 1 1,0 0-1,0 0 1,0 0-1,0 1 1,1 0-1,-4 3-201,-10 16 159,2 1-1,1 0 0,1 1 1,2 1-1,0 0 0,1 1 1,2 1-1,1-1 1,1 2-1,1-1 0,2 1 1,0 0-1,3 0 0,0 0 1,2 26-159,1-38-68,0 0 1,1 0 0,1 0-1,0 0 1,2-1 0,-1 1-1,2-1 1,0 0 0,1-1-1,1 0 1,0 0-1,1 0 1,1-1 0,0-1-1,1 1 1,0-2 0,1 0-1,1 0 1,0-1 0,0 0-1,1-1 68,11 7-925,1-2-1,0 0 1,1-2 0,1 0-1,22 5 926,79 16-7064,-59-23-2155</inkml:trace>
  <inkml:trace contextRef="#ctx0" brushRef="#br1" timeOffset="161090.105">22979 3261 13004,'0'0'1933,"0"0"-342,5-13 5,2-6-831,5-12 146,-2-5 2725,-8 37-508,2 18-2584,19 266-458,-7-179-4540,9-41-6397,-16-50-397</inkml:trace>
  <inkml:trace contextRef="#ctx0" brushRef="#br1" timeOffset="161341.376">23043 3270 12716,'-8'-84'607,"-2"-51"3916,9 132-4370,1-1-1,0 1 0,0-1 1,1 1-1,-1-1 0,1 1 1,-1-1-1,1 1 0,0-1 1,0 1-1,1 0 0,-1 0 1,1 0-1,0 0 1,0 0-1,0 0 0,0 0 1,0 0-1,0 1 0,1-1 1,-1 1-1,1 0 0,0-1 1,0 1-1,0 1 0,0-1 1,0 0-1,0 1 0,0-1 1,3 0-153,2 0 54,1 0-1,-1 0 1,0 1 0,1 0 0,-1 1-1,1 0 1,0 0 0,-1 1 0,1 0-1,-1 0 1,0 1 0,6 2-54,16 8 5,-1 2 0,0 0 1,-1 2-1,0 2 1,-2 0-1,0 2 0,-1 1 1,-1 1-1,-1 0 0,-1 2 1,6 10-6,-14-21-9,-2 2 1,0-1 0,0 2 0,-2 0 0,0 0-1,-1 1 1,0 0 0,-1 0 0,-1 1 0,-1 0 0,-1 0-1,0 1 1,-1-1 0,-1 1 0,0 12 8,-4-24-1,0 1 0,-1-1 0,1 1 0,-1-1 0,-1 0 0,1 0 0,-1 0 0,-1 0 0,1 0 0,-1 0 1,0-1-1,-1 0 0,1 0 0,-1 0 0,0 0 0,-1-1 0,1 0 0,-1 0 0,0 0 0,-1-1 0,1 0 0,-1 0 0,-5 2 1,-9 4 2,0-1-1,-1 0 1,-1-2 0,1-1-1,-1 0 1,0-2-1,-6 0-1,27-4 0,-16 4-191,0-2 1,-1 0 0,1-1-1,0-1 1,-1 0 0,1-2-1,-1 0 1,1-1-1,-6-3 191,-12-27-6208,33 15-1106</inkml:trace>
  <inkml:trace contextRef="#ctx0" brushRef="#br1" timeOffset="162318.279">24223 3268 18578,'0'-13'2263,"0"8"-2193,0-5 455,0-1 0,0 0-1,-1 1 1,0-1 0,-1 0 0,0 1-1,-1-1 1,0 1 0,0 0 0,-1 0-1,-1 0 1,0 1 0,-2-5-525,4 11 50,0-1 1,0 0 0,0 1-1,0-1 1,0 1-1,-1 0 1,1 0 0,-1 1-1,0-1 1,0 1-1,0-1 1,0 1-1,0 1 1,-1-1 0,1 0-1,-1 1 1,1 0-1,-1 0 1,1 0 0,-1 1-1,1 0 1,-1 0-1,0 0 1,1 0-1,-1 1 1,1-1 0,-1 1-1,1 0 1,-1 1-1,1-1 1,0 1-1,-1 0 1,1 0 0,0 0-1,0 0 1,0 1-1,1 0 1,-1 0 0,1 0-1,-3 3-50,-3 8-159,2 1 1,-1 0-1,2 0 0,0 1 1,1 0-1,1 0 0,0 0 1,2 0-1,-1 1 0,2-1 1,0 1-1,1 0 0,1-1 1,1 6 158,-2 1-533,0-3 50,1 1 1,0-1 0,2 0 0,0 0 0,1 0 0,1 0 0,1-1 0,1 0-1,0 0 1,2 0 0,0-1 0,1 0 0,1-1 0,0 0 0,1-1 0,8 7 482,-18-21 28,1 0 1,-1 0-1,1 0 1,0 0 0,-1-1-1,1 1 1,0-1-1,0 0 1,0 0 0,0 0-1,0 0 1,1 0-1,-1-1 1,0 1 0,0-1-1,0 0 1,1 0-1,-1 0 1,0 0 0,0-1-1,1 1 1,-1-1-1,0 0 1,0 0 0,0 0-1,0 0 1,0 0-1,0-1 1,0 0 0,-1 1-1,1-1 1,-1 0-1,1 0 1,-1 0 0,1-1-1,-1 1 1,0-1-1,0 1 1,0-1 0,-1 0-1,1 1 1,1-4-29,17-34 1256,-1-1 0,-2 0 0,-2-2-1,-2 0 1,-1 0 0,-1-9-1256,7-23 552,-10 151-557,-4-55-137,2 0 0,0 0-1,1-1 1,1 0 0,1 0 0,1-1 0,1 0-1,0-1 1,2 0 0,0-1 0,3 3 142,-12-15-41,1 0 0,0 0-1,0 0 1,0 0 0,1-1 0,0 0 0,0 0-1,0-1 1,0 1 0,0-1 0,1-1 0,-1 1 0,1-1-1,0 0 1,0-1 0,0 1 0,0-2 0,0 1-1,0-1 1,0 1 0,0-2 0,0 1 0,0-1 0,0 0-1,-1-1 1,1 0 0,0 0 0,0 0 0,-1-1-1,0 0 1,1 0 0,-1 0 0,0-1 0,-1 0 0,6-5 41,9-13 156,0-2 1,-2 0-1,-1-1 1,-1-1-1,-1 0 1,-1-2 0,-2 1-1,-1-2 1,0 1-1,4-25-156,4-2 565,64-233 2296,-132 500-2381,40 45-560,10-241 14,1-1-1,1 1 1,0-1-1,1 0 1,1 0-1,0 0 0,1 0 1,0-1-1,2 0 1,-1 0-1,2-1 1,0 0-1,0 0 1,1-1-1,1-1 0,0 0 1,1 0-1,0-1 1,0 0-1,1-1 1,0-1-1,1 0 1,0 0-1,0-2 0,0 0 1,1 0-1,0-1 1,0-1-1,1-1 1,4 1 66,-1-2 7,1-1 0,0 0 1,-1-2-1,1 0 0,0-1 0,-1-1 1,1-1-1,-1-1 0,0 0 1,-1-2-1,1 0 0,-1-1 0,0-1 1,-1 0-1,0-2 0,-1 0 0,0 0 1,0-2-1,-2 0 0,1 0 1,-2-2-1,12-14-7,-4-1 191,-2-2 0,-1 0-1,-1-1 1,-2 0 0,-1-2 0,-2 1 0,-1-2 0,3-24-191,-11 51 29,-1 1 3,1-1 1,-1 0-1,0 0 0,-1 0 0,0 0 1,0 0-1,-1 0 0,-1-1 0,1 1 1,-1 0-1,-2-6-32,1 13 5,1 1 0,-1-1 0,0 1-1,0 0 1,0-1 0,0 1 0,0 0 0,0 0 0,-1 1 0,1-1-1,0 0 1,0 1 0,-1-1 0,1 1 0,0 0 0,0 0 0,-1-1-1,1 2 1,0-1 0,-1 0 0,1 0 0,0 1 0,-1-1 0,1 1-1,0 0 1,0 0 0,0 0 0,0 0 0,0 0 0,0 0-1,0 0 1,0 1 0,0-1-5,-17 11 5,2 1 0,-1 0 0,2 2 0,0-1 0,0 2 0,1 0 0,1 1 0,1 1 0,1 0 0,0 0 0,1 1 0,1 1 1,1 0-1,1 0 0,1 1 0,0 0 0,0 5-5,5-20-55,-1 0 0,1-1 0,1 1 0,-1 0 0,1 0 0,0 0 1,0 0-1,0 0 0,1 1 0,0-1 0,1 0 0,-1 0 1,1 0-1,0 0 0,0 0 0,1 0 0,0 0 0,0 0 0,0-1 1,1 1-1,0-1 0,0 1 0,0-1 0,1 0 0,0 0 0,0-1 1,0 1-1,0-1 0,1 0 0,-1 0 0,1 0 0,0 0 0,1-1 1,-1 0-1,0 0 0,1-1 0,0 1 0,0-1 0,-1-1 1,6 2 54,-6-3-12,1 1 1,0-2 0,-1 1 0,1 0-1,-1-1 1,1 0 0,-1-1 0,1 1-1,-1-1 1,1 0 0,-1 0-1,0-1 1,0 1 0,0-1 0,-1 0-1,1-1 1,-1 1 0,1-1 0,-1 0-1,0 0 1,-1 0 0,1 0 0,-1-1-1,1 0 1,-1 1 0,1-4 11,5-9 50,0-1 0,-1 0 1,-1 0-1,-1-1 0,0 0 0,-2 0 0,1-2-50,6-88 2616,1 133-2734,1 0 0,2-1 0,0 0 0,1-1 1,1-1-1,1-1 0,1 0 0,1-1 0,0-1 0,1-1 0,1-1 0,15 7 118,43 15-6128,-80-37 5922,1-1 0,-1 0 0,1 0 1,0 0-1,-1 0 0,1 0 0,0 0 0,-1 0 1,1-1-1,0 1 0,-1 0 0,1 0 0,0 0 1,-1-1-1,1 1 0,-1 0 0,1 0 0,-1-1 0,1 1 1,-1-1-1,1 1 0,-1-1 0,1 1 0,-1 0 1,1-1-1,-1 0 0,0 1 0,1-1 0,-1 1 1,0-1-1,1 1 0,-1-1 0,0 0 0,0 1 0,1-1 1,-1 1-1,0-1 0,0 0 0,0 1 0,0-1 1,0 0-1,0 1 0,0-1 0,0 0 0,0 1 1,-1-1-1,1 0 206,0-12-6246</inkml:trace>
  <inkml:trace contextRef="#ctx0" brushRef="#br1" timeOffset="162599.387">24883 3097 8520,'0'0'1570,"92"0"-642,-27-3 866,13-2-577,7-2-1121,8 0-96,-13-3-3459</inkml:trace>
  <inkml:trace contextRef="#ctx0" brushRef="#br2" timeOffset="175224.387">27424 6553 22357,'0'0'1815,"0"0"-843,0 0 218,26-9 220,258-61 346,393-9-123,2 30 1,279 30-1634,824 23-75,-1752-2-409,-60 5-633,-220 24-5711,46-17-2125</inkml:trace>
  <inkml:trace contextRef="#ctx0" brushRef="#br2" timeOffset="171693.243">26784 5156 7623,'0'0'518,"0"0"-267,0 0 512,0 0 839,0 0-449,0 0-705,0 0-255,6-8 47,-3 1-186,-1 5-34,-1-1 0,0 1 1,1-1-1,-1 1 1,1 0-1,-1 0 0,1-1 1,0 1-1,0 0 1,0 1-1,0-1 1,1 0-1,-1 1 0,0-1 1,1 1-1,-1 0 1,1-1-1,-1 1 0,1 0 1,0 1-1,-1-1 1,1 0-1,0 1-20,10-1 220,7 0-90,0 0 1,0-2-1,-1 0 0,1-1 0,-1-1 0,0-1 1,4-2-131,-21 7 81,1-1 0,-1 1 0,0-1 0,0 1 0,0-1 0,0 0 0,0 0 0,0 0 0,-1 0 0,1 0 0,0 0 0,-1-1 1,0 1-1,0 0 0,1-1 0,-1 1 0,-1-1 0,1 1 0,0-1 0,0-1-81,-1 1 352,1 0-1,-1-1 1,0 1-1,1 0 1,-1 0-1,-1-1 1,1 1-1,0 0 1,-1 0-1,0 0 1,0 0 0,0-1-1,0 1 1,0 0-1,-1 1 1,1-1-1,-1 0 1,1 0-1,-1 1 1,0-1-1,0 1 1,-1-1-1,1 1 1,0 0 0,-3-2-352,3 4 78,0 1 0,0-1 1,-1 1-1,1-1 1,0 1-1,0 0 1,0-1-1,0 1 1,1 0-1,-1 1 0,0-1 1,0 0-1,1 0 1,-1 1-1,0-1 1,1 1-1,-1-1 0,1 1 1,0 0-1,0-1 1,0 1-1,-1 0 1,2 0-1,-1 0 1,0 0-1,0 0 0,1 0 1,-1 0-1,1 0 1,-1 0-1,1 1 1,0-1-1,0 0 1,0 0-1,0 0 0,0 0 1,1 0-1,-1 0 1,1 2-79,-2 1 122,-3 37 6,3 0 1,1 1-1,2-1 0,6 32-128,-1 3-32,17 81-2807,-13-106-1558,2-1-3870,-9-34 217</inkml:trace>
  <inkml:trace contextRef="#ctx0" brushRef="#br2" timeOffset="172460.17">26978 5441 6438,'0'0'7234,"-12"-15"-4090,-38-47-1292,-21-4 5270,87 66-6434,187 21-581,-167-17-188,0-2 0,-1-1 0,1-2 1,0-1-1,-1-2 0,1-1 0,-1-2 0,0-1 0,-1-2 0,0-1 0,-1-2 0,0-1 0,21-14 81,-49 25 88,0-1 0,0 1 0,0-1 0,-1 0-1,0 0 1,0-1 0,0 1 0,0-1-1,-1 0 1,1 0 0,-1 0 0,-1 0-1,1-1 1,-1 1 0,0-1 0,0 1-1,0-1 1,-1 0 0,0 0 0,0 0 0,0 0-1,-1 0 1,0 0 0,0 0 0,-1-5-88,0 10 39,-1-1 0,1 0 1,0 1-1,-1-1 0,1 1 1,-1 0-1,0-1 0,1 1 1,-1 0-1,0 0 0,0 0 1,0 0-1,1 0 0,-1 0 1,0 1-1,0-1 0,0 1 1,-1-1-1,1 1 0,0 0 1,0 0-1,0 0 1,0 0-1,0 0 0,0 0 1,0 1-1,0-1 0,0 1 1,0-1-1,0 1 0,0 0 1,0-1-1,0 1 0,0 0 1,1 1-1,-1-1 0,0 0 1,1 0-1,-1 1 0,1-1 1,-1 1-1,1-1 0,-1 1 1,1 0-1,0-1 1,0 1-1,0 0 0,0 0 1,0 0-1,1 0 0,-1 0 1,0 0-1,1 0 0,-1 1-39,-2 19-15,1 1-1,1 0 1,1-1-1,1 1 0,1 0 1,1-1-1,1 1 1,1-1-1,1 0 1,1 0-1,0-1 0,7 11 16,43 84-2826,-54-112 2635,0 0 0,0-1 0,0 1 0,1-1 0,-1 0 1,1 0-1,-1 0 0,1-1 0,0 1 0,0-1 0,1 0 1,-1 0-1,0 0 0,1-1 0,-1 0 0,1 0 0,-1 0 0,1 0 1,0 0-1,-1-1 0,1 0 0,0 0 0,-1 0 0,1-1 1,0 0-1,0 0 191,5-3-45,-1-1 0,1-1 1,-1 1-1,0-2 0,0 1 0,-1-1 1,0-1-1,0 1 0,-1-1 1,0-1-1,0 1 0,-1-1 0,0-1 1,-1 1-1,1-1 0,-1-2 45,5-4 445,-2 0 0,0-1-1,-1 0 1,0-1 0,-1 1-1,-2-1 1,1 0 0,-2-1 0,-1 1-1,1-15-444,-14 64 833,7-18-802,1 1 0,0-1 0,2 1 1,-1 0-1,1-1 0,1 1 0,1 0 0,0 0 0,1-1 0,0 1 1,1-1-1,0 1 0,1-1 0,1 0 0,0 0 0,1-1 0,0 0 1,1 0-1,0 0 0,1-1 0,0 0 0,1 0 0,0-1 0,2 1-31,-7-8 5,-1-1-1,0 0 0,1 0 0,-1 0 1,1 0-1,0-1 0,0 0 0,-1 0 1,1 0-1,0 0 0,0 0 0,0-1 0,0 1 1,0-1-1,0 0 0,0 0 0,0-1 1,0 1-1,0-1 0,0 0 0,0 0 1,0 0-1,-1-1 0,1 1 0,0-1 0,-1 0 1,1 0-1,-1 0 0,0-1 0,0 1 1,0-1-1,0 0 0,0 1 0,0-1-4,7-8 257,-1 1-1,0-2 0,0 1 0,-2-1 1,1 0-1,-1-1 0,-1 1 0,5-15-256,-4 8 286,-1-1 0,-1 0 0,-1 0 0,-1 0 0,-1 0 0,0-1 0,-1-4-286,-11 54 198,-3 192-85,14-162-231,16 330-1890,-17-382 1966,-5 75-166,4-80 208,1 1-1,-1-1 1,1 1 0,-1-1-1,0 0 1,0 1-1,0-1 1,0 0 0,0 0-1,0 1 1,-1-1-1,1 0 1,-1 0 0,1 0-1,-1-1 1,0 1-1,0 0 1,0-1 0,0 1-1,0-1 1,0 1-1,0-1 1,0 0 0,-1 0-1,1 0 1,0 0 0,-1-1-1,1 1 1,-2 0 0,-8-3 19,-1 1 1,1-1-1,-1-1 1,1 0-1,0-1 0,0-1 1,1 1-1,-1-2 1,1 0-1,0 0 1,1-1-1,-1 0 1,1-1-1,-3-3-19,1 1 28,0 0 1,0-1-1,1-1 0,1 0 0,0 0 1,0-1-1,1 0 0,1-1 0,0 0 1,-1-4-29,7 12-68,-1 0 1,1 0 0,0 0-1,0 0 1,1 0 0,0 0-1,0 0 1,0 0 0,1-1-1,0 1 1,0 0 0,1-1-1,-1 1 1,1 0 0,1 0-1,-1 0 1,1 0 0,0 0-1,1 0 1,-1 0 0,1 1-1,0-1 1,1 1 0,-1 0-1,1 0 1,4-4 67,58-41-4989,-17 28-1873,-4 6-4082</inkml:trace>
  <inkml:trace contextRef="#ctx0" brushRef="#br2" timeOffset="172758.653">28623 5382 13741,'0'0'6032,"0"0"-2183,0 0-854,0 0-753,0 0-1009,-4 7-496,1 27-644,2 0 0,1 0-1,2 0 1,2 0 0,0-1-1,5 13-92,11 110-4554,-18-131 2258,-1 4-1083,-1-9-5061,0-18 1810</inkml:trace>
  <inkml:trace contextRef="#ctx0" brushRef="#br2" timeOffset="172928.576">28585 5746 8776,'-3'-20'3497,"-4"-38"-658,2 0-1,3 0 1,2 0 0,3 0-2839,-4 49 189,1 0 1,0 1 0,1-1 0,0 1-1,0-1 1,1 1 0,0-1 0,0 1-1,1 0 1,0 0 0,0 0 0,1 0 0,0 1-1,1-1 1,0 1 0,0 0 0,0 1-1,1-1 1,0 1 0,0 0 0,0 0-1,1 1 1,0 0 0,0 0 0,1 1-1,-1-1 1,1 2 0,0-1 0,0 1-1,0 0 1,0 1 0,1 0 0,-1 0-190,3 2-1,0 0 0,0 1 0,-1 0 0,1 1 0,-1 0 0,1 0 1,-1 2-1,0-1 0,0 1 0,0 0 0,0 1 0,-1 0 0,0 1 1,0 0-1,0 0 0,-1 1 0,0 0 0,0 1 0,-1-1 0,0 1 1,0 1-1,-1-1 0,0 1 0,0 1 0,-1-1 0,0 1 0,-1 0 0,0 0 1,-1 0-1,0 0 0,1 8 1,-4-12-39,-1 0 0,0-1 0,-1 1 1,1-1-1,-1 1 0,0-1 0,-1 1 0,1-1 1,-1 0-1,0 0 0,0 0 0,-1-1 0,1 1 1,-1-1-1,0 0 0,0 0 0,0 0 0,-1 0 1,0-1-1,1 0 0,-1 0 0,0 0 0,-1 0 0,-4 1 39,-5 3-66,-1-1 0,0-1-1,0 0 1,0-1-1,-1-1 1,1 0 0,-1-2-1,-1 1 67,-54-16-890,70 13 746,1 0 0,0 1 1,0-1-1,0 0 0,0 0 0,0 0 1,0 0-1,0 0 0,0 0 1,0-1-1,0 1 0,1 0 1,-1 0-1,0-1 0,1 1 1,-1 0-1,1-1 0,-1 1 1,1 0-1,0-1 0,0 1 1,0 0-1,0-1 0,-1 1 1,2-1-1,-1 1 0,0-1 1,0 1-1,0 0 0,1-1 1,-1 1-1,1 0 0,-1-1 144,13-20-5183,7 0-4010</inkml:trace>
  <inkml:trace contextRef="#ctx0" brushRef="#br2" timeOffset="174945.108">26780 4987 19442,'0'0'3139,"-100"7"-1505,44 28-33,0 8 65,1 14-801,6 10-545,5 8-96,13 6-128,10-1 1,13 0-97,14-1-33,22-4-927,24-4-770,25-2-2626,5-12-3139</inkml:trace>
  <inkml:trace contextRef="#ctx0" brushRef="#br2" timeOffset="173383.437">29558 5022 4805,'0'0'9315,"0"0"-5349,0 0-2092,0 0-272,0 0-476,0 0-592,16-10-219,53-27 53,-65 36-339,0 0-1,0-1 1,-1 2-1,1-1 1,0 0-1,0 1 1,0 0-1,0 0 1,0 0-1,0 0 1,0 1-1,-1-1 1,1 1-1,0 0 1,0 0 0,3 2-29,6 1 77,30 8 88,-31-7-59,1-2 0,-1 1 1,1-1-1,0-1 0,0 0 1,-1-1-1,1 0 0,0-1 1,0-1-1,2 0-106,-13-1 229,1 0-1,-1 0 1,0 0-1,0 0 1,0-1 0,0 1-1,0-1 1,0 1-1,0-1 1,-1 0 0,0 0-1,1 1 1,-1-1-1,0 0 1,0 0 0,-1 0-1,1 0 1,0-1-1,-1 1 1,0 0 0,0 0-1,0 0 1,0 0-1,0 0 1,-1 0 0,0-2-229,1 2 110,-2 30-25,-2-1 1,-1 1-1,-1-1 1,-1 0-1,-1-1 1,-2 2-86,-15 56 21,10-28-540,2 0 0,3 1 0,3 1 1,1-1-1,4 1 0,2 19 519,23 13-2798,13-42-3217,-15-33 196</inkml:trace>
  <inkml:trace contextRef="#ctx0" brushRef="#br2" timeOffset="174001.949">30275 5324 13261,'0'0'3229,"0"0"-949,0 0-369,0 0-213,0 0-663,0 0-528,0 0-149,-5 5-134,3-2-195,1-2-20,0 0-1,0 1 0,0-1 0,0 0 0,0 1 0,0-1 0,0 1 0,0-1 0,1 1 1,-1-1-1,0 1 0,1-1 0,0 1 0,-1 0 0,1-1 0,0 1 0,0 0 0,0-1 0,0 1 1,0 0-1,0-1 0,0 1 0,1 0 0,-1-1 0,0 1 0,1 0 0,0-1 0,-1 1-8,3 4-39,0 1 0,1-1 0,-1 1-1,1-1 1,0 0 0,1-1 0,-1 1-1,1-1 1,0 0 0,1 0 0,-1 0-1,1-1 1,0 0 0,0 0 0,0 0-1,0-1 1,4 1 39,-8-5-1,1-1 0,0 0 0,-1 0 0,1 0-1,-1 0 1,1 0 0,-1 0 0,0-1 0,0 1 0,0-1 0,0 1-1,0-1 1,-1 0 0,1 0 0,-1 0 0,0 0 0,0 0 0,0 0-1,0 0 1,0 0 0,-1 0 0,1-1 0,-1 1 0,0 0 0,0 0-1,0 0 1,-1-1 0,0-2 1,1 4 61,2-11 289,-1 0 1,0 0-1,-1 1 0,-1-1 0,0 0 1,-1 0-1,0 0 0,-1 0 1,0 1-1,-1-1 0,-1 1 0,0 0 1,0 0-1,-5-6-350,7 17 1,1 0 1,0 0 0,-1 1-1,1-1 1,-1 1 0,1-1-1,-1 1 1,1 0-1,-1 0 1,0 0 0,1 0-1,-1 1 1,1-1 0,-1 1-1,1-1 1,0 1 0,-1 0-1,1 0 1,0 0-1,-1 0 1,1 1 0,0-1-1,0 1 1,0-1 0,0 1-1,0 0 1,0-1-1,1 1 1,-1 0 0,0 0-1,1 0 1,0 1 0,-1-1-1,1 0 1,0 0 0,0 1-2,-4 7-78,0 0 1,0 1 0,1-1 0,1 1-1,0 0 1,0 0 0,1 0 0,0 0 0,1 0-1,1 0 1,0 1 0,0-1 0,1 0-1,0 0 1,1 0 0,0 1 0,1-2 0,0 1-1,1 0 1,0-1 0,1 1 0,0-1 0,0-1-1,1 1 1,0-1 0,1 0 0,0 0-1,7 6 78,-9-9-72,1 0 0,0 0 0,0-1 0,0 0 0,1 0 0,-1 0-1,1-1 1,0 0 0,0-1 0,1 1 0,-1-1 0,1-1-1,0 1 1,0-1 0,0-1 0,0 0 0,0 0 0,0 0-1,0-1 1,0 0 0,0 0 0,0-1 0,0 0 0,0-1-1,0 0 1,-1 0 0,1-1 0,0 1 0,6-5 72,21-17 423,-1-1 0,-1-2 1,-2-1-1,0-2 0,-3-1 1,0-1-1,-2-1 0,-1-1 1,-1-2-424,20-25 380,62-86 2338,-113 184-2200,1-19-644,0 1 1,2 0 0,0 0 0,2 0 0,0 1-1,1-1 1,1 0 0,0 1 0,2-1 0,0 0-1,1 0 1,1 0 0,1 0 0,1 0 0,0-1 0,1 0-1,1 0 1,1-1 0,1 0 0,9 13 125,-5-15-499,-7-7 3,-23-14 364,-113-74-86,127 78 99,0 1 0,1-1 0,-1 1 1,0-1-1,1 0 0,0 0 1,-1 0-1,1 0 0,0 0 1,0 0-1,0 0 0,0 0 1,0 0-1,0 0 0,1-1 0,-1 1 1,1 0-1,-1-1 0,1 1 1,0 0-1,0-1 0,0 0 119,33-38-9282,-16 31 3724</inkml:trace>
  <inkml:trace contextRef="#ctx0" brushRef="#br2" timeOffset="174251.546">31480 4970 10922,'0'0'6214,"0"0"-2488,0 0-416,0 0-422,0 0-982,0 0-731,-13 11-407,6-6-680,1-1-33,0 0-1,0 1 1,1-1 0,0 1 0,0 0 0,0 1 0,0 0 0,1-1 0,0 1 0,0 1 0,0-1 0,1 0 0,0 1 0,1 0 0,-1 0-1,0 3-54,-5 49 153,3-1 0,3 0-1,1 1 1,5 14-153,-1 45-1208,-3-81-309,0 9-2588,-1-17-5632,0-16-5189</inkml:trace>
  <inkml:trace contextRef="#ctx0" brushRef="#br2" timeOffset="174426.238">31181 5306 17873,'0'0'2755,"0"0"-1186,0 0-128,0 0-768,0 0-609,106-64 160,-57 60 193,10-1-65,-1 1-288,8-2 0,-4-2-64,-1 1-833,-5-2-1537,-5-1-1954,-6 1-5413</inkml:trace>
  <inkml:trace contextRef="#ctx0" brushRef="#br2" timeOffset="174652.093">32067 4727 19955,'0'0'2738,"0"0"-154,0 0-427,0 0-379,13 19-497,83 141 326,-82-133-1572,-1 2 0,-1 0 0,-1 0 0,-1 1 0,-2 0 0,-1 0 1,-2 1-1,-1 0 0,-1 0 0,-1 1 0,-2-1 0,-1 0 0,-2 0 0,-1 0 1,-1 0-1,-2 0 0,-1-1 0,-1 0 0,-7 11-35,0-13-518,-2-1 0,0-1 1,-2 0-1,-1-2 0,0 0 0,-2-1 0,-1-2 0,-1 0 1,0-2-1,-2-1 0,0 0 0,-19 7 518,-60 29-7111</inkml:trace>
  <inkml:trace contextRef="#ctx0" brushRef="#br0" timeOffset="-164369.843">1466 12797 12107,'0'0'3727,"-4"-14"-1496,0 3-1706,-17-52 1765,-1 17 4285,61 115-3229,20 47-2750,2 5-539,-48-91-82,1-1 0,2 0 0,1-1 0,1 0 0,1-2 0,1 0 0,2-2 0,0 0 1,2-1-1,0-1 0,1-2 0,19 12 25,-38-28-49,1-1 1,-1 0-1,1 0 1,0 0-1,0-1 1,0 0-1,0 0 0,0 0 1,0-1-1,0 0 1,1-1-1,-1 0 1,0 0-1,1 0 1,-1-1-1,0 0 1,0-1-1,0 1 0,0-1 1,0-1-1,0 1 1,0-1-1,-1-1 1,1 1-1,-1-1 1,0 0-1,0 0 1,0-1-1,-1 0 0,1 0 1,-1 0-1,3-4 49,-2-3-49,0 1 0,0-1 0,-1 0 0,0 0-1,-1 0 1,-1-1 0,0 1 0,0-1 0,-1 0-1,-1 0 1,0 0 0,-1 0 0,0 0 0,-1 0 0,-1 0-1,0 0 1,-1 1 0,0-2 49,-10-32 378,-2 0-1,-2 2 0,-2 0 1,-6-9-378,22 47 124,0-1 69,0 0 1,0-1-1,-1 1 0,0 0 1,0 1-1,-1-1 1,0 1-1,0 0 1,0 0-1,-1 1 0,0-1 1,-2 0-194,6 13 96,11 11-96,1 0 0,0 0 0,1-1 0,1 0 0,1-1 0,0 0 0,6 3 0,5 8-345,1-2 1,1-1-1,1-1 0,1-1 0,1-1 1,1-2-1,11 5 345,-8-16-3304,-11-23-5174,-18-1 1053</inkml:trace>
  <inkml:trace contextRef="#ctx0" brushRef="#br0" timeOffset="-164100.652">1716 12346 19314,'0'0'3011,"0"0"-1441,0 0 255,0 0-864,0 0-865,0 0-96,0 0 0,0 0-608,81 32-1955,-45-23-2017,-6-2-6599</inkml:trace>
  <inkml:trace contextRef="#ctx0" brushRef="#br0" timeOffset="-163675.321">2210 12263 18257,'-7'-12'2589,"-26"-41"-224,9 25 1204,19 22-801,16 12-1754,82 92-678,-69-68-325,260 304-2504,-275-323 2003,0 0-1,0 0 1,1-1-1,0 0 1,1-1-1,0 0 1,0-1 0,13 8 490,-23-16-33,0 1 1,0-1 0,0 1-1,-1-1 1,1 0 0,0 1-1,0-1 1,0 0 0,0 0-1,0 0 1,0 0 0,0 1-1,0-1 1,0 0 0,0-1-1,0 1 1,0 0 0,0 0-1,0 0 1,-1 0 0,1-1-1,0 1 1,0-1 0,0 1-1,0 0 1,0-1 0,-1 1-1,1-1 1,0 0 0,0 1-1,-1-1 1,1 0 0,0 1-1,-1-1 1,1 0 0,-1 0-1,1 0 1,-1 1 0,1-1-1,-1 0 1,0 0 0,1 0-1,-1 0 1,0 0 0,1-1 32,1-50-10,-2 40-47,-49-342 3121,44 307-2340,3-1-1,1 1 0,3-1 1,3-18-724,1 34 850,-5 44-131,-5 19-673,-1-1 0,-2 0-1,-1 0 1,-2-1 0,-4 9-46,-29 105 86,44-140-81,1 0-1,-1-1 1,0 1-1,1-1 1,-1 1-1,1-1 1,-1 0-1,1 0 1,0 0-1,0 0 1,0 0 0,0 0-1,1 0 1,-1-1-1,0 1 1,1-1-1,-1 1 1,1-1-1,0 0 1,-1 0-1,1 0 1,0-1-1,0 1 1,-1 0-1,1-1 1,0 0-1,0 0 1,0 0 0,0 0-1,-1 0 1,1 0-1,0-1 1,0 0-1,-1 1 1,1-1-1,0 0 1,2-1-5,10 1 51,14 1-44,-4-1-56,0 1-1,0 1 0,0 1 0,0 1 0,0 2 0,-1 0 0,6 3 50,-2 3-607,80 18-2167,-104-29 2361,0 0 1,-1-1-1,1 1 1,0-1-1,0 0 1,0 1-1,0-2 1,-1 1 0,1 0-1,-1-1 1,1 0-1,-1 1 1,1-2-1,-1 1 1,0 0-1,0 0 1,1-2 412,11-11-4362,-3 1-2476</inkml:trace>
  <inkml:trace contextRef="#ctx0" brushRef="#br0" timeOffset="-163422.2">2993 11805 13036,'-26'-83'3315,"25"78"-2800,-1 1 0,0-1 0,-1 1 0,1 0 0,-1 0-1,0 0 1,0 1 0,0-1 0,0 0 0,-1 1 0,1 0-1,-1 0 1,0 0 0,0 0 0,0 1 0,0 0 0,-1-1-1,1 2 1,-1-1 0,1 0 0,-1 1 0,0 0 0,1 0-1,-1 0 1,-2 0-515,5 3 106,-1-1 0,1 1 0,0 0-1,0-1 1,0 1 0,0 0 0,1 0-1,-1 0 1,0 0 0,1 0-1,-1 1 1,1-1 0,0 0 0,0 1-1,0-1 1,0 1 0,0-1 0,0 1-1,1 0 1,0-1 0,-1 1 0,1 0-1,0-1 1,0 1 0,0 0 0,0-1-1,1 1 1,-1 0 0,1-1 0,0 1-1,-1-1 1,2 2-106,-1 11 161,0 20-161,2 1 0,2-1 0,1-1 0,2 1 0,1-1 0,2-1 0,1 0 0,2 0 0,1-1 0,1-1 0,16 22 0,-23-41-105,2 0 0,-1-1 1,2 0-1,-1 0 0,1-1 0,1-1 0,0 0 0,0-1 1,1-1-1,0 1 0,0-2 0,0 0 0,1-1 0,0-1 1,0 0-1,1-1 0,-1 0 0,1-1 0,-1-1 0,1-1 1,-1 0-1,16-2 105,-21 1-210,0-1-1,0 1 1,-1-1 0,1-1 0,-1 0-1,0 0 1,0-1 0,0 0 0,0-1-1,6-4 211,-12 7-315,1 0-1,-1-1 0,0 1 0,1-1 0,-1 1 1,0-1-1,-1 0 0,1 0 0,-1-1 0,1 1 1,-1 0-1,0-1 0,0 0 0,0 1 1,-1-1-1,1 0 0,-1 0 0,0 0 0,0 0 1,0 0-1,-1 0 0,0 0 0,1 0 0,-1 0 1,-1 0-1,1 0 0,-1-1 316,-22-37-10073,6 24 314</inkml:trace>
  <inkml:trace contextRef="#ctx0" brushRef="#br0" timeOffset="-162841.389">3085 12209 11851,'0'0'3609,"0"0"-497,0 0-469,0 0-508,0 0-555,0 0-555,0 0-566,11-8-176,28-22-510,-3-2 0,0-2 1,-2-1-1,-2-2 0,-1-1 0,-2-1 0,-2-1 0,16-34 227,-37 66-151,-1 0 0,1-1-1,-2 1 1,1-1 0,-1 0-1,-1 0 1,1-1 0,-2 1-1,1-1 1,-1 0 0,-1 1-1,1-1 1,-2 0 0,0 0-1,0 0 1,0 0 0,-1 0-1,-1 1 1,0-1 0,0 0-1,-1 1 1,0-1 0,-1 0 151,-31-28 2005,-11 22 3917,53 43-3343,160 153-1604,-20-27-1673,-89-63-2307,-85-81 2097,25-9 881,-12-4 63,1 0 0,-1-1 0,1 0-1,-1-2 1,1 1 0,1-1-1,0-1 1,0 0 0,0-1 0,1 0-1,0-1 1,1 0 0,0-1-36,-13-13 67,2 0 1,0-1-1,2-1 0,0-1 1,2-1-1,1 0 1,2-1-1,0-1 0,2 0 1,2-1-1,0 0 1,2-1-1,2 0 0,1 0 1,1 0-1,1-4-67,2 30 0,0 0 1,0 1-1,1-1 0,0 0 0,0 0 0,0 0 1,1 0-1,-1 0 0,1 1 0,1-1 0,-1 0 1,1 0-1,0 1 0,0 0 0,1-1 0,0 1 1,-1 0-1,2 0 0,-1 0 0,1 0 0,-1 1 1,1 0-1,1-1 0,-1 2 0,1-1 1,3-3-1,-3 5 1,0 0 1,0 0 0,0 1 0,0-1 0,0 1 0,0 0 0,0 0 0,0 1 0,0-1 0,1 1 0,-1 1 0,0-1 0,0 1 0,0-1 0,1 2 0,-1-1 0,0 0 0,0 1 0,-1 0 0,1 0 0,0 1 0,-1-1 0,1 1 0,-1 0 0,0 0 0,0 0 0,0 1 0,0-1 0,-1 1 0,1 0 0,-1 0 0,0 1 0,2 3-2,3 5-12,0 0-1,-2 0 1,1 1 0,-2 0 0,0 0-1,-1 1 1,0-1 0,-1 1 0,-1 0-1,0 0 1,0 6 12,-2-3 7,0 0 0,-1-1 0,-1 1 0,-1-1 0,0 0 0,-1 0 0,-1 0 0,0 0 0,-2 0 0,0-1 0,0 0 0,-2-1 0,0 0 0,0 0 0,-2-1 0,-3 4-7,-33 5 803,46-24-775,0 1 0,0 0 0,0 0-1,0 0 1,0-1 0,0 1-1,0-1 1,0 1 0,0-1 0,0 1-1,0-1 1,0 1 0,0-1-1,0 0 1,1 0 0,-1 1-1,0-1 1,1 0 0,-1 0 0,0 0-1,1 0 1,-1 0 0,1 0-1,-1 0 1,1 0 0,0 0 0,-1 0-1,1 0 1,0 0 0,0 0-1,0 0 1,0 0 0,0 0-1,0 0 1,0 0 0,0 0 0,0 0-1,0-1 1,0 1 0,1 0-1,-1 0 1,1 0 0,-1 0-1,0 0 1,1 0-28,2-5 30,1-1 0,-1 1 0,1 0 0,0 0 0,1 1 0,-1-1 0,1 1 0,0 0 0,1 0 0,-1 1 0,1-1 0,0 1 0,0 1 0,0-1 0,1 1 0,-1 0 0,1 0 0,-1 1 0,1 0 0,0 0 0,1 0-30,26-3 14,0 0 0,0 2 0,0 2 1,0 1-1,0 1 0,0 2 0,31 7-14,55 2-296,-116-12 177,126-6-2235,-93-12-1635,-7-12-3936,-17 6-3377</inkml:trace>
  <inkml:trace contextRef="#ctx0" brushRef="#br0" timeOffset="-162582.593">3712 10914 17969,'0'0'2755,"0"-15"-423,-1 1-1746,0 9-387,0-2 0,1 1 1,0 0-1,0 0 0,1 0 0,0 0 0,0 0 0,0 1 1,0-1-1,1 0 0,0 0 0,1 1 0,-1-1 0,3-2-199,203-344 2915,-208 351-2918,0 0 18,0 1-1,0-1 1,0 0 0,0 0-1,0 0 1,0 0 0,0 1-1,0-1 1,0 0 0,1 0-1,-1 0 1,0 1 0,0-1-1,1 0 1,-1 0 0,1 1-1,-1-1 1,0 0-1,1 0 1,0 1 0,-1-1-1,1 1 1,-1-1 0,1 0-1,0 1 1,-1-1 0,1 1-1,0 0 1,-1-1 0,1 1-1,0 0 1,0-1-1,-1 1 1,1 0 0,0 0-1,0-1 1,0 1 0,0 0-1,-1 0 1,1 0 0,0 0-1,0 0 1,0 0 0,0 0-1,-1 1 1,1-1-1,0 0 1,0 0 0,0 1-1,-1-1 1,1 0 0,0 1-1,-1-1 1,1 1 0,0-1-1,0 1 1,-1-1 0,1 1-1,-1-1 1,1 1-1,-1 0 1,1-1 0,-1 1-1,1 0 1,-1 0 0,0-1-1,1 1 1,-1 0-15,190 440 2429,-142-359-3902,2-2-1,5-3 1,2-2-1,4-3 1,3-2 0,43 34 1473,-53-56-6278</inkml:trace>
  <inkml:trace contextRef="#ctx0" brushRef="#br0" timeOffset="-161941.903">2597 14648 14125,'-3'-18'4138,"-21"-122"1611,-20 15-994,41 121-4637,1-1 0,-1 0 0,-1 1 0,1 0 0,-1 0 0,0 0 0,1 0 0,-2 0 0,1 1 0,0-1 0,-1 1 0,0 0 0,1 1 0,-1-1 0,0 1 0,0 0 0,-1 0 0,1 1 0,0 0 0,-1-1 0,1 2-1,0-1 1,-1 1-118,-3 1 18,0 0-1,0 2 0,0-1 0,0 1 1,1 0-1,0 0 0,-1 1 0,1 0 1,0 1-1,1 0 0,-1 0 0,1 1 1,0 0-1,1 0 0,-1 0 0,1 1 1,0 0-1,1 0 0,0 1 0,0-1 1,0 1-1,1 0 0,0 1 0,1-1 1,0 1-1,0-1 0,1 1 0,0 0 1,1 0-1,-1 0 0,2 0 0,-1 0 1,1 0-1,1 0 0,0 0 0,0 0 1,1 0-1,0 0 0,2 6-17,3-2-108,1 0 0,1 0 0,0-1 0,1 0 0,0-1 0,0 0 0,1-1 0,1 0 0,0 0 0,0-2 0,1 1 0,0-2 0,0 1 0,1-2 0,0 0 0,0 0 0,4-1 108,16 7-184,2-3-1,-1-1 1,1-1 0,0-2 0,5-1 184,75 12-62,-110-16 66,-1 1 0,0 0-1,0 0 1,0 0 0,0 0-1,0 1 1,0 0 0,0 0-1,0 0 1,-1 1 0,1-1-1,-1 1 1,1 0 0,-1 1-1,0-1 1,-1 1 0,1 0-1,0-1 1,-1 2 0,0-1-1,0 0 1,0 1 0,-1-1-1,1 1 1,-1 0 0,0 0 0,-1-1-1,1 2 1,-1-1 0,0 0-1,0 0 1,0 5-4,-2 4 83,-1-1-1,-1 1 1,0 0-1,-1-1 1,0 0 0,-1 0-1,-1 0 1,0-1 0,-1 1-1,0-1 1,0-1 0,-2 0-1,1 0 1,-1 0-1,-1-1 1,0 0 0,0-1-1,-1 0 1,0-1 0,-1 0-1,0-1 1,0 0 0,0-1-1,-1 0 1,-6 1-83,11-4-5,0 0 0,-1-1 0,1 0 0,-1-1-1,1 0 1,-1 0 0,1-1 0,-1 0 0,0 0 0,1-1 0,-1 0 0,1 0 0,-1-1 0,1 0 0,0-1 0,-1 0 0,1 0 0,1-1-1,-1 0 1,0 0 0,1-1 0,0 0 0,0 0 0,1-1 0,-1 1 0,1-2 0,0 1 0,1-1 0,-1 1 0,1-2 0,1 1 0,-1 0-1,2-1 1,-1 0 0,1 0 0,0 0 0,0 0 0,1 0 0,0-1 0,0-3 5,1 6-226,0 0 1,1 0-1,0 0 0,0 0 0,1 0 1,-1 0-1,1 0 0,0 0 1,1 1-1,0-1 0,-1 0 1,2 1-1,-1-1 0,1 1 0,0 0 1,0-1 225,53-33-10525,-28 31-1081</inkml:trace>
  <inkml:trace contextRef="#ctx0" brushRef="#br0" timeOffset="-161242.929">2877 14251 14318,'-17'-78'7489,"16"75"-7171,0 0-1,0-1 1,0 1-1,-1 0 1,1 0-1,-1 0 1,1 0-1,-1 0 1,0 0-1,0 1 0,-1-1 1,1 1-1,0-1 1,-1 1-1,1 0 1,-1 0-1,0 0 1,0 0-1,0 0 1,0 1-1,0-1 1,0 1-1,0 0 1,-1 0-1,1 0 0,0 0 1,-1 0-1,1 1 1,-1 0-1,1 0 1,0 0-1,-1 0-317,1 2 42,1 1-1,0-1 0,0 1 1,0-1-1,1 1 1,-1 0-1,1 0 0,-1 0 1,1 0-1,0 0 1,0 0-1,0 0 0,1 0 1,-1 0-1,1 1 1,-1-1-1,1 0 0,0 0 1,1 2-42,-2 2 14,-1 15-133,0 0 1,2 0-1,1 0 0,0 0 1,2 0-1,1 0 1,0-1-1,2 1 0,0-1 1,1-1-1,1 1 0,2-1 1,-1 0-1,2-1 1,1 0-1,0-1 0,2-1 1,-1 0-1,2 0 0,1-1 1,0-1-1,0-1 0,2 0 1,0-1-1,0-1 1,1-1-1,4 1 119,-7-5-746,1-2-1,-1 0 1,1-1 0,0 0-1,0-1 1,1-1 0,-1-1-1,0-1 1,15-1 746,-26 1-287,1-1 1,-1 0 0,1 0-1,-1-1 1,0 0-1,1 0 1,-1-1-1,0 1 1,-1-1-1,1-1 1,0 1 0,-1-1-1,0 0 1,0 0-1,0 0 1,0-1-1,-1 0 1,1 0-1,-1 0 1,-1 0 0,1-1-1,-1 1 1,0-1-1,0 0 1,0 0-1,-1 0 1,0-1 286,3-10 53,-1 1 0,-1-1 0,-1 1 0,0-1 0,-1 0 0,-1 0 0,-1 0 0,-1-6-53,-55-213 5060,34 164-3636,22 68-1333,-26-85 2229,4-2 1,3 0-1,2-23-2320,36 149 2274,191 555-1537,-171-509-2899,-38-99 1703,-5-6 559,-1 1 1,-1-1-1,0 1 1,-2 0-1,-1 1 1,-1 0-1,0 0 1,-2 1-101,9 15 66,-182-372 1653,178 360-1627,4 11-35,1 0-1,-1-1 1,1 1 0,1-1-1,-1 0 1,1 0 0,1 0-1,-1 0 1,1 0-1,1 0 1,0-2-57,1 8 0,0 1 0,1 0 0,-1-1 0,1 1 0,-1 0 0,1 0 0,0 0 0,0 0 0,-1 0 0,1 0 0,0 1 0,0-1 0,0 0 0,0 1 0,0 0 0,0-1 0,0 1 0,0 0 0,0 0 0,0 0 0,0 0 0,0 0 0,0 1 0,0-1 0,-1 1 0,1-1 0,1 1 0,-1-1 0,19 4 0,-1 1 0,0 1 0,0 1 0,-1 0 0,0 2 0,11 6 0,6 2 0,6 2-155,2-2-669,-1 3 0,0 1 0,-2 3 1,-1 1-1,-1 1 0,27 25 824,-64-49-42,1-1-1,0 1 1,0 0 0,0 0-1,-1 0 1,1 0 0,-1 0 0,0 1-1,0-1 1,0 1 0,0 0-1,0-1 1,0 1 0,-1 0 0,1 0-1,-1 0 1,0 0 0,0 0-1,0 0 1,0 1 0,0-1 0,-1 0-1,0 0 1,1 1 0,-1-1-1,0 0 1,-1 1 0,1-1 0,-1 0-1,1 0 1,-1 1 0,0-1-1,0 0 1,0 0 0,-1 0 0,1 0-1,-1 0 1,-1 2 42,-12 4 363,1-1 1,-1-1-1,0 0 1,-1-1-1,1-1 0,-1 0 1,0-1-1,-1-1 1,1-1-1,0 0 0,-1-1 1,1 0-1,-1-2 0,-16-2-363,11 3 226,0-1-1,0 0 0,0-2 0,0-1 0,1-1 0,-18-6-225,37 11-66,0-1-1,0 1 1,1-1-1,-1 0 1,1 0-1,-1 0 1,0 0-1,1 0 1,0 0 0,-1 0-1,1-1 1,0 1-1,0 0 1,-1-1-1,1 1 1,0-1-1,0 1 1,1-1-1,-1 0 1,0 1-1,0-1 1,1 0 0,-1 0-1,1 1 1,0-1-1,-1 0 1,1 0-1,0 0 1,0 0-1,0 1 1,0-1-1,1 0 1,-1 0 0,0 0-1,1 1 1,-1-1-1,1 0 1,0 0-1,-1 1 1,1-1-1,0 1 1,0-1-1,0 1 1,0-1 0,0 1-1,1-1 1,-1 1-1,0 0 1,1-1 66,83-76-11905,-57 51 1965</inkml:trace>
  <inkml:trace contextRef="#ctx0" brushRef="#br0" timeOffset="-160716.252">3606 13497 13485,'-2'-16'6550,"-5"-24"-3778,-6-47 5549,19 93-6933,94 207-1137,-85-182-659,2 0 0,1-2 0,2 0-1,0-1 1,2-1 0,12 10 408,-26-28-197,1-1 1,0 1-1,1-2 0,0 1 0,0-1 1,1-1-1,-1 0 0,1 0 0,1-1 1,-1-1-1,1 1 0,0-2 0,0 0 1,0 0-1,0-1 0,1-1 0,-1 0 1,0-1-1,10 0 197,-7-5-749,-1 0 1,1 0-1,-1-1 0,1-1 1,-2-1-1,1 0 0,-1 0 1,-1-1-1,1-1 0,-1 0 1,-1-1-1,0 0 0,-1-1 1,0 0-1,-1-1 1,0 1-1,-1-2 0,0 1 1,-1-1-1,-1-1 0,4-10 749,-5 12-454,-1-1 0,0 1 0,-1-1 0,0 0 0,-2 0 0,1 0 0,-2 0 0,0-8 454,-25-109 2180,5 82 1557,-1 0 0,-3 1 0,-2 1 0,-3 0-3737,27 43 398,0 0 1,0-1 0,-1 1 0,1 0 0,-1 0-1,0 1 1,0-1 0,0 1 0,0-1-1,-1 1 1,0 0 0,1 0 0,-1 1 0,0-1-1,0 1 1,0 0 0,-1 0 0,1 0-1,-1 0 1,1 1-399,12 25 438,140 127-438,-63-72 0,60 85-1367,-145-164 1331,-1-1 0,1 1 0,0 0-1,-1 0 1,1-1 0,-1 1 0,1 0 0,-1 0-1,1-1 1,-1 1 0,1 0 0,-1 0-1,1 0 1,-1 0 0,1 0 0,-1 0 0,1 0-1,-1 0 1,1 0 0,-1 0 0,0 0-1,1 0 1,-1 0 0,1 1 0,-1-1 0,1 0-1,0 0 1,-1 0 0,1 1 0,-1-1-1,1 0 1,-1 1 0,1-1 0,0 0-1,-1 1 1,1-1 0,-1 0 0,1 1 0,0-1-1,0 1 1,-1-1 0,1 1 0,0-1-1,0 1 1,-1-1 0,1 1 0,0-1 0,0 1-1,0-1 1,0 1 0,0-1 0,0 1-1,0-1 1,0 1 0,0-1 0,0 1 36,-30-19 227,2-2 0,0-1-1,1-1 1,1-1 0,1-1 0,1-2 0,2 0 0,0-1 0,2-1 0,1-2-1,1 1 1,-3-12-227,14 31 23,1 0-1,0-1 1,1 0-1,0 0 0,1 0 1,0-1-1,1 0 1,0 1-1,1-1 1,0 0-1,1 0 0,0 0 1,1-1-1,0 1 1,1 0-1,0 0 1,1 0-1,1 0 0,0 1 1,0-1-1,1 1 1,1-1-1,0 1 0,0 0 1,1 1-1,0 0 1,1-1-1,1 2 1,-1-1-1,7-4-22,-10 9-198,1 1-1,-1 0 1,1 1 0,1-1-1,-1 1 1,0 0 0,1 0-1,-1 0 1,1 1 0,0 0-1,0 0 1,0 1 0,0-1-1,0 1 1,0 1 0,0-1-1,1 1 1,-1 0 0,0 0-1,0 1 1,0 0 0,0 0-1,0 0 1,0 1 0,0 0-1,0 0 1,0 1 0,-1-1-1,1 1 1,-1 0 0,0 1-1,0-1 1,5 5 198,16 27-5290,-6 3-2317</inkml:trace>
  <inkml:trace contextRef="#ctx0" brushRef="#br0" timeOffset="-160446.757">4356 13380 1217,'4'-16'16245,"21"-82"-10051,27-75-3943,39-24-2165,-67 171-672,-6 46-665,-14 20-212,-1 0 0,-2 0-1,-2 0 1,-2 0 0,-1 0 0,-2-1 0,-3 5 1463,-3 33-4049,4-12-1908</inkml:trace>
  <inkml:trace contextRef="#ctx0" brushRef="#br0" timeOffset="-160178.274">4531 13489 6598,'0'0'3897,"0"0"-416,0 0-759,0 0-1093,14-7-716,-6 4-800,-1 0-29,0 0 0,0-1 0,0 0 0,0 0 0,0 0 1,-1-1-1,1 0 0,-1 0 0,-1-1 0,1 1 0,-1-1 0,0 0 0,2-4-84,115-211 214,-111 198-320,-7 12 62,0 1 0,1-1 0,0 1 0,1 1 0,0-1 0,1 1 0,0 0 0,0 0 0,8-6 44,3 10-1922,-9 31-5984,-9-5 491</inkml:trace>
  <inkml:trace contextRef="#ctx0" brushRef="#br0" timeOffset="-159733.463">3292 15622 20756,'-40'134'4158,"20"-106"-1190,23-44-2584,1-1 0,1 1 0,0 0 0,1 1 0,1 0 0,0 0 0,7-10-384,-3 5 179,110-191 830,8 5 0,79-87-1009,966-1142 0,-932 1157 0,757-930 0,-851 1000 0,-8-5 0,108-226 0,-211 368 0,-3 0 0,-3-2 0,-4-2 0,-2 0 0,-4-2 0,-4 0 0,-2-1 0,-4-1 0,-4 1 0,-2-52 0,-8 97-9,-1-1 0,-2 1 0,-1 1 0,-1-1 1,-2 1-1,-2 0 0,0 1 0,-2 1 0,-2 0 0,0 1 0,-2 0 0,-2 2 0,0 0 0,-1 1 1,-2 1-1,-1 1 0,0 2 0,-7-4 9,-31-21-196,-1 3 0,-3 2 1,-1 4-1,-2 2 0,-1 4 1,-26-7 195,-137-41-245,-78-11 245,261 77-1,-82-25 157,-1 5-1,-2 7 1,0 5 0,-2 6-1,0 7 1,-38 5-156,122 10 28,0 2 0,1 3 1,0 2-1,0 2 0,2 3 0,0 1 1,1 3-1,1 2 0,2 2 0,0 2 0,2 2 1,1 2-1,1 1 0,-12 16-28,-171 161 154,-184 225-154,314-331-15,-1690 1947-732,1785-2051 746,-133 158 53,7 6 0,7 5-1,-14 42-51,112-173 10,1 2-1,2 0 1,3 1-1,0 0 0,-6 37-9,17-60 14,1 0 0,1 0-1,0 0 1,1 1-1,1-1 1,1 0 0,1 1-1,0-1 1,1 0-1,1 0 1,1 0-1,1-1 1,0 1 0,1-1-1,2 2-13,24 32 46,2-1 0,2-2-1,2-2 1,3-1-1,37 30-45,18 22 34,72 102-74,-8 6 0,-9 8 0,91 174 40,-99-155 18,-103-169 17,396 588 64,-395-595-88,2-1 0,3-2 0,1-2 1,4-3-1,2-1-11,-37-33 6,0-1-1,1 0 1,0-2 0,1 0 0,1-1 0,0-1-1,0-1 1,0 0 0,1-2 0,0-1 0,1 0-1,-1-1 1,1-2 0,-1 0 0,1-1-1,0-1 1,0-2 0,3 0-6,-2-3 0,0-1 0,0-1 0,0-2 0,-1 0 0,-1-1 0,1-1 0,-2-1 0,0 0 0,0-2 0,-1 0 0,-1-2 0,5-5 0,25-26 0,-3-1 0,-3-3 0,32-47 0,6-14-2055,-5-4-1,33-73 2056,-79 123-7201,-18 20-8809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15.6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187 231 14157,'0'0'4447,"17"-3"-2146,265-41 1559,128 12-3769,-410 33-122,0-1 1,1 1 0,-1-1 0,0 0 0,0 1-1,1-1 1,-1 1 0,0-1 0,0 1 0,0-1-1,0 0 1,1 1 0,-1-1 0,0 1 0,0-1-1,0 1 1,0-1 0,0 1 0,0-1 0,0 1-1,0-1 1,0 1 0,0-1 0,-1 1 0,1-1-1,0 1 1,0-1 0,0 0 0,-1 1 0,1-1-1,0 1 1,0-1 0,-1 1 0,1-1 0,0 0-1,-1 1 1,1-1 0,0 0 0,-1 1 0,1-1-1,-1 0 1,1 0 0,0 0 0,-1 1 0,1-1-1,-1 0 1,1 0 0,-1 0 0,1 0 0,-1 0-1,1 1 1,-1-1 0,1 0 0,-1 0 0,1 0-1,-1-1 1,1 1 0,-1 0 0,1 0 0,-1 0-1,1 0 1,0 0 0,-1 0 0,1-1 0,-1 1-1,1 0 1,-1-1 30,-107 38-3752,35-21-1667,21-8-1163</inkml:trace>
  <inkml:trace contextRef="#ctx0" brushRef="#br0" timeOffset="361.341">392 1 9545,'0'0'3192,"0"0"-549,0 0 282,0 0-277,0 0-555,0 0-641,0 0-529,0 0-159,-3 11-113,-3 8-572,0 0 0,-2 0 0,0-1 0,-2 0 0,0-1-1,0 0 1,-2-1 0,0 0 0,-2 1-79,1-2-73,0 0 1,-2-1-1,1-1 0,-2 0 1,0-1-1,0-1 0,-1 0 1,-1-2-1,1 1 0,-2-2 1,1-1-1,-1 0 0,-18 4 73,36-11 0,-1 0 1,1 1-1,-1-1 0,1 0 0,-1 0 0,1 0 1,-1 0-1,1 0 0,-1-1 0,1 1 0,-1 0 1,1-1-1,-1 1 0,1-1 0,-1 1 1,1-1-1,-1 1 0,1-1 0,0 0 0,0 0 1,-1 0-1,1 0 0,0 0 0,0 0 0,0 0 1,0 0-1,0-1 0,0 1 0,0 0 0,1 0 1,-1-1-1,0 1 0,1-1 0,-1 1 0,1-1 1,-1 1-1,1-1 0,0 1 0,-1-1 1,1 1-1,0-1 0,0 1 0,0-1 0,0 1 1,1-1-1,-1 1 0,0-1 0,1 1 0,-1-1 1,1 1-1,0-2 0,2-1 18,0 0 1,0 0-1,1 1 1,-1-1-1,1 1 1,0 0-1,0 0 1,0 0-1,1 1 0,-1-1 1,0 1-1,1 0 1,0 0-1,-1 1 1,1-1-1,0 1 1,0 0-1,0 0 1,0 1-1,0 0 1,0-1-1,0 2 0,0-1 1,3 1-19,6 1 7,0 1 1,0 0-1,0 1 1,-1 0-1,1 1 1,-1 1-1,0 0 0,-1 1 1,0 0-1,0 1 1,0 1-1,-1 0 1,0 0-1,-1 1 0,0 0 1,0 1-1,-1 0 1,-1 0-1,0 1 1,0 0-1,-2 1 1,1-1-1,-1 1 0,-1 1 1,0-1-1,-1 1 1,-1 0-1,2 12-7,-5-26-6,1-1 0,-1 0 0,0 1 1,1-1-1,-1 1 0,1 0 0,-1-1 0,1 1 0,-1-1 0,1 1 0,-1 0 0,1-1 1,-1 1-1,1 0 0,0 0 0,-1-1 0,1 1 0,-1 0 0,1 0 0,0 0 0,-1 0 1,1 0-1,0 0 0,-1 0 0,1 0 0,-1 0 0,1 0 0,0 0 0,-1 0 0,1 0 1,0 0-1,-1 1 0,1-1 0,-1 0 0,1 0 0,-1 1 0,1-1 0,-1 0 0,1 1 1,-1-1-1,1 1 0,-1-1 0,1 1 0,-1-1 0,1 1 0,-1-1 0,0 1 0,1-1 0,-1 1 1,0-1-1,0 1 0,1 0 0,-1-1 0,0 1 0,0-1 0,0 1 0,0 0 0,0-1 1,0 1-1,0 0 0,0-1 0,0 1 0,0-1 0,0 1 0,0 0 0,0-1 0,-1 1 1,1 0 5,16-47-363,-16 43 112,0 1 0,0-1 1,-1 0-1,1 0 0,-1 1 1,1-1-1,-1 0 0,0 1 0,0-1 1,0 1-1,0-1 0,-1 1 1,1-1-1,-1 1 0,1 0 1,-1 0-1,0 0 0,0 0 0,0 0 1,0 0-1,0 0 0,0 1 1,-1-1-1,1 1 0,0 0 1,-1-1 250,-17-8-6081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50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3299,'0'0'11718,"0"-14"-7047,0 8-4364,0-2 221,-1 0 0,2 0 0,-1 0 0,1 0-1,0 0 1,1 0 0,0 1 0,0-1 0,1 0 0,0 1 0,0 0 0,0-1-1,4-3-527,-4 6 114,0 0-1,0 1 1,1-1-1,-1 1 1,1 0-1,0 0 1,1 0-1,-1 1 1,1-1-1,-1 1 1,1 0-1,0 1 1,0-1-1,0 1 1,1 0-1,-1 0 1,0 0-1,1 1 1,-1 0-1,1 0 0,0 0 1,-1 1-1,1 0 1,-1 0-1,1 0 1,0 1-1,-1 0 1,1 0-1,-1 0 1,1 1-1,-1-1 1,0 1-1,1 1 1,-1-1-1,1 1-113,4 7 14,0 1 0,0 0 0,-1 0 0,0 0 1,-1 1-1,-1 1 0,0-1 0,0 1 0,-1 0 0,3 12-14,36 65 35,-41-84-34,1 1 0,-1-1 0,1 0 0,0 0-1,1-1 1,0 1 0,0-1 0,0-1 0,0 1-1,1-1 1,-1 0 0,1 0 0,0-1 0,0 0-1,1 0 1,-1-1 0,1 0 0,-1 0 0,1 0 0,0-1-1,-1 0 1,1-1 0,0 0 0,0 0 0,0-1-1,-1 0 1,1 0 0,0-1 0,-1 0 0,1 0-1,-1-1 1,0 0 0,2-1-1,6-4 35,-1 0 0,0-1 0,-1-1-1,0 0 1,-1-1 0,0 0 0,0-1 0,-1 0 0,-1-1-1,0 0 1,-1-1 0,0 0 0,-1 0 0,-1-1 0,0 0-1,-1 0 1,-1-1 0,0 0 0,1-10-35,-5 24-51,-1 0 1,0 1-1,0-1 0,0 0 1,0 0-1,0 1 0,0-1 1,0 0-1,0 1 0,-1-1 1,1 0-1,-1 1 0,1-1 1,-1 1-1,0-1 1,0 1-1,1-1 0,-1 1 1,0-1-1,0 1 0,-1 0 1,1-1-1,0 1 0,0 0 1,0 0-1,-1 0 0,1 0 1,-1 0-1,1 0 0,-1 0 1,0 0 50,-16-1-3865,-3 6-3982,9 3-4703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47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0 177 25913,'0'0'1377,"127"-33"-1153,-42 17 897,14 1 0,13-1-640,14 0-65,15 2-96,7 1-288,0-3-32,-9 3 0,-15 2-192,-18 2-1025,-26 5-1570,-26 4-3266,-25 0-7849</inkml:trace>
  <inkml:trace contextRef="#ctx0" brushRef="#br0" timeOffset="172.372">95 332 13901,'0'0'6951,"151"4"-3908,-45-14-513,17-4-832,13-5-802,7-7-799,7 2 223,-8-6-160,-10 0-32,-16 0-32,-21 4-96,-20 6 0,-23 6-1377,-19 6-2018,-15 6-4325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47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48 115 17681,'0'0'3267,"0"0"-897,0 0-341,0 0-657,0 0-876,0 0-234,-8 14-49,5-8-202,-2 2 14,0 1 0,1-1-1,-1 1 1,2 0 0,0 0 0,0 1-1,0-1 1,1 1 0,1-1 0,-1 1 0,2 0-1,-1 0 1,1-1 0,1 2-25,43 96-335,-38-98 17,1 0 1,0 0-1,0-1 0,1 0 1,0 0-1,0-1 1,1 0-1,0 0 1,0-1-1,0 0 0,1-1 1,0 0-1,0 0 1,0-1-1,1 0 1,0-1-1,-1-1 0,1 1 1,0-2-1,0 1 1,0-2-1,1 1 1,5-2 317,-11 0 93,-1 0 1,0-1 0,1 0 0,-1 0 0,0 0-1,0 0 1,-1-1 0,1 0 0,0 0 0,-1 0-1,0 0 1,0-1 0,0 0 0,0 0 0,0 0-1,-1 0 1,0 0 0,0-1 0,0 0 0,0 1-1,-1-1 1,1 0-94,36-117 5571,-33 103-5106,-2 1-1,0-1 1,-1-1 0,-1 1 0,-1 0 0,0 0 0,-2-1 0,0 1 0,-1 0 0,-4-12-465,5 28 3,0 1 0,0 0-1,0-1 1,0 1-1,0 0 1,-1-1 0,1 1-1,-1 0 1,0 0 0,0 0-1,0 0 1,0 1 0,0-1-1,0 0 1,0 1-1,0-1 1,-1 1 0,1 0-1,-1 0 1,1 0 0,-1 0-1,1 0 1,-1 1-1,1-1 1,-1 1 0,0 0-1,1-1 1,-1 1 0,0 0-1,1 1 1,-1-1 0,0 0-1,1 1 1,-1-1-1,-1 2-2,-3-1-217,0 2-1,0-1 0,0 1 1,0 0-1,1 0 1,-1 1-1,1 0 0,0 0 1,0 0-1,0 1 0,1 0 1,-2 2 217,-29 59-8681,32-33 450</inkml:trace>
  <inkml:trace contextRef="#ctx0" brushRef="#br0" timeOffset="417.844">662 72 13068,'6'-14'8077,"19"-44"-4617,-25 59-3324,1-1 0,-1 1 0,0-1 0,0 1 0,1-1 0,-1 0 0,0 1 0,1-1 0,-1 1-1,0-1 1,1 0 0,-1 1 0,1-1 0,-1 0 0,1 0 0,-1 1 0,1-1 0,-1 0 0,1 0 0,-1 0 0,1 0 0,-1 1 0,1-1 0,-1 0 0,1 0 0,-1 0 0,1 0 0,-1 0 0,1 0 0,-1 0 0,1-1 0,-1 1 0,1 0 0,-1 0 0,1 0 0,-1 0 0,1-1 0,0 1-136,-1 2-251,-2 327 956,1-325-790,1-1 1,0 0-1,0 0 0,0 0 0,0 1 1,0-1-1,1 0 0,-1 0 1,1 0-1,0 0 0,0 0 1,0 0-1,0 0 0,1 0 1,-1 0-1,1 0 0,0 0 0,0-1 1,0 1-1,0-1 0,0 0 1,1 1-1,-1-1 0,0 0 1,1 0-1,0-1 0,-1 1 0,1 0 1,0-1-1,0 0 0,0 1 1,0-1-1,0-1 0,0 1 1,1 0-1,-1-1 0,0 1 1,0-1-1,0 0 0,1 0 0,-1 0 1,0-1-1,0 1 0,0-1 1,0 0-1,1 1 0,-1-1 1,0-1-1,0 1 0,-1 0 1,1-1-1,1 0 85,101-129 2321,-49 51-409,54-30 544,-109 109-2452,0 0 0,0 0 1,0 1-1,0-1 0,0 0 0,0 1 1,0-1-1,0 1 0,0 0 0,0-1 1,0 1-1,1 0 0,-1-1 1,0 1-1,0 0 0,0 0 0,0 0 1,1 0-1,-1 0 0,0 0 1,0 0-1,0 1 0,0-1 0,1 0 1,-1 1-1,0-1 0,0 1 0,0-1 1,0 1-1,0-1 0,0 1 1,0 0-1,0-1 0,0 1 0,-1 0 1,1 0-1,0 0 0,0 0 0,-1 0 1,1 0-1,0 0 0,-1 0 1,1 0-1,-1 0 0,1 0 0,-1 0 1,1 1-5,11 59 54,-12-55-53,2 14-1,-1-2 0,1 0 0,0 0 0,1 0 0,1 0 0,1-1 0,0 0 0,2 1 0,0-2 0,1 2 0,-7-15 0,1-1 0,0 1 0,0-1 0,0 1 0,1-1 0,-1 0 0,0 0 0,1 0 0,-1 0 0,1 0 0,0-1 0,0 1 0,0-1 0,-1 0 0,1 0 0,0 0 0,1 0 0,-1 0 0,0-1 0,0 1 0,0-1 0,0 0 0,0 0 0,1 0 0,-1 0 0,0 0 0,0-1 0,0 0 0,0 1 0,0-1 0,0 0 0,0-1 0,1 1 0,90-57 0,-69 36 0,-1 0 0,-1-2 0,0 0 0,-2-1 0,-2-2 0,0 0 0,-1-1 0,6-16 0,-23 43-20,0 0 0,0 0 0,0 0 0,-1 0 0,1 0 1,0 0-1,-1 0 0,1-1 0,-1 1 0,1 0 0,-1-1 0,1 1 0,-1 0 0,0-1 0,0 1 0,0 0 1,0-1-1,0 1 0,0 0 0,0-1 0,0 1 0,0 0 0,-1-1 0,1 1 0,-1 0 0,1 0 0,-1-1 0,1 1 1,-1 0-1,0 0 0,1 0 0,-1 0 0,0-1 0,0 1 0,0 0 0,0 1 0,0-1 20,-9 1-1006,0 1 0,0 0 0,0 1 0,0 0-1,1 1 1,-1 0 0,1 0 0,-1 1 0,1 0-1,-8 6 1007,8-6-1346,-46 25-9507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41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217 146 8456,'33'-38'6758,"-33"38"-7222,-13 16-5915,-6-7 6204,19-9 419,-1 0 0,0 0 0,1 0 0,-1 0 0,0 0 0,0 0 0,1 0 0,-1 0 0,0 0 0,1 0 0,-1 0 0,0 0 0,0 0 0,1-1 0,-1 1 0,0 0 0,1-1 0,-1 1 0,1 0 0,-1-1 0,0 1 0,1 0 0,-1-1 0,1 1 0,-1-1 0,1 0 0,-1 1 0,1-1 0,0 1 0,-1-1 0,1 1 0,0-1 0,-1 0 0,1 1 0,0-1 0,0 0 0,-1 1 0,1-1 0,0 0 0,0 0 0,0 1 0,0-1 0,0 0 0,0 1 0,0-1 0,0 0 0,0 0 0,1 1 0,-1-1 0,0 0 0,0 1 0,1-1 0,-1 0 0,0 1 0,1-1 0,-1 1 0,0-1 0,1 0 0,0 0-244,19-38 4719,-29 41-42,-20 80-4301,5 2 0,-14 81-376,36-156 20,-7 32-982,1 1 0,2 0 0,2 1 1,2 23 961,9-28-4370,5-17-3688,-5-13-1540</inkml:trace>
  <inkml:trace contextRef="#ctx0" brushRef="#br0" timeOffset="295.54">194 41 15343,'0'0'3635,"0"0"-1201,0 0-357,0 0-582,0 0-652,0 0-144,10 15 188,71 103 106,-61-95-942,-2 0 1,0 0-1,-2 2 1,-1 0 0,-1 1-1,-1 0 1,-1 1-1,-1 1 1,-2 0 0,0 0-1,-2 1 1,2 21-52,-9-42 2,-1 0-1,0-1 1,0 1 0,-1 0 0,1-1 0,-2 1 0,1-1 0,-1 0-1,0 0 1,-1 0 0,1 0 0,-2-1 0,1 1 0,0-1 0,-1 0-1,0 0 1,-1-1 0,0 1 0,1-1 0,-1-1 0,-1 1 0,1-1-1,-1 0 1,-4 2-2,-11 6 13,-1-2 0,0 0 0,-1-2 0,0 0 1,0-1-1,-25 2-13,-81-1-1036,129-7 929,0-1 0,0 0 0,-1 0 0,1 1-1,0-1 1,0 0 0,0 0 0,0 0 0,-1 0 0,1-1 0,0 1 0,0 0 0,0 0 0,0-1 0,0 1 0,0 0-1,0-1 1,-1 1 0,1-1 0,0 0 0,1 1 0,-1-1 0,0 0 0,0 0 0,0 1 0,0-1 0,0 0 0,1 0-1,-1 0 1,0 0 0,1 0 0,-1 0 0,1 0 0,-1 0 0,1 0 0,0 0 0,-1 0 0,1-1 0,0 1-1,0 0 1,0 0 0,-1 0 0,1 0 0,0 0 0,1-1 0,-1 1 0,0 0 0,0 0 0,0 0 0,1 0 0,-1 0-1,1 0 1,-1-1 0,1 1 0,-1 0 0,1 0 0,-1 0 0,1 1 0,0-1 0,0 0 0,-1 0 0,1 0-1,0 0 1,0 1 0,0-1 0,0 0 0,1 0 107,27-21-5509,10-1-4474</inkml:trace>
  <inkml:trace contextRef="#ctx0" brushRef="#br0" timeOffset="572.915">629 392 16912,'0'0'3689,"0"0"-379,0 0-332,0 0-826,0 0-684,0 0-486,0 0-357,0 0-262,2 12-182,0-4-170,-1 1 0,0 0-1,0 0 1,-1-1 0,0 1-1,-1 0 1,0 0 0,0-1-1,-1 1 1,-2 6-11,-8 21-118,0-6-482,2 1 1,1 1-1,1-1 1,2 2-1,1-1 0,1 16 600,9-29-4879,8-15-3032,1-4-2392</inkml:trace>
  <inkml:trace contextRef="#ctx0" brushRef="#br0" timeOffset="744.086">707 104 3299,'0'0'11307,"0"0"-9962,0 0-704,0 0 256,0 0-897,0 0-673,0 0-1345,0 0-5061</inkml:trace>
  <inkml:trace contextRef="#ctx0" brushRef="#br0" timeOffset="921.188">1244 120 19731,'2'-14'4041,"5"-42"-972,-6 54-2924,-1 0 1,1 0-1,-1 0 0,0 0 0,1 0 0,-1 0 0,0 0 0,-1 0 0,1 0 0,0 0 0,-1 0 1,1 0-1,-1 0 0,1 0 0,-1 1 0,0-1 0,0 0 0,0 0 0,0 0 0,0 1 0,0-1 1,0 1-1,-1-1 0,1 1 0,-1-1-145,1 1 74,0 1 0,0 0 0,-1 0 0,1-1 0,0 1 1,0 0-1,-1 0 0,1 0 0,0 0 0,0 0 0,0 1 0,-1-1 1,1 0-1,0 1 0,0-1 0,0 0 0,-1 1 0,1-1 0,0 1 1,0 0-1,0-1 0,0 1 0,0 0 0,0 0 0,0 0 0,1-1 0,-1 1 1,0 0-1,0 0 0,1 0 0,-1 1-74,-16 24 0,2 0 0,2 2 0,0-1 0,2 2 0,1-1 0,1 1 0,1 1 0,-1 17 0,-8 19 0,-111 440-940,122-414-2839,6-91 3528,1-1-1,-1 1 1,1 0 0,-1 0 0,0 0 0,1-1 0,-1 1-1,1 0 1,0 0 0,-1-1 0,1 1 0,0-1-1,-1 1 1,1 0 0,0-1 0,0 1 0,-1-1 0,1 0-1,0 1 1,0-1 0,0 0 0,0 1 0,-1-1-1,1 0 1,0 0 0,0 0 0,0 0 0,0 0-1,0 0 1,0 0 0,0 0 0,0 0 0,0 0 0,-1 0-1,1 0 1,0-1 0,0 1 0,0 0 251,14-6-5755</inkml:trace>
  <inkml:trace contextRef="#ctx0" brushRef="#br0" timeOffset="1090.168">1458 177 16656,'0'0'4212,"0"0"-764,0 0-549,0 0-753,0 0-795,0 0-593,0 0-310,0 0-122,-7 17-59,-39 128-11,-86 370-8200,131-512 7364,-3 15-2981,3-7-2456,1-6-3811</inkml:trace>
  <inkml:trace contextRef="#ctx0" brushRef="#br0" timeOffset="1317.12">959 486 13293,'0'0'4420,"0"0"-2819,0 0 97,0 0 160,0 0-673,101-48-481,-41 37 225,10 0-448,5 4-417,1-3-64,-6 1-96,-13 2-1378,-10-3-1921,-13 2-3748</inkml:trace>
  <inkml:trace contextRef="#ctx0" brushRef="#br0" timeOffset="2190.067">1678 533 9865,'0'0'3625,"0"0"-961,0 0-235,0 0-737,0 0-832,0 0-310,0 0-54,6 8-96,-2-3-357,-1-1 1,1 0-1,0 0 0,0 0 0,0 0 0,1-1 0,-1 1 0,1-1 0,0 0 0,0 0 0,0-1 0,0 0 1,1 0-1,4 2-43,-1-2 77,-1 0 1,1 0-1,0-1 1,0 0-1,0-1 1,0 0-1,0 0 1,0-1-1,-1 0 1,1 0-1,0-1 1,0 0-1,-1-1 1,1 0-1,-1 0 1,0-1-1,0 0 1,0 0 0,-1-1-1,1 0 1,-1-1-1,0 1 1,4-6-78,-4 5 190,0-1 1,-1 0 0,0 0-1,0-1 1,0 0 0,-1 1-1,-1-2 1,1 1 0,-1-1-1,-1 1 1,1-1-1,-2 0 1,1 0 0,-1-1-1,0 1 1,-1 0 0,0-1-1,-1 1 1,0-1 0,0 1-1,-1-1-190,0 7 19,0 1 0,0-1-1,0 1 1,-1-1 0,1 1-1,0 0 1,-1-1 0,0 1-1,1 0 1,-1 0-1,0 0 1,0 0 0,0 1-1,-1-1 1,1 0 0,0 1-1,-1-1 1,1 1 0,-1 0-1,1 0 1,-1 0 0,1 0-1,-1 0 1,0 1 0,1-1-1,-1 1 1,0 0-1,0 0 1,1 0 0,-1 0-1,0 0 1,0 0 0,0 1-19,-89 25 415,77-15-425,1 0 0,0 1 0,1 0 0,1 1 0,0 0 0,0 1 0,2 1 0,-1 0 0,2 0 0,0 1 0,1 0 0,1 0 0,0 1 0,1 0 0,1 0 1,1 1-1,0 0 0,1-1 0,1 1 0,1 0 0,0 0 0,2 10 10,0-18-41,1-1 0,0 0 0,0 1 0,1-1 0,0 0-1,1 0 1,0-1 0,0 1 0,1-1 0,0 0 0,1 0 0,0 0 0,0-1 0,0 0 0,1 0 0,0-1 0,0 0 0,1 0 0,0 0-1,0-1 1,0 0 0,0-1 0,1 0 0,0 0 0,0-1 0,0 0 0,0 0 0,5 0 41,3 0-71,-1 1-1,1-2 1,0 0-1,0-1 1,0-1 0,0 0-1,0-1 1,-1-1-1,1-1 1,0-1 0,-1 0-1,0-1 1,0 0-1,0-1 1,13-8 71,-11 1 97,-1 0-1,-1-2 1,0 0 0,-1 0-1,0-2 1,-1 0-1,-1 0 1,-1-2 0,-1 1-1,0-1 1,-1-1 0,-1 0-1,-1 0 1,-1-1-1,-1 0 1,-1 0 0,0-1-1,-2 1 1,-1-1 0,0-18-97,-1 38 25,0 1 0,0 0 0,-1-1 0,1 1 0,-1-1 1,1 1-1,-1-1 0,0 0 0,1 1 0,-1-1 0,0 1 1,0-1-1,0 1 0,0-1 0,0 0 0,-1 1 0,1-1 1,0 1-1,-1-1 0,1 1 0,-1-1 0,0 1 0,1 0 1,-1-1-1,0 1 0,0 0 0,0-1 0,0 1 0,0 0 1,0 0-1,0 0 0,0 0 0,-1 0 0,1 0 0,0 0 1,-1 0-1,1 0 0,0 1 0,-1-1 0,1 0 0,-1 1 1,1 0-1,-1-1 0,1 1 0,-1 0 0,0 0 0,1-1 1,-1 1-1,-1 1-25,-3 5 16,0 1 1,0 1-1,0-1 1,1 1-1,0 0 1,1 0-1,0 1 1,0-1-1,0 1 1,1 0-1,0 3-16,2-10 0,-11 37-232,2 0 0,1 1 0,2 0-1,2 1 1,1-1 0,3 40 232,20-159-16,-17 60 19,2-1 1,0 2 0,1-1-1,1 0 1,0 1-1,2 0 1,0 1-1,1 0 1,1 0-1,0 1 1,1 0 0,1 0-1,1 2 1,0-1-1,0 2 1,2 0-1,-1 0 1,5-1-4,-13 11-301,1 1 1,-1-1-1,0 2 1,1-1-1,-1 1 1,1-1-1,0 2 1,-1-1-1,1 1 1,0 0-1,-1 0 1,1 1-1,5 1 301,49 22-11137,-35-6-2967</inkml:trace>
  <inkml:trace contextRef="#ctx0" brushRef="#br0" timeOffset="2583.078">2854 515 15439,'0'0'3923,"0"0"-1141,0 0-177,0 0-747,0 0-807,0 0-453,10-6-101,35-15-193,-44 21-295,0 0 0,1 0 1,-1 0-1,0 1 0,0-1 1,1 0-1,-1 0 0,0 1 1,0-1-1,0 1 0,1-1 0,-1 1 1,0-1-1,0 1 0,0 0 1,0 0-1,0-1 0,0 1 0,0 0 1,0 0-1,-1 0 0,1 0 1,0 0-1,0 0 0,-1 0 1,1 0-1,-1 0 0,1 1 0,-1-1 1,1 0-1,-1 0 0,0 0 1,1 1-1,-1-1 0,0 1-9,3 7 22,32 67-780,-34-76 723,-1 1 0,1-1 0,0 1 1,-1 0-1,1-1 0,0 0 0,0 1 0,0-1 1,-1 1-1,1-1 0,0 0 0,0 0 0,0 1 1,0-1-1,0 0 0,0 0 0,-1 0 0,1 0 1,0 0-1,0 0 0,0 0 0,0 0 0,0-1 1,0 1-1,-1 0 0,1 0 0,0-1 0,0 1 1,0-1-1,-1 1 0,1 0 0,0-1 1,0 0-1,-1 1 0,1-1 0,0 1 0,-1-1 1,1 0-1,-1 1 0,1-1 0,-1 0 0,1 0 1,-1 1-1,1-1 0,-1 0 0,0 0 35,24-39-6,-20 34 3,-1 1 162,-1 0 0,1 0 1,-1 0-1,0 0 0,0 0 0,0 0 1,-1-1-1,0 1 0,0 0 1,0-1-1,-1 1 0,0-1 1,0 1-1,0-1 0,-1-1-159,-1 6 85,0 0 0,0 0 1,0 0-1,0 0 0,0 0 0,0 1 0,-1-1 0,1 1 1,0-1-1,-1 1 0,1 0 0,0 0 0,-1 0 0,1 0 1,0 0-1,-1 1 0,1-1 0,0 0 0,0 1 0,-1 0 1,0 0-86,-8 4 43,1 1 1,0 0-1,0 0 1,1 1 0,0 0-1,0 1 1,0 0-1,1 0 1,1 1-1,-1 0 1,1 0 0,-3 7-44,-1 0-13,1 0 1,0 1 0,1 0 0,1 0-1,1 1 1,1 0 0,-1 3 12,5-14-219,0 0 0,1 0 0,-1 0 1,1 1-1,1-1 0,-1 0 0,1 0 0,1 1 0,-1-1 0,1 0 1,1 0-1,-1 0 0,1 0 0,0 0 0,1 0 0,-1 0 0,1 0 1,1-1-1,-1 0 0,2 2 219,0-3-762,1 0 0,0 0-1,0-1 1,0 0 0,0 0 0,1 0 0,0-1 0,-1 0 0,1 0-1,0 0 1,1-1 0,-1 0 0,0-1 0,1 1 0,-1-2 0,0 1 0,1-1 762,27 1-6246</inkml:trace>
  <inkml:trace contextRef="#ctx0" brushRef="#br0" timeOffset="2911.81">3242 764 6854,'10'-14'4052,"20"-29"-1689,81-128 11161,-108 151-8591,-116 216-4597,20-49-1932,98-191 993,4 23 715,0-6 105,2-1 1,1 2 0,1 0 0,1 0 0,1 1 0,2 1 0,0 1-1,2 0 1,0 1 0,9-7-218,-23 26 16,0-1 0,0 1 1,0 0-1,0 0 0,0 1 0,1-1 0,-1 1 0,1 1 0,0-1 1,-1 1-1,1 0 0,0 0 0,0 0 0,0 1 0,0 0 1,0 0-1,0 1 0,-1-1 0,1 1 0,0 1 0,0-1 1,-1 1-1,1 0 0,-1 0 0,1 1 0,-1-1 0,0 1 0,0 0 1,0 1-1,0-1 0,-1 1 0,1 0 0,-1 0 0,0 1 1,0-1-1,-1 1 0,1 0 0,1 2-16,2 4-380,1 0-1,-2 1 1,1-1-1,-2 1 1,0 0-1,0 0 1,-1 1-1,3 12 381,-3-1-1698,-1 1-1,-1 0 1,0 1 0,-2-1-1,-2 0 1,-2 20 1698,2-30-10212</inkml:trace>
  <inkml:trace contextRef="#ctx0" brushRef="#br0" timeOffset="3311.613">4068 209 7111,'3'-15'9555,"10"-44"-5241,0 31 2392,-7 51-4577,-9 27-2006,-1-1 1,-3 0-1,-2 0 1,-2-1-1,-2 0 1,-3-1-1,-1 0 0,-11 16-123,-9 20-1702,4-14-1287,6 1-3295,18-37-1371</inkml:trace>
  <inkml:trace contextRef="#ctx0" brushRef="#br0" timeOffset="3580.443">3857 621 14606,'-6'-14'3144,"-20"-43"-491,-23 9 4186,80 41-5126,317-2-1141,-343 8-574,0 1 1,-1 0 0,1 0-1,0 0 1,-1 1 0,1-1-1,-1 1 1,1 0 0,-1 1-1,1-1 1,-1 1 0,0 0-1,1 0 1,-1 0 0,0 0-1,0 1 1,-1 0 0,1 0-1,0 0 1,-1 0 0,0 0-1,0 1 1,0 0 0,0-1-1,0 1 1,-1 0 0,0 0-1,0 0 1,0 1 0,0-1-1,-1 1 1,1-1 0,-1 1-1,0-1 1,-1 1 0,1 0 1,-2 9 32,-1 0 1,0-1 0,-1 1 0,0-1 0,-2 1 0,1-1 0,-1 0 0,-6 8-33,6-10-173,-1 0 1,2-1-1,0 2 0,0-1 0,1 0 0,0 1 1,1-1-1,0 1 0,1 0 0,0 0 1,1 0-1,1 8 173,25-4-9268,-15-16 1789</inkml:trace>
  <inkml:trace contextRef="#ctx0" brushRef="#br0" timeOffset="3843.335">4373 118 19058,'0'0'3780,"0"0"-1250,0 0-1121,0 0-992,0 0-417,0 0-160,0 0-1026,0 0-2337,78 32-4004</inkml:trace>
  <inkml:trace contextRef="#ctx0" brushRef="#br0" timeOffset="4302.346">4845 379 13773,'0'0'3566,"7"-14"-1164,21-42 38,-31 31 2416,-33 31-3567,34-5-1172,-24 11-57,1 1 0,0 2 0,1 1 0,1 0 0,0 2 0,1 0 0,1 2 0,-13 15-60,21-22-6,-1 0 0,2 0 0,0 1 0,1 1-1,0 0 1,1 0 0,1 1 0,0 0 0,1 1 0,1 0-1,0 0 1,2 1 0,0 0 0,1 0 0,0 0-1,2 0 1,0 0 0,1 1 0,1 5 6,1-20-39,-1 0 1,1 0-1,0 0 0,1-1 1,-1 1-1,1-1 0,-1 1 1,1-1-1,0 1 0,0-1 1,1 0-1,-1 0 0,1 0 0,-1 0 1,1 0-1,0-1 0,0 1 1,0-1-1,0 0 0,1 0 1,-1 0-1,1 0 0,-1 0 1,1-1-1,0 0 0,-1 1 1,1-2-1,0 1 0,0 0 1,0-1-1,0 1 0,0-1 1,-1 0-1,1-1 0,0 1 1,0-1-1,0 1 0,0-1 1,0 0-1,-1-1 0,1 1 1,0-1-1,-1 1 0,0-1 1,4-2 38,12-13 196,0-1 0,-2-1 0,0 0 1,-1-1-1,-1-1 0,-1 0 1,3-8-197,15-19 627,48-58 441,-80 106-1070,1 0-1,0 0 1,0 0-1,0 0 1,-1 0-1,1 0 1,0 0-1,0 0 1,0 0-1,-1 0 0,1 0 1,0 1-1,0-1 1,0 0-1,-1 0 1,1 1-1,0-1 1,-1 1-1,1-1 1,0 1-1,-1-1 1,1 1-1,0-1 1,-1 1-1,1 0 1,-1-1-1,1 1 1,-1 0-1,0-1 1,1 1-1,-1 0 1,1 0-1,-1-1 1,0 1-1,0 0 1,0 0-1,1 0 1,-1-1-1,0 1 0,0 0 1,0 0-1,0 0 1,0 0-1,0-1 1,-1 1-1,1 0 1,0 0-1,0 0 1,-1-1-1,1 1 1,0 0-1,-1-1 1,1 1-1,0 0 1,-1 0 2,1 4-27,2 77-132,2 39-164,11-42-3599,9-33-5778,-12-30 624</inkml:trace>
  <inkml:trace contextRef="#ctx0" brushRef="#br0" timeOffset="4577.193">5359 230 7207,'5'-36'4343,"0"-39"5354,-9 69-4063,-7 16-3191,-54 138 706,47-80-3052,3 1 0,2 1 1,0 41-98,4-37 2,-7 159-8511,16-211 1681,3-9-4420</inkml:trace>
  <inkml:trace contextRef="#ctx0" brushRef="#br0" timeOffset="4845.196">5117 626 5221,'-5'-12'7314,"-22"-65"117,27 76-7219,0 0 0,-1-1 0,1 1 1,0 0-1,0 0 0,-1-1 0,1 1 1,0 0-1,0 0 0,0-1 0,1 1 0,-1 0 1,0 0-1,0-1 0,1 1 0,-1 0 1,1 0-1,-1 0 0,1 0 0,-1-1 1,1 1-1,0 0 0,0 0 0,-1 0 1,1 0-1,0 1 0,0-1 0,0 0 1,0 0-1,0 0 0,0 1 0,0-1-212,69-22 632,-60 21-213,44-8-39,1 2 0,0 2 1,0 3-1,7 2-380,-58 0 12,-1 1 0,1 0 0,0 1 0,0-1 0,0 0 0,-1 1 0,1 0 0,0 0 1,-1 0-1,1 1 0,-1-1 0,1 1 0,-1-1 0,1 1 0,-1 0 0,0 1 0,0-1 0,0 1 0,-1-1 0,1 1 0,0 0 0,-1 0 0,0 0 0,1 0 0,-1 0 0,-1 0 0,1 1 0,0-1 0,-1 1 1,0-1-1,1 1 0,-2 0 0,1-1 0,0 1 0,-1 1-12,8 169 521,-8-64-834,11-71-3083,14-28-7787,-14-11 2593</inkml:trace>
  <inkml:trace contextRef="#ctx0" brushRef="#br0" timeOffset="5033.369">5713 239 14510,'0'-79'4132,"-9"65"-897,2 8 32,-4 4-1025,5 2-1441,-1 6-449,-1 6-320,4 2-32,3 3-865,1 7-2626,3-4-4517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5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16400,'0'0'3534,"7"-15"-1436,22-44-102,-26 53-1670,0 0-1,1 1 1,0-1 0,0 1 0,1 0-1,-1 0 1,1 1 0,0-1-1,0 1 1,1 0 0,-1 0-1,1 1 1,2-1-326,-1 1 90,0 0-1,1 0 1,-1 1 0,1 0-1,0 0 1,-1 0 0,1 1-1,0 1 1,0-1 0,0 1-1,0 1 1,0 0-1,0 0 1,-1 0 0,3 1-90,1 3 28,1 1 1,-1 1-1,-1-1 1,1 2-1,-1-1 1,0 1-1,-1 1 1,0 0 0,0 0-1,-1 1 1,0 0-1,0 1 1,0 2-29,14 15-30,-18-20 27,0-1 0,1 0-1,0 0 1,0 0 0,1 0 0,0-1-1,0 0 1,0 0 0,1-1-1,0 1 1,0-2 0,0 1 0,1-1-1,-1 0 1,1 0 0,0-1-1,0 0 1,1-1 0,-1 1 0,0-2-1,1 1 1,-1-1 0,1 0-1,-1-1 1,1 0 0,6-1 3,-3-4 17,1 0 1,-1-1-1,0-1 1,0 0-1,-1-1 1,0 0-1,0 0 0,-1-1 1,0 0-1,0-1 1,-1-1-1,-1 1 1,1-1-1,-2 0 1,7-12-18,-14 22-2,3-3-29,1-1 1,-1 0-1,0 0 1,0 0 0,-1 0-1,0-1 1,1 1 0,-2-1-1,1 1 1,-1-1 0,0 0-1,0 1 1,0-1-1,-1-6 31,-23 12-5224,9 9-1440,-4 5-9800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5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7431,'0'0'5365,"0"0"-3139,0 0-704,3 14 255,11 48-255,-13-59-1385,0 1 1,1 0 0,-1-1 0,1 1-1,0-1 1,0 0 0,0 1 0,0-1-1,1 0 1,-1 0 0,1 0-1,0-1 1,0 1 0,0-1 0,0 1-1,0-1 1,1 0 0,0 0-138,7 5 307,-5-2-232,1 0 0,0 0 0,0 0-1,1-1 1,0 0 0,-1-1 0,1 0-1,0 0 1,1 0 0,-1-1 0,0 0-1,1-1 1,-1 0 0,1 0-1,-1-1 1,1 0 0,-1-1 0,1 1-1,-1-2 1,1 1 0,-1-1 0,0 0-1,0-1 1,3-1-75,-2-2 240,0 0-1,0 0 0,-1-1 1,0 0-1,0 0 1,0-1-1,-1 0 0,0 0 1,-1-1-1,0 0 1,0 0-1,-1-1 0,0 1 1,-1-1-1,0 0 1,-1 0-1,1-1 0,-2 1 1,0-1-1,0 1 1,-1-1-1,0 0 0,-1 0 1,0 0-1,-1 1 1,0-2-240,1 7 39,-1 1 1,0-1 0,1 1 0,-2 0-1,1-1 1,0 1 0,-1 0-1,0 0 1,0 0 0,0 0 0,0 0-1,-1 1 1,1-1 0,-1 1 0,0-1-1,0 1 1,-1 0 0,1 0-1,0 1 1,-1-1 0,0 1 0,0-1-1,0 1 1,0 0 0,0 1 0,0-1-1,0 1 1,0-1 0,-1 1-1,-2 0-39,-1 0 62,-1 0 0,1 0 0,-1 1 0,1 0 0,-1 1-1,1-1 1,-1 2 0,1-1 0,0 1 0,0 1 0,0-1-1,0 1 1,0 1 0,0-1 0,-6 5-62,0 2-22,1 0 0,0 0 0,1 2 0,0-1-1,0 1 1,1 1 0,1 0 0,1 1 0,-1 0 0,2 0 0,0 1 0,1 0-1,0 0 1,2 1 0,0 0 0,0 0 0,1 0 0,1 0 0,1 1 0,0-1 0,1 1-1,1 0 1,1-1 0,0 1 0,1 0 0,1-1 0,0 0 0,4 9 22,-1-12-219,1 0 1,1 0 0,0 0 0,1-1-1,0-1 1,0 1 0,1-1 0,1-1-1,0 0 1,0 0 0,1-1 0,1-1-1,-1 0 1,1-1 218,3 2-848,0-2 0,0 0 0,1-1-1,0 0 1,0-1 0,0-1 0,1-1 0,-1-1 0,1 0-1,0-1 1,0-1 0,-1 0 0,1-2 0,0 0 0,-1-1-1,1-1 1,-1 0 0,0-1 0,8-5 848,-12 5-394,-1-2 0,1 1 0,-1-2 0,-1 0 0,0 0 0,0-1 1,-1 0-1,0-1 0,0 0 0,2-4 394,6-13 1734,-1-2-1,-1 1 1,-2-2 0,0 0 0,-2-1 0,-2 0-1,-1 0 1,-1-1 0,2-19-1734,-1-49 5829,-21 105-3773,2 22-2032,2-1 0,0 2 0,2-1 0,1 1 0,1 0 0,1 0 0,2 0 0,1 0 0,1 0 0,1 2-24,-1-4 0,-2-11-202,2 0 0,0 0-1,0 0 1,2 0 0,0 0 0,0-1 0,2 1-1,0 0 203,4-35-1964,3-55 2120,-9 45-103,1 0 1,1 0-1,1 1 0,2-1 0,1 2 1,2-1-1,0 1 0,2 1 0,1 0 1,5-6-54,-16 28-6,1 1 1,0 0 0,-1-1-1,1 2 1,1-1 0,-1 0-1,0 1 1,1 0 0,0 0 0,0 0-1,0 0 1,0 1 0,0 0-1,0 0 1,1 0 0,-1 1-1,1 0 1,-1 0 0,1 0 0,4 0 5,69 24-2884,-19 25-6229,-30-22-843</inkml:trace>
  <inkml:trace contextRef="#ctx0" brushRef="#br0" timeOffset="292.219">1425 193 19314,'0'0'4623,"0"0"-1035,0 0-1117,0 0-992,0 0-662,1 9-342,-1 48-475,-2-1 0,-3 1 0,-2-1 0,-3 1 0,-7 12-998,12-101-502,5 7 1536,1 0 1,1 0-1,1 0 1,2 0-1,0 0 1,1 0-1,2 1 1,0 0 0,2 1-1,1 0 1,0 1-1,2 0 1,4-5-37,-12 20-16,0 0 0,1 0 0,0 1 0,0 0 0,0 1 0,1-1 0,0 1 0,0 0 0,0 1 0,0 0 0,1 0 0,0 0 0,0 1 0,0 0 0,0 1 0,0 0 0,1 0 0,-1 0 0,0 1 0,8 0 16,79 8-4126,-7 19-7214,-50-11-1824</inkml:trace>
  <inkml:trace contextRef="#ctx0" brushRef="#br0" timeOffset="593.078">1997 149 19026,'0'0'4751,"0"0"-1308,0 0-1216,0 0-914,0 0-646,-13 8-245,5-2-357,1-3-29,1 2-1,-1-1 1,1 1-1,0 0 1,1 0-1,-1 1 1,1-1-1,0 1 0,0 0 1,1 1-1,0-1 1,-3 6-36,0 4 35,1 1-1,0 0 1,1-1 0,1 2-1,1-1 1,0 0 0,1 1-1,1-1 1,1 1 0,0 0-35,1-11-148,-1 1 0,1-1 1,0 1-1,1-1 0,0 0 0,0 0 1,1 0-1,-1 0 0,1 0 1,1 0-1,-1-1 0,1 0 1,1 0-1,-1 0 0,1 0 1,0 0-1,0-1 0,0 0 1,1 0-1,0-1 0,0 1 1,0-1-1,1 0 0,2 1 148,-1-2-322,1 1 0,-1-1 0,1 0 0,0-1 0,0 0-1,-1 0 1,1-1 0,0 0 0,1-1 0,-1 0 0,0 0 0,0-1 0,0 0-1,0-1 1,-1 0 0,1 0 0,0-1 0,-1 0 0,1-1 0,1 0 322,2-3 182,0-1 1,0 0 0,-1 0 0,0-1-1,0-1 1,-1 0 0,0 0 0,-1-1 0,0 0-1,-1-1 1,-1 1 0,5-10-183,-2 2 647,0-1 1,-1-1-1,-1 0 0,-1 0 1,-1 0-1,-1-1 1,-1 1-1,-1-1 0,-1-1 1,-1 1-1,-1 0-647,1 18 8,-1 1 0,0 0 1,-1-1-1,1 1 0,-1 0 0,1 0 0,-1-1 0,0 1 0,0 0 0,-1 0 0,1 0 0,0 0 0,-1 0 0,0 0 0,0 1 1,0-1-1,0 0 0,0 1 0,0 0 0,-1-1 0,1 1 0,-1 0 0,0 0 0,0 0 0,1 1 0,-1-1 0,0 1 1,0-1-1,-1 1 0,1 0 0,0 0 0,0 1 0,0-1 0,-1 1 0,1-1 0,0 1 0,-4 0-8,-4 0-251,0 0 0,0 0 0,-1 1 0,1 1 0,0 0 0,0 0 0,1 1 0,-1 1 0,0-1 0,1 2 0,0 0 0,0 0 0,-5 3 251,-60 69-9245,58-43 715</inkml:trace>
  <inkml:trace contextRef="#ctx0" brushRef="#br0" timeOffset="923.186">2594 209 18898,'0'0'5023,"0"0"-2177,0 0-1042,0 0-597,0 0-578,0 0-308,0 0-38,7 13-102,-3-5-157,23 90 139,-40 64-539,-1-95-4058,20-154 3457,0 60 1535,1 1-1,1 0 0,2 1 1,0 0-1,2 0 0,0 2 1,2-1-1,0 1 0,2 1 0,17-19-557,-29 37 32,1-1-1,-1 1 0,1 0 0,0 0 1,0 1-1,1 0 0,-1 0 0,1 0 1,0 0-1,-1 1 0,1 0 0,0 0 1,0 1-1,0 0 0,0 0 0,1 0 1,-1 0-1,0 1 0,0 0 0,3 1-31,-4 0-159,0 0 0,-1 0 0,1 1-1,0 0 1,0-1 0,-1 2 0,1-1 0,-1 0-1,0 1 1,0 0 0,0 0 0,0 0-1,0 1 1,-1-1 0,1 1 0,-1 0 0,0 0 159,16 26-3919,-5-1-2797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58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16720,'0'0'8968,"0"0"-7430,0 0-1154,0 0-384,0 0-224,0 0-2499,0 0-3459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5:5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0 19635,'0'0'3197,"0"0"-458,0 0-385,0 0-437,0 0-577,0 0-497,4 3-384,-1 3-442,0-1 1,-1 1-1,1 0 0,-1 0 1,0 0-1,-1 0 1,1 0-1,-1 0 0,0 0 1,-1 0-1,0 1 0,0-1 1,0 0-1,0 0 0,-1 1 1,-1 2-18,1 13 5,-20 322-5,-4-72-7847,11-223-828,7-39 3673</inkml:trace>
  <inkml:trace contextRef="#ctx0" brushRef="#br0" timeOffset="209.052">5 686 11307,'0'0'4516,"0"0"-1057,0 0-389,0 0-246,0 0-897,0 0-769,0 0-512,0 0-293,-2 7-113,1-4-216,1 0 0,-1-1 1,1 1-1,0 0 0,0-1 0,0 1 1,0 0-1,0 0 0,0-1 0,1 1 0,-1 0 1,1-1-1,0 1 0,0-1 0,0 1 1,0-1-1,0 1 0,1-1 0,-1 1 0,1-1 1,-1 0-1,1 0 0,0 0 0,0 0 1,0 0-1,1 0-24,8 10 39,0-1 1,1-1-1,0 0 1,0 0-1,1-1 1,1-1-1,-1 0 0,1-1 1,1 0-1,-1-1 1,1-1-1,0 0 1,0-2-1,1 1 1,-1-2-1,1 0 0,-1 0 1,10-2-40,-12-1 69,0-1-1,-1-1 1,1 0 0,-1-1 0,0 0 0,0-1 0,0 0-1,0-1 1,-1 0 0,0-1 0,0 0 0,-1 0 0,0-2-1,0 1 1,-1-1 0,0 0 0,-1-1 0,0 0 0,0-1-1,-1 1 1,0-1 0,-1-1 0,-1 1 0,1-1-1,-2 0 1,0 0 0,0-1 0,-1-2-69,33-99 0,-36 114-93,0-1 0,0 1 1,0-1-1,0 1 0,0-1 0,0 1 0,0 0 1,0-1-1,0 1 0,0-1 0,0 1 0,0-1 1,0 1-1,1-1 0,-1 1 0,0-1 0,0 1 1,1-1-1,-1 1 0,0 0 0,0-1 0,1 1 1,-1 0-1,0-1 0,1 1 0,-1 0 0,1-1 1,-1 1-1,0 0 0,1 0 0,-1-1 0,1 1 1,-1 0-1,1 0 0,-1 0 0,1 0 0,-1-1 1,1 1-1,-1 0 0,1 0 0,-1 0 0,1 0 1,-1 0-1,1 0 0,-1 1 0,1-1 0,-1 0 1,1 0-1,-1 0 0,1 0 0,-1 0 1,0 1-1,1-1 0,-1 0 0,1 1 0,-1-1 1,0 0-1,1 0 0,-1 1 0,1-1 93,9 15-6860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03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20948,'0'0'3032,"0"0"-2135,0 0-625,20-3 182,287-22 662,796-40-220,-946 57-2312,-56 6-3227,-83 2-1293,-20 3-4751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18770,'0'0'624,"0"0"-229,18 12-181,-11-7-179,5 3 36,0-1 0,0 0 0,1 0 0,-1-1 0,1-1 0,1 0 0,-1-1 1,1 0-1,-1-1 0,1-1 0,3 0-71,233 6 1873,0-11 1,79-17-1874,178-4 16,-429 26-3817,-75 8-2631,-15 3-5612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03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105 200 17168,'0'0'1725,"0"0"100,0 0 423,0 0-380,0 0-1072,0 0-337,-2 18-6,-29 267 71,3-38-1359,13-83-4069,12-140 3537,3-24 1337,0 0 0,0-1-1,0 1 1,-1 0-1,1 0 1,0 0-1,0 0 1,0 0 0,0 0-1,-1 0 1,1-1-1,0 1 1,0 0-1,0 0 1,-1 0-1,1 0 1,0 0 0,0 0-1,0 0 1,-1 0-1,1 0 1,0 0-1,0 0 1,0 0 0,0 0-1,-1 0 1,1 1-1,0-1 1,0 0-1,0 0 1,-1 0 0,1 0-1,0 0 1,0 0-1,0 0 1,0 0-1,0 1 1,-1-1-1,1 0 1,0 0 30,-7-42 275,1 0 0,2 0 0,2-1 0,3-21-275,-1 61 32,-1-49 524,3-1-1,3 1 1,2-1 0,1 2 0,4-1 0,1 1-1,3 1 1,1 0 0,17-29-556,-27 66 133,1 0 0,0 0 0,1 0 0,0 1 1,1 1-1,0-1 0,1 2 0,0-1 0,0 2 0,7-5-133,-13 11 30,0-1-1,0 1 0,1 0 0,-1 1 1,1-1-1,0 1 0,0 0 1,0 1-1,0-1 0,0 1 0,0 0 1,0 1-1,1-1 0,-1 1 0,0 1 1,0-1-1,1 1 0,-1 0 1,0 0-1,0 1 0,0 0 0,0 0 1,-1 0-1,1 1 0,-1-1 1,2 2-30,0 1-6,-1-1 1,1 1 0,-1 0 0,0 1 0,-1-1-1,1 1 1,-1 0 0,0 1 0,-1-1 0,1 1-1,-1 0 1,-1 0 0,1 0 0,-1 0 0,-1 1-1,1 0 1,-1-1 0,0 1 0,-1 0 0,0 0-1,0 0 1,-1 0 0,0 0 0,0 0 0,-1 0-1,0-1 1,-1 1 0,1 0 0,-1 0 0,-1-1-1,1 1 1,-1-1 0,-1 1 0,0-1 0,0-1-1,0 1 1,-4 4 5,-7 7-37,-1-1 0,0 0 0,-2-1 0,1-1 0,-2-1 0,0-1 0,-1 0 0,0-1 0,-1-2 0,0 0 0,-1-1 0,1-1 0,-2-1 0,1-1-1,-1-1 1,0-1 0,-1-1 37,-23 0 700,61 16 10,104 78 47,-80-63-833,1-2 0,2-2-1,41 24 77,-62-43-350,-11-5-106,1 0 0,0 0 0,0-1 0,0 0-1,0-1 1,1 0 0,0-1 0,0 0 0,0-1-1,0 0 1,0-1 0,9 0 456,-16-3-141,0 0 0,0-1 0,0 1 0,-1-1 0,1 0 0,-1 0 0,1 0 0,-1-1 0,0 1 0,0-1-1,0 0 1,-1 1 0,0-1 0,1-1 0,-1 1 0,-1 0 0,1 0 0,0-1 0,-1 1 0,0-1 0,0 1 0,-1-1 0,1 0 141,3-8-44,59-179 1413,-20 65 2701,-23 55 249,-29 81-3726,2 2-606,0 0 0,0 0 0,2 0 0,-1 1 0,1 0 1,1 0-1,0 0 0,1 1 0,1-1 0,-1 1 0,2 0 0,0-1 1,0 1-1,2 0 0,-1 0 0,1 0 0,1-1 0,1 1 0,-1-1 1,2 1-1,0-1 0,1 1 13,3 8-243,0 1-1,2-2 1,1 1 0,0-1-1,2-1 1,0 0 0,4 3 243,-15-20-28,0 1-1,0-1 1,1 1 0,-1-1 0,1 0 0,-1 0-1,1 0 1,0 0 0,-1-1 0,1 1 0,0-1-1,0 0 1,0 0 0,0 0 0,1 0 0,-1 0-1,0 0 1,0-1 0,1 0 0,-1 0 0,0 0-1,0 0 1,1 0 0,-1 0 0,0-1 0,0 0-1,0 0 1,0 1 0,1-2 0,-1 1 0,0 0-1,-1-1 1,1 1 0,0-1 0,0 0 0,-1 0-1,1 0 1,-1 0 0,1-1 0,-1 1 0,0 0-1,0-1 1,0 0 0,0 1 0,-1-1 0,2-3 28,155-336 2418,-121 286-2301,-34 85-250,-2 282 234,0-306-117,-1 0-1,1-1 0,-1 1 0,1 0 0,0-1 1,1 1-1,-1-1 0,1 1 0,0-1 1,0 0-1,1 0 0,-1 0 0,1 0 0,0 0 1,0-1-1,0 1 0,0-1 0,1 0 1,-1 0-1,1 0 0,0 0 0,0 0 0,0-1 1,0 0-1,0 0 0,1 0 0,-1 0 1,1-1-1,-1 0 0,1 0 0,-1 0 0,1 0 1,0-1-1,-1 0 0,1 0 0,0 0 1,-1 0-1,1-1 0,0 0 0,-1 0 0,1 0 1,4-2 16,8-5 3,1-2-1,-2 0 1,1-1 0,-1 0 0,-1-2 0,0 0 0,-1 0 0,0-1 0,-1-1 0,-1 0 0,8-14-3,19-30 146,-2-2 0,-3-2 1,-3 0-1,-3-3 0,10-38-146,-15 20 128,-43 94 385,3 10-357,1 0 1,0 0-1,2 2 1,0 0 0,1 0-1,-7 21-156,10-23 25,2 0 1,0 1-1,1 0 0,2 0 0,0 0 0,1 1 0,1-1 0,1 1 1,1 0-1,1 0 0,1 0 0,1 0 0,0-1 0,3 4-25,-2-10-452,2 0 0,0 1 0,1-2-1,0 1 1,1-1 0,1 0 0,8 11 452,-11-18-570,0 0 0,1-1 0,0 0 1,0 0-1,1-1 0,-1 0 0,1 0 0,1 0 0,-1-1 1,0 0-1,1 0 0,0-1 0,0 0 0,0 0 0,0-1 0,1 0 1,-1-1-1,7 1 570,57-4-7285,-32-7-301</inkml:trace>
  <inkml:trace contextRef="#ctx0" brushRef="#br0" timeOffset="390.251">2057 421 12107,'0'0'3881,"0"0"-400,0 0-951,0 0-1142,0 0-448,-3 7-11,0 0-803,0 1 1,0 0-1,1-1 1,0 1-1,0 0 1,1 0-1,0 0 1,1 1-1,-1-1 1,2 0-1,-1 0 1,1 0-1,0 0 1,1 0-1,-1 0 1,2 0-1,-1 0 1,1-1-1,0 1 0,1-1 1,0 0-1,0 0 1,0 0-1,1-1 1,0 1-1,6 5-126,-7-12 21,-1 0-1,1 1 0,0-1 0,-1-1 0,1 1 0,0 0 1,-1-1-1,1 0 0,0 0 0,-1 0 0,1 0 0,-1-1 1,0 1-1,1-1 0,-1 0 0,0 0 0,0 0 0,0 0 1,0 0-1,0-1 0,-1 0 0,1 1 0,-1-1 0,0 0 1,1 0-1,-1 0 0,-1 0 0,1-1 0,0 1 0,-1-1 1,0 1-1,0-1 0,0 1 0,0-1 0,0 1 0,0-3-20,5-16 284,0 0 0,-1 0-1,-2-1 1,0 0 0,-1 1 0,-2-1-1,0-10-283,0 31 20,0-1 0,0 0 0,0 0 0,-1 0 0,1 0 0,-1 0 0,0 1 0,1-1 0,-1 0 0,-1 0 0,1 1 0,0-1 0,0 1 0,-1-1 0,0 1 0,1 0 0,-1-1 0,0 1 0,0 0 0,0 0 0,-1 0 0,1 1 0,0-1 0,-1 0 0,1 1 0,-1 0 0,1-1 0,-1 1 0,0 0 0,1 0 0,-1 1 0,0-1 0,0 0 0,0 1 0,0 0 0,0 0 0,1 0 0,-1 0 0,0 0 0,0 0 0,0 1 0,0-1 0,-2 2-20,-6 1-1,0 1 0,0 0 1,1 1-1,-1 0 0,1 1 0,0 0 1,1 0-1,-1 1 0,1 0 0,1 1 1,-1 0-1,1 0 0,1 1 0,-1 0 1,2 1-1,-1-1 0,1 1 0,1 0 1,0 1-1,0-1 0,1 1 1,0 0-1,1 0 0,0 0 0,1 1 1,0-1-1,1 1 0,0-1 0,1 6 1,0-5-40,0 0 0,1-1 0,0 1-1,1 0 1,0-1 0,1 1 0,0-1-1,1 0 1,0 0 0,1 0 0,0 0-1,1-1 1,0 0 0,1 0 0,0 0-1,0-1 1,1 0 0,0 0 0,1-1 0,-1 0-1,2-1 1,-1 0 0,1 0 0,0-1-1,1-1 1,10 5 40,-11-5-53,0-1 1,0-1-1,0 1 0,0-2 1,1 0-1,0 0 1,-1-1-1,1 0 0,0-1 1,-1 0-1,1 0 0,0-1 1,-1-1-1,1 0 0,-1 0 1,1-1-1,-1-1 0,0 1 1,0-2-1,0 1 0,-1-1 1,0-1-1,0 0 1,0 0-1,-1-1 0,1 0 1,-2 0-1,1-1 0,0-1 53,-3 5-48,-1-1 0,0 0 0,0 1 0,0-1 0,0-1 0,-1 1 0,0 0 0,0-1 0,0 0 0,-1 1 0,0-1 0,0 0 0,0 0 0,-1 0 0,1-6 48,-4 10-220,-1 1 0,1-1 1,-1 1-1,1 0 1,-1-1-1,1 1 0,-1 1 1,0-1-1,1 0 1,-1 1-1,0-1 0,0 1 1,1 0-1,-1 0 1,0 0-1,0 0 0,0 0 1,1 1-1,-1-1 1,0 1-1,1 0 0,-1 0 220,-37 11-3656,-4 5-1571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5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252 223 14125,'0'0'3497,"0"0"-689,0 0-59,14-12-469,42-37-583,-55 49-1596,1-1-1,-1 1 0,0-1 0,1 1 0,-1-1 1,0 1-1,0-1 0,0 0 0,1 1 0,-1-1 1,0 0-1,0 0 0,0 0 0,0 0 1,0 0-1,-1 0 0,1 0 0,0 0 0,0 0 1,-1-1-1,1 1 0,0 0 0,-1 0 0,1-1 1,-1 1-1,0 0 0,1-1 0,-1 1 1,0 0-1,0-1 0,0 1 0,0-1 0,0 1 1,0 0-1,0-1 0,-1 1 0,1 0 0,0-1 1,-1 1-1,1 0 0,-1-1 0,0 1 0,1 0 1,-1 0-1,0 0 0,0-1-100,-51 1 515,41 6-564,1 0-1,-1 0 1,1 1-1,1 0 1,-1 1-1,1 0 1,0 1-1,0 0 1,1 0-1,0 1 1,1 0-1,0 0 1,0 0-1,1 1 1,0 0-1,0 1 1,2-1 0,-1 1-1,1 0 1,1 0-1,0 1 1,0-1-1,1 1 1,1-1-1,0 1 1,0 1 49,1-5-47,-1-1-1,1 0 1,0 0 0,1 1 0,-1-1 0,2 0 0,-1 0-1,1 0 1,0 0 0,0 0 0,1 0 0,0 0 0,0-1-1,1 1 1,0-1 0,0 0 0,0 0 0,5 5 47,26 20-23,-29-28 51,-1 1 0,1 0 0,-1 0 0,0 1 0,-1 0 0,1-1 0,-1 1 0,0 1 0,0-1 0,0 1 0,-1-1 0,0 1 0,0 0 0,0 1 1,-1-1-1,0 0 0,1 4-28,-4-7 26,1-1 1,-1 0 0,1 1-1,-1-1 1,0 0-1,0 0 1,0 0 0,0 0-1,-1 1 1,1-2 0,0 1-1,-1 0 1,0 0-1,1 0 1,-1-1 0,0 1-1,0 0 1,0-1 0,0 0-1,0 0 1,0 1-1,0-1 1,0 0 0,-1-1-1,1 1 1,0 0 0,0-1-1,-2 1-26,-71 13 82,67-13-189,-73 0 0,33-16-3731,40 6-3726,8 4 437</inkml:trace>
  <inkml:trace contextRef="#ctx0" brushRef="#br0" timeOffset="600.255">742 472 5413,'0'0'12620,"5"-16"-7762,19-53-2322,-21 62-2174,-1 0 0,0 0 0,0 0 0,-1 0 0,0-1 0,0 1 1,-1 0-1,0 0 0,0-1 0,0 1 0,-1 0 0,-1-4-362,0 11-1,1-1-1,-1 1 1,1-1-1,-1 1 1,1 0 0,-1 0-1,0 0 1,1 0-1,-1 0 1,1 0 0,-1 0-1,0 1 1,1-1-1,-1 0 1,1 1-1,-1-1 1,1 1 0,-1 0-1,1 0 1,0-1-1,-1 1 1,1 0-1,0 0 1,-1 0 0,1 0-1,0 0 1,0 1-1,0-1 1,0 0-1,-1 2 2,-27 28-388,1 2-1,1 1 1,2 1-1,-10 19 389,5-8-730,24-39 578,1 0 1,1 0-1,-1 0 1,1 0-1,0 1 0,1 0 1,0 0-1,0 0 1,1 0-1,0 0 1,0 0-1,1 1 1,-1 5 151,31-11 69,-10-10 339,-1 0 1,0 0-1,0-2 0,-1 0 0,0-2 0,0 1 1,7-9-409,-12 11 244,135-97 2147,-145 106-2397,-1-1-1,1 1 0,-1-1 0,0 1 1,1-1-1,-1 1 0,0 0 0,1 0 1,-1 0-1,0 0 0,0 0 0,0 0 1,0 0-1,0 0 0,0 0 0,0 0 1,0 0-1,-1 1 0,1-1 0,0 0 1,-1 1-1,1-1 0,-1 1 0,1-1 1,-1 0-1,0 1 0,1-1 0,-1 1 1,0-1-1,0 1 0,0-1 0,0 1 0,0-1 1,-1 1-1,1-1 0,0 1 0,-1-1 1,1 1-1,-1-1 0,1 0 0,-1 1 1,0-1-1,0 1 7,1 8-99,-2 30-496,0-35 439,1-1-1,0 1 1,0 0-1,0 0 0,0 0 1,1 0-1,0 0 1,0 0-1,0 0 0,1-1 1,0 1-1,0 0 1,0 0-1,0 0 0,1-1 1,0 1-1,0 0 1,0-1-1,0 0 0,1 1 1,0-1-1,0 0 1,0 0-1,0-1 1,0 1-1,1-1 0,0 0 1,-1 1-1,1-2 1,1 1-1,-1 0 0,3 0 157,7 1-214,0-2-1,0 0 0,0-1 1,1 0-1,-1-1 0,0 0 1,1-2-1,-1 1 0,0-2 1,0 0-1,0-1 0,0 0 1,-1-1-1,12-5 215,-1-4 366,0-1 1,-2 0 0,1-2-1,-2-1 1,0 0-1,-2-2 1,0 0-1,-1-1 1,-1-1 0,-1-1-1,-1 0 1,0-1-1,-2 0 1,-2-1-1,0-1 1,-1 0 0,-1 0-1,-2-1 1,-1 0-1,-1 0 1,0-14-367,-3 33 179,-1 5-123,-1 1 0,1-1 0,0 1 0,-1 0 1,1-1-1,-1 1 0,0-1 0,0 1 0,0-1 0,0 1 1,0-1-1,0 1 0,-1-1 0,1 1 0,-1-1 0,0 1 0,0 0 1,0-1-1,0 1 0,0 0 0,0 0 0,-1 0 0,1 0 1,-2-2-57,0 5 20,0 0 0,1 0 0,-1 0 0,0 0 0,1 0 1,-1 1-1,1-1 0,-1 1 0,1 0 0,0 0 0,0 0 1,0 0-1,0 0 0,0 0 0,0 1 0,1-1 0,-1 1 1,1-1-1,-1 1 0,1 0 0,0 0-20,-1-1 14,-14 28-28,1 0-1,2 2 0,0-1 1,3 2-1,0-1 0,2 1 1,2 1-1,1-1 0,1 1 1,2 0-1,1 0 0,3 10 15,20 45-3809,22-47-4265,-21-34 2015</inkml:trace>
  <inkml:trace contextRef="#ctx0" brushRef="#br0" timeOffset="1224.618">1839 441 12172,'0'0'4265,"0"0"-811,0 0-1047,0 0-800,0 0-646,0 0-368,0 0-220,2 3-127,16 78 224,2-88-166,-13-1-29,0 0 1,-1 0-1,-1-1 0,1 1 0,-1-1 1,0 0-1,-1-1 0,0 1 0,-1-1 1,0 1-1,-1-1 0,1 0 0,-2 0 1,0-1-1,0 1 0,0-6-275,-3 14 9,0 1-1,1-1 0,-1 1 0,0 0 1,0 0-1,0 0 0,0 0 1,0 0-1,0 1 0,0-1 1,0 0-1,0 1 0,0-1 0,0 1 1,-1 0-1,1 0 0,0 0 1,0 0-1,0 0 0,0 0 1,0 1-1,-1-1 0,1 1 1,0 0-1,0-1 0,0 1 0,0 0 1,0 0-1,1 0 0,-1 0 1,0 1-1,0-1 0,1 0 1,-1 1-1,0-1 0,0 1-8,-11 7-53,1-1 0,-1 1 1,1 1-1,1 0 0,0 1 0,1 0 0,0 1 0,0 0 0,1 1 0,1-1 1,0 2-1,1-1 0,0 1 0,1 0 0,1 1 0,0-1 0,1 1 0,0 0 1,1 0-1,1 0 0,0 15 53,3-26-65,0 1 0,0 0 0,0-1 0,1 1 0,0-1 0,0 1 0,0-1 1,1 0-1,-1 0 0,1 0 0,0 0 0,0 0 0,0-1 0,1 1 0,-1-1 0,1 0 0,0 0 0,0 0 1,0 0-1,0-1 0,1 0 0,-1 0 0,1 0 0,-1 0 0,1-1 0,-1 1 0,1-1 0,0-1 0,0 1 1,0-1-1,-1 1 0,1-1 0,0-1 0,0 1 0,0-1 0,0 1 0,-1-2 0,1 1 0,0 0 0,-1-1 0,1 0 1,-1 0-1,0 0 0,4-3 65,28-12 436,-1-3 1,-1-1-1,0-1 1,-2-2 0,-1-1-1,0-2 1,-3-1-1,0-1 1,-1-1-1,15-24-436,39-39 674,-81 93-674,0 0 0,0 1 0,0-1-1,0 0 1,-1 0 0,1 1 0,0-1 0,0 0-1,0 1 1,0-1 0,0 0 0,1 1 0,-1-1 0,0 0-1,0 0 1,0 1 0,0-1 0,0 0 0,0 0-1,0 1 1,1-1 0,-1 0 0,0 0 0,0 1-1,0-1 1,1 0 0,-1 0 0,0 1 0,0-1 0,0 0-1,1 0 1,-1 0 0,0 0 0,0 1 0,1-1-1,-1 0 1,0 0 0,1 0 0,-1 0 0,0 0-1,1 0 1,-1 0 0,0 0 0,0 0 0,1 0-1,-1 0 1,0 0 0,1 0 0,-1 0 0,0 0 0,0 0-1,1 0 1,-1 0 0,0-1 0,1 1 0,-1 0-1,0 0 1,0 0 0,1 0 0,-1-1 0,0 1-1,0 0 1,0 0 0,1 0 0,-4 28-191,-57 247-3530,58-263 3526,0 0-1,1 0 0,1 0 1,0 1-1,1-1 0,0 0 0,0 0 1,2 0-1,-1 1 196,-1-12 37,-37-28 1415,13 7-1826,-33-39 37,47 36-3557,11-1-3752,6 12-1136</inkml:trace>
  <inkml:trace contextRef="#ctx0" brushRef="#br0" timeOffset="1474.146">2691 77 18033,'0'0'2621,"9"-13"508,30-39-418,-37 50-2608,-1 1 0,1 0 0,0 0 0,-1 0-1,1 0 1,0 0 0,0 1 0,0-1 0,0 0-1,0 1 1,0-1 0,0 1 0,0 0-1,0 0 1,0 0 0,0 0 0,0 0 0,0 0-1,0 0 1,-1 1 0,1-1 0,0 1 0,0-1-1,0 1 1,0 0 0,0 0 0,0 0 0,-1 0-1,1 0 1,0 0 0,-1 0 0,1 0-1,-1 1 1,0-1 0,1 1 0,-1-1 0,0 1-1,0 0 1,0-1 0,0 1 0,1 1-103,-2-3 8,9 15 129,0 1-1,0 0 1,-2 0 0,0 1-1,-1 0 1,-1 0 0,0 0-1,-1 1 1,-1-1 0,-1 1-1,-1 0 1,0 0 0,-1 0-1,-1 0 1,-3 14-137,3-9 0,-2 0 0,-1-1 0,-1 0 0,0 1 0,-2-2 0,0 1 0,-2-1 0,0 0 0,-2-1 0,0 0 0,-1-1 0,-1 0 0,0-1 0,-2 0 0,0-1 0,-1-1 0,-1-1 0,0 0 0,-1-1 0,-3 1 0,-159 83-2781,-11-26-4100,120-49-3540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392 231 7431,'0'0'3635,"0"0"-1211,5-14 240,13-43 181,-17 56-2663,0-1 0,0 1 0,0-1 0,-1 0 0,1 1 0,0-1 0,-1 0-1,1 1 1,-1-1 0,0 0 0,0 0 0,1 1 0,-1-1 0,0 0 0,-1 0 0,1 0-1,0 1 1,0-1 0,-1 0 0,1 0 0,-1 1 0,1-1 0,-1 0 0,0 1 0,0-1 0,0 1-1,0-1 1,0 1 0,0-1 0,0 1 0,0 0 0,0-1 0,-1 1 0,1 0 0,0 0-1,-1 0 1,1 0 0,-1 0 0,0 0 0,1 1 0,-1-1 0,0 0 0,1 1 0,-1-1-1,0 1-181,-71 16 2012,49-3-1937,2 0 1,0 2 0,1 0-1,0 2 1,2 0-1,0 1 1,1 1 0,0 0-1,2 2 1,0 0 0,1 0-1,2 2 1,0 0-1,1 0 1,2 1 0,0 1-1,2-1 1,-5 23-76,11-38-2,0 0-1,1 0 1,0 0 0,1 0 0,0 1 0,1-1-1,-1 0 1,2 0 0,-1 0 0,1 0 0,1 0-1,0 0 1,0 0 0,0-1 0,1 1 0,1-1-1,-1 0 1,1 0 0,1-1 0,0 1 0,0-1-1,0-1 1,0 1 0,1-1 0,0 0-1,1 0 1,-1-1 0,1 0 0,6 3 2,6 1-168,1 0 1,-1-2 0,1 0-1,1-1 1,-1-1 0,1-1-1,-1-2 1,1 1-1,0-2 1,0-1 0,0-1-1,0-1 1,0-1 0,0 0-1,-1-2 1,1-1-1,12-5 168,50-34-3893,-39 2-4743,-26 20-909</inkml:trace>
  <inkml:trace contextRef="#ctx0" brushRef="#br0" timeOffset="574.622">909 154 5317,'3'-13'4420,"-1"4"-3779,13-57 2053,-10 13 3185,-6 53-5768,1 0 0,0 1 0,-1-1 0,1 0 0,0 0 0,-1 1-1,1-1 1,0 0 0,-1 0 0,1 0 0,-1 1 0,1-1 0,0 0 0,-1 0-1,1 0 1,-1 0 0,1 0 0,0 0 0,-1 0 0,1 0 0,-1 0 0,1 0-1,0 0 1,-1 0 0,1 0 0,-1 0 0,1 0 0,-1-1 0,1 1 0,0 0-1,-1 0 1,1 0 0,0-1 0,-1 1 0,1 0 0,0 0 0,-1-1 0,1 1-1,0 0 1,0-1 0,-1 1 0,1 0 0,0-1 0,0 1 0,-1 0 0,1-1 0,0 1-1,0-1 1,0 1 0,0 0 0,0-1 0,0 1 0,0-1 0,0 1 0,0 0-1,0-1 1,0 1 0,0-1 0,0 1 0,0-1 0,0 1 0,0 0 0,0-1-1,0 1 1,0-1 0,1 1 0,-1 0 0,0-1 0,0 1-111,-9 14 421,-11 38-179,1 0 0,3 1 0,3 1 0,2 1 0,2-1 0,-1 41-242,3 186-16,6-281 10,1 1 1,0 0 0,0 0-1,-1 0 1,1 0-1,0 0 1,0 0-1,0-1 1,0 1 0,0 0-1,0 0 1,0 0-1,0 0 1,0 0-1,0 0 1,0 0-1,1-1 1,-1 1 0,0 0-1,1 0 1,-1 0-1,1 0 1,-1-1-1,1 1 1,-1 0 0,1-1-1,-1 1 1,1 0-1,0-1 1,-1 1-1,1 0 1,0-1-1,0 1 1,-1-1 0,1 0-1,0 1 1,0-1-1,0 0 1,-1 1-1,1-1 1,0 0-1,0 0 1,0 0 0,0 1-1,0-1 1,0 0-1,0 0 1,0-1-1,-1 1 1,1 0 0,0 0-1,0 0 1,1-1 5,54-103 74,-44 81-56,-6 7-5,0 0 0,2 0 1,0 1-1,1 0 0,0 0 0,1 1 1,1 0-1,0 1 0,1 0 0,1 1 1,-1 0-1,2 1 0,0 0 0,8-4-13,-19 14 6,0-1 0,1 1 0,-1 0-1,0 1 1,0-1 0,0 1 0,1-1 0,-1 1-1,0 0 1,1 0 0,-1 0 0,0 1-1,1-1 1,-1 1 0,0 0 0,0-1 0,0 2-1,0-1 1,0 0 0,0 1 0,0-1-1,0 1 1,0 0 0,0 0 0,-1 0 0,1 0-1,-1 0 1,2 3-6,53 83-161,-49-72 107,61 82-4110,-12-42-4276,-28-33-144</inkml:trace>
  <inkml:trace contextRef="#ctx0" brushRef="#br0" timeOffset="1450.203">1664 506 13549,'35'-116'5536,"-6"7"2268,-30 108-7747,0 0-1,-1 0 0,1 0 0,0 0 0,0 0 0,-1 1 0,1-1 0,-1 0 1,1 0-1,-1 1 0,1-1 0,-1 1 0,1 0 0,-1-1 0,1 1 0,-1 0 1,1 0-1,-1 0 0,1 0 0,-1 0 0,0 0 0,1 1 0,-1-1 0,1 0 1,-1 1-1,1-1 0,-1 1 0,1-1 0,0 1 0,-1 0 0,1 0 0,0 0 1,-1 0-1,1 0 0,0 0 0,0 0 0,-1 0-56,-40 27 68,1 2 1,2 1-1,0 2 0,3 2 1,-20 24-69,34-39 3,2 1 0,0 1 0,1 1 1,2 0-1,0 1 0,2 1 0,0 1 0,2 0 1,1 1-1,-2 9-3,12-33-20,1 1 0,-1 0-1,1-1 1,1 1 0,-1 0 0,0-1 0,1 1 0,0 0 0,0 0 0,0 0 0,0-1-1,0 1 1,1 0 0,0 0 0,0-1 0,0 1 0,0 0 0,0-1 0,1 1 0,0-1-1,-1 0 1,1 0 0,1 1 0,-1-1 0,0 0 0,1-1 0,-1 1 0,1 0-1,0-1 1,0 1 0,0-1 0,0 0 0,0 0 0,1 0 0,-1-1 0,1 1 0,-1-1-1,1 0 1,-1 0 0,1 0 0,0 0 0,0 0 0,1-1 20,14 1-8,0-1-1,0-1 1,0-1 0,0-1-1,0-1 1,0 0 0,-1-1-1,0-1 1,0-1 0,0 0-1,-1-2 1,0 0 0,0 0-1,-1-2 1,-1 0 0,0-1-1,0 0 1,-1-1 0,-1-1-1,0 0 1,-1-1 0,0 0-1,-1-1 1,-1 0 0,0-2 8,1 0 128,0-1 1,-2 1 0,0-2-1,-1 1 1,-1-1 0,0 0-1,-2-1 1,-1 0 0,0 1-1,-1-3-128,-3 23 21,0 0 0,-1 0 0,1 1 0,0-1 1,0 0-1,-1 0 0,1 1 0,0-1 0,0 0 0,-1 0 0,1 0 0,0 1 0,-1-1 0,1 0 0,0 0 0,-1 0 0,1 0 0,0 0 0,-1 0 0,1 0 0,0 1 0,-1-1 0,1 0 0,0 0 0,-1-1 0,1 1 0,-1 0 1,1 0-1,0 0 0,-1 0 0,1 0 0,0 0 0,-1 0 0,1 0 0,0-1 0,0 1 0,-1 0 0,1 0 0,0 0 0,-1-1 0,1 1 0,0 0 0,0 0 0,-1-1 0,1 1 0,0 0 0,0-1 0,0 1 0,0 0 1,-1-1-1,1 1 0,0 0 0,0-1 0,0 1 0,0 0 0,0-1 0,0 1 0,0 0 0,0-1 0,0 1-21,-18 27 221,12-10-223,1 0-1,0 0 1,2 0-1,0 0 1,0 0-1,2 1 1,0-1-1,1 1 1,1-1-1,1 0 1,0 1-1,1-1 1,1 0-1,1 0 0,0 0 1,1-1-1,1 0 1,0 0-1,9 13 3,-12-23-231,0 0 0,1 0 1,-1-1-1,1 0 0,1 1 0,-1-2 0,1 1 0,-1-1 0,1 1 0,1-2 0,-1 1 0,1-1 0,-1 0 0,1 0 0,0 0 1,0-1-1,0-1 0,0 1 0,0-1 0,0 0 0,1 0 0,-1-1 0,0 0 0,0-1 0,1 1 0,-1-1 0,0-1 0,0 1 1,0-1-1,0 0 0,0-1 0,0 0 0,-1 0 0,1 0 0,4-4 231,6-10-41,-1-1 0,-1 0-1,-1-1 1,0-1 0,-1 0 0,-1-1 0,-1 0 0,-1 0-1,-1-2 1,-1 1 0,2-9 41,16-38 416,22-62 4506,-85 212-4410,32-62-514,1-1-1,0 1 1,1 1 0,2-1-1,0 0 1,0 1 0,2-1-1,1 0 1,1 5 2,32 63-1180,-30-81 863,0 0 1,0-1 0,0 1-1,1-1 1,-1 0 0,1-1-1,1 0 1,-1 1 0,1-2-1,-1 1 1,1-1 0,0 0-1,0 0 1,0-1 0,1 0-1,-1 0 1,0-1 0,1 0-1,0 0 1,-1-1 0,1 0-1,-1 0 1,1-1 0,-1 0-1,1 0 1,-1-1 0,2 0 316,11-7 88,-2-1 0,1-1 0,-1-1 1,-1 0-1,0-1 0,-1-1 1,0-1-1,-1 0 0,-1-1 0,0 0 1,-2-1-1,0-1 0,0 0 1,-2-1-1,0 0 0,-1-1-88,24-34 1593,27-43 3137,-63 119-3198,-97 221-699,21-38-1292,93-220-620,151-288 1191,-162 298-79,0 0 0,0 0 0,1 1-1,-1-1 1,1 1 0,0-1-1,0 1 1,1 1 0,-1-1 0,1 0-1,0 1 1,-1 0 0,2 0-1,-1 1 1,0-1 0,0 1 0,1 0-1,-1 1 1,1-1 0,0 1-1,-1 0 1,1 1 0,0-1 0,0 1-1,0 0 1,-1 1 0,1-1-1,0 1 1,0 0 0,-1 1 0,1-1-1,-1 1 1,1 0 0,-1 0-1,0 1 1,0 0 0,0 0 0,0 0-1,1 1-32,6 8 22,0 1 0,-1 1-1,0 0 1,-1 0 0,-1 1-1,0 0 1,-1 1 0,-1 0 0,0 0-1,-1 1 1,-1-1 0,1 8-22,9 72-7745,-15-83 688,-1-6-6722</inkml:trace>
  <inkml:trace contextRef="#ctx0" brushRef="#br0" timeOffset="1718.252">2411 49 20724,'0'0'1121,"0"0"-769,0 0 545,0 0-609,0 0-192,0 0-96,0 0-160,65 50-2947,-54-30-7911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3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8360,'0'0'3011,"0"0"-881,0 0 325,2-13 54,6-41-171,-5 5 3209,-3 44-5357,1 0 1,-1 0-1,1 0 0,0 0 0,0 0 0,1 1 0,0-1 0,0 0 0,0 1 1,0-1-1,1 1 0,-1 0 0,1 0 0,0 0 0,1 0 0,-1 0 1,0 1-1,1-1 0,0 1 0,0 0 0,0 0 0,0 0 0,1 1 0,-1 0 1,1-1-1,-1 2 0,1-1 0,4-1-190,5-1 18,0 0 0,0 1 1,0 1-1,1 0 0,0 1 0,-1 0 1,1 1-1,-1 1 0,6 1-18,8 4 1,0 2 0,-1 1 0,0 1-1,0 1 1,-1 1 0,-1 2 0,9 6-1,14 6-113,-24-13 91,126 51-123,-144-62 143,1-1 0,0 0 0,-1 0 0,1 0 0,0-1 1,-1 0-1,1-1 0,0 1 0,0-1 0,-1-1 0,1 1 1,-1-1-1,1 0 0,-1-1 0,0 1 0,0-1 0,0-1 1,0 1-1,-1-1 0,1 0 0,-1 0 0,4-4 2,1-2 18,0-1 0,-2 0-1,1 0 1,-1-1 0,-1 0-1,0 0 1,-1-1 0,0 0-1,-1 0 1,0 0 0,-1-1-1,-1 1 1,0-1 0,-1 0-1,0 0 1,-1-6-18,-1 20-45,-1-1 0,1 0 0,-1 1 0,1-1 0,-1 0 0,1 1 0,-1-1 0,1 1 0,-1-1 0,1 1 0,-1-1 0,0 1 0,1 0 0,-1-1 0,0 1 0,1 0 0,-1-1 0,0 1 0,0 0 0,1 0 0,-1 0 0,0-1 0,0 1 0,1 0 0,-1 0 0,0 0 0,0 0 0,0 0 0,1 1 0,-1-1 0,0 0 0,0 0 0,1 0 0,-1 1 0,0-1 0,1 0 0,-1 1 0,0-1 0,1 1 0,-1-1 0,0 1 0,1-1 0,-1 1 0,1-1 0,-1 1 0,1-1 0,-1 1 0,1 0 0,-1-1 0,1 1 0,0 0 0,-1-1 0,1 1 0,0 0 0,0 0 0,0-1 0,-1 1 0,1 0 45,-18 24-3476,-1 2-2545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4.3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505 536 13453,'0'0'4260,"-8"-15"-2536,-27-49-448,34 62-1156,-1-1 0,0 1 0,0 0 0,-1 0 0,1-1 0,0 1 0,-1 1 0,1-1 0,-1 0 0,1 1 0,-1-1 0,0 1 0,0 0 0,0 0 0,0 0 0,0 0 0,0 0 0,0 1 0,0-1 0,0 1 0,0 0 0,-3 0-120,-2-1 205,-10 3-98,0 0-1,0 0 1,0 2-1,0 0 1,1 1-1,0 1 0,0 1 1,0 0-1,1 1 1,0 1-1,0 0 1,1 2-1,0-1 1,1 2-1,1 0 1,0 0-1,-11 14-106,16-20 8,1 1 0,-1 1 0,1-1 0,0 1 1,1 1-1,0-1 0,0 1 0,1 0 0,0 1 0,0-1 0,1 1 0,1 0 0,0 0 1,0 0-1,1 0 0,0 0 0,0 1 0,1-1 0,1 0 0,0 1 0,0-1 0,1 1 0,0-1 1,1 1-1,0-1 0,1 0 0,3 8-8,0-8 43,-1-1 0,1 0 0,1 0 0,0 0 0,0-1 0,1 0 0,0-1 0,0 0 0,1 0 0,0 0 0,0-1 0,0-1 0,1 1 0,0-2 0,0 1 0,0-1 0,0-1 0,1 0 0,0-1 0,-1 1 0,1-2 0,0 0 0,0 0 0,0-1 0,0 0 0,0-1 0,0 0 0,0-1 0,-1 0 0,1-1 0,-1 0 0,1-1 0,-1 0 0,0 0 0,0-1 0,0-1-43,12-13 178,-1 0 1,0-2-1,-2 0 0,-1-2 1,0 0-1,-2 0 0,0-2 0,-2 0 1,-1 0-1,-1-2 0,-1 1 1,-1-2-1,-2 1 0,-1-1 1,3-20-179,19-79 240,-5-1 0,-1-38-240,-20 56 811,-4 109-788,1 1-1,-1-1 0,0 1 0,1-1 0,-1 1 0,0 0 1,1-1-1,-1 1 0,0 0 0,0 0 0,1 0 0,-1-1 1,0 1-1,0 0 0,1 0 0,-1 0 0,0 0 0,0 0 1,1 0-1,-1 0 0,0 1 0,0-1 0,1 0 0,-1 0 1,0 0-1,1 1 0,-1-1 0,0 1 0,1-1 0,-1 0 1,0 1-1,1-1 0,-1 1 0,1-1 0,-1 1 0,1-1 1,-1 1-1,1 0 0,-1-1 0,1 1 0,-1 0 0,1-1 1,0 1-1,0 0 0,-1-1 0,1 1 0,0 0 0,0 0 1,0-1-1,0 1 0,-1 0 0,1 0 0,1-1 0,-1 1 1,0 0-1,0 0 0,0-1 0,0 1 0,0 0-22,-15 46 71,2 1 0,2 1-1,2 0 1,2 0 0,2 4-71,1-24 4,-9 97-754,5 0 0,7 110 750,16-135-4097,8-39-3556,-3-28-2928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10218,'0'0'7676,"0"0"-4612,0 0-944,0 0 47,0 0-864,4-4-689,30 85-358,-25-66-238,1 0 0,0 0 1,1-1-1,0-1 0,1 0 0,0 0 1,1-1-1,1-1 0,0 0 0,0-1 1,1 0-1,1-1-18,-11-7 31,-1-1 0,1 0 0,0 1 0,0-2 1,-1 1-1,1 0 0,0-1 0,0 0 0,0 0 0,0-1 1,0 1-1,-1-1 0,1 0 0,0 0 0,-1 0 0,1-1 1,0 0-1,-1 0 0,0 0 0,1 0 0,-1-1 0,0 0 1,0 0-1,-1 0 0,1 0-31,80-95 1602,-73 83-1375,-1-1 1,-1 0 0,0 0 0,-1-1 0,-1 0-1,0 0 1,-2 0 0,0-1 0,-1 0-1,0 0 1,-2-1 0,0-3-228,-20 34 16,-8 32-16,2 0 0,1 2 0,3 0 0,0 6 0,-5 9 0,6-16-268,-1-3-1524,1 2 0,2 0 0,2 1-1,3 1 1,1 0 0,2 0-1,2 1 1,2 9 1792,5-29-9801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21749,'14'1'293,"585"4"4830,318-17-2046,-799 9-3018,0-5-1,64-14-58,-151 15-416,-47 4-1869,-97 16-5119,39-1-2536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8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17232,'0'0'3241,"0"0"-593,0 0-134,0 0-475,0 0-806,0 0-464,14 16-32,-3-5-585,-3-4-72,0 1 0,-1 0 1,0 0-1,-1 0 0,0 1 1,0 0-1,0 1 0,-1-1 1,-1 1-1,0 0 0,0 0 1,1 9-81,2 15 123,-2 1 1,-1 0 0,-1 0 0,-3 0 0,0 0 0,-3 0 0,-1 0 0,-1-1 0,-8 26-124,8-41-106,0-1 0,-2 1 0,0-1 0,-1-1-1,-1 0 1,-1 0 0,0 0 0,-1-1 0,0-1 0,-2 0-1,0-1 1,0 0 0,-2-1 0,1 0 0,-2-1-1,1-1 1,-2-1 0,-5 3 106,21-12-353,-19 7-1319,14-6-1321,3-4-3344,3-7-4585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7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344 600 12876,'0'0'3924,"0"0"-481,-5-14-283,-16-40-373,20 53-2705,0 0 0,1-1 0,-1 1-1,0 1 1,0-1 0,0 0 0,0 0 0,0 0-1,0 0 1,0 1 0,0-1 0,0 0 0,0 1-1,-1-1 1,1 1 0,0-1 0,0 1 0,0 0 0,-1-1-1,1 1 1,0 0 0,0 0 0,-1 0 0,1 0-1,0 0 1,-1 0 0,1 0 0,0 1 0,0-1-1,-1 0 1,1 1 0,0-1 0,0 1 0,0-1 0,0 1-1,-1-1 1,1 1 0,0 0 0,0 0-82,-1 0 103,-13 9 154,1 1-1,0 0 1,1 1 0,0 1 0,1 0 0,0 1-1,1 0 1,1 1 0,0 0 0,-7 16-257,0-7 47,1 2 1,1 0 0,2 0-1,0 1 1,2 1 0,1 0-1,2 0 1,0 1 0,2 0 0,1 1-1,1-1 1,2 1 0,1 0-1,1 0 1,2 5-48,1-22-176,1 0 0,0-1 0,1 1 0,0-1 0,1 0 0,0 0 0,1-1 0,0 0 0,1 0 0,0-1 0,1 1 0,0-2 0,1 1 0,0-2 0,0 1 0,1-1 0,0-1 0,0 0 0,1 0 0,-1-1 0,2-1 0,-1 0 0,1 0 0,-1-2 0,1 1 0,0-2 0,0 1 0,1-2 0,-1 0 0,12-1 176,-5 1-663,0-1 0,0 0-1,0-2 1,0 0 0,-1-2-1,1 0 1,-1-1 0,1-1-1,-1-1 664,96-64-7749,-71 29 2469</inkml:trace>
  <inkml:trace contextRef="#ctx0" brushRef="#br0" timeOffset="328.578">832 835 13741,'0'0'3571,"0"0"-613,0 0-321,0 0-261,0 0-551,0 0-373,0 0-299,0 0-405,0-3-342,3 3-376,-1 0 1,0 1 0,0-1 0,1 1-1,-1 0 1,0 0 0,0 0 0,0 0-1,0 0 1,0 0 0,0 1 0,0-1-1,0 1 1,-1-1 0,1 1 0,-1 0-1,1-1 1,-1 1 0,1 0 0,-1 0-1,0 0 1,0 0 0,0 0 0,0 0-1,0 1 1,-1-1 0,1 0 0,0 2-31,6 7 83,-2-4-97,166 215 145,-152-203-886,-1-1 0,2-1-1,1-1 1,0-1 0,1-1 0,3 1 755,-23-13-123,-1-1 1,1 1-1,0-1 1,0 0-1,-1 1 1,1-1 0,0 0-1,0 0 1,0 0-1,0-1 1,1 1-1,-1 0 1,0-1 0,0 0-1,0 1 1,0-1-1,1 0 1,-1 0-1,0 0 1,0 0 0,0-1-1,1 1 1,-1 0-1,0-1 1,0 0 0,0 1-1,0-1 1,0 0-1,0 0 1,0 0-1,0 0 1,0-1 0,-1 1-1,1 0 1,0-1-1,-1 1 1,1-1-1,-1 0 1,1 0 0,-1 1-1,0-1 1,0 0-1,0 0 1,0 0-1,0 0 123,26-133 1025,-21 99 236,-2-1 0,-2 1 0,-1-1 0,-2 1 0,-1-6-1261,2 39 65,-1 0-1,1 1 1,-1-1-1,1 1 1,-1-1-1,0 1 1,0-1-1,0 1 1,0 0-1,0-1 1,0 1 0,-1 0-1,1 0 1,-1 0-1,1 0 1,-1 0-1,0 0 1,0 0-1,0 1 1,0-1-1,0 1 1,-1-1 0,1 1-1,0 0 1,-1 0-1,1 0 1,0 0-1,-1 0 1,1 0-1,-1 1 1,0-1-1,1 1 1,-1 0 0,1 0-1,-1 0 1,0 0-1,1 0 1,-1 1-1,1-1 1,-1 1-1,1-1 1,-1 1-1,1 0 1,-1 0-1,1 0 1,0 0 0,-1 1-1,1-1 1,0 1-1,0-1 1,0 1-1,0 0 1,0 0-1,1 0 1,-1 0-65,-176 182 0,122-120 0,-215 244-4191,265-301 3440,-14 22-2810,11-8-2403,7-4-5898</inkml:trace>
  <inkml:trace contextRef="#ctx0" brushRef="#br0" timeOffset="947.423">1590 49 10698,'0'0'7212,"0"0"-3245,0 0-695,0 0-603,0 0-971,0 0-833,-1 1-481,-20 65 187,-5 148-325,43-264-262,-16 48 22,68-176 169,-66 171-160,1 1-1,0-1 0,1 1 0,-1-1 0,1 2 0,1-1 1,-1 0-1,1 1 0,0 0 0,0 0 0,0 1 0,1 0 0,-1 0 1,1 0-1,0 1 0,0 0 0,0 0 0,1 1 0,-1 0 1,1 0-1,0 1 0,-1 0 0,3 0-14,-4 1 6,-1 0 0,1 1 0,-1 0 0,1 0 0,-1 0 0,1 1 0,-1-1 0,0 1 0,1 0 0,-1 1 0,0 0 0,-1-1 0,1 2 0,0-1 0,-1 0 1,0 1-1,1 0 0,-2 0 0,1 0 0,0 0 0,-1 1 0,0 0 0,0-1 0,0 1 0,0 0 0,-1 0 0,1 3-6,4 9 16,-1 1 1,-1 0-1,-1 1 0,0-1 1,-1 1-1,-1-1 1,-1 14-17,-21 180-8051,13-177 1464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512 402 17649,'0'0'2333,"-13"-10"-332,1 0-1429,6 4-298,0 0 0,-1 1-1,1 0 1,-1 0 0,-1 1-1,1 0 1,-1 0 0,1 1-1,-1 0 1,0 0 0,-6-1-274,-2 2 158,-1 0 0,1 1 0,0 0 0,-1 2 0,1 0 0,0 0 0,0 2 0,-1 0 0,2 1 0,-1 0 0,0 2 0,1 0 0,0 0 0,0 1 0,1 1 1,0 1-1,0 0 0,1 0 0,0 2 0,1-1 0,0 2 0,1-1 0,-5 8-158,11-13-1,1-1 1,0 1 0,1 0-1,0 1 1,0-1-1,0 0 1,1 1-1,0-1 1,0 1-1,0 0 1,1 0-1,0 0 1,0 0-1,1 0 1,0 0 0,0 0-1,1 0 1,0-1-1,0 1 1,0 0-1,1 0 1,0 0-1,1-1 1,-1 1-1,1-1 1,0 0-1,1 0 1,0 0-1,0 0 1,1 1 0,5 6-6,1 0 0,0-1 0,1 0 0,0-1 0,1-1 0,0 0 0,1 0 0,0-1 0,0-1 0,1 0 1,0-2-1,6 3 6,-4-3 47,0-1 0,0 0 0,0-1 0,1-1 0,-1-1 0,1 0 0,-1-1 1,1-1-1,0-1 0,0 0 0,-1-2 0,1 0 0,-1-1 0,0 0 0,0-1 1,0-1-1,-1-1 0,0-1 0,0 0 0,-1-1 0,0 0 0,0-1 0,-1-1 1,-1 0-1,0-1 0,0-1 0,-1 0 0,-1 0 0,4-7-47,7-19 147,-1-1 0,-2-1 0,-2-1 0,-1 0 0,-3-2 0,-1 1 0,-2-1 0,-3-1 0,-1 0 0,-2 0 0,-2 0 0,-2 0 0,-3-15-147,-8 26 195,-10 53-16,6 31-183,3 1 0,1 0 1,3 1-1,3 0 0,1 0 0,3 0 0,4 35 4,-3-34-32,0-39-27,7 132-3438,21-57-5284,-11-61 1959</inkml:trace>
  <inkml:trace contextRef="#ctx0" brushRef="#br0" timeOffset="503.052">1149 309 10570,'0'0'7148,"5"-12"-3561,-4 7-3367,1-1 78,0 0-1,0 1 1,0-1-1,0 1 1,1 0-1,0 0 1,0 0-1,1 0 1,-1 1-1,1-1 1,0 1-1,0 0 1,0 0-1,1 0 1,-1 0-1,1 1 1,0 0-1,0 0 1,0 0-298,2 0 72,0 1 0,-1 0 0,1 0 0,0 1 0,0 0 0,0 0 0,0 0 0,0 1 0,0 0 0,0 1 0,1-1 0,-1 1 0,-1 1 0,1-1 0,0 1 0,0 0 0,0 1 0,-1 0 0,0 0 0,1 0 0,-1 1 0,0-1 0,-1 2 0,1-1 0,-1 1 0,1-1 0,-2 1 0,1 1 0,0-1 0,-1 1 0,0 0 0,0 0 0,-1 0 0,0 0 0,0 1 0,0-1 0,-1 1 0,0 0 0,0 0 0,-1-1 0,1 4-72,-2 9-146,0-1 0,-1 1 0,-1 0 0,-1-1-1,0 1 1,-2-1 0,0 0 0,-1-1 0,0 1 0,-2-1 0,0 0 0,-1-1 0,-1 0 0,0 0 0,-1-1 0,0 0 0,-2-1-1,0 0 1,0-1 0,-1-1 0,-1 0 0,-6 4 146,-4 3-165,33-31 229,290-320 3609,-152 154-2574,-158 194-1069,-5 3 66,1 1 0,1 0 0,0 1-1,2 1 1,1 0 0,0 0 0,2 1 0,1 1 0,0 0-1,2 0 1,1 1 0,-2 18-96,7-37-3,1 0 0,1 0 0,-1 0-1,1 0 1,0 0 0,0 0 0,1-1 0,-1 1 0,1 0-1,1-1 1,-1 0 0,1 1 0,0-1 0,0 0 0,0 0 0,1 0-1,0-1 1,0 0 0,0 1 0,0-1 0,1 0 0,0-1-1,-1 1 1,1-1 0,1 0 0,-1 0 0,0-1 0,1 0 0,-1 0-1,1 0 1,0 0 0,-1-1 0,2 0 3,9 3-7,0-2-1,-1 0 1,1 0 0,0-2-1,0 0 1,0 0 0,0-2-1,0 0 1,-1-1-1,1 0 1,-1-1 0,2-2 7,-3 1 6,-1-1-1,1 0 1,-1-1 0,-1-1 0,1 0 0,-1 0-1,0-2 1,-1 1 0,0-1 0,-1-1-1,0 0 1,3-6-6,2-41-1436,-34 22-4393,2 23-460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9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 12556,'0'0'5696,"0"0"-2167,0 0-487,0 0-383,0 0-828,0 0-753,0 0-549,18-2-203,57-9-102,6 18-96,-80-7-131,0 1 0,1-1 1,-1 1-1,0 0 0,0-1 0,0 1 1,0 0-1,0 0 0,1 0 1,-1 0-1,-1 0 0,1 0 0,0 0 1,0 0-1,0 0 0,0 1 0,-1-1 1,1 0-1,-1 0 0,1 1 1,-1-1-1,1 0 0,-1 1 0,0-1 1,0 0-1,1 1 0,-1-1 0,0 1 1,0-1-1,0 0 0,-1 1 1,1-1-1,0 0 0,-1 1 0,1-1 1,0 0-1,-1 1 0,1-1 0,-1 0 1,0 1-1,0-1 0,1 0 1,-1 0-1,0 0 0,-1 1 3,-4 6-3,-1 1-1,0-1 0,0-1 1,-1 0-1,0 0 1,0 0-1,-1-1 0,0 0 1,0 0-1,-1-1 4,-66 54 154,75-59-154,0 1 1,1-1 0,-1 1 0,1-1 0,-1 1 0,1-1 0,-1 1-1,1 0 1,-1-1 0,1 1 0,-1 0 0,1 0 0,0-1-1,-1 1 1,1 0 0,0 0 0,0-1 0,0 1 0,-1 0 0,1 0-1,0 0 1,0-1 0,0 1 0,0 0 0,0 0 0,1 0 0,-1-1-1,0 1 1,0 0 0,0 0 0,1 0 0,-1-1 0,0 1-1,1 0 1,-1-1 0,1 1 0,-1 0 0,1-1 0,-1 1 0,1 0-1,-1-1 1,1 1 0,0-1 0,-1 1 0,1-1 0,0 0-1,-1 1 1,1-1 0,0 1 0,0-1 0,-1 0 0,1 0 0,0 0-1,0 1 1,-1-1 0,1 0 0,0 0 0,0 0 0,0 0 0,0 0-2,57 3-32,-51-3 37,149-14-1784,-104 5-2535,-2-1-4853,-24 5-7151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19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 2530,'0'0'13677,"0"0"-8536,0 0-2424,0 0-149,0 0-566,0 0-689,0 0-453,0 4-11,-45 477-679,52-496-415,6-38 361,2 0 1,2 2 0,2 0-1,3 1 1,2 1-1,28-42-116,-49 84 13,1 0 0,0 1 1,0-1-1,1 1 0,-1 0 0,1 1 0,1-1 0,-1 1 0,1 0 0,0 0 1,0 1-1,1-1 0,-1 2 0,1-1 0,0 1 0,0 0 0,0 0 1,0 0-1,1 1 0,-1 0 0,1 1 0,-1 0 0,1 0 0,-1 1 0,1 0 1,0 0-1,-1 0 0,1 1 0,-1 0 0,1 1 0,-1 0 0,1 0 0,-1 0 1,0 1-1,0 0 0,0 1 0,0 0-13,3 4-128,-1 1 1,0 0-1,-1 1 0,0 0 0,0 0 1,-1 1-1,0 0 0,-1 0 1,0 1-1,-1 0 0,0-1 0,-1 2 1,-1-1-1,0 0 0,0 1 0,-1 0 1,-1-1-1,0 1 0,-1 0 1,0 2 127,-1 24-893,-3 0 0,0 0 0,-3 0 0,-1-1 0,-2 0 1,-3 1 892,4-12-6759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54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13196,'0'0'4645,"0"0"-2024,0 0-416,0 0-171,-16 4-710,8-2-1201,2-2-44,0 1 0,1 1-1,-1-1 1,0 1 0,0 0 0,1 0 0,-1 1 0,1 0 0,0 0 0,0 0 0,0 0 0,0 1 0,1 0 0,-1 0 0,1 0 0,0 1 0,0-1 0,0 1 0,-1 3-80,-14 20 7,1 1 0,1 1 0,1 0-1,2 1 1,1 1 0,2 0 0,0 0-1,3 1 1,1 1 0,1-1 0,2 1-1,1 0 1,2 6-6,2-30-195,1-1 1,0 1-1,0-1 0,1 0 0,1 1 0,0-2 0,0 1 0,0 0 1,1-1-1,1 0 0,-1 0 0,1 0 0,0-1 0,1 0 0,0 0 1,0-1-1,1 1 0,-1-2 0,1 1 0,1-1 0,-1 0 0,1-1 1,0 0-1,0 0 0,0-1 0,0 0 0,0-1 0,1 0 1,-1 0-1,4-1 195,-2 1-765,0-1 0,1-1 0,0 0 0,-1 0 0,1-2 0,-1 1 0,0-1 0,1-1 0,-1 0 0,4-2 765,23-9-4714</inkml:trace>
  <inkml:trace contextRef="#ctx0" brushRef="#br0" timeOffset="862.146">619 332 13741,'0'0'2344,"0"0"-182,0 0-411,0 0-502,0 0-422,0 0-101,-1 7-208,1-4-504,0 0 0,1 1 0,-1-1 0,0 0 0,1 0 0,0 1-1,0-1 1,0 0 0,0 0 0,0 0 0,1 0 0,-1 0 0,1 0 0,0 0 0,0-1 0,0 1 0,0 0 0,0-1-1,1 0 1,-1 1 0,1-1 0,0 0 0,-1-1 0,1 1 0,0 0 0,0-1 0,0 1 0,3 0-14,-1-1 66,-1 0 1,1-1 0,-1 1 0,1-1-1,-1 0 1,1-1 0,0 1-1,-1-1 1,1 1 0,-1-2 0,1 1-1,-1 0 1,0-1 0,0 0-1,1 0 1,-1 0 0,0 0 0,-1-1-1,1 1 1,0-1 0,-1 0-1,1 0 1,-1 0 0,0-1 0,0 1-1,1-3-66,57-109 4298,-59 112-4263,0 0-1,0 0 1,0 0-1,0-1 1,-1 1-1,0 0 1,1-1-1,-1 1 1,0-1-1,-1 1 1,1-1-1,-1 0 1,0 1-1,1-1 1,-2 0-1,1 1 1,0-1-1,-1 1 1,1-1-1,-1 0 1,0 1-1,0 0 1,-1-1-1,1 1 1,-1 0-1,1-1 1,-1 1-1,0 0 1,-1 0-1,1 0 1,0 1-1,-1-1 1,1 0-1,-1 1 1,0 0-1,0 0 1,0 0-1,0 0 1,0 0-1,0 0 1,-2 0-35,-1 1-1,1-1 1,-1 1 0,1 1 0,-1-1-1,1 1 1,-1 0 0,0 0-1,1 1 1,-1-1 0,1 1-1,-1 0 1,1 1 0,-1 0-1,1-1 1,0 2 0,0-1-1,0 0 1,0 1 0,0 0-1,1 0 1,-1 1 0,1-1-1,0 1 1,0 0 0,0 0-1,0 1 1,1-1 0,-1 1-1,1-1 1,1 1 0,-1 0-1,1 0 1,-2 4 0,-1 4-162,0 0 0,1 0-1,0 1 1,2 0 0,-1-1 0,1 1-1,1 0 1,1 0 0,0 0 0,1 1-1,0-1 1,1-1 162,-1-5-273,0-1 1,1 1-1,0-1 0,0 0 0,0 0 0,1 0 0,1 0 1,-1 0-1,1-1 0,0 1 0,0-1 0,1 0 1,0 0-1,0-1 0,0 1 0,1-1 0,-1 0 1,1-1-1,0 1 0,1-1 0,-1 0 0,8 2 273,1-1 33,1-1 0,0-1 0,0 0 0,0-1 0,0-1 0,1 0 0,-1-1 0,0-1 0,0-1-1,1 0 1,-1-1 0,0 0 0,-1-2 0,1 0 0,-1 0 0,0-2 0,0 0 0,4-3-33,26-10 884,-1-2 0,-1-2-1,-1-2 1,-2-2 0,0-1 0,-2-2 0,1-5-884,-33 32 57,0-1 0,-1 0 0,0-1 0,0 1 1,0-1-1,-1 0 0,0-1 0,0 1 0,0-1 0,-1 1 0,0-1 0,0 0 0,-1 0 0,0 0 0,0-1 1,-1 1-1,0 0 0,0-1 0,-1 1 0,1-1 0,-2 1 0,1-1 0,-2-4-57,-2 7-6,-1 1-1,0 0 0,0 0 1,0 1-1,0-1 1,-1 1-1,1 0 0,-1 1 1,0-1-1,0 1 0,0 0 1,0 1-1,0-1 1,-1 1-1,1 1 0,0-1 1,0 1-1,-1 0 1,1 0-1,0 1 0,0 0 1,-1 0-1,1 0 0,0 1 1,-3 1 6,2-1-18,0 0 0,0 0 0,0 1 0,0 0 0,1 0 0,0 1 0,-1 0 0,1 0 0,0 0 0,1 1 0,-1 0 0,1 0 0,0 0 0,0 1 0,1-1 0,0 1 0,0 0 0,0 0 0,0 1 0,1-1 0,0 1 0,1 0 0,-1 0 0,0 6 18,0 2 0,0-1 1,2 0-1,-1 1 0,2-1 1,0 1-1,1-1 1,0 1-1,1-1 0,1 1 1,0-1-1,1 0 1,1 1-1,16 41 158,-14-43-126,-1 1 0,0-1 0,-1 1 0,-1 0 1,0 0-1,-1 1 0,-1-1 0,0 1 0,-1-1 1,0 1-1,-1-1 0,-1 1 0,0 0 0,-3 5-32,-81 166 90,26-72-436,44-54-2035,16-59 2122,1 0 0,-1 0 0,0 0 0,0 0 0,0 0 0,1-1 0,-1 1 0,0 0 0,1 0 0,-1-1 0,1 1 0,-1-1 0,1 1 0,-1-1 0,1 0 0,-1 0 0,1 0 0,-1 1 0,1-1 0,0-1 0,-1 1 0,1 0 0,-1 0 1,1 0-1,-1-1 0,1 1 0,-1-1 0,0 0 0,1 1 0,-1-1 0,1 0 0,-1 0 0,0 1 0,0-1 0,1 0 0,-1 0 0,1-2 259,24-16-6054,1-1-4671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17969,'3'-17'4127,"13"-56"-1512,-14 67-2427,0-1-1,1 1 0,0 0 1,0 0-1,1 0 0,-1 1 1,1-1-1,0 1 0,1 0 1,0 0-1,-1 0 0,1 1 1,1-1-1,-1 1 0,1 0 1,0 1-1,-1 0 0,1-1 1,1 2-1,-1-1 1,0 1-1,1 0 0,-1 0 1,1 1-1,0 0 0,0 0 1,-1 1-1,1-1 0,0 2 1,0-1-1,-1 1 0,1 0 1,0 0-1,-1 0 0,1 1 1,-1 0-1,1 1 0,-1-1 1,0 1-1,0 1 0,0-1 1,-1 1-1,3 2-187,3 0-52,-1 0 1,0 2-1,-1-1 1,0 1-1,0 0 1,0 1-1,-1 0 1,-1 0-1,1 1 1,-2 0-1,1 0 0,-1 1 1,-1 0-1,0 0 1,0 0-1,-1 1 1,-1-1-1,0 1 1,0 0-1,-2 0 0,1 0 1,-1 0-1,-1 0 1,0 0-1,-1 0 1,0 0-1,-1 0 1,0 0-1,-1 0 1,0 0-1,-1-1 0,-2 6 52,-1-4-336,0-1-1,0 0 0,-1 0 0,0 0 1,-1-1-1,-1 0 0,0-1 0,0 0 1,-1-1-1,0 0 0,0 0 0,-11 5 337,22-15 3,0 1 0,0 0-1,0-1 1,0 1 0,0 0 0,0-1-1,0 1 1,0 0 0,0-1-1,0 1 1,0 0 0,0-1 0,0 1-1,0 0 1,-1 0 0,1-1 0,0 1-1,0 0 1,0-1 0,0 1-1,-1 0 1,1 0 0,0-1 0,0 1-1,-1 0 1,1 0 0,0-1-1,0 1 1,-1 0 0,1 0 0,0 0-1,0 0 1,-1-1 0,1 1 0,0 0-1,-1 0 1,1 0 0,0 0-1,-1 0 1,1 0 0,0 0 0,-1 0-1,1 0 1,0 0 0,-1 0-1,1 0 1,0 0 0,-1 0 0,1 0-1,0 0 1,-1 0 0,1 1-1,0-1 1,-1 0 0,1 0 0,0 0-1,0 0 1,-1 1 0,1-1 0,0 0-1,-1 1-2,17-27 683,121-146 2974,54-74-2493,-180 237-1139,-20 25-27,1-3 0,-8 16-26,0 1 1,3 1-1,0 0 0,2 0 1,1 1-1,2 1 0,1 0 1,1 0-1,2 0 0,1 0 1,3 33 27,0-56-60,0 0 0,1 0 1,1 0-1,-1 0 1,2 0-1,-1 0 0,1-1 1,1 1-1,0-1 0,0 0 1,1 0-1,0 0 0,1 0 1,0-1-1,0 0 0,0-1 1,1 1-1,0-1 1,1 0-1,0-1 0,0 0 1,0 0-1,1-1 0,0 0 1,0 0-1,0-1 0,0 0 1,1-1-1,7 2 60,-6-4-75,-1-1 0,1-1-1,0 0 1,0 0 0,0-1 0,-1 0-1,1-1 1,-1-1 0,0 1 0,0-1-1,0-1 1,0 0 0,-1 0 0,0-1-1,0-1 1,0 1 0,-1-1 0,0 0-1,5-7 76,63-75-3174,-14-3-5325,-61 90 8171,27-43-10568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72 127 13261,'0'-15'5338,"-2"-73"726,7 185 976,-28 157-6835,-4-161-371,25-93 171,1-1 0,0 1 0,0-1 0,0 1 0,0 0-1,0-1 1,0 0 0,0 1 0,0-1 0,0 0 0,0 1 0,0-1 0,0 0 0,1 0-1,-1 0 1,0 0 0,0 0 0,1 0 0,-1 0 0,1 0 0,-1 0 0,1 0 0,-1 0-1,1 0 1,0 0 0,-1 0 0,1-1 0,0 1 0,0 0 0,0 0 0,0 0 0,0 0 0,0-1-1,0 1 1,0 0 0,1 0-5,-3-21 50,0 0 0,2-1 0,1 1 0,1 0 0,0 0 0,2 0 0,1 1 0,0-1 0,2 1-1,0 0 1,2 1 0,0-1 0,1 2 0,1-1 0,1 2 0,0-1 0,5-2-50,-15 16 0,1 1 0,1 0 0,-1 0 0,0 1 0,1-1 0,0 0 0,0 1 0,0 0 0,0 0 0,1 0 0,-1 1 0,1 0 0,-1-1 0,1 2 0,0-1 0,0 0 0,0 1 0,0 0 0,0 0 0,0 0 0,0 1 0,0 0 0,0 0 0,0 0 0,1 1 0,-1-1 0,0 1 0,0 0 0,0 1 0,0-1 0,-1 1 0,1 0 0,0 0 0,-1 1 0,1-1 0,-1 1 0,1 1 0,6 11-263,0 0 0,-2 0 0,0 1 0,-1 0-1,0 1 1,-2-1 0,0 1 0,0 1 0,-2-1 0,0 1 0,-1 0 0,-1 0 0,-1 0 0,0 0-1,-1 0 1,-1 1 0,-1-1 0,-1 0 0,-3 12 263,0 76-2251,8-85-4582,7-6-5093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1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22966,'0'0'3459,"0"0"-2498,0 0-865,0 0 705,146 14 128,-16-24-129,33-4-95,27 3-353,24 1-256,17 2-31,2 4 63,-10-2 32,-12-1-128,-29 0-32,-32 0-1634,-34 1-1024,-41 3-2083,-38 2-3747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22806,'0'0'1505,"0"0"-1377,149 61 96,-30-52 769,23-6-288,26-3-353,20-4-192,15-6 353,11-5-161,-9-5 193,-22 6-289,-28 0-256,-41 4-96,-33 5-2274,-42 4-2883,-23 1-6214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1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0 264 23158,'0'0'2146,"0"0"-1537,0 0 319,78-24 386,-43 22-770,2 1-512,5 1-32,-3 0-32,-4 0-576,-1 1-610,-9 1-511,-6 0-1026,-6-2-1281,-2 0-3747</inkml:trace>
  <inkml:trace contextRef="#ctx0" brushRef="#br0" timeOffset="174.454">510 1 10154,'0'0'9673,"0"0"-6887,0 0-31,0 0-129,0 0-576,0 0-768,0 0-674,0 0-31,-30 85-321,18-22-256,0-1 0,5-1 0,-3-3 0,6-4 0,-3-1 0,-1-3-1057,-5-3-2659,0-9-4643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0 14414,'0'0'4041,"0"0"-2306,0 0-198,0 0-85,-5 11-469,-34 146 944,38-130-1878,0-1 0,2 1 1,2 0-1,0-1 0,1 0 1,2 0-1,1 0 0,1 0 0,1 0-49,-4-14-11,1 1-1,0-1 0,1 0 0,0 0 0,1-1 0,1 0 0,0 0 0,0-1 0,1 0 0,0 0 1,0-1-1,1-1 0,0 0 0,1 0 0,0-1 0,0-1 0,1 0 0,3 1 12,-9-5 6,0 1-1,0-1 1,0 0-1,0-1 1,0 0-1,0 0 1,0 0 0,0-1-1,1 0 1,-1 0-1,0-1 1,0 0-1,0-1 1,0 1-1,0-1 1,0 0-1,0-1 1,0 0-1,-1 0 1,1 0-1,-1-1 1,0 0 0,0 0-1,-1-1 1,1 1-1,-1-1 1,2-3-6,16-22 585,-3-1-1,0 0 1,-2-2 0,-2 0 0,0-1 0,-3-1 0,-1 0 0,-1-1-1,4-31-584,-4-46 1036,-20 140-1036,-39 263 0,-15 336-865,60-595 878,3-12 30,0-1-1,-2 0 1,0 0-1,-2 0 1,0 0-1,0 0 1,-2-1-1,0 1 1,-1-1-1,-1-1 1,-9 15-43,9-24 15,-1-1 0,1-1 1,-1 0-1,0 0 1,-1-1-1,1 0 0,-1 0 1,1-1-1,-1-1 0,0 0 1,0 0-1,-1 0 1,1-2-1,0 1 0,0-1 1,0-1-1,-1 1 0,1-2 1,0 0-1,0 0 1,0 0-1,1-2 0,-1 1 1,0-1-1,-3-2-15,-7-2 0,0-1 0,0-1 0,1 0 0,0-2 0,1 0 0,0-1 0,1 0 0,1-2 0,0 0 0,1 0 0,1-2 0,0 0 0,1 0 0,-2-7 0,12 19-129,0 0-1,0 0 1,1-1 0,0 1 0,0-1-1,0 1 1,1-1 0,0 0-1,0 0 1,0 1 0,1-1 0,0 0-1,0 0 1,0 0 0,1 0 0,0 0-1,0 1 1,1-1 0,-1 0-1,1 1 1,0-1 0,1 1 0,-1-1 129,30-32-4672,5 4-3282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65 16496,'0'0'5530,"0"0"-2722,0 0-779,17-10-679,57-33-698,-70 41-585,0 1 0,0-1 0,0 1 0,0-1 0,0 1 0,0 0 0,0 1 0,1-1 0,-1 1 0,0 0 0,0 0 0,1 0 0,-1 0 0,0 1 0,0 0 0,0 0 0,0 0 0,0 0 0,2 1-67,-5-1 33,1 0 0,0 0-1,-1 0 1,1 0 0,-1 0 0,1 0 0,-1 0 0,1 1 0,-1-1 0,0 0-1,0 1 1,1 0 0,-1-1 0,0 1 0,-1-1 0,1 1 0,0 0-1,0 0 1,-1 0 0,1-1 0,-1 1 0,1 0 0,-1 0 0,0 0 0,0 0-1,0 0 1,0 0 0,0-1 0,0 1 0,-1 0 0,1 0 0,0 0 0,-1 0-1,0 0 1,0 0-33,-6 11 81,0-1-1,-1 1 1,-1-1-1,0-1 0,0 0 1,-2 0-1,1-1 1,-1 0-1,0-1 1,-2 0-81,-16 16 60,11-10-42,-32 44 1,52-57-20,-1-1 0,0 0 0,1 0 0,-1 0 0,1 1 0,-1-2 0,1 1-1,0 0 1,0 0 0,-1 0 0,1-1 0,0 1 0,0-1 0,0 1 0,-1-1-1,1 0 1,0 0 0,0 0 0,0 0 0,0 0 0,0 0 0,0 0 0,-1-1 0,1 1-1,0-1 2,3 1-9,193-31-1539,-69-10-5098,-82 23 560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8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 14510,'0'-10'974,"0"1"-1,1-1 1,0 1 0,0-1 0,1 1 0,1 0-1,0 0 1,0 0 0,0 0 0,1 0 0,0 1-1,4-6-973,41-19 2627,-35 29-2529,1 1 0,-1 0 0,1 1 0,0 1 0,-1 0 0,1 1 0,0 0 0,0 1 0,-1 1 0,1 1 0,0 0 0,-1 0 0,0 2 0,0 0 0,0 0 0,-1 1 0,0 1 0,0 0 0,0 1 0,-1 1 0,0 0 0,-1 0 0,0 1 0,0 0 0,5 8-98,-11-10 3,1 0-1,-2 0 1,1 0-1,-1 1 1,0-1-1,-1 1 1,0 0-1,0 0 1,-1 0-1,-1 1 1,1-1-1,-1 0 1,-1 1-1,0-1 1,0 1-1,-1-1 1,0 1-1,0-1 1,-1 0-1,-3 8-2,0 1-36,-2-1-1,1 1 1,-2-2-1,0 1 1,-2-1-1,1-1 1,-2 1-1,0-2 1,-1 1-1,-3 1 37,-130 105-235,123-114 278,23-19 36,27-27 82,337-331 1574,-350 354-1722,9-12-9,0 0-1,-2-2 1,-1 0-1,15-30-3,-36 60 0,1 0 0,-1 0 0,1-1 0,-1 1 0,1 0 0,-1-1 0,1 1 0,-1-1 0,0 1 0,1 0 0,-1-1 0,0 1 0,1-1 0,-1 1 0,0-1 0,1 1 0,-1-1 0,0 1 0,0-1 0,0 0 0,1 1 0,-1-1 0,0 1 0,0-1 0,0 1 0,0-1 0,0 0 0,0 1 0,0-1 0,0 1 0,-1-1 0,1 1 0,0-1 0,0 0 0,0 1 0,-1-1 0,1 1 0,0-1 0,0 1 0,-1-1 0,1 1 0,0 0 0,-1-1 0,1 1 0,-1-1 0,1 1 0,-1 0 0,1-1 0,-1 1 0,1 0 0,-1-1 0,1 1 0,-1 0 0,1 0 0,-1-1 0,1 1 0,-1 0 0,1 0 0,-1 0 0,0 0 0,1 0 0,-1 0 0,1 0 0,-1 0 0,-37 18 0,20-5 0,1 0 0,0 1 0,1 0 0,0 2 0,1 0 0,1 0 0,1 2 0,0-1 0,1 2 0,1-1 0,1 2 0,0-1 0,2 2 0,0-1 0,1 1 0,1 0 0,1 0 0,1 1 0,1-1 0,1 1 0,1 0 0,1 0 0,1-1 0,2 16 0,0-25 0,1-1 0,1 1 0,0-1 0,0 0 0,1 0 0,0-1 0,1 0 0,0 0 0,1 0 0,0-1 0,0 0 0,1-1 0,0 1 0,0-2 0,1 1 0,0-2 0,1 1 0,-1-1 0,1-1 0,0 0 0,1 0 0,-1-1 0,1-1 0,0 0 0,0 0 0,0-1 0,0-1 0,0 0 0,1-1 0,-1 0 0,0-1 0,0 0 0,0-1 0,0 0 0,0-1 0,0 0 0,-1-1 0,1-1 0,-1 1 0,0-2 0,0 0 0,0-1 0,1-2-345,-1-1-1,0-1 1,-1 0 0,0-1 0,-1 0-1,0 0 1,-1-1 0,4-9 345,5-13-2857,-3-1 0,0 0 0,-3-1 1,5-25 2856,-6 11-14959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2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78 9417,'2'-13'8232,"-1"-3"-6724,5-33 2963,-4 73-179,0-8-3993,-21 240 1568,14-222-1807,-1 51 68,45-225 865,35 9-78,-71 126-904,0 2 0,1-1 0,-1 0 0,1 1-1,-1-1 1,1 1 0,0 0 0,0 0-1,1 0 1,-1 1 0,1 0 0,-1 0-1,1 0 1,0 0 0,-1 1 0,1-1 0,0 1-1,0 1 1,0-1 0,0 1 0,0-1-1,0 1 1,0 1 0,0-1 0,0 1 0,0 0-1,0 0 1,3 1-11,0 3 10,-1 1-1,0-1 1,0 1 0,0 1-1,-1-1 1,0 1 0,0 0-1,0 0 1,-1 1 0,0 0-1,-1 0 1,0 0 0,0 0 0,0 1-1,-1-1 1,1 8-10,52 246 112,-56-260-118,1 0 0,-1 0 1,0 0-1,1 0 0,-1 0 0,1 0 0,0 0 1,0 0-1,0 0 0,0 0 0,0 0 0,0-1 1,0 1-1,0 0 0,1-1 0,-1 1 0,1-1 1,-1 1-1,1-1 0,0 0 0,-1 1 0,1-1 1,0 0-1,0 0 0,0-1 0,0 1 0,0 0 1,0 0-1,0-1 0,0 0 0,0 1 0,0-1 0,0 0 1,0 0-1,0 0 0,0 0 0,1 0 0,-1 0 1,0-1-1,0 1 0,0-1 0,0 0 0,0 1 1,0-1-1,0 0 0,0 0 6,14-11 0,-1 1-1,0-2 1,-1 0-1,0-1 1,-1 0-1,-1-1 1,0 0-1,-1-1 1,-1 0-1,-1-1 1,3-6 0,32-85-1623,-63 106-4463,-2 12-811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3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22742,'0'0'2396,"0"0"-981,0 0-54,18-1-288,241-11-485,1351-21 709,-1349 15-1383,-244 12-2279,-49 5-165,-22 2-1356,-6 4-1752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51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50 198 16496,'0'0'2946,"0"0"-506,0 0-769,-6 13-892,-2 6-687,0 0-1,2 0 1,0 1-1,1-1 1,1 2-1,0-1 1,2 2-92,4 159-2744,19-65-7292,-22-125 5965,1-13 3871,1-83 10194,0 66-8948,3-22 605,3-1-1,2 1 1,3 0-1,2 1 1,12-27-1651,-26 86 31,0 0 0,-1 0-1,1-1 1,0 1 0,0 0-1,0 0 1,0 0 0,0 0 0,1 0-1,-1-1 1,0 1 0,0 0-1,1 0 1,-1 0 0,1 0 0,-1 0-1,1 0 1,-1 0 0,1 0-1,0 0 1,-1 0 0,1 0 0,0 0-1,0 1 1,0-1 0,0 0-1,-1 0 1,1 1 0,0-1 0,0 1-1,0-1 1,1 1 0,-1-1-1,0 1 1,0-1 0,0 1 0,0 0-1,0 0 1,0 0 0,0 0 0,1 0-1,-1 0 1,0 0 0,0 0-1,0 0 1,0 0 0,1 0 0,-1 1-1,0-1 1,0 1 0,0-1-1,0 1 1,0-1 0,0 1 0,0-1-1,0 1 1,0 0 0,0-1-1,-1 1 1,1 0 0,0 0-31,15 29 24,-2 0 0,-1 1 0,-1 1 0,-2-1 0,-1 2 0,4 29-24,8 28-176,-12-54-101,-7-23-52,1-1 0,0 0 0,1 0 0,0 0 0,0-1 0,2 1 0,-1-1-1,8 10 330,-12-20-17,0 1-1,1-1 0,-1 0 0,1 1 1,-1-1-1,1 0 0,0 0 0,0 0 0,-1 0 1,1 0-1,0 0 0,0-1 0,0 1 1,0-1-1,0 1 0,0-1 0,0 0 0,0 1 1,0-1-1,0 0 0,0 0 0,0-1 0,0 1 1,0 0-1,0-1 0,0 1 0,0-1 1,0 0-1,0 1 0,0-1 0,-1 0 0,1 0 1,0 0-1,0-1 0,-1 1 0,1 0 1,-1 0-1,2-2 18,55-59 1400,-57 61-1361,23-39 495,-1-1-1,-2-1 1,-2-1 0,-1-1 0,-3 0 0,-2-1 0,-1 0 0,5-47-534,-19 70-1519,-13 53-3529,7-2-2708,3 1-8911</inkml:trace>
  <inkml:trace contextRef="#ctx0" brushRef="#br0" timeOffset="377.469">882 238 17905,'0'0'2883,"0"0"-374,0 0-219,0 0-769,0 0-693,0 0-353,0 0-69,-3 12-59,-3 17-275,2-1 0,1 1 0,1 0 0,2 0 0,0 0 0,2 1-72,1-10-426,0 1 0,1-1 0,2-1 0,0 1 0,0-1-1,2 0 1,1 0 0,0-1 0,1 0 0,1-1 0,6 7 426,-15-21-191,0 0 1,1-1 0,-1 1-1,1-1 1,0 1-1,0-1 1,0 0-1,0 0 1,0 0-1,0-1 1,1 1-1,-1-1 1,0 0 0,1 0-1,-1 0 1,1 0-1,0 0 1,-1-1-1,1 0 1,0 0-1,-1 0 1,4 0 190,-2-1 26,1-1 0,-1 1 0,0-1-1,0 0 1,1 0 0,-1-1 0,-1 1 0,1-1 0,0 0 0,-1-1 0,1 1 0,-1-1-1,0 0 1,3-3-26,65-103 5904,-5-78-2925,-41 69-1890,-27 119-1088,1 0 0,-1-1 0,1 1-1,-1 0 1,0-1 0,1 1 0,-1 0 0,1-1-1,-1 1 1,1 0 0,-1 0 0,0 0 0,1 0-1,-1 0 1,1 0 0,-1 0 0,0 0-1,1 0 1,-1 0 0,1 0 0,-1 0 0,0 0-1,1 0 1,-1 1 0,1-1 0,-1 0-1,1 0 1,-1 1 0,0-1 0,1 0 0,-1 1-1,1-1 1,0 0 0,-1 1 0,1-1-1,-1 1 1,1-1 0,0 1 0,-1-1 0,1 1-1,0-1 1,-1 1 0,1-1 0,0 1-1,0 0 1,-1-1 0,1 1 0,0 0-1,-6 8-111,-1 1 0,2 0 1,0 0-1,0 1 0,0-1 1,2 1-1,-1 0 0,1 0 1,1 1-1,0-1 0,1 0 1,0 1-1,0-1 1,1 1-1,1-1 0,0 1 1,0-1-1,4 10 111,16 53-4655,13-4-5509,-23-52-208</inkml:trace>
  <inkml:trace contextRef="#ctx0" brushRef="#br0" timeOffset="890.972">1544 414 14670,'5'-18'3427,"0"3"-2784,22-70 2719,-4 21 1799,-23 65-5052,0-1 0,1 0 0,-1 0 0,0 1-1,0-1 1,0 0 0,0 0 0,0 1 0,0-1 0,0 0 0,0 0 0,1 0-1,-1 1 1,0-1 0,0 0 0,0 0 0,0 0 0,1 1 0,-1-1-1,0 0 1,0 0 0,0 0 0,1 0 0,-1 0 0,0 0 0,0 1 0,1-1-1,-1 0 1,0 0 0,0 0 0,1 0 0,-1 0 0,0 0-109,-3 32-38,-62 293-2001,65-325 1969,-1-1 0,1 1-1,0-1 1,-1 1 0,1 0-1,0-1 1,-1 1 0,1 0 0,-1-1-1,1 1 1,-1 0 0,1-1-1,0 1 1,-1 0 0,1 0 0,-1 0-1,1 0 1,-1-1 0,0 1-1,1 0 1,-1 0 0,1 0 0,-1 0-1,1 0 1,-1 0 0,1 0-1,-1 1 1,1-1 0,-1 0 0,1 0-1,-1 0 1,1 0 0,-1 1-1,1-1 1,-1 0 0,1 0 0,0 1-1,-1-1 1,1 0 0,-1 1-1,1-1 1,0 1 0,-1-1 0,1 0-1,0 1 1,-1-1 0,1 1-1,0 0 71,-1-16 246,0 1-1,2-1 0,-1 1 1,2 0-1,0-1 0,1 1 0,0 0 1,1 0-1,1 1 0,0-1 1,1 1-1,0 0 0,1 0 1,0 1-1,1 0 0,1 0 0,0 1 1,0 0-1,1 1 0,1 0-245,-7 7 11,0 0 0,0 0 0,1 1 0,-1 0-1,1 0 1,0 0 0,0 0 0,-1 1 0,1 0 0,0 0-1,0 0 1,0 1 0,0-1 0,0 1 0,0 0 0,0 1-1,0-1 1,0 1 0,0 0 0,0 0 0,0 1 0,0 0-1,-1-1 1,1 2 0,-1-1 0,1 0 0,-1 1 0,0 0-1,0 0 1,0 0 0,0 0 0,0 1 0,-1-1 0,0 1-1,2 2-10,4 4-150,-1 1 0,0 0 0,-1 1 0,0-1 0,-1 1 0,0 1 0,-1-1 0,0 1 0,-1 0 0,0 0 0,-1 0 0,-1 0 0,0 1 0,-1-1 0,0 1 0,-1-1 0,-1 1 0,0 0 0,-1-1 0,-2 9 150,-4 0-1173,8-30 761,13-27 1192,2 1 0,1 1 1,1 1-1,2 0 0,1 1 0,11-11-780,-24 30 43,0 0-1,2 0 1,-1 1-1,2 0 0,-1 1 1,1 0-1,1 0 0,0 1 1,0 0-1,1 1 0,0 0 1,0 1-1,1 1 0,0 0 1,10-3-43,-21 8 0,1 1 1,-1 0-1,0 0 1,1 0-1,-1 0 1,1 0-1,-1 1 1,1-1 0,-1 1-1,0-1 1,1 1-1,-1 0 1,0 0-1,1 0 1,-1 0-1,0 1 1,0-1-1,0 1 1,0-1-1,0 1 1,-1-1 0,1 1-1,0 0 1,-1 0-1,1 0 1,-1 0-1,0 0 1,1 0-1,-1 0 1,0 1-1,0-1 1,-1 0-1,1 1 1,0 1-1,9 87-45,-19 47-206,-8-48-2818,10-46-4870,7-30-154</inkml:trace>
  <inkml:trace contextRef="#ctx0" brushRef="#br0" timeOffset="1494.933">2696 1 16784,'0'0'2514,"0"0"22,0 0 187,0 0-615,0 0-843,0 0-667,0 6-165,-1 55-214,-2-1-1,-3 0 1,-3 0 0,-9 34-219,-25 51-1035,32-129 932,6-23 117,7-31 48,4 14 61,1 1 0,0 1 1,2-1-1,1 1 0,1 1 0,0 0 0,2 0 1,0 1-1,1 1 0,1 0 0,1 2 1,15-14-124,-27 27 2,-1 0 1,1 0 0,0 0 0,0 1 0,0-1-1,0 1 1,1 0 0,-1 0 0,1 1 0,0 0-1,0-1 1,0 1 0,0 1 0,0-1 0,0 1-1,0 0 1,1 0 0,-1 1 0,0-1 0,1 1-1,-1 0 1,0 1 0,1-1 0,-1 1 0,0 0-1,0 1 1,0-1 0,0 1 0,0 0 0,0 0 0,0 1-1,0-1 1,-1 1 0,1 0 0,-1 0 0,0 0-1,0 1 1,0 0 0,0 0 0,0 1-3,1 2-53,-1 0 0,0 1 0,-1-1 1,1 1-1,-1 0 0,-1 0 0,0 0 0,0 0 1,0 0-1,-1 0 0,-1 0 0,1 1 1,-1-1-1,0 0 0,-1 0 0,0 1 0,-1-1 1,1 0-1,-2 0 0,1 0 0,-1 0 0,0-1 1,0 1-1,-1-1 0,0 0 0,-1 0 1,1 0-1,-2 0 0,1-1 0,-3 3 53,-2 2-188,1-2 0,-1 1 0,-1-1 0,0-1 0,0 0-1,-1 0 1,1-1 0,-2-1 0,1 0 0,-1 0 0,0-2 0,0 1-1,0-2 1,0 0 0,-1 0 0,0-1 0,1-1 0,-4 0 188,12-1-63,0-1 0,0 1-1,1-1 1,-1 0 0,0 0 0,0 0 0,1-1 0,-1 0 0,1 0 0,-1 0 0,1-1 0,0 1 0,0-1-1,0 0 1,0 0 0,0 0 0,1-1 0,-1 1 0,1-1 0,0 0 0,0 0 0,0 0 0,1 0 0,0 0-1,-3-5 64,4 5-248,0 1 0,0-1 0,1 0 0,-1 1 0,1-1 0,0 0 0,0 0-1,0 1 1,0-1 0,0 0 0,1 1 0,0-1 0,0 0 0,0 1 0,0-1-1,0 1 1,1-1 0,0 1 0,-1 0 0,1-1 0,0 1 0,3-2 248,13-18-5195</inkml:trace>
  <inkml:trace contextRef="#ctx0" brushRef="#br0" timeOffset="2164.018">3216 293 14638,'0'0'4660,"0"0"-2786,0 0-417,0 0-341,13-3-561,44-8-144,-54 11-374,0 0-1,0 0 0,0 1 0,0-1 1,0 1-1,0 0 0,0 0 1,0 0-1,0 0 0,0 1 0,-1-1 1,1 1-1,0-1 0,-1 1 0,1 0 1,-1 0-1,0 0 0,1 0 1,-1 1-1,0-1 0,0 1 0,-1-1-36,7 7 14,-5-6-14,-1 0 1,1-1 0,0 1-1,0-1 1,0 1-1,0-1 1,0 0-1,1 0 1,-1 0 0,1-1-1,-1 1 1,1-1-1,0 0 1,-1 0-1,1 0 1,0 0 0,0-1-1,0 1 1,0-1-1,-1 0 1,1 0-1,0-1 1,0 1 0,0-1-1,0 0 1,-1 0-1,1 0 1,0 0 0,-1-1-1,1 1 1,-1-1-1,1 0 1,-1 0-1,0 0 1,0-1 0,0 1-1,2-3 0,2-2 261,-1 1 0,-1-1-1,1 0 1,-1 0 0,0-1 0,-1 1-1,0-1 1,0 0 0,0 0 0,-1-1-1,-1 1 1,1-1 0,-1 1 0,-1-1-1,0 0 1,0 0 0,0 0-1,-1 1 1,-1-4-261,1 9 34,-1 0-1,1 0 1,-1 0 0,0 0-1,0 0 1,0 0 0,-1 0-1,1 1 1,0-1 0,-1 1-1,0-1 1,1 1 0,-1-1-1,0 1 1,0 0-1,-1 0 1,1 0 0,0 0-1,-1 0 1,1 1 0,-1-1-1,0 1 1,1 0 0,-1-1-1,0 1 1,0 0 0,0 1-1,0-1 1,0 0-1,0 1 1,0 0-34,-4-1 28,-1 0-1,0 1 1,0-1-1,1 2 1,-1-1-1,0 1 1,1 1-1,-1-1 1,1 1-1,-1 1 0,-5 2-27,0 1-41,-1 1 0,2 0-1,-1 1 1,1 0 0,0 2-1,0-1 1,1 1-1,1 0 1,0 1 0,0 1-1,1 0 1,0 0 0,1 0-1,1 1 1,0 0-1,1 1 1,0-1 0,1 1-1,0 1 1,1-1 0,1 0-1,0 1 1,1 0 0,0 13 41,1-20-251,0 0 0,1 0 0,0-1 0,0 1 0,1 0 0,0 0 0,0-1 0,1 1 0,0 0 0,0-1 1,1 1-1,0-1 0,0 0 0,1 0 0,0 0 0,0-1 0,0 1 0,1-1 0,0 0 0,1 0 1,-1-1-1,1 1 0,0-1 0,0-1 0,0 1 0,1-1 0,0 0 0,0 0 0,0-1 0,0 0 0,0 0 1,1-1-1,-1 0 0,1 0 0,0-1 0,0 0 251,4-1 82,-1-1 1,1-1-1,-1 0 0,1 0 1,-1-1-1,0-1 1,0 1-1,0-2 0,-1 0 1,1 0-1,-1-1 0,-1 0 1,1-1-1,7-7-82,116-118 4335,96-142 1126,-224 311-5461,-9-1-141,-2 1 0,-1-1-1,-2 0 1,-1 0 0,-2-1 0,-1-1 0,-2 0 0,-1-1-1,-20 28 142,36-61-15,0-1 0,0 1 0,0-1 0,0 0 0,0 1 0,-1-1 0,1 1 0,0-1-1,-1 1 1,1-1 0,0 1 0,-1-1 0,1 1 0,0-1 0,-1 1 0,1 0-1,-1-1 1,1 1 0,-1 0 0,1-1 0,-1 1 0,1 0 0,-1-1 0,1 1 0,-1 0-1,0 0 1,1 0 0,-1 0 0,1-1 0,-1 1 0,1 0 0,-1 0 0,0 0-1,1 0 1,-1 0 0,1 0 0,-1 1 0,0-1 0,1 0 0,-1 0 0,1 0 0,-1 1-1,1-1 1,-1 0 0,0 0 0,1 1 0,-1-1 0,1 0 0,0 1 0,-1-1 0,1 1-1,-1-1 1,1 1 0,0-1 0,-1 1 0,1-1 0,0 1 0,-1-1 15,0-54 305,4 31-223,1 1 1,2 0-1,0 0 0,1 1 0,0-1 0,2 2 0,1-1 0,1 1 0,0 1 1,1 0-1,1 0 0,1 1 0,8-6-82,-16 17-31,1-1 0,0 1 0,1 1-1,-1 0 1,1 0 0,1 0 0,-1 1 0,1 0 0,0 1 0,0 0 0,0 0-1,0 1 1,1 0 0,0 1 0,-1 0 0,4 0 31,57 25-3944,-24 23-4432,-26-23 1340</inkml:trace>
  <inkml:trace contextRef="#ctx0" brushRef="#br0" timeOffset="2449.318">4413 293 15599,'0'0'4233,"9"-15"-32,54-99 2974,-62 114-7152,0-1 0,0 1 0,-1-1 0,1 1 0,0-1 0,-1 0 0,1 0 0,0 1 0,-1-1-1,1 0 1,-1 0 0,0 1 0,1-1 0,-1 0 0,0 0 0,1 0 0,-1 0 0,0 0 0,0 0 0,0 0 0,0 0 0,0 1-1,0-1 1,0 0 0,0 0 0,0 0 0,0 0 0,0 0 0,-1 0 0,1 0 0,0 0 0,-1 1 0,1-1 0,0 0 0,-1 0-1,1 0 1,-1 1 0,1-1 0,-1 0 0,0 0 0,1 1 0,-1-1 0,0 1 0,0-1 0,1 1 0,-1-1 0,0 1 0,0-1-1,0 1 1,1-1 0,-1 1 0,0 0 0,0 0 0,0 0 0,0-1 0,0 1 0,0 0 0,0 0 0,0 0 0,0 0 0,0 0-1,1 0 1,-1 1 0,0-1 0,0 0 0,0 0 0,0 1 0,0-1-23,-6 9 0,0 0 0,1 0 0,0 0 0,0 1 0,1 0 0,0 0 0,1 1 0,0-1 0,1 1 0,0 0 0,1 0 0,0 0 0,0 0 0,1 0 0,1 0 0,0 0 0,1 1 0,0-1 0,0 0 0,1 0 0,1 0 0,-3-1 0,5 42-86,-3 93-644,-3-139 708,0 0-1,-1-1 0,1 1 0,-1 0 0,-1-1 0,1 1 0,-1-1 1,0 0-1,0 0 0,-1 0 0,1 0 0,-1-1 0,0 1 0,0-1 0,-1 0 1,1 0-1,-1-1 0,0 1 0,0-1 0,0 0 0,0 0 0,-5 1 23,5-1-11,0-1-1,-1 0 1,1 0 0,-1-1-1,1 0 1,-1 0-1,1 0 1,-1 0-1,0-1 1,1 0-1,-1 0 1,0 0-1,1-1 1,-1 0-1,0 0 1,1-1-1,-1 1 1,-1-2 11,3 1-322,1 0 0,0 0 0,0 0 0,0-1 0,0 1 0,0-1 0,0 0 0,0 0 0,1 0 0,0 0 0,-1 0 0,1 0 0,0-1 0,1 1 0,-1-1 0,0 0 0,0-3 322,-3-18-4793,3-2-2889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35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496 334 17777,'0'0'2931,"0"0"-1661,-19-6-101,6 1-900,5 2-147,-1 0-1,1 0 1,-1 0-1,0 1 1,1 1-1,-1 0 1,0 0-1,0 0 1,0 1-1,0 1 1,0-1-1,0 1 1,1 1-1,-8 1-121,-6 4-1,-1 1 0,1 1 0,1 1 0,0 1 0,0 1 0,1 1 0,0 0 0,1 2-1,1 0 1,1 1 0,0 1 0,1 0 0,0 2 0,2-1 0,-1 3 1,11-14-237,1 0-1,0 1 1,0 0-1,0 0 1,1 0-1,0 0 1,1 0-1,0 0 1,0 0-1,1 0 1,0 1-1,0-1 1,1 0-1,0 0 1,0 0-1,1 0 1,0 0-1,1 0 1,-1 0-1,1 0 1,1-1-1,0 0 1,0 0-1,0 0 1,1 0-1,0 0 1,0-1 0,1 0-1,0 0 1,0 0-1,0-1 1,0 0-1,1 0 1,0-1-1,0 0 1,0 0-1,5 1 238,2 3 165,1-2-1,0 0 1,0 0-1,0-2 1,1 0-1,-1 0 1,1-2-1,5 1-164,-12-2 361,1-1-1,-1 0 1,1 0-1,-1-1 0,0 0 1,1-1-1,-1 0 1,0 0-1,0-1 1,0 0-1,0 0 1,-1-1-1,1-1 1,-1 1-1,0-1 0,0-1 1,-1 1-1,0-1 1,0-1-1,0 1 1,-1-1-1,3-4-360,7-14 758,-2-1-1,-1-1 1,-1 0 0,-1-1-1,-2 0 1,0 0-1,-2-1 1,0-11-758,0 10 217,11-52 15,-4-2 1,-3 1-1,-4-2 0,-3-31-232,-7 96 0,-5 28 0,-4 32 0,3 26-361,3 0 0,3 0-1,2 0 1,4 0 0,2 0 0,3 0-1,4-1 1,2 0 0,3 2 361,22 35-6565,2-42-713,-20-39 221</inkml:trace>
  <inkml:trace contextRef="#ctx0" brushRef="#br0" timeOffset="514.841">1097 479 16303,'29'-222'11361,"-28"219"-11245,1-1 1,-1 1 0,1-1 0,-1 1-1,1-1 1,0 1 0,0 0 0,1 0-1,-1 0 1,1 0 0,-1 1 0,1-1 0,0 1-1,0-1 1,0 1 0,0 0 0,0 0-1,1 0 1,-1 1 0,1-1 0,-1 1-1,1 0 1,-1 0 0,1 0 0,0 0 0,-1 1-1,1-1 1,0 1 0,0 0 0,0 0-1,-1 0 1,1 1 0,1 0-117,3 0 32,0 1-1,-1 0 1,1 0 0,-1 1 0,1-1-1,-1 2 1,0-1 0,0 1 0,0 0-1,-1 1 1,1 0 0,-1 0-1,0 0 1,-1 0 0,5 5-32,-2 4-85,0-1 0,-1 1 0,-1 0 0,0 1 0,0-1 0,-2 1 0,0 0 0,0 1 0,-2-1 0,0 1 0,0-1 0,-2 1 0,0-1-1,0 1 1,-2-1 0,0 1 0,-1-1 0,0 1 0,-1-1 0,-1 0 0,0-1 0,-1 1 0,-1-1 0,0 0 0,-1-1 0,-1 0 0,0 0 0,-6 6 85,-85 74-1911,92-89 1208,21-17 563,23-20 219,58-48 1630,-5-4-1,48-58-1708,2-37 646,-128 159-565,-18 18 55,-31 26-1,16-5-115,1 1 0,1 1 0,0 0-1,2 2 1,1 0 0,0 2-20,10-15 3,1 1 0,1 0 0,-1 0 0,1 0-1,1 1 1,0 0 0,1 0 0,0 0 0,0 0 0,2 0 0,-1 1 0,1-1 0,1 1 0,0-1 0,0 1 0,2 2-3,-1-7 0,1 0 0,1 0 0,-1 0 0,1 0 0,0-1 0,1 1 0,0-1 0,0 0 0,0 0 0,0 0 0,1-1 0,0 1 0,1-1 0,-1 0 0,1-1 0,0 1 0,0-1 0,0 0 0,0-1 0,1 1 0,3 0 0,7 3 0,-1-1 0,1 0 0,0-2 0,0 0 0,0-1 0,1 0 0,-1-2 0,9 0 0,-13 0 38,-1 0 0,0-1-1,0-1 1,0 0 0,0-1 0,0 0 0,0-1 0,0 0 0,0-1-1,-1 0 1,0-1 0,0 0 0,0-1 0,0 0 0,-1-1-1,0 0 1,-1-1 0,1 0 0,-1 0 0,-1-1 0,0 0 0,0 0-1,-1-1 1,0 0 0,0-1 0,-1 1 0,-1-1 0,0 0 0,0-1-1,-1 1 1,-1-1 0,0 0 0,1-8-38,-3 17-6,-1 1-1,0-1 1,0 0-1,0 1 1,0-1-1,-1 0 1,1 1-1,-1-1 1,1 1 0,-1-1-1,0 0 1,0 1-1,0 0 1,0-1-1,-1 1 1,1 0-1,-1-1 1,1 1 0,-1 0-1,0 0 1,0 0-1,0 1 1,0-1-1,0 0 1,0 1-1,0-1 1,-1 1 0,1 0-1,0 0 1,-1 0-1,1 0 1,-1 0-1,1 0 1,-1 1-1,-1-1 7,-97 6-1690,49 12-3425,3 3-5182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7:34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565 509 15118,'0'0'1874,"0"0"-144,-6-15 613,-20-47 54,24 59-2174,0-1-1,0 1 0,-1 0 1,1 0-1,-1 0 0,0 0 1,0 1-1,0-1 1,0 1-1,0-1 0,-1 1 1,1 0-1,-1 0 0,1 1 1,-1-1-1,0 1 1,1 0-1,-1 0 0,0 0 1,0 0-1,0 0 0,0 1 1,0 0-1,0 0 1,0 0-1,0 1 0,0-1 1,0 1-1,-1 0-222,-15 3 137,1 1-1,-1 1 1,1 1 0,0 1 0,1 1-1,0 0 1,0 1 0,1 1 0,1 1-1,-1 0 1,2 1 0,0 0 0,-12 16-137,9-12-47,1 2 0,1 0 0,1 1 0,1 1 0,0 0 0,2 1 0,0 0 0,2 1 1,0 0-1,2 0 0,1 1 0,0 0 0,2 1 0,0 1 47,4-18-55,1 0 0,0 0 0,0 0 0,0 0 0,1 1 0,0-2 0,1 1 0,0 0 0,0 0 0,1 0 0,-1-1 0,2 1 0,-1-1 0,1 0 0,0 0 0,1 0 0,-1-1 0,1 0 0,1 1 0,-1-2-1,1 1 1,0-1 0,0 0 0,1 0 0,0 0 0,1 0 55,7 4 1,-1 0-1,1-1 1,1 0-1,-1-1 1,1-1-1,1-1 0,-1 0 1,1-1-1,0-1 1,0-1-1,0 0 1,0-1-1,0-1 0,0 0 1,0-1-1,0-1 1,0-1-1,0-1 1,-1 0-1,1-1 0,-1 0 1,0-2-1,-1 0 1,1 0-1,-2-2 1,1 0-1,-1 0 0,0-2 1,-1 1-1,0-2 1,-1 0-1,0 0 1,-1-1-1,0 0 1,-1-1-1,-1-1 0,1-2 0,10-35 217,-2 0 0,-2-2 0,-3 0 0,-3 0 0,-1-1 0,-3 0-1,-3 0 1,-2-8-217,3-337 513,-9 376-323,-4 28 115,-6 41 102,-9 97-1647,7 1-1,6 0 1,8 138 1240,7-192-7821,0-59 1234</inkml:trace>
  <inkml:trace contextRef="#ctx0" brushRef="#br0" timeOffset="495.375">1114 254 12684,'0'0'2440,"0"0"170,0 0 11,0 0-464,0 0-321,0 0-346,0 0-439,-10 6-437,5-3-576,0 0-1,1 1 0,-1 0 1,1 0-1,0 0 1,-1 1-1,2-1 0,-1 1 1,1 0-1,-1 0 0,1 0 1,1 0-1,-1 1 1,1-1-1,0 1 0,0 0-37,-5 10 3,1 1-1,1-1 0,0 1 1,1 0-1,1 0 0,1 0 1,1 0-1,0 1 1,1-1-1,0 0 0,2 0 1,0 1-1,1-1 0,1 0 1,0-1-1,1 1 1,1-1-1,1 0 0,0 0 1,1-1-1,1 0 0,0 0 1,1-1-1,0 0 1,1-1-1,1 0 0,1 0-2,-6-6-28,1 0 0,1 0-1,-1-1 1,1 0 0,0-1-1,0 0 1,1 0 0,-1-1 0,1 0-1,0-1 1,0 0 0,0-1-1,1 0 1,-1 0 0,0-1-1,1-1 1,-1 1 0,1-2-1,-1 1 1,1-2 0,-1 1 0,1-1-1,-1-1 1,0 0 0,0 0-1,0-1 1,-1 0 0,1-1-1,-1 0 1,0-1 0,-1 0-1,1 0 1,1-2 28,9-19 492,-2 0 0,-1-1 1,-1-1-1,-2 0 0,0-1 0,-2 0 0,-2-1 0,5-22-492,-6 24 323,29-114 921,-57 161-1212,4 15-32,1 0 0,2 2 0,1 0 0,2 0 0,1 1 0,2 0 0,-2 28 0,-1-3 0,-11 46-67,-27 222-448,38-197 270,8-130 254,-1 1 1,0 0 0,0 0 0,0-1 0,0 0 0,0 1 0,-1-1 0,1 0 0,-1-1 0,1 1 0,-1-1 0,0 1 0,0-1 0,0 0 0,1-1 0,-1 1-1,0-1 1,0 1 0,0-1 0,0 0 0,0-1 0,0 1 0,0-1 0,0 1 0,0-1 0,0 0 0,1-1 0,-1 1 0,0-1 0,1 0 0,-1 0-1,1 0 1,0 0 0,-1 0 0,1-1 0,0 0-10,-22-13 67,2-2 0,0-1 0,1-1 1,1 0-1,1-2 0,1 0 0,-8-13-67,-28-30-181,55 64 105,0 1 1,0-1 0,0 1-1,0-1 1,0 1 0,-1-1-1,1 1 1,0-1 0,0 1-1,0-1 1,-1 1 0,1-1-1,0 1 1,-1 0 0,1-1 0,0 1-1,-1-1 1,1 1 0,-1 0-1,1-1 1,0 1 0,-1 0-1,1 0 1,-1-1 0,1 1-1,-1 0 1,1 0 0,-1 0 0,1 0-1,-1-1 1,1 1 0,-1 0-1,1 0 1,-1 0 0,1 0-1,-1 0 1,0 0 0,1 0-1,-1 1 1,1-1 0,-1 0-1,1 0 1,-1 0 0,1 0 0,-1 1-1,1-1 1,0 0 0,-1 0-1,1 1 1,-1-1 0,1 0-1,0 1 1,-1-1 0,1 1-1,-1-1 1,1 0 75,-1 32-10954,5-12-3962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2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46 5605,'0'0'9193,"0"0"-4848,0 0-1126,-14-2-138,-41-5-844,55 6-2178,1 1 1,-1 0-1,1 0 1,-1-1-1,0 1 1,1 0 0,-1-1-1,0 1 1,0 0-1,1-1 1,-1 1-1,0 0 1,0-1 0,1 1-1,-1-1 1,0 1-1,0 0 1,0-1-1,0 1 1,1-1 0,-1 1-1,0-1 1,0 1-1,0-1 1,0 1-1,0-1 1,0 1-1,0 0 1,0-1 0,-1 1-1,1-1 1,0 1-1,0-1 1,0 1-1,0 0 1,-1-1 0,1 1-1,0-1 1,0 1-1,-1 0 1,1-1-1,0 1 1,0 0 0,-1-1-1,1 1 1,-1 0-1,1-1 1,0 1-1,-1 0 1,1 0 0,-1 0-1,1-1 1,0 1-1,-1 0-59,1 0 19,7-3 14,-1 0 0,1 1 0,0 0 0,0 0 0,0 1 0,0 0 0,0 0 0,0 0 0,0 1 0,1 0 0,-1 0 0,0 1 0,0 0 0,0 0 0,0 1 0,0 0 0,0 0 0,-1 1 0,1 0 1,-1 0-1,5 3-33,-9-5-1,-1 1 1,1 0-1,-1 0 1,1 0 0,-1 0-1,0 0 1,0 0 0,0 1-1,0-1 1,0 0 0,0 0-1,-1 1 1,1-1-1,-1 1 1,0-1 0,0 0-1,0 1 1,0-1 0,0 1-1,0-1 1,0 0 0,-1 1-1,1-1 1,-1 0-1,0 1 1,0-1 0,0 0-1,0 0 1,0 0 0,0 1-1,-1-1 1,1-1 0,-53 63 6,48-59 5,-116 107 85,121-111-97,1-1 1,0 1-1,-1 0 0,1-1 1,0 1-1,-1-1 0,1 1 1,0 0-1,0 0 0,0-1 0,0 1 1,-1 0-1,1-1 0,0 1 1,0 0-1,0-1 0,0 1 1,1 0-1,-1-1 0,0 1 1,0 0-1,0-1 0,0 1 1,1 0-1,-1-1 0,0 1 1,1 0-1,-1-1 0,1 1 0,-1-1 1,0 1-1,1-1 0,-1 1 1,1-1-1,-1 1 0,1-1 1,0 1-1,-1-1 0,1 0 1,-1 1-1,1-1 0,0 0 1,-1 0-1,1 1 0,0-1 1,-1 0-1,1 0 0,0 0 1,-1 0-1,1 0 0,0 0 0,0 0 1,-1 0-1,1 0 1,49 1-205,-42-2 132,168-31-3573,-67-8-7127,-75 25-662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3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126 155 18193,'0'0'2744,"0"0"-144,0 0-75,0 0-630,-13-8-630,-41-19-485,53 27-762,-1 0 1,0 0-1,1 0 1,-1 1-1,1-1 1,-1 0-1,1 1 0,0 0 1,-1-1-1,1 1 1,-1 0-1,1 0 1,0-1-1,0 1 1,0 0-1,-1 0 1,1 0-1,0 1 1,0-1-1,0 0 0,0 0 1,1 1-1,-1-1 1,0 0-1,0 1 1,1-1-1,-1 1 1,1-1-1,-1 1 1,1-1-1,0 1 1,0-1-1,0 1 1,-1-1-1,1 1 0,1-1 1,-1 1-19,-2 6 43,-6 30-5,2 0 0,2 1 1,1 0-1,2-1 0,1 1 0,5 27-38,16 23-523,-21-89 520,0 0 0,-1-1 0,1 1 0,0 0 0,0-1 0,0 1 0,0 0 0,0-1 0,0 1 0,0-1 0,0 1 1,-1 0-1,1-1 0,0 1 0,0 0 0,1-1 0,-1 1 0,0 0 0,0-1 0,0 1 0,0-1 0,0 1 0,0 0 0,0-1 0,1 1 0,-1 0 0,0-1 0,0 1 0,0 0 0,1 0 0,-1-1 0,0 1 0,0 0 0,1 0 0,-1-1 0,0 1 0,1 0 0,-1 0 0,0 0 0,1-1 0,-1 1 1,0 0-1,1 0 0,-1 0 0,0 0 0,1 0 0,-1 0 0,0 0 0,1 0 0,-1 0 0,1 0 0,-1 0 0,0 0 0,1 0 0,-1 0 0,0 0 0,1 0 0,-1 0 0,0 0 0,1 1 0,-1-1 0,0 0 0,1 0 3,2-41 98,2 0 0,2 0-1,2 1 1,2 0 0,1 0-1,2 1 1,1 1 0,3 0 0,0 2-1,6-6-97,-20 35 15,0 0 0,0 0 1,0 1-1,0 0 0,1-1 0,0 1 0,1 1 0,-1-1 0,1 1 0,0 0 0,1 1 0,-1-1 0,1 1 1,0 0-1,0 1 0,0 0 0,0 0 0,1 0 0,-1 1 0,1 0 0,-1 0 0,1 1 0,0 0 1,0 1-1,-1 0 0,1 0 0,0 0 0,0 1 0,0 0 0,-1 1 0,1-1 0,-1 2 0,1-1 1,-1 1-1,4 2-15,0 2 8,0 1 1,-1 0-1,0 1 1,0 0 0,-1 1-1,0 0 1,-1 0-1,0 1 1,0 0 0,-1 1-1,-1-1 1,0 1-1,-1 1 1,0-1-1,0 1 1,-2-1 0,0 1-1,0 1 1,-1-1-1,0 0 1,-1 0-1,-1 1 1,0-1 0,-1 0-1,-1 1 1,0-1-1,0 0 1,-5 12-9,4-14-431,-30 88-592,17-68-3527,-3-6-5093,11-17-3948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634 299 19987,'0'0'1575,"-14"-6"-6,8 3-1340,1 0-75,1 1 1,-1-1 0,0 1-1,0 0 1,0 1-1,0-1 1,0 1 0,0 0-1,0 0 1,-1 1-1,1 0 1,0 0 0,0 0-1,-1 0 1,1 1 0,0 0-1,0 0 1,0 0-1,0 1 1,0-1 0,-3 3-155,-29 19 286,1 1 1,1 2 0,2 1 0,0 2 0,2 2-1,1 0 1,2 2 0,1 1 0,2 1 0,1 2-1,-8 17-286,16-31-8,1 0 0,0 0-1,2 1 1,1 1 0,1 0-1,2 1 1,0 0 0,1 0-1,2 1 1,1 0 0,1 0-1,1 1 1,1-1 0,2 1-1,1-1 1,4 27 8,-1-41-164,1 0 0,0-1 1,1 0-1,1 0 0,0 0 0,0-1 1,1 0-1,1 0 0,-1-1 0,2 0 0,0-1 1,0 0-1,0 0 0,1-1 0,0 0 0,1-1 1,0-1-1,0 0 0,0 0 0,1-1 164,18 7-1431,0-2-1,0-2 0,1 0 0,0-2 1,0-2-1,1 0 0,27-2 1432,11-4-3464,-10-9-1458</inkml:trace>
  <inkml:trace contextRef="#ctx0" brushRef="#br0" timeOffset="365.168">993 737 10698,'-4'-15'2728,"-12"-49"-208,-3 23 3555,18 52-3070,4 1-2704,0-1 0,1 1-1,1-1 1,0 0-1,0 0 1,1 0 0,1-1-1,-1 0 1,4 2-301,5 11 407,168 253 1066,-175-263-1551,-2-3-230,0 1 0,1-1 1,0 0-1,0 0 0,1-1 0,1 0 1,-1 0-1,2-1 0,-1-1 1,1 1-1,0-1 0,0-1 0,10 4 308,-18-9-70,-1-1 0,1 0 0,0 0 0,0-1-1,0 1 1,0 0 0,0-1 0,0 1 0,0-1-1,0 1 1,-1-1 0,1 0 0,0 0 0,0 0-1,-1 0 1,1 0 0,-1 0 0,1 0 0,-1-1-1,1 1 1,-1 0 0,0-1 0,1 1-1,-1-1 1,0 0 0,0 1 0,0-1 0,-1 0-1,1 0 1,0 1 0,-1-1 0,1-2 70,19-66 73,-19 64-142,16-251 1027,-17 246-901,-10-76 1624,10 85-1615,0 0-1,-1 1 1,1-1-1,-1 0 1,1 1-1,-1-1 1,0 1-1,1-1 1,-1 1-1,0-1 0,0 1 1,0 0-1,0-1 1,0 1-1,-1 0 1,1 0-1,0 0 1,-1 0-1,1 0 1,0 0-1,-1 0 1,1 0-1,-1 1 1,1-1-1,-1 0 1,0 1-1,1-1 1,-1 1-1,0 0 1,1 0-1,-1-1 1,0 1-1,1 0 0,-1 0 1,0 1-1,1-1 1,-1 0-1,0 1 1,1-1-1,-1 0 1,0 1-1,1 0 1,-1-1-1,1 1 1,-1 0-1,1 0 1,0 0-1,-1 0 1,0 1-66,-16 11 167,1 1 0,0 1 0,1 1 0,1 1 0,0 0 0,-7 11-167,-5 5 135,-238 283-626,220-239-2568,35-50-727,6 0-3441,4-15-5372</inkml:trace>
  <inkml:trace contextRef="#ctx0" brushRef="#br0" timeOffset="893.096">1697 110 14286,'1'-14'2637,"2"-12"-1560,1-8 351,-3-1 5222,-24 166-3981,-45 86-2359,61-202-282,17-45 8,7-19-1,-9 21 61,1 1 1,2 0-1,1 1 1,0 0-1,2 1 0,1 0 1,16-18-97,-28 40 39,0-1-1,0 1 1,1 0 0,-1 0 0,1 1 0,-1-1-1,1 1 1,0 0 0,0 0 0,1 0 0,-1 0 0,0 1-1,0-1 1,1 1 0,-1 0 0,1 1 0,-1-1-1,1 1 1,-1 0 0,1 0 0,-1 0 0,1 0-1,-1 1 1,1 0 0,-1 0 0,1 0 0,-1 1-1,0-1 1,0 1 0,0 0 0,0 0 0,0 1-1,0-1 1,0 1 0,-1 0 0,1 0 0,-1 0-1,0 0 1,0 0 0,0 1 0,2 3-39,3 8 5,0 1 0,-1 0 0,-1 1 1,-1 0-1,0 0 0,-1 0 0,-1 0 0,-1 1 1,0-1-1,-1 1 0,-1-1 0,-1 1 0,0 0 1,-1-1-1,-1 1 0,-1-1 0,0 0 0,-6 14-5,-6 53-1460,10-27-2234,5-20-3374,1-18-1655</inkml:trace>
  <inkml:trace contextRef="#ctx0" brushRef="#br0" timeOffset="1174.492">2441 69 18802,'0'0'3694,"0"0"-315,0 0-630,0 0-923,16-1-753,-6 1-942,-7-1-94,1 0 0,0 1 1,0-1-1,0 1 0,0 0 1,0 0-1,0 1 0,0-1 0,0 1 1,0 0-1,0 0 0,0 0 0,0 1 1,-1-1-1,1 1 0,-1 0 1,1 0-1,-1 0 0,0 1 0,1-1 1,-1 1-1,0 0 0,-1-1 1,1 1-1,0 0 0,-1 1 0,0-1 1,1 1-38,10 22 2,0 0 1,-2 0 0,0 1-1,-2 1 1,-1 0 0,-2 0-1,0 0 1,-2 1 0,-1 0-1,-2 0 1,0 0 0,-2-1-1,-1 1 1,-2 0 0,0 0-1,-2-1 1,-1 0 0,-1 0-1,-2-1 1,-1 0 0,-1-1-1,-1 0 1,-1 0 0,-1-2-1,-1 0 1,-15 16-3,-49 39-3381,69-69 2210,-1 0-1,-1 0 0,0-2 0,0 1 0,0-2 0,-1 0 0,0 0 0,-1-1 0,-12 3 1172,10-8-9390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0 195 17264,'0'-9'506,"1"0"0,0 0 0,0 0 0,1 0 0,0 0 0,1 0 0,0 0 0,0 1 0,1-1 0,0 1 0,0 0 0,1 0-1,0 1 1,1-1 0,-1 1 0,1 0 0,1 1 0,-1-1 0,1 1 0,0 1 0,1-1 0,3-1-506,1 3 135,-1 1 0,1 0 0,0 1 0,0 0 0,0 1 0,0 0 0,0 1 0,0 1 0,0 0 0,-1 0 0,1 1 0,0 0 0,0 1 0,-1 1 0,1 0 1,-1 0-1,0 1 0,-1 1 0,1 0 0,-1 0 0,0 1 0,0 0 0,-1 1 0,0 0 0,-1 0 0,1 1 0,6 9-135,-11-11-7,-1 0-1,1 0 1,-1 0 0,-1 0 0,1 1-1,-1-1 1,0 1 0,-1-1 0,0 1-1,0 0 1,-1-1 0,0 1-1,0 0 1,0 0 0,-1-1 0,-1 1-1,1 0 1,-1-1 0,0 1-1,-1-1 1,0 0 0,0 0 0,-1 0-1,0 0 1,-3 4 7,-4 7-60,-1-2-1,0 1 1,-2-1-1,0-1 1,0 0-1,-2-1 1,0-1-1,0 0 1,-4 0 60,8-5-53,3-1 16,0 0-1,-1-1 0,0 0 0,0-1 0,0 0 0,-1 0 0,0-1 0,1-1 0,-2 0 0,1 0 0,-3-1 38,23-25 32,217-175 603,-38 14 455,-177 178-948,-30 33-119,6-12-23,0 1 0,1 0 0,1 1 0,0 0 0,2 1 0,0 0 0,1 0 0,0 1 0,2 0 0,0 0 0,1 0 0,1 1 0,1 0 0,1 0 0,1 0 0,0 0 0,2 13 0,1-26-28,0-1-1,1 1 1,0-1 0,0 0-1,0 0 1,1 0 0,0 0-1,0 0 1,0-1 0,1 0 0,-1 0-1,1 0 1,1 0 0,-1-1-1,1 0 1,-1 0 0,1-1-1,0 1 1,1-1 0,-1 0-1,1-1 1,-1 0 0,1 0-1,0 0 1,-1-1 0,1 0-1,0 0 1,0 0 0,0-1-1,0 0 1,0-1 0,0 0 0,0 0-1,-1 0 1,1-1 0,0 0-1,-1 0 1,1-1 0,-1 1-1,1-1 1,-1-1 0,0 1-1,-1-1 1,1 0 0,-1-1-1,4-2 29,94-113-4306,-47 33-2390,-29 39 135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5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27226,'0'0'1858,"0"0"-1506,105 17-96,-5-24-32,27-2-224,25-1 0,27-3-96,27 3-608,16 0-610,14 3 385,-8 0 929,-22 1 0,-29 5 0,-37-1-1953,-41 2-1571,-44 2 642,-43-2 63,-27 2-2818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17200,'0'0'2787,"173"27"-1378,-34-24 737,31-3-128,27 0-544,18-2-225,15-2-160,-4-7 32,-13 2-320,-34-2-225,-42-2-256,-43 1-320,-48 2-1025,-46 5-1825,-54 2-3877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04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86 156 16720,'1'-15'4068,"4"-45"-1148,-4 80 2676,-5 118-4551,0-122-1034,3-1-5,-1-1 1,-1 1 0,-1-1 0,0 0 0,0 0-1,-2 0 1,1-1 0,-2 0 0,0 0-1,0 0 1,-5 4-7,11-17 4,0 0 0,0 0 0,1 0 0,-1 0 0,0 0 0,0 0 0,0 0 0,0-1 0,0 1 0,0 0 0,1-1-1,-1 1 1,0 0 0,0-1 0,0 1 0,1-1 0,-1 1 0,0-1 0,1 1 0,-1-1 0,0 0 0,1 1 0,-1-1 0,1 0 0,-1 1 0,1-1 0,-1 0 0,1 0 0,0 0-1,-1 1 1,1-1 0,0 0 0,0 0 0,-1 0 0,1 0 0,0 0 0,0 0 0,0 1 0,0-1 0,0 0 0,0 0 0,0 0 0,1 0 0,-1 0 0,0 0 0,0 1 0,1-1-1,-1 0 1,0 0 0,1 0 0,-1 1 0,1-1 0,-1 0 0,1 0 0,0 0-4,-1 1 2,4-20 123,1 0 0,0 1 0,2-1 1,0 1-1,1 0 0,1 1 0,1 0 0,1 1 0,4-6-125,-5 6 80,2 0-1,-1 1 0,2 1 0,0 0 0,1 0 0,0 1 0,8-5-79,-16 15 20,-1 0 0,1 0-1,0 0 1,0 1 0,1 0 0,-1 0-1,1 0 1,-1 1 0,1 0-1,0 0 1,0 1 0,-1 0 0,1 0-1,0 1 1,0-1 0,0 2-1,0-1 1,0 1 0,0 0 0,0 0-1,0 1 1,6 2-20,-7-2 0,0 1 0,-1 1 0,1-1 0,-1 1 0,1 0 0,-1 0 0,0 1 0,0 0 0,-1-1 0,0 2 0,1-1 0,-2 0 0,1 1 0,-1 0 0,0 0 0,0 0 0,0 0 0,-1 0 0,0 0 0,0 1 0,0-1 0,-1 1 0,0 4 0,1 7 0,0 0 0,-1 0 0,-1 0 0,-1 0 0,-1 0 0,0-1 0,-1 1 0,-3 4 0,-25 72-2752,-10 50-6870,40-125-201</inkml:trace>
  <inkml:trace contextRef="#ctx0" brushRef="#br0" timeOffset="298.872">724 226 20531,'0'0'2670,"0"0"-1106,17-6-363,-1 0-948,89-15 514,126 21-706,-80 1-5925,-119-17-2468,-22-23 5741,-25-44 7684,14 80-4555,0-1 0,0 1 0,0 0 0,0 0 0,-1-1 1,1 1-1,-1 0 0,0 0 0,0 0 0,0 1 0,0-1 0,-1 0 0,1 1 0,-1-1 0,1 1 0,-1 0 0,0 0 0,0 0 0,-1-1-538,-5 24 2936,-22 273 87,20-163-3478,-6-27-5422,5-59-1261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12.5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18065,'0'0'1986,"0"0"-523,0 0 277,0 0-187,0 0-730,0 0-183,3 19-133,9 127-69,-12-129-438,1 0-1,1-1 1,1 1-1,0 0 1,1-1-1,0 0 1,2 0-1,0 0 1,1 0-1,0-1 1,1 0 0,1-1-1,0 0 1,1 0-1,0-1 1,2 0-1,-1-1 1,1 0-1,1-1 1,0-1-1,1 0 1,0 0-1,11 5 1,-17-11 2,0-1 0,0 0-1,1 0 1,0 0 0,-1-1 0,1-1-1,0 1 1,0-1 0,0-1-1,0 0 1,0 0 0,0 0-1,0-1 1,0-1 0,0 0-1,0 0 1,-1 0 0,1-1-1,-1-1 1,1 1 0,-1-1-1,0-1 1,-1 0 0,1 0 0,3-3-2,5-6 128,0 0 0,-1 0 0,0-2 0,-1 0 0,-1 0 1,-1-1-1,0-1 0,-1 0 0,-1-1 0,3-9-128,-9 20 104,3-5 151,-1 0 0,0-1 0,-1 1 0,0-1 0,-1 0 0,-1-1 0,0 1 0,-1-1 1,0 1-1,-1-1 0,-1-6-255,-1 21 12,1-1 0,0 1-1,-1-1 1,1 1 0,-1-1 0,1 1 0,-1-1 0,0 1 0,1 0 0,-1-1 0,1 1-1,-1 0 1,0-1 0,1 1 0,-1 0 0,0 0 0,1 0 0,-1 0 0,0 0 0,1 0 0,-1-1-1,0 1 1,1 1 0,-1-1 0,0 0 0,0 0 0,1 0 0,-1 0 0,0 0 0,1 1-1,-1-1 1,1 0 0,-1 0 0,0 1 0,1-1 0,-1 1 0,1-1 0,-1 0 0,1 1 0,-1-1-1,1 1 1,-1 0 0,1-1 0,-1 1 0,1-1 0,0 1 0,-1-1 0,1 1 0,0 0-1,0-1 1,-1 1 0,1 0 0,0-1 0,0 1 0,0 0 0,0-1 0,0 1-12,-10 19 39,2 0 1,0 0 0,1 0-1,1 1 1,1 0 0,1 0-1,1 1 1,-1 16-40,-2 12 19,-61 500 136,64-498-166,3-24-6,-2 0 1,0 0-1,-2-1 0,-1 1 0,-1-1 1,-1 0-1,-10 22 17,14-44-1,0 1 0,0-1 0,0 1 0,-1-1 0,0 0 0,0 0 0,-1-1 1,1 1-1,-1-1 0,0 0 0,0 0 0,0-1 0,-1 0 0,1 1 0,-1-2 0,0 1 1,0-1-1,0 0 0,0 0 0,0 0 0,0-1 0,-1 0 0,1 0 0,0-1 0,-1 0 1,1 0-1,0 0 0,-1-1 0,1 0 0,-2 0 1,-6-2-4,0 0-1,1-2 0,-1 1 1,0-1-1,1-1 1,0-1-1,1 0 1,-1 0-1,1-1 1,1-1-1,0 0 1,0 0-1,0-2 5,1 0-198,0 0 0,1-1 0,0 0 0,1-1 0,0 0 1,1 0-1,0-1 0,2 0 0,-1 0 0,2 0 0,-3-11 198,4-37-3707,20 2-3306,4 27-2233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4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22 182 16175,'0'0'3193,"0"0"-599,0 0 33,0 0-642,0 0-906,0 0-508,0 17-85,-11 118 69,5-64-1125,2 0 0,4-1 0,2 1 1,5 5 569,-3-45-1784,-1-46-564,-6-119 2610,11-190 2161,-8 309-2328,2 0 1,0 0-1,1 0 0,0 0 1,1 1-1,1-1 0,0 1 1,1 0-1,1 1 1,0-1-1,1 1 0,0 0 1,1 1-1,0 0 1,10-9-96,-12 17-106,1 1 1,-1 0-1,0 1 1,1 0-1,0 0 1,-1 0-1,1 1 1,0 0-1,0 0 1,0 1-1,0 0 1,0 1-1,-1 0 1,1 0-1,0 0 1,0 1-1,-1 0 1,1 1-1,-1 0 1,0 0-1,0 0 1,0 1-1,0 0 1,0 1 0,-1-1-1,0 1 1,0 0-1,0 1 1,1 1 105,21 49-6481,-25-28 69</inkml:trace>
  <inkml:trace contextRef="#ctx0" brushRef="#br0" timeOffset="249.292">15 384 10986,'0'0'8040,"0"0"-5125,0 0-97,0 0-832,0 0-1313,0 0-449,94-14-96,-45 8-96,2 2-32,2-1 0,-2 4-288,-5 1-353,-4 0-608,-3 0-1089,-12 0-993,-2 0-3107</inkml:trace>
  <inkml:trace contextRef="#ctx0" brushRef="#br0" timeOffset="454.943">548 289 9033,'0'0'7601,"0"0"-3260,0 0-861,0 0-747,0 0-1008,-14 3-562,4-1-952,6-2-160,0 1-1,0-1 1,0 1 0,0 0 0,0 0 0,0 0 0,0 1 0,0-1 0,1 1-1,-1 0 1,1 0 0,-1 1 0,1-1 0,0 0 0,0 1 0,0 0 0,0 0 0,0 0-1,1 0 1,-3 3-51,-7 13 63,2 1-1,-1 1 0,2 0 1,1 0-1,1 0 1,0 1-1,2 0 0,0 0 1,1 8-63,3-19-165,0 0 1,1-1-1,0 1 1,1 0-1,1-1 1,-1 1 0,1-1-1,1 1 1,0-1-1,1 0 1,0 0-1,0 0 1,1-1-1,0 1 1,1-1-1,0 0 1,0-1-1,1 0 1,0 0-1,7 6 165,-9-9-188,0-1-1,0 0 0,0-1 1,1 0-1,-1 1 0,1-1 1,0-1-1,0 1 0,0-1 1,0-1-1,0 1 0,1-1 1,-1 0-1,1 0 0,-1 0 1,0-1-1,1 0 0,-1-1 1,1 1-1,-1-1 0,0-1 1,1 1-1,-1-1 0,0 0 1,0 0-1,0-1 0,0 0 1,-1 0-1,1 0 0,0-1 189,4-2-50,1-2-1,-1 1 0,-1-1 0,1-1 0,-1 0 0,-1 0 0,0-1 0,0 0 1,4-8 50,3-6 630,-2 1-1,0-2 1,-2 0 0,-1 0 0,-1-1 0,-1-1 0,-1 1 0,-1-1 0,-2 0 0,0-8-630,-3 31 55,-1 1 1,1-1 0,-1 1-1,0-1 1,0 1 0,-1-1-1,1 1 1,-1-1-1,1 1 1,-1-1 0,0 1-1,-1-1 1,1 1-1,0 0 1,-1 0 0,0 0-1,0 0 1,0 0-1,0 0 1,0 0 0,-1 1-1,1-1 1,-1 1-1,1-1 1,-1 1 0,0 0-1,0 0 1,0 0-1,0 1 1,0-1 0,-1 1-1,1 0 1,0-1 0,-1 2-1,1-1 1,-1 0-56,-5 0-41,-1 0 1,1 1 0,-1 1-1,1-1 1,0 1-1,-1 1 1,1 0 0,0 0-1,0 1 1,0 0 0,0 0-1,-6 4 41,-54 45-4864,43-21-5429</inkml:trace>
  <inkml:trace contextRef="#ctx0" brushRef="#br0" timeOffset="764.934">1022 397 19122,'0'0'3801,"0"0"-1409,0 0-284,0 0-458,0 0-695,0 0-389,2 1-293,1 4-254,-1 0 0,1 0 0,-1 0 0,0 0 1,-1 0-1,1 1 0,-1-1 0,0 0 0,0 1 1,-1-1-1,0 1 0,0-1 0,0 1 1,0-1-1,-1 1 0,-1 2-19,2 11 24,-7 166-2683,8-225 2975,2 0 1,2 1-1,2 0 0,11-37-316,-16 68-6,0 1 0,0 0-1,1 0 1,0 0 0,0 0 0,1 0 0,0 1-1,0-1 1,0 1 0,1 0 0,0 0-1,0 1 1,1 0 0,-1 0 0,1 0-1,0 0 1,1 1 0,-1 0 0,1 0 0,-1 1-1,1 0 1,0 0 6,70 8-4416,-49 8-1014,-3 2-4622</inkml:trace>
  <inkml:trace contextRef="#ctx0" brushRef="#br0" timeOffset="1444.11">1547 440 7655,'0'0'2717,"0"0"-805,0 0 186,0 0-177,0 0-741,0 0-438,0 0-112,10-1-192,72-2 1062,-76 1-1110,-1-1-1,1 0 1,-1 0 0,0 0 0,0-1-1,0 0 1,0 0 0,0 0-1,-1 0 1,0-1 0,0 0-1,0 0 1,-1 0 0,1 0 0,-1-1-1,-1 1 1,2-4-390,-3 8 64,-1 0 0,1-1 0,-1 1 0,0 0 0,1-1 0,-1 1 0,0-1 0,0 1 0,0-1 0,0 1 0,0-1 0,-1 1 0,1 0 0,0-1 0,0 1 0,-1-1 0,1 1 0,-1 0 0,0-1 0,1 1 0,-1 0 0,0 0-1,0-1 1,0 1 0,1 0 0,-1 0 0,0 0 0,-1 0 0,1 0 0,0 0 0,0 0 0,0 1 0,0-1 0,-1 0 0,1 1 0,0-1 0,-1 1 0,1-1 0,-1 1 0,1-1 0,0 1 0,-1 0 0,1 0 0,-1 0 0,1 0 0,-1 0 0,1 0 0,-1 0 0,1 1 0,0-1 0,-1 0 0,1 1 0,-1-1 0,1 1 0,0-1 0,-1 1 0,1 0 0,0 0 0,0-1 0,0 1 0,0 0 0,-1 0 0,1 0 0,0 0 0,1 0 0,-1 1 0,-1-1-64,-9 10-21,1 0 0,0 1 0,0 0 0,1 0 0,1 1 0,0 0 0,1 0 0,0 1-1,1 0 1,0 0 0,1 1 0,1-1 0,1 1 0,0 0 0,0 0 0,1 10 21,0-16-264,1 0 0,1 0 1,-1 0-1,1 0 0,1 1 0,0-1 0,0 0 0,1 0 0,0 0 0,0-1 0,1 1 0,0 0 0,1-1 0,0 0 0,0 1 0,1-2 0,0 1 1,0 0-1,1-1 0,0 0 0,0-1 0,1 1 0,-1-1 0,2 0 0,-1-1 0,0 0 0,1 0 0,0 0 0,0-1 0,1 0 0,-1-1 0,1 0 0,0 0 1,2 0 263,81 0-6524,-47-5 70</inkml:trace>
  <inkml:trace contextRef="#ctx0" brushRef="#br0" timeOffset="1699.288">2380 423 8936,'0'0'6780,"-1"-15"-2696,-6-44-619,6 56-3264,0 1 0,0-1 0,-1 1 0,1 0 0,0 0 0,-1-1 0,1 1 0,-1 0 0,0 0-1,0 1 1,0-1 0,0 0 0,0 1 0,0-1 0,0 1 0,0-1 0,-1 1 0,1 0 0,0 0 0,-1 0 0,1 0 0,-1 1 0,1-1 0,-1 1 0,0-1 0,1 1 0,-1 0 0,1 0 0,-2 0-201,-2-1 295,-4 0-156,1 1 0,-1-1 1,1 2-1,-1-1 0,1 1 0,-1 1 1,1-1-1,0 2 0,-1-1 0,1 1 1,0 1-1,1-1 0,-1 2 0,1-1 1,-1 1-1,1 0 0,1 1 1,-1 0-1,1 0 0,0 1 0,0 0 1,1 0-1,-4 5-139,-1-1-45,0 1-1,0 0 1,1 0 0,0 1 0,1 1-1,1-1 1,0 1 0,1 1 0,1 0-1,0 0 1,1 0 0,0 0 0,1 1-1,1-1 1,1 1 0,0 0 0,1 0-1,0 0 1,2 0 0,0 1 0,2 7 45,-1-19-217,0 1 0,1-1 0,0 0 0,0 0 0,0 0 0,1 0 0,-1 0 0,1-1 0,0 0 0,1 0 0,-1 0 1,1 0-1,0 0 0,0-1 0,0 0 0,0 0 0,0-1 0,1 1 0,-1-1 0,1 0 0,0 0 0,0-1 0,-1 0 0,3 0 217,145 4-7541,-97-13 3126,-3-7-934</inkml:trace>
  <inkml:trace contextRef="#ctx0" brushRef="#br0" timeOffset="2284.119">2675 521 7879,'6'-15'3289,"4"-8"-2020,18-55 4162,-28 77-5135,1-1 1,-1 1-1,1-1 1,-1 1-1,0-1 1,0 0-1,1 1 1,-1-1-1,0 1 1,0-1-1,-1 1 1,1-1-1,0 0 1,0 1-1,-1-1 1,1 1 0,-1-1-1,0 1 1,1 0-1,-1-1 1,0 1-1,0-1 1,1 1-1,-1 0 1,0 0-1,-1-1 1,1 1-1,0 0 1,0 0-297,-32 2 1981,21 6-1893,1 0-1,0 1 1,0 0-1,1 1 1,0 0-1,0 0 1,1 1-1,1 1 0,0 0 1,0 0-1,1 0 1,0 1-1,-1 4-87,-1-2-243,1 1-1,0 0 1,1 1-1,1-1 1,1 1-1,0 1 1,1-1-1,0 1 1,2-1-1,0 1 1,0 0-1,2 0 1,1 12 243,0-27-36,0 0 0,0-1 0,0 1 0,0-1 0,0 1 1,0-1-1,0 0 0,1 1 0,-1-1 0,0 0 0,1 0 0,-1 0 1,1 0-1,-1 0 0,1 0 0,0-1 0,-1 1 0,1 0 0,0-1 0,0 1 1,0-1-1,-1 0 0,1 0 0,0 1 0,0-1 0,0 0 0,-1-1 1,1 1-1,0 0 0,0 0 0,0-1 0,-1 1 0,1-1 0,0 0 1,-1 1-1,1-1 0,0 0 0,-1 0 0,1 0 0,-1 0 0,1 0 1,-1 0-1,0-1 0,1 1 0,-1 0 0,0-1 0,0 1 0,0-1 1,0 1-1,0-1 0,0 0 0,-1 1 0,1-2 36,176-225 4154,-143 179-3653,-34 50-498,1-1 0,-1 1-1,0-1 1,1 1-1,-1-1 1,0 1 0,1-1-1,-1 1 1,0-1 0,1 0-1,-1 1 1,1-1-1,-1 0 1,1 1 0,-1-1-1,1 0 1,-1 1 0,1-1-1,-1 0 1,1 0-1,-1 0 1,1 0 0,-1 1-1,1-1 1,0 0 0,-1 0-1,1 0 1,-1 0-1,1 0 1,-1 0 0,1 0-1,0-1 1,-1 1 0,1 0-1,-1 0 1,1 0-1,-1 0 1,1-1 0,-1 1-1,1 0 1,-1-1 0,1 1-1,-1 0 1,1-1-1,-1 1 1,1-1 0,-1 1-1,0 0 1,1-1 0,-1 1-1,0-1 1,0 1-1,1-1 1,-1 1 0,0-1-1,0 0 1,1 1 0,-1-1-1,0 1-2,-19 192-155,18-188 60,1 0 1,-1 0-1,0 0 0,1 1 0,0-1 0,0 0 0,0 0 0,1 0 0,-1 0 1,1 0-1,0 0 0,0 0 0,1 0 0,-1 0 0,1 0 0,-1-1 0,1 1 1,1-1-1,-1 1 0,0-1 0,1 0 0,-1 1 0,1-1 0,0-1 1,0 1-1,1 0 0,-1-1 0,0 0 0,1 1 0,-1-1 0,1-1 0,0 1 1,0 0-1,-1-1 0,3 1 95,6-5-36,-1-1 1,0 1 0,0-2-1,0 1 1,-1-2 0,1 1 0,-1-2-1,0 1 1,-1-1 0,0 0-1,0-1 1,0 0 0,-1-1-1,-1 0 1,1 0 0,4-8 35,1 2 106,248-277 3374,-178 206-2818,-94 100-615,0 1 0,0 0-1,2 0 1,0 1 0,0 1 0,2-1-1,0 1 1,-1 7-47,2-4-130,0-1 0,2 1 0,0 0 0,2 0 0,0 0 0,1 0 0,1 11 130,1-16-482,1 0-1,0 0 1,1 0 0,1 0-1,0 0 1,1 0 0,0-1-1,1 0 1,1 0 0,1 0 482,5 16-630,-30-32 1905,-106-71 1416,117 71-2983,-31-21-160,28 1-6940,13 15 121</inkml:trace>
  <inkml:trace contextRef="#ctx0" brushRef="#br0" timeOffset="2538.439">3755 136 22197,'0'0'3993,"0"0"-822,0 0-950,-9 20-1196,-54 138-865,39-63-2734,4 0-1,4 2 1,5 0-1,1 58 2575,10-143-6977,0-6-4735</inkml:trace>
  <inkml:trace contextRef="#ctx0" brushRef="#br0" timeOffset="2754.009">3521 554 11467,'0'0'4580,"0"0"-1142,0 0-908,0 0-949,0 0-594,0 0-47,15 3-65,8 2-658,0-1 1,1-2-1,0 0 0,-1-1 0,1-1 0,13-3-217,41-19 199,48-4 130,-123 27-302,0 0-1,0-1 1,0 2-1,0-1 0,0 0 1,0 0-1,0 1 1,-1 0-1,1-1 0,0 1 1,-1 0-1,1 1 0,-1-1 1,0 0-1,0 1 1,0-1-1,0 1 0,0-1 1,-1 1-1,1 0 1,-1 0-1,1 0 0,-1 0 1,0 0-1,0 3-26,19 81-713,-19-82 304,3 18-1882,1-9-4362,-2-10-287</inkml:trace>
  <inkml:trace contextRef="#ctx0" brushRef="#br0" timeOffset="2973.982">4123 179 13068,'0'0'4741,"0"0"-930,0 0-351,0 0-1827,0 0-1152,-88-57-417,80 70-64,2 4 0,3 5-1089,0-7-2563,3 2-4291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18.64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65 16464,'0'0'3107,"0"0"-1058,0 0 28,0 0-363,0 0-849,0 0-422,16-12-144,55-32 10,-69 43-294,0 0 0,0-1 1,1 1-1,-1 1 0,1-1 0,-1 0 0,1 1 0,-1-1 0,1 1 0,-1 0 1,1 0-1,0 0 0,-1 0 0,1 0 0,-1 0 0,1 1 0,-1-1 0,1 1 1,-1 0-1,1 0 0,-1 0 0,0 0 0,1 0 0,-1 0 0,0 1 0,0-1 1,0 1-1,0 0 0,0-1 0,0 1 0,-1 0 0,1 0 0,0 0 0,-1 0 1,0 1-1,1-1 0,-1 0 0,0 0 0,0 1 0,0-1 0,0 1 0,-1-1 1,1 1-1,-1-1 0,1 1 0,-1-1 0,0 1 0,0 0 0,0-1 0,-1 1 1,1-1-1,0 1 0,-1-1 0,0 1 0,1-1 0,-1 1 0,0-1 0,-1 0 1,1 1-1,0-1-15,-121 146 971,121-147-968,0 0 0,0 0 0,1 0-1,-1 0 1,0 0 0,1 0 0,-1 0 0,1 0-1,-1 0 1,1 0 0,-1 0 0,1 0-1,0 0 1,0 0 0,-1 1 0,1-1-1,0 0 1,0 0 0,0 0 0,0 0 0,1 1-1,-1-1 1,0 0 0,0 0 0,1 0-1,-1 0 1,0 0 0,1 0 0,0 1 0,-1-1-1,1 0 1,-1 0 0,1-1 0,0 1-1,0 0 1,-1 0 0,1 0 0,0 0 0,0-1-1,0 1 1,0 0 0,0-1 0,0 1-1,0-1 1,0 1 0,0-1 0,1 1 0,-1-1-1,0 0 1,1 0-3,14 2-393,0-2-1,0 0 1,0-1 0,-1 0-1,1-1 1,0-1-1,0-1 1,-1 0 393,76-27-10300,-46 12-2427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19.42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214 85 14958,'0'0'3935,"0"0"-1240,0 0-148,0 0-412,0 0-763,0 0-480,0 0-396,13-12-293,-4 1-170,-6 7-22,0 0 0,1 0-1,0 0 1,0 0-1,0 1 1,0-1 0,0 1-1,1 0 1,-1 0-1,1 1 1,0-1 0,0 1-1,0 0 1,0 1-1,0-1 1,1 1 0,-1 0-1,0 0 1,1 0-11,225 4 288,-307-3-683,-161-13-1249,232 14 1640,-1-1 0,1 1 1,-1 0-1,1 1 0,-1-1 1,1 1-1,0 0 0,0 0 0,0 1 1,0-1-1,1 1 0,-1 0 0,0 1 1,1-1-1,0 1 0,0 0 1,0 0-1,1 0 0,-1 0 0,1 1 1,0-1-1,0 1 0,0 0 1,1 0-1,0 0 0,-1 0 4,-2 11-9,-1-1 0,2 1-1,0 0 1,1 0 0,0 0 0,2 0-1,0 0 1,0 6 9,1-20 25,0 1 1,1-1-1,-1 1 1,1 0-1,-1-1 0,1 1 1,0-1-1,0 1 0,0-1 1,0 1-1,0-1 1,0 0-1,1 1 0,-1-1 1,1 0-1,0 0 0,0 0 1,-1 0-1,1-1 1,0 1-1,1 0 0,-1-1 1,0 1-1,0-1 0,1 0 1,-1 0-1,1 0 0,-1 0 1,1 0-1,-1-1 1,1 1-1,-1-1 0,1 1 1,0-1-1,1 0-25,96-4 2085,-97 3-2026,143-4 1372,-141 6-1415,0 0 0,0 0 0,0 1 0,0-1 0,0 1 0,-1 0 0,1 0 0,-1 0 0,1 1 0,-1 0 0,0 0 0,0 0 0,0 0 0,0 1 0,-1-1 0,1 1 0,-1 0 0,0 0 0,0 0 0,0 0 0,-1 1 0,1-1 0,-1 1 0,0 0 0,-1 0 0,1-1 0,-1 2-16,1 5-4,0 0 0,-1 0 0,0 0 0,-1 0-1,0 0 1,-1 1 0,0-1 0,-1 0 0,0-1 0,-1 1-1,0 0 1,-1-1 0,0 1 0,0-1 0,-1 0-1,-1 0 1,0-1 0,0 0 0,0 0 0,-1 0-1,-1-1 1,-4 4 4,1-1-49,0 0 0,-1-1 0,0 0 0,0-1 0,-1-1 1,0 0-1,-1-1 0,1 0 0,-1-1 0,-1 0 0,1-1 0,-1-1 0,0-1 0,0 0 0,-1 0 0,0-2 49,7 0-52,-1-1 0,1 0 0,0-1 0,0 0 1,0-1-1,0 0 0,0 0 0,0-1 0,1 0 0,-1 0 0,1-1 1,-1 0-1,1-1 0,1 1 0,-1-2 0,1 1 0,0-1 0,0 0 0,0-1 1,1 1-1,0-1 0,0-1 0,1 1 52,2 1-331,0 0 0,1 0 1,-1 0-1,2 0 0,-1 0 0,0 0 0,1 0 1,0-1-1,1 1 0,-1 0 0,1-1 0,1 1 1,-1 0-1,1-3 331,25-49-10944,-7 35-2509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0.06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115 58 15727,'0'0'2776,"0"0"-337,0 0 156,0 0-454,0 0-711,0 0-410,14-11-315,48-32-188,-60 43-493,0-1-1,0 0 1,-1 1-1,1-1 1,0 1-1,0 0 1,0-1-1,0 1 1,0 0-1,0 0 0,0 0 1,0 1-1,0-1 1,0 0-1,0 1 1,0-1-1,0 1 1,0 0-1,-1 0 1,1-1-1,0 1 1,0 0-1,-1 0 0,1 1 1,-1-1-1,1 0 1,-1 1-1,1-1 1,-1 1-1,0-1 1,1 1-24,2 3 89,1-1-75,0 1-1,0 0 1,0 0-1,-1 0 1,1 1-1,-1 0 1,-1-1-1,1 1 1,-1 1-1,0-1 1,-1 0-1,1 1 1,-1 0-1,0-1 0,-1 1 1,0 0-1,0 0 1,0 0-1,-1 0 1,0 0-1,-1-1 1,1 1-1,-1 0 1,0 0-1,-1 0 1,0 0-1,0-1 1,0 1-1,-1-1 1,0 0-1,0 0 1,-1 0-1,1 0 1,-1 0-1,-1-1 1,1 1-1,-1-1 1,-4 3-14,0 0-46,-1-1 0,1 0 1,-1-1-1,-1 0 0,1-1 1,-1 0-1,0 0 0,0-1 1,0-1-1,-1 0 0,1 0 1,-1-1-1,0-1 0,1 0 1,-1 0-1,0-2 0,0 1 1,0-1 45,9 1 9,1-1 1,0 1-1,0 0 0,0-1 1,0 1-1,0-1 1,0 0-1,0 0 1,0 0-1,0 0 1,1 0-1,-1 0 1,0 0-1,0 0 0,1-1 1,-1 1-1,1-1 1,-1 1-1,1-1 1,0 0-1,-1 1 1,1-1-1,0 0 1,0 0-1,1 0 1,-1 0-1,0 0 0,0 0 1,1 0-1,-1 0 1,1 0-1,0 0 1,0 0-1,0 0 1,0 0-1,0-1 1,0 1-1,0 0 0,1 0 1,-1 0-1,1 0 1,-1 0-1,1 0 1,0 0-1,0 0 1,0 0-1,0 1 1,0-1-1,0 0 1,1 0-1,-1 1 0,0-1 1,1 1-1,0-1 1,-1 1-1,1 0 1,0-1-10,5 2 22,0-1 1,0 2-1,0-1 1,0 1-1,0 0 1,0 0-1,0 1 1,-1 0-1,1 0 1,-1 1-1,1-1 0,-1 1 1,0 1-1,0-1 1,0 1-1,-1 0 1,1 1-1,-1-1 1,0 1-1,0 0 1,-1 0-1,1 1 1,-1 0-1,1 1-22,24 22 59,3 0-53,-9-6-10,1-1 0,0-1 1,2-2-1,1 0 0,0-2 1,18 8 3,-42-23 4,1-1 0,-1 1 0,0-1 1,1 0-1,-1 0 0,1 0 1,0-1-1,-1 1 0,1-1 0,0 0 1,-1 0-1,1 0 0,-1 0 0,1 0 1,0-1-1,-1 0 0,1 0 1,-1 0-1,1 0 0,-1 0 0,1-1 1,-1 0-1,0 0 0,0 1 0,0-2 1,0 1-1,0 0 0,0-1 1,-1 1-1,1-1 0,-1 0 0,0 0 1,0 0-1,0 0 0,0 0 0,0 0 1,0 0-1,-1-1 0,0 1 0,0-1 1,0 1-1,0-1 0,0 1 1,-1-1-1,1-3-4,2-68-422,-3 74 293,-1 1 1,1-1-1,0 1 1,0 0-1,-1-1 0,1 1 1,0 0-1,-1-1 0,1 1 1,-1-1-1,1 1 0,0 0 1,-1 0-1,1-1 0,-1 1 1,1 0-1,-1 0 0,1 0 1,0-1-1,-1 1 1,1 0-1,-1 0 0,1 0 1,-1 0-1,1 0 0,-1 0 1,1 0-1,-1 0 0,1 0 1,-1 0-1,1 0 0,-1 0 1,1 1-1,-1-1 1,1 0-1,-1 0 0,1 0 1,-1 1-1,1-1 0,0 0 1,-1 0-1,1 1 0,-1-1 1,1 0-1,0 1 0,-1-1 1,1 1-1,0-1 1,-1 0-1,1 1 0,0 0 129,-11 11-5995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0.7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 51 21396,'0'0'1666,"0"0"-881,0 0 282,0 0-117,0 0-538,-3 15-322,0-3-77,1-6-7,0 0 1,1 0 0,0 0-1,0 0 1,1 0 0,-1 1-1,1-1 1,1 0-1,-1 0 1,1 0 0,0 0-1,0 0 1,1 0 0,0 0-1,2 5-6,5 5 4,1-1 0,1-1 0,0 1 0,1-2 0,0 1 0,1-2 0,1 0-1,0 0 1,0-2 0,1 1 0,1-2 0,0 0 0,0-1 0,0-1 0,1 0-1,0-1 1,0-1 0,1 0 0,0-2 0,0 0 0,0-1 0,6 0-4,-16-2 102,1 0 1,-1 0 0,0-1-1,0-1 1,0 1-1,0-1 1,0 0 0,-1-1-1,1 0 1,-1 0 0,1-1-1,-1 0 1,0 0-1,0 0 1,-1-1 0,0 0-1,1-1 1,-2 1 0,1-1-1,0 0 1,-1 0-1,-1-1 1,1 0 0,-1 0-1,0 0 1,0 0-1,-1-2-102,6-12 382,-1 0-1,-1-1 1,-1 0-1,-1 0 0,-1 0 1,-1-1-1,-1 1 1,-1-1-1,-1-9-381,-11-11 0,7 46 0,-10 188 0,-68 266-1222,82-456 1220,1 8 0,-1 0 0,0 0 0,-1 0 1,1 0-1,-2 0 0,1 0 1,-1 0-1,-1 0 0,0-1 0,0 1 1,0-1-1,-1 0 0,0 0 1,-1 0-1,0 0 0,0-1 1,-1 0-1,0 0 0,0 0 0,0-1 1,-1 0-1,0 0 0,0-1 1,-1 1-1,1-2 0,-1 1 0,-1-1 2,-1-2 24,1 0-1,-1-1 1,1 0-1,-1-1 0,1 0 1,-1-1-1,1 0 0,-1 0 1,1-1-1,-1 0 1,1-1-1,0 0 0,0 0 1,0-1-1,1 0 1,-1-1-1,1 0 0,0 0 1,0-1-1,1 0 0,-1 0 1,1 0-1,1-1 1,-1 0-1,1-1 0,1 0 1,-1 0-1,1 0 0,-3-7-23,7 12-107,0-1 0,0 0 0,0 1 0,0-1 0,1 0 0,-1 0 0,1 0 0,0 0 0,0 0 0,0 1 0,1-1 0,-1 0 0,1 0 0,0 0 0,0 1 0,1-1 0,-1 1 0,1-1 0,0 1 0,-1-1 0,2 0 107,60-57-10490,-24 34-1292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1.19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70 17328,'0'0'3801,"0"0"-833,0 0-480,0 0-913,0 0-753,0 0-400,0 0-81,16-12-52,54-35-60,-68 45-219,-1 1 0,1 0 0,0 0 0,0 0 0,-1 0 0,1 0 1,0 1-1,0-1 0,0 1 0,0-1 0,0 1 0,0 0 0,0-1 0,0 1 0,0 0 0,0 0 0,0 1 0,0-1 0,0 0 0,0 1 0,0-1 0,0 1 0,0-1 0,0 1 0,0 0 0,0 0 0,-1 0 0,1 0 0,0 0 0,-1 0 0,1 1 0,0-1 0,-1 1 0,0-1 0,1 1 0,-1-1 1,0 1-1,0 0 0,0-1 0,0 1 0,0 0 0,0 0 0,-1 0 0,1 0 0,0 0 0,-1 0 0,0 0 0,1 0 0,-1 0 0,0 0 0,0 0 0,0 0 0,0 0 0,-1 0 0,1 0 0,0 0 0,-1 0 0,0 1-10,-5 10 6,-1 0-1,-1-1 0,0 0 1,-1-1-1,0 1 1,-1-2-1,0 1 0,0-1 1,-1-1-1,-3 2-5,-35 36 10,46-46-10,1 0 0,0 0 0,1 0 0,-1 0 0,0 1 0,0-1-1,0 0 1,1 1 0,-1 0 0,1-1 0,-1 1 0,1 0 0,0 0 0,0 0 0,0 0-1,0 0 1,0 0 0,0 0 0,0 0 0,0 0 0,1 0 0,-1 0 0,1 1 0,0-1-1,0 0 1,0 0 0,0 1 0,0-1 0,0 0 0,0 0 0,1 0 0,-1 1 0,1-1-1,0 0 1,0 0 0,-1 0 0,1 0 0,1 0 0,-1 0 0,0 0 0,0 0 0,1-1-1,-1 1 1,1 0 0,-1-1 0,1 1 0,0-1 0,1 2 0,18 2-176,1 0 1,-1-1-1,1-1 0,-1-1 1,1-1-1,0-1 0,0-1 1,0-1-1,-1-1 1,8-2 175,64-14-3212,-33-2-2443,-22 6-1942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1.74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141 189 1602,'0'0'12283,"7"-15"-7484,26-47-2279,-30 58-2305,-1 1 1,1 0-1,0 1 0,-1-1 0,1 0 1,0 1-1,1-1 0,-1 1 0,0 0 0,1 0 1,-1 1-1,1-1 0,-1 0 0,1 1 1,0 0-1,0 0 0,0 0 0,-1 1 1,1-1-1,0 1 0,0 0 0,0 0 1,0 0-1,2 1-215,5-1 306,4-1-86,-1 2 0,1 0 0,0 0 0,-1 2 0,1 0 0,-1 0 0,0 1 0,0 1 0,-1 0 0,1 1 0,0 1-220,-9-4 13,1 0-1,-1 0 0,0 1 1,0 0-1,-1-1 1,1 1-1,-1 1 0,0-1 1,0 1-1,0 0 0,-1 0 1,1 0-1,-1 0 1,-1 0-1,1 1 0,-1-1 1,1 1-1,-2 0 0,1 0 1,-1 0-1,0 0 1,0 0-1,0 0 0,-1 0 1,0 0-1,0 0 1,-1 5-13,-5 4-187,0 0 1,-1-1 0,0 1 0,-1-1-1,-1-1 1,0 0 0,0 0 0,-2-1 0,1 0-1,-2-1 1,0 0 0,0-1 0,-1 0 0,0-1-1,0 0 1,-1-1 0,-8 3 186,2 2-358,0-1 1,-1-1-1,0-1 0,-1-1 0,0-1 1,-1-1-1,0 0 0,0-2 1,0-1-1,-1-1 0,-8 0 358,30-3 65,0 0-1,-1 1 0,1-1 0,0 0 0,0-1 0,-1 1 0,1 0 0,0-1 0,0 1 0,0-1 0,-1 1 0,1-1 0,0 0 0,0 0 0,0 0 0,0 0 0,1-1 1,-1 1-1,0 0 0,0-1 0,1 1 0,-1-1 0,1 0 0,-1 0 0,1 1 0,0-1 0,-1 0 0,1 0 0,0 0 0,0 0 0,1 0 0,-1 0 0,0-1 1,1 1-1,-1 0 0,1 0 0,0 0 0,0-1 0,0 1 0,0 0 0,0 0 0,0-1 0,0 1 0,1 0 0,-1 0-64,3-6 233,1 1-1,-1 0 0,1 0 1,0 1-1,0-1 0,1 1 1,0 0-1,0 0 0,1 1 1,-1-1-1,1 1 0,0 0 1,1 1-1,-1 0 0,1 0 1,0 0-1,0 1 0,0 0 1,0 0-1,1 0 0,-1 1 1,1 1-1,7-2-232,-8 2 52,0 0 1,-1 1 0,1 0-1,0 0 1,0 1-1,0 0 1,0 0-1,-1 0 1,1 1-1,-1 0 1,1 0 0,-1 1-1,0 0 1,0 0-1,0 0 1,0 1-1,0 0 1,-1 0-1,1 1 1,-1-1-1,0 1 1,-1 0 0,1 0-1,-1 1 1,0-1-1,-1 1 1,1 0-1,-1 0 1,0 0-1,0 0 1,-1 1-1,1 1-51,10 30-163,38 73-1635,-22-84-2452,10-12-3429,-16-11-842</inkml:trace>
  <inkml:trace contextRef="#ctx0" brushRef="#br0" timeOffset="358.087">973 153 15727,'0'-14'4025,"2"-47"-801,-12 38 4009,-19 45-6254,25-18-548,-89 108 251,91-108-666,0 0 0,0 1 0,0-1 0,0 0 1,1 1-1,0-1 0,0 1 0,0 0 0,0-1 0,1 1 0,0 0 0,0-1 0,0 1 0,0 0 0,1-1 0,0 1 0,0 0 0,0-1 0,1 1 0,-1-1 1,1 0-1,0 1 0,0-1 0,1 0 0,-1 0 0,1 0 0,0-1 0,0 1 0,2 1-16,9 8-23,0-1 0,1-1-1,1-1 1,0 0 0,0 0 0,1-2-1,0 0 1,1-1 0,14 3 23,82 40-106,-109-48 88,-1 0 0,0-1 1,0 1-1,0 1 0,-1-1 0,1 1 0,0-1 1,-1 1-1,1 0 0,-1 0 0,0 0 0,0 1 1,-1-1-1,1 1 0,0 0 0,-1 0 1,0-1-1,0 2 0,0-1 0,-1 0 0,1 0 1,-1 0-1,0 1 0,0-1 0,-1 1 0,1-1 1,-1 0-1,0 1 0,0-1 0,0 1 0,-1-1 1,0 1-1,0-1 0,0 0 0,0 1 0,-1 0 18,-9 4 3,-1 0 0,0-1-1,0-1 1,-1 0 0,0 0-1,0-2 1,0 1 0,-1-2-1,1 0 1,-1 0 0,0-2-1,-1 1 1,1-2 0,0 0-1,0-1 1,-1 0 0,1-1-1,-5-1-2,-92-9-1342,43-16-2291,65 26 3128,1-1 0,0 1-1,0-1 1,0 0 0,0 0 0,1 0 0,-1 0-1,1 0 1,-1 0 0,1 0 0,-1-1 0,1 1-1,0 0 1,0-1 0,0 1 0,1-1 0,-1 1-1,0-1 1,1 0 0,0 1 0,-1-1 0,1-1 505,0-18-6994</inkml:trace>
  <inkml:trace contextRef="#ctx0" brushRef="#br0" timeOffset="634.423">1065 35 11883,'0'0'3951,"0"0"-951,0 0-144,0 0-251,0 0-838,16-7-561,-11 4-1074,4-1 64,0 0 0,1 1 1,-1-1-1,1 2 0,-1-1 0,1 1 1,0 1-1,0 0 0,0 0 0,-1 1 1,8 1-197,326 5 2268,-285-13-4513,-58 7 657,-29 6-5058,-6 3-3011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6.01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56 22389,'0'0'2819,"0"0"-1308,21-1-422,361-23 688,517-5-1729,-878 28-509,40 6-4720,-54 6-2741,-8 6-6834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6.37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570 276 21909,'1'-32'1051,"-14"-79"2825,10 105-3717,0 0 0,-1 1 1,1-1-1,-1 1 0,0 0 0,0 0 0,0 0 0,-1 0 1,0 1-1,0 0 0,0 0 0,-1 0 0,1 0 0,-1 1 1,1 0-1,-1 0 0,0 1 0,-1 0 0,1 0 0,0 0 1,-1 1-1,1 0 0,0 0 0,-1 0 0,1 1 0,-2 0-158,-10 0 56,0 1 1,0 0 0,0 1 0,1 1 0,-1 1 0,1 0 0,0 2 0,-16 6-58,19-8-40,0 1 1,0 1 0,1 0-1,0 1 1,1 0 0,-1 1-1,1 0 1,1 1 0,0 0-1,0 1 1,1 1 0,0-1-1,0 1 1,2 1 0,-1 0 0,1 0-1,1 1 1,0 0 0,1 0-1,1 0 1,0 1 0,0 0-1,1 0 1,1 0 0,1 1-1,0-1 1,0 0 0,2 1-1,0 0 1,1 11 39,4-10-98,1-1 0,0 1 0,1-1 0,1-1 0,0 1 0,1-1-1,1-1 1,0 0 0,0 0 0,1-1 0,1 0 0,0-1 0,1 0 0,0-1 0,1-1 0,0 0 0,0-1 0,1 0 0,0-1 0,0-1 0,0 0-1,1-1 1,0-1 0,0 0 0,1-1 0,-1-1 0,5 0 98,-9 1 33,0-1 1,0 0-1,0-1 0,0 0 0,0-1 1,0 0-1,1-1 0,-1 0 0,0-1 1,-1-1-1,1 0 0,0 0 1,-1-1-1,1 0 0,-1-1 0,-1-1 1,1 0-1,-1 0 0,0-1 0,0 0 1,0 0-1,-1-1 0,-1-1 0,1 0 1,-1 0-1,6-9-33,-4-11 311,-1 0-1,-1 0 1,-2-1-1,-1 0 1,-1-1-1,-2 1 1,-1-1-1,-1-9-310,0 18 100,2-20 181,-1 0 0,-3 0 0,-2 0 0,-1 0 0,-2 1 1,-2-1-282,-1 76 21,19 395-21,-9-392-358,-2 0-1918,3-1 0,0 1 0,2-1 0,2 1 1,2-1-1,7 24 2276,-2-31-7575</inkml:trace>
  <inkml:trace contextRef="#ctx0" brushRef="#br0" timeOffset="523.146">999 315 13004,'0'0'3710,"0"0"-816,0 0-353,0 0-352,0 0-647,0 0-420,0 0-231,16-14-202,52-42-150,-66 54-506,1 0 0,0 0 0,0 0 1,0 0-1,0 0 0,0 1 0,0 0 1,0-1-1,0 1 0,1 0 0,-1 1 0,0-1 1,1 0-1,-1 1 0,0 0 0,1 0 0,-1 0 1,1 0-1,0 1-33,6 0 95,-4-1-72,1 1 0,-1 1 1,0-1-1,0 1 0,0 0 0,0 0 1,-1 1-1,1-1 0,0 1 0,-1 1 0,0-1 1,0 1-1,0 0 0,0 0 0,0 0 1,-1 1-1,0 0 0,0 0 0,0 0 1,-1 0-1,1 0 0,-1 1 0,-1-1 1,1 1-1,0 2-23,2 4-67,-1-1 0,-1 1-1,0 0 1,0 0 0,-1 0 0,0 0 0,-2 0 0,1 0 0,-1 0 0,-1 0 0,0 0 0,-2 11 67,-2-10-278,0 0 1,-1 0-1,-1 0 0,0 0 1,0-1-1,-1-1 1,-1 1-1,0-1 0,0-1 1,-1 1-1,0-2 1,-1 1-1,-6 2 278,17-11-10,0-1 7,0 1 0,0-1-1,0 1 1,0-1 0,0 0 0,0 1-1,0-1 1,-1 1 0,1-1-1,0 1 1,0-1 0,0 0 0,-1 1-1,1-1 1,0 1 0,0-1-1,-1 0 1,1 1 0,0-1-1,-1 0 1,1 1 0,0-1 0,-1 0-1,1 0 1,-1 1 0,1-1-1,0 0 1,-1 0 0,1 0 0,-1 0-1,1 1 1,-1-1 0,1 0-1,0 0 1,-1 0 0,1 0 0,-1 0-1,1 0 1,-1 0 0,1 0-1,-1 0 1,1 0 0,-1-1 0,1 1-1,0 0 1,-1 0 0,1 0-1,-1 0 1,1-1 0,0 1 0,-1 0-1,1 0 1,-1-1 0,1 1-1,0 0 1,0-1 0,-1 1 0,1 0-1,0-1 1,-1 1 0,1-1-1,0 1 4,77-84 1463,144-208 1142,-222 291-2591,1 1 0,0 0 0,0 0-1,-1 0 1,1-1 0,0 1 0,0 0-1,0 0 1,-1-1 0,1 1 0,0 0-1,0 0 1,0-1 0,0 1 0,-1 0-1,1-1 1,0 1 0,0 0 0,0 0-1,0-1 1,0 1 0,0 0 0,0-1-1,0 1 1,0 0 0,0-1 0,0 1 0,0 0-1,0-1 1,0 1 0,0 0 0,1-1-1,-1 1 1,0 0 0,0 0 0,0-1-1,0 1 1,1 0 0,-1 0 0,0-1-1,0 1 1,0 0 0,1 0 0,-1-1-1,0 1 1,0 0 0,1 0-14,-25 14 250,12-6-238,1 1 1,0 0-1,0 0 1,1 1-1,0 1 0,1-1 1,1 2-1,-1-1 0,2 1 1,-1 0-1,2 1 1,0-1-1,0 1 0,1 1 1,1-1-1,0 1 1,1 0-1,0-1 0,1 1 1,1 1-1,0-1 0,2 13-12,0-20-6,1-1 0,-1 1 0,2-1 0,-1 0-1,1 1 1,0-1 0,0-1 0,1 1 0,-1 0-1,1-1 1,1 0 0,-1 0 0,1 0 0,0 0-1,0-1 1,0 0 0,0 0 0,1 0 0,0-1-1,0 1 1,0-1 0,0-1 0,0 1 0,1-1-1,-1 0 1,4 0 6,5 2-12,1-2 0,-1 1 0,1-2 0,0 0-1,0 0 1,-1-2 0,1 0 0,0-1 0,-1 0-1,15-5 13,-16 3-37,0 0 0,-1-1 0,1-1 0,-1 0 0,0 0 0,-1-2 0,1 1 0,-1-2-1,-1 0 1,0 0 0,0-1 0,-1 0 0,0-1 0,-1 0 0,5-7 37,28-80-5118,-33 58-1027,-4 4-5135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5.2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321 371 19571,'0'0'1590,"0"0"-431,-14-9 795,5 2-1537,6 4-322,0 1 0,0-1 0,-1 0 0,1 1 0,-1 0 0,1-1 0,-1 1 0,0 1 0,0-1 0,0 1 0,0-1 0,0 1 0,0 0 0,0 1 0,0-1 0,-1 1 0,1-1 0,0 1 0,0 1 0,-1-1 0,1 1 0,0-1 0,0 1 0,0 0 0,-3 2-95,-6 3 14,1 0 0,-1 1 1,1 1-1,1 0 0,0 1 1,0 0-1,0 0 0,1 1 1,1 1-1,0 0 0,0 0 1,1 1-1,0 0 0,1 0 1,1 0-1,0 1 1,0 0-1,2 1 0,-1-1 1,2 1-1,0 0 0,0 0 1,1 0-1,1 0 0,1 0 1,0 0-1,0 0 0,1 0 1,1 1-1,1-2 0,0 1 1,2 3-15,-3-7-34,2-1 0,-1 1-1,2-1 1,-1 0 0,1-1 0,0 1 0,1-1 0,0 0 0,0 0 0,1-1 0,0 1 0,0-2-1,1 1 1,0-1 0,0 0 0,0 0 0,1-1 0,0-1 0,0 1 0,0-1 0,1-1 0,-1 0-1,1 0 1,0-1 0,-1 0 0,1 0 0,0-2 0,0 1 0,0-1 0,0 0 0,9-2 34,-11-1 112,0 0 0,0 0 1,0-1-1,-1 0 1,1 0-1,-1-1 0,0 0 1,0 0-1,-1-1 0,0 0 1,0 0-1,0 0 0,0-1 1,-1 0-1,0 0 1,-1 0-1,0-1 0,4-7-112,49-151 2136,67-370-1191,-113 460-630,-17 82 299,-14 129-350,20-118-261,-5 67-520,4-1 0,3 1 1,4-1-1,4 0 0,14 54 517,0-68-5083,0-28-4018,-5-19-4752</inkml:trace>
  <inkml:trace contextRef="#ctx0" brushRef="#br0" timeOffset="489.881">1055 333 16752,'-8'-103'6294,"8"102"-6158,-1 0 1,1 0 0,0-1-1,-1 1 1,1 0-1,0 0 1,-1 0-1,1 0 1,-1 0 0,0 0-1,1 0 1,-1 0-1,0 0 1,0 1 0,1-1-1,-1 0 1,0 0-1,0 1 1,0-1-1,0 0 1,0 1 0,0-1-1,0 1 1,0-1-1,0 1 1,0 0-1,-1-1 1,1 1 0,0 0-1,0 0 1,0 0-1,0 0 1,0 0 0,-1 0-1,1 0 1,0 0-1,0 0 1,0 0-1,0 1 1,0-1 0,-1 1-137,-20 24 768,19-11-753,1-1-1,1 0 0,0 1 0,1-1 0,1 1 1,0-1-1,0 1 0,2-1 0,-1 0 0,2 0 0,0 0 1,0 0-1,1-1 0,1 1 0,0-1 0,0-1 0,2 1 1,-1-1-1,1 0 0,1-1 0,0 0 0,0 0 0,1-1 1,0 0-1,1-1 0,3 2-14,-6-3 9,0 0 1,0-1 0,1-1-1,0 1 1,0-1 0,0-1-1,1 0 1,0 0-1,-1-1 1,1 0 0,0-1-1,1 0 1,-1 0-1,0-1 1,0-1 0,1 1-1,-1-2 1,0 1-1,1-2 1,-1 1 0,0-1-1,0-1 1,0 0-1,0 0 1,-1-1 0,1 0-1,-1-1 1,0 0 0,0 0-1,2-3-9,2-9 142,-2 0-1,0 0 1,0-1-1,-2-1 0,0 0 1,-1 0-1,-1-1 1,-1 1-1,-1-2 1,-1 1-1,0 0 1,-2-1-1,0 0 1,-1-4-142,-1 25 7,-1 0 1,1 0 0,0 1 0,-1-1 0,1 0 0,0 0 0,0 0-1,-1 0 1,1 0 0,0 0 0,-1 0 0,1 1 0,0-1-1,-1 0 1,1 0 0,-1 0 0,1 0 0,0 0 0,-1-1-1,1 1 1,0 0 0,-1 0 0,1 0 0,0 0 0,-1 0-1,1 0 1,0 0 0,0-1 0,-1 1 0,1 0 0,0 0-1,-1 0 1,1-1 0,0 1 0,0 0 0,0 0 0,-1-1-1,1 1 1,0 0 0,0-1 0,0 1 0,-1 0 0,1-1 0,0 1-1,0 0 1,0-1 0,0 1 0,0 0 0,0-1 0,0 1-1,0 0-7,-20 33 315,19-32-314,-16 37-1,1 1 0,2 0 0,2 0 0,2 2 0,1-1 0,2 1 0,2 0 0,2 4 0,1 1-2352,2 0 1,2 0-1,2 0 1,10 42 2351,-7-48-6641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8.0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0 197 16047,'7'-15'2691,"-6"12"-2601,3-7 345,1 0 0,0 0 0,1 0 0,0 1 0,0-1-1,1 1 1,0 1 0,0-1 0,1 1 0,0 1 0,1-1 0,0 2 0,3-3-435,-4 5 101,0 0 0,1 0 0,-1 1 0,1 0 0,0 0 0,0 1 0,0 0 0,0 1 0,1 0 0,-1 0 0,0 1 1,0 1-1,1-1 0,-1 1 0,0 1 0,0 0 0,0 0 0,0 0 0,0 1 0,-1 1 0,1 0 0,-1 0 0,0 0 0,0 1 0,0 0 0,-1 1 0,0 0 0,0 0 0,0 0 1,-1 1-1,0 0 0,0 0 0,-1 1 0,0-1 0,0 1 0,0 1 0,-1-1 0,-1 0 0,1 1 0,-1 0 0,-1 0 0,0 0 0,1 5-101,-4 1-3,0 0 0,-1 0 1,0 1-1,-2-1 0,1-1 0,-2 1 0,0-1 0,-1 1 0,0-1 0,-1-1 0,-1 1 0,0-2 0,0 1 1,-2-1-1,1 0 0,-2 0 0,1-2 0,-1 1 0,-1-1 0,0-1 0,-1 0 0,-6 3 3,-26 10 59,50-57 80,129-142 1590,115-135 49,-240 308-1564,-21 29-129,-36 47-85,36-57 0,1 0 0,1 0 0,0 1 0,1 1 0,0 0 0,2 0 0,0 0 0,1 1 0,1 0 0,-2 10 0,6-21-32,1 0 0,0 1 1,1-1-1,-1 0 0,1 0 0,1 0 1,-1 0-1,1 0 0,1 0 0,-1 0 1,1 0-1,0-1 0,1 1 0,-1-1 1,1 0-1,0 0 0,1 0 0,0-1 1,0 0-1,0 0 0,0 0 0,1 0 0,0-1 1,0 0-1,0 0 0,0 0 0,1-1 1,-1 0-1,1 0 0,6 1 32,4 2-137,0-1 1,0 0-1,0-1 0,0-1 0,0-1 0,1-1 1,0 0-1,-1-1 0,1-1 0,-1 0 0,1-2 1,7-2 136,60-37-5105,-45-7-4065,-26 20-1251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83 18802,'0'0'0,"0"0"1697,0 0-1697,0 0 1442,0 0-609,6 86-193,-6-43-288,0 10-255,0 3-1,-4 3-96,-1 1-577,2-2-736,2-2-609,1-8-1313,0-10-2274</inkml:trace>
  <inkml:trace contextRef="#ctx0" brushRef="#br0" timeOffset="283.143">616 205 1057,'22'-151'18882,"-20"111"-15186,-2 26-584,-1 22 580,-46 371-2843,25-195-2073,2-63-2810,12-54-2986,5-47 1335</inkml:trace>
  <inkml:trace contextRef="#ctx0" brushRef="#br0" timeOffset="546.459">132 264 16047,'0'0'2723,"0"0"-1474,0 0 352,0 0-800,87-55-416,-35 48 223,7 1-31,6-2-449,4 1-96,-4-3-32,-3 3-160,-13 1-417,-8 2-384,-17 2-800,-13 2-1699,-10 0-4964</inkml:trace>
  <inkml:trace contextRef="#ctx0" brushRef="#br0" timeOffset="817.459">1 624 16784,'0'0'2883,"0"0"-1410,0 0 417,79 29-449,-31-35-544,12-2-352,7-5-161,9 0-256,2-3-96,-4 3-32,-9-1-320,-4-2-994,-8-2-1921,-11 3-3523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8.44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49 47 19026,'0'0'342,"0"0"1184,0 0 893,0 0-567,0 0-560,0 0-5,3 14-166,-1-7-981,3 93 782,-58 125-447,47-254-395,8 8-74,0 0-1,1 0 0,1 0 1,1 1-1,1 0 0,1 0 1,1 0-1,0 0 0,2 2 1,0-1-1,1 1 0,1 0 1,7-8-6,-16 21 43,0 0 1,0-1-1,1 1 1,-1 0 0,1 1-1,0-1 1,0 1-1,1-1 1,-1 1 0,1 1-1,0-1 1,0 1-1,1-1 1,-1 1 0,1 1-1,-1-1 1,1 1-1,0 0 1,0 0-1,0 1 1,0 0 0,0 0-1,0 0 1,0 1-1,0 0 1,0 0 0,0 0-1,0 1 1,0 0-1,2 1-43,4 7 21,0 0 0,-1 1-1,-1 0 1,0 1 0,0 0-1,-1 1 1,0 0 0,-1 0-1,0 1 1,-1 0 0,-1 0-1,0 1 1,-1 0-1,0 0 1,-1 1-21,41 183-1093,-39-130-2872,-4-2-4974,-2-37-3692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28.87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48 17745,'0'0'3085,"0"0"-202,0 0-187,0 0-844,0 0-864,0 0-534,0 0-187,18-9-54,59-27 33,-74 35-224,1 1 1,0-1 0,-1 1-1,1-1 1,0 1-1,0 0 1,-1 1-1,1-1 1,0 0 0,0 1-1,-1 0 1,1 0-1,-1 0 1,1 1 0,-1-1-1,1 1 1,-1-1-1,0 1 1,0 0-1,1 1 1,-1-1 0,-1 0-1,1 1 1,0 0-1,-1-1 1,1 1-23,-2 1 9,1-1 0,-1 0 0,0 1-1,0-1 1,0 0 0,-1 1 0,1-1 0,-1 1 0,0-1-1,0 1 1,0-1 0,0 1 0,0-1 0,-1 1 0,0-1-1,0 1 1,0-1 0,0 0 0,0 1 0,-1-1 0,1 0 0,-1 0-1,0 0 1,0 0 0,0 0 0,0 0 0,0-1 0,-1 1-1,1-1 1,-1 0 0,0 1 0,0-1 0,0 0 0,0-1-1,0 1 1,0 0 0,0-1 0,-1 0 0,0 1-9,-9 8 23,5-5-36,-21 32-219,56-32-766,128-8-3786,-54-6-2124,-35 1-1964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35.27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76 96,'0'0'14569,"0"0"-9685,0 0-2514,0 0 220,0 0-679,0 0-828,12-11-223,-2 2-656,-5 4-125,-1 0-1,1 1 1,0 0-1,0 0 1,0 0-1,1 1 1,-1 0-1,1 0 1,0 0 0,0 0-1,0 1 1,0 0-1,0 1 1,1-1-1,4 0-78,2 1 176,-3-1-14,-1 1-1,1 0 0,0 1 0,-1 0 0,1 0 0,0 1 0,0 0 0,-1 1 0,1 0 0,-1 0 0,0 1 0,5 2-161,-13-3 11,0 1 0,1-1 0,-1 1 0,0 0 0,0-1 0,-1 1 0,1 0 0,0 0 0,-1-1 0,0 1 0,0 0 0,0 0 0,0 0 0,0-1 0,0 1 0,-1 0 0,1 0 0,-1 0 0,0-1 0,0 1 0,0 0 0,0-1 0,0 1 0,-1-1 0,1 1 0,-1-1 0,1 0 0,-1 0 0,0 0 0,0 0 0,0 0 0,0 0 0,0 0 0,-1 0-11,-194 164-59,196-165 31,0-1 1,0 0-1,0 0 0,0 0 1,1 1-1,-1-1 0,0 0 1,0 1-1,0-1 0,1 1 0,-1-1 1,0 1-1,1-1 0,-1 1 1,0 0-1,1-1 0,-1 1 1,1 0-1,-1-1 0,1 1 1,-1 0-1,1 0 0,-1 0 0,1-1 1,0 1-1,-1 0 0,1 0 1,0 0-1,0 0 0,0 0 1,0-1-1,0 1 0,0 0 1,0 0-1,0 0 0,0 0 0,0 0 1,0 0-1,1-1 0,-1 1 1,0 0-1,0 0 0,1 0 1,-1-1-1,1 1 0,-1 0 1,1 0-1,-1-1 0,1 1 0,-1 0 1,1-1-1,0 1 0,-1 0 1,1-1-1,0 1 0,0-1 1,-1 0-1,1 1 0,0-1 1,0 1-1,0-1 0,-1 0 0,1 0 1,1 1 27,29 1-839,1-2 0,-1 0 0,1-3 0,-1 0 1,0-2-1,0-1 0,8-4 839,-27 7-476,91-24-7120,-58 12-145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33.12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73 888 15310,'0'0'2830,"0"0"-705,0 0-193,0 0-400,0 0-229,-2 16-75,-11 104-97,-8-9-854,-11 121-116,32-232-159,-1 0 0,1 1 0,0-1 0,-1 0 0,1 1 0,0-1 0,-1 0 0,1 1 0,0-1 0,-1 1 0,1-1 0,0 1 0,0-1 0,0 1 0,-1-1 0,1 1 0,0-1 0,0 1 0,0-1 0,0 1-1,0-1 1,0 1 0,0-1 0,0 1 0,0-1 0,0 1 0,1-1 0,-1 1 0,0-1 0,0 1 0,0-1 0,0 1 0,1-1 0,-1 0 0,0 1 0,1-1 0,-1 1 0,0-1 0,1 0 0,-1 1 0,0-1 0,1 0 0,-1 1 0,1-1 0,-1 0 0,0 1 0,1-1 0,-1 0 0,1 0 0,-1 0 0,1 0 0,-1 1 0,1-1 0,-1 0 0,1 0 0,-1 0 0,1 0 0,-1 0 0,1 0 0,-1 0 0,1 0 0,-1 0 0,1-1-1,-1 1 1,1 0 0,-1 0 0,1 0 0,-1-1-2,17-30 838,-3-27 436,-6 17-1014,1 0 1,3 1 0,0 1-1,3 0 1,1 0-1,2 2 1,2 0-1,1 2 1,5-5-261,-22 34 10,0 0-1,1 0 1,0 1-1,0 0 1,0 0-1,0 0 1,1 1-1,0 0 1,0 0-1,0 0 1,0 0 0,0 1-1,1 1 1,0-1-1,0 1 1,-1 0-1,1 0 1,0 1-1,1 0 1,-1 0-1,0 0 1,0 1 0,0 1-1,0-1 1,0 1-1,0 0 1,0 0-1,0 1 1,0 0-1,0 1 1,0-1-1,-1 1 1,1 0-10,3 5-236,1 0-1,-1 1 1,-1 0-1,0 1 1,0 0-1,-1 0 1,0 1-1,0 0 1,-1 0-1,-1 1 1,0 0-1,-1 0 1,0 0-1,-1 1 1,0 0-1,-1 0 1,0 5 236,5 31-1930,-3 0-1,-2 1 1,-2 0-1,-3 1 1931,2 6-1716,0-38-7215</inkml:trace>
  <inkml:trace contextRef="#ctx0" brushRef="#br0" timeOffset="619.936">954 1006 15951,'-2'-16'4687,"-9"-85"1041,11 100-5613,0 0 0,0 0 0,0-1 0,0 1 1,0 0-1,0 0 0,0 0 0,0 0 0,1 0 0,-1 0 0,0 1 0,1-1 0,-1 0 0,1 0 0,-1 0 0,1 0 0,-1 0 0,1 0 0,0 1 0,-1-1 0,1 0 0,0 0 1,0 1-1,-1-1 0,1 1 0,0-1 0,0 0 0,0 1 0,0 0 0,0-1 0,0 1 0,0 0 0,0-1 0,0 1 0,0 0 0,0 0 0,0 0 0,0 0-115,57 23 913,-47-15-916,0 1-1,0 0 0,-1 0 1,0 1-1,-1 0 1,0 1-1,0 0 0,-1 1 1,-1 0-1,0 0 1,-1 0-1,0 1 0,-1 0 1,0 0-1,-1 0 1,-1 1-1,0-1 0,0 1 1,-2 0-1,1 0 0,-2-1 1,0 1-1,-1 0 1,0 0-1,-1 0 0,-1 0 1,0-1-1,0 1 1,-2-1-1,0 0 0,0 0 1,-1-1-1,0 1 1,-8 9 2,6-11-115,0 0-1,0-1 1,-1 0-1,0 0 0,-1-1 1,0 0-1,0-1 1,-1 0-1,0-1 0,0 0 1,-1-1-1,0 0 0,-9 3 117,20-9 1,1 0 0,-1 0 0,1 1 1,-1-1-1,1 0 0,-1 0 0,1 0 0,-1 0 0,1 0 0,-1 0 0,1 0 0,-1 0 0,1 0 0,-1 0 0,1 0 0,-1 0 0,1 0 0,-1 0 0,1-1 0,-1 1 0,1 0 0,-1 0 0,1 0 0,-1-1 0,1 1 0,0 0 0,-1-1 0,1 1 0,-1 0 0,1-1 0,0 1 0,-1-1 0,1 1 0,0 0 0,0-1 0,-1 1 0,1-1 1,0 1-1,0-1 0,0 1 0,-1-1 0,1 1 0,0-1 0,0 1 0,0-1 0,0 1 0,0-1 0,0 1 0,0-1 0,0 1 0,0-1 0,0 1 0,1-1 0,-1 1 0,0-1 0,0 1 0,0-1 0,1 1 0,-1-1 0,0 1 0,0 0 0,1-1 0,-1 1 0,1-1-1,16-31 57,242-242 1614,-95 112-758,-162 167-865,-103 150-48,91-141 0,1 0 0,1 1 0,0 0 0,1 0 0,0 1 0,1 0 0,1 0 0,1 1 0,1-1 0,0 1 0,1 0 0,0 0 0,1 0 0,1 0 0,3 13 0,-2-24-17,1 1-1,0-1 1,0 0 0,1 0-1,0 0 1,0-1 0,0 1-1,1-1 1,0 1 0,0-1-1,0 0 1,1-1-1,-1 1 1,1-1 0,0 0-1,1 0 1,-1-1 0,1 1-1,-1-1 1,1 0 0,0-1-1,0 1 1,0-1 0,0 0-1,1-1 18,11 4-101,1-1 0,0-1-1,-1 0 1,1-2 0,0 0 0,0-1-1,0-1 1,1-1 101,-10 1-329,0-1 0,0 0-1,0 0 1,-1-1 0,1-1 0,-1 0-1,0 0 1,0 0 0,0-1-1,-1-1 1,3-1 329,43-55-7631,-38 30 718</inkml:trace>
  <inkml:trace contextRef="#ctx0" brushRef="#br0" timeOffset="1154.321">1615 281 16015,'1'-17'2984,"4"-63"162,-4 11 5629,-20 164-7499,14-65-1224,-10 54-292,3 0 1,0 83 239,10-232-22,0 47 40,1-1 0,1 0 0,0 0 0,2 0-1,0 1 1,1-1 0,1 0 0,1 1 0,2-4-18,-5 14 34,0-1 0,1 1 1,0 0-1,1 0 0,0 0 1,0 0-1,1 0 1,0 1-1,0 0 0,1 0 1,0 0-1,0 1 0,0 0 1,1 0-1,0 0 1,0 1-1,0 0 0,1 1 1,0-1-1,0 2 0,0-1 1,0 1-1,1 0 1,-1 1-1,4-1-34,-4 5 0,-1 1 0,1 0 0,0 1 0,-1 0 0,0 0 0,0 0 0,0 1 0,0 0 0,-1 0 0,0 1 0,0 0 0,0 0 0,-1 0 0,0 1 0,0-1 0,-1 1 0,0 1 0,0-1 0,0 0 0,-1 1 0,0 0 0,-1 0 0,2 6 0,2 12-881,-1 0-1,-1 0 1,-1 0-1,-1 1 1,-1-1-1,-2 0 1,-1 1-1,-2 11 882,-1 93-5402,6-117-2003</inkml:trace>
  <inkml:trace contextRef="#ctx0" brushRef="#br0" timeOffset="1433.689">2008 354 18962,'0'0'2690,"0"0"-736,0 0-32,0 0-929,97-20-128,-60 18 64,-2 2-545,4 0-288,0 0-96,0 0-224,0 3-641,-5-3-928,-2 0-1859,1 0-2306,-8 0-6822</inkml:trace>
  <inkml:trace contextRef="#ctx0" brushRef="#br0" timeOffset="1610.236">2578 0 17681,'0'0'4100,"0"0"-1058,0 0 258,0 0-1379,0 0-1024,0 0-320,-37 86-65,37-26-191,0 3-65,3 3-96,1-4-160,-3-4 0,-1 1 0,-4-6-833,-3-4-960,-5-4-1923,4-7-5381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37.73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103 96 14318,'0'0'3224,"0"0"-747,0 0-5,0 0-294,0 0-636,0 0-490,9-13-251,34-40-294,11 30 28,-44 22-435,257-5 1763,-321 10-1861,0 2 0,0 3 0,1 2 0,1 2-1,0 2 1,-21 11-2,9 5-672,62-30 645,1 0-1,-1-1 1,1 1-1,0 0 1,0 0-1,0 0 1,-1 0-1,1 0 1,0 0 0,0 0-1,0 1 1,0-1-1,1 0 1,-1 1-1,0-1 1,0 0 0,1 1-1,-1-1 1,1 1-1,0-1 1,-1 1-1,1-1 1,0 1 0,0-1-1,0 1 1,0-1-1,0 1 1,0-1-1,0 1 1,0-1 0,1 1-1,-1-1 1,0 1-1,1-1 1,0 1-1,-1-1 1,1 0 0,0 1-1,-1-1 1,1 0-1,0 1 1,0-1-1,0 0 1,1 0 27,91 51-175,-66-41 168,12 6 5,105 54 19,-138-67-14,0 0 1,0 0 0,-1 1 0,0 0 0,0 0 0,0 0-1,0 0 1,-1 1 0,0 0 0,0 0 0,0 0 0,-1 0-1,0 1 1,0 0 0,-1-1 0,0 1 0,0 0 0,0 0-1,-1 0 1,0 4-4,-1-4 9,0 1 1,0 0-1,0-1 0,-1 1 1,-1-1-1,1 0 0,-1 1 0,0-1 1,-1 0-1,0 0 0,0 0 1,0 0-1,-1-1 0,0 1 0,0-1 1,-1 0-1,0 0 0,0-1 1,0 1-1,-1-1 0,1 0 0,-1 0 1,-1 0-10,-1 0 98,-1 0 1,1 0-1,0-1 0,-1 0 1,0 0-1,0-1 0,0 0 1,-1 0-1,1-1 1,-1-1-1,1 1 0,-1-2 1,1 1-1,-1-1 0,0-1 1,1 0-1,-1 0 1,1-1-1,-1 0 0,1 0 1,0-1-1,0 0 0,0-1 1,0 0-1,1-1 1,0 0-1,-1 0 0,2 0 1,-1-1-1,1 0 1,0-1-1,0 0 0,0 0 1,1 0-1,-1-3-98,4 4 0,0-1 0,1 0 0,0 1 0,1-1 0,-1 0 0,1 0 0,1 0 0,-1 0 0,1 0 0,0 0 0,1 0 0,0 0 0,0 0 0,0 1 0,1-1 0,0 0 0,0 0 0,1 1 0,-1 0 0,2-1 0,2-4 0,10 10-2390,-12 34-7402,-4-29 7790,0 18-12129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36.54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143 170 12524,'0'0'3448,"0"0"-768,0-15-101,0-50-310,0 61-2080,1 0 1,1-1 0,-1 1 0,0 0 0,1 0-1,0 0 1,0 1 0,0-1 0,0 0 0,1 1-1,0-1 1,-1 1 0,1 0 0,0 0 0,1 0 0,-1 0-1,0 1 1,1-1 0,0 1 0,-1 0 0,1 0-1,0 0 1,0 0 0,0 1 0,0 0 0,0 0-1,3-1-189,3 0 49,0 0 0,1 0-1,-1 1 1,1 0-1,-1 1 1,1 0 0,-1 1-1,1 0 1,-1 1-1,0 0 1,1 0 0,-1 1-1,0 1 1,-1-1-1,1 2 1,-1-1 0,1 1-1,-1 1 1,-1 0-1,1 0 1,-1 0 0,0 1-1,0 1 1,-1-1-1,0 1 1,-1 0 0,0 1-1,0-1 1,0 1-1,-1 1 1,-1-1 0,1 1-1,-2-1 1,1 1-1,-1 0 1,-1 1 0,0-1-1,0 0 1,-1 1-1,0-1 1,-1 1 0,0-1-1,-1 1 1,0-1 0,-1 1-1,0-1 1,0 0-1,-4 10-48,-4-4-64,0 1-1,-1-2 1,0 1-1,-1-2 1,-1 1-1,0-2 1,-1 0 0,-1 0-1,0-2 1,0 1-1,-1-2 1,-1 0-1,1-1 1,-2-1-1,1-1 1,-1 0-1,0-1 1,-1-1-1,1-1 1,-1 0-1,0-1 1,0-1-1,0-1 1,0-1 0,0-1-1,-5-1 65,21 2 30,-1 0-1,1-1 1,-1 1-1,1-1 1,-1 0-1,1 0 1,0 0-1,-1-1 1,1 1-1,0-1 1,0 0-1,0 0 1,0 0 0,1 0-1,-1 0 1,0-1-1,1 1 1,-1-1-1,1 1 1,0-1-1,0 0 1,0 0-1,1 0 1,-1 0-1,0 0 1,1-1 0,0 1-1,0 0 1,0-1-1,0 1 1,1-1-1,-1 1 1,1-1-1,0 1 1,0-1-1,0 1 1,0-1-1,1 1 1,0-1 0,-1 1-1,1 0 1,0-1-1,1 1 1,-1 0-1,2-3-29,1-2 49,1 0 0,0 1 0,0 0 0,1 0 0,0 0 0,0 1 0,1 0 0,-1 0 0,2 0 0,-1 1 0,0 0 0,1 1 1,0-1-1,0 1 0,0 1 0,1 0 0,-1 0 0,1 1 0,-1-1 0,1 2 0,0 0 0,0 0 0,0 0 0,0 1 0,0 0 0,0 1 0,0 0 0,0 0 0,-1 1 0,1 1 0,0-1 0,-1 1 0,0 0 0,1 1 0,-1 0 0,-1 1 0,1-1 0,-1 1 0,1 1 0,-1-1 0,-1 1 0,1 1 0,-1-1 0,4 6-49,-2 5-25,0 1 0,-1 0 0,0 1 0,-2 0 0,0-1 0,-1 2 0,-1-1 0,-1 0 0,-1 1 0,0 2 25,6 52-225,10-24-1967,-16-49 1948,1 0 1,-1 0-1,0 1 0,0-1 0,1 0 1,-1 0-1,1 0 0,-1 0 0,1 0 1,-1-1-1,1 1 0,0 0 0,-1-1 1,1 1-1,0-1 0,-1 0 1,1 1-1,0-1 0,0 0 0,-1 0 1,1 0-1,0 0 0,0 0 0,-1-1 1,1 1-1,0 0 0,0-1 0,0 0 244,16-8-3806,1-6-1922</inkml:trace>
  <inkml:trace contextRef="#ctx0" brushRef="#br0" timeOffset="469.342">803 455 18770,'0'0'3181,"0"0"-629,0 0-406,0 0-662,0 0-630,0 0-288,0 0-213,5 0 127,-5 1-461,0 0-1,1-1 1,-1 1-1,0 0 0,1 0 1,-1 0-1,1 0 1,0 0-1,-1 0 1,1 0-1,0-1 1,-1 1-1,1 0 1,0-1-1,0 1 1,0 0-1,-1-1 1,1 1-1,0-1 1,0 1-1,0-1 1,0 0-1,0 1 1,0-1-1,0 0 1,0 0-1,0 0 1,0 0-1,0 0 0,0 0 1,0 0-1,0 0 1,0 0-1,0 0 1,0 0-1,0-1 1,0 1-1,0 0 1,0-1-1,0 1 1,0-1-1,0 1 1,0-1-1,0 1 1,0-1-1,-1 0 1,1 1-1,0-1 1,0 0-1,-1 0 1,1 1-1,0-2-18,-2-16-146,2-10-2458,5 13-5990,1 8-2312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0.9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0 116 19314,'0'-14'3508,"1"-44"-1176,16 14 3108,-13 55-3689,-19 293-1329,18-191-3608,0-34-2073,-3-64-3913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1.5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61 22133,'15'-4'1794,"59"-13"288,2 3 0,0 3 0,72-1-2082,-144 12 68,-3 0-50,0-1 0,0 1-1,0 0 1,0-1-1,0 1 1,0 0-1,0-1 1,1 1 0,-1 0-1,0 0 1,0 0-1,0 0 1,0 0 0,0 0-1,1 0 1,-1 1-1,0-1 1,0 0-1,0 1 1,0-1 0,0 1-1,0-1 1,0 1-1,0-1 1,0 1 0,0 0-1,0-1 1,0 1-1,0 0 1,-1 0-1,1 0 1,0-1 0,-1 1-1,1 0 1,0 0-1,-1 0 1,1 0 0,-1 0-1,1 1 1,-1-1-1,0 0 1,1 0 0,-1 0-1,0 0 1,0 0-1,0 0 1,0 1-1,0-1-17,-66 61 565,50-51-489,-225 138 223,242-149-305,0 1-1,-1-1 1,1 0-1,0 0 1,0 0-1,-1 1 1,1-1-1,0 0 1,-1 1-1,1-1 1,0 1-1,-1-1 1,1 1-1,0-1 1,-1 1-1,1-1 1,-1 1 0,1-1-1,-1 1 1,1 0-1,-1-1 1,0 1-1,1 0 1,-1-1-1,0 1 1,1 0-1,-1 0 1,0-1-1,0 1 1,0 0-1,0 0 1,0 0-1,1-1 1,-2 1 0,1 0-1,0 0 1,0 0-1,0-1 1,0 1-1,0 0 1,-1 0-1,1-1 1,0 1-1,-1 0 1,1-1-1,0 1 1,-1 0-1,1-1 1,-1 1-1,1 0 1,-1-1 0,1 1-1,-1-1 1,0 1-1,1-1 1,-1 1-1,0-1 1,1 0-1,-1 1 1,0-1-1,1 0 1,-1 1-1,0-1 1,0 0-1,1 0 1,-2 0 6,213-4-3226,-70-17-2375,-121 18 4376,51-9-4685,-2 1-4089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1.8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130 1 16015,'0'0'3241,"0"0"-546,0 0 1,0 0-662,0 0-774,0 0-101,-3 20-1,-28 143 166,6-77-1086,7-33-721,3 1 0,2 1-1,2 0 1,3 1 0,3 1 483,13 11-4371,10-27-2912,-4-15-2556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2.1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26 172 17617,'0'0'2594,"0"0"-101,0 0-155,0 0-976,0 0-620,-3 17-305,-2 5-331,1-5-70,-1 1 0,2 1 0,0-1 0,2 0 0,0 1 1,0-1-1,2 0 0,0 1 0,2-1 0,0 0 0,0 0 1,2 0-37,0-8 44,1 0 1,0-1 0,0 0 0,1-1-1,0 1 1,1-1 0,0 0-1,0-1 1,0 0 0,1 0 0,0-1-1,1 0 1,-1-1 0,1 0 0,0 0-1,0-1 1,1-1 0,-1 1-1,1-2 1,0 1 0,0-1 0,0-1-1,0 0 1,0-1 0,0 0 0,0-1-1,0 0 1,0 0 0,0-1-1,-1-1 1,1 0 0,-1 0 0,1-1-1,-1 0 1,0-1 0,0 0 0,4-4-45,-1-2 135,-1-1 1,0-1 0,-1 1 0,0-2 0,-1 0 0,0 0 0,-1-1 0,-1 0-1,0 0 1,-1-1 0,-1 0 0,-1 0 0,0-1 0,-1 1 0,-1-1 0,0 0 0,-1 0-1,-1 0 1,-1-1 0,0 1 0,-1 0 0,-2-6-136,4 16-10,-1-1 1,0 0-1,0 1 1,-1-1-1,0 1 1,-1 0-1,1-1 1,-1 1-1,-1 0 1,1 0-1,-1 0 1,-1 0-1,1 0 1,-1 1-1,0 0 1,-1 0-1,1 0 1,-1 0-1,0 0 1,-1 1-1,1 0 1,-1 0-1,0 1 1,-1 0-1,1 0 1,-1 0-1,1 1 1,-1-1-1,0 2 1,0-1-1,0 1 1,-2 0 9,-3 1-618,0 2 0,1-1 1,-1 1-1,0 1 1,1 0-1,0 1 0,-1 0 1,1 1-1,0 0 1,1 0-1,-1 1 0,1 1 1,-9 6 617,-30 21-7362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9:30.94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90 54 10698,'0'0'2589,"0"0"-662,0 0 294,1-7-59,0-4-1429,1-6-14,-2-2 2986,0 19-2963,0 0-187,0 25 315,-31 318 1533,2-142-2216,9 1-1,7 101-186,50 961 21,-14-721 247,-19 556 858,-10-427-1105,6-664-39,-1 12-67,1 0 0,0 0-1,2 1 1,0-1 0,2 0 0,0-1 0,1 1 0,1-1-1,0 0 1,8 14 85,-13-31-232,1 0 0,-1 0 0,1 0 0,-1 0 0,1 0-1,0-1 1,0 1 0,0 0 0,0-1 0,0 1 0,0-1 0,0 0 0,0 0-1,1 0 1,-1 0 0,0 0 0,1 0 0,-1-1 0,1 1 0,-1-1-1,1 1 1,-1-1 0,1 0 0,-1 0 0,1 0 0,-1 0 0,1-1 0,-1 1-1,0-1 1,1 0 0,1 0 232,21-16-5226</inkml:trace>
  <inkml:trace contextRef="#ctx0" brushRef="#br1" timeOffset="22532.332">151 4885 9033,'0'0'3800,"0"0"-655,0 0-102,0 0-182,1-12-357,1-9-1663,0 1 484,-2 13 2813,-5 575-5187,6 448-5205,5-706 6414,-6-177-4163,4-152-4635,3 0-506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2.3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0 117 23606,'0'0'2339,"0"0"-1347,0 0 226,122 11-546,-50-24-319,13-5 191,16 3-127,10-2-289,8 1-128,-5-1 64,-4 3-32,-16 4-32,-17 3-289,-19 7-864,-19 0-1281,-26 3-2467,-13 4-2434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8:42.5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1 105 3395,'0'0'16848,"114"32"-14285,-44-32 768,8-9-1377,11-2-769,2-4-577,7 0 1,6-4-257,-9 3-224,-10 1-64,-18 2-64,-27 3-736,-27 4-1763,-13-1-4323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6.1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1 353 19891,'0'0'2295,"2"-16"-1040,-1 1-951,-1 7-63,1-1 0,1 0-1,-1 0 1,1 1 0,1-1-1,-1 1 1,1 0 0,1 0 0,0 0-1,0 0 1,0 0-241,4-7 187,0 0 0,1 1 0,0 0-1,2 0 1,-1 1 0,1 0 0,1 1 0,0 1 0,1 0-1,1 0 1,-1 1 0,1 1 0,1 0 0,0 1 0,0 1-1,0 0 1,1 1 0,0 0 0,1 2 0,-1 0 0,1 1 0,-1 0-1,1 1 1,0 1 0,13 1-187,-23 2 19,1-1 0,-1 1 1,0 0-1,0 1 0,0 0 0,-1 0 0,1 1 0,-1-1 1,0 1-1,0 0 0,0 1 0,0 0 0,-1 0 0,0 0 1,0 0-1,0 1 0,0 0 0,-1 0 0,0 0 0,-1 1 1,1-1-1,-1 1 0,0 0 0,-1 0 0,2 7-19,0-1 5,-2 0 0,1 0-1,-2 0 1,1 1 0,-2-1-1,0 0 1,-1 1 0,0-1-1,0 0 1,-2 1 0,0-1-1,0 0 1,-1-1 0,-1 1-5,-10 17-3,-1-1 1,-1 0 0,-1-1 0,-2-2-1,0 0 1,-2-1 0,-1 0 0,-1-2 0,-1-1-1,-1-1 1,-1-2 0,-12 7 2,-2-7-91,40-21 90,1 1-1,-1 0 1,1 0-1,0 0 1,-1 0-1,1 0 1,0-1-1,0 1 1,0 0 0,0 0-1,0 0 1,0 0-1,0-1 1,0 1-1,0 0 1,0 0-1,1 0 1,-1-1-1,1 1 1,-1 0 0,0 0-1,1 0 1,0 0-1,-1 0 1,1 0-1,0 0 1,0 0-1,-1 0 1,1 1-1,0-1 1,0 0 0,0 0-1,1 0 2,206-231-85,58-42 683,-289 310 213,-80 122-811,98-148 0,0 0 0,1 0 0,1 1 0,0 0 0,0-1 0,1 1 0,0 0 0,1 0 0,0 0 0,1 1 0,0-1 0,1 0 0,0 0 0,1 0 0,0 0 0,1 0 0,-1-4-3,1 0 0,0 0 1,1 0-1,0-1 0,0 0 0,0 0 0,0 0 1,1 0-1,0-1 0,1 0 0,-1 0 1,1 0-1,0 0 0,0-1 0,0 0 0,1 0 1,-1-1-1,1 0 0,0 0 0,0-1 0,0 0 1,1 1 2,13 2-88,1-1 0,0-1 1,0 0-1,-1-2 0,1-1 1,22-2 87,78-29-5297,-111 25 3746,-1 0-1,1 0 1,-1-1-1,0 0 0,-1-1 1,1 0-1,-2-1 0,1 0 1,1-3 1551,19-26-10196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6.4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0 153 14606,'3'-15'7927,"-1"5"-7086,-2 5-800,0 0 0,1 1 1,-1-1-1,1 1 0,0-1 0,1 1 1,-1 0-1,1 0 0,0-1 0,0 1 1,0 0-1,0 0 0,1 1 0,-1-1 1,1 0-1,0 1 0,0 0 0,1-1 1,-1 1-1,4-2-41,5-1 213,0 0 0,1 0 0,0 1 1,0 1-1,1 0 0,-1 1 0,1 0 1,0 1-1,-1 1 0,1 0 0,0 0 0,0 2 1,0 0-1,0 0 0,0 2 0,6 1-213,-16-3 62,1 1-1,0 0 1,-1 0 0,1 0-1,-1 1 1,0-1-1,0 1 1,0 0 0,0 0-1,0 0 1,-1 1-1,0-1 1,1 1 0,-1 0-1,0 0 1,-1 0-1,1 0 1,-1 1 0,0-1-1,0 1 1,0-1-1,-1 1 1,1 0 0,-1 0-1,0 0 1,-1-1-1,1 1 1,-1 0 0,0 0-1,0 3-61,-1 4 25,0 0 0,-1 0-1,0 1 1,-1-1 0,0 0-1,-1-1 1,0 1-1,-1-1 1,0 0 0,-1 0-1,-6 8-24,-21 23 26,-1-1 0,-3-1-1,-1-3 1,-1-1-1,-26 17-25,47-38 1,8-8 5,-29 40 14,48-40-25,9-6-27,0 0 0,1-1 0,-1-1 0,0 0 0,0-2 0,0 0 0,8-3 32,2 1-59,319-53-1441,-342 58 1172,24 0-1591,-19 11-4466,-9 2-1644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6.9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0 324 18193,'0'0'2344,"0"0"-470,0 0 314,0 0-533,0 0-886,19-8-492,-19 8-276,19-8 28,-1 1 0,1 0 0,0 2 0,0 0 0,0 1-1,1 1 1,16 0-29,334-11 225,-288-1-306,-80 14 101,0 0 0,-1-1 0,1 1 0,-1 0 0,1-1 0,-1 1 0,1-1-1,-1 0 1,0 1 0,0-1 0,1 0 0,-2 0 0,1 0 0,0 0-1,0 0 1,0 0 0,-1 0 0,1 0 0,-1 0 0,0 0 0,1 0-1,-1 0 1,0 0 0,0 0 0,-1 0 0,1 0 0,0-1 0,-1 1-1,1 0 1,-1 0 0,0 0 0,1 0 0,-1 0 0,0 1 0,0-1-1,0 0 1,-1 0 0,1 1 0,0-1 0,-1 0 0,1 1 0,-1-1-1,1 1 1,-1 0 0,0 0 0,1-1 0,-1 1 0,0 0 0,0 0-1,-1 0-19,-133-133 742,136 134-732,-1-1-1,1 1 0,-1 0 0,1 0 1,-1 0-1,1 0 0,-1 0 0,1-1 1,-1 1-1,1 0 0,0 0 0,-1-1 0,1 1 1,-1 0-1,1-1 0,0 1 0,-1 0 1,1-1-1,0 1 0,0-1 0,-1 1 0,1-1 1,0 1-1,0 0 0,0-1 0,-1 1 1,1-1-1,0 1 0,0-1 0,0 1 0,0-1 1,0 1-1,0-1 0,0 1 0,0-1 1,0 1-1,0-1 0,0 1 0,0-1 1,0 1-1,1-1 0,-1 1 0,0-1 0,0 1 1,0 0-1,1-1 0,-1 1 0,0-1 1,1 1-1,-1 0 0,0-1 0,1 1 0,-1 0 1,0-1-1,1 1 0,-1 0 0,1-1 1,-1 1-1,1 0 0,-1 0 0,0 0 0,1-1 1,-1 1-1,1 0 0,-1 0 0,1 0 1,-1 0-10,33 12 385,-21-3-333,-1 1 0,0 0 0,-1 1 0,0 0 0,-1 1 0,0 0-1,0 0 1,-2 1 0,0 0 0,0 1 0,-1-1 0,0 1 0,-2 1 0,1-1 0,-2 0 0,0 1 0,-1 0-1,0 0 1,-1 0 0,-1 0 0,0 0 0,-1-1 0,-1 1 0,0 0 0,-1 0 0,0-1 0,-2 1 0,1-1-1,-8 13-50,-1-7-17,0 0 1,-2-1-1,0-1 1,-1-1-1,-1 0 1,0-1-1,-6 3 16,-30 20-2482,0-8-3517,21-17-3114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8.3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213 126 14253,'0'0'4277,"0"0"-1437,4-14-283,12-43-326,-14 54-2106,-1 0 0,1 1-1,0-1 1,-1 1 0,1 0 0,0 0-1,1-1 1,-1 1 0,0 0-1,0 1 1,1-1 0,-1 0 0,1 1-1,0-1 1,-1 1 0,1 0 0,0 0-1,0 0 1,0 0 0,0 1 0,3-1-125,1-1 204,9-2 18,-1 0 1,1 2-1,-1 0 1,1 0-1,0 2 0,0 0 1,0 1-1,0 0 1,-1 1-1,15 4-222,-23-4 19,1 0 0,-1 1 0,0 0 0,0 0 0,0 0-1,0 1 1,0 0 0,-1 0 0,0 1 0,0 0 0,0 0 0,0 0 0,-1 1 0,0 0-1,0 0 1,-1 0 0,1 0 0,-1 1 0,-1 0 0,1 0 0,-1 0 0,0 0 0,-1 1-19,0 0-33,0 1 1,0 0 0,-1 1 0,-1-1 0,1 0-1,-1 0 1,-1 0 0,0 0 0,0 0 0,-1 0-1,0 0 1,-1 0 0,0 0 0,0-1 0,-1 1-1,0-1 1,0 0 0,-1 0 0,0 0-1,0-1 1,-1 0 0,-2 3 32,-12 11-445,1-1 0,-2-1 0,-1-1 0,0-1 0,-1-1-1,-17 9 446,13-9-335,0-1-1,-1-2 0,-1 0 1,0-2-1,0-1 1,-1-2-1,0 0 0,-29 2 336,56-9 57,0 0 1,0 0-1,0 0 0,0 0 0,-1-1 0,1 1 1,0-1-1,-1 0 0,1 0 0,0 0 0,-1 0 1,1 0-1,0-1 0,0 1 0,-1-1 0,1 0 1,0 0-1,0-1 0,0 1 0,0 0 0,0-1 1,0 0-1,1 0 0,-1 0 0,0 0 0,1 0 1,0 0-1,-1-1 0,1 1 0,0-1 0,0 0 1,0 1-1,1-1 0,-1 0 0,1 0 0,-1 0 1,1 0-1,0 0 0,0-1 0,0 1 0,1 0 0,-1 0 1,1-1-1,0 1 0,0 0 0,0-1 0,0 1 1,1 0-1,-1-2-57,6-4 174,0 0 0,0 0 0,0 1 0,1 0 0,0 0 0,1 0 0,0 1 0,0 0 0,1 1 0,0-1 0,0 2-1,0-1 1,1 1 0,-1 1 0,1 0 0,0 0 0,7-1-174,-10 3 52,1-1 0,-1 1 0,1 0 0,-1 1-1,1 0 1,-1 0 0,1 1 0,0 0 0,-1 0-1,1 1 1,0 0 0,-1 0 0,1 1 0,-1 0-1,1 0 1,-1 1 0,0-1 0,0 2 0,0-1-1,-1 1 1,1 0 0,-1 0 0,0 1 0,0 0-1,0 0 1,-1 1 0,4 4-52,47 62 32,-50-61-32,0 0 0,0 0 0,1-1 0,0 0 0,0-1 0,2 1 0,-1-1 0,1-1 0,0 0 0,1 0 0,-1-1 0,2 0 0,-1 0 0,1-1 0,0-1 0,0 0 0,0 0 0,1-1 0,0-1 0,0 0 0,0 0 0,3-1 0,-9-3-256,-1 0 0,0 0 0,0-1 0,0 0 0,0 0 1,0 0-1,0-1 0,-1 0 0,1 1 0,-1-2 0,1 1 0,-1 0 0,0-1 0,-1 0 0,1 0 0,-1 0 1,1 0-1,-1-1 0,0 1 0,-1-1 0,1 0 0,-1 0 0,0 0 0,0 0 0,-1 0 0,1 0 0,-1 0 1,0-1-1,-1 1 0,1 0 0,-1-1 0,0-3 256,-6-5-6395,-9 3-5542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9.1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1 131 14638,'0'0'3876,"0"0"-1186,8-13-442,0 1-1655,-5 7-409,0 0 1,0 1 0,0-1-1,0 0 1,1 1 0,0 0-1,0 0 1,0 0 0,1 0-1,-1 1 1,1-1 0,0 1-1,0 0 1,0 1 0,5-3-185,5 0 293,0 1 0,0 1 0,0 0 0,0 0 0,1 2 0,-1 0 1,1 1-1,-1 0 0,0 1 0,1 1 0,8 2-293,-18-3 26,0 0 0,0 1 1,0 0-1,0 0 0,0 0 0,-1 1 0,1-1 0,-1 1 1,0 1-1,0-1 0,0 1 0,0 0 0,0 0 0,-1 0 0,0 1 1,0-1-1,0 1 0,-1 0 0,1 1 0,-1-1 0,0 0 1,-1 1-1,1-1 0,-1 1 0,0 0 0,0 0 0,-1 0 1,0 0-1,0 0 0,0 2-26,-1 0-15,-1 0 1,0 1 0,0-1-1,0 0 1,-1 0-1,0 1 1,-1-2-1,0 1 1,0 0-1,-1 0 1,1-1 0,-2 0-1,1 0 1,-1 0-1,0 0 1,-1-1-1,1 0 1,-1 0-1,-6 5 15,-7 5-198,-1-1-1,0-1 0,-1-1 0,0 0 0,-1-2 0,-4 1 199,-21 3-107,48-30 166,101-83 608,216-191 812,-303 269-700,-26 24-282,0 4-494,0 2 0,0-1 0,1 1 0,0 0 0,1 1 0,0 1 0,1-1 1,0 1-1,1 0 0,0 1 0,1 0 0,-1 3-3,3-8 0,0 0 0,1 0 0,0 0 0,0 1 0,1 0 0,0-1 0,1 1 0,-1 0 0,2 0 0,-1 0 0,1 0 0,1 0 0,0 0 0,0-1 0,0 1 0,1 0 0,1-1 0,-1 1 0,2-1 0,-1 1 0,1-1 0,0 0 0,0-1 0,1 1 0,0-1 0,1 0 0,0 0 0,0-1 0,0 1 0,1-1 0,-1-1 0,2 1 0,-1-1 0,0 0 0,1-1 0,0 0 0,0 0 0,0-1 0,1 0 0,-1 0 0,3 0 0,-5-2-8,1 0 1,-1 0-1,0 0 0,0-1 1,1 0-1,-1 0 1,0 0-1,0-1 0,1 0 1,-1 0-1,0-1 0,0 0 1,0 0-1,0 0 1,-1-1-1,1 0 0,-1 0 1,1 0-1,-1-1 0,0 0 1,0 1-1,0-2 1,-1 1-1,0-1 0,0 1 1,0-1-1,0-1 0,0 0 8,36-78-2711,-21 25-6646,-17 53 7765,7-21-11728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10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57 22966,'0'0'2818,"16"-5"-1440,107-28 1232,24 16-1435,-146 17-1174,0-1 1,0 1-1,-1 0 1,1 0 0,0 0-1,0 0 1,-1 0 0,1 0-1,0 0 1,0 0-1,-1 0 1,1 0 0,0 1-1,0-1 1,-1 0 0,1 0-1,0 1 1,0-1-1,-1 0 1,1 1 0,-1-1-1,1 1 1,0-1 0,-1 1-1,1-1 1,-1 1-1,1-1 1,-1 1 0,1 0-1,-1-1 1,1 1-1,-1 0 1,0-1 0,1 1-1,-1 0 1,0-1 0,0 1-1,0 0 1,1 0-1,-1 0 1,0-1 0,0 1-1,0 0 1,0 0 0,0-1-1,0 1 1,-1 0-1,1 0 1,0-1 0,0 1-1,0 0 1,-1 0 0,1-1-1,0 1 1,-1 0-1,1-1 1,-1 1 0,1 0-1,-1-1 1,1 1-1,-1-1 1,1 1-2,-36 39 54,-19-2 4,-41 42-89,96-80 3,-1 1 0,1-1-1,-1 1 1,1 0 0,0-1 0,-1 1-1,1-1 1,0 1 0,0 0-1,-1-1 1,1 1 0,0 0 0,0-1-1,0 1 1,0 0 0,0-1 0,0 1-1,0 0 1,0 0 0,0-1 0,0 1-1,0 0 1,1-1 0,-1 1 0,0 0-1,0-1 1,1 1 0,-1-1-1,0 1 1,1 0 0,-1-1 0,1 1-1,-1-1 1,0 1 0,1-1 0,-1 1-1,1-1 1,0 1 0,-1-1 0,1 0-1,-1 1 1,1-1 0,0 0-1,-1 0 1,1 1 0,0-1 0,-1 0-1,1 0 1,0 0 0,-1 0 0,1 0-1,0 0 1,-1 0 0,1 0 0,0 0-1,-1 0 1,1 0 28,51 2-1455,-44-3 1126,142-20-8869,-99 7 2034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12.51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505 134 17200,'0'-120'5691,"-5"107"-1329,-3 32-2222,-5 223-66,13-178-1852,12 926-2150,-12-942 1650,-2 171-3064,-11-78-2892,-5-47-2655</inkml:trace>
  <inkml:trace contextRef="#ctx0" brushRef="#br0" timeOffset="276.289">30 1512 19987,'-30'-140'3107,"46"167"2043,52 53-4898,-28-40-85,2-1-1,1-3 1,2-2 0,2-1-1,0-3 1,3-2-1,0-1 1,1-4-1,2-1 1,8 0-167,-33-12 119,0-1-1,1-2 1,0-1 0,0-1 0,0-1 0,10-2-119,-29-1 73,0-1 1,1-1 0,-1 0 0,0 0-1,0-1 1,0 0 0,0-1 0,0 0-1,-1 0 1,1-1 0,-1-1 0,0 1-1,0-2 1,-1 1 0,1-1 0,-1 0-1,0-1 1,-1 0 0,6-6-74,-1-6 35,-1-1 0,-1-1 0,-1 1 0,-1-2 0,0 1 0,-2-1 0,0 0 1,-2 0-1,0-1 0,-2 0 0,0 1 0,-2-1 0,0 0 0,-3-16-35,4 25-3,-1 1 0,-1-1 0,0 0 0,0 0-1,-2 1 1,1-1 0,-2 1 0,0-1 0,-1 1 0,0 1 0,0-1 0,-5-6 3,7 16-160,0 0 1,0-1-1,0 1 1,0 0 0,0 0-1,-1 1 1,1-1-1,-1 1 1,0 0 0,0 0-1,0 0 1,0 0-1,0 1 1,0-1 0,0 1-1,-1 0 1,1 1-1,0-1 1,-4 0 159,-52 1-7152,-9 6-7934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11.9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82 18289,'0'0'7148,"14"5"-4607,128 23-1734,-3-36 1373,136-25-2180,-158 16 243,12-1-151,-21 1-301,1 5 1,92 3 208,-184 19-2947,-41 5 262,-140 40-8361,101-37 3087</inkml:trace>
  <inkml:trace contextRef="#ctx0" brushRef="#br0" timeOffset="253.716">490 248 15214,'0'0'4869,"0"0"-3684,0 0-640,0 0 768,111 43 224,-40-43-223,17-3-354,10-6-543,6-2-289,5-2-128,-4 0 64,-10-5 0,-14-1-64,-20-1-384,-15-6-1890,-20-7-2243,-11 0-4515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31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64 363 5285,'0'0'1900,"0"0"-517,8-15 165,26-47 11,50-46 3384,-28-4 3369,-79 127-5354,-101 238-2318,34-32-757,81-176-107,24-64 133,133-262 764,2 9 143,-150 270-805,0 1 0,1 0 0,-1-1 0,1 1 0,-1 0 0,1-1 0,0 1 0,-1 0 0,1 0 0,0 0 0,0-1 0,0 1 0,0 0 0,0 0 0,0 0 0,0 1 0,0-1 0,0 0 0,0 0 0,0 0 0,1 1 0,-1-1-1,0 1 1,1-1 0,-1 1 0,0 0 0,1-1 0,-1 1 0,1 0 0,-1 0 0,0 0 0,1 0 0,-1 0 0,1 0 0,-1 0 0,0 0 0,1 1 0,-1-1 0,0 1 0,1-1 0,-1 1 0,0-1 0,0 1 0,1 0 0,-1-1 0,0 1 0,0 0 0,0 0-1,0 0 1,0 0 0,0 0 0,0 0 0,0 0 0,0 0 0,-1 1 0,1-1-11,9 15-2,-1 0-1,-1 1 0,-1 0 1,0 0-1,-1 1 0,-1 0 1,0 0-1,-2 0 1,0 0-1,0 14 3,-1-20 0,16 276-1100,-15-218 950,-27-67 102,-109-88 1088,112 68-841,-181-147 959,194 153-1246,16 12-897,17 13-1193,42 35-7036,-44-33 1361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11.2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204 177 15951,'4'-17'3918,"13"-59"-880,-16 71-2819,0 1 1,1-1-1,-1 1 0,1 0 0,0 0 1,0 0-1,0 0 0,1 0 0,0 0 1,-1 1-1,1-1 0,0 1 0,1 0 1,-1 0-1,1 0 0,-1 0 0,1 1 1,0-1-1,0 1 0,0 0 0,0 0 1,0 0-1,1 1 0,-1 0 0,0-1 1,1 1-1,-1 1 0,1-1 0,-1 1 1,1 0-1,0 0 0,-1 0 0,1 0 1,1 1-220,2 0 61,0 1 0,0 0 0,1 0 1,-1 1-1,-1 0 0,1 0 0,0 1 1,-1-1-1,1 2 0,-1-1 0,0 1 1,-1 0-1,1 1 0,-1 0 0,0 0 1,4 6-62,-4-3-21,-1 1 1,-1 0 0,0-1 0,-1 2 0,1-1-1,-2 0 1,0 1 0,0-1 0,-1 1-1,0-1 1,0 1 0,-1 0 0,-1 0 0,0-1-1,-1 1 1,0-1 0,0 1 0,-1-1-1,0 0 1,-1 0 0,0 0 0,-1 0 0,0-1-1,0 0 1,-1 0 0,0 0 0,-1-1-1,0 1 1,0-2 0,-1 1 0,0-1 0,0 0-1,-3 1 21,-6 7-152,-2 0 0,1-1 0,-1-2 0,-1 1 1,0-2-1,-1-1 0,0-1 0,-1 0 0,0-2 0,0 0 0,-1-2 0,1 0 0,-1-1 0,0-2 0,-11 0 152,31-2 46,1 1-1,0-1 1,0-1 0,-1 1-1,1 0 1,0 0 0,0-1 0,0 1-1,0-1 1,0 0 0,0 0-1,-1 0 1,2 0 0,-1 0 0,0 0-1,0 0 1,0 0 0,0-1-1,1 1 1,-1-1 0,1 1 0,-1-1-1,1 0 1,0 0 0,-1 0-1,1 1 1,0-1 0,0 0 0,0-1-1,1 1 1,-1 0 0,0 0-1,1 0 1,-1 0 0,1 0 0,0-1-1,0 1 1,0 0 0,0 0-1,0 0 1,0-1 0,1 1 0,-1 0-1,1 0 1,-1 0 0,1 0-1,0 0 1,0 0 0,0 0 0,0 0-1,0 0 1,0 0 0,1 0-1,-1 0 1,2-1-46,2-3 60,1-1 0,0 1 0,1 0 0,-1 0 0,1 0 0,0 1 0,1 0 0,-1 1 0,1 0 0,0 0-1,0 0 1,0 1 0,0 0 0,1 1 0,-1 0 0,1 0 0,0 1 0,-1 0 0,1 1 0,0-1 0,0 2 0,-1-1 0,1 1 0,0 1-1,-1-1 1,1 2 0,-1-1 0,0 1 0,1 0 0,-1 1 0,2 1-60,3 5-199,0 1 0,0 0 0,-2 1-1,1 0 1,-1 1 0,-1 0 0,-1 1 0,0 0 0,2 4 199,54 72-2094,-16-49-5679,-20-23 1463</inkml:trace>
  <inkml:trace contextRef="#ctx0" brushRef="#br0" timeOffset="459.912">868 287 8040,'1'-23'3739,"15"-83"9775,16 82-8620,7 39-3327,20 51-1061,-53-53-555,-2-1 1,0 2 0,0-1-1,-2 0 1,1 1-1,-2-1 1,1 1-1,-2 0 1,0-1-1,-1 1 1,0 0 0,-1-1-1,0 1 1,-1-1-1,-1 0 1,0 0-1,-1 0 1,0 0-1,-1-1 1,-1 0 0,0 0-1,0-1 1,-1 0-1,0 0 1,-1 0-1,-1-1 1,-6 5 48,-38 30-961,71-70 860,134-149 1019,51-134 443,-182 268-1291,-30 45 303,-3 10-358,1 1-1,0 0 0,1 1 1,1 0-1,1 1 1,0 0-1,1 0 1,1 1-1,1 0 0,1 0 1,0 1-1,0 12-14,2-18-18,1-1-1,1 1 0,1 0 1,0-1-1,0 1 0,2 0 1,0-1-1,0 1 0,1-1 1,1 0-1,0 0 0,0 0 1,2 0-1,-1-1 0,2 0 1,0 0-1,0-1 0,1 1 1,1-1 18,-5-6-3,0-1-1,1 1 1,0-1 0,0 1 0,0-2 0,0 1 0,1 0-1,0-1 1,-1 0 0,1 0 0,0-1 0,0 0-1,1 0 1,-1 0 0,0-1 0,1 0 0,-1 0 0,1 0-1,-1-1 1,1 0 0,-1-1 0,1 1 0,-1-1 0,1 0-1,-1-1 1,1 1 0,-1-1 0,0-1 0,0 1 0,0-1-1,0 0 1,3-3 3,2-1 22,0-1-1,-1 0 0,0-1 1,0 0-1,0-1 0,-1 0 1,-1-1-1,0 1 0,0-1 1,-1-1-1,-1 0 0,0 0 1,0 0-1,-1-1 1,-1 1-1,0-1 0,-1 0 1,0-1-1,0-5-21,-3 18-70,0-1 0,0 1 0,-1 0 0,1 0 0,0 0 0,-1 0 0,1 0 0,-1 0 0,1-1 0,-1 1-1,0 0 1,1 0 0,-1 1 0,0-1 0,0 0 0,0 0 0,0 0 0,1 0 0,-1 1 0,0-1 0,0 0 0,0 1 0,-1-1 0,1 1 0,0-1 0,0 1 0,0 0 0,0-1 0,0 1 0,-1 0 0,1 0 0,0 0 0,0 0 0,0 0-1,-1 0 1,1 0 0,0 0 0,0 0 0,0 1 0,0-1 0,-1 0 0,1 1 0,0-1 70,-54 17-7168,23-1-365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59:09.8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114 143 15471,'0'0'4078,"11"-13"-1676,37-44-186,-43 52-1984,0 0 1,1 1-1,0 0 1,0 0-1,0 0 1,1 1-1,-1 0 1,1 0-1,0 1 1,0 0-1,0 0 1,0 0-1,0 1 1,0 0-1,0 0 1,0 1-1,0 0 1,1 0-1,-1 1 1,7 1-233,-10-1 27,1 0-1,-1 1 1,0-1 0,0 1 0,1 0 0,-1 0 0,0 0 0,0 1 0,-1-1 0,1 1 0,-1 0 0,1 0 0,-1 0 0,0 1 0,0-1 0,0 1 0,0 0 0,-1-1-1,0 1 1,1 0 0,-1 1 0,-1-1 0,1 0 0,-1 0 0,1 1 0,-1-1 0,-1 1 0,1-1 0,-1 1 0,1 0 0,-1-1 0,-1 1 0,1-1 0,0 1 0,-1-1-1,0 1 1,0-1 0,-1 1 0,1-1 0,-1 0 0,0 0 0,0 0 0,-2 4-27,-7 7-34,-1 0 0,0-1 1,-1 0-1,-1-1 0,0 0 0,0-1 0,-1-1 1,-1 0-1,0-1 0,0-1 0,-1 0 0,0-1 1,-1-1-1,0-1 0,0 0 0,0-2 0,-1 0 0,-4 0 34,-38-2 9,60-2 10,0 0 0,0 0 1,0 0-1,0 0 0,0 0 0,0 0 1,0-1-1,0 1 0,0 0 0,0-1 0,0 1 1,1 0-1,-1-1 0,0 1 0,0-1 1,0 0-1,1 1 0,-1-1 0,0 1 0,1-1 1,-1 0-1,0 0 0,1 1 0,-1-1 0,1 0 1,-1 0-1,1 0 0,-1 0 0,1 0 1,0 1-1,0-1 0,-1 0 0,1 0 0,0 0 1,0 0-1,0 0 0,0 0 0,0 0 0,0 0 1,0 0-1,0 0 0,0 0 0,1 0 1,-1 0-1,0 0 0,1 0 0,-1 1 0,0-1 1,1 0-1,-1 0 0,1 0 0,0 1 1,-1-1-1,1 0 0,-1 0 0,1 1 0,0-1 1,0 1-1,0-1-19,2-3 58,1 1 0,-1 0 0,1-1-1,-1 2 1,1-1 0,0 0 0,0 1 0,1 0 0,-1 0 0,0 0 0,1 0 0,-1 1 0,1 0-1,0 0 1,-1 0 0,1 0 0,0 1 0,-1 0 0,1 0 0,0 0 0,0 0 0,-1 1 0,1 0-1,-1 0 1,1 0 0,0 0 0,-1 1 0,0 0 0,1 0 0,-1 0 0,0 1 0,0-1 0,0 1-1,0 0 1,-1 0 0,1 0 0,-1 0 0,0 1 0,2 1-58,7 11-2,-1 0 0,0 0 0,-1 1 0,0 1 0,-2 0 0,0 0 0,-1 0 0,0 3 2,26 28-4185,6-38-8195,-22-11 1799</inkml:trace>
  <inkml:trace contextRef="#ctx0" brushRef="#br0" timeOffset="249.732">521 272 13997,'0'0'8072,"0"0"-4965,0 0-1313,0 0-97,0 0-608,98-6-608,-61 4-449,4-1 32,0-2-64,-1 1-257,2 1-607,-7-1-578,-1 3-832,-6-5-1666,-5 0-1761,-6-2-4613</inkml:trace>
  <inkml:trace contextRef="#ctx0" brushRef="#br0" timeOffset="407.912">1073 0 17777,'0'0'3811,"0"0"-1184,0 0 95,0 0-383,0 0-642,0 0-480,0 0-640,0 0-577,1 82 0,-6-26 0,-6 2 0,1 2 0,2-5 0,-5-2 0,0-3 0,-5 0 0,-2-3-4420,4-4-8488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02.7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507 1989 18962,'12'-15'224,"93"-102"694,102-171 4298,-134 200-5034,4 4 1,4 4-1,3 3 1,3 3-1,3 5 0,56-30-182,-59 40 41,3 4-1,3 5 1,1 3 0,2 4-1,25-3-40,-106 40 7,1 1 0,0 1 1,0 0-1,0 1 0,1 0 0,-1 2 0,1 0 0,-1 0 0,15 3-7,-29-2-4,0 1-1,0 0 1,0-1-1,1 1 1,-1 0-1,0 0 1,0 0-1,-1 0 1,1 0 0,0 1-1,0-1 1,0 1-1,-1-1 1,1 1-1,-1 0 1,1-1-1,-1 1 1,0 0-1,0 0 1,1 0-1,-1 0 1,-1 0-1,1 0 1,0 0 0,0 0-1,-1 0 1,1 1-1,-1-1 1,0 0-1,0 0 1,0 1-1,0-1 1,0 0-1,0 0 1,0 1-1,-1-1 1,1 0-1,-1 0 1,0 0 0,0 0-1,1 0 1,-1 0-1,-2 2 5,-7 22-27,-1-1 1,-1-1-1,-2 0 0,0 0 1,-2-2-1,0 0 0,-6 5 27,-155 179 79,-9-8 0,-9-8 1,-8-7-80,167-151-14,-206 188 28,-541 506 122,736-681-122,6-7-40,2 1-1,1 2 1,2 1 0,2 2-1,2 1 1,-3 10 26,34-54 0,0 0 2,-1 0 0,1 0-1,-1 1 1,1-1 0,0 0 0,0 1-1,-1-1 1,1 1 0,0-1-1,0 1 1,0 0 0,1-1 0,-1 1-1,0 0 1,1 0 0,-1 0 0,1-1-1,-1 1 1,1 0 0,0 0 0,0 0-1,0 0 1,0 0 0,0 0-1,0-1 1,0 1 0,1 0 0,-1 0-1,1 0 1,0 0 0,-1-1 0,1 1-1,0 0 1,0-1 0,0 1 0,0 0-1,0-1 1,0 1 0,0-1-1,1 0 1,-1 1 0,1-1 0,-1 0-1,1 0 1,-1 0 0,2 1-2,11-3-2,0-1 0,0-1 0,0 1 1,-1-2-1,1 0 0,-1-1 0,0 0 0,0-1 1,0 0-1,-1-1 0,4-3 2,-4 4-2,442-270 100,-358 213-46,112-72-99,1944-1221 2213,-1907 1216-2075,-198 115 10,-47 31-20,-152 113-92,-436 316-156,-1122 878 329,1479-1110-162,45-23 128,130-124-134,3 3 1,2 3 0,-15 27 5,30-15-198,35-74 196,1 1 0,0 0 1,-1 0-1,1 0 0,0 0 0,0 0 0,-1 0 0,1 0 0,0 0 0,0 0 1,0 0-1,0 0 0,0 0 0,1-1 0,-1 1 0,0 0 0,0 0 0,1 0 1,-1 0-1,0 0 0,1 0 0,-1 0 0,1-1 0,-1 1 0,1 0 1,-1 0-1,1-1 0,0 1 0,-1 0 0,1-1 0,0 1 0,0 0 0,-1-1 1,1 1-1,0-1 0,0 0 0,0 1 0,0-1 0,0 0 0,0 1 2,71-10-21,51-45 37,49-39-5,44-38 37,44-35 64,2238-1486 59,-2164 1439 21,-38 28-155,-45 30-79,-51 35 52,21-6 177,-201 120-188,-21 13-42,-31 23-73,-1099 889 272,717-592-205,254-201 115,-877 744-143,834-668 98,54-34 129,57-41-150,59-48-150,33-78 149,0 0 0,0 0 0,0 1 0,0-1-1,0 0 1,0 0 0,0 0 0,0 0 0,1 0-1,-1 0 1,0 0 0,1 0 0,-1 0 0,1 1-1,-1-1 1,1-1 0,-1 1 0,1 0 0,0 0-1,0 0 1,-1 0 0,1 0 0,0-1 0,0 1-1,0 0 1,0-1 0,0 1 0,0 0 0,0-1-1,0 1 1,0-1 0,0 0 0,0 1 0,0-1-1,0 0 1,0 0 0,0 0 0,0 1 0,1-1-1,-1 0 2,92-18-74,61-50-65,60-48 117,55-44 65,49-37-32,43-31-22,68-47-37,1349-846 310,-256 237-43,-1280 757-171,21 10 90,-263 117-136,0 1 0,0-1-1,0 0 1,0 1-1,0-1 1,0 1 0,0-1-1,0 1 1,1-1 0,-1 0-1,0 1 1,0-1-1,0 1 1,1-1 0,-1 0-1,0 1 1,0-1 0,1 0-1,-1 1 1,0-1-1,1 0 1,-1 0 0,0 1-1,1-1 1,-1 0-1,0 0 1,1 1 0,-1-1-1,1 0 1,-1 0 0,0 0-1,1 0 1,-1 0-1,1 0 1,-1 0 0,1 0-1,-1 0 1,0 0-1,1 0 1,-1 0 0,1 0-1,-1 0 1,1 0 0,-1 0-1,0 0 1,1 0-1,-1-1 1,1 1 0,-1 0-1,0 0 1,1 0-1,-1-1 1,0 1 0,1 0-1,-1-1 1,0 1 0,1 0-1,-1-1 1,0 1-1,0 0 1,1-1 0,-1 1-1,0 0 1,0-1 0,0 1-1,0-1-1,-49 52 22,-70 44 36,-61 42 257,-49 35 91,-1690 1262 347,1627-1201-903,45-23 113,54-34 31,62-38-15,61-44 37,69-93-14,0 0 0,0 0 0,0 0 0,0 0 1,1 0-1,-1 0 0,0 0 0,1 0 0,-1 0 0,0 0 0,1 0 0,-1 0 0,1 1 0,0-1 1,-1 0-1,1 0 0,0 1 0,0-1 0,0 0 0,0 0 0,0 1 0,0-1 0,0 0 0,0 1 1,1-1-1,-1 0 0,0 0 0,1 0 0,-1 1 0,1-1 0,0 0 0,-1 0 0,1 0 0,0 0 0,-1 0 1,1 0-1,0 0 0,0 0 0,0 0 0,0 0 0,0-1 0,0 1 0,0 0 0,0 0-2,62-6-17,70-46-127,63-48 42,57-44 65,58-40 32,52-38-1,46-30-36,2453-1371 106,-2460 1426 42,-56 40 119,-70 41-33,-77 42-155,-82 43-21,-117 30-14,1-1-1,0 0 1,0 1-1,-1-1 0,1 1 1,0-1-1,0 1 1,0-1-1,-1 1 1,1 0-1,0-1 1,0 1-1,0 0 1,0 0-1,0 0 1,0 0-1,0-1 0,0 1 1,0 0-1,0 1 1,0-1-1,-1 0 1,1 0-1,0 0 1,0 0-1,0 1 1,0-1-1,0 0 1,0 1-1,-1-1 0,1 1 1,0-1-1,0 1 1,0 0-1,-1-1 1,1 1-1,0-1 1,-1 1-1,1 0 1,-1 0-1,1-1 0,-1 1 1,1 0-1,-1 0 1,1 0-1,-1 0 1,0 0-1,0-1 1,1 1-1,-1 0 1,0 0-1,0 0 1,0 0-1,0 0 0,0 0-1,-36 45 43,-75 48 58,-63 41 97,-56 37 79,-43 35-95,-363 264-146,-728 572-40,1118-830 4,61-34 0,63-42 0,67-44 0,54-91 0,0-1 1,1 0-1,-1 1 0,1-1 0,-1 1 1,1-1-1,-1 1 0,1-1 0,0 1 1,0-1-1,0 1 0,0-1 0,0 1 1,0-1-1,0 1 0,0-1 0,1 1 1,-1-1-1,0 1 0,1-1 0,-1 0 1,1 1-1,0-1 0,-1 0 0,1 1 1,0-1-1,0 0 0,0 0 0,0 0 1,0 1-1,0-1 0,0 0 0,0 0 1,1-1-1,-1 1 0,0 0 0,0 0 1,1-1-1,-1 1 0,1 0 0,-1-1 1,1 0-1,0 1 0,73-4-54,77-39-143,60-47 37,59-44 90,55-37 65,47-34 32,-356 195-25,3272-1693 257,-3058 1602-205,-80 43 52,-78 41-79,-74 16-27,1 0 0,-1 0 0,1 0 0,-1 0 0,1 0 0,-1 0 0,1 0 0,0 0 0,-1 0 0,1 0 0,-1 1 0,1-1 0,-1 0 0,1 0 0,0 0 0,-1 1 0,1-1 0,0 0 0,-1 1 0,1-1 0,0 0 0,-1 1 0,1-1 0,0 0 0,0 1 0,-1-1 0,1 1 0,0-1 0,0 0 0,0 1 0,0-1 0,0 1 0,-1-1 0,1 1 0,0-1 0,0 1 0,0-1 0,0 1 0,0-1 0,0 0 0,0 1 0,1-1 0,-1 1 0,0-1 0,0 1 0,0-1 0,0 0 0,0 1 0,1-1 0,-1 1 0,0-1 0,0 0 0,1 1 0,-1-1 0,0 0 0,1 1 0,-1-1 0,0 0 0,1 1 0,-1-1 0,1 0 0,-1 0 0,0 0 0,1 1 0,-1-1 0,1 0 0,-1 0 0,1 0 0,-1 0 0,0 0 0,-78 66 0,-76 42 0,-67 40 0,-58 36 0,20-15 0,-2044 1430 0,2035-1381 0,62-34 0,66-39 0,69-46 0,70-98 0,0 0 0,0 1 0,0-1 0,0 0 0,0 0 0,1 1 0,-1-1 0,0 1 0,1-1 0,-1 0 0,1 1 0,-1-1 0,1 1 0,0-1 0,0 1 0,-1 0 0,1-1 0,0 1 0,0-1 0,1 1 0,-1-1 0,0 1 0,0-1 0,1 1 0,-1-1 0,1 1 0,0-1 0,-1 1 0,1-1 0,0 0 0,0 1 0,0-1 0,0 0 0,0 0 0,0 0 0,0 0 0,0 1 0,0-2 0,1 2 0,67 0 0,75-39 0,65-48 0,63-42 0,53-34 0,45-30 0,988-508 0,534-153 0,-1683 771 0,-82 36 0,-81 36 0,-73 39 0,-79 44 0,-71 43 0,-63 33 0,-55 32 0,-48 27 0,98-60 0,-1466 925 0,1392-851 0,54-25 0,56-33 0,67-39 0,67-45 0,74-80 0,0-1 0,0 1 0,0-1 0,1 1 0,-1-1 0,0 1 0,0-1 0,1 1 0,-1 0 0,0-1 0,1 1 0,-1 0 0,1 0 0,-1 0 0,1-1 0,-1 1 0,1 0 0,-1 0 0,1 0 0,0 0 0,0 0 0,-1 0 0,1 0 0,0-1 0,0 1 0,0 0 0,0 0 0,0 0 0,0 0 0,0 0 0,1 0 0,-1 0 0,0 0 0,0 0 0,1 0 0,-1 0 0,0-1 0,1 1 0,-1 0 0,1 0 0,-1 0 0,1-1 0,0 1 0,-1 0 0,1-1 0,0 1 0,-1 0 0,1-1 0,0 1 0,0-1 0,0 1 0,0-1 0,54-7 0,72-44 0,64-45 0,57-37 0,51-31 0,1629-853 0,-1561 832 0,-50 28 0,-62 35 0,29-6 0,-261 121 0,-57 26 0,21-12 0,-108 60 0,-63 35 0,-167 89 0,-1082 609 0,1164-636 0,46-20 0,-53 58 0,221-154 0,55-48 0,0 0 0,1 0 0,-1 1 0,0-1 0,0 0 0,1 0 0,-1 0 0,0 0 0,0 0 0,1 1 0,-1-1 0,0 0 0,0 0 0,1 0 0,-1 1 0,0-1 0,0 0 0,0 0 0,0 1 0,1-1 0,-1 0 0,0 1 0,0-1 0,0 0 0,0 0 0,0 1 0,0-1 0,0 0 0,0 1 0,0-1 0,0 0 0,0 0 0,0 1 0,0-1 0,0 0 0,0 1 0,0-1 0,0 0 0,0 1 0,0-1 0,0 0 0,0 0 0,-1 1 0,1-1 0,0 0 0,0 0 0,0 1 0,-1-1 0,1 0 0,0 0 0,0 0 0,0 1 0,-1-1 0,1 0 0,0 0 0,0 0 0,-1 0 0,1 1 0,0-1 0,-1 0 0,1 0 0,57-20 0,283-161 0,-196 99 0,1542-805 0,-1475 790 0,-60 38 0,-70 42-176,-82 17 153,1 0 0,-1 0 0,1 0 0,-1 0 1,1 0-1,-1 0 0,1 0 0,-1 0 0,1 1 0,-1-1 1,1 0-1,-1 0 0,1 0 0,-1 1 0,1-1 0,-1 0 0,1 1 1,0-1-1,-1 0 0,1 1 0,0-1 0,-1 1 0,1-1 1,0 0-1,0 1 0,-1-1 0,1 1 0,0-1 0,0 1 0,0-1 1,-1 1-1,1-1 0,0 1 0,0-1 0,0 1 0,0-1 1,0 1-1,0-1 0,0 1 0,0-1 0,0 1 0,0-1 1,1 1-1,-1-1 0,0 1 0,0-1 0,0 1 0,1-1 0,-1 1 1,0-1-1,0 1 0,1-1 0,-1 1 0,0-1 0,1 0 1,-1 1-1,1-1 0,-1 0 0,0 1 0,1-1 0,-1 0 0,1 0 1,-1 1-1,1-1 0,-1 0 0,1 0 0,-1 0 0,1 0 23,-85 56-4420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5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152 143 14894,'1'-16'6379,"7"-64"-3863,-2 34 2213,-9 66-3778,-2 6-760,1 2 0,2-1-1,0 0 1,2 1 0,0-1-1,2 0 1,2 0 0,1 4-191,-3-18-41,1-1 0,1 1 0,0-1 1,1 0-1,0 0 0,1 0 0,0-1 1,1 0-1,0 0 0,1 0 0,0-1 0,0 0 1,1-1-1,1 0 0,0 0 0,0-1 1,0 0-1,1-1 0,0 0 0,1-1 1,-1 0-1,3 0 41,-11-6-3,1 1-1,-1-1 1,0 0 0,0 0 0,0 0-1,0-1 1,1 1 0,-1-1 0,0 0-1,0 0 1,0 0 0,0 0 0,0 0-1,0-1 1,-1 1 0,1-1 0,0 0-1,-1 0 1,1 0 0,-1 0 0,0 0-1,1 0 1,-1-1 0,0 1 0,0-1-1,-1 0 1,1 1 0,-1-1 0,2-3 3,32-97 180,-29 79-74,49-182 2157,-107 397-2191,9 1-1,7 2 0,5 47-71,26-178 0,5-27 0,-3 0 0,-1 0 0,-2 0 0,-1 0 0,-1-1 0,-13 31 0,19-62 0,1 1 0,-1-1 0,0 0 0,-1 0 0,1 0 0,-1 0 0,1 0 0,-1-1 0,0 1 0,-1-1 0,1 0 0,-1 0 0,1 0 0,-1 0 0,0-1 0,0 1 0,0-1 0,0 0 0,0 0 0,-1-1 0,1 1 0,0-1 0,-1 0 0,0 0 0,1 0 0,-1-1 0,1 0 0,-1 0 0,0 0 0,1 0 0,-1-1 0,1 1 0,-1-1 0,1 0 0,-1-1 0,-2 0 0,-4-4-75,-1-1 1,2 0-1,-1-1 0,1 0 0,0 0 1,1-1-1,0 0 0,0-1 0,1 0 1,0 0-1,1-1 0,0 0 0,0 0 1,2-1-1,-1 0 0,1 0 0,1 0 1,0 0-1,1-1 0,1 1 1,-1-1-1,1-12 75,10-7-3293,10 19-2719,-4 8-1296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58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0 109 19987,'0'0'3102,"0"-14"-759,0-43-170,16 23 1214,32 30-2725,-39 5-579,-4-1-82,-1 0 0,1 1 1,-1-1-1,1 1 0,0 0 0,-1 0 1,1 1-1,-1-1 0,0 1 1,0 0-1,1 0 0,-1 0 1,0 1-1,-1-1 0,1 1 1,0 0-1,-1 0 0,0 1 0,1-1 1,-1 0-1,-1 1 0,1 0 1,0 0-1,-1 0 0,0 0 1,0 0-1,0 0 0,0 1 0,-1-1 1,0 1-1,0-1 0,0 1 1,0-1-1,-1 1 0,0 0 1,0-1-1,0 1 0,0 0 0,-1-1 1,1 1-1,-2 1-1,-4 10 89,-2 0 0,0 0 0,-1 0 0,0-1 0,-1 0 0,-1-1 0,0-1 0,-4 3-89,-38 53 265,52-68-265,0 0 0,-1 0 0,1 0 0,0 0 0,-1 1 0,1-1 0,0 0 0,0 0 0,-1 1 0,1-1 0,0 1 0,1-1 0,-1 1 0,0-1 0,0 1 0,1-1 0,-1 1 0,0 0 0,1 0 0,0-1 0,-1 1 0,1 0 0,0-1 0,0 1 0,0 0 0,0 0 0,0-1 0,1 1 0,-1 0 0,0 0 0,1-1 0,-1 1 0,1 0 0,0-1 0,0 1 0,-1-1 0,1 1 0,0-1 0,0 1 0,0-1 0,1 0 0,-1 1 0,0-1 0,0 0 0,1 0 0,-1 0 0,1 0 0,-1 0 0,1 0 0,93 0-2175,46-51-5358,-109 37 5667,7-4-5810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59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0 172 18802,'4'-13'3037,"-2"7"-2806,0-3 247,0-1-1,1 1 1,0 0-1,1 1 1,0-1-1,0 1 1,1-1-1,0 1 1,1 1-1,-1-1 0,1 1 1,1 0-1,0 0-477,-1 2 149,0 1 0,0 0-1,0 0 1,1 1-1,0 0 1,0 0 0,-1 0-1,2 1 1,-1 0-1,0 0 1,0 1 0,1 0-1,-1 0 1,0 1-1,1 0 1,-1 0 0,0 1-1,1 0 1,-1 0-1,0 1 1,3 0-149,-1 2 12,0-1 1,0 1 0,-1 1-1,0-1 1,0 2-1,0-1 1,0 1-1,-1 0 1,0 1 0,0-1-1,0 1 1,-1 1-1,0-1 1,-1 1-1,1 0 1,-2 1-1,1-1 1,-1 1 0,0 0-1,-1 0 1,0 0-1,-1 0 1,1 0-1,-1 4-12,-1-2-48,1 0-1,-2 0 1,1 0 0,-2 0-1,1 0 1,-2 1-1,1-1 1,-2-1-1,1 1 1,-1 0-1,-1 0 1,0-1-1,0 0 1,-1 0-1,-1 0 1,0-1 0,0 1-1,0-1 1,-1-1-1,-1 1 1,1-1-1,-1 0 1,-1-1-1,0 0 1,0-1-1,-3 2 49,9-5 1,-2 1 4,-1 1-1,0-1 0,0-1 1,0 1-1,-1-1 1,1 0-1,-1 0 0,0-1 1,0 0-1,0 0 0,0 0 1,-2-1-5,8-3 16,0 1-1,0-1 1,0 0 0,0 1-1,1-1 1,-1 0 0,1 0-1,-1 0 1,1 0 0,0 1-1,-1-1 1,1 0 0,0 0-1,0 0 1,0 0 0,1 0-1,-1 0 1,0 0 0,1 1-1,0-1 1,-1 0 0,1 0 0,0 0-1,0 1 1,0-1 0,0 0-1,0 1 1,0-1 0,0 1-1,0-1 1,1 1 0,0-1-16,55-76 354,3 2 0,3 3 0,42-35-354,-155 160 16,40-40-21,2 0 0,-1 0 0,2 1 0,-1 0 0,2 0 0,0 1 0,0-1 0,2 1 0,0 1 0,0-1 0,1 1 0,1-1 0,0 1 0,1 0 0,1 0 0,1 12 5,2-20-40,0 0 0,0 0-1,0-1 1,1 0 0,0 1 0,1-1 0,-1-1-1,1 1 1,1-1 0,-1 1 0,1-2-1,-1 1 1,1 0 0,1-1 0,-1 0 0,0-1-1,1 0 1,0 0 0,0 0 0,0 0 0,0-1-1,0-1 1,1 1 0,-1-1 0,0 0 0,1-1-1,-1 0 1,1 0 0,-1 0 0,1-1 0,-1 0-1,3-1 41,0-2-155,-1-1-1,0 1 0,0-1 1,0-1-1,-1 0 1,0 0-1,0-1 0,0 0 1,-1 0-1,0 0 0,0-1 1,-1-1-1,0 1 1,0-1-1,-1 0 0,-1 0 1,1 0-1,-1 0 0,2-10 156,1 6-651,43-96-7971,-27 55-886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59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58 122 18097,'-1'-57'2005,"0"26"490,1-3 4194,-23 174-4532,-10 134-2061,36-293-35,0 1-1,1-1 1,1 1-1,1 0 1,1 0-1,0 0 1,1 1-1,1 1 1,1-1-1,0 1 1,1 1-1,11-12-60,-19 23 14,0 0-1,0 0 1,0 1-1,1 0 1,-1 0 0,1 0-1,0 0 1,0 0-1,0 1 1,0-1-1,0 1 1,1 0 0,-1 1-1,1-1 1,-1 1-1,1-1 1,0 2-1,-1-1 1,1 0-1,0 1 1,0 0 0,-1 0-1,1 0 1,0 1-1,-1 0 1,1-1-1,0 2 1,-1-1-1,1 0 1,-1 1 0,1 0-1,-1 0 1,0 0-1,0 1 1,0 0-1,0-1 1,2 4-14,5 7 0,-2 0 0,0 0 0,-1 1 0,0 1 0,-1 0 0,-1 0 0,0 0 0,-1 0 0,0 1 0,-2 0 0,0 0 0,0 0 0,-2 0 0,0 1 0,-1-1 0,0 0 0,-1 0 0,-2 6 0,3 49 0,0-69 0,0-1 0,-1 1 0,1 0 0,0 0 0,0 0 0,0-1 0,1 1 0,-1 0 0,0 0 0,1 0 0,-1-1 0,1 1 0,0 0 0,-1-1 0,1 1 0,0 0 0,0-1 0,0 1 0,0-1 0,0 0 0,1 1 0,-1-1 0,0 0 0,1 0 0,-1 1 0,1-1 0,-1 0 0,1-1 0,-1 1 0,1 0 0,0 0 0,-1-1 0,1 1 0,0-1 0,0 1 0,-1-1 0,1 0 0,0 1 0,0-1 0,0 0 0,-1 0 0,1-1 0,0 1 0,0 0 0,0 0 0,-1-1 0,1 1 0,0-1 0,-1 0 0,1 0 0,0 1 0,0-2 0,10-3-1,0-1 0,-1-1 0,0 0-1,0-1 1,0 0 0,-1-1 0,0 0 0,0-1 0,-1 1 0,-1-2-1,0 1 1,0-1 0,-1-1 0,1-2 1,-8 14-58,0 0 1,0 0-1,0 0 0,-1 0 1,1 0-1,0 0 0,-1 1 1,1-1-1,0 0 0,0 0 1,-1 0-1,1 0 0,0 0 1,0 0-1,-1 0 0,1 0 1,0 0-1,-1 0 0,1 0 1,0 0-1,0 0 0,-1-1 1,1 1-1,0 0 0,0 0 1,-1 0-1,1 0 0,0 0 0,0-1 1,-1 1-1,1 0 0,0 0 1,0 0-1,0-1 0,-1 1 1,1 0-1,0 0 0,0 0 1,0-1-1,0 1 0,0 0 1,0 0-1,-1-1 0,1 1 1,0 0-1,0-1 0,0 1 1,0 0-1,0 0 0,0-1 1,0 1-1,0 0 58,-25 17-4368,-3 9-3688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09.9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55 6758,'0'0'5830,"0"0"-3860,0 0-887,0 0 450,0 0-295,13-8-368,41-28-122,-1 25-3,-52 12-736,0-1 1,0 1-1,0-1 0,0 1 1,0 0-1,-1-1 1,1 1-1,0 0 0,-1 0 1,1-1-1,-1 1 0,1 0 1,0 0-1,-1 0 0,0 0 1,1 0-1,-1 0 0,0 0 1,1 0-1,-1 0 1,0 0-1,0 0 0,0 0 1,0 0-1,0 0 0,0 0 1,0 0-1,0 0 0,0 0 1,0 0-1,-1 0 1,1 0-1,0 0 0,-1 0 1,1 0-1,-1-1 0,1 1 1,-1 0-1,0 0-9,-58 47 3353,25-29-1549,59-16-1527,191-74-42,-265 81 1783,43-9-1992,1 1 0,-1 0 1,1 0-1,0 0 0,0 1 0,0-1 0,0 1 0,1 1 0,-1-1 0,1 1 0,0-1 0,0 1 1,0 0-1,0 1 0,1-1 0,-1 0 0,1 1 0,0 0 0,1 0 0,-1 0 0,1 0 0,0 0 1,0 1-1,1-1 0,0 1 0,0-1 0,-1 5-26,3-7-18,0-1 0,-1 0 1,1 0-1,0 0 0,0 0 1,0 0-1,1 0 0,-1 0 0,0-1 1,1 1-1,-1 0 0,1-1 1,-1 1-1,1-1 0,0 1 0,0-1 1,0 0-1,0 0 0,0 0 0,0 0 1,0 0-1,2 0 18,31 12-3657,-29-11 2067,15 3-6226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10.94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226 93 8296,'0'0'2557,"0"0"-523,0 0 384,0 0 11,0 0-459,0 0-219,0 0-139,0-11-432,2-30-337,-2 39-750,0 1-1,1-1 0,-1 1 1,1-1-1,-1 1 0,1 0 1,0-1-1,-1 1 0,1 0 1,0 0-1,0-1 0,0 1 0,0 0 1,0 0-1,0 0 0,0 0 1,0 0-1,1 0 0,-1 0 1,0 1-1,0-1 0,1 0 1,-1 1-1,1-1 0,-1 1 0,1 0 1,-1-1-1,1 1-92,4-2 223,59-7 701,-65 9-918,0 1-1,1-1 1,-1 1-1,0-1 1,1 1-1,-1-1 1,0 1-1,0-1 1,1 1 0,-1-1-1,0 1 1,0-1-1,0 1 1,0-1-1,0 1 1,0 0-1,0-1 1,0 1 0,0-1-1,0 1 1,0-1-1,0 1 1,0 0-1,0-1 1,0 1 0,-1-1-1,1 1 1,0-1-1,0 1 1,-1-1-1,1 1 1,0-1-1,-1 1 1,1-1 0,0 0-1,-1 1 1,1-1-1,-1 1 1,1-1-1,-1 0 1,1 0-1,-1 1 1,1-1 0,-1 0-1,1 0 1,-1 1-1,1-1 1,-1 0-6,-302 186 662,302-185-664,0-1-1,0 0 1,1 0 0,-1 0-1,0 1 1,0-1 0,0 0-1,1 1 1,-1-1 0,0 1-1,1-1 1,-1 1 0,0-1-1,1 1 1,-1-1 0,1 1 0,-1 0-1,0-1 1,1 1 0,0 0-1,-1-1 1,1 1 0,-1 0-1,1 0 1,0 0 0,0-1-1,-1 1 1,1 0 0,0 0-1,0 0 1,0 0 0,0-1 0,0 1-1,0 0 1,0 0 0,0 0-1,0 0 1,1-1 0,-1 1-1,0 0 1,0 0 0,1 0-1,-1-1 1,0 1 0,1 0-1,-1-1 1,1 1 0,-1 0 0,1-1-1,-1 1 1,1 0 0,0-1-1,-1 1 1,1-1 0,0 1-1,0-1 3,48 9-372,267-31-1165,-296 16 1595,-128 37 706,-58 24 458,166-54-1220,0-1 0,1 0-1,-1 0 1,1 0 0,-1 0 0,1 0 0,-1 0-1,1 1 1,-1-1 0,0 0 0,1 0-1,-1 1 1,1-1 0,-1 0 0,0 1-1,1-1 1,-1 0 0,0 1 0,0-1 0,1 1-1,-1-1 1,0 0 0,0 1 0,1-1-1,-1 1 1,0-1 0,0 1 0,0-1-1,0 0 1,0 1 0,0-1 0,0 1 0,0-1-1,0 1 1,0-1 0,0 1 0,0-1-1,0 1 1,0-1 0,0 1 0,0-1-1,-1 1 1,1-1 0,0 0 0,0 1 0,0-1-1,-1 1 1,1-1 0,0 0 0,-1 1-1,1-1 1,0 0 0,-1 1 0,1-1-1,0 0 1,-1 0 0,1 1 0,-1-1 0,1 0-1,0 0 1,-1 1-2,47 8-611,-43-9 431,19 4-2310,-8-1-3465,-3 0-6794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1.2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490 482 17873,'0'0'4660,"-6"-13"-2962,-26-42-849,30 53-748,1 0 0,-1 0-1,0 0 1,0 0 0,0 1 0,0-1 0,-1 1 0,1 0 0,0-1 0,0 1 0,-1 0 0,1 0-1,-1 1 1,1-1 0,-1 0 0,1 1 0,-1-1 0,0 1 0,1 0 0,-1 0 0,1 0 0,-1 0 0,0 1-1,0-1-100,-6 0 211,-12 3-104,0 1 0,0 0 0,0 2 0,1 0 0,-1 2 0,1 0 0,1 1 1,0 1-1,0 0 0,1 2 0,0 0 0,1 1 0,1 1 0,0 0 0,-2 4-107,11-12-12,1 0-1,-1 0 0,1 0 0,0 1 0,1 0 1,0 0-1,0 0 0,0 1 0,1 0 0,0 0 0,1 0 1,0 0-1,0 0 0,1 1 0,-1-1 0,2 1 1,-1 0-1,2-1 0,-1 1 0,1 0 0,0 0 1,1-1-1,0 1 0,0 0 0,1 0 0,0-1 0,1 1 1,-1-1-1,2 0 0,-1 0 0,1 0 0,1 0 1,-1-1-1,1 0 0,2 3 13,2-2-3,-1 0 1,1-1-1,0-1 1,0 1-1,1-1 1,0-1-1,0 0 1,0 0-1,0-1 1,1-1-1,0 1 1,0-2-1,0 1 1,0-2-1,0 1 1,0-1-1,1-1 1,-1 0-1,0-1 1,0 0-1,1-1 1,-1 0-1,0-1 0,-1 0 1,1 0-1,0-1 1,-1-1-1,0 0 1,0 0-1,0-1 1,-1 0-1,0-1 1,0 0-1,-1 0 1,1-1-1,5-8 3,4-13 184,-1-1 0,-1-1 0,-2-1 0,-2 0 0,0-1 0,-3 0 0,0 0 0,-2-1 0,-2 0 0,-1-1-1,-1-11-183,20-308 1618,-36 296-1271,7 74-347,-11 136-7,7 0 1,8 105 6,3-196-14,-2-39-173,6 95-1996,11-45-5627,-3-46-593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32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37 15567,'0'0'4004,"0"0"-1602,0 0 288,0 0-672,0 0-1057,0 0-416,0 0-161,0 0-320,-23-36-64,23 43 0,4 0-160,-3 0-513,2 3-864,0-4-1250,-1-2-1505,2-1-6150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1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0 102 16976,'0'0'6732,"0"0"-4197,0 0-1355,0 0 310,0 0-369,19 1-438,165 0 556,165-22-1239,-271 15 21,673-61-1174,-708 62 21,-30 1-268,-26 3-835,-26 5-1241,-16 5-2129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4.0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33 18610,'0'0'3795,"0"0"-848,0 0-401,0 0-666,0 0-791,0 0-598,15-7-246,50-17-63,-59 23-171,0 1 0,0-1 0,-1 1 0,1 1 0,0-1 1,0 1-1,-1 0 0,1 0 0,-1 1 0,1 0 0,-1 0 0,1 0 1,-1 0-1,0 1 0,0 0 0,0 0 0,-1 0 0,1 1 0,-1-1 1,1 1-1,-1 0 0,0 1 0,0 0-11,-2-3 1,0 0 0,-1 1 0,1-1-1,0 1 1,-1 0 0,0-1 0,1 1 0,-1 0 0,0 0-1,-1 0 1,1 0 0,0 0 0,-1 0 0,1 0 0,-1 0-1,0 0 1,0 0 0,-1 0 0,1 0 0,0 0 0,-1 0-1,0 0 1,0 0 0,0 0 0,0-1 0,0 1 0,0 0 0,-1 0-1,1-1 1,-1 1 0,0-1 0,0 0 0,0 1 0,0-1-1,0 0 1,0 0 0,-1 0-1,-96 68 135,93-66-125,-30 17 60,58-14-102,44-4-623,1-2 1,-1-3 0,21-5 654,102-21-8196,-134 17 2756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4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253 14 23542,'0'0'3059,"0"0"-480,0 0-433,-12-4-977,10 3-1139,-1 0-20,-1-1-1,0 1 1,0 0 0,1 0-1,-1 0 1,0 0 0,0 1-1,0 0 1,0 0 0,0 0 0,0 0-1,0 0 1,0 1 0,0 0-1,1 0 1,-1 0 0,0 0-1,0 0 1,1 1 0,-1 0-1,1-1 1,-1 2 0,1-1-1,0 0 1,-2 2-10,-11 10 0,1 1 0,1 0 0,0 1 0,2 1 0,-1 0 0,2 1 0,0 0 0,-1 6 0,8-16 0,0 0 0,1 0 0,1 1 0,-1-1 0,1 1 0,0 0 0,1-1 0,0 1 0,1 0 0,0 0 0,0 0 0,1 0 0,0-1 0,0 1 0,1 0 0,0-1 0,0 1 0,1-1 0,1 0 0,3 8 0,4 0-1,0-1-1,1 0 1,1-1 0,0 0 0,1-1-1,1-1 1,0 0 0,0-1-1,2 0 1,-1-1 0,1-1 0,0-1-1,1-1 1,0 0 0,0-1 0,0-1-1,1 0 1,0-2 0,0 0-1,0-1 1,0-1 0,0-1 0,0 0-1,0-2 1,8-1 1,-16 0 1,1-1 0,-1 0 0,0 0 0,0-1 0,0-1 1,-1 0-1,0 0 0,0-1 0,0 0 0,-1-1 0,0 0 0,0 0 0,-1-1 0,0 0 1,-1-1-1,0 0 0,0 0 0,-1 0 0,-1-1 0,0 0 0,0 0 0,-1 0 0,0 0 0,-1-1 1,0 0-1,-1 0 0,0 1 0,-1-1 0,0-7-1,-1 14 0,3-8 0,0-1 0,-2 0 0,1-1 0,-2 1 0,0 0 0,-1 0 0,0 0 0,-1 0 0,0 0 0,-1 0 0,-1 0 0,0 0 0,-1 1 0,-6-11 0,6 20-52,-1 1 0,0 0 0,1 0 1,-1 1-1,-1-1 0,1 1 0,0 0 0,0 1 0,-1 0 0,1 0 1,-1 0-1,1 0 0,-1 1 0,0 1 0,1-1 0,-1 1 0,1 0 1,0 0-1,-1 1 0,1 0 0,0 0 0,0 0 0,0 1 0,0 0 1,0 0-1,1 0 0,-1 1 0,-2 2 52,-112 73-9647,68-39-746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4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98 26905,'134'-3'193,"-1"-14"-97,-7 4-96,-8-4 288,-8 3-64,-6-1 129,-10 5 223,-18 3-416,-25 6-160,-22 1-352,-28 0-1057,-20 3-2083,-17 1-4547</inkml:trace>
  <inkml:trace contextRef="#ctx0" brushRef="#br0" timeOffset="174.501">342 260 15343,'98'7'6406,"2"-13"-4164,3-10-385,2-4-319,-1-7-833,-7 1-1,-12 1 97,-14-5-513,-24 10-288,-22 1-128,-24 8-641,-19 3-1985,-17 4-5830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3.2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1022 235 22998,'1'-67'3240,"0"65"-3117,-1 1 0,0-1-1,1-1 1,-1 1 0,0 0-1,0 0 1,0 0 0,-1 0-1,1 0 1,0 0 0,-1 0-1,1 0 1,-1 1 0,0-1-1,0 0 1,1 0 0,-1 0-1,-1 1 1,1-1 0,0 0-1,0 1 1,0-1 0,-1 1-1,1-1 1,-1 1 0,1 0-1,-1-1 1,0 1 0,1 0-1,-1 0 1,0 0 0,0 1 0,0-1-1,0 0 1,0 1 0,0-1-1,0 1 1,0-1 0,0 1-1,0 0 1,0 0 0,0 0-1,0 0 1,0 0 0,0 1-1,0-1 1,0 1 0,0-1-1,0 1 1,1 0 0,-3 0-123,-11 5 22,0 0 1,0 1 0,1 0 0,0 1-1,0 1 1,1 0 0,0 1-1,0 1 1,1 0 0,1 0-1,0 1 1,-8 12-23,1-5 0,1 2 0,1 0 0,1 0 0,1 2 0,1 0 0,1 1 0,-7 17 0,16-32 0,-1-1 0,2 1 0,-1 0 0,1 0 0,1 0 0,-1 1 0,1-1 0,1 0 0,0 0 0,0 1 0,1-1 0,0 0 0,1 0 0,0 0 0,0 0 0,1 0 0,0 0 0,1 0 0,-1-1 0,2 0 0,-1 0 0,1 0 0,4 5 0,9 4-1,1 0 0,0-1 0,1-1 0,1-1 0,0-1 0,0-1 0,2 0 0,-1-2 1,2-1-1,-1 0 0,1-2 0,0-1 0,1-1 0,-1-1 0,1-1 0,0-1 0,16-1 1,-29 0-213,0-1-1,0-1 1,0 0 0,0-1 0,0 0-1,0 0 1,-1-1 0,1-1-1,9-4 214,48-49-6034,-49 27 1485,-1-2-2470</inkml:trace>
  <inkml:trace contextRef="#ctx0" brushRef="#br0" timeOffset="259.86">1508 243 20499,'0'0'3113,"0"0"-428,0 0 0,0 0-624,0 0-876,7 19-715,58 125-401,-54-125-69,-1 1 0,0 0 0,-2 1 0,-1-1 0,0 2 0,-2-1 0,4 22 0,-8-34 0,0 0 0,-1 1 0,0-1 0,0 0 0,-1 1 0,-1-1 0,1 0 0,-1 0 0,-1 0 0,1 0 0,-2 0 0,1-1 0,-1 1 0,-1-1 0,1 0 0,-1 0 0,-1 0 0,1-1 0,-1 0 0,-1 1 0,-5 3-432,0-1-1,-1 0 1,0 0-1,-1-1 1,0-1-1,0 0 1,-1-1 0,-4 1 432,-17 5-2914,0-2 1,0-2-1,-1-1 1,-37 3 2913,-7-2-12241</inkml:trace>
  <inkml:trace contextRef="#ctx0" brushRef="#br0" timeOffset="446.277">446 84 16079,'-12'-14'8536,"4"4"-7478,6 6-907,-1 0 0,0 0 0,0 0 0,0 0 0,0 0 0,-1 1 0,1-1 0,-1 1 0,0 0 0,0 0 0,0 1 0,-1-1 0,1 1 0,0 0 0,-1 0 0,0 0 0,1 0 0,-1 1 0,0 0 0,0 0 0,0 0 0,0 1 0,0 0 0,-1 0-151,-11 5 193,0 1 0,1 0-1,-1 1 1,1 1 0,1 1 0,-1 0-1,2 1 1,-1 1 0,1 0 0,1 1 0,0 0-1,1 1 1,0 1 0,1-1 0,1 2-1,0 0 1,0 0 0,-5 14-193,7-17-6,1 1 0,0 0 1,0 0-1,1 1 0,1-1 0,0 1 1,1 1-1,1-1 0,0 0 0,1 1 0,0-1 1,1 1-1,1 0 0,1 0 0,0-1 0,0 1 1,2-1-1,-1 1 0,2-1 0,0 0 1,1 0-1,0 0 0,1-1 0,2 2 6,4 3-436,1 0-1,1-1 0,0-1 1,2 0-1,-1-1 0,2-1 1,0 0-1,1-1 0,0-1 1,7 3 436,11 4-1872,0-2 0,2-1 1,-1-1-1,2-3 0,3 0 1872,66 14-6443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1:52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358 307 20435,'0'0'3198,"-6"-14"-1004,-21-46-187,25 58-1924,1 0-1,0 1 0,0-1 0,-1 1 0,1-1 0,-1 1 1,0 0-1,1-1 0,-1 1 0,0 0 0,1 0 0,-1 0 1,0 1-1,0-1 0,0 0 0,0 1 0,0-1 0,0 1 1,0-1-1,0 1 0,0 0 0,0 0 0,0 0 0,0 0 1,0 1-1,0-1 0,0 0 0,0 1 0,-2 0-82,-1 0 137,-10 3-44,0 1-1,0 1 1,1 1-1,0 0 1,0 1-1,1 0 1,0 1-1,0 0 1,1 1-1,0 1 1,1 0-1,0 0 1,0 1 0,2 1-1,-1 0 1,2 0-1,0 0 1,-2 6-93,5-10-44,0 0 0,1 0 1,-1 1-1,2 0 0,0 0 1,0 0-1,1 0 1,0 0-1,0 0 0,1 1 1,1-1-1,0 0 0,0 1 1,1-1-1,0 0 1,1 1-1,0-1 0,1 0 1,0 0-1,0 0 0,1-1 1,1 1-1,0-1 1,0 0-1,0 0 0,1-1 1,0 0-1,1 0 0,1 1 44,-2-1-40,0-1 0,0 0-1,1-1 1,0 1 0,1-1 0,-1 0-1,1-1 1,0 0 0,0 0-1,1-1 1,-1 0 0,1-1-1,0 1 1,0-2 0,1 1-1,-1-1 1,0-1 0,1 0-1,-1 0 1,1 0 0,-1-2 0,1 1-1,-1-1 1,1 0 0,-1-1-1,0 0 1,0-1 0,0 0-1,8-3 41,-7-4 89,0-1 0,0 0 0,-1-1 0,0 0 0,-1 0 0,0-1 0,-1 0 0,-1 0 0,0-1 0,-1 1-1,0-1 1,-1-1 0,0 1 0,-1-1 0,-1 1 0,0-11-89,6-17 280,4-13 40,7-24 24,-4-1-1,-4 0 1,1-72-344,-12 149 16,1 2-12,-1-1-1,0 1 1,1 0 0,-1-1-1,0 1 1,0-1-1,0 1 1,0-1 0,0 1-1,0 0 1,-1-1-1,1 1 1,0-1 0,-1 1-1,1 0 1,-1-1-1,1 1 1,-1 0 0,0-1-1,1 1 1,-1 0 0,0 0-1,0 0 1,0 0-1,0 0 1,0 0 0,0 0-1,0 0 1,-1 0-1,1 0 1,-1 0-4,-27 47 0,26-36 0,-8 29-132,2 2 1,2-1-1,1 1 0,2 0 1,2 0-1,2 0 0,2 1 1,1-1-1,2 0 0,2-1 1,2 0-1,9 27 132,-16-61-209,29 84-4424,8-45-2910,-17-33 1713</inkml:trace>
  <inkml:trace contextRef="#ctx0" brushRef="#br0" timeOffset="422.119">794 216 20275,'0'0'2258,"0"0"-224,0 0 155,0 0-657,17-9-795,57-25-278,-69 33-431,-1 0 1,1 1 0,0 0-1,-1 0 1,1 0 0,-1 1-1,1-1 1,-1 1-1,1 0 1,-1 1 0,0-1-1,1 1 1,-1 0-1,0 0 1,0 0 0,0 0-1,0 1 1,0-1-1,-1 1 1,1 0 0,-1 0-1,0 1 1,0-1-1,2 4-28,-2-4 3,4 3-41,-1 1 1,0 0 0,-1 0 0,0 1 0,0-1 0,-1 1 0,1 0 0,-2 0 0,1 1 0,-1-1 0,-1 1 0,1-1 0,-1 1 0,-1 0 0,0 0 0,0 0-1,-1 0 1,0 0 0,0 0 0,-1 0 0,0 0 0,-1 0 0,0-1 0,0 1 0,-1 0 0,0-1 0,-1 0 0,0 1 0,0-1 0,0-1 0,-1 1 0,0-1-1,-1 0 1,0 0 0,-3 3 37,2-3-65,0 0 0,0 0-1,-1 0 1,0-1-1,-1 0 1,1-1 0,-1 0-1,0 0 1,0-1-1,-1 0 1,1-1 0,-3 1 65,18-21-64,168-139 1334,-138 118-744,-2-1 0,-1-1 0,-2-2-1,14-26-525,-17-2 502,-29 69-485,-1 0-1,1 0 1,-1 1 0,1-1-1,-1 1 1,1-1-1,-1 1 1,1 0 0,-1-1-1,1 1 1,-1 0-1,1 0 1,-1 0 0,0 0-1,1 0 1,-1 0 0,1 1-1,-1-1 1,1 1-1,-1-1 1,1 1 0,-1-1-1,1 1 1,-1 0-1,1 0 1,0-1 0,-1 1-1,1 0 1,0 0-1,0 0 1,0 1 0,0-1-1,0 0 1,0 0-1,0 1 1,0-1-17,-8 8 3,1 0 0,0 0-1,1 1 1,0 0 0,0 0 0,1 0 0,0 1 0,1 0-1,1 0 1,-1 1 0,2-1 0,-1 1 0,2 0-1,0 0 1,0 0 0,1 0 0,0 0 0,1 0-1,1 0 1,0 0 0,0 0 0,1 0 0,1 0-1,0 0 1,1-1 0,0 1 0,0-1 0,1 0-1,1 0 1,0-1 0,1 1 0,-1-1 0,2-1-1,0 0 1,0 0 0,0 0 0,1-1 0,0 0-1,1 0 1,10 5-3,-14-10-13,0 0 0,0-1 0,1 1 0,-1-1 0,1-1 0,0 1 0,0-1 0,-1 0 0,1-1 0,0 0-1,0 0 1,0 0 0,0-1 0,-1 0 0,1 0 0,0 0 0,-1-1 0,1 0 0,-1-1 0,1 0 0,-1 1 0,0-2 0,0 1 0,0-1 0,-1 0 0,1 0-1,-1-1 1,0 1 0,0-1 0,-1 0 0,0-1 0,1 1 0,-2-1 0,1 0 0,-1 0 0,1 0 0,-2 0 0,3-6 13,19-95-2211,-21 35-2273,-3 28-1495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08.1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55 19186,'0'0'3913,"0"0"-1660,0 0-529,0 0-362,0 0-679,0 0-491,16-10-85,56-28-54,-70 37-46,0 0 0,0 0-1,0 0 1,0 0 0,0 1-1,0-1 1,1 1 0,-1 0-1,0-1 1,0 1 0,0 0 0,1 0-1,-1 0 1,0 0 0,0 1-1,0-1 1,0 1 0,1-1-1,-1 1 1,0 0 0,0 0 0,0 0-1,0 0 1,0 0 0,-1 0-1,1 0 1,0 1 0,0-1-1,-1 1 1,1-1 0,-1 1 0,1 0-1,-1-1 1,0 1 0,0 0-1,0 0 1,0 0 0,0 0-1,0 0 1,0 0 0,-1 0-1,1 0 1,-1 1 0,1-1 0,-1 0-1,0 0 1,0 0 0,0 1-1,0-1 1,0 0 0,0 0-1,-1 0 1,1 0 0,-1 1 0,0 0-7,-48 91 674,42-86-618,1 0-1,0 1 0,1 0 1,0 0-1,0 1 0,1-1 0,0 1 1,1 0-1,0 0 0,0 2-55,3-11-8,0 1 0,0-1 0,0 1-1,0 0 1,1-1 0,-1 1 0,0-1-1,1 1 1,-1 0 0,1-1 0,0 1-1,-1-1 1,1 0 0,0 1 0,0-1-1,0 0 1,0 1 0,0-1 0,0 0-1,1 0 1,-1 0 0,0 0 0,1 0-1,-1 0 1,0 0 0,1 0 0,-1-1-1,1 1 1,-1 0 0,1-1 0,-1 0-1,1 1 1,0-1 0,-1 0 0,1 0-1,0 1 1,-1-1 0,1-1 0,0 1 7,66-2-1374,58-38-7471,-86 24 1388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10.2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 14318,'0'0'7254,"0"0"-3586,0 0-1116,0 0-203,0 0-1026,13-5-853,-9 4-454,-1-1-4,1 0 0,0 0-1,0 1 1,0-1 0,0 1 0,0 0-1,0 0 1,1 1 0,-1-1-1,0 1 1,0 0 0,1 0-1,-1 0 1,0 1 0,0 0 0,0 0-1,0 0 1,1 0 0,-1 0-1,0 1 1,-1-1 0,1 1-1,0 0 1,-1 1 0,1-1 0,0 1-12,301 262 309,-159-134-965,-145-130 647,-1 1 0,1-1 0,0 0 1,0 0-1,0 0 0,0 0 0,0 1 0,0-1 1,0-1-1,0 1 0,0 0 0,1 0 1,-1 0-1,0 0 0,1-1 0,-1 1 1,0-1-1,1 1 0,-1-1 0,1 0 1,-1 1-1,0-1 0,1 0 0,-1 0 1,1 0-1,-1 0 0,1 0 0,-1 0 1,1 0-1,-1-1 0,1 1 0,-1-1 1,0 1-1,1-1 0,-1 1 0,0-1 1,1 0-1,-1 1 0,0-1 0,0 0 1,0 0-1,1 0 0,-1 0 0,0 0 1,0 0-1,-1 0 0,1-1 0,0 1 1,0 0-1,0-1 9,3-18 210,-1-1 0,-1 0 0,-1-1 0,-1 1 0,0 0 0,-4-19-210,4 36 1,0 0-1,-1 1 1,1-1 0,-1 0 0,0 1 0,0-1 0,0 1 0,0-1 0,0 1 0,-1 0 0,0-1 0,0 1-1,0 0 1,0 0 0,0 0 0,0 0 0,-1 1 0,1-1 0,-1 1 0,0-1 0,0 1 0,0 0 0,0 0 0,0 0-1,0 0 1,-1 1 0,1-1 0,-1 1 0,1 0 0,-1 0 0,1 0 0,-1 1 0,0-1 0,1 1 0,-1 0-1,0 0 1,1 0 0,-1 0 0,0 1 0,1-1 0,-1 1-1,-7 6 0,0-1 0,1 2 0,0 0 0,0 0 0,1 0 0,0 1 0,0 1 0,1-1 0,0 2 0,-7 6 0,-42 49-95,3 3 0,2 2 1,4 2-1,-27 58 95,73-128-252,-20 47-2820,19-15-7233,5-23-2785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10.7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85 5573,'0'0'12919,"0"0"-7714,0 0-2781,0 0-737,0 0-534,2 15-310,18 178 1058,-19-162-1858,1-19-46,-1-1-1,-1 0 1,0 1 0,-1-1 0,0 1-1,0-1 1,-1 1 0,-1-1 0,0 0-1,-1 4 4,-15-42-138,17 13 167,0-1 1,2 0-1,-1 0 1,2 0-1,0 0 1,0 0-1,2 1 1,-1-1-1,2 1 1,0-1-1,1 1 1,0 0-1,1 1 1,1-1-1,0 1 1,1 1-1,7-9-29,-12 14 19,0 1 1,1 1-1,0-1 0,0 0 0,0 1 0,1 0 0,0 0 0,0 0 1,0 1-1,0 0 0,1 0 0,0 0 0,0 1 0,0-1 0,0 1 0,0 1 1,1-1-1,-1 1 0,1 0 0,0 1 0,-1 0 0,1 0 0,0 0 0,0 1 1,0 0-1,0 0 0,0 0 0,-1 1 0,1 0 0,0 1 0,0 0 0,-1 0 1,1 0-1,-1 1 0,0-1 0,5 4-19,-3 1 2,0 1-1,0 0 1,-1 0 0,0 0-1,-1 1 1,1 0 0,-2 0 0,1 1-1,-2-1 1,1 1 0,-1 0-1,-1 1 1,0-1 0,0 1-1,-1-1 1,0 1 0,-1 0-1,0 0 1,-1 3-2,0 15-27,-2 1 1,-1-1-1,-1-1 0,-2 1 1,0-1-1,-8 18 27,11-36-497,-12 46-2131,14-38-1378,3 0-3287,2-9-5765</inkml:trace>
  <inkml:trace contextRef="#ctx0" brushRef="#br0" timeOffset="301.303">597 231 15118,'0'0'6300,"17"-7"-3583,121-37 224,65 23-1681,-135 17-3883,-1 3-4069,-62-6-4059,-12-10 7803,6 16 3103,-24-65 9566,2 4 3561,24 65-9996,-2 5-2696,1 1-398,-2 97-247,-4-1 1,-5 1-1,-4-1 0,-14 38 55,8-58-3486,-2-5-5626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08.6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0 249 20435,'4'-20'663,"-3"10"-254,1 1 1,-1 0-1,2 0 1,-1 0-1,1 0 0,1 1 1,0-1-1,0 1 0,0 0 1,3-3-410,-2 4 332,1 1 1,-1 1 0,1-1-1,1 1 1,-1 0 0,0 0-1,1 0 1,0 1-1,0 0 1,1 1 0,-1 0-1,1 0 1,0 0-1,-1 1 1,1 0 0,0 1-333,8-2 64,-1 2 1,1 0-1,-1 0 1,1 1-1,-1 1 1,1 1 0,-1 0-1,0 1 1,0 1-1,0 0 1,0 1-1,8 5-64,-14-7-16,0 1 0,-1 0-1,1 0 1,-1 1 0,0 0-1,-1 1 1,0 0 0,1 0 0,-2 0-1,1 1 1,-1 0 0,0 0-1,0 1 1,-1 0 0,0 0-1,0 0 1,-1 0 0,0 1-1,-1 0 1,0-1 0,0 2 0,-1-1-1,0 0 1,-1 0 0,1 0-1,-2 1 1,0-1 0,0 1-1,0-1 1,-1 0 0,-1 1 0,1-1-1,-2 0 1,1 0 0,-1 0-1,0 0 1,-2 1 16,-6 8-30,0-1 1,-2 0-1,0-1 0,0-1 0,-2 0 1,0 0-1,-1-2 0,0 0 0,-1 0 1,0-2-1,-1 0 0,0-1 0,-1-1 1,-8 3 29,27-12 4,0 0 1,0 1-1,-1-1 1,1 1-1,0-1 1,-1 0 0,1 1-1,-1-1 1,1 0-1,0 1 1,-1-1-1,1 0 1,-1 0-1,1 1 1,-1-1 0,1 0-1,-1 0 1,1 0-1,-1 0 1,1 1-1,-1-1 1,1 0 0,-1 0-1,1 0 1,-1 0-1,1 0 1,-1 0-1,1-1 1,-1 1-1,1 0 1,-1 0 0,1 0-1,-1 0 1,1-1-1,-1 1 1,1 0-1,-1 0 1,1-1-1,-1 1 1,1 0 0,0-1-1,-1 1 1,1 0-1,0-1 1,-1 1-1,1-1 1,0 1 0,-1-1-1,1 1 1,0-1-1,0 1 1,0 0-1,-1-1 1,1 1-1,0-1 1,0 0 0,0 1-1,0-1 1,0 1-1,0-1 1,0 1-5,16-30 250,71-58 59,-71 75-932,0 0 0,-2-2 1,1 0-1,-2 0 1,0-1-1,10-18 623,-14 14-5322,-5 4-4490</inkml:trace>
  <inkml:trace contextRef="#ctx0" brushRef="#br0" timeOffset="535.198">460 137 5637,'0'0'4741,"0"0"-2216,0 0-561,0 0 401,0 0-331,0 0-422,6-9 6901,-2 2-6424,-25-24-4716,-5 23-6736,8 7-7821</inkml:trace>
  <inkml:trace contextRef="#ctx0" brushRef="#br0" timeOffset="1068.057">169 47 12172,'0'0'2156,"0"0"-373,0 0 240,0 0-63,0 0-241,0 0-235,0 0-385,11-7 946,34-23-716,2 20 1303,-38 12-2280,-3-1-299,1 0-1,-1 1 1,0-1-1,0 1 1,0 1-1,-1-1 1,1 1-1,0 0 1,-1 1-1,0-1 1,0 1-1,0 0 1,0 0-1,0 0 1,-1 1-1,0 0 0,0 0 1,0 0-1,-1 0 1,1 1-1,-1-1 1,1 3-53,40 136 858,-40-119-901,0 1 1,-2 0-1,-1 0 0,-1 0 0,-2 0 1,0-1-1,-1 1 0,-2 0 1,-1-1-1,-1 0 0,-1 0 1,-1-1-1,-1 0 0,-9 16 43,18-38-4,1 1-1,-1-1 1,0 0 0,0 0-1,1 0 1,-1 0-1,-1-1 1,1 1 0,0 0-1,0 0 1,-1-1-1,1 1 1,-1 0 0,1-1-1,-1 1 1,1-1-1,-1 0 1,0 0 0,0 0-1,0 0 1,0 0-1,0 0 1,0 0 0,0 0-1,0-1 1,0 1-1,0-1 1,0 0 0,0 1-1,-1-1 1,1 0-1,0 0 1,0 0 0,0-1-1,0 1 1,-1 0-1,1-1 1,0 0 0,0 1-1,0-1 1,0 0-1,0 0 1,0 0 0,1 0-1,-1 0 1,0-1-1,0 1 1,1-1 0,-1 1-1,1-1 1,-1 0 4,-3-13 73,1 0 0,0-1 1,1 0-1,1 1 0,1-1 1,0 0-1,1 0 0,1 0 0,0 0 1,1 0-1,3-11-73,-1 5 1,2 0 0,0 0 0,1 0 0,1 0 0,2 1 0,0 1 0,1 0 0,0 0 0,2 1 0,0 1 0,2 0 0,0 0 0,1 2 0,0 0 0,1 1 0,14-10-1,-20 19 0,0 0 0,0 0 0,1 1 0,0 0 0,0 1 0,0 0 0,1 1 0,-1 0 0,1 1 0,-1 1 0,1 0 0,0 0 0,0 2 0,-1-1 0,1 2 0,0-1 0,-1 2 0,1 0 0,-1 0 0,2 2 0,-8 0 0,1 1 0,-1 0 0,-1 1 0,1-1 0,-1 1 0,0 0 0,-1 0 0,1 1 0,-1 0 0,-1-1 0,0 1 0,0 0 0,0 1 0,-1-1 0,0 0 0,-1 1 0,0-1 0,0 1 0,-1-1 0,0 1 0,0-1 0,-1 1 0,-2 7 0,3-8 0,-1 21 0,-2 0 0,-1 0 0,-1-1 0,-2 1 0,-1-1 0,0-1 0,-11 21 0,-2 32-64,44-86-3102,37-54-8220,-38 36 1563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3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7751,'0'0'3406,"0"0"-1126,0 0 143,0 0-4,0 0-642,0 0-570,0 0-417,7-2-294,68 1 76,-61 7-485,0-2 0,0 0-1,0-1 1,1 0 0,-1-1 0,1 0 0,0-2 0,0 0 0,0 0 0,-1-1 0,1-1 0,0-1 0,-1 0 0,0 0 0,0-2 0,0 0 0,1 0-87,51-24 2878,-65 29-2462,-23 19 577,10-3-957,-1 1 0,2 1 1,1 0-1,0 0 0,1 1 0,1 0 1,0 1-1,-1 12-36,6-24 4,-59 285-762,60-284 772,1 0-63,-1 0-1,0 0 0,0-1 0,0 1 1,-1-1-1,-1 1 0,1-1 1,-1 0-1,-1 0 0,1-1 0,-1 1 1,-2 1 49,1-8 52,0 1 0,0-1 1,1 1-1,-1-2 0,0 1 1,-1-1-1,1 0 0,0 0 1,0 0-1,0-1 0,0 0 0,1 0 1,-1-1-1,0 1 0,-3-3-52,-41-22 1997,80 20-1613,103 6-580,-81 2 42,-1-2 0,0-2 1,1-3-1,10-4 154,-37-4-1084,-46 12-3315,3 2 444,-4 2-1811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19635,'0'0'3053,"0"0"-581,0 0-241,0 0-747,16-1-752,377-11 592,785-80-385,-1033 76-3571,-262 23-5519,59-2 389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88 164 12812,'0'0'5605,"0"0"-2460,-1-14-263,-3-71 1747,6 81-4534,-1 0-1,1 1 1,0-1 0,0 0-1,0 1 1,1 0 0,-1-1 0,1 1-1,0 0 1,0 0 0,0 0 0,0 1-1,0-1 1,0 1 0,1 0-1,-1 0 1,1 0 0,0 0 0,0 0-1,-1 1 1,1 0 0,0 0-1,0 0 1,0 0 0,0 0 0,1 1-1,-1 0 1,0 0 0,0 0-1,0 0 1,0 1 0,0 0 0,0 0-1,0 0 1,0 0 0,0 0 0,0 1-1,0 0 1,3 1-95,-4 0 0,0 0 0,0-1 0,-1 1 0,1 0 0,-1 0 0,1 0 0,-1 1 0,0-1 0,0 0 0,-1 1 0,1 0 0,0-1 0,-1 1 0,0 0 0,0 0 0,0-1 0,-1 1 0,1 0 0,-1 0 0,0 0 0,0 0 0,0 0 0,-1 0 0,1 0 0,-1 0 0,0-1 0,0 1 0,0 0 0,-1 0 0,1-1 0,-1 1 0,0-1 0,0 1 0,0-1 0,-1 0 0,1 0 0,-1 0 0,1 0 0,-1 0 0,0-1 0,0 1 0,0-1 0,-1 0 0,0 1 0,-175 138 0,147-99 0,59-36 0,220-52-881,-56 6-3348,-67 11-6078,-63 14-4449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15310,'6'-15'5616,"-4"11"-5438,1-6 441,1-1 0,0 1 0,1 0 0,0 0-1,0 1 1,1 0 0,1 0 0,0 0-1,0 0 1,0 1 0,1 1 0,0-1 0,0 1-1,1 1 1,8-6-619,-10 9 72,1 1 0,-1-1 0,1 1 0,0 0 0,0 1 0,-1 0 0,1 0 1,0 1-1,0 0 0,0 0 0,0 1 0,0 0 0,0 0 0,0 1 0,-1 0 0,1 1 0,-1-1 0,1 1 0,-1 1 0,0-1 0,0 1 0,0 1 0,-1-1 0,0 1 0,1 0 1,-2 0-1,1 1 0,-1 0 0,0 0 0,0 0 0,0 1-72,3 3-23,-2 0 0,1 0 0,-1 0 0,0 1-1,-1 0 1,-1 0 0,1 1 0,-2-1 0,0 1 0,0 0 0,-1-1 0,0 1 0,-1 1 0,-1-1 0,0 0 0,0 0 0,-1 0 0,-1 0-1,0 0 1,-2 3 23,1-4-50,-1-1 0,-1 0-1,1 0 1,-2-1 0,1 1-1,-1-1 1,-1 0-1,0-1 1,0 1 0,-1-1-1,0-1 1,0 0 0,-1 0-1,1 0 1,-2-1 0,1 0-1,-1-1 1,1 0-1,-1-1 1,-1 0 0,1 0-1,-1-1 1,-1 0 50,10-4 12,0 1 0,0-1 0,1 0-1,-1 0 1,1 0 0,-1 0 0,0 0 0,1 0 0,0 0 0,-1 0 0,1-1-1,0 1 1,-1 0 0,1-1 0,0 1 0,0-1 0,0 1 0,0-1 0,1 0-1,-1 1 1,0-1 0,1 0 0,-1 0 0,1 0 0,-1 1 0,1-1 0,0 0-1,0 0 1,0 0 0,0 0 0,0 0 0,0 1 0,1-1 0,-1 0 0,1 0-1,-1 0 1,1 1 0,-1-1 0,1 0 0,0 1 0,0-1 0,0 0 0,0 1-1,0-1 1,0 1 0,1 0 0,-1-1 0,0 1 0,1-1-12,120-140 1102,-106 125-1051,255-236-19,-236 230-32,-36 39 0,-104 140 0,92-135 0,1 2 0,1-1 0,1 1 0,1 1 0,2 0 0,-3 10 0,8-25 0,0 0 0,1 0 0,0 0 0,0 0 0,1 0 0,0 0 0,1 0 0,0 0 0,0 1 0,1-2 0,0 1 0,0 0 0,1 0 0,1-1 0,-1 1 0,1-1 0,1 0 0,-1 0 0,3 1 0,1 1 0,1-1 0,1 0 0,-1-1 0,2 0 0,-1 0 0,1-1 0,0-1 0,0 1 0,1-2 0,0 0 0,0 0 0,0-1 0,0-1 0,1 0 0,0 0 0,-1-2 0,1 1 0,0-2 0,0 1 0,0-2 0,0 0 0,-1 0 0,1-1 0,8-3 0,-12 1-271,0-1 0,0 0 0,-1-1 0,0 1 0,0-1 0,0-1 1,-1 0-1,0 0 0,0 0 0,-1-1 0,0 0 0,0 0 0,0-1 0,-1 1 0,-1-1 0,0 0 0,0-1 0,0 1 0,-1-1 1,-1 1-1,0-1 0,0 0 0,-1 0 0,0 0 0,0 0 0,-1 0 0,-1 0 0,-1-10 271,2-39-6251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67 113 1057,'0'0'15540,"0"0"-10383,1-14-2312,2-44-432,-3 56-2312,0 1 1,0-1-1,0 1 0,0-1 0,0 1 0,0-1 0,1 1 1,-1-1-1,0 1 0,1-1 0,-1 1 0,1-1 1,-1 1-1,1 0 0,0-1 0,0 1 0,-1 0 0,1 0 1,0 0-1,0-1 0,0 1 0,0 0 0,1 0 1,-1 0-1,0 1 0,0-1 0,0 0 0,1 0 0,-1 1 1,1-1-1,-1 0 0,0 1 0,1 0 0,-1-1 1,1 1-1,-1 0 0,1 0 0,-1 0 0,1 0 0,-1 0 1,1 0-1,-1 0 0,1 0 0,-1 0 0,1 1-101,51 26 337,-48-23-328,0-1 0,0 1 0,0 1 0,0-1 0,0 1 0,-1 0 0,0 0 0,0 0 0,0 0 0,-1 1 0,0-1 0,0 1 0,0 0 0,-1 0 0,0 0 0,0 0 0,0 0 0,-1 1 0,0-1 0,0 1 0,0-1 0,-1 0 0,0 1 0,-1-1 0,1 1 0,-1-1 0,0 1 0,-1-1 0,0 0 0,0 0 0,0 0 0,0 0 0,-1 0 0,0 0 0,-3 3-9,-13 14 30,-1-2-1,0 0 0,-2-2 1,0 0-1,-14 7-29,-19 18 51,54-44-51,0 1-1,0-1 1,0 0 0,0 1 0,0-1 0,0 1 0,0 0 0,0-1 0,0 1 0,1 0 0,-1-1-1,0 1 1,0 0 0,1 0 0,-1 0 0,1 0 0,-1 0 0,1 0 0,-1 0 0,1 0 0,-1 0-1,1 0 1,0 0 0,-1 0 0,1 0 0,0 0 0,0 0 0,0 0 0,0 0 0,0 0-1,0 0 1,0 0 0,0 0 0,1 0 0,-1 1 0,0-1 0,0 0 0,1 0 0,-1 0 0,1 0-1,-1-1 1,1 1 0,0 0 0,-1 0 0,1 0 0,0 0 0,-1 0 0,1-1 0,0 1-1,0 0 1,0-1 0,0 1 0,15 5-35,0 0 0,1-1 0,0-1 0,0-1 0,0 0 1,0-1-1,1-1 0,11-1 35,-11 1-84,79 3-719,26 1-1807,-43 2-3137,-43-1-1028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21172,'0'0'3022,"0"0"-161,0 0-485,0 0-855,0 0-662,0 0-271,18-6-273,-13 4-300,10-4-9,1 0-1,0 1 0,1 1 1,-1 0-1,1 1 1,0 1-1,11 0-5,247-4 0,-273 7 0,-1 0 0,1-1 0,0 1 0,-1-1 0,1 0 0,0 1 0,-1-1 0,1 0 0,0 0 0,0 0 0,-1 0 0,1 0 0,0-1 0,0 1 0,-1 0 0,1-1 0,0 1 0,-1-1 0,1 0 0,-1 1 0,1-1 0,-1 0 0,1 0 0,-1 0 0,1 0 0,-1 0 0,0-1 0,0 1 0,0 0 0,1-1 0,-1 1 0,-1 0 0,1-1 0,0 1 0,0-1 0,0 0 0,-1 1 0,1-1 0,-1 0 0,1 1 0,-1-1 0,0 0 0,1 1 0,-1-1 0,0 0 0,0 0 0,-1 1 0,1-1 0,0 0 0,0 1 0,-1-1 0,1 0 0,-1 1 0,1-1 0,-2-1 0,-16-16 0,0 0 0,-1 2 0,-1 0 0,-1 1 0,0 1 0,-9-3 0,28 16 0,-72-34 0,72 36 0,1 1 0,0-1 0,0 1 0,-1-1 0,1 1 0,0 0 0,0 0 0,0-1 0,0 1 0,0 0 0,0 0 0,0 0 0,0 0 0,0 0 0,0 0 0,0 0 0,1 1 0,-1-1 0,0 0 0,1 0 0,-1 1 0,1-1 0,0 0 0,-1 1 0,1-1 0,0 0 0,0 1 0,0-1 0,0 0 0,0 1 0,0-1 0,0 1 0,0-1 0,0 0 0,1 1 0,-1-1 0,1 0 0,-1 0 0,1 1 0,0 0 0,-1 9 0,61 500-3000,-61-489 1141,0 10-2049,-1-3-3383,-1 0-8809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9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290 54 21012,'0'0'5536,"0"0"-2702,0 0-805,-17-1-871,17 1-1151,-6 0 3,-1-1-1,1 1 0,0 1 0,0-1 0,0 1 0,0 0 0,0 0 0,0 0 0,0 1 0,0 0 0,1 0 0,-1 1 0,1 0 0,-1 0 1,1 0-1,0 0 0,0 1 0,0 0 0,1 0 0,-1 0 0,-2 4-9,-13 16 0,1 1 0,2 0 0,0 1 0,2 1 0,1 1 0,-9 24 0,18-39 0,1-1 0,1 0 0,0 1 0,0 0 0,1-1 0,1 1 0,0 0 0,1 0 0,0 0 0,1 0 0,1 0 0,0 0 0,0-1 0,1 1 0,1-1 0,0 1 0,4 6 0,2-2 0,0 0 0,1-1 0,0 0 0,1-1 0,1-1 0,1 0 0,0 0 0,1-2 0,0 1 0,1-2 0,0 0 0,0-1 0,1-1 0,1 0 0,0-1 0,0-1 0,0-1 0,1-1 0,0 0 0,0-2 0,0 0 0,1-1 0,-1 0 0,1-2 0,-1 0 0,0-2 0,6-1 0,-13 0 0,0-1 0,0 0 0,0-1 0,0 0 0,-1-1 0,0-1 0,0 1 0,-1-2 0,0 1 0,0-1 0,-1-1 0,0 0 0,0 0 0,-1-1 0,0 0 0,-1-1 0,0 1 0,-1-1 0,0-1 0,0 1 0,-1-1 0,-1 0 0,0 0 0,-1 0 0,0-1 0,-1 1 0,0-1 0,-1-8 0,3 1 0,-1 1 0,-1-1 0,-1 1 0,-1-1 0,-1 1 0,-1-1 0,0 1 0,-1-1 0,-1 1 0,-1 0 0,-1 1 0,0-1 0,-2 1 0,0 0 0,-1 1 0,-1 0 0,0 0 0,-1 1 0,-1 0 0,0 1 0,-1 0 0,-1 1 0,0 1 0,-6-3 0,-3 5-417,0 1 1,-1 1-1,-1 1 1,1 1-1,-1 2 1,0 0-1,0 1 1,-1 2-1,1 1 1,-1 0-1,-25 4 417,19-2-1392,-70-1-9610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14670,'62'-147'11178,"-49"122"-8910,-15 34 442,-12 29-769,2 9-1941,2 0 0,3 1 0,1 0 0,3 0 0,2 0 0,4 42 0,0-55-1178,2 0 0,2-1 0,0 0 0,3 0 0,0-1 0,11 20 1178,-9-29-6112,-4-6-3770</inkml:trace>
  <inkml:trace contextRef="#ctx0" brushRef="#br0" timeOffset="473.66">604 196 16784,'0'0'2722,"9"-13"-656,32-41 128,-37 49-1946,0 1-1,0 0 1,0 0-1,1 0 0,0 0 1,0 1-1,0 0 0,0 0 1,0 0-1,1 1 0,-1-1 1,1 1-1,0 1 0,-1-1 1,1 1-1,2 0-247,10-4 601,240-45 2362,-258 50-2953,-1 0-1,1 0 1,0-1 0,0 1-1,0 0 1,0 0-1,-1-1 1,1 1 0,0 0-1,0-1 1,0 1-1,0 0 1,0 0-1,0-1 1,0 1 0,0 0-1,0-1 1,0 1-1,0 0 1,0-1-1,0 1 1,0 0 0,0 0-1,0-1 1,0 1-1,0 0 1,0-1 0,0 1-1,1 0 1,-1 0-1,0-1 1,0 1-1,0 0 1,0 0 0,1-1-1,-1 1 1,0 0-1,0 0 1,1 0 0,-1-1-1,0 1 1,0 0-1,1 0 1,-1 0-1,0 0 1,0 0 0,1-1-1,-1 1 1,0 0-1,1 0 1,-1 0 0,0 0-1,1 0 1,-1 0-1,0 0 1,0 0-1,1 0 1,-1 0 0,0 0-1,1 0 1,-1 0-1,0 1 1,1-1-10,-29-9 346,0 6-345,0 2-1,0 0 1,0 2-1,0 1 0,0 2 1,0 0-1,0 2 0,1 1 1,0 1-1,0 1 0,1 2 1,0 0-1,1 2 0,0 1 1,-17 13-1,39-26-15,1 1 0,-1 0 0,0 0 0,1 0 0,0 0 0,-1 1 0,1-1 0,0 0 0,0 1 0,0 0 0,1-1 0,-1 1 0,1 0 0,-1 0 0,1 0 0,0 0 0,0 0 0,0 0 0,1 0 0,-1 0 0,1 1 0,-1-1 0,1 0 0,0 0 0,1 1 0,-1-1 0,0 0 1,1 0-1,0 0 0,-1 0 0,1 0 0,1 0 0,-1 0 0,0 0 0,1 0 0,1 2 15,10 8-39,1-1 1,1 0 0,0-1-1,0-1 1,1 0 0,0-1-1,1-1 1,0 0 0,0-2 0,3 1 38,-1 0-65,0 0 0,-1 1 0,0 1 0,0 1 0,-1 1 0,0 0 0,-1 1 0,9 10 65,-20-16 11,0 0 0,-1 1-1,0 0 1,0 0 0,-1 0 0,0 0-1,0 0 1,-1 1 0,0-1-1,0 1 1,-1 0 0,1 0-1,-2 0 1,1-1 0,-1 1-1,-1 0 1,1 0 0,-1 0-1,-1 0 1,1-1 0,-1 1-1,-1-1 1,1 1 0,-1-1-1,0 0 1,-1 0 0,0 0-1,0 0 1,-1-1 0,1 1-1,-1-1 1,-1 0 0,1-1-1,-1 1 1,0-1 0,0-1 0,-1 1-1,1-1 1,-2 1-11,-5 1 62,1-1 1,-1 0 0,0 0-1,0-1 1,0-1-1,0-1 1,-1 0-1,1 0 1,-1-1 0,0-1-1,1 0 1,-1-1-1,1-1 1,-1 0 0,1 0-1,0-2 1,-1 1-1,-7-5-62,17 6-78,-1 0 0,1-1 0,0 0 0,0 1 0,0-2 0,0 1 0,0 0 1,1-1-1,-1 1 0,1-1 0,0 0 0,0 0 0,0-1 0,1 1 0,-1 0 0,1-1 0,0 0 0,1 1 0,-1-1 0,1 0 0,-1-4 78,3-27-3952,12-1-3778,6 9-6299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563 297 22037,'-3'-14'3059,"1"4"-2534,2 6-361,0 0-1,-1 0 0,0 0 1,0 0-1,0-1 0,0 1 1,-1 1-1,1-1 0,-1 0 1,0 0-1,0 0 0,0 1 1,-1-1-1,1 1 0,-1 0 1,0 0-1,0 0 0,0 0 1,0 0-1,-1 1 0,-2-2-163,-5-1 158,0 2-1,-1-1 1,0 2-1,0-1 1,1 2-1,-1-1 1,0 2-1,0 0 0,0 0 1,0 1-1,0 0 1,0 1-1,0 1 1,0-1-1,1 2 0,-1 0 1,1 0-1,0 1 1,-7 5-158,-7 3-22,1 2 1,0 0-1,1 2 0,1 0 1,1 2-1,0 0 1,-15 20 21,28-32-82,1 0 1,1 1 0,0-1 0,0 1-1,0 1 1,1-1 0,0 1 0,0 0 0,1 0-1,1 0 1,-1 0 0,2 1 0,-1 0-1,1-1 1,1 1 0,-1 0 0,2 0 0,-1 0-1,2 0 1,-1 0 0,1 0 0,1 0-1,-1-1 1,2 1 0,-1 0 0,2-1 0,-1 0-1,3 4 82,5 2-37,0-2 0,1 1 0,1-2 0,0 1 0,0-2 0,2 0-1,-1-1 1,1 0 0,1-1 0,-1 0 0,2-2 0,-1 0 0,1-1 0,0 0-1,0-1 1,1-1 0,-1-1 0,1-1 0,0 0 0,-1-1 0,1-1 0,13-2 37,-23 1 61,1 0 1,-1-1 0,1 0 0,-1 0 0,1-1 0,-1 0 0,0-1 0,-1 1-1,1-2 1,-1 1 0,1-1 0,-1 0 0,0-1 0,-1 1 0,0-1 0,0-1-1,0 1 1,0-1 0,-1 0 0,0 0 0,-1-1 0,0 1 0,0-1 0,0 0-62,7-20 359,-1 0 0,-1-1 0,-1 0 1,-2 0-1,-1-1 0,0-12-359,28-420 326,-39 520-735,1 1 1,4-1-1,2 1 0,2 0 1,3-1-1,3 0 0,2 0 1,3-1-1,15 41 409,-28-95-184,33 68-6112,-6-28-2124,-5-18-1925</inkml:trace>
  <inkml:trace contextRef="#ctx0" brushRef="#br0" timeOffset="324.529">1005 252 15663,'-1'-145'9662,"16"130"-5292,20 34-3145,175 167-536,54 40-812,-213-197-1180,-50-29 1288,0-1 0,0 0 0,0 0 0,0 1 0,0-1 0,0 0 0,0 0 0,0 0 0,0 0 0,0 0 0,-1-1 0,1 1 0,0 0 0,-1 0 0,1 0 0,-1-1 0,1 1 0,-1 0 0,1 0 0,-1-1 0,0 1 0,0 0 0,0-1 0,0 1 0,0-1 0,0 1 0,0 0 0,0-1 0,0 1 0,-1 0 0,1 0-1,-1-1 1,1 1 15,0-6-27,-21-266 2365,22 270-2323,-1 1 0,0-1 0,0 1 1,0-1-1,0 1 0,0-1 0,0 1 0,-1-1 0,1 1 0,-1-1 0,0 1 0,0 0 0,0-1 0,0 1 0,0 0 0,0 0 1,0 0-1,-1 0 0,1 0 0,-1 0 0,0 0 0,1 0 0,-1 0 0,0 1 0,0-1 0,0 1 0,0-1 0,0 1 0,-1 0 0,1 0 1,0 0-1,0 0 0,-1 0 0,1 1 0,-1-1 0,1 1 0,-1-1 0,1 1 0,-1 0 0,1 0 0,-1 0 0,1 0 0,-1 1 1,1-1-1,0 1 0,-1-1 0,1 1 0,-1 0 0,1 0 0,0 0 0,0 0-15,-20 12 0,1 0 0,1 1 0,0 1 0,1 1 0,1 1 0,1 1 0,-6 7 0,0-1 0,-6 4-542,1 1 0,1 2 0,2 1 1,1 1-1,1 0 0,2 2 0,2 1 0,-6 16 542,15-19-5295,6-8-2628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34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489 422 21140,'-4'-17'2125,"-25"-107"1168,28 120-3121,-2-1 0,1 0 0,0 1 0,-1-1 0,0 1 0,0 0 0,0 0 0,0 0 0,-1 0 0,0 0 0,0 1 0,0 0 0,0-1 0,0 2 0,-1-1 0,1 0 0,-1 1 0,0 0 0,1 0 0,-1 0 0,0 1 0,0-1 0,0 1 0,0 1 0,-1-1 0,1 1 0,0 0 0,0 0 0,-5 0-172,-3 2 58,1-1 0,-1 2-1,0 0 1,0 0-1,1 1 1,0 0-1,0 1 1,0 1 0,1 0-1,-1 1 1,-4 3-58,1 2-1,-1 1-1,2 0 1,0 1 0,1 0 0,0 1 0,1 1-1,1 0 1,0 1 0,1 0 0,1 0 0,1 1 0,0 0-1,1 1 2,3-8-68,1-1-1,0 1 0,1 0 0,0 0 1,0 0-1,1 0 0,1 1 1,0-1-1,0 0 0,1 0 0,1 0 1,0 0-1,0 0 0,1 0 0,0 0 1,1-1-1,0 1 0,1-1 1,0 0-1,1 0 0,0-1 0,0 0 1,3 3 68,5 3-47,1-1 0,0-1-1,1 0 1,1-1 0,0 0 0,0-2 0,1 0 0,0-1 0,1 0 0,0-2 0,0 0 0,1-1 0,-1-2 0,2 1 0,-1-2 0,14 0 47,-26-2 8,0-1 0,0 0 1,0-1-1,0 0 0,0 0 1,-1-1-1,1 1 0,0-2 0,-1 1 1,1-1-1,-1 0 0,0-1 1,0 0-1,0 0 0,-1 0 0,1-1 1,-1 0-1,0 0 0,-1-1 1,1 1-1,-1-1 0,0-1 0,0 1 1,-1-1-1,0 1 0,0-1 1,0 0-1,-1-1 0,0-1-8,13-45 429,-3 0 1,-2-1-1,-3 0 1,-2 0-1,-2-22-429,5-26 234,18-200 81,-28 303-315,1 0 0,0 0 0,-1 0 0,1 0 0,0 0 0,-1 0 0,1 0 0,0 0 0,-1 0 0,1 0 0,0 0 0,0 0 0,-1 0 0,1 0 0,0-1 0,-1 1 0,1 0 0,0 0 0,0 0 0,-1-1 0,1 1 0,0 0 0,0 0 0,0-1 0,-1 1 0,1 0 0,0 0 0,0-1 0,0 1 0,0 0 0,0-1 0,0 1 0,-1 0 0,1 0 0,0-1 0,0 1 0,0 0 0,0-1 0,0 1 0,0 0 0,0-1 0,-11 31 0,-3 36 0,4 1 0,2 0 0,3 0 0,3 1 0,3 0 0,4 16 0,-5-74 0,12 153-2192,-6-124 524,0 0 0,3 0 0,1 0 0,2-1-1,3 3 1669,5 0-9358</inkml:trace>
  <inkml:trace contextRef="#ctx0" brushRef="#br0" timeOffset="736.314">1214 428 12684,'-7'-14'3929,"2"2"-3193,-46-108 6829,37 46-2388,15 72-5116,-1 0 0,1 0 1,-1 0-1,1 0 0,0 0 0,0 0 0,0 0 1,0 0-1,0 1 0,0-1 0,0 0 0,1 1 1,-1-1-1,1 0 0,-1 1 0,1 0 0,-1-1 1,1 1-1,0 0 0,0 0 0,0 0 0,0 0 0,0 0 1,0 0-1,0 1 0,0-1 0,0 1 0,0-1 1,0 1-1,0 0 0,0 0 0,0-1 0,2 2-61,9-1 8,1 1-1,-1 1 0,0 0 0,0 1 0,-1 1 0,1 0 1,-1 0-1,1 1 0,-1 1 0,-1 0 0,1 1 0,-1 0 1,0 0-1,-1 1 0,0 1 0,0 0 0,-1 0 0,0 1 0,0 0 1,5 9-8,1-1 4,2-2 1,-1 0-1,2-1 1,0 0 0,1-2-1,13 7-4,-28-18 4,1 0-1,0 0 1,0-1-1,0 0 1,0 0-1,1-1 1,-1 1-1,0-1 1,0 0-1,0 0 1,1-1-1,-1 1 0,0-1 1,0-1-1,0 1 1,0-1-1,0 1 1,-1-1-1,1-1 1,0 1-1,-1-1 1,1 0-1,-1 0 1,0 0-1,0 0 1,0-1-1,-1 1 1,1-1-1,-1 0 1,0 0-1,0-1 1,0 1-1,0-1 1,-1 1-1,0-1 1,0 0-1,0 0 1,-1 0-1,1 0 0,-1 0 1,-1 0-1,1 0 1,0 0-1,-1 0 1,0-1-1,-1-2-3,2 5 8,0 0 0,0 0-1,0 0 1,0-1-1,-1 1 1,1 0-1,-1 0 1,0 0 0,0-1-1,0 1 1,0 0-1,-1 0 1,1-1-1,-1 1 1,0 0 0,0 0-1,0 0 1,0 0-1,-1 0 1,1 0-1,-1 0 1,0 1 0,0-1-1,0 0 1,0 1-1,0 0 1,0-1-1,-1 1 1,1 0 0,-1 0-1,0 0 1,1 1-1,-1-1 1,0 0-1,0 1 1,0 0 0,0 0-1,0 0 1,0 0-1,-1 0 1,1 1-1,0 0 1,-2-1-8,-7 5 0,0 1 0,-1 1 0,2 0 0,-1 0 0,1 1 0,0 0 0,0 1 0,1 0 0,0 1 0,0 0 0,1 1 0,1 0 0,-7 9 0,-261 331-240,127-151-1202,149-198 1440,-1-1-2,1 0 1,-1 0 0,1 0 0,-1 0 0,1 0 0,-1 1 0,1-1 0,-1 0 0,1 0 0,-1 0 0,1 1 0,0-1 0,-1 0 0,1 1 0,-1-1 0,1 0 0,0 1 0,-1-1 0,1 0 0,0 1 0,-1-1 0,1 1 0,0-1 0,0 1 0,0-1 0,-1 1 0,1-1 0,0 0 0,0 1 0,0-1 0,0 1 0,0-1 0,0 1 0,0-1-1,0 1 1,0-1 0,0 1 0,0-1 0,0 1 0,0-1 0,0 1 0,0-1 0,1 1 0,-1-1 0,0 1 0,0-1 0,1 1 0,-1-1 0,0 0 0,1 1 0,-1-1 0,0 1 0,1-1 0,-1 0 0,0 1 0,1-1 0,-1 0 0,1 0 0,-1 1 0,1-1 0,-1 0 0,0 0 0,1 0 0,-1 0 0,1 1 0,-1-1 3,144-94 512,-132 87-450,-1 0 1,2 1-1,-1 0 0,1 1 1,0 1-1,0 0 1,0 0-1,0 2 0,1-1 1,-1 2-1,1 0 0,0 0 1,-1 1-1,1 1 0,-1 1 1,1-1-1,-1 2 1,1 0-1,-1 1 0,0 0 1,0 1-1,8 4-62,7 8 0,-21-11 0,1-1 0,-1 1 0,1-1 0,0 0 0,1-1 0,-1 0 0,1 0 0,0-1 0,0 0 0,0-1 0,0 0 0,0 0 0,1-1 0,-1 0 0,1 0 0,-1-1 0,1-1 0,-1 1 0,0-2 0,1 1 0,-1-1 0,8-3 0,-13 2-161,-1 0 0,1 0 1,-1-1-1,1 1 0,-1-1 0,0 0 0,-1 1 1,1-1-1,-1-1 0,1 1 0,-1 0 0,0-1 1,-1 1-1,1-1 0,-1 1 0,0-1 1,0 0-1,0 1 0,-1-1 0,0 0 0,0 0 1,0 0-1,0 1 0,-1-1 0,0-3 161,-12-15-5524,-4 16-2421,0 6-5155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45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531 143 11659,'40'-143'14819,"-80"307"-12753,8 2 0,7 1 0,4 47-2066,14-151 91,-208 2482-91,47-1144-11,125-1072-53,23-123-2167,22-151-1517,10-28-2754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13.29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216 38 9385,'0'0'2738,"-5"16"-1077,-38 108 1088,-56 179-187,43-99-4334,49-184 703,2-30 232,10-77 3366,3 1-1,5 0 1,6-16-2529,-13 67 398,2 0 0,1 0-1,2 0 1,1 1 0,1 1-1,2 0 1,2 1 0,1-1-398,-17 31 30,0 0 0,0 1 1,-1-1-1,1 0 0,0 1 1,0-1-1,1 1 0,-1-1 1,0 1-1,0 0 0,1-1 1,-1 1-1,1 0 0,-1 0 1,1 0-1,-1 0 0,1 0 1,0 1-1,-1-1 0,1 0 1,0 1-1,0-1 0,-1 1 0,1 0 1,0-1-1,0 1 0,0 0 1,0 0-1,-1 0 0,1 0 1,0 1-1,0-1 0,0 0 1,-1 1-1,1-1 0,0 1 1,0 0-1,-1-1 0,1 1 1,0 0-1,-1 0 0,1 0 1,-1 0-1,0 1 0,1-1 1,-1 0-1,0 1 0,1-1 1,-1 0-1,1 2-30,48 142 73,-34-86-50,103 375-4027,-101-383 2782,-37-67 1222,-11-21 557,-1 2 0,-2 1 0,-1 2 0,-1 1 1,-2 2-1,-1 2 0,-1 1 0,-13-5-557,-11 0 192,63 30-192,0 0-1,0 0 0,0 1 0,-1-1 0,1 0 1,0 1-1,0-1 0,1 0 0,-1 1 0,0-1 0,0 0 1,0 1-1,0-1 0,1 0 0,-1 1 0,0-1 1,0 0-1,1 1 0,-1-1 0,1 1 0,-1-1 0,0 0 1,1 1-1,-1-1 0,1 1 0,-1 0 0,1-1 1,0 1-1,-1-1 0,1 1 0,-1 0 0,1-1 0,0 1 1,-1 0-1,1 0 0,0-1 0,-1 1 0,1 0 1,0 0-1,-1 0 0,1 0 0,0 0 0,0 0 0,-1 0 1,1 0-1,0 0 0,-1 1 0,1-1 0,0 0 1,-1 0-1,1 0 0,0 1 0,-1-1 0,1 0 1,-1 1-1,1-1 0,0 1 0,-1-1 0,1 1 0,-1-1 1,1 1 0,0-1-4,108 11-1157,-29-1-4917,-45-8 179</inkml:trace>
  <inkml:trace contextRef="#ctx0" brushRef="#br0" timeOffset="313.825">688 569 13421,'0'0'4286,"0"0"-1995,0 0-172,0 0 96,0 0-736,0 0-593,-3 4-224,2-2-616,1-2-21,0 0 1,1 0-1,-1 0 0,1 0 0,-1 0 0,1 0 1,-1 0-1,0 0 0,1 1 0,-1-1 1,1 0-1,-1 0 0,0 0 0,1 0 0,-1 1 1,0-1-1,1 0 0,-1 0 0,0 1 0,1-1 1,-1 0-1,0 1 0,1-1 0,-1 0 1,0 1-1,0-1 0,0 0 0,1 1 0,-1-1 1,0 1-1,0-1 0,0 0 0,0 1 0,0-1 1,0 1-1,0-1 0,0 0 0,0 1 1,0-1-1,0 1 0,0-1 0,0 1-25,3-4 36,-1 1 0,0 0 0,0-1 0,0 1-1,0-1 1,-1 0 0,1 1 0,0-1 0,-1 0-1,0 0 1,0 0 0,0 0 0,0 0 0,-1-1 0,1 1-1,-1 0 1,1 0 0,-1 0 0,0-1 0,-1 1-1,1 0 1,0 0 0,-1 0 0,0 0 0,1 0 0,-1 0-1,-1 0 1,1 0 0,0 0 0,-1 0 0,0-1-36,-17-7-439,5 26-3911,14-4-1122,0 0-4874</inkml:trace>
  <inkml:trace contextRef="#ctx0" brushRef="#br0" timeOffset="968.708">1162 43 3299,'0'0'7575,"0"0"-3539,0 0-1030,0 0-460,0 0-576,0 0-502,0 0-384,1-5-406,-1 3-666,0 1 0,1 0 0,-1 0 0,0-1 0,1 1 0,-1 0 0,1 0 0,-1-1 0,1 1 0,0 0 0,-1 0 0,1 0 0,0 0 0,0 0 0,0 0 0,0 0 0,0 0 0,0 0 0,0 1 1,0-1-1,0 0 0,0 1 0,0-1 0,1 0 0,-1 1 0,0-1 0,0 1 0,1 0 0,-1 0 0,0-1 0,1 1 0,-1 0 0,0 0 0,0 0 0,1 0 0,-1 0 0,0 1 0,1-1 0,0 0-12,157 0 2104,-168 25-1368,-29 180-212,6 110-1555,31-313 1025,1 1 0,-1 0 0,0-1 0,1 1 0,-1-1 0,0 1 0,-1-1 0,1 1-1,0-1 1,-1 0 0,1 1 0,-1-1 0,0 0 0,1 0 0,-1 0 0,0-1 0,0 1 0,-1 0 0,1-1 0,0 1-1,0-1 1,-1 0 0,1 1 0,-1-1 0,1 0 0,-1-1 0,0 1 0,1 0 0,-1-1 0,0 0 0,1 1 0,-1-1-1,0 0 1,1 0 0,-1-1 0,0 1 0,1 0 0,-1-1 0,0 0 0,1 0 0,-1 1 0,0-2 6,-1 2 15,-51-7 620,68 3-475,27 4-157,-19 2-130,-1-1 1,1-1 0,0-1-1,0-1 1,-1-1-1,1 0 1,-1-2 0,0 0-1,0-2 1,0 0-1,14-8 127,-7-9-2470,-13 6-2549,-8 7-549</inkml:trace>
  <inkml:trace contextRef="#ctx0" brushRef="#br0" timeOffset="1453.776">1984 502 12204,'0'0'4820,"0"0"-2076,0 0-438,0 0-341,0 0-716,0 0-496,-6 3-214,3-3-477,1 1 0,0 0-1,0 0 1,-1 0 0,1 0 0,0 1 0,0-1 0,0 1 0,1-1 0,-1 1 0,0-1-1,1 1 1,-1 0 0,1 0 0,-1 0 0,1 0 0,0 0 0,0 0 0,0 0 0,0 1-1,0-1 1,0 0 0,0 0 0,1 1 0,-1-1 0,1 1 0,0 1-62,1 20 484,-2-24-404,1-1 1,0 1 0,-1 0 0,1 0-1,0 0 1,0 0 0,-1 0 0,1 0-1,0 0 1,-1 0 0,1 0 0,0 0-1,-1 0 1,1 0 0,0 0-1,-1 0 1,1 0 0,0 0 0,-1 0-1,1 0 1,0 0 0,-1 0 0,1 0-1,0 1 1,-1-1 0,1 0 0,0 0-81,-20-52 272,62 37-6139,-13 9-1377,2 0-6380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3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10730,'0'0'3454,"0"0"-678,0 0-256,0 0-235,0 0-550,16 4-379,200 32 1740,549-12 59,-723-23-3101,210 3 516,230-26-570,-354-3-5,-128 24 4,-1 1 1,1 0-1,0-1 0,0 1 1,-1 0-1,1-1 0,0 1 1,0 0-1,0-1 0,0 1 1,-1 0-1,1-1 0,0 1 1,0-1-1,0 1 0,0 0 1,0-1-1,0 1 0,0 0 1,0-1-1,0 1 0,0-1 1,0 1-1,0 0 0,1-1 1,-1 1-1,0-1 0,0 1 1,0 0-1,0-1 0,1 1 1,-1 0-1,0-1 0,0 1 1,0 0-1,1 0 0,-1-1 1,0 1-1,1 0 0,-1 0 1,0-1-1,1 1 0,-1 0 1,0 0-1,1 0 0,-1-1 1,0 1-1,1 0 0,-1 0 1,1 0-1,-1 0 0,0 0 1,-34-3-50,-19 14-143,29-5-2089,-1-2-4100,14-4 414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46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536 470 16976,'1'-9'418,"-1"0"1,0 0-1,-1-1 0,0 1 1,0 0-1,-1 0 0,0 0 0,-1 0 1,0 1-1,0-1 0,-1 1 1,0 0-1,-1-1 0,1 2 1,-1-1-1,-1 1 0,0-1 0,0 2 1,0-1-1,-1 1 0,0 0 1,0 0-1,0 0 0,-1 1 1,0 1-1,0-1 0,0 1 0,-8-2-418,0 5 96,0 0-1,-1 2 0,1 0 0,0 1 0,0 0 0,0 2 0,0 0 1,1 0-1,-1 2 0,1 0 0,0 0 0,1 1 0,0 1 0,0 1 1,0 0-1,1 1 0,1 0 0,-1 1 0,2 0 0,-1 1 0,2 0 1,0 1-1,0 0 0,1 0 0,1 1 0,0 1 0,1-1 0,-2 6-95,5-7-14,0 1 0,0-1 0,1 0 0,1 1-1,0 0 1,1-1 0,0 1 0,1 0 0,1 0 0,0-1-1,1 1 1,1-1 0,0 1 0,0-1 0,1 0-1,1 0 1,0 0 0,1-1 0,1 1 0,0-1 0,0-1-1,1 0 1,0 0 0,1 0 0,4 2 14,-2 0-40,2 0 1,0-1-1,0 0 1,1-1-1,1 0 1,0-2-1,0 1 1,1-2-1,0 0 1,0-1-1,1-1 1,0 0-1,0-1 1,0-1-1,1-1 1,0 0-1,-1-1 1,1-1-1,7-1 40,-16-1-6,-1 0-1,1-1 0,-1 1 1,0-2-1,1 1 0,-1-1 1,0-1-1,-1 1 0,1-1 1,0 0-1,-1-1 1,0 0-1,0 0 0,-1-1 1,1 0-1,-1 0 0,0 0 1,-1-1-1,0 0 0,0 0 1,0 0-1,-1 0 0,0-1 1,0 0-1,-1 0 0,0 0 7,8-24 127,-2-1 0,-1 1-1,-1-2 1,-2 1 0,-1-1 0,-2-1-127,42-430 880,-35 328 1,-9 137-878,0 1-1,0-1 1,0 1-1,1-1 1,-1 1-1,0 0 1,0-1-1,0 1 0,0-1 1,-1 1-1,1-1 1,0 1-1,0 0 1,0-1-1,0 1 1,0-1-1,-1 1 1,1-1-1,0 1 1,-1-1-1,1 1 1,0-1-1,-1 1 1,1-1-1,0 0 1,-1 1-1,1-1 1,-1 0-1,1 1 0,-1-1 1,1 0-1,-1 1 1,1-1-1,-1 0 1,1 0-1,-1 1 1,1-1-1,-1 0 1,1 0-1,-1 0 1,0 0-1,1 0 1,-1 0-1,1 0 1,-1 0-1,1 0 1,-1 0-1,0 0 1,1 0-1,-1-1 0,1 1 1,-1 0-1,1 0 1,-1-1-1,1 1 1,-1 0-1,1 0 1,-1-1-1,1 1 1,0-1-1,-1 1 1,1 0-1,-1-1 1,1 1-1,0-1 1,-1 1-1,1-1 1,0 1-1,-1-1-2,-12 35 0,2 2 0,1-1 0,1 1 0,2 1 0,1 7 0,3-29 0,-10 68 0,4 0 0,3 1 0,3 0 0,9 72 0,14-40-3421,20-10-5004,-24-80-4136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47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120 391 6919,'0'0'9139,"-10"-18"-5087,-60-118 1484,64 125-5162,0-1 0,1 0 0,1 1 0,-1-1 0,2-1 0,0 1 0,0-1 0,1 1 0,1-1 0,0 0 0,1 1 0,0-1 0,1 0 0,0 0 0,1-1-374,-1 12 21,0-1-1,0 1 1,0 0 0,1 0-1,-1 0 1,1 0-1,-1 0 1,1 0 0,0 0-1,0 0 1,-1 1-1,1-1 1,0 1 0,1-1-1,-1 1 1,0 0-1,0 0 1,0 0 0,1 0-1,-1 0 1,1 0-1,-1 1 1,1-1 0,-1 1-1,1 0 1,-1-1-1,1 1 1,-1 0 0,1 1-1,-1-1 1,1 0-1,-1 1 1,1-1 0,-1 1-1,1 0-20,78 41 128,146 201-197,-224-239 69,0 1 0,0-1 0,0-1 0,1 1 0,0 0 0,-1-1 0,1 0 0,1 0 0,-1 0 0,0 0 0,1-1 0,-1 0 0,1 0 0,0 0 0,-1 0 0,1-1 0,0 1 0,0-1 0,0-1 0,0 1 0,1-1 0,-1 0 0,0 0 0,0 0 0,0-1 0,0 1 0,0-1 0,0-1 0,0 1 0,0-1 0,-1 1 0,1-2 0,0 1 0,-1 0 0,0-1 0,2-1 0,8-14 82,-1-2 1,0 1 0,-2-2 0,0 0-1,-2 0 1,0 0 0,-1-1 0,3-20-83,-5-22 69,-28 63-69,-77 96 0,-211 254 0,127-139-80,200-225 87,0 0-1,1 2 1,0 0 0,1 2-1,1 0 1,0 1 0,0 1-1,1 0 1,0 2 0,0 0-1,1 2 1,8-1-7,-16 3 0,1 1 0,0 1 0,-1 0 0,1 1 0,-1 1 0,1 0 0,0 1 0,-1 1 0,0 0 0,0 1 0,0 0 0,0 1 0,0 1 0,-1 0 0,0 1 0,0 0 0,-1 1 0,0 0 0,-5-2 0,1 0 0,-1-1 0,1 0 0,0 0 0,0-1 0,1 0 0,-1-1 0,1 0 0,0 0 0,0-1 0,-1 0 0,2-1 0,-1 1 0,0-2 0,0 1 0,0-1 0,0-1 0,4 0 0,-11 0-239,0-1 0,0 1 0,0-1 0,-1 1 0,1-1 0,0 0 1,-1 1-1,1-1 0,-1 0 0,1 0 0,-1 0 0,0 0 0,0 0 0,0-1 0,0 1 0,0 0 0,0 0 0,-1-1 0,1 1 1,-1 0-1,0-1 0,0 1 0,1-1 0,-1 1 0,-1 0 0,1-1 0,0 1 0,-1 0 0,1-1 0,-1 1 0,0 0 0,1-1 1,-1 1-1,0 0 0,-1 0 0,1 0 0,0 0 0,-1 0 0,1 0 0,-1 0 0,1 0 0,-1 1 0,0-1 0,0 1 0,-1-2 239,-14-5-6576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47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11627,'27'1'9145,"387"-10"-2168,743-46-2258,-526 33-6219,-731 32-10581,31-2-3987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604 199 16784,'0'0'4292,"4"-14"-1292,10-39-443,-18 36-437,-8 16-1868,0 2 1,-1-1 0,1 1 0,0 1 0,0 0 0,0 1 0,0 0 0,1 1 0,-1 1 0,1-1 0,0 2 0,0 0-1,-2 1-252,7-4 60,-55 29-7,2 3 0,1 2 1,2 3-1,-5 7-53,44-33-80,1 0 0,1 1-1,0 1 1,1 0 0,1 1 0,1 1-1,0-1 1,0 3 80,9-14-90,-1 0 0,1 0-1,1 0 1,-1 1 0,1-1-1,0 1 1,0 0 0,1-1 0,0 1-1,0 0 1,1 0 0,0 0-1,0 0 1,0-1 0,1 1 0,0 0-1,0 0 1,1-1 0,0 1-1,0 0 1,1-1 0,-1 0 0,1 1-1,1-1 1,-1-1 0,4 5 90,6 1-26,0 0 0,0-1 0,1 0 0,1-2 0,0 1 0,0-2 0,0 0 0,1-1 0,0 0 0,0-1 1,1-1-1,-1-1 0,1 0 0,0-1 0,0-1 0,0 0 0,0-2 0,0 0 0,0 0 0,-1-2 0,12-2 26,-11 1 143,1 0-1,0 0 1,-1-2-1,0 0 0,0-1 1,-1-1-1,0 0 1,0-1-1,-1-1 0,0-1 1,-1 0-1,0 0 1,-1-2-1,0 1 1,-1-2-1,0 0 0,-1 0 1,-1-1-1,0 0 1,-1-1-1,-1 0 1,0-1-1,-1 1 0,-1-1 1,0-2-143,8-26 53,-1 0 1,-2 0-1,-3-1 0,-1 0 1,-2-1-1,-3 1 1,-1-1-1,-3-3-53,-6 9 0,8 40 0,0 1 0,0-1 0,0 1 0,0-1 0,0 0 0,0 1 0,0-1 0,0 1 0,-1-1 0,1 1 0,0-1 0,0 0 0,0 1 0,-1-1 0,1 1 0,0-1 0,-1 1 0,1-1 0,0 1 0,-1-1 0,1 1 0,-1 0 0,1-1 0,-1 1 0,1 0 0,-1-1 0,1 1 0,-1 0 0,1-1 0,-1 1 0,1 0 0,-1 0 0,1 0 0,-1 0 0,1-1 0,-1 1 0,0 0 0,1 0 0,-1 0 0,1 0 0,-1 0 0,0 0 0,1 0 0,-1 1 0,1-1 0,-1 0 0,1 0 0,-1 0 0,0 1 0,1-1 0,-1 0 0,1 0 0,-1 1 0,1-1 0,-1 1 0,1-1 0,0 0 0,-1 1 0,-5 10 0,0-1 0,1 1 0,0 1 0,0-1 0,2 1 0,-1-1 0,2 1 0,-1 0 0,1 0 0,1 0 0,1 1 0,0 10 0,-1 11-23,3 0 0,1 0 0,1 0-1,2-1 1,1 0 0,1 0 0,3 0 0,0-1 0,2 0 0,1-1 0,2-1-1,5 7 24,29 42-3705,-9-31-4494,-11-21-2264</inkml:trace>
  <inkml:trace contextRef="#ctx0" brushRef="#br0" timeOffset="624.918">1467 290 17008,'0'-14'4991,"-4"-42"-2065,4 56-2839,-1 1 1,1-1-1,0 0 1,-1 1-1,1-1 1,-1 1-1,1-1 0,-1 0 1,1 0-1,0 1 1,-1-1-1,1 0 1,-1 0-1,1 1 0,-1-1 1,1 0-1,-1 0 1,0 0-1,1 0 1,-1 0-1,1 0 1,-1 0-1,1 0 0,-1 0 1,1 0-1,-1 0 1,1 0-1,-1 0 1,1 0-1,-1-1 1,1 1-1,-1 0 0,1 0 1,-1-1-1,1 1 1,-1 0-1,1-1 1,-1 1-1,1 0 0,0-1 1,-1 1-1,1 0 1,0-1-1,-1 1 1,1-1-1,0 1 1,0-1-1,-1 1 0,1-1 1,0 1-1,0-1 1,0 1-1,-1-1 1,1 1-1,0-1 0,0 1 1,0-1-1,0 0-87,-5 12 31,0 1-1,1 0 1,1 0-1,0 0 0,0 0 1,1 0-1,0 1 0,1-1 1,1 1-1,0-1 1,1 1-1,0-1 0,1 4-30,3 1-13,1-1 0,0 0-1,1 0 1,0-1 0,2 1-1,0-2 1,0 1 0,1-1-1,1-1 1,1 0 0,0 0-1,0-1 1,1-1 0,0 0-1,1-1 1,5 3 13,-13-9 1,0 1 1,0-1 0,1 0-1,-1 0 1,1-1-1,0 0 1,0 0 0,1-1-1,-1 1 1,0-2-1,1 1 1,-1-1-1,1 0 1,-1-1 0,1 0-1,-1 0 1,1 0-1,0-1 1,-1 0 0,1-1-1,-1 1 1,0-2-1,0 1 1,1-1-1,-2 0 1,1 0 0,6-4-2,0-11 216,0 0 1,-1-1-1,-1 0 1,0 0 0,-2-2-1,0 1 1,-1-1-1,-1 0 1,-1-1 0,0-7-217,15-40 332,9-30-284,-74 230-48,26-30 0,5 2 0,4-1 0,4 77 0,-1 11 0,-22 224 0,27-408 0,1 1 0,0 0 0,-1-1 0,-1 1 0,1 0 0,-1-1 0,0 0 0,0 1 0,-1-1 0,0 0 0,0 0 0,0 0 0,-1-1 0,0 1 0,0-1 0,0 0 0,-1 0 0,1 0 0,-1-1 0,0 1 0,-1-1 0,1 0 0,-1-1 0,0 1 0,-5-1 0,0-1 0,0 1 0,0-2 0,-1 0 0,1 0 0,0-1 0,0 0 0,-1-1 0,1 0 0,0-1 0,0-1 0,0 1 0,0-2 0,0 1 0,1-1 0,-9-6 0,-10-4 0,1-1 0,1-2 0,1-1 0,0-1 0,-9-9 0,19 16 0,0 0 0,1-1 0,1-1 0,0-1 0,0 0 0,2 0 0,0-1 0,0-1 0,2 0 0,0 0 0,1-1 0,1 0 0,1-1 0,-2-6 0,8 21-125,1 1-1,0-1 1,0 0 0,0 1-1,0-1 1,1 1-1,-1-1 1,1 0 0,0 1-1,0-1 1,0 1 0,0 0-1,1-1 1,-1 1-1,1 0 1,0 0 0,0 0-1,0 0 1,1 0-1,-1 0 1,1 1 0,-1-1-1,1 1 1,0 0 0,0 0-1,0 0 1,0 0-1,0 0 1,0 0 0,1 1-1,-1 0 1,0 0 0,1 0-1,0 0 1,2 0 125,27-14-7335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5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67 19795,'0'0'3678,"0"0"-1062,0 0-380,0 0-356,0 0-647,0 0-507,15-11-342,-6 4-321,-2 2-52,-1-1 0,1 2 0,0-1 0,0 1 0,1 0 1,-1 0-1,1 1 0,0 0 0,0 0 0,0 1 1,0 0-1,0 1 0,1-1 0,2 1-11,108 12 0,-117-11 0,0 0 0,1 1 0,-1 0 0,1-1 0,-1 1 0,0 0 0,1 0 0,-1 0 0,0 0 0,0 1 0,0-1 0,0 0 0,0 1 0,0 0 0,0-1 0,-1 1 0,1 0 0,-1 0 0,1 0 0,-1 0 0,1 0 0,-1 0 0,0 0 0,0 1 0,0-1 0,-1 0 0,1 1 0,0-1 0,-1 0 0,1 1 0,-1-1 0,0 1 0,0-1 0,0 1 0,0-1 0,0 1 0,-1-1 0,1 1 0,-1-1 0,0 0 0,1 1 0,-1-1 0,0 0 0,0 0 0,-1 1 0,0 1 0,-10 12 0,-1 0 0,0-1 0,-1 0 0,-1-1 0,0 0 0,-1-2 0,-1 0 0,1 0 0,-2-2 0,-5 3 0,15-8 0,-200 104 0,190-91 0,209-53 0,-60 2-1792,54-12-5641,-112 30-2496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53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220 105 23702,'0'0'1741,"0"0"63,0 0 417,-17 2-614,8-1-1433,4-1-122,1 0-1,-1 0 1,1 1-1,-1-1 1,1 1 0,0 0-1,-1 0 1,1 1-1,0-1 1,0 1-1,0 0 1,0 0-1,0 0 1,0 1-1,1-1 1,-1 1-1,1 0 1,-1 0-1,1 0 1,0 1-1,0-1 1,1 1-1,-1-1 1,1 1-1,-2 4-51,-6 11 13,1 0-1,0 0 0,2 1 0,0 0 0,1 0 0,1 1 0,1 0 0,1 0 0,1 0 0,1 0 0,0 0 0,2 0 1,0 0-1,2 0 0,0 0 0,1 0 0,1-1 0,2 1 0,0-1-12,3-1-46,1-1 0,1-1 0,1 1 0,0-2-1,1 0 1,1-1 0,0 0 0,2-1 0,-1-1 0,1-1 0,1 0 0,0-1-1,1-1 1,0-1 0,1 0 0,0-2 0,0 0 0,0-1 0,1-1 0,0-1-1,0-1 1,0-1 0,0-1 0,0 0 0,20-3 46,-29 0 23,0-1 0,0 0 0,0 0 0,0-1 0,-1-1 0,0 0 0,0 0 0,0-1 0,-1-1 1,1 0-1,-1 0 0,-1-1 0,0 0 0,0 0 0,-1-1 0,1-1 0,-2 1 0,0-1 0,0 0 0,-1-1 0,0 0 0,0 0 0,-1 0 0,-1 0 0,1-4-23,2-8 49,0-1-1,-2 1 0,0-2 0,-2 1 0,0 0 0,-2-1 0,0 1 0,-2-1 0,-1 1 0,-1-1 0,-1 1 0,-3-7-48,4 15 0,-1-1 0,0 1 0,-1 1 0,-1-1 0,-1 1 0,0 0 0,-1 0 0,-1 1 0,0 0 0,0 1 0,-2 0 0,0 0 0,0 1 0,-1 0 0,0 1 0,-1 1 0,0 0 0,-1 1 0,0 0 0,-1 1 0,0 0 0,0 2 0,0-1 0,-1 2 0,0 0 0,0 1 0,-1 1 0,-16 1-315,0 3-1,0 1 1,1 1-1,-1 1 1,1 2 0,-1 2-1,-11 4 316,-24 5-2314,-68 12-7738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56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1 278 19314,'0'0'3438,"0"0"-1452,0 0-192,0 0-81,0 0-704,0 0-416,19 2-241,208 17-154,-177-17-203,270-7-113,-314 5 99,1 0 0,0 0 0,-1 0 0,1-1 0,-1 0 1,0 0-1,1 0 0,-1-1 0,0 0 0,0-1 0,0 1 0,0-1 0,0 0 0,0 0 0,-1-1 0,0 0 1,0 0-1,0 0 0,0 0 0,0-1 0,-1 0 0,0 0 0,0 0 0,2-4 19,-6 3 2,-1 1 1,0 0-1,-1 0 0,1 0 0,-1 0 0,0 0 0,0 1 0,0-1 1,-1 0-1,1 1 0,-1 0 0,-1-1 0,1 1 0,0 0 1,-1 1-1,0-1 0,0 1 0,-1-1-2,-11-13 36,4 1 137,-2 1 0,0 0 0,-1 1 0,0 1 1,-1 0-1,0 1 0,-12-6-173,27 18 16,0-1 1,0 0 0,1 1-1,-1-1 1,0 1-1,0-1 1,0 1-1,0-1 1,0 1 0,0 0-1,0-1 1,0 1-1,0 0 1,-1 0 0,1 0-1,0 0 1,0 0-1,0 0 1,0 0 0,0 0-1,0 0 1,0 1-1,0-1 1,0 0-1,0 1 1,0-1 0,0 1-1,0-1 1,0 1-1,0-1 1,0 1 0,0 0-1,1-1 1,-1 1-1,0 0 1,0 0-1,1-1 1,-1 1 0,0 0-1,1 0 1,-1 0-1,1 0 1,0 0 0,-1 0-1,1 0 1,-1 0-1,1 0 1,0 1-17,-4 58 805,4-46-746,16 169-18,-10-148-163,-1 0-1,-2 0 0,-2 1 1,-1 0-1,-1-1 1,-2 1-1,-2-1 0,-3 6 123,-6 3-4050,3-16-3996,-4 0-10372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5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58 18385,'0'0'2301,"0"0"-448,0 0 68,0 0-597,0 0-651,0 0-134,2 16-37,1 0-377,-3 90 471,-50 124-1317,76-313 993,-21 56 22,1-9 41,2 0 0,1 0 0,1 1-1,2 0 1,2 1 0,1 0-1,15-24-334,-30 58 7,0-1 0,0 1-1,0 0 1,0-1-1,0 1 1,0-1-1,1 1 1,-1-1-1,0 1 1,0-1 0,0 1-1,0-1 1,1 1-1,-1 0 1,0-1-1,0 1 1,1-1-1,-1 1 1,0 0-1,1-1 1,-1 1 0,0 0-1,1-1 1,-1 1-1,1 0 1,-1 0-1,0-1 1,1 1-1,-1 0 1,1 0 0,-1 0-1,1 0 1,-1 0-1,1-1 1,-1 1-1,1 0 1,-1 0-1,1 0 1,-1 0 0,1 0-1,-1 1 1,0-1-1,1 0 1,-1 0-1,1 0 1,-1 0-1,1 0 1,-1 1 0,1-1-1,-1 0 1,0 0-1,1 1 1,-1-1-1,1 0 1,-1 1-1,0-1 1,1 0-1,-1 1 1,0-1-7,5 32 35,-18 128-1704,-5-53-4620,11-68 1745,-5 28-10196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326 121 737,'2'-13'13890,"1"-2"-11293,5-38 1250,-8 14 2639,0 39-6420,0 1 1,1-1-1,-1 1 1,0-1 0,0 0-1,0 1 1,0-1-1,0 1 1,0-1 0,0 1-1,0-1 1,-1 0-1,1 1 1,0-1 0,0 1-1,0-1 1,0 0-1,0 1 1,-1-1-1,1 1 1,0-1 0,0 0-1,-1 1 1,1-1-1,0 0 1,-1 1 0,1-1-1,0 0 1,-1 0-1,1 1 1,0-1 0,-1 0-1,1 0 1,0 0-1,-1 0 1,1 1-1,-1-1 1,1 0 0,0 0-1,-1 0 1,1 0-1,-1 0 1,1 0 0,-1 0-1,1 0 1,0 0-1,-1 0 1,1 0 0,-1 0-1,1 0 1,0-1-1,-1 1 1,1 0-1,-1 0 1,1 0 0,0-1-1,-1 1 1,1 0-1,0 0 1,-1-1 0,1 1-1,0 0 1,-1-1-67,1 2-10,-205 427 314,188-397-372,10-17-3,-1 1 0,-1-1 0,0 0 0,-1-1 0,0 0-1,-1-1 1,-10 9 71,22-21 1,-1-1-1,0 1 0,0-1 0,0 1 0,0 0 0,0-1 1,0 1-1,0 0 0,0-1 0,0 1 0,0-1 0,0 1 1,-1 0-1,1-1 0,0 1 0,0 0 0,0-1 0,0 1 1,-1 0-1,1-1 0,0 1 0,0 0 0,0-1 0,-1 1 1,1 0-1,0 0 0,-1-1 0,1 1 0,0 0 0,-1 0 1,1 0-1,0-1 0,-1 1 0,1 0 0,0 0 0,-1 0 1,1 0-1,0 0 0,-1 0 0,1 0 0,0 0 0,-1 0 1,1 0-1,-1 0 0,1 0 0,0 0 0,-1 0 0,1 0 1,0 0-1,-1 0 0,1 0 0,-1 1 0,1-1 0,0 0 1,0 0-1,-1 0 0,1 1 0,0-1 0,-1 0 0,1 0 1,0 1-1,-1-1 0,12-31 32,-8 23-14,1 1 1,0-1-1,0 1 0,1 1 1,0-1-1,1 1 0,-1 0 0,1 0 1,0 0-1,0 1 0,1 0 1,0 0-1,0 0 0,0 1 0,0 0 1,1 1-1,-1 0 0,1 0 0,0 0 1,0 1-1,0 0 0,0 1 1,0 0-1,1 0 0,-1 1 0,0 0 1,0 0-1,1 1 0,-1 0 1,0 0-1,0 1 0,0 0 0,2 1-18,69 32-25,-65-27 15,1-1 0,1 0 0,-1-1-1,1-1 1,0 0 0,1-1-1,-1-1 1,1 0 0,7-1 10,-17-5 3,-1 0 0,0 0 1,0-1-1,0 0 0,-1 0 0,0 0 1,1-1-1,-1 0 0,-1 0 0,1 0 1,-1-1-1,0 0 0,0 0 0,0 0 1,-1 0-1,0 0 0,0 0 0,-1-1 1,0 0-1,0 1 0,0-1 0,-1 0 1,0-1-4,0 4 16,23-84 651,-136 436-667,98-298-502,3-17-947,2 0 1,2 1-1,1-1 1,1 1 0,2 1-1,1 8 1449,6-17-5797,6-7-2883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2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57 18065,'0'0'3812,"0"0"-791,0 0-405,0 0-721,0 0-945,0 0-480,11 14-160,62 98-65,-58-88-657,1 0 0,1-2-1,1 0 1,1-1-1,0-1 1,2-1 0,0 0-1,13 7 413,-32-25-114,0 1 0,-1-1 0,1 1-1,0-1 1,0 0 0,0 0 0,1 0 0,-1 0-1,0 0 1,0-1 0,0 1 0,1-1 0,-1 1-1,0-1 1,0 0 0,1 0 0,-1 0-1,0 0 1,1 0 0,-1 0 0,0-1 0,1 1-1,-1-1 1,0 0 0,0 1 0,0-1 0,0 0-1,0 0 1,0-1 0,0 1 0,0 0 0,0-1-1,1 0 115,6-18 533,-1-1 0,0 0 0,-2 0 0,0-1 0,-1 1 0,1-18-533,-1 7 678,11-142 3267,-16 175-3939,0-1 1,-1 1-1,1-1 0,0 1 1,0-1-1,-1 0 1,1 1-1,-1-1 0,1 0 1,0 1-1,-1-1 0,1 0 1,-1 1-1,1-1 0,0 0 1,-1 0-1,1 1 0,-1-1 1,1 0-1,-1 0 0,1 0 1,-1 0-1,1 0 1,-1 0-1,1 0 0,-1 0 1,1 0-1,-1 0 0,1 0 1,-1 0-1,1 0 0,-1 0 1,1 0-1,-1-1 0,1 1 1,-1 0-1,1 0 0,-1 0 1,1-1-1,-1 1 1,1 0-1,0-1 0,-1 1 1,1 0-1,0-1 0,-1 1 1,1-1-1,0 1 0,-1 0 1,1-1-1,0 1 0,0-1 1,-1 1-1,1-1 1,0 1-1,0-1 0,0 1 1,0-1-1,0 1 0,0-1 1,0 1-1,0-1 0,0 1 1,0-1-1,0 1 0,0-1 1,0 1-1,0-1 0,0 1-6,-33 36 187,30-32-182,-228 306-5,112-109-9807,112-178 1976,6-8-6241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127 130 14510,'0'0'2952,"0"0"-662,0 0 38,0 0-540,0 0-784,-13 17-396,-39 57-266,45-63-304,0 0 0,1 1 0,1 0-1,0-1 1,0 2 0,1-1 0,1 0 0,-2 12-38,1-7 17,-7 164-2489,11-177 2180,0-1-1,0 1 0,1 0 1,-1-1-1,1 1 0,0-1 1,0 1-1,0-1 0,0 1 1,0-1-1,1 0 0,0 0 1,0 0-1,0 1 0,0-2 1,0 1-1,2 2 293,3-24-2125,14-252 7330,-14 244-4784,0 1 1,2 0-1,1 0 0,1 1 0,1 0 0,2 1 0,7-11-421,-16 27 39,0 1-1,0 1 0,0-1 0,1 1 0,0 0 0,0 0 0,0 1 0,1 0 1,0 0-1,0 0 0,0 1 0,1 0 0,0 0 0,-1 1 0,1 0 1,0 1-1,1 0 0,-1 0 0,0 0 0,0 1 0,1 0 0,-1 1 1,1 0-1,-1 0 0,1 1 0,2 0-38,-7 0-35,1-1-1,0 1 1,0 0 0,-1 0-1,1 1 1,-1-1 0,1 1-1,-1 0 1,0 0-1,0 0 1,0 1 0,0-1-1,0 1 1,0 0 0,-1 0-1,1 1 1,-1-1 0,0 1-1,0-1 1,0 1 0,-1 0-1,1 0 1,-1 0 0,0 1-1,0-1 1,0 0-1,-1 1 1,1-1 0,-1 1-1,0 0 1,-1-1 0,1 1-1,-1 0 1,0 0 0,0-1-1,0 1 1,-1 0 0,0 0-1,1-1 1,-2 1 0,1-1-1,-1 1 1,1-1-1,-1 1 1,-1 1 35,-13 8-25,-1 0 0,0-1 0,-1 0-1,0-2 1,-1 0 0,0-1 0,-1-1-1,0-1 1,0-1 0,-1 0 0,1-2 0,-1 0-1,-1-2 1,1 0 0,-1-1 0,1-1 0,-1-1-1,-9-2 26,-11-11 1388,44 11-1273,0 0 1,0 0-1,0 1 0,0-1 0,1 0 0,-1 1 0,0 0 0,1-1 0,-1 1 1,1 0-1,-1 0 0,1 0 0,0 1 0,-1-1 0,1 1 0,0-1 0,0 1 1,-1 0-1,1 0 0,0 0 0,0 0 0,-1 1 0,1-1-115,8 0 50,0-1 0,0 2 0,0 0 1,0 0-1,-1 1 0,1 0 0,0 0 0,-1 2 0,1-1 0,-1 1 0,0 1 0,0-1 0,-1 2 0,1 0 0,-1 0 0,0 0 1,-1 1-1,0 0 0,0 1 0,0 0 0,5 8-50,75 126-2862,-51-114-4291,-21-24 1735</inkml:trace>
  <inkml:trace contextRef="#ctx0" brushRef="#br0" timeOffset="358.552">788 83 17873,'0'0'2840,"0"0"75,0 0-182,0 0-811,0 0-887,0 0-453,0 0 75,0 18-107,-6 109 64,-2 87-422,6-122-3294,-1-77-1371,-3-36 728,2 8 4420,-3-12-532,0-1 1,2 1-1,1-1 1,2 0-1,0 0 0,1-1 1,2 1-1,1 0 0,1 0 1,1 0-1,1 0 1,1 1-1,2 0 0,7-17-143,-13 35 120,1 1 0,0 0 0,1-1 0,0 1 0,0 1 0,0-1 0,0 0 0,1 1 0,0 0 0,0 0 1,1 1-1,-1-1 0,1 1 0,0 1 0,0-1 0,0 1 0,1 0 0,-1 0 0,1 0 0,-1 1 0,1 0 0,0 1 0,0 0 0,0 0 0,0 0 0,0 1 0,3 0-120,111 8 177,-116-7-225,0 0 1,1 1-1,-1-1 0,0 1 1,-1 0-1,1 0 1,0 0-1,0 1 1,-1 0-1,0 0 0,1 0 1,-1 0-1,0 1 1,-1-1-1,1 1 1,-1 0-1,1 0 0,-1 1 1,0-1-1,-1 1 1,3 3 47,-5-5-395,1 0 1,0 0 0,0 0 0,-1 0 0,0 1 0,0-1 0,0 0-1,0 0 1,0 1 0,-1-1 0,1 0 0,-1 0 0,0 0 0,0 0-1,0 0 1,0 0 0,0 0 0,-1 0 0,0 0 0,1-1-1,-1 1 1,0 0 0,0-1 0,-2 2 394,-17 20-9796</inkml:trace>
  <inkml:trace contextRef="#ctx0" brushRef="#br0" timeOffset="610.679">718 326 15791,'0'0'2274,"0"0"-1057,101-26 161,-59 24-257,4-3-609,1 5 161,-2 0-161,-7 0-288,-2 0-224,-15 5 0,-6-1-960,-6 3-2083,-5-3-5285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2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21012,'0'0'4457,"0"0"-1659,0 0-551,0 0-571,2 2-1152,5 10-471,-12 197-53,-64 123-1206,63-288-2357,4-17-2323,2-4-5560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18834,'0'0'4425,"0"0"-1820,0 0-619,0 0-123,0 0-635,0 0-582,13-7-331,106-30 214,-100 35-465,-11 1-45,1 0-1,-1 0 0,0 0 0,0 1 0,0 1 0,1-1 0,-1 1 0,0 1 0,0-1 0,0 1 1,0 1-1,0 0 0,-1 0 0,1 0 0,1 2-18,-8-4 0,0 0 0,1 0 0,-1 1 0,0-1 0,0 0 0,-1 1 0,1-1 0,0 1 0,0-1 0,-1 1 0,1-1 0,-1 1 0,1-1 0,-1 1 0,0-1 0,1 1 0,-1 0 0,0-1 0,0 1 0,0 0 0,0-1 0,-1 1 0,1 0 0,0-1 0,-1 1 0,1-1 0,-1 1 0,1-1 0,-1 1 0,0-1 0,0 1 0,1-1 0,-1 1 0,0-1 0,-1 0 0,1 0 0,0 1 0,-1-1 0,-50 46 0,48-44 0,-131 87 0,134-90-1,0 1 0,1-1 1,-1 0-1,0 0 0,0 1 0,1-1 0,-1 1 1,1-1-1,-1 1 0,0-1 0,1 1 1,-1-1-1,1 1 0,-1-1 0,1 1 0,-1 0 1,1-1-1,0 1 0,-1 0 0,1 0 0,0-1 1,-1 1-1,1 0 0,0-1 0,0 1 0,0 0 1,0 0-1,0 0 0,0-1 0,0 1 0,0 0 1,0 0-1,0-1 0,0 1 0,0 0 1,0 0-1,1-1 0,-1 1 0,0 0 0,1 0 1,-1-1-1,0 1 0,1 0 0,-1-1 0,1 1 1,-1-1-1,1 1 0,-1-1 0,1 1 0,0-1 1,-1 1-1,1-1 0,0 1 0,-1-1 0,1 0 1,0 1-1,-1-1 0,1 0 0,0 1 1,0-1-1,-1 0 0,1 0 0,0 0 0,0 0 1,57 8-284,-53-8 219,160 0-3433,0-18-3985,-91 5 1952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6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286 173 4388,'3'-13'10597,"25"-98"-743,-23 63-3378,-2 86-5344,-6-13-1110,-2-1 0,0 1 0,-1-1 1,-2 0-1,0-1 0,-1 0 0,-10 16-22,4-5 5,1 1-141,-2 1 0,-1-2 1,-2 0-1,-1-1 0,-1-2 0,-2 0 1,-26 28 135,48-58-6,0 1 1,0 0 0,-1-1 0,1 1 0,0-1-1,0 1 1,-1-1 0,1 0 0,-1 0 0,1 1-1,-1-1 1,0 0 0,1 0 0,-1 0 0,0-1-1,0 1 1,0 0 0,0-1 0,1 1 0,-1-1-1,0 0 1,0 1 0,0-1 0,0 0 0,0 0-1,0 0 1,0-1 0,0 1 0,0 0 0,0-1 0,0 1-1,0-1 1,1 0 0,-1 1 0,0-1 0,0 0-1,1 0 1,-2-1 5,3-4 24,-1 1 0,1-1 0,1 0 0,-1 0-1,1 0 1,0 1 0,0-1 0,1 1 0,0-1 0,0 1 0,0-1 0,0 1-1,1 0 1,0 0 0,0 0 0,0 0 0,1 1 0,0-1 0,0 1 0,0 0-1,0 0 1,0 0 0,1 1 0,0 0 0,0 0 0,0 0 0,0 0 0,0 1-1,1-1 1,-1 1 0,0 1 0,1-1 0,0 1 0,-1 0 0,1 0 0,5 1-24,15-1 45,0 2 0,-1 2 0,1 0 0,0 1 0,-1 2 1,0 0-1,0 2 0,23 10-45,61 17 87,-102-33-91,-1 1 0,1-1 0,-1 0 0,1-1 0,0 0 0,0 0 0,0 0 0,0-1 0,0 0 0,-1-1 0,1 1 0,0-1 1,0 0-1,0-1 0,-1 0 0,1 0 0,-1 0 0,1-1 0,-1 0 0,0 0 0,0-1 0,0 1 0,0-1 0,-1-1 0,0 1 0,0-1 0,0 0 0,0 0 0,-1 0 0,0-1 0,1 0 4,2-10 12,0 0 1,0 0-1,-1-1 0,-2 1 1,1-2-1,-2 1 0,0 0 0,-1-1 1,-1 1-1,-1-1-12,-26 114 0,-86 286 0,92-309-2949,12 39-6498,13-92 1183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18193,'6'-13'3502,"22"-41"-576,-27 53-2768,-1-1 1,1 1-1,-1 0 0,1 0 1,0 0-1,0 0 1,0 0-1,0 0 1,0 0-1,0 0 1,0 0-1,0 1 1,0-1-1,0 0 0,0 1 1,0-1-1,0 0 1,1 1-1,-1 0 1,0-1-1,0 1 1,1 0-1,-1-1 0,0 1 1,1 0-1,-1 0 1,0 0-1,1 0 1,-1 0-1,0 1 1,0-1-1,1 0 1,-1 1-159,33 22 1741,-27-17-1654,41 38 171,-3 1 0,-1 3 1,-3 1-1,7 15-258,22 24-419,-54-71-632,-9-32 20,7-175 2403,-5 22-187,-8 167-1185,-1 0 0,0 0 0,0 0 0,1 0 0,-1 0 0,0 0 0,0 0 0,0 0 0,0 0 0,-1 0 0,1 0 0,0 0 0,0 0 0,0 0 0,-1 1 0,1-1 0,-1 0 0,1 0 0,-1 0 0,1 0 0,-1 0 0,1 0 0,-1 1 0,0-1 0,1 0 0,-1 0 0,0 1 0,0-1 0,1 1 0,-1-1 0,0 1 0,0-1 0,0 1 0,0-1 0,0 1 0,0 0 0,0-1 0,0 1 0,0 0 0,0 0 0,0 0 0,0 0 0,-36 27 0,-194 294 0,195-267 0,-11 27-2941,-5 46-8222,47-109-1895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18802,'0'0'4393,"0"0"-1248,0 0-754,0 0-266,0 0-764,-2 14-875,-23 233-422,22 122-6636,5-347 17,3-8-3828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7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12780,'0'0'4618,"5"-14"-1511,1-5-2068,15-39 3623,-14 54-269,4 19-3453,-10-13-780,16 28-82,1-1 0,2-1-1,1-1 1,1-1-1,1-1 1,1-1 0,1-1-1,1-1 1,1-1-1,1-2 1,0-1 0,2 0-1,17 5-77,-45-21-28,0 0-1,0 0 1,1 0-1,-1-1 0,1 1 1,-1-1-1,1 1 1,0-1-1,0 0 0,-1 0 1,1-1-1,0 1 1,0 0-1,0-1 0,0 0 1,0 1-1,0-1 1,0-1-1,0 1 0,0 0 1,0-1-1,-1 1 1,1-1-1,0 0 1,0 0-1,0 0 0,-1 0 1,1-1-1,0 1 1,-1-1-1,1 1 0,-1-1 1,0 0-1,0 0 1,0 0-1,0 0 0,0 0 1,0-1-1,0 1 1,0-1-1,-1 1 1,0-1-1,1 1 0,-1-1 1,1-2 28,-10-145 480,7 142-413,0 0-1,-1 0 1,0 0-1,0 1 1,-1-1-1,0 0 1,0 1-1,0 0 1,-1 0-1,-1 0 1,1 0-1,-1 0 1,-3-2-67,5 7 0,-1 1 0,0 0 0,1 0 0,-1 1 0,0-1 0,0 1 0,0 0 0,1 0 0,-1 0 0,0 0 0,0 1 0,1-1 0,-1 1 0,0 0 0,0 0 0,1 0 0,-1 1 0,1 0 0,0-1 0,-1 1 0,1 0 0,0 0 0,0 1 0,0-1 0,0 1 0,0-1 0,1 1 0,-1 0 0,1 0 0,0 0 0,-1 1 0,-4 3 0,-34 35 0,1 1 0,2 2 0,2 2 0,-19 35 0,17-14-3365,19 4-4796,19-50-3535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7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41 13741,'0'0'5381,"0"0"-2722,0 0-700,0 0 203,0 0-764,0 0-944,-8 8-379,4-3-75,0-1 1,-1 1-1,2 0 0,-1 0 1,1 0-1,0 1 0,0-1 1,0 1-1,1 0 1,0 0-1,0 0 0,0 0 1,1 0-1,0 0 0,0 2 0,0 4-79,0 0-1,2 0 0,-1 0 1,1 1-1,1-1 1,1 0-1,-1 0 0,2 0 1,0-1-1,0 1 0,1-1 1,0 0-1,1 0 1,0-1-1,1 0 0,0 0 1,1 0-1,0-1 0,0 0 1,1 0-1,0-1 0,0 0 1,1-1-1,5 3 80,-11-7-12,1 0 1,0 0-1,0 0 0,0-1 0,0 0 1,1 0-1,-1 0 0,1-1 1,-1 1-1,1-1 0,-1 0 0,1-1 1,0 0-1,-1 1 0,1-2 0,0 1 1,-1-1-1,1 0 0,0 0 0,-1 0 1,1-1-1,-1 0 0,0 0 0,0 0 1,0-1-1,0 0 0,0 0 0,0 0 1,-1 0-1,1-1 0,-1 0 0,0 0 1,0 0-1,0 0 0,1-3 12,25-38 1588,-3-2-1,-1 0 1,17-47-1588,-5 13 1173,-11 20-318,-69 193-741,6 0 1,6 3 0,5 0 0,4 21-115,10-79 5,4-32-5,-1 0 0,-2-1 0,-3 0 0,-13 34 0,21-67 0,1 0 0,-1 0 0,-1-1 0,0 1 0,-1-1 0,0 0 0,0-1 0,-1 0 0,0 0 0,-1 0 0,0-1 0,0-1 0,-1 1 0,0-2 0,0 1 0,0-1 0,-1-1 0,0 0 0,0 0 0,-7 1 0,3-3 0,-1-1 0,1-1 0,0 0 0,0-1 0,0 0 0,-1-2 0,1 1 0,0-2 0,0 0 0,0-1 0,1 0 0,-1-1 0,1-1 0,0 0 0,1-1 0,-1-1 0,1 0 0,1 0 0,-1-2 0,2 1 0,-1-2 0,1 1 0,1-1 0,0-1 0,1 0 0,0 0 0,0-1 0,-4-11 0,8 14-236,1 1 1,0-1-1,1 0 0,0 1 0,1-2 1,0 1-1,0 0 0,1 0 1,1-1-1,0-6 236,1 4-723,0 0 1,1 0-1,1 0 0,0 1 1,1-1-1,0 1 0,1 0 1,0 0-1,1 1 0,1-1 1,-1 1-1,7-6 723,24-29-9566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0 18257,'0'0'2483,"0"0"250,0 0 176,0 0-592,0 0-1089,-16 5-582,6-2-561,3-2-45,1 1 0,-1 0 0,1 0 1,-1 0-1,1 1 0,0 0 0,0 0 1,0 1-1,0-1 0,1 1 0,-1 1 1,1-1-1,0 1 0,1 0 0,-1 0 0,1 0 1,-1 1-41,-1 2 17,0-1 0,0 1 0,1 0 0,-1 1 1,2-1-1,0 1 0,0 0 0,0 0 0,1 1 1,0-1-1,1 0 0,0 1 0,1 0 0,0-1 1,0 1-1,1 0 0,0 0 0,1-1 0,0 1 1,1 0-1,0-1 0,0 1 0,1-1 0,0 0 1,0 0-1,1 0 0,3 4-17,4-2 2,0-1 0,1 0 0,0-1 0,0 0 0,1-1 0,0 0 0,1-1 0,0 0 0,0-1 0,0-1 0,1 0 0,0-1 1,0-1-1,0 0 0,0-1 0,0-1 0,0 0 0,1-1 0,-1 0 0,0-2 0,9-1-2,-12 1 27,0 0 0,0-1 0,-1 0 0,1-1 0,-1 0 0,0-1 0,0 0 0,-1 0 0,1-1 0,-1-1 0,0 0 0,-1 0 0,0-1 0,0 0 0,-1-1 0,0 0 0,0 0 0,-1-1 0,0 0 0,-1 0 0,0 0 0,0-1 0,-1 0 0,-1 0 0,0-1 0,0 1 0,-1-1 0,-1 1 0,0-1 0,0 0 0,-2 0 0,1 0 0,-1 0 0,-2-7-27,1 13 0,0 1 0,-1-1 0,1 1 0,-1-1 0,-1 1 0,1 0 0,-1 0 0,0 0 0,0 0 0,0 0 0,-1 1 0,0 0 0,0-1 0,0 1 0,0 1 0,-1-1 0,1 1 0,-1-1 0,0 1 0,0 1 0,0-1 0,0 1 0,-1 0 0,1 0 0,0 0 0,-1 1 0,0-1 0,1 2 0,-1-1 0,0 0 0,0 1 0,1 0 0,-1 1 0,0-1 0,1 1 0,-1 0 0,0 1 0,1-1 0,-1 1 0,-89 36-2075,11 19-4973,34-16-5706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08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23799,'0'0'2621,"0"0"-1249,0 0-145,13-14-180,44-44-487,-53 55-520,0 0 0,1 0 0,-1 0 0,1 1 0,-1-1 0,1 1 0,0 1 0,0-1 0,0 0 0,0 1 0,0 0 0,0 0 0,0 1 0,1-1 0,2 1-40,3 0 73,-11 0-70,8-2 30,1 1 0,-1 0 0,0 0-1,0 1 1,0 0 0,0 1 0,0 0-1,1 0 1,-1 1 0,-1 0 0,1 0 0,0 0-1,0 1 1,-1 1 0,1-1 0,-1 1-1,2 2-32,-8-3 2,1 0-1,-1 0 1,0 0-1,0 0 1,0 0-1,-1 0 1,1 0-1,-1 1 1,0-1-1,1 0 0,-2 0 1,1 1-1,0-1 1,-1 0-1,1 0 1,-1 0-1,0 0 1,0 0-1,0 0 1,0 0-1,-1 0 0,1 0 1,-1 0-1,0 0 1,0-1-1,0 1 1,0-1-1,0 0 1,0 1-1,-1-1 1,1 0-1,-1 0 1,-2 1-2,-159 120-70,165-123 70,-1 0-1,1 1 1,0-1-1,-1 0 1,1 1-1,0-1 1,0 0-1,-1 1 1,1-1-1,-1 1 1,1-1-1,0 1 1,-1-1 0,1 1-1,-1 0 1,1-1-1,-1 1 1,1-1-1,-1 1 1,0 0-1,1 0 1,-1-1-1,0 1 1,0 0-1,1-1 1,-1 1-1,0 0 1,0 0-1,0 0 1,0-1 0,0 1-1,0 0 1,0 0-1,0 0 1,0-1-1,0 1 1,-1 0-1,1 0 1,0-1-1,0 1 1,-1 0-1,1-1 1,0 1-1,-1 0 1,1-1-1,-1 1 1,1 0 0,-1-1-1,1 1 1,-1-1-1,0 1 1,1-1-1,-1 1 1,1-1-1,-1 1 1,0-1-1,0 0 1,1 1-1,-1-1 1,0 0-1,0 0 1,1 0-1,-1 1 1,0-1 0,0 0-1,1 0 1,-1 0-1,-1 0 1,77 2-698,-1-3-1,1-4 1,64-11 698,-14 1-4274,-66 9-706,-8 2-3049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2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932 1 18225,'0'0'3337,"0"0"-1501,0 0 118,0 0-187,0 0-662,-13 14-427,3-4-575,3-4-64,1 0 0,-1 1 1,1 0-1,1 0 0,-1 0 1,1 1-1,1 0 0,0 0 1,0 0-1,0 0 0,1 1 1,0-1-1,-1 7-39,0 4-1,2 1 0,0 0 0,1 0 0,0-1 0,2 1 0,0 0 0,2 0 0,0-1 0,1 1 0,1-1 0,1 0 0,0 0 0,2-1 0,0 0 0,1 0 0,1-1 0,0 0 0,1-1 0,1 0 0,1 0 0,0-2 0,1 1 0,1-2 0,0 0 0,0-1 0,1 0 0,8 3 1,-18-11-2,0-1-1,0 1 0,0-1 1,0 0-1,0-1 0,1 0 1,-1 0-1,1 0 0,0-1 1,-1 0-1,1 0 0,0-1 1,0 1-1,0-1 0,-1-1 1,1 0-1,0 0 0,0 0 1,-1-1-1,1 1 0,-1-2 0,1 1 1,-1-1-1,0 0 0,0 0 1,0-1-1,0 1 0,-1-1 1,0-1-1,1 1 3,9-20 212,-1-1-1,-2 0 1,0-1-1,-1 0 1,-2-1 0,-1 0-1,-1 0 1,-1-1-1,-1 0 1,-2 0-1,-1 0 1,-1 0 0,-1-1-1,-2-4-211,2 18 188,0-2-7,-8 44-154,-2 72-27,5 0 0,7 73 0,-1-47-128,-1-27-2585,-3-1-6153,2-61 2732</inkml:trace>
  <inkml:trace contextRef="#ctx0" brushRef="#br0" timeOffset="424.697">1839 363 18866,'2'-14'2573,"4"-30"596,-6 36 436,-5 40-2227,3-10-1293,0 0 0,1 1 0,2-1 0,0 0 0,1 0 0,1 1 0,2-1 0,0-1 0,2 4-85,-4-14-16,1 0 0,0-1-1,1 1 1,0-1 0,0 0 0,1 0 0,1 0 0,0-1 0,0 0 0,0-1 0,1 0-1,1 0 1,-1 0 0,1-1 0,1 0 0,-1-1 0,1 0 0,8 3 16,-10-6-23,-1 0 0,0 0 1,1-1-1,0 0 0,0-1 0,-1 0 1,1 0-1,0 0 0,0-1 1,0 0-1,0-1 0,0 0 0,0 0 1,-1-1-1,1 0 0,0 0 1,-1-1-1,1 1 0,-1-2 0,0 1 1,0-1-1,0 0 0,5-5 23,1-2 184,0-1 1,0 0-1,-1 0 0,-1-2 0,0 1 0,-1-1 0,-1-1 0,0 0 0,0 0 0,1-8-184,-1 5 139,-1 1-1,0-1 0,-2 0 0,0 0 1,-1-1-1,-1 0 0,0 0 0,-2 0 1,0 0-1,-1-15-138,-2 33 0,1-1 0,-1 1 0,1-1 0,-1 1 0,0 0 0,1 0 0,-1-1 0,0 1 0,0 0 0,0 0 0,0 0 0,0 0 0,0 0 0,0 0 0,-1 0 0,1 0 0,0 0 0,0 1 0,-1-1 0,1 0 0,0 1 0,-1-1 0,1 1 0,-1 0 0,1-1 0,-1 1 0,1 0 0,-1 0 0,1 0 0,-1 0 0,1 0 0,-1 0 0,1 0 0,0 1 0,-1-1 0,1 0 0,-1 1 0,1-1 0,0 1 0,-1 0 0,1-1 0,0 1 0,-1 0 0,1 0 0,0 0 0,0 0 0,0 0 0,0 0 0,0 0 0,0 0 0,0 0 0,0 1 0,0-1 0,1 0 0,-1 1 0,1-1 0,-1 1 0,-16 21 0,1 1 0,1 1 0,1 0 0,1 1 0,2 0 0,0 1 0,2 0 0,1 0 0,1 1 0,2 1 0,0-1 0,1 27 0,-9 24 0,-48 362 0,60-422 0,-21 115 0,21-130 0,0 0 0,-1 0 0,0 0 0,1-1 0,-1 1 0,-1 0 0,1-1 0,-1 1 0,1-1 0,-1 0 0,0 0 0,0 0 0,0 0 0,-1 0 0,1-1 0,-1 0 0,1 1 0,-1-1 0,0 0 0,0-1 0,0 1 0,0-1 0,0 0 0,0 0 0,0 0 0,0 0 0,-1-1 0,1 0 0,-1 1 0,-7-4-36,0-1 1,1 0-1,-1 0 1,1-1-1,0-1 1,1 1-1,-1-2 1,1 0-1,0 0 1,1-1-1,0 0 1,0 0-1,0-1 1,1 0-1,1-1 1,-1 1-1,2-2 1,-1 1-1,2-1 1,-1 0-1,1 0 1,1 0-1,-1-3 36,-20-93-4298,21 36-3880,3 15-6107</inkml:trace>
  <inkml:trace contextRef="#ctx0" brushRef="#br0" timeOffset="5014.588">145 2026 6246,'0'0'10260,"0"0"-5877,0 0-1554,0 0-117,0 0-843,0 0-1175,0 0-481,2 13-74,1 6-95,1 0 1,0 0-1,1-1 0,2 1 0,0-1 0,0-1 1,6 8-45,1-1 21,2-1 0,0 0 0,2-1 0,0-1 0,19 17-21,-29-31-1,0 0 1,1 0 0,-1-1 0,1 0 0,0-1-1,1 1 1,-1-2 0,1 0 0,0 0-1,0 0 1,0-1 0,1-1 0,-1 0 0,1 0-1,-1-1 1,11 0 0,-14-2 44,-1-1-1,1 1 1,-1-1-1,0 0 1,1 0 0,-1-1-1,0 0 1,0 0-1,0 0 1,-1-1-1,1 0 1,-1 0 0,0 0-1,0-1 1,0 0-1,-1 0 1,0 0 0,0 0-1,0-1 1,0 1-1,0-4-43,57-132 2064,-25-24-2032,-86 371-32,-24 153 0,40-143 0,-37 117 0,71-326 0,0 0 0,-1 0 0,0 0 0,-1-1 0,1 1 0,-1 0 0,0-1 0,-1 1 0,0-1 0,0 0 0,0 0 0,-1 0 0,0 0 0,0-1 0,0 1 0,-1-1 0,0 0 0,0 0 0,0-1 0,0 0 0,-1 0 0,0 0 0,0 0 0,0-1 0,0 0 0,0 0 0,-1-1 0,1 0 0,-1 0 0,0 0 0,0-1 0,1 0 0,-2 0 0,-9-5 0,0-1 0,1-1 0,0 0 0,0-1 0,0 0 0,1-2 0,0 0 0,1 0 0,0-2 0,0 1 0,1-2 0,1 0 0,0 0 0,0-1 0,2-1 0,-5-6 0,6 9-343,0 0-1,1 0 1,0-1-1,1 0 1,0 0-1,1-1 1,0 0 0,1 0-1,0-1 1,2 1-1,-1-1 1,2 0-1,-1 0 1,2 0-1,0 0 1,1 0 0,0-1-1,1 1 1,1 0-1,0 0 1,2-3 343,13-19-7170</inkml:trace>
  <inkml:trace contextRef="#ctx0" brushRef="#br0" timeOffset="5407.32">1152 1628 3716,'0'0'13201,"0"0"-7990,0 0-2249,0 0-148,0 0-615,0 0-741,2-9-588,3-7-618,-1 0-172,-7 28-76,-7 24-14,1 1 0,2-1 0,2 1 0,1 1 0,1-1 1,3 0-1,3 36 10,17-9-2436,3-27-5624,-12-25 240</inkml:trace>
  <inkml:trace contextRef="#ctx0" brushRef="#br0" timeOffset="5768.624">1420 1811 13293,'0'0'4900,"0"0"-2305,0 0 31,0 0-480,0 0-1025,0 0-736,0 0 31,0 0 96,62 14-159,-27-8-257,1-3-96,-1-3-32,-5 1-609,-4-1-800,0-1-929,-6-6-737,-5 0-1410,-4 1-3907</inkml:trace>
  <inkml:trace contextRef="#ctx0" brushRef="#br0" timeOffset="6033.447">1972 1578 15855,'0'0'4901,"0"0"-1410,0 0 32,0 0-1120,0 0-770,0 0-672,0 0-961,0 0 0,-53 109 0,53-54 0,0 4 0,-6-2 0,1 2 0,-3-3 0,-2-3 0,-3-3 0,0-1-3171,-3-8-5253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3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259 153 12236,'0'0'1521,"0"0"-293,0 0 112,0 0 283,0 0-305,0 0-303,0 0-241,-4 2-374,-3 5-344,1 1 0,-1 0 0,2 0-1,-1 1 1,1-1 0,0 1 0,1 0 0,0 1 0,0-1 0,1 1 0,0-1-1,1 1 1,-1 8-56,-1-3 21,-23 141-1483,25-103-2258,2-1-3755,1-32 108</inkml:trace>
  <inkml:trace contextRef="#ctx0" brushRef="#br0" timeOffset="281.282">165 203 11371,'-4'-13'1874,"-25"-69"1553,28 82-3366,1 0 0,0-1 0,0 1 0,-1 0 0,1-1 0,0 1 0,0-1 0,0 1 0,-1 0 0,1-1 0,0 1 0,0-1 0,0 1 0,0-1 1,0 1-1,0-1 0,0 1 0,0 0 0,0-1 0,0 1 0,0-1 0,0 1 0,0-1 0,0 1 0,1-1 0,-1 1 0,0 0 0,0-1 0,0 1 0,1-1 0,-1 1 0,0 0 0,0-1 0,1 1 1,-1 0-1,0-1 0,1 1 0,-1 0 0,1 0 0,-1-1 0,0 1 0,1 0 0,-1 0 0,1 0 0,-1-1 0,0 1 0,1 0 0,-1 0 0,1 0 0,-1 0 0,1 0 0,-1 0 0,1 0 1,-1 0-1,0 0 0,1 0 0,-1 0 0,1 0 0,-1 0 0,1 0 0,-1 0 0,0 1 0,1-1 0,-1 0 0,1 0 0,-1 1 0,0-1 0,1 0 0,-1 0-61,34 14-198,2 9 215,0 1 1,-1 2-1,-2 1 0,-1 2 0,6 9-17,-19-20 10,-13-14-8,0 0-1,0 1 0,-1 0 1,1 0-1,-1 1 0,0-1 1,-1 1-1,0 0 0,0 1 1,0-1-1,0 1 0,-1-1 1,0 1-1,0 0 0,-1 0 1,0 1-1,-1-1 0,1 0 1,-1 1-1,0-1 0,-1 1 1,0-1-1,0 0 0,-1 1 1,0-1-1,0 1 0,-1-1 1,-1 5-2,-9 2 23,-1 0 0,0-1 0,-1-1 0,0 0 0,-1-1 1,0 0-1,-1-1 0,0-1 0,-1-1 0,0 0 0,0-1 0,0-1 0,-1-1 1,0 0-1,-15 1-23,8 0-246,0-1 1,0-1-1,-1-1 0,1-1 1,-1-2-1,-1-1 246,-5-12-5744,31 0 571</inkml:trace>
  <inkml:trace contextRef="#ctx0" brushRef="#br0" timeOffset="1027.459">695 531 9705,'0'0'3459,"0"0"-768,0 0 64,0 0-225,0 0-576,0 0-513,0 0-480,-23 3-320,20-3-289,3-2-160,-1 0-64,1-1-128,0 3 0,0-2-384,3 2-1858,4 0-1858,2 0-5925</inkml:trace>
  <inkml:trace contextRef="#ctx0" brushRef="#br0" timeOffset="1432.678">942 125 12524,'0'0'2541,"0"0"-336,0 0-75,0 0-112,0 0-412,0 0-511,0 0-284,0 0-325,-3-6-363,2-18-33,41 21-9,7 6-68,-24 0-3,0-2-1,1 0 1,-1-2-1,0 0 1,0-2-1,0 0 1,17-6-10,-22 4 189,0-1 1,-1 0-1,0-2 1,0 0-1,-1-1 1,0 0-1,0-1 1,-1-1-190,-5 1 1483,-22 24-1028,-4 11-447,1 2 0,1-1 0,1 2 0,2 0 1,1 0-1,1 1 0,1 0 0,1 1 0,1 11-8,-5 94-3052,12-49-3995,1-52 833</inkml:trace>
  <inkml:trace contextRef="#ctx0" brushRef="#br0" timeOffset="1746.12">1593 359 3555,'0'0'12028,"1"-14"-7880,1-4-3301,1-10 140,-3-4 3457,1 192-1923,0 1-6617,-2-184 4214,2 0 0,1 1 1,0-1-1,2 1 0,0 0 0,2 0 1,0 0-1,2 1 0,0 0 0,2 0 1,0 1-1,1 0 0,3-3-118,-10 18-49,1 1-1,-1-1 1,1 1 0,-1 0-1,1 1 1,0-1 0,1 1-1,-1 0 1,0 0-1,1 1 1,0 0 0,-1 0-1,1 0 1,0 0-1,0 1 1,0 0 0,0 1-1,3-1 50,69 8-8554,-49 0 194</inkml:trace>
  <inkml:trace contextRef="#ctx0" brushRef="#br0" timeOffset="2548.405">2122 271 11499,'0'0'2125,"0"0"-444,0 0-58,0 0-294,0 0-587,0 0-235,13 8-79,63 46-103,-47-31 172,-16-47 2700,-7 13-2340,-2 7-565,-1-1 0,1 0 0,-1-1 0,-1 1 0,1-1 0,-1 1 0,0-1 0,0 0 0,-1 1 0,0-1 0,0 0 0,0 0 0,0 0 0,-1 0 0,-1-4-292,-1 8 29,0 0 0,0 1 0,-1-1 0,1 1 1,-1 0-1,1 0 0,-1 0 0,1 0 0,-1 0 0,0 0 0,0 1 0,1-1 0,-1 1 0,0 0 0,0 0 0,0 0 0,1 0 0,-1 0 0,0 1 0,0-1 0,1 1 0,-1 0 0,0 0 0,1 0 0,-1 0 1,1 0-1,-1 0 0,1 1 0,-1-1 0,1 1 0,0 0 0,0 0 0,0 0 0,0 0-29,-10 6-38,1 0-1,0 1 1,1 1 0,0 0-1,0 0 1,1 0 0,1 1-1,-1 1 1,2 0-1,0 0 1,0 0 0,1 1-1,1 0 1,0 0 0,1 0-1,0 0 1,1 1 0,0 0-1,1 0 1,1 0 0,0 0-1,1 6 39,1-15-133,0 0 0,0 0-1,1-1 1,-1 1-1,1-1 1,0 0-1,0 1 1,1-1-1,-1 0 1,1 0-1,0 0 1,0-1-1,0 1 1,1-1 0,-1 1-1,1-1 1,0 0-1,0 0 1,0-1-1,0 1 1,0-1-1,1 0 1,-1 0-1,1-1 1,3 2 133,123 15-2103,-113-17 1966,0-1 1,0-1 0,0-1 0,-1 0-1,1-1 1,-1-1 0,0-1-1,0 0 1,0-1 0,0-1 0,-1-1-1,0 0 1,-1-1 0,0-1 0,0 0-1,-1-1 1,-1-1 0,0 0-1,7-8 137,-6 2 67,0 0 0,-2 0 0,0-1-1,-1 0 1,-1-1 0,0-1 0,-2 0-1,2-8-66,-9 28 93,-1 1-1,1-1 0,-1 1 0,1-1 0,-1 0 1,0 1-1,1-1 0,-1 0 0,0 0 1,0 1-1,1-1 0,-1 0 0,0 0 0,0 1 1,0-1-1,0 0 0,0 0 0,0 1 1,0-1-1,0 0 0,0 0 0,0 1 0,-1-1 1,1 0-1,0 0 0,0 1 0,-1-1 0,1 0 1,0 1-1,-1-1 0,1 0 0,-1 1 1,1-1-1,-1 1 0,1-1 0,-1 1 0,0-1 1,1 1-1,-1-1 0,1 1 0,-1-1 1,0 1-1,1 0 0,-1-1 0,0 1 0,0 0 1,1 0-1,-1 0 0,0-1 0,0 1 1,1 0-1,-1 0-92,-35 22 2545,34-19-2515,0 0 0,1 0 0,-1 0 1,1 0-1,0 1 0,0-1 1,0 0-1,0 1 0,1-1 0,-1 1 1,1-1-1,0 0 0,0 1 1,0-1-1,0 1 0,1-1 0,-1 1 1,1-1-1,0 1 0,0-1 1,0 0-1,1 0 0,-1 0 0,1 1 1,0-1-1,-1-1 0,1 1 1,1 0-1,-1 0 0,0-1 0,1 1 1,-1-1-1,1 0 0,0 0 1,0 0-1,0 0 0,0 0 0,0-1 1,0 1-1,0-1 0,0 0 1,1 0-1,-1 0 0,0 0 0,1 0 1,-1-1-1,1 0 0,-1 0 1,1 0-1,-1 0 0,1 0 0,0-1-30,6 0 3,0 0-1,1-1 1,-1 0-1,0-1 1,0 0-1,0-1 0,-1 0 1,1-1-1,-1 0 1,0 0-1,0-1 1,-1 0-1,0 0 0,0-1 1,0 0-1,-1-1 1,0 0-1,0 0 1,-1 0-1,0-1 0,0 0 1,1-3-3,-6 10 5,0 1 1,1-1-1,-1 0 1,0 0-1,0 0 1,0 0-1,0 0 0,0-1 1,0 1-1,0 0 1,-1 0-1,0-1 1,1 1-1,-1 0 1,0-1-1,0 1 1,0 0-1,0 0 1,0-1-1,-1 1 0,1 0 1,-1-1-1,1 1 1,-1 0-1,0 0 1,0 0-1,0 0 1,0 0-1,0 0 1,-1 0-1,1 0 0,0 0 1,-1 0-1,0 1 1,1-1-1,-1 1 1,0-1-1,0 1 1,0 0-1,0-1 1,0 1-1,0 0 1,0 0-1,-1 0-5,-13 1 24,-1 0 0,0 1 1,1 0-1,-1 2 0,1 0 0,0 0 0,0 2 1,0 0-1,0 1 0,1 0 0,0 1 0,0 1 1,1 1-1,0 0 0,-2 2-24,7-5 6,1 0-1,-1 0 1,1 1 0,1 0-1,-1 0 1,1 1 0,1 0-1,-1 0 1,2 1 0,-4 5-6,7-10 0,0 0 1,1 0 0,-1-1-1,1 1 1,0 0-1,0 0 1,1 0 0,-1 0-1,1 0 1,0 1 0,0-1-1,0 0 1,0 0 0,1 0-1,0 0 1,0 0 0,0 0-1,0 0 1,0-1 0,1 1-1,0 0 1,0-1 0,0 1-1,0-1 1,0 1-1,1-1 1,0 0 0,0 1-1,13 9-111,0 0-1,0-1 1,1 0 0,1-2-1,0 0 1,0-1 0,1 0 0,0-2-1,1 0 1,0-2 0,0 0 0,0-1-1,0-1 1,1 0 0,-1-2 0,1-1-1,-1 0 1,1-2 0,11-2 111,-23 4-20,-1-2 1,0 1-1,0-1 0,0-1 1,0 1-1,0-1 0,0-1 1,-1 1-1,0-1 1,1-1-1,-1 1 0,-1-1 1,1 0-1,4-5 20,2-40-3628,-34 43-7160,1 7-3893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1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88 17745,'4'-14'2605,"-1"0"-1852,4-14 119,3-3 2462,-26 62 2267,-26 26-5860,22-30 725,-286 338 207,299-356-691,-61 43-167,67-52 190,0-1-1,0 0 1,0 0 0,0 0-1,0 0 1,0-1 0,1 1-1,-1 0 1,0 0-1,1 0 1,-1-1 0,1 1-1,0 0 1,-1 0 0,1-1-1,0 1 1,-1 0-1,1-1 1,0 1 0,0-1-1,0 1 1,1 0 0,-1-1-1,0 1 1,0 0 0,1-1-1,-1 1 1,0 0-1,1 0 1,0-2-5,1-5 39,0 0-1,1 0 1,0 0-1,0 0 1,1 1-1,0-1 1,0 1-1,1 0 1,0 0 0,0 1-1,0-1 1,1 1-1,0 0 1,1 1-1,-1-1 1,1 1-1,0 0 1,0 1 0,0 0-1,1 0 1,-1 1-1,1-1 1,0 2-1,0-1 1,1 1-1,-1 0 1,5 0-39,7 3 0,0 1 0,0 1 0,-1 0 0,1 1 0,-1 2 0,0 0 0,0 1 0,-1 0 0,0 2 0,0 0 0,-1 1 0,6 5 0,2 0 0,1-2 0,0 0 0,1-2 0,0-1 0,13 3 0,-37-12 0,1 1 0,0-1 0,0 0 0,0-1 0,0 1 0,0-1 0,-1 1 0,1-1 0,0 0 0,0-1 0,0 1 0,0-1 0,0 1 0,0-1 0,0-1 0,0 1 0,-1 0 0,1-1 0,-1 0 0,1 0 0,-1 0 0,1 0 0,-1 0 0,0-1 0,0 1 0,0-1 0,-1 0 0,1 0 0,0 0 0,-1 0 0,0 0 0,0-1 0,0 1 0,0-1 0,-1 0 0,1 1 0,-1-1 0,0 0 0,1-3 0,2-7 0,0-1 0,-1-1 0,-1 1 0,0 0 0,-1-1 0,-1 1 0,0 0 0,-1-1 0,-1 1 0,0 0 0,-1-1 0,-1 1 0,-12 4 0,2 39 0,12-23 0,-75 272 0,50-159 0,-2 29-2412,14 75-6974,15-212-1558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12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10570,'0'0'11803,"0"0"-7372,0 0-2829,14-8-337,0 1-1089,0 0 0,1 0 0,0 1 0,0 1 1,0 1-1,1 0 0,-1 1 0,5 0-176,851-53 363,-704 54-2562,-177 13-3802,-26-2 327,-13 1-2766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3:12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7527,'0'0'10709,"14"10"-6855,-11-8-3772,6 4 263,0 1 0,1-1 0,0-1 0,0 1 0,1-2 0,-1 0-1,1 0 1,0-1 0,0 0 0,0 0 0,11 0-345,114-1 1745,-1-6 0,1-6 0,108-23-1745,8 1 947,-221 30-3145,-72 10-5790,24-5 4668,-36 6-14617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0:41.30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1939 1187 6694,'0'0'6999,"0"0"-3566,0 0-1090,0 0-245,1-16-342,1-48-442,-1 53-984,0 1 1,1 0-1,1 0 1,0 0-1,0 0 1,1 0-1,0 0 1,0 1-1,1 0 1,1 0-1,2-3-330,-6 8 107,0 1-73,-1 1 0,1 0 0,0-1 1,0 1-1,0 0 0,0 0 0,0 0 0,0 0 1,0 0-1,1 1 0,-1-1 0,1 1 0,0 0 0,-1-1 1,1 1-1,0 0 0,-1 1 0,1-1 0,0 0 1,0 1-1,0-1 0,0 1 0,0 0 0,0 0 1,0 0-1,-1 1 0,1-1 0,0 1 0,0-1 1,0 1-1,0 0 0,-1 0 0,1 0 0,0 1 0,-1-1 1,1 0-1,-1 1 0,0 0 0,1 0 0,-1-1 1,0 1-1,0 1 0,0-1 0,0 0 0,0 0 1,-1 1-1,2 0-34,158 179 128,-144-165-122,0-1 0,1-1 0,0 0 0,1-2 0,1 0 0,0-1 1,1-1-1,0-1 0,1-1 0,0 0 0,0-2 0,1-1 0,0-1 0,17 2-6,-33-8 62,1 1 0,0-2 0,-1 1 0,0-1 0,1 0 0,-1-1 0,0 1 0,0-2 0,0 1 0,0-1 0,-1 0 0,1 0 0,-1 0 0,0-1 0,-1 0 0,1-1 0,-1 1 0,0-1 0,0 0 0,0 0 0,-1-1 0,0 1 0,-1-1 0,1 0 0,-1 0 0,-1 0 0,1 0 0,-1-1 0,0 1 0,-1 0 0,0-1-1,0 0 1,0 1 0,-1-1 0,0 0 0,-1 1 0,0-1 0,0 1 0,0-1 0,-1 1 0,-3-7-62,4 10 1,0 1 0,0-1-1,-1 1 1,1 0 0,-1 0-1,0 0 1,0 0 0,0 0-1,0 0 1,0 0 0,-1 0-1,1 1 1,-1 0 0,0-1-1,0 1 1,0 0 0,0 0-1,0 0 1,0 1 0,0-1-1,-1 1 1,1 0 0,-1 0-1,1 0 1,-1 0 0,1 1-1,-1-1 1,1 1 0,-1 0-1,0 0 1,1 0 0,-1 0-1,1 1 1,-1 0 0,1-1-1,-1 1 1,1 1 0,-1-1-1,1 0 1,-1 1-1,-20 14 0,-1 1 0,2 1 0,1 1 0,0 0 0,-18 23 0,15-17 0,-53 56 0,3 4 0,3 3 0,5 2 0,4 4 0,3 2 0,-19 50 0,79-145 0,-9 15 0,1 1 0,0 0 0,2 0 0,0 0 0,1 1 0,0 0 0,-1 17 0,6-34 0,0 0 0,0 0 0,0 0 0,1-1 0,-1 1 0,0 0 0,0 0 0,1 0 0,-1 0 0,0 0 0,1 0 0,-1 0 0,1-1 0,-1 1 0,1 0 0,-1 0 0,1 0 0,0-1 0,-1 1 0,1 0 0,0-1 0,0 1 0,-1-1 0,1 1 0,0-1 0,0 1 0,0-1 0,0 0 0,0 1 0,0-1 0,-1 0 0,1 0 0,0 0 0,0 1 0,0-1 0,0 0 0,0 0 0,0 0 0,0-1 0,0 1 0,0 0 0,0 0 0,0 0 0,0-1 0,0 1 0,0 0 0,-1-1 0,1 1 0,0-1 0,0 1 0,49-22 0,-12-2 0,-21 11 0,-1 1 0,2 1 0,0 0 0,0 1 0,1 1 0,0 1 0,0 0 0,1 2 0,0 0 0,0 1 0,0 1 0,1 1 0,0 1 0,-1 1 0,1 0 0,0 2 0,5 1 0,150 85 0,-53-65-4639,-120-22 4425,0 0 1,0 0-1,0-1 0,0 1 1,0-1-1,0 1 0,0-1 1,0 0-1,0-1 0,0 1 0,0 0 1,0-1-1,-1 1 0,1-1 1,0 0-1,-1 0 0,0 0 1,1 0-1,-1-1 0,0 1 1,0 0-1,0-1 0,-1 0 1,1 1-1,-1-1 0,1 0 1,-1 0-1,0 0 0,0 0 1,0 0-1,0 0 0,-1 0 1,1 0-1,-1 0 0,0 0 1,0 0-1,0-1 214,1-20-7538</inkml:trace>
  <inkml:trace contextRef="#ctx0" brushRef="#br0" timeOffset="754.824">4043 1514 11403,'0'0'5562,"0"0"-1985,0 0-614,0 0-310,0 0-683,-6-2-555,2 1-1211,-14-5 634,30 1 25,-4 4-784,63 4 336,-69-3-411,-1 0 0,0 0 1,1 0-1,-1 1 0,1-1 0,-1 0 0,0 1 0,1-1 0,-1 1 0,0-1 0,1 1 0,-1 0 0,0 0 0,0-1 0,0 1 0,0 0 0,0 0 0,0 0 1,0 0-1,0 0 0,0 1 0,0-1 0,0 0 0,-1 0 0,1 0 0,0 1 0,-1-1 0,1 0 0,-1 1 0,0-1 0,1 1 0,-1-1 0,0 0 0,0 1 1,0-1-1,0 1 0,0-1 0,0 1 0,0-1 0,0 0 0,-1 1 0,1-1 0,-1 0 0,1 1-4,-4 5 6,-1 0 0,0-1 0,0 1-1,0-1 1,-1 0 0,1-1 0,-1 1 0,-1-1 0,1-1 0,-1 1-1,0-1 1,-7 3-6,-1 3 26,-139 83 177,154-92-202,0-1 0,-1 1 0,1 0 1,0 0-1,-1-1 0,1 1 0,0 0 0,0 0 0,0 0 1,0 0-1,0-1 0,0 1 0,0 0 0,0 0 0,0 0 1,0 0-1,0-1 0,0 1 0,1 0 0,-1 0 0,0 0 0,1-1 1,-1 1-1,0 0 0,1-1 0,-1 1 0,1 0 0,-1-1 1,1 1-1,0 0 0,-1-1 0,1 1 0,-1-1 0,1 1 0,0-1 1,0 1-1,-1-1 0,1 0 0,0 1 0,0-1 0,-1 0 1,1 0-1,0 1 0,0-1 0,0 0 0,0 0 0,-1 0 1,1 0-1,0 0 0,0 0 0,0 0 0,0 0 0,-1-1 0,1 1 1,0 0-1,0 0 0,0-1 0,-1 1 0,1 0 0,0-1-1,54 2 56,0-2-1,0-3 0,-1-2 1,0-2-1,13-6-55,-55 12 1,9 4-2617,-62 23-4452,11-8-705</inkml:trace>
  <inkml:trace contextRef="#ctx0" brushRef="#br0" timeOffset="4027.8">6393 1172 9161,'0'0'3432,"0"0"-1222,0 0 337,0 0 154,0 0-416,-2-13-385,-7-39-426,9 51-1434,0 0 1,0 0-1,0 0 1,1 0 0,-1 0-1,0 0 1,0 1-1,0-1 1,1 0 0,-1 0-1,0 0 1,1 0-1,-1 0 1,1 0 0,-1 1-1,1-1 1,0 0-1,-1 0 1,1 1 0,0-1-1,-1 0 1,1 1-1,0-1 1,0 1-1,-1-1 1,1 1 0,0-1-1,0 1 1,0-1-1,0 1 1,0 0 0,0 0-1,0-1 1,0 1-1,0 0 1,0 0 0,0 0-1,0 0 1,-1 0-1,1 0 1,0 0 0,0 1-1,1-1-40,3 0 144,253-16 481,-98-8-540,-161 23-84,1 1 0,0 0-1,-1-1 1,1 1-1,0-1 1,0 1 0,-1 0-1,1-1 1,0 1 0,0-1-1,0 1 1,-1 0-1,1-1 1,0 1 0,0-1-1,0 1 1,0-1-1,0 1 1,0-1 0,0 1-1,0-1 1,0 1-1,0 0 1,0-1 0,0 1-1,1-1 1,-1 1-1,0-1 1,0 1 0,0 0-1,1-1 1,-1 1-1,0-1 1,0 1 0,1 0-1,-1-1 1,0 1 0,1 0-1,-1-1 1,0 1-1,1 0 1,-1 0 0,0-1-1,1 1 1,-1 0-1,1 0 1,-1 0 0,1-1-1,-1 1 1,0 0-1,1 0 1,-1 0 0,1 0-1,-1 0 1,1 0-1,-1 0 1,1 0 0,-1 0-1,1 0 1,-1 0 0,1 0-1,-1 1 1,0-1-1,1 0 1,-1 0 0,1 0-1,-38-8-41,-64 4-225,0 5-1,-57 8 267,140-8 5,0 1 0,1 0 1,-1 1-1,1 1 0,-1 1 1,1 0-1,-11 6-5,24-6 59,-1 1 0,1-1 0,0 1 0,1 0 0,-1 0 0,1 0 0,0 0-1,1 1 1,0-1 0,0 1 0,0 0 0,1-1 0,-1 1 0,2 0 0,-1 0 0,1 0 0,0 0 0,0 0 0,1-1 0,0 1 0,0 0 0,1 0 0,0-1-1,0 1 1,2 2-59,-1 14 127,-3-19-83,0 0-1,0 0 1,0 0-1,0 0 1,1 0-1,0 0 1,-1 0-1,2 0 0,-1 0 1,0 0-1,1 0 1,0 0-1,-1 0 1,2-1-1,-1 1 1,0-1-1,1 0 1,-1 0-1,1 0 0,0 0 1,0 0-1,0 0 1,1-1-1,-1 1 1,0-1-1,1 0 1,0 0-1,-1 0 1,1-1-1,2 1-43,289 2 1217,-288-3-1204,-1-1-1,0 2 1,0-1-1,0 1 1,0 0-1,0 0 1,0 1 0,0 0-1,-1 0 1,1 0-1,-1 0 1,0 1-1,0 0 1,0 0-1,0 1 1,-1-1-1,0 1 1,0 0-1,0 0 1,-1 0-1,1 1 1,-1-1 0,0 1-1,-1 0 1,1 0-1,-1 0 1,-1 0-1,2 5-12,1 10 8,0 0-1,-2 0 1,0 0-1,-2 1 1,0-1-1,-1 0 1,-1 1-1,-2 1-7,3-8 4,-1 0-1,-1-1 0,0 1 1,-1-1-1,-1 1 1,0-1-1,-1 0 0,0-1 1,-1 1-1,-1-1 0,0-1 1,0 0-1,-2 0 1,1 0-1,-1-1 0,-1-1 1,0 1-1,-1-2 1,0 0-1,0 0 0,-1-1 1,0-1-1,0 0 0,-1 0 1,0-2-1,0 0 1,0 0-1,-1-1 0,1-1 1,-13 1-4,19-3-2,-1 0 1,1-1 0,-1 0-1,1 0 1,-1-1 0,1 0-1,-1 0 1,1-1 0,0 0-1,0-1 1,0 0 0,0 0-1,0 0 1,1-1 0,-1-1-1,1 1 1,0-1 0,0 0-1,1-1 1,-1 1 0,1-1-1,1-1 1,-1 1 0,1-1-1,0 0 1,0 0 0,1 0-1,0-1 1,0 0 0,1 1-1,0-1 1,-2-8 1,4 8-177,-1 0 1,1 0-1,0 0 1,1 0-1,0 0 1,0 0-1,1 0 1,0 0-1,0 1 1,0-1-1,3-6 177,40-34-8927,-20 38 524</inkml:trace>
  <inkml:trace contextRef="#ctx0" brushRef="#br0" timeOffset="4729.713">7346 1532 17392,'2'-15'1655,"-1"10"-1640,-1-6 476,1 1-1,1 0 1,-1-1 0,2 1 0,-1 0 0,1 0 0,1 0 0,0 1 0,0-1 0,1 1 0,0 0 0,1 0 0,0 0 0,0 1 0,1 0 0,0 0 0,0 1 0,1 0 0,0 0 0,0 1 0,2-2-491,-1 5 36,1 0 0,-1 1 0,1 0 0,-1 0 0,1 1 0,0 0 0,0 1 0,-1 0 0,1 1 0,0 0 0,0 0 0,-1 1 0,1 0 0,-1 1 0,0 0 0,0 0 0,0 1 0,0 0 0,0 1 0,-1 0 0,0 0 0,0 1 0,0 0 0,-1 0 0,1 1 0,-2 0 0,1 0 0,-1 1 0,0 0 0,-1 0 0,1 0 0,-2 0 0,1 1 0,-1 0 0,-1 0 0,1 0 0,-1 1 0,-1-1 0,0 1 0,0-1 0,-1 1 0,-1 0 0,1-1 0,-1 1 0,-1 0 0,0 0 0,-1 2-36,-5 9-61,-2 1 1,-1-1-1,0 0 0,-2-1 0,0 0 1,-1-1-1,-1 0 0,-1-1 1,-1-1-1,0 0 0,-1-1 0,-1-1 1,-1 0-1,0-2 0,0 0 0,-4 0 61,-35 14-48,67-49 118,46-49 221,3 3-1,3 3 1,38-31-291,-73 71 51,147-121 478,-147 132-38,-28 30-75,-84 127-122,72-121-294,1 1 0,2 1 0,0 0 0,2 1 0,0 0 0,0 8 0,7-24 0,0 0 0,0 0 0,1 0 0,0 1 0,0-1 0,1 0 0,1 0 0,-1 0 0,2 1 0,-1-1 0,1 0 0,1 0 0,-1-1 0,1 1 0,1 0 0,0-1 0,0 0 0,1 0 0,3 5 0,-2-7-26,0 0 0,1 0 1,0-1-1,0 0 0,1 0 0,-1-1 0,1 0 0,0 0 1,0-1-1,0 0 0,1 0 0,-1-1 0,1 0 0,-1-1 1,1 1-1,0-2 0,0 1 0,-1-1 0,1-1 0,0 0 1,0 0-1,-1 0 0,1-1 0,-1 0 0,1-1 1,-1 0-1,0 0 0,0-1 0,0 0 0,-1-1 0,1 1 1,-1-1-1,0-1 0,-1 1 0,1-1 0,-1 0 0,4-6 26,73-96-3562,-41 30-2469,-18 24-1549</inkml:trace>
  <inkml:trace contextRef="#ctx0" brushRef="#br0" timeOffset="5262.437">8326 515 16079,'-2'-124'7661,"3"120"-7423,0 0 1,0 0-1,0-1 1,0 1-1,1 0 0,0 0 1,0 1-1,0-1 1,0 0-1,0 1 1,1-1-1,-1 1 1,1 0-1,0 0 0,0 0 1,1 0-1,-1 0 1,0 0-1,1 1 1,0 0-1,-1 0 0,1 0 1,0 0-1,2 0-238,2 0 76,0 0-1,0 1 0,0 0 1,0 1-1,0-1 0,0 1 1,1 1-1,-1 0 0,0 0 1,0 0-1,0 1 0,0 1 1,0-1-1,-1 1 0,1 0 1,-1 1-1,1 0 0,4 3-75,-7-4 6,1 1-1,0-1 0,-1 1 0,0 0 0,1 0 0,-2 1 0,1 0 0,0 0 0,-1 0 0,0 0 0,0 0 0,-1 1 0,0 0 0,1 0 0,-2 0 0,1 0 0,-1 0 0,0 0 0,0 1 0,-1-1 0,0 1 0,0-1 0,0 1 0,-1 0 0,0-1 0,0 1 0,-1 0 0,0-1 0,0 1 0,0-1 0,-1 1 0,0-1 0,-1 0 0,0 1-5,-5 7-63,0-1 0,-1 0 1,-1-1-1,0 0 0,-1-1 0,0 0 0,0-1 0,-2 0 0,1-1 0,-1 0 0,0-1 0,-1 0 0,0-1 0,-6 2 63,14-9-28,16-8 2,23-12-64,-19 13 78,1 1 0,0 1 0,1 0-1,-1 1 1,1 0 0,0 2-1,0 0 1,0 1 0,0 0 0,10 2 12,-23-1-1,0 1 0,0 0 0,0 0 0,0 0 1,0 0-1,0 0 0,-1 1 0,1-1 0,0 1 1,-1 0-1,1 0 0,-1 0 0,0 0 0,1 0 1,-1 0-1,0 1 0,-1-1 0,1 1 1,0-1-1,-1 1 0,1 0 0,-1 0 0,0 0 1,0-1-1,0 1 0,0 0 0,0 3 1,7 85 294,-8-84-272,-1 1 0,0-1 0,0 0 0,0 1 0,-1-1 0,0 0 0,-1 0 0,0-1 0,0 1 0,0 0 0,-1-1 0,0 0 0,0 0 0,0 0 0,-1 0 0,0-1 0,0 1 0,-1-1 0,1-1 0,-1 1 0,0-1 0,0 0 0,-6 3-22,-2-1 38,1 0 0,-1 0 0,0-1 0,0-1 0,-1-1 0,1 0 0,-1 0 0,0-2 0,1 0-1,-1 0 1,-6-2-38,17 0-36,0 1 0,0-1 0,0 0 0,0 0 0,0 0 0,0-1 0,1 1 0,-1-1 0,0 0 0,1 0 0,-1 0-1,1-1 1,0 1 0,0-1 0,0 0 0,0 0 0,0 0 0,1 0 0,-3-3 36,0-19-2820,20 0-3342,3 10-1915</inkml:trace>
  <inkml:trace contextRef="#ctx0" brushRef="#br0" timeOffset="5812.003">9896 1569 21524,'0'0'1714,"12"-8"-385,109-38 812,373 2 149,-490 44-2241,42-11 259,-45 11-304,0 0 1,-1 0-1,1 0 1,0-1-1,-1 1 1,1 0-1,0-1 1,-1 1-1,1 0 0,0-1 1,-1 1-1,1-1 1,-1 1-1,1-1 1,-1 1-1,1-1 1,-1 0-1,1 1 0,-1-1 1,1 1-1,-1-1 1,0 0-1,0 1 1,1-1-1,-1 0 1,0 0-1,0 1 1,0-1-1,1 0 0,-1 0 1,0 1-1,0-1 1,0 0-1,-1 0 1,1 1-1,0-1 1,0 0-1,0 0 0,0 1 1,-1-1-1,1 0 1,0 1-1,-1-1 1,1 0-1,0 1 1,-1-1-1,1 1 0,-1-1 1,1 0-1,-1 1 1,1-1-1,-1 1 1,0-1-5,-145-98 1724,99 70-544,45 39-908,-3 83-272,-5-1 0,-3 0 0,-11 29 0,20-101 0,-15 59-1664,-7 50-5971,25-105-1932</inkml:trace>
  <inkml:trace contextRef="#ctx0" brushRef="#br1" timeOffset="45246.744">0 6071 17745,'0'0'3208,"0"0"-1249,20-2-368,477-21 2258,1653 3 566,-2137 22-4415,-34 0 0,-27 0-145,-185 23-2961,217-19 510,7 1-2805,6-1-2441</inkml:trace>
  <inkml:trace contextRef="#ctx0" brushRef="#br1" timeOffset="43990.646">592 4470 9769,'0'0'8237,"0"0"-5172,-14-9-1384,-49-24 492,59 31-2041,0 1-1,0 0 1,0 0-1,-1 1 1,1-1 0,0 1-1,0 0 1,-1 0-1,1 0 1,0 1 0,0-1-1,0 1 1,-1 0-1,1 0 1,0 1 0,0-1-1,0 1 1,1 0 0,-3 1-132,-1 0 120,-15 7-30,1 1 0,0 1 0,1 1 0,0 1-1,1 0 1,1 1 0,0 2 0,2-1 0,-1 2 0,2 0 0,1 1-1,0 1 1,1 0 0,1 1 0,1 0 0,1 0 0,1 1 0,0 1-1,2 0 1,1 0 0,1 0 0,1 1 0,1-1 0,0 2-90,3-15-13,0-1 1,1 0-1,0 1 0,0-1 1,1 0-1,0 0 1,1 0-1,-1 0 1,2-1-1,-1 1 0,2-1 1,-1 1-1,1-1 1,0-1-1,0 1 1,1-1-1,0 0 0,1 0 1,-1-1-1,1 1 1,0-1-1,1-1 1,0 0-1,0 0 0,0 0 1,0-1-1,1 0 1,-1-1-1,1 0 1,0 0-1,8 1 13,-5-2 0,1-1 0,-1-1 0,0 1 0,1-2 0,-1 0 1,0 0-1,1-1 0,-1-1 0,0 0 0,0 0 0,-1-1 0,1-1 0,-1 0 0,0-1 0,0 0 0,0 0 0,-1-1 1,0-1-1,-1 1 0,1-2 0,5-6 0,5-7 170,-1 0 1,-1-2 0,-1 0-1,-2-1 1,0 0-1,-1-2 1,-2 1 0,7-23-171,99-358 1484,-108 368-1460,5-8 77,-2-2 0,-3 1-1,-1-2 1,1-41-101,-10 87 15,0 2-10,1 0 0,-1-1 0,1 1 1,-1 0-1,0 0 0,0-1 0,0 1 0,0 0 1,0-1-1,-1 1 0,1 0 0,-1 0 0,1-1 1,-1 1-1,0 0 0,0 0 0,0 0 0,0 0 1,0 0-1,-1 0 0,1 0 0,0 0 0,-1 1 1,1-1-1,-1 0 0,0 1 0,0-1 0,1 1 1,-1 0-1,0 0 0,-2-1-5,2 3 0,0-1 0,-1 1 0,1 0 0,0 0 0,-1 0 0,1 1 0,0-1 0,0 0 0,0 1 0,0 0 0,0-1 0,1 1 0,-1 0 0,0 0 0,1 0 0,-1 0 0,1 0 0,0 0 0,0 0 0,0 1 0,0-1 0,0 0 0,0 1 0,1-1 0,-1 1 0,1-1 0,-1 0 0,1 1 0,0 2 0,-1-2 0,-11 58 0,3 1 0,2 0 0,3 0 0,3 1 0,2-1 0,10 57 0,51 395-123,-59-489-296,15 72-3320,10-40-6629,-13-40-2081</inkml:trace>
  <inkml:trace contextRef="#ctx0" brushRef="#br1" timeOffset="44825.979">1293 4549 8584,'0'0'3545,"0"0"-1244,0 0-59,0 0-224,0 0-529,12-14-229,37-43-11,-1-46 2659,-43 90-3458,-3 4-182,2 0 0,-1 0 0,1 1 1,1-1-1,0 1 0,0 0 0,0 0 1,1 1-1,0-1 0,0 1 0,1 1-268,-3 5 38,0 1-1,0-1 0,0 1 1,0 0-1,0 0 0,-1 1 1,1-1-1,0 1 0,0 0 1,0 0-1,-1 0 0,1 0 1,0 1-1,-1 0 0,1-1 1,-1 1-1,0 0 0,0 1 0,0-1 1,0 1-1,0-1 0,0 1 1,0 0-1,-1 0 0,0 0 1,1 0-1,-1 0 0,0 2-37,7 5 82,20 19-12,-19-15-72,1-1 0,1 0 0,0-1 0,1-1 0,0 0 0,1-1 0,0 0 0,0-1 0,1-1 0,0 0 0,1-1 0,0 0 0,0-1 0,5 0 2,-17-6-3,0 0 0,0 0 0,0 0 0,0 0 0,0-1-1,0 0 1,-1 0 0,1 0 0,0 0 0,-1 0-1,1-1 1,0 0 0,-1 0 0,0 0 0,1 0 0,-1 0-1,0 0 1,0-1 0,-1 0 0,1 0 0,0 0-1,-1 0 1,1 0 0,-1 0 0,0 0 0,0-1 0,-1 1-1,2-3 4,33-107 533,-25 39 625,-90 212-1158,8-30-115,-5-4 0,-55 56 115,100-122-69,-108 105-1650,139-159 1805,8 2 89,1 1 0,1 0 1,0 0-1,1 1 1,0 0-1,0 1 1,2 1-1,12-10-175,-7 6 171,-13 8-157,2 0 0,-1 0 0,1 0-1,-1 1 1,2 0 0,-1 1 0,0 0-1,1 0 1,0 0 0,0 1 0,0 0-1,0 1 1,0-1 0,1 2 0,-1-1-1,1 1 1,-1 1 0,1-1 0,0 1-1,-1 1 1,1 0 0,-1 0 0,1 0-1,-1 1 1,0 1 0,3 0-14,151 137 0,-159-137-4,0-1 0,0 0 0,0 1 0,1-2 0,-1 1 0,1 0 0,-1 0 0,1-1 0,-1 0 0,1 0 0,0 0 0,-1 0 0,1-1 0,0 1 0,0-1 0,0 0 0,-1 0 0,1 0 0,0-1 1,0 1-1,0-1 0,-1 0 0,1 0 0,0 0 0,-1-1 0,1 1 0,-1-1 0,0 0 0,1 0 0,-1 0 0,0 0 0,0-1 0,0 1 0,0-1 0,-1 0 0,1 0 0,-1 0 0,0 0 0,0 0 0,0 0 0,0-1 0,0 1 0,-1-1 0,1 1 0,-1-1 0,0 0 0,0-2 4,13-107-811,-26 91-2123,-12 31-6101,11 7-1444</inkml:trace>
  <inkml:trace contextRef="#ctx0" brushRef="#br1" timeOffset="55260.734">4352 5515 4580,'0'0'10175,"0"0"-5327,0 0-1480,0 0-314,0 0-839,0 0-667,2-5-421,-1 2-1079,0 0 0,1 1 1,-1-1-1,1 1 0,0 0 1,0 0-1,0 0 0,0-1 1,0 2-1,0-1 1,1 0-1,-1 0 0,1 1 1,-1-1-1,1 1 0,-1 0 1,1 0-1,0 0 0,0 0 1,0 0-1,-1 1 1,1-1-1,0 1 0,0 0 1,1 0-49,89-5 108,-79 5-37,-7 0-69,75 7 73,-79-7-74,-1 1 0,0-1 1,1 1-1,-1-1 0,0 1 0,0 0 0,0 0 0,0 0 0,0 0 0,0 0 0,0 1 0,0-1 0,0 1 0,0-1 0,-1 1 1,1-1-1,-1 1 0,1 0 0,-1 0 0,0 0 0,0 0 0,1 0 0,-1 0 0,-1 0 0,1 0 0,0 1 0,0-1 0,-1 0 0,1 0 1,-1 1-1,0-1 0,0 1-1,-1 3 2,-1-1 1,0 1-1,-1 0 1,1-1 0,-1 0-1,0 0 1,-1 0-1,1 0 1,-1 0-1,0-1 1,0 1 0,0-1-1,-1 0 1,1-1-1,-1 1 1,0-1 0,0 0-1,-2 1-2,-1 2 12,-238 132 281,236-133-292,-26 18-1,77-15 0,36-15-265,-2-3 1,1-4-1,-2-2 1,36-15 264,-108 30-10,12-3-631,27-6-1005,-17 11-5601,-22 3-2106</inkml:trace>
  <inkml:trace contextRef="#ctx0" brushRef="#br1" timeOffset="53079.941">738 7010 16111,'0'0'2894,"-5"-13"-1074,-17-42 22,22 53-1706,-1 1 0,0-1 0,1 1 1,-1 0-1,0-1 0,0 1 0,0 0 0,0-1 1,0 1-1,-1 0 0,1 0 0,0 0 0,0 0 1,-1 0-1,1 0 0,-1 0 0,1 1 0,-1-1 1,1 0-1,-1 1 0,1-1 0,-1 1 0,1 0 1,-1-1-1,0 1 0,1 0 0,-1 0 0,0 0-136,-4 0 340,-7 2-139,1 0-1,-1 1 1,1 0 0,0 1-1,0 1 1,0 0 0,0 1-1,1 0 1,0 0 0,0 2-1,1-1 1,0 1 0,0 0-1,1 1 1,0 0 0,0 1-1,-5 8-200,1-4 55,2 1 0,-1 0 0,2 0 0,0 1-1,1 1 1,0-1 0,2 2 0,0-1 0,1 1-1,0 0 1,1 5-55,3-13-40,0-1 1,1 1-1,0-1 0,1 1 0,0 0 1,0-1-1,1 1 0,0-1 0,1 1 0,0-1 1,1 0-1,0 1 0,0-1 0,1 0 0,0-1 1,0 1-1,1-1 0,0 0 0,1 0 1,0 0-1,0-1 0,6 5 40,-3-3-11,0 1 0,1-2 1,0 0-1,1 0 0,0 0 0,0-2 0,1 1 0,0-1 1,0-1-1,0 0 0,0-1 0,1 0 0,0-1 0,0-1 1,0 0-1,0 0 0,0-1 0,0-1 0,0 0 0,1-1 1,-1-1-1,0 0 0,0 0 0,-1-1 0,1-1 0,0 0 0,-1-1 1,0-1-1,0 1 0,-1-2 0,1 0 0,-1 0 0,-1-1 1,8-6 10,3-14 134,-1-1-1,-1-1 1,-1-1 0,-2 0 0,-2-1 0,0-1 0,-2 0 0,-2 0-1,-1-1 1,-1-1 0,-2 0 0,-1-7-134,-1 24 65,10-60 351,-3-1 0,-3 0 1,-3-47-417,-28 234 256,-21 60-485,13-63-407,5 1 1,5 1 0,5 1-1,3 9 636,22-5-8029,4-75 251</inkml:trace>
  <inkml:trace contextRef="#ctx0" brushRef="#br1" timeOffset="53769.003">1645 7025 11275,'0'0'3886,"0"0"-1249,0 0-395,0 0-261,0 0-417,-1-14-320,-2-105 1430,3 115-2615,1-1-1,-1 1 1,1 0-1,0 0 1,0-1-1,0 1 1,1 0-1,-1 0 1,1 0-1,0 0 1,0 1-1,0-1 1,1 1-1,-1-1 1,1 1-1,0 0 1,0 0-1,0 0 1,1 0-1,-1 0 1,0 1-1,1-1 0,0 1 1,0 0-1,-1 0 1,1 1-1,0-1 1,1 1-1,-1 0 1,0 0-1,0 0 1,0 0-1,1 1 1,-1 0-1,0 0 1,1 0-1,-1 0 1,0 1-1,0 0 1,1-1-1,-1 2 1,0-1-1,0 0 1,0 1-1,1 0-58,7 6 10,0 0-1,0 1 0,0 0 1,-1 1-1,-1 0 0,0 0 1,0 2-1,0-1-9,-4-1 2,1-2 0,1 1 0,-1-1 0,1 0 0,1 0 0,0-1 0,0-1 0,0 1 0,1-1 0,-1-1 1,2 0-1,-1 0 0,8 2-2,-15-6 4,1-1 1,-1 1 0,1-1 0,0 1 0,-1-1-1,1 0 1,0 0 0,-1-1 0,1 1 0,0-1-1,-1 0 1,1 0 0,-1 0 0,1 0-1,-1-1 1,1 1 0,-1-1 0,0 0 0,0 0-1,0 0 1,0 0 0,0-1 0,0 1 0,-1-1-1,1 1 1,-1-1 0,0 0 0,0 0 0,0 0-1,0-1 1,0 1 0,-1 0 0,1-1-1,-1 1 1,0-1 0,0 1 0,0-1 0,-1 0-1,1-2-4,12-69 1799,-29 85-1254,-219 311-545,-22-11-833,209-240 598,73-98 150,52-85-68,-30 35-4728,-30 51-1830,-3 8-6079</inkml:trace>
  <inkml:trace contextRef="#ctx0" brushRef="#br1" timeOffset="54491.64">1717 6853 15471,'0'0'3566,"0"0"-385,0 0 49,0 0-764,0 0-800,0 0-395,-6-13-337,-15-34-320,52 61-246,12 29-368,-2 1 0,-2 2 0,-2 2 0,-2 1 0,-3 2 0,-2 1 0,0 5 0,-13-28 0,12 23-9,-11-17-72,1-1 1,2-1 0,1-2-1,2 0 1,4 3 80,-26-31-90,0 0 0,0 0 0,0-1 0,1 1 0,-1-1 0,1 0 0,-1 1 0,1-1-1,0 0 1,0 0 0,0-1 0,0 1 0,0-1 0,0 1 0,0-1 0,1 0 0,-1 0 0,0 0 0,1-1 0,-1 1 0,1-1 0,-1 0 0,1 0 0,-1 0 0,0 0 0,1-1-1,-1 1 1,1-1 0,-1 0 0,0 0 0,1 0 0,-1-1 0,0 1 0,0-1 0,0 1 0,0-1 0,0 0 0,-1 0 0,1 0 0,0-1 0,-1 1 0,0-1 0,1 1-1,-1-1 1,0 0 0,1-3 90,6-18-138,-1-2 0,-2 1 0,0-1 0,-2 0-1,0 0 1,-2 0 0,-1 0 0,-1-1 0,-4-25 138,0 8 476,-2 0 0,-1 0 1,-3 1-1,-5-13-476,14 54 33,-31-81 2180,31 82-2174,0-1 1,0 0-1,0 0 0,0 1 0,0-1 0,0 1 1,0-1-1,0 1 0,-1-1 0,1 1 0,-1 0 0,1-1 1,-1 1-1,1 0 0,-1 0 0,0 0 0,1 1 1,-1-1-1,0 0 0,0 0 0,0 1 0,0-1 1,0 1-1,1 0 0,-1 0 0,0 0 0,0-1 0,0 2 1,0-1-1,0 0 0,0 0 0,0 1 0,0-1 1,0 1-1,1-1 0,-1 1 0,0 0 0,0 0 0,1 0 1,-1 0-1,0 0 0,0 0-39,-95 105 0,77-79 0,-313 399 0,-29 6 0,332-375 0,30-56 0,0-1 0,0 1 0,1-1 0,-1 1 0,0-1 0,1 1 0,-1-1 0,1 1 0,-1-1 0,0 1 0,1-1 0,-1 0 0,1 1 0,-1-1 0,1 0 0,-1 1 0,1-1 0,-1 0 0,1 0 0,0 0 0,-1 1 0,1-1 0,-1 0 0,1 0 0,-1 0 0,1 0 0,0 0 0,-1 0 0,1 0 0,-1 0 0,1 0 0,0 0 0,-1-1 0,1 1 0,-1 0 0,1 0 0,-1 0 0,1-1 0,-1 1 0,1 0 0,-1-1 0,1 1 0,-1 0 0,1-1 0,-1 1 0,1-1 0,-1 1 0,0-1 0,1 1 0,-1-1 0,0 1 0,1-1 0,-1 1 0,0-1 0,0 1 0,0-1 0,1 1 0,-1-1 0,0 0 0,0 1 0,0-1 0,0 1 0,0-1 0,2-1 0,36-34-1159,-1-1 0,-2-2 0,-2-1 0,8-15 1159,65-76-6409,-102 127-5800</inkml:trace>
  <inkml:trace contextRef="#ctx0" brushRef="#br0" timeOffset="6521.469">11948 922 17264,'4'-17'762,"-2"7"-62,0 0 0,1 0 0,0 0 0,1 0 0,0 1 0,0 0 0,1-1 0,0 2 0,1-1 0,0 0 0,4-3-700,-10 11 78,0 0 0,0 0 1,1 0-1,-1 0 1,1 1-1,-1-1 0,0 0 1,1 0-1,0 0 1,-1 1-1,1-1 0,-1 0 1,1 1-1,0-1 1,-1 1-1,1-1 1,0 0-1,0 1 0,0 0 1,-1-1-1,1 1 1,0-1-1,0 1 0,0 0 1,0 0-1,0-1 1,0 1-1,0 0 0,-1 0 1,1 0-1,0 0 1,0 0-1,0 0 0,0 0 1,0 1-1,0-1 1,0 0-1,0 0 0,-1 1 1,1-1-1,0 1 1,0-1-1,0 0 0,0 1 1,-1 0-1,1-1 1,0 1-1,-1-1 0,1 1 1,0 0-1,-1-1 1,1 1-1,-1 0 0,1 0 1,-1 0-1,1-1 1,-1 1-1,0 0 0,1 0 1,-1 0-1,0 0 1,0 0-1,0 0 0,1 0 1,-1-1-1,0 1 1,0 1-79,-4 25 61,0 0 0,-2-1 0,-1 0 0,-1 0 0,-1 0 0,-1-1 0,-1 0 0,-2-1 0,-4 6-61,7-9-10,-167 288 74,168-299-59,4-34 118,64-162 934,-45 140-1057,-9 45 0,19 59 0,-17-43-1,1 0-1,0 0 1,1-1 0,1-1 0,0 1-1,1-2 1,0 1 0,1-1-1,0-1 1,1 0 0,0-1 0,1-1-1,0 0 1,1-1 0,0 0 0,0-1-1,0 0 1,1-2 0,0 0-1,0-1 1,0 0 0,1-1 0,-1-1-1,1-1 1,11 0 1,-17-4-25,0 0 1,0-1-1,-1 0 1,0-1-1,0 0 1,0-1-1,0 0 1,-1 0-1,0-1 1,0 0-1,-1-1 1,0 1-1,0-2 1,-1 1-1,0-1 1,-1 0-1,0-1 1,0 0-1,-1 0 1,0 0-1,0 0 1,-1-1-1,-1 0 1,0 1-1,-1-1 1,1-1-1,-1-5 25,-2 17 11,1-1 0,0 0-1,-1 1 1,1-1 0,-1 0 0,1 0-1,-1 1 1,1-1 0,-1 0 0,1 0-1,-1 0 1,0 0 0,1 0 0,-1 0-1,0 1 1,0-1 0,0 0 0,0 0-1,0 0 1,0 0 0,0 0 0,0 0 0,0 0-1,0 0 1,0 0 0,0 0 0,-1 1-1,1-1 1,0 0 0,-1 0 0,1 0-1,-1 0 1,1 1 0,-1-1 0,1 0-1,-1 0 1,0 1 0,1-1 0,-1 0-1,0 1 1,1-1 0,-1 1 0,0-1 0,0 1-1,0-1 1,1 1 0,-1 0 0,0-1-1,0 1 1,0 0 0,0 0 0,0 0-1,0-1 1,0 1 0,0 0 0,0 0-1,1 0 1,-1 0 0,0 1 0,0-1-1,0 0 1,0 0 0,-1 1-11,-64 86 17,54-66-18,-11 16-747,2 1 0,2 0 0,2 1 0,1 1 0,-4 21 748,16-47-388,0 0-1,2 0 1,0 1-1,0-1 0,1 1 1,1-1-1,0 1 1,1 0-1,1-1 0,0 0 1,1 1-1,1-1 1,0 0-1,1 0 0,0-1 1,1 1-1,6 9 389,13 15-6566</inkml:trace>
  <inkml:trace contextRef="#ctx0" brushRef="#br0" timeOffset="7058.255">13146 1358 8360,'6'-15'10655,"0"-6"-8462,10-24-58,2 0 3243,-40 78-1667,-16 25-3787,29-41 73,0 0-1,2 1 1,0 0-1,0 1 1,2-1-1,0 1 1,2 0-1,0 1 1,1-1 0,0 0-1,2 1 1,0-1-1,2 1 1,0 3 3,0-17-53,-1 0-1,1-1 1,0 1 0,0 0 0,0 0-1,1-1 1,0 0 0,0 1 0,0-1-1,1 0 1,0 0 0,0-1 0,0 1-1,0-1 1,1 0 0,0 0 0,0-1-1,0 1 1,0-1 0,0 0 0,1 0-1,-1-1 1,1 0 0,0 0-1,0 0 1,0-1 0,0 1 0,0-1-1,0-1 1,0 1 0,0-1 0,0 0-1,0-1 1,0 1 0,0-1 0,0 0-1,0-1 1,0 1 0,0-1 0,0-1-1,-1 1 1,5-3 53,8-9 37,-1-1 0,-1 0 1,0-2-1,0 0 0,-2 0 0,0-2 0,-1 1 0,-1-2 0,-1 0 1,-1 0-1,6-16-37,-12 29 50,74-163 1691,-73 153-1453,-18 28-80,-10 28-208,2 1 0,2 0 0,2 2 0,-13 43 0,-1 3 0,-41 92-29,7-19-252,-30 122 281,19-22-427,74-255 440,0 0-1,-1 0 1,0 0-1,0-1 0,0 1 1,-1-1-1,1 0 1,-1 0-1,-1 0 0,1-1 1,-1 1-1,0-1 1,0 0-1,0 0 1,0-1-1,0 1 0,-1-1 1,0-1-1,0 1 1,0-1-1,0 0 0,0 0 1,0-1-1,0 1 1,0-1-1,-1-1 1,1 1-1,-1-1 0,1 0 1,0-1-1,-1 0 1,1 0-1,0 0 0,0 0 1,0-1-1,0 0 1,0-1-1,0 1 1,0-1-1,1 0 0,-1-1 1,1 1-1,-3-3-12,-1-6 10,0 0 0,1-1 1,1 0-1,0-1 0,1 1 0,0-1 0,1-1 0,1 1 0,0-1 1,1 1-1,0-1 0,1 0 0,1 0 0,1 0 0,0 0 0,1 0 1,0 0-1,1 0 0,1 0 0,3-12-10,2 3 0,1-1 0,1 2 0,1-1 0,1 1 0,2 1 0,-1 0 0,2 1 0,1 1 0,1 0 0,1 1 0,0 1 0,1 1 0,1 0 0,0 2 0,2 0 0,0 1 0,0 2 0,2-1 0,-9 5-130,0 0 0,1 1 0,1 0 0,-1 2 0,1 0 0,0 0 0,0 2 0,0 0-1,1 1 1,-1 0 0,6 2 130,-22 0-220,0 0-1,0-1 0,1 1 0,-1 0 1,0 0-1,1 1 0,-1-1 1,0 0-1,0 0 0,1 1 1,-1-1-1,0 1 0,0-1 0,0 1 1,0-1-1,1 1 0,-1 0 1,0-1-1,0 1 0,0 0 0,0 0 1,-1 0-1,1 0 0,0 0 1,0 0-1,0 0 0,-1 0 0,1 0 1,0 0-1,-1 0 0,1 1 1,-1 0 220,0 16-8419</inkml:trace>
  <inkml:trace contextRef="#ctx0" brushRef="#br1" timeOffset="62125.036">13987 1021 10122,'0'0'1548,"0"0"-347,0 0 368,0 0 33,-4-15-300,-24-90 1586,-68-52 2530,57 112-4841,-1 1 0,-2 2 0,-33-24-577,23 26 313,-3 3 1,-1 1 0,-1 4 0,-2 1 0,-43-14-314,71 31 57,-4-2-29,-1 1 1,-1 2-1,0 1 1,-34-6-29,-8 8 224,0 4 0,-1 3 1,0 3-1,1 4 0,-68 12-224,96-10 118,0 2 0,0 2 1,1 2-1,0 3 0,1 1 0,1 3 0,-12 8-118,-177 121 321,199-119-202,13-12-13,1 1 0,0 1-1,2 2 1,0 0 0,2 1-1,0 1 1,-11 19-106,-118 230 128,-27 151-90,105-156 26,60-230-46,2 0-1,1 1 1,2 0 0,2 1 0,1-1-1,2 1 1,1 0 0,3-1 0,5 28-18,36 130-5,-39-156 38,3 0 0,1 0 1,2-1-1,11 24-33,57 84 0,47 65 0,-117-195 0,0-1 0,2 0 0,-1 0 0,2-1 0,0 0 0,1-1 0,0-1 0,1 0 0,1-1 0,8 6 0,216 80 0,-26-45 0,-159-43 0,41 3 0,0-3 0,1-5 0,0-5 0,0-3 0,3-5 0,-12 2 0,0-3 0,-1-5 0,-1-3 0,5-5 0,134-61 0,-183 65 0,-2-2 0,0-1 0,-1-2 0,-1-2 0,-1-2 0,14-14 0,147-169 0,-161 160 0,-3-2 0,-2-2 0,-3-1 0,-2-1 0,16-51 0,-28 67 0,-1-1 0,-2 0 0,-2-1 0,-2-1 0,-2 1 0,-1-1 0,-3-5 0,9-376 0,-12 396 0,-2 0 0,-1 0 0,-2 0 0,-1 0 0,0 1 0,-4-4 0,10 27 0,-79-280 0,74 264-290,0 1-1,-1 0 1,-1 0 0,-1 1 0,-1 0-1,-11-14 291,17 25-337,-1 0-1,0 1 1,0 0-1,0 0 1,-1 0-1,0 1 1,0 0-1,-1 0 1,1 1-1,-1 0 1,0 1-1,0-1 1,0 1-1,-1 1 1,1-1-1,-1 2 1,-1-1 337,-12-1-10010</inkml:trace>
  <inkml:trace contextRef="#ctx0" brushRef="#br1" timeOffset="93165.148">8895 128 7687,'0'0'1986,"0"0"-363,0 0-59,0 0-213,0 0-214,0 0-11,-10-14 22,-44-57 1388,51 67-2166,-2 0 0,1 0 0,0 1 0,-1-1 0,0 1 0,0 0 1,0 0-1,0 1 0,0-1 0,-1 1 0,1 0 0,0 1 0,-1-1 0,0 1 0,-4 0-370,-143 15-642,108-5 1205,21-4-474,1 1 1,-1 1-1,1 1 1,1 1 0,0 1-1,0 1 1,1 1-1,0 1 1,1 1 0,0 1-1,2 0 1,-1 2-1,2 0 1,-11 13-90,10-4 49,1 0 0,1 1 0,1 1 0,1 0 0,2 1 0,0 0 0,-2 15-49,11-36 25,-3 5 18,1 1-1,0-1 1,1 1-1,0 0 1,1 0-1,1 0 1,0 0-1,1 1 1,0-1-1,1 0 1,1 1-1,0-1 1,1 0-1,1 0 1,0 0-1,1 0 1,0 0-1,1-1 1,1 1-1,0-1 1,0-1-1,2 1 1,-1-1-1,5 4-42,5 1 66,1-2-1,1 0 0,0-1 1,1-1-1,0 0 1,1-2-1,1-1 1,0 0-1,0-1 0,0-2 1,1 0-1,0-2 1,1 0-1,-1-1 1,1-2-1,0 0 1,0-2-1,0-1 0,-1 0 1,1-2-1,0-1 1,-1 0-1,0-2 1,0-1-1,-1 0 0,1-2 1,-2-1-1,1 0 1,-1-2-1,-1 0 1,15-13-66,-19 9 66,0-1 0,-1-1-1,-1 0 1,-1-1 0,0 0 0,-1-1 0,-2 0 0,0-1 0,-1-1 0,-1 1 0,-1-1 0,0-1 0,-2 1 0,-1-1 0,-1 0 0,-1 0-1,-1 0 1,-1 0 0,0 0 0,-4-17-66,2 24-10,-1 0 0,0-1-1,-2 1 1,1 1 0,-2-1 0,0 1-1,-1 0 1,0 0 0,-1 1-1,-1 0 1,0 0 0,-1 1 0,-1 0-1,0 1 1,0 0 0,-1 1-1,-1 0 1,0 1 0,0 0 0,-1 1-1,0 1 1,-1 0 0,-5-1 10,4 2-852,-1 0 1,1 2 0,-2 0 0,1 1-1,0 0 1,-1 2 0,0 0 0,-13 1 851,14 2-6935,5 2-6251</inkml:trace>
  <inkml:trace contextRef="#ctx0" brushRef="#br1" timeOffset="93700.616">8257 425 5958,'0'0'3993,"0"0"-1970,0 0-10,0 0 101,-9-13-497,-29-44-453,-21 11 1027,39 37-1681,-12-7-171,-1 2-1,0 0 1,-1 3 0,0 0 0,-1 2-1,0 2 1,0 2 0,-1 0-1,-7 2-338,-19-1 334,0 2 0,0 2 0,0 4 0,0 2 0,0 3 0,1 2 0,1 3 0,0 3 0,-27 13-334,64-21 5,0 2-1,1 1 1,0 0 0,1 2 0,0 0-1,1 1 1,1 2 0,0 0 0,1 0-1,1 2 1,1 0 0,1 1 0,0 1-1,2 0 1,0 1 0,2 0-1,0 1 1,-3 11-5,11-21-124,0 1 0,1-1 0,0 0 0,1 1 0,0-1 0,1 1 0,1-1 0,0 0 1,1 2 123,2-6-985,5-17-7207,-9-8 2635,0 0-2376</inkml:trace>
  <inkml:trace contextRef="#ctx0" brushRef="#br0" timeOffset="101482.944">6543 4949 8040,'0'0'7249,"0"0"-4142,0 0-849,0 0-42,0 0-828,0 0-534,15-8-144,53-24-272,63 8 223,9 0 396,-171 10-512,-124 4-598,136 9 4,0 2 1,1 0-1,-1 1 0,1 1 1,0 1-1,0 0 1,0 2-1,0 0 1,1 1-1,0 0 1,-15 10 48,25-12 4,0 1 1,0 0-1,0 1 1,1 0 0,0 0-1,0 0 1,1 0-1,0 1 1,0 0-1,1 0 1,0 0 0,0 1-1,1 0 1,0-1-1,1 1 1,-1 4-5,-5 12 55,6-23-34,1 0 0,0 0 0,0-1 0,0 2 0,1-1 0,-1 0 0,0 0 0,1 0 0,-1 0 0,1 0 0,0 0 0,0 1 0,0-1 0,0 0 0,0 0 0,0 0 0,0 1 0,1-1 0,-1 0 0,1 0 0,0 0-1,-1 0 1,1 0 0,0 0 0,0 0 0,1 0 0,-1 0 0,0-1 0,0 1 0,1 0 0,-1-1 0,1 1 0,0-1 0,-1 1 0,1-1 0,0 0 0,0 0 0,0 0 0,0 0 0,0 0 0,0 0 0,0 0 0,1 0-21,15 0 261,0 0 0,1-1 0,-1-1 0,0 0 1,0-1-1,0-1 0,6-3-261,68-7 430,-83 11-409,0 1 1,0 0-1,0 1 0,0 0 0,-1 0 0,1 1 0,0 0 1,0 1-1,0 0 0,-1 0 0,1 1 0,-1 0 0,0 0 1,0 1-1,0 0 0,0 1 0,0 0 0,-1 0 0,0 0 0,0 1 1,-1 0-1,1 0 0,-1 1 0,-1 0 0,1 0 0,-1 0 1,0 1-1,1 4-21,-1-2 3,-1 1 1,0 0 0,-1 0-1,0 0 1,-1 0-1,-1 1 1,1-1 0,-2 0-1,1 1 1,-2-1-1,0 1 1,0-1 0,-1 0-1,0 1 1,-1-1-1,0 0 1,-1-1-1,0 1 1,0 0 0,-1-1-1,-1 0 1,0 0-1,-6 7-3,2-4 1,0-1-1,0 0 1,-1-1-1,-1 0 1,0 0-1,0-2 1,-1 1-1,0-2 1,0 1-1,-1-2 1,0 0-1,-1-1 1,0 0-1,0-1 1,0-1-1,0 0 1,-3-1-1,9-1 4,0 0 1,0 0 0,-1-1 0,1-1 0,0 0 0,0 0-1,0-1 1,0 0 0,-1 0 0,1-1 0,1 0 0,-1-1-1,0 0 1,0 0 0,1-1 0,0 0 0,0 0 0,0-1-1,0 0 1,1-1 0,0 0 0,0 0 0,0 0 0,1-1-1,0 0 1,0 0 0,1 0 0,0-1 0,0 0 0,1 0 0,0 0-1,-2-6-4,4 8-164,0-1 1,0 0-1,1 0 0,0 0 0,0 0 0,1 0 0,0 0 1,0 0-1,0 0 0,1 0 0,0 0 0,1 0 0,1-5 164,15 3-3410,1 13-4091,-9 6-3000</inkml:trace>
  <inkml:trace contextRef="#ctx0" brushRef="#br0" timeOffset="101989.001">7058 5183 18610,'0'0'3769,"0"0"-1212,0 0-54,0 0-720,0 0-811,0 0-348,16-8-186,-7 3-372,-6 2-54,1 1 0,-1-1 0,0 1 1,1 0-1,-1 1 0,1-1 1,0 1-1,-1-1 0,1 1 0,0 0 1,0 1-1,0-1 0,0 1 0,0-1 1,0 1-1,0 0 0,0 1 0,0-1 1,0 1-1,-1-1 0,1 1 1,0 0-1,0 1 0,0-1 0,-1 1 1,2 0-13,189 156 251,-51-24-2766,-129-166 2398,5-232 2706,-27 213-2034,7 50-547,1 0-1,0 0 1,-1 0 0,1 1 0,-1-1-1,1 0 1,-1 0 0,0 0 0,1 0-1,-1 0 1,0 1 0,1-1-1,-1 0 1,0 1 0,0-1 0,0 0-1,1 1 1,-1-1 0,0 1-1,0-1 1,0 1 0,0 0 0,0-1-1,0 1 1,0 0 0,0 0 0,0 0-1,0 0 1,0 0 0,0 0-1,0 0 1,0 0 0,0 0 0,-1 0-1,1 0 1,0 1 0,0-1 0,1 0-1,-1 1 1,0-1 0,0 1-1,0-1 1,0 1 0,0-1 0,0 1-1,1 0 1,-2 0-8,-12 11 0,1 1 0,1 0 0,0 1 0,1 1 0,0 0 0,1 0 0,0 1 0,2 0 0,0 0 0,-4 13 0,-7 11 0,13-29-27,-11 19-1185,1 1 1,1 0-1,2 1 0,1 1 0,1 0 0,2 0 1,2 1-1,1 0 0,0 18 1212,7-39-6438,8-5-4634</inkml:trace>
  <inkml:trace contextRef="#ctx0" brushRef="#br0" timeOffset="102483.697">7961 4952 17777,'0'0'2087,"3"-15"342,12-50 155,-13 59-2468,0 0 0,1 0 0,0 0 0,0 1 0,0-1 0,1 1 0,-1-1 0,1 1 0,1 1 0,-1-1 0,1 0 0,-1 1 0,1 0 0,0 0 0,1 1 0,-1-1 0,1 1 0,0 0 0,-1 1 0,1-1 0,0 1 0,1 0 0,-1 1 0,0 0 0,0 0 0,1 0 0,-1 0 0,1 1 0,-1 0 0,1 1 0,-1-1 0,0 1 0,1 0 0,-1 1 0,0 0 0,0 0 0,0 0 0,0 0 0,0 1 0,-1 0 0,1 1 0,-1-1 0,1 1 0,-1 0 0,-1 0 0,1 1 0,0-1 0,-1 1 0,0 0 0,0 0 0,-1 0 0,4 6-116,-4-1-43,0-1-1,0 1 0,-1 1 1,0-1-1,0 0 1,-1 0-1,-1 0 0,0 1 1,0-1-1,-1 0 1,0 1-1,-1-1 0,0 0 1,-1 0-1,0 0 1,0-1-1,-1 1 1,-4 5 43,-1 5-99,-1-2 1,-1 1 0,-1-1 0,-1-1 0,0 0 0,-1-1 0,-1-1 0,-10 8 98,18-16 42,0-1 0,0 0 1,0 0-1,-1-1 0,0 0 1,0 0-1,-1-1 0,1 0 1,-1-1-1,0 1 0,0-2 1,0 1-1,0-1 0,-1-1-42,9-1 39,1-1 0,-1 0-1,0 1 1,1-1 0,-1 0-1,1 0 1,-1 0-1,1 0 1,-1 1 0,1-1-1,0 0 1,0 0 0,-1 0-1,1 0 1,0 0 0,0 0-1,0 0 1,0 0 0,0 0-1,0 0 1,0 0 0,0 0-1,0 0 1,1 0-1,-1 0 1,0 0 0,0 1-1,1-1 1,-1 0 0,1 0-1,-1 0 1,1 0 0,-1 1-1,1-1 1,0 0 0,-1 0-1,1 1 1,0-1-1,0 0 1,-1 1 0,1-1-1,0 1 1,0-1 0,0 1-1,0 0 1,0-1-39,5-4 26,0 0 1,0 0-1,0 0 0,1 1 1,0 0-1,0 0 0,0 1 1,0 0-1,0 0 0,1 1 1,-1 0-1,1 0 0,0 1 1,-1-1-1,1 2 0,0-1 0,0 1 1,0 1-1,0-1 0,-1 1 1,1 0-1,0 1 0,-1 0 1,1 0-1,-1 1 0,0 0 1,1 0-1,-2 1 0,3 0-26,-2 4-5,0-1-1,0 1 0,0 0 1,-1 0-1,-1 1 0,1 0 1,-1 0-1,-1 0 0,1 1 1,-2-1-1,1 1 0,-1 0 1,-1 0-1,0 0 0,0 0 1,-1 1-1,-1-1 0,1 0 1,-2 1-1,1-1 0,-1 0 1,-1 1-1,0-1 1,-1 0-1,1 0 0,-2 0 1,0-1-1,0 1 0,0-1 1,-1 0-1,-1 0 0,1-1 1,-5 6 5,1-4 2,-1 0 1,0 0 0,0-1 0,-1 0-1,0-1 1,0-1 0,-1 1 0,0-2-1,0 0 1,-1 0 0,1-1 0,-1 0-1,-3-1-2,10-2 16,-1-1 0,1 1-1,-1-1 1,0-1 0,1 0-1,-1 1 1,1-2 0,-1 1-1,0-1 1,1 0 0,-1-1-1,1 1 1,-1-1 0,1 0-1,0-1 1,0 0 0,0 0 0,0 0-1,1-1 1,-1 1 0,1-1-1,0-1 1,0 1 0,0-1-1,0 0 1,1 0 0,-3-5-16,2 3-20,1-1 0,0 0 0,0 0 0,1-1 0,0 1 1,0-1-1,1 0 0,1 1 0,-1-1 0,1 0 0,1 0 1,-1 0-1,2-7 20,2-38-4680,-3 52-104,-4 4-2930</inkml:trace>
  <inkml:trace contextRef="#ctx0" brushRef="#br0" timeOffset="103158.106">8819 5094 18417,'0'0'3807,"0"0"-2590,0 0 320,0 0 177,0 0-753,15-3-374,-6 2-482,-5-1-70,1 1 0,-1 0 1,1 1-1,-1-1 0,1 1 1,-1 0-1,0 0 0,1 0 0,-1 1 1,1-1-1,-1 1 0,1 0 0,-1 0 1,0 1-1,0-1 0,0 1 1,0 0-1,0 0 0,0 0 0,0 1 1,0 0-1,-1 0-35,82 77 125,-53-46-351,1-2 1,2-2-1,1-1 0,2-2 0,16 8 226,-16-19-678,-32-39 721,-6-22 736,-2 1 1,-1-1-1,-3 1 1,-1 0-1,-6-15-779,13 55 37,0 1-1,-1-1 1,1 1-1,-1-1 1,0 1-1,1-1 1,-1 1-1,-1 0 1,1-1-1,0 1 1,-1 0-1,0 0 1,0 0-1,0 0 1,0 0-1,0 0 1,-1 1-1,1-1 1,-1 1 0,1 0-1,-1-1 1,0 1-1,0 0 1,0 1-1,0-1 1,0 0-1,-1 1 1,1 0-1,0 0 1,-1 0-1,1 0 1,-1 0-1,1 1 1,-1 0-1,1-1 1,-1 1-1,1 1 1,-1-1-37,-9 8 0,0 2 0,0-1 0,1 1 0,0 1 0,1 0 0,1 1 0,0 0 0,0 1 0,-2 5 0,1-5 0,-25 34-454,1 2 0,2 1 1,3 2-1,2 0 0,3 2 0,-9 28 454,16 3-5167,30-32-6748,2-38-951</inkml:trace>
  <inkml:trace contextRef="#ctx0" brushRef="#br0" timeOffset="103740.809">9724 5161 14798,'0'0'5007,"0"0"-1804,3-13-341,21-101 2092,-22 104-4879,0 1-1,1-1 1,0 0 0,1 0 0,0 1-1,0 0 1,1 0 0,0 0-1,1 1 1,0-1 0,0 1 0,1 1-1,0-1 1,0 1 0,0 0 0,1 1-1,1 0 1,-1 0 0,1 1 0,-1 0-1,2 0 1,-1 1 0,0 0 0,1 1-1,0 0 1,9-2-75,-9 4 0,-1 1 0,0 0 0,0 0 0,1 0 0,-1 1 0,0 1 0,0 0 0,0 0 0,0 0 0,0 1 0,0 1 0,-1-1 0,1 2 0,-1-1 0,0 1 0,-1 0 0,1 1 0,-1-1 0,0 1 0,0 1 0,-1 0 0,0 0 0,0 0 0,0 0 0,-1 1 0,0 0 0,-1 0 0,0 0 0,0 1 0,-1 0 0,0-1 0,0 1 0,-1 0 0,0 1 0,-1-1 0,0 0 0,0 8 0,-1 0 0,0 0 0,-2 0 0,0-1 0,-1 1 0,0 0 0,-2-1 0,0 0 0,0 0 0,-2 0 0,0-1 0,-1 0 0,0 0 0,-1-1 0,-1 0 0,0-1 0,-1 0 0,0 0 0,-1-1 0,0-1 0,-1 0 0,-10 6 0,-56 32 0,82-71 0,102-91 0,234-258 0,-358 395 0,1 1 0,1 1 0,1 0 0,1 1 0,1 1 0,2 0 0,0 1 0,2 0 0,2 1 0,0 0 0,2 0 0,2 1 0,0 0 0,2 16 0,2-40 0,1 1 0,0-1 0,1 0 0,0 1 0,0-1 0,0 0 0,1 0 0,0 0 0,1-1 0,-1 1 0,1-1 0,0 0 0,1 0 0,0 0 0,-1 0 0,2-1 0,-1 0 0,1 0 0,0 0 0,0-1 0,0 0 0,0 0 0,1-1 0,0 1 0,0-1 0,-1-1 0,2 1 0,-1-1 0,0-1 0,0 1 0,1-1 0,-1 0 0,1-1 0,-1 0 0,1 0 0,3-1 0,6 0 0,0-1 0,0 0 0,-1-2 0,0 1 0,1-2 0,-1 0 0,-1-1 0,1-1 0,-1 0 0,0-1 0,-1-1 0,3-2 0,-8 5 0,-1 0 0,1-1 0,-1 0 0,-1 0 0,0 0 0,0-1 0,0 0 0,-1-1 0,0 1 0,-1-1 0,0 0 0,0-1 0,-1 1 0,0-1 0,-1 0 0,0 0 0,0 0 0,-1 0 0,0 0 0,-1-3 0,-1 12-3,0 0-1,0 0 1,0 0-1,0 0 1,0 0-1,0 0 1,0 0 0,0 0-1,0 0 1,0 0-1,-1 1 1,1-1 0,0 0-1,-1 0 1,1 0-1,-1 0 1,1 0-1,-1 0 1,1 1 0,-1-1-1,0 0 1,1 0-1,-1 1 1,0-1-1,0 1 1,1-1 0,-1 0-1,0 1 1,0-1-1,0 1 1,0 0 0,0-1-1,0 1 1,0 0-1,0 0 1,0-1-1,0 1 1,1 0 0,-1 0-1,0 0 1,0 0-1,0 0 1,0 0-1,0 0 1,0 1 0,0-1-1,0 0 1,0 1-1,0-1 1,0 0-1,0 1 1,0-1 0,0 1-1,1-1 1,-2 2 3,-51 28-2262,16-5-5714,0 2-9368</inkml:trace>
  <inkml:trace contextRef="#ctx0" brushRef="#br0" timeOffset="108651.059">11128 3847 11050,'0'0'5931,"0"0"-3229,-3-13-482,0 3-1619,0 3-184,1-1 0,0 1 0,1-1 1,-1 1-1,1-1 0,1 1 0,-1-1 0,2 0 0,-1 0 0,1 1 0,1-5-417,0 7 64,1-1-1,1 1 0,-1 0 1,1 1-1,0-1 0,0 0 1,0 1-1,1 0 0,-1 0 1,1 1-1,0-1 0,0 1 1,0 0-1,1 0 0,-1 0 1,1 1-1,-1 0 0,1 0 1,0 1-1,0-1 0,0 1 1,0 1-1,0-1 0,0 1 1,0 0-1,0 0 0,0 1 1,0 0-1,0 0 1,0 0-1,0 0 0,0 1 1,-1 0-1,1 1 0,-1-1 1,1 1-1,3 3-63,-7-4-1,0 0 1,0 0-1,0 0 1,-1 0-1,1 0 1,-1 1-1,1-1 1,-1 0-1,0 1 1,0-1-1,0 1 1,0 0-1,-1-1 1,1 1-1,-1 0 1,1-1-1,-1 1 1,0 0-1,0-1 0,0 1 1,-1 0-1,1-1 1,-1 1-1,1 0 1,-1-1-1,0 1 1,0-1-1,0 1 1,0-1-1,0 1 1,-2 1 0,-51 70-16,32-51 32,-1 0 0,-1-2 0,-1-1 0,0-1 0,-2-1 0,-28 14-16,73-41-12,1 1 1,-1 1 0,1 0-1,0 2 1,1 0-1,-1 1 1,13 0 11,-27 3-3,0 1 1,0-1-1,1 1 1,-1 0-1,0 1 1,0-1-1,0 1 1,0 0-1,0 0 1,0 0-1,0 1 1,-1 0-1,1 0 1,0 0-1,-1 1 1,0-1-1,1 1 1,-1 0-1,0 0 1,0 0-1,-1 1 1,1 0-1,-1-1 1,0 1-1,0 1 1,0-1-1,0 0 1,-1 1-1,1-1 1,-1 1-1,0-1 1,1 6 2,-2 2 7,0 0 1,-1 0 0,-1 0-1,0 0 1,0-1-1,-1 1 1,0 0 0,-1-1-1,-1 1 1,0-1-1,0 0 1,-1 0 0,-1 0-1,1-1 1,-2 0-1,1 0 1,-2 0 0,1-1-1,-1 0 1,-1 0-1,1-1 1,-1 0-1,-1-1 1,1 0 0,-1-1-1,-1 1-7,3-4 13,1 1-1,-1-1 0,1-1 1,-1 1-1,0-1 1,0-1-1,0 1 0,0-1 1,0-1-1,0 0 0,-1 0 1,1 0-1,0-1 1,0 0-1,0-1 0,0 0 1,0 0-1,0-1 1,1 1-1,-1-2 0,1 1 1,0-1-1,0 0 0,0-1 1,0 0-1,1 0 1,0 0-1,0-1 0,0 0 1,1 0-1,0 0 0,0-1 1,0 1-1,1-1 1,0 0-1,0-1 0,1 1 1,0-1-1,0 1 0,1-1 1,0 0-1,0 0 1,1 0-1,0 0 0,1 0 1,-1-1-1,2-1-12,6-11-2640,7 16-4372,-7 8 991</inkml:trace>
  <inkml:trace contextRef="#ctx0" brushRef="#br0" timeOffset="108948.034">11474 3986 12908,'0'0'7543,"0"0"-3907,0 0-1122,0 0-741,0 0-855,0 0-374,15-5-143,1-2-314,74-14 141,34 20-251,-41-1-4241,-63-3-50,-8-3-3207,-4 3-823</inkml:trace>
  <inkml:trace contextRef="#ctx0" brushRef="#br0" timeOffset="109217.475">12049 3720 14606,'0'0'5739,"0"0"-1581,0 0-848,0 0-1031,0 0-736,4 6-587,2 11-940,0 1 0,-2-1 0,0 1 1,0 0-1,-2 0 0,0 1 0,-1-1 0,-1 0 0,-1 1 1,-1-1-1,0 2-16,1-7-2,-30 248-1253,24-218-3384,-2-6-4329</inkml:trace>
  <inkml:trace contextRef="#ctx0" brushRef="#br0" timeOffset="109770.889">12833 4939 15246,'0'0'4607,"0"0"-1847,0 0-272,0 0-726,17-6-764,-2-1-809,101-21 893,-20 26-606,171-14-29,-266 16-419,1 0 0,0 0-1,-1 0 1,1 0 0,0-1 0,-1 1-1,1-1 1,-1 1 0,1-1 0,-1 1-1,1-1 1,-1 0 0,1 0 0,-1 0-1,0 0 1,1 0 0,-1 0 0,0 0-1,0 0 1,0 0 0,0-1 0,0 1-1,0 0 1,0-1 0,0 1 0,-1 0-1,1-1 1,0 0 0,-1 1 0,1-1 0,-1 1-1,0-1 1,1 1 0,-1-1 0,0 0-1,0 1 1,0-1 0,0 0 0,0 1-1,-1-1 1,1 1 0,0-1 0,-1 0-1,1 1 1,-1-1 0,0 1 0,1-1-1,-1 0-27,-45-68 895,44 68-938,-2-4 74,1 2 5,0-1-1,-1 0 1,0 1-1,0 0 1,0 0-1,0 0 1,0 0-1,-1 1 1,0 0-1,0 0 1,0 0-1,0 0 1,0 1-1,-3-1-35,7 3 0,0 1 0,-1-1 0,1 1 0,0 0 0,0 0 0,0 0 0,0-1 0,0 1 0,-1 0 0,2 0 0,-1 1 0,0-1 0,0 0 0,0 0 0,0 0 0,1 1 0,-1-1 0,1 0 0,-1 0 0,1 1 0,-1-1 0,1 1 0,0-1 0,-1 0 0,1 1 0,0-1 0,0 1 0,0-1 0,0 1 0,-1 4 0,-29 254 44,18-105-318,4-67-2834,6-29-6943,2-25-2761</inkml:trace>
  <inkml:trace contextRef="#ctx0" brushRef="#br0" timeOffset="110138.701">14283 4745 14189,'0'0'9941,"0"0"-6375,0 0-1639,0 0-166,0 0-693,-5 9-780,-2 5-282,-10 14-4,1 1 0,2 1-1,1 0 1,1 1 0,2 0 0,1 1-1,1 0 1,2 1 0,1-1 0,1 1-1,2 0 1,2 5-2,1-32-10,0 0-1,0 0 1,1 0-1,0 0 1,0 0-1,0-1 1,1 1-1,0-1 1,0 0-1,1 0 1,-1 0-1,1 0 1,0 0-1,0-1 1,0 0-1,1 0 1,0 0 0,0 0-1,0-1 1,0 1-1,0-1 1,1-1-1,-1 1 1,1-1-1,0 0 1,5 1 10,2 0-23,-1 0 0,1-1 1,0-1-1,0 0 0,0 0 1,0-2-1,0 0 0,0 0 1,-1-1-1,1 0 0,0-1 1,5-3 21,-1 1 26,0 0 0,-1-2 0,1 0-1,-2 0 1,1-2 0,-1 0 0,0 0-1,0-2 1,-2 0 0,1 0 0,-1-2-1,-1 1 1,0-2 0,-1 1 0,0-2-1,-1 1 1,-1-1 0,0-1 0,-1 0-1,-1 0 1,-1 0 0,4-12-25,-7 19 0,0 1 0,-1-1 0,0 0 0,0 0 0,-1 0 0,0 0 0,-1 0 0,1-1 0,-2 1 0,1 0 0,-2 0 0,1 0 0,-1 0 0,0 0 0,-1 1 0,0-1 0,0 0 0,-1 1 0,0 0 0,-1 0 0,0 0 0,0 1 0,0-1 0,-1 1 0,0 1 0,-1-1 0,1 1 0,-1 0 0,-1 0 0,1 1 0,-1 0 0,0 0 0,0 1 0,0 0 0,-7-2 0,0 3-226,0 0 1,0 1-1,0 1 0,-1 0 1,1 1-1,0 1 0,0 0 1,-1 1-1,1 1 0,0 0 1,-7 3 225,-41 13-6262</inkml:trace>
  <inkml:trace contextRef="#ctx0" brushRef="#br1" timeOffset="114210.768">4975 3704 23158,'0'0'758,"16"-13"-256,7-5-300,1 1 0,1 1 0,0 2 0,1 0 0,1 2 0,16-6-202,248-71 451,4 12 0,46 5-451,26 1 0,982-139 126,23 57-126,1369-35 1203,172 75-514,-2577 95-604,-115 5 102,0-11 0,34-15-187,-219 33 30,0-1-1,-1-2 1,0-1 0,0-2-1,-1-2 1,-1 0 0,31-20-30,-59 31-14,0 1-1,0-2 1,0 1-1,-1 0 1,1-1 0,-1 0-1,0 0 1,0-1 0,0 1-1,-1-1 1,1 1 0,-1-1-1,0 0 1,-1-1-1,1 1 1,-1 0 0,0-1-1,0 1 1,-1-1 0,1 0-1,-1 1 1,0-1-1,-1 0 1,0 0 0,0 0-1,0 0 1,0 1 0,-1-1-1,0 0 1,0 0-1,-1 1 1,0-1 0,0 1-1,0-1 1,0 1 0,-1 0-1,0 0 1,0 0-1,-1 0 15,-17-4-4173,32 33-6606,7-10-1356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27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25304,'0'0'2210,"6"-12"-117,15-39-193,-20 51-1882,-1 0 0,1-1 0,-1 1 0,1 0 1,-1 0-1,0 0 0,1 0 0,-1-1 0,1 1 0,-1 0 0,1 0 0,-1 0 0,1 0 0,-1 0 0,1 0 0,-1 1 0,1-1 1,-1 0-1,1 0 0,-1 0 0,0 0 0,1 0 0,-1 1 0,1-1 0,-1 0 0,1 0 0,-1 1 0,0-1 0,1 0 1,-1 1-1,0-1 0,1 0 0,-1 1 0,0-1 0,0 1 0,1-1 0,-1 0 0,0 1 0,0-1 0,0 1 0,1-1 0,-1 1 1,0-1-1,0 1 0,0-1 0,0 0 0,0 1 0,0-1 0,0 1 0,0-1 0,0 1 0,0-1 0,0 1 0,0-1 1,0 1-1,-1-1 0,1 1 0,0-1 0,0 0 0,0 1 0,-1-1 0,1 1 0,0-1 0,-1 0 0,1 1 0,0-1 0,-1 0 1,1 1-1,-1-1-18,2 3 12,6 45-12,-2 1 0,-2-1 0,-2 1 0,-2 0 0,-2-1 0,-6 28 0,1-23-2621,11-82 2817,0 1 1,3-1 0,0 1-1,1 1 1,2-1-1,1 1 1,1 0-1,1 1 1,2 1-1,0 0 1,13-15-197,-19 28 60,0 0 0,1 1 0,1 1 0,0 0 0,1 0 0,0 0 0,0 2 1,0-1-1,2 2 0,1-2-60,58-8-1675,1 43-5910,-52-7-465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27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2306,'0'0'14227,"0"0"-8462,0 0-2802,0 0-721,0 0-774,0 0-597,0 0-188,11-14-176,38-40-197,-45 52-293,-1 0 0,0 0 0,0 0 0,1 0 0,0 0 0,-1 1 1,1 0-1,0 0 0,-1 0 0,1 0 0,0 0 0,0 1 0,0-1 0,0 1 1,0 0-1,0 1 0,-1-1 0,2 1-17,9-1 49,-11-1-43,0 1-1,1-1 1,-1 1-1,0-1 1,1 1-1,-1 0 0,1 0 1,-1 1-1,0-1 1,1 1-1,-1-1 1,1 1-1,-1 0 1,0 0-1,0 1 1,0-1-1,0 1 0,0-1 1,0 1-1,0 0 1,0 0-1,-1 0 1,1 1-1,-1-1 1,1 1-1,-1-1 0,0 1 1,0 0-1,0 0 1,-1 0-1,1 0 1,-1 0-1,1 0 1,-1 0-1,0 0 0,0 1 1,0-1-1,-1 0 1,1 1-1,-1-1 1,0 1-1,0-1 1,0 0-1,0 1 1,-1-1-1,1 1 0,-1-1 1,-1 3-6,-6 7 0,-1 0-1,0 0 1,-1-1 0,-1 0 0,0 0 0,0-2-1,-1 1 1,0-1 0,-14 8 0,-17 15 34,-6 22-2,50-54-33,-1 0-1,1 1 1,-1-1 0,1 0 0,0 0-1,-1 1 1,1-1 0,0 0 0,0 0 0,0 0-1,0 0 1,0 0 0,0 0 0,0-1-1,0 1 1,1 0 0,-1-1 0,0 1-1,0 0 1,1-1 0,-1 1 0,0-1-1,1 0 1,-1 1 0,0-1 0,1 0-1,-1 0 1,1 0 0,-1 0 0,0 0-1,1 0 1,-1-1 0,1 1 0,-1 0-1,0-1 1,1 1 1,2 0-19,29 0-708,-1-2 0,1-1 0,-1-2 0,0-1 0,22-7 727,86-30-10266,-77 21-2445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30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15 17521,'0'0'6155,"0"0"-2744,0 0-1046,0 0-577,0 0-891,0 0-529,-17 7-149,5-2-191,1-1-26,0 1 0,0 0-1,0 0 1,1 1-1,0 1 1,0-1 0,0 2-1,1-1 1,-4 6-2,3-5-28,1 1 0,0 1 0,0-1 0,1 2 0,0-1 0,1 1 0,0 0 0,1 0 0,0 1 0,0 0 0,2 0 0,-1 1 0,2-1 0,0 1 0,0 0 0,0 7 28,4-20-3,-1 1 0,1 0-1,-1-1 1,1 1 0,0 0 0,-1-1 0,1 1 0,0-1 0,-1 1 0,1-1 0,0 1 0,0-1 0,0 0 0,-1 1 0,1-1 0,0 0 0,0 0 0,0 0 0,0 1 0,0-1 0,-1 0 0,1 0 0,0 0 0,0 0 0,0-1 0,0 1 0,0 0 0,-1 0 0,1 0-1,0-1 1,0 1 0,0 0 0,0-1 0,-1 1 0,1-1 0,0 1 0,-1-1 0,1 1 0,0-1 0,-1 1 0,1-1 0,0 0 0,-1 1 0,1-1 0,-1 0 0,1 0 0,-1 1 0,0-1 0,1 0 0,-1 0 0,0 0 0,0 0 0,1 1 0,-1-1 0,0 0 0,0 0-1,0 0 1,0-1 3,29-58 58,59-94 284,-83 149-332,0-1 0,0 1 1,1 0-1,-1 1 0,1-1 0,0 1 1,0 0-1,0 0 0,1 1 0,-1 0 1,1 0-1,0 0 0,0 1 0,0 0 0,0 1 1,0-1-1,0 1 0,1 1 0,-1-1 1,0 1-1,0 1 0,6 0-10,-6 1 0,-1 1 0,0 0 0,0 0 0,0 1 0,0-1 0,0 1 0,-1 1 0,1-1 0,-1 1 0,0 0 0,-1 0 0,1 0 0,-1 1 0,0-1 0,0 1 0,-1 0 0,0 1 0,0-1 0,0 0 0,-1 1 0,0-1 0,0 1 0,-1 0 0,1 0 0,-2 0 0,1-1 0,-1 8 0,15 41 0,-14-49-173,0-1 0,1 1 0,-1-1 0,1 0 0,0 0 0,1 0 0,-1 0 0,1 0 0,0-1 0,0 1 0,0-1 0,1 1 0,-1-1 1,1 0-1,0-1 0,1 1 0,-1-1 0,1 0 0,-1 0 0,1 0 0,0 0 0,0-1 0,0 0 0,0 0 0,0 0 0,1-1 0,-1 0 0,0 0 0,1 0 0,2 0 173,21-11-9849,-17 0 64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30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1 10474,'0'0'8734,"0"0"-4661,0 0-1244,0 0-389,0 0-743,0 0-506,2 16-273,57 191-507,-43-162-411,-2 1 0,-1 0 0,-3 1 0,0 12 0,-8-44 0,0 1 0,-2-1 0,0 1 0,-1-1 0,0 1 0,-1-1 0,-1 1 0,0-1 0,-1 0 0,-1 0 0,-1-1 0,0 1 0,0-1 0,-9 12 0,5-11-254,-1-1 0,0 0 0,-1-1 0,-1-1 0,0 1 0,0-2 0,-1 0 0,-11 6 254,8-6-635,0-2 0,0 0 0,-1-1 0,0 0 0,0-2 0,-1 0 0,0-1 0,0-1 0,0-1 0,-1 0 0,1-1 0,-6-2 635,-11-1-8862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121 107 9897,'0'0'8366,"0"0"-4122,9-12-1303,-2 0-2267,-4 7-473,0-1 0,0 1 0,1 0 0,-1 1 0,1-1 0,0 1 0,1-1 0,-1 1 0,1 0 0,-1 1 0,1-1 0,0 1 0,1 0 0,-1 0 0,3 0-201,5-1 222,0 0-1,-1 1 1,1 1 0,0 0 0,0 1 0,0 1-1,1 0 1,-1 0 0,0 1 0,7 2-222,-16-3 2,0 1 1,0 0 0,1 0-1,-1 0 1,0 0 0,0 1-1,0-1 1,0 1 0,0 0-1,-1 0 1,1 1 0,-1-1-1,1 1 1,-1 0 0,0-1 0,0 1-1,0 1 1,0-1 0,0 0-1,-1 1 1,0 0 0,0-1-1,0 1 1,0 0 0,0 0-1,-1 0 1,1 0 0,-1 0-1,0 0 1,-1 1 0,1-1-1,-1 0 1,0 2-3,0 1-25,-1 1 0,-1-1 0,1 0 0,-1 1 0,-1-1-1,1 0 1,-1 0 0,0 0 0,-1-1 0,1 1 0,-2-1 0,1 0 0,0 0 0,-1 0 0,0-1-1,-1 1 1,1-1 0,-1 0 0,0-1 25,-126 77-377,110-71 463,-1-1 0,1-1 0,-1 0 0,-1-2 0,0-1 0,1 0 1,-1-2-1,-16 0-86,39-3 21,0 0 0,0 0 0,0-1 1,1 1-1,-1 0 0,0 0 1,0 0-1,0-1 0,0 1 0,0 0 1,0-1-1,1 1 0,-1-1 0,0 1 1,0-1-1,1 0 0,-1 1 1,0-1-1,1 1 0,-1-1 0,0 0 1,1 0-1,-1 1 0,1-1 1,-1 0-1,1 0 0,0 0 0,-1 0 1,1 0-1,0 1 0,0-1 0,-1 0 1,1 0-1,0 0 0,0 0 1,0 0-1,0 0 0,0 0 0,0 0 1,1 0-1,-1 0 0,0 0 0,0 1 1,1-1-1,-1 0 0,0 0 1,1 0-1,-1 0 0,1 1 0,-1-1 1,1 0-1,-1 0 0,1 1 1,0-1-1,-1 0 0,1 1 0,0-1 1,-1 1-1,1-1 0,0 1 0,0-1 1,0 1-1,0-1 0,-1 1 1,1 0-1,0 0 0,0-1 0,0 1 1,0 0-1,0 0-21,5-2 0,0 0 0,0 1 0,0 0 0,0 0 0,0 0 0,0 0 0,0 1 0,0 0 0,0 1 0,0-1 0,0 1 0,0 0 0,0 1 0,0-1 0,0 1 0,-1 1 0,1-1 0,-1 1 0,1-1 0,-1 2 0,0-1 0,0 0 0,1 3 0,101 103 0,-95-94 0,1 2 0,50 49 0,-61-64 0,-1-1 0,1 0 0,0 0 0,-1 0 0,1 0 0,0 0 0,0 0 0,0 0 0,0-1 0,0 1 0,0-1 0,0 1 0,0-1 0,0 0 0,0 0 0,0 0 0,0 0 0,0 0 0,0 0 0,0 0 0,0-1 0,0 1 0,0-1 0,0 0 0,0 1 0,-1-1 0,1 0 0,0 0 0,0 0 0,-1 0 0,1-1 0,0 1 0,-1 0 0,1-1 0,-1 1 0,0-1 0,1 1 0,-1-1 0,1-1 0,2-3-153,0 0 0,-1 0 0,0 0 0,0 0 0,0-1 0,-1 1 0,0-1 1,0 0-1,0 0 0,-1 0 0,0 1 0,-1-1 0,1 0 0,-1 0 0,-1 0 0,1 0 0,-1 0 153,-6-3-4319,-2 6-2887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28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803 546 22485,'0'-13'2146,"-3"-44"-85,2 58-1979,1-1 0,-1 1 0,0 0 0,1-1-1,-1 1 1,0-1 0,1 1 0,-1-1 0,0 1 0,0-1 0,0 1 0,1-1 0,-1 0 0,0 1 0,0-1 0,0 0-1,0 0 1,0 0 0,1 1 0,-1-1 0,0 0 0,0 0 0,0 0 0,0-1 0,0 1 0,0 0 0,0 0-1,0 0 1,1-1 0,-1 1 0,0 0 0,0-1 0,0 1 0,1-1 0,-1 1 0,0-1 0,0 1 0,1-1-1,-1 1 1,0-1 0,1 0 0,-1 1 0,1-1 0,-1 0 0,1 0 0,-1 0 0,1 1 0,0-1 0,-1 0-1,1 0 1,0 0 0,-1 0 0,1 0 0,0 1 0,0-1 0,0 0 0,0 0 0,0 0 0,0 0 0,0 0 0,0 0-1,0 0 1,1 1 0,-1-2-82,0 13-12,-1 0 0,2 0 0,-1 0 1,2 0-1,0 0 0,0 0 0,0-1 0,2 1 0,-1-1 0,1 1 0,1-1 0,0 0 0,0-1 0,1 1 1,0-1-1,1 0 0,0-1 0,0 0 0,1 0 0,0 0 0,0-1 0,1 0 0,0 0 0,7 3 12,14 17-200,-11-8 64,-7-7-60,0 1 1,0-2-1,2 0 0,-1 0 0,1-1 0,1-1 0,-1-1 0,17 7 196,-26-14-2,0-2 0,0 1 0,0 0 0,0-1 0,0 0 0,0 0 0,0-1 0,0 1-1,0-1 1,-1 0 0,1-1 0,-1 1 0,1-1 0,-1 0 0,0 0 0,0 0-1,0 0 1,0-1 0,-1 1 0,1-1 0,-1 0 0,0 0 0,0 0 0,-1-1-1,1 1 1,-1-1 0,0 1 0,0-1 0,-1 0 0,2-3 2,1 1 42,26-47 465,-2 0 0,-2-2 1,-3-1-1,-3-1 0,-1-1 0,4-33-507,-48 151 0,-2 39 0,5 0 0,-8 93 0,20-122 0,-9 104 0,14-104 0,-4-1 0,-2 0 0,-19 62 0,28-122 0,0 0 0,0 0 0,0 0 0,-1 0 0,0-1 0,-1 1 0,1-1 0,-1 0 0,-1 0 0,0 0 0,0-1 0,0 1 0,0-1 0,-1 0 0,0-1 0,0 0 0,-1 0 0,0 0 0,0 0 0,0-1 0,0 0 0,0-1 0,-1 0 0,0 0 0,-5 1 0,2-3 0,1-1 0,-1-1 0,0 0 0,1 0 0,-1-1 0,0 0 0,1 0 0,0-2 0,0 1 0,0-1 0,0-1 0,0 1 0,1-2 0,0 1 0,0-2 0,0 1 0,1-1 0,-11-8 0,1-1 0,1-1 0,1-1 0,0 0 0,1-1 0,1 0 0,0-4 0,7 14-366,2 1 0,-1-1 1,1-1-1,0 1 0,1-1 0,0 0 0,1 0 1,0 0-1,0 0 0,1 0 0,1-1 0,0 1 1,0-1-1,1 0 0,0 1 0,1-1 0,0 1 1,1-1-1,0 1 0,0 0 0,1 0 1,1 0-1,0-2 366,22-20-7362,2 7-8125</inkml:trace>
  <inkml:trace contextRef="#ctx0" brushRef="#br0" timeOffset="452.764">1738 767 19474,'0'0'4020,"0"0"-881,0 0-534,0 0-726,0 0-800,-10 6-588,-65 63-411,70-60-110,0 0 0,0 0 0,1 0 0,0 0 0,1 1 0,0-1 0,0 1-1,1 0 1,0 0 0,1 0 0,0 0 0,1 0 0,0 0 0,0 1 0,1-1 0,0 0 0,1 0 0,0 0 0,1-1 0,0 1 0,1-1 0,0 1 0,0-1-1,1 0 1,0 0 0,0-1 0,1 1 0,0-1 0,1-1 0,0 1 0,0-1 0,0 0 0,1-1 0,0 0 0,1 0 0,-1 0 0,1-1 0,7 3 30,-9-6-319,-1 0 1,1 0 0,-1-1-1,1 0 1,0 0 0,0-1-1,0 1 1,-1-1 0,1-1-1,0 0 1,0 1 0,0-2-1,-1 1 1,1-1 0,-1 0-1,1-1 1,-1 1 0,0-1-1,0-1 1,0 1 0,0-1-1,-1 0 1,1 0 0,-1 0-1,0-1 1,0-1 318,7-6-666,-2-1-1,1-1 0,-2 0 1,0 0-1,0-1 1,-2 0-1,0-1 1,0 0-1,-2 0 0,0-1 667,13-43-3283,-2 2-2237</inkml:trace>
  <inkml:trace contextRef="#ctx0" brushRef="#br0" timeOffset="713.628">1905 167 7815,'0'0'8771,"0"0"-4644,0 0-849,-13 2-614,-39 11-1127,51-12-1491,-1 1 0,1-1 0,0 0 0,0 1 0,0-1 0,0 1 0,0-1 0,0 1-1,0-1 1,1 1 0,-1-1 0,1 1 0,-1 0 0,1 0 0,-1-1 0,1 1 0,0 0 0,0 0 0,0-1 0,0 1 0,0 0 0,0 0 0,1-1 0,-1 1-1,0 0 1,1 0 0,-1-1 0,1 1 0,0-1 0,0 1 0,-1 0 0,1-1 0,0 0 0,0 1 0,1-1 0,-1 1 0,0-1 0,1 1-46,6 6 55,0 0 0,1 0 0,0-1 1,0 0-1,0 0 0,1-1 0,0 0 1,0-1-1,0 0 0,1-1 0,0 0 1,0-1-1,0 0 0,0 0 0,0-2 1,1 1-1,-1-1 0,0-1 0,1 0 0,-1 0 1,1-1-1,-1-1 0,9-2-55,-16 3 26,0 0-1,-1-1 1,1 1-1,0-1 1,-1 0 0,1 0-1,-1 0 1,1-1-1,-1 1 1,0-1-1,0 0 1,0 1-1,0-1 1,-1-1 0,1 1-1,-1 0 1,0-1-1,0 1 1,0-1-1,-1 0 1,1 1 0,-1-1-1,1 0 1,-1 0-1,-1 0 1,1 0-1,0 0 1,-1 0-1,0 0 1,0 0 0,0 0-1,-1 0 1,1-1-26,-2-7 71,-1 0 1,0 1-1,0-1 1,-1 1-1,-1 0 1,0 0-1,0 0 1,-1 0-1,0 1 1,-6-6-72,10 12 0,0 1 0,0-1 0,0 1 0,0 0 0,0 0 0,-1 0 0,1 0 0,-1 1 0,0-1 0,0 1 0,0 0 0,0-1 0,-1 1 0,1 0 0,0 1 0,-1-1 0,1 1 0,-1 0 0,0-1 0,1 1 0,-1 1 0,0-1 0,0 1 0,1-1 0,-1 1 0,0 0 0,0 0 0,0 1 0,0-1 0,1 1 0,-1 0 0,0 0 0,1 0 0,-1 1 0,1-1 0,-1 1 0,1 0 0,-1 0 0,1 0 0,0 0 0,0 0 0,-1 2 0,1 1-408,0 0 0,0 1-1,0-1 1,1 1 0,0 0 0,0 0 0,0 0-1,1 0 1,0 0 0,0 0 0,1 1 0,0-1-1,0 0 1,0 0 0,1 4 408,4 26-6913</inkml:trace>
  <inkml:trace contextRef="#ctx0" brushRef="#br0" timeOffset="2820.272">385 1 22005,'0'0'4634,"-21"3"-1971,17-2-2553,-5 0 86,-1 1 0,0 0 0,1 0 0,-1 1 0,1 0 0,0 1 0,0 0 0,0 0 0,1 1 0,-1 0 0,1 1 0,0 0 0,1 0 0,-1 1 0,1-1 0,-5 8-196,-13 17 14,2 2-1,1 0 1,2 2 0,1 0 0,1 1-1,3 1 1,1 0 0,1 1-1,2 1 1,2 0 0,2 0-1,1 1 1,2 0 0,2 0-1,1 0 1,5 35-14,-1-59-310,0 0-1,1 0 1,1 0-1,0-1 1,1 0-1,1 0 1,0 0-1,1-1 1,0 0 0,1 0-1,1-1 1,10 11 310,-2-6-1079,0-1 0,0-1 0,2-1 0,0-1 0,0 0 0,2-2 1,-1 0-1,2-1 0,-1-2 0,1 0 0,1-1 0,20 3 1079,21 1-13885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4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46 119 20211,'0'0'3876,"0"0"-993,0 0-802,0 0-1024,0 0-1057,0 0-480,-33-84-961,29 68-801,-3 1-1314,5 11-736,2 4-1858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2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24535,'0'0'4260,"0"0"-2690,0 0-97,0 0-544,0 0-929,0 0 0,0 0 0,0 0 0,123-27-545,-64 27-415,3 3-770,3-1-865,-3 0-2337,-10-2-3748</inkml:trace>
  <inkml:trace contextRef="#ctx0" brushRef="#br0" timeOffset="402.207">783 1 20916,'0'0'4500,"0"0"-1244,0 0-1051,-8 12-924,-44 95-672,47-84-609,1 1 0,1-1 0,1 0 0,1 1 0,1-1 0,1 1 0,1-1 0,1 1 0,5 16 0,-5-30-63,1 1 0,0-1 0,0 0 0,2 0 0,-1 0 1,1-1-1,0 0 0,1 0 0,0 0 0,1-1 0,-1 0 0,2-1 0,-1 1 0,1-2 0,0 1 1,0-1-1,1-1 0,0 1 0,0-2 0,0 1 0,0-1 0,1-1 0,0 0 0,-1-1 0,1 0 0,0 0 1,0-1-1,1 0 0,-1-1 0,0-1 0,0 0 0,0 0 0,0-1 0,0 0 0,0-1 0,-1 0 0,5-3 63,6-9 131,-1-1 0,0-1 0,-1 0 0,-1-2 0,-1 0 0,0-1 0,-2-1 0,0-1 0,-1 0 0,-2 0 0,0-1 0,-1-1 0,-2 0 0,0-1 0,-1 1 0,-2-1 0,2-17-131,0-41 101,-25 89-101,6 10 0,0-1 0,2 1 0,0 1 0,1 0 0,0 0 0,2 1 0,0-1 0,1 2 0,0 0 0,-10 59 0,4 1 0,2 0 0,4 64 0,2-73 0,-8 117 0,-8-1 0,-14 32 0,31-202 0,0 1 0,-1 0 0,-1-1 0,0 0 0,-2 0 0,0 0 0,0-1 0,-1 1 0,-1-2 0,-1 1 0,0-1 0,-1 0 0,0-1 0,-1 0 0,-1-1 0,0 0 0,0-1 0,-1 0 0,-10 5 0,4-8 0,-1-1 0,-1-1 0,1-1 0,-1-1 0,0-1 0,1 0 0,-2-2 0,1 0 0,0-2 0,0 0 0,0-1 0,0-1 0,1-1 0,-1-1 0,1-1 0,0-1 0,0 0 0,1-2 0,0 0 0,0-1 0,1-1 0,-2-3 0,14 12-95,1-1 1,0 0-1,1 0 1,-1 0-1,1-1 1,-1 1-1,1-1 0,0 0 1,0-1-1,1 1 1,-1 0-1,1-1 1,0 0-1,0 0 1,0 0-1,1 0 0,0 0 1,0-1-1,0 1 1,1-1-1,0 1 1,0-1-1,0 0 0,1 1 1,-1-1-1,1 0 1,1 1-1,-1-1 1,1 0-1,0 1 0,0-1 1,1 1-1,0-1 1,0 1-1,0 0 95,30-45-5082,10 3-3054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26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85 169 16303,'0'0'2985,"0"0"-866,0 0 224,0 0-378,0 0-945,3 0-508,75 40 337,-63-31-830,1-2-1,1 0 1,0 0 0,0-2-1,0 0 1,0-1 0,1 0-1,0-2 1,0 0 0,6-1-19,-21-1 8,1-1 0,0 0 0,-1 0 0,1 0 0,0 0 0,-1 0 0,1-1 0,-1 0 0,0 0 0,1 0 0,-1 0 0,0 0 0,0 0 0,0-1 0,-1 0 0,1 1 0,-1-1 0,1 0 0,-1 0 0,0-1 0,0 1 0,0 0 0,-1-1 0,1 1 0,-1-1 1,1-2-9,16-100 1627,-18 102-1564,0 0-1,0 0 1,-1 1-1,1-1 1,-1 0-1,0 0 1,0 1-1,0-1 1,0 1 0,-1-1-1,0 1 1,1-1-1,-1 1 1,-1 0-1,1 0 1,0 0-1,-1 0 1,1 0-1,-1 1 1,0-1-1,0 1 1,0 0-1,0-1 1,0 2 0,0-1-1,-1 0 1,1 0-1,-1 1 1,1 0-1,-1 0 1,0 0-1,1 0 1,-1 1-1,0-1 1,0 1-1,0 0 1,1 0 0,-1 0-1,0 0 1,0 1-1,1 0 1,-4 0-63,-11 5 2,0 1 0,1 1 0,0 0 0,0 1 0,0 1 0,2 0 1,-1 1-1,1 1 0,1 0 0,-8 9-2,5-5-7,1 1-1,1 1 1,1 0 0,0 1 0,1 0-1,1 1 1,1 1 0,1 0 0,-4 14 7,10-26-11,0 1 0,2-1 0,-1 1 0,1 0 0,0 0 0,1 0 1,0 0-1,1 0 0,0 0 0,1 0 0,0 0 0,0 0 1,1 0-1,0 0 0,1-1 0,0 1 0,1-1 0,0 1 0,0-1 1,1 0-1,0-1 0,0 1 0,3 1 11,9 6-321,0-1 0,1-1 0,0-1-1,1-1 1,1 0 0,0-1 0,1-2 0,-1 0 0,2-1 0,-1-1-1,1 0 1,0-2 0,1-1 0,-1-1 0,1-1 0,0 0 0,-1-2-1,1-1 1,16-2 321,-22 1-389,0 0-1,-1-1 1,1 0 0,-1-2-1,1 0 1,-2 0-1,1-2 1,3-2 389,-4 2-23,-1-2 0,0 0 1,-1 0-1,0-1 0,-1-1 0,0 0 1,0-1-1,-1 0 0,-1-1 0,0 0 1,-1 0-1,0-1 0,1-4 23,4-8 665,0 0 1,-2-1-1,-1-1 0,-1 0 1,-2 0-1,0-1 1,-2 0-1,-1 0 0,-2-1 1,0 1-1,-2-18-665,-2 47 36,1 1 0,0-1-1,-1 1 1,1-1 0,-1 1 0,1-1 0,0 1 0,-1-1 0,1 1-1,-1-1 1,1 1 0,-1-1 0,0 0 0,1 1 0,-1-1-1,1 0 1,-1 0 0,0 1 0,1-1 0,-1 0 0,1 0-1,-1 0 1,0 0 0,1 0 0,-1 0 0,0 0 0,1 0 0,-1 0-1,0 0 1,1 0 0,-1 0 0,0 0 0,1-1 0,-1 1-1,1 0 1,-1 0 0,1-1 0,-1 1 0,0 0 0,1-1 0,-1 1-1,1-1 1,-1 1 0,1-1 0,0 1 0,-1 0 0,1-1-1,-1 0 1,1 1 0,0-1 0,-1 1 0,1-1 0,0 1-1,0-1 1,0 0 0,-1 1 0,1-1 0,0 0 0,0 1 0,0-1-1,0 0 1,0 1 0,0-1 0,0 0 0,0 1 0,0-1-1,0 1 1,1-1 0,-1 0 0,0 0-36,-26 124 0,25-111 0,4 341 0,-14-301-972,9-53 948,1 0-1,0 0 1,0 0-1,0 0 1,-1 0-1,1 0 1,0 0-1,0 0 1,0 0-1,1 0 1,-1 0-1,0-1 1,0 1-1,1 0 1,-1-1-1,0 1 1,1 0-1,0-1 1,-1 1-1,1-1 1,0 1-1,0-1 1,-1 1-1,1-1 0,0 1 1,0-1-1,1 0 25,-3-24 47,2 0 0,1 0-1,1 0 1,1 0 0,1 0-1,1 1 1,1-1-1,2 1 1,0 1 0,2 0-1,1 0 1,0 1 0,2 0-1,1 1 1,13-17-47,-19 30-107,0 0 0,0 1 0,0 0 1,1 1-1,0 0 0,0 0 0,1 1 0,0 0 1,0 0-1,1 1 0,-1 1 0,1 0 1,0 0-1,0 1 0,1 1 0,-1-1 0,1 2 107,56 5-4830,-3 23-4838,-37-11-310</inkml:trace>
  <inkml:trace contextRef="#ctx0" brushRef="#br0" timeOffset="314.616">1490 290 20115,'0'0'3513,"0"0"-508,0 0-597,0 0-865,0 0-647,0 0-378,5 7-91,22 59-85,-27 109-342,0-165-160,-1-1 0,-1 1 0,0-1-1,0 1 1,-1-1 0,0 0 0,0 0 0,-1 0 0,0 0-1,-1-1 1,-1 1 160,6-8-7,0 0-1,0-1 1,0 1-1,-1-1 0,1 1 1,0-1-1,0 1 1,-1-1-1,1 1 0,0-1 1,-1 0-1,1 1 1,-1-1-1,1 1 0,0-1 1,-1 0-1,1 1 1,-1-1-1,1 0 0,-1 0 1,1 1-1,-1-1 1,1 0-1,-1 0 0,1 0 1,-1 1-1,0-1 1,1 0-1,-1 0 0,1 0 1,-1 0-1,1 0 1,-1 0-1,0 0 0,1 0 1,-1-1-1,1 1 1,-1 0-1,1 0 0,-1 0 1,1-1-1,-1 1 1,1 0-1,-1 0 0,1-1 1,-1 1-1,1-1 1,-1 1-1,1 0 0,0-1 1,-1 1-1,1-1 1,0 1-1,-1-1 0,1 1 1,0-1-1,0 1 1,-1-1-1,1 1 0,0-1 1,0 1-1,0-1 1,0 1-1,0-1 0,0 1 1,0-1-1,0 0 1,0 0 7,-5-43 191,5 11 69,2 0 0,2 1 1,0-1-1,2 1 0,2 1 1,1-1-1,2 0-260,-6 17 16,1 0 0,1 0 1,0 0-1,1 1 0,1 1 0,0-1 1,0 1-1,2 1 0,-1 0 0,2 1 1,0-1-1,0 2 0,0 0 0,2 1 1,2-2-17,-6 6-183,0 0 1,0 1 0,0 0-1,0 1 1,1 0 0,-1 1 0,1 0-1,0 1 1,-1 0 0,1 0-1,0 1 1,2 1 182,77 25-9471,-59-8 2285</inkml:trace>
  <inkml:trace contextRef="#ctx0" brushRef="#br0" timeOffset="646.384">2182 164 21877,'0'0'3352,"0"0"-757,0 0-593,0 0-663,-15-1-516,-48 4-236,60-2-577,-1 0-1,1 1 1,0-1 0,1 1 0,-1-1 0,0 1-1,0 0 1,1 0 0,-1 1 0,1-1 0,0 0-1,-1 1 1,1 0 0,0-1 0,1 1 0,-1 0 0,0 0-1,1 0 1,0 0 0,-1 2-10,-4 6-4,-2 1-41,1 0-1,0 1 1,0-1 0,2 1 0,0 1-1,0-1 1,1 1 0,1-1-1,0 1 1,1 0 0,0 0 0,1 0-1,1 1 1,0-1 0,1 0-1,0 0 1,2 0 0,-1 0-1,2 0 1,0-1 0,0 1 0,1-1-1,1 0 1,0 0 0,1-1-1,0 0 1,1 0 0,1-1 0,-1 1-1,2-2 1,4 5 45,-5-8-333,-1-1 0,1 0 0,0-1 0,1 0 0,-1 0 0,1-1 0,0 0 1,0-1-1,0 0 0,0-1 0,1 0 0,-1 0 0,1-1 0,-1-1 0,1 0 0,6 0 333,-10-1-36,0-1 0,-1 1 1,1-1-1,-1-1 0,0 1 0,1-1 0,-1 0 0,0 0 0,-1-1 1,1 1-1,-1-2 0,1 1 0,-1 0 0,0-1 0,-1 0 1,1 0-1,1-3 36,8-16 509,-1-1-1,-1 0 1,-1-1 0,-1 0 0,-1-1-1,-2 0 1,-1-1 0,-1 1 0,-1-1 0,-1 0-1,-2 0 1,-1 0 0,-1-12-509,-18-75 681,18 112-683,0 0 1,0 0-1,0 1 0,-1-1 0,1 0 0,-1 0 1,0 1-1,0-1 0,0 1 0,0 0 1,0-1-1,-1 1 0,1 0 0,0 0 1,-1 1-1,0-1 0,1 0 0,-1 1 0,0 0 1,0 0-1,0 0 0,0 0 0,0 0 1,0 0-1,0 1 0,0-1 0,0 1 1,0 0-1,-1 0 0,1 0 0,0 0 1,0 1-1,0-1 0,0 1 0,-1 0 2,-2 1-270,-1 0 0,1 1 0,0 0 0,0 0 1,0 0-1,0 1 0,0 0 0,1 0 0,-1 0 0,1 1 0,0-1 0,1 1 0,-1 1 0,1-1 0,0 1 0,-2 4 270,-24 64-10671,26-38-913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5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1 162 3235,'0'0'3619,"1"13"-2604,8 43-812,-8-51-68,1 0 0,0-1 0,0 1-1,1 0 1,-1-1 0,1 0 0,0 1 0,0-1 0,0 0 0,1-1 0,-1 1 0,1 0 0,0-1 0,0 0 0,1 0 0,-1 0 0,0-1 0,1 1 0,0-1 0,-1 0 0,1 0 0,0-1 0,0 1 0,0-1 0,0 0 0,0-1 0,1 1 0,-1-1-1,0 0 1,0 0 0,0-1 0,2 0-135,-3 0 215,0 0 0,-1 0 1,1 0-1,-1 0 0,0-1 0,1 0 0,-1 0 0,0 0 0,0 0 0,0 0 0,0 0 0,-1-1 0,1 0 0,-1 1 0,1-1 0,-1 0 0,0 0 0,0 0 0,0-1 0,-1 1 0,1 0 0,-1-1 0,0 1 0,1-1 0,-2 1 0,1-1 0,0 0-215,12-101 3499,-12 96-3275,0 1 0,-1 0 0,0 0 0,0 0-1,-1 0 1,0 0 0,0 0 0,-1 0 0,0 0 0,-1 0 0,1 0-1,-2 1 1,1-1 0,-1 1 0,-2-4-224,3 10-46,0 0 0,0-1 0,-1 1-1,1 1 1,0-1 0,0 0 0,-1 1 0,1 0 0,0-1 0,0 1-1,-1 1 1,1-1 0,0 0 0,-1 1 0,1 0 0,0 0-1,0 0 1,0 0 0,0 0 0,0 0 0,0 1 0,0 0 0,0-1-1,0 1 1,1 0 0,-1 0 0,1 1 0,0-1 0,-1 0 0,1 1-1,-2 2 47,-41 65-9171,30-34-2109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6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94 218 12812,'0'0'4372,"0"0"-1964,0 0-438,0 0-230,0 0-683,-14-5-454,-41-13-74,54 19-498,-1-1 0,1 1 0,-1 0-1,1 0 1,-1 0 0,1 0 0,0 0 0,0 0 0,-1 0 0,1 0 0,0 0 0,0 0 0,0 1-1,0-1 1,0 1 0,1-1 0,-1 1 0,0-1 0,1 1 0,-1-1 0,1 1 0,-1-1 0,1 1 0,0 0-1,0-1 1,-1 1 0,1-1 0,1 1 0,-1 0 0,0-1 0,0 1 0,0 0 0,1-1 0,-1 1-1,1-1 1,-1 1 0,1-1 0,0 2-31,0-1 19,-1 0-1,1 0 0,-1 0 0,1 1 1,0-1-1,0 0 0,0 0 1,0 0-1,0 0 0,0 0 0,1-1 1,-1 1-1,0 0 0,1-1 1,0 1-1,-1-1 0,1 1 0,0-1 1,0 0-1,0 1 0,0-1 1,0 0-1,0 0 0,0-1 0,0 1 1,0 0-1,1-1 0,-1 1 1,0-1-1,0 0 0,1 0 0,-1 0 1,0 0-1,0 0 0,1 0 1,-1 0-1,0-1 0,0 1 0,0-1 1,1 0-1,-1 0 0,0 0 1,0 0-1,0 0 0,0 0 0,-1 0 1,3-2-19,5-13 285,0 0 0,-2-1 0,0 0 0,0 0 0,-2 0 0,0-1 0,-1 0 0,-1 0 0,-1 0 0,0-1 0,-1 1 0,-1 0 0,-1-2-285,1 19-19,1 0 0,-1 0 0,0 0 0,0 0 1,0 0-1,1 0 0,-1 0 0,0 0 1,0 0-1,0 0 0,-1 0 0,1 0 1,0 0-1,0 0 0,-1 0 0,1 0 1,0 0-1,-1 0 0,1 0 0,-1 0 0,1 0 1,-1 0-1,1 0 0,-1 0 0,0 1 1,1-1-1,-1 0 0,0 1 0,0-1 1,0 0-1,0 1 0,1-1 0,-1 1 0,0-1 1,0 1-1,0-1 0,0 1 0,0 0 1,0 0-1,0-1 0,0 1 0,0 0 1,0 0-1,0 0 0,0 0 0,0 0 0,0 0 1,-1 0-1,1 1 0,0-1 0,0 0 1,0 0-1,0 1 0,1-1 0,-1 1 1,0-1-1,0 1 0,0-1 0,0 1 1,0 0-1,0-1 0,1 1 0,-1 0 0,0 0 19,-47 57-9310,23-19-3176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6.5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65 14894,'0'0'4933,"0"0"-2275,0 0-501,-15-2-369,-46-2-891,59 5-881,-1 0-1,1 0 1,-1 0-1,1 1 1,0-1-1,0 1 1,0-1-1,0 1 1,0 0-1,0 0 1,0-1-1,1 1 1,-1 1-1,1-1 1,-1 0-1,1 0 1,0 1-1,0-1 1,0 0-1,0 1 1,0-1 0,0 1-1,1-1 1,-1 1-1,1-1 1,0 1-1,0 0 1,0-1-1,0 1 1,0 0-1,0-1 1,1 2-16,-1 1 5,-1 3-77,1-1 0,0 1-1,0 0 1,1 0 0,0 0 0,0-1 0,1 1 0,0-1-1,0 1 1,1-1 0,-1 1 0,2-1 0,-1 0 0,1-1-1,0 1 1,1-1 0,-1 1 0,1-1 0,1 0 0,-1-1-1,1 0 1,0 1 0,0-2 0,0 1 0,1-1 0,0 0-1,0 0 73,-5-2-10,1 0 0,0-1-1,0 1 1,0 0 0,0-1-1,0 0 1,1 0-1,-1 0 1,0 0 0,1 0-1,-1-1 1,0 0 0,1 1-1,-1-1 1,0 0-1,1-1 1,-1 1 0,1 0-1,-1-1 1,0 0-1,0 0 1,1 0 0,-1 0-1,0-1 1,0 1 0,0-1-1,0 1 1,0-1-1,-1 0 1,1 0 0,-1-1-1,1 1 1,-1-1 0,0 1-1,1-1 1,0-2 10,3-8 445,0 0 0,-1-1 0,0 0 1,-2 0-1,1 0 0,-2-1 0,0 1 1,0-1-1,-2 1 0,0-1 0,0 0 0,-2 1 1,1-1-1,-2 1 0,0-2-445,2 12 6,-1 0-1,1 1 1,-1-1 0,1 1 0,-1 0-1,0-1 1,0 1 0,-1 0-1,1 0 1,0 0 0,-1 1-1,0-1 1,0 0 0,0 1-1,0 0 1,0 0 0,0 0-1,-1 0 1,1 0 0,-1 1-1,1-1 1,-1 1 0,1 0 0,-1 0-1,0 0 1,0 1 0,0-1-1,-1 1-5,1 0-430,0 0 0,0 0-1,0 1 1,0 0 0,1-1 0,-1 1-1,0 1 1,0-1 0,1 0 0,-1 1-1,1 0 1,-1 0 0,1 0-1,-1 0 1,1 0 0,0 1 0,0 0-1,0 0 431,-10 14-8488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7.1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294 11 13773,'0'0'6443,"0"0"-4451,0 0-855,0 0 688,0 0-703,0 0-754,-4 16-224,-18 115-32,24-113-143,1 1 0,0 0-1,2-1 1,0 0 0,1 0 0,1 0 0,1-1-1,0 0 1,1-1 0,1 0 0,0 0-1,1-1 1,1 0 0,1-1 0,0 0-1,0-1 1,2 0 0,-1-2 0,2 1 0,4 1 31,-17-11-3,1 1 0,0-1 0,1 0 0,-1 0 0,0 0 0,1 0 0,-1-1 0,1 0 0,-1 0 0,1 0 0,0 0 0,-1-1 0,1 0 0,0 0 0,-1 0 0,1 0 0,0-1 0,-1 0 0,1 0 0,-1 0 0,1-1 0,-1 1 0,0-1 0,1 0 0,-1 0 0,0-1 0,0 1 0,0-1 0,-1 0 0,1 0 0,-1 0 0,1 0 0,-1-1 0,0 0 3,19-25 594,-1-1-1,-2-2 1,-1 0 0,-1-1-1,-2 0 1,-2-1 0,-1-1-1,-1 0 1,-2-1-1,0-8-593,1-50 641,-11 95-641,-1-1 0,1 0 0,0 0 0,-1 1 0,1-1 0,0 1 0,0-1 0,0 1 0,-1 0 0,1-1 0,0 1 0,0 0 0,0 0 0,0 0 0,0 0 0,0 0 0,0 0 0,0 0 0,1 0 0,-1 0 0,0 0 0,1 0 0,-1 0 0,0 1 0,1-1 0,0 0 0,-1 1 0,1-1 0,0 0 0,0 0 0,-1 1 0,1-1 0,0 1 0,-26 67 0,3 1 0,3 0 0,3 2 0,-6 57 0,4-27 0,-37 257-1564,55-350 1571,0 0 1,0 0-1,-1-1 0,0 1 1,-1-1-1,1 1 0,-2-1 1,1 0-1,-1 0 0,0 0 1,-1 0-1,0-1 1,0 0-1,-1 0 0,0 0 1,0-1-1,0 0 0,-1 0 1,0 0-1,0-1 0,0 0 1,-1-1-1,0 1 0,0-2 1,0 1-1,0-1 1,0 0-1,-1 0 0,0-1 1,1-1-1,-1 1 0,0-1 1,0-1-1,0 0 0,1 0 1,-1 0-1,-2-2-7,-8-5 11,0-1 0,1-1 0,-1 0 1,2-2-1,-1 0 0,1-1 0,1-1 0,0 0 0,1-1 0,1-1 0,0-1 1,-9-12-12,8 9-128,0 0-1,1-2 1,0 1 0,2-2 0,1 1 0,0-2 0,-1-8 128,-8-104-7832,23 88 1191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7.8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188 9 23254,'0'0'2274,"0"0"-1484,0 0 406,0 0 325,0 0-891,0 0-352,-13 15-48,-75 104 79,86-116-308,-11 16-56,1 2 0,1 0 0,0 0 1,2 1-1,0 0 0,2 1 0,0 0 0,1 2 55,6-26-3,0 1 0,0 0 0,0-1 0,0 1 0,0-1 0,0 1 0,0-1 0,0 1 0,0-1 0,0 1 0,0-1 0,1 1 0,-1-1 0,0 1-1,0 0 1,0-1 0,1 1 0,-1-1 0,0 1 0,0 0 0,1-1 0,-1 1 0,0-1 0,1 1 0,-1 0 0,1 0 0,-1-1 0,0 1 0,1 0 0,-1 0-1,1-1 1,-1 1 0,0 0 0,1 0 0,-1 0 0,1 0 0,-1 0 0,1 0 0,-1-1 0,1 1 0,-1 0 0,1 0 0,-1 1 0,1-1 0,-1 0 0,1 0-1,-1 0 1,0 0 0,1 0 0,-1 0 0,1 1 0,-1-1 0,1 0 0,-1 0 0,0 1 0,1-1 0,-1 0 0,1 0 0,-1 1 0,0-1 0,0 1 0,1-1 0,-1 0-1,0 1 1,1-1 0,-1 1 0,0-1 0,0 1 3,167-290 1185,-166 286-1142,0 0-1,1 0 1,0 0-1,0 0 0,0 0 1,0 1-1,0-1 1,0 1-1,1 0 1,-1-1-1,1 1 0,0 0 1,0 0-1,-1 1 1,1-1-1,0 1 0,1-1 1,-1 1-1,0 0 1,0 0-1,0 0 1,1 1-1,-1-1 0,0 1 1,1 0-1,-1-1 1,1 2-1,-1-1 0,0 0 1,1 1-1,-1-1 1,0 1-1,0 0 1,1 0-1,-1 0 0,0 1 1,1 0-43,3 9 15,-1 1 0,0-1 0,-1 1 0,0 1 0,-1-1 1,0 0-1,-1 1 0,-1 0 0,0 0 0,0 0 0,-1 2-15,8 43 10,-8-52-10,4 21 0,1-1 0,2 0 0,0 0 0,1-1 0,11 18 0,-20-42-16,0 0 0,0 0 0,0 0 0,1 0 0,-1 0 0,0 0 0,1 0 0,-1 0 0,1 0 0,-1 0 0,1 0 0,-1 0 0,1-1 0,0 1 0,0 0 0,-1 0 0,1-1 0,0 1 0,0 0 0,0-1 0,-1 1-1,1-1 1,0 1 0,0-1 0,0 0 0,0 1 0,0-1 0,0 0 0,0 1 0,0-1 0,0 0 0,0 0 0,0 0 0,0 0 0,1 0 0,-1 0 0,0-1 0,0 1 0,0 0 0,0 0 0,0-1 0,0 1 0,0 0 0,-1-1 0,1 1 0,0-1 0,0 0 0,0 1 0,0-1 0,0 1 0,-1-1 0,1 0 0,0 0 0,0 0 16,29-55-2051,-26 48 1620,7-14-3386,0 1-2568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8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0 110 23638,'0'0'3134,"0"0"-1047,0 0-416,10-14-721,-4 3-826,-3 6-97,0 0 1,-1 0-1,2 0 1,-1 1-1,0-1 1,1 1 0,0 0-1,0 0 1,0 0-1,1 0 1,-1 1-1,1 0 1,0 0-1,-1 0 1,2 0 0,-1 1-1,0 0 1,4-1-28,10-2 56,0 2 1,0 0 0,1 2 0,-1 0-1,1 1 1,-1 1 0,0 0-1,10 3-56,-27-3 1,1-1 0,0 1-1,-1-1 1,1 1-1,0 0 1,-1 0-1,1 0 1,-1 0-1,1 1 1,-1-1-1,0 1 1,1-1-1,-1 1 1,0 0-1,0 0 1,0 0 0,-1 0-1,1 0 1,0 0-1,-1 1 1,1-1-1,-1 1 1,0-1-1,0 1 1,0-1-1,0 1 1,0 0-1,0-1 1,-1 1-1,0 0 1,1-1 0,-1 1-1,0 0 1,0 0-1,0-1 1,-1 1-1,1 0 1,-1 0-1,1-1 1,-1 1-1,0 0 1,0-1-1,0 1 1,0-1-1,-1 1 1,1-1 0,-1 0-1,0 0 1,1 1-1,-3 1 0,-11 10 7,0 1-1,-1-2 1,-1 0 0,0-1-1,0-1 1,-1 0 0,-1-2-1,-1 1-6,-41 23-48,104-24-427,155-35-1733,-89 10-3586,-56 9-313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9.4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 22197,'0'0'3203,"0"0"-699,0 0-550,0 0-801,0 0-678,0 0-246,-2 13-20,-40 261 335,41-265-675,0 1 0,0-1 1,1 1-1,1-1 0,-1 1 0,1-1 1,1 0-1,0 1 0,0-1 0,1 0 0,0 0 1,0 0-1,1-1 0,1 1 0,-1-1 0,1 0 1,1 0-1,-1 0 0,1-1 0,1 0 0,-1 0 1,1 0-1,0-1 0,6 4 131,-10-9-23,1 0 1,-1-1-1,0 1 1,1 0-1,-1-1 0,1 0 1,-1 0-1,1 0 1,-1 0-1,0-1 0,1 1 1,-1-1-1,1 0 1,-1 0-1,0 0 0,0 0 1,1-1-1,-1 0 0,0 1 1,0-1-1,-1 0 1,1 0-1,0 0 0,-1-1 1,1 1-1,-1-1 1,0 1-1,1-1 0,0-2 23,40-94 90,-36-130-239,-7 225-58,-5-34-1136,-11 21-4554,2 16 40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9.9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6 301 23734,'0'0'3145,"-2"-12"-876,-2-40-406,4 51-1826,1-1 0,-1 1 0,0 0 1,1-1-1,0 1 0,-1 0 0,1-1 1,-1 1-1,1 0 0,0 0 1,0 0-1,0-1 0,0 1 0,0 0 1,0 0-1,0 1 0,0-1 0,0 0 1,0 0-1,1 0 0,-1 1 0,0-1 1,0 0-1,1 1 0,-1 0 0,0-1 1,1 1-1,-1 0 0,1-1 0,-1 1 1,1 0-1,-1 0 0,0 0 1,1 0-38,4 0 35,226-6 61,60 14-950,-291-9 844,1 0-1,-1 0 0,0 0 1,0 0-1,0 0 1,0 0-1,-1 0 1,1-1-1,0 1 0,0 0 1,-1 0-1,1-1 1,0 1-1,-1 0 1,0-1-1,1 1 0,-1-1 1,0 1-1,1 0 1,-1-1-1,0 1 1,0-1-1,0 1 0,0-1 1,-1 1-1,1-1 1,0 1-1,-1 0 0,1-1 1,-1 1-1,1 0 1,-1-1-1,1 1 1,-1 0-1,0 0 0,0-1 1,0 1-1,0 0 1,0 0-1,0 0 1,0 0-1,0 0 0,0 0 1,0 1-1,0-1 1,-1 0-1,1 0 1,0 1-1,-1-1 11,1 0-5,-122-144 1671,110 140-1580,11 27-102,2-17 15,17 383 1,6-7-6929,-18-339-395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48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17136,'0'0'1474,"0"0"447,0 0 482,0 0-1282,0 0-865,0 0-256,0 0-480,0 0-1634,0 0-1057,0 0-2114,-51 32-3203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01.4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36 9129,'0'0'9470,"0"0"-5349,16-8-1590,54-19-433,-67 27-2017,1 0 1,0 0 0,-1 0 0,1 1-1,-1-1 1,1 1 0,-1 0-1,1 0 1,-1 0 0,1 1 0,-1-1-1,0 1 1,0 0 0,0 0 0,0 0-1,0 0 1,0 1 0,0-1 0,-1 1-1,1-1 1,1 3-82,6 5 136,226 258 643,-129-139-1996,-106-129 1216,0 0 0,0 0 0,0 0-1,1 0 1,-1 0 0,0 0 0,0 0-1,1 0 1,-1-1 0,0 1 0,0 0 0,0-1-1,0 1 1,0-1 0,1 0 0,-1 1-1,0-1 1,0 0 0,0 1 0,0-1 0,-1 0-1,1 0 1,0 0 0,0 0 0,0 0-1,-1 0 1,1 0 0,0 0 0,-1 0-1,1 0 1,-1 0 0,1 0 0,-1-1 0,0 1-1,0 0 1,1 0 0,-1 0 0,0-1-1,0 1 1,0 0 0,0 0 0,0 0 0,0-1-1,-1 1 1,1 0 0,0 0 0,-1-1 1,3-5 84,4-18 369,-1 0 0,-1-1 0,-1 1 0,-1-1 0,-1 0 0,-2 0 1,-1 0-1,-3-15-453,6 38 7,-1 0 1,0 0 0,0 1 0,-1-1 0,1 0 0,-1 0-1,1 0 1,-1 0 0,0 0 0,0 1 0,0-1 0,-1 0-1,1 1 1,-1-1 0,1 1 0,-1-1 0,0 1 0,0 0-1,0 0 1,0-1 0,0 2 0,0-1 0,-1 0 0,1 0-1,-1 1 1,1-1 0,-1 1 0,0 0 0,1 0 0,-1 0-1,0 0 1,0 0 0,0 1 0,0-1 0,0 1 0,0 0-1,0-1 1,0 2 0,0-1 0,1 0 0,-1 0 0,0 1-1,0 0 1,0 0 0,-1 0-8,-97 76 0,79-56 0,-47 44-543,3 4 1,3 2-1,-53 77 543,78-92-6492,2-7-8001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00.3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25 211 22870,'0'0'3491,"0"0"-1313,0 0 224,0 0-832,0 0-1314,0 0-256,-24 86 0,24-20 0,0 4 0,3 2 0,1 2 0,-2-2 0,2 3-320,0 3-1826,2-3 224,0 0-96,-3-14-3651,0-18-4293</inkml:trace>
  <inkml:trace contextRef="#ctx0" brushRef="#br0" timeOffset="415.965">11 529 12139,'51'-270'9684,"-44"247"-8961,1 1-1,0 0 0,2 0 1,0 1-1,1 0 0,14-17-722,-20 31 173,1 0 0,0 0 0,0 1 0,1 0 0,-1 0-1,1 1 1,1-1 0,-1 1 0,1 1 0,0 0 0,0 0-1,0 0 1,1 1 0,-1 0 0,1 1 0,-1 0 0,1 0-1,0 1 1,4 0-173,-5-1 45,0 1 1,0 0-1,0 0 0,0 1 0,0 0 0,0 1 0,0 0 1,0 0-1,0 0 0,0 1 0,-1 0 0,1 1 1,0 0-1,-1 0 0,0 1 0,0-1 0,0 2 1,0-1-1,-1 1 0,1 0 0,-1 0 0,0 0 0,-1 1 1,0 0-1,1 1 0,-2-1 0,1 1 0,2 5-45,-5-2-4,0-1 0,-1 1 0,0 0-1,0 0 1,-1 0 0,-1 0 0,1 0-1,-2 0 1,1 0 0,-1-1 0,-1 1-1,0-1 1,0 1 0,-1-1 0,0 0-1,-1 0 1,0-1 0,-4 7 4,-6 6-149,0 0 0,-2 0-1,0-2 1,-1 0 0,-1-1 0,-14 9 149,24-19-72,0-1 0,-1-1 0,1 1 1,-2-1-1,1-1 0,0 0 0,-1 0 1,0-1-1,-7 1 72,17-5 1,1 0-1,-1 0 1,1 0 0,-1 0 0,1 0-1,-1 0 1,1 0 0,-1 0-1,1 0 1,0 0 0,-1-1 0,1 1-1,-1 0 1,1 0 0,-1 0 0,1-1-1,0 1 1,-1 0 0,1 0 0,0-1-1,-1 1 1,1 0 0,0-1 0,-1 1-1,1-1 1,0 1 0,0 0 0,-1-1-1,1 1 1,0-1 0,0 1-1,0-1 1,0 1 0,-1 0 0,1-1-1,0 1 1,0-1 0,0 1 0,0-1-1,0 1 1,0-1 0,0 1 0,0-1-1,0 1 1,1-1 0,-1 1 0,0 0-1,0-1 1,0 1 0,1-1 0,-1 1-1,0-1 1,0 1 0,1 0-1,-1-1 1,0 1 0,0 0 0,1-1-1,-1 1 1,1 0 0,-1 0 0,0-1-1,1 1 1,-1 0 0,1 0 0,-1-1-1,21-28 90,-12 21-44,0 0 0,0 0 1,1 1-1,0 1 0,0 0 1,0 0-1,1 1 1,0 0-1,0 1 0,0 0 1,0 1-1,1 0 0,-1 1 1,1 0-1,0 1 0,0 0 1,0 1-1,-1 0 0,5 1-46,-8 4 4,0-1-1,0 1 1,-1 0-1,0 1 1,0 0-1,0 0 0,-1 0 1,0 1-1,0 0 1,0 0-1,-1 0 0,0 1 1,-1 0-1,0 0 1,0 0-1,0 0 1,-1 1-1,0-1 0,-1 1 1,0 0-1,-1 0 1,1 0-1,-2 0 0,1 0 1,-1 0-4,2 2 1,0 0 0,0 0 0,-1 1 0,0-1 0,-1 0 0,0 0 1,-1 1-1,-1-1 0,1 0 0,-2 0 0,0 0 0,0 0 0,-1 0 0,0-1 0,0 0 0,-1 1 1,-1-2-1,0 1 0,0-1 0,-1 0 0,0 0 0,-1 0 0,0-1 0,0-1 0,-1 1 0,1-1 1,-2-1-1,1 1 0,-1-2 0,0 1 0,0-1 0,0-1 0,-1 0 0,-1 0-1,0-2 18,1 0-1,-1-1 0,0-1 1,0 1-1,0-2 0,1 0 0,-1 0 1,0-1-1,0-1 0,1 0 1,-9-3-18,15 4-5,0 0 1,0-1 0,0 1 0,0-1 0,0 0-1,1 0 1,-1 0 0,1-1 0,0 0 0,0 0-1,0 0 1,1 0 0,-1 0 0,1-1 0,0 0-1,0 1 1,1-1 0,-1 0 0,1-1 0,0 1-1,1 0 1,-1 0 0,1-1 0,0 1 0,0-5 4,0 4-216,1 0 0,0 0 0,0 0 0,1 1 0,0-1 0,0 0 0,0 0 0,1 1 0,-1-1 0,1 1 1,1-1-1,-1 1 0,1 0 0,0 0 0,0 0 0,0 0 0,1 1 0,0-1 0,0 1 0,3-3 216,66-37-9759,-31 30-1291</inkml:trace>
  <inkml:trace contextRef="#ctx0" brushRef="#br0" timeOffset="704.189">828 536 22421,'0'0'4549,"0"0"-1667,0 0-928,0 0-993,0 0-961,0 0 0,0 0 0,42 103 0,-49-56 0,-2-1 0,6 0 0,1-9 0,2-1-288,0-5-2050,0-6-2787,7-5-6086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4:58.7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41 264 15407,'1'-13'5156,"2"-9"-3338,2-11 321,-4 16 5969,-20 274-7969,-4 397-7992,20-597 2883,-2-13-2738</inkml:trace>
  <inkml:trace contextRef="#ctx0" brushRef="#br0" timeOffset="385.489">63 549 14350,'63'-293'5407,"-59"279"-5217,-2 1 144,1 0 0,0 0-1,1 0 1,0 1-1,1-1 1,0 1 0,1 0-1,1 1 1,0-1 0,0 1-1,1 0 1,0 1-1,1 0 1,0 0 0,1 1-1,0 0 1,0 1 0,1 0-1,0 1 1,1 0-1,3-1-333,-8 6 93,1 0-1,-1 0 0,1 1 0,0 0 1,0 0-1,0 1 0,0 0 0,0 0 0,-1 1 1,1 0-1,0 0 0,0 1 0,-1 0 1,1 0-1,-1 1 0,0 0 0,1 0 0,-1 1 1,-1 0-1,1 0 0,-1 1 0,1-1 1,-1 2-1,0-1 0,-1 0 0,0 1 0,0 0 1,0 1-1,0-1 0,-1 1 0,0 0 1,-1 0-1,1 0 0,-1 0 0,-1 0 0,1 1 1,-1-1-1,0 1 0,-1 0 0,0 5-92,-1 2-99,-1 0 1,0-1-1,-2 0 0,1 1 0,-2-1 0,0 0 0,-1 0 0,0-1 1,-1 1-1,0-1 0,-1 0 0,-1-1 0,0 0 0,0 0 0,-1-1 1,-1 0-1,0 0 0,-1-1 0,0 0 0,0-1 0,-1-1 0,0 1 1,0-2-1,-1 0 0,0 0 0,0-1 0,-13 3 99,-39 6-629,64-15 622,-1 0-1,1 0 0,-1 0 0,1 0 0,-1 0 0,1 0 0,-1 0 0,1-1 0,-1 1 0,1 0 0,-1-1 0,1 1 0,-1-1 0,1 0 0,0 1 0,-1-1 0,1 0 0,0 0 0,0 0 0,-1 0 0,1 0 0,0 0 0,0 0 0,0 0 0,0-1 0,1 1 0,-1 0 0,0 0 0,0-1 0,1 1 0,-1-1 0,1 1 0,-1-1 0,1 1 0,-1-1 0,1 1 0,0-1 1,0 1-1,0-1 8,0-3 21,1 0 0,0-1 0,0 1 0,1 0 0,0 0 0,0 0 0,0 0 0,0 0 0,1 1 0,-1-1 0,1 0 0,1 1 0,-1 0 0,0 0 0,1 0 0,0 0 0,0 1 0,0-1 0,1 1 0,-1 0 0,1 0 0,-1 1 0,1 0 0,0-1 0,0 1 0,0 1 0,0-1 0,0 1 0,1 0 0,-1 0 0,0 0 0,1 1 0,-1 0 0,0 0 0,1 0 0,-1 1 0,0 0 0,0 0 0,1 0 0,-1 1 0,0-1 0,0 1 0,0 0 0,0 1 0,-1-1 0,1 1 0,0 1-21,5 7-1,0 1 0,-1 0-1,0 1 1,-1 0 0,0 1 0,-2-1-1,1 1 1,-2 1 0,0-1-1,0 1 1,-1 0 0,-1 0 0,-1 0-1,0 0 1,-1 1 0,-1-1 0,0 0-1,-1 1 1,0-1 0,-2 0-1,-2 11 2,4-19 4,0 0 0,0 0 0,-1 0 0,0 0 0,0 0 0,-1-1 0,0 1-1,0-1 1,-1 0 0,1 0 0,-1 0 0,0 0 0,-1-1 0,0 1 0,0-1-1,0 0 1,0-1 0,-1 1 0,1-1 0,-1 0 0,0 0 0,-1-1 0,1 0-1,-1 0 1,1 0 0,-1-1 0,0 0 0,0-1 0,0 1 0,0-1-1,0 0 1,0-1 0,0 0 0,0 0 0,0-1 0,0 1 0,0-2 0,0 1-1,0-1 1,-2 0-4,4-1-9,0 1 0,0-1 0,0 0 1,0-1-1,1 1 0,-1-1 0,1 0 0,0 0 0,0 0 0,1 0 0,-1-1 0,1 0 0,0 1 0,0-1 0,0 0 0,1-1 0,-1 1 0,1 0 1,1-1-1,-1 1 0,1-1 0,0 0 0,0 1 0,1-1 0,-1 0 0,1 0 0,1 1 0,-1-3 9,22-74-3573,25 15-6035,-19 44-49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05.9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86 263 16784,'0'0'2947,"0"0"-679,0 0 108,0 0-353,0 0-854,17-3-384,112-20 107,12 12-946,-139 11-79,0 0-1,-1-1 0,1 1 1,0 0-1,0 0 0,0 0 1,-1 1-1,1-1 0,0 0 1,0 1-1,0-1 1,-1 1-1,1 0 0,0-1 1,-1 1-1,1 0 0,-1 0 1,1 0-1,-1 0 0,1 0 1,-1 1-1,0-1 0,1 0 1,-1 1-1,0-1 0,0 1 1,0-1-1,0 1 1,0-1-1,0 1 0,-1 0 1,1-1-1,-1 1 0,1 0 1,-1 0-1,1-1 0,-1 1 1,0 0-1,0 0 0,0 0 1,0 0-1,0-1 0,0 1 1,-1 0-1,1 0 1,0 0-1,-1-1 0,0 1 1,1 0-1,-1-1 0,0 1 1,0 0-1,0-1 0,0 1 1,0-1-1,0 1 0,-1 0 134,-69 70-5518,-17-11 3492,62-44 2134,-11 7-109,-130 94 5880,166-117-5775,-1-1 0,1 0 0,0 1-1,0 0 1,0-1 0,0 1 0,-1 0 0,1-1 0,0 1 0,0 0 0,1 0 0,-1 0 0,0 0 0,0 0 0,0 0 0,1 0 0,-1 0 0,0 0 0,1 0 0,-1 1 0,1-1 0,-1 0 0,1 0 0,0 1 0,-1-1 0,1 0 0,0 0 0,0 1 0,0-1 0,0 0 0,0 1 0,0-1-1,1 0 1,-1 0 0,0 1 0,0-1 0,1 0 0,-1 0 0,1 1 0,0-1-104,15 1 203,1-1 0,0-1 0,0-1 0,-1 0-1,1-1 1,0-1 0,-1-1 0,0 0 0,0-1 0,10-4-203,85-26-296,0-4-1,101-52 297,-205 88-123,0 1-1,-1-1 0,1 0 1,0-1-1,-1 1 1,0-1-1,0-1 0,0 1 1,-1-1-1,1 0 0,-1 0 1,0 0-1,0-1 1,-1 0-1,0 0 0,0 0 1,0-1-1,-1 1 0,0-1 1,0 1-1,-1-1 1,1 0-1,-2-1 0,1 1 1,-1 0-1,0 0 1,0-1-1,-1 1 0,0 0 1,0-1-1,-1 1 0,-1-7 124,-7-10 348,-2 1 0,0 0-1,-1 1 1,-1 0-1,-1 1 1,-1 0 0,-1 2-1,-1-1 1,-1 2-348,-23-14 3614,51 69-1489,33 31-1511,-29-50-572,0 0 1,-1 1 0,-2 1-1,0 0 1,-1 1 0,0-1-1,-2 2 1,-1-1 0,0 1 0,-2 1-1,-1-1 1,0 1 0,-2 0-1,0-1 1,-2 6-43,-2-11-267,-1-1 1,-1 0-1,-1 0 1,0 0-1,-1-1 0,0 0 1,-2 0-1,-8 13 267,-49 59-8570,36-57-842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06.5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47 223 18738,'0'0'3945,"0"0"-1981,0 0-298,0 0-59,0 0-732,0 0-442,2 5-156,5 3-252,1 0 0,1 0 0,0 0 0,0-1 0,0-1 0,0 1 0,1-1 0,0-1 0,1 0 0,-1 0 0,1-1 0,0-1 0,0 0 0,0 0 0,0-1 0,1 0 0,-1-1 0,1 0 0,9-1-25,106-8-122,-122 7 118,0-1 0,-1 1 0,1-1 0,-1 0 1,0-1-1,1 1 0,-1-1 0,0 0 1,0 0-1,-1 0 0,1 0 0,-1-1 0,0 1 1,1-1-1,-1 0 0,-1 0 0,1 0 1,-1 0-1,0-1 0,0 1 0,0-1 0,0 1 1,-1-1-1,1-3 4,1 1 86,-1 0-1,0 0 1,0-1 0,-1 1-1,0 0 1,0-1 0,-1 1 0,0-1-1,0 1 1,-1 0 0,0-1-1,0 1 1,-1-1 0,0 1 0,0 0-1,0 0 1,-1 0 0,0 0 0,-1 1-1,0-1 1,0 1 0,0 0-1,0 0 1,-1 0 0,0 1 0,0 0-1,-1-1 1,0 2 0,0-1-1,0 1 1,0 0 0,0 0 0,-1 1-1,0-1 1,-4 0-86,1 3 0,0 0 0,0 0 0,0 1 0,-1 0 0,1 1 0,0 1 0,0-1 0,0 1 0,0 1 0,0 0 0,0 0 0,1 1 0,0 1 0,0-1 0,0 1 0,0 1 0,-6 4 0,-2 3 0,0 0 0,1 2 0,0-1 0,1 2 0,1 0 0,0 1 0,-10 18 0,17-25-18,1 0 0,-1 0 0,2 1 0,0 0 0,0 0 0,1 0 1,0 1-1,1 0 0,0-1 0,1 1 0,0 0 0,1 0 0,1 1 0,-1-1 0,2 0 0,0 0 0,0 0 0,1 0 0,1 0 1,0-1-1,1 1 0,0-1 0,0 1 0,1-1 0,1-1 0,0 1 0,0-1 0,6 7 18,6-3-369,0 0-1,1-1 1,1-1-1,0-1 1,0-1-1,1-1 0,0-1 1,0 0-1,1-2 1,0 0-1,1-2 1,-1 0-1,1-2 1,-1 0-1,1-1 1,0-2-1,0 0 1,3-2 369,-7 2-758,0 0 0,0-1 0,-1-1 1,1-1-1,-1 0 0,1-1 1,-1-1-1,-1-1 0,1-1 1,-1 0-1,-1-2 0,0 1 1,0-2-1,-1 0 0,5-5 758,10-13-3358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07.3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6 11979,'0'0'3380,"0"0"-396,0 0 11,-14 3-380,-67 14 1512,88-16 157,40-2-3897,41-9-369,105-3-20,-192 13 2,0 0 0,0-1 0,-1 1 0,1 0 0,0-1 0,0 1 0,0 0 0,-1 0 0,1 0 0,0 0 0,0 0 0,0 0 0,-1 0 0,1 0 0,0 0 0,0 0 0,0 0 0,-1 0 0,1 1 0,0-1 0,0 0 0,-1 1 0,1-1 0,0 0 0,0 1 0,-1-1 0,1 1 0,0-1 0,-1 1 0,1 0 0,-1-1 0,1 1 0,-1-1 0,1 1 0,-1 0 0,1 0 0,-1-1 0,0 1 0,1 0 0,-1 0 0,0-1 0,0 1 0,0 0 0,1 0 0,-1 0 0,0-1 0,0 1 0,0 0 0,0 0 0,0 0 0,0-1 0,-1 1 0,1 0 0,0 0 0,0 0 0,0-1 0,-1 1 0,1 0 0,-38 34 0,-98 47 0,135-82 0,0 0 0,0 1 0,0-1 0,0 0 0,0 0 0,0 1 0,0-1 0,0 0 0,0 1 0,0-1 0,0 1 0,0 0 0,0-1 0,0 1 0,0-1 0,1 1 0,-1 0 0,0 0 0,1 0 0,-1-1 0,0 1 0,1 0 0,-1 0 0,1 0 0,-1 0 0,1 0 0,-1 0 0,1 0 0,0 0 0,0 0 0,-1 0 0,1 0 0,0 0 0,0 0 0,0 1 0,0-1 0,0 0 0,1 0 0,-1 0 0,0 0 0,0 0 0,1 0 0,-1 0 0,0 0 0,1 0 0,-1 0 0,1 0 0,-1 0 0,1 0 0,0-1 0,-1 1 0,1 0 0,0 0 0,0-1 0,-1 1 0,1 0 0,0-1 0,0 1 0,0-1 0,0 1 0,0-1 0,0 1 0,0-1 0,0 1 0,0-1 0,0 0 0,0 0 0,26 3-838,-1-2 0,0-1 0,1-1-1,-1-1 1,0-1 0,0-2 0,0 0 0,0-2 0,-1-1 0,0 0 0,13-8 838,-16 4-7405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27.448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1646 117 15246,'4'-15'5382,"1"-7"-3525,-1-2 770,0 2-641,-1 5-865,-2 5-128,-1 7-353,-4 9-384,-3 12 33,-2 12 31,-3 15 32,-1 17-127,0 17-97,0 19-96,1 20 0,1 24-32,-2 23 64,0 24-32,-4 24 0,-3 20-32,-4 16-352,-3 10 320,-2 6 32,0 3 96,-1-2 0,1-4-96,1-6-160,1-8 160,0-12 96,2-14 64,0-17-160,0-20-128,0-22-161,1-25-511,1-26-674,3-26-1280,3-26-2659,6-24-5990,3-18 2146</inkml:trace>
  <inkml:trace contextRef="#ctx0" brushRef="#br0" timeOffset="381.01">208 3564 2626,'-13'3'10603,"-14"1"-9194,-10 1-801,-3-1 1987,1-1 63,9-3-960,11-1-96,17-3-257,23-3-897,31-2-31,37-2 95,45-1 257,49 0-65,51-1-159,53-2-513,51 0 96,44-1 449,40 1 480,28-1-385,16 0 257,7 1-448,-7 1-289,-14 0-32,-23 0-160,-32 1 0,-39-1 0,-45 0 0,-51-1 0,-52-2 0,-53 0 0,-51 0 0,-46 1-352,-44 2-865,-39 4-1410,-36 4-1441,-31 4-3363,-1 4-9641</inkml:trace>
  <inkml:trace contextRef="#ctx0" brushRef="#br0" timeOffset="1198.551">3583 695 10474,'0'0'9385,"0"-15"-6887,0-10-224,-1-3 449,-1 2-769,1 5-833,0 6-673,1 7 385,5 9-737,6 8-64,7 9-64,9 8 32,8 6 0,8 4 0,6 4-96,4 2-256,1 0-225,-1-3 1,-2-3 95,-5-5-31,-6-7-97,-6-7 289,-6-8 224,-5-9 96,-5-8 64,-4-9 32,-4-8 320,-4-8 417,-3-6 160,-5-7 0,-4-3-320,-4 0-161,-3 2-512,-3 6 0,0 7 0,0 9 0,1 10 0,0 11 0,-2 12 0,-2 14 0,-2 12 0,-4 10 0,0 10 0,-2 6 0,0 7 0,-2 4 0,-2 5-128,-3 1-4356,-2 0-6247,5-15-6693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30.037"/>
    </inkml:context>
    <inkml:brush xml:id="br0">
      <inkml:brushProperty name="width" value="0.05" units="cm"/>
      <inkml:brushProperty name="height" value="0.05" units="cm"/>
      <inkml:brushProperty name="color" value="#CC0066"/>
    </inkml:brush>
    <inkml:brush xml:id="br1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65 3692 929,'0'0'9267,"0"0"-6331,0 0-1708,0 0 817,-13 1 21,-38 5-491,51-7-1495,0 1 0,1 0 0,-1 0-1,0 0 1,0 0 0,1-1 0,-1 1 0,0 0 0,0 0 0,1-1 0,-1 1 0,0 0 0,0-1 0,0 1 0,1 0 0,-1 0 0,0-1 0,0 1 0,0 0 0,0-1 0,0 1 0,0 0 0,0-1 0,1 1 0,-1-1 0,0 1-1,0 0 1,0-1 0,-1 1 0,1 0 0,0-1 0,0 1 0,0 0 0,0-1 0,0 1 0,0 0 0,0-1 0,-1 1 0,1 0 0,0-1 0,0 1 0,0 0 0,-1 0 0,1-1 0,0 1-80,187-56 923,963-201-519,-848 194-290,2003-412 2966,-465 121-1782,-1450 274-1176,-327 58-84,-69 18-177,-32 4-2029,1 2 0,0 2 0,0 1 0,-35 10 2168,9-3-4674,-64 11-11432</inkml:trace>
  <inkml:trace contextRef="#ctx0" brushRef="#br1" timeOffset="2582.631">4277 990 19763,'0'0'2877,"0"0"-1350,0 0 26,0 0 204,0 0-626,17 1-768,-5-1-330,-3 0-21,0 0 0,-1 1 0,1 0 0,0 0 0,-1 1 0,1 0 0,-1 1 0,1 0 0,-1 0 0,0 1 0,0 0 0,4 3-12,22 17-43,1 0 0,1-3 0,1-1 1,1-2-1,0-1 0,1-2 1,32 7 42,-68-20-16,1-1 0,-1 1 0,0-1 0,1 0 0,-1 0 0,1 0 0,-1-1 1,1 1-1,-1-1 0,1 0 0,0 0 0,-1 0 0,1 0 0,-1-1 0,1 1 1,-1-1-1,1 0 0,-1 0 0,1 0 0,-1-1 0,0 1 0,0-1 0,0 0 0,0 0 1,0 0-1,0 0 0,0 0 0,0-1 0,-1 1 0,1-1 0,-1 0 0,0 0 1,0 0-1,0 0 0,0 0 0,-1 0 0,1 0 0,-1 0 0,0-1 0,1-1 16,-1-7 198,-1 0 1,0 0-1,-1 0 0,-1 0 0,1 0 0,-2 1 0,0-1 0,0 1 0,-1-1 0,0 1 1,-1 0-1,-1 0 0,1 1 0,-2 0 0,1 0 0,-1 0 0,-1 1 0,-4-5-198,11 13 15,0-1 0,-1 1 0,1 0-1,0 0 1,-1 0 0,1 0-1,-1 0 1,1 0 0,-1 0 0,1 0-1,-1 0 1,1 1 0,-1-1-1,0 1 1,0-1 0,1 1 0,-1 0-1,0-1 1,0 1 0,1 0-1,-1 0 1,0 1 0,0-1 0,1 0-1,-1 0 1,0 1 0,0-1-1,1 1 1,-1-1 0,1 1-1,-1 0 1,0 0 0,1 0 0,-1 0-1,1 0 1,0 0 0,-1 0-1,1 0 1,0 1 0,0-1 0,0 0-1,-1 1-14,-38 65 370,25-35-1383,1 0 1,2 2-1,1-1 1,2 1-1,1 1 1,1-1-1,2 1 1,2 1-1,1 11 1013,2-7-6678</inkml:trace>
  <inkml:trace contextRef="#ctx0" brushRef="#br1" timeOffset="2916.906">5370 357 15022,'0'0'2173,"0"0"-700,0 0 1266,0 0-1106,0 0-1115,0 0 123,16 10 96,101 66 298,-69-37-512,91 57 81,-138-95-601,1 1 1,-1-1-1,1 0 1,-1 0-1,1 0 1,0 0 0,0 0-1,0-1 1,-1 1-1,1 0 1,0-1-1,0 0 1,0 1-1,0-1 1,0 0 0,0 0-1,0 0 1,0 0-1,0 0 1,0-1-1,0 1 1,0 0-1,0-1 1,0 0 0,-1 1-1,1-1 1,0 0-1,0 0 1,-1 0-1,1 0 1,0 0 0,-1 0-1,1-1 1,-1 1-1,1-1 1,-1 1-1,0-1 1,0 1-1,0-1 1,0 1 0,0-1-1,0 0 1,0 0-1,0 0 1,0-1-4,1-5 120,0 0-1,-1 0 1,0 0 0,0 0 0,-1 0 0,0 0 0,0 0-1,-1 0 1,0 0 0,-1 0 0,1 0 0,-2 0-1,1 1 1,-1-1 0,0 1 0,0-1 0,-1 1-1,-3-4-119,6 10 37,1 0 0,-1-1 0,0 1 0,0 0 0,0 0 0,1 0 0,-1 0 0,0 0 0,0 1 0,-1-1 0,1 0 0,0 0-1,0 1 1,0-1 0,0 0 0,-1 1 0,1-1 0,0 1 0,-1 0 0,1-1 0,0 1 0,-1 0 0,1 0 0,0 0 0,-1 0-1,1 0 1,0 0 0,-1 0 0,1 0 0,0 1 0,-1-1 0,1 1 0,0-1 0,0 1 0,-1-1 0,1 1 0,0-1 0,0 1-1,0 0 1,0 0 0,0 0 0,0 0 0,0 0 0,0 0 0,0 0 0,0 0 0,0 0 0,1 0 0,-1 0 0,0 0 0,0 1-37,-37 69 75,37-69-58,-59 171 195,15-39-2456,8-49-3769,6-30-3815</inkml:trace>
  <inkml:trace contextRef="#ctx0" brushRef="#br1" timeOffset="3422.973">3022 200 19795,'0'0'3261,"0"0"-1328,0 0-465,0 0-261,0 0-530,12 0-351,78 15 203,-61 1-445,86 31-62,-113-48-13,-1-1 0,1 1 0,0-1 0,-1 0-1,1 0 1,-1 1 0,1-1 0,-1 0-1,0 0 1,0 0 0,0 0 0,0-1 0,0 1-1,0 0 1,-1 0 0,1-1 0,-1 1-1,0 0 1,1-1 0,-1 1 0,0 0 0,0-1-1,-1 1 1,1 0 0,0 0 0,-1-1-1,1 1 1,-2-2-9,2-4 75,1 0 163,-1-1-1,-1 1 1,0-1 0,0 1 0,0 0 0,-1-1-1,0 1 1,-1 0 0,0 0 0,0 0 0,-3-5-238,-18 48 528,-100 286-4516,105-262-1425,-3-6-4628</inkml:trace>
  <inkml:trace contextRef="#ctx0" brushRef="#br1" timeOffset="3855.532">1663 1416 9161,'0'0'7676,"0"0"-4494,0 0-1169,0 0-706,0 0-511,0 0-316,18 9-165,109 59 507,-111-58-707,5 3-23,0-1 0,1-1 1,0 0-1,1-2 0,0-1 0,10 2-92,-31-9 53,-1-1 1,1 0-1,-1 1 1,1-1-1,-1 0 1,1 0-1,-1 0 1,1 0-1,-1 0 1,1-1-1,-1 1 1,1 0-1,-1-1 1,0 1-1,1-1 0,-1 1 1,0-1-1,1 0 1,-1 1-1,0-1 1,1 0-1,-1 0 1,0 0-1,0 0 1,0 0-1,0 0 1,0 0-1,0-1 1,0 1-1,-1 0 1,1 0-1,0-1 1,-1 1-1,1 0 1,-1-1-1,1 1 1,-1-1-1,0 1 1,1-1-1,-1 1 1,0-1-1,0 1 1,0-1-1,0 1 1,0-1-1,-1 1 1,1 0-1,0-1 1,-1 1-1,1-1 1,-1 0-54,2-10 353,-1 0-1,0 0 1,-1-1 0,0 1 0,-1 0 0,0 0 0,-1 0 0,0 1 0,-1-2-353,4 14 7,0-1 0,0 0 0,1 1 0,-1-1 0,0 1 0,0-1 0,0 1 0,0-1 0,0 0 0,0 1 0,0-1 0,0 1 0,0-1 0,0 1 0,0-1 0,0 1 0,0-1 0,0 0 1,0 1-1,0-1 0,-1 1 0,1-1 0,0 1 0,0-1 0,0 0 0,-1 1 0,1-1 0,0 0 0,0 1 0,-1-1 0,1 0 0,0 1 0,-1-1 0,1 0 0,-1 1 0,1-1 0,0 0 0,-1 0 0,1 0 0,-1 0 0,1 1 0,0-1 0,-1 0 0,1 0 0,-1 0 0,1 0 0,-1 0 0,1 0 0,-1 0 0,1 0 1,-1 0-1,1 0 0,0 0 0,-1 0 0,1 0 0,-1-1 0,1 1 0,-1 0 0,1 0 0,0 0 0,-1-1 0,1 1 0,-1 0-7,1 0 0,-7 37-106,-26 143-3193,10 0-3887,19-135-5381</inkml:trace>
  <inkml:trace contextRef="#ctx0" brushRef="#br1" timeOffset="4351.652">3917 79 19506,'0'0'2445,"-1"-12"-512,-6-39 186,7 51-2077,1 1 0,-1-1 0,0 0 0,0 0 0,1 0 0,-1 0 0,0 1 0,0-1 0,1 0 0,-1 0 0,0 0 0,1 0 0,-1 0 0,0 0 0,1 0-1,-1 0 1,0 0 0,1 0 0,-1 0 0,0 0 0,1 0 0,-1 0 0,0 0 0,1 0 0,-1 0 0,0 0 0,0 0 0,1-1 0,-1 1 0,0 0 0,1 0 0,-1 0 0,0 0 0,0-1 0,1 1-1,-1 0 1,0 0 0,0-1 0,0 1 0,1 0 0,-1 0 0,0-1 0,0 1 0,0 0 0,0-1 0,0 1 0,0 0 0,0-1 0,1 1 0,-1 0 0,0-1 0,0 1 0,0 0 0,0-1 0,0 1-1,0 0 1,0 0 0,-1-1 0,1 1 0,0 0 0,0-1 0,0 1 0,0 0 0,0-1 0,0 1-42,1 1 236,136 77 42,-78-46-386,-28-13-67,1-2 0,1 0 0,0-3 0,1-1-1,0-1 1,2-2 175,-34-9-19,-1 0 0,1 0 0,-1 0 0,1-1 0,0 1 0,-1 0 0,1-1 0,0 0 0,-1 1-1,1-1 1,0 0 0,0 0 0,-1 0 0,1 0 0,0 0 0,0 0 0,-1-1 0,1 1 0,0 0 0,-1-1 0,1 0-1,0 1 1,-1-1 0,1 0 0,-1 0 0,1 0 0,-1 0 0,1 0 0,-1 0 0,0 0 0,1 0 0,-1 0 0,0-1-1,0 1 1,0-1 0,0 1 0,0-1 0,0 1 0,-1-1 0,1 1 0,0-1 0,-1 0 0,1 1 0,-1-1 0,0 0-1,1 0 1,-1 1 19,-1-13 215,1 1-1,-2 0 0,0 0 1,0 0-1,-2 0 1,1 0-1,-2 1 0,1-1 1,-2 1-1,0 0 0,0 1 1,-1-1-1,-7-8-214,13 19 38,0 1 1,0-1-1,-1 0 0,1 1 1,0-1-1,0 1 0,-1 0 0,1-1 1,0 1-1,0 0 0,-1 0 1,1 0-1,0 0 0,-1 0 1,1 0-1,0 0 0,-1 0 0,1 0 1,0 1-1,0-1 0,-1 1 1,1-1-1,0 1 0,0-1 1,0 1-1,0 0 0,-1-1 0,1 1 1,0 0-1,0 0 0,0 0 1,1 0-1,-1 0 0,0 0 1,0 0-1,0 0 0,1 0 0,-1 0 1,1 0-1,-1 1 0,1-1 1,-1 0-1,1 0 0,0 1 1,-1-1-1,1 0 0,0 0 0,0 1 1,0-1-1,0 0 0,0 1 1,0-1-1,0 0 0,1 1 1,-1-1-39,-4 11 108,-21 53-1656,4 1 0,2 1 0,3 1 0,-3 45 1548,9-56-6652</inkml:trace>
  <inkml:trace contextRef="#ctx0" brushRef="#br1" timeOffset="4775.741">3627 673 21428,'0'0'2429,"0"0"-1009,0 0 315,0 0-208,0 0-801,10 2-587,96 47-48,-104-47-90,5 4-29,0 0 1,0-1-1,0 0 0,0 0 1,1 0-1,0-1 1,0 0-1,0-1 0,0 1 1,1-2-1,-1 1 1,1-1-1,0-1 0,-1 1 1,1-1-1,0-1 1,0 0-1,0 0 0,4-1 28,-9-3 33,0 1-1,0-1 0,-1 0 0,0-1 1,0 1-1,0 0 0,0-1 0,-1 0 1,1 1-1,-1-1 0,0 0 0,-1 0 1,1 0-1,-1-1 0,0 1 0,-1 0 1,1 0-1,-1-1 0,0 1 0,0 0 1,0-1-1,-1 1 0,0 0 0,-1-4-32,2 8 27,0 0 0,1 1-1,-1-1 1,0 0-1,0 1 1,0-1 0,0 0-1,0 0 1,0 1-1,0-1 1,0 0 0,0 1-1,0-1 1,0 0-1,0 0 1,0 1-1,0-1 1,-1 0 0,1 1-1,0-1 1,-1 0-1,1 1 1,0-1 0,-1 1-1,1-1 1,-1 1-1,1-1 1,-1 1-1,1-1 1,-1 1 0,1-1-1,-1 1 1,1-1-1,-1 1 1,0 0 0,1-1-1,-1 1 1,0 0-1,1 0 1,-1-1 0,0 1-1,1 0 1,-1 0-1,0 0 1,0 0-1,1 0 1,-1 0 0,0 0-1,1 0 1,-1 0-1,0 0 1,0 1 0,1-1-1,-1 0 1,0 0-1,1 1 1,-1-1 0,1 0-1,-1 1 1,0-1-1,1 1 1,-1-1-1,1 1 1,-1-1 0,1 1-1,-1-1-26,-31 41 210,-48 149-2406,55-117-6408,6-21-8206</inkml:trace>
  <inkml:trace contextRef="#ctx0" brushRef="#br1" timeOffset="5292.992">2173 500 15663,'0'0'3838,"0"0"-1863,0 0-80,0 0 273,0 0-647,0 0-789,0 0-551,16-4-69,-3-1-87,-6 3-18,0-1 1,0 1-1,0 1 0,0-1 1,0 1-1,1 0 1,-1 1-1,0 0 0,0 0 1,1 0-1,-1 1 1,0 0-1,0 1 0,1 0-7,48 15 19,-27-6-470,1-2 1,0-1-1,0-1 0,0-2 1,1-1-1,5-1 451,-34-5 33,1 0 0,-1 0 1,0 0-1,0 0 0,1-1 0,-2 1 0,1-1 0,0 1 1,0-1-1,-1 0 0,1 1 0,-1-1 0,0 0 0,0 0 1,0 0-1,0 0 0,-1 0 0,1 0 0,-1 0 0,0 0 1,0 0-1,0-1 0,0 1 0,0 0 0,-1 0 0,1 0 1,-1 0-1,0 0 0,0 0 0,0 0 0,0 0 0,-1 1 1,0-2-34,-22-38 2622,23 41-2568,1 1 0,0-1 1,-1 0-1,1 0 0,-1 0 1,0 1-1,1-1 0,-1 0 1,1 1-1,-1-1 0,0 0 1,0 1-1,1-1 0,-1 1 1,0-1-1,0 1 0,0-1 1,0 1-1,0 0 0,1 0 1,-1-1-1,0 1 0,0 0 1,0 0-1,0 0 0,0 0 1,0 0-1,0 0 0,0 0 0,0 0 1,0 0-1,0 0 0,1 1 1,-1-1-1,0 0 0,0 1 1,0-1-1,0 1 0,0-1 1,1 1-1,-1-1 0,0 1 1,0-1-1,1 1 0,-1 0 1,0-1-1,1 1 0,-1 0 1,1 0-1,-1 0-54,-7 17 35,0 1 0,2 0 1,0 1-1,1-1 0,1 1 1,1 0-1,1 0 0,0 12-35,1-23 12,-8 174-2827,8-133-365,-1 18-4855</inkml:trace>
  <inkml:trace contextRef="#ctx0" brushRef="#br1" timeOffset="5949.7">2232 2090 16111,'0'0'2600,"0"0"-651,0 0 170,0 0-208,0 0-870,15 6-422,97 48 182,-94-41-786,1-2 0,0 0 1,0-1-1,1-1 0,1-1 0,-1 0 0,1-2 1,0 0-1,1-2 0,-1 0 0,1-1 0,0-1 1,15-1-16,-33-1-2,-1 0 1,0 0 0,1-1 0,-1 1-1,0-1 1,1 1 0,-1-1 0,0 0 0,0 0-1,0-1 1,0 1 0,0-1 0,0 1-1,0-1 1,0 0 0,0 0 0,-1 0 0,1 0-1,-1-1 1,0 1 0,1-1 0,-1 1-1,0-1 1,-1 0 0,1 0 0,0 0 0,-1 0-1,1 0 1,-1 0 0,0 0 0,0-1-1,-1 1 1,1 0 0,-1-1 0,1 1 0,-1 0-1,0-1 1,0 1 0,0 0 0,-1-1-1,1 1 1,-1 0 0,0-1 0,0 1 0,0 0-1,0 0 1,-1 0 0,0-1 1,0-2 119,-1-1 1,0 1-1,-1 0 1,0-1-1,0 2 1,0-1 0,0 0-1,-1 1 1,0 0-1,0 0 1,-1 0-1,1 1 1,-1 0-1,0 0 1,0 0-1,0 1 1,-1 0-1,1 0 1,-1 0-1,0 1 1,0 0 0,1 0-1,-7 0-119,7 5 8,-1 0 0,1 1 1,-1-1-1,1 1 0,0 1 0,0-1 0,1 1 1,0 0-1,-1 0 0,2 0 0,-1 1 0,1 0 1,-1 0-1,1 0 0,1 1 0,0-1 0,0 1 1,0-1-1,0 1 0,0 3-8,-1-2 7,-87 236-4032,61-155-1693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4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22 13613,'0'0'5530,"0"0"-2081,0 0-566,0 0-508,0 0-912,0 0-716,0 0-336,18-5-133,55-12-43,-8 23-32,-63-6-203,-1 1-1,0 0 1,0 0 0,0 0-1,0 0 1,0 0-1,0 0 1,0 0-1,-1 0 1,1 0-1,0 1 1,0-1-1,-1 0 1,1 0-1,-1 1 1,1-1 0,-1 0-1,0 1 1,1-1-1,-1 0 1,0 1-1,0-1 1,0 1-1,0-1 1,0 0-1,0 1 1,-1-1 0,1 0-1,0 1 1,-1-1-1,1 0 1,-1 1-1,1-1 1,-1 0-1,0 0 1,1 1 0,-77 75 84,62-66-51,-196 131 1446,210-142-1479,1 1 0,0-1 0,0 1 0,-1-1 0,1 1 0,0-1 0,0 1 0,0-1 0,-1 1 0,1 0 0,0-1 0,0 1 0,0-1 0,0 1 0,0 0 0,0-1 0,0 1 0,1-1 0,-1 1 0,0-1 0,0 1 0,0 0 0,1-1 0,-1 1 0,0-1 0,0 1 0,1-1 0,-1 1 0,0-1 0,1 1 0,-1-1 0,1 0 0,-1 1 0,0-1 0,1 0 0,-1 1 0,1-1 0,-1 0 0,1 1 0,0-1 0,-1 0 0,1 0 0,-1 0 0,1 1 0,-1-1 0,1 0 0,0 0 0,-1 0 0,1 0 0,-1 0 0,1 0 0,-1 0 0,1 0 0,0 0 0,-1 0 0,1-1 0,-1 1 0,1 0 0,-1 0 0,1-1 0,-1 1 0,1 0 0,-1 0 0,1-1 0,-1 1 0,50 1-897,-1-3 0,-1-1 1,1-3-1,0-2 0,-1-2 0,19-7 897,-45 11-561,36-7-6838,-8 1-7767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49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14 270 10762,'0'0'3230,"1"-15"-406,15-123 4495,-15 132-7095,1 0 1,0 0 0,0 0-1,1 0 1,0 0-1,0 0 1,0 1-1,0-1 1,1 1 0,0 0-1,0 0 1,1 1-1,-1-1 1,1 1 0,0 0-1,0 0 1,0 1-1,1-1 1,-1 1-1,1 0 1,0 1 0,0-1-1,0 1 1,0 0-1,0 1 1,1 0 0,-1 0-1,0 0 1,6 0-225,-6 1 26,1-1 0,0 1 0,-1 0 0,1 1 1,-1-1-1,1 1 0,-1 1 0,0-1 1,1 1-1,-1 0 0,0 1 0,0-1 0,0 1 1,0 0-1,-1 1 0,1-1 0,-1 1 0,0 0 1,0 1-1,0-1 0,-1 1 0,1 0 0,-1 0 1,-1 0-1,1 1 0,-1 0 0,1-1 0,-2 1 1,1 0-1,-1 0 0,1 1 0,-2-1 0,1 3-26,-1 4 5,-1-1-1,0 1 0,-1-1 0,-1 1 1,0-1-1,-1 1 0,0-1 0,-1 0 1,0 0-1,-1-1 0,0 1 0,-1-1 1,0 0-1,0 0 0,-2-1 0,-1 2-4,-143 147 178,37-56 623,113-98-790,0 0-1,1 0 1,0 0 0,0 0 0,1 0 0,0 0 0,-1 0-1,2 1 1,-1-1 0,1 0 0,-1 0 0,1 0 0,1 0-1,-1 0 1,1 0 0,0 0 0,0-1 0,1 2-11,4 17 13,12 41-2495,16 78-10464,-34-120 2654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49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17649,'-2'81'1601,"2"-52"-832,0-6 288,0-4-224,0-5-801,4-4-32,2-6-64,0-2-513,0-2-512,2-2 320,1-5 673,-3-2 96,1-1 192,-4 2-192,0 1-320,-3-2-2050,-12 0-4228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50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0 5541,'0'0'12716,"0"0"-9385,0 0 1058,-53 76-1443,50-73-832,0-3-672,0 0-1154,3 0-288,0-3 0,0 0 0,5-4 0,2-4 0,0 3 0,8-3 0,-4 7 0,2 4-1537,-9 0-6503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51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81 25945,'5'-13'2866,"19"-55"812,-26 110-3400,-39 224-278,37-234-574,-5 94-9523,10-113-596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5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16624,'0'0'8381,"0"0"-4884,0 0-1672,0 0-501,17-9-624,55-24-407,-67 31-287,0 1 0,0 0 0,0 0 0,0 0-1,0 1 1,-1-1 0,1 1 0,0 0 0,0 1 0,0-1 0,0 1-1,0 0 1,0 0 0,0 1 0,-1-1 0,1 1 0,0 0-1,-1 0 1,1 1 0,-1-1 0,2 2-6,-4-3 0,0 0 0,0 0 0,0 1 0,0-1 0,0 1 0,-1-1 0,1 1 0,0-1 0,-1 1 0,1 0 0,-1 0 0,1 0 0,-1 0 0,0 0 0,0 0 0,0 0 0,0 0 0,0 0 0,0 1 0,-1-1 0,1 0 0,-1 1 0,0-1 0,1 0 0,-1 1 0,0-1 0,0 1 0,-1-1 0,1 0 0,0 1 0,-1-1 0,0 0 0,1 0 0,-1 1 0,0-1 0,0 0 0,0 0 0,0 0 0,-1 0 0,1 0 0,-67 72 0,-15-21 0,100-47-587,191-28-4248,-72-7-6036,-79 15-2368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5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48 183 12364,'-6'-14'6069,"-1"1"-4788,-17-43 1826,13 11 2269,12 43-5298,-1 0 0,0-1 0,0 1-1,1 0 1,-1-1 0,1 1 0,0 0-1,-1 0 1,1 0 0,0-1 0,1 1 0,-1 0-1,0 0 1,0 0 0,1 1 0,-1-1-1,1 0 1,0 0 0,0 1 0,-1-1-1,1 1 1,0 0 0,0-1 0,0 1 0,0 0-1,1 0 1,-1 0 0,0 1 0,0-1-1,1 0 1,-1 1 0,0-1 0,0 1-1,1 0 1,-1 0 0,1 0 0,0 0-78,93 9 1692,-87-7-1692,-1 1 0,1 0 0,-1 1 0,0 0 0,0 0 0,0 1 0,-1 0 0,1 1 0,-1-1 0,-1 1 0,1 0 0,-1 1 0,0 0 0,0 0 0,-1 0 0,0 1 0,0-1 0,-1 1 0,0 1 0,0-1 0,-1 0 0,0 1 0,0 0 0,-1-1 0,0 1 0,-1 0 0,0 0 0,-1 0 0,1 0 0,-2 0 0,1 0 0,-1 0 0,-1 0 0,1 0 0,-1 0 0,-1 0 0,0-1 0,0 1 0,-1-1 0,-2 4 0,-9 9 0,0-1 0,-2 0 0,0-1 0,-2-1 0,0 0 0,0-2 0,-2 0 0,-1 0 0,-61 50 0,81-64 0,-1 1 0,0 0 0,1-1 0,0 1 0,-1 0 0,1 0 0,0 1 0,1-1 0,-1 0 0,1 1 0,-1-1 0,1 1 0,0-1 0,0 1 0,0-1 0,1 1 0,-1 0 0,1-1 0,0 1 0,0 0 0,1 0 0,-1-1 0,1 1 0,-1 0 0,1-1 0,0 1 0,0-1 0,1 1 0,-1-1 0,1 0 0,0 1 0,0-1 0,0 0 0,0 0 0,0 0 0,1 0 0,1 1 0,3 9-242,0 2 0,-1-1 0,0 1 0,-1 0 0,-1 0 0,0 1 0,-1-1 0,-1 1 1,0 0-1,-1 0 0,-1 15 242,2 2-585,7 25-5217,3-21-3696,0-12-4723</inkml:trace>
  <inkml:trace contextRef="#ctx0" brushRef="#br0" timeOffset="166.571">124 1177 19122,'0'0'4677,"0"0"-1378,0 0-513,0 0-800,0 0-1089,0 0-897,0 0 0,0 0 0,0 0 0,5-38 0,-3 32 0,1 2 0,-1 4 0,-2 0-3267,-3 1-8969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50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146 216 18481,'0'0'3332,"0"0"-343,0 0-10,0 0-513,0 0-1008,0 0-626,-4 18-618,-54 286-198,43-228-475,-11 56-6307,6 0-1,-3 126 6767,23-214-6059</inkml:trace>
  <inkml:trace contextRef="#ctx0" brushRef="#br0" timeOffset="432.872">137 437 16944,'36'-259'4543,"13"136"393,-46 119-4817,0-1 0,0 1 1,1 0-1,-1 1 1,1-1-1,0 1 0,0-1 1,0 1-1,1 0 1,-1 1-1,1-1 0,0 1 1,0 0-1,-1 0 1,1 0-1,1 1 0,-1 0 1,0 0-1,0 0 1,0 1-1,0-1 1,1 1-1,4 1-119,-3-1 22,0 1-1,0 0 1,1 0 0,-1 1-1,0-1 1,0 2 0,-1-1 0,1 1-1,0 0 1,-1 0 0,0 1-1,1 0 1,-1 0 0,-1 1 0,1-1-1,-1 1 1,0 0 0,0 1-1,0-1 1,-1 1 0,0 0 0,0 0-1,0 1 1,-1-1 0,0 1-1,0-1 1,0 1 0,-1 0-1,0 0 1,-1 0-22,2 6-96,-2 0 0,0 0 0,0 0 0,-1-1 1,-1 1-1,0 0 0,0 0 0,-2-1 0,1 1 0,-2-1 0,0 1 0,0-1 0,-1 0 0,0-1 0,-1 1 0,-1-1 0,0 0 0,0-1 0,-1 0 1,0 0-1,-1 0 0,0-1 0,0 0 0,-1-1 0,0 0 0,-1-1 0,0 0 0,0-1 0,0 0 0,-1 0 0,0-1 0,0-1 0,0 0 0,-3 0 96,13-5 12,1 1 0,0-1 0,-1 0 0,1 1-1,0-1 1,0 0 0,0 0 0,-1 0 0,1 0-1,0 0 1,0 0 0,0 0 0,0-1 0,1 1-1,-1 0 1,0 0 0,0-1 0,1 1-1,-1 0 1,1-1 0,-1 1 0,1-1 0,0 1-1,0-1 1,-1 1 0,1-1 0,0 1 0,0-1-1,0 1 1,0-1 0,1 1 0,-1 0-1,0-1 1,1 1 0,-1-1 0,1 1 0,-1-1-1,1 1 1,0 0 0,-1 0 0,1-1 0,0 1-1,0 0 1,0 0 0,0 0 0,0 0 0,0 0-1,1 0-11,4-7 111,0 0-1,1 0 1,1 1-1,-1 0 0,1 1 1,0 0-1,0 0 1,1 1-1,0 0 0,0 0 1,0 1-1,0 0 0,1 0 1,0 1-1,-1 1 1,1 0-1,0 0 0,0 1 1,1 0-1,-1 1 1,0 0-1,0 0 0,0 1 1,0 0-1,4 2-110,-7 0 2,-1-1-1,1 1 1,-1 1-1,0 0 1,0-1-1,0 2 1,-1-1-1,1 1 1,-1 0-1,0 0 1,0 0-1,-1 0 0,0 1 1,0 0-1,0 0 1,0 0-1,-1 1 1,0-1-1,-1 1 1,1 0-1,-1-1 1,0 3-2,2 5 2,-1 1 1,0 0 0,-1 0-1,0 0 1,-1 0-1,-1 0 1,-1 1 0,0-1-1,-1 0 1,0 1-3,0-6 3,1 0 0,-1-1 0,-1 1 0,0-1 0,0 1 0,-1-1 0,0 0 0,-1-1 0,0 1 0,0-1 0,-1 0 0,0 0 0,0 0 0,-1-1 0,0 0 0,0 0 1,0-1-1,-1 0 0,0 0 0,-1-1 0,1 0 0,-1 0 0,0-1 0,0 0 0,0-1 0,-1 0 0,1 0 0,-1-1 0,0 0 0,1-1 0,-1 0 0,0-1 0,0 0 0,0 0 0,0-1 0,1 0 0,-8-2-3,7-1 6,0 0 0,1-1 0,-1 0 0,1 0 0,0-1 0,0 0-1,1-1 1,0 0 0,0 0 0,0 0 0,1-1 0,0-1 0,1 1 0,0-1 0,0 0 0,1 0 0,0-1-1,0 1 1,1-1 0,1 0 0,0-1 0,0 1 0,1 0 0,0-1 0,0 0 0,2 1 0,-1-1 0,2-9-6,-1 16-93,1 0 0,0 1 0,-1-1 1,2 1-1,-1-1 0,0 1 0,1 0 1,-1-1-1,1 1 0,0 0 0,0 0 0,0 0 1,1 1-1,-1-1 0,1 0 0,0 1 1,2-3 92,39-7-6047,-21 13-599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05:4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46 290 10378,'0'0'6123,"0"0"-2787,0 0-1029,0 0 212,0 0-410,0 0-673,0 0-390,-1 8-95,-31 537 725,20-302-5797,14-81-5953,1-126 3599</inkml:trace>
  <inkml:trace contextRef="#ctx0" brushRef="#br0" timeOffset="458.212">146 358 24215,'5'-45'31,"-4"27"-17,1 1 0,1-1 0,1 1 1,0 0-1,1 0 0,1 0 0,0 1 0,9-15-14,-8 17 323,1 1 0,1 0 0,0 0 0,0 1 0,2 0 0,-1 1 0,2 0 0,8-6-323,-16 14 102,0 0 1,1 0 0,-1 0-1,1 0 1,-1 1 0,1 0-1,0 0 1,0 0-1,0 1 1,0 0 0,0 0-1,0 0 1,1 0-1,-1 1 1,0 0 0,0 0-1,1 0 1,-1 1 0,0-1-1,0 1 1,0 1-1,0-1 1,0 1 0,0 0-1,0 0 1,0 0-1,0 1-102,4 4-14,-1 1 0,0 0 0,-1 1 0,0-1 0,0 1-1,-1 1 1,0-1 0,0 1 0,-1 0 0,-1 1-1,0-1 1,0 1 0,-1-1 0,0 1 0,-1 0 0,0 1-1,0-1 1,-2 0 0,1 0 0,-2 1 0,1-1 0,-1 0-1,-1 0 1,0 0 0,-1 0 0,0 0 0,0 0-1,-1-1 1,-1 1 0,0-1 0,0 0 0,-4 5 14,4-5-27,-1 0 1,0 0-1,0-1 1,-1 0-1,0 0 1,0 0 0,-1-1-1,0 0 1,-1-1-1,0 0 1,0 0-1,0-1 1,-1 0-1,0 0 1,0-1 0,0-1-1,-1 0 1,0 0-1,0-1 1,0 0-1,0-1 1,-4 0 26,14-2 18,0 0 0,-1-1 0,1 1 0,0-1 0,0 1 0,-1-1 1,1 1-1,0-1 0,0 0 0,0 0 0,0 0 0,0 0 0,0 0 0,0 0 0,0 0 1,0 0-1,0 0 0,0 0 0,1 0 0,-1 0 0,1-1 0,-1 1 0,1 0 1,-1-1-1,1 1 0,-1 0 0,1-1 0,0 1 0,0 0 0,0-1 0,0 1 0,0 0 1,0-1-1,0 1 0,0-1 0,1 1 0,-1 0 0,0-1 0,1 1 0,-1 0 0,1 0 1,0-1-1,-1 1 0,1 0 0,0 0 0,0 0 0,-1 0 0,1 0 0,0 0 0,0 0 1,0 0-1,0 0 0,1 0 0,-1 0 0,0 1 0,1-1-18,4-3 27,0 1 0,1 0-1,0 1 1,-1 0 0,1 0-1,0 0 1,0 1 0,0 0 0,0 0-1,1 0 1,-1 1 0,0 1-1,0-1 1,0 1 0,0 0 0,0 0-1,0 1 1,0 0 0,0 0-1,-1 1 1,1 0 0,-1 0 0,0 1-1,0-1 1,0 1 0,0 1-1,1 0-26,1 2 19,0 0 0,-1 0-1,1 1 1,-1 0 0,-1 1-1,0-1 1,0 1 0,-1 0-1,0 1 1,0-1 0,-1 1-1,0 0 1,-1 0-1,0 0 1,-1 1 0,0-1-1,0 1 1,-1 0-19,0 2 34,-1-1 0,0 0 1,-1 1-1,-1-1 0,0 1 0,0-1 0,-1 0 0,-1 0 1,0 0-1,-1-1 0,0 1 0,0-1 0,-1 0 0,-1-1 1,0 1-1,0-1 0,-1-1 0,0 1 0,-1-1 0,-10 7-34,13-9 15,-1-1 0,1-1-1,-2 1 1,1-1 0,-1 0-1,1-1 1,-1 0 0,0 0-1,-1-1 1,1 0-1,-1 0 1,1-1 0,-1 0-1,0-1 1,0 0 0,0 0-1,1-1 1,-1 0 0,0 0-1,0-1 1,0 0-1,0-1 1,0 0 0,1 0-1,-1-1 1,1 0 0,0-1-1,0 1 1,0-2 0,0 1-1,-6-6-14,6 2-67,2 0 0,-1 0-1,1-1 1,0 0 0,1 0 0,0 0 0,0-1-1,1 0 1,1 0 0,-1 0 0,2 0-1,-1-1 1,1 1 0,1-1 0,0 1-1,1-1 1,-1 0 0,2 0 67,-1 3-508,1 0 0,0 1 0,1-1 0,0 0 0,0 1 0,0-1 1,1 1-1,0 0 0,0 0 0,1 0 0,0 0 0,0 1 0,1 0 0,0-1 0,0 1 0,0 0 508,21-13-6886</inkml:trace>
  <inkml:trace contextRef="#ctx0" brushRef="#br0" timeOffset="769.702">771 464 15503,'0'0'5146,"0"0"-2674,0 0-908,0 0-192,0 0-817,-6 15-203,-8 23-115,-3 4 133,1 1-1,3 0 0,2 1 0,-1 9-369,10-33 19,1-1 1,0 1-1,2 0 1,0 0-1,1-1 1,1 1-1,1-1 1,0 0-1,2 2-19,-4-15-24,0 0 0,0 0 0,1 0 1,0-1-1,0 1 0,0-1 0,1 1 0,-1-1 0,1-1 0,0 1 0,1 0 0,-1-1 0,1 0 1,0 0-1,0 0 0,0-1 0,1 1 0,-1-1 0,1-1 0,0 1 0,0-1 0,0 0 0,0 0 0,0-1 1,0 0-1,0 0 0,1 0 0,-1-1 0,6 0 24,-4 0 65,0-2-1,0 1 1,-1-1-1,1 0 1,-1-1-1,0 0 1,0 0-1,1 0 1,-2-1-1,1 0 1,0 0-1,-1-1 1,0 0 0,0 0-1,-1 0 1,1-1-1,-1 0 1,0 0-1,0 0 1,-1-1-1,1-1-64,6-10 358,0-1 0,-1-1 0,-2 0-1,0 0 1,0 0 0,-2-1 0,0-4-358,0 0 68,-1 0 0,-1 0-1,-1 0 1,-1 0 0,-1-1 0,-2 1 0,0-1 0,-2 1 0,0 0 0,-2 0 0,-7-21-68,10 42-105,1-1-1,-1 1 1,0 0 0,-1 0-1,1 1 1,-1-1 0,0 0-1,0 1 1,0 0 0,0 0-1,0 0 1,-1 0 0,1 0-1,-1 0 1,0 1 0,0 0-1,-1-1 106,1 2-278,0 0 0,0-1-1,0 1 1,0 1 0,0-1-1,0 0 1,0 1 0,-1 0-1,1 0 1,0 0 0,0 1-1,-1-1 1,1 1 0,0 0-1,0 0 1,0 1 0,0-1-1,0 1 1,0 0 0,1 0-1,-1 0 1,1 0 0,-1 1-1,1-1 1,0 1 0,-2 2 278,-15 15-8814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47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21941,'0'0'3422,"0"0"-1031,0 0-410,0 0-935,18-3-635,132-6-91,-123 11-259,67 5 53,0-4 0,58-7-114,-150 5 2,0-1 0,0 1 0,1-1 0,-1 0 1,0 0-1,0 0 0,1 0 0,-1 0 0,0 0 1,0-1-1,1 1 0,-1-1 0,0 1 0,0-1 1,0 0-1,0 0 0,0 0 0,0 0 0,0 0 0,0-1 1,0 1-1,-1 0 0,1-1 0,0 1 0,-1-1 1,1 0-1,-1 0 0,0 1 0,1-1 0,-1 0 0,0 0 1,0 0-1,0 0 0,-1-1 0,1 1 0,0 0 1,-1 0-1,1 0 0,-1-1 0,0 1 0,0 0 0,0 0 1,0-1-1,0 0-2,-4-14 1,-1 0 0,-1 0 1,-1 1-1,0 0 0,-1 0 1,0 0-1,-1 1 0,-6-6-1,-22-42 102,20 49 200,12 43 81,2-12-310,-30 243-2292,15 134-5918,18-356-661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5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229 127 18417,'0'0'2461,"0"0"123,-3-13-32,-1-2-1769,-8-70 4023,14 84-4750,0-1-1,0 1 0,1-1 1,-1 1-1,0 0 1,0 0-1,1 0 1,-1 0-1,1 1 0,-1-1 1,1 1-1,-1-1 1,1 1-1,-1 0 0,1 0 1,-1 0-1,1 0 1,-1 0-1,1 1 1,-1-1-1,3 1-55,17 2 0,-1 0 0,1 1 0,-1 1 0,0 1 0,0 1 0,0 1 0,-1 1 0,0 1 0,-1 0 0,0 2 0,-1 0 0,1 2 0,-13-8 0,-1-1 0,1 2 0,-2-1 0,1 0 0,-1 1 0,0 0 0,0 0 0,-1 0 0,0 1 0,0-1 0,0 1 0,-1 0 0,-1-1 0,1 1 0,-1 0 0,-1 0 0,1 0 0,-1 4 0,-23 148 0,13-116 0,-5 64 0,4 1 0,5 0 0,6 48 0,-4 82 0,-7 492 0,14-447 0,-2-276 0,0 1 0,-1-1 0,0 0 0,-1 0 0,0 1 0,0-1 0,-1 0 0,0 0 0,0 0 0,-1 0 0,0-1 0,0 1 0,-1-1 0,0 1 0,-1-1 0,1-1 0,-1 1 0,0 0 0,-1-1 0,0 0 0,0-1 0,0 1 0,0-1 0,-1 0 0,-7 4 0,-2-6-16,0-1 1,-1 0-1,1 0 1,0-2-1,-1 0 1,1-1-1,0-1 1,-1 0-1,1-1 1,0-1-1,1-1 1,-1 0-1,1-1 1,0 0-1,0-1 1,0-1-1,1 0 0,1-1 1,-1-1-1,2 0 1,-1-1-1,-1-3 16,-34-20-6347,32 23-449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5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453 97 17713,'0'0'2931,"0"0"-316,0 0-207,0 0-684,-6-14-528,-23-41-171,27 52-949,0 1-1,0 0 1,0 0 0,0 0-1,0 0 1,0 0 0,-1 1-1,1-1 1,0 1-1,-1-1 1,0 1 0,1 0-1,-1 0 1,0 0 0,0 0-1,1 1 1,-1-1 0,0 1-1,0 0 1,0-1 0,0 1-1,0 1 1,1-1-1,-2 0-75,-4 0 203,0 0-170,0 1 0,0-1 0,0 1 0,0 1 0,1 0 0,-1 0 0,1 0 0,-1 1 0,1 0 0,0 0 0,0 1 0,0 0 0,0 0 0,1 1 0,0 0 0,0 0 0,0 0 0,0 1 0,1-1 0,0 1 0,-1 3-33,-5 6 55,2 0 1,0 1-1,0 0 1,2 0-1,0 1 1,1 0-1,1 1 1,-4 15-56,-14 115 0,7 1 0,6 0 0,6 1 0,9 47 0,-3 122 0,-41 69 0,12-168 0,24-212 0,1 0 0,0 0 0,1 0 0,-1 0 0,2 1 0,-1-1 0,1 1 0,0-1 0,1 0 0,0 1 0,1-1 0,-1 0 0,1 1 0,1-1 0,0 0 0,0-1 0,0 1 0,1-1 0,0 1 0,1-1 0,0 0 0,0 0 0,0-1 0,1 0 0,0 0 0,0 0 0,0-1 0,1 1 0,0-1 0,3 1 0,10-1 0,1 0 0,0-2 0,-1 0 0,1-2 0,0 0 0,0-1 0,0-1 0,16-4 0,140-35-5007,-120 19-1613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4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1 977 21268,'0'0'4612,"0"0"-2273,0 0 31,0 0-1185,0 0-576,0 0-353,0 0-128,0 0-128,69-39 0,-27 39 0,11 0 0,11 0-769,11-3-800,9-3-1987,7-2-2786,-16-1-8456</inkml:trace>
  <inkml:trace contextRef="#ctx0" brushRef="#br0" timeOffset="419.362">1695 224 20531,'0'0'3225,"0"0"-556,0 0-256,0 0-619,0 0-721,-8 19-294,-46 145-496,19 65-283,-1 131 0,33-317 0,-4 49-2356,7 123-10663,4-189 4147</inkml:trace>
  <inkml:trace contextRef="#ctx0" brushRef="#br0" timeOffset="834.103">1628 448 18161,'17'-131'2808,"-16"124"-2529,0 1-1,1-1 0,-1 1 1,1 0-1,1 0 1,-1 0-1,1 0 1,0 0-1,0 1 0,0-1 1,1 1-1,0 0 1,0 0-1,1 0 0,-1 0 1,1 1-1,0 0 1,0 0-1,0 0 1,1 1-1,-1-1 0,1 1 1,0 1-1,0-1 1,2 0-279,6 0 252,1 0 0,-1 0 0,0 2 0,1 0 1,0 0-1,-1 1 0,1 1 0,-1 1 0,11 2-252,-19-4 17,0 1-1,0 0 0,0 1 1,0-1-1,0 1 1,-1 0-1,1 1 0,-1-1 1,1 1-1,-1 0 1,0 0-1,0 1 1,0 0-1,-1 0 0,1 0 1,-1 0-1,0 1 1,0-1-1,0 1 0,-1 0 1,0 0-1,0 1 1,0-1-1,-1 0 0,1 1 1,-1 0-1,0 0 1,-1-1-1,0 1 0,0 0 1,0 0-1,0 0 1,-1 0-1,0 1 0,-1-1 1,1 0-1,-1 0 1,0 0-1,0-1 0,-1 1 1,-1 3-17,-5 5-68,0 0 0,-1 0-1,-1 0 1,0-1 0,-1-1 0,0 0 0,-1 0 0,0-1 0,-1-1-1,0 0 1,-1 0 0,0-2 0,0 1 0,-1-2 0,0 0 0,0-1-1,-7 2 69,-81 21-304,102-29 303,1-1 0,-1 1-1,0-1 1,1 1 0,-1 0-1,1-1 1,-1 0 0,1 1 0,-1-1-1,1 1 1,-1-1 0,1 1-1,-1-1 1,1 0 0,0 1 0,-1-1-1,1 0 1,0 0 0,0 1-1,0-1 1,-1 0 0,1 1 0,0-1-1,0 0 1,0 0 0,0 1-1,0-1 1,0 0 0,1 0 0,-1 1-1,0-1 1,0 0 0,0 0-1,1 1 1,-1-1 0,0 0 0,1 1-1,-1-1 1,0 0 0,1 1-1,-1-1 1,1 1 0,-1-1 0,1 1-1,0-1 1,-1 1 0,1-1-1,-1 1 1,1 0 0,0-1 0,-1 1-1,1 0 1,0-1 0,0 1 1,4-4-2,1-1 0,1 1 0,-1 1-1,0-1 1,1 1 0,0 0 0,0 1 0,0 0 0,0 0 0,0 0 0,0 1 0,1 0 0,-1 0 0,0 1 0,1 0 0,-1 0 0,0 1 0,0 0-1,1 0 1,-1 1 0,0 0 0,0 0 0,0 0 0,0 1 0,-1 0 0,1 1 0,-1-1 0,0 1 0,0 0 0,0 1 0,5 4 2,1 1 57,0 1 0,0 0 1,-1 1-1,-1 0 1,0 1-1,-1 0 0,0 1 1,-1 0-1,0 0 1,-1 0-1,-1 1 0,0 0 1,-2 1-1,1-1 0,-2 1 1,0 0-1,0 0 1,-2 0-1,0 0 0,-1 0-57,-1-12 15,0 1 0,0-1 0,-1 0 0,0 0 0,0 0 0,0-1 0,0 1 0,0 0 0,-1-1 0,1 1 0,-1-1 0,0 0 0,0 0 0,-1 0 0,1 0 0,0-1 0,-1 1 0,0-1 0,1 0 0,-1 0 0,0 0 0,0-1 0,0 1 0,-2-1-15,-103 18 62,84-16-123,1-2 0,-1 0 0,0-2 0,0-1-1,1-1 1,-1 0 0,1-2 0,0-1 0,0-1 0,1-1 0,-2-2 61,-14-24-2596,33-14-5005,20 29 1302</inkml:trace>
  <inkml:trace contextRef="#ctx0" brushRef="#br0" timeOffset="1124.812">2396 534 17969,'0'0'3977,"0"0"-982,0 0-305,0 0-709,0 0-940,0 0-577,-14 14-159,0-3-226,5-3-12,-1 0 1,1 0 0,1 1 0,-1 1-1,2-1 1,-1 1 0,1 0 0,1 1-1,-4 8-67,4-10 19,1 1 0,0 0 0,1 0-1,0 1 1,0-1 0,1 1 0,1 0-1,0 0 1,0-1 0,1 1 0,1 1 0,0-1-1,0 0 1,1 0 0,0 0 0,1 0-1,0 0 1,1-1 0,0 1 0,1-1-1,0 1 1,1-1 0,0 0 0,0-1-1,1 1 1,0-1 0,1 0 0,0-1-1,0 0 1,1 0 0,0 0 0,1-1 0,-1 0-1,1-1 1,4 2-19,-9-5 0,0-1 0,1 0 0,-1 0 0,1-1 0,-1 1 0,1-1 0,0 0 0,0 0 0,0-1 0,0 1 0,-1-1 0,1 0 0,0 0 0,0-1 0,0 0 0,0 1 0,-1-2 0,1 1 0,0 0 0,-1-1 0,1 0 0,-1 0 0,1 0 0,-1-1 0,0 1 0,0-1 0,0 0 0,-1 0 0,1-1 0,0 0 0,7-16 0,-1-1 0,-1 0 0,-1-1 0,0 0 0,-2 0 0,-1 0 0,-1-1 0,1-10 0,-2 15 0,16-190-128,-32 167-2365,-11 27-3160,2 12-2761</inkml:trace>
  <inkml:trace contextRef="#ctx0" brushRef="#br0" timeOffset="3574.153">1036 10 21140,'0'0'3705,"-18"-2"-609,8 0-2638,6 1-339,0 0 0,0 0-1,0 0 1,0 0 0,0 1-1,0-1 1,0 1 0,0 0-1,0 1 1,1-1 0,-1 1-1,0-1 1,0 1 0,0 0-1,0 1 1,0-1 0,1 1 0,-1-1-1,1 1 1,-1 0 0,1 1-1,0-1 1,0 0 0,0 1-1,0 0 1,0 0 0,0 0-1,1 0 1,-1 0 0,1 0-1,0 1-118,-22 48 86,2 1 1,3 2-1,1 0 0,4 1 0,2 0 0,2 1 0,3 0 0,1 7-86,0-29-36,2 1 0,1-1 0,1 1 0,2 0 1,2-1-1,1 1 0,2 0 0,1-1 0,2 0 0,1-1 0,2 0 0,1 0 0,2-1 1,1-1-1,2 0 0,1-1 0,1-1 0,18 21 36,-15-28-1501,1-2 0,1 0-1,1-1 1,1-2 0,0-1-1,1 0 1,1-2 0,1-2 0,22 9 1501,47 11-9866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0:4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109 142 6054,'0'0'2231,"0"0"-368,0 0 139,0 0 75,0 0-91,0 0-59,-13-10-230,-42-24-196,55 34-1467,-1 0 1,0-1-1,1 1 1,-1 0-1,0 0 1,1 0-1,-1 0 1,0-1-1,1 1 1,-1 0-1,0 0 1,1 0 0,-1 0-1,0 1 1,1-1-1,-1 0 1,0 0-1,1 0 1,-1 0-1,0 1 1,1-1-1,-1 0 1,1 1-1,-1-1 1,0 0 0,1 1-1,-1-1 1,1 1-1,-1-1 1,1 1-1,0-1 1,-1 1-1,1-1 1,-1 1-1,1-1 1,0 1-1,-1 0 1,1-1 0,0 1-1,0 0 1,0-1-1,-1 1 1,1-1-1,0 1 1,0 0-1,0 0 1,0-1-1,0 1 1,0 0-1,0-1 1,0 1-1,0 0 1,1-1 0,-1 1-35,-1 4 243,-5 28 288,1 0 0,1 1-1,2-1 1,2 0 0,1 10-531,-1 2 5,8 59-2006,-2-70-1725,1 0-3488,-4-21 392</inkml:trace>
  <inkml:trace contextRef="#ctx0" brushRef="#br0" timeOffset="378.606">2 352 10282,'0'-19'791,"12"-149"6327,-11 159-6754,1 0 0,0 0-1,1 0 1,0 0 0,0 1 0,1-1 0,0 1 0,1 0-1,-1 0 1,2 1 0,-1 0 0,1-1 0,0 2-1,0-1 1,1 1 0,7-6-364,-6 8 65,0 0-1,0 1 1,1 0-1,-1 0 1,1 1-1,-1 0 1,1 0-1,0 1 1,0 0-1,-1 1 1,1 0-1,0 0 1,0 1-1,0 0 1,-1 0-1,1 1 1,0 0 0,-1 1-1,0 0 1,1 0-1,-1 1 1,0 0-1,1 2-64,-5-3-3,-1 0-1,1 0 1,-1 0 0,0 1-1,0-1 1,0 1 0,0 0-1,-1 0 1,1 0 0,-1 0-1,0 1 1,-1-1 0,1 0-1,-1 1 1,1 0 0,-1-1-1,-1 1 1,1-1 0,-1 1-1,0 0 1,0 0 0,0-1-1,0 1 1,-1 0 0,0-1-1,0 1 1,0-1 0,-1 1-1,1-1 1,-1 1 0,0-1-1,0 0 1,-1 0 0,1 0-1,-1 0 1,0 0 0,0-1-1,0 1 1,-1-1 0,-2 2 3,-11 13-389,0-1-1,-1-1 1,-1-1 0,0-1 0,-2 0 0,1-2 0,-1 0 0,-1-1 0,-18 6 389,167-45-1015,-124 28 1014,129-6 98,-126 6-80,0 1 1,-1 0-1,1 0 1,0 0 0,-1 1-1,1 0 1,-1 0-1,0 0 1,0 1-1,1-1 1,-2 1 0,1 1-1,0-1 1,-1 1-1,1-1 1,-1 1 0,0 0-1,0 1 1,-1-1-1,1 1 1,0 1-18,1 3 73,0 1 0,0 0 0,-1 0 0,0 0 0,-1 0 0,0 0 0,-1 1 1,0 0-1,0-1 0,-1 1 0,-1 0 0,1 0 0,-2 0-73,-1-4 17,-1-1 0,-1 1 0,1-1 0,-1 0 0,0-1-1,0 1 1,0-1 0,-1 1 0,0-1 0,0 0 0,0-1 0,-1 1 0,1-1 0,-1-1 0,0 1 0,-1-1-1,1 0 1,0 0 0,-1 0 0,0-1 0,1 0 0,-1-1 0,0 1 0,-1-1-17,-7 4-61,-1-1 1,-1-1 0,1 0-1,-1-1 1,1 0 0,-1-2-1,1 0 1,-1-1-1,1 0 1,-1-1 0,1-1-1,0-1 1,-8-3 60,-8-13-2889,21-1-2667,10 6 63</inkml:trace>
  <inkml:trace contextRef="#ctx0" brushRef="#br0" timeOffset="1047.067">758 316 12684,'0'0'3828,"0"0"-1111,7-15-363,24-46-181,-30 60-2109,0 0 0,0 1 0,-1-1 1,1 0-1,0 0 0,-1 0 0,1 0 0,0 0 0,-1 1 1,1-1-1,-1 0 0,0 0 0,1-1 0,-1 1 0,0 0 1,1 0-1,-1 0 0,0 0 0,0 0 0,0 0 1,0 0-1,0 0 0,0 0 0,0 0 0,-1 0 0,1-1 1,0 1-1,0 0 0,-1 0 0,1 0 0,-1 0 0,1 0 1,-1 1-1,1-1 0,-1 0 0,0 0 0,1 0 1,-1 0-1,0 0 0,0 1 0,0-1 0,0 0 0,1 1 1,-1-1-1,0 1 0,0-1 0,0 1 0,0-1 1,0 1-1,0 0 0,-1-1 0,1 1 0,0 0 0,0 0-64,-46 10 378,29 0-363,1 0-1,0 0 1,0 2-1,1 0 0,1 1 1,0 0-1,1 1 1,-5 7-15,12-14-35,1 0-1,1 1 1,-1 0 0,1 0 0,0 0 0,1 1 0,0-1-1,0 1 1,1 0 0,0 1 0,1-1 0,0 0-1,0 1 1,1-1 0,0 1 0,1-1 0,0 1 0,1 4 35,1-11-17,1-1 1,-1 0-1,1 0 0,0 0 1,0 0-1,0 0 1,0 0-1,0-1 1,0 0-1,0 1 1,0-1-1,1 0 0,-1-1 1,0 1-1,1-1 1,-1 1-1,1-1 1,-1 0-1,0 0 1,1 0-1,-1-1 1,1 1-1,-1-1 0,0 0 1,1 0-1,-1 0 1,0 0-1,0-1 1,0 1-1,1-1 17,27-10-23,-15 5 59,0 0 1,0 2 0,1-1-1,0 2 1,0 0 0,0 1-1,0 1 1,0 1 0,1 0-1,-1 1 1,1 1 0,4 1-37,76 61-2,-56-28-183,-33-29 178,-1-1 0,1 0 0,0 0 0,0-1-1,1 0 1,-1 0 0,1-1 0,0-1 0,0 1 0,0-2 0,0 1 0,0-1 0,0-1 0,0 0 0,0 0 0,1-1 0,-1 0 0,0-1 0,0 0 0,0-1 0,-1 0 0,1-1 0,-1 1 0,0-2 0,9-4 7,8-7 337,-1-2 1,-1 0 0,0-2 0,-2 0-1,0-2 1,-1 0 0,-2-2 0,0 0 0,-1-1-1,-2-1 1,1-2-338,-15 26 18,1-1 0,-1 0 0,0 1 0,1-1 0,-1 0 0,0 0 0,-1 0 0,1 0 0,-1-1 0,1 1 0,-1 0 0,0-1 0,0 1 0,0 0 0,-1-1 0,1 1 0,-1-1-1,0 0 1,0 1 0,0-1 0,-1 1 0,1-1 0,-1 1 0,0-1 0,1 1 0,-2 0 0,1-1 0,0 1 0,-1 0 0,1 0 0,-1 0 0,0 0 0,0 0 0,0 0 0,-1 0 0,1 1 0,-1-1 0,1 1 0,-1 0 0,0-1 0,0 1-18,-11-2 13,0 1 0,-1 0 1,1 1-1,-1 1 0,0 0 1,1 1-1,-1 0 1,0 2-1,1-1 0,-1 2 1,1 0-1,-3 1-13,12-3-55,1 0-1,0 0 1,0 0 0,0 1 0,0-1 0,0 1-1,0 0 1,0 0 0,0 1 0,1-1 0,-1 1-1,1-1 1,0 1 0,0 0 0,0 0-1,0 1 1,0-1 0,1 1 0,-1-1 0,1 1-1,0 0 1,0 0 0,0 0 0,1 0 0,0 0-1,-1 0 1,1 0 0,1 0 0,-1 1-1,0-1 1,1 0 0,0 1 0,0-1 0,1 0-1,0 3 56,46 46-221,-42-51 222,-1 1-1,0 0 1,0 0 0,0 0 0,-1 0 0,1 1 0,-1-1 0,0 1 0,0 0 0,0 0 0,0 0 0,-1 1 0,1-1 0,0 4-1,-2 151-123,-3-130 111,2 51-3649,21-5-5499,-2-41 1371,-9-19 1474</inkml:trace>
  <inkml:trace contextRef="#ctx0" brushRef="#br0" timeOffset="1716.953">2193 355 9801,'0'0'3897,"8"-13"-1110,52-95 3699,-59 105-6335,0 1-1,0-1 0,0 0 1,0 1-1,0-1 1,-1 0-1,1 0 1,-1 0-1,0 0 1,0 0-1,0 1 0,0-1 1,0 0-1,-1 0 1,1 0-1,-1 0 1,0 0-1,0 1 1,0-1-1,0 0 0,0 1 1,0-1-1,-1 1 1,1-1-1,-1 1 1,0 0-1,0-1 1,0 1-1,0 0 0,0 0 1,0 1-1,-1-1 1,1 0-1,0 1 1,-1-1-1,0 1 1,1 0-1,-1 0 0,0 0 1,1 0-1,-1 0 1,0 1-1,0-1 1,-2 1-151,-5-2 16,0 0 0,0 1 0,0 1 0,0-1 0,0 2 0,0-1 0,0 2 0,0-1 0,0 1 0,0 1 0,0 0 0,1 0 0,-1 1 0,1 0 0,0 0 0,0 1 0,0 0 0,1 1 0,0 0 0,0 0 0,0 1 0,1 0 0,0 1 0,0-1 0,1 1 0,0 0 0,0 1 0,-1 3-16,6-5-15,0 1 1,1-1-1,0 0 0,0 0 0,1 0 0,0 0 1,0 0-1,1 0 0,0 0 0,0 0 0,0-1 1,1 1-1,0-1 0,0 1 0,1-1 1,-1 0-1,2 0 0,-1-1 0,0 1 0,1-1 1,0 0-1,0 0 0,1 0 0,0-1 1,-1 0-1,1 0 0,1-1 0,-1 1 0,0-1 1,1-1 14,-5 0-5,28 18-54,-25-16 68,-1 1 0,0 0 0,0 0 0,-1 0-1,1 1 1,-1-1 0,0 1 0,-1 0 0,1 0 0,-1 0 0,0 0 0,0 0 0,-1 0 0,0 0-1,0 1 1,-1-1 0,0 0 0,0 1 0,0-1 0,0 0 0,-2 2-9,-48 324-176,44-255-1267,5-27-3926,1-42 1168,3-5-2157</inkml:trace>
  <inkml:trace contextRef="#ctx0" brushRef="#br0" timeOffset="1997.943">2492 355 13869,'0'0'3235,"0"0"-331,0 0 11,0 0-545,0 0-902,0 0-699,0 0-417,-2 8 6,-21 240 48,19-180-3975,3-23-7575,1-31-2244</inkml:trace>
  <inkml:trace contextRef="#ctx0" brushRef="#br0" timeOffset="2296.199">2625 46 13132,'0'0'769,"0"0"-256,0 0 800,0 0-480,0 0-833,0 0-225,0 0-639,0 0-3172</inkml:trace>
  <inkml:trace contextRef="#ctx0" brushRef="#br0" timeOffset="2595.599">2649 442 3523,'0'0'7992,"0"0"-4474,0 0-1372,0 0-358,0 0-496,0 0-406,0 0-48,0 0 17,13 8-113,41 22-32,-53-29-639,1 0 0,-1-1 1,1 1-1,-1-1 1,1 1-1,-1-1 0,1 1 1,0-1-1,-1 0 1,1 0-1,0 1 0,-1-1 1,1-1-1,-1 1 0,1 0 1,0 0-1,-1 0 1,1-1-1,-1 1 0,1-1 1,-1 0-1,1 1 1,-1-1-1,1 0 0,-1 0 1,1 0-1,-1 0 1,0 0-1,0 0 0,0 0 1,1 0-1,-1 0 0,0-1-71,6-4 634,-2 3-435,1 0 0,-1 0 0,1 0 0,-1 1 0,1 0 0,0 1 1,0-1-1,0 1 0,0 0 0,0 0 0,0 1 0,0 0 0,0 0 0,0 0 0,0 1 0,3 0-199,10 4-4,0 1 0,0 1 0,0 1 0,-1 0 0,-1 2 0,1 0 0,2 3 4,27 14 94,-35-20-167,0 0 0,1 0-1,0-1 1,0-1 0,0 0-1,0-1 1,1-1 0,0 0-1,0 0 1,0-2 0,0 1-1,0-2 1,0 0 0,0-1 0,5 0 73,-10-3 32,0 0 0,0-1 1,0 0-1,-1 0 1,1-1-1,-1 0 1,-1-1-1,1 1 1,-1-1-1,-1-1 1,1 1-1,-1-1 1,0 0-1,-1-1 1,0 1-1,0-1 1,-1 0-1,0-1 1,-1 1-1,0 0 1,0-1-1,-1 0 1,0-2-33,0 9 18,-1 0 1,0 0 0,0 0-1,0 0 1,0 0-1,-1 0 1,1 0-1,-1 0 1,0 0 0,0 0-1,0 0 1,0 0-1,0 0 1,-1 0-1,1 0 1,-1 0 0,0 0-1,0 0 1,0 0-1,0 0 1,0 1 0,-1-1-1,1 0 1,-1 1-1,0-1 1,0 1-1,0-1 1,0 1 0,0 0-1,-1 0 1,1 0-1,0 0 1,-1 1-1,0-1 1,1 0 0,-1 1-1,0 0 1,0 0-1,0 0 1,0 0-1,0 0 1,0 0 0,0 1-1,0 0 1,0-1-1,0 1 1,0 0-1,0 1-18,-3 0 1,1 1 0,0 0 0,0 1 0,0-1 0,0 1 0,0 0 0,1 1 0,-1-1 0,1 1-1,0-1 1,0 1 0,0 1 0,1-1 0,0 0 0,-1 1 0,1 0 0,1-1 0,-1 1 0,1 0 0,0 1 0,0-1-1,-32 118-89,30-60-112,3 1 1,2-1-1,3 1 1,3-1-1,3 0 1,2-1-1,9 19 201,-8-17 64,10 32-119,-12-56-160,-1 0 0,-2 1-1,-3 0 1,0 0-1,-3 38 216,-2-78-404,-2 12-1845,-3-8-5246,1-5-1020</inkml:trace>
  <inkml:trace contextRef="#ctx0" brushRef="#br0" timeOffset="2894.48">707 1434 17713,'0'0'1377,"0"0"-224,0 0 929,-49 119-608,35-64-866,5 4-288,-3 3-320,7-2 96,2 0-96,1-4-256,1 0-577,-1-6-960,2-7-1218,0-9-3523</inkml:trace>
  <inkml:trace contextRef="#ctx0" brushRef="#br0" timeOffset="3306.016">709 1593 13196,'12'-99'2814,"-12"95"-2529,1-1 1,0 1-1,0 0 0,0 0 1,0 0-1,0 0 0,1 0 1,0 0-1,0 0 1,0 0-1,0 0 0,1 1 1,-1 0-1,1-1 0,0 1 1,0 0-1,0 0 0,0 0 1,1 1-1,-1-1 1,1 1-1,0 0 0,-1 0 1,1 0-1,0 0 0,0 1 1,1-1-1,-1 1-285,71 13 1550,-63-8-1496,-1 1 0,0 0 0,0 0 0,0 1 1,-1 0-1,0 1 0,0 0 0,0 1 1,-1 0-1,0 1 0,-1-1 0,0 1 1,0 1-1,-1 0 0,0 0 0,-1 0 1,0 1-1,-1 0 0,0 0 0,0 1 1,-1-1-1,-1 1 0,0 0 0,-1 0 0,1 6-54,-4-12-17,0 1 0,-1-1 0,1 0 0,-1 0-1,0 0 1,-1 0 0,0 0 0,0 0 0,0-1-1,0 1 1,-1-1 0,0 0 0,0 0 0,-1 0-1,1 0 1,-1-1 0,0 0 0,0 0 0,0 0-1,-3 1 18,-122 60-1036,115-59 799,5 6-406,45-11 492,-18-1 166,-6 2 1,0 0 0,0 1 1,0 0-1,-1 0 0,1 1 1,-1 1-1,0-1 0,0 2 1,0 0-1,-1 0 0,0 0 1,0 1-1,-1 1 0,8 7-16,-13-12 27,1 1-1,-1 0 0,0 0 1,0 1-1,0-1 1,-1 0-1,1 1 0,-1 0 1,0-1-1,0 1 1,-1 0-1,0 0 0,0 0 1,0 0-1,0 1 0,-1-1 1,1 0-1,-1 0 1,-1 0-1,1 0 0,-1 0 1,0 0-1,0 0 1,0 0-1,-1 0 0,0 0 1,0 0-1,0 0 0,0-1 1,-1 1-1,0-1 1,-3 4-27,1-2 12,0 0 0,-1-1 0,0 1 0,0-1 0,0 0 0,-1 0 0,0-1 0,0 0 0,0 0 0,0-1 0,0 0 1,-1 0-1,0-1 0,1 0 0,-1 0 0,0-1 0,0 0 0,0 0 0,0-1 0,0 0 0,-5 0-12,9-1-171,-1 0-1,0 0 0,1 0 0,-1 0 1,1-1-1,0 0 0,-1 0 0,1 0 1,0 0-1,0-1 0,0 1 1,1-1-1,-1 0 0,1 0 0,-2-2 172,-12-49-9310,17 34 1319</inkml:trace>
  <inkml:trace contextRef="#ctx0" brushRef="#br0" timeOffset="3617.373">1259 1714 7655,'0'0'5531,"0"0"-2729,0 0-1184,0 0-342,-4 17-321,-27 101-330,22-96-633,1 1 1,1 0-1,1 0 0,1 1 0,1-1 1,1 1-1,1 0 0,2 0 1,0 5 7,0-24-49,1 0 1,-1 0 0,1 0-1,0 0 1,0-1 0,1 1 0,0 0-1,0-1 1,0 1 0,0-1-1,0 1 1,1-1 0,0 0 0,0 0-1,0-1 1,0 1 0,1 0-1,-1-1 1,1 0 0,0 0-1,0 0 1,0 0 0,1-1 0,-1 0-1,1 1 1,-1-2 0,1 1-1,-1 0 1,1-1 0,0 0 0,0 0-1,0 0 1,0-1 0,0 0-1,0 0 1,0 0 0,0 0-1,-1-1 1,1 0 0,0 0 0,0 0-1,0-1 1,0 0 48,6-3 314,-1-1 1,0 0-1,0 0 1,-1-1-1,0-1 1,0 0-1,-1 0 1,1 0-1,-2-1 1,1 0-1,-2-1 1,1 1-1,-1-2 1,-1 1-1,1 0 1,-2-1-1,2-3-314,2-8 530,-1 0-1,-1 0 1,-1-1-1,-1 0 1,-1 0-1,-1 0 1,-1 0-1,-1-6-529,0 25 12,1-1 0,-1 1 0,0 0 0,0 0 0,-1 0 0,0 0 0,1-1-1,-1 1 1,0 0 0,-1 0 0,1 1 0,-1-1 0,0 0 0,0 0 0,0 1 0,0-1-1,-1 1 1,1 0 0,-1-1 0,0 1 0,0 0 0,0 1 0,0-1 0,-1 1-1,1-1 1,-1 1 0,1 0 0,-1 0 0,0 0 0,0 1 0,-4-2-12,2 2-223,0 0 0,0 0-1,0 1 1,0 0 0,0 0 0,0 0 0,0 1 0,0 0 0,0 0 0,0 0-1,0 1 1,1 0 0,-1 0 0,-1 1 223,-34 40-8477,34-21 267</inkml:trace>
  <inkml:trace contextRef="#ctx0" brushRef="#br0" timeOffset="3967.81">1753 1837 16079,'0'0'3641,"0"0"-1564,0 0-780,0 0-107,0 0-549,0 0-476,0 0-15,0 0 106,-13 18-90,-36 58-38,46-71-125,1 0 0,0 0 1,0-1-1,1 1 1,-1 0-1,1 1 0,0-1 1,0 0-1,1 0 0,-1 0 1,1 0-1,0 1 1,1-1-1,-1 0 0,1 0 1,0 0-1,0 1 0,1-1 1,0-1-1,0 1 1,1 2-4,-2-2 9,2 2-4,0 1 0,1 0 0,0-1 1,0 0-1,0 0 0,1 0 0,0 0 0,0-1 0,1 0 1,0 0-1,0 0 0,0-1 0,1 0 0,-1 0 0,1-1 1,1 0-1,-1 0 0,0 0 0,1-1 0,0 0 1,0-1-1,0 1 0,0-2 0,0 1 0,0-1 0,0 0 1,1-1-1,-1 0 0,0 0 0,1-1 0,-1 0 0,0 0 1,1-1-6,0-4 196,-1-1 0,0 1 0,-1-1 1,1-1-1,-1 0 0,-1 1 0,1-2 0,-2 1 1,1-1-1,-1 0 0,0 0 0,-1-1 1,0 1-1,0-1 0,-1 0 0,-1 0 1,0 0-1,0 0 0,-1-1 0,0 1 0,0-5-196,-1 11 22,4-7 33,-1 0 1,-1 0-1,0-1 0,0 1 0,-1 0 0,-1-1 0,0 1 1,0 0-1,-1-1 0,-1 1 0,0 0 0,0 0 0,-1 0 1,-1 0-1,0 0 0,0 1 0,-1-1 0,-4-6-55,8 16-108,0 0 0,0-1 0,0 1 0,-1-1 0,1 1 0,0 0 0,-1 0 0,1 0 0,-1 0 0,1 0 0,-1 0 0,0 0 0,1 1 1,-1-1-1,0 0 0,1 1 0,-1-1 0,0 1 0,0 0 0,0 0 0,1 0 0,-1 0 0,0 0 0,0 0 0,0 0 0,1 0 0,-1 1 0,0-1 0,0 1 0,1-1 0,-1 1 0,0 0 0,1 0 0,-1-1 0,0 1 0,1 0 0,0 0 0,-1 1 0,0 0 108,-18 43-11340,19-21 263</inkml:trace>
  <inkml:trace contextRef="#ctx0" brushRef="#br0" timeOffset="4339.184">2506 1696 19538,'6'-17'2328,"28"-92"613,-34 108-2900,1 0 0,0 0 0,-1 0 0,0 0 0,1 0 0,-1 0 0,1 0 0,-1 0 0,0 0-1,0 0 1,0 0 0,0 0 0,0 0 0,0 0 0,0 0 0,0 0 0,0 0 0,0 0 0,0 0-1,0 0 1,-1 0 0,1 0 0,-1 0 0,1 0 0,0 0 0,-1 0 0,0 0 0,1 1 0,-1-1-1,1 0 1,-1 0 0,0 0 0,0 1 0,1-1 0,-1 0 0,0 1 0,0-1 0,0 1 0,0-1-1,0 1 1,0-1 0,0 1 0,0 0 0,0 0 0,0-1 0,0 1 0,0 0 0,0 0 0,0 0-1,0 0 1,0 0 0,0 0 0,0 0 0,0 0 0,0 1 0,0-1 0,0 0 0,0 0 0,0 1-1,0-1 1,0 1 0,0 0-41,-10 3 52,1 1-1,1 0 1,-1 1-1,1 0 1,0 1-1,0 0 1,1 0-1,0 1 1,0-1-1,1 2 1,0-1-1,0 1 1,1 1-1,0-1 1,1 1-1,0 0 1,0 0-1,1 0 1,1 1 0,-1 3-52,0 3-60,1 0 1,1 0 0,0 1 0,1-1 0,1 0-1,1 1 1,1-1 0,0 0 0,1 1 0,1-1-1,0 0 1,1-1 0,1 1 0,1-1 0,1-1 0,0 1-1,0-1 1,2 0 0,0-1 0,0 0 0,2-1-1,-1 0 1,6 3 59,74 88-1057,-90-103 1059,0 0 1,0 0-1,0 0 0,0 0 0,-1 0 0,1 0 1,0 0-1,-1 0 0,1 0 0,-1 0 0,1 0 1,-1 1-1,0-1 0,1 0 0,-1 0 1,0 1-1,0-1 0,0 0 0,0 0 0,0 1 1,0-1-1,0 0 0,0 0 0,-1 1 0,1-1 1,0 0-1,-1 0 0,1 0 0,-1 0 0,1 1 1,-1-1-1,0 0 0,1 0 0,-1 0 0,0 0 1,0 0-1,0 0 0,0-1 0,0 1 0,0 0 1,0 0-1,0-1 0,0 1 0,0 0 0,0-1 1,0 1-3,-62 15 669,53-15-490,-69 9 471,-1-3-1,0-5 1,-72-6-650,142 4-66,-1 0 0,1-1 0,-1 0 0,1-1 0,-1 0 0,1-1 0,0 0 0,0-1 0,0 1 0,0-2 0,-4-3 66,13 7-104,0 0-1,1 0 1,0 0 0,-1 0 0,1 0-1,0 0 1,-1-1 0,1 1 0,0 0 0,0 0-1,0 0 1,0-1 0,0 1 0,0 0-1,0 0 1,1 0 0,-1-1 0,0 1-1,1 0 1,-1 0 0,1 0 0,-1 0-1,1 0 1,-1 0 0,1 0 0,0 0-1,-1 0 1,1 0 0,0 0 0,0 0-1,0 0 1,0 0 0,0 1 0,0-1-1,0 0 1,0 1 0,0-1 0,0 1-1,0-1 1,0 1 0,1 0 0,-1-1 0,0 1-1,0 0 1,0 0 0,1 0 104,-1-1-116,105-51-7678,-63 27 2493</inkml:trace>
  <inkml:trace contextRef="#ctx0" brushRef="#br0" timeOffset="4634.663">2505 1889 8232,'0'0'4986,"0"0"-1682,0 0-768,0 0-54,2 14-336,18 107 2034,16-18-3063,-2-38-7561,-30-55 2296,0-1-2232</inkml:trace>
  <inkml:trace contextRef="#ctx0" brushRef="#br0" timeOffset="5107.432">2892 1684 11627,'6'-16'2925,"34"-92"1843,-34 82 38,-18 41-831,-4 30-3535,1-1 0,2 2-1,2 0 1,2 0 0,3 1-1,0 16-439,4 168-2777,8-181-1606,3-17-5284,-5-18-1234</inkml:trace>
  <inkml:trace contextRef="#ctx0" brushRef="#br0" timeOffset="5359.023">2749 1996 8136,'-4'-14'2701,"-6"-17"-1418,-14-50 4854,24 80-5990,-1-1-1,1 1 1,0-1-1,0 1 1,0-1-1,0 1 1,0-1-1,0 1 1,0-1-1,0 1 1,1-1-1,-1 1 1,0-1 0,1 1-1,0-1 1,-1 1-1,1 0 1,0-1-1,-1 1 1,1 0-1,0 0 1,0-1-1,0 1 1,0 0-1,0 0 1,1 0-1,-1 0 1,0 0-1,0 1 1,1-1-1,-1 0 1,0 0-1,1 1 1,-1-1-1,1 1 1,-1 0-1,1-1 1,-1 1 0,1 0-1,0 0-146,71-6 1684,-62 6-1360,5 0-49,22-1-9,-1 2-1,0 1 1,0 1-1,0 3 1,0 1-1,0 1-265,-32-5 5,1-1 0,-1 1 0,0 0-1,0 0 1,0 1 0,0-1-1,0 1 1,-1 0 0,0 1 0,0-1-1,0 1 1,0-1 0,-1 1-1,0 0 1,0 1 0,0-1 0,0 0-1,-1 1 1,0 0 0,0-1-1,-1 1 1,1 0 0,-1 0 0,-1 0-1,1 0 1,-1 0 0,0 0-1,0 0 1,-1 0 0,1 0 0,-2 0-1,1 0 1,0 0 0,-2 0-5,-9 49-69,-2 5-1153,12-20-2698,13-10-5662,-2-18-673</inkml:trace>
  <inkml:trace contextRef="#ctx0" brushRef="#br0" timeOffset="6016.886">3530 1926 14958,'0'0'3331,"0"0"-411,0 0-379,0 0-934,1 15-1035,3 105-300,-4-117-304,1 0 1,-1 0 0,1 0 0,0 0-1,0-1 1,0 1 0,0 0-1,0 0 1,1-1 0,-1 1-1,1-1 1,0 1 0,0-1-1,0 0 1,0 0 0,0 0-1,0 0 1,0 0 0,1 0-1,-1 0 1,1-1 0,-1 1-1,1-1 1,0 0 0,0 0-1,-1 0 1,1 0 0,0 0 0,0-1-1,0 1 1,0-1 0,0 0-1,0 1 1,0-2 0,0 1-1,0 0 1,0 0 0,0-1-1,0 0 1,0 0 0,-1 0-1,1 0 1,0 0 0,0 0-1,-1-1 32,97-123 1186,-89 117-1075,0-1 0,1 1 0,-1 1 1,1 0-1,1 1 0,-1 0 1,1 0-1,0 1 0,1 1 0,-1 0 1,1 1-1,-1 0 0,1 1 1,0 0-1,0 1 0,0 1 0,0 0 1,0 1-1,0 0 0,0 1 1,0 0-1,0 1 0,-1 0 0,1 1 1,-1 1-1,6 3-111,85 57 502,-101-64-504,0 0 0,0-1 0,0 1 0,0 0 0,0-1 0,0 1 0,0-1 0,1 0 0,-1 0 1,0 0-1,0 0 0,0 0 0,1 0 0,-1 0 0,0-1 0,0 1 0,0-1 0,0 0 0,0 0 0,0 0 0,0 0 1,0 0-1,0 0 0,0 0 0,0 0 0,0-1 0,-1 1 0,1-1 0,-1 1 0,1-1 0,-1 0 0,0 0 0,1 1 0,-1-1 1,0 0-1,0 0 0,0-1 2,24-82 199,-25-49 714,-1 133-912,0 0 0,1 0-1,-1 0 1,0 0 0,1 0 0,-1 0 0,0 0 0,0 0 0,0 1 0,0-1 0,0 0 0,0 0 0,0 1-1,0-1 1,0 1 0,0-1 0,0 1 0,0 0 0,0-1 0,-1 1 0,1 0 0,0 0 0,0-1-1,0 1 1,-1 0 0,1 0 0,0 0 0,0 1 0,0-1 0,-1 0 0,1 0 0,0 1 0,0-1 0,0 1-1,0-1 1,0 1 0,0-1 0,0 1 0,0 0 0,0-1 0,0 1 0,0 0 0,0 0 0,0 0-1,0-1 1,1 1 0,-1 0 0,0 0 0,1 0 0,-1 0 0,1 1 0,-1-1 0,1 0 0,-1 0 0,1 0-1,0 0 1,0 0 0,-1 1 0,1-1-1,-16 27-10,1 1 0,2 1 0,0 1 0,2-1-1,2 2 1,0-1 0,2 1 0,2 1 0,1-1 0,0 25 10,7 25-93,3 0 0,5-1 1,2 0-1,4-1 1,4-1-1,18 42 93,-28-84-74,-2-9 58,0 0 1,-2 1 0,-1 0-1,-1 0 1,-1 0-1,-2 0 1,-1 1-1,-1 0 1,-4 19 15,3-43 2,-1 0 0,0-1-1,0 1 1,0 0 0,-1-1 0,0 1-1,0-1 1,0 0 0,-1 0 0,0 0 0,0-1-1,0 1 1,0-1 0,-1 0 0,0 0-1,0-1 1,0 1 0,0-1 0,0 0 0,-1 0-1,1-1 1,-1 0 0,0 0 0,1 0-1,-1 0 1,0-1 0,-1 0-2,-12 2 7,-1-1 0,1 0 0,-1-2 0,1 0-1,-1-1 1,1-1 0,-20-5-7,17 3-17,-1-2 0,1-1 1,0-1-1,1 0 0,0-2 0,0 0 0,1-2 1,0 0-1,1-1 0,-5-6 17,15 13-217,2-1 0,-1 0 0,1 0 0,0-1 1,0 0-1,1 0 0,0-1 0,1 0 0,0 0 0,0 0 0,1-1 0,0 1 0,0-1 0,1 0 0,1 0 1,0 0-1,0 0 0,1-1 0,0 1 0,1 0 0,0-1 0,0 1 0,3-10 217,27-55-3764,-25 66 3690,2 1 0,-1 0 1,1 0-1,0 1 0,1 0 0,0 0 0,0 1 0,0 0 0,1 0 0,0 1 0,0 0 0,0 1 0,1 0 0,-1 0 0,1 1 0,0 0 0,2 1 74,-4 0-610,1 1-1,0 0 0,0 1 0,0-1 1,0 2-1,0-1 0,0 2 0,-1-1 1,1 1-1,0 0 0,6 3 611,15 10-8056</inkml:trace>
  <inkml:trace contextRef="#ctx0" brushRef="#br0" timeOffset="6330.771">1910 3187 18385,'0'0'2627,"0"0"-225,0 0-256,0 0-192,0 0-1217,0 0-705,0 0-32,-7 36 0,11-15-1153,-4 5-1602,2 0-2274,0 0-7238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49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16335,'0'0'3476,"7"-13"-1042,26-40-90,-32 51-2243,0 1 0,0 0 0,0 0 0,0 0 0,0 0 0,1 0 0,-1 0 1,0 1-1,1-1 0,-1 0 0,0 0 0,1 1 0,-1-1 0,1 1 0,-1 0 1,1-1-1,-1 1 0,1 0 0,-1 0 0,1 0 0,-1 0 0,1 0 0,-1 0 1,1 0-1,0 1 0,-1-1 0,1 0 0,-1 1 0,0 0 0,1-1 0,-1 1 1,1 0-1,-1-1 0,1 2-101,2 0 133,185 116 1896,-112-69-1992,-3 3 0,50 47-37,-85-58-720,-39-289 3469,1 246-2740,0 0 0,-1 0 0,1-1 0,-1 1 0,1 0 0,-1-1 0,0 1 0,0 0 0,0-1 0,0 1-1,0-1 1,-1 1 0,1 0 0,-1-1 0,0 1 0,1 0 0,-1 0 0,0 0 0,0-1 0,0 1 0,-1 0 0,1 0 0,0 0 0,-1 1 0,1-1 0,-1 0 0,0 0 0,0 1 0,0-1 0,1 1 0,-1 0 0,0 0 0,-1-1 0,1 1 0,0 0 0,0 1 0,0-1 0,-1 0 0,1 1-1,0-1 1,-1 1 0,1 0 0,0-1 0,-1 1 0,1 0 0,-1 1 0,1-1 0,0 0 0,-1 1 0,1-1 0,0 1 0,0 0 0,-3 1-9,-11 10 0,0 0 0,1 1 0,0 1 0,1 1 0,1 0 0,-10 15 0,-2 0 0,8-13-441,1 1 0,1 0-1,0 1 1,2 1 0,0 0 0,1 1 0,1 0 0,1 1-1,1 0 1,1 0 0,1 1 0,1 0 0,1 0-1,-2 20 442,9-11-7575,9-8-5386</inkml:trace>
  <inkml:trace contextRef="#ctx0" brushRef="#br0" timeOffset="298.305">1228 73 22389,'9'-70'3374,"-9"70"-3210,1 1-1,-1-1 0,0 0 1,1 0-1,-1 1 1,1-1-1,-1 0 1,0 0-1,1 0 1,-1 0-1,1 0 1,-1 0-1,0 1 1,1-1-1,-1 0 1,1 0-1,-1 0 1,1 0-1,-1 0 1,0 0-1,1-1 1,-1 1-1,1 0 1,-1 0-1,0 0 0,1 0 1,-1 0-1,1-1 1,-1 1-1,0 0 1,1 0-1,-1-1 1,0 1-1,1 0 1,-1 0-1,0-1 1,0 1-1,1 0 1,-1-1-1,0 1-163,1 3-112,17 60 305,-4 1-1,-2 1 0,0 27-192,2 42 0,-5 1 0,-8 75 0,-1-176 0,-2 0 0,-1 0 0,-2 0 0,-1-1 0,-1 0 0,-3 0 0,0-1 0,-2 0 0,-1-1 0,-2 0 0,-1-1 0,-1-1 0,-1-1 0,-22 26 0,11-22-739,-1-2-1,-1-1 1,-2-1 0,-1-2-1,-1-2 1,-1-1-1,-1-1 1,-23 9 739,-26 7-7057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67 204 26233,'0'0'2274,"0"0"-149,0 0-428,-6 19-1280,-36 153-396,29-3-21,7 2 0,9 20 0,-3-143-1021,2-1 1,2 0-1,2 0 1,3-1-1,1 1 1,7 14 1020,12-9-9556,-19-44 3390</inkml:trace>
  <inkml:trace contextRef="#ctx0" brushRef="#br0" timeOffset="393.394">152 429 17200,'17'-173'3379,"-15"154"-2588,1 0 0,0 1-1,2-1 1,0 1 0,1 0-1,0 0 1,2 1-1,1-2-790,-5 13 248,0-1 0,0 2-1,0-1 1,1 0-1,0 1 1,0 0 0,1 0-1,-1 1 1,1-1-1,0 1 1,0 0-1,0 1 1,1 0 0,-1 0-1,1 0 1,0 1-1,0-1 1,-1 2 0,8-2-248,-6 1 34,-1 0 0,1 1 0,0 0 0,-1 0 0,1 0 0,0 1 0,0 1 0,-1-1 0,1 1 0,0 1 0,-1-1 0,1 1 1,-1 0-1,1 1 0,-1 0 0,0 0 0,0 1 0,0-1 0,-1 2 0,1-1 0,-1 1 0,0 0 0,0 0 0,-1 0 0,0 1 0,0 0 1,0 0-1,0 0 0,-1 1 0,0 0 0,0-1 0,-1 1 0,0 1 0,1 3-34,-3 0-28,0-1 1,-1 1-1,0 0 1,-1-1-1,0 1 1,-1 0-1,0-1 1,-1 1-1,0-1 1,-1 0-1,0 0 0,0 0 1,-1-1-1,0 1 1,-1-1-1,0 0 1,0-1-1,-1 1 1,0-1-1,-1-1 1,1 1-1,-5 1 28,-10 10-93,-2-1-1,0-1 1,-1-1-1,-1-1 1,0-1 0,-1-2-1,-16 5 94,-46 9-272,88-26 272,0 0 0,1 0-1,-1 0 1,1 0 0,-1 0 0,1 0 0,-1-1 0,0 1-1,1 0 1,-1 0 0,1 0 0,-1-1 0,1 1 0,-1 0 0,1-1-1,-1 1 1,1 0 0,-1-1 0,1 1 0,0-1 0,-1 1-1,1-1 1,-1 1 0,1-1 0,0 1 0,0-1 0,-1 1 0,1-1-1,0 1 1,0-1 0,0 0 0,-1 1 0,1-1 0,0 1-1,0-1 1,0 1 0,0-1 0,0 0 0,0 1 0,0-1-1,0 1 1,1-1 0,-1 0 0,0 1 0,0-1 0,0 1 0,1-1-1,-1 1 1,0-1 0,1 1 0,-1-1 0,0 1 0,1-1-1,-1 1 1,1-1 0,-1 1 0,0 0 0,1-1 0,-1 1 0,1 0-1,-1-1 1,1 1 0,0 0 0,-1 0 0,1-1 0,-1 1-1,1 0 1,0 0 0,11-9 12,1 1 0,0 0 0,0 1 0,1 0 0,0 1 0,0 1 0,1 0-1,-1 1 1,1 0 0,0 1 0,0 1 0,1 1 0,10-1-12,-18 2 21,0 0 1,0 0-1,1 1 0,-1 0 1,-1 1-1,1-1 0,0 1 1,0 1-1,0 0 1,-1 0-1,0 0 0,1 1 1,-1 0-1,-1 0 0,1 1 1,-1 0-1,1 0 0,-1 0 1,-1 1-1,1 0 0,-1 0 1,4 6-22,-4-7 28,0 0 1,0 1 0,-1-1 0,0 1-1,0 0 1,0 0 0,-1 0-1,0 1 1,0-1 0,0 1-1,-1 0 1,0 0 0,0-1 0,-1 1-1,0 0 1,0 1 0,-1-1-1,0 0 1,0 0 0,-1 0-1,1 0 1,-1 0 0,-1 0-1,0 0 1,0 0 0,0-1 0,-1 1-1,1-1 1,-2 1 0,1-1-1,-1 0 1,-2 3-29,-10 2 0,-1-1 0,0 0 0,-1-1 0,0 0 0,-1-2 0,1 0 0,-1-2 0,-1 0 0,1 0 0,-1-2 0,1-1 0,-1 0 0,0-1 0,0-2 0,0 0 0,0-1 0,-51-13-4351,70 15 4179,-1-1 0,1 1 0,-1-1 0,0 0 0,1 0 0,-1 0 0,1 0 0,0 0 0,-1 0 0,1 0 0,0 0 0,-1 0 0,1 0 0,0-1 0,0 1 0,0-1 0,0 1 0,0-1 0,1 1 0,-1-1 0,0 1 0,1-1 0,-1 0-1,1 1 1,-1-1 0,1 0 0,0 1 0,0-1 0,0 0 0,0 1 0,0-1 0,0 0 0,0 0 0,1 1 0,-1-1 0,0 0 0,1 1 0,0-1 0,-1 1 0,2-2 172,14-16-7111,5 0-6256</inkml:trace>
  <inkml:trace contextRef="#ctx0" brushRef="#br0" timeOffset="650.459">798 565 21076,'0'0'3940,"0"0"-1058,0 0-191,0 0-1250,0 0-704,0 0-737,20 80 0,-33-35 0,1 2 0,-1-1 0,3 1 0,6-3 0,0-4 0,-1-2-192,5-7-2178,-3-7-2979,2-6-6278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45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202 400 18257,'31'-124'5061,"-27"114"-4390,4-6 2340,-4 29-1531,-1 21-1419,1 0-1,2 0 0,1 0 1,1-1-1,2 0 0,2-1 1,1 0-1,1-1 0,1-1 1,15 21-61,-20-35-4,-7-10 2,-1 1 0,2-1 0,-1 0 0,1 0 0,0 0-1,0 0 1,0-1 0,1 0 0,0 0 0,0 0 0,0 0 0,1-1 0,0 0-1,0 0 1,0 0 0,0-1 0,0 0 0,1 0 0,-1-1 0,1 0-1,4 1 3,-6-5 24,1-1-1,-1 0 1,0 0-1,-1 0 1,1-1-1,-1 1 0,1-1 1,-1 0-1,0-1 1,0 1-1,-1-1 1,1 1-1,-1-1 1,0 0-1,-1 0 0,1-1 1,-1 1-1,0-1 1,0-1-24,3-2 147,19-45 443,-2 0 1,-2-2-1,-3-1 1,-2 0-1,6-57-590,-18 76 187,-20 82-187,-57 271 0,50-195 0,-5 0 0,-36 91 0,58-192 0,-1 0 0,-1-1 0,-1 0 0,0-1 0,-1 0 0,0-1 0,-11 12 0,16-23 0,1 1 0,-1-1 0,0 0 0,0 0 0,0-1 0,0 0 0,-1 0 0,0 0 0,0-1 0,0 0 0,0 0 0,-1-1 0,1 0 0,0 0 0,-1-1 0,0 0 0,1 0 0,-1-1 0,0 0 0,1 0 0,-6-2 0,-1-1-112,1-2 1,-1 1-1,1-2 0,1 0 0,-1-1 1,1 0-1,0 0 0,1-1 1,0-1-1,0 0 0,1-1 0,0 0 1,0 0-1,2-1 0,-1 0 1,1-1-1,1 0 0,0 0 0,0 0 1,1-1-1,1 0 0,0-1 1,1 1-1,1-1 0,0 1 1,0-1-1,1-7 112,4-29-4088,15 21-2896,0 16-901</inkml:trace>
  <inkml:trace contextRef="#ctx0" brushRef="#br0" timeOffset="294.175">938 607 19250,'0'0'2701,"0"0"-58,0 0-65,0 0-693,0 0-684,0 0-347,0 0-309,-6 4-262,1 0-243,1 1 1,-1-1 0,1 1 0,0 0-1,1 0 1,-1 0 0,1 0-1,0 0 1,0 1 0,1 0 0,0-1-1,0 1 1,0 0 0,0 0 0,1 0-1,0 0 1,1 1 0,-1-1 0,1 5-41,-4 7-39,2 1 0,0-1-1,0 0 1,2 1 0,0-1 0,1 1 0,1-1 0,1 1 0,1-1 0,0 0 0,1 0 0,1-1 0,1 1 0,0-2 0,2 1 0,-1-1 0,2 0 0,0 0 0,3 1 39,-10-13-294,1-1-1,-1 0 1,1 0 0,0 0 0,-1-1 0,1 0 0,0 1 0,1-1 0,-1 0 0,0-1 0,1 1 0,-1-1 0,0 0 0,1 0 0,0 0 0,-1-1 0,1 1-1,-1-1 1,1 0 0,0-1 0,2 0 294,54-30-12285,-38 8 664</inkml:trace>
  <inkml:trace contextRef="#ctx0" brushRef="#br0" timeOffset="595.961">1347 68 7527,'0'0'5659,"0"0"-3102,-13-9 171,-41-25-166,52 34-2453,0-1-1,0 1 1,0 0-1,0 0 0,0 0 1,0 0-1,1 0 1,-1 0-1,0 0 1,0 1-1,0-1 1,0 1-1,0-1 0,1 1 1,-1 0-1,0 0 1,1 0-1,-1 0 1,0 0-1,1 0 1,-1 0-1,1 0 0,-1 1 1,1-1-1,0 0 1,0 1-1,0-1 1,0 1-1,-1 1-108,-2 1 282,-5 6-33,1 1 1,-1 1-1,2 0 0,0 0 0,0 0 0,1 1 0,0 0 0,1 0 0,1 0 0,0 1 0,1 0 0,0-1 0,1 1 0,1 0 0,0 0 0,1 0 0,0 2-249,2-13 46,-1 0 0,0 0 0,1 0 0,0-1 0,0 1 0,0 0 0,0-1 0,0 1 0,0-1 0,0 0 0,1 0 0,-1 0 0,1 0 0,0 0 0,0 0 0,-1-1 0,1 1 0,0-1 0,0 0 0,1 0 0,-1 0 0,0 0 0,0-1 0,0 1 0,0-1 0,1 0 0,-1 0 0,0 0 0,0 0 0,1-1 0,-1 1 0,0-1 0,0 0 0,0 1 0,0-2 0,0 1 0,0 0 0,0-1 0,0 1 0,0-1 0,0 0 0,-1 0 1,1 0-1,-1 0 0,0 0 0,1-1 0,-1 1 0,0-1 0,0 1 0,0-1-46,2-7 84,0 0 0,-1-1 1,0 1-1,0-1 1,-1 1-1,-1-1 0,0 0 1,0 0-1,-1 0 1,0 1-1,-1-1 0,0 0 1,-1 0-1,0 1 1,-1-1-1,0 1 0,0 0 1,-1-1-1,-1 2 1,0-1-1,-5-7-84,-33-32-251,41 48 217,1 0 1,0-1-1,0 1 1,-1 1-1,1-1 0,-1 0 1,1 0-1,-1 0 1,1 1-1,-1-1 0,1 1 1,-1-1-1,1 1 0,-1 0 1,0-1-1,1 1 1,-1 0-1,0 0 0,1 0 1,-1 1-1,0-1 0,1 0 1,-1 0-1,0 1 1,1-1-1,-1 1 0,1 0 1,-1-1-1,1 1 1,-1 0-1,1 0 0,0 0 1,-1 0-1,1 0 0,0 0 1,0 0-1,-1 1 34,-14 31-4334,12-8-1384,3 11-7430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0:5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123 174 10474,'0'0'7500,"4"-16"-3939,15-51-983,-17 61-2193,0 0 0,0 0 0,1 1-1,0-1 1,0 1 0,0 0-1,1 0 1,0 0 0,0 0-1,0 1 1,1 0 0,-1 0 0,5-3-385,-7 5 63,2 0 1,-1 0-1,0 0 1,0 0-1,1 1 1,-1-1-1,1 1 1,-1 0 0,1 0-1,-1 0 1,1 1-1,0-1 1,0 1-1,-1 0 1,1 0 0,0 0-1,-1 1 1,1-1-1,0 1 1,-1 0-1,1 0 1,-1 0-1,1 0 1,-1 1 0,1-1-1,-1 1 1,0 0-1,0 0 1,0 0-1,1 2-63,3 4-3,0 0-1,-1 1 0,-1 0 0,1 0 1,-2 0-1,1 1 0,-1 0 0,-1 0 0,1 0 1,-2 0-1,1 0 0,-2 1 0,1-1 1,-1 1-1,-1-1 0,0 1 0,0-1 1,-1 1-1,-1-1 0,0 1 0,0-1 0,-1 0 1,0 0-1,-1 0 0,0 0 0,0-1 1,-1 1-1,0-1 0,-1 0 0,0-1 1,-1 1-1,1-1 0,-1 0 0,-8 5 4,-1 2-13,-1 0-1,0-2 0,-1 0 1,0-1-1,-1 0 1,-1-2-1,0 0 1,0-2-1,0 0 0,-1-1 1,-7 1 13,28-7 6,-1-1-1,0 1 1,0 0 0,0 0 0,0-1 0,0 1 0,0 0 0,0-1-1,-1 1 1,1-1 0,0 1 0,0-1 0,0 0 0,0 1 0,-1-1-1,1 0 1,0 0 0,0 0 0,-1 0 0,1 0 0,0 0 0,0 0-1,-1-1 1,1 1 0,0 0 0,0-1 0,0 1 0,0-1 0,0 1-1,-1-1 1,1 1 0,0-1 0,0 0 0,0 1 0,0-1 0,1 0-1,-1 0 1,0 0 0,0 0 0,0 0 0,1 0 0,-1 0 0,0 0-1,1 0 1,-1 0 0,1 0 0,0-1 0,-1 1 0,1 0 0,0 0-1,-1 0 1,1-1 0,0 1 0,0 0 0,0 0 0,0-1 0,0 1-1,1 0 1,-1 0 0,0 0 0,0-1 0,1 1-6,3-4 75,1 0 1,-1 0-1,1 0 1,0 1-1,1 0 1,-1 0-1,1 0 0,-1 0 1,1 1-1,0 0 1,1 1-1,-1-1 1,0 1-1,1 0 1,-1 1-1,1-1 1,0 1-1,-1 1 1,1-1-1,0 1 1,-1 1-1,7 0-75,-3 2 0,0 0 0,0 1 0,0 1 0,0-1 0,-1 2 0,0-1 0,0 1 0,0 1 0,-1-1 0,0 1 0,0 1 0,-1 0 0,0 0 0,0 0 0,-1 1 0,0 0 0,1 4 0,31 34 0,32 16 0,-68-61 0,1 0 0,0 0 0,-1-1 0,1 1 0,0-1 0,0 0 0,0 0 0,0 0 0,0 0 0,0 0 0,0-1 0,0 1 0,1-1 0,-1 0 0,0 0 0,0 0 0,0 0 0,0-1 0,1 1 0,-1-1 0,0 0 0,0 0 0,0 0 0,0 0 0,0-1 0,-1 1 0,1-1 0,0 0 0,0-1-7,0 0-1,0 0 1,-1-1 0,1 0-1,-1 1 1,0-1 0,0 0 0,0 0-1,-1 0 1,1 0 0,-1-1-1,0 1 1,0 0 0,-1-1-1,1 1 1,-1 0 0,0-1 0,0 1-1,0-1 8,-1 4-212,1 0 0,0 0 0,-1-1 0,1 1 0,-1 0-1,1 0 1,-1 0 0,0 0 0,1 0 0,-1 0 0,0 0 0,0 0 0,0 0-1,0 0 1,0 0 0,0 1 0,0-1 0,0 0 0,0 1 0,0-1 0,0 0-1,0 1 1,-1 0 0,1-1 0,0 1 0,0 0 0,0-1 0,-1 1-1,1 0 1,0 0 0,-1 0 0,1 0 0,0 0 0,-1 1 212,0-2-379,-18 0-7330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3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19923,'0'0'2610,"0"0"-912,0 0-139,0 0-401,0 0-507,12 2-368,538 39 278,-511-41-561,-41-5 37,-13-2-28,0 0 0,1-2-1,0 0 1,0 0-1,1-1 1,1-1 0,-1 0-1,2-1 1,-1 0 0,2 0-1,0-2 1,0 1 0,1-1-1,1 0 1,0-1 0,1 0-1,1 0 1,0-1-1,1 0 1,1 0 0,-2-13-9,6 26-2,0 0 0,0 0 0,0 0 0,1 0 0,-1 1 0,1-1 0,0 0 0,0 0 0,0 0 0,0 1 0,0-1 0,1 1 0,-1-1 0,1 1-1,-1-1 1,1 1 0,0 0 0,0 0 0,0 0 0,1 0 0,-1 0 0,0 0 0,1 1 0,-1-1 0,1 1 0,-1-1 0,1 1 0,0 0 0,-1 0 0,1 0 0,0 1 0,0-1 0,0 1 0,0-1 0,0 1 0,0 0 0,0 0 2,6-1 15,0 1 0,0-1 1,0 2-1,0-1 0,0 1 0,-1 0 0,1 1 0,0 0 1,-1 1-1,1-1 0,-1 2 0,0-1 0,0 1 1,0 0-1,0 1 0,-1 0 0,0 0 0,0 1 0,0-1 1,0 2-1,-1-1 0,0 1 0,-1 0 0,1 0 1,-1 0-1,-1 1 0,1-1 0,-1 1 0,-1 1 0,1-1 1,-2 0-1,3 9-15,-2 2 49,-2 0 0,1 1 0,-2-1 0,-1 0 0,-1 1-1,0-1 1,-1 0 0,-1 0 0,-1 0 0,-1 0 0,0-1 0,-1 0 0,-2 0 0,1-1 0,-2 0 0,0 0 0,-1-1 0,-1-1 0,0 0 0,-1 0-1,-1-1 1,0-1 0,-1 0 0,-2 0-49,-25 27-1292,16-13-3050,19-20 2257,-4 7-7022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3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77 111 14702,'-13'6'6027,"-42"19"-2632,46-11-1083,117-1 602,448-9 17,44-27-2931,-161 4 182,1293-17 122,-1342 5-304,-349 22 0,-41 8 0,0 1 0,1 0 0,-1-1 0,0 1 0,1-1 0,-1 1 0,0-1 0,0 1 0,0-1 0,0 1 0,1-1 0,-1 1 0,0-1 0,0 1 0,0-1 0,0 1 0,0-1 0,0 1 0,0-1 0,0 1 0,0-1 0,-1 1 0,1-1 0,0 1 0,0-1 0,0 1 0,0 0 0,-1-1 0,1 1 0,0-1 0,-1 1 0,1-1 0,0 1 0,-1 0 0,1-1 0,0 1 0,-1 0 0,1-1 0,-1 1 0,1 0 0,0 0 0,-1-1 0,1 1 0,-1 0 0,1 0 0,-1 0 0,1 0 0,-1-1 0,1 1 0,-1 0 0,1 0 0,-1 0 0,1 0 0,-1 0 0,1 0 0,-1 0 0,1 1 0,-1-1 0,1 0 0,-1 0 0,1 0 0,-1 0 0,1 1 0,-1-1 0,1 0 0,-75-14-882,-1 3 0,0 3 0,0 4 0,-67 5 882,66-1-1992,-37 0-7863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3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24 101 21620,'0'0'4287,"0"0"-1116,0 0-790,0 17-1249,-4 115-956,-1 226-10340,4-342 2348,-1-5-5369</inkml:trace>
  <inkml:trace contextRef="#ctx0" brushRef="#br0" timeOffset="283.07">1 160 20499,'0'0'3235,"7"-14"17,29-43-631,-31 50-2438,1 1 1,1 0 0,-1 0-1,1 0 1,0 1-1,0 0 1,1 0 0,-1 1-1,1 0 1,0 0 0,0 1-1,1 0 1,-1 0 0,1 1-1,-1 0 1,1 1-1,3 0-183,-5-1 23,8-2-22,-1 1 1,1 0-1,0 2 0,-1-1 1,1 2-1,0 0 0,0 0 1,0 2-1,-1-1 0,1 2 1,-1 0-1,5 2-1,-17-4-141,0 0 0,0 0 1,0 0-1,0 0 0,0 1 0,0-1 1,0 0-1,-1 1 0,1-1 0,0 1 0,-1 0 1,0-1-1,1 1 0,-1 0 0,0 0 1,0 0-1,0 0 0,0 0 0,0 0 1,0 0-1,-1 0 0,1 0 0,0 1 0,-1-1 1,0 0-1,0 0 0,0 1 0,0-1 1,0 0 140,-1 5-1034,-1 0 0,0-1 0,-1 1 1,1-1-1,-1 1 0,-1-1 1,1 0-1,-1 0 0,0 0 1,0-1-1,-1 1 0,0-1 0,0 0 1034,-23 22-13677</inkml:trace>
  <inkml:trace contextRef="#ctx0" brushRef="#br0" timeOffset="284.07">2 360 14990,'0'0'4420,"0"0"-1633,0 0 544,93-7-1857,-63 4-994,2-1-288,4 2 128,-6 1-159,-2 1-97,-5 0 32,-5 1-96,-10 7-224,-8 4-1090,-6 6-1120,-13 2-609,-4 3-1057,-2 4-2626</inkml:trace>
  <inkml:trace contextRef="#ctx0" brushRef="#br0" timeOffset="571.314">28 598 9993,'0'0'4341,"0"0"-823,0 0-769,0 0-657,2 12-330,8 39-155,-9-49-1527,0-1 1,0 1-1,0 0 0,1-1 0,-1 1 1,0-1-1,1 0 0,0 1 1,-1-1-1,1 0 0,0 0 1,0 0-1,-1 0 0,1 0 0,0-1 1,0 1-1,0 0 0,0-1 1,0 0-1,0 1 0,0-1 0,0 0 1,0 0-1,0 0 0,1 0-80,5 1 182,43 2-213,0-2 1,1-3 0,-1-1-1,43-10 31,-85 12-140,30-8-2685,-21 5-3238,-12 2-2660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3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420 547 15759,'0'0'3304,"2"-13"-586,0 3-2079,1 1-29,-2 1 0,1 0-1,-1-1 1,0 1-1,-1-1 1,0 1 0,0-1-1,0 1 1,-2 0 0,1-1-1,-2-5-609,0 9 89,0 1 1,0 0-1,0 0 0,0 0 0,-1 0 0,1 0 0,-1 0 0,0 1 1,0 0-1,0 0 0,-1 0 0,1 0 0,-1 1 0,0 0 1,1 0-1,-1 0 0,0 0 0,0 1 0,0 0 0,-1 0 0,1 0 1,0 1-1,0-1 0,0 1 0,-1 1-89,-8-2 177,0 2-1,0 0 1,0 0-1,0 1 1,0 1-1,1 1 1,-1 0-1,-12 5-176,15-5-17,1 1 0,-1 0 1,1 1-1,0 0 0,1 0 0,-1 1 1,1 0-1,0 1 0,1 0 0,0 0 0,0 1 1,1 0-1,0 0 0,1 1 0,-1 0 1,2 0-1,0 0 0,0 1 0,1 0 0,0 0 1,1 0-1,0 0 0,1 1 0,0-1 1,1 1-1,0-1 0,1 1 0,0-1 0,0 1 1,2 0-1,-1-1 0,2 0 0,-1 1 1,2-1-1,1 5 17,4-1-17,0 0 0,1-1 0,0 0 0,1-1 0,1 0 0,0-1-1,1 0 1,0-1 0,1 0 0,0-1 0,0-1 0,1 0 0,0-1 0,1-1 0,0 0 0,0-1 0,0-1 0,1-1 0,0 0 0,0-1 0,0 0 0,0-2 0,0 0 0,1-1 0,-1-1 0,4 0 17,-12-1 7,0 0 0,-1-1 0,1 0 0,0 0 0,-1-1 0,0 0 1,0 0-1,0-1 0,0 0 0,-1-1 0,0 1 0,0-1 0,0-1 0,-1 1 1,0-1-1,0 0 0,-1-1 0,0 1 0,0-1 0,-1 0 0,1-3-7,10-20 165,-3-1-1,0 0 0,-2-1 1,-1 0-1,-2-2-164,8-30 10,-4 0 0,-2 0 0,-3 0-1,-3-1 1,-3 0 0,-8-55-10,9 117 0,-1 1 0,1-1 0,-1 0 0,0 1 0,0-1 0,-1 0 0,1 1 0,-1-1 0,0 0 0,0 1 0,0-1 0,0 1 0,-1-1 0,1 1 0,-1 0 0,0 0 0,0 0 0,0 0 0,-1 0 0,1 0 0,0 0 0,-1 1 0,0-1 0,0 1 0,0 0 0,0 0 0,0 0 0,0 0 0,0 0 0,-1 1 0,1-1 0,-1 1 0,1 0 0,-1 0 0,1 1 0,-1-1 0,0 1 0,0-1 0,2 2-94,0 0 1,0-1-1,0 1 0,0 0 1,0 0-1,0 0 0,0 1 1,1-1-1,-1 0 0,1 1 1,-1-1-1,1 1 1,-1 0-1,1-1 0,0 1 1,-1 0-1,1 0 0,0 0 1,0-1-1,1 1 0,-1 0 1,0 1-1,0 0 94,-2 50-5950,14-18-3435</inkml:trace>
  <inkml:trace contextRef="#ctx0" brushRef="#br0" timeOffset="606.545">1367 235 3427,'7'-16'12610,"59"-112"-1619,-44 96-6037,-40 30-4169,-8 9-785,1 1 0,0 2 0,0 0 0,1 1 0,1 2 0,0 0 0,-3 4 0,25-16 0,-34 20 0,0 1 0,2 2 0,0 1 0,2 2 0,1 1 0,-12 15 0,40-42 0,0 1 0,0-1 0,1 1 0,-1 0 0,0 0 0,1 0 0,-1-1 0,1 1 0,-1 1 0,1-1 0,0 0 0,0 0 0,0 0 0,0 1 0,0-1 0,1 0 0,-1 1 0,1-1 0,-1 0 0,1 1 0,0-1 0,0 1 0,0-1 0,0 1 0,1-1 0,-1 1 0,1-1 0,-1 0 0,1 1 0,0-1 0,0 0 0,0 0 0,0 1 0,0-1 0,0 0 0,1 0 0,-1 0 0,1 0 0,-1 0 0,1-1 0,0 1 0,15 7 0,0-1 0,0 0 0,1-2 0,-1 0 0,2-1 0,-1-1 0,0 0 0,6-1 0,2 2 0,16 2 0,-22-5 0,-1 1 0,1 0 0,-1 1 0,0 2 0,0 0 0,-1 0 0,1 2 0,-2 0 0,1 2 0,-1 0 0,0 0 0,-1 2 0,-13-9 0,0 0 0,0 0 0,-1 0 0,1 1 0,-1-1 0,0 1 0,0 0 0,0-1 0,0 1 0,0 0 0,-1 0 0,0 0 0,0 0 0,0 1 0,0-1 0,-1 0 0,1 0 0,-1 1 0,0-1 0,-1 0 0,1 0 0,-1 1 0,0-1 0,0 0 0,0 0 0,0 0 0,-1 0 0,1 0 0,-1 0 0,0 0 0,0-1 0,-1 1 0,1-1 0,-1 0 0,0 1 0,0-1 0,0 0 0,0 0 0,-1 0 0,-20 13 0,0 0 0,-1-2 0,0 0 0,-1-2 0,-1-1 0,0-1 0,0-1 0,-1-2 0,0-1 0,-1-1 0,1-1 0,-1-1 0,0-2 0,-8-1 0,37 0 0,-10 1-10,1 0-1,-1-1 1,0 0 0,0 0 0,1-1-1,-1 0 1,0-1 0,1 0-1,0-1 1,-1 0 0,1 0-1,0-1 1,0 0 0,-3-3 10,11 6-115,-1 0 1,1 0-1,0-1 1,0 1-1,0-1 1,0 1-1,0-1 1,0 1-1,0-1 1,0 0-1,0 1 1,1-1-1,-1 0 1,1 0-1,-1 1 1,1-1-1,0 0 1,0 0-1,0 0 1,0 0 0,0 1-1,0-1 1,0 0-1,0 0 1,1 0-1,-1 1 1,1-1-1,0 0 1,-1 0-1,1 1 1,0-1-1,0 1 1,0-1-1,0 1 1,0-1-1,0 1 1,1-1-1,-1 1 1,0 0-1,1 0 1,0-1 114,63-42-8866,-15 22-1421</inkml:trace>
  <inkml:trace contextRef="#ctx0" brushRef="#br0" timeOffset="1013.488">2089 213 18642,'7'-14'5536,"41"-100"1964,-47 112-7478,-1 0 1,0 1-1,0-1 0,0 0 0,0 0 1,0 0-1,-1 0 0,1 1 0,-1-1 1,1 0-1,-1 0 0,1 1 0,-1-1 1,0 0-1,0 1 0,0-1 0,0 1 1,0-1-1,0 1 0,-1-1 1,1 1-1,0 0 0,-1-1 0,1 1 1,-1 0-1,1 0 0,-1 0 0,1 0 1,-1 1-1,0-1 0,1 0 0,-1 1 1,0-1-1,0 1 0,0-1 1,1 1-1,-1 0 0,0 0 0,0 0 1,0 0-1,0 0-22,-80 5 176,66 0-176,-1 0 0,1 2 0,1 0 0,-1 1 0,1 0 0,0 2 0,1-1 0,0 2 0,1 0 0,0 0 0,0 2 0,2-1 0,-6 8 0,13-16 0,0 1 0,0 0 0,1 0 0,-1 0 0,1 0 0,0 1 0,1-1 0,-1 1 0,1 0 0,0-1 0,1 1 0,-1 0 0,1 0 0,0 0 0,1 0 0,-1 0 0,1 1 0,0-1 0,1 0 0,0 0 0,0 0 0,0 0 0,0 0 0,1 0 0,0-1 0,1 1 0,-1 0 0,3 4 0,9 4 0,0-1 0,1 0 0,0-1 0,1-1 0,0 0 0,0-1 0,1-1 0,1 0 0,0-1 0,0-1 0,13 2 0,64 31 0,-93-39 0,1-1 0,-1 1 0,1 0 0,-1 0 0,1 0 0,-1 0 0,0 1 0,1-1 0,-1 1 0,0-1 0,0 1 0,0 0 0,0-1 0,0 1 0,-1 0 0,1 1 0,-1-1 0,1 0 0,-1 0 0,0 1 0,1-1 0,-1 0 0,0 1 0,-1-1 0,1 1 0,0 0 0,-1-1 0,1 1 0,-1-1 0,0 1 0,0 0 0,0-1 0,0 1 0,-1 0 0,1-1 0,-1 1 0,1-1 0,-1 1 0,0-1 0,0 1 0,0-1 0,0 1 0,-1-1 0,1 0 0,-1 0 0,1 0 0,-1 1 0,-13 8 0,0 0 0,0-2 0,-1 1 0,0-2 0,-1 0 0,0-1 0,0-1 0,-1-1 0,1 0 0,-1-1 0,0-1 0,0 0 0,0-2 0,-12 0 0,17 0-39,7 0-118,0 0 0,0 0 0,0-1 1,-1 0-1,1 0 0,0-1 1,0 1-1,0-1 0,0 0 1,0-1-1,0 0 0,0 0 1,0 0-1,1 0 0,-1-1 1,-3-3 156,7-24-10704,16 19 3423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45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552 442 8584,'0'0'6956,"0"0"-3502,0 0-1062,0 0 74,0 0-363,-11-13-581,-38-39-327,46 50-1133,0 0-1,0 0 1,0 1-1,0-1 1,0 1-1,0 0 1,-1 0-1,1 0 1,0 0-1,-1 1 1,1-1-1,0 1 1,-1 0-1,1 0 1,-1 0-1,1 1 1,0-1-1,-1 1 1,1 0-1,0 0 1,-1 0-62,-6 1 112,-15 5-28,0 1 0,0 1 0,1 2-1,0 0 1,1 1 0,0 2 0,1 0-1,0 1 1,2 1 0,0 1 0,0 1-1,2 1 1,0 1 0,1 0 0,1 1-1,-1 5-83,11-19-46,1-1 0,0 1 1,0 1-1,1-1 0,0 1 0,0 0 0,0 0 0,1 0 0,1 0 0,-1 0 0,1 1 0,1-1 0,0 1 0,0 0 0,0-1 0,1 1 0,1 0 0,-1-1 0,1 1 0,1-1 0,0 1 1,0-1-1,0 0 0,1 1 0,0-1 0,1 0 0,0-1 0,4 8 46,1-5-42,-1 1-1,1-2 1,1 1 0,0-1 0,0-1 0,0 0 0,1 0-1,1-1 1,-1 0 0,1-1 0,0 0 0,1-1 0,-1-1-1,1 0 1,0 0 0,0-1 0,0-1 0,0 0 0,1-1-1,8-1 43,0 2 95,1-1 0,0-1-1,-1 0 1,1-2-1,-1-1 1,0-1 0,0-1-1,0-1 1,-1-1-1,1 0 1,-1-2 0,-1 0-1,0-2 1,0 0-1,-1-1 1,-1-1 0,0-1-1,-1 0 1,0-2-1,-1 1 1,-1-2 0,0 0-1,-2-1 1,0-1-1,2-3-94,-5-4 53,0-1 1,-2 0-1,-1 0 0,-1-1 0,-1 1 0,-2-1 0,0 0 0,-2-1 0,-2 1 1,0 0-1,-2 0 0,0 0 0,-2 0 0,-2 1 0,0 0 0,-2 0 0,-1 0 1,-1 1-1,-1 1 0,-1 0 0,-6-8-53,10 18-3,0 0 1,-1 0-1,-1 1 0,0 1 1,-1 0-1,0 0 0,-1 1 1,-11-8 2,3 11-728,12 20-3600,16 6 57,8 0-1948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4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83 112 1762,'0'0'11210,"0"0"-6261,0 0-1944,6-12-79,19-39-625,-15 47 889,-10 22-2580,0-15-390,-6 87 624,-3 1 1,-4-1 0,-19 62-845,15-72 39,10-46-378,-29 183-3804,33-145-1635,8 1-4222,-1-50-1717</inkml:trace>
  <inkml:trace contextRef="#ctx0" brushRef="#br0" timeOffset="421.584">127 334 9001,'17'-214'10666,"-2"130"-5515,-14 82-5057,-1 0 0,1 0 0,0 0 0,0 0-1,0 0 1,0 1 0,0-1 0,1 0 0,-1 0 0,1 1 0,-1-1-1,1 1 1,-1 0 0,1-1 0,0 1 0,-1 0 0,1 0 0,0 0-1,0 0 1,0 0 0,0 1 0,0-1 0,0 0 0,0 1 0,0 0-1,0-1 1,1 1 0,-1 0 0,0 0 0,0 0 0,0 0-1,0 1 1,2-1-94,69 20 635,-58-13-578,-1 1 1,-1 0 0,1 1 0,-1 1 0,-1 0 0,1 0-1,-2 2 1,0-1 0,0 1 0,7 12-58,-14-18-33,0 0 0,0 0 0,-1 0-1,1 0 1,-2 1 0,1-1 0,-1 1 0,0 0 0,0 0 0,-1 0 0,0 0-1,0 0 1,0 0 0,-1 0 0,0 0 0,-1 0 0,0 0 0,0 0 0,0 0-1,-1 0 1,0-1 0,0 1 0,-1 0 0,0-1 0,0 1 0,0-1 33,-6 5-195,-1 0-1,0 0 1,0-1 0,-1 0 0,-1-1-1,1-1 1,-2 0 0,1 0 0,-1-1-1,0-1 1,0 0 0,-1-1 0,1 0 0,-1-1-1,0 0 1,-1-1 0,1-1 0,0-1-1,-1 0 1,0 0 0,-10-2 195,23 1 9,1 0 1,0 1 0,-1-1-1,1 0 1,-1 0-1,1 0 1,0 0-1,-1 0 1,1 0-1,0 0 1,-1-1 0,1 1-1,-1 0 1,1-1-1,0 1 1,0-1-1,-1 0 1,1 1-1,0-1 1,0 0 0,0 0-1,-1 1 1,1-1-1,0 0 1,0 0-1,1 0 1,-1 0-1,0-1 1,0 1 0,0 0-1,1 0 1,-1 0-1,0-1 1,1 1-1,0 0 1,-1-1 0,1 1-1,0 0 1,-1-1-1,1 1 1,0-1-1,0 1 1,0 0-1,0-1 1,0 1 0,1-1-1,-1 1 1,0 0-1,1-1 1,-1 1-1,1 0 1,-1-1-1,1 1 1,-1 0 0,1 0-1,0 0 1,0-1-1,0 1 1,0 0-1,-1 0 1,1 0-1,1 0-9,9-7 199,1 0-1,1 0 1,-1 1-1,1 0 0,0 1 1,1 1-1,-1 0 1,1 1-1,0 0 1,0 1-1,1 1 0,7 0-198,-11-1 81,-1 1-1,1 0 0,0 1 1,-1 0-1,1 1 0,0 0 1,0 0-1,0 1 0,-1 1 0,1 0 1,-1 0-1,1 1 0,-1 1 1,0 0-1,0 0 0,0 0 1,-1 2-1,1-1 0,-1 1 1,0 0-1,-1 1 0,0 0 0,3 4-80,-5-4 39,0 1-1,-1 0 0,0 0 1,-1 0-1,0 1 0,0 0 1,-1 0-1,0 0 0,0 0 1,-1 0-1,0 0 0,-1 1 0,0-1 1,-1 1-1,0-1 0,0 1 1,-1-1-1,0 0 0,0 1 1,-1-1-1,-1 0 0,0 0 1,0 0-1,0 0 0,-1 0 1,-1-1-1,1 0 0,-1 0 0,-1 0 1,1 0-1,-1-1 0,-1 0 1,1 0-1,-3 1-38,1-1-18,0 0 1,-1 0-1,0-1 0,0 0 1,0-1-1,-1 0 1,1 0-1,-1-1 0,0 0 1,-1-1-1,1 0 0,0-1 1,-1 0-1,0 0 1,1-1-1,-1-1 0,0 0 1,0 0-1,1-1 0,-1 0 1,0-1-1,1-1 0,-1 1 1,1-2-1,0 1 1,0-1-1,0-1 0,1 0 1,-1 0-1,1-1 0,0 0 1,1 0-1,-6-7 18,11 9-178,0 0 0,0 0 0,1 0 0,0-1 0,0 1 0,0-1 0,0 0 0,1 1 0,0-1 0,0 0 0,0 0 0,1 0 0,-1 0 0,1 0 0,0 0 0,1 0 0,-1 0 0,1 0 0,0 0 177,1-2-707,0 0 0,0 0-1,1 0 1,0 1 0,0-1-1,0 1 1,1 0-1,0 0 1,0 0 0,1 1-1,0-1 1,4-2 708,18-15-5782</inkml:trace>
  <inkml:trace contextRef="#ctx0" brushRef="#br0" timeOffset="750.285">945 187 18642,'0'0'3945,"0"0"-1297,0 0-657,0 0-908,0 0-607,-11 13-140,-74 99 310,77-100-631,1-1 1,0 2-1,1-1 1,0 1-1,1 0 1,0 0-1,1 0 1,1 1-1,0 0 1,0-1-1,2 1 1,0 0-1,0 0 1,2 0-1,-1 0 1,2 0-1,0 0 1,0 0-1,2-1 0,-1 1 1,2-1-1,0 0 1,0 0-1,1 0 1,1-1-1,0 0 1,1 0-1,0-1 1,1 0-1,8 8-15,-10-14 32,0 0 0,0-1 0,1 1 0,0-2 0,0 1 0,0-1 0,0 0-1,0-1 1,1 0 0,-1 0 0,1-1 0,0 0 0,-1 0 0,1-1 0,0-1 0,-1 1 0,1-1-1,0 0 1,-1-1 0,0 0 0,1-1 0,-1 0 0,0 0 0,0 0 0,0-1 0,-1 0 0,1-1-1,-1 0 1,0 0 0,0 0 0,-1-1 0,0 0 0,0 0 0,0-1 0,0 0 0,-1 0 0,-1 0-1,1-1 1,-1 1 0,0-1 0,0-2-32,2-3 49,0-1 0,-2 1 1,1-1-1,-2 0 0,0 0 0,0 0 0,-2 0 0,0 0 0,0 0 0,-1-1 0,-1 1 1,0 0-1,-1 0 0,-1 0 0,0 0 0,-1 0 0,0 0 0,-1 1 0,-1 0 0,0 0 1,-1 0-1,0 1 0,-1 0 0,0 0 0,-4-3-49,6 11-261,1 0-1,0 0 1,-1 1 0,0-1 0,1 2-1,-1-1 1,-1 1 0,1-1 0,0 2-1,0-1 1,-1 1 0,1 0-1,-7 0 262,-82 10-9122,53 5-5649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3:09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21524,'0'0'3203,"0"0"-1761,0 0-641,130-17 576,-50 14-448,14-1-449,17 1-224,-2 0-160,1-4-31,-12 4-65,-15-4-289,-11 4-1857,-17 1-2306,-18 0-5670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47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9 9513,'0'0'4046,"0"0"-1019,0 0 6,0 0-300,0 0-422,0 0-394,0 0-406,-9-2-369,-1 1-962,-13-3 691,46 2 149,-15 2-895,97 11 605,-102-11-725,-1 1 1,1-1 0,-1 1 0,1 0-1,-1 0 1,0 0 0,1 0 0,-1 0-1,0 1 1,0-1 0,0 1 0,0 0-1,0-1 1,0 1 0,0 0 0,-1 0-1,1 0 1,-1 0 0,1 0 0,-1 0-1,0 1 1,0-1 0,0 0 0,0 1 0,0-1-1,-1 1 1,1-1 0,-1 1 0,1-1-1,-1 1 1,0 0 0,0-1 0,0 1-1,0-1 1,-1 1 0,1-1 0,-1 1-1,1 0-5,-5 6 11,0 1 0,-1-1 0,0 0 1,-1-1-1,0 1 0,0-1 0,0 0 0,-1-1 0,0 0 0,-1 0 0,1-1 0,-1 0 0,-1-1 0,0 1-11,-48 43 43,60-47-52,0-1 0,0 1 0,0-1 0,1 0 0,-1 1 0,0-1-1,1 0 1,-1 0 0,0-1 0,1 1 0,-1 0 0,1-1 0,0 0 0,-1 1 0,1-1 0,-1 0 0,1 0 0,-1-1 0,1 1 0,0 0 0,0-1 9,3 1-18,275-17-1354,-271 25-3417,-22 4-1174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3.86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1043 673 11018,'0'0'3577,"0"0"-876,0 0-58,0 0-433,0 0-913,25-12-710,-2 1-508,1 0 0,0 2 0,1 1-1,0 1 1,1 1 0,-1 1 0,1 1-1,15 0-78,1800-62 187,-50-18-91,-1684 73 171,-114 8-139,-389 8 19,352-2-144,-942 61-353,3 44 0,-518 140 350,749-70 417,678-158-398,0 3 1,1 3 0,-3 5-20,9 12 42,66-42-42,0 0 0,0 0 0,0 0 0,0 0-1,0 0 1,0 1 0,0-1 0,1 0 0,-1 1-1,0-1 1,1 1 0,-1-1 0,1 1 0,0-1 0,-1 1-1,1-1 1,0 1 0,0-1 0,0 1 0,0-1-1,0 1 1,0-1 0,1 1 0,-1-1 0,0 1 0,1-1-1,-1 1 1,1-1 0,0 1 0,-1-1 0,1 0-1,0 1 1,0-1 0,0 0 0,0 0 0,0 0-1,0 0 1,0 1 0,0-2 0,0 1 0,0 0 0,1 0-1,-1 0 1,0 0 0,1-1 0,-1 1 0,1-1-1,-1 1 1,1-1 0,-1 1 0,1-1 0,-1 0 0,1 0-1,-1 0 1,1 0 0,-1 0 0,1 0 0,0 0 0,37 9-29,0-2-1,1-2 1,0-1 0,0-2 0,3-2 29,-27 1-4,195 1-28,1217-77 332,-1127 52-141,4190-297 2895,-4269 305-2928,938-78 661,-1115 88-685,245-43 260,-258 34-383,-40 4 15,-131-1-271,-449 24-3236,-544 87 3513,1129-100 0,-2570 292-1633,2321-257 485,245-34 1062,-24 5-138,42-2-320,196-12-177,-18-7 593,56-5 58,4058-157 7578,-4091 172-7478,-143 4-8,1078-53 378,-843 13-325,-303 41-74,2 0 6,1 0 0,0-1 0,0 1 0,0-1 0,0 0 1,0 0-1,0 0 0,0 0 0,-1-1 0,1 1 0,0-1 0,-1 0 1,1 0-1,-1 0 0,0-1 0,0 1 0,0-1 0,0 0 1,0 0-1,-1 0 0,1 0 0,-1 0 0,0 0 0,0-1 0,0 1 1,1-4-8,-5 3 8,0 0 0,0 0 0,0 0 1,-1 0-1,0 0 0,0 1 1,0-1-1,0 1 0,-1-1 1,1 1-1,-1 0 0,0 1 1,1-1-1,-1 1 0,-1-1 0,1 1 1,0 0-1,0 1 0,-1-1 1,1 1-1,-3-1-8,-2-1 12,-115-42 49,-2 6 0,-2 5 0,-77-8-61,185 38 4,-1117-183-567,861 147-150,-62-22 676,291 45 101,47 17-63,-1 0 0,0 0-1,0 0 1,0-1 0,0 1-1,0 0 1,1 0 0,-1-1 0,0 1-1,0-1 1,1 1 0,-1-1-1,0 1 1,1-1 0,-1 1 0,0-1-1,1 0 1,-1 1 0,1-1-1,-1 0 1,1 1 0,-1-1 0,1 0-1,-1 0 1,1 0 0,0 1-1,0-1 1,-1 0 0,1 0 0,0 0-1,0 0 1,0 1 0,0-1-1,0 0 1,0 0 0,0 0 0,0 0-1,0 0 1,0 1 0,1-1-1,-1 0 1,0 0 0,1 0 0,-1 0-1,0 1 1,1-1 0,-1 0-1,1 0 1,-1 1 0,1-1 0,-1 0-1,1 1 1,0-1 0,-1 1-1,1-1 1,0 1 0,0-1 0,-1 1-1,1-1 1,0 1-1,52-26 24,-49 24-16,60-17-8,0 2 0,1 3 0,1 3 1,32 0-1,-79 9-1,266-29 193,156 8-192,-338 26 123,-103-3-122,0 0 0,-1 0 0,1 1 0,-1-1 0,1 0 0,0 0 1,-1 1-1,1-1 0,0 0 0,-1 0 0,1 1 0,0-1 0,0 0 0,-1 1 0,1-1 0,0 0 1,0 1-1,-1-1 0,1 1 0,0-1 0,0 0 0,0 1 0,0-1 0,0 1 0,-1-1 1,1 1-1,0-1 0,0 0 0,0 1 0,0-1 0,0 1 0,1-1 0,-1 1 0,0-1 0,0 0 1,0 1-1,0-1 0,0 1 0,1-1 0,-1 0 0,0 1 0,0-1 0,0 1 0,1-1 1,-1 0-1,0 1 0,1-1 0,-1 0 0,0 0 0,1 1 0,-1-1 0,0 0 0,1 0 0,-1 1 1,1-1-1,-1 0 0,0 0 0,1 0-1,-204 48 11,-283 18 72,278-44 86,1 9 0,-69 26-169,264-54 6,-48 25-76,72-13-47,111 15 95,447 38 172,431 27 122,-831-63 43,-131-18-229,-38-13-83,-1 0 0,0 0 0,1 0 1,-1-1-1,1 1 0,-1 0 1,0 0-1,0 0 0,1 0 1,-1 0-1,0 0 0,0 0 1,0 0-1,0 0 0,0 0 0,0 0 1,0 0-1,-1 0 0,1 0 1,0-1-1,0 1 0,-1 0 1,1 0-1,-1 0 0,1 0 1,-1 0-1,1-1 0,-1 1 1,1 0-1,-1 0 0,0-1 0,1 1 1,-1 0-1,0-1 0,1 1 1,-1-1-1,0 1 0,0-1 1,0 1-1,0-1 0,1 0 1,-1 1-1,0-1 0,0 0 0,0 0 1,0 1-1,0-1 0,0 0 1,0 0-1,-1 0-3,-27 12 62,-2-2 0,1-1-1,-1-1 1,-1-1 0,-23 1-62,12-1 86,-828 111 293,701-76-352,163-40-22,5-2-3,-1 1 0,1-1 1,0 1-1,-1 0 0,1-1 1,0 1-1,0 0 0,-1 0 1,1 1-1,0-1 0,0 0 1,0 1-1,0-1 0,1 1 1,-1 0-1,0 0 0,1-1 1,-1 1-1,1 0 0,-1 0 1,1 0-1,0 1 0,-1 1-2,15 12-10,114 9-310,284 12-2867,-138-25-6017,-142-11-4142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5.2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1 101 19058,'0'0'2328,"12"-14"-727,42-43 577,-50 54-2021,-1 1-1,1-1 1,0 1-1,-1 0 1,1 0-1,0 1 1,0-1-1,0 1 1,1 0-1,-1 0 1,0 0 0,0 1-1,0-1 1,1 1-1,-1 0 1,0 0-1,1 0 1,-1 1-1,0 0 1,1 0-157,3 0 142,11 2-58,0 1 1,0 1 0,0 0 0,0 2-1,-1 0 1,0 1 0,0 1 0,-1 0 0,-1 2-1,1 0 1,-2 1 0,1 0 0,-2 1-1,6 6-84,25 30-315,-2 2-1,-2 2 1,19 34 315,-60-86 0,0 0 1,0 0-1,0 0 1,1 1-1,-1-1 0,0 0 1,1 0-1,-1 0 1,1 0-1,-1 0 1,1 0-1,-1 1 1,1-1-1,0-1 0,0 1 1,-1 0-1,1 0 1,0 0-1,0 0 1,0-1-1,0 1 1,0 0-1,0-1 0,0 1 1,0 0-1,0-1 1,1 0-1,-1 1 1,0-1-1,0 0 1,0 1-1,1-1 1,-1 0-1,0 0 0,0 0 1,0 0-1,1 0 1,-1 0-1,0-1 1,0 1-1,0 0 1,0-1-1,1 1 0,-1 0 1,0-1-1,0 0 1,0 1-1,0-1 1,0 0-1,0 1 1,0-1-1,0 0 0,0 0 1,-1 0-1,1 0 1,0 0-1,0 1 1,-1-2-1,1 1 1,0-1-2,10-29 457,-2 0 0,-1-1 0,-1 0 0,-2 0-1,-1-1 1,-1 0 0,-2 1 0,-3-27-456,3 56 10,-1 0 0,0 0 0,0 0 0,0 0 0,0 0 1,0 0-1,-1 0 0,0 0 0,1 0 0,-1 0 0,0 0 0,0 0 1,0 0-1,-1 1 0,1-1 0,-1 0 0,0 1 0,1-1 1,-1 1-1,0 0 0,0 0 0,-1 0 0,1 0 0,0 0 1,-1 0-1,1 0 0,-1 1 0,0-1 0,1 1 0,-1 0 0,0-1 1,0 1-1,0 1 0,0-1 0,0 0 0,0 1 0,0 0 1,0-1-1,0 1 0,0 0 0,-1 1-10,-9 5 0,0 1 0,1 0 0,0 1 0,0 0 0,1 1 0,0 0 0,1 1 0,0 0 0,0 1 0,1 0 0,0 1 0,-3 6 0,-62 89 0,5 2 0,-10 31 0,17-31 0,59-103-5,-3 2-215,0 1 0,1 0 0,1 1 0,-1-1 0,2 1 0,-1 0 0,1 0 0,1 0 0,0 0 0,0 0 220,13-10-9278,4-12 358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6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88 16912,'0'0'5173,"0"0"-2109,0 0-555,3-13-357,-1 5-1819,-2 5-283,0 1 0,0-1 0,0 0-1,1 1 1,-1-1 0,1 1 0,0-1 0,0 1 0,0 0 0,0-1-1,0 1 1,0 0 0,1-1 0,-1 1 0,1 0 0,-1 0 0,1 0-1,0 0 1,0 1 0,0-1 0,0 0 0,0 1 0,0-1 0,0 1 0,1 0-1,-1 0 1,0 0 0,1 0 0,-1 0 0,1 0 0,-1 1-50,18-3 44,-1 1 1,0 1 0,1 0 0,-1 2 0,1 0 0,-1 1 0,0 2-1,0-1 1,0 2 0,16 6-45,-33-10 3,1 1 1,-1-1-1,0 0 1,0 1-1,1-1 0,-1 1 1,0 0-1,0 0 1,-1 0-1,1 0 0,0 0 1,-1 0-1,1 0 1,-1 0-1,0 1 0,1-1 1,-1 1-1,0-1 1,-1 1-1,1-1 0,0 1 1,-1-1-1,1 1 1,-1 0-1,0-1 0,0 1 1,0 0-1,0-1 1,0 1-1,-1-1 0,1 1 1,-1 0-1,0-1 1,0 1-1,0-1 0,0 1 1,0-1-1,0 0 1,-1 1-1,1-1 0,-1 0 1,1 0-1,-1 0 1,-1 0-4,-18 20 57,-2-1 0,-1-2 0,0 0 0,-1-2 0,-1 0 0,-1-2 0,0-1 0,-27 10-57,40-18 8,-48 26 8,80-30-43,38-7-582,-1-3-1,1-2 1,48-16 609,-47 12-878,63-20-2573,-43 7-2264,-23 7-2949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7.8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1169 21941,'0'0'3555,"0"0"-2146,0 0 545,0 0-833,0 0-704,105-13-353,-57 13-64,2 0-32,2-1-513,0 1-544,0-3-640,0-1-802,-7-1-1120,-10 0-3780</inkml:trace>
  <inkml:trace contextRef="#ctx0" brushRef="#br0" timeOffset="251.53">1033 484 14478,'0'0'6870,"-6"-14"-3523,-20-39-1249,26 52-2031,-1 0 0,1 0 0,-1 1 0,0-1 0,1 0 0,-1 1 0,0-1 0,1 0 0,-1 1 0,0-1 0,0 1 0,1-1 0,-1 1 0,0-1 0,0 1 0,0 0 0,0-1 0,0 1 0,0 0 0,0 0 0,0 0 0,0 0 0,1-1 0,-1 1 0,0 1 0,0-1 0,0 0 0,0 0 0,0 0 0,0 0 0,0 1 0,0-1 0,0 0 0,0 1 0,0-1 0,1 1 0,-1-1 0,0 1 0,0-1 0,1 1 0,-1 0 0,0-1 0,1 1 0,-1 0 0,0-1 0,1 1 0,-1 0 0,1 0 0,-1 0 0,1 0 0,0-1 0,-1 2-67,-1 0 114,-18 26 146,1 1-1,1 0 0,2 1 1,1 1-1,2 0 0,-2 8-259,13-34 25,-15 38-194,1 0 1,3 1 0,1 0 0,3 1 0,1 1 0,3-1-1,1 1 1,2 0 0,3 0 0,2 8 168,40 89-3814,-37-131 2831,1 0 0,0-1 1,1 0-1,0 0 1,1 0-1,0-1 1,1-1-1,0 0 1,11 8 982,11 1-5611,1-8-2984</inkml:trace>
  <inkml:trace contextRef="#ctx0" brushRef="#br0" timeOffset="521.01">1364 738 9609,'-2'-97'3385,"3"94"-3040,-1 0 1,-1 0 0,1 1 0,0-1-1,-1 0 1,1 0 0,-1 1 0,0-1-1,0 0 1,0 1 0,0-1 0,0 1-1,-1-1 1,1 1 0,-1 0-1,0-1 1,1 1 0,-1 0 0,0 0-1,0 0 1,-1 1 0,0-2-346,2 3 212,0-1-1,-1 1 1,1 0-1,0-1 1,-1 1 0,1 0-1,-1 0 1,1 0-1,-1 0 1,1 0 0,0 0-1,-1 0 1,1 0 0,-1 1-1,1-1 1,0 0-1,-1 1 1,1 0 0,0-1-1,-1 1 1,1 0 0,0-1-1,0 1 1,0 0-1,0 0 1,-1 0 0,1 0-1,1 0 1,-1 0 0,0 0-1,0 0 1,0 1-1,0 0-211,-8 16 432,1 1 0,1 0 0,1 1 0,1 0 0,0 0 0,2 0 0,0 0 0,1 0 0,1 1 0,1-1 0,1 1 0,2 13-432,3 37-206,4 0 0,2 0 1,12 29 205,19 115-1337,-37-163-2810,-4-19-2489,-2-20 475</inkml:trace>
  <inkml:trace contextRef="#ctx0" brushRef="#br0" timeOffset="838.165">1370 967 6790,'32'-240'10464,"-28"219"-9187,1 0 0,1 0 1,1 1-1,1 0 1,1 0-1,0 1 0,3-3-1277,-10 19 114,1 0-1,0-1 1,0 1-1,0 0 1,0 1-1,0-1 1,1 1-1,-1-1 1,1 1-1,0 0 1,-1 0-1,1 0 1,0 1-1,0 0 0,0-1 1,0 1-1,1 1 1,-1-1-1,0 1 1,0-1-1,0 1 1,1 0-1,-1 1 1,0-1-1,0 1 1,0 0-1,0 0 1,1 0-1,-1 0 1,2 2-114,3 0 4,0 0 1,-1 1-1,1 0 1,-1 1 0,0 0-1,0 0 1,0 1 0,-1 0-1,0 0 1,0 1 0,0 0-1,-1 0 1,1 2-5,-3-2-67,0 0 1,0 0-1,-1 1 0,0-1 0,0 1 1,-1 0-1,0 0 0,-1 0 0,0 0 1,0 0-1,0 1 0,-1-1 0,0 0 1,-1 0-1,0 0 0,0 0 1,-1 0-1,0 0 0,0 0 0,-1 0 1,0 0-1,0-1 0,-1 0 0,0 0 1,0 0-1,-1 0 0,0 0 0,0-1 1,-5 6 66,2-3-66,-1 0 0,0 0 0,0-1 0,-1 0 0,0 0 0,0-1 1,-1-1-1,1 1 0,-2-2 0,1 0 0,-1 0 0,1-1 0,-1 0 0,0-1 1,0 0-1,-1-1 0,1-1 0,-1 0 0,-7-1 66,19 0 30,-1 0 0,1 0 1,0 0-1,0 0 0,-1 0 0,1-1 0,0 1 0,0 0 1,0-1-1,0 1 0,-1-1 0,1 0 0,0 1 0,0-1 1,0 0-1,0 0 0,0 1 0,0-1 0,1 0 0,-1 0 1,0 0-1,0 0 0,1 0 0,-1 0 0,0 0 0,1 0 1,-1-1-1,1 1 0,0 0 0,-1 0 0,1 0 0,0-1 1,0 1-1,-1 0 0,1 0 0,0-1 0,0 1 0,1 0 1,-1 0-1,0-1 0,0 1 0,0 0 0,1 0 0,-1 0 1,1-1-1,-1 1 0,1 0 0,-1 0 0,1 0 0,0 0 1,0 0-1,-1 0 0,1 0 0,0 0 0,0 0 1,0 1-1,0-1 0,0 0 0,0 0 0,0 1 0,0-1 1,0 1-1,0-1 0,1 1 0,-1-1 0,0 1-30,5-2 13,0 0 0,0 0-1,0 0 1,0 1 0,1 0-1,-1 1 1,0-1 0,0 1 0,1 0-1,-1 1 1,0-1 0,0 1-1,0 1 1,0-1 0,0 1-1,0 0 1,0 0 0,0 1 0,-1 0-1,1 0 1,-1 0 0,0 0-1,0 1 1,0 0 0,0 0-1,0 1 1,-1-1 0,0 1 0,2 3-13,4 3 60,-1 1 1,0 0-1,-1 0 1,0 0-1,-1 1 1,0 0-1,-2 1 1,1-1-1,-1 1 1,-1 0-1,-1 1 1,0-1-1,-1 1 1,0-1-1,-1 11-60,-1-22-2,-1 0-1,0 0 1,0-1 0,-1 1 0,1-1-1,-1 1 1,1-1 0,-1 1-1,0-1 1,1 0 0,-1 0-1,0 0 1,-1 0 0,1 0-1,0 0 1,0-1 0,-1 1-1,1-1 1,-1 1 0,0-1-1,1 0 1,-1 0 0,0 0-1,0-1 1,1 1 0,-1 0-1,0-1 1,-1 0 2,-82 1-672,-1-34-1384,43-8-5646,34 22-268</inkml:trace>
  <inkml:trace contextRef="#ctx0" brushRef="#br0" timeOffset="1118.951">2014 843 19635,'0'0'3683,"0"0"-1190,0 0-539,0 0-577,-15 16-677,-49 54-327,57-64-355,0 0 0,1 1 0,0 0 0,0 0 0,1 1 0,0-1 0,0 1 0,0 0 0,1 0 0,1 1 0,-1-1 0,1 1 0,1 0 0,0 0 0,0 0 0,0 0 0,1 0 0,1 0 0,0 0 0,0 1 0,0-1 0,1 0 0,1 0 0,0 0 0,0 0 0,0 0 0,1-1 0,1 1 0,-1-1 0,1 1 0,1-1 0,0 0 0,0-1 0,0 1 0,3 1-18,-1-3-32,1-1 0,1 0 0,-1 0 0,1-1 0,-1 0 0,1 0 0,0-1 0,1 0 0,-1-1 0,0 0 0,1 0 0,-1-1 0,1 0 0,0-1 0,-1 0 0,1 0 0,0-1 0,-1-1 0,1 0 0,-1 0 0,0 0 0,0-1-1,0-1 1,0 0 0,0 0 0,-1 0 0,1-1 0,-1 0 0,2-3 32,-2-2 33,-1 0 0,0 0 0,0-1-1,-1 0 1,0-1 0,-1 1 0,0-1-1,-1 0 1,0 0 0,-1-1 0,-1 1 0,0-1-1,0 1 1,-1-1 0,-1 0 0,0 1-1,-1-1 1,0 0 0,-1 1 0,-1-1-1,0 1 1,0 0 0,-1 0 0,-1 0-1,0 0 1,0 1 0,-1 0 0,-1 0 0,-5-7-33,-59-31-2292,16 36-2671,8 10-3339</inkml:trace>
  <inkml:trace contextRef="#ctx0" brushRef="#br0" timeOffset="1591.66">2440 791 19635,'0'0'5306,"0"0"-2792,0 0-960,0 0-353,18-5-598,-3 1-532,-2 0-36,0 0 0,1 1 0,0 0 1,0 1-1,-1 1 0,1 0 0,0 1 0,8 1-35,294 27-1211,-315-28 1194,0 0 0,0 0 0,0 0 0,0 0 0,0 0 0,0 0 0,0-1 0,0 1 0,0 0 0,0-1 1,0 1-1,-1 0 0,1-1 0,0 1 0,0-1 0,0 0 0,0 1 0,0-1 0,-1 1 0,1-1 0,0 0 0,-1 0 1,1 0-1,0 1 0,-1-1 0,1 0 0,-1 0 0,1 0 0,-1 0 0,0 0 0,1 0 0,-1 0 0,0 0 0,0 0 1,0 0-1,1 0 0,-1 0 0,0 0 0,0 0 0,0 0 0,-1 0 0,1 0 0,0 0 0,0 0 0,-1 0 0,1 0 1,0 0-1,-1 0 0,1 0 0,-1 1 0,0-2 17,-28-58 748,23 51-505,-36-44 2031,21 93-1863,10 21-408,2 0 1,3 1-1,3 0 0,2 24-3,-2 54-162,-10-45-3847,-3-33-7747,13-48-581</inkml:trace>
  <inkml:trace contextRef="#ctx0" brushRef="#br0" timeOffset="1797.222">3247 654 22293,'0'0'4837,"0"0"-2755,0 0-129,-33 87-351,30-31-1602,0 4 0,3 2 0,-2-2 0,1 0 0,1-4 0,-3-9 0,-1-4 0,-3-3 0,-4-7-1153,6-6-1570,-4-8-1537,6-8-1729,2-5-4677</inkml:trace>
  <inkml:trace contextRef="#ctx0" brushRef="#br0" timeOffset="2189.147">3222 819 12684,'40'-212'7762,"-40"210"-7711,48-103 6081,-46 102-5957,1 0 1,-1 0-1,1 0 0,0 0 1,0 0-1,0 0 0,0 1 0,0-1 1,1 1-1,-1 0 0,1 0 1,-1 0-1,1 1 0,0-1 1,0 1-1,0 0 0,0 0 0,0 0 1,0 1-1,0-1 0,0 1 1,0 0-1,0 0 0,0 0 1,0 1-1,3 0-175,1 0-6,-1 1 0,1 0 1,-1 0-1,1 0 0,-1 1 1,0 0-1,0 1 0,0 0 0,0 0 1,-1 0-1,0 1 0,0 0 1,0 0-1,0 0 0,-1 1 0,0 0 1,0 0-1,0 0 0,-1 0 1,0 1-1,0 0 0,-1 0 0,0 0 1,0 0-1,0 1 0,-1-1 1,0 1-1,-1-1 0,0 1 1,0 0-1,0 0 0,-1-1 0,-1 1 1,1 0-1,-1 0 0,0-1 1,-1 1-1,0-1 0,0 1 0,0-1 1,-1 1-1,0-1 0,-4 5 6,-4 3-207,-1 0 1,0-1-1,-1-1 0,0 0 0,-2-1 1,1 0-1,-1-1 0,-1 0 0,0-2 1,0 0-1,-1 0 0,0-2 0,-1 0 0,1-1 1,-9 1 206,-16-2 26,53-24 444,5 11-400,1 0-1,1 1 0,-1 1 1,1 0-1,0 1 1,1 1-1,-1 1 0,1 1 1,-1 0-1,1 2 1,0 0-1,0 1 0,2 1-69,-15-1 9,0 0 0,0 0 0,0 1 0,0 0 0,0 0-1,0 1 1,-1 0 0,1 0 0,-1 0 0,0 0 0,0 1 0,0 0 0,0 0-1,-1 0 1,1 1 0,-1-1 0,0 1 0,-1 0 0,1 0 0,-1 1-1,0-1 1,0 1 0,-1-1 0,1 1 0,-1 0 0,-1 0 0,1 0-1,-1 0 1,0 0 0,0 0 0,-1 0 0,0 1 0,0-1 0,0 0-1,-1 0 1,0 0 0,0 1 0,0-1 0,-1 0 0,0-1 0,0 1-1,-1 0 1,0 0 0,0-1 0,0 0 0,0 0 0,-1 1 0,0-2 0,0 1-1,-1 1-8,-15 5 19,-1 0-1,0-2 0,0 0 0,-1-1 0,0-1 0,0-1 0,-1-2 0,1 0 0,-1-1 0,0-1 0,0-1 1,0-1-1,-23-3-18,46 3-1,-58-8-1701,40-6-2844,24-13-4799,7 10-430</inkml:trace>
  <inkml:trace contextRef="#ctx0" brushRef="#br0" timeOffset="2442.501">3901 670 11050,'0'0'9321,"0"0"-5958,0 0-512,0 0-385,0 0-928,0 0-801,0 0-321,19 90-224,-29-53-64,-3 3-64,3-3-64,-5 3-288,1 1-545,-6 1-672,-1-3-897,3-6-1442,0-4-1889,5-11-6663</inkml:trace>
  <inkml:trace contextRef="#ctx0" brushRef="#br0" timeOffset="2872.912">4008 113 4452,'1'-14'13731,"0"-45"-8115,-1 57-5467,0 1 0,0-1 1,0 0-1,0 1 1,1-1-1,-1 1 1,0-1-1,1 1 1,-1-1-1,1 1 1,-1-1-1,1 1 1,0 0-1,0-1 1,-1 1-1,1 0 1,0-1-1,0 1 1,1 0-1,-1 0 0,0 0 1,0 0-1,0 0 1,1 0-1,-1 0 1,0 1-1,1-1 1,-1 0-1,1 1 1,-1-1-1,1 1 1,-1-1-1,1 1 1,-1 0-1,1 0 1,-1-1-1,1 1 1,0 0-1,-1 1 0,1-1 1,-1 0-1,1 0 1,-1 1-1,1-1 1,-1 1-1,1-1 1,-1 1-1,1-1 1,-1 1-1,0 0 1,1 0-1,-1 0 1,0 0-1,0 0 1,0 0-1,1 0 1,-1 0-1,0 0 0,0 1 1,0 0-150,22 24 0,-2 0 0,0 2 0,-2 0 0,-1 1 0,-1 1 0,-2 1 0,4 13 0,-3-7-76,-1 0-1,-2 2 1,-2 0-1,-1 0 1,-2 1-1,-2 0 1,-2 0 0,-2 0-1,-1 1 1,-2-1-1,-1 0 1,-3 1-1,-1-2 1,-2 1-1,-2-1 1,-1 0 0,-2-1-1,-2 0 1,-1-1-1,-2-1 1,-2 0-1,-14 18 77,18-34-728,-1 0 0,-1-1 0,-1-1 0,0-1 0,-1-1 0,-1-1 0,-1 0 0,0-2 0,-20 10 728,-132 40-12031,120-51 1963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6.8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72 349 13421,'0'-14'6246,"-2"-41"-3155,1 55-2985,1 0 0,0 0 0,-1 0 0,1 0 0,-1 1 0,1-1 1,-1 0-1,1 0 0,-1 0 0,1 0 0,0 0 0,-1 0 0,1-1 1,-1 1-1,1 0 0,-1 0 0,1 0 0,0 0 0,-1 0 1,1-1-1,-1 1 0,1 0 0,0 0 0,-1-1 0,1 1 0,0 0 1,-1-1-1,1 1 0,0 0 0,-1-1 0,1 1 0,0 0 1,0-1-1,-1 1 0,1-1 0,0 1 0,0 0 0,0-1 0,0 1 1,0-1-1,-1 1 0,1-1 0,0 1 0,0-1 0,0 1 0,0 0 1,0-1-1,0 1 0,1-1 0,-1 1 0,0-1 0,0 1-106,-3 9 62,0 0-1,1 0 0,0 1 0,1-1 0,0 0 0,0 1 0,1-1 1,0 1-1,1-1 0,0 1 0,2 7-61,3 4-19,1 0 0,1-1 0,1 1 1,1-2-1,1 1 0,0-2 0,2 1 0,0-2 0,7 8 19,2 6-241,-4-6-14,-8-9-73,1 0 0,1-1 0,0-1 0,0 0 0,1-1-1,1 0 1,11 8 328,-21-19 26,0-1-1,-1 1 0,1 0 0,0-1 1,0 0-1,-1 0 0,1 0 0,0-1 1,0 1-1,0-1 0,0 0 1,0 0-1,0 0 0,0 0 0,0-1 1,0 0-1,0 0 0,0 0 1,0 0-1,0 0 0,-1-1 0,1 0 1,-1 0-1,1 0 0,-1 0 0,0 0 1,1-1-1,-1 1 0,0-1 1,0 0-26,75-97 2855,-65 75-2538,0-2-1,-1 1 1,-2-1 0,0-1-1,-2 0 1,-1 0-1,-2-1 1,0 1-1,-2-1 1,-1-9-317,-19 78 0,3 15 0,3 1 0,2 1 0,2-1 0,3 1 0,3 1 0,3 16 0,6 29 0,-3-81 0,-2 0 0,-1 0 0,-1 0 0,0 1 0,-2-1 0,-1 0 0,0 1 0,-2-1 0,0 0 0,-2-1 0,0 1 0,-4 5 0,7-22 0,0 0 0,0 0 0,-1 0 0,0 0 0,0-1 0,0 1 0,0-1 0,-1 0 0,0 0 0,1-1 0,-1 1 0,-1-1 0,1 0 0,0-1 0,-1 1 0,0-1 0,1 0 0,-1-1 0,0 1 0,0-1 0,0 0 0,0-1 0,0 1 0,0-1 0,0 0 0,0-1 0,-2 0 0,-10-1 0,0-1 0,0-1 0,1 0 0,-1-2 0,1 0 0,0-1 0,1-1 0,-9-5 0,7 4-187,1-2 0,0 0 0,1-1 1,0 0-1,1-2 0,0 1 0,1-2 0,1 0 0,0-1 1,1 0-1,1-1 0,-4-8 187,5-32-2998,38 12-4142,-4 34 718</inkml:trace>
  <inkml:trace contextRef="#ctx0" brushRef="#br0" timeOffset="260.552">892 644 19763,'0'0'3859,"0"0"-1008,0 0-534,0 0-625,0 0-854,0 0-453,0 0-92,2 17-20,10 120 47,-14-84-452,10 113-28,-7-158-320,2 0 0,-1-1 0,1 1-1,0-1 1,1 0 0,-1 0 0,2 0 0,-1 0 0,1-1-1,0 1 1,0-1 0,2 2 480,29 7-7073,-22-14 966</inkml:trace>
  <inkml:trace contextRef="#ctx0" brushRef="#br0" timeOffset="608.698">1201 110 7944,'0'0'8199,"0"0"-4307,0 0-1340,0 0-59,0 0-603,0 0-732,0 0-501,0 0-145,-5 16-69,-16 52-69,19-64-358,1 1 0,0 0 0,0-1 0,1 1 0,-1 0 0,1 0 0,0 0 0,0-1 0,1 1 0,-1 0 1,1 0-1,0-1 0,0 1 0,1 0 0,0-1 0,-1 1 0,2-1 0,-1 0 0,0 0 0,1 1 0,0-2 0,-1 1 0,2 0 0,-1 0 0,0-1 1,1 0-1,0 0 0,-1 0 0,1 0 0,0 0 0,1-1 0,-1 0 0,0 0 0,1 0 0,-1 0 0,1-1 0,0 0-16,1 1 52,1 0 0,-1-1 0,0 0 0,1 0 0,-1-1 0,1 1 0,0-1 0,-1-1 1,1 0-1,-1 1 0,1-2 0,-1 1 0,0-1 0,0 0 0,1 0 0,-1-1 0,-1 0 0,1 0 0,0 0 0,-1-1 0,1 0 0,-1 0 0,0 0 0,-1-1 0,5-3-52,-5 1 17,0 0 0,0-1 1,-1 1-1,0-1 0,0 0 0,-1 1 1,1-1-1,-2 0 0,1-1 0,-1 1 0,-1 0 1,1 0-1,-1 0 0,-1-1 0,0 1 1,0 0-1,0 0 0,-1 0 0,0 0 1,-1 0-1,0 1 0,0-1 0,0 1 0,-1-1 1,0 1-1,-1 0 0,1 1 0,-2-1 1,1 1-1,0 0 0,-1 0 0,0 0 0,-1 1 1,1 0-1,-1 1 0,0-1 0,0 1 1,0 0-1,-1 1 0,0 0 0,1 0 1,-1 1-1,0 0 0,0 0-17,1 1-243,-1 0-1,1 1 1,0 0 0,0 0-1,0 1 1,-1-1-1,1 2 1,0-1 0,0 1-1,0 0 1,1 0 0,-1 1-1,0 0 1,1 0-1,0 1 1,-1 0 0,2 0-1,-1 0 1,0 1 0,1 0-1,0 0 1,0 0 0,0 0-1,1 1 1,-1 0-1,2 0 1,-1 0 0,0 1-1,1-1 1,1 1 0,-1-1-1,1 1 1,0 0 0,-1 5 243,2 21-7741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1:55.7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0 191 14894,'0'0'5627,"0"0"-2435,0 0-496,0 0-299,0 0-796,0 0-821,0 0-439,3 5-36,5 10-221,-1 1-1,-1 0 1,0 0 0,-1 1 0,-1-1-1,0 1 1,-1 6-84,6 19 60,14 82-258,-27-127 177,0-9 35,1 1 0,0-1 1,0 0-1,2 0 0,-1-1 1,2 1-1,-1 0 0,2 0 1,0-5-15,-1-11 26,1 7-3,0 0 0,1 0 0,1 0 0,2 0 0,-1 0 0,2 1 0,1 0 0,5-11-23,-9 23 7,1 1 0,-1 0 0,1 0 0,0 0 0,1 1 0,-1-1 0,1 1 0,1 0 0,-1 1 0,1-1 0,0 1 0,0 0 0,0 1 0,1-1 0,0 1 0,0 0 0,0 1 0,0 0 0,1 0 0,-1 0 0,1 1 0,-1 0 0,1 1 0,1 0-7,1 3 0,1 0 0,-1 1 0,0 0 0,0 1 0,-1 0 0,1 1 0,-1 0 0,0 0 0,0 1 0,0 0 0,-1 1 0,0 0 0,0 0 0,-1 0 0,0 1 0,0 1 0,-1-1 0,0 1 0,-1 0 0,0 0 0,0 0 0,-1 1 0,0 0 0,1 3 0,1 3-227,0 1 0,-1-1 1,-1 1-1,0 0 0,-1 0 0,-1 0 1,-1 1-1,-1-1 0,0 6 227,-3 7-1029,0-1 0,-2 0 1,-2 0-1,0 0 0,-2 0 0,-1-1 1,-1-1-1,-3 3 1029,5-11-10036</inkml:trace>
  <inkml:trace contextRef="#ctx0" brushRef="#br0" timeOffset="10870.789">356 462 16816,'0'0'2290,"0"0"-752,4-14 245,13-43 475,-14 50-2051,1-1 0,-1 1 1,1 0-1,1 0 1,-1 0-1,1 0 0,0 1 1,1 0-1,-1 0 1,1 0-1,1 1 0,-1 0 1,1 0-1,0 0 1,0 1-1,2-1-207,11-8 146,188-98 233,-205 110-366,62-37-48,-64 37 52,1-1-1,0 1 0,-1-1 0,1 1 0,0-1 1,-1 1-1,0-1 0,1 0 0,-1 0 0,0 0 1,0 1-1,0-1 0,0 0 0,0 0 0,-1-1 1,1 1-1,-1 0 0,1 0 0,-1 0 0,0 0 1,1 0-1,-1-1 0,0 1 0,-1 0 0,1 0 1,0 0-1,-1-1 0,1 1 0,-1 0 0,0 0 1,1 0-1,-2-1-16,-5-4 116,0 1-1,0 1 1,-1-1 0,0 1 0,0 1-1,0 0 1,-1 0 0,1 0 0,-1 1-1,0 0 1,0 1 0,0 0 0,0 0-1,0 1 1,0 0 0,-1 1 0,1 0-1,0 0 1,-6 2-116,-21-3 112,1 2 0,-1 2 1,1 1-1,0 2 0,0 1 0,1 2 0,0 1 0,0 2 0,1 1 0,-21 12-112,52-24 0,0-1 0,0 1 0,0-1 0,0 1 0,0 0 0,0 0-1,0 0 1,0 0 0,0 0 0,0 0 0,0 0 0,1 1 0,-1-1 0,0 1 0,1-1-1,-1 1 1,1 0 0,0-1 0,0 1 0,-1 0 0,1 0 0,0 0 0,1 0 0,-1 0-1,0 0 1,0 0 0,1 0 0,0 0 0,-1 1 0,1-1 0,0 0 0,0 0 0,0 0-1,0 1 1,0-1 0,1 0 0,-1 0 0,1 0 0,-1 0 0,1 0 0,0 0 0,0 0-1,0 0 1,0 0 0,0 0 0,0 0 0,1 1 0,8 4-5,-1-1 0,1 1-1,1-2 1,-1 1 0,1-2 0,0 1 0,0-2-1,0 1 1,0-1 0,2-1 5,4 3-1,31 8-180,1-2 0,0-2 1,0-2-1,0-2 0,1-3 1,36-2 180,-83 0 2,0 0 1,0 1-1,0-1 1,0 0 0,-1-1-1,1 1 1,0 0-1,0-1 1,0 0-1,0 1 1,0-1-1,-1 0 1,1-1 0,0 1-1,-1 0 1,1-1-1,-1 1 1,1-1-1,-1 0 1,0 0-1,0 0 1,0 0-1,0 0 1,0-1 0,0 1-1,0 0 1,-1-1-1,1 1 1,-1-1-1,0 0 1,0 1-1,0-1 1,0 0 0,0 0-1,-1 0 1,1 0-1,-1 0 1,0 0-1,0 0 1,0 1-1,0-1 1,0 0-1,-1 0 1,1-1-3,-5-4 71,0-1-1,-1 0 1,1 1 0,-2 0 0,1 0-1,-1 1 1,0 0 0,-1 0 0,1 0-1,-1 1 1,-1 0 0,1 1 0,-1 0-1,0 0 1,0 1 0,-6-2-71,1-2 14,-1 1 0,0 1-1,0 0 1,0 1 0,-1 0 0,0 1 0,0 1 0,0 1 0,0 0 0,0 1 0,-1 1 0,1 0 0,0 1 0,0 1 0,-1 0 0,1 2-1,1 0 1,-1 0 0,1 1 0,-1 1 0,1 1 0,1 0 0,-13 9-14,24-14 0,1 0 0,0 0 0,-1 0 0,1 0 0,0 0 0,0 1 0,0-1 0,0 1 0,1-1 0,-1 1 0,1 0 0,0 0 0,-1-1 0,1 1 0,0 0 0,1 0 0,-1 0 0,1 0 0,-1 0 0,1 1 0,0-1 0,0 0 0,0 0 0,0 0 0,1 0 0,-1 0 0,1 0 0,0 0 0,0 0 0,0 0 0,0 0 0,0 0 0,1-1 0,-1 1 0,1 0 0,0-1 0,0 1 0,1 1 0,6 6 0,0-1 0,1 0 0,0 0 0,0-1 0,1 0 0,0-1 0,0 0 0,9 3 0,7 3-35,0-1 0,0-2 0,1-1 0,1-1 0,0-2 0,-1 0 0,2-2 0,-1-2 0,14 0 35,-42-3 7,1 1-1,-1-1 1,0 0-1,0 0 1,0-1-1,0 1 1,0 0-1,0 0 1,0 0 0,0-1-1,0 1 1,0 0-1,-1-1 1,1 1-1,-1-1 1,1 1-1,-1-1 1,1 1 0,-1-1-1,0 1 1,0-1-1,0 1 1,0-1-1,0 1 1,0-1-1,0 1 1,0-1 0,-1 1-1,1-1 1,-1 1-1,1-1 1,-1 1-1,1-1 1,-1 1-1,0 0 1,0-1-1,1 1 1,-1 0 0,0 0-1,0-1 1,-1 1-1,1 0 1,0 0-1,0 0-6,-5-10 2,1 1-1,-1 0 0,0 0 1,-1 0-1,-1 1 0,1 0 1,-1 0-1,-1 1 0,1 0 1,-2 0-1,1 1 0,-1 1 1,0-1-1,0 1 0,-1 1 1,1 0-1,-1 1 0,0 0 1,-1 0-1,-4 0-1,13 4-13,0 0 1,-1 1-1,1-1 0,0 1 0,0-1 1,0 1-1,-1 0 0,1 0 1,0 1-1,0-1 0,0 1 0,1-1 1,-1 1-1,0 0 0,1 0 1,-1 0-1,1 0 0,-1 1 0,1-1 1,0 1-1,0-1 0,0 1 1,0 0-1,1-1 0,-1 1 0,1 0 1,0 0-1,0 0 0,0 1 1,0-1-1,0 0 0,1 0 0,-1 0 1,1 1 12,-4 116-1785,4-118 1733,4 46-3978,1-4-2835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1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315 214 6630,'0'0'6759,"0"0"-3220,0 0-875,0 0-112,0 0-278,-2-7-331,2 5-1852,-3-6 393,1 0-1,1 0 1,-1 0 0,1 0-1,1 0 1,0 0 0,0 0 0,0 0-1,1 0 1,0 0 0,1 0 0,-1 0-1,4-7-483,-2 9 1,1 0 0,-1 0-1,1 1 1,0-1-1,1 1 1,-1 0-1,1 1 1,0-1 0,0 1-1,1 0 1,-1 0-1,1 0 1,0 1 0,0 0-1,0 0 1,0 0-1,1 1 1,-1 0 0,1 1-1,-1-1 1,1 1-1,-1 0 1,1 1 0,0-1-1,0 1 1,-1 1-1,1-1 1,0 1 0,-1 0-1,1 1 1,0 0-1,-1 0 1,0 0 0,0 1-1,1 0 1,-1 0-1,-1 0 1,1 1-1,0 0 1,-1 0 0,0 0-1,0 1 1,0 0-1,-1 0 1,2 2-1,0 2 0,-1 0 0,0 0 0,0 0 0,-1 1 0,0-1 0,-1 1 0,0 0 0,0 1 0,-1-1 0,0 0 0,-1 1 0,-1-1 0,1 1 0,-2-1 0,1 1 0,-1-1 0,-1 0 0,0 1 0,-1-1 0,1 0 0,-2 0 0,-4 14 0,-2-1 0,0-1 0,-2 0 0,0 0 0,-1-1 0,-1-1 0,-1 0 0,-9 7 0,2 0 0,-1-2 0,-1-1 0,-2 0 0,0-2 0,-1-2 0,-2 0 0,0-1 0,-1-2 0,0-1 0,-1-2 0,-18 6 0,45-18 0,0 0 0,0-1 0,0 1 0,0-1 0,0 1 0,0-1 0,0-1 0,-1 1 0,1 0 0,0-1 0,0 0 0,-1 0 0,1 0 0,0-1 0,0 1 0,-1-1 0,1 0 0,0 0 0,0-1 0,0 1 0,0-1 0,0 0 0,1 0 0,-1 0 0,0 0 0,1-1 0,0 0 0,-1 1 0,1-1 0,0 0 0,0-1 0,1 1 0,-1 0 0,1-1 0,0 0 0,-2-3 0,3-3 0,1-1 0,0 0 0,0 1 0,1-1 0,1 1 0,0-1 0,0 1 0,1-1 0,0 1 0,1 0 0,0 0 0,1 1 0,0-1 0,0 1 0,1 0 0,0 1 0,1-1 0,-1 1 0,2 0 0,-1 1 0,1 0 0,0 0 0,4-2 0,-9 5 0,1 0 0,0 0 0,0 0 0,0 1 0,0-1 0,0 1 0,1 0 0,0 0 0,-1 1 0,1-1 0,0 1 0,0 0 0,0 0 0,1 1 0,-1-1 0,0 1 0,0 1 0,1-1 0,-1 1 0,1-1 0,-1 2 0,1-1 0,-1 1 0,0-1 0,1 1 0,-1 1 0,0-1 0,0 1 0,0 0 0,5 2 0,2 10 0,0 1 0,-1-1 0,-1 2 0,0 0 0,-1 0 0,-1 1 0,0 0 0,-1 0 0,-1 0 0,-1 1 0,2 10 0,8 20 0,-6-23 0,-6-9 0,2 1 0,1-1 0,0 0 0,0-1 0,2 1 0,0-1 0,1-1 0,0 1 0,1-1 0,1-1 0,0 0 0,0-1 0,2 1 0,-9-11 0,0 1 0,0-1 0,-1 0 0,1-1 0,0 1 0,1 0 0,-1-1 0,0 0 0,0 0 0,1-1 0,-1 1 0,0-1 0,1 0 0,-1 0 0,0 0 0,1 0 0,-1-1 0,0 0 0,0 0 0,1 0 0,-1 0 0,0-1 0,0 1 0,0-1 0,0 0 0,-1-1 0,1 1 0,0-1 0,-1 1 0,0-1 0,0 0 0,1 0 0,-2 0 0,1-1 0,0 1 0,7-10 0,0 0 0,-1 0 0,0 0 0,-1-1 0,0-1 0,-1 1 0,-1-1 0,4-14 0,8-48 0,-39 91-582,3 7-3278,0 0-4382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2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170 55 15150,'0'0'3091,"0"0"-672,0 0-188,0 0-597,0 0-455,18-2-164,111-8 319,26 12-469,-423-42-1191,266 39 363,1 0 0,0 1-1,0-1 1,0 1 0,0 0-1,-1-1 1,1 1 0,0 0-1,-1 0 1,1-1 0,0 1-1,0 0 1,-1 0 0,1 1-1,0-1 1,-1 0 0,1 0-1,0 1 1,0-1 0,-1 0-1,1 1 1,0-1 0,0 1-1,0 0 1,0-1-1,0 1 1,0 0 0,0 0-1,0 0 1,0 0 0,0 0-1,0 0 1,0 0 0,0 0-1,1 0 1,-1 0 0,1 0-1,-1 0 1,1 0 0,-1 1-1,1-1 1,-1 0 0,1 0-1,0 1 1,0 0-37,-20 242 2488,-105 422-2451,120-635-37,0 0 0,3 0 0,0 0 0,2 0 0,2 1 0,0-1 0,2 0 0,2-1 0,0 1 0,2-1 0,5 8 0,-12-33 0,1 0 0,0-1 0,0 1 0,0 0 0,1-1 0,-1 0 0,1 1 0,0-1 0,1 0 0,-1-1 0,1 1 0,-1-1 0,1 1 0,0-1 0,0 0 0,0 0 0,1-1 0,-1 0 0,1 1 0,0-1 0,-1-1 0,1 1 0,0-1 0,0 1 0,0-2 0,0 1 0,0 0 0,0-1 0,0 0 0,0 0 0,0-1 0,0 1 0,0-1 0,0 0 0,4-1 0,5-4-479,1 0-1,-1-1 1,-1-1 0,1 0-1,-1-1 1,-1 0 0,1-1 0,-2 0-1,1-1 1,-1 0 0,-1-1-1,0 0 1,-1 0 0,7-14 479,-9 12-7479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3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27 929,'0'0'9572,"0"0"-5045,0 0-1607,0 0-993,0 0-155,0 0 113,1-6-65,5-15 1463,-43 92-2092,31-59-1166,1 1 0,0-1 1,0 1-1,2 0 1,0 0-1,0 0 1,1 0-1,0 1 0,2-1 1,-1 0-1,2 1 1,0-1-1,0 0 1,1 1-1,1-1 1,0 0-1,1 0 0,0-1 1,1 1-1,0-1 1,1 0-1,1 0 1,0-1-1,0 1 0,1-2 1,1 1-1,-1-1 1,2 0-1,-1-1 1,1 0-1,1-1 1,0 0-1,0-1 0,0 0-25,-3-3-7,0-1-1,0 0 0,1-1 1,-1 0-1,0 0 0,1-1 1,-1 0-1,1 0 0,-1-1 1,1 0-1,-1 0 0,1-1 1,-1 0-1,1-1 0,-1 0 1,0 0-1,0-1 0,0 0 1,0-1-1,0 1 0,-1-1 1,1-1-1,-1 1 0,0-1 1,-1-1-1,5-3 8,7-8 151,-1 0-1,-1-1 0,-1 0 1,0-2-1,-2 1 0,0-2 1,-1 0-1,9-22-150,-11 20 134,-1-1 0,-1 0 0,-1 0 0,-1-1 1,-1 0-1,-1 0 0,-1 0 0,-2-12-134,-19 58 0,-4 35 0,3 1 0,2 1 0,3 0 0,-2 25 0,-3 13 0,1-8 0,5 1 0,3 1 0,3 29 0,7-98 0,1-5 0,-1 0 0,-1 0 0,0 0 0,-1 0 0,-1 0 0,-1 0 0,0 0 0,-1-1 0,0 0 0,-6 11 0,7-22 0,-1-1 0,1 0 0,-1 0 0,1 0 0,-1-1 0,0 1 0,0-1 0,0 0 0,0-1 0,0 1 0,0-1 0,-1 0 0,1-1 0,0 1 0,-1-1 0,1 0 0,0 0 0,-1 0 0,1-1 0,0 0 0,0 0 0,-1 0 0,1-1 0,0 0 0,0 0 0,0 0 0,1 0 0,-1-1 0,0 0 0,1 0 0,0 0 0,0-1 0,0 1 0,0-1 0,-3-3 0,-10-7-231,1 0 0,0 0 0,0-2 0,2 0 1,0-1-1,1 0 0,0-1 0,2-1 0,0 1 0,1-2 0,1 0 0,-1-4 231,4-26-3681,17 20-2022,2 16-1104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3:1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21973,'76'0'1633,"10"-16"-896,6-3 1025,2 1-353,-5-2-576,-6 1-257,-11 2-576,-9 0-929,-6 2-3106,-11 3-7496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3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52 16367,'0'0'4826,"0"0"-1265,0 0-753,0 0-881,0 0-630,0 0-240,6-11-282,18-30-626,-18 68-149,-63 128 0,51-136 0,0 1 0,1 0 0,1 0 0,1 0 0,0 0 0,2 1 0,0 13 0,1-27 0,1-1 0,-1 1 0,1-1 0,0 0 0,0 0 0,1 1 0,0-1 0,0 0 0,0 0 0,1-1 0,0 1 0,0 0 0,0-1 0,1 0 0,0 1 0,0-2 0,0 1 0,0 0 0,1-1 0,0 0 0,0 0 0,0 0 0,1-1 0,-1 1 0,1-1 0,2 1 0,-2-2-162,-1 0-1,0-1 1,1 0-1,-1 0 1,1 0 0,0 0-1,-1-1 1,1 0-1,-1 0 1,1 0 0,0-1-1,-1 0 1,1 0-1,4-2 163,1-2-690,0 0 0,0-1-1,-1 0 1,0-1 0,0-1-1,0 1 1,-1-1 0,0-1-1,-1 0 1,0 0 0,0-1-1,-1 1 1,0-2-1,-1 1 1,0-1 0,0-1 690,14-29-5675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3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87 73 14446,'0'0'2204,"0"0"620,0 0 86,0 0-401,0 0-651,-13-4-556,-41-7-426,53 12-848,-1 0 1,1-1 0,0 1-1,0 0 1,-1 0 0,1 0 0,0 1-1,0-1 1,0 0 0,0 0-1,0 1 1,1-1 0,-1 0-1,0 1 1,0-1 0,1 1-1,-1-1 1,1 1 0,0-1-1,-1 1 1,1-1 0,0 1-1,0-1 1,0 1 0,0-1 0,0 1-1,0 0 1,0-1 0,1 1-1,-1-1 1,0 1 0,1-1-1,-1 1 1,2 1-29,-2 1 60,4 6-41,-1-1-1,2 0 0,-1 0 0,1 0 0,1-1 1,-1 0-1,1 0 0,1 0 0,-1 0 0,2-1 1,-1-1-1,1 1 0,-1-1 0,2 0 0,-1-1 1,1 0-1,0 0 0,0-1 0,0 0 0,0 0 1,1-1-1,-1-1-18,-6 0 12,0-1 1,-1 1-1,1-1 1,0 0-1,0 0 0,0 0 1,-1-1-1,1 1 1,0 0-1,0-1 1,0 0-1,0 0 1,0 0-1,0 0 1,0 0-1,0-1 0,0 1 1,0-1-1,0 0 1,0 0-1,-1 0 1,1 0-1,0 0 1,0-1-1,-1 1 1,1-1-1,-1 0 1,0 0-1,1 0 0,-1 0-12,1-8 93,-1 0-1,-1 0 0,1-1 0,-1 1 0,-1 0 1,0-1-1,-1 1 0,0 0 0,0-1 0,-1 1 1,0 0-1,-1 0 0,0 0 0,-1 0 1,0 1-1,0 0 0,-1-1 0,0 1 0,-1 1 1,0-1-1,0 1 0,-2-1-92,7 7-23,-1 0 1,0 0-1,0 0 1,0 0-1,0 0 0,0 0 1,0 1-1,0-1 1,-1 1-1,1-1 1,-1 1-1,1 0 0,-1 0 1,1 0-1,-1 0 1,1 1-1,-1-1 0,0 0 1,0 1-1,1 0 1,-1 0-1,0 0 1,0 0-1,1 0 0,-1 1 1,0-1-1,1 1 1,-1-1-1,0 1 0,1 0 1,-1 0-1,1 1 1,-1-1-1,1 0 1,0 1-1,-1-1 0,1 1 1,0 0-1,0 0 1,0 0-1,0 0 0,1 0 1,-1 0-1,0 0 1,1 1-1,0-1 0,-1 0 1,1 1-1,0-1 1,0 1-1,0 0 1,1 0 22,-9 37-4630,7-12-2725,2 6-10908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4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76 13677,'0'0'6491,"0"0"-2876,0 0-914,0 0-694,0 0-769,0 0-383,15-1-129,103-4 144,72-12-283,-186 16-956,-1 1 1,0-1-1,0 0 1,1 1-1,-1-1 1,0-1-1,0 1 0,0 0 1,0-1-1,0 0 1,0 0-1,-1 1 0,1-2 1,-1 1-1,1 0 1,-1 0-1,0-1 1,1 1-1,-1-1 0,-1 0 1,1 0-1,0 0 1,0 0 368,4-6-6994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4.7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442 11 19026,'0'0'3235,"0"0"-53,0 0-369,-12-3-774,9 2-1949,-1 0 3,0 0-1,0 0 0,0 0 1,0 0-1,0 0 0,0 1 1,-1 0-1,1 0 0,0 0 1,0 0-1,0 1 0,-1 0 1,1-1-1,0 2 0,0-1 1,0 0-1,0 1 0,1 0 1,-1 0-1,0 0 0,1 0 1,-1 0-1,1 1 1,-1 0-93,-29 32 18,2 1 0,1 2 1,2 1-1,2 1 0,1 2 1,2 0-1,2 1 1,3 2-1,-4 14-18,8-27 0,2 1 0,1 1 0,1-1 0,3 2 0,0-1 0,2 1 0,2 0 0,1 0 0,2 0 0,1 0 0,2 0 0,2 0 0,0 0 0,3-1 0,1 0 0,9 24 0,-11-41-3,0-1-1,1 1 1,0-2-1,2 1 1,0-1 0,0-1-1,1 0 1,1 0-1,1-1 1,0 0 0,0-1-1,1-1 1,0 0-1,1-1 1,1-1 0,-1 0-1,2-1 1,-1-1-1,1 0 1,0-1 0,0-1-1,9 1 4,83-6-3415,-43-32-5357,-38 6 759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5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 19859,'0'0'3950,"0"0"-1008,0 0-444,0 0-544,0 0-838,-3 20-721,-43 283-342,33-200-2551,5 0-1,4 65 2499,10-121-9262,-1-36 1356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5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1 394 11147,'28'-211'7532,"-27"201"-7135,1 1 1,-1-1-1,2 1 1,0 0-1,0 0 1,0 0-1,1 0 1,1 1-1,-1-1 1,1 1-1,1 0 1,-1 0-1,2 1 1,-1 0-1,1 0 0,0 0 1,0 1-1,0 0 1,1 0-1,0 1 1,1 0-1,5-2-397,-4 5 60,0 1 1,0 0-1,1 1 0,-1 0 0,0 0 0,1 1 0,-1 1 0,0 0 0,0 0 1,0 1-1,0 0 0,0 0 0,0 1 0,-1 1 0,0 0 0,0 0 1,0 1-1,1 1-60,-5-3 22,0 0 0,0 1 0,0-1 0,-1 1 0,1 0 0,-1 0 1,0 0-1,-1 1 0,0 0 0,0-1 0,0 1 0,0 0 0,-1 0 1,0 1-1,0-1 0,-1 0 0,1 1 0,-2-1 0,1 1 0,-1-1 0,0 1 1,0-1-1,0 1 0,-1-1 0,0 1 0,-1-1 0,1 1 0,-1-1 1,-1 1-23,-2 4 1,-1 1 0,0-1 1,-1 0-1,-1-1 0,0 0 1,0 0-1,-1 0 0,0-1 1,0-1-1,-1 1 0,-1-2 1,1 1-1,-1-1 0,0-1 1,-1 0-1,1-1 0,-1 0 1,0-1-1,-1 0 0,1 0 1,-1-2-1,1 0 0,-1 0 1,-9 0-2,22-3 3,1 1 0,-1 0 0,1 0-1,-1 0 1,1 0 0,-1-1 0,0 1 0,1 0 0,-1-1 0,1 1 0,-1 0 0,0-1 0,1 1 0,-1 0 0,0-1 0,1 1 0,-1-1 0,0 1 0,0 0 0,1-1 0,-1 1 0,0-1 0,0 1 0,0-1 0,1 1 0,-1-1 0,0 1 0,0-1 0,0 1 0,0-1 0,0 1 0,0-1 0,0 1-1,0-1 1,-1 1 0,1-1 0,0 1 0,0-1 0,0 1 0,0-1 0,-1 1 0,1 0 0,0-1 0,0 1 0,-1-1 0,1 1 0,0 0 0,-1-1 0,1 1 0,0 0 0,-1-1 0,1 1 0,-1 0 0,1-1 0,0 1 0,-1 0 0,1 0 0,-1 0 0,1-1 0,-1 1 0,1 0 0,-1 0 0,0 0-4,14-5 8,0 0-1,0 1 0,0 0 1,0 2-1,0-1 0,1 1 1,-1 1-1,1 1 0,0 0 1,-1 0-1,6 2-6,-6 2-15,0 0 1,0 2-1,-1-1 0,1 1 1,-1 1-1,-1 0 1,0 1-1,0 0 1,0 1-1,-1 0 0,0 0 1,-1 1-1,0 1 1,0-1-1,2 7 15,-7-15-1,-1 1 0,1 0 0,-1 0 0,0 0 0,0 1 0,0-1 0,0 1 0,-1-1 0,1 1 0,-1 0 0,0 0 0,0 0 0,-1 0 0,1 0 0,-1 1 0,0-1 0,0 0 0,0 1 0,-1-1 0,1 1 0,-1-1 0,0 1 0,-1-1 0,1 1 0,-1-1 0,1 1 0,-1-1 0,-1 0 0,1 0 0,-1 1 0,1-1 0,-1 0 0,-1 0 0,1 0 0,0-1 0,-1 1 0,-1 1 1,-13 4 5,-1 0 0,0-1 1,-1-1-1,0-1 0,0-1 1,0 0-1,-1-1 0,0-1 1,0-1-1,1-1 0,-1-1 1,0-1-1,0 0 0,0-1 1,1-2-1,-1 0 0,-7-3-5,21 6-155,-68-28-1787,72 28 1586,1 0-1,0 0 0,0 0 0,0-1 0,0 1 0,0 0 0,0-1 0,0 1 0,0-1 0,0 1 0,1-1 0,-1 1 0,0-1 0,1 0 0,0 1 0,-1-1 0,1 0 0,0 1 0,0-1 0,0 0 0,0 1 0,0-1 0,0 0 0,0 1 0,1-1 0,-1 0 0,0 1 0,1-1 0,0 0 357,9-18-7436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5.8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160 1 22005,'0'0'3667,"0"0"-1168,0 0-706,0 0-640,0 0-581,0 0-209,-13 18-75,-77 126 43,80-122-305,0 0 1,2 1-1,1 0 0,1 0 1,1 0-1,1 1 0,-1 15-26,4-33-35,1 1-1,0 0 0,0 0 0,0 0 0,1-1 1,0 1-1,0 0 0,1-1 0,0 1 1,0 0-1,0-1 0,1 0 0,0 0 1,0 0-1,1 0 0,0 0 0,0-1 1,0 1-1,1-1 0,-1 0 0,1-1 1,0 1-1,1-1 0,-1 0 0,1 0 1,0 0-1,0-1 0,5 2 36,-4-2 13,0-1-1,1 0 1,-1 0-1,1 0 1,-1-1-1,1 0 1,0-1-1,0 0 1,-1 0 0,1-1-1,0 0 1,0 0-1,-1-1 1,1 0-1,-1 0 1,0 0-1,1-1 1,-1 0-1,0-1 1,-1 0 0,1 0-1,-1 0 1,1-1-1,-1 0 1,-1 0-1,1 0 1,-1-1-1,0 0 1,0 0-1,0 0 1,-1-1 0,0 1-1,0-1 1,-1 0-1,0 0 1,0-1-1,-1 1 1,0-1-1,0 1 1,0-4-13,1-3 68,-1-1 0,0 0 1,-1 0-1,-1 1 0,0-1 0,-1 0 0,0 0 0,-1 1 1,-1-1-1,-1 1 0,0-1 0,-1 1 0,0 1 1,-4-7-69,5 11-92,-1 0 1,0 1 0,0 0 0,-1 1-1,0-1 1,-1 1 0,0 0 0,0 0 0,0 1-1,-4-2 92,5 3-417,-1 1 1,0 1-1,0-1 0,0 1 0,0 0 1,-1 1-1,1 0 0,-1 0 0,0 1 1,1-1-1,-1 2 0,0-1 0,-5 1 417,-14 1-7666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6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0 268 21012,'0'0'3849,"0"0"-1239,0 0-853,0 0-791,0 0-571,18-4-133,123-11-17,155 33 246,-295-18-489,0 0 1,0 1-1,0-1 1,1 0 0,-1 1 0,0-1 0,1 0-1,-1 0 1,0 0 0,1 0 0,-1 0 0,1 0-1,-1 0 1,0 0 0,1 0 0,-1-1 0,0 1 0,1-1-1,-1 1 1,0-1 0,0 1 0,1-1 0,-1 0-1,0 1 1,0-1 0,0 0 0,0 0 0,0 0-1,0 0 1,0 0 0,0 0 0,0 0 0,-1 0 0,1 0-1,0-1 1,-1 1 0,1 0 0,-1 0 0,1-1-1,-1 1 1,0 0 0,1-1 0,-1 1 0,0-1-1,0 1 1,0 0-3,-79-139 801,24 43-550,54 155-251,10 287 0,-12-64-6166,1-248-528,0-5-4469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22.4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284 91 7079,'0'0'6956,"0"0"-2958,0 0-1297,0 0-58,0 0-369,0 0-657,5-13-421,18-38-379,-21 49-782,0 0-1,-1 0 1,1 1-1,0-1 1,0 1 0,0-1-1,0 1 1,0 0-1,0 0 1,0 0 0,0 0-1,1 0 1,-1 0-1,0 1 1,0-1 0,1 1-1,-1 0 1,1-1-1,-1 1 1,0 0 0,1 0-1,-1 1 1,1-1-1,-1 0-34,10 1 99,7-4 71,0 1 1,1 0-1,-1 2 1,0 0-1,1 1 1,-1 2-1,0-1 1,0 2-1,0 1 1,0 0-1,-1 1 1,0 1-1,0 1 1,-1 1-1,9 5-170,-22-8 0,0 1 0,-1-1 0,0 1 0,0-1 0,0 1 0,-1 0 0,0 0 0,0 0 0,-1 0 0,0 1 0,0-1 0,-1 0 0,0 0 0,0 1 0,0-1 0,-1 0 0,0 0 0,-1 0 0,0 0 0,0 0 0,0 0 0,-1 0 0,0 0 0,0 0 0,-1 4 0,-33 131 0,5 3 0,7 0 0,7 2 0,6 0 0,6 3 0,-22 660 0,25-773 0,0 0 0,-3-1 0,0 1 0,-3-1 0,-3 4 0,8-27 0,0-1 0,-1-1 0,-1 1 0,0-1 0,0 0 0,-1 0 0,-1-1 0,1 0 0,-2 0 0,0-1 0,0 0 0,0 0 0,-1-1 0,0 0 0,-1-1 0,-6 3 0,6-4 0,0 0 0,0-1 0,-1 0 0,0-1 0,1-1 0,-2 1 0,1-2 0,0 0 0,0 0 0,-1-1 0,1-1 0,-1 0 0,1-1 0,0 0 0,-1-1 0,1 0 0,0-1 0,0 0 0,0-1 0,1 0 0,-1-1 0,1-1 0,0 0 0,0 0 0,1-1 0,0 0 0,0-1 0,0 0 0,-5-6 0,15 13-63,-1 1 1,1-1-1,-1 1 0,1-1 1,-1 1-1,1-1 0,-1 0 0,1 1 1,-1-1-1,1 0 0,0 1 1,-1-1-1,1 0 0,0 0 1,0 1-1,-1-1 0,1 0 1,0 0-1,0 0 0,0 1 0,0-1 1,0 0-1,0 0 0,0 0 1,0 1-1,1-1 0,-1 0 1,0 0-1,0 1 0,1-1 1,-1 0-1,0 0 0,1 1 0,-1-1 1,1 0-1,-1 1 0,1-1 1,-1 1-1,1-1 0,0 0 63,31-9-6552,-23 8 3932,12-4-10299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54.17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31 171 6854,'0'0'6631,"-3"-15"-2665,1-1-3247,-9-51 2817,-1 16 2288,9 30-3611,15 34 187,1 3-1776,55 62-624,2-4 0,4-3 0,3-3 0,33 19 0,23-4 0,-132-84 0,1 0 0,0 0 0,-1 0 0,1 0 0,-1 0 0,1 0 0,-1-1 0,0 1 0,1 0 0,-1-1 0,0 0 0,0 1 0,0-1 0,0 1 0,-1-1 0,1 0 0,0 0 0,-1 1 0,1-1 0,-1 0 0,1 0 0,-1 0 0,0 0 0,0 0 0,0 0 0,0 1 0,0-1 0,0 0 0,0 0 0,-1 0 0,1 0 0,-1 0 0,0 1 0,1-1 0,-1 0 0,0 0 0,1-6 0,-40-173 0,-17-24 0,57 205 0,0-1 0,0 1 0,0-1 0,0 1 0,0-1 0,0 1 0,0-1 0,-1 1 0,1-1 0,0 1 0,0-1 0,0 0 0,0 1 0,-1-1 0,1 1 0,0 0 0,0-1 0,-1 1 0,1-1 0,0 1 0,-1-1 0,1 1 0,-1 0 0,1-1 0,-1 1 0,1 0 0,0-1 0,-1 1 0,1 0 0,-1 0 0,1-1 0,-1 1 0,1 0 0,-1 0 0,0 0 0,1 0 0,-1 0 0,1 0 0,-1 0 0,1 0 0,-1 0 0,1 0 0,-1 0 0,1 0 0,-1 0 0,0 0 0,1 0 0,-1 1 0,1-1 0,-1 0 0,1 0 0,0 1 0,-1-1 0,1 0 0,-1 1 0,1-1 0,-1 0 0,1 1 0,0-1 0,-1 1 0,1-1 0,0 1 0,-19 33 0,-20 60 0,-4-2 0,-4-2 0,-47 65 0,7-50-895,21-45-2523,26-30-5465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3:08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37 11275,'0'0'6000,"0"0"-4190,0 0-823,0 0 930,-14-8-86,5 2-1526,7 4-253,-1-1 1,1 1 0,-1 0 0,0 1 0,0-1-1,0 0 1,0 1 0,0-1 0,0 1 0,0 0-1,0 0 1,-1 0 0,1 1 0,0-1 0,-1 1-1,1-1 1,0 1 0,-1 0 0,1 1 0,0-1-1,-1 1 1,1-1 0,0 1 0,-1 0-1,1 0 1,0 0 0,0 1 0,-3 1-53,-19 18 85,1 1 0,1 1 0,1 1-1,1 0 1,1 2 0,1 1 0,2 0 0,0 2 0,2-1 0,-2 10-85,10-24-48,2 0 0,-1 0 0,2 0 0,0 1 0,0-1 0,2 1 1,0 0-1,0 0 0,1 0 0,1 0 0,1 0 0,0 0 0,1 0 0,0 0 0,2 0 1,-1-1-1,2 0 0,0 1 0,1-1 0,0-1 0,1 1 0,0-1 0,1 0 0,1-1 1,0 0-1,0-1 0,2 1 0,-1-2 0,1 1 0,1-2 0,0 1 0,0-2 1,2 2 47,0-4-495,0 1 0,0-1 0,0-1 0,1-1 1,-1 0-1,1-1 0,0 0 0,0-1 1,1-1-1,-1 0 0,2-2 495,-7 1-1145,1-1-1,-1 0 1,0-1 0,0 0-1,0-1 1,0 0 0,0-1-1,-1 0 1,1 0 0,5-5 1145,16-11-7207</inkml:trace>
  <inkml:trace contextRef="#ctx0" brushRef="#br0" timeOffset="667.204">741 406 5862,'2'-14'3464,"0"0"-2557,4-48 1948,-9 16 3974,-2 29-249,6 49-4654,-1-11-2098,0-4 143,-4 149 239,-12-57-3157,-2-58-1526,4-38-1688,9-24 3402,5-20 3044,0 29-421,37-261 7994,-34 89-1276,-2 173-6570,0 1-1,-1 0 0,1-1 0,-1 1 1,1 0-1,0-1 0,0 1 0,-1 0 1,1 0-1,0 0 0,-1 0 0,1 0 1,0 0-1,0 0 0,-1 0 0,1 0 1,0 0-1,-1 0 0,1 0 0,0 1 1,-1-1-1,1 0 0,0 0 0,-1 1 1,1-1-1,0 0 0,-1 1 0,1-1 1,-1 1-1,1-1 0,-1 1 0,1-1 1,-1 1-1,1-1 0,-1 1 1,1 0-1,-1-1 0,0 1 0,1 0 1,-1-1-1,0 1 0,0 0 0,1-1 1,-1 1-1,0 0 0,0 0-11,21 32 21,-18-27-77,-1 0 0,1-1 1,0 0-1,0 1 0,1-1 0,-1 0 0,1-1 0,0 1 0,1-1 0,-1 0 0,1 0 0,0 0 0,0 0 0,0-1 0,0 0 1,1 0-1,-1-1 0,1 1 0,0-1 0,-1 0 0,1 0 56,9-4-23,-1 0 0,0 0 0,0-1 0,0-1 0,-1 0 0,1-1 0,-1 0 0,0-1 0,0-1 0,-1 0 0,0-1 0,0 0 0,-1-1 0,10-8 23,1 1 7,75-51 591,-104 72-606,-32 19 212,2 3 1,1 0 0,1 3 0,-2 4-205,37-34 4,0 0 0,1 0 0,-1 1 0,0-1 1,0 0-1,1 0 0,-1 0 0,0 0 0,0 0 0,1 1 0,-1-1 0,0 0 0,0 0 0,1 0 0,-1 1 0,0-1 0,0 0 0,0 0 0,0 1 0,1-1 0,-1 0 0,0 0 0,0 1 0,0-1 0,0 0 0,0 1 0,0-1 0,0 0 0,0 0 0,0 1 0,0-1 0,0 0 0,0 1-4,33-19 91,-32 17-80,25-16 60,-18 12-56,-1-1 0,1 1-1,0 1 1,0-1-1,1 1 1,-1 1-1,1-1 1,0 1-1,0 1 1,0 0-1,0 0 1,5 0-15,-11 4 28,-1 1 1,1-1-1,0 0 0,-1 1 1,1 0-1,-1-1 0,0 1 1,1 0-1,-2 0 0,1 0 1,0 0-1,-1 1 0,1-1 1,-1 0-1,0 1 1,0-1-1,0 1 0,0-1 1,-1 1-1,0 0 0,1-1 1,-1 1-1,-1-1 0,1 1 1,0 0-1,-1-1 1,0 1-1,0-1 0,0 1 1,0 0-29,0 2 56,-22 167 243,19-46-3646,10-108-223,5-12-2912,0-7-266</inkml:trace>
  <inkml:trace contextRef="#ctx0" brushRef="#br0" timeOffset="951.033">1513 279 9001,'0'0'3539,"4"-13"-598,15-38-266,-14 44 3550,-4 15-4655,-4 16-1342,-77 208 2351,55-118-2477,25-108-103,-1-1 1,1 0-1,0 0 1,0 1-1,0-1 0,1 0 1,-1 0-1,1 0 1,1 0-1,-1 1 1,1-2-1,0 1 1,0 0-1,0 0 0,1 0 1,-1-1-1,1 0 1,0 1-1,1-1 1,2 3 0,3-3-61,-1 0 0,1-1 1,0-1-1,0 1 0,0-1 0,1-1 1,-1 1-1,0-2 0,0 1 1,1-1-1,-1-1 0,0 0 1,1 0-1,-1-1 0,0 0 1,0 0-1,0-1 0,0 0 1,1-1 60,8-4-532,-1 0 1,1 0 0,-1-2-1,-1 0 1,0-1 0,0-1-1,3-3 532,58-60-8756,-41 39 519</inkml:trace>
  <inkml:trace contextRef="#ctx0" brushRef="#br0" timeOffset="1120.014">2100 136 13068,'0'0'3412,"0"0"-1037,0 0-480,0 0 86,0 0-332,13 17-431,41 59-124,-48-65-942,0 1 0,-1 0 0,0 0 0,-1 0 1,0 0-1,-1 0 0,-1 1 0,0 0 0,0 0 0,-1-1 1,-1 1-1,0 0 0,-1 0 0,0 0 0,-1-1 0,-2 6-152,1 2-37,-2-1-1,0 0 1,-1 0-1,0-1 1,-2 1-1,0-1 0,-2-1 1,1 0-1,-2 0 1,-1-1-1,0 0 1,-7 6 37,2-3-1594,-1-2 0,-1 0 1,-1 0-1,0-2 1,-22 13 1593,-10 1-7415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30.64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331 101 1121,'0'0'13239,"0"0"-9283,0 0-2648,0 0 155,0 0 154,0 0-213,0 0-75,12-10-416,44-31-406,21 16 264,-49 20-469,173-14-67,-437 21-3231,0 0 3312,234-3-252,0 1 0,0 0 0,0 0 0,0-1-1,0 1 1,0 0 0,0 1 0,0-1 0,0 0 0,0 0-1,0 1 1,1-1 0,-1 1 0,0 0 0,0 0-1,0-1 1,1 1 0,-1 0 0,0 1 0,1-1-1,-1 0 1,1 0 0,-1 1 0,1-1 0,0 0-1,-1 1 1,1 0 0,0-1 0,0 1 0,0 0-1,0-1 1,1 1 0,-1 0 0,0 0 0,1 0-1,-1 0 1,1 0 0,0-1 0,-1 1 0,1 0 0,0 0-1,0 2-63,-11 197 2483,-40 86-1163,10-66-1134,9 2 0,4 85-186,16 262 400,11-549-397,1-1-1,2 0 0,0 0 0,1 0 0,1 0 1,0 0-1,2 0 0,0-1 0,1 0 1,1-1-1,1 1 0,9 12-2,-15-27 0,0 0 1,0 0-1,1-1 0,0 1 1,-1-1-1,1 0 1,0 0-1,1 0 0,-1 0 1,0-1-1,1 1 0,-1-1 1,1-1-1,0 1 0,0 0 1,0-1-1,0 0 0,0 0 1,0-1-1,0 0 1,0 1-1,0-2 0,0 1 1,0 0-1,0-1 0,3-1 0,5-1-5,-1-1 0,1-1 0,-1 0 0,0 0-1,0-1 1,0-1 0,-1 0 0,0-1 0,6-4 5,66-73-2097,-36 22-5052,-27 38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31.2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311 18 12748,'0'0'7415,"0"0"-3176,0 0-1522,0 0-763,-15-5-828,6 3-972,7 0-112,-1 1-1,0-1 1,0 1 0,0 0-1,0 0 1,0 1 0,-1-1-1,1 1 1,0-1 0,0 1-1,0 0 1,-1 0 0,1 0-1,0 1 1,0-1 0,0 1-1,0 0 1,0-1 0,-1 1-1,1 1 1,1-1 0,-1 0 0,0 1-1,0 0 1,0-1 0,1 1-1,-1 0 1,1 0 0,0 1-1,-2 0-41,-7 16 73,0 0 0,1 0 0,1 1 0,0 0 0,2 1 0,1 0 0,0 0 0,2 0 0,0 1 0,1-1 0,1 1 0,2 20-73,1-25-5,1 1 0,1-1 0,1 0 0,0 0 0,1 0 0,1 0 0,1-1 0,0 0 0,1 0 0,1-1 0,0 0 0,1 0 0,1-1 0,0 0 0,1-1 0,0-1 0,1 0 0,1 0 0,0-1 0,0-1 0,1 0 0,0-1 0,1-1 0,0-1 0,0 0 0,0-1 0,1 0 0,0-1 0,0-1 0,1-1 0,-1-1 0,10 1 5,-16-3 14,-1 1 1,1-1-1,0-1 0,-1 0 1,1 0-1,-1-1 1,0-1-1,0 0 1,1 0-1,-2-1 1,1 0-1,0 0 1,-1-1-1,0-1 1,0 1-1,0-2 0,-1 1 1,0-1-1,0 0 1,-1-1-1,0 0 1,0 0-1,-1 0 1,0-1-1,0 0 1,-1 0-1,0-1 1,-1 1-1,0-1 1,0 0-1,1-10-14,-1 0 0,-1-1 0,-1 0 0,-1 1 0,-1-1 0,-1 0 0,-1 0 0,0 1 0,-2-1 0,0 1 0,-1 0 0,-1 0 0,-1 1 0,-1 0 0,-6-10 0,7 16 0,0 0 0,-1 0 0,0 1 0,-1 0 0,-1 1 0,0 0 0,0 0 0,-1 1 0,0 0 0,-1 1 0,0 1 0,0 0 0,-1 0 0,0 1 0,-1 1 0,1 0 0,-1 1 0,-1 0 0,1 1 0,-9-1 0,-17 2-318,0 1 0,-1 2 0,1 2 0,0 2 0,0 1 0,0 2 0,-10 5 318,-86 13-5493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35.24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52 15599,'0'0'3240,"13"0"-1638,194-8 2604,-70 0-4337,-93 5 6305,-291 2-4097,231-10-3645,8-6-4973,8 14-6810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2.3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29 461 14061,'0'0'3945,"-5"-16"-1179,-19-106 2423,38 17-1024,-10 95-4060,0 1-1,0 0 0,0 0 0,1 1 0,1-1 0,-1 1 0,1 0 1,1 0-1,-1 1 0,1 0 0,1 0 0,-1 1 0,1 0 0,0 0 1,2 0-105,-3 1 19,0 0 1,1 1 0,0-1-1,0 2 1,0-1 0,1 1-1,-1 0 1,1 1 0,0 0 0,0 0-1,-1 1 1,1 0 0,0 1-1,0 0 1,0 0 0,0 1-1,0 0 1,0 1 0,0-1-1,-1 2 1,1-1 0,-1 1 0,1 1-1,-1 0 1,0 0 0,0 0-1,-1 1 1,1 0 0,-1 0-1,0 1 1,-1 0 0,1 0 0,-1 1-1,-1 0 1,1 0 0,-1 0-1,0 1 1,-1 0 0,1 0-1,-2 0 1,1 0 0,-1 0-1,0 1 1,-1-1 0,0 3-20,-4 13 11,-1-1 0,-2 1 1,0-1-1,-2 1 0,0-2 0,-2 1 0,0-1 1,-2-1-1,0 1 0,-1-2 0,-1 0 1,-1 0-1,-1-1 0,-1-1 0,-2 1-11,2 1 8,-110 140-88,216-256-112,50-71 229,-8-5 0,0-16-37,-125 178 23,-2 3-6,0 1 1,0-2-1,-1 1 0,0-1 1,0 1-1,-1-1 0,0 0 1,0 0-1,-1-1 1,0 1-1,0-4-17,-3 11 0,0 0 0,0 0 0,0-1 0,0 1 0,0 0 0,0 0 0,0 0 0,-1 1 0,1-1 0,0 0 0,-1 0 0,1 1 0,-1-1 0,1 1 0,-1-1 0,1 1 0,-1-1 0,1 1 0,-1 0 0,1 0 0,-1 0 0,1 0 0,-1 0 0,1 0 0,-1 0 0,1 1 0,-1-1 0,1 0 0,-1 1 0,1 0 0,-1-1 0,1 1 0,0 0 0,-1-1 0,1 1 0,0 0 0,-1 0 0,1 0 0,-15 8 0,1-1 0,0 2 0,1 0 0,0 1 0,1 1 0,0 0 0,0 0 0,1 2 0,1-1 0,0 1 0,1 1 0,1 0 0,0 0 0,-1 5 0,0-1 0,2 0 0,-1 1 0,2 0 0,1 1 0,0-1 0,2 1 0,0 0 0,2 0 0,0 1 0,1 8 0,1-20 0,0 0 0,1 0 0,1 0 0,0 0 0,0 0 0,1-1 0,0 1 0,0-1 0,1 0 0,0 1 0,1-2 0,0 1 0,1-1 0,0 1 0,0-1 0,0-1 0,1 0 0,0 1 0,1-2 0,-1 1 0,1-1 0,9 4 0,-11-5 0,1 0 0,0-1 0,0 0 0,1 0 0,-1-1 0,1 0 0,-1 0 0,1-1 0,0 0 0,0 0 0,0-1 0,0 0 0,0-1 0,0 1 0,0-1 0,1-1 0,-1 0 0,0 0 0,0 0 0,0-1 0,-1-1 0,1 1 0,0-1 0,-1 0 0,1-1 0,-1 0 0,0 0 0,0 0 0,-1-1 0,1 0 0,-1-1 0,0 1 0,2-4 0,28-72-3142,-21-49-6539,-14 91 1044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2.83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28 8232,'0'0'6892,"0"0"-2397,0 0-1025,0 0-326,0 0-865,6-6-597,20-16-337,-25 22-1315,-1 0 0,1 0-1,0 0 1,0 1 0,0-1 0,0 0-1,0 0 1,-1 0 0,1 1 0,0-1-1,0 0 1,0 1 0,-1-1-1,1 1 1,0-1 0,-1 1 0,1-1-1,0 1 1,-1 0 0,1-1 0,-1 1-1,1 0 1,0-1 0,-1 1 0,0 0-1,1 0 1,-1-1 0,0 1 0,1 0-1,-1 0 1,0 0 0,0 0 0,1-1-1,-1 1 1,0 0 0,0 0-1,0 0 1,0 0 0,0 0 0,-1 0-1,1 0-29,0 1 9,0 168-9,-6-73 0,7-69 0,1 0 0,2 0 0,0 0 0,2-1 0,2 0 0,1 4 0,0-7-4997,-6-24-2882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3.7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87 47 192,'0'0'9572,"0"0"-5083,0 0-1542,0 0-283,0 0-486,0 0-507,3-2-352,51-24 2907,45 8-3061,-59 17-1133,-44 26-731,-93 67-1212,61-61 1655,-99 102 395,135-133-122,-1 1 1,0-1-1,1 1 1,-1-1 0,0 1-1,1-1 1,-1 1 0,0-1-1,1 1 1,-1 0 0,1-1-1,-1 1 1,1 0-1,0 0 1,-1-1 0,1 1-1,0 0 1,-1 0 0,1-1-1,0 1 1,0 0-1,0 0 1,0 0 0,0 0-1,0-1 1,0 1 0,0 0-1,0 0 1,0 0 0,0 0-1,0-1 1,1 1-1,-1 0 1,0 0 0,1 0-1,-1-1 1,0 1 0,1 0-1,-1-1 1,1 1-1,-1 0 1,1-1 0,-1 1-1,1 0 1,0-1 0,-1 1-1,1-1 1,0 1 0,-1-1-1,1 0 1,0 1-1,0-1 1,0 0 0,-1 1-1,1-1 1,0 0 0,0 0-1,0 0 1,-1 0 0,1 0-1,0 0 1,0 0-1,0 0 1,0 0 0,-1 0-1,1 0-17,30 0 279,0-1 0,0-2 0,0 0 0,-1-3 0,1 0 0,2-3-279,17-2 77,5-3-126,23-5 15,-29 14-4458,-47 5-3419,-2 0-8611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5.84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1 206 1409,'0'0'14665,"0"-13"-8585,-1 2-5235,14-92 5768,-11 99-6523,1 0 0,-1 0 0,1 1 1,-1-1-1,1 1 0,0-1 0,0 1 0,1 0 0,-1 0 0,1 0 1,-1 1-1,1-1 0,0 1 0,0 0 0,0 0 0,0 1 0,1-1 1,-1 1-1,0-1 0,1 1 0,-1 1 0,0-1 0,1 1 0,-1 0 1,1 0-1,-1 0 0,1 0 0,-1 1 0,1-1 0,-1 1 0,0 1 1,1-1-1,-1 0 0,0 1 0,3 2-90,1-1-2,0 1 1,0 0-1,-1 0 0,1 1 1,-1 0-1,-1 0 0,1 0 1,-1 1-1,0 0 0,0 1 1,0-1-1,-1 1 0,0 0 1,0 1-1,-1-1 0,0 1 0,0 0 1,-1 0-1,0 0 0,-1 0 1,1 0-1,-2 1 0,1-1 1,-1 1-1,0-1 0,-1 1 1,0 0-1,0-1 0,-1 1 1,0 0-1,-1-1 0,0 0 1,0 1-1,0-1 0,-3 4 2,-7 9-72,-1 0-1,-1-2 0,0 1 0,-1-2 0,-2 0 1,1-1-1,-2-1 0,0 0 0,-1-1 1,-1-2-1,-7 5 73,23-16 0,-17 10 23,23-22 258,25-19-241,35-35 132,-3-2-1,-3-3 1,0-6-172,80-132 0,-176 275 0,23-32 0,2 1 0,2 1 0,1 0 0,2 0 0,2 1 0,1 0 0,0 18 0,6-49 0,1 0 0,-1 0 0,1 1 0,1-1 0,-1 0 0,1 0 0,1 0 0,0 0 0,0 0 0,0 0 0,1-1 0,0 1 0,0-1 0,1 1 0,0-1 0,1-1 0,-1 1 0,1 0 0,0-1 0,1 0 0,0 0 0,0-1 0,0 1 0,0-1 0,1-1 0,0 1 0,0-1 0,0-1 0,8 4 0,-7-4 0,0-1 0,0 0 0,0-1 0,1 1 0,-1-2 0,0 1 0,1-1 0,-1 0 0,0-1 0,0 0 0,1 0 0,-1-1 0,0 0 0,0 0 0,0-1 0,0 0 0,-1 0 0,1-1 0,-1 0 0,0-1 0,0 1 0,-1-1 0,1 0 0,-1-1 0,0 0 0,0 0 0,-1 0 0,0-1 0,0 0 0,8-14-1075,-2 0-1,0-1 1,-2-1 0,-1 0-1,0 0 1,-2-1 0,3-18 1075,-4 19-6951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7.58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23 13773,'0'0'5782,"0"0"-2425,0 0-832,0 0-266,0 0-530,0 0-416,-5 2-176,-8 5-707,28-12-154,34-12-90,-41 14-186,1 1 0,-1 1 0,1-1 0,-1 1 0,1 1 0,0 0 0,-1 0 0,1 0 0,0 1 0,-1 1 0,1 0 0,-8 0 0,1 0 0,-1 1 0,-1-1 0,1 1 0,0 0 0,-1-1 0,1 1 0,-1-1 0,0 1 0,0 0 0,0-1 0,0 1 0,0 0 0,0-1 0,-1 1 0,1 0 0,-1-1 0,0 1 0,0-1 0,0 1 0,0-1 0,0 0 0,-1 1 0,1-1 0,-1 0 0,1 0 0,-1 0 0,0 0 0,0 0 0,0 0 0,0 0 0,-73 73 0,-22 34 0,96-108 0,1-1 0,-1 1 0,1 0 0,-1-1 0,1 1 0,0-1 0,-1 1 0,1 0 0,0 0 0,0-1 0,-1 1 0,1 0 0,0-1 0,0 1 0,0 0 0,0 0 0,0-1 0,0 1 0,0 0 0,0-1 0,0 1 0,0 0 0,1 0 0,-1-1 0,0 1 0,0 0 0,1-1 0,-1 1 0,0 0 0,1-1 0,-1 1 0,0 0 0,1-1 0,-1 1 0,1-1 0,-1 1 0,1-1 0,0 1 0,-1-1 0,1 0 0,-1 1 0,1-1 0,0 0 0,-1 1 0,1-1 0,0 0 0,0 0 0,-1 1 0,1-1 0,0 0 0,-1 0 0,1 0 0,0 0 0,0 0 0,-1 0 0,1 0 0,0 0 0,0-1 0,48-4 0,86-38-2605,7-3-4159,-116 41-3373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8.2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16 11499,'0'0'6235,"0"0"-2130,0 0-795,0 0-667,0 0-754,0 0-495,0 0-380,0-5-437,0-6-464,0 49-104,1 11-30,-1 330-6102,0-351 1772,0-5-1446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9.7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73 1 13997,'0'0'4677,"0"0"-1298,0 0-64,0 0-678,0 0-827,0 0-529,0 0-518,-2 5-277,-29 78-239,25-72-234,0 0 1,1 1-1,0 0 1,1 0-1,1 0 1,0 0-1,0 0 1,1 0-1,1 1 1,0 0-1,0-1 1,1 1-1,1 0-13,1-7 0,0-2 0,0 1 0,0 0 0,0 0 0,1-1 0,0 1 0,0-1 0,0 0 0,1 0 0,-1 0 0,1 0 0,0 0 0,0-1 0,0 0 0,0 0 0,1 0 0,0 0 0,-1-1 0,1 0 0,0 0 0,0 0 0,0 0 0,0-1 0,3 1 0,3 0 0,0 1 0,0-2 0,0 1 0,0-2 0,1 1 0,-1-2 0,0 1 0,0-1 0,1-1 0,-1 0 0,0-1 0,-3-1 0,-1 0 0,0 0 0,-1 0 0,1-1 0,-1 0 0,0-1 0,0 1 0,0-1 0,-1 0 0,0-1 0,0 1 0,0-1 0,-1 0 0,0 0 0,-1 0 0,1-1 0,-2 1 0,1-1 0,-1 0 0,0 0 0,0 0 0,-1 0 0,0 0 0,-1 0 0,1 0 0,-2 0 0,1 0 0,-1 0 0,0 0 0,-1 0 0,0 0 0,0 0 0,-1 0 0,0 1 0,0-1 0,-1 1 0,1 0 0,-2 0 0,1 0 0,-1 1 0,0-1 0,0 1 0,-1 0 0,0 0 0,3 4-93,0-1-1,0 1 1,0-1-1,0 1 1,0 0-1,0 0 1,0 0 0,-1 1-1,1-1 1,-1 1-1,1 0 1,-1 0 0,0 0-1,0 0 1,1 1-1,-1 0 1,0-1-1,0 1 1,1 1 0,-1-1-1,0 0 1,0 1-1,1 0 1,-1 0-1,1 0 1,-1 0 0,0 1-1,1-1 1,0 1-1,-1 0 1,1 0 0,-3 2 93,-2 3-881,0-1 1,0 2-1,1-1 1,0 1 0,0 1-1,1-1 1,0 1 0,1 0-1,0 0 1,0 1 0,0 1 880,-11 31-17468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33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398 146 6278,'0'0'2370,"-16"-5"-832,-252-53 8546,155 36-5563,113 22-4478,1 0 0,0 0-1,-1 0 1,1 0-1,-1 0 1,1-1-1,0 1 1,-1 0-1,1 0 1,-1-1-1,1 1 1,-1 0-1,1-1 1,-1 1-1,1-1 1,-1 1-1,1-1 1,-1 1 0,1-1-1,-1 1 1,0-1-1,1 1 1,-1-1-1,0 1 1,1-1-1,-1 1 1,0-1-1,0 0 1,0 1-1,0-1 1,1 0-1,-1 1 1,0-1-1,0 1 1,0-1 0,0 0-1,-1 1 1,1-1-1,0 0 1,0 1-1,0-1 1,0 1-1,-1-1 1,1 0-1,0 1 1,0-1-1,-1 1 1,1-1-1,0 1 1,-1-1-1,1 1 1,-1-1 0,1 1-1,-1-1 1,1 1-1,-1 0 1,1-1-1,-1 1 1,1 0-1,-1-1-42,52-9 104,2 1 1,0 4-1,-1 1 0,32 3-104,-28 0 37,1195-2 27,1421 88-251,-2343-70 198,1037 28 122,-1339-44-133,-28 1-1,1 0-1,0 0 0,-1 0 1,1 0-1,0 0 0,0 0 0,-1 0 1,1 0-1,0 0 0,-1 0 1,1 0-1,0 0 0,0 0 1,-1 0-1,1 0 0,0 0 0,-1-1 1,1 1-1,0 0 0,0 0 1,-1 0-1,1 0 0,0-1 1,0 1-1,0 0 0,-1 0 0,1 0 1,0-1-1,0 1 0,0 0 1,-1 0-1,1-1 0,0 1 1,0 0-1,0 0 0,0-1 0,0 1 1,0 0-1,0-1 0,0 1 1,0 0-1,0 0 0,0-1 1,0 1-1,0 0 0,0-1 0,0 1 1,0 0-1,0-1 0,0 1 1,0 0-1,0 0 0,0-1 1,0 1-1,1 0 0,-1 0 0,0-1 1,0 1-1,0 0 0,1 0 1,-1-1-1,0 1 0,0 0 1,0 0-1,1 0 0,-1-1 2,-32-8-746,0 0-1,-1 2 1,0 2-1,0 0 1,-23 2 746,-5-3-2316,-22-3-1544,4 2-2055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9:33.97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AB008B"/>
    </inkml:brush>
    <inkml:brush xml:id="br3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20273 1924 21909,'0'0'2904,"14"-1"-924,603-49 3994,341-37-6978,-938 86-353,-28 5-1758,-34 7-1723,-13-1-329,-3 1-3183</inkml:trace>
  <inkml:trace contextRef="#ctx0" brushRef="#br0" timeOffset="282.707">20202 2218 12107,'0'0'6807,"0"0"-3529,16 5-892,0 0-1876,0-1 0,1-1-1,0 0 1,-1-1 0,1-1 0,0-1 0,0 0-1,4-2-509,276-32 2857,381-44-1907,-638 74-1092,3-2-453,1 2 1,-1 2-1,1 2 1,28 4 594,-38 9-3687,-33-3-7894,-7-4 301</inkml:trace>
  <inkml:trace contextRef="#ctx0" brushRef="#br0" timeOffset="-1975.172">20110 585 7431,'0'0'3651,"0"0"-1494,0 0 320,0 0 235,0 0-603,5-13-401,26-58 999,-31 71-2631,1-1 0,-1 0 1,1 1-1,-1-1 0,0 0 1,1 1-1,-1-1 0,0 0 1,0 1-1,1-1 0,-1 0 1,0 0-1,0 1 0,0-1 1,0 0-1,0 0 0,0 1 1,0-1-1,0 0 1,0 0-1,0 1 0,-1-1 1,1 0-1,0 0 0,0 1 1,-1-1-1,1 0 0,-1 1 1,1-1-1,0 0 0,-1 1 1,1-1-1,-1 1 0,1-1 1,-1 1-1,1-1 0,-1 1 1,0-1-1,1 1 0,-1 0 1,0-1-1,1 1 0,-1 0 1,0-1-1,1 1 0,-1 0 1,0 0-1,0 0 1,1 0-1,-1-1 0,0 1 1,0 0-1,1 0 0,-1 1 1,0-1-1,0 0 0,1 0 1,-1 0-1,0 0 0,0 1 1,1-1-1,-1 0-76,-52 9 520,37-6-501,0 0 1,0 1 0,1 1 0,-1 0 0,2 2 0,-1-1-1,0 2 1,1 0 0,1 1 0,-1 0 0,2 1 0,-1 0-1,1 1 1,1 0 0,0 1 0,0 1 0,1-1-1,1 2 1,0-1 0,1 1 0,-1 3-20,8-14-55,1 0-1,-1 1 1,0-1-1,1 0 1,-1 0-1,1 1 1,0-1 0,0 0-1,1 1 1,-1-1-1,1 0 1,-1 0 0,1 1-1,0-1 1,0 0-1,1 0 1,-1 0 0,0 0-1,1 0 1,0-1-1,0 1 1,0 0-1,0-1 1,0 1 0,0-1-1,1 0 1,1 2 55,86 44-1047,-26-18 563,-55-25 474,0 0 0,0 0 0,-1 1 0,0 0 1,0 0-1,0 1 0,-1 0 0,0 1 0,0-1 0,-1 1 0,0 1 0,0-1 0,-1 1 0,0 0 0,-1 0 0,0 0 1,0 1-1,-1 0 0,0 0 0,-1-1 0,1 6 10,-3-8 30,0-1 1,0 1 0,-1 0-1,0-1 1,0 1-1,0-1 1,-1 1-1,0-1 1,0 1-1,-1-1 1,0 0 0,0 0-1,0 0 1,-1-1-1,0 1 1,0-1-1,0 0 1,-1 0 0,1 0-1,-1-1 1,0 1-1,-1-1 1,1 0-1,-1-1 1,0 1-1,0-1 1,0 0 0,0-1-1,-6 2-30,-2 1 54,-1-2-1,1 0 1,-1 0-1,1-2 1,-1 1 0,1-2-1,-1 0 1,-7-2-54,19 2-97,-1 0 0,0-1 1,0 1-1,0-1 1,1 0-1,-1 0 0,0-1 1,1 1-1,-1-1 0,1 0 1,-1 0-1,1 0 1,0 0-1,0 0 0,0-1 1,0 1-1,0-1 0,1 0 1,-1 0-1,1 0 1,-1 0-1,1 0 0,0-1 1,1 1-1,-1-1 0,1 1 1,-1-1-1,1 0 1,0 1-1,0-1 0,1 0 1,-1 0-1,1-3 97,8-38-4620,7 18-1437,2 8-3717</inkml:trace>
  <inkml:trace contextRef="#ctx0" brushRef="#br0" timeOffset="-1706.78">20363 678 352,'5'-16'17099,"39"-119"-6363,-20 90-6983,-15 89-3022,-23 325-826,1-182-3937,12-138-1609,1-31-1893,0-16 1133</inkml:trace>
  <inkml:trace contextRef="#ctx0" brushRef="#br0" timeOffset="-990.537">20337 890 3235,'0'0'7255,"0"0"-3086,-7-13-282,-21-43-764,27 56-3061,0-1 0,1 1 0,-1-1 0,1 0 0,-1 1 0,1-1 0,-1 1 0,1-1 0,0 0 0,-1 1 0,1-1 0,0 0 0,-1 0 0,1 1 0,0-1 0,0 0 0,0 0 0,0 1 0,-1-1 0,1 0 1,0 0-1,0 0 0,1 1 0,-1-1 0,0 0 0,0 0 0,0 1 0,0-1 0,1 0 0,-1 0 0,0 1 0,1-1 0,-1 0 0,0 1 0,1-1 0,-1 0 0,1 1 0,-1-1 0,1 1 0,0-1 1,-1 1-1,1-1 0,-1 1 0,1-1 0,0 1 0,-1 0 0,1-1 0,0 1 0,0 0 0,-1-1 0,1 1 0,0 0 0,0 0 0,-1 0 0,1 0 0,0 0 0,0 0 0,0 0 0,-1 0 0,1 0-62,4-1 244,53-9 32,1 3 1,1 2 0,-1 3-1,20 2-276,46-1-487,-103 0 214,3 2 58,-1-1 0,0-1 0,0-2 0,1 0 0,-2-1 0,1-2 0,-1 0 0,1-2 0,-2 0 0,19-10 215,-40 18 36,0-1 1,1 1 0,-1-1 0,0 1 0,1-1 0,-1 0 0,0 1 0,0-1 0,0 0 0,0 0-1,0 0 1,0 0 0,0 1 0,0-2 0,0 1 0,0 0 0,0 0 0,-1 0 0,1 0 0,0 0-1,-1-1 1,1 1 0,-1 0 0,1-1 0,-1 1 0,0 0 0,0-1 0,1 1 0,-1 0 0,0-1-1,0 1 1,0 0 0,-1-1 0,1 1 0,0-1 0,0 1 0,-1 0 0,1 0 0,-1-1 0,1 1-1,-1 0 1,1 0 0,-1-1 0,0 1 0,0 0 0,0 0 0,1 0 0,-1 0 0,0 0 0,0 0 0,0 0-1,-1 0 1,1 1 0,0-1 0,0 0 0,0 1 0,-1-1-37,-7-2 132,-1 0 0,1 0 0,0 1 0,-1 1 0,1 0 1,-1 0-1,0 1 0,1 0 0,-1 0 0,1 1 0,-1 0 0,1 1 0,-1 0 1,1 1-1,0 0 0,0 0 0,0 1 0,1 0 0,-1 1 0,1-1 0,0 2 1,0-1-1,0 1 0,-2 4-132,-2 1-15,1 1 1,1 0-1,0 0 1,1 1-1,0 1 1,1 0-1,0 0 1,1 0-1,1 1 1,1 0-1,0 0 1,0 1-1,2-1 1,0 1 14,1-8-57,1 0 0,0 0 0,1 0 0,0 1 0,0-1 0,1 0 0,0 0 0,0 0 0,1 0 0,0 0 0,0-1 0,1 1 0,0 0 0,0-1 0,1 0 0,0 0 0,0 0 0,1 0 0,-1-1 0,2 1 0,-1-1 0,1 0 0,0-1 0,0 0 0,0 0 0,1 0 0,-1 0 0,3 0 57,-2-2-8,0-1-1,1 1 1,-1-1-1,1 0 1,-1-1 0,1 1-1,-1-2 1,1 1 0,0-1-1,-1 0 1,1-1 0,0 0-1,-1 0 1,1 0 0,-1-1-1,1 0 1,-1-1 0,0 1-1,0-2 1,0 1 0,0-1-1,0 0 1,-1 0 0,0-1-1,0 1 1,0-2 0,-1 1-1,1 0 1,-1-1 0,0 0-1,-1 0 1,3-6 8,20-32 625,-2-2-1,-2-1 1,-2-1-1,-2-1 1,-3 0-1,7-35-624,-16 54 587,-6 24 59,-3 25-427,-2 14-276,2 0 0,1 1 0,1-1 0,2 1 0,1-1 0,2 0 0,1 0 0,1 0-1,2-1 1,13 31 57,-20-57-160,0 0-1,1 0 1,-1-1-1,1 1 1,1-1-1,-1 0 1,1 1-1,0-1 1,0-1-1,0 1 1,1-1-1,-1 0 0,1 0 1,0 0-1,0 0 1,1-1-1,-1 0 1,1 0-1,0 0 1,-1-1-1,1 0 1,0 0-1,0-1 1,1 1-1,-1-1 1,0-1-1,0 1 1,1-1-1,-1 0 1,0 0-1,0-1 1,1 0-1,-1 0 0,0-1 1,0 1-1,0-1 1,0 0-1,-1-1 1,1 0-1,0 0 1,-1 0-1,0 0 1,5-5 160,1-6 128,0-1 1,-2 0 0,1 0-1,-2-1 1,0-1 0,-1 1-1,-1-1 1,0 0 0,-2-1-1,1 1 1,-2-1 0,1-17-129,6-17 698,65-287 4165,-75 565-3966,4 201-7164,-4-412 1724,2-5-1847</inkml:trace>
  <inkml:trace contextRef="#ctx0" brushRef="#br0" timeOffset="-550.072">21511 803 13517,'0'0'4463,"0"0"-1308,0 0-251,0 0-683,0 0-866,0 0-431,12-11-219,44-33-182,8 29 2,-47 15-431,29-2-32,1-1 0,-1-2-1,0-3 1,0-1 0,-1-2 0,0-3-1,37-16-61,32-31 33,-134 115-172,11-23 125,1 0 1,2 1 0,1 0-1,1 0 1,2 1 0,1-1-1,1 1 1,3 10 13,-1-26-85,0-1-1,1 0 1,1 0-1,1 0 1,0 0-1,1-1 1,0 0 0,1 0-1,1-1 1,1 1-1,0-2 1,0 1 0,2-1-1,3 3 86,-143-102 956,-29-7-4853,150 86 80,2 5-1922</inkml:trace>
  <inkml:trace contextRef="#ctx0" brushRef="#br1" timeOffset="6214.628">18761 2890 8808,'0'0'4832,"0"0"-2291,0 0 32,4-14 16,13-42-454,-13 36 945,-4 19-1980,0 4-449,-3 26-583,-2 0 0,0 0 1,-2 0-1,-1-1 0,-2 0 0,0-1 0,-5 6-68,-6 20 41,7-15-311,-2 0-1,-1-1 1,-3-1-1,0 0 1,-3-2-1,-7 9 271,30-42-5,-1 0-1,1 0 1,0 0-1,0 0 0,0-1 1,-1 1-1,1 0 1,-1 0-1,1 0 0,0-1 1,-1 1-1,1 0 1,-1-1-1,0 1 1,1 0-1,-1-1 0,1 1 1,-1 0-1,0-1 1,0 1-1,1-1 0,-1 0 1,0 1-1,0-1 1,0 0-1,1 1 0,-1-1 1,0 0-1,0 0 1,0 1-1,0-1 0,0 0 1,0 0-1,1 0 1,-1 0-1,0 0 1,0-1-1,0 1 0,0 0 1,0 0-1,1-1 1,-1 1-1,0 0 0,0-1 1,0 1-1,1 0 1,-1-1-1,0 1 0,1-1 1,-1 0-1,0 1 1,1-1-1,-1 0 0,0 1 1,1-1-1,-1 0 1,1 1-1,0-1 0,-1 0 1,1 0-1,0 0 1,-1 1-1,1-1 1,0 0-1,0 0 0,-1 0 1,1 0-1,0 0 1,0 0-1,0 0 6,-4-66 594,4 65-572,1-8 109,0 0 0,0 1 0,0-1 0,1 0 0,1 1 0,0-1 0,0 1 0,1 0 0,0 0 0,0 0 0,3-3-131,-5 11 18,-1 1 0,1-1 0,-1 0 0,1 1 0,0-1 0,-1 1-1,1 0 1,0-1 0,-1 1 0,1 0 0,0 0 0,0 0 0,-1 0 0,1 1 0,0-1 0,-1 0 0,1 1 0,0-1 0,-1 1 0,1-1-1,0 1 1,-1 0 0,1 0 0,-1 0 0,0 0 0,1 0 0,-1 0 0,0 0 0,1 0 0,-1 0 0,0 1 0,0-1 0,0 0 0,0 1-1,0-1 1,0 1 0,-1-1 0,1 1 0,0 0 0,-1-1 0,1 1 0,-1 0 0,0-1 0,1 1 0,-1 0-18,3 4 15,24 38 27,-10-16-217,0 0 0,2-1 0,0-1 0,2-1 0,24 22 175,-44-45-47,1 0-1,-1-1 1,1 1 0,-1 0-1,1-1 1,0 1-1,-1-1 1,1 0 0,0 1-1,0-1 1,0 0-1,0 0 1,0 0-1,0-1 1,0 1 0,1 0-1,-1-1 1,0 0-1,0 1 1,0-1 0,1 0-1,-1 0 1,0 0-1,0 0 1,1-1-1,-1 1 1,0 0 0,0-1-1,0 0 1,0 1-1,1-1 1,-1 0 0,0 0-1,1-2 48,16-65-3866,0-2-6633,-9 46 179</inkml:trace>
  <inkml:trace contextRef="#ctx0" brushRef="#br1" timeOffset="6473.008">19014 3164 14318,'0'0'4366,"0"0"-730,0 0-401,0 0-929,0 0-779,0 0-417,0 0-475,6 1-357,-4 0-271,0-1 1,0 1-1,0-1 0,0 1 1,0 0-1,0 0 0,-1 0 1,1 0-1,0 0 0,-1 0 1,1 0-1,-1 1 0,1-1 1,-1 1-1,1-1 0,-1 1 1,0-1-1,0 1 1,0 0-1,0-1 0,0 1 1,0 0-1,0 0 0,-1 0 1,1 0-1,-1 0 0,1 0 1,-1-1-1,0 1 0,0 0 1,0 0-1,0 0 0,0 0 1,0 0-1,0 0 0,-1 0 1,1 0-1,-1 0 0,1 0 1,-2 1-8,2-1-34,10 140-239,3-97-2863,8-4-4312,-15-35 1101,-1-3-4917</inkml:trace>
  <inkml:trace contextRef="#ctx0" brushRef="#br1" timeOffset="6640.029">19142 2809 13068,'0'0'6951,"0"0"-6118,0 0 800,0 0-255,0 0-1250,0 0-128,0 0-257,0 0-1152,0 0-1890,87 25-3523</inkml:trace>
  <inkml:trace contextRef="#ctx0" brushRef="#br1" timeOffset="6893.034">19397 3117 12748,'0'0'7591,"0"0"-4046,0 0-1383,0 0-593,0 0-773,3 14-390,11 43 5,-24 36 204,1-65-579,-15 49-319,23-76 271,1-1 1,-1 0-1,1 1 0,-1-1 0,0 0 1,1 1-1,-1-1 0,0 0 0,1 0 1,-1 0-1,0 0 0,1 1 1,-1-1-1,0 0 0,1 0 0,-1 0 1,0-1-1,1 1 0,-1 0 0,0 0 1,1 0-1,-1 0 0,0 0 1,1-1-1,-1 1 0,1 0 0,-1-1 1,0 1-1,1 0 0,-1-1 0,1 1 1,-1-1-1,1 1 0,-1-1 1,1 1-1,0-1 0,-1 1 0,1-1 1,0 0-1,-1 1 0,1-1 0,0 1 1,-1-1-1,1 0 0,0 1 1,0-1-1,0 0 0,0 1 0,0-1 1,0 0-1,0 1 0,0-1 0,0 0 1,0 1-1,0-1 0,0 0 0,0 1 1,1-1-1,-1 0 0,0 1 1,0-1-1,1 1 0,-1-1 0,0 0 1,1 1-1,-1-1 12,-1-10 25,1 0 1,-1-1 0,2 1-1,-1 0 1,2 0-1,0 0 1,0 0-1,1 0 1,0 0-1,0 0 1,2 1-1,-1 0 1,1 0-1,1 0 1,0 0-1,0 1 1,1 0-1,0 0 1,0 1 0,1 0-1,0 0 1,1 0-1,4-2-25,-9 9 10,-1-1-1,1 1 1,-1 0-1,1 0 1,0 0-1,0 0 1,-1 1 0,1-1-1,0 1 1,0 0-1,0 1 1,0-1-1,-1 0 1,1 1-1,0 0 1,0 0-1,-1 0 1,1 1 0,-1-1-1,1 1 1,-1-1-1,1 1 1,-1 0-1,0 1 1,0-1-1,0 1 1,0-1-1,-1 1 1,1 0-1,-1 0 1,2 1-10,53 108-82,-45-60-255,0 2-3593,1-21-5865,-8-21-2755</inkml:trace>
  <inkml:trace contextRef="#ctx0" brushRef="#br1" timeOffset="8163.171">19856 3246 7591,'0'0'1442,"0"0"127,0 0-32,0 0-298,0 0-225,0 0-10,12 2-81,61 10 449,-70-12-1047,0-1 0,0 0 0,0 0 0,0 0-1,0-1 1,0 1 0,0-1 0,-1 1-1,1-1 1,-1 0 0,1 0 0,-1 0-1,0 0 1,0 0 0,1-1 0,-2 1 0,1-1-1,0 1 1,0-1 0,-1 0 0,0 0-1,1 0-324,27-67 3105,-27 3-1413,-3 66-1680,1-1-1,0 1 1,-1 0 0,1-1 0,0 1 0,-1-1-1,0 1 1,1 0 0,-1 0 0,0-1 0,0 1 0,0 0-1,0 0 1,0 0 0,0 0 0,0 0 0,0 0-1,0 0 1,0 0 0,0 0 0,-1 0 0,1 1-1,0-1 1,-1 1 0,1-1 0,-1 1 0,1-1-1,0 1 1,-1 0 0,1-1 0,-1 1 0,1 0-1,-1 0 1,1 0 0,-1 0 0,1 1 0,-1-1-1,1 0 1,0 1 0,-1-1 0,1 1 0,-1-1 0,1 1-12,-3 1-17,0 0 0,0 1 1,0-1-1,0 1 0,1 0 1,-1 0-1,1 0 1,0 1-1,0-1 0,0 1 1,1-1-1,-1 1 0,1 0 1,0 0-1,0 0 1,0 1-1,1-1 0,-1 0 1,1 1-1,0-1 0,0 1 1,0 0 16,-8 105-1604,8-103 1424,1 0 1,0 1-1,0-1 1,0 0-1,1 0 1,0 0-1,0 0 1,1 0 0,0 0-1,0 0 1,1-1-1,0 1 1,0-1-1,0 1 1,1-1-1,0 0 1,0 0 0,0-1-1,1 1 1,0-1-1,0 0 1,1 0-1,-1-1 1,1 0-1,0 0 1,2 2 179,9-2 88,-1 1 1,1-2-1,-1 0 0,1-1 1,0-1-1,0 0 0,0-2 1,0 0-1,-1 0 0,1-2 0,0 0 1,-1-1-1,0 0 0,0-2 1,0 1-1,0-2 0,-1 0 1,0-1-1,-1-1 0,1 0 1,-2-1-1,9-8-88,-3 3 226,0-2-1,-1 0 0,-1-2 1,-1 1-1,-1-2 1,0 0-1,-1-1 1,-1-1-1,-2 0 1,0 0-1,-1-1 0,-1 0 1,1-9-226,-9 31-3,0 0 0,0 0 0,0-1 0,0 1 0,-1-1-1,1 1 1,-1-1 0,1 1 0,-1-1 0,1 1 0,-1-1 0,0 1 0,1-1 0,-1 1 0,0-1 0,0 0 0,0 1 0,-1-1 0,1 1 0,0-1-1,-1 1 1,1-1 0,0 1 0,-1-1 0,0 1 0,1-1 0,-1 1 0,0-1 0,0 1 0,0 0 0,0 0 0,0-1 0,0 1 0,0 0 0,0 0 0,0 0-1,-1 0 1,1 0 0,0 0 0,-1 1 0,1-1 0,-1 0 0,1 1 0,-1-1 0,1 1 0,-1-1 0,1 1 0,-1 0 0,1 0 0,-1-1 0,0 1-1,1 0 1,-1 1 0,0-1 3,-11 2-6,0 1-1,0 1 1,0 0-1,0 1 1,1 1-1,0 0 1,0 0 0,0 1-1,1 0 1,0 1-1,0 1 1,1 0-1,0 0 1,-1 3 6,2-4 3,0 1 1,1-1 0,1 2 0,-1-1-1,1 1 1,1 0 0,0 0 0,0 1 0,1 0-1,1 0 1,-1 0 0,2 0 0,0 1-1,0 0 1,1-1 0,0 1 0,1 8-4,1-17 1,1 0 0,0-1 0,-1 1 0,1-1 0,0 1 0,1-1 0,-1 1 0,0-1 0,1 1 1,-1-1-1,1 0 0,0 0 0,-1 0 0,1 0 0,0 0 0,0 0 0,1 0 0,-1-1 0,0 1 0,1-1 1,-1 0-1,0 0 0,1 1 0,0-2 0,-1 1 0,1 0 0,-1 0 0,1-1 0,0 1 0,0-1 0,-1 0 1,1 0-1,0 0 0,0 0 0,-1-1 0,1 1 0,0-1 0,-1 1 0,1-1 0,0 0 0,-1 0 0,1 0 1,-1-1-1,0 1 0,1 0 0,-1-1 0,0 0 0,0 1 0,2-3-1,134-110 903,-85 63-188,-52 51-707,0 0 1,0 0 0,-1 0 0,1 0 0,0 0-1,0 1 1,0-1 0,-1 0 0,1 0-1,0 0 1,0 1 0,-1-1 0,1 1 0,0-1-1,-1 0 1,1 1 0,0-1 0,-1 1 0,1-1-1,-1 1 1,1 0 0,0-1 0,-1 1-1,0 0 1,1-1 0,-1 1 0,1 0 0,-1-1-1,0 1 1,0 0 0,1 0 0,-1-1-1,0 1 1,0 0 0,0 0 0,0 0 0,0-1-1,0 1 1,0 0 0,0 0 0,0 0 0,0-1-1,0 1 1,0 0 0,-1 0 0,1-1-1,0 1 1,-1 0 0,1 0 0,0-1 0,-1 1-9,1 8 32,4 43 66,-5-44-200,0-1 1,1 1-1,-1 0 0,2 0 1,-1 0-1,1 0 0,0 0 0,0 0 1,1 0-1,0-1 0,1 1 1,0-1-1,0 0 0,0 1 1,1-1-1,0-1 0,1 1 1,-1 0-1,1-1 0,0 0 1,1 0-1,-1-1 0,1 0 1,0 0-1,1 0 0,-1 0 0,1-1 1,4 2 101,-1-4-85,0 0-1,0-1 1,0 0 0,0-1 0,0 0-1,0-1 1,0 0 0,0 0 0,0-1-1,-1 0 1,1-1 0,0 0 0,-1 0-1,0-1 1,0-1 0,0 1 0,0-2-1,-1 1 1,0-1 0,0 0 0,-1 0-1,1-1 1,-1 0 0,-1-1 0,1 0-1,-1 0 1,-1 0 0,1 0 0,-1-1-1,-1 0 1,0 0 0,2-7 85,93-237 6427,-101 297-4948,-27 218-1543,27-212-1767,11-63 865,9-97 1155,-17 95-136,0-1 1,0 1-1,1 0 1,1 0 0,1 0-1,0 0 1,1 1-1,1-1 1,0 1 0,1 1-1,0-1 1,1 1 0,0 0-1,2 0-53,-6 9-10,1 1-1,-1-1 0,1 1 1,0 0-1,0 0 1,0 1-1,0-1 1,0 1-1,1 0 0,-1 1 1,1-1-1,-1 1 1,1 0-1,0 1 0,-1-1 1,1 1-1,0 0 1,-1 1-1,1-1 1,0 1-1,-1 0 0,1 0 1,-1 1-1,1 0 1,-1 0-1,1 0 11,83 47-7172,-64-31 1134</inkml:trace>
  <inkml:trace contextRef="#ctx0" brushRef="#br1" timeOffset="8901.095">21932 2994 16560,'0'0'3368,"3"-12"-554,13-55 2177,-18 125-2386,-27 206-2103,5-125-1783,5-100 53,12-66 1212,4-12 238,1 0 0,2 0 0,2 0 0,1 1 0,2-1 0,2 1 0,2 0 0,1 0 0,2 1 0,1 1 0,2 0 0,17-29-222,50-33 195,-79 95-193,-1 1-1,1 0 1,-1 0 0,1 0-1,0 1 1,0-1 0,0 1 0,0-1-1,0 1 1,0 0 0,0 0-1,0 0 1,0 1 0,1-1-1,-1 1 1,0 0 0,0 0-1,1 0 1,-1 0 0,0 0 0,0 1-1,0-1 1,1 1 0,-1 0-1,0 0 1,0 0 0,0 1-1,0-1 1,0 1 0,-1-1-1,1 1 1,0 0 0,-1 0 0,1 0-1,-1 1 1,2 1-2,2 5-24,-2 0 0,1 1 0,-1-1 0,0 1 0,-1 0 0,0 0 0,-1 0 0,0 0 0,-1 1 0,0-1 0,0 1 0,-1-1 0,0 0 0,-1 1 0,0-1 0,-1 0 0,0 1-1,-1-1 1,0 0 0,0 0 0,-1-1 0,-1 1 0,1-1 0,-6 8 24,5-8-15,-1 0-1,1 0 0,-1 0 0,0-1 0,-1 0 1,0 0-1,-1-1 0,1 0 0,-1 0 1,-1-1-1,1 0 0,-1 0 0,0-1 1,0 0-1,-1-1 0,1 0 0,-1 0 0,0-1 1,0 0-1,-1-1 0,1 0 0,-7 0 16,19-2 39,-1 0 0,0 0 0,1 0 0,-1 0 0,1 0 0,-1 0 0,1 0-1,-1-1 1,0 1 0,1 0 0,-1-1 0,0 1 0,1-1 0,-1 0 0,0 1-1,0-1 1,1 0 0,-1 0 0,0 0 0,0 0 0,0 0 0,0 0 0,0 0 0,0 0-1,0 0 1,-1 0 0,1 0 0,0-1 0,0 1 0,-1 0 0,1-1 0,-1 1-1,0 0 1,1-1 0,-1 1 0,0 0 0,0-1 0,1 1 0,-1-1 0,0 1-1,-1-1 1,1 1 0,0 0 0,0-1 0,-1 1 0,1-1 0,0 1 0,-1 0 0,1-1-1,-1 1 1,0 0 0,0 0 0,1-1 0,-1 1 0,0 0 0,0 0 0,0 0-1,0 0 1,0 0 0,-1 0-39,81 130 123,-70-113-452,1 0 0,0 0-1,0-1 1,2 0 0,0-1 0,1 0 0,0-1-1,1-1 1,0 0 0,1 0 0,0-2 0,1 0-1,0-1 1,1 0 0,6 1 329,44-10-9465,-51-9 2952</inkml:trace>
  <inkml:trace contextRef="#ctx0" brushRef="#br1" timeOffset="9573.741">22456 3157 12300,'0'0'5210,"0"0"-2071,0 0-641,0 0-939,0 0-812,0 0-170,5 6 53,-1 0-547,0 0 0,1-1 0,-1 1 0,1-1 0,1 0 0,-1 0 0,1-1 0,0 1 0,0-1 0,0-1 0,1 1 0,-1-1 0,1 0 0,0-1 1,0 1-1,0-1 0,0-1 0,5 1-83,-9-2 12,0 0 1,0 0-1,0-1 1,0 1-1,-1-1 1,1 0-1,0 0 1,0 0-1,-1 0 1,1 0-1,0-1 1,-1 1-1,1-1 1,-1 0-1,0 0 1,0 1-1,1-2 1,-1 1-1,0 0 1,-1 0-1,1-1 1,0 1 0,-1-1-1,1 1 1,-1-1-1,0 1 1,0-1-1,0 0 1,0-2-13,9-13 374,-2 0 0,0-1 0,-1 0 1,-1 0-1,-1-1 0,-1 1 1,0-1-1,-2 0 0,0-5-374,-3 23 10,1-1 0,-1 1-1,0 0 1,0 0 0,0 0 0,0 0-1,-1 0 1,1 0 0,0 0 0,-1 0-1,0 0 1,1 1 0,-1-1-1,0 1 1,0-1 0,0 1 0,0 0-1,0-1 1,0 1 0,0 0 0,0 0-1,0 1 1,0-1 0,-1 0 0,1 1-1,0-1 1,-1 1 0,1 0-1,0 0 1,-1 0 0,1 0 0,-1 0-1,1 0 1,0 1 0,0-1 0,-1 1-1,1 0 1,0-1 0,0 1 0,-1 0-1,1 0 1,0 1 0,0-1-1,0 0 1,1 1 0,-1-1 0,0 1-1,0-1 1,1 1 0,-1 0 0,0 0-10,-14 10-48,1 1 1,-1 0-1,2 1 1,0 1-1,1 0 1,0 0-1,1 2 1,1 0-1,0 0 1,-5 14 47,13-26-96,-1-1 1,2 1 0,-1 0 0,0 0 0,1 0 0,0 0 0,0 1 0,1-1 0,-1 1 0,1-1-1,0 1 1,1-1 0,-1 1 0,1-1 0,0 1 0,1 0 0,-1-1 0,1 1 0,0-1 0,1 1-1,-1-1 1,1 0 0,0 1 0,0-1 0,1 0 0,-1 0 0,1 0 0,0-1 0,1 1 0,-1-1-1,1 0 1,0 0 0,0 0 0,0 0 0,0 0 0,1-1 0,0 0 0,-1 0 0,1 0 0,0-1-1,1 0 1,-1 0 0,2 1 95,11 0-24,0-1 0,0-1-1,0 0 1,0-2-1,0 0 1,0-1 0,0 0-1,-1-2 1,1 0 0,-1-1-1,0 0 1,0-2 0,12-6 24,18-10 486,-1-3 0,-2-2 0,-1-1 1,5-7-487,89-95 1110,-137 130-1108,1 1 0,0 0 0,0-1 0,0 1 0,-1-1 0,1 1-1,0-1 1,-1 1 0,1-1 0,0 1 0,-1-1 0,1 0 0,-1 1 0,1-1 0,-1 0 0,1 1 0,-1-1 0,1 0 0,-1 0 0,0 0 0,1 1-1,-1-1 1,0 0 0,0 0 0,0 0 0,1 0 0,-1 0 0,0 1 0,0-1 0,-1 0 0,1 0 0,0 0 0,0 0 0,0 0 0,0 1 0,-1-1-1,1 0 1,0 0 0,-1 0 0,1 1 0,-1-1 0,1 0 0,-1 0 0,1 1 0,-1-1 0,1 0 0,-1 1 0,0-1 0,1 1 0,-1-1 0,0 1-1,1-1 1,-1 1 0,0 0 0,0-1 0,0 1 0,1 0 0,-1-1 0,0 1 0,0 0 0,0 0 0,0 0 0,0 0 0,1 0 0,-1 0 0,0 0-1,0 0 1,0 0 0,0 0-2,-13 1-3,-1 1 0,1 0 0,0 1 0,0 0 0,0 1 0,1 1 0,-1 0-1,1 1 1,0 1 0,1 0 0,-1 0 0,-9 9 3,21-16-28,-1 0 1,1 1-1,0-1 0,-1 1 1,1-1-1,-1 1 1,1 0-1,0-1 0,-1 1 1,1 0-1,0 0 0,0 0 1,0 0-1,0 0 0,0 0 1,0 0-1,0 1 1,0-1-1,0 0 0,0 1 1,0-1-1,1 0 0,-1 1 1,1-1-1,-1 1 1,1-1-1,0 1 0,-1-1 1,1 1-1,0-1 0,0 1 1,0-1-1,0 1 0,0-1 1,0 1-1,1-1 1,-1 1-1,1-1 0,-1 1 1,1-1-1,-1 1 0,1-1 1,0 0-1,-1 1 0,1-1 1,0 0-1,0 1 1,0-1-1,0 0 0,0 0 1,0 0 27,37 4 140,-33-5-89,0 0 0,0 0 0,0 0 0,0 0 1,0 1-1,0-1 0,0 2 0,0-1 0,0 0 1,0 1-1,-1 0 0,1 0 0,-1 0 1,1 0-1,-1 1 0,0 0 0,0 0 0,0 0 1,0 0-1,-1 1 0,1-1 0,-1 1 0,0 0 1,0 0-1,0 0 0,-1 1 0,1-1 1,-1 0-1,0 1 0,1 3-51,0 15 199,-1-1 0,-1 1 0,-1 0 0,-1-1 0,0 1 0,-2-1 0,-6 22-199,-18 92 180,10-59-89,3 0 1,4 1-1,2 8-91,8-74 0,-2 9 0,1 0 0,1 0 0,0-1 0,2 1 0,0 0 0,2-1 0,0 1 0,1-1 0,1 0 0,6 13 0,-11-31-16,0 0-1,0-1 1,0 1 0,0-1 0,0 1-1,0-1 1,0 0 0,0 1 0,0-1-1,1 0 1,-1 0 0,1 0-1,-1 0 1,1 0 0,-1 0 0,1 0-1,-1 0 1,1-1 0,0 1 0,-1 0-1,1-1 1,0 0 0,0 1-1,-1-1 1,1 0 0,0 0 0,0 0-1,0 0 1,-1 0 0,1-1 0,0 1-1,0 0 1,-1-1 0,1 1-1,0-1 1,-1 0 0,1 1 0,0-1-1,-1 0 1,1 0 0,-1 0 0,0 0-1,1-1 1,-1 1 0,0 0-1,1 0 1,-1-1 0,0 1 0,0-1-1,0 1 1,0-1 0,-1 1 0,1-1-1,0 0 1,-1 1 0,1-1-1,-1 0 1,1 1 0,-1-1 0,0 0-1,0 0 1,0 0 16,3-5-255,23-83-1170,-22 28-5490,-7 50-158,-5 6-7512</inkml:trace>
  <inkml:trace contextRef="#ctx0" brushRef="#br1" timeOffset="17643.949">19239 5648 16143,'0'0'3075,"0"0"-705,0 0 962,0 0-1186,0 0-1185,0 0-193,-55 101-95,44-52-385,-2 1-192,3 4-64,4-4-32,0-1-128,2 0-609,4-6-800,0-5-481,1-6-1761,9-5-1154,-5-7-4228</inkml:trace>
  <inkml:trace contextRef="#ctx0" brushRef="#br1" timeOffset="17968.349">19173 5968 8520,'1'-44'2353,"2"-1"-1,1 1 0,3 0 1,2 0-1,1 1 1,12-26-2353,-22 65 121,1 0 0,0 0-1,1 1 1,-1-1 0,0 0 0,1 1 0,0-1 0,0 1 0,0 0 0,1 0 0,-1-1 0,1 1 0,-1 1-1,1-1 1,0 0 0,0 1 0,0-1 0,1 1 0,-1 0 0,0 0 0,1 1 0,-1-1 0,1 0 0,0 1-1,0 0 1,-1 0 0,1 0 0,0 1 0,0-1 0,0 1 0,0 0 0,0 0 0,0 0 0,0 1-1,0-1 1,-1 1 0,3 0-121,0 3-31,0-1 0,0 1 1,-1 0-1,1 0 0,-1 0 0,0 1 0,0 0 0,-1 0 0,1 0 0,-1 1 0,-1-1 0,1 1 0,-1 0 0,1 0 0,-2 1 0,1-1 0,-1 0 0,0 1 1,0 0-1,-1-1 0,0 1 0,0 0 0,0 0 0,-1-1 0,0 1 0,-1 0 0,1 0 0,-1 0 0,0-1 0,-1 1 0,0 0 0,0-1 0,0 0 1,-1 1-1,0-1 0,0 0 0,-1 0 0,1-1 0,-3 3 31,-3 2-366,0 0 1,-1-1 0,0 0-1,0 0 1,-1-1-1,0-1 1,0 0-1,-1-1 1,0 0-1,0 0 1,-2-1 365,5-2 108,9-2 883,16-4 446,-9 5-1329,0 0 1,0 0-1,-1 0 1,1 1-1,0 0 1,-1 0-1,0 1 1,0-1-1,0 1 1,0 1 0,-1-1-1,0 1 1,0 0-1,0 0 1,0 1-1,-1-1 1,0 1-1,0 0 1,0 0-1,-1 0 1,0 1-1,0-1 1,0 1-1,-1 0 1,0 0-1,-1 1-108,22 38 72,40 20-3378,-5-45-5383,-37-19 1509</inkml:trace>
  <inkml:trace contextRef="#ctx0" brushRef="#br1" timeOffset="18694.703">19710 5866 10666,'0'0'3374,"0"0"-587,0 0-262,0 0-769,0 0-859,0 0-401,0 0-42,0 0-139,5 9 11,60 74 309,-63-80-636,0-1 0,1 1-1,-1-1 1,1 0 0,0 0-1,0 0 1,0 0 0,0 0 0,0 0-1,0-1 1,0 0 0,0 0-1,1 0 1,-1 0 0,0 0-1,1 0 1,-1-1 0,1 0-1,-1 0 1,1 0 0,-1 0 0,1 0-1,-1-1 1,1 1 0,-1-1-1,0 0 1,1 0 0,-1 0-1,0-1 1,0 1 0,0-1-1,0 1 1,2-3 1,3-5 460,0 0 0,0 0 1,-1-1-1,-1 0 0,0-1 0,0 1 0,-1-1 0,0 0 0,-1 0 0,0-1 0,1-10-460,2 1 683,2-48 1111,-10 68-1784,-1-1 1,0 1-1,1-1 0,-1 1 1,0 0-1,0 0 0,0 0 1,0 0-1,0 0 0,0 0 1,0 0-1,0 1 0,0-1 1,0 1-1,-1 0 1,1-1-1,0 1 0,0 0 1,0 0-1,-1 0 0,1 1 1,0-1-1,0 1 0,0-1 1,0 1-1,-1 0 0,1-1 1,0 1-1,0 0 0,1 0 1,-1 1-1,-1-1-10,-6 6-139,-1 0 0,1 0 1,1 1-1,0 0 0,0 0 0,0 1 0,1 0 1,0 1-1,1 0 0,0-1 0,1 2 0,0-1 1,0 1-1,1 0 0,1 0 0,0 0 0,0 0 1,1 0-1,0 1 0,1-1 0,1 1 0,0 0 1,0 3 138,1-10-158,0 0 1,0-1 0,1 1 0,0 0-1,-1-1 1,1 1 0,1-1 0,-1 0-1,1 0 1,-1 0 0,1 0 0,1 0-1,-1 0 1,0-1 0,1 0 0,0 1-1,0-1 1,0-1 0,0 1 0,0 0-1,0-1 1,1 0 0,-1 0 0,1 0-1,-1-1 1,4 1 157,127 17-684,-104-20 1069,-1-2 0,0-1 0,1-1 0,-2-1 0,1-2 0,-1-1 0,0-1 0,0-2 0,-2 0 0,1-2 0,-2-1 0,0-2 0,-1 0 0,0-1 0,-2-2 0,0 0 0,0-3-385,-21 22 15,0 0-1,0 0 1,-1 0 0,1 0-1,0 0 1,0 0 0,-1-1-1,1 1 1,-1-1 0,1 1-1,-1-1 1,1 1-1,-1-1 1,0 0 0,0 0-1,0 0 1,0 0 0,0 0-1,0 0 1,-1 0 0,1 0-1,-1 0 1,1 0 0,-1 0-1,0 0 1,0 0 0,0 0-1,0 0 1,0-1 0,0 1-1,-1 0 1,1 0 0,-1 0-1,1 0 1,-1 0 0,0 0-1,0 0 1,0 0-1,0 0 1,0 1 0,0-1-1,0 0 1,-1 0 0,1 1-1,-1-1 1,1 1 0,-1 0-1,1-1 1,-1 1 0,0 0-1,-1-1-14,-12-1-120,0 1 1,0 1-1,0 0 0,0 1 0,0 0 0,0 1 0,0 1 0,1 1 1,-1 0-1,0 0 0,-8 5 120,22-8-22,0 0 1,0 0 0,0 1 0,1-1-1,-1 1 1,0-1 0,0 0-1,0 1 1,1-1 0,-1 1-1,0 0 1,1-1 0,-1 1-1,0-1 1,1 1 0,-1 0 0,1 0-1,-1-1 1,1 1 0,-1 0-1,1 0 1,0 0 0,-1-1-1,1 1 1,0 0 0,0 0 0,0 0-1,-1 0 1,1 0 0,0 0-1,0 0 1,0-1 0,0 1-1,1 0 1,-1 0 0,0 0-1,0 0 1,0 0 0,1 0 0,-1-1-1,0 1 1,1 0 0,-1 0-1,1 0 1,-1-1 0,1 1-1,-1 0 1,1-1 21,38 41 90,-22-25-49,-12-10 17,-1 1 0,0-1 0,0 1 0,0-1-1,-1 1 1,0 0 0,-1 1 0,1-1 0,-1 0 0,-1 1-1,0-1 1,0 1 0,0 0 0,-1-1 0,0 1 0,0 0-1,-1-1 1,0 1-58,-3 16 105,0 0 0,-2 0-1,-1-1 1,-1 0-1,0 0 1,-13 21-105,-17 50 34,31-76-92,2 0 0,0 0 0,1 1 0,1-1 0,1 1 0,0 0 0,1 0 0,2 9 58,-1-25-20,0-1 0,1 1 1,-1 0-1,0 0 0,1 0 1,0-1-1,0 1 0,0 0 1,0-1-1,0 1 0,1 0 1,-1-1-1,1 0 0,-1 1 1,1-1-1,0 0 0,0 0 1,0 0-1,0 0 0,0 0 1,1 0-1,-1-1 0,0 1 1,1-1-1,-1 0 0,1 1 1,0-1-1,-1-1 0,1 1 1,0 0-1,0 0 0,0-1 1,-1 0-1,1 1 0,0-1 1,0 0-1,0-1 0,1 1 20,0-5-55,0 0 1,0 0-1,0-1 0,-1 1 0,0-1 0,0 0 0,0 0 0,-1 0 0,1-1 0,-2 1 0,1 0 0,-1-1 1,0 1-1,0-3 55,-1-8-1878,-12 9-3339,0 7-1851</inkml:trace>
  <inkml:trace contextRef="#ctx0" brushRef="#br1" timeOffset="14966.84">18539 4485 7079,'0'0'4089,"0"0"-1714,6-12 33,5-9-1364,17-34 2123,-7 17 2343,-17 42-474,-2 49-4765,-11 45-49,-5 0 0,-18 68-222,18-102-428,13-60 257,-1-1 0,0 0 0,1 0 0,0 1 1,-1-1-1,1 1 0,1-1 0,-1 1 0,0-1 0,1 1 1,0 0-1,0-1 0,0 1 0,0-1 0,1 1 0,-1 0 1,1-1-1,0 1 0,0-1 0,0 0 0,0 1 0,1-1 1,0 0-1,-1 1 0,1-1 0,0 0 0,0-1 0,1 1 1,-1 0-1,1 0 0,-1-1 0,1 0 0,0 1 0,0-1 1,0 0-1,0 0 0,0-1 0,0 1 0,3 0 171,2-1-459,-1-1 1,1 0-1,0-1 0,-1 1 0,1-1 0,-1-1 0,1 0 0,-1 0 1,0 0-1,1-1 0,-1 0 0,3-2 459,68-60-1920,33-117 5937,-102 163-3095,-4 7 209,0 0 1,-1 0 0,0 0 0,-1-1-1,-1 1 1,0-1 0,0 0 0,-1 0-1,-1 0-1131,0 39-237,1-1-1,1 1 1,1-1-1,1 1 1,2-1-1,0 0 0,2-1 1,0 0-1,2 0 1,12 22 237,-18-40-237,0 0 1,1-1 0,-1 1-1,1-1 1,0 0 0,1 0-1,-1 0 1,1-1 0,0 0-1,0 0 1,0-1-1,1 1 1,-1-1 0,1-1-1,2 1 237,-3-1 4,0 0-1,1 0 0,-1-1 0,1 0 1,0-1-1,-1 1 0,1-1 0,-1-1 0,1 1 1,0-1-1,-1 0 0,1 0 0,-1-1 1,0 0-1,1 0 0,-1-1 0,0 1 1,0-1-1,0-1 0,-1 1 0,1-1 0,-1 0 1,0 0-1,0-1 0,0 0-3,4-8 366,0-1 1,-1-1-1,-1 1 0,-1-1 0,0-1 0,0 1 1,-2-1-1,0 0 0,0 0 0,-2 0 0,0-1 1,-1 1-1,-1 0 0,0-1 0,-3-13-366,4 27 2,-1-1 0,1 1 0,-1 0-1,0 0 1,0-1 0,0 1-1,-1 0 1,1-1 0,-1 1 0,0 0-1,0 0 1,0 0 0,0 0 0,-1 0-1,1 0 1,-1 0 0,0 0 0,1 0-1,-1 1 1,-1-1 0,1 1 0,0 0-1,-1-1 1,1 1 0,-1 0 0,1 0-1,-1 0 1,0 1 0,0-1-1,0 1 1,0 0 0,0-1 0,0 1-1,0 1 1,-1-1 0,1 0 0,0 1-1,0-1 1,-1 1 0,1 0 0,0 0-1,-1 1 1,-1 0-2,1-1-311,0 2-1,0-1 1,1 0-1,-1 1 1,0 0-1,1-1 1,0 2-1,-1-1 1,1 0 0,0 1-1,0-1 1,0 1-1,0 0 1,1 0-1,-1 0 1,-1 2 311,-14 36-11731,16-20-3313</inkml:trace>
  <inkml:trace contextRef="#ctx0" brushRef="#br1" timeOffset="15368.455">19664 4588 17873,'0'0'4057,"10"-16"-897,32-51-683,-21 13 758,-49 51-2428,15 9-784,1 0 0,0 1 0,0 0 0,0 1 0,1 0 0,0 1 1,1 0-1,0 1 0,-1 2-23,1-4-92,2 1 0,-1-1 0,1 1 0,1 1 1,-1-1-1,1 1 0,1 0 0,0 1 0,1 0 1,0 0-1,0 0 0,1 0 0,1 1 0,0 0 0,0 1 92,3-12-26,0 0 0,0 0 0,0 0-1,0 1 1,1-1 0,-1 0 0,0 0-1,0 0 1,1 0 0,-1 0 0,1 0-1,-1 0 1,1 0 0,-1 0 0,1 0-1,0-1 1,-1 1 0,1 0 0,0 0-1,0 0 1,-1-1 0,1 1 0,0 0-1,0-1 1,0 1 0,0-1 0,0 1-1,0-1 1,0 1 0,0-1 0,0 0-1,0 0 1,0 1 0,0-1 0,1 0-1,-1 0 1,0 0 0,0 0 0,0 0-1,0 0 1,0-1 0,0 1 0,0 0-1,0-1 1,0 1 0,0 0 0,1-1 26,54-19-117,44-30 608,-98 51-471,-1 0 0,1 0-1,0 0 1,-1 1 0,1-1 0,-1 0 0,0 1 0,1-1-1,-1 1 1,0-1 0,0 1 0,0 0 0,0 0 0,0-1-1,-1 1 1,1 0 0,0 0 0,-1 0 0,0 0 0,1 0-1,-1 0 1,0 0 0,0 0 0,0 0 0,0 0 0,0 0-1,0 0 1,-1-1 0,1 1 0,-1 0 0,1 0-1,-1 0 1,0 0 0,0 1-20,1-1 20,-67 217 514,62-206-532,1 1 0,1 0 0,0 0 0,1 0 0,0 0 0,1 0 0,1 0 0,1 0 0,-1 1-1,2-1 1,0 0 0,1 0 0,0 0 0,1-1 0,1 1 0,0-1 0,1 0 0,0 0 0,7 9-2,-12-20-72,1 0-1,0 0 1,0-1-1,0 1 1,0 0 0,0 0-1,0-1 1,1 0-1,-1 1 1,0-1-1,1 0 1,-1 0-1,1 0 1,-1 0 0,1-1-1,0 1 1,-1-1-1,1 0 1,0 1-1,-1-1 1,1 0-1,0-1 1,-1 1 0,1 0-1,0-1 1,-1 1-1,1-1 1,-1 0-1,1 0 1,-1 0-1,1 0 1,-1-1 0,2 0 72,39-44-8906,-29 22 1336</inkml:trace>
  <inkml:trace contextRef="#ctx0" brushRef="#br1" timeOffset="15763.664">20039 4664 9705,'0'0'6945,"0"-13"-3122,0-39-901,0 3 4848,-6 154-6494,1 30-1802,20-47-6005,-11-79 3217,0-3-4663,-1-3-6116</inkml:trace>
  <inkml:trace contextRef="#ctx0" brushRef="#br1" timeOffset="16015.168">20129 4415 1569,'0'0'14766,"0"0"-12491,0 0-418,0 0-127,0 0-929,0 0-705,0 0-96,0 0-32,0 0-513,79-3-1409,-53 25-2274,-3-5-5925</inkml:trace>
  <inkml:trace contextRef="#ctx0" brushRef="#br1" timeOffset="16280.062">20436 4550 7111,'0'0'11616,"0"0"-6496,6-15-1933,35-77 1516,-41 92-4681,0 0 0,0 1-1,0-1 1,0 0 0,0 1 0,0-1 0,0 0 0,-1 1 0,1-1 0,0 0 0,0 0 0,0 1 0,-1-1 0,1 0 0,0 0-1,0 1 1,-1-1 0,1 0 0,0 0 0,0 0 0,-1 0 0,1 1 0,0-1 0,-1 0 0,1 0 0,0 0 0,-1 0-1,1 0 1,0 0 0,-1 0 0,1 0 0,0 0 0,-1 0 0,1 0 0,0 0 0,-1 0 0,1 0 0,0 0 0,-1 0 0,1 0-1,0 0 1,-1-1 0,1 1 0,0 0 0,0 0 0,-1 0 0,1-1-22,-86 107 0,64-82 0,2 0 0,0 1 0,2 0 0,1 2 0,-2 5 0,17-30-24,1 0 1,-1 0-1,1 1 1,0-1-1,-1 0 1,1 1-1,0-1 1,1 1-1,-1-1 1,0 1-1,1-1 1,-1 1-1,1 0 0,0-1 1,0 1-1,0 0 1,0-1-1,0 1 1,1-1-1,-1 1 1,1 0-1,0-1 1,0 1-1,0-1 1,0 1-1,0-1 0,0 0 1,0 1-1,1-1 1,-1 0-1,1 0 1,0 0-1,0 0 1,0 0-1,0-1 1,0 1-1,0 0 1,0-1-1,0 1 0,1-1 1,-1 0-1,0 0 1,1 0-1,2 0 24,15 4-214,0-1-1,1-2 0,0 0 0,0-1 0,-1-1 1,18-2 214,14 0-260,-27 2 218,-19 10-12,-87 27 364,17-21-804,42-13-2669,1-3-4268,16 0 1062</inkml:trace>
  <inkml:trace contextRef="#ctx0" brushRef="#br1" timeOffset="16497.208">20791 4460 14382,'0'0'5786,"0"0"-1675,0 0-940,0 0-897,0 0-875,0 0-502,0 0-332,7-2-399,-7 2-166,1-1 1,-1 1-1,1 0 1,-1 0-1,1-1 1,0 1-1,-1 0 0,1 0 1,0-1-1,-1 1 1,1 0-1,-1 0 0,1 0 1,0 0-1,-1 0 1,1 0-1,0 0 1,-1 0-1,1 0 0,0 1 1,-1-1-1,1 0 1,-1 0-1,1 0 0,0 1 1,-1-1-1,1 0 1,-1 1-1,1-1 1,-1 1-1,1-1 0,-1 0 1,1 1-1,-1-1 1,1 1-1,-1-1 1,0 1-1,1-1 0,-1 1 1,0 0-1,1-1 1,-1 1-1,0-1 0,0 1 1,0 0-1,0-1 1,1 1-1,-12 41-3,4-23 2,-11 36-2119,1 0-1,3 1 1,3 0-1,2 1 1,1 24 2120,7-57-6406</inkml:trace>
  <inkml:trace contextRef="#ctx0" brushRef="#br1" timeOffset="16769.996">20752 4770 2210,'0'0'11061,"-5"-15"-5728,-20-47-1548,-14 12 3593,72 44-6049,208 9-1062,-238-2-268,1-1 0,-1 1 0,0 0 0,1 0 0,-1 1 0,0-1 0,0 1 0,1 0 1,-1 0-1,-1 0 0,1 0 0,0 0 0,0 0 0,-1 1 0,1 0 0,-1-1 0,0 1 0,0 0 0,0 0 0,0 0 0,0 0 0,-1 0 0,0 1 0,1-1 0,-1 0 1,0 1-1,-1-1 0,1 1 0,0 2 1,-2 107-688,-1-100-92,-3 19-1842,4-11-3911,1-11 618</inkml:trace>
  <inkml:trace contextRef="#ctx0" brushRef="#br1" timeOffset="16984.193">21111 4364 12780,'0'0'4356,"0"0"-1377,0 0-1185,0 0-1186,0 0-576,0 0-32,0 0-128,0 0-1730,59 17-3811</inkml:trace>
  <inkml:trace contextRef="#ctx0" brushRef="#br1" timeOffset="17268.325">21534 4517 19859,'0'0'4954,"0"0"-1522,0 0-1259,0 0-828,0 0-560,-13 11-582,-81 84-187,84-80-255,0 0 0,1 1 0,1-1 0,0 2 0,1-1 0,1 1-1,-4 16 240,9-27-101,-1 0 0,1 1 0,1-1 0,-1 0 0,1 0 0,0 1 0,1-1 0,-1 0 0,1 0-1,0 1 1,1-1 0,-1 0 0,1 0 0,1-1 0,-1 1 0,1 0 0,0-1 0,0 1 0,0-1-1,1 0 1,0 0 0,0 0 0,0-1 0,2 2 101,0-1-190,1-1-1,-1 1 1,1-1-1,0 0 1,1-1 0,-1 1-1,0-2 1,1 1-1,0-1 1,0 0 0,0 0-1,-1-1 1,1 0-1,1-1 1,-1 0-1,0 0 1,0-1 0,0 1-1,0-2 1,-1 1-1,1-1 1,6-3 190,4-1 275,0 0 0,-1-2 0,1 0 0,-2-1 0,1 0 0,-2-2 0,1 0 0,-1 0 1,3-5-276,14-29-6,-40 46-9315,-3 7-6480</inkml:trace>
  <inkml:trace contextRef="#ctx0" brushRef="#br2" timeOffset="-134507.91">18430 6933 7687,'6'-13'11435,"23"-60"-6048,-29 88-2323,0 11-3128,-9 45 486,4-53-456,2 1-1,0-1 1,2 1-1,0 0 1,0 0-1,2-1 0,0 1 1,2 0-1,0-1 1,1 1-1,0-1 1,2 0-1,0 0 35,-3-14-90,0 0 1,-1 0-1,2 0 0,-1-1 0,0 1 1,0-1-1,1 0 0,0 0 0,0 0 1,0 0-1,0-1 0,0 0 0,0 1 1,1-2-1,-1 1 0,1 0 0,-1-1 1,1 0-1,0 0 0,0 0 0,-1-1 1,1 1-1,0-1 0,0 0 0,0-1 1,-1 1-1,1-1 0,0 0 0,-1 0 1,1-1-1,0 1 0,-1-1 0,0 0 1,1 0-1,-1 0 0,0-1 1,2-1 89,154-173 4922,-152 173-4782,-1 1 1,0 1-1,1-1 1,0 1 0,0 0-1,0 1 1,-1 0 0,1 0-1,1 0 1,-1 1 0,0 1-1,0-1 1,0 1 0,-1 1-1,1-1 1,0 1 0,0 1-1,-1-1 1,1 1-1,-1 1 1,0-1 0,0 1-1,0 1 1,0-1 0,-1 1-1,2 2-140,19 8 6,1-1-1,1-2 0,0 0 1,0-2-1,30 6-5,-11-11-1688,-48-5 1616,1 0-1,0 0 1,0 0 0,-1 0 0,1 0 0,0 0-1,0 0 1,0 0 0,-1 0 0,1 0 0,0 0 0,0-1-1,-1 1 1,1 0 0,0 0 0,0-1 0,-1 1-1,1-1 1,0 1 0,-1 0 0,1-1 0,-1 1-1,1-1 1,-1 0 0,1 1 0,-1-1 0,1 1 0,-1-1-1,1 0 1,-1 1 0,0-1 0,1 0 0,-1 0-1,0 1 1,1-1 0,-1 0 0,0 0 0,0 1 0,0-1-1,0 0 1,0 0 0,0 0 0,0 1 0,0-1-1,0 0 1,0 0 0,-1 0 0,1 1 0,0-1-1,0 0 1,-1 1 0,1-1 0,0 0 0,-1 1 0,1-1-1,-1 0 1,0 0 72,-12-15-7628,-6-3-7480</inkml:trace>
  <inkml:trace contextRef="#ctx0" brushRef="#br1" timeOffset="5415.995">16589 3203 16720,'0'0'1970,"0"0"-593,0 0 609,0 0-454,0 0-630,0 0-245,13-5-310,99-23-134,-22 22-185,169-25-782,-257 31 729,-1 0 14,1 0 1,0 1 0,0-1 0,-1 0 0,1 0 0,0 0 0,0 0-1,0 0 1,-1 0 0,1-1 0,0 1 0,0-1 0,-1 1 0,1-1 0,0 1-1,-1-1 1,1 0 0,-1 0 0,1 0 0,-1 0 0,1 0 0,-1 0 0,0 0-1,1-1 1,-1 1 0,0 0 0,0-1 0,0 1 0,0-1 0,0 1 0,0-1-1,-1 1 1,1-1 0,0 0 0,-1 1 0,1-1 0,-1 0 0,0 0 0,1 1-1,-1-1 1,0 0 0,0 0 0,0 1 0,0-1 0,-1 0 0,1 0-1,-1 0 11,-38-31 886,35 31-655,-1-1 1,1 1-1,0-1 0,0-1 1,0 1-1,0-1 0,1 1 1,-1-1-1,1 0 1,0 0-1,0 0 0,0-1 1,1 1-1,0-1 1,-2-3-232,41 20 1847,-31-6-1840,-1-1 0,1 1 1,-1 0-1,-1 0 0,1 0 1,-1 1-1,0 0 0,0-1 1,-1 2-1,0-1 0,0 0 1,-1 0-1,0 1 0,0 0 1,-1-1-1,0 1 1,0 0-1,-1 0 0,0-1 1,0 1-1,-1 0 0,0 0 1,0-1-1,-1 4-7,-3 7-208,0 0 1,-1-1-1,-1 0 0,-1 0 1,0 0-1,-1-1 1,-1-1-1,0 1 0,-11 10 208,-26 27-3285,14-19-2361,16-17-1246</inkml:trace>
  <inkml:trace contextRef="#ctx0" brushRef="#br1" timeOffset="13760.703">16822 4999 6342,'0'0'4468,"0"0"-1772,0 0-117,0 0-12,0 0-442,0 0-48,0 0-113,0 0-357,-13-8-363,-67-39 1393,113 41-1457,24 6-1092,11 1-854,0-3 0,-1-3 0,14-4 766,-75 9-54,-1 0 1,0-1-1,1 1 0,-1-1 1,0 0-1,1-1 1,-1 1-1,0-1 1,0 0-1,0 0 1,0-1-1,-1 1 0,1-1 1,-1 0-1,1 0 1,-1-1-1,0 1 1,0-1-1,-1 0 1,1 0-1,-1 0 0,0-1 1,0 1-1,0-1 1,0 0-1,-1 0 1,0 0-1,0 0 1,0 0-1,-1 0 0,1-4 54,-29-84 625,2 32 1195,44 102-1291,-19-23-525,0-1-1,-1 0 1,-1 0-1,0 0 1,-2 0-1,0 0 1,0-1 0,-2 0-1,0 0 1,-1 0-1,0 0 1,-2-1 0,1-1-1,-7 7-3,10-11 3,-67 103-1222,40-66-1835,1 1-4043,19-29-1445</inkml:trace>
  <inkml:trace contextRef="#ctx0" brushRef="#br3" timeOffset="-198200.443">14679 8958 10474,'0'0'3507,"0"0"-549,-13-9-193,-39-27-646,51 36-2000,0 0-1,0 0 1,0-1-1,-1 1 0,1 0 1,0-1-1,0 1 1,0-1-1,0 1 0,0-1 1,0 1-1,0-1 1,0 0-1,0 0 0,0 1 1,1-1-1,-1 0 1,0 0-1,0 0 0,1 0 1,-1 0-1,1 0 1,-1 0-1,1 0 0,-1 0 1,1 0-1,-1 0 1,1-1-1,0 1 0,0 0 1,0 0-1,-1 0 1,1 0-1,0-1 0,0 1 1,1 0-1,-1 0 1,0 0-1,0 0 0,1 0 1,-1-1-1,0 1 1,1 0-1,-1 0 0,1 0-118,43-13 1025,251 3-728,-207 12-295,-48-1-28,76 1-153,-1-5 0,81-15 179,-159 7-442,-36 12 439,-1-1 0,1 1 0,-1-1 0,0 1 0,1-1 0,-1 1 0,0-1 1,1 1-1,-1-1 0,0 1 0,0-1 0,0 0 0,1 1 0,-1-1 0,0 1 0,0-1 1,0 1-1,0-1 0,0 0 0,0 1 0,0-1 0,0 1 0,0-1 0,-1 0 0,1 1 1,0-1-1,0 1 0,0-1 0,-1 1 0,1-1 0,0 1 0,0-1 0,-1 1 0,1-1 1,-1 1-1,1-1 0,0 1 0,-1-1 0,1 1 0,-1 0 0,1-1 0,-1 1 0,1 0 1,-1 0-1,1-1 0,-1 1 0,1 0 0,-1 0 0,0 0 0,1-1 0,-1 1 0,1 0 1,-1 0-1,0 0 3,-119-63 144,142 91-251,-6-11 182,0 0 0,-2 1-1,0 1 1,-1 0 0,-1 1 0,-1 0-1,-1 1 1,3 9-75,-10-22 29,0 0 1,0 1-1,-1-1 0,0 0 0,0 1 1,-1 0-1,-1-1 0,1 1 0,-1 0 1,-1 0-1,1-1 0,-1 1 0,-1 0 0,0-1 1,0 1-1,-1-1 0,0 0 0,0 0 1,-1 0-1,0 0 0,0-1 0,-1 1 1,-4 4-30,-8 6-29,0 0 0,-2-2 0,0 0 0,-1-1 0,0-1 0,-1-1 0,-9 4 29,-93 44-7618,66-36-3721</inkml:trace>
  <inkml:trace contextRef="#ctx0" brushRef="#br0" timeOffset="205750.346">2364 1539 7015,'3'-14'2306,"22"-104"1708,2-58 7170,-37 259-9273,-17 702-1670,26-763-250,4 1031-63,23-63 206,-18 492 1286,-42-315-763,-30-94-481,60-907-372,6 1 0,8-1 1,9 6 195,26 268-5131,-43-433 3655,-1-9-3016,-1-11-3606</inkml:trace>
  <inkml:trace contextRef="#ctx0" brushRef="#br0" timeOffset="206858.746">1531 8291 7591,'0'0'1377,"0"0"-325,0 0 523,-13-4-272,-13-1-837,-60-16 4016,86 16 835,44 4-5376,-24 1 428,1354-80 955,1329-122-1185,564 67-49,-352 117 375,-2801 17-252,1336-47 946,-1094 27-1218,-397 41-4826,13-10-26</inkml:trace>
  <inkml:trace contextRef="#ctx0" brushRef="#br3" timeOffset="-202091.621">8646 8652 10474,'0'0'2520,"0"0"-567,0 0 215,0 0-289,0-9-384,-1-25-257,1 33-1204,0 1 0,0-1 0,-1 1 0,1-1 0,-1 1 0,1-1 0,0 1 0,-1-1 0,1 1 0,-1-1 0,1 1 0,-1 0 0,1-1 0,-1 1 0,1 0-1,-1-1 1,1 1 0,-1 0 0,1 0 0,-1 0 0,0 0 0,1-1 0,-1 1 0,1 0 0,-1 0 0,0 0 0,1 0 0,-1 0 0,0 0 0,1 0 0,-1 1 0,1-1 0,-1 0 0,1 0 0,-1 0-1,0 1 1,1-1 0,-1 0 0,1 1 0,-1-1 0,1 0 0,-1 1 0,1-1 0,0 0 0,-1 1 0,0 0-34,-1 0 88,-11 8-54,0 0 1,1 1-1,0 1 1,1 0-1,0 0 1,1 1-1,0 0 1,1 1-1,0 0 1,1 1-1,0 0 1,1 0-1,0 3-34,1-3-180,-1 1-1,2 0 0,0 1 1,1-1-1,0 1 1,2 0-1,0 0 0,0 0 1,1 0-1,1 0 0,1 0 1,1 3 180,0-11-95,1 0-1,1 0 1,-1 0 0,1-1 0,0 1 0,1-1-1,0 0 1,0 0 0,0-1 0,1 0 0,0 0-1,0 0 1,1 0 0,-1-1 0,1 0 0,0-1-1,1 1 1,-1-1 0,1-1 0,0 1 0,0-2-1,0 1 1,0-1 0,0 0 0,1 0 0,-1-1-1,1 0 1,-1-1 0,1 0 0,1 0 95,3 0 71,0 1 0,-1-2 0,1 0 1,0 0-1,0-1 0,0-1 0,-1 0 0,1-1 0,-1 0 1,0-1-1,0 0 0,-1-1 0,1 0 0,-1-1 0,7-6-71,1-2 526,0-1 0,-1 0 0,-1-2 0,0 0 0,-2-1-1,0-1 1,-1 0 0,-1-1 0,-1 0 0,5-13-526,-12 11 649,-15 27-70,5 4-570,0-1 1,1 1 0,-1 0-1,2 0 1,-1 0 0,1 1 0,1-1-1,-1 1 1,1 0 0,1 0-1,0-1 1,0 1 0,1 0 0,0 0-1,0 0 1,1 0 0,0 0-1,1 0 1,0-1 0,0 1-1,1 0 1,0-1 0,0 0 0,1 0-1,0 0 1,1 0 0,0 0-1,0-1 1,0 0 0,1 0 0,0-1-1,0 1 1,7 4-10,-3-5 38,-1 0 0,1-1 0,1 0 0,-1 0 0,1-1 1,0 0-1,-1-1 0,2 0 0,-1-1 0,0-1 0,0 1 0,1-2 0,-1 0 1,0 0-1,1-1 0,-1 0 0,0-1 0,1 0 0,-1-1 0,-1 0 0,1-1 0,0 0 1,-1 0-1,0-2 0,0 1 0,0-1 0,0 0 0,-1-1 0,0 0 0,-1-1 0,0 0 1,0 0-1,0-1 0,-1 0 0,-1 0 0,1 0 0,-2-1 0,1 0 0,-1 0 0,-1-1 1,1 1-1,-2-1 0,2-5-38,-4 9-17,0 1 0,0-1 0,-1 1 0,0-1 0,0 0 0,-1 1 0,1-1 0,-1 1 0,-1-1 0,1 1 0,-1-1 0,0 1 0,-1 0 0,1 0 0,-1 0 0,-1 0 1,1 1-1,-1-1 0,0 1 0,0 0 0,0 0 0,-1 0 0,0 1 0,0-1 0,0 1 0,0 0 0,-1 1 0,1-1 0,-1 1 0,0 0 0,0 0 0,0 1 0,-1 0 0,-4-1 17,-97 2-3913,46 31-4735,45-14 261</inkml:trace>
  <inkml:trace contextRef="#ctx0" brushRef="#br3" timeOffset="-201529.805">9704 8826 13068,'0'0'2750,"0"0"-364,0 0-59,0 0-565,0 0-598,0 0-486,0 0-288,4 1-92,-3 1-234,1 1 0,-1 0 0,0-1 0,0 1 0,-1 0-1,1-1 1,0 1 0,-1 0 0,0 0 0,1 0 0,-1-1-1,0 1 1,-1 0 0,1 0 0,0 0 0,-1-1 0,1 1-1,-1 0 1,0 0 0,0-1 0,0 1 0,-1-1-1,1 1 1,0-1 0,-1 1 0,0-1 0,1 0 0,-1 0-1,-2 2-63,-7 22 269,-1 111-146,28-171-155,0-47 270,-16 71-214,1-1 1,1 0 0,-1 1-1,2-1 1,-1 1 0,2 0 0,-1 0-1,1 0 1,1 0 0,0 1-1,0 0 1,1-1 0,0 2-1,1-1 1,0 1-25,-5 6-2,0 0 0,1 0 0,-1 1 0,1-1 0,-1 1 0,1 0 0,-1 0 0,1 0 0,0 0 0,-1 0 0,1 1 0,0-1 1,0 1-1,0 0 0,-1 0 0,1 0 0,0 0 0,0 0 0,0 0 0,0 1 0,-1-1 0,1 1 0,0 0 0,-1 0 0,1 0 0,0 0 0,-1 1 0,1-1 0,-1 1 0,0-1 0,2 2 2,63 64-35,56 177-488,-113-290 400,-10 27 153,1-1-1,1 1 1,0 0-1,2 0 1,0 0 0,1 0-1,1 1 1,0-1-1,2 2 1,0-1-1,1 1 1,1 0-1,7-10-29,-13 24 0,0-1 0,-1 0 0,1 1 0,0 0 0,1 0-1,-1 0 1,1 1 0,-1-1 0,1 1 0,0 0 0,-1 0-1,1 1 1,0-1 0,0 1 0,1 0 0,-1 0 0,0 1-1,0 0 1,0 0 0,0 0 0,0 0 0,1 1 0,-1 0-1,0 0 1,0 0 0,0 1 0,0 0 0,-1 0 0,1 0-1,0 0 1,-1 1 0,4 2 0,2 5-60,-1 1 1,0 0-1,0 0 1,-1 1-1,-1 0 0,0 0 1,0 1-1,-1 0 0,-1 0 1,0 1-1,-1-1 0,-1 1 1,0 1 59,17 48-3593,8-4-4509,-16-41 1653</inkml:trace>
  <inkml:trace contextRef="#ctx0" brushRef="#br3" timeOffset="-201230.907">10743 8812 4516,'1'-18'10015,"13"-93"-3155,-7 91-4164,-2 25-1294,0 34-995,10 354-1528,16-205-8653,-21-150 4606</inkml:trace>
  <inkml:trace contextRef="#ctx0" brushRef="#br3" timeOffset="-200948.746">10861 9121 3619,'0'-43'4226,"-2"17"-2516,1 0-1,1 0 1,2 0 0,0 0 0,2 0-1,1 0 1,1 1 0,1 0 0,8-19-1710,-14 41 43,1 0 0,0 0 0,-1 0 1,1 0-1,0 0 0,1 1 0,-1-1 1,0 1-1,1-1 0,-1 1 1,1 0-1,0 0 0,-1 0 0,1 1 1,0-1-1,0 1 0,1-1 0,-1 1 1,0 0-1,0 0 0,1 0 0,-1 1 1,0-1-1,1 1 0,-1 0 0,0 0 1,1 0-1,-1 0 0,1 0 1,-1 1-1,0 0 0,1-1 0,-1 1 1,0 1-1,0-1 0,0 0 0,0 1 1,0-1-1,0 1 0,0 0 0,0 0 1,-1 0-1,1 1 0,-1-1 0,1 0 1,-1 1-1,0 0 0,0 0-43,7 7-9,-1-1 0,0 1 0,-1 0 0,0 1-1,0 0 1,-1 0 0,-1 1 0,0-1 0,0 1-1,-1 0 1,-1 1 0,0-1 0,-1 0 0,0 1-1,-1 0 1,0-1 0,-1 1 0,-1 1 9,-1-10-147,0 1 0,0-1 1,0 1-1,-1-1 1,0 0-1,0 0 0,0 0 1,0 0-1,-1 0 0,1-1 1,-1 0-1,0 1 0,0-2 1,0 1-1,0 0 0,-1-1 1,1 0-1,-1 1 0,0-2 1,1 1-1,-1-1 1,0 1-1,0-2 0,0 1 1,0 0-1,0-1 0,-5 0 147,-83-14-5660,66 0 1950,7-1-1730</inkml:trace>
  <inkml:trace contextRef="#ctx0" brushRef="#br3" timeOffset="-200669.392">11297 8622 13997,'0'0'2669,"0"0"-192,0 0-74,0 0-481,0 0-460,0 0-373,0 0-475,5 1-400,-3 2-201,0-1 0,0 1 0,0-1 0,0 1 0,0 0 0,-1 0 0,1 0 0,-1 0 0,0 0 0,0 0 0,0 0 0,0 1 0,0-1 0,-1 0 0,0 1 0,1-1 0,-1 0 0,0 0 0,-1 1 0,1-1 0,-1 0 0,1 1 0,-1-1 0,0 0 0,0 0 0,0 0 0,-1 0 0,1 0 0,-2 1-13,-4 32 28,1 183-1271,19-143-3956,-1-28-4182,-6-29-511</inkml:trace>
  <inkml:trace contextRef="#ctx0" brushRef="#br3" timeOffset="-200006.959">11548 8852 10058,'0'0'3480,"0"0"-795,0 0-272,0 0-667,0 0-812,0 0-528,0 0-299,0 0-6,4 1-21,52 75 198,-53-74-219,1 1-1,0-1 1,0 0 0,0-1 0,0 1 0,0-1 0,1 1-1,-1-1 1,0-1 0,1 1 0,-1 0 0,1-1 0,-1 0-1,1 0 1,-1-1 0,0 1 0,1-1 0,-1 0 0,0 0 0,1 0-1,-1 0 1,0-1 0,0 0 0,0 0 0,0 0 0,0 0-1,-1-1 1,1 0 0,-1 1 0,1-1 0,-1 0 0,0-1-1,0 1 1,0 0 0,-1-1 0,1 0 0,-1 0 0,0 1-1,0-1 1,0-1 0,-1 1 0,1 0 0,-1 0 0,0-1-1,0 1 1,0-4-59,0 4 104,1 1 0,-1 0 0,0-1 0,-1 1 0,1-1 0,-1 1 0,1-1 0,-1 1 0,0-1 0,0 1 0,-1-1 0,1 1 0,-1-1 0,0 1 0,0-1 0,0 1 0,0 0 0,0-1 0,-1 1-1,1 0 1,-1 0 0,0 0 0,0 0 0,0 0 0,-1 1 0,1-1 0,-1 1 0,1-1 0,-1 1 0,0 0 0,0 0 0,0 0 0,0 0 0,0 1 0,0-1 0,0 1 0,-1 0 0,-1-1-104,0 1-8,0 1 0,1-1 0,-1 1 1,0 0-1,0 1 0,1-1 0,-1 1 0,0 0 1,1 0-1,-1 0 0,1 1 0,-1-1 1,1 1-1,0 0 0,-1 1 0,1-1 0,0 1 1,0 0-1,1 0 0,-1 0 0,1 0 0,-1 1 1,1-1-1,0 1 0,0 0 0,1 0 1,-1 0-1,1 0 0,0 0 0,0 0 0,0 1 1,-1 3 7,0 2-158,0 0 1,1 0-1,0 0 1,0 0-1,1 0 1,0 0 0,1 0-1,0 1 1,0-1-1,1 0 1,1 0 0,0 0-1,0 0 1,1 0-1,1 1 158,2 1-244,1 0 0,0-1 0,1 0 0,0 0 0,1-1-1,0 0 1,0-1 0,1 0 0,1 0 0,-1-1 0,1-1 0,1 1 0,-1-2-1,1 0 1,1 0 0,-1-1 0,1 0 0,-1-1 0,1-1 0,0 0 0,1-1-1,-1 0 1,0-1 0,1-1 0,-1 0 0,9-1 244,-15 0 56,0-1 0,0 1 0,0-1 0,-1 0 0,1-1 0,-1 0 0,0 0 0,0 0 0,0-1 0,0 1 0,0-2 1,-1 1-1,0 0 0,0-1 0,0 0 0,0 0 0,-1-1 0,0 1 0,0-1 0,0 0 0,-1 0 0,0 0 0,0-1 0,-1 1 0,1-1 0,-1 0 0,-1 1 0,1-1 0,-1 0 0,0-6-56,2-7 571,-1 8-225,-1 0 1,1 0 0,1 1-1,0-1 1,1 1-1,0 0 1,1 0 0,0 0-1,0 1 1,2-1-1,0 0-346,-5 10 59,1 1-1,-1-1 0,1 1 0,-1-1 1,1 1-1,-1 0 0,1 0 1,-1 0-1,1 0 0,-1 1 0,1-1 1,-1 1-1,0-1 0,1 1 1,-1 0-1,1 0 0,-1 0 0,0 0 1,0 0-1,0 1 0,0-1 1,0 1-1,0-1 0,0 1 0,0 0 1,0 0-1,-1 0 0,1 0 1,-1 0-1,1 0 0,-1 0 0,0 0 1,1 2-59,2 1 46,33 38 86,-24-27-155,0 1 0,1-2 0,1 0 1,0-1-1,1 0 0,1-1 0,0-1 1,0 0-1,1-2 0,12 6 23,-26-15-13,0-1 0,0 1 0,-1-1 1,1 0-1,0 0 0,0 0 0,-1 0 0,1-1 0,0 1 0,0-1 1,-1 0-1,1 0 0,0-1 0,-1 1 0,1-1 0,-1 0 0,0 1 0,0-1 1,0-1-1,0 1 0,0 0 0,0-1 0,0 0 0,-1 0 0,1 1 1,-1-1-1,0-1 0,0 1 0,0 0 0,0 0 0,0-1 0,-1 1 0,0-1 1,0 0-1,0 1 0,0-1 0,0 0 0,-1 0 0,1-3 13,3-7 102,-1-1 0,0 0 0,-1 1 0,-1-1 0,0 0 0,-1 0 0,-1 0 0,0 0 0,-1 0 0,0 0-102,2 14 18,0 0 1,0 0 0,-1 0-1,1 1 1,0-1-1,0 0 1,-1 0-1,1 0 1,-1 0-1,1 0 1,0 0-1,-1 1 1,0-1-1,1 0 1,-1 0-1,1 1 1,-1-1-1,0 0 1,0 1 0,1-1-1,-1 1 1,0-1-1,0 1 1,0-1-1,1 1 1,-1 0-1,0-1 1,0 1-1,0 0 1,0-1-1,0 1 1,0 0-1,0 0 1,0 0 0,0 0-1,0 0 1,0 0-1,0 0 1,0 1-1,1-1 1,-1 0-1,0 0 1,0 1-1,0-1 1,0 0-1,0 1 1,0-1-1,1 1 1,-1-1 0,0 1-1,0 0 1,1-1-1,-1 1 1,0 0-19,-39 38 147,22-17-162,2 2 1,0 0-1,2 1 1,0 0 0,2 1-1,1 1 1,-1 5 14,7-16-836,1 0-1,0 1 1,1 0 0,1 0 0,0 0 0,2 0-1,0 0 1,0 1 836,15 24-9235,-4-26 1756</inkml:trace>
  <inkml:trace contextRef="#ctx0" brushRef="#br3" timeOffset="-199756.603">12745 8858 15599,'0'0'2594,"0"0"155,0 0-21,0 0-768,0 0-807,0 0-278,0 0-159,-2 9-332,-30 178-197,27-103-3038,13-48-3806,-1-27 737</inkml:trace>
  <inkml:trace contextRef="#ctx0" brushRef="#br3" timeOffset="-199472.68">12782 8487 6758,'0'0'9449,"0"0"-7495,0 0 577,0 0-738,0 0-1376,0 0-385,0 0-64,0 0-128,0 0-1442,5-26-1185,8 36-3779</inkml:trace>
  <inkml:trace contextRef="#ctx0" brushRef="#br3" timeOffset="-199211.05">13268 8553 12684,'0'0'3208,"0"0"-560,0 0 21,0 0-341,0 0-844,0 0-731,0 0-422,0 0-75,1 13-10,14 236 154,-11-126-3723,2-43-5926,-4-53 2117</inkml:trace>
  <inkml:trace contextRef="#ctx0" brushRef="#br3" timeOffset="-198722.84">13242 8975 7944,'-7'-13'3897,"-1"-1"-3333,1 0-1,-2 0 1,0 1 0,0 0 0,-2 1 0,1 0 0,-1 0 0,-1 1 0,0 1 0,-1 0 0,0 0 0,0 2 0,-1-1 0,-12-4-564,19 11-90,-8-2 1311,22 4-313,23 7-521,-1-2-1,1-1 1,0-2-1,0-1 0,0-1 1,0-1-1,0-2 1,0-1-1,-1-1 0,1-2 1,-1-1-1,-1-1 1,5-3-387,35-13 832,-59 69-853,-8-28-165,0 0 0,0-1-1,2 1 1,0 0 0,1-1 0,0 1 0,2-1-1,-1 0 1,2-1 0,0 1 0,1-1-1,9 12 187,-12-19-153,0 0 0,0 0-1,1-1 1,0 1 0,1-2-1,-1 1 1,1-1 0,0 0-1,0 0 1,1-1 0,-1 0-1,1 0 1,0-1 0,0 0-1,1 0 1,-1-1 0,0 0-1,1 0 1,-1-1 0,1 0-1,0-1 1,-1 0 0,1 0-1,3-1 154,-4-1 124,-1 0 0,0 0 0,1 0 0,-1-1 0,-1 0 0,1-1 0,0 1 0,-1-1 0,0-1 0,0 1 0,0-1 0,0 0 0,-1-1 0,0 1 0,0-1 0,0 0 0,-1 0 0,3-5-124,60-125 4325,-64 128-4214,29-84 2633,-49 173-2879,3 1 0,4 1 0,3 0 1,4 43 134,8 230-1282,-4-353 1278,-1 1 0,1-1 0,-1 1 0,0-1 0,0 1 0,-1-1 0,1 1 0,-1-1 0,0 1 0,0-1 0,0 1 0,0-1 0,0 0 0,-1 0 0,1 1 0,-1-1 0,0 0 0,0 0 0,0-1 0,-1 1 0,1 0 0,-1-1-1,1 1 1,-1-1 0,0 0 0,0 0 0,0 0 0,0 0 0,0-1 0,0 1 0,0-1 0,-1 0 0,1 0 0,0 0 0,-1 0 0,1 0 0,-2-1 4,-14-1-31,0-1 0,1 0 0,-1-2 0,1 0 0,-1-1 0,1-1 1,1 0-1,-1-2 0,1 0 0,1 0 0,0-2 0,0 0 0,0-1 0,1-1 0,1 0 0,0-1 0,1 0 1,0-1-1,-7-12 31,16 22-152,1 0 0,0 0 0,-1 0 1,2 0-1,-1-1 0,0 0 0,1 0 0,0 1 1,0-1-1,0 0 0,1-1 0,0 1 0,0 0 1,0 0-1,0 0 0,1-1 0,0 1 0,0 0 1,0-1-1,1 1 0,0 0 0,0 0 1,0-1-1,1 1 0,-1 0 0,1 0 0,1 0 1,-1 1-1,1-1 0,1-1 152,68-48-10068,-29 29-2291</inkml:trace>
  <inkml:trace contextRef="#ctx0" brushRef="#br3" timeOffset="-196918.785">54 4334 11243,'0'0'3715,"0"0"-1254,0 0-683,0 0-219,0 0-689,0 0-406,0 16-154,1 109-198,7 60-665,14-62-2615,-3-82-1428,-17-46 576,-6-24 3849,-85-264 10410,83 250-9266,2 0 0,2 0 0,1-1 0,6-36-973,-6 72 53,1 0 0,1 1 0,-1-1 0,1 1 0,1 0 0,-1-1 0,1 1 0,0 0 0,1 0 0,0 0 0,0 0 0,0 0 0,1 1 0,0-1 0,0 1 0,1 0 0,0 1 0,0-1 0,0 1 0,1 0 0,-1 0 0,1 0 0,0 1 0,1 0 0,-1 0 0,1 0 0,0 1 0,0 0 0,5-1-53,-6 3-2,0 1 1,0-1-1,0 1 0,0 1 0,0-1 0,0 1 0,0 0 0,0 0 1,0 1-1,0-1 0,-1 2 0,1-1 0,-1 0 0,1 1 0,-1 0 1,0 0-1,0 1 0,0-1 0,0 1 0,-1 0 0,0 1 0,0-1 1,0 1-1,0 0 0,0-1 0,-1 2 0,0-1 0,0 0 0,-1 1 1,1-1-1,-1 1 0,0 0 0,-1-1 0,0 1 0,1 0 0,-2 0 1,1 0-1,-1 0 0,0 0 0,0 1 0,-1-1 0,1 0 0,-1 0 1,-1-1-1,1 1 0,-2 2 2,-2 3-81,-1 0 0,-1 0-1,0-1 1,0-1 0,-1 1 0,0-1 0,-1 0 0,0-1 0,0 0 0,-1 0-1,0-1 1,0 0 0,-5 1 81,-91 40-6825,87-43 1631,7-4-3219</inkml:trace>
  <inkml:trace contextRef="#ctx0" brushRef="#br3" timeOffset="-196241.588">363 4528 3716,'0'0'2952,"0"0"-705,0 0-133,0 0-528,13 1-529,42 0-107,-52 0-742,-1-1 0,1 0 0,-1-1 0,1 1 0,-1 0 0,1-1 0,-1 1 0,0-1 0,1 0 0,-1 0 0,0 0 0,1 0 0,-1 0 0,0 0 0,0-1 0,0 1 0,0-1 0,0 1 0,0-1 0,-1 0 0,1 0 0,-1 0 0,1 0 0,-1 0 1,1 0-1,-1 0 0,0 0 0,0 0 0,0-1 0,0 1 0,-1-1 0,1 1 0,-1 0 0,1-1 0,-1 1 0,0-1 0,0 1 0,0-1 0,0 1 0,0-1 0,-1 1 0,1-1 0,-1 1 0,1 0 0,-1-1 0,0 1 0,0 0 0,0-1 0,0 1 0,-2-2-208,-31-30 1749,26 34-1722,0 0-1,1 0 1,-1 1 0,0 0-1,0 1 1,1 0 0,-1 0 0,1 0-1,0 1 1,-1 0 0,1 1-1,1-1 1,-1 1 0,0 1-1,1-1 1,0 1 0,0 0-1,0 1 1,1-1 0,0 1 0,0 0-1,0 1 1,1-1 0,0 1-1,0 0 1,0 0 0,1 0-1,0 0 1,1 1 0,-1 0-27,0 1-129,1 1 0,0-1 0,0 1 0,0-1 0,2 1 0,-1-1 1,1 1-1,0 0 0,1-1 0,0 1 0,1-1 0,0 1 0,2 4 129,-2-8-376,0 1 0,1-1 0,0 0 0,0 0 0,1 0 0,0-1 0,0 1 0,0-1 0,0 0 1,1 0-1,0 0 0,0 0 0,0-1 0,1 0 0,-1 0 0,1-1 0,0 1 0,0-1 0,4 1 376,109 16-7494,-40-37 5634,-25-18 3389,-18-23 3648,-30 36-3662,-2 0 1,0-1-1,-1 1 1,-1-1-1,-1 1 1,-2-1-1,0 0 0,-3-17-1515,10 116 764,21 44-813,-11-41-4456,-29-93 3315,7 7 1295,2 0 1,-1-1-1,1 1 1,0-1-1,1 0 1,0-1-1,0 1 1,0-1 0,1 1-1,1-1 1,-1 0-1,2 1 1,-1-1-1,1 0 1,0 0-1,1 1 1,0-1 0,0 0-1,1 0 1,0 1-1,1-1 1,0 1-1,0 0 1,1 0-1,0 0 1,0 0-1,0 1 1,1 0 0,1-1-1,-1 2 1,1-1-1,0 1 1,1 0-1,-1 0 1,3 0-106,4-1-140,1 2 1,0 0 0,0 1 0,1 0-1,-1 1 1,1 0 0,-1 2-1,1-1 1,0 2 0,9 1 139,34 2-3478,-4 3-3502,-24 0-1418</inkml:trace>
  <inkml:trace contextRef="#ctx0" brushRef="#br3" timeOffset="-195978.63">1237 4196 14926,'-5'-13'3641,"-14"-45"-454,18 54-2904,-1 1 0,1 0 1,0 0-1,-1 0 0,1 0 1,-1 0-1,0 0 0,0 1 0,0-1 1,0 1-1,-1-1 0,1 1 0,0 0 1,-1 0-1,0 0 0,0 0 1,0 0-1,1 0 0,-1 1 0,-1-1 1,1 1-1,-1 0-283,1 1 82,1 0 0,0 0 1,-1 0-1,1 0 0,0 0 1,-1 1-1,1-1 0,0 1 1,0 0-1,0-1 0,-1 1 0,1 0 1,0 1-1,0-1 0,0 0 1,0 0-1,1 1 0,-1-1 0,0 1 1,1 0-1,-1-1 0,1 1 1,-1 0-1,1 0 0,0 0 0,0 0 1,-1 0-1,1 1-82,-9 24 135,1 1 1,1-1-1,2 2 1,1-1-1,1 1 0,1 0 1,1-1-1,2 1 1,1 0-1,4 24-135,-5-52 2,11 113-426,4 0 1,13 33 423,-8-42-1401,-19-103 1283,8 60-2033,-10-22-3267,-2-33 1260,-3-4-2313</inkml:trace>
  <inkml:trace contextRef="#ctx0" brushRef="#br3" timeOffset="-195758.168">938 4610 9673,'0'0'3075,"0"0"-673,0 0-128,0 0-896,0 0-738,0 0-191,0 0-65,0 0 193,99-47 223,-48 41-255,-1-3-193,4-1-192,-2-3-160,-7 1 0,-5-3-1024,-10-2-2115,-5 3-4260</inkml:trace>
  <inkml:trace contextRef="#ctx0" brushRef="#br3" timeOffset="-195357.411">1335 2367 8456,'0'0'2957,"0"0"-741,0 0 202,0 0-197,0 0-801,0 0-304,0 0 144,-11 16 21,1-4-978,4-3-120,-1-1-1,1 1 1,1 0-1,-1 0 1,2 1 0,-1-1-1,1 1 1,1 0-1,0 0 1,0 1-1,1 0-182,-23 269 2330,28-186-5254,6-3-5162,-4-65 431</inkml:trace>
  <inkml:trace contextRef="#ctx0" brushRef="#br3" timeOffset="-195011.505">1063 2386 7399,'0'0'4821,"0"0"-3118,-16-12-1143,-50-33 1,64 44-467,1 0 1,0 0-1,-1 1 1,1-1 0,0 0-1,-1 1 1,1-1 0,-1 1-1,1 0 1,-1-1 0,1 1-1,-1 0 1,1 0-1,-1 0 1,1 0 0,-1 0-1,1 0 1,-1 0 0,1 1-1,-1-1 1,1 1 0,-1-1-1,1 1 1,0-1-1,-1 1 1,1 0 0,0-1-1,-1 1 1,1 0 0,0 0-1,0 0 1,0 0 0,0 0-1,0 0 1,0 1-1,0-1 1,0 0 0,0 0-1,1 1 1,-1-1 0,0 1-1,1-1 1,-1 0 0,1 1-1,0-1 1,-1 1-1,1-1 1,0 1 0,0-1-1,0 1 1,0-1 0,0 1-1,0-1 1,0 1 0,1 0-96,4 2 1,0-1 0,0 0 0,1 0 0,-1 0-1,1 0 1,0-1 0,0 0 0,0 0-1,0 0 1,0-1 0,0 0 0,0 0-1,0-1 1,0 0 0,1 0 0,-1 0-1,0 0 1,0-1 0,0 0 0,0-1-1,0 0 1,5-1 0,12-6 382,0-1 0,0-1 0,-1 0 0,0-2-1,-1-1 1,-1 0 0,0-2 0,-1 0 0,-1-1 0,0-1-1,-1-1 1,-2 0 0,2-3-382,46-47 1565,-61 67-1559,0 0 0,0 0 0,1 0 1,-1 0-1,0 1 0,1-1 0,0 1 0,-1-1 0,1 1 0,0 0 0,0 0 1,0 0-1,-1 0 0,1 1 0,0-1 0,0 1 0,0 0 0,0 0 1,0 0-1,0 0 0,0 0 0,0 1 0,0-1 0,0 1 0,0 0 0,0 0 1,0 0-1,-1 0 0,1 0 0,0 1 0,-1-1 0,1 1 0,-1 0 1,1-1-1,-1 1 0,0 1-6,79 85-145,-72-76 170,11 15-82,1-2-1,1 0 1,1-2-1,1-1 1,0 0-1,2-2 1,1-1-1,0-1 1,20 9 57,-1-12-2349,-49-21-2317,-3 0-422</inkml:trace>
  <inkml:trace contextRef="#ctx0" brushRef="#br0" timeOffset="-183618.811">2351 8129 5541,'0'0'1063,"0"0"-305,0 0 133,0 0-15,0 0-113,0 0 97,0 0 58,-4 19 2135,1 13-939,3-31-1719,0-1 16,0 0-10,7-35 1825,1 7-1986,2 1-1,0 0 1,2 0 0,1 1 0,1 1-1,1 0 1,1 1 0,1 0 0,1 2-1,1 0 1,8-5-240,143-160 929,152-211 891,-183 236-1793,48-81-27,-83 104-32,38-40 35,9 6-1,54-40-2,198-204-187,187-160-464,-492 492 623,4 4-1,25-10 29,-116 83-2,98-62 28,4 5 0,2 6-1,44-14-25,-100 46 20,256-104-40,6 14 0,4 15 1,109-12 19,44 10 26,212-26-26,-358 92 11,176 7-11,-392 26-11,494 0-85,-202 8 59,168-18 42,-442 23-5,-83-2 0,96 5-4393,-146-11 4354,-1 0 0,1 0 1,0 0-1,-1 0 0,1 0 0,-1 0 1,1 0-1,0 0 0,-1 0 0,1 0 1,-1 1-1,1-1 0,-1 0 0,1 0 0,-1 0 1,1 1-1,-1-1 0,1 0 0,-1 1 1,1-1-1,-1 1 0,1-1 0,-1 0 1,1 1-1,-1-1 0,0 1 0,1-1 1,-1 1-1,0-1 0,0 1 0,1-1 1,-1 1-1,0 0 0,0-1 0,0 1 0,0-1 1,1 1-1,-1 0 0,0-1 0,0 1 1,0-1-1,0 1 0,0-1 0,-1 1 1,1 0-1,0 0 39,25-7-64,56-4-2453,-22 7 2824,-5-7-1845,-53 7-3079</inkml:trace>
  <inkml:trace contextRef="#ctx0" brushRef="#br0" timeOffset="-182188.481">11171 4394 10346,'0'0'3801,"0"0"-1607,0 0-107,0 0-320,0 0-406,0 0-69,1-6-32,0 3-1183,-1 2-44,0 1-1,1-1 0,-1 0 1,0 0-1,0 1 0,1-1 0,-1 0 1,0 0-1,0 1 0,0-1 0,0 0 1,0 1-1,0-1 0,0 0 1,0 0-1,0 1 0,-1-1 0,1 0 1,0 0-1,0 1 0,-1-1 0,1 0 1,0 1-1,-1-1 0,1 0 0,0 1 1,-1-1-1,1 1 0,-1-1 1,1 1-1,-1-1 0,0 1 0,1-1 1,-1 1-1,1-1 0,-1 1 0,0 0 1,0-1-1,1 1 0,-1 0 1,0 0-1,1-1 0,-1 1 0,0 0 1,0 0-1,1 0 0,-1 0 0,0 0 1,0 0-1,1 0 0,-1 0 1,0 0-1,0 0 0,1 1 0,-1-1 1,0 0-33,-22 6 157,1 1 1,0 0-1,1 2 1,0 0-1,0 2 0,-12 8-157,-57 46 102,89-65-102,0 1 0,0 0-1,0 0 1,0-1 0,1 1 0,-1 0 0,0 0 0,1 0-1,-1 0 1,0 0 0,1 0 0,-1 1 0,1-1-1,-1 0 1,1 0 0,0 0 0,0 0 0,-1 1 0,1-1-1,0 0 1,0 0 0,0 0 0,0 1 0,0-1 0,1 0-1,-1 0 1,0 0 0,0 1 0,1-1 0,-1 0-1,1 0 1,-1 0 0,1 0 0,-1 0 0,1 0 0,0 0-1,0 0 1,-1 0 0,1 0 0,0 0 0,0-1 0,0 1-1,0 0 1,0 0 0,0-1 0,0 1 0,0-1-1,0 1 1,1-1 0,65 22 29,-51-18 42,15 3 20,66 29 159,-95-32-242,0 0 0,0 0 0,0 0-1,0 0 1,-1 0 0,0 1 0,0-1-1,0 1 1,0-1 0,-1 1 0,1-1 0,-1 1-1,0-1 1,-1 1 0,1-1 0,-1 1-1,0-1 1,0 0 0,0 1 0,-1-1-1,1 0 1,-3 4-8,1-2-10,0-1 0,0 1 0,-1-1 0,0 0 0,0 0 0,0 0-1,-1 0 1,1-1 0,-1 1 0,0-1 0,0-1 0,-1 1 0,1-1 0,-1 0 0,0 0-1,0 0 1,0-1 0,0 0 0,0 0 0,0 0 0,-1-1 0,1 0 0,-1-1 0,1 1 0,-1-1-1,1 0 1,-1-1 0,-2 0 10,6 0-283,0 0-1,0-1 0,0 1 1,0-1-1,0 0 0,1 0 1,-1 0-1,1 0 0,-1 0 1,1-1-1,0 1 0,0-1 1,0 1-1,0-1 0,0 0 1,1 0-1,-1 0 0,1 0 1,0 0-1,0 0 0,-1-3 284,-6-42-10426,8 33 571</inkml:trace>
  <inkml:trace contextRef="#ctx0" brushRef="#br0" timeOffset="-181919.197">11446 4354 11627,'0'0'5386,"3"-14"-2503,12-44-64,-14 34 3740,-13 47-5628,3 7-835,1 0 1,1 0 0,2 0 0,1 1-1,1 0 1,2 0 0,1 0-97,-12 119-368,-6-60-2960,4-18-7160,11-54 2726</inkml:trace>
  <inkml:trace contextRef="#ctx0" brushRef="#br0" timeOffset="-181245.605">11284 4581 9673,'0'0'2579,"0"0"-722,0 0 177,0 0-309,0 0-797,0 0-399,13-5 37,-4 0-482,87-16 376,186 24-2478,-269-3 1827,0 0-1,-1-2 1,1 0 0,-1 0-1,1-1 1,-1 0-1,0-1 1,0-1-1,0 0 1,-1 0-1,1-1 1,-2-1-1,1 0 1,-1 0-1,4-4 192,-14 11 123,-1 1 0,0-1-1,1 0 1,-1 0-1,0 0 1,0 1 0,1-1-1,-1 0 1,0 0 0,1 0-1,-1 0 1,0 0-1,0 0 1,1 0 0,-1 0-1,0-1 1,0 1 0,1 0-1,-1 0 1,0-1-1,1 1 1,-1 0 0,0-1-1,1 1 1,-1-1 0,1 1-1,-1-1 1,1 1-1,-1-1 1,1 1 0,-1-1-1,1 1 1,-1-1 0,1 0-1,-1 1 1,1-1-1,0 0 1,0 1 0,-1-1-1,1 0 1,0 1 0,0-1-1,0 0 1,0 0-1,0 1 1,0-1 0,0 0-1,0 1 1,0-1 0,0 0-1,0 0 1,0 1-1,0-1 1,1 0 0,-1 0-1,0 1 1,0-1 0,1 0-1,-1 1 1,1-1-1,-1 1 1,0-1 0,1 1-1,-1-1 1,1 0 0,0 1-1,-1 0 1,1-1-1,-1 1 1,1-1-123,-24 9 865,10 3-829,1 0 0,0 1-1,1 1 1,1 0 0,0 0 0,0 1-1,2 1 1,-1-1 0,2 1-1,0 1 1,1-1 0,1 1-1,0 0 1,1 0 0,0 1 0,1 8-36,1-23-70,1 1 1,0 0-1,0 0 1,1 0 0,-1 0-1,0 0 1,1 0-1,0 0 1,0 0 0,0 0-1,0 0 1,0 0-1,0 0 1,1 0 0,0 0-1,-1 0 1,1 0-1,0-1 1,1 1 0,-1 0-1,0 0 1,1-1-1,-1 1 1,1-1 0,0 1-1,0-1 1,0 0-1,0 0 1,0 0 0,1 0-1,-1 0 1,1 0-1,-1-1 1,1 1 0,-1-1-1,1 1 1,0-1-1,0 0 1,0 0 0,0-1-1,0 1 1,1 0 69,5-3 54,0 0-1,0 0 1,0 0 0,-1-2 0,0 1-1,1-1 1,-1 0 0,0 0 0,-1-1-1,1 0 1,-1-1 0,0 0 0,0 0-1,-1 0 1,0-1 0,0 0 0,0 0-1,-1 0 1,0-1 0,-1 1 0,1-2-1,-1 0-53,10-11 483,45-78 1327,-59 98-1799,0 1-1,1 0 1,-1-1 0,0 1 0,0-1-1,1 1 1,-1-1 0,0 1-1,1-1 1,-1 0 0,1 1 0,-1-1-1,0 1 1,1-1 0,-1 0-1,1 1 1,-1-1 0,1 0 0,-1 0-1,1 1 1,0-1 0,-1 0-1,1 0 1,-1 0 0,1 0 0,-1 0-1,1 1 1,-1-1 0,1 0-1,0 0 1,-1-1 0,1 1 0,-1 0-1,1 0 1,-1 0 0,1 0-1,0 0 1,-1-1 0,1 1 0,-1 0-1,1 0 1,-1-1 0,1 1-1,-1 0 1,1-1 0,-1 1 0,0-1-1,1 1 1,-1 0 0,1-1-1,-1 1 1,0-1 0,0 1 0,1-1-1,-1 1 1,0-1 0,0 1-1,1-1-10,4 51-28,9 96-346,-13-144 330,1 1-1,0-1 1,-1 1-1,1-1 1,0 0 0,0 1-1,1-1 1,-1 0 0,0 0-1,1-1 1,-1 1 0,1 0-1,-1-1 1,1 1-1,0-1 1,0 0 0,-1 0-1,1 0 1,0 0 0,0-1-1,0 1 1,0-1-1,0 0 1,0 0 0,0 0-1,0 0 1,0 0 0,0-1-1,0 1 1,0-1 0,0 0-1,0 0 1,0 0-1,0 0 1,-1 0 0,1-1-1,-1 1 1,1-1 0,-1 0-1,1 0 1,-1 0-1,0 0 1,0 0 0,0 0-1,1-1 45,23-27 279,-2-1 0,0-1-1,-2-1 1,-2-1 0,-1 0 0,-1-2-1,-3 0 1,0-1 0,0-9-279,-1 9 321,-2 3-90,0 1 1406,-17 62-719,-8 30-878,2 1 0,3 0 0,3 0 1,2 20-41,6 4-2548,1-56-1278,0 0-3760,-2-22 838</inkml:trace>
  <inkml:trace contextRef="#ctx0" brushRef="#br0" timeOffset="-180885.981">12315 4636 7815,'0'0'4485,"0"0"-1731,-2-14-303,-9-58 1013,33 69 102,86 7-2672,-66-1-381,0-2 0,1-1 1,-1-3-1,19-4-513,-57 7 8,-1 0 1,1-1-1,-1 1 1,1-1-1,-1 0 1,0 0-1,1 0 0,-1-1 1,0 1-1,0-1 1,1 0-1,-2 0 0,1 0 1,0 0-1,0 0 1,-1-1-1,1 1 1,-1-1-1,1 0 0,-1 0 1,0 1-1,0-2 1,-1 1-1,1 0 0,-1 0 1,2-3-9,-32 12 763,20 8-747,1 0-1,1 0 0,0 0 0,1 1 1,0 0-1,1 1 0,1-1 1,0 1-1,0 10-15,2-18-4,-28 200-2041,30-207 1989,0 1 0,1-1 0,-1 1 0,0-1 0,0 1 0,0-1-1,0 1 1,0 0 0,0-1 0,0 1 0,0-1 0,-1 1 0,1-1 0,-1 1 0,1-1-1,-1 0 1,0 1 0,1-1 0,-1 0 0,0 1 0,0-1 0,0 0 0,0 0 0,0 0 0,0 1-1,0-1 1,0 0 0,-1-1 0,1 1 0,0 0 0,-1 0 0,1 0 0,0-1 0,-1 1-1,1-1 1,-1 1 0,1-1 0,-1 0 0,1 1 0,-1-1 0,1 0 0,-1 0 0,1 0 0,-1 0-1,0 0 1,1-1 0,-1 1 0,1 0 0,-1-1 0,1 1 0,0-1 0,-1 1 0,0-1 56,-34-22-1444,-10-5-2000,13 13-2356,15 10-910</inkml:trace>
  <inkml:trace contextRef="#ctx0" brushRef="#br0" timeOffset="-180636.911">11720 5114 16047,'0'0'3780,"0"0"-1762,0 0-193,0 0-607,80 11-482,-37-14-95,5-2-65,6-1-319,4 0-225,3 2 32,1 1-64,-6 2 32,-2 1-32,-11-2-385,-8 2-1024,-9 0-1538,-10 0-1217,-8 6-3203</inkml:trace>
  <inkml:trace contextRef="#ctx0" brushRef="#br0" timeOffset="-180446.168">11618 5414 13421,'0'0'897,"0"0"704,0 0 1378,101 45-1217,-49-45-225,13 0 417,7 0-737,3 0-512,7 0 31,-1 0 33,-7 0-256,-14 0-321,-9 0-192,-13-3-64,-18 1-1442,-13 2-2145,-19 0-3812</inkml:trace>
  <inkml:trace contextRef="#ctx0" brushRef="#br3" timeOffset="-173951.551">2253 8069 7463,'0'0'1767,"0"0"-811,0 0 5,0 0-102,0 0-192,0-4 4405,18-32-2547,58-126-828,-28 37-992,-19 47-91,4 0 0,35-60-614,303-463 1212,29-9-1009,-123 225-380,14-60 177,21-26 134,-160 256 10,10 8 0,130-126-144,-144 183-37,140-107 37,-155 158 37,5 5 1,4 7-1,145-65-37,3 18-144,270-84 144,-25 49 101,22 36-127,-475 116-7,551-90 60,567-20-27,-411 80 320,45 36-320,-97 33 321,-552-21-161,-186-2-157,1 1-1,0 0 1,0 0-1,-1-1 1,1 1 0,0 0-1,0 0 1,-1-1 0,1 1-1,0 0 1,0-1 0,0 1-1,0 0 1,0-1-1,-1 1 1,1 0 0,0-1-1,0 1 1,0 0 0,0-1-1,0 1 1,0 0 0,0-1-1,0 1 1,0 0-1,0-1 1,0 1 0,1-1-1,-1 1 1,0 0 0,0-1-1,0 1 1,0 0 0,0 0-1,1-1 1,-1 1-1,0 0 1,0-1 0,1 1-1,-1 0 1,0 0 0,0-1-1,1 1 1,-1 0 0,0 0-1,1 0 1,-1 0 0,0-1-1,1 1 1,-1 0-1,0 0 1,1 0 0,-1 0-1,0 0 1,1 0 0,-1 0-1,0 0 1,1 0 0,-1 0-1,0 0 1,1 0-1,-1 0 1,0 0 0,1 0-3,-31-17 259,23 13-212,4 3-37,1 0-1,0-1 1,-1 1 0,1-1-1,0 0 1,0 0 0,0 0-1,1 0 1,-1 0 0,0 0-1,1 0 1,-1-1 0,1 1-1,0 0 1,0-1 0,0 1-1,0-1 1,0 1 0,0-1-1,1 0 1,-1-2-10,27 2 21,-21 9-26,0-1-1,-1 1 0,1 0 1,-1 1-1,-1-1 1,1 1-1,-1-1 1,0 1-1,-1 0 0,1 0 1,-2 0-1,1 1 1,-1-1-1,0 0 0,0 1 1,-1-1-1,0 1 1,0-1-1,-1 0 0,0 1 1,0 0 5,-29 90-1364,-10-44-8333,17-33-5352</inkml:trace>
  <inkml:trace contextRef="#ctx0" brushRef="#br3" timeOffset="-173138.206">12747 2536 12876,'0'0'3967,"0"0"-2126,0-9 220,2-30 0,-4 38 1186,-9 31-2982,-23 183 88,31-197-582,-13 83-2966,2-34-6135,10-50 4125</inkml:trace>
  <inkml:trace contextRef="#ctx0" brushRef="#br3" timeOffset="-172662.922">12718 2666 9833,'12'-193'11697,"-12"184"-10568,0 4 1114,8 35-2001,-1-15-433,1 0 1,0-1-1,1 0 1,0 0-1,1-1 1,1 0-1,0-1 1,9 8 190,-17-16-91,1-1 0,0 0-1,0 0 1,0 0 0,0-1 0,0 0 0,0 1-1,1-1 1,-1-1 0,1 1 0,-1-1 0,1 0-1,0 0 1,0 0 0,-1 0 0,1-1 0,0 0-1,0 0 1,0 0 0,0-1 0,-1 1 0,1-1 0,0 0-1,0-1 1,-1 1 0,1-1 0,-1 0 0,0 0-1,1 0 1,-1-1 0,2-1 91,10-9 432,-1 0 1,0-1-1,-1 0 1,-1-1-1,0-1 0,-1 0 1,0-1-1,-2-1 1,0 1-1,-1-1 1,-1-1-1,3-9-432,-11 19 745,-11 21-624,-13 22-133,-64 149 151,169-251 224,-77 66-313,58-21 1149,-57 60-905,-54 101-136,31-98-162,2-6-483,-24 67-2007,34-32-8159,9-58 3772</inkml:trace>
  <inkml:trace contextRef="#ctx0" brushRef="#br3" timeOffset="-172337.727">13482 2505 15759,'0'0'1788,"0"0"823,0 0 320,0 0-700,0 0-678,0 0-464,0 0-464,0 14-177,-15 95 236,-2-58-452,7-27-302,1 0 0,2 1 1,0 0-1,2 0 0,1 0 0,0 1 1,1 22 69,4-45-46,-1 1 0,0-1 0,1 0 0,0 0 1,-1 0-1,1 0 0,0 0 0,1-1 0,-1 1 1,0 0-1,1 0 0,0-1 0,-1 1 0,1-1 1,0 1-1,0-1 0,1 0 0,-1 0 1,0 0-1,1 0 0,-1 0 0,1 0 0,0-1 1,-1 1-1,1-1 0,0 0 0,0 0 0,0 0 1,0 0-1,0 0 0,0-1 0,0 1 0,0-1 1,0 0-1,0 0 0,1 0 0,0-1 46,116-25-94,-104 19 95,0-1 0,-1 0 0,1-1 0,-2-1 0,1 0 0,-1-1 0,-1-1 0,0 0 0,-1-1 0,0 0 0,0-3-1,-10 0-1296,-28 15-4823,3 11-666</inkml:trace>
  <inkml:trace contextRef="#ctx0" brushRef="#br1" timeOffset="-160723.361">2221 8018 5637,'0'0'1805,"0"0"-412,0 0-267,0 0 225,0 0-278,0 0-96,0 0 107,-2 2-155,-6-2 1919,13-27-1872,15-37-876,-19 62-47,59-217 918,111-283 1165,49-105-967,-124 350-956,18-47-90,31-156-123,-92 265 211,10 3 1,7 3-1,9 3 1,8 4-1,93-143-211,339-476 256,-169 312-165,-248 361-91,7 4 0,5 5 0,5 5 0,4 6 0,43-24 0,140-77 64,9 12 0,15 12-64,-30 38-48,6 14 0,150-38 48,-39 38 123,5 19 0,149-11-123,632-59-48,-470 122 144,111 30-96,-105 28-139,-626 0 182,-124-6 10,0 8-45,0-1 0,1 0-1,0-1 1,0 0 0,0-1 0,0 1 0,1-2-1,0 0 1,0 0 0,0 0 0,1-1 0,0-1-1,-5-5-7,12 12 7,0 0-1,0 0 1,0 0 0,1 0-1,-1 0 1,0 0-1,1 0 1,-1 0-1,1 0 1,-1 0 0,1-1-1,0 1 1,0 0-1,-1 0 1,1 0-1,0-1 1,0 1 0,0 0-1,0 0 1,0 0-1,0-1 1,1 1-1,-1 0 1,0 0-1,1 0 1,-1-1 0,0 1-1,1 0 1,0 0-1,-1 0 1,1 0-1,0 0 1,-1 0 0,1 0-1,0 0 1,0 0-1,0 1 1,0-1-1,0 0 1,0 0-1,0 1 1,0-1 0,0 1-1,0-1 1,0 1-1,0-1 1,0 1-1,1-1 1,-1 1 0,1 0-7,65-6 467,-63 7-460,0 0 0,1 0 0,-1 0 1,0 1-1,0 0 0,0 0 0,0 0 0,0 0 1,0 0-1,-1 1 0,1 0 0,-1-1 0,1 2 1,-1-1-1,0 0 0,0 0 0,-1 1 0,1 0 0,-1-1 1,0 1-1,0 0 0,0 0 0,0 0 0,-1 1 1,1-1-1,-1 0 0,0 1 0,0-1 0,-1 0 1,1 4-8,0 6-5,0 0 0,0 0 0,-2 0 0,1 0 0,-2 0 0,0 0 0,-1-1 0,0 1 0,-2 5 5,-48 100-1527,9-43-2920,23-45-614,-1-7-4057</inkml:trace>
  <inkml:trace contextRef="#ctx0" brushRef="#br1" timeOffset="-160212.952">13014 477 9449,'0'0'1286,"0"0"369,3-14 401,7-40-126,-6 21 5236,-45 234-6733,34-144-957,-4 33-2237,8-28-2517,8-38-589,2-18 2087</inkml:trace>
  <inkml:trace contextRef="#ctx0" brushRef="#br1" timeOffset="-159944.752">12998 700 5733,'0'-16'1634,"-4"-228"6683,1 163-3176,5 80-5069,0 0 1,0-1-1,0 1 0,0 0 0,0 0 1,0 0-1,1 0 0,-1 1 0,0-1 0,0 0 1,1 1-1,-1 0 0,1-1 0,-1 1 1,0 0-1,1 0 0,-1 1 0,0-1 1,1 0-1,-1 1 0,0-1 0,1 1 1,-1 0-1,0 0 0,0 0 0,1 0 1,-1 0-1,0 0 0,0 1 0,1 0-72,39 23 0,-1 2 0,-2 1 0,0 2 0,17 20 0,-2 14-88,-52-62 79,-1 0 1,0 0-1,1 0 1,-1 0-1,0 1 0,0-1 1,0 0-1,-1 1 1,1-1-1,-1 0 1,1 1-1,-1-1 0,0 1 1,1-1-1,-1 1 1,-1-1-1,1 1 0,0-1 1,0 0-1,-1 1 1,0-1-1,1 1 1,-1-1-1,0 0 0,0 0 1,0 1-1,-1-1 1,1 0-1,0 0 1,-1 0-1,1 0 0,-2 0 9,-14 10 100,0-2-1,-1 0 1,0-1-1,-1-1 0,0 0 1,0-2-1,-1 0 0,0-1 1,0-1-1,0-1 1,0-1-1,-1-1 0,-5 0-99,26-1-35,-1 1 0,0 0 0,0-1-1,0 1 1,0-1 0,0 1 0,0-1-1,0 1 1,0-1 0,0 0 0,0 1-1,0-1 1,0 0 0,0 0 0,0 0-1,0 0 1,0 0 0,0 0 0,-1 0-1,1 0 1,0-1 0,0 1 0,0 0-1,0 0 1,0-1 0,0 1 0,0-1-1,0 1 1,0-1 0,1 0 0,-1 1-1,0-1 1,0 0 0,0 1 0,1-1-1,-1 0 1,0 0 0,1 0 0,-1 0-1,0 1 1,1-1 0,-1 0 0,1 0-1,0 0 1,-1 0 0,1 0 0,0-1-1,0 1 1,-1 0 0,1 0 0,0 0-1,0 0 1,0 0 0,0 0 0,0 0-1,1 0 1,-1 0 0,0 0-1,0 0 1,1 0 0,-1 0 0,1 0-1,-1 0 37,72-46-6359,-41 31 1489</inkml:trace>
  <inkml:trace contextRef="#ctx0" brushRef="#br1" timeOffset="-159644.559">13587 402 7175,'0'0'5621,"3"-12"-2599,-2 6-2370,8-43 1583,-6 8 4786,-11 46-5569,-48 115-764,45-90-643,1 0 0,2 1 0,1 0 0,2 0 0,0 1 0,3 0 0,0 1-45,3-28-27,0 1 0,0-1 0,0 0 0,1 0 0,0 0 0,0 0 0,0 0 0,0 0 0,1 0 0,0 0 0,0-1 0,0 0 0,1 1 0,-1-1 0,1-1 0,0 1 0,0 0-1,0-1 1,1 0 0,-1 0 0,1 0 0,0-1 0,0 1 0,0-1 0,0 0 0,0-1 0,0 1 0,0-1 0,1 0 0,-1 0 0,0-1 0,1 1 0,-1-1 0,1 0 0,-1-1 0,0 1 0,1-1 0,-1 0-1,0-1 1,0 1 0,1-1 0,-1 0 0,-1 0 0,1-1 0,2-1 27,90-66-738,-72 27-2004,-24 42 2529,-1 0 0,0 1 0,0-1 0,0 1 0,1-1 0,-1 1 0,0-1 0,0 0 0,0 1 0,0-1 0,0 1 0,0-1 0,0 0 0,0 1 0,0-1 0,0 1 0,-1-1 0,1 0 0,0 1 0,0-1 0,-1 1 0,1-1 0,0 1 0,0-1 0,-1 1 0,1-1 0,-1 1 0,1-1 0,0 1 0,-1-1 0,1 1 0,-1 0 0,1-1 0,-1 1 0,1 0 0,-1-1 0,0 1 0,1 0 0,-1 0 0,1-1 0,-1 1 0,1 0 0,-1 0 0,0 0 0,1 0 0,-1 0 0,1 0 0,-1 0 0,0 0 0,1 0 0,-1 0 0,1 0 0,-1 0 0,0 1 0,1-1 0,-1 0 1,1 0-1,-1 1 213,-14-1-7704</inkml:trace>
  <inkml:trace contextRef="#ctx0" brushRef="#br1" timeOffset="-158844.006">12864 1185 10570,'0'0'6433,"0"0"-3946,0 0-816,0 0-229,0 0-946,13 2-159,103 0 741,446-70-395,-493 62-694,-37 5-154,0-1 0,-1-1-1,1-2 1,-1-1-1,1-2 1,-2-1-1,1-1 1,-2-1-1,1-2 1,-2-1-1,0-1 1,0-2-1,-2-1 1,11-9 165,-19 8 148,-1 0 1,0-2-1,-2 0 0,0-1 1,-1 0-1,-2-1 1,0-1-1,-2 0 1,0 0-1,-2-1 1,0-1-1,-2 1 0,-1-1 1,-1 0-1,-1 0 1,-1-3-149,0-42 667,-3 1 1,-3 0-1,-3 0 0,-3 0 1,-10-30-668,19 93 106,-1 0 0,1 0 1,-1 1-1,-1-1 1,1 0-1,-1 1 0,0-1 1,-1 1-1,1 0 1,-1 0-1,0 0 0,-1 1 1,0-1-1,-4-3-106,5 8 7,0 0 0,0 0 0,0 0-1,0 1 1,0-1 0,-1 1 0,1 0 0,0 1-1,0-1 1,0 1 0,0 0 0,0 0 0,0 0 0,0 0-1,0 0 1,1 1 0,-1 0 0,-1 1-7,-4 0 16,-59 15-104,-1-3 1,-1-2-1,0-4 0,-1-3 0,1-3 1,-1-3-1,-7-4 88,-342-27-219,274 27 278,143 4-60,0 0 0,0 1-1,0 0 1,0-1 0,0 1 0,0 0 0,1 1 0,-1-1 0,0 0 0,1 1-1,-1 0 1,0-1 0,1 1 0,0 0 0,-1 0 0,1 1 0,0-1 0,0 0-1,0 1 1,1-1 0,-1 1 0,1 0 0,-1-1 0,1 1 0,0 0 0,0 0-1,-1 2 2,-18 86-29,18-82 30,-155 783-113,124-585 85,33-204 19,-1-1-1,1 0 1,-1 0-1,1 1 1,0-1-1,0 0 1,0 1-1,1-1 1,-1 0-1,0 1 1,1-1-1,-1 0 1,1 0-1,0 0 1,0 1-1,0-1 1,0 0-1,0 0 0,0 0 1,1 0-1,-1-1 1,0 1-1,1 0 1,0 0-1,-1-1 1,1 1-1,0-1 1,0 0-1,0 1 1,0-1-1,0 0 1,0 0-1,0 0 1,0-1-1,1 1 1,-1 0-1,0-1 1,0 1-1,1-1 1,-1 0-1,0 0 1,1 0-1,-1 0 0,0 0 1,1-1-1,-1 1 1,1-1 8,16-3-3,0-1 0,-1-1 0,0 0 0,0-2 0,0 0 0,-1-1 0,0 0 0,-1-2 0,0 0 0,2-3 3,7-3-39,88-67-639,-142 102-7394,3 1 2563</inkml:trace>
  <inkml:trace contextRef="#ctx0" brushRef="#br2" timeOffset="-140927.787">3446 1149 9577,'0'0'1148,"0"0"-16,0 0 421,0 0-234,0 0-342,0 0-49,-3-13-127,-6-20-652,-6-26 3236,10 173-1410,35 87-1927,-23-87-10,4-1-1,10 29-37,75 385-32,-33-148 59,70 247 69,38 91-53,-47-319 709,-95-326-616,3-1 1,4-1-1,2-2 0,3-2 0,3-1 0,45 49-136,176 181 747,-133-151-484,-72-74-167,4-4-1,46 38-95,35 17 218,6-7-1,4-6 1,5-7-1,99 42-217,373 156 0,-317-181 231,169 32-231,-282-90 31,-20-7-46,3-8 1,2-8-1,1-8 0,11-8 15,908 82-69,-678-66 240,797 49-187,-1123-83 72,848 1-203,-864-9 166,277-1 117,-309 14-136,-74 5-1175,-50-7-8245,63-6 7913,-24 0-9966</inkml:trace>
  <inkml:trace contextRef="#ctx0" brushRef="#br2" timeOffset="-139782.863">13252 6772 4869,'0'0'4948,"0"0"-2951,-4-8-433,-14-26 294,-10 15 2797,38 22-908,30 4-3656,1-2 0,-1-1 0,1-2-1,0-2 1,0-1 0,9-4-91,-28 3 6,0-2 0,-1 0 1,0-2-1,0 0 0,0-1 0,10-6-6,-31 13 20,0-1 0,0 1 0,0 0 0,0 0 0,0-1 0,0 1 0,-1 0 0,1 0 0,0-1 0,0 1 0,0 0 0,0 0 0,0-1 0,0 1 0,0 0 0,0-1 0,0 1 0,0 0 0,0 0 0,0-1 0,1 1 0,-1 0 0,0-1 0,0 1 0,0 0 0,0 0 0,0-1 0,0 1 0,1 0 0,-1 0 0,0 0 0,0-1 0,0 1 0,1 0 0,-1 0 0,0 0 0,0-1 0,1 1 0,-1 0 0,0 0 0,0 0 0,1 0 0,-1 0 0,0 0 0,0 0 0,1 0 0,-1 0-20,-27 5 1158,21 0-1117,0 0-1,0 0 0,0 1 1,1-1-1,-1 1 0,2 1 0,-1-1 1,1 1-1,-1-1 0,2 1 1,-1 0-1,1 1 0,0-1 1,1 1-1,-1-1 0,2 1 1,-1 0-1,1 0 0,0-1 1,0 5-41,0 6 4,1 0 0,1 0-1,0 0 1,1 0 0,1 0 0,0 0 0,2-1 0,3 11-4,6 6-10,-9-24 16,0-1 0,-1 1 0,-1 0-1,1 1 1,-2-1 0,1 0-1,-1 1 1,-1 0 0,0-1-1,-1 1 1,0 0 0,0-1-1,-1 4-5,-1-12 1,0 0-1,0 0 0,0 0 0,-1 0 0,1 0 1,-1 0-1,1 0 0,-1-1 0,1 1 0,-1-1 1,0 0-1,0 1 0,0-1 0,0-1 0,0 1 1,0 0-1,0-1 0,0 0 0,0 1 0,0-1 1,0 0-1,0-1 0,0 1 0,0 0 0,-1-1 0,0 1 1,-24-2-49,1-1 1,-1-1 0,1-1-1,0-1 1,0-2-1,0-1 1,1 0 0,-13-9 47,32 15 292,7 3-478,0 0-1,0 0 1,0-1 0,0 1-1,0 0 1,0-1-1,0 1 1,0 0-1,0-1 1,0 1 0,0 0-1,0-1 1,0 1-1,0 0 1,0 0-1,-1-1 1,1 1 0,0 0-1,0-1 1,0 1-1,0 0 1,0 0-1,-1-1 1,1 1 0,0 0-1,0 0 1,0 0-1,-1-1 1,1 1-1,0 0 1,0 0 0,-1 0-1,1 0 1,0-1-1,-1 1 1,1 0-1,0 0 1,0 0 0,-1 0-1,1 0 1,-1 0 186,35-1-8120,-14 1 107</inkml:trace>
  <inkml:trace contextRef="#ctx0" brushRef="#br2" timeOffset="-139406.576">13713 6964 8744,'0'0'4436,"0"0"-2161,0 0-268,10-13-155,31-40-544,-41 52-1222,0 0 0,0 1-1,0-1 1,0 1 0,0-1 0,0 1-1,0-1 1,0 0 0,0 1-1,0-1 1,1 1 0,-1-1 0,0 0-1,0 1 1,1-1 0,-1 1 0,0-1-1,0 1 1,1-1 0,-1 1-1,1 0 1,-1-1 0,1 1 0,-1-1-1,0 1 1,1 0 0,0-1 0,-1 1-1,1 0 1,-1 0 0,1-1-1,-1 1 1,1 0 0,-1 0 0,1 0-1,0 0 1,-1 0 0,1 0 0,-1 0-1,1 0 1,0 0 0,-1 0-1,1 0 1,-1 0 0,1 0 0,-1 0-1,1 0 1,0 1 0,-1-1 0,1 0-1,-1 0 1,1 1 0,-1-1-1,1 0 1,-1 1 0,1-1 0,-1 1-1,0-1 1,1 0 0,-1 1 0,1-1-1,-1 1 1,0-1 0,1 1-1,-1-1 1,0 1 0,0 0-86,2 34 413,-2-32-126,0 29-406,-2 0 1,-2-1 0,-1 1 0,-1-1 0,-1 1-1,-2-2 1,-2 2 118,3-68-448,8 21 560,0 0-1,0 0 1,2-1 0,0 1 0,0 0-1,2 1 1,0-1 0,0 1 0,2-1-1,-1 1 1,2 1 0,0-1 0,1 1 0,0 0-1,0 1 1,11-12-112,-15 21 17,0 0 0,0 1 0,1-1 0,-1 1 0,1 0 0,-1 0 0,1 0 1,0 0-1,0 1 0,-1 0 0,1 0 0,0 0 0,0 1 0,0-1 0,0 1 0,0 0 0,0 1 0,0-1 0,0 1 0,0 0 0,0 0 0,0 1 0,-1 0 0,1-1 0,0 1 1,-1 1-1,0-1 0,1 1 0,-1 0 0,0 0 0,0 0 0,-1 0 0,1 1 0,-1-1 0,1 1 0,-1 0 0,0 0 0,-1 0 0,1 1 0,-1-1 0,1 2-17,5 10-242,0 1-1,-1 0 0,-2 0 0,1 0 1,-2 1-1,0-1 0,0 16 243,4 10-4237,2-3-4005,-6-21-1405</inkml:trace>
  <inkml:trace contextRef="#ctx0" brushRef="#br2" timeOffset="-139119.59">14302 6748 14702,'0'0'2562,"0"0"-405,0 0 197,0 0-453,0 0-764,0 0-262,0 0 129,3 10-326,11 77-11,-20 113-393,9-115-2598,3-46-2225,1-13-4435,-5-15-171</inkml:trace>
  <inkml:trace contextRef="#ctx0" brushRef="#br2" timeOffset="-138823.771">14185 6937 13325,'0'0'2754,"0"0"-480,0 0-352,0 0-1121,0 0-449,0 0-160,0 0 385,90-34-193,-51 35-159,2 2-161,0 1-64,-1-1 0,-2-1-32,-2-1-769,-4-1-1954,-8 0-3715</inkml:trace>
  <inkml:trace contextRef="#ctx0" brushRef="#br2" timeOffset="-138085.484">14602 7043 8168,'0'0'1959,"0"0"-854,0 0 256,0 0-330,14 0-578,106 2 1501,-118-2-1794,1 1-23,0 0-1,0 0 1,0 0-1,0-1 1,0 1-1,0-1 1,0 1-1,0-1 1,0 0-1,0 0 1,0 0-1,0-1 1,1 1-1,-1-1 1,0 0-1,-1 0 1,1 0-1,0 0 1,0 0 0,0 0-1,0-1 1,-1 0-1,1 1 1,-1-1-1,1 0 1,-1 0-1,0 0 1,0-1-1,0 1 1,0 0-1,0-1 1,0 0-1,-1 1 1,1-1-1,-1 0 1,0 0-1,0 1 1,0-1-1,0 0 1,0 0-1,-1 0 1,1-2-137,-1 3 164,0-1 1,0 1-1,0 0 0,-1-1 1,1 1-1,-1-1 1,1 1-1,-1 0 1,0 0-1,0-1 0,0 1 1,0 0-1,0 0 1,0 0-1,-1 0 1,1 0-1,-1 0 0,0 0 1,1 0-1,-1 1 1,0-1-1,-1 0-164,-1 0 59,-1 0 1,0 0-1,1 0 0,-1 1 0,0-1 0,0 1 0,0 1 1,0-1-1,0 1 0,0-1 0,0 1 0,0 1 1,0-1-1,0 1 0,0 0 0,0 0-59,-1 1-64,0 1 0,0-1 0,1 1 0,-1 1 0,1-1 0,0 1 0,0 0 1,0 0-1,0 0 0,1 1 0,0 0 0,0-1 0,0 2 0,0-1 0,1 0 0,0 1 0,0-1 0,1 1 0,-1 0 0,1 0 0,0 0 0,1 0 0,0 0 1,0 1-1,0-1 0,0 0 0,1 0 0,0 1 0,1-1 0,-1 0 0,1 1 0,0-1 0,1 0 0,0 0 0,0 0 0,0 0 0,0 0 0,1 0 0,0-1 0,0 1 1,1-1-1,-1 0 0,1 0 0,2 2 64,3 0-141,-1-1 0,1 1 0,0-2 0,0 1 0,1-1 0,0-1 1,0 0-1,0 0 0,0-1 0,1 0 0,-1 0 0,1-2 0,-1 1 0,1-1 1,0-1-1,0 0 0,-1 0 0,10-2 141,-14 1 97,-1 0-1,0 0 1,1-1 0,-1 0-1,0 0 1,0 0 0,0 0-1,0-1 1,0 0 0,0 0-1,-1 0 1,0 0 0,1-1-1,-1 0 1,-1 0 0,1 0 0,0 0-1,-1-1 1,0 1 0,0-1-1,0-1-96,48-109 2474,-50 111-2446,24-99 2706,-25 103-2574,-1 9 59,3 212-454,1-186-283,-4-41 488,5-128-358,-3 129 381,-1 1-1,1-1 0,0 0 1,0 0-1,1 0 0,-1 1 1,1-1-1,0 1 1,0-1-1,1 1 0,-1 0 1,1-1-1,0 2 1,0-1-1,0 0 0,1 0 1,-1 1-1,1 0 1,0 0-1,0 0 0,0 0 1,0 1-1,0-1 1,1 1-1,-1 0 0,1 0 1,0 1-1,-1-1 1,1 1-1,1 0 8,42 5-1877,45 50-8503,-81-43 3323</inkml:trace>
  <inkml:trace contextRef="#ctx0" brushRef="#br2" timeOffset="-137803.15">15404 6994 11851,'0'0'5867,"0"0"-2643,0 0-250,0 0-721,0 0-1025,0 0-518,0 0-48,-3-4-139,-12-1-155,12 36-143,2-11-151,0-10-68,-12 203-1048,15-70-5700,3-100 2348,2-6-1894</inkml:trace>
  <inkml:trace contextRef="#ctx0" brushRef="#br2" timeOffset="-137519.905">15459 7345 448,'-12'-85'12861,"2"-1"-6503,-6-172 1227,16 257-7563,0 0 0,0 0-1,0 0 1,0 0-1,0 0 1,0 0 0,0 0-1,0 1 1,0-1-1,0 0 1,1 0 0,-1 0-1,0 0 1,1 0-1,-1 1 1,1-1-1,-1 0 1,1 0 0,-1 0-1,1 1 1,-1-1-1,1 0 1,0 1 0,-1-1-1,1 1 1,0-1-1,-1 1 1,1-1 0,0 1-1,0-1 1,0 1-1,0-1 1,-1 1-1,1 0 1,0 0 0,0 0-1,0-1 1,0 1-1,0 0 1,0 0 0,0 0-1,0 0 1,0 0-1,-1 1 1,1-1 0,0 0-1,0 0 1,0 1-1,0-1 1,0 0 0,0 1-1,-1-1 1,1 1-1,0-1-21,46 26 153,-36-19-264,0 1 1,0-1-1,-1 2 1,0-1-1,0 2 1,-1-1-1,0 1 0,0 0 1,-1 1-1,-1 0 1,0 1-1,0-1 0,-1 1 1,3 10 110,-9-19-35,0 0 0,0-1 0,0 1 0,0 0 0,0 0 0,0-1 0,-1 1 0,0 0 0,1-1 1,-1 1-1,0 0 0,0-1 0,-1 1 0,1-1 0,0 0 0,-1 1 0,1-1 0,-1 0 0,0 0 0,0 0 0,0 0 0,0 0 0,0 0 0,0-1 1,-1 1-1,1-1 0,0 1 0,-1-1 0,1 0 0,-1 0 0,0 0 0,1 0 0,-1-1 0,0 1 0,-1-1 35,-101 16-427,88-15-16,-28 0-1072,19-6-2874,19 1-1462,3-3-4986</inkml:trace>
  <inkml:trace contextRef="#ctx0" brushRef="#br2" timeOffset="-137049.084">15795 7003 12524,'0'0'3982,"0"0"-1168,0 0-108,0 0-421,0 0-924,0 0-555,0 0-298,-4-5-268,2 2-221,2 3-18,0 1 0,-1-1 1,1 0-1,0 1 0,0-1 0,0 1 0,-1-1 0,1 1 1,0-1-1,-1 0 0,1 1 0,0-1 0,-1 0 1,1 1-1,0-1 0,-1 0 0,1 1 0,-1-1 0,1 0 1,0 0-1,-1 0 0,1 1 0,-1-1 0,1 0 1,-1 0-1,1 0 0,-1 0 0,1 0 0,-1 0 0,1 0 1,-1 0-1,1 0 0,-1 0 0,1 0 0,-1 0 1,1 0-1,0 0 0,-1 0 0,1-1 0,-1 1 0,1 0 1,-1 0-1,1-1 0,-1 1 0,1 0 0,0 0 1,-1-1-1,1 1 0,0 0 0,-1-1 0,1 1 0,0-1 1,-1 1-1,1 0 0,0-1 0,0 1 0,0-1 1,-1 1-1,1-1 0,0 1 0,0-1 0,0 1 0,0 0 1,0-1-1,0 0-1,-2 150-293,5-71-4918,-18-110 4346,12 21 1108,-1 0-1,2-1 0,-1 1 1,2 0-1,-1-1 1,2 1-1,-1-1 0,2 1 1,-1-1-1,2 1 1,-1 0-1,2-1 0,-1 1 1,1 0-1,1 0 1,0 1-1,1-1 1,0 1-1,1 0 0,-1 0 1,2 0-1,4-4-242,-8 11 29,0 0 0,0 1 0,1-1 0,-1 1 1,1 0-1,-1 0 0,1 0 0,0 1 0,0-1 0,0 1 0,0 0 0,0 0 0,0 0 0,0 0 0,0 1 0,1 0 0,-1 0 0,0 0 0,0 0 0,0 1 1,0-1-1,0 1 0,0 0 0,0 1 0,0-1 0,0 1 0,0-1 0,1 2-29,50 30-2402,-11 6-7423,-27-23-2101</inkml:trace>
  <inkml:trace contextRef="#ctx0" brushRef="#br2" timeOffset="-136425.956">16062 6970 16367,'0'0'1437,"0"0"63,0 0 171,0 0-695,0 0-623,0 0-60,0 0 44,5 3-140,33 41-74,-37-41-121,0 0 0,0 0 0,1-1 0,-1 1 0,1-1 0,0 1 0,-1-1 0,1 1 0,0-1 0,0 0 0,1 0-1,-1 0 1,0 0 0,1 0 0,-1-1 0,1 1 0,-1-1 0,1 0 0,0 1 0,0-1 0,-1 0 0,1-1 0,0 1 0,0 0 0,0-1 0,0 0 0,0 1 0,0-1 0,0 0 0,2-1-2,-2-1 99,0-1 1,0 1-1,-1-1 1,1 0-1,0 0 1,-1 0-1,0 0 1,0 0-1,0-1 1,0 1-1,0-1 1,-1 1-1,0-1 1,1 0-1,-1 1 1,-1-1-1,1 0 1,0 0-1,-1 0 1,0 0-1,0 0 0,0 0-99,1 2 66,0 0-1,-1 0 1,1 1-1,-1-1 1,1 0-1,-1 0 1,1 0 0,-1 0-1,0 0 1,0 1-1,0-1 1,0 0-1,0 0 1,-1 0-1,1 0 1,0 0-1,-1 0 1,1 1-1,-1-1 1,0 0-1,0 0 1,0 1-1,0-1 1,0 0-1,0 1 1,0-1-1,0 1 1,0 0-1,-1-1 1,1 1-1,-1 0 1,1 0-1,-1 0 1,1 0-1,-1 0 1,0 0-1,0 0 1,1 0-1,-1 1 1,0-1-1,0 1 1,0-1-1,0 1 1,1 0-1,-1 0 1,0-1-1,0 1 1,-2 1-66,-2 0-8,-1 0 0,1 1-1,0 0 1,0 0 0,0 1 0,0 0 0,0 0 0,1 0 0,-1 1 0,1-1 0,0 1 0,0 0-1,0 1 1,1 0 0,-1-1 0,1 1 0,0 0 0,0 1 0,1-1 0,0 1 0,0 0-1,0 0 1,1 0 0,0 0 0,0 0 0,0 0 0,1 1 0,0-1 0,0 1 8,0-1-201,0 0 0,1-1-1,0 1 1,0 0 0,0-1 0,1 1 0,-1-1 0,2 1 0,-1 0 0,0-1 0,1 0 0,0 1 0,1-1 0,-1 0 0,1 0 0,0 0 0,0 0-1,0-1 1,1 1 0,-1-1 0,5 3 201,-2-1-307,1-1 0,0-1 1,0 1-1,1-1 0,-1 0 0,1-1 0,0 0 0,0 0 0,0-1 1,1 0-1,-1 0 0,0-1 0,1 0 0,7 0 307,-2-1 43,-1-1 0,1 0 0,-1 0 0,1-2 0,-1 0 0,0 0 0,0-1 0,0-1 0,0 0 0,-1-1 0,0 0 0,0-1 0,10-8-43,-3 0 492,0-1 0,-2-1 0,0 0 0,-1-1 0,-1-1 0,0-1 0,-2 0 1,0-1-1,-1 0 0,-1-1 0,-2 0 0,0 0 0,-1-1 0,-1-1 0,-1 1 0,-1-1 0,-2 0 0,2-23-492,-5 46 25,-1 0 1,1 0 0,0 0 0,0 0 0,-1 0-1,1 0 1,0 0 0,-1 0 0,1 0-1,-1 0 1,1 0 0,-1 0 0,0 1-1,1-1 1,-1 0 0,0 0 0,0 1-1,1-1 1,-1 0 0,0 1 0,0-1 0,0 1-1,0-1 1,0 1 0,0-1 0,0 1-1,0 0 1,0 0 0,0-1 0,0 1-1,0 0 1,0 0 0,0 0 0,0 0-1,0 0 1,0 0 0,0 0 0,0 1-1,0-1 1,0 0 0,0 0 0,0 1 0,0-1-1,0 1 1,0-1 0,0 1 0,0-1-1,0 1 1,1 0 0,-1-1 0,0 1-1,0 0 1,1-1 0,-1 1 0,0 0-1,1 0 1,-1 0 0,1 0 0,-1 0 0,1 0-1,0 0 1,-1 0 0,1 0 0,0 0-1,-1 0 1,1 0 0,0 0 0,0 0-1,0 0-25,-8 15 19,0 1-1,1 0 1,0 0-1,2 1 0,0-1 1,1 1-1,1 0 0,0 1 1,2-1-1,0 0 0,1 0 1,1 1-1,1 8-18,-2-25 2,28 170-3045,-16-133-1728,0-15-5795,-8-18 599</inkml:trace>
  <inkml:trace contextRef="#ctx0" brushRef="#br2" timeOffset="-135819.614">16474 7047 7911,'0'0'4399,"0"0"-2141,-9-14-160,-26-43-384,36 57-1674,-1 0 1,1 0-1,0 0 0,0 0 0,-1 0 1,1-1-1,0 1 0,-1 0 0,1 0 1,0 0-1,-1-1 0,1 1 1,-1 0-1,1-1 0,0 1 0,-1 0 1,1-1-1,-1 1 0,1-1 0,-1 1 1,1-1-1,-1 1 0,1-1 1,-1 1-1,0-1 0,1 0 0,-1 1 1,0-1-1,1 1 0,-1-1 0,0 0 1,0 1-1,0-1 0,0 0 1,1 1-1,-1-1 0,0 0 0,0 1 1,0-1-1,0 0 0,-1 0 0,1 1 1,0-1-1,0 0 0,0 1 0,0-1 1,-1 0-1,1 1 0,0-1 1,-1 1-1,1-1 0,0 0 0,-1 1 1,1-1-1,-1 1 0,1-1 0,-1 1 1,1-1-1,-1 1 0,1 0 1,-1-1-1,0 1 0,1 0 0,-1-1-40,7 2 124,347 33 1926,-314-33-2043,-22 1-18,0-1 0,1-1 1,-1-1-1,0 0 0,0-1 0,0-1 0,0-1 0,12-4 11,-27 8 50,-1-1 1,1 0-1,0 0 1,0 1-1,0-1 0,-1 0 1,1 0-1,-1-1 0,1 1 1,-1 0-1,1 0 0,-1-1 1,0 1-1,1-1 0,-1 1 1,0-1-1,0 0 0,0 0 1,0 1-1,0-1 0,-1 0 1,1 0-1,-1 0 0,1 0 1,-1 1-1,1-1 0,-1 0 1,0 0-1,0 0 0,0 0 1,0 0-1,0 0 1,-1 0-1,1 0 0,0 0 1,-1 0-1,0 0 0,1 0 1,-1 1-1,0-1 0,0 0 1,0 1-1,0-1 0,0 0 1,0 1-1,-1-1 0,1 1 1,-1 0-1,1-1 0,-1 1 1,1 0-1,-1 0 0,1 0 1,-1 0-1,0 0 0,0 0 1,0 0-1,1 1 0,-1-1 1,0 1-1,0-1 0,0 1 1,0 0-1,0 0 1,-1 0-51,-6-2 22,0 1 0,0 0 0,0 0 0,0 1 0,0 1 0,0-1 0,0 1 0,0 1 0,0 0 0,0 0 0,1 1 0,-1 0 1,1 0-1,0 1 0,0 0 0,0 0 0,0 1 0,1 0 0,-1 1 0,1-1 0,1 2 0,-1-1 0,1 0 0,0 1 0,1 0 1,-1 1-1,2-1 0,-1 1 0,1 0 0,0 0 0,0 1 0,1-1 0,0 1 0,1-1 0,0 1 0,0 0 0,0 6-22,1-8-123,1-1 0,-1 0 0,1 1 0,0-1 0,1 0 0,-1 1 0,1-1-1,0 0 1,1 0 0,0 0 0,0 0 0,0 0 0,1 0 0,-1 0 0,1-1-1,1 1 1,-1-1 0,1 0 0,0 0 0,0 0 0,0-1 0,1 1 0,0-1 0,0 0-1,0 0 1,0-1 0,1 1 0,-1-1 0,1 0 0,0-1 0,0 0 0,3 1 123,-4-2 53,1 0 0,0-1 0,0 0 0,0 0 0,-1 0 0,1-1 0,0 0 0,-1 0 0,1-1 0,0 1 0,-1-1 0,1 0 0,-1-1 0,0 1 0,0-1 0,0 0 0,0-1 0,-1 1 1,1-1-1,-1 0 0,0 0 0,0 0 0,0 0 0,0-1 0,-1 0 0,0 0 0,1-2-53,69-146 2988,-63 109-1451,-10 43-1275,2 30 10,0-17-299,-1 0-1,2 0 1,-1 0 0,2 0-1,0-1 1,0 0 0,1 1-1,0-2 1,1 1 0,4 5 27,-8-11-153,1-1 1,1 0 0,-1 0 0,0 0 0,1 0-1,0-1 1,0 1 0,0-1 0,0 0 0,1 0-1,-1 0 1,1-1 0,0 0 0,0 0 0,0 0-1,0 0 1,0-1 0,0 0 0,0 0 0,0 0-1,0 0 1,1-1 0,-1 0 0,0 0 0,1-1 152,0-1-15,0-1 0,0 0 0,-1 0 0,0 0-1,1 0 1,-1-1 0,0 0 0,-1 0 0,1-1 0,-1 1 0,0-1 0,0 0 0,0 0 0,-1 0 0,1-1 0,0-3 15,10-16 388,-1 0-1,-1-1 0,-1 0 1,-2-1-1,-1 0 0,-1-1 1,-1 1-1,-1-1 0,-1-11-387,-4 35 79,1-37 795,0 41-853,-1-1-1,0 1 1,0-1-1,0 1 1,0-1 0,0 0-1,0 1 1,0-1-1,0 1 1,0-1-1,0 1 1,0-1-1,0 0 1,0 1 0,-1-1-1,1 1 1,0-1-1,0 1 1,0-1-1,-1 1 1,1-1 0,0 1-1,-1 0 1,1-1-1,0 1 1,-1-1-1,1 1 1,-1 0-1,1-1 1,-1 1 0,1 0-1,-1-1 1,1 1-1,-1 0 1,1 0-1,-1-1 1,1 1-1,-1 0 1,1 0 0,-1 0-1,1 0 1,-1 0-1,0 0 1,1 0-1,-1 0 1,1 0-1,-1 0 1,1 0 0,-1 0-1,1 0 1,-1 1-1,0-1 1,1 0-1,-1 0 1,1 1-1,-1-1 1,1 0-21,-6 6 19,1 1 1,0-1-1,1 1 0,-1 0 0,2 0 1,-1 0-1,1 1 0,0-1 1,0 1-1,1 0 0,0-1 1,0 1-1,0 4-19,-2 12 3,1 1-1,1-1 1,1 1-1,1 0 1,1-1 0,1 1-1,5 22-2,17 46-2842,-4-32-8134,-16-51 4944</inkml:trace>
  <inkml:trace contextRef="#ctx0" brushRef="#br2" timeOffset="-135536.646">17258 6977 13357,'0'0'2391,"0"0"214,0 0-608,0 0-940,0 0-518,0 0-58,8-11 10,27-32-22,-33 42-425,0 0 0,-1 0-1,1 0 1,0 0 0,0 1-1,0-1 1,0 0 0,0 1-1,0 0 1,0-1 0,0 1-1,0 0 1,1 0 0,-1 0-1,0 0 1,0 1 0,0-1-1,0 0 1,0 1 0,0-1-1,0 1 1,0 0 0,0 0-44,9 2 266,6 1 112,0-2-288,0 1 0,0 2 1,0-1-1,-1 2 0,0 0 1,0 1-1,0 0 0,-1 2 1,0 0-1,2 2-90,-14-7-15,0 0 0,0 0-1,0 1 1,0-1 0,-1 1 0,0 0-1,0 0 1,0-1 0,-1 1 0,1 1 0,-1-1-1,0 0 1,-1 0 0,1 0 0,-1 0-1,0 1 1,0-1 0,-1 0 0,0 0-1,0 0 1,0 0 0,0 0 0,-1 0-1,0 0 1,0 0 0,0 0 0,-1 0 15,-6 30-3285,4-3-3514,5-23 227</inkml:trace>
  <inkml:trace contextRef="#ctx0" brushRef="#br2" timeOffset="-135269.032">17605 6681 17008,'0'0'1634,"0"0"768,0 0-192,0 0-1153,0 0-705,0 0-320,0 0-32,0 0-128,0 0-2402,14 56-3716</inkml:trace>
  <inkml:trace contextRef="#ctx0" brushRef="#br2" timeOffset="-134910.265">17840 6851 15375,'0'0'3224,"0"0"-881,0 0-634,0 0-786,0 0-554,-6 15-177,-18 50-85,21-57-101,1 0-1,1 0 1,-1 1 0,2-1 0,-1 0 0,1 1 0,0-1 0,1 1 0,0-1 0,0 0 0,1 0 0,0 1 0,0-1 0,1-1 0,0 1 0,0 0-1,1-1 1,0 1 0,0-1 0,1 0 0,0 0 0,0-1 0,1 0 0,0 0 0,0 0 0,0 0 0,6 3-6,-10-7 4,1 0 0,0 0 0,-1-1-1,1 1 1,0 0 0,0-1 0,0 0 0,0 0 0,0 0 0,0 0 0,0 0 0,1 0 0,-1-1 0,0 0 0,0 0-1,0 0 1,1 0 0,-1 0 0,0 0 0,0-1 0,0 0 0,1 1 0,-1-1 0,0 0 0,0-1 0,0 1 0,0 0 0,-1-1-1,1 0 1,0 0 0,-1 0 0,1 0 0,-1 0 0,1 0 0,-1 0 0,0-1 0,1-1-4,57-109 2230,-54 95-1954,-2 0 0,0 0 1,-1 0-1,0 0 0,-2-1 0,0 1 0,-2-14-276,1 29 13,0 1 0,0 0 0,0-1 0,0 1 1,-1 0-1,1-1 0,-1 1 0,0 0 0,1 0 0,-1-1 1,0 1-1,0 0 0,0 0 0,-1 0 0,1 0 0,0 0 1,-1 1-1,1-1 0,-1 0 0,0 1 0,0-1 0,1 1 1,-1-1-1,0 1 0,0 0 0,0 0 0,-1 0 0,1 0 1,0 0-1,0 1 0,0-1 0,-1 0 0,1 1 0,0 0 1,-1-1-1,1 1 0,0 0 0,-1 0 0,1 1 0,0-1 1,-1 0-14,-91 38-199,20 33-2883,51-9-7267,22-32-2452</inkml:trace>
  <inkml:trace contextRef="#ctx0" brushRef="#br2" timeOffset="-130057.8">3909 823 1762,'0'0'6496,"0"0"-3383,0 0-941,0 0 33,0 0-246,0 0-464,0 0-198,-2-14-181,-10-42-192,11 25 1614,5 43-277,-1 27-2110,2-1-1,2 0 1,1-1 0,2 0 0,1 0 0,3-1 0,0 0-1,7 9-150,-19-40-2,-1-1 0,1 1-1,0 0 1,0-1-1,0 1 1,0-1 0,1 0-1,0 0 1,0 0 0,0 0-1,0 0 1,1-1-1,0 1 1,-1-1 0,1 0-1,0 0 1,0 0 0,1-1-1,-1 1 1,1-1 0,-1 0-1,1-1 1,0 1-1,-1-1 1,1 0 0,0 0-1,0 0 1,0-1 0,0 1-1,0-1 1,0-1-1,0 1 1,0-1 0,0 1-1,0-1 1,4-2 2,4-6-369,-1 0-1,0 0 1,0-2-1,-1 1 1,-1-1 0,0-1-1,0 0 1,-1-1 0,-1 1-1,0-2 1,2-4 369,39-99-8851,-41 89 3876</inkml:trace>
  <inkml:trace contextRef="#ctx0" brushRef="#br2" timeOffset="-129442.59">4312 633 5317,'0'0'8328,"0"0"-4148,0 0-1233,-5-14-267,-18-38-775,17 51 898,7 20-2712,69 197 384,3 4-3102,-139-350 2168,54 97 688,1-1 0,2-1 0,2 1 0,0-1 0,3-1 0,1 1 0,1 0 0,2-1 0,2-8-229,-2 40 7,0 0 0,1 0-1,-1-1 1,1 1 0,0 0 0,0 0 0,0 0-1,0 1 1,0-1 0,1 0 0,0 0 0,0 1 0,0-1-1,0 1 1,1-1 0,-1 1 0,1 0 0,0 0 0,0 0-1,0 1 1,0-1 0,0 1 0,1-1 0,-1 1 0,1 0-1,0 0 1,-1 1 0,1-1 0,0 1 0,0 0 0,0 0-1,0 0 1,0 0 0,0 1 0,0 0 0,0-1 0,0 2-1,0-1 1,1 0 0,-1 1 0,0 0 0,0 0-1,1 0-6,-1 5-3,1-1 0,-1 1 0,0 1 0,0-1 0,0 0 0,-1 1 0,0 0 0,-1 0-1,1 0 1,-1 0 0,-1 0 0,1 0 0,-1 1 0,-1-1 0,1 0 0,-1 1 0,0-1-1,-1 0 1,0 1 0,0-1 0,0 0 0,-1 0 0,0 0 0,-3 5 3,0 7-34,-1-2 0,-1 1 0,-1-1 0,-1 0 0,0 0 0,-1-1 0,-1 0 0,0-1 0,-1 0 0,-1-1 0,-11 10 34,24-24 2,0-1 1,0 1-1,1-1 0,-1 1 0,0-1 1,0 1-1,0-1 0,0 1 1,0-1-1,0 1 0,0-1 1,0 1-1,0-1 0,0 1 0,0-1 1,0 1-1,0-1 0,-1 1 1,1-1-1,0 1 0,0-1 0,0 1 1,-1-1-1,1 1 0,0 0 1,-1-1-1,1 1 0,0-1 0,-1 1 1,1 0-1,0-1 0,-1 1 1,1 0-1,-1 0 0,1-1 0,-1 1 1,1 0-1,-1 0 0,1-1 1,0 1-1,-1 0 0,0 0-2,9-3 9,1 1 0,-1 0 1,1 1-1,-1 0 0,1 0 0,-1 0 0,1 1 0,-1 1 1,1 0-1,-1 0 0,1 0 0,-1 1 0,1 0 0,5 3-9,186 92 59,-197-96-59,0 0 0,-1-1 1,1 1-1,0-1 0,0 0 0,0 0 1,0 0-1,0 0 0,0-1 0,0 1 1,0-1-1,0 1 0,0-1 0,0 0 1,0 0-1,-1 0 0,1-1 0,0 1 1,-1-1-1,1 1 0,-1-1 0,0 0 1,1 0-1,-1 0 0,0 0 0,0-1 1,0 1-1,-1 0 0,1-1 0,-1 1 1,1-1-1,-1 0 0,0 0 0,0 1 0,0-1 1,0 0-1,0 0 0,-1 0 0,1 0 1,-1 0-1,0 0 0,0 0 0,0 0 1,0-2-1,0-1-48,1 0 1,-1 0 0,0 0 0,-1 0-1,0 0 1,0 1 0,0-1-1,0 0 1,-1 0 0,0 1 0,0-1-1,-1 1 1,1 0 0,-2-1 47,-14-4-3081,1 21-4627,8 4-1218</inkml:trace>
  <inkml:trace contextRef="#ctx0" brushRef="#br2" timeOffset="-128295.564">4051 1656 14061,'0'0'2760,"0"0"-422,0 0 118,0 0-198,0 0-549,0 0-337,-8-12-299,-24-36-353,33 81 108,20 20-1102,3-1 1,2-2 0,2 0-1,3-2 1,22 27 273,-51-72-147,-1 0 1,0-1-1,1 0 0,-1 1 0,1-1 1,0 0-1,0 0 0,-1 0 0,2 0 1,-1 0-1,0 0 0,0 0 0,1-1 1,-1 1-1,0-1 0,1 0 0,0 1 1,-1-1-1,1-1 0,0 1 0,-1 0 1,1 0-1,0-1 0,0 0 0,0 0 1,-1 0-1,1 0 0,0 0 0,0 0 1,0-1-1,0 1 0,-1-1 0,1 0 1,0 1-1,-1-1 0,1-1 0,-1 1 1,1 0-1,-1-1 0,1 1 0,-1-1 1,0 0-1,0 0 0,0 0 0,2-1 147,1-8-90,-1 1-1,0-1 0,0 0 0,-1 0 0,-1 0 0,0-1 0,0 1 0,-1-1 0,-1 1 1,0-1-1,0 1 0,-1 0 0,-1-1 0,0 1 0,-1-3 91,2 0 125,0 9 52,-13-72 1807,-8 35 2288,21 41-3504,1 1-127,13 21-11,-9-14-658,0 4-86,2 0-1,-1 0 1,1 0 0,1-1-1,0 0 1,0 0-1,1-1 1,0 0-1,1 0 1,0-1 0,0 0-1,1-1 1,0 0-1,0 0 1,1-1-1,0 0 1,0-1 0,6 2 114,-15-7-49,0 1 0,0-1 0,0 0 1,0-1-1,0 1 0,0 0 0,0 0 1,0-1-1,0 1 0,0-1 0,0 0 1,0 0-1,-1 1 0,1-1 0,0 0 1,0 0-1,-1-1 0,1 1 0,-1 0 1,1-1-1,-1 1 0,1 0 1,-1-1-1,0 0 0,0 1 0,0-1 1,0 0-1,0 0 0,0 1 0,0-1 1,-1 0-1,1 0 0,0 0 0,-1 0 1,0 0-1,1 0 0,-1 0 0,0 0 49,3-84 857,-3 79-742,-2-23 640,-2 1 1,0 0-1,-2 0 0,-1 1 1,-1-1-1,-7-12-755,15 39 13,0 1 0,0-1 0,0 1-1,-1 0 1,1-1 0,0 1 0,-1-1 0,1 1 0,-1 0-1,0-1 1,1 1 0,-1 0 0,0 0 0,0 0 0,1 0-1,-1-1 1,0 1 0,0 0 0,0 0 0,0 1 0,-1-1-1,1 0 1,0 0 0,0 0 0,-1 1 0,1-1 0,0 1-1,0-1 1,-1 1 0,1-1 0,-1 1 0,1 0 0,0 0-1,-1 0 1,1 0 0,-1 0 0,1 0 0,-1 0 0,1 0-1,0 0 1,-1 1 0,1-1 0,0 0 0,-1 1 0,1-1-1,0 1 1,-1 0 0,1-1 0,0 1 0,0 0 0,0 0-1,0 0 1,0 0 0,0 0 0,0 0 0,0 0-1,-1 1-12,-2 4-121,0-1 0,1 1 0,0 0 0,0 0 0,0 1-1,1-1 1,0 1 0,0-1 0,1 1 0,-1-1-1,1 1 1,1 0 0,-1 0 0,1-1 0,1 1-1,-1 0 1,1 0 0,0-1 0,1 4 121,1 0-902,0-1 0,0 1 0,1-1 0,0 0 0,0 0 0,1-1-1,0 1 1,1-1 0,-1 0 0,2-1 0,-1 1 0,1-1 0,3 2 902,39 8-8079,1-36 6563,29-56 7807,-59 50-4985,-2 0 0,-1-1 0,-1 0 0,-1-2 0,-1 0 0,-2 0 1,-1-1-1,-1-1 0,5-26-1306,-12-24 1938,-3 78-1906,0 1 1,0-1-1,0 0 0,0 1 0,0-1 0,-1 1 0,1-1 0,-1 0 0,1 1 1,-1-1-1,1 1 0,-1-1 0,0 1 0,0 0 0,0-1 0,0 1 1,0 0-1,0-1 0,0 1 0,0 0 0,0 0 0,-1 0 0,1 0 0,0 0 1,-1 0-1,1 1 0,-1-1 0,1 0 0,-1 1 0,1-1 0,-1 1 1,0-1-1,1 1 0,-1 0 0,1 0 0,-1 0 0,0 0 0,1 0 1,-1 0-1,0 0 0,1 0 0,-1 1 0,1-1 0,-1 1 0,0-1-32,-5 5 18,0-1 0,0 1 0,1 0 0,0 0 0,0 1 0,0 0 0,1 0 0,0 0-1,0 0 1,0 1 0,1 0 0,0 0 0,0 0 0,1 1 0,0-1 0,0 1 0,-1 7-18,4-8-2,0-1 0,0 0 1,0 0-1,1 1 1,0-1-1,0 0 0,0 0 1,1 0-1,0 0 1,1 0-1,-1 0 0,1 0 1,0-1-1,0 1 1,1-1-1,-1 0 0,1 0 1,0 0-1,1-1 0,-1 1 1,1-1-1,0 0 1,0 0-1,0-1 0,1 1 1,-1-1-1,2 0 2,2 3-1,0 1-1,0 0 0,-1 0 0,0 0 1,-1 1-1,1 1 0,-1-1 1,-1 1-1,3 6 2,-2 2 7,-2 0-1,0 1 1,-1 0 0,0 0-1,-2 0 1,0 0 0,-1 1-1,-1-1 1,-1 1 0,0-1-1,-3 12-6,-1 58-313,5-88 251,0-1 1,0 0 0,0 1-1,0-1 1,0 0 0,0 0-1,0 1 1,0-1 0,0 0-1,1 1 1,-1-1-1,0 0 1,1 1 0,-1-1-1,0 1 1,1-1 0,-1 1-1,1-1 1,-1 0 0,1 1-1,-1-1 1,1 1 0,-1 0-1,1-1 1,-1 1 0,1-1-1,0 1 1,-1 0-1,1 0 1,-1-1 0,1 1-1,0 0 1,0 0 0,-1 0-1,1 0 1,0 0 0,-1 0-1,1 0 1,0 0 0,-1 0-1,1 0 1,0 0 0,-1 0-1,1 0 1,0 0-1,-1 1 1,1-1 0,0 0-1,-1 1 1,1-1 0,0 0-1,-1 1 1,1-1 0,-1 1-1,1-1 1,-1 0 0,1 1-1,-1 0 1,1-1 0,-1 1-1,0-1 1,1 1-1,-1 0 1,0-1 0,1 1-1,-1-1 1,0 1 0,0 0-1,0 0 62,20-84-9315,-19 56 2920</inkml:trace>
  <inkml:trace contextRef="#ctx0" brushRef="#br2" timeOffset="-128045.939">5046 1188 17745,'0'0'4073,"0"0"-705,-1-13-666,-2-40-871,15 156 1257,-4-47-3202,4 0 0,1-1 0,3-1 0,5 7 114,-21-61-28,30 57-2427,-15-42-1839,2-10-5025,-16-5 2577</inkml:trace>
  <inkml:trace contextRef="#ctx0" brushRef="#br2" timeOffset="-127751.852">5085 1322 5445,'-26'-75'6481,"16"49"-3784,1-1 0,0 0 0,2-1 0,2 0 0,-3-23-2697,9 47 150,-1 1 1,0-1-1,1 1 1,-1-1 0,1 1-1,0-1 1,0 1-1,0 0 1,1-1-1,-1 1 1,1 0 0,0 0-1,0 0 1,0 0-1,0 0 1,0 0-1,1 1 1,-1-1 0,1 1-1,0 0 1,0 0-1,2-2-150,0 1 41,1 0 0,-1 0-1,1 0 1,-1 1 0,1 0 0,0 0-1,0 0 1,0 1 0,0 0-1,0 0 1,0 1 0,0-1-1,0 1 1,0 1 0,0-1 0,0 1-1,0 0 1,0 0 0,0 1-1,2 0-40,-4 2-9,0 0 0,0 1 0,-1-1 0,0 1 0,0-1 0,0 1 0,0 0 0,-1 0 0,1 0 0,-1 1-1,-1-1 1,1 0 0,-1 1 0,0-1 0,0 1 0,-1-1 0,1 1 0,-1 0 0,0-1 0,-1 1 0,1-1 0,-1 1 0,0-1-1,-1 1 1,1-1 0,-1 0 0,0 1 0,-1-1 0,1 0 0,-2 1 9,-4 11-53,-2 0 0,0 0-1,-1-1 1,0 0 0,-1-1 0,-1 0-1,-10 7 54,-19 25 37,60-43-64,-5-4 18,0 1 1,0 0-1,0 1 1,0 1-1,0 0 1,0 0-1,-1 2 0,0-1 1,0 2-1,0-1 1,0 2-1,-1-1 1,0 2-1,5 3 9,50 50-2394,-61-56 1599,20 20-2639,-7-22-5176,-13-6 3677</inkml:trace>
  <inkml:trace contextRef="#ctx0" brushRef="#br2" timeOffset="-127065.567">5382 1192 192,'0'0'9348,"0"0"-5104,0 0-1217,0 0-534,0 0-844,0 0-437,0 0-251,0 0-304,4-2-166,-3 1-475,-1 0 0,1 1 1,-1-1-1,1 1 0,-1-1 1,1 1-1,0-1 0,0 1 1,-1 0-1,1-1 0,0 1 1,-1 0-1,1-1 1,0 1-1,0 0 0,0 0 1,-1 0-1,1 0 0,0 0 1,0 0-1,0 0 0,-1 0 1,1 0-1,0 0 0,0 0 1,0 1-1,-1-1 0,1 0 1,0 0-1,0 1 1,-1-1-1,1 0 0,0 1 1,-1-1-1,1 1 0,0-1 1,-1 1-1,1 0 0,-1-1 1,1 1-1,-1-1 0,1 1 1,-1 0-1,1-1 0,-1 1-16,2 1 49,1 0-40,0 0-1,0 0 0,0 0 0,0-1 0,0 0 0,1 1 1,-1-1-1,0 0 0,1 0 0,-1-1 0,0 1 0,1-1 1,-1 0-1,1 0 0,-1 0 0,1 0 0,-1 0 0,1-1 0,-1 0 1,0 0-1,1 0 0,-1 0 0,0 0 0,0 0 0,0-1 1,0 0-1,0 1 0,0-1 0,0 0 0,0-1 0,-1 1 1,1 0-1,-1-1 0,1 0-8,5-5 9,0-1 1,0 0-1,-1-1 1,0 0-1,-1 0 1,0 0-1,0-1 1,-1 0-1,2-7-9,-4 7 379,0 0-1,0-1 1,-1 1-1,-1-1 1,0 1-1,0-1 0,-1 0 1,-1 1-1,-1-8-378,1 16 48,0 1 0,-1 0 0,1 0 0,-1 0 0,1 0 0,-1 0 0,0 0 0,0 1 0,0-1 0,0 1 0,0-1 0,0 1-1,0 0 1,0-1 0,0 1 0,-1 0 0,1 0 0,-1 1 0,1-1 0,0 1 0,-1-1 0,1 1 0,-1 0 0,1-1 0,-1 1 0,1 1 0,-1-1 0,1 0-1,-1 0 1,1 1 0,-1 0 0,1-1 0,-1 1 0,1 0 0,0 0 0,-1 0 0,1 1 0,0-1 0,0 1 0,0-1 0,0 1 0,0-1 0,1 1 0,-1 0-1,0 0 1,1 0 0,-1 0 0,1 0 0,0 0 0,-1 1-48,-2 7-21,0 1 0,0-1 0,1 1 0,1-1 0,0 1 0,0 0 0,1 0 0,0 0 0,1 0 0,0 0 0,1 0 0,0 0 0,1 0 0,0 0 0,1-1 0,0 1 0,5 9 21,-8-17-55,1 1 0,1-1 0,-1 0 0,0 0 0,1 0 0,-1 0 0,1 0 0,0 0 0,0 0 0,0-1 0,1 1 0,-1-1 0,1 0 0,-1 1 0,1-1 0,0 0 0,-1 0 0,1-1 0,0 1 0,0-1 0,1 1 0,-1-1 0,0 0 0,0 0 0,1 0 0,-1-1 0,0 1 0,1-1 0,-1 0 0,0 0 0,1 0 0,-1 0 0,1-1 1,-1 1-1,0-1 0,1 0 0,2-1 55,10-7 3,-1 0 1,1-1-1,-1-1 0,-1-1 1,0 0-1,-1 0 1,0-2-1,-1 0 1,-1 0-1,4-6-3,6-6 24,-8 13-8,-1 0 0,0-1 0,-1-1 0,-1 0 0,0 0 0,-1-1 0,0 0 0,-2-1 0,0 0 0,0 0 0,-2 0 1,0-1-1,-1 0 0,-1 0 0,-1 0 0,0-13-16,-2 29 1,0 1 1,0-1 0,0 1 0,-1-1 0,1 1-1,0-1 1,-1 1 0,1-1 0,-1 1-1,0 0 1,1-1 0,-1 1 0,0 0 0,0 0-1,0-1 1,0 1 0,0 0 0,0 0 0,0 0-1,0 0 1,-1 0 0,1 0 0,0 0 0,-1 1-1,1-1 1,0 0 0,-1 1 0,1-1 0,-1 1-1,1 0 1,-1-1 0,1 1 0,-1 0-1,1 0 1,-1 0 0,1 0 0,-1 0 0,1 0-1,-1 0 1,1 1 0,-2-1-2,-60 25 81,52-18-80,6-5-3,0 0 0,0 0-1,0 1 1,0 0-1,1 0 1,-1 0 0,1 0-1,-1 1 1,1 0 0,0 0-1,1 0 1,-1 0-1,1 1 1,-1-1 0,2 1-1,-1 0 1,0 0-1,1 0 1,0 0 0,0 0-1,0 1 1,1-1-1,0 0 1,0 1 0,0 3 2,4-4 7,1-1 0,-1 0 0,1 1 0,0-2 0,1 1 0,-1 0 0,1-1 0,0 0 1,-1 0-1,1 0 0,1-1 0,-1 1 0,0-1 0,0 0 0,1-1 0,-1 1 0,1-1 0,0-1 1,-1 1-1,1-1 0,0 1 0,3-2-7,-2 2 9,-3 0 35,-1-1 0,1 1 0,0 0 0,0 0 1,-1 1-1,1-1 0,0 1 0,-1 0 0,0 0 0,1 0 0,-1 0 0,0 0 0,0 1 0,0 0 0,0-1 1,-1 1-1,1 0 0,-1 0 0,0 1 0,0-1 0,0 0 0,0 1 0,0-1 0,-1 1 0,0 0 0,1-1 0,-1 1 1,-1 0-1,1 0 0,0 0 0,-1 3-44,13 107 893,15 56-505,-6-88-305,-19-71-8174,-7-22 3447,-3-1-2974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50.19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0 121 21332,'0'0'4666,"0"0"-1831,0 0-1036,11-12-684,-2-1-905,-4 6-148,-1 1 0,1 0 1,0 0-1,0 1 0,1-1 0,0 1 0,0 1 0,0-1 1,1 1-1,-1 0 0,1 0 0,1 0-62,6-2 8,0 1 0,0 1 0,1 0 0,0 1 0,-1 0 0,1 1 0,0 1 0,13 0-8,-26 1 0,-1 0 0,1 0 0,-1 0 0,1 0 0,-1 0 0,1 0 0,-1 1 0,1-1 0,-1 0 0,1 1 0,-1-1 0,0 1 0,1 0 0,-1-1 0,0 1 0,0 0 0,1 0 0,-1 0 0,0 0 0,0 0 0,0 0 0,0 0 0,0 0 0,0 0 0,0 1 0,-1-1 0,1 0 0,0 0 0,-1 1 0,1-1 0,-1 1 0,1-1 0,-1 1 0,1-1 0,-1 0 0,0 1 0,0-1 0,0 1 0,0-1 0,0 1 0,0-1 0,0 1 0,-1-1 0,1 2 0,-28 61 0,4-36 0,-1-1 0,-1-1 0,-1-1 0,-25 18 0,2-2 0,13 1 0,38-40 0,0-1 0,0 0 0,0 1 0,-1-1 0,1 0 0,1 0 0,-1 0 0,0 0 0,0 0 0,0 0 0,0 0 0,1 0 0,-1-1 0,0 1 0,1 0 0,-1-1 0,1 1 0,-1-1 0,0 1 0,1-1 0,-1 0 0,1 1 0,-1-1 0,1 0 0,0 0 0,-1 0 0,1 0 0,-1-1 0,1 1 0,-1 0 0,1-1 0,-1 1 0,0-1 0,1 1 0,0-1 0,2 1 0,42-7-32,-1-1 0,0-2 0,0-3 0,-1-1 0,35-17 32,55-24-2730,-47 15-3952,-50 22-178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50.3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62 1 21652,'0'0'6086,"0"0"-3171,0 0-801,0 0-2114,0 0 0,0 0 0,0 0 0,22 103 0,-22-38 0,-1 6 0,-8 4 0,2-2 0,-6-3 0,0-2 0,-5-7 0,5 1 0,5-1-2530,6-8-10667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8.70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0 177 4100,'0'0'10698,"0"0"-5504,0 0-1841,0 0-305,0 0-758,0 0-667,0 0-454,0 0-544,4 0-369,-1 0-246,1 0-1,-1 1 1,0 0-1,1 0 1,-1 0 0,0 0-1,1 0 1,-1 0-1,0 1 1,0 0 0,0 0-1,-1 0 1,1 0-1,0 0 1,-1 0 0,1 1-1,-1-1 1,0 1-1,1 0-9,18 15 10,11 7-151,2-2 0,1-2 0,1-1 0,0-1 0,1-2 0,1-2 0,28 7 141,-16-15-1292,-40-46 1067,-41-129 1918,31 167-1682,0-1 1,-1 1-1,1 0 0,0 0 1,0 0-1,0 1 1,-1-1-1,1 0 1,-1 0-1,1 0 0,-1 0 1,1 0-1,-1 0 1,1 0-1,-1 1 1,0-1-1,1 0 0,-1 0 1,0 1-1,0-1 1,0 1-1,1-1 1,-1 0-1,0 1 1,0 0-1,0-1 0,0 1 1,0-1-1,0 1 1,0 0-1,0 0 1,0 0-1,0 0 0,0 0 1,0 0-1,0 0 1,0 0-1,0 0 1,0 0-1,0 0 0,0 0 1,0 1-1,0-1 1,0 0-1,0 1 1,0-1-1,0 1 0,0-1 1,0 2-12,-44 37 456,40-34-442,-63 70-155,3 2 1,3 3-1,-7 20 141,36-43-2545,20-15-3969,12-21-405</inkml:trace>
  <inkml:trace contextRef="#ctx0" brushRef="#br0" timeOffset="689.984">600 81 16015,'0'0'4831,"0"0"-1270,0 0-833,0 0-844,0 0-720,10-12-395,37-40-289,-45 50-452,1 0 0,0 0-1,0 0 1,0 1 0,0-1-1,0 1 1,0 0 0,1 0-1,-1 0 1,0 1 0,1-1-1,-1 1 1,0-1-1,1 1 1,-1 0 0,0 0-1,1 1 1,-1-1 0,0 1-1,1 0 1,-1 0 0,0 0-1,0 0 1,0 0 0,0 1-1,0-1 1,0 1-1,1 0-27,4 3-3,0 0 0,0 0 0,0 0 0,0 1 0,-1 1 0,0-1-1,0 1 1,-1 0 0,0 0 0,0 1 0,-1 0 0,0 0 0,0 0 0,-1 1-1,0-1 1,0 1 0,-1 0 0,0 0 0,-1 0 0,0 1 0,0-1-1,-1 1 1,0-1 0,-1 1 0,0-1 0,-1 1 0,0-1 0,0 1-1,-1-1 1,0 0 0,0 1 0,-1-1 0,-1 0 0,-2 4 3,-4 6-30,0 0 0,-1-2-1,-1 1 1,-1-2 0,-1 1 0,0-2 0,-1 0 0,0 0 0,-1-2 0,-1 0 0,-10 6 30,27-20 3,0 1 1,0 0 0,0-1-1,0 1 1,-1 0 0,1-1 0,0 1-1,0 0 1,0-1 0,0 1-1,0 0 1,-1-1 0,1 1-1,0 0 1,0-1 0,0 1 0,-1 0-1,1 0 1,0-1 0,0 1-1,-1 0 1,1 0 0,0 0-1,-1-1 1,1 1 0,0 0-1,-1 0 1,1 0 0,0 0 0,-1 0-1,1-1 1,0 1 0,-1 0-1,1 0 1,0 0 0,-1 0-1,1 0 1,-1 0 0,1 0-1,0 0 1,-1 1 0,1-1 0,0 0-1,-1 0 1,1 0 0,0 0-1,-1 0 1,1 1 0,0-1-1,-1 0 1,1 0 0,0 0-1,0 1 1,-1-1 0,1 0 0,0 0-1,0 1 1,-1-1 0,1 0-1,0 1 1,0-1 0,0 0-1,0 1-3,14-29 259,256-353 248,-229 315-507,-53 90 0,0 1 0,1 0 0,1 0 0,2 1 0,0 1 0,2-1 0,-3 27 0,16 87-328,-6-136 310,0 0 1,0-1-1,0 1 0,1-1 1,-1 0-1,1 1 1,-1-1-1,1 0 1,0 0-1,0 0 0,1 0 1,-1 0-1,1-1 1,-1 1-1,1-1 1,0 1-1,0-1 0,0 0 1,0 0-1,0 0 1,1-1-1,-1 1 1,1-1-1,-1 0 0,1 0 1,-1 0-1,1 0 1,-1-1-1,1 1 1,0-1-1,-1 0 0,1 0 1,0 0-1,-1-1 1,1 1-1,1-1 18,2-1-438,0 0-1,0-1 1,0 0-1,0 0 1,0 0-1,-1-1 1,1 0-1,-1-1 1,0 1-1,-1-1 1,1 0-1,4-6 439,35-41-10566,-30 27 1442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6.3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46 118 16143,'0'0'5408,"0"0"-1372,0 0-1185,0 0-716,0 0-694,10-2-688,-11 78-753,-25 63-82,-3 58-989,33-183-3179,13-5-7094,-3-7-4676</inkml:trace>
  <inkml:trace contextRef="#ctx0" brushRef="#br0" timeOffset="289.83">274 390 23959,'0'0'3971,"0"0"-1921,0 0-448,0 0-737,0 0-545,78-34-320,-43 28 0,-2-1 0,3 0 0,2 0 0,-5-3 0,2 2-833,-5-2-1377,-1 2-1089,-2-2-2338,-1-2-4453</inkml:trace>
  <inkml:trace contextRef="#ctx0" brushRef="#br0" timeOffset="542.3">820 1 13741,'0'0'7901,"0"0"-3155,0 0-1549,0 0-992,-9 15-1345,-29 51-743,29 12-117,8-47-11,-1-1 1,-2 0-1,-1 1 0,-1-2 1,-2 1-1,0-1 0,-13 25 11,5-5-1523,8-16-2773,3 0-4608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3:44.69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80 56 6470,'0'0'10442,"0"0"-5958,0 0-1697,0 0-81,0 0-656,0 0-635,1-11-347,4-34 53,-24 167-897,-39 396-245,54-501 556,1-7-3964,2-3-7317,1-10-128</inkml:trace>
  <inkml:trace contextRef="#ctx0" brushRef="#br0" timeOffset="418.933">254 359 16303,'0'0'4677,"0"0"-1608,0 0-287,0 0-487,0 0-667,0 0-565,0 0-471,6 0-287,2 1-301,-1 0 0,0 1 0,1 0 0,-1 0 0,0 0 0,0 1 0,-1 0 0,1 1 1,0-1-1,-1 1 0,0 0 0,0 1 0,3 3-4,54 33-78,1-2-1,2-3 1,19 6 78,-84-42-2,0 1-29,0 0-1,0 0 1,0 0-1,1 0 1,-1 0-1,0 0 1,1 0-1,-1 0 1,1 0-1,-1-1 1,1 1-1,-1-1 1,1 1-1,-1-1 1,1 0-1,0 1 1,-1-1-1,1 0 1,0 0-1,-1 0 1,1 0-1,0 0 1,-1-1-1,1 1 1,-1 0-1,1-1 1,0 1-1,-1-1 1,1 0-1,-1 1 1,1-1-1,-1 0 1,0 0-1,1 0 1,-1 0-1,0 0 1,0 0-1,0 0 1,1-1-1,-1 1 1,0 0-1,-1-1 1,1 1-1,0-1 32,-1-17 150,-2-1-1,0 1 1,-2-1-1,0 1 1,-1 0-1,-1 1 1,0-1-1,-2 1 1,0 0-1,-8-13-149,14 27 59,-2-5-14,-34-41-21,9 80-24,-107 258 0,120-260-699,8-17-546,1 0 0,1 0 0,0 1 0,0 0 1,1 0-1,1 0 0,0 1 0,0-1 0,2 1 1,-1 0-1,1 4 1245,3-7-11617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03.9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2 112 14926,'0'0'3758,"0"0"-1056,0 0-92,0 0-245,0-13-828,2-62 759,-3 74-2273,1 1 0,0-1 0,-1 1 0,1-1-1,0 0 1,0 1 0,-1-1 0,1 1 0,0-1 0,0 0 0,0 1 0,0-1 0,0 0 0,0 1 0,0-1-1,0 0 1,0 1 0,0-1 0,0 0 0,1 1 0,-1-1 0,0 1 0,0-1 0,1 0 0,-1 1-1,0-1 1,1 1 0,-1-1 0,0 1 0,1-1 0,-1 1 0,1-1 0,-1 1 0,1-1 0,-1 1 0,1 0-1,-1-1 1,1 1 0,0 0 0,-1-1 0,1 1 0,-1 0 0,1 0 0,0 0 0,-1-1 0,1 1 0,0 0-1,-1 0 1,1 0 0,0 0 0,-1 0 0,1 0 0,0 0 0,-1 1 0,1-1 0,-1 0 0,1 0 0,0 0-1,-1 1 1,1-1 0,-1 0 0,1 1 0,0-1 0,-1 0 0,1 1 0,-1-1 0,1 1-23,25 41 1038,-15-9-1038,-2 1 0,-1 0 0,-1 1 0,-2 0 0,-2 0 0,-1 0 0,-1 0 0,-4 20 0,3-14 0,-11 219 0,3 110 0,14-310-1276,-4-96-6000,0 14 485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07.29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93 17360,'0'0'1378,"0"0"656,0 0 630,0 0-278,0 0-603,0 0-326,0 0-325,3-10 32,97 4-380,41-2-567,-1-5-1,84-22-216,-191 22-54,-49 5-709,-114 24-8109,72-3-753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09.92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144 161 19538,'0'0'2419,"0"0"-316,0 0 347,0 0-330,0 0-818,0 0-528,-14 11-288,4-5-451,1 1 0,0 1-1,1 0 1,0 0 0,0 0-1,0 1 1,1 0 0,1 1-1,0 0 1,0 0 0,1 0 0,-4 9-35,2 3 20,1 1 1,0 0 0,2-1-1,1 2 1,0-1 0,2 0-1,1 1 1,1-1 0,0 0-1,2 0 1,1 0 0,2 6-21,-3-17 5,1 0 0,0 0 0,0-1 1,2 0-1,-1 1 0,1-2 0,1 1 1,0-1-1,0 0 0,1 0 0,0-1 0,1 0 1,0 0-1,0-1 0,1-1 0,0 1 1,0-2-1,1 1 0,0-1 0,0-1 0,1 0 1,-1-1-1,10 3-5,-9-4 25,1 0 1,-1-1-1,1 0 1,0-1-1,0-1 1,-1 0-1,1 0 1,0-1-1,0-1 1,-1 0-1,1-1 1,-1-1-1,1 1 1,-1-2-1,0 0 1,-1 0-1,1-1 1,-1-1-1,-1 0 1,1 0-1,-1-1 1,0 0-1,-1-1 1,1 0-1,-2 0 1,0-1-1,0 0 1,0-1-1,-2 0 0,1 0 1,3-8-26,2-9 0,-1-1 0,-1 1 0,-1-2 0,-2 1 0,0-1 0,-3 0 0,0-1 0,-2 1 0,-1-1 0,-2 1 0,0-1 0,-3 1 0,0 0 0,-2 0 0,-1 0 0,-5-13 0,9 36 0,1 0 0,-1 0 0,0 0 0,0 0 0,-1 0 0,0 1 0,0 0 0,0 0 0,-1 0 0,0 0 0,0 1 0,-1-1 0,1 1 0,-1 1 0,0-1 0,-1 1 0,1 0 0,-1 0 0,1 1 0,-1 0 0,0 0 0,-1 1 0,1 0 0,0 0 0,-1 1 0,1-1 0,0 2 0,-4-1 0,-77 14-2213,10 28-5140,41-11-5726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0.5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451 69 15407,'0'0'3518,"0"0"-1212,0 0-443,15-11-171,47-31-582,-56 39-985,0 1-1,-1 0 0,1 0 0,0 0 0,0 1 0,0 0 0,0 0 0,1 0 0,-1 1 0,0 0 1,0 0-1,0 1 0,5 0-124,12 1 330,-16-3-224,0 0 0,0 0 1,0 1-1,1 0 0,-1 0 0,0 1 1,0 0-1,0 0 0,0 1 1,0 0-1,0 0 0,0 1 1,-1-1-1,1 1 0,-1 1 0,1 0 1,-1-1-1,-1 2 0,1-1 1,0 1-1,-1 0 0,0 0 1,0 0-1,-1 1 0,1 0 0,-1-1 1,0 2-1,-1-1 0,1 0 1,-1 1-1,-1 0 0,1-1 0,-1 1 1,0 2-107,-2 13 145,-2 0 0,0 1 0,-2-1 0,0 0 0,-1-1 0,-1 1 0,-1-1 0,-7 13-145,-9 32 137,2-5-136,3 0 1,3 0-1,2 2 1,3-1-1,2 2 1,4-1-1,2 1 1,3-1-1,3 1 1,3-1-1,11 48-1,11-10 0,-15-58 0,-2 1 0,-2 0 0,-1 1 0,-3 0 0,0 25 0,-5-66 0,-1 0 0,0-1 0,-1 1 0,1 0 0,-1 0 0,1 0 0,-1 0 0,0-1 0,0 1 0,-1 0 0,1-1 0,-1 1 0,0-1 0,0 0 0,0 1 0,0-1 0,-1 0 0,1 0 0,-1-1 0,0 1 0,0 0 0,0-1 0,0 1 0,0-1 0,0 0 0,-1 0 0,1-1 0,-3 2 0,-16 4 0,-1-1 0,1-1 0,-1 0 0,0-2 0,0-1 0,0-1 0,0-1 0,-15-2 0,0 2 0,-437-17-5792,482 17-748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1.2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97 33 19538,'-13'1'4223,"-5"1"-2991,-13 1 2,-3-2 3021,68-13-2055,8 3-2186,1 2 0,1 1 0,-1 2 1,1 2-1,-1 2 0,20 4-14,-60-5 0,-1 1 0,1 0 0,0 0 0,-1 0 0,1 0 0,0 0 0,-1 1 0,1-1 0,-1 1 0,1-1 0,0 1 0,-1 0 0,0 0 0,1 0 0,-1 1 0,1-1 0,-1 0 0,0 1 0,0 0 0,0-1 0,0 1 0,0 0 0,0 0 0,-1 0 0,1 0 0,0 0 0,-1 1 0,0-1 0,0 0 0,1 1 0,-1-1 0,-1 1 0,1-1 0,0 1 0,-1-1 0,1 1 0,-1 0 0,0-1 0,1 1 0,-1 0 0,-1 2 0,-6 8 0,0-1 0,-1 0 0,0-1 0,-1 1 0,-1-1 0,0-1 0,0 0 0,-1 0 0,0-1 0,0-1 0,-9 5 0,11-6 0,-126 98 0,135-105-6,-1 1 0,1-1 0,-1 0 0,1 0 0,-1 1 0,1-1 0,0 0 0,-1 0 0,1 1 0,-1-1 0,1 0 0,0 1 0,-1-1 0,1 1 0,0-1 0,0 1 0,-1-1-1,1 0 1,0 1 0,0-1 0,-1 1 0,1-1 0,0 1 0,0-1 0,0 1 0,0-1 0,0 1 0,0-1 0,0 1 0,0-1 0,0 1 0,0-1 0,0 1 0,0-1 0,0 1 0,1-1 0,-1 1 0,0-1 0,0 1 0,0-1 0,1 1 0,-1-1 0,0 1 0,1-1 0,-1 0 0,0 1 0,1-1 0,-1 0 0,1 1 0,-1-1 0,0 0-1,1 1 1,-1-1 0,1 0 0,-1 0 0,1 1 6,36 0-778,229-57-8099,-184 37 2470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04:40.1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65 749 8456,'0'0'3929,"-8"-14"-3112,-35-68-550,41 78-339,0 3 228,1-1 1,0 0 0,0 1-1,0-1 1,0 0-1,0 1 1,1-1-1,-1 0 1,0 0-1,1 0 1,-1 0 0,1 0-1,0 1 1,0-1-1,0 0 1,0 0-1,0 0 1,0 0-1,0 0 1,0 0 0,1 0-1,-1 0 1,1 0-1,-1 0 1,1 1-1,0-1 1,0 0-1,0 0 1,1-1-157,22-25 768,1 0 0,2 2 0,1 1 0,0 1 0,5-1-768,-6 4 255,495-366 615,-473 359-785,-65 61 620,-201 218 1818,-45 63-2051,256-306-468,-1 1 0,0 0 1,0 0-1,1 1 1,0 0-1,1 1 1,0-1-1,0 1 1,2 0-1,-1 0 1,1 0-1,0 3-4,4-12-2,0 0-1,0 0 1,1 0-1,-1 0 1,0 0 0,1-1-1,-1 1 1,1 0-1,0-1 1,0 1 0,-1-1-1,1 0 1,0 0 0,0 1-1,0-1 1,0 0-1,0-1 1,1 1 0,-1 0-1,0-1 1,0 1-1,0-1 1,1 0 0,-1 1-1,0-1 1,1 0-1,-1 0 1,0-1 0,0 1-1,1 0 1,-1-1 0,0 0-1,0 1 1,0-1-1,0 0 1,0 0 0,0 0-1,2-1 3,41-13-5,0-2-1,-2-2 1,0-2-1,-1-1 1,36-27 5,-23 15-5,244-149 36,238-135-126,-511 304 68,-13 6 8,0 0 0,1 1 0,0 0 0,0 2 0,1-1 0,-1 2 1,1 0-1,0 1 0,9-1 19,-23 4-1,0 0 1,0 1-1,0-1 0,0 1 1,-1-1-1,1 1 1,0 0-1,0-1 1,-1 1-1,1 0 1,0-1-1,-1 1 1,1 0-1,-1 0 1,1-1-1,-1 1 1,1 0-1,-1 0 0,0 0 1,1 0-1,-1 0 1,0 0-1,0 0 1,1-1-1,-1 1 1,0 0-1,0 0 1,0 0-1,0 0 1,0 0-1,-1 0 1,1 0-1,0 0 0,0 0 1,-1 0-1,1 0 1,0 0-1,-1-1 1,1 1-1,-1 0 1,1 0-1,-1 0 1,1-1-1,-1 1 1,0 0-1,1 0 1,-1-1-1,0 1 0,0-1 1,0 1 0,-20 32 53,-2-1-1,-1-1 1,-2-2-1,-26 26-52,11-13 78,-1079 1078 536,937-912-454,177-201-148,1-1 15,-1 1 0,1-1 0,0 1 0,1 0 0,-1 1 0,1-1 0,1 1 0,0-1 0,0 1 0,0 0 0,1 0 0,0 1 0,0 1-27,3-9 5,0 1-1,0-1 0,0 1 0,0-1 0,0 1 1,0-1-1,0 0 0,1 0 0,-1 1 1,0-1-1,1 0 0,-1 0 0,1 0 1,-1 0-1,1-1 0,0 1 0,-1 0 1,1-1-1,0 1 0,-1-1 0,1 1 1,0-1-1,0 0 0,-1 0 0,1 0 1,0 0-1,0 0 0,-1 0 0,1 0 1,0-1-1,0 1 0,-1-1 0,1 1 1,0-1-1,-1 0 0,1 1 0,0-1 1,-1 0-1,2-1-4,174-81-54,218-164 140,191-165-86,-204 138 16,-290 213-11,-108 91 241,-326 306 1814,-9-12-1456,-185 183-546,432-388-4,105-119-50,-1 0 0,1-1 1,0 1-1,-1 0 0,1 0 1,-1 0-1,1 1 0,0-1 1,-1 0-1,1 0 0,-1 0 1,1 0-1,-1 1 0,1-1 1,-1 0-1,1 0 0,-1 1 1,1-1-1,-1 0 0,1 1 1,-1-1-1,1 0 0,-1 1 0,0-1 1,1 1-1,-1-1 0,0 1 1,1-1-1,-1 1 0,0-1 1,0 1-1,1-1 0,-1 1 1,0 0-1,0-1 0,0 1 1,0-1-1,0 1 0,0-1 1,0 1-1,0 0 0,0-1 1,0 1-1,0-1 0,0 1 1,0-1-1,0 1 0,-1 0 1,1-1-1,0 1 0,0-1 1,-1 1-1,1-1 0,0 1 1,-1-1-1,1 1 0,0-1 1,-1 1-5,30-14 13,-1-1 0,-1 0 0,0-3 1,-1 0-1,16-15-13,-5 5 19,1265-938 120,-1226 912-11,-79 60-21,-246 209 923,-330 232-998,541-414-32,30-23 0,25-22 0,584-419 0,-322 222 0,80-90 0,-337 277 0,-22 21 0,0-1 0,-1 1 0,1 0 0,0 0 0,0 0 0,0 0 0,0 0 0,-1 0 0,1 0 0,0 0 0,0-1 0,0 1 0,0 0 0,-1 0 0,1 0 0,0 0 0,0-1 0,0 1 0,0 0 0,0 0 0,0 0 0,0 0 0,0-1 0,0 1 0,0 0 0,0 0 0,-1 0 0,1-1 0,0 1 0,0 0 0,0 0 0,0-1 0,-22 16 0,-45 39 0,2 4 0,2 3 0,-5 11 0,52-56 0,-241 274-1714,146-177-1601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1.87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138 12 14029,'0'0'4282,"-16"-1"-1181,-106 5 4101,154 8-4170,57-5-2762,-1-3-1,1-5 1,0-4-1,67-12-269,-133 11-1042,-29 0-9260,-7 3 421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2.60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289 199 5125,'0'0'9983,"0"0"-5739,0 0-1153,-5-16-70,-11-52-976,16 66-1966,-1 1 0,1-1 1,0 0-1,0 0 1,0 0-1,0 0 0,0 0 1,0 0-1,0 0 1,0 0-1,1 0 0,-1 0 1,1 0-1,0 1 0,-1-1 1,1 0-1,0 0 1,0 1-1,0-1 0,0 0 1,1 1-1,-1-1 1,0 1-1,1 0 0,-1-1 1,0 1-1,1 0 0,1-1-79,3-3 287,2-2-220,0 1 0,0 0 0,1 0 0,-1 1 0,1 0 0,0 1 0,1 0 0,-1 1 0,1 0 0,0 0 0,-1 1 0,1 0 0,0 0 0,1 1 1,-1 1-1,0 0 0,0 0 0,0 1 0,0 0 0,0 1 0,0 0 0,0 0 0,0 1 0,-1 1 0,0 0 0,1 0 0,-1 0 0,-1 1 0,1 1 0,-1 0 0,1 0 0,-2 0 1,1 1-1,-1 0 0,0 0 0,0 1 0,-1 0 0,0 0 0,-1 1 0,0 0 0,1 0-67,-3 2-8,1-1 0,-1 1-1,-1 0 1,0 0 0,-1 0 0,0-1-1,0 2 1,-1-1 0,-1 0 0,0 0-1,0-1 1,-1 1 0,0 0 0,-1 0 0,-1-1-1,1 1 1,-2-1 0,1 0 0,-1 0-1,-1-1 1,0 0 0,0 0 0,-1 0-1,-4 4 9,-8 9-44,-1-2-1,-1 0 0,-1-1 1,0-1-1,-2-2 0,0 0 1,0-1-1,-25 10 45,29-15-28,0-1 0,-1 0 0,0-2 0,-1 0 0,0-2 0,0 0 0,0-1 0,0-2 0,-1 0 1,1-1-1,-1-1 0,1-2 0,-5 0 28,24 1 18,-1 0 0,1 0 0,-1 0 0,1 0 0,-1 0 0,1-1 0,0 1 0,-1-1 0,1 0 0,0 0 0,0 0 0,0 0 0,1-1 0,-1 1 0,0-1 0,1 0 0,0 0 0,0 0 0,-1 0 0,2 0 0,-1 0 0,0 0 0,1-1 0,-1 1 0,1 0 0,0-1 0,0 0 0,1 1 0,-1-1 0,1 1 0,-1-1 0,1 0 0,0 1 0,1-1 0,-1 0 0,1 1 0,-1-1 0,1 0 0,0 1 0,0-1 0,1 1 0,-1 0 0,1-1 0,0 1 0,0 0 0,0 0 0,0 0 0,0 0 0,0 0 0,1 1 0,2-3-18,2-1 0,1 0 0,0 0 0,1 1 0,0 0 0,-1 0 0,1 1 0,1 0 0,-1 0 0,1 1 0,-1 1 0,1-1 0,0 2 0,0-1 0,0 1 0,0 1 0,0 0 0,0 0 0,0 1 0,0 0 0,0 1 0,0 0 0,-1 1 0,1 0 0,-1 0 0,1 1 0,-1 0 0,0 1 0,0 0 0,-1 0 0,4 4 0,12 10 0,-2 2 0,0 0 0,-1 2 0,-1 0 0,-2 1 0,10 16 0,104 114 0,-129-151-4,0 0-1,0 0 1,1-1-1,-1 1 1,0-1 0,1 0-1,0 0 1,-1 0-1,1-1 1,0 1 0,0-1-1,0 0 1,0 0-1,0 0 1,0-1 0,0 1-1,1-1 1,-1 0-1,0 0 1,0-1 0,0 1-1,0-1 1,0 0-1,0 0 1,0 0-1,0 0 1,0-1 0,0 0-1,-1 0 1,1 0-1,0 0 1,-1 0 0,0-1-1,0 1 1,1-1-1,-1 0 1,-1 0 0,1 0-1,0-1 1,-1 1 4,46-65-4592,-30 41 61,0 1-3402,-2 5-7474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3.28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256 138 12460,'0'0'5205,"0"0"-2109,0 0-69,-4-13-230,-9-39-907,13 51-1850,0 1 0,0-1-1,-1 0 1,1 1 0,0-1 0,0 0 0,0 1-1,-1-1 1,1 1 0,0-1 0,0 0 0,0 1 0,0-1-1,0 0 1,0 1 0,1-1 0,-1 0 0,0 1 0,0-1-1,0 0 1,1 1 0,-1-1 0,0 1 0,0-1-1,1 1 1,-1-1 0,1 1 0,-1-1 0,0 1 0,1-1-1,-1 1 1,1-1 0,-1 1 0,1-1 0,-1 1-1,1 0 1,0-1 0,-1 1 0,1 0 0,-1 0 0,1 0-1,0-1 1,-1 1 0,1 0 0,0 0 0,-1 0-1,1 0 1,0 0 0,0 0-40,2 0 238,143-9 722,-97 10-714,156 7-214,-483-46-224,148 27 288,128 13-79,1 0 0,-1 0 0,1 0-1,-1 0 1,1 1 0,0-1 0,0 1 0,0-1-1,0 1 1,0-1 0,1 1 0,-1-1 0,1 1-1,0-1 1,-1 1 0,1 0 0,1-1 0,-1 1-1,0 0 1,1-1 0,-1 1 0,1-1 0,0 3-17,0 1 46,36 258 482,-36-205-528,-2 0 0,-4-1 0,-2 1 0,-2-1 0,-3 0 0,-2-1 0,-3 0 0,-8 13 0,-37 83 0,42-115 0,1 1 0,3 1 0,1 0 0,2 1 0,2 1 0,1 0 0,2 0 0,3 1 0,1 0 0,2 0 0,2 0 0,2 9 0,-1-45 0,1 0 0,-1 0 0,1-1 0,1 1 0,-1 0 0,1-1 0,0 1 0,1-1 0,-1 0 0,1 0 0,0 0 0,1-1 0,0 1 0,0-1 0,0 0 0,0 0 0,1-1 0,-1 0 0,1 0 0,0 0 0,1 0 0,-1-1 0,1 0 0,-1-1 0,1 0 0,0 0 0,0 0 0,0 0 0,0-1 0,0-1 0,0 1 0,0-1 0,0 0 0,0-1 0,2 1 0,12-2-448,0-1 1,1-1-1,-1-1 1,-1-1-1,1 0 0,-1-2 1,0 0-1,18-11 448,-7 2-2050,-2-2 0,0-1 0,-1-1-1,-1-1 1,2-4 2050,1-2-17558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2:16.627"/>
    </inkml:context>
    <inkml:brush xml:id="br0">
      <inkml:brushProperty name="width" value="0.05" units="cm"/>
      <inkml:brushProperty name="height" value="0.05" units="cm"/>
      <inkml:brushProperty name="color" value="#5B2D90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92 559 13357,'1'-30'2949,"5"-37"3601,6 23 1204,-7 72-5597,-5 77-2157,-5 0 0,-17 92 0,7-68 0,0-50-2712,-34 30-7644,40-95-1399</inkml:trace>
  <inkml:trace contextRef="#ctx0" brushRef="#br0" timeOffset="532.366">236 523 9929,'-7'-13'5793,"-5"-10"-4027,1-1 0,1 0 1,0 0-1,2-1 0,1 0 1,1 0-1,1 0 0,0-19-1766,5 37 97,1-1 1,-1 0-1,2 1 0,-1-1 0,1 1 0,0 0 0,0-1 1,1 1-1,0 0 0,1 0 0,-1 1 0,1-1 0,1 1 0,-1-1 1,1 1-1,0 1 0,0-1 0,1 1 0,0 0 0,0 0 1,0 1-1,0-1 0,1 1 0,-1 1 0,1-1 0,0 1 1,0 0-1,1 1 0,-1 0 0,3-1-97,5 0 0,1 1 0,-1 0 0,0 1 0,1 0 0,-1 1 0,0 1 0,1 1 0,-1 0 0,0 1 0,0 0 0,0 1 0,-1 1 0,1 0 0,-1 1 0,0 1 0,-1 0 0,0 1 0,0 1 0,0-1 0,-1 2 0,-1 0 0,7 6 0,-13-9 0,-1 0 0,1 0 0,-1 0 0,-1 0 0,1 1 0,-1-1 0,0 1 0,-1 0 0,0 0 0,0 0 0,-1 0 0,0 0 0,0 0 0,-1 1 0,0-1 0,0 0 0,-1 0 0,0 0 0,0 0 0,-1 0 0,0 0 0,-1 0 0,0 0 0,0 0 0,0-1 0,-1 0 0,-2 3 0,-7 12 0,-1-1 0,-1-1 0,0 0 0,-1-1 0,-2-1 0,0 0 0,0-2 0,-11 7 0,12-9 0,-1-1 0,-1-1 0,0-1 0,0-1 0,-1-1 0,-1 0 0,1-1 0,-9 1 0,29-10 0,0 1 0,0 0 0,1-1 0,-1 1 0,0 0 0,0-1 0,0 1 0,0 0 0,0-1 0,0 1 0,0 0 0,-1-1 0,1 1 0,0 0 0,0-1 0,0 1 0,0 0 0,0 0 0,0-1 0,-1 1 0,1 0 0,0-1 0,0 1 0,0 0 0,-1 0 0,1 0 0,0-1 0,0 1 0,-1 0 0,1 0 0,0 0 0,0-1 0,-1 1 0,1 0 0,0 0 0,-1 0 0,1 0 0,0 0 0,-1 0 0,1 0 0,0 0 0,-1 0 0,1 0 0,0 0 0,0 0 0,-1 0 0,1 0 0,0 0 0,-1 0 0,1 0 0,0 0 0,-1 0 0,1 0 0,0 0 0,-1 1 0,1-1 0,0 0 0,0 0 0,-1 0 0,1 1 0,0-1 0,19-19 0,16-6 0,1 2 0,1 1 0,0 2 0,20-6 0,-54 24 0,0 1 0,0-1 0,0 0 0,1 1 0,-1 0 0,0 0 0,1 0 0,-1 0 0,1 1 0,-1-1 0,1 1 0,-1 0 0,1 0 0,-1 0 0,1 0 0,-1 1 0,1-1 0,-1 1 0,0 0 0,1 0 0,-1 0 0,0 1 0,1-1 0,-1 1 0,0 0 0,0 0 0,0 0 0,1 1 0,2 11-1,0-1 0,-1 1 0,-1 1 0,0-1 0,-1 1 0,0 0 0,-1 0-1,-1 0 1,0 0 0,-1 0 0,-1 0 0,0-1 0,-1 1 0,-1 0 0,-3 8 1,5-16-81,0 1-1,-1-1 1,0 0 0,-1 0-1,1 0 1,-1 0-1,-1 0 1,1-1 0,-1 0-1,0 1 1,-1-1 0,1-1-1,-1 1 1,0-1 0,-1 1-1,0-2 1,1 1-1,-1-1 1,-1 1 0,1-2-1,-1 1 1,1-1 0,-1 0-1,0 0 1,0-1 0,0 0-1,-1 0 1,1 0-1,-3-1 82,-106-16-2358,69-17-1695,28-21-8642,19 39 3300</inkml:trace>
  <inkml:trace contextRef="#ctx0" brushRef="#br0" timeOffset="796.102">929 578 15086,'0'0'7816,"0"0"-3716,0 0-1463,0 0-577,-4 13-1131,-44 204-790,23 33-5189,22-242-609,1-3-2978</inkml:trace>
  <inkml:trace contextRef="#ctx0" brushRef="#br0" timeOffset="4872.885">1515 507 14446,'2'-15'6133,"-2"2"-5100,24-86 3065,-22 93-3951,1 0 0,0 0 0,1 0-1,-1 0 1,1 1 0,0-1 0,1 1 0,-1 0 0,1 0 0,0 1 0,0-1 0,1 1 0,-1 0 0,1 1 0,0-1 0,0 1 0,0 0 0,0 1 0,1-1 0,-1 1 0,1 1 0,0-1 0,-1 1 0,1 0 0,0 1-1,-1-1 1,1 1 0,0 1 0,0-1 0,0 1 0,-1 0 0,1 1 0,-1 0 0,1 0 0,-1 0 0,6 3-147,-5 1 12,0 1-1,0 0 1,0 0-1,-1 1 1,-1-1-1,1 1 1,-1 0-1,0 1 1,-1 0-1,0-1 1,0 1-1,-1 0 1,0 1-1,-1-1 1,0 1-1,0-1 1,-1 1-1,0-1 1,-1 1-1,0 0 1,-1-1-1,0 1 1,0 0-1,-1-1 1,0 0-1,0 1 1,-1-1-1,-1 0 1,0 0-1,0 0 1,0-1-1,-5 7-11,-119 179-774,113-161 705,27-36 37,30-33 280,-3-3 0,-1-1 0,-1-2 0,-3-1 0,-1-2-1,-3-1 1,-1-2 0,-3-1 0,11-28-248,-24 45 43,-23 35-43,-4 13 0,0 0 0,1 1 0,1 1 0,1 0 0,0 0 0,1 1 0,1 0 0,-3 13 0,6-19 0,1 1 0,0-1 0,1 2 0,0-1 0,2 0 0,-1 1 0,2-1 0,0 1 0,0-1 0,2 1 0,-1 0 0,2-1 0,0 1 0,1-1 0,0 0 0,2 1 0,-1-2 0,1 1 0,1 0 0,1-1 0,0 0 0,0-1 0,1 0 0,1 0 0,7 7 0,-10-15-123,0 0 0,0-1-1,1 0 1,0 0 0,0 0 0,0-1-1,0 0 1,0 0 0,0-1 0,0 0-1,1 0 1,-1-1 0,0 1 0,1-2 0,-1 1-1,0-1 1,0 0 0,1-1 0,-1 0-1,0 0 1,0 0 0,-1-1 0,1 0 0,0 0-1,-1-1 1,0 0 0,0 0 0,0 0-1,0-1 1,-1 0 0,1 0 0,-1 0-1,-1-1 1,1 1 0,-1-1 0,0-1 123,49-86-9855,-37 61 2654</inkml:trace>
  <inkml:trace contextRef="#ctx0" brushRef="#br0" timeOffset="5141.499">2660 1 20403,'0'0'4106,"0"0"-1491,0 0-789,15 5-342,-11-3-1389,2-1-14,-1 1 1,0 0-1,0 0 0,0 0 1,0 1-1,0-1 1,-1 1-1,1 1 1,-1-1-1,1 1 0,-1-1 1,0 1-1,-1 0 1,1 0-1,-1 1 0,0-1 1,0 1-1,0 0 1,0 0-1,-1 0 1,1 3-83,18 60 90,-3 0-1,-3 2 0,-3 0 0,-3 0 0,-3 1 0,-3 36-88,-2-79 0,-1 1 0,-2-1 0,-1 1 0,-1-1 0,-1 0 0,-2 0 0,-1-1 0,-1 0 0,-1 0 0,-1-1 0,-2 0 0,0-1 0,-13 16 0,12-19-950,-1-2 0,-2 0-1,0-1 1,-1 0 0,0-2 0,-2 0-1,0-1 1,-1-1 0,-10 5 950,24-16-6678,7-3-4645</inkml:trace>
  <inkml:trace contextRef="#ctx0" brushRef="#br1" timeOffset="112234.987">119 1412 16752,'0'0'3651,"20"0"-1852,281-18 1687,-110 0-3187,939-118 2125,-1054 121-2995,-101 12-3390,-22 5-310,-8 3-2877</inkml:trace>
  <inkml:trace contextRef="#ctx0" brushRef="#br1" timeOffset="112535.14">409 1572 15471,'116'0'4132,"4"-5"-2243,12-10 33,9 1-256,-7 0-481,2-4-192,-8 1-353,-18-1-576,-13-1-64,-25 2-96,-19 3-576,-22 2-353,-20 4-833,-11 3-929,-10 2-928,-10 3-5734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7.2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34 22934,'0'0'3971,"0"0"-1504,0 0-545,0 0-865,0 0-641,79-6-416,-47 6 0,3 0 0,5 0 0,5 0 0,8-3 0,3 0-128,9-1-993,-4-2-897,-5 5-1313,-5-6-2178,-12 4-5029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7.76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373 1 14510,'0'0'4126,"0"0"-549,0 0 85,0 0-833,0 0-896,-16 6-593,7-2-1141,1-2-157,0 1 0,0 0 0,1 1 1,-1 0-1,1 0 0,0 0 0,0 1 1,1 0-1,0 1 0,-1-1 0,2 1 0,-1 0 1,1 1-1,-5 6-42,-31 65 0,3 1 0,3 2 0,4 1 0,-7 36 0,24-72 0,1 1 0,2 0 0,3 0 0,1 1 0,3 0 0,2 27 0,2-55 0,1 1 0,1-1 0,1 1 0,1-1 0,1 0 0,1 0 0,0 0 0,1-1 0,2 0 0,0 0 0,0-1 0,2-1 0,0 1 0,1-2 0,1 1 0,7 5 0,-6-9-407,0 0 0,1-1 1,0-1-1,1 0 0,0-1 0,1-1 1,0 0-1,1-1 0,11 3 407,11 1-1937,1-2 0,1-2 0,-1-2-1,1-1 1,0-3 0,8-1 1937,39 0-11205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9.02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179 1 19667,'0'0'4890,"0"0"-1735,0 0-1106,0 0-661,0 0-726,-14 4-395,8-3-248,1 0-9,0 1-1,0-1 1,-1 1-1,1 0 0,0 0 1,0 0-1,1 1 1,-1 0-1,0 0 0,1 0 1,0 0-1,-1 1 0,1-1 1,1 1-1,-1 0 1,1 1-1,-1-1 0,1 0 1,0 1-10,-8 14-15,1 0 1,1 0 0,1 1-1,1 0 1,0 1 0,2-1-1,0 1 1,1 0 0,2 0-1,0 1 1,1-1-1,1 0 1,2 15 14,0-27-32,0 0 1,1 0-1,0 0 0,1-1 1,0 1-1,0-1 1,1 0-1,0 0 0,0-1 1,1 1-1,0-1 0,0 0 1,1-1-1,0 0 0,0 0 1,0 0-1,1-1 0,0 0 1,7 3 31,1 1-21,1-2 0,0 0 0,0-1 0,0 0 0,1-2 0,0 0 0,0-1 0,0-1 0,12 0 21,-22-1 41,0-1 0,0 0 0,0-1 0,0 0 0,0 0 0,0-1 0,0 0 0,0 0 0,-1-1 0,1 0 0,-1 0 0,0-1 0,0 0 0,0 0 0,0-1 0,0 1 0,-1-1 0,0-1 0,0 0 0,-1 1 0,1-2 0,-1 1 0,-1 0-1,1-1 1,-1 0 0,0 0 0,-1-1 0,0 1 0,0-1 0,0 1 0,-1-1 0,0 0 0,-1 0 0,1-3-41,1-4 2,-2-1-1,1 0 1,-2 0 0,0 0-1,-1 0 1,0 0-1,-2 1 1,0-1 0,0 1-1,-1-1 1,-1 1-1,-1 0 1,0 1 0,-1-1-1,0 1 1,-2 1-1,1-1 1,-1 2 0,-1-1-1,-1 0-1,6 9-193,-1 0-1,1 0 0,0 0 1,-1 1-1,0 0 0,0 0 1,0 0-1,0 1 1,-1-1-1,1 2 0,0-1 1,-1 1-1,-3-1 194,-54 6-8159,31 7-2006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9.48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1 266 20660,'0'0'4062,"0"0"-1024,0 0-823,0 0-886,0 0-677,0 0-332,0 0-197,14-4-6,108-12-85,-58 20-10,185-2-76,-246-2 53,0 1-1,0-1 1,0 0-1,0 0 1,0-1 0,0 1-1,0-1 1,0 1-1,0-1 1,0 0-1,-1 0 1,1 0-1,0-1 1,0 1 0,-1-1-1,1 1 1,-1-1-1,1 0 1,-1 0-1,0 0 1,0 0 0,0-1-1,0 1 1,0 0-1,0-1 1,-1 1-1,1-1 1,-1 0 0,0 1-1,0-1 1,0 0-1,0 0 1,0 0-1,0 0 1,-1 0 0,0 0-1,1 0 1,-1 0-1,0 0 1,0 0-1,-1-1 2,-5-8 21,0 0 0,0 0-1,-2 0 1,1 1 0,-1 0-1,-1 1 1,0 0 0,-1 0-1,1 1 1,-2 0-1,1 1 1,-1 0 0,-1 1-1,1 0 1,-6-2-21,15 7 0,0 1 0,0-1 0,0 1 0,-1-1 0,1 1 0,0 0 0,-1 0 0,1 0 0,-1 0 0,1 0 0,-1 0 0,1 1 0,-1-1 0,1 1 0,-1 0 0,0 0 0,1 0 0,-1 0 0,1 0 0,-1 0 0,0 1 0,1-1 0,-1 1 0,1 0 0,-1 0 0,1 0 0,-1 0 0,1 0 0,0 0 0,0 1 0,-1-1 0,1 1 0,0 0 0,0-1 0,1 1 0,-1 0 0,0 0 0,1 0 0,-1 0 0,1 1 0,-1-1 0,1 0 0,0 1 0,-5 29 0,2 0 0,2 0 0,0 0 0,2 1 0,2-1 0,1 0 0,6 25 0,29 310-1965,-29-265-7932,-4-59-86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9.7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187 217 21172,'9'-116'6630,"-11"185"-1665,-55 347-4965,3 211-8670,49-604 3978,1-10-1581</inkml:trace>
  <inkml:trace contextRef="#ctx0" brushRef="#br0" timeOffset="377.397">0 455 17296,'5'-55'985,"-4"28"-210,2-1-1,1 1 1,1 0-1,1 0 1,1 0-1,2-1-774,-6 17 262,0 0 0,0 1 0,1-1 0,0 1 0,0-1 0,2 1 0,-1 1 0,1-1 0,0 1 0,1 0 0,0 0 0,1 1 0,0 0 0,0 0 0,0 1 0,1 0 0,0 0 0,1 1 0,-1 0 0,1 1 0,1 0 0,-1 1 0,0 0 0,1 1 0,0-1 0,4 1-262,-5 1 19,-1 1 1,1 1-1,0-1 0,-1 1 1,1 1-1,-1 0 0,1 0 1,-1 1-1,1 0 0,-1 0 1,0 1-1,0 1 0,0-1 1,0 2-1,-1-1 0,0 1 1,1 0-1,-2 1 0,1 0 1,-1 0-1,0 0 0,0 1 1,0 0-1,-1 1 0,-1 0 1,1-1-1,-1 2 0,0-1 1,-1 1-1,0-1 0,0 1 1,-1 0-1,0 0 0,-1 1 1,0-1-1,0 1 0,-1 1-19,-3 2-27,0 0-1,-1 0 0,-1 0 0,0-1 0,-1 1 1,0-1-1,-1 0 0,0-1 0,-1 1 1,-1-1-1,1-1 0,-2 1 0,1-1 0,-1-1 1,-1 1-1,0-2 0,0 1 0,-1-1 0,0-1 1,0 0-1,-1-1 0,0 0 0,0 0 0,0-2 1,-1 1-1,1-2 0,-1 1 0,0-2 0,-12 2 28,25-4-2,-1 1 1,1-1-1,-1 1 0,0-1 0,1 1 0,-1-1 0,0 0 0,1 1 0,-1-1 0,0 0 0,0 0 1,1 0-1,-1 1 0,0-1 0,0 0 0,0 0 0,1 0 0,-1 0 0,0 0 0,0 0 0,1-1 1,-1 1-1,0 0 0,0 0 0,1 0 0,-1-1 0,0 1 0,0 0 0,1-1 0,-1 1 0,0-1 1,1 1-1,-1-1 0,1 1 0,-1-1 0,1 1 0,-1-1 0,1 1 0,-1-1 0,1 0 0,-1 1 1,1-1-1,0 0 0,-1 0 0,1 1 0,0-1 0,0 0 0,-1 0 0,1 1 0,0-1 0,0 0 1,0 0-1,0 1 0,0-1 0,0 0 0,0 0 0,0 0 0,1 1 0,-1-1 2,5-7 21,0 0-1,1 1 1,-1 0 0,2 0-1,-1 0 1,1 1-1,0 0 1,0 0 0,1 1-1,0 0 1,-1 0-1,2 1 1,-1 0 0,1 0-21,-1 1 18,0-1 0,0 2 0,1-1 1,-1 1-1,1 0 0,-1 1 1,1 0-1,0 0 0,-1 1 0,1 0 1,0 1-1,-1-1 0,1 2 0,-1-1 1,1 1-1,-1 1 0,0-1 1,0 2-1,0-1 0,0 1 0,0 0 1,-1 0-1,0 1 0,0 0 1,0 1-1,0-1 0,-1 1 0,0 0 1,0 1-1,-1 0 0,1 0 1,-2 0-1,1 1-18,0-1 1,0 0 0,-1 1 0,0 0 1,0 0-1,-1 0 0,0 0 0,0 1 1,-1-1-1,0 1 0,-1 0 0,0 0 1,0-1-1,-1 1 0,0 0 0,0 0 1,-1 0-1,0-1 0,-1 1 0,0 0 0,0-1 1,-1 1-1,0-1 0,0 0 0,-1 0 1,0 0-1,-1 0-1,-7 6-102,0-1 0,-1 0 0,-1-1 0,0 0 0,0-1 0,-1-1 0,0 0 1,-1-1-1,0-1 0,0 0 0,-1-1 0,0-1 0,-1-1 0,1 0 0,-1-1 0,0-1 0,0-1 0,0 0 0,0-1 1,0-1-1,0-1 0,-9-2 102,-46-16-5520,66-2-3289,8 8 1197</inkml:trace>
  <inkml:trace contextRef="#ctx0" brushRef="#br0" timeOffset="676.329">861 505 9705,'0'0'10426,"7"-14"-5787,33-61 598,-36 78-2653,-20 146-2385,6-99-222,-1 30-4485,4 1-1,3 78 4509,4-152-8146,3-5-7458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8.28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160 254 11147,'0'0'7794,"2"-14"-2936,3-11-3751,1-4 57,0-2 2463,-5 141-557,-5-6-3245,-5-1 0,-3 0 0,-6-1 0,-4 0 0,-24 66 175,15-86-2187,4-35-2673,26-46 4693,-6 6-2889,5-7-1932,2-6-1332</inkml:trace>
  <inkml:trace contextRef="#ctx0" brushRef="#br0" timeOffset="395.01">33 749 7015,'20'-117'4233,"6"2"0,4 1 1,6 2-1,12-18-4233,13 16 3231,-58 110-3113,0 0-1,1 1 0,-1-1 0,1 1 0,0-1 0,0 1 0,0 0 1,1 1-1,-1-1 0,1 1 0,-1 0 0,1 0 0,0 0 0,0 1 0,-1-1 1,1 1-1,0 1 0,0-1 0,1 1 0,-1-1 0,0 1 0,0 1 1,3 0-118,0 0 19,0 2 0,0-1 0,0 1 0,-1 0 0,1 1 0,-1 0 0,0 0 1,0 0-1,-1 1 0,1 0 0,-1 1 0,0-1 0,0 1 0,0 0 0,-1 0 0,0 1 1,-1 0-1,1 0 0,-1 0 0,0 0 0,-1 1 0,0-1 0,0 1 0,-1 0 1,0 0-1,0 0 0,-1 0 0,0 0 0,0 0 0,-1 1 0,0-1 0,0 0 1,-1 0-1,0 0 0,-1 0 0,1 1 0,-2-2 0,1 1 0,-1 0 0,0 0 0,-1-1 1,0 0-1,-1 2-19,-1 2-76,0-1 1,-1 1-1,0-1 1,-1 0-1,0-1 0,0 0 1,-1 0-1,0-1 1,-1 0-1,0-1 1,0 0-1,-1 0 1,1-1-1,-2-1 1,1 0-1,0 0 1,-1-1-1,0 0 0,0-1 1,-6 0 75,22-26-11,4 15 26,0 1-1,1 0 1,0 0-1,0 1 1,1 1-1,-1-1 1,1 1-1,1 1 1,-1 0-1,1 1 1,-1 0 0,1 0-1,0 1 1,0 0-1,0 1 1,0 1-1,0-1 1,1 2-1,-1-1 1,0 2-1,0 0 1,0 0-1,-1 1 1,1 0-1,1 1-14,-3 0 18,0 1-1,-1 1 0,1-1 1,-1 1-1,-1 1 0,1-1 1,-1 1-1,0 0 0,-1 1 1,0 0-1,0 0 0,0 0 1,-1 1-1,-1 0 1,1-1-1,-1 2 0,-1-1 1,0 0-1,0 1 0,-1 0 1,0 0-1,0-1 0,-1 1 1,-1 0-1,0 0 0,0 0 1,-1 0-1,0 0 0,-1 0 1,0 0-1,0-1 0,-1 1 1,0-1-1,-1 0 0,0 1 1,-1-1-18,-1-1-23,0-1 0,-1 1 0,0-1 1,-1-1-1,1 0 0,-1 0 0,0 0 0,-1-1 0,0 0 1,1 0-1,-1-1 0,-1-1 0,1 1 0,-1-1 0,1-1 1,-1 0-1,0 0 0,0-1 0,0 0 0,1-1 1,-1 0-1,0-1 0,0 0 0,0 0 0,0-1 0,0 0 1,1-1-1,-1 0 0,-2-2 23,-104-54-2726,88 28-1246,16-8-3541,12 14-473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6.6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0 130 13677,'0'0'6150,"0"0"-4090,16-14-992,66-43-134,39 32-459,733-7 1372,-730 31-1644,2148 13 3777,-1006 3-2862,-776-13-977,1192 28 242,-1420-10-79,-260-20-302,31 5 30,-47 2-39,-351 18-4584,155-18-1340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16.34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12 335 19955,'0'-15'4554,"3"-52"-2366,11 9 2590,-20 74-4710,0 0 0,2 0 0,0 0 0,1 1 0,1-1 0,0 1 0,1 0 0,1 0 0,0-1 0,2 1 0,0 0 0,1-1 0,0 1 0,1-1 0,1 0 0,1 0 0,0 0 0,1-1 0,4 7-68,-5-11 0,-1-1 0,2-1 0,-1 1 0,1-1 0,0 0 0,1 0 0,0-1 0,1 0 0,-1-1 0,2 0 0,-1 0 0,1-1 0,0 0 0,0 0 0,0-1 0,1-1 0,0 0 0,0 0 0,0-1 0,0-1 0,0 1 0,1-2 0,-1 0 0,1 0 0,0-1 0,-1 0 0,1-1 0,-1-1 0,6-1 0,-1-5 0,0-1 0,-1-1 0,0 0 0,-1-1 0,0-1 0,0 0 0,-1-1 0,-1 0 0,0-1 0,-1 0 0,-1-1 0,0 0 0,-1-1 0,0 0 0,-1-1 0,-1 1 0,-1-1 0,-1-1 0,0 1 0,2-18 0,2-18 0,-10 53 0,1-1 0,0 0 0,-1 1 0,1-1 0,0 1 0,-1-1 0,1 1 0,-1-1 0,1 1 0,-1 0 0,1-1 0,-1 1 0,1 0 0,-1-1 0,0 1 0,1 0 0,-1-1 0,1 1 0,-1 0 0,0 0 0,1 0 0,-1 0 0,0 0 0,1 0 0,-1 0 0,1 0 0,-1 0 0,0 0 0,1 0 0,-1 0 0,0 0 0,1 0 0,-1 0 0,0 1 0,1-1 0,-1 0 0,1 1 0,-1-1 0,1 0 0,-1 1 0,1-1 0,-1 0 0,1 1 0,-1-1 0,1 1 0,-1-1 0,1 1 0,0-1 0,-1 1 0,1 0 0,0-1 0,-1 1 0,1-1 0,0 1 0,0 0 0,0-1 0,-1 1 0,1-1 0,0 1 0,0 0 0,0-1 0,0 1 0,-23 36 0,1 2 0,2 0 0,2 1 0,1 1 0,2 1 0,2 0 0,2 0 0,2 1 0,2 1 0,1 0 0,2 6 0,-22 343 0,8-302 0,17-89 0,0 0 0,0 0 0,0 0 0,0 0 0,-1 0 0,1 0 0,-1 0 0,1 0 0,-1 0 0,0-1 0,1 1 0,-1 0 0,0-1 0,0 0 0,0 1 0,-1-1 0,1 0 0,0 0 0,0 0 0,0 0 0,-1-1 0,1 1 0,0-1 0,-1 1 0,1-1 0,-1 0 0,1 0 0,-1 0 0,1 0 0,0 0 0,-1-1 0,1 1 0,0-1 0,-1 1 0,-1-2 0,-8-5 0,0 0 0,1-1 0,0-1 0,0 0 0,1 0 0,0-1 0,0 0 0,1-1 0,1 0 0,0 0 0,0-1 0,1 0 0,-2-5 0,4 9 0,-6-9-1135,0 0-1,2-1 1,0 0 0,1-1 0,0 0-1,2 0 1,0-1 0,1 0-1,-1-17 1136,5 18-6694</inkml:trace>
  <inkml:trace contextRef="#ctx0" brushRef="#br0" timeOffset="285.108">781 759 15663,'0'0'6038,"0"0"-2259,4-13-1110,12-37-336,-13 84-48,-26 277-2285,23-305-23,10 104-4476,-9-107 4251,0 1-1,-1-1 0,1 0 0,0 0 0,1 1 0,-1-1 0,1 0 0,-1 0 1,1 0-1,0-1 0,0 1 0,0 0 0,0-1 0,1 1 0,-1-1 0,1 0 0,0 0 1,-1 0-1,1 0 0,0 0 0,0 0 0,0-1 0,0 1 0,0-1 0,1 0 1,-1 0-1,0 0 0,1-1 0,2 1 249,9-1-7255</inkml:trace>
  <inkml:trace contextRef="#ctx0" brushRef="#br0" timeOffset="627.279">1103 84 10666,'0'0'5990,"0"0"-2648,0 0-935,0 0-58,-12-5-699,-41-12-529,52 17-1070,-1 0 0,0 0 1,1 1-1,-1-1 0,1 1 0,-1-1 1,0 1-1,1 0 0,-1-1 0,1 1 1,0 0-1,-1 0 0,1 0 0,0 0 1,0 0-1,-1 0 0,1 0 0,0 1 1,0-1-1,0 0 0,0 1 1,0-1-1,1 1 0,-1-1 0,0 1 1,1-1-1,-1 1 0,1-1 0,-1 1 1,1-1-1,0 1 0,0 0 0,0-1 1,0 1-1,0 0 0,0 0-51,0 0 77,-1 4-44,0-1 0,1 0 0,-1 1 0,1-1 0,1 0 0,-1 0 0,1 1 0,0-1 0,0 0 0,0 0 0,1 0 0,0 0 0,0 0 0,0 0 0,0 0 0,1-1 0,0 1 0,0-1 0,0 0 0,1 0 0,-1 0 0,1 0 0,0-1 0,0 1 0,0-1 0,1 0 0,-1 0 0,1 0 0,-1-1 0,1 0 0,0 0 0,0 0 0,3 0-33,5 3 126,0-1 1,0-1-1,1 0 1,-1-1 0,1-1-1,0 0 1,-1-1 0,1 0-1,1-1-126,-11 1 34,0 0 1,0-1-1,0 0 0,0 1 0,-1-1 0,1-1 0,0 1 0,0-1 0,-1 1 0,1-1 1,-1 0-1,1 0 0,-1-1 0,0 1 0,0 0 0,0-1 0,0 0 0,0 0 1,-1 0-1,1 0 0,-1 0 0,0-1 0,0 1 0,0-1 0,0 1 0,-1-1 0,1 0 1,-1 0-1,0 0 0,0 1 0,-1-1 0,1-2-34,-1-2-37,0 0 1,-1 1-1,0-1 1,0 1-1,0-1 0,-1 1 1,0-1-1,-1 1 1,0 0-1,0 0 1,0 0-1,-1 1 0,0-1 1,-1 1-1,1 0 1,-1 0-1,0 0 0,0 0 1,-1 1-1,0 0 1,0 1-1,0-1 0,0 1 1,-1 0-1,0 0 1,0 1-1,0 0 0,0 0 1,0 1-1,-1 0 1,1 0-1,0 1 1,-1 0-1,0 0 0,1 1 1,-1-1-1,0 2 1,1-1-1,-1 1 0,1 0 1,-1 1-1,1 0 1,-1 0-1,1 1 0,0 0 1,0 0-1,0 0 1,-6 5 36,-44 60-6892,42-33-59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22.78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589 754 15407,'0'0'5162,"-4"-16"-1222,-16-50-769,19 61-3051,-1 0 0,-1 1 1,1-1-1,-1 1 1,0 0-1,0 0 1,0 0-1,0 0 1,-1 0-1,1 0 1,-1 1-1,0 0 0,0 0 1,0 0-1,-1 0 1,1 1-1,-1 0 1,1 0-1,-1 0 1,0 0-1,0 1 1,0-1-1,1 1 1,-2 1-1,1-1 0,0 1 1,-4 0-121,-3 0 183,1 1 1,-1 0-1,1 1 1,-1 0-1,1 1 1,0 0-1,0 1 1,0 0-1,1 0 1,-9 6-184,-6 7 0,0 2 0,2 0 0,0 1 0,1 2 0,1 0 0,1 1 0,1 1 0,1 1 0,1 1 0,2 0 0,0 1 0,2 1 0,1 0 0,1 1 0,1 0 0,-2 16 0,7-31 0,1 0 0,1 0 0,0 0 0,1 0 0,0 1 0,2-1 0,-1 1 0,2-1 0,0 0 0,0 1 0,1-1 0,1 0 0,1 0 0,0 0 0,0 0 0,2-1 0,0 0 0,0 0 0,1 0 0,0-1 0,2 0 0,-1 0 0,1-1 0,1 0 0,6 6 0,-2-7 0,1 0 0,1 0 0,-1-2 0,2 0 0,-1 0 0,1-2 0,0 0 0,0-1 0,0 0 0,1-2 0,0 0 0,0-1 0,0-1 0,0 0 0,0-2 0,0 0 0,2-1 0,10-2 0,-1-1 0,1-1 0,-1-2 0,-1-1 0,0-1 0,0-2 0,-1 0 0,0-2 0,23-16 0,-31 16 0,-1 0 0,-1-1 0,0-1 0,-1-1 0,0-1 0,-2 0 0,0 0 0,-1-2 0,-1 0 0,0 0 0,-2-1 0,0 0 0,-2-1 0,6-21 0,-1-6 0,-3 0 0,-1-1 0,-3 0 0,-2 0 0,-2-1 0,-3-19 0,0 30 0,-2 0 0,-1 0 0,-2 0 0,-2 1 0,-2 0 0,-1 0 0,-2 1 0,-7-11 0,-31-19 0,50 66 0,-1 1 0,1 0 0,-1-1 0,1 1 0,-1 0 0,1 0 0,-1 0 0,0 0 0,1 0 0,-1 1 0,0-1 0,0 0 0,0 1 0,0 0 0,0-1 0,1 1 0,-1 0 0,0 0 0,0 0 0,0 0 0,0 0 0,0 0 0,0 1 0,0-1 0,0 0 0,1 1 0,-1 0 0,0-1 0,0 1 0,1 0 0,-1 0 0,0 0 0,1 0 0,-1 0 0,1 1 0,-1-1 0,1 0 0,0 1 0,-1-1 0,1 1 0,0 0 0,-3 6-284,1 0-1,0 0 1,1 1 0,-1 0 0,1-1-1,1 1 1,0 0 0,0 0 0,1 0-1,0 0 1,1 0 0,-1-1 0,2 1-1,-1 0 1,1 0 0,1-1-1,0 1 1,0-1 0,0 0 0,1 0-1,0 0 1,1 0 0,0-1 0,0 1 284,22 34-6455,1-5-4963</inkml:trace>
  <inkml:trace contextRef="#ctx0" brushRef="#br0" timeOffset="443.237">1638 266 18610,'0'0'3139,"5"-15"-267,23-76 1804,-28 89-4609,1 1 0,-1-1-1,1 0 1,-1 1 0,0-1-1,0 1 1,0-1 0,0 1 0,0-1-1,0 0 1,0 1 0,0-1 0,-1 1-1,1-1 1,-1 1 0,1-1-1,-1 1 1,0-1 0,1 1 0,-1 0-1,0-1 1,0 1 0,0 0 0,0 0-1,0-1 1,0 1 0,0 0-1,0 0 1,-1 0 0,1 0 0,0 0-1,-1 1 1,1-1 0,0 0 0,-1 1-1,1-1 1,-1 1 0,1-1 0,-1 1-1,0 0 1,1-1 0,-1 1-1,1 0 1,-1 0 0,1 0 0,-1 0-1,0 1 1,1-1 0,-1 0 0,1 1-1,-1-1 1,0 1-67,-12 3 0,1 0 0,-1 1 0,1 1 0,1 0 0,-1 1 0,1 0 0,0 1 0,0 0 0,1 1 0,0 0 0,1 1 0,-9 10 0,5-6 0,1 0 0,1 1 0,0 1 0,1-1 0,1 2 0,0 0 0,1 0 0,1 0 0,1 2 0,4-12 0,0 1 0,1 0 0,0 0 0,0 1 0,1-1 0,0 0 0,0 0 0,1 1 0,0-1 0,1 0 0,0 1 0,0-1 0,1 0 0,0 0 0,0 0 0,1 0 0,0 0 0,0-1 0,1 1 0,0-1 0,5 7 0,4 1 0,0-1 0,2 0 0,0-1 0,0-1 0,1 0 0,1-1 0,0-1 0,0 0 0,1-2 0,1 1 0,0-1 0,-1 1 0,0 1 0,0 1 0,-1 1 0,0 0 0,-1 1 0,-1 0 0,0 2 0,5 6 0,-17-17 0,0 1 0,0-1 0,0 0 0,-1 1 0,0 0 0,0 0 0,0-1 0,-1 1 0,1 0 0,-1 0 0,-1 0 0,1 1 0,0-1 0,-1 0 0,0 0 0,-1 0 0,1 0 0,-1 0 0,0 0 0,0 0 0,0 0 0,-1 0 0,0 0 0,0 0 0,0 0 0,0-1 0,-1 1 0,0-1 0,0 0 0,0 0 0,0 0 0,-1 0 0,0-1 0,-3 4 0,-12 7 0,0 0 0,-2-1 0,0-1 0,0-1 0,-1-1 0,0-1 0,0-1 0,-1 0 0,-1-2 0,1-1 0,-1-1 0,0-1 0,0-1 0,0 0 0,0-2 0,0-2 0,-11-1 0,-57-28-1361,90 29 1276,0 1 1,0-1 0,0 0-1,0 0 1,0 0 0,0 0 0,1 0-1,-1 0 1,1 0 0,-1 0-1,1-1 1,0 1 0,0-1-1,0 1 1,0-1 0,0 1-1,0-1 1,1 1 0,0-1-1,-1 0 1,1 1 0,0-1-1,0 0 1,0 1 0,1-1 0,-1 0-1,0 1 1,1-1 0,0 0-1,0 1 1,0-1 0,0 1-1,0 0 1,2-3 84,69-76-10047,-21 42 107</inkml:trace>
  <inkml:trace contextRef="#ctx0" brushRef="#br0" timeOffset="779.373">2195 324 14638,'5'-12'5242,"20"-44"-1198,-2 8 2648,-52 68-4541,5 1-2151,1 2 0,1 0 0,1 1 0,1 1 0,1 1 0,1 1 0,-2 7 0,18-29 0,0-1 0,0 1 0,0-1 0,0 1 0,1 0 0,0 0 0,0-1 0,0 1 0,1 0 0,-1 0 0,1 0 0,1 0 0,-1 0 0,0 0 0,1 0 0,0-1 0,0 1 0,1 0 0,-1 0 0,1-1 0,0 1 0,0-1 0,1 0 0,-1 1 0,1-1 0,0 0 0,0-1 0,0 1 0,1 0 0,-1-1 0,5 3 0,88 53 0,-84-53 0,0 0 0,1 0 0,-2 1 0,1 1 0,-1 0 0,0 0 0,-1 1 0,0 1 0,3 3 0,-11-10 0,0 0 0,0 0 0,0 0 0,0 0 0,-1 0 0,1 0 0,-1 0 0,0 0 0,0 1 0,0-1 0,0 0 0,0 1 0,-1-1 0,1 1 0,-1-1 0,0 0 0,0 1 0,-1-1 0,1 1 0,-1-1 0,0 1 0,1-1 0,-1 0 0,-1 0 0,1 1 0,0-1 0,-1 0 0,0 0 0,0 0 0,0 0 0,0-1 0,0 1 0,0 0 0,-1-1 0,1 0 0,-1 1 0,0-1 0,1 0 0,-3 0 0,-124 62 0,102-56-181,0-2 0,-1 0 0,0-2 1,0-1-1,0-1 0,0-2 0,0-1 0,-11-2 181,13-18-4436,40-12-3769,8 12-2787</inkml:trace>
  <inkml:trace contextRef="#ctx0" brushRef="#br0" timeOffset="1032.441">2601 164 15439,'0'0'4425,"0"0"-870,0 0-351,0 0-781,0 0-896,0 0-486,8 17-208,-3-7-713,0 1-98,0 0 1,0 0-1,-1 1 0,0-1 0,-1 1 0,-1 0 1,0 0-1,0 0 0,-1 11-22,-28 256-2906,8-144 757,18-93-7242,1-28 327</inkml:trace>
  <inkml:trace contextRef="#ctx0" brushRef="#br0" timeOffset="1236.701">2552 327 13036,'2'-32'1628,"21"-112"5558,29 51-1933,-47 88-5125,0 0-1,0 0 0,0 1 1,1-1-1,0 1 0,0 1 1,0-1-1,0 1 0,0 0 1,1 0-1,-1 1 0,1 0 1,0 0-1,0 0-127,131-3 413,-132 5-432,-1 1 1,1 0-1,0 0 0,-1 1 0,1-1 1,-1 1-1,1 1 0,-1-1 0,0 1 0,0 0 1,0 0-1,0 0 0,0 0 0,-1 1 0,0 0 1,0 0-1,0 0 0,0 1 0,0 0 1,-1-1-1,0 1 0,1 1 19,-3-2-267,1 0 1,-1 0-1,0 1 1,0-1-1,0 0 1,-1 0-1,1 1 1,-1-1-1,0 0 1,0 1-1,-1-1 0,1 0 1,-1 0-1,0 1 1,0-1-1,0 0 1,-1 0-1,0 1 267,-43 65-9792,21-42 1358</inkml:trace>
  <inkml:trace contextRef="#ctx0" brushRef="#br0" timeOffset="1470.754">2527 529 14125,'0'0'3876,"0"0"-1175,16 5 0,-2 0-2024,-7-2-461,0-1 0,-1 1 0,1-2 0,0 1 0,0-1 1,0 0-1,0 0 0,0 0 0,0-1 0,0-1 0,0 1 0,0-1 0,6-1-216,226-89 1938,-239 92-2004,0 0 0,0-1 0,0 1-1,0-1 1,-1 1 0,1-1 0,0 1-1,0 0 1,0-1 0,0 1 0,1-1 0,-1 1-1,0 0 1,0-1 0,0 1 0,0-1-1,1 1 1,-1-1 0,0 1 0,0 0 0,1-1-1,-1 1 1,0-1 0,1 1 0,-1-1-1,1 0 1,-1 1 0,0-1 0,1 1-1,-1-1 1,1 0 0,-1 1 0,1-1 0,-1 0-1,1 0 1,0 1 0,-1-1 0,1 0-1,-1 0 1,1 0 0,0 0 0,-1 0 0,1 0-1,-1 0 1,1 0 0,0 0 0,-1 0-1,1 0 1,-1 0 0,1 0 0,-1 0-1,1-1 1,0 1 0,-1 0 0,1 0 0,-1-1-1,1 1 1,-1 0 0,1-1 66,-34 46-4292,-69 59-3098,-5-4 6254,-26 26 6886,132-125-5637,0-1 29,0 0 1,0 1-1,0-1 0,0 0 1,0 1-1,0-1 1,0 1-1,1-1 1,-1 1-1,0-1 1,0 1-1,0-1 1,1 1-1,-1 0 1,0-1-1,0 1 1,1 0-1,-1 0 1,1 0-1,-1 0 1,1-1-1,-1 1 1,1 0-1,0 0 0,-1 0 1,1 0-1,0 0 1,0 0-1,-1 0 1,1 0-1,0 0 1,0 0-1,0 0 1,0 0-1,0 0 1,1 0-1,-1 0 1,0 0-1,0 0 1,1 0-1,-1 0 1,0 0-1,1 0 1,-1 0-1,1-1 0,-1 1 1,1 0-1,0 0 1,-1 0-1,1-1 1,0 1-1,0 0-142,17-1 419,0-2 0,0 0-1,-1 0 1,1-2-1,-1 0 1,0-1 0,0-1-1,0 0-418,27-9 191,272-77-480,-309 91-106,18-4-1334,-10 7-4501,-11 2-1164</inkml:trace>
  <inkml:trace contextRef="#ctx0" brushRef="#br0" timeOffset="1850.278">227 2179 14798,'0'0'3945,"0"0"-1265,0 0 80,0 0-299,0 0-785,0 0-475,0 0-389,29-6-214,412-79 955,1142-188-1270,-1245 214-315,213-72 32,-491 112-219,-61 18 131,1 1 0,0 0 0,0-1 0,-1 1 0,1 0 0,0-1 0,0 1 1,-1-1-1,1 1 0,0 0 0,0-1 0,0 1 0,0-1 0,0 1 0,0 0 0,0-1 0,0 1 0,0-1 0,0 0 88,-265 82-8269,130-42 1260</inkml:trace>
  <inkml:trace contextRef="#ctx0" brushRef="#br0" timeOffset="2350.705">1521 2667 18481,'0'0'4047,"0"0"-892,0 0-475,-8-13-662,-29-42-887,35 53-1090,0 1-1,0-1 0,1 0 1,-1 0-1,0 1 0,0 0 0,-1-1 1,1 1-1,0 0 0,0 0 1,-1 0-1,1 0 0,0 0 0,-1 1 1,1-1-1,-1 1 0,1-1 0,-1 1 1,1 0-1,-1 0 0,1 0 1,-1 0-1,1 1 0,-1-1 0,0 1-40,-6 0 88,-12 4-79,0 1 0,1 1 0,0 1 0,0 1 0,1 1 0,0 0 0,0 1 0,1 1 0,1 1 0,0 1 0,1 0 0,0 1 0,-11 15-9,15-20-124,0 1-1,1 0 1,0 0-1,1 1 1,0 0-1,1 1 1,1 0 0,0 1-1,0-1 1,2 2-1,0-1 1,0 1-1,1-1 1,1 2-1,1-1 1,0 0-1,1 1 1,0-1-1,1 6 125,2-15-44,1 1 0,-1-1-1,1 0 1,1 1-1,-1-1 1,1 0-1,0 0 1,1-1 0,-1 1-1,1-1 1,0 1-1,1-1 1,-1 0 0,1-1-1,0 1 1,0-1-1,0 0 1,1 0-1,-1-1 1,1 1 0,0-1-1,0 0 1,0-1-1,4 1 45,10 4 10,0-1 0,1-1-1,-1-1 1,1-1 0,0-1-1,0-1 1,7 0-10,-10 0 106,-1-1 1,1 0-1,0-2 0,0 0 0,-1-1 0,1 0 1,-1-1-1,0-1 0,0-1 0,-1-1 0,1 0 1,-1-1-1,-1 0 0,0-2 0,0 0 1,-1 0-1,0-1 0,0-1 0,-2-1 0,1 0 1,-2 0-1,0-1 0,0 0 0,-1-1 0,-1 0 1,-1-1-1,0 0 0,-1 0 0,0-1-106,0-33 47,-3 0-1,-2 0 1,-2-1-1,-2 1 1,-2 0-1,-2 0 1,-12-41-47,16 80 0,-38-235 0,61 279 0,9 46-2361,39 83-12014,-51-132-1656</inkml:trace>
  <inkml:trace contextRef="#ctx0" brushRef="#br0" timeOffset="3149.089">2228 2410 17809,'0'0'2429,"0"0"176,0 0 176,0 0-571,0 0-731,0 0-507,0 0-225,-4 20-309,-16 146 144,32 72-39,9-81-3115,-20-152 2128,4 29-1831,-4-11-4140,-2-28 2185,-3-6 3355,-1 0 850,-12-41 1298,2-1 0,2 0 0,3 0 0,2-1-1,2-1 1,3 1 0,2-1 0,2 1 0,7-40-1273,-7 84 146,0 0 0,0 0 0,1 0 0,0 1 1,1-1-1,0 0 0,0 1 0,1 0 0,1-1 0,-1 1 0,1 1 0,1-1 0,0 1 0,0 0 0,0 0 1,1 1-1,0 0 0,1 0 0,0 1 0,0 0 0,0 0 0,0 0 0,1 1 0,0 1 0,0 0 1,1 0-1,-1 0 0,1 1 0,-1 1 0,9-2-146,-11 3 11,0 0 0,0 1 1,0 0-1,0 0 0,0 0 0,0 1 0,0 0 1,0 0-1,0 1 0,-1 0 0,1 0 0,0 1 1,-1-1-1,0 1 0,1 1 0,-1-1 0,0 1 1,-1 0-1,1 1 0,-1-1 0,0 1 1,0 0-1,0 1 0,-1-1 0,0 1 0,0-1 1,0 1-1,0 1 0,-1-1 0,1 3-11,-3 7-23,-1 1-1,0 0 0,-1-1 1,-1 1-1,0-1 1,-1 0-1,-1 1 0,-1-1 1,0-1-1,-1 1 1,-1-1-1,0 0 0,-1-1 1,-1 1-1,0-1 1,0-1-1,-2 0 0,0-1 1,-8 8 23,4-1-176,-1-1 1,0 0 0,-1-1-1,-1-1 1,-1 0-1,-1-2 1,0 0 175,19-13-133,15-15 84,12-5 203,0 1-1,2 1 0,0 1 0,1 1 0,0 2 0,16-5-153,-42 17 5,10-5 50,1 1-1,0 0 1,0 1-1,0 1 1,0 0-1,1 0 1,-1 2 0,1 0-1,9 1-54,-20 2 7,0 0 0,0 1 0,0 0-1,-1 0 1,1 0 0,-1 0 0,1 1 0,-1-1 0,0 1 0,-1 0-1,1 0 1,-1 0 0,1 0 0,-1 1 0,-1-1 0,1 0-1,0 1 1,-1-1 0,0 1 0,0 0 0,0-1 0,-1 1-1,0 0 1,0-1 0,0 1 0,0 0 0,-1 0 0,0-1-1,0 1 1,0-1 0,0 1 0,-1-1-7,-3 11-36,-2-1 1,0 0-1,0 0 1,-1-1-1,-1 1 1,0-2-1,-1 0 1,0 0-1,-1-1 1,0 0-1,-1 0 1,0-2-1,-1 1 1,0-2-1,0 0 1,-1 0-1,0-1 1,0-1-1,-1 0 1,0-1-1,0-1 1,0 0-1,-14 1 36,20-2-249,-1 0 0,0-1 0,1 0-1,-1-1 1,0 0 0,0 0 0,0-1-1,1-1 1,-1 1 0,0-2 0,0 1-1,0-1 1,1-1 0,-1 0 0,1 0-1,-6-4 250,13 6-311,1-1-1,-1 0 1,1 0-1,0 0 0,0 0 1,0 0-1,0 0 0,0 0 1,0 0-1,0 0 0,1 0 1,-1 0-1,1-1 0,0 1 1,0 0-1,-1 0 0,1-1 1,1 1-1,-1 0 1,0 0-1,0 0 0,1-1 1,0 1-1,-1 0 0,1 0 1,0 0-1,0 0 0,0 0 1,0 0-1,0 0 0,1 0 1,-1 0-1,0 1 0,1-1 1,0 0-1,-1 1 1,1-1 311,23-23-6695</inkml:trace>
  <inkml:trace contextRef="#ctx0" brushRef="#br0" timeOffset="3445.819">2959 2388 17553,'0'0'3464,"0"0"-506,0 0-391,0 0-949,0 0-721,0 0-235,4 14-96,18 92-139,-24-96-429,1 0-1,0 1 1,0-1 0,1 1 0,0-1 0,1 1-1,1-1 1,-1 1 0,1-1 0,1 0 0,0 0 0,1 0-1,0 0 1,0-1 0,1 1 0,0-1 0,0 0 0,1-1-1,1 1 1,-1-1 0,1 0 0,1-1 0,-1 0 0,1 0-1,1 0 1,-1-1 0,1-1 2,5 0 69,1-1-1,-1-1 1,1 0 0,-1-1-1,1-1 1,0 0 0,0-1-1,0 0 1,0-2 0,-1 0 0,1 0-1,0-1 1,-1-1 0,0 0-1,0-1 1,0-1 0,-1 0-1,1-1 1,-1 0 0,-1-1-1,0-1 1,0 0 0,0 0-1,-1-1 1,-1-1 0,0 1 0,0-2-1,-1 0 1,0 0 0,4-9-69,-9 11 1,1 0 0,-2 0 0,1-1 1,-2 0-1,1 0 0,-1 1 1,-1-1-1,0 0 0,-1 0 0,0-1 1,0 1-1,-1 0 0,-1 0 0,0 1 1,0-1-1,-1 0 0,-1 1 1,0-1-1,0 1 0,-1 0 0,0 0 1,0 1-1,-1-1 0,-1 1 0,0 1 1,0-1-1,0 1 0,-1 0 0,0 1 1,-1 0-1,0 0 0,0 1 1,0 0-1,-1 1 0,0 0 0,0 0 1,0 1-1,0 0 0,-1 1 0,1 0 1,-1 1-1,-3-1-1,-17 2-317,0 0 0,0 2-1,0 2 1,0 0 0,1 2 0,-1 2 0,1 0 0,0 2-1,0 2 318,24-9-172,-135 39-6250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4:21.4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0 838 17072,'2'-13'5339,"-1"11"-5258,-1-6 358,0-1 1,1 1-1,0 0 0,1-1 1,0 1-1,0 0 1,1 0-1,0 0 0,0 0 1,1 0-1,0 1 1,0-1-1,1 1 0,0 0 1,0 1-1,1-1 0,0 1 1,0 0-1,0 1 1,1-1-1,-1 1 0,8-4-439,-3 7 23,0 1 0,0 0-1,0 1 1,-1 0-1,1 1 1,0 0-1,0 0 1,0 1-1,-1 1 1,1 0-1,-1 0 1,0 1-1,0 1 1,0-1 0,0 1-1,-1 1 1,0 0-1,0 0 1,0 1-1,-1 0 1,0 1-1,0 0 1,-1 0-1,0 0 1,-1 1-1,0 0 1,5 9-23,-7-10 0,0 0 0,-1 1 0,0-1 0,-1 1 0,1 0 0,-2-1 0,1 1 0,-1 0 0,-1 0 0,0 0 0,0 0 0,0 0 0,-1 0 0,-1 0 0,1 0 0,-1 0 0,-1-1 0,0 1 0,0-1 0,-1 0 0,0 0 0,0 0 0,-6 7 0,1 0 0,-1-1 0,-1-1 0,0 1 0,-1-2 0,0 0 0,-1 0 0,0-1 0,-1-1 0,0 0 0,-1-1 0,0 0 0,-4 0 0,22-22 0,82-88 0,140-299 0,-180 349 0,-40 85 0,-66 146 0,46-144 0,1 1 0,2 1 0,2 0 0,1 0 0,2 1 0,2 0 0,1 17 0,4-51 0,0 0 0,1 0 0,-1-1 0,1 1 0,0 0 0,1-1 0,-1 1 0,1-1 0,0 1 0,0-1 0,0 0 0,1 1 0,-1-1 0,1-1 0,0 1 0,0 0 0,1-1 0,-1 1 0,1-1 0,0 0 0,-1 0 0,1-1 0,1 1 0,-1-1 0,0 0 0,0 0 0,1 0 0,-1 0 0,1-1 0,0 0 0,-1 0 0,1 0 0,0-1 0,1 1 0,8 1 0,0-1 0,0-1 0,0 0 0,1 0 0,-1-2 0,0 0 0,0 0 0,0-1 0,0-1 0,-1-1 0,4-1 0,-7 2-264,0-1 1,0 0-1,-1 0 1,0-1-1,0 0 1,0-1-1,-1 0 0,1 0 1,-2-1-1,1 0 1,-1 0-1,-1 0 0,1-1 1,-1-1-1,-1 1 1,0-1-1,0 1 1,-1-2-1,0 1 0,-1 0 1,0-1-1,0 1 1,-1-1-1,-1-1 264,0-24-7394,-1 1-5663</inkml:trace>
  <inkml:trace contextRef="#ctx0" brushRef="#br0" timeOffset="425.368">1330 81 6630,'0'0'11072,"0"0"-6668,4-12-1921,14-39 100,-17 49-2475,0 1 0,0 0 0,0 0 0,0-1 0,0 1-1,1 0 1,-1 0 0,0 0 0,1 0 0,-1 1 0,0-1-1,1 0 1,-1 0 0,1 1 0,0-1 0,-1 1 0,1 0-1,-1-1 1,1 1 0,0 0 0,-1 0 0,1 0 0,-1 0-1,1 0 1,0 0 0,-1 0 0,2 1-108,7 0 382,21-1-94,-1 1-1,1 1 1,-1 2 0,1 1-1,-1 2 1,0 1-1,-1 1 1,24 11-288,-46-17 0,0 0 0,-1 0 0,1 1 0,-1 0 0,0 0 0,0 1 0,0-1 0,-1 1 0,1 1 0,-1-1 0,0 1 0,-1 0 0,0 0 0,0 0 0,0 1 0,0-1 0,-1 1 0,0 0 0,-1 0 0,1 0 0,-1 0 0,-1 0 0,1 1 0,-1-1 0,-1 0 0,1 1 0,-1 0 0,-3 23 0,-1 0 0,-1-1 0,-1 0 0,-2 0 0,-1 0 0,-2-1 0,-9 19 0,-18 56 0,1 11 0,5 1 0,5 2 0,6 1 0,4 1 0,6 0 0,5 11 0,13 232 0,-7-349 0,0-1 0,0 0 0,-2 0 0,1 1 0,-2-1 0,0-1 0,0 1 0,-2 0 0,1-1 0,-1 1 0,-1-1 0,0-1 0,-1 1 0,0-1 0,-1 0 0,0-1 0,-1 0 0,0 0 0,0-1 0,-1 0 0,0-1 0,-1 0 0,-11 7 0,7-10 0,0 0 0,-1-1 0,0-1 0,0 0 0,0-1 0,0-1 0,0 0 0,0-2 0,-1 1 0,1-2 0,0 0 0,0-1 0,1-1 0,-1 0 0,1-1 0,0-1 0,0 0 0,0-1 0,1-1 0,0 0 0,0-1 0,1 0 0,0-1 0,1-1 0,0 0 0,1 0 0,0-1 0,1-1 0,-6-8 0,-7-20-1438,9-1-4678,13 39 5449,-3-8-12732</inkml:trace>
  <inkml:trace contextRef="#ctx0" brushRef="#br0" timeOffset="7653.361">951 386 15471,'0'0'3187,"0"0"-881,0 0 27,0 0-246,0 0-571,0 0-379,0 0-64,6-11-176,22-34-224,-27 44-655,0 0 1,0 0 0,0 0 0,0 1 0,0-1 0,0 0-1,0 1 1,0-1 0,0 1 0,0-1 0,0 1-1,0-1 1,0 1 0,0 0 0,1-1 0,-1 1-1,0 0 1,0 0 0,0 0 0,1 0 0,-1 0-1,0 0 1,0 0 0,0 0 0,1 1 0,-1-1-1,0 0 1,0 1 0,0-1 0,0 1 0,0-1-1,0 1 1,0 0 0,0-1 0,0 1 0,0 0-1,0 0 1,0 0 0,0 0-19,4 2 62,17 15 30,0 0 1,-1 2-1,-1 0 0,0 1 0,-2 1 1,-1 1-1,0 1 0,-2 0 1,-1 1-1,-1 1 0,-1 0 0,-1 0 1,-2 1-1,3 13-92,3 10 0,-2 2 0,-2 0 0,-3 1 0,-2 0 0,-2 0 0,-2 0 0,-5 35 0,-1-72-30,0 1 1,-1-1-1,-1-1 0,-1 1 1,0-1-1,-1 0 0,0 0 1,-1-1-1,-1 0 0,0-1 1,-1 0-1,-1-1 0,0 0 1,0-1-1,-1 0 0,-1-1 1,1 0-1,-2-1 1,1-1-1,-1 0 0,-1-1 1,1-1-1,-1 0 0,0-1 1,0-1-1,-1 0 0,-13 1 30,-13-5-663,43 0 574,-1-1 1,0 1 0,1-1-1,-1 1 1,0-1 0,1 1 0,-1-1-1,0 1 1,1-1 0,-1 0-1,1 1 1,-1-1 0,1 0 0,-1 0-1,1 1 1,0-1 0,-1 0-1,1 0 1,0 0 0,0 1 0,0-1-1,0 0 1,-1 0 0,1 0-1,0 0 1,0 0 0,0 1 0,1-1-1,-1 0 1,0 0 0,0 0-1,0 0 1,1 1 0,-1-1 0,0 0-1,1 0 1,-1 1 0,1-1-1,-1 0 1,1 0 0,-1 1 0,1-1-1,-1 1 1,1-1 88,19-29-4426,13 0-2775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5:57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310 356 14958,'0'0'3801,"0"0"-1569,0 0-252,0 0 257,-17-2-646,-56-5-614,65 8-870,1-1 1,-1 1 0,0 1-1,1-1 1,-1 1 0,1 1 0,-1-1-1,1 1 1,0 0 0,0 1 0,0 0-1,-3 3-107,-8 3 53,12-8-50,-1 1-1,1 1 1,0-1 0,0 1-1,1 0 1,-1 0 0,1 1-1,-1-1 1,1 1 0,1 0-1,-1 1 1,1-1 0,0 1-1,0 0 1,1 0 0,-1 0-1,1 1 1,1-1 0,-1 1-1,1-1 1,0 1 0,1 0-1,0 0 1,0 0 0,0 0-1,1 0 1,0 0 0,0 0-1,1 0 1,0 0 0,0 0-1,0-1 1,1 1 0,0 0-1,1-1 1,0 2-3,6 4 4,1 1 1,0-2-1,1 1 1,1-1-1,0-1 1,0 0-1,1-1 1,0 0-1,0-1 1,1 0-1,0-1 1,1-1-1,0 0 1,0-1-1,0-1 1,0 0-1,1-1 1,-1 0-1,4-2-4,-13 0 25,-1 0-1,1-1 1,0 0-1,-1 0 1,1-1-1,0 0 1,-1 0-1,1 0 1,-1 0-1,1-1 1,-1 0-1,0 0 1,0-1-1,0 1 1,0-1-1,0 0 1,-1-1-1,1 1 1,-1-1-1,0 0 1,0 0-1,0 0 1,0 0-1,-1-1 0,1 1 1,-1-1-1,-1 0 1,1 0-1,-1 0-24,13-27 254,-3-1 1,0 0-1,-2-1 0,-2 0 0,-1 0 0,-2-1 0,-1 1 0,0-25-254,0 11 33,4-195-81,-7 241-11,0 0-1,-1 0 1,0 0-1,1 0 0,-1 0 1,0 0-1,0 0 1,0 0-1,-1 0 1,1 0-1,0 0 0,-1 0 1,1 0-1,-1 0 1,0 0-1,0 0 1,0 0-1,0 0 0,0 0 1,0 1-1,0-1 1,0 0-1,-1 1 1,1-1-1,-1 1 0,1-1 1,-1 1-1,1 0 1,-1 0-1,0 0 1,0 0-1,0 0 0,1 0 1,-1 0-1,0 0 1,0 1-1,0-1 1,0 1-1,0 0 0,0-1 1,-1 1-1,1 0 1,0 0-1,-1 0 60,1 2-361,0-1 0,1 1 0,-1 0 0,0-1 0,1 1 0,-1 0 0,1 0-1,0 0 1,0 0 0,-1 0 0,1 0 0,1 0 0,-1 1 0,0-1 0,0 0 0,1 0 0,-1 1 0,1-1-1,0 1 1,0-1 0,0 0 0,0 1 0,0-1 0,0 0 0,1 3 361,2 18-7378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5:59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22485,'14'-3'2627,"121"-17"-1394,0 6-1,0 6 1,75 7-1233,-102 1 135,1288-30 1733,-1094 26-1895,-374 18-2108,-64 4-5248,61-12-2418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5:59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738 328 19635,'0'0'3069,"-5"-13"-426,-21-44-321,24 54-2196,0 0 0,0 0 1,0 0-1,-1 1 0,1-1 0,-1 1 0,0 0 1,0-1-1,0 1 0,0 0 0,0 1 0,0-1 1,-1 1-1,1-1 0,-1 1 0,1 0 1,0 0-1,-5 0-126,1-1 114,-18-1-9,0 0-1,0 2 1,0 1-1,-1 1 1,1 1-1,0 1 0,0 1 1,1 1-1,-1 2 1,1 0-1,1 2 1,-1 0-1,1 2 1,-14 9-105,8-7 17,2 2 1,-1 1 0,2 1-1,0 1 1,-23 21-18,42-33-36,1 0 1,0 0-1,0 0 1,0 1-1,1 0 1,0 0-1,0 1 1,1-1-1,0 1 1,0 0 0,1 0-1,0 0 1,0 0-1,1 1 1,0-1-1,1 1 1,0 0-1,0-1 1,1 1-1,0 0 1,0-1-1,1 1 1,0 0-1,1 0 36,4 4-81,0-2 0,1 1 0,1-1 0,0 0 0,0-1 0,1 1 0,1-2 0,-1 1 0,2-1 0,-1-1 0,1 0 0,0-1 0,1 0 0,0 0 0,0-1 0,0-1 0,1 0 0,0-1 0,0 0 0,0-1 0,0 0 0,1-1 0,5-1 81,9 5 23,0-2 0,1-1 0,-1-1 0,1-1 0,-1-2 0,1-1 0,0-1 1,-1-1-1,0-2 0,0-1 0,-1-1 0,1-1 0,-2-2 0,1 0 0,-2-2 0,6-4-23,-20 9 94,-1-1-1,0 0 1,0 0 0,-1-1 0,0 0 0,-1-1 0,0 0 0,-1 0-1,0-1 1,-1 0 0,0 0 0,-1 0 0,0-1 0,-1 0-1,0 0 1,1-12-94,1-14 250,-2 0-1,-2-1 1,-1 1-1,-2-1 1,-2-5-250,1 12 53,-1 0 1,-1 0-1,-2 1 0,-1 0 1,-2 0-1,-2-3-53,-13 5-122,24 30 114,-1-1 0,0 1 0,1 0-1,-1 0 1,0 0 0,0 0 0,1 0 0,-1 0-1,0 0 1,1 0 0,-1 0 0,0 0 0,0 0-1,1 1 1,-1-1 0,0 0 0,1 0 0,-1 1-1,0-1 1,1 0 0,-1 1 0,1-1 0,-1 1 0,0-1-1,1 1 1,-1-1 0,1 1 0,0-1 0,-1 1-1,1-1 1,-1 1 0,1 0 0,0-1 0,-1 1-1,1 0 1,0-1 0,0 1 0,-1 0 0,1-1-1,0 1 1,0 0 0,0 0 0,0-1 0,0 1-1,0 0 1,0-1 0,0 2 8,1 97-4330,20-38-5481,-4-31-3642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1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5 17681,'0'0'3651,"0"0"-528,0 0-416,0 0-1047,0 0-779,0 0-235,0 0-139,6-2-262,-1 1-244,1 0-1,0 1 0,0-1 0,0 1 0,0 1 1,0-1-1,0 1 0,0 0 0,0 0 1,0 0-1,0 1 0,-1 0 0,1 0 0,-1 1 1,1 0-1,-1 0 0,0 0 0,0 0 0,0 1 1,-1 0-1,1 0 0,-1 0 0,0 0 1,0 1-1,1 1 0,-4-4 1,0 1 0,0-1 0,0 1 0,-1-1 0,1 1 0,-1 0 0,1-1-1,-1 1 1,0 0 0,0 0 0,0-1 0,0 1 0,-1 0 0,1-1 0,-1 1 0,1 0 0,-1-1 0,0 1 0,0-1 0,0 1 0,0-1 0,-1 1 0,1-1 0,-1 0 0,0 0 0,1 0 0,-1 0 0,0 0 0,0 0 0,-1 1-1,-67 49 56,-83 31 179,154-83-233,-1 0-1,1 1 1,-1-1-1,1 0 1,-1 1 0,1-1-1,-1 1 1,0-1-1,1 0 1,-1 1 0,1-1-1,-1 1 1,0-1-1,0 1 1,1 0-1,-1-1 1,0 1 0,0-1-1,1 1 1,-1-1-1,0 1 1,0 0 0,0-1-1,0 1 1,0 0-1,0-1 1,0 1 0,0-1-1,0 1 1,0 0-1,-1-1 1,1 1-1,0-1 1,0 1 0,0-1-1,-1 1 1,1 0-1,0-1 1,-1 1 0,1-1-1,0 1 1,-1-1-1,1 0 1,-1 1 0,1-1-1,-1 1 1,1-1-1,-1 0 1,1 1-1,-1-1 1,1 0 0,-1 0-1,1 1 1,-1-1-1,0 0 1,1 0 0,-1 0-1,1 0 1,-1 0-1,0 0-1,54 2-31,127-29-1019,-62-3-2917,-79 20 1542,22-6-4007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1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 21749,'0'0'2984,"0"0"-427,0 0-486,0 0-742,0 0-656,0 0-235,0 0-65,11 2-90,27 4-238,1-3-1,0-1 0,0-1 1,0-2-1,0-2 1,0-2-1,10-3-44,21-7-3331,-2-3-3445,-47 12-1824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186 138 10730,'0'0'6171,"0"0"-2866,3-14-305,10-46-261,-12 56-2579,1 0 1,0 0 0,0 0 0,1 1 0,-1-1-1,1 1 1,-1-1 0,1 1 0,0 0 0,0 0 0,0 1-1,1-1 1,-1 1 0,1-1 0,0 1 0,-1 0-1,1 0 1,0 1 0,0-1 0,0 1 0,0 0 0,0 0-1,1 0 1,-1 0 0,0 1 0,0 0 0,1 0-1,-1 0 1,0 0 0,0 1 0,0-1 0,4 2-161,-6-2 26,6 1-26,0 0-1,0 1 0,0-1 1,-1 2-1,1-1 0,0 1 0,-1 0 1,1 0-1,-1 1 0,0 0 0,0 1 1,-1-1-1,1 1 0,-1 0 1,0 1-1,0 0 0,-1 0 0,0 0 1,0 0-1,0 1 0,-1 0 0,0 0 1,0 0-1,-1 0 0,0 1 1,0 0-1,0-1 0,-1 1 0,-1 0 1,1 0-1,-1 0 0,-1 0 0,1 0 1,-1 0-1,-1 1 0,1-1 0,-1 0 1,-1 0-1,0 0 0,0-1 1,0 1-1,-1 0 0,0-1 0,-4 7 1,-5 1-159,-2-1 0,1 0-1,-1-1 1,-1-1 0,-1 0 0,1-1-1,-2-1 1,0 0 0,0-1-1,0-1 1,-1-1 0,0 0-1,-1-2 1,1 0 0,-1-1-1,0 0 1,0-2 0,0 0 0,-17-2 159,32 1 51,-1 0 1,1 0 0,0-1 0,-1 0 0,1 0 0,0 0 0,-1 0 0,1-1 0,0 0 0,-1 0 0,1 0 0,0 0 0,0 0 0,0-1-1,0 0 1,0 0 0,0 0 0,1 0 0,-1-1 0,1 0 0,-1 1 0,1-1 0,0 0 0,0-1 0,0 1 0,1 0 0,-1-1 0,1 0-1,0 1 1,0-1 0,0 0 0,0 0 0,0-1-52,3 3 59,-1 0-1,0 0 1,1 1-1,-1-1 0,1 0 1,-1 1-1,1-1 1,0 0-1,0 1 1,0-1-1,0 1 1,0-1-1,0 1 1,0-1-1,0 1 1,1 0-1,-1 0 1,0 0-1,1 0 0,-1 0 1,1 0-1,-1 0 1,1 0-1,0 0 1,-1 1-1,1-1 1,0 1-1,-1-1 1,1 1-1,0-1 1,0 1-1,0 0 1,-1 0-1,1 0 0,0 0 1,0 0-1,1 1-58,69 10 373,-56-3-350,0 2-1,-1-1 1,-1 2 0,1 0-1,-2 1 1,0 0 0,0 1 0,-1 1-1,-1 0 1,0 0 0,-1 1-1,1 4-22,-2-4 15,1 0 0,1-1 0,0 0 0,1 0 0,0-1 0,1-1 1,1 0-1,0-1 0,0 0 0,1-1 0,15 7-15,-26-15 0,0 0 1,-1 0-1,1-1 1,0 0 0,0 0-1,0 0 1,0 0-1,0-1 1,0 1-1,0-1 1,0 0 0,0 0-1,0-1 1,0 1-1,0-1 1,0 0-1,0 0 1,0 0 0,0 0-1,0-1 1,-1 0-1,1 1 1,-1-1 0,1-1-1,-1 1 1,0 0-1,1-1 1,-1 0-1,-1 0 1,1 0 0,0 0-1,-1 0 1,1 0-1,-1-1 1,0 1-1,0-1 1,-1 0-1,56-168-1660,-51 168-202,-5 5-3131,1 5-3404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3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18449,'0'0'3476,"0"0"-407,0 0-592,0 0-918,0 0-817,13 2-320,-13-2-422,11 1 83,-1 1 1,0 0-1,0 0 0,0 1 0,0 1 1,-1-1-1,1 2 0,-1-1 0,0 1 1,2 2-84,331 229 197,-341-235-222,0 0 0,0 1-1,0-1 0,0 1 1,1-1-1,-1 0 0,0 1 1,1-1-1,-1 0 0,1 0 1,-1 0-1,1 0 0,-1 0 0,1-1 1,0 1-1,-1 0 0,1-1 1,0 1-1,0-1 0,-1 0 1,1 1-1,0-1 0,0 0 1,0 0-1,-1 0 0,1 0 0,0-1 1,0 1-1,0 0 0,-1-1 1,1 1-1,0-1 0,0 0 1,-1 1-1,1-1 0,-1 0 1,1 0-1,-1 0 0,1 0 1,-1 0-1,1-1 0,-1 1 0,0 0 1,0-1-1,0 1 0,0-1 1,1 0 25,0-41 211,-3-1 1,-1 1-1,-1-1 0,-3 1 1,-9-32-212,16 73 35,-1 0 1,0 0-1,0 0 1,0 0-1,0-1 1,0 1 0,0 0-1,-1 0 1,1 0-1,-1 0 1,1 0-1,-1 0 1,0 0-1,0 0 1,0 1 0,0-1-1,0 0 1,0 0-1,0 1 1,0-1-1,-1 1 1,1-1-1,-1 1 1,1-1 0,-1 1-1,0 0 1,1 0-1,-1 0 1,0 0-1,0 0 1,0 0-1,0 0 1,0 1-1,0-1 1,0 1 0,0-1-1,0 1 1,0 0-1,0 0 1,0 0-1,0 0 1,0 0-1,0 0 1,0 1 0,0-1-1,0 0 1,-1 1-36,-84 93 21,-134 160-69,203-236-166,-47 51-1774,34-20-3754,26-33-1470,5-6-6379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7:00.3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319 314 13196,'3'-14'2707,"12"-54"-46,-6-23 3540,-8 16-1381,-8 114-4839,-3 0-1,-1 0 0,-1-1 1,-3-1-1,0 0 1,-12 15 19,-1 9-32,-2 7-742,-4-1 0,-3-2 0,-24 30 774,20-54-753,39-42 756,1 0 0,0 0-1,-1 0 1,1 0 0,0 0 0,0-1-1,0 1 1,0 0 0,0 0 0,0-1 0,0 1-1,1-1 1,-1 1 0,0-1 0,1 1-1,-1-1 1,1 1 0,0-1 0,-1 1 0,1-1-1,0 0 1,0 1 0,0-1 0,0 1-1,0-1 1,0 0 0,1 1 0,-1-1 0,0 1-1,1-1 1,0 0-3,-1-5-11,0-3 83,1 0-1,0 0 1,0-1 0,1 1 0,0 0 0,1 1 0,0-1 0,1 0 0,0 1 0,0 0-1,1 0 1,0 0 0,1 0 0,0 1 0,5-6-72,-7 12 22,0 0 1,1 1-1,-1-1 0,0 1 0,1 0 1,-1 0-1,1 1 0,-1-1 1,1 1-1,-1 0 0,1 0 0,-1 1 1,1-1-1,-1 1 0,1 0 1,-1 0-1,1 0 0,-1 1 0,0 0 1,0-1-1,0 2 0,0-1 1,0 0-1,0 1 0,0 0 0,-1-1 1,0 1-1,1 1 0,-1-1 1,0 0-1,0 1 0,-1 0 0,1 0 1,-1 0-1,1 2-22,10 8 21,14 12 3,-8-5-18,1-2 0,0 0-1,2-1 1,0-1 0,1-1 0,2-1-6,-22-13-5,1 0 0,-1-1 1,1 1-1,-1-1 1,1 1-1,0-1 1,0-1-1,0 1 1,-1 0-1,1-1 0,0 0 1,0 0-1,0 0 1,0 0-1,0-1 1,-1 1-1,1-1 1,0 0-1,0 0 0,-1-1 1,1 1-1,0-1 1,-1 0-1,0 0 1,1 0-1,-1 0 1,0 0-1,0-1 0,0 1 1,0-1-1,-1 0 1,1 0-1,-1 0 1,1-2 4,13-21 178,-2-1 1,-1-1-1,-1 0 1,-2 0-1,-1-1 0,-1-1 1,2-13-179,0-24 1500,-31 168-1604,12-62-189,1 0 0,2 1 0,2-1 0,1 28 293,18-20-3887,16-39-4205,-18-13 2006</inkml:trace>
  <inkml:trace contextRef="#ctx0" brushRef="#br0" timeOffset="269.151">736 161 11723,'0'0'1826,"0"0"-801,0 0-160,0 0 96,0 0-801,0 0-128,0 0-64,0 0-225,-6 28-1728,18-8-3300</inkml:trace>
  <inkml:trace contextRef="#ctx0" brushRef="#br0" timeOffset="547.939">882 464 15855,'0'0'2360,"0"0"-583,0 0 604,4 13-384,25 150 1051,-32-134-2964,3-29-82,0-1 0,-1 1 1,1 0-1,0-1 0,0 1 1,0 0-1,-1-1 0,1 1 1,0 0-1,-1 0 0,1-1 1,0 1-1,0 0 0,-1 0 1,1 0-1,0-1 0,-1 1 1,1 0-1,0 0 0,-1 0 1,1 0-1,-1 0 0,1 0 1,0 0-1,-1 0 0,1 0 1,0 0-1,-1 0 0,1 0 1,-1 0-1,1 0 0,0 0 1,-1 0-1,1 0 0,0 0 1,-1 0-1,1 1 0,0-1 1,-1 0-1,1 0 0,0 0 1,-1 1-1,1-1 0,0 0 1,0 0-1,-1 1 0,1-1 1,0 0-1,0 1 0,-1-1 1,1 0-1,0 1 0,0-1 1,0 0-1,0 1 0,0-1 1,-1 0-1,1 1 0,0-1 1,0 1-1,0-1 1,0 0-1,0 1 0,0-1 1,0 0-1,0 1 0,1-1-2,-3-5 79,1-1-1,-1 0 1,2 0-1,-1 0 1,1 0-1,0 0 1,0 0 0,0 0-1,1 1 1,0-1-1,0 0 1,1 0-1,-1 0 1,1 1-79,0-5 31,-1 0 0,1 0 0,1 1 0,0 0 0,0-1 0,1 1 0,0 0 0,0 0 0,1 1 0,0 0 0,1 0 0,0 0 0,0 0 0,1 1 1,0 0-1,0 0 0,0 1 0,1 0 0,0 0 0,0 1 0,1 0 0,0 0 0,-1 1 0,1 0 0,1 1 0,-1 0 0,3-1-31,-6 6-2,-1 0 0,1 0 0,-1 1 0,0-1 1,0 1-1,0 0 0,0 1 0,-1-1 0,1 1 0,-1 0 0,0 0 0,0 1 0,0-1 0,-1 1 1,1-1-1,-1 1 0,0 0 0,-1 1 0,1-1 0,-1 0 0,0 1 0,0-1 0,-1 1 1,1 0-1,-2-1 0,1 1 0,0 0 0,-1 0 0,0-1 0,0 1 0,-1 3 2,-1 140-932,-6-101-2726,-5 0-4542,9-29-2525</inkml:trace>
  <inkml:trace contextRef="#ctx0" brushRef="#br0" timeOffset="1693.528">1390 566 11275,'0'0'1799,"0"0"-636,0 0 215,0 0-220,0 0-661,0 0-305,0 0 208,13-2-10,1 2-160,0-2 0,-1 1 0,1-2 0,-1 0 0,1 0 0,-1-1-1,0-1 1,-1 0 0,1-1 0,-1 0 0,0-1 0,0-1 0,-1 0 0,10-8-230,-14 9 456,-1 0 1,0 0-1,-1 0 1,0-1-1,0 0 1,0 0-1,-1 0 0,0 0 1,-1-1-1,1 1 1,-2-1-1,1 0 1,-1 0-1,-1 0 0,0-1 1,0-4-457,-2 12 45,-1 0 1,0 1-1,0-1 0,0 1 1,0-1-1,0 1 1,0 0-1,0 0 0,0 0 1,-1 0-1,1 0 0,0 0 1,-1 1-1,1-1 1,0 1-1,-1-1 0,1 1 1,-1 0-1,1 0 0,-1 0 1,1 1-1,0-1 1,-1 0-1,1 1 0,0 0 1,-1-1-1,1 1 0,-1 0-45,-8 5-5,-1 1-1,1 0 0,0 0 0,1 1 0,0 0 0,0 1 0,1 0 0,0 1 0,0-1 0,1 2 1,1-1-1,-1 1 0,2 0 0,0 1 0,0 0 0,1 0 0,0 0 0,1 0 0,-1 6 6,3-11-180,0 0 0,0 0 0,0 0 0,1 1-1,0-1 1,0 1 0,1-1 0,0 0 0,0 1 0,1-1-1,0 1 1,0-1 0,1 0 0,0 1 0,0-1 0,1 0-1,0 0 1,0-1 0,0 1 0,1-1 0,0 1 0,0-1-1,1 0 1,0-1 0,0 1 0,0-1 0,1 0 0,0 0-1,-1 0 1,2-1 0,-1 0 0,0-1 0,1 1 0,0-1-1,0 0 1,6 1 180,3 1-61,1-1 1,0-1-1,0-1 0,0 0 0,0-1 1,0-1-1,0 0 0,0-2 0,0 0 1,0 0-1,0-2 0,0 0 0,-1-1 1,0-1-1,0 0 0,0-1 0,-1-1 1,0 0-1,-1-1 0,1-1 0,11-11 61,0-1 660,-2-1 0,0-1 0,-2-1 0,0-1-1,-2 0 1,-1-2 0,-1-1 0,-2 0 0,-1-1 0,5-15-660,-2-18 1051,-18 61-1032,1 0 1,-1 1-1,0-1 1,0 1-1,0-1 0,0 0 1,0 1-1,0-1 1,0 0-1,0 1 1,-1-1-1,1 1 1,0-1-1,-1 0 0,0 1 1,1-1-1,-1 1 1,0 0-1,0-1 1,1 1-1,-1-1 0,0 1 1,-1 0-1,1 0 1,0 0-1,0 0 1,0-1-1,-1 2 1,1-1-1,-1 0 0,1 0 1,0 0-1,-1 1 1,1-1-1,-1 0 1,0 1-20,-12 1 10,1 0 1,0 1 0,0 0-1,0 1 1,0 1 0,1 0-1,-1 0 1,1 1 0,0 1-1,1 0 1,-1 1 0,1 0-1,0 1 1,1 0 0,0 1-1,0 0 1,1 0 0,0 1-1,1 0 1,0 1 0,0 1-11,-1-2-7,2 1 0,-1 0-1,2 0 1,-1 0 0,2 1 0,-1 0 0,2 1 0,-1-1 0,2 1 0,0-1-1,0 1 1,1 0 0,1 0 0,0 0 0,1 13 7,1-24-21,-1 0 1,1 1-1,-1-1 1,1 1-1,0-1 0,0 0 1,0 1-1,0-1 0,0 0 1,1 0-1,-1 0 1,1 0-1,-1 0 0,1 0 1,0-1-1,-1 1 0,1 0 1,0-1-1,0 1 1,0-1-1,1 0 0,-1 0 1,0 0-1,0 0 0,1 0 1,-1 0-1,0-1 1,1 1-1,-1-1 0,1 1 1,-1-1-1,1 0 1,-1 0-1,1 0 0,-1 0 1,1-1-1,-1 1 0,1-1 1,-1 1-1,0-1 1,1 0-1,-1 0 0,0 0 1,0 0-1,0 0 0,1-1 1,-1 1-1,0-1 1,-1 1-1,1-1 0,2-1 21,132-154 540,-135 156-534,-1 0 1,0 1 0,1-1 0,-1 1 0,1-1 0,0 1 0,-1-1 0,1 1-1,-1-1 1,1 1 0,0-1 0,-1 1 0,1 0 0,0-1 0,-1 1 0,1 0 0,0 0-1,0 0 1,-1 0 0,1-1 0,0 1 0,0 0 0,-1 0 0,1 0 0,0 0 0,0 1-1,-1-1 1,1 0 0,0 0 0,0 0 0,-1 1 0,1-1 0,0 0 0,-1 0 0,1 1-1,0-1 1,-1 1 0,1-1 0,-1 1 0,1-1 0,0 1 0,-1-1 0,0 1 0,1-1-1,-1 1 1,1 0 0,-1-1 0,1 1 0,-1 0 0,0-1 0,0 1 0,1 0 0,-1 0-1,0-1 1,0 1 0,0 0-7,15 45-120,-14-44 132,0 7-53,0-1 1,1 1-1,1 0 0,0-1 1,0 0-1,0 1 0,1-1 0,0-1 1,1 1-1,0 0 0,0-1 1,0 0-1,1-1 0,0 1 1,1-1-1,-1 0 0,1 0 0,0-1 1,0 0-1,1 0 0,0-1 1,0 0-1,0 0 0,0-1 0,0 0 1,1 0-1,0-1 0,-1 0 1,1-1-1,0 0 0,0 0 1,7-1 40,-10 0-34,0-1 1,0 0 0,0 0 0,-1 0 0,1-1 0,0 0 0,0 0 0,-1-1 0,1 1 0,-1-1 0,0 0 0,0-1-1,0 1 1,0-1 0,-1 0 0,0 0 0,1 0 0,-1-1 0,-1 0 0,1 1 0,-1-1 0,1-1 0,0-2 33,47-141 599,-28 69 171,18 4 324,-41 76-1088,1 0 0,0 0-1,0 1 1,-1-1 0,1 0-1,0 0 1,0 1 0,-1-1-1,1 0 1,0 1 0,-1-1-1,1 0 1,0 1 0,-1-1-1,1 1 1,-1-1 0,1 1-1,-1-1 1,1 1 0,-1 0-1,1-1 1,-1 1 0,0 0-1,1-1 1,-1 1 0,0 0-1,1-1 1,-1 1 0,0 0-1,0 0 1,0-1 0,0 1-1,0 0 1,0 0 0,0-1-1,0 1 1,0 0 0,0 0-1,0-1 1,0 1 0,-1 0-1,1 0 1,0-1 0,0 1-1,-1 0-5,1 1 12,3 20-47,-2 1-1,0-1 1,-1 1-1,-2 0 0,0-1 1,-2 1-1,0-1 1,-1 0-1,-2 0 0,0-1 1,-1 1-1,-3 2 36,-11 1-567,21-25 561,1 1 0,0-1 1,0 0-1,-1 1 0,1-1 0,0 1 1,0-1-1,-1 0 0,1 1 0,0-1 1,-1 0-1,1 0 0,-1 1 0,1-1 1,0 0-1,-1 0 0,1 1 1,-1-1-1,1 0 0,-1 0 0,1 0 1,-1 0-1,1 0 0,-1 0 0,1 0 1,0 0-1,-1 0 0,1 0 0,-1 0 1,1 0-1,-1 0 0,1 0 0,-1 0 1,1 0-1,-1-1 0,1 1 1,0 0-1,-1 0 0,1 0 0,-1-1 1,1 1-1,0 0 0,-1-1 0,1 1 1,0 0-1,-1-1 0,1 1 0,0 0 1,-1-1-1,1 1 0,0-1 1,0 1-1,0-1 0,-1 1 0,1 0 1,0-1-1,0 1 0,0-1 0,0 1 1,0-1-1,0 1 0,0-1 0,0 0 6,0-19 74,1 0-1,2 0 1,0 0-1,1 0 1,0 0-1,2 1 1,0-1-1,2 1 1,0 1-1,1 0 1,1 0-1,0 0 1,9-9-74,-12 17 35,1 1 0,0 0 0,1 0 0,-1 1 0,2 0 0,-1 0 0,1 1 0,0 0 0,1 1-1,0 0 1,0 1 0,0 0 0,0 1 0,1 0 0,4 0-35,80 5-1137,-90 1 679,0 0-1,1 1 1,-2-1-1,1 1 1,0 1 0,-1-1-1,1 1 1,-1 0-1,0 0 1,0 1 0,-1-1-1,1 1 1,-1 0-1,2 3 459,7 12-7222,-6-2-7496</inkml:trace>
  <inkml:trace contextRef="#ctx0" brushRef="#br0" timeOffset="2427.785">3457 226 15599,'3'-14'3571,"11"-44"-1227,-1 37 3483,-10 49-4796,-3-25-1216,2 40 6,-2-1 0,-2 1 0,-2-1 0,-2 1 0,-2-1 1,-1-1-1,-2 0 0,-2 0 0,-2-1 0,-18 35 179,7-38-2027,26-36 1996,0 0 0,0-1 1,0 1-1,-1-1 0,1 1 0,0 0 0,-1-1 1,1 1-1,0-1 0,-1 1 0,1-1 0,-1 1 1,1-1-1,-1 0 0,1 1 0,-1-1 1,1 0-1,-1 1 0,0-1 0,1 0 0,-1 1 1,1-1-1,-1 0 0,0 0 0,1 0 1,-1 0-1,1 0 0,-1 0 0,0 1 0,1-1 1,-1-1-1,0 1 0,1 0 0,-1 0 0,0 0 1,1 0-1,-1 0 0,1-1 0,-1 1 1,0 0-1,1 0 0,-1-1 0,1 1 0,-1 0 1,1-1-1,-1 1 0,1-1 0,-1 1 1,1-1-1,-1 1 0,1-1 0,0 1 0,-1-1 1,1 1-1,0-1 0,-1 0 0,1 1 0,0-1 1,0 0 30,-4-16 160,1 1 0,1-1 0,0 0 0,2 0 0,0-1 1,0 1-1,2 0 0,0 0 0,1 1 0,4-12-160,3-15 216,2 1 0,2 1 0,2 0 0,1 2 0,3-1 0,0 2 0,3 1-1,1 1 1,18-20-216,-38 49 69,2 1 1,-1-1-1,1 1 0,0 0 0,0 0 0,1 1 0,-1-1 0,1 2 0,1-1 0,-1 1 0,0 0 0,1 0 0,0 1 1,0 0-1,0 0 0,0 1 0,4 0-69,-9 2 7,0 1 0,0-1 1,0 1-1,0 0 0,0 0 1,0 0-1,-1 0 0,1 1 1,0-1-1,-1 1 0,1 0 0,-1-1 1,0 1-1,1 0 0,-1 1 1,0-1-1,0 0 0,0 1 1,-1-1-1,1 1 0,0-1 0,-1 1 1,0 0-1,0-1 0,0 1 1,0 0-1,0 0 0,0 0 1,0 3-8,8 90-95,-11-83 90,0 1-1,0-1 1,-1 1-1,-1-1 1,0 0-1,-1-1 1,-1 1-1,0-1 1,0 0-1,-1 0 0,-1-1 1,0 0-1,0 0 1,-1-1-1,-1 0 1,1 0-1,-2-1 1,1 0-1,-1-1 1,0-1-1,-1 0 1,0 0-1,0-1 1,-1 0-1,1-1 1,-1-1-1,0 0 1,-1 0-1,-2-1 6,12-4 52,1 1-1,-1-1 1,1 0 0,-1 0 0,1 0-1,-1 0 1,1-1 0,0 1-1,0-1 1,0 0 0,0 0-1,0 0 1,0 0 0,1-1-1,-1 1 1,1-1 0,-1 0 0,1 1-1,0-1 1,0 0 0,0 0-1,0-1 1,1 1 0,-1 0-1,1 0 1,0-1 0,0 1-1,0-1 1,1 1 0,-1-1 0,1 1-1,-1-1 1,1 0 0,0 1-1,1-1 1,-1 1 0,1-1-1,-1 1 1,1-1 0,0 1-1,2-3-51,-3 4 28,1 0 0,0 0 0,0 0 0,0 0 0,0 1 0,0-1 0,0 0 0,1 1 0,-1-1 0,0 1 0,1-1 0,-1 1 0,1 0 0,0 0 0,-1-1 0,1 1 0,0 0 0,0 1 0,0-1 0,0 0 0,-1 0 0,1 1 0,0-1 0,0 1 0,0 0 0,1-1 0,-1 1 0,0 0 0,0 0 0,0 0 0,0 1 0,0-1 0,0 0 0,0 1 0,0 0-1,0-1 1,0 1 0,-1 0 0,1 0 0,0 0 0,0 0 0,-1 0 0,1 0 0,0 0 0,-1 1 0,1-1 0,-1 1 0,0-1 0,1 1 0,-1 0-28,19 19 27,0 1-1,-2 0 1,-1 2-1,0 0 1,-2 1 0,8 18-27,-18-34 0,107 187-261,-112-194 183,1 0 1,0 0 0,0-1 0,1 1-1,-1 0 1,0-1 0,0 1 0,1-1 0,-1 1-1,1-1 1,-1 0 0,1 1 0,0-1-1,0 0 1,-1 0 0,1 0 0,0-1-1,0 1 1,0 0 0,0-1 0,0 1-1,0-1 1,0 0 0,0 1 0,0-1 0,0 0-1,0 0 1,0 0 0,0-1 0,0 1-1,0 0 1,0-1 0,0 0 0,0 1-1,0-1 1,0 0 0,0 0 0,-1 0-1,1 0 1,0 0 0,0 0 0,-1 0 0,1-1-1,-1 1 1,1-1 0,-1 1 0,1-2 77,25-75-7031,-22 48 1426</inkml:trace>
  <inkml:trace contextRef="#ctx0" brushRef="#br0" timeOffset="3427.098">4104 447 7847,'0'0'2082,"0"0"11,0 0-70,0 0-523,0 0-475,0 0-197,-5 1-156,5 0-643,1-1-1,-1 0 0,1 0 1,-1 1-1,1-1 0,0 0 0,-1 1 1,1-1-1,-1 0 0,1 1 0,-1-1 1,0 1-1,1-1 0,-1 1 1,1-1-1,-1 1 0,0-1 0,1 1 1,-1-1-1,0 1 0,0 0 0,0-1 1,1 1-1,-1-1 0,0 1 1,0 0-1,0-1 0,0 1 0,0 0 1,0-1-1,0 1 0,0-1 0,0 1 1,0 0-1,0-1 0,-1 1 1,1-1-1,0 1 0,0 0 0,-1-1 1,1 1-1,0-1 0,-1 1 1,1-1-1,0 1 0,-1-1 0,1 1 1,-1-1-1,1 1 0,-1-1 0,1 0 1,-1 1-1,1-1 0,-1 0-28,7 2 224,0 0 0,0 0-1,1-1 1,-1 0 0,0 0-1,1-1 1,-1 0 0,1 0-1,-1-1 1,1 1 0,-1-1-1,0-1 1,1 1 0,-1-1 0,0 0-1,0-1 1,0 1 0,0-1-1,-1 0 1,1-1 0,-1 1-1,0-1 1,0 0 0,0-1-1,0 1 1,-1-1 0,0 0 0,0 0-1,0 0 1,0 0 0,-1-1-1,0 1 1,0-1 0,-1 0-1,1 0 1,-1 0 0,-1-1-1,1 1 1,-1 0 0,0-1 0,0-3-224,-4-57 1064,4 66-1061,-1 0-1,0 0 1,0 0 0,-1 0-1,1 0 1,0-1-1,0 1 1,0 0-1,-1 0 1,1 0 0,0 0-1,-1 0 1,1 0-1,-1 0 1,0 0-1,1 0 1,-1 0 0,0 0-1,1 0 1,-1 1-1,0-1 1,0 0 0,0 0-1,0 1 1,0-1-1,0 0 1,0 1-1,0-1 1,0 1 0,0 0-1,0-1 1,0 1-1,0 0 1,0-1-1,0 1 1,0 0 0,0 0-1,-1 0 1,1 0-1,0 0 1,0 0 0,0 1-1,0-1 1,0 0-1,0 0 1,0 1-1,-1-1 1,1 1 0,0-1-1,0 1 1,0-1-1,1 1 1,-1 0-1,0-1 1,-1 1-3,-4 6-6,0 0-1,0 0 1,1 0-1,0 1 1,0 0 0,0 0-1,1 0 1,1 0-1,-1 1 1,1-1 0,1 1-1,-1 0 1,2 0-1,-1 0 1,1 8 6,-2-5-54,2-1 1,-1 1-1,2-1 1,-1 1-1,2-1 0,-1 1 1,2 0-1,-1-1 0,2 0 1,-1 1-1,2-1 1,-1 0-1,2 0 0,-1-1 1,2 1-1,-1-1 1,1 0-1,1-1 0,0 1 1,0-1-1,0 0 1,2-1-1,-1 0 0,6 4 54,-2-4-7,0-1-1,0 0 1,0-1-1,1 0 0,0-1 1,0 0-1,1-1 1,-1-1-1,1 0 1,-1-1-1,1 0 0,0-1 1,0-1-1,0 0 1,0-1-1,0 0 1,0-1-1,-1-1 0,1 0 1,-1-1-1,0 0 1,0-1-1,0-1 1,0 0-1,-1 0 0,0-2 1,0 1-1,-1-1 1,0-1-1,-1 0 0,4-4 8,11-11 167,-1-2-1,-2 0 0,0-1 0,-2-1 0,0-1 0,-3-1 0,0-1 0,-2 0 0,6-20-166,-3-62 468,-18 110-467,0 0-1,-1 0 0,1-1 1,0 1-1,-1 0 0,0 0 1,0 0-1,0 0 1,0 0-1,0 0 0,-1 0 1,1 1-1,-1-1 1,0 0-1,0 1 0,0-1 1,0 1-1,0 0 0,0-1 1,-1 1-1,1 0 1,-1 1-1,1-1 0,-1 0 1,0 1-1,0-1 0,0 1 1,0 0-1,0 0 1,0 0-1,0 0 0,0 1 1,-3-1-1,-7 1-34,0 0 1,0 2-1,0-1 0,0 2 1,0-1-1,0 2 1,1 0-1,-1 0 0,1 1 1,0 1-1,0 0 1,1 1-1,0 0 1,0 0-1,1 1 0,-1 1 1,2 0-1,-1 0 1,2 1-1,-1 0 1,1 0-1,0 1 0,1 0 1,1 0-1,0 1 1,0 0-1,1 0 0,0 1 1,1-1-1,1 1 1,-1 6 33,3-13-50,1 1 0,0-1 0,0 0 0,1 0 0,-1 1 0,1-1 0,1 0 0,-1 0 0,1 0 0,0 0 0,1 0 0,-1-1 0,1 1 0,0-1 0,0 1 0,1-1 1,0 0-1,0 0 0,0-1 0,0 1 0,1-1 0,0 0 0,-1 0 0,2-1 0,-1 1 0,0-1 0,1 0 0,-1 0 0,1-1 0,0 0 0,4 1 50,1 1-36,1-1-1,-1 0 1,0-1 0,1 0-1,0-1 1,-1-1 0,1 1-1,-1-2 1,1 0 0,0 0-1,-1-1 1,1 0 0,-1-1-1,0-1 1,0 0 0,9-4 36,-11 3 110,-1 0 0,1 0 1,-1-1-1,0 0 0,0 0 1,-1-1-1,0 0 0,0 0 1,0-1-1,-1 0 0,0 0 1,-1 0-1,0-1 0,0 0 1,-1 0-1,0 0 0,0-1 1,1-8-111,-47 140 1452,1 26-1383,7 1 0,0 40-69,33-184-117,-7 92-2625,18-37-2556,1-41-766,4-10-5168</inkml:trace>
  <inkml:trace contextRef="#ctx0" brushRef="#br0" timeOffset="3723.996">5266 349 7175,'0'0'9844,"0"0"-6102,0 0-651,0 0-401,0 0-1205,0 0-904,-3 6-218,-6 25-151,1 0-1,1 1 0,2-1 0,1 1 1,2 0-1,1 31-211,0-35 30,-1 65-313,-7-149 341,6 36-61,2 1 0,0-1 0,1 1 0,1-1 0,1 1 0,1-1-1,1 1 1,0 0 0,2 0 0,0 0 0,1 1 0,0 0 0,2 0-1,0 1 1,1 0 0,1 0 0,3-2 3,-10 15-13,1-1 0,-1 1 0,1 0 1,0 0-1,1 1 0,-1 0 0,0 0 0,1 0 0,0 0 1,0 1-1,0 0 0,0 0 0,0 0 0,0 1 0,0 0 0,0 1 1,1-1-1,-1 1 0,0 0 0,0 0 0,1 1 0,-1 0 0,0 0 1,2 1 12,0 1-455,0-1 1,0 1 0,-1 0-1,1 1 1,-1 0 0,0 0-1,0 1 1,-1 0 0,1 0 0,-1 0-1,0 1 1,0 0 454,16 19-4687,-4-1-2685</inkml:trace>
  <inkml:trace contextRef="#ctx0" brushRef="#br0" timeOffset="4614.01">5727 417 15695,'0'0'2514,"0"0"-512,0 0 27,0 0-460,0 0-843,0 0-299,0 0-42,12 5-209,40 20-91,-21 13 53,-25-25-100,-4-8-20,-2-4-19,0 0 1,0 1-1,0-1 1,1 0-1,-1 0 1,0 0-1,0 0 0,0 0 1,1 0-1,-1 0 1,0 0-1,1 0 0,-1 0 1,1 0-1,0 0 1,-1 0-1,1 0 1,0 0-1,-1-1 0,1 1 1,0 0-1,0 0 1,0-1-1,0 1 1,-1-1-1,1 1 0,0-1 1,0 1-1,0-1 1,0 1-1,0-1 1,0 0-1,1 1 0,-1-1 1,0 0-1,0 0 1,0 0-1,0 0 1,0 0-1,0 0 0,0 0 1,0 0-1,0-1 1,0 1-1,1 0 0,-1-1 1,0 1-1,0-1 1,0 0 0,6-16 555,0 0 0,-2-1 0,0 0 0,-1 0 0,-1 0 0,-1 0-1,0 0 1,-2-15-555,1 24 194,0 7-162,0 0 0,-1 1 0,1-1 0,0 0 0,-1 0-1,1 1 1,-1-1 0,1 0 0,-1 0 0,0 0 0,0 0 0,0 0-1,0 0 1,0 0 0,0 1 0,-1-1 0,1 0 0,0 0-1,-1 0 1,0 0 0,1 1 0,-1-1 0,0 0 0,0 0-1,0 1 1,0-1 0,0 1 0,0-1 0,-1 1 0,1 0-1,0-1 1,-1 1 0,1 0 0,-1 0 0,0 0 0,1 0-1,-1 0 1,0 0 0,1 0 0,-1 1 0,0-1 0,0 1 0,0-1-1,0 1 1,1 0 0,-1-1 0,0 1 0,0 0 0,0 0-1,0 1 1,0-1 0,0 0 0,0 1 0,1-1 0,-1 1-1,-2 0-31,-8 9-22,0 1 0,1 0-1,0 1 1,1 0 0,0 1 0,0 0-1,2 0 1,0 1 0,0 0-1,1 1 1,1 0 22,-1-1-119,1 1-1,1 0 1,0 0 0,1 0 0,0 0 0,1 0-1,1 1 1,1 0 0,0-1 0,1 1-1,1 0 1,0-1 0,1 1 0,1-1 0,1 4 119,-3-15-117,0 0 0,1-1 0,0 1 0,0 0 0,0 0 0,0-1 0,1 0 0,0 1 0,-1-1 0,1 0 0,0 0 1,0 0-1,1-1 0,-1 1 0,1-1 0,-1 1 0,1-1 0,0 0 0,-1-1 0,1 1 0,0-1 0,0 0 0,1 0 1,-1 0-1,0 0 0,0-1 0,0 1 0,0-1 0,1 0 0,-1 0 0,3-1 117,6-1-30,-1 0-1,0-1 1,-1 0-1,1 0 1,-1-2-1,1 1 1,-1-1-1,0-1 1,-1 0-1,7-5 31,24-22 456,-2-2-1,-2-1 1,-1-2-1,-2-1 0,1-6-455,25-26 745,31-47 1049,-91 119-1773,-1-1-1,1 1 1,-1-1 0,1 0 0,-1 1 0,1-1-1,-1 0 1,0 0 0,1 1 0,-1-1 0,1 0 0,-1 0-1,0 0 1,1 0 0,-1 0 0,1 0 0,-1 0 0,0 0-1,1 0 1,-1 0 0,1 0 0,-1 0 0,0 0 0,1 0-1,-1 0 1,1-1 0,-1 1 0,0 0 0,1-1 0,-1 1-1,1 0 1,-1-1 0,1 1 0,-1 0 0,1-1-1,0 1 1,-1-1 0,1 1 0,-1-1 0,1 1 0,0-1-1,-1 1 1,1-1 0,0 1 0,0-1 0,-1 0 0,1 1-1,0-1 1,0 1 0,0-1 0,0 0 0,0 1 0,0-1-1,0 0 1,0 1 0,0-1 0,0 1 0,0-1 0,0 0-1,1 1 1,-1-1-21,-9 10 1,0 0-1,1 0 1,0 1-1,0 0 1,1 0-1,1 1 1,0 0-1,0 0 1,1 1-1,0-1 1,1 1-1,1 0 1,0 0-1,0 0 1,1 1-1,1-1 0,0 1 1,0-1-1,2 1 1,-1-1-1,2 1 1,1 5-1,0-7-190,0-1 1,1-1-1,0 1 0,1 0 1,0-1-1,1 0 0,-1 0 1,2 0-1,-1-1 1,1 0-1,1 0 0,0-1 1,0 0-1,0 0 0,0-1 1,1 0-1,0-1 0,1 0 1,-1 0-1,1-1 0,3 1 190,-2-43 1992,105-117-770,51-11-629,-158 154-583,-8 13-19,-1-1 0,0 0 0,0 0 0,0 1 0,1-1 0,-1 0 0,0 0 0,0 0 0,1 1 0,-1-1 0,0 0 0,0 0 0,1 0 0,-1 0 0,0 0 0,1 0 0,-1 0 0,0 1 0,0-1 0,1 0 0,-1 0 0,0 0 0,1 0 0,-1 0 0,0 0 0,1-1 9,-10 29-20,2 0 0,1 0 1,1 0-1,1 0 1,2 1-1,1 11 20,8 115-149,-9-152 135,0-1 1,0 0-1,0 0 1,0 0 0,0 0-1,0 0 1,-1 0-1,1-1 1,0 1-1,-1-1 1,0 0 0,1 1-1,-1-1 1,0 0-1,1-1 1,-1 1 0,0 0-1,0-1 1,0 0-1,0 1 1,0-1-1,1 0 1,-1-1 0,0 1-1,0 0 1,0-1-1,0 0 1,1 1 0,-1-1-1,0 0 1,1-1-1,-1 1 1,0 0-1,1-1 1,0 1 0,-1-1-1,-1-1 14,-39-30-3970,21 5-4247,17 15 1095</inkml:trace>
  <inkml:trace contextRef="#ctx0" brushRef="#br0" timeOffset="4862.62">7023 390 16239,'0'0'5739,"0"0"-1778,0 0-1115,0 0-973,0 0-890,0 0-578,-5 9-170,-10 14-154,1 1 0,1 1 0,2 0 0,0 1 0,2 0 0,-5 21-81,11-36-642,1-1 0,1 1-1,0 0 1,0-1 0,1 1 0,1 0 0,-1 0-1,2-1 1,-1 1 0,3 6 642,3-8-5664,-2-5-2974</inkml:trace>
  <inkml:trace contextRef="#ctx0" brushRef="#br0" timeOffset="5085.71">7049 20 21460,'0'0'2339,"0"0"-1443,0 0-447,0 0-417,0 0-32,0 0-641,0 0-2498,0 0-6630</inkml:trace>
  <inkml:trace contextRef="#ctx0" brushRef="#br0" timeOffset="5494.952">7558 424 9449,'0'0'8008,"0"0"-4720,0 0-1126,0 0-246,0 0-789,0 0-679,0 0-191,-14 9 90,1-2-294,1 1 0,0 1 1,1 0-1,0 1 0,0 0 1,1 1-1,0 0 1,1 0-1,-8 12-53,12-13 2,0 0 1,1 0-1,0 1 0,1-1 1,0 1-1,0 0 1,1 0-1,0 0 0,1 0 1,0 3-3,1-11-51,0 1 0,0-1 0,0 0 0,1 0 0,-1 1 0,1-1 0,0 0 0,-1 0 0,1 0 0,1 0 1,-1 0-1,0 0 0,1 0 0,0 0 0,-1 0 0,1-1 0,0 1 0,0-1 0,1 1 0,-1-1 0,0 0 0,1 0 0,0 0 0,-1 0 0,1 0 1,0-1-1,0 1 0,0-1 0,0 0 0,0 0 0,0 0 0,0 0 0,0 0 0,1-1 0,-1 0 0,2 1 51,3-1-1,0 0-1,0 0 0,0-1 0,0 0 0,-1 0 1,1-1-1,0 0 0,-1-1 0,1 1 1,-1-1-1,0-1 0,0 0 0,0 1 0,-1-2 1,1 1-1,-1-1 0,0 0 0,0-1 1,-1 1-1,2-3 2,7-8 276,0-1 1,-2 0-1,0-1 0,-1-1 1,-1 0-1,7-19-276,-12 30 110,-2-1-1,1 0 1,-1 0 0,0 0-1,-1 0 1,0 0 0,-1-1-1,0 1 1,0-1 0,-1 1-1,0-1 1,-1 1-1,-1-5-108,1 12-31,1 0 1,-2 0-1,1 0 1,0 1-1,0-1 1,0 0-1,-1 1 1,1-1-1,-1 1 1,1 0-1,-1-1 1,0 1-1,1 0 1,-1 0-1,0 0 1,0 0-1,0 0 1,0 1-1,0-1 1,0 0-1,0 1 1,0 0-1,0-1 1,0 1-1,0 0 1,0 0-1,0 0 1,0 0-1,0 0 1,0 1-1,0-1 1,-1 1 29,-61 20-4315,36-1-767,6 3-3913</inkml:trace>
  <inkml:trace contextRef="#ctx0" brushRef="#br0" timeOffset="5953.068">8088 417 20371,'0'0'2958,"0"0"-1405,0 0-528,0 0-309,0 0-524,-3 17-102,-31 115 33,19-100-375,-34 85 614,25-39-4433,39-81 2176,104-139 6116,-52 54-2036,23 3-195,-88 83-1959,1 0 0,0 0 0,0 0 0,0 0 0,1 0-1,-1 1 1,0-1 0,1 1 0,-1 0 0,1 0 0,-1 0 0,1 1 0,-1-1 0,1 1 0,0 0-1,-1 0 1,1 0 0,0 0 0,-1 1 0,1 0 0,-1-1 0,1 1 0,-1 0 0,1 1 0,-1-1 0,0 1-1,0-1 1,1 1 0,-1 0 0,0 0 0,-1 1 0,2 0-31,7 10 52,-1-1 1,-1 2-1,0-1 1,-1 1-1,-1 1 0,0-1 1,0 1-1,-1 4-52,20 40 83,-24-54-80,-1 0 1,1 0 0,0 0-1,0 0 1,0 0 0,1 0-1,-1 0 1,1-1 0,1 1-1,-1-1 1,0 0 0,1 0-1,0 0 1,0-1-1,0 1 1,1-1 0,-1 0-1,1 0 1,-1 0 0,1-1-1,0 0 1,0 0 0,0 0-1,0 0 1,1-1 0,-1 0-1,0 0 1,1 0 0,-1-1-1,1 0 1,-1 0 0,0 0-1,1 0 1,-1-1 0,1 0-1,-1 0 1,0-1-1,4-1-2,5-7 91,0-1 0,-1 0 0,-1-1 1,0 0-1,0-1 0,-1-1 1,-1 1-1,0-2 0,-1 1 1,-1-1-1,0-1 0,-1 0 1,-1 0-1,0 0 0,-1-1 1,-1 1-1,2-17-92,-5 31-16,-1 1 1,1 0-1,-1 0 1,0-1-1,0 1 0,0-1 1,0 1-1,0 0 1,0-1-1,0 1 0,0 0 1,0-1-1,-1 1 1,1 0-1,0-1 0,-1 1 1,1 0-1,-1 0 1,1 0-1,-1-1 0,0 1 1,0 0-1,0 0 1,1 0-1,-1 0 0,0 0 1,0 0-1,0 0 1,0 0-1,-1 1 0,1-1 1,0 0-1,0 1 1,0-1-1,-1 1 0,1-1 1,0 1-1,0-1 1,-1 1-1,1 0 0,0 0 1,-1 0-1,1 0 1,-1 0-1,1 0 16,-66 15-2223,9 8-2053,-1 4-2616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63 11915,'0'0'4938,"0"0"-1900,0 0-86,0 0-411,0 0-955,0 0-866,20-6-325,-15 5-365,162-30 629,183 41-259,-442-24-700,43 6 291,-1 2 0,1 1 0,-1 3 0,-26 3 9,72 0 18,1-1 0,-1 1-1,1 0 1,-1-1 0,1 1 0,-1 1 0,1-1 0,0 0 0,0 1-1,0 0 1,0 0 0,0 0 0,0 0 0,0 0 0,1 1-1,-1-1 1,1 1 0,0-1 0,-1 1 0,1 0 0,0 0 0,1 0-1,-1 0 1,1 0 0,-1 1 0,1-1 0,0 0 0,0 1-1,0-1 1,1 1 0,-1-1 0,1 1 0,0-1 0,0 1 0,0 2-18,-11 466 1318,-20-307-1258,-7-2 0,-21 44-60,25-92 67,22-71-44,1-9-106,1 1 0,2 0-1,1 1 1,0 27 83,6-60-32,1 0-1,0-1 0,0 1 1,0-1-1,0 1 1,1-1-1,0 1 0,0 0 1,0-1-1,0 0 0,0 1 1,0-1-1,1 0 1,0 0-1,0 1 0,0-1 1,0-1-1,0 1 0,0 0 1,1 0-1,-1-1 1,1 0-1,0 1 0,0-1 1,0 0-1,0 0 0,0 0 1,0-1-1,0 1 1,1-1-1,-1 0 0,1 0 1,-1 0-1,1 0 0,-1-1 1,1 1 32,22 2-346,0-2-1,0 0 1,0-1 0,0-2-1,0-1 1,-1-1 0,1 0 0,21-9 346,113-39-7480,-102 29 546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5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22549,'0'0'3524,"0"0"-834,0 0-640,0 0-1153,0 0-705,0 0-192,78-36 32,-34 36-32,6-1 0,2 0-160,5-2-545,4-2-1120,-2 1-1506,-4-4-2851,-10 0-8232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16239,'0'0'3348,"0"0"-989,0 0 6,0 0-678,0 0-1217,3 14-369,4 20-91,3 0-1,0 0 1,2 0 0,2-2-1,2 2-9,-8-16-57,2-1-1,0-1 1,1 1-1,1-2 1,1 0-1,0 0 1,0-1-1,2-1 1,-1 0-1,2-1 1,0-1-1,0 0 1,2 0 57,-14-9 5,0-1 1,0 1-1,0-1 1,0 1-1,0-1 0,0 0 1,1-1-1,-1 1 1,0-1-1,0 0 1,1 0-1,-1 0 0,0-1 1,0 1-1,1-1 1,-1 0-1,0 0 1,0-1-1,0 1 0,0-1 1,0 0-1,0 0 1,-1 0-1,1 0 1,-1-1-1,1 0 0,-1 1 1,0-1-1,0 0 1,0-1-1,-1 1 1,1 0-1,0-1-5,63-135 3615,-59 119-3032,4-7-163,-2 0 0,-1 0 0,-1-1 0,-2 0 0,0 0 0,-1-25-420,-21 121 0,4 20-52,4 0-1,2 85 53,5-88-118,-3 1 0,-4-1 0,-8 23 118,8-58-248,-3 0-1,-2-1 1,-2-1 0,-2 0 0,-3-1-1,-4 5 249,20-43 6,0-1 0,-1 0-1,1-1 1,-2 1-1,1-1 1,-1 0-1,0-1 1,0 1-1,-1-2 1,1 1-1,-2-1 1,1 0-1,0 0 1,-1-1-1,0-1 1,0 1-1,0-1 1,0-1-1,-1 0 1,1 0-1,-1 0 1,1-2-1,-1 1 1,1-1-1,-1 0 1,0-1-1,1 0 1,-1-1-1,1 0 1,0 0-1,-8-4-5,-3-2 26,1-2 0,0 0 1,0-1-1,1-1 0,0-1 0,1-1 0,0 0 0,2-1 0,-1-1 0,2 0 0,0-1 0,1 0 0,1-1 0,0-1 0,2 0 0,0 0 0,0-4-26,4 9-238,1 0 0,1 0-1,0-1 1,1 1-1,1-1 1,0 0 0,1 0-1,0 0 1,2-8 238,6-29-3841,8 2-3369,9-1-9008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7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82 2114,'0'0'15892,"0"0"-10511,0 0-2973,0 0-1100,-11 13-641,-70 93 97,72-90-753,0 1 0,1 1 0,1 0 1,0 0-1,1 0 0,1 1 0,1-1 0,1 1 1,1 0-1,0 2-11,19-37-6,25-112 898,-37 105-716,1 1 0,0-1 1,2 1-1,1 1 0,1 0 0,0 0 0,2 1 0,0 0 0,11-13-176,-21 31 16,0-1-1,0 1 0,-1 0 1,1 0-1,1 0 0,-1 0 0,0 0 1,0 0-1,1 0 0,-1 1 1,1-1-1,-1 1 0,1 0 0,0 0 1,0 0-1,0 0 0,-1 0 1,1 0-1,0 1 0,0 0 0,0-1 1,0 1-1,0 0 0,0 0 1,0 1-1,0-1 0,0 1 0,0-1 1,-1 1-1,1 0 0,0 0 1,0 0-1,-1 1 0,1-1 0,-1 0 1,1 1-1,-1 0 0,1 0 1,-1-1-1,0 1 0,0 1 0,0-1 1,0 0-1,1 2-15,6 12 25,-1-1 0,-1 1 0,-1 1 0,0 0 0,-1-1 0,0 2 0,0 6-25,38 103 71,26-50-643,-38-65-2203,3-15-3375,-18-5 331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20 159 13581,'0'0'4489,"-2"-13"-1451,-6-64 2578,9 75-5468,-1 0 1,1-1 0,0 1-1,0 0 1,0 0-1,1 0 1,-1 0-1,0 0 1,1 0-1,-1 1 1,1-1 0,0 0-1,-1 1 1,1-1-1,0 1 1,0 0-1,0 0 1,0-1-1,0 1 1,0 1-1,0-1 1,1 0 0,-1 0-1,0 1 1,0-1-1,1 1 1,-1 0-1,0 0 1,3 0-149,4-3 198,23-5-139,-1 2 0,1 0 1,1 3-1,-1 0 0,0 2 1,1 2-1,-1 0 1,8 4-60,-35-5 10,0 1 0,0 0 0,0 0 0,0 0 1,0 1-1,0 0 0,-1-1 0,1 2 0,0-1 1,-1 1-1,0-1 0,0 1 0,0 0 0,0 1 1,0-1-1,0 1 0,-1-1 0,0 1 0,0 0 0,0 1 1,0-1-1,-1 0 0,1 1 0,-1-1 0,0 1 1,-1 0-1,1 0 0,-1 0 0,0-1 0,0 1 1,0 1-1,-1-1 0,0 4-10,-1 57 73,-2-1 0,-4-1 0,-2 1 0,-16 52-73,2-1-62,-83 525-1321,107-636 1399,-1 0-1,0 0 1,0 0 0,0 0-1,0-1 1,-1 1 0,0 0 0,0 0-1,0 0 1,-1-1 0,0 1 0,0 0-1,0-1 1,0 0 0,-1 1-1,1-1 1,-1 0 0,0 0 0,-1-1-1,1 1 1,0-1 0,-1 1-1,0-1 1,0 0 0,0 0 0,0-1-1,0 1 1,-1-1 0,1 0-1,-1 0 1,0-1 0,1 1 0,-1-1-1,0 0 1,0 0 0,0-1-16,-6-3 33,-1-1 0,1 0 0,0 0 1,1-2-1,-1 1 0,1-1 0,0-1 1,0 0-1,1 0 0,0-1 0,1 0 1,-1 0-1,1-1 0,1 0 0,0-1 1,0 0-1,1 0 0,0 0 0,1-1 1,0 0-1,0 0 0,1-1-33,-7-42-1956,14 18-4955,3 18-2730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5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181 362 16784,'0'0'3123,"0"0"-102,0 0-330,0 0-849,0 0-844,0 0-534,-1 10-282,2 12-177,1 0 1,1-1-1,2 1 0,0-1 1,1 0-1,0-1 0,2 0 1,1 0-1,0 0 0,2-1 1,0 0-1,1-1 0,12 14-5,-22-28-2,0 0 1,0 0-1,0 0 0,0 0 0,1-1 0,-1 1 1,1-1-1,0 1 0,0-1 0,0 0 0,1 0 0,-1-1 1,1 1-1,0-1 0,-1 1 0,1-1 0,0 0 0,0-1 1,0 1-1,1-1 0,-1 0 0,0 1 0,1-2 1,-1 1-1,0-1 0,1 1 0,-1-1 0,1 0 0,-1-1 1,0 1-1,1-1 0,-1 0 0,0 0 0,1 0 0,-1-1 1,0 1-1,0-1 0,0 0 0,0 0 0,0-1 1,1-1 1,7-12 251,-1-1 0,-1 0 0,0-1 1,-1-1-1,-1 1 0,3-15-251,8-14 692,42-99 776,-113 286-1468,33-74 0,2 2 0,3-1 0,3 2 0,3 0 0,3 20 0,0-15 0,-3 0 0,-3 0 0,-4 0 0,-11 29 0,22-91 0,0 1 0,-1-1 0,-1 1 0,0-2 0,-1 1 0,0-1 0,-1 0 0,0 0 0,-5 4 0,9-11 0,0 0 0,0-1 0,0 1 0,0-1 0,-1 0 0,0-1 0,1 1 0,-1-1 0,0 0 0,0 0 0,0 0 0,0-1 0,-1 0 0,1 0 0,0 0 0,-1-1 0,1 0 0,0 0 0,-1 0 0,1 0 0,0-1 0,-1 0 0,1 0 0,-5-2 0,-4-4-58,1 0 0,-1-2-1,1 1 1,1-2 0,0 0 0,0 0 0,1-1-1,0 0 1,1-1 0,0-1 0,1 1-1,0-1 1,1-1 0,1 0 0,0 0 0,1 0-1,0-1 1,1 0 0,1 0 0,1 0 0,-2-13 58,-5-66-3592,16 34-2297,6 26-384</inkml:trace>
  <inkml:trace contextRef="#ctx0" brushRef="#br0" timeOffset="271.151">860 828 13357,'2'-13'7965,"14"-59"-1330,-17 70-3356,-8 12-2794,-2 15-390,1 1 0,2 0 0,1 0 0,0 0 0,2 1 0,1 0 1,2 0-1,0 0 0,2 0 0,1 0 0,2 11-95,-3-25-250,1-1 0,0 1 0,0-1 0,2 0 1,0 1-1,0-1 0,1 0 0,0-1 0,1 1 0,0-1 0,1 0 0,1 0 0,0-1 1,0 1-1,0-2 0,2 1 0,-1-1 0,1 0 0,0-1 0,1 0 0,9 6 250,25-6-9064,-25-9 154</inkml:trace>
  <inkml:trace contextRef="#ctx0" brushRef="#br0" timeOffset="572.233">1196 119 13901,'0'0'3822,"0"0"-1126,0 0-491,0 0-737,0 0-662,-9 14-213,-27 47-65,35-59-497,0 0-1,1 0 1,-1 1-1,1-1 1,-1 0-1,1 1 1,0-1-1,0 0 1,0 1-1,1-1 1,-1 0-1,0 0 1,1 1-1,-1-1 1,1 0-1,0 0 1,0 0-1,0 1 1,0-1-1,0 0 1,0 0-1,1-1 1,-1 1-1,1 0 1,-1 0-1,1-1 1,-1 1-1,1-1 1,0 1-1,0-1 1,0 0-1,0 1 1,0-1-1,0 0 1,0-1-1,0 1 1,1 0-1,-1 0 1,0-1-1,0 0 1,1 1-1,1-1-30,1 1 103,1-1 0,-1 0-1,1 0 1,-1-1-1,0 0 1,0 0 0,1 0-1,-1 0 1,0-1-1,0 1 1,0-1-1,0-1 1,0 1 0,-1-1-1,1 0 1,-1 0-1,0 0 1,1 0 0,-2-1-1,1 0 1,0 0-1,-1 0 1,1 0-1,-1-1 1,0 1 0,-1-1-1,1 1 1,-1-1-1,0 0 1,0 0 0,0 0-1,-1-1 1,0 1-1,0 0 1,0 0-1,-1-1 1,1-3-103,0 2 28,0 1 0,0 0 0,0-1 0,0 1 0,-1-1 0,0 1-1,-1-1 1,1 1 0,-1-1 0,-1 1 0,1 0 0,-1 0 0,0-1 0,0 1 0,-1 0 0,0 1-1,0-1 1,0 0 0,-1 1 0,0 0 0,0 0 0,-2-2-28,2 6-79,-1 1 0,1-1 0,-1 1 0,0 0 0,1 0 0,-1 1 0,1-1 1,-1 1-1,1 0 0,-1 0 0,1 1 0,-1-1 0,1 1 0,0 0 0,0 0 0,0 1 0,0-1 0,0 1 0,0 0 0,1 0 0,0 0 1,-1 0-1,1 0 0,0 1 0,0 0 0,1-1 0,-1 1 0,0 2 79,-47 84-6113,38-43-1227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00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176 105 18065,'0'0'3614,"0"0"-213,0 0-449,-14-10-827,-47-27-796,60 37-1297,-1-1 0,0 1-1,1 0 1,-1 0 0,1-1 0,-1 1 0,0 0 0,1 0 0,-1 1 0,1-1 0,-1 0-1,0 1 1,1-1 0,-1 1 0,1-1 0,-1 1 0,1-1 0,-1 1 0,1 0 0,0 0-1,-1 0 1,1 0 0,0 0 0,0 0 0,0 0 0,0 0 0,0 1 0,0-1-1,0 0 1,0 1 0,0-1 0,0 1 0,1-1 0,-1 1 0,1-1 0,-1 1 0,0 1-32,-2 2 42,-7 21-36,1 1 0,1 0 0,1 0 0,2 0 0,0 1 0,2-1 0,1 1-1,1 0 1,2 0 0,2 17-6,-3-33 0,20 319-3497,-4-249-4943,-4-55 774</inkml:trace>
  <inkml:trace contextRef="#ctx0" brushRef="#br0" timeOffset="422.176">99 284 15663,'14'-184'6176,"-14"179"-5965,1 1-1,-1-1 1,1 0 0,1 1-1,-1-1 1,1 1-1,-1-1 1,1 1-1,0 0 1,1 0 0,-1 0-1,1 0 1,0 0-1,0 1 1,0-1-1,0 1 1,0 0 0,1 0-1,0 0 1,0 0-1,0 0 1,0 1-1,0 0 1,0 0 0,0 0-1,1 0 1,0 1-211,6-1 125,1 2 0,-1-1 0,1 2 1,-1 0-1,1 0 0,-1 1 0,1 0 1,-1 1-1,0 0 0,0 1 0,0 0 1,-1 1-1,1 0 0,-1 1 0,9 6-125,-14-9-10,1 1 0,-1 0 0,0 1 0,0-1 0,-1 1 0,1 0 0,-1 0 0,0 0 0,0 0-1,-1 1 1,0 0 0,0 0 0,0 0 0,0 0 0,-1 0 0,0 0 0,-1 1 0,1-1 0,-1 1 0,0-1-1,-1 1 1,0-1 0,0 1 0,0-1 0,-1 1 0,0-1 0,0 1 0,-1 3 10,-4-1-74,0 1 0,-1-1-1,0 0 1,0 0 0,0-1 0,-1 0 0,-1-1-1,1 1 1,-1-2 0,-1 1 0,1-1 0,-1-1 0,0 1-1,0-2 1,-1 1 0,1-2 0,-1 1 0,0-1 0,-10 1 74,-65 6 32,85-11-14,1 0 0,-1 0 0,1 0 1,0 0-1,0-1 0,-1 1 0,1 0 1,0 0-1,0 0 0,0 0 1,0 0-1,0 0 0,0 0 0,0-1 1,0 1-1,1 0 0,-1 0 0,0 0 1,1 0-1,-1 0 0,1 0 1,-1 0-1,1 0 0,0 0 0,-1 0 1,1 0-1,0 1 0,-1-1 0,1 0 1,0 0-1,0 1 0,0-1 0,0 0 1,0 1-1,0-1 0,0 1 1,0-1-1,0 1 0,0-1 0,0 1 1,0 0-1,0 0 0,0 0 0,0-1 1,1 1-19,7-4 85,0 1 1,0 0-1,0 0 0,1 1 1,-1 0-1,1 0 1,-1 1-1,1 0 0,-1 1 1,1 0-1,8 2-85,-9 1 20,-1 1 0,-1 0-1,1 1 1,-1 0 0,0 0-1,0 0 1,0 1 0,-1 0-1,1 0 1,-2 1 0,1 0-1,-1 0 1,0 0 0,0 1-1,-1-1 1,3 8-20,-6-14 0,7 10-2,-1 1 0,0 0 0,-1 0-1,0 1 1,-1-1 0,0 1 0,-1 0-1,0 1 1,-1-1 0,-1 1 0,0 0 0,-1 0 2,-2-12 0,1 1 1,-1 0-1,0-1 1,0 1-1,0-1 1,0 1-1,-1-1 1,1 1 0,-1-1-1,1 0 1,-1 0-1,0 0 1,0 0-1,0 0 1,0 0-1,0 0 1,0-1 0,0 1-1,-1-1 1,1 0-1,-1 1 1,1-1-1,-1 0 1,1 0-1,-1-1 1,0 1 0,1 0-1,-1-1 1,0 0-1,0 0 0,-87 4 69,71-6-113,-1 0-1,1-2 1,0 0 0,1-1-1,-1-1 1,1-1 0,0 0-1,1-2 1,-1 0 0,1-1 44,-15-24-3063,30 5-3990,10 18 545</inkml:trace>
  <inkml:trace contextRef="#ctx0" brushRef="#br0" timeOffset="728.245">795 241 20916,'0'0'3726,"0"0"-950,0 0-822,0 0-1084,0 0-598,-11 13-128,0 0-101,-50 78 224,56-80-247,0 0 1,1 0-1,1 0 0,-1 0 1,2 0-1,0 1 0,0 0 1,1-1-1,0 1 0,1 0 1,1-1-1,0 1 0,0 0 1,1-1-1,1 1 0,0-1 1,0 0-1,1 0 0,0 0 1,1 0-1,1-1 0,-1 0 0,2 0 1,-1 0-1,1-1 0,7 7-20,-8-10 4,0-1 0,0 0 0,0 0 0,0 0-1,1-1 1,-1 0 0,1 0 0,0-1-1,1 0 1,-1 0 0,0-1 0,1 0-1,0 0 1,-1 0 0,1-1 0,0-1 0,0 1-1,0-1 1,-1 0 0,1-1 0,0 0-1,0 0 1,-1-1 0,1 0 0,0 0-1,-1-1 1,0 0 0,0 0 0,0-1-1,0 1 1,0-2 0,-1 1 0,1-1 0,2-3-4,4-10 85,-1 0 1,-1-1 0,-1-1 0,0 0 0,-2 0 0,0 0-1,-1-1 1,-2-1 0,0 1 0,-1-1 0,-1 1-1,-1-1 1,-1-18-86,1 23-132,-3-99 489,0 112-435,1 1 0,-1 0 0,0-1 0,0 1 1,0 0-1,-1-1 0,1 1 0,-1 0 1,0 0-1,0 0 0,0 0 0,0 1 1,0-1-1,-1 0 0,1 1 0,-1 0 1,1-1-1,-1 1 0,0 0 0,0 1 0,0-1 1,0 0-1,0 1 0,-1 0 0,1-1 1,0 1-1,-1 0 0,1 1 0,0-1 1,-3 1 77,-29 0-4948,13 3-2169,-3 4-9688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5:5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451 175 11307,'0'0'7842,"0"-14"-4233,-1-49-1010,0 60-2369,1 1-1,0-1 1,0 0 0,-1 0-1,0 1 1,1-1-1,-1 0 1,0 1 0,0-1-1,-1 1 1,1-1-1,0 1 1,-1-1-1,0 1 1,1 0 0,-1 0-1,0 0 1,0 0-1,0 0 1,0 0-1,-1 1 1,1-1 0,-2 0-230,-85-8 1382,62 15-1346,1 1 1,0 1 0,1 2 0,0 0 0,0 1-1,1 2 1,1 1 0,0 0 0,-18 15-37,37-27-4,0 1 0,0 0 0,1 1 1,-1-1-1,1 1 0,-1-1 0,1 1 0,0 0 1,0 1-1,0-1 0,0 0 0,1 1 1,-1-1-1,1 1 0,0 0 0,0 0 0,0 0 1,1 0-1,-1 0 0,1 0 0,0 1 1,0-1-1,1 0 0,-1 0 0,1 1 0,0-1 1,0 0-1,0 1 0,1-1 0,0 0 1,-1 1-1,1-1 0,1 0 0,-1 0 0,1 0 1,0 0-1,-1 0 0,2 0 0,-1 0 1,0-1-1,1 1 4,14 10-24,1-1 1,0-1 0,1 0-1,0-1 1,1-2-1,0 0 1,0 0 0,13 1 23,44 21 21,-70-27-21,8 1 4,1 1 0,-1 0 0,-1 1 0,1 1 0,-1 0 0,-1 1 0,0 1 0,0 0 0,-1 0 0,0 2 0,0-1 0,-2 1 0,1 1 0,-1 0 0,-1 1 0,0 0-4,-8-10 2,0 0 0,1-1-1,-2 1 1,1 0-1,0 0 1,-1 0-1,1 0 1,-1 0 0,0 0-1,-1 0 1,1 0-1,-1-1 1,1 1 0,-1 0-1,0 0 1,-1 0-1,1-1 1,-1 1-1,1-1 1,-1 1 0,0-1-1,-1 1 1,1-1-1,0 0 1,-1 0 0,0 0-1,0-1 1,1 1-1,-2 0 1,1-1 0,0 0-1,-1 0-1,-120 49 67,101-45-78,0-1 0,0-1 1,0-1-1,0-1 0,0-1 1,0-1-1,-1-1 0,1-1 1,0-2-1,-3 0 11,23 3-145,0 1 0,0 0-1,0-1 1,0 0 0,0 1-1,0-1 1,0-1 0,0 1 0,0 0-1,0-1 1,0 1 0,1-1 0,-1 0-1,1 0 1,-1 0 0,1 0 0,0 0-1,0 0 1,0-1 0,0 1 0,0-1-1,1 0 1,-1 1 0,1-1 0,-1 0-1,1 0 1,0 0 0,0 0-1,1 0 1,-1 0 0,0 0 0,1 0-1,0 0 1,0 0 0,0 0 0,0-1-1,0 1 1,1-1 145,49-59-8984,-11 34 287</inkml:trace>
  <inkml:trace contextRef="#ctx0" brushRef="#br0" timeOffset="408.053">1020 150 19955,'7'-15'3294,"25"-46"-524,-30 59-2644,-1 1-1,1-1 1,-1 0-1,0 1 1,0-1-1,0 0 0,0 0 1,0 0-1,0 0 1,-1 0-1,1 0 1,0 0-1,-1 0 1,0 0-1,1 0 1,-1 0-1,0 0 0,0 0 1,0 0-1,-1 0 1,1-1-1,0 1 1,-1 0-1,1 0 1,-1 0-1,0 0 1,0 0-1,1 1 0,-1-1 1,-1 0-1,1 0 1,-1-1-126,-56-5 2733,57 8-2733,-35 4 0,0 2 0,0 2 0,0 1 0,1 2 0,1 1 0,0 2 0,-27 15 0,-58 42 0,118-70 0,-1 0 0,1 1 0,0-1 0,0 0 0,-1 1 0,1-1 0,0 1 0,0-1 0,0 1 0,1-1 0,-1 1 0,0 0 0,1-1 0,-1 1 0,1 0 0,-1 0 0,1 0 0,0-1 0,-1 1 0,1 0 0,0 0 0,0 0 0,1 0 0,-1-1 0,0 1 0,1 0 0,-1 0 0,1-1 0,-1 1 0,1 0 0,0-1 0,0 1 0,0 0 0,0-1 0,0 1 0,0-1 0,0 1 0,0-1 0,1 0 0,-1 0 0,0 1 0,1-1 0,-1 0 0,1 0 0,0 0 0,76 36 0,231 44-315,-302-81 295,-1 1 1,1 1-1,0-1 1,-1 1-1,0 0 1,1 1-1,-1-1 0,0 1 1,0 0-1,-1 1 1,1 0-1,-1 0 1,1 0-1,-1 0 0,0 1 1,-1 0-1,1 0 1,-1 0-1,0 0 1,0 1-1,-1 0 0,0-1 1,0 1-1,0 1 1,0-1-1,-1 0 1,0 1-1,-1-1 0,1 1 1,-1-1-1,-1 1 1,1 0-1,-1-1 1,0 1-1,-1 0 0,0 6 20,-6-1 62,-1 0 0,0-1 1,0 0-1,-1 0 0,-1-1 0,0 0 0,0-1 0,-1 0 0,0-1 0,0 0 0,-1 0 0,0-1 0,-1-1 0,1 0 0,-1-1 0,-10 3-62,-9 4 4,0-1 0,0-1 0,-1-2 0,0-1-1,-1-1 1,1-2 0,-31-1-4,63-2-86,-1-1 0,1 1-1,-1-1 1,1 1 0,-1-1 0,0 0-1,1 0 1,-1 1 0,0-1 0,1 0 0,-1-1-1,0 1 1,1 0 0,-1 0 0,0-1-1,1 1 1,-1-1 0,1 1 0,-1-1-1,1 0 1,-1 1 0,1-1 0,-1 0 0,1 0-1,0 0 1,0 0 0,-1 0 0,1-1-1,0 1 1,0 0 0,0 0 0,0-1 0,0 1-1,0-1 1,1 1 0,-1-1 0,0 1-1,1-1 1,-1 1 0,1-1 0,0 0 0,-1 1-1,1-1 1,0 0 0,0 1 0,0-2 86,4-3-739,-1 0 0,1 0 1,0 1-1,0 0 1,1 0-1,0 0 1,0 0-1,0 0 1,0 1-1,1 0 1,0 0-1,4-1 739,5-6-2343,29-19-5835</inkml:trace>
  <inkml:trace contextRef="#ctx0" brushRef="#br0" timeOffset="661.321">1264 238 15214,'0'0'5307,"0"0"-1592,0 0-602,0 0-818,0 0-843,0 0-571,0 0-283,7 17-422,0-3-164,-3-7-12,0 0 0,-1 0 1,0 0-1,-1 0 0,1 1 1,-1-1-1,-1 1 0,1-1 1,-1 1-1,-1 0 0,0 0 0,0-1 1,0 1-1,-2 6 0,-8 44-961,3 0 0,1 1 0,4 0 0,2 7 961,8-17-5556,4-19-2794,-4-17-998</inkml:trace>
  <inkml:trace contextRef="#ctx0" brushRef="#br0" timeOffset="859.602">1343 235 16175,'0'0'2755,"26"-85"288,0 75 384,7 1-1601,6 0-1025,12 8-161,-1-2-256,7 3-255,-7 0-97,-8 7-32,-3 5 0,-14-1-577,-14 9-1088,-11 3-2147,-3-1-3299</inkml:trace>
  <inkml:trace contextRef="#ctx0" brushRef="#br0" timeOffset="1087.693">1330 502 17521,'0'0'3555,"78"-18"-1377,-33 8-352,3 0-897,-2 2-833,6 4 0,-12 1-96,-2 3 32,-14 0-64,-12 8-513,-8 4-1441,-4 5-1569,-10-1-3203</inkml:trace>
  <inkml:trace contextRef="#ctx0" brushRef="#br0" timeOffset="1088.693">1233 768 14798,'0'0'5285,"0"0"-3139,77 26 737,-37-24-1025,17 1-994,0-3-319,8 2-33,6-2-319,-2-2-161,-2-2 0,-12-2-32,-10 3-449,-19 3-1248,-9 0-3204,-11 0-2690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3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18033,'0'0'3876,"0"0"-1762,0 0 128,0 0-192,0 0-1121,0 0-705,0 0-224,0 0-32,12-59-353,20 68-607,8 2-770,5 4-1537,5 3-1634,-5-5-5541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0 18193,'0'0'1057,"0"0"-352,0 0 480,0 0-833,0 0-352,0 0-192,0 0-288,0 0-1730,-32 100-2114,18-65-3268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18:09.837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</inkml:brush>
  </inkml:definitions>
  <inkml:trace contextRef="#ctx0" brushRef="#br0">637 137 4100,'0'0'9262,"0"0"-5141,-6-9-1857,-1-4-1370,-3-6 242,-2 0 2503,32 16-1381,151 24-2098,-142-19-154,-21 0-2,-1 0-1,1-1 1,0 0 0,0-1 0,0 1 0,0-1 0,0-1 0,0 0 0,0 0 0,0 0-1,0-1 1,-1 0 0,1-1 0,-1 0 0,1 0 0,-1 0 0,0-1 0,0 0-1,-1 0 1,1-1 0,-1 0 0,6-5-4,-6-30 2723,-16 61-2392,-7 40-280,4 1 1,2 0-1,-3 62-51,9 211-1062,4-335 1060,1 1-1,-1 0 1,0-1 0,0 1-1,0-1 1,0 1 0,0-1-1,0 1 1,0-1 0,0 0-1,0 1 1,0-1-1,0 0 1,-1 0 0,1 0-1,0 0 1,0 0 0,0 0-1,0 0 1,0 0 0,0 0-1,0-1 1,0 1 0,0 0-1,0-1 1,0 1 0,0-1-1,0 1 1,0-1-1,0 1 1,0-1 0,0 0-1,0 1 1,0-1 2,-259-142 662,204 125-1521,62 37-3679,32 7-5413,-16-11-421</inkml:trace>
  <inkml:trace contextRef="#ctx0" brushRef="#br0" timeOffset="395.135">1203 351 15214,'3'-12'4196,"2"-5"-2903,8-31 1049,0 14 3414,-2 59-3397,-6 253-2327,-21-136-2808,10-167 2141,3-9 858,0-1 0,3 0 0,0 0 0,3 0 0,1 0 0,1 1 0,2 0 0,1 0 0,3-2-223,-9 30 17,1 1 0,0 0 0,0 0-1,0 0 1,1 1 0,-1-1 0,1 1-1,0 0 1,1 0 0,-1 0 0,1 1 0,0-1-1,-1 1 1,2 0 0,-1 0 0,0 1-1,0 0 1,1 0 0,-1 0 0,1 0-1,0 1 1,-1 0 0,1 0 0,0 1 0,0-1-1,0 1 1,0 1 0,-1-1 0,1 1-1,0 0 1,0 0 0,-1 1 0,1-1 0,-1 1-1,1 0 1,-1 1 0,0 0 0,0-1-1,0 2 1,0-1 0,0 0 0,1 3-17,4 2-63,0 1-1,0 1 1,-1 0-1,0 0 1,0 1 0,-2 0-1,1 0 1,-1 1 0,-1 0-1,0 0 1,-1 0 0,0 1-1,-1 0 1,0 0 0,-1 0-1,0 1 1,-1-1 0,-1 0-1,0 6 64,2 41-5402,-2 0-4936,-1-43-1257</inkml:trace>
  <inkml:trace contextRef="#ctx0" brushRef="#br0" timeOffset="802.054">1997 241 7079,'0'0'9897,"0"0"-5269,12-13-1457,37-41-507,9 14 2557,-64 56-5114,-125 78-107,-61 24 0,190-117 0,0 0 0,0-1 0,0 1 0,0 0 0,1 0 0,-1 0 0,0 0 0,1 1 0,-1-1 0,0 0 0,1 1 0,0-1 0,-1 1 0,1-1 0,0 1 0,0 0 0,0-1 0,0 1 0,0 0 0,0 0 0,0 0 0,1 0 0,-1 0 0,1 0 0,-1 0 0,1 0 0,0 0 0,0 0 0,0 0 0,0 0 0,0 0 0,0 0 0,1 0 0,-1 0 0,1 0 0,-1 0 0,1 0 0,0 0 0,0-1 0,-1 1 0,1 0 0,1 0 0,-1-1 0,0 1 0,0 0 0,1-1 0,-1 0 0,0 1 0,2 0 0,14 4-86,0-1-1,0 0 1,0-2 0,0 0-1,1 0 1,-1-2 0,18 0 86,43 4-325,-68-4 224,-1 0-1,1 0 1,-1 1-1,1 0 1,-1 0 0,0 1-1,0 1 1,0-1-1,0 1 1,-1 1-1,0 0 1,0 0 0,0 0-1,0 1 1,-1 0-1,5 5 102,-11-5-9,0 0 0,0 0 0,0 0 0,-1 0 0,0 0 0,0-1 0,0 1 1,-1 0-1,0 0 0,0 0 0,-1 0 0,1 0 0,-1-1 0,0 1 0,-1-1 0,1 1 0,-1-1 0,0 0 0,-1 0 0,1 0 0,-1-1 0,0 1 0,0-1 0,0 0 0,-2 1 9,-5 5-8,0-1 0,-1-1-1,0 0 1,0 0 0,-1-1 0,0 0 0,0-1-1,0-1 1,-1 0 0,0-1 0,0-1 0,0 0-1,-1 0 1,1-2 0,-1 0 0,1 0 0,-5-2 8,-89-21-3977,70-3-3822,28 10 741</inkml:trace>
  <inkml:trace contextRef="#ctx0" brushRef="#br0" timeOffset="1866.867">2433 313 7976,'0'0'4452,"0"0"-1666,0 0 44,0 0-44,0 0-485,0 0-662,1-7-96,7 75-1207,-2-36-433,1 0 1,1 0-1,2 0 0,1-1 0,2-1 1,1 0-1,1-1 0,10 13 97,-25-40-32,1 0-1,0 0 1,1 0 0,-1 0-1,0 0 1,0 0-1,1 0 1,0-1 0,-1 1-1,1 0 1,0-1-1,-1 1 1,1-1 0,0 0-1,0 1 1,0-1-1,1 0 1,-1 0 0,0 0-1,0-1 1,0 1-1,1 0 1,-1-1 0,0 0-1,1 1 1,-1-1 0,0 0-1,1 0 1,-1 0-1,0-1 1,1 1 0,-1-1-1,0 1 1,0-1-1,1 0 1,-1 1 0,0-1-1,0 0 1,0-1-1,0 1 1,0 0 0,0-1-1,0 1 1,1-2 32,28-35 932,-1-2 0,-3-1 0,-1-1 0,-1-2 0,8-24-932,-6 15 262,-24 195-473,38-59-2968,-38-80 3038,-1-1 0,1 0 0,0 0 0,-1 0 0,1 0 0,0 0 1,0 0-1,0-1 0,1 0 0,-1 1 0,0-1 0,0-1 0,1 1 0,-1 0 0,0-1 0,1 1 0,-1-1 0,1 0 1,-1 0-1,0-1 0,1 1 0,-1-1 0,0 0 0,1 1 0,-1-1 0,0-1 0,0 1 0,0 0 0,0-1 1,0 0-1,0 1 0,0-1 0,0 0 0,-1-1 0,3-1 141,80-93 549,-68 66 792,-2 0 1,-2-1-1,0-1 0,7-32-1341,-13 48 2995,-30 198-2141,11 2-2749,12-183 1870,0 0-1,0 0 0,0-1 1,0 1-1,1 0 1,-1 0-1,0 0 1,0 0-1,1-1 1,-1 1-1,0 0 1,0 0-1,1 0 1,-1 0-1,0 0 1,0 0-1,1-1 1,-1 1-1,0 0 1,1 0-1,-1 0 1,0 0-1,0 0 1,1 0-1,-1 0 1,0 0-1,1 0 1,-1 0-1,0 1 1,0-1-1,1 0 1,-1 0-1,0 0 1,0 0-1,1 0 1,-1 0-1,0 1 1,0-1-1,1 0 1,-1 0-1,0 0 1,0 1-1,1-1 26,6-31 136,0-49 813,-7 55-712,2 0-1,0 0 0,2 1 0,1 0 0,1-1 0,0 2 1,2-1-1,1 1 0,7-13-236,-13 31-7,0 1 0,1-1 0,-1 1 0,1 0 0,0 0 0,0 0 1,0 0-1,1 1 0,-1 0 0,1 0 0,0 0 0,0 0 0,0 1 0,0 0 0,0 0 0,0 0 0,1 1 0,-1-1 0,1 1 0,-1 0 0,1 1 1,-1 0-1,1 0 0,0 0 0,-1 0 0,1 1 0,-1 0 0,1 0 0,4 2 7,74 30-3380,-14 15-6887,-38-21-3938</inkml:trace>
  <inkml:trace contextRef="#ctx0" brushRef="#br0" timeOffset="2291.457">3978 320 19282,'0'0'3625,"-2"-13"-609,-9-41-763,9 50-2136,0 1 0,0-1 0,0 1 0,0-1-1,-1 1 1,1 0 0,-1 0 0,0 0 0,0 1 0,0-1 0,0 1 0,-1-1 0,1 1-1,0 0 1,-1 0 0,0 1 0,1-1 0,-1 1 0,0 0 0,0 0 0,0 0 0,0 0 0,0 1-1,0-1 1,0 1 0,0 0 0,0 0 0,0 1 0,-2 0-117,-10 1 27,0 2 0,0 0 0,0 0 0,0 2 0,1 0 0,0 1 0,0 0 0,0 1 0,1 1 0,1 0 0,-1 1 0,2 0 0,-1 1 1,1 1-1,-8 11-27,8-12-30,1 0 1,1 0 0,0 2-1,1-1 1,0 1-1,1 0 1,0 1 0,1 0-1,1 0 1,0 1 0,1 0-1,0 0 1,2 0 0,-1 0-1,2 1 1,0 3 29,2-16-61,0 1 0,0-1 0,1 1 0,-1-1 0,1 1-1,0-1 1,0 1 0,0-1 0,0 0 0,1 0 0,-1 1 0,1-1 0,0 0 0,0 0 0,0-1 0,0 1 0,0 0 0,1-1 0,-1 1 0,1-1 0,0 0 0,0 0 0,0 0-1,0 0 1,0 0 0,0-1 0,0 1 0,0-1 0,1 0 0,-1 0 0,1 0 0,1 0 61,3 1-74,0-1 0,1 0 0,-1 0 0,1-1 0,-1 0 1,1-1-1,-1 1 0,1-2 0,-1 1 0,0-1 0,1 0 0,-1-1 0,2-1 74,11-8 10,0-1-1,-1 0 1,0-2 0,-1 0-1,-1-1 1,-1-1-1,0-1 1,-1 0 0,-1-1-10,76-76 239,-90 94-240,-1 1 0,0-1 0,0 1 1,1-1-1,-1 1 0,0-1 0,1 1 0,-1 0 1,1-1-1,-1 1 0,0 0 0,1-1 1,-1 1-1,1 0 0,-1-1 0,1 1 0,-1 0 1,1 0-1,-1-1 0,1 1 0,-1 0 1,1 0-1,-1 0 0,1 0 0,0 0 0,-1 0 1,1 0-1,-1 0 0,1 0 0,-1 0 1,1 0-1,-1 0 0,1 0 0,0 1 0,-1-1 1,1 0-1,-1 0 0,1 1 0,-1-1 1,0 0-1,1 0 0,-1 1 0,1-1 0,-1 1 1,1-1-1,-1 0 0,0 1 0,1-1 1,-1 1-1,0-1 0,0 1 0,1-1 0,-1 1 1,0-1-1,0 1 0,0-1 0,1 1 1,-1-1 0,3 42-91,-2-25 115,26 68-965,-24-82 652,0 1 0,-1-1 0,1 0 0,0 0 0,0 0 0,1 0 0,-1-1 0,1 1 0,-1-1 0,1 0 0,0 0 0,-1-1 0,1 1 0,0-1 0,0 1 0,1-1 0,-1 0 0,0-1 0,0 1 0,3-1 289,4 1-1685,1-1 0,0 0 1,0-1-1,-1-1 1,1 0-1,0 0 1,-1-1-1,0 0 1,4-3 1684,12-5-5830</inkml:trace>
  <inkml:trace contextRef="#ctx0" brushRef="#br0" timeOffset="2606.096">4400 361 4004,'3'-13'6219,"0"1"-4631,11-49 2908,-10 13 7474,-21 131-9615,-13 76-2312,-20-66-3172,50-93 3065,0-1 0,0 1-1,0-1 1,0 1 0,-1-1-1,1 1 1,0 0 0,0-1 0,0 1-1,-1-1 1,1 1 0,0 0-1,-1-1 1,1 1 0,0 0 0,-1-1-1,1 1 1,0 0 0,-1-1 0,1 1-1,-1 0 1,1 0 0,0-1-1,-1 1 1,1 0 0,-1 0 0,1 0-1,-1 0 1,1 0 0,-1 0 0,1 0-1,-1 0 1,1 0 0,-1 0-1,1 0 1,0 0 0,-1 0 0,1 0-1,-1 0 1,1 0 0,-1 0-1,1 1 1,-1-1 0,1 0 0,0 0-1,-1 1 1,1-1 0,-1 0 0,1 0-1,0 1 1,-1-1 0,1 0-1,0 1 1,-1-1 0,1 1 0,0-1-1,0 0 1,-1 1 0,1-1 0,0 1-1,0-1 1,0 1 0,0-1-1,0 1 1,0-1 0,-1 0 0,1 1-1,0-1 1,0 1 64,3-40-177,-2 35 244,4-19 725,0 0 1,1 0-1,2 0 0,0 1 1,2 0-1,0 0 0,1 1 1,4-4-793,-12 22 65,0-1 0,0 0 0,1 1 0,-1-1 0,1 1 0,0 0 0,0 0 0,0 1 0,0-1 0,0 1 0,1 0 0,-1 0 0,1 0 0,-1 0 0,1 1 0,0 0 0,-1 0 0,1 0 0,0 1 0,0 0 0,0-1 0,0 2 0,-1-1 0,1 0 0,0 1 0,0 0 0,0 0 0,-1 1 0,1-1 0,-1 1 0,1 0 0,-1 0 0,0 1 0,1-1 0,-1 1 0,-1 0 0,1 0 0,0 0 0,0 1-65,7 8 17,0 1 0,-1 0-1,0 1 1,-1 0-1,0 1 1,-2 0-1,1 0 1,3 15-17,19 34-1003,17 1-4795,-4-33-3223,-15-16-2168</inkml:trace>
  <inkml:trace contextRef="#ctx0" brushRef="#br0" timeOffset="3214.553">5133 360 13293,'5'-17'4863,"31"-87"1906,-22 60-710,-26 46-4890,-90 82-555,98-81-614,-9 7 0,0-1 0,1 2 0,0 0 0,1 0 0,0 1 0,1 0 0,0 1 0,1 0 0,1 1 0,0 0 0,1 0 0,0 1 0,1 0 0,0 0 0,2 0 0,0 0 0,0 1 0,2 0 0,0 0 0,0 2 0,3-15-56,-1-1-1,1 1 1,0-1 0,-1 1 0,1-1-1,1 1 1,-1-1 0,0 0 0,0 0-1,1 1 1,0-1 0,-1 0 0,1 0-1,0 0 1,0-1 0,0 1 0,0 0-1,0-1 1,0 1 0,1-1-1,-1 0 1,0 1 0,1-1 0,-1-1-1,1 1 1,-1 0 0,1 0 0,0-1-1,-1 0 1,1 1 0,0-1 0,-1 0-1,1 0 1,0 0 0,-1-1 0,1 1-1,-1-1 1,2 0 56,98-29-2859,-80 20 1848,-1-1-1,-1-1 1,0-1-1,0-1 1,-2-1-1,16-15 1012,90-110 1094,-80 100 5520,-38 77-3512,-7-24-3029,0-10-68,1-1 1,-1 1-1,0-1 0,1 1 0,0-1 0,0 1 0,-1-1 0,1 1 0,1 0 0,-1-1 0,0 1 0,1-1 0,-1 1 0,1-1 1,0 1-1,-1-1 0,1 0 0,1 1 0,-1-1 0,0 0 0,0 0 0,1 1 0,-1-1 0,1 0 0,0-1 0,0 1 0,0 0 0,0 0 1,0-1-1,0 1 0,0-1 0,0 0 0,0 1 0,1-1 0,-1 0 0,3 0-5,3-2 0,0-1 0,-1 0 0,1 0 0,-1-1 0,1 0 0,-1 0 0,0-1 0,0 0 0,0 0 0,-1-1 0,1 0 0,-1 0 0,-1 0 0,1-1 0,0 0 0,-1 0 0,0 0 0,-1-1 0,0 1 0,0-1 0,0 0 0,-1 0 0,1-1 0,-2 1 0,1-1 0,-1 0 0,-1 1 0,1-1 0,-1 0 0,0 0 0,-1 0 0,0-3 0,-1 8 0,-1 1 0,1-1 0,-1 1 0,1 0 0,-1 0 0,0-1 0,0 1 0,0 1 0,0-1 0,0 0 0,0 0 0,0 1 0,-1-1 0,1 1 0,-1 0 0,1 0 0,-1 0 0,0 0 0,1 0 0,-1 0 0,0 1 0,1-1 0,-1 1 0,0 0 0,0 0 0,1 0 0,-1 0 0,0 0 0,0 1 0,1-1 0,-1 1 0,0 0 0,1 0 0,-1 0 0,1 0 0,-1 0 0,1 0 0,-1 1 0,1-1 0,0 1 0,-1 0 0,-6 4 0,1 0 0,-1 1 0,1 0 0,0 0 0,1 1 0,0 0 0,0 0 0,1 1 0,0 0 0,0 0 0,1 0 0,0 1 0,1 0 0,0 0 0,0 0 0,1 0 0,1 1 0,-1-1 0,2 1 0,-1 0 0,2-1 0,-1 1 0,2 0 0,-1 0 0,1-1 0,1 1 0,0 0 0,0-3-7,1 0 0,-1 0 0,1 0 0,1 0-1,0-1 1,0 0 0,0 0 0,1 0 0,0 0 0,0 0 0,1-1 0,-1 0-1,1-1 1,1 1 0,-1-1 0,1 0 0,0 0 0,0-1 0,1 0 0,-1-1 0,1 1-1,0-1 1,-1-1 0,1 1 0,1-1 0,-1-1 0,5 1 7,-3-1 1,-1-1 0,0 1 0,0-2 1,1 1-1,-1-1 0,0-1 0,0 0 0,0 0 0,0 0 1,0-1-1,-1-1 0,1 1 0,-1-2 0,0 1 1,0-1-1,0 0 0,-1-1 0,1 1 0,-1-2 1,-1 1-1,1-1 0,-1 0 0,0 0 0,-1 0 0,0-1 1,0 0-1,1-3-1,-5 10-34,0 0 1,0-1-1,0 1 1,0 0-1,0-1 1,0 1-1,0-1 1,-1 1-1,1-1 1,0 0-1,-1 1 1,0-1-1,1 1 1,-1-1-1,0 0 1,0 1-1,1-1 1,-1 0-1,-1 1 1,1-1-1,0 0 1,0 1-1,-1-1 1,1 0-1,-1 1 1,1-1-1,-1 1 1,1-1-1,-1 1 1,0-1-1,0 1 1,0-1-1,0 1 1,0 0-1,0-1 1,0 1-1,-1 0 1,1 0-1,0 0 1,-1 0-1,1 0 1,-1 0-1,1 1 1,-1-1-1,1 0 1,-1 1-1,1-1 1,-1 1-1,0-1 1,1 1-1,-1 0 1,0 0-1,1 0 1,-1 0-1,0 0 1,1 0-1,-1 0 1,0 1 33,-79 22-10560,31-2-2946</inkml:trace>
  <inkml:trace contextRef="#ctx0" brushRef="#br0" timeOffset="7497.268">7018 1262 11915,'0'0'6187,"0"0"-2925,0 0-827,12-14-514,43-45-666,-49 53-1125,0 1-1,0 0 1,0 0 0,0 1 0,1 0 0,0 0-1,0 0 1,0 1 0,0 0 0,1 1 0,-1 0 0,1 0-1,-1 0 1,1 1 0,0 0 0,-1 0 0,1 1-1,0 0 1,4 1-130,-1 1 94,0 0-1,-1 0 1,1 1 0,-1 1-1,0 0 1,0 0 0,0 1-1,0 1 1,-1-1 0,0 1-1,0 1 1,2 2-94,38 23 88,-35-23-44,0-1-1,0-1 1,1 0 0,0-1 0,1-1-1,0 0 1,-1-1 0,1-1-1,0 0 1,1-1 0,-1-1-1,0 0 1,1-2 0,-1 0 0,0 0-1,15-4-43,-27 3 21,1 0 0,0 0 1,0 0-1,-1-1 0,1 0 0,-1 1 0,0-1 0,0-1 0,0 1 0,0-1 0,-1 0 0,1 1 0,-1-2 0,0 1 0,0 0 1,0-1-1,-1 1 0,0-1 0,0 0 0,0 1 0,0-1 0,-1 0 0,1 0 0,-1 0 0,-1-1 0,1 1 0,-1 0 0,0 0 0,0 0 1,0 0-1,-1-1 0,0 1 0,0 0 0,0 0 0,0 0 0,-1 0 0,0 0 0,-1-1-21,-24-13-1575,17 20-2382,0 4-4300,5 1-9050</inkml:trace>
  <inkml:trace contextRef="#ctx0" brushRef="#br0" timeOffset="8186.04">8859 977 18962,'2'-15'2594,"7"-47"198,2 38 2552,-7 47-3929,-4 66-1022,-2-72-369,1 0 0,1-1 0,1 1 1,0 0-1,1 0 0,1 0 0,1-1 1,0 1-1,1-1 0,6 13-24,-8-20 1,1-1 1,0 1-1,1-1 0,0 0 0,0 0 1,0-1-1,1 1 0,0-1 0,1 0 0,0-1 1,0 0-1,0 0 0,0 0 0,1-1 1,0 0-1,0-1 0,1 1 0,-1-2 1,1 1-1,0-1 0,0-1 0,0 1 1,0-1-1,1-1 0,-1 0 0,0 0 1,1-1-1,-1 0 0,0-1 0,7-1-1,-4-4 52,0-1 0,-1 0 0,0-1 0,0-1 0,-1 1 0,0-2 0,-1 1 0,0-1 0,0-1 0,-1 0 0,0 0 0,-1 0 0,-1-1 0,0 0 0,0 0 0,-1-1 0,0 0 0,-1 0 0,1-11-52,27-127 0,-69 283 0,4 32 0,-8 149 0,20-135 0,19-168-2,1 15-74,-2 0 0,-1 0 0,-2 0 1,0-1-1,-1 0 0,-1 0 0,-2-1 0,-11 22 76,18-40-20,-1 0 0,1-1 0,-1 1 0,0-1 0,-1 1 0,1-1 0,-1-1 0,1 1 0,-1-1 0,0 1 0,-1-1 0,1-1 0,-1 1 0,1-1 0,-1 0 0,1 0 0,-1-1 0,0 1-1,0-1 1,0-1 0,0 1 0,0-1 0,0 0 0,0 0 0,0-1 0,0 0 0,0 0 0,0 0 0,-4-2 20,-1-1 2,0 0 0,0 0 1,0-2-1,0 1 0,1-1 1,0-1-1,0 0 0,1 0 0,0-1 1,0 0-1,0 0 0,1-1 0,1 0 1,-4-6-3,1 1 55,2 1 0,0-2 0,0 1 0,2-1 0,0 0 1,0-1-1,1 1 0,1-1 0,1 0 0,0 0 0,1 0 1,1-1-1,1 1 0,0 0 0,1 0 0,0-1 0,2 1 1,0 0-1,0 0 0,2 1 0,1-5-55,0 5 0,1 1 0,0 0 0,1 0 0,1 0 0,0 1 0,1 1 0,0-1 0,1 2 0,0-1 0,1 2 0,0-1 0,1 2 0,0-1 0,1 2 0,-1 0 0,2 0 0,26 1-1413,-13 32-3308,-25 4-3719</inkml:trace>
  <inkml:trace contextRef="#ctx0" brushRef="#br0" timeOffset="3603.122">1496 1505 18930,'0'0'3587,"0"0"-1377,0 0 129,0 0-866,0 0-512,-32 124-320,23-56-257,6 2-160,-2 0-96,3 4-96,2-4-32,0 2-640,0-3-994,4-5-1633,1-7-2883,-1-11-8808</inkml:trace>
  <inkml:trace contextRef="#ctx0" brushRef="#br0" timeOffset="3853.272">1448 1648 17873,'13'-105'2578,"-13"101"-2372,1 1 0,0-1 0,0 1-1,0-1 1,0 1 0,0 0 0,1-1-1,0 1 1,-1 0 0,1 0 0,0 0-1,1 0 1,-1 1 0,1-1 0,-1 0-1,1 1 1,0 0 0,-1-1 0,1 1-1,1 0 1,-1 1 0,0-1 0,0 0-1,1 1 1,-1 0 0,0 0-1,1 0 1,0 0 0,-1 1 0,1-1-1,1 1-205,99 17 1683,-96-15-1649,1 1 1,-1 0-1,-1 0 0,1 0 0,0 1 0,-1 0 0,0 1 0,0 0 1,0 0-1,0 0 0,-1 1 0,0 0 0,0 0 0,-1 1 0,0-1 0,0 1 1,0 0-1,-1 1 0,0-1 0,0 1 0,-1 0 0,0 0 0,0 0 1,-1 0-1,0 0 0,-1 0 0,1 1 0,-2-1 0,1 1 0,-1-1 0,0 1 1,-1-1-1,-1 7-34,-5 0-71,0-1 1,-1 0 0,-1-1-1,0 1 1,-1-2 0,0 1-1,-1-1 1,0-1 0,-1 0-1,0-1 1,-1 0 0,0-1-1,-1 0 1,1-1 0,-2 0-1,1-1 1,-13 3 70,9-2-699,0 0 1,-1-2-1,1 0 1,-1-1-1,0-1 1,0-1-1,-7 0 699,27-3-180,-1 0 0,1 0 0,-1 1 0,0-1 1,1 0-1,-1 0 0,1 0 0,-1 0 0,1 0 0,-1 0 0,1-1 0,-1 1 0,1 0 1,-1 0-1,1 0 0,-1 0 0,0 0 0,1-1 0,-1 1 0,1 0 0,-1 0 0,0-1 1,1 1-1,-1 0 0,1-1 0,-1 1 0,0 0 0,0-1 0,1 1 0,-1-1 0,0 1 1,0 0-1,1-1 0,-1 1 0,0-1 0,0 1 0,0-1 0,0 1 0,0-1 0,0 1 1,1-1-1,-1 1 0,0 0 0,0-1 0,-1 1 0,1-1 0,0 1 0,0-1 0,0 1 1,0-1-1,0 1 0,0-1 0,-1 1 0,1-1 0,0 1 0,0 0 0,-1-1 0,1 1 1,0 0-1,0-1 0,-1 1 0,1 0 0,-1-1 0,1 1 0,0 0 0,-1-1 180,26-12-9566</inkml:trace>
  <inkml:trace contextRef="#ctx0" brushRef="#br0" timeOffset="4104.876">1904 1737 17649,'0'0'3945,"0"0"-625,0 0-800,0 0-801,0 0-566,3 13-379,14 150 304,-3 27-1916,-26-203 433,8-1 416,0-1 0,2 0 0,0 0 0,1 1 0,0-1 1,1 0-1,0 0 0,2 0 0,0 0 0,0 0 0,2 1 1,-1-1-1,2 1 0,0 0 0,1 0 0,0 1 0,1-1 0,0 1 1,1 1-1,1-1 0,0 2 0,9-10-11,-13 16-67,1 1 0,0-1 0,0 1-1,1 0 1,-1 1 0,1 0 0,0 0-1,0 0 1,0 1 0,0 0 0,0 0 0,0 1-1,1 0 1,-1 0 0,0 0 0,1 1-1,-1 1 1,1-1 0,-1 1 0,0 0 0,2 1 67,44 12-3860,-3 7-4055,-20-5-5094</inkml:trace>
  <inkml:trace contextRef="#ctx0" brushRef="#br0" timeOffset="5492.587">2239 1908 10058,'0'0'4313,"0"0"-1254,0 0-561,0 0-256,0 0-475,0 0-534,0 0-549,6 2-327,111 25 658,-109-25-963,-1-1 1,1 0 0,-1-1-1,1 1 1,-1-1 0,1-1-1,-1 1 1,1-1 0,-1-1-1,1 0 1,-1 0 0,0 0-1,0-1 1,0 0-1,0 0 1,0 0 0,-1-1-1,1 0 1,-1-1 0,0 1-1,0-1 1,-1 0 0,0-1-1,1 1 1,-2-1 0,1 0-1,-1-1 1,0 1 0,1-3-53,-1 0 208,0 1 0,-1-1 0,0 0 0,-1 0 1,0 0-1,-1 0 0,1-1 0,-2 1 0,1 0 1,-2-1-1,1-2-208,-2 10 19,1 0 0,-1 0 0,0 0 0,0 0 0,0 1 0,0-1 0,0 0 0,0 1 0,0-1 0,0 1 0,-1 0 0,1 0 0,-1 0 0,1 0 0,-1 0 0,1 1 0,-1-1 0,1 1 0,-1-1 0,1 1 0,-1 0 0,0 0 0,1 0 0,-1 0 0,1 1 0,-1-1 0,0 1 0,1 0 0,-1-1 1,1 1-1,0 0 0,-1 0 0,1 1 0,0-1 0,-1 0 0,1 1 0,0 0 0,0-1 0,0 2-19,-12 7-94,0 1 1,1 0 0,1 1 0,0 0-1,0 1 1,2 1 0,-1 0-1,2 0 1,0 1 0,0 0 0,2 0-1,0 1 1,1 0 0,0 0-1,1 1 1,1-1 0,1 1-1,0 0 1,1 1 0,1-1 0,0 3 93,2-14-134,0-1 0,0 1 0,1-1 1,-1 1-1,1-1 0,1 0 1,-1 0-1,1 0 0,-1 0 1,1 0-1,1 0 0,-1-1 0,1 1 1,-1-1-1,1 0 0,1 0 1,-1 0-1,0-1 0,1 0 0,0 0 1,0 0-1,0 0 0,0-1 1,0 0-1,1 0 0,-1 0 1,6 1 133,11 2-326,0 0 1,0-1-1,1-2 1,-1 0-1,1-2 1,10 0 325,-20-1-12,-1-1 1,1 0-1,-1 0 1,0-1-1,0-1 1,0 0-1,0 0 1,-1-2-1,1 1 1,-1-1-1,0-1 1,-1 0-1,0-1 1,0 1-1,-1-2 1,1 0-1,-2 0 1,1 0-1,-2-1 0,1 0 1,0-3 11,5-7 508,-2-1 0,0 0 0,-1 0-1,-1-1 1,-1 0 0,-1-1 0,-2 0 0,0 0 0,-1-1 0,1-22-508,-6 17 996,-6 42-12,1 20-1060,1 1 0,2 0 0,1 0 0,2 0 0,1 0 0,2 0 0,1 0-1,6 18 77,-2-183 310,-8 124-257,1-1-1,-1 1 0,1 0 1,0 0-1,0 0 1,1 0-1,0 0 0,1 0 1,-1 1-1,1-1 1,0 1-1,1-1 0,0 1 1,0 0-1,0 1 1,1-1-1,-1 1 1,1-1-1,1 1 0,-1 1 1,1-1-1,-1 1 1,1 0-1,1 0 0,-1 1 1,0 0-1,1 0 1,0 0-1,-1 1 0,1 0 1,0 1-1,0-1 1,4 1-53,1 2-14,0 1 0,0 1 0,0 0 0,0 1 0,-1 0 0,0 1 0,0 0 0,0 1 0,0 0 0,-1 0 0,0 1 0,0 1 0,-1 0 0,0 0 1,0 0-1,-1 1 0,0 1 0,0 0 0,-1 0 0,-1 0 0,0 0 0,0 1 0,-1 0 0,0 1 0,-1-1 0,0 1 0,-1 0 0,0 0 0,-1 0 0,-1 0 0,1 5 14,-1-3-114,0-6 30,0 1-1,0-1 0,-1 0 0,0 1 0,0-1 1,-1 0-1,0 1 0,-1-1 0,0 0 0,0 0 0,-1 0 1,-1 3 84,3-30 74,4 0 130,1 0-1,2 0 1,-1 0-1,2 1 0,1 0 1,0 0-1,1 1 1,8-12-204,-9 14 70,-2 2-68,-1 0 1,2 1-1,0-1 1,0 1-1,1 0 0,1 1 1,0 0-1,0 1 1,1-1-1,1 2 0,0 0 1,0 0-1,0 0 1,1 2-1,0 0 0,1 0 1,0 1-1,0 0 1,0 1-1,10-2-2,-12 9-1,-1 1-1,1 0 1,-1 1 0,0 0-1,0 1 1,0 0 0,-1 1-1,0 0 1,0 0 0,0 0-1,-1 1 1,0 1 0,0 0-1,-1 0 1,0 0 0,0 1-1,-1 0 1,0 0 0,-1 0-1,0 1 1,0 0 0,-1 0-1,0 0 1,-1 1 1,34 93-1884,-36-103 1870,-1-1 1,0 1 0,0-1 0,0 1 0,0-1 0,1 1 0,-1-1 0,0 1-1,1-1 1,-1 1 0,0-1 0,1 1 0,-1-1 0,1 1 0,-1-1 0,0 0-1,1 1 1,-1-1 0,1 0 0,-1 1 0,1-1 0,-1 0 0,1 0 0,0 0-1,-1 1 1,1-1 0,-1 0 0,1 0 0,-1 0 0,1 0 0,-1 0 0,1 0-1,0 0 1,-1 0 0,1 0 0,-1 0 0,1 0 0,-1-1 0,1 1 0,-1 0-1,1 0 1,0-1 0,-1 1 0,0 0 0,1 0 0,-1-1 0,1 1 0,-1-1-1,1 1 1,-1 0 0,0-1 0,1 1 0,-1-1 0,0 1 0,1-1 0,-1 1-1,0-1 1,1 0 13,20-29 238,86-206 2202,-94 206-2440,-15 60 0,-6 11-157,2 0 0,1 0 0,2 0 0,3 1 0,1 12 157,15-14-3798,-15-39 3446,-1 0 0,1-1 1,0 1-1,0 0 0,0 0 1,0-1-1,0 1 1,0-1-1,0 1 0,0-1 1,0 1-1,1-1 0,-1 0 1,0 1-1,0-1 0,0 0 1,0 0-1,1 0 1,-1 0-1,0 0 0,0 0 1,0 0-1,0 0 0,1 0 1,-1-1-1,0 1 0,0 0 1,0-1-1,0 1 1,0-1-1,0 1 0,0-1 1,0 0-1,0 1 0,1-1 352,9-10-6972</inkml:trace>
  <inkml:trace contextRef="#ctx0" brushRef="#br0" timeOffset="5734.847">4023 1491 13485,'0'0'1858,"0"0"256,0 0 576,0 0-128,0 0-832,0 0-961,-39-33-609,42 50-160,2 0-1377,6 0-1794,-4-4-4773</inkml:trace>
  <inkml:trace contextRef="#ctx0" brushRef="#br0" timeOffset="6188.608">4351 1722 13965,'0'0'3374,"0"0"-785,0 0-544,0 0-641,0 0-449,-1 13-255,-1 15-365,1 0 1,1 0-1,2-1 0,1 1 1,1 0-1,1 0-335,49 69 132,-52-95-125,0 0-1,0 1 1,1-1-1,-1-1 1,1 1-1,0 0 1,-1-1-1,1 1 1,0-1-1,0 0 1,0 1-1,0-2 1,0 1-1,0 0 0,0-1 1,0 1-1,0-1 1,0 0-1,0 0 1,0 0-1,0 0 1,0 0-1,1-1 1,-1 0-1,0 1 1,0-1-1,-1 0 1,1-1-1,0 1 1,0 0-1,0-1 1,-1 0-1,1 1 1,-1-1-7,20-17 456,-1-1 0,-1 0 1,-1-2-1,0 0 0,-2-1 1,-1-1-1,-1 0 0,-1-1 1,-1-1-1,8-21-456,0 4 198,-16 78-518,-3-12-271,0 0 0,1 0 0,2 0 1,0-1-1,2 0 0,3 8 591,14 22-4990,7-3-4732,-16-29-2866</inkml:trace>
  <inkml:trace contextRef="#ctx0" brushRef="#br0" timeOffset="6754.846">5038 1847 13805,'5'-18'4020,"0"3"-3203,19-62 2179,3 19 1978,-7 30-1013,-19 44-3048,-45 153-369,-20 17-1115,56-163 54,4-12-855,16-28 1030,47-91 1077,-49 83-535,2 1 0,1 1-1,0 0 1,2 0 0,1 2 0,0 0 0,2 1-1,0 0 1,1 2 0,9-7-200,-25 23 2,-1 0-1,0 0 1,1 0 0,-1 0-1,1 0 1,-1 1 0,1-1-1,0 1 1,-1 0 0,1 0 0,0 0-1,0 0 1,0 0 0,0 0-1,0 1 1,0 0 0,0-1-1,0 1 1,1 0 0,-1 1-1,0-1 1,0 1 0,0-1 0,0 1-1,0 0 1,0 0 0,-1 0-1,1 0 1,0 1 0,0-1-1,-1 1 1,1-1 0,-1 1-1,1 0 1,-1 0 0,0 0 0,0 0-1,0 1 1,0-1 0,0 1-1,0-1-1,5 20 11,0-1 0,-2 1 0,-1 1 0,0-1-1,-1 0 1,-2 1 0,0 0 0,-2-1 0,0 4-11,0 10-71,1 61-959,1-96 1026,-1-1 0,0 1 0,1-1 0,-1 1 0,0-1 1,1 0-1,-1 1 0,1-1 0,-1 0 0,1 1 0,-1-1 0,1 0 1,-1 0-1,1 0 0,-1 1 0,1-1 0,0 0 0,-1 0 1,1 0-1,-1 0 0,1 0 0,-1 0 0,1 0 0,0 0 0,-1 0 1,1 0-1,-1 0 0,1 0 0,-1-1 0,1 1 0,-1 0 0,1 0 1,-1-1-1,1 1 0,-1 0 0,1 0 0,-1-1 0,1 1 0,-1-1 1,1 1-1,-1 0 0,0-1 0,1 1 0,-1-1 0,0 1 1,1-1-1,-1 1 0,0-1 0,0 1 0,1-1 0,-1 1 0,0-1 1,0 1-1,0-1 0,0 0 0,0 1 0,0-1 0,0 1 0,0-1 1,0 1-1,0-1 4,75-132 642,-59 99-376,2 0 1,1 2 0,2 1-1,1 0 1,20-21-267,-41 50 0,0 0 0,0 0 0,1 0 0,-1 0 0,0 1 0,1-1 0,-1 0 0,1 1 0,-1-1 0,1 1 0,0 0 0,0-1 0,0 1 0,0 0 0,0 0 0,0 0 0,0 0 0,0 1 0,0-1 0,0 1 0,0-1 0,0 1 0,1-1 0,-1 1 0,0 0 0,0 0 0,0 0 0,1 1 0,-1-1 0,0 0 0,0 1 0,0-1 0,0 1 0,0 0 0,0 0 0,0 0 0,0 0 0,1 0 0,34 94 0,-33-81 0,0 1 0,1-1 0,1 1 0,0-1 0,1-1 0,1 1 0,0-1 0,1-1 0,1 2 0,-8-12 0,-1-1 0,1 1 0,0 0 0,0 0 0,1-1 0,-1 1 0,0-1 0,0 0 0,1 0 0,-1 0 0,1 0 0,-1 0 0,1 0 0,-1 0 0,1-1 0,-1 0 0,1 1 0,-1-1 0,1 0 0,0 0 0,-1 0 0,1-1 0,0 1 0,-1-1 0,1 1 0,-1-1 0,1 0 0,-1 0 0,1 0 0,-1 0 0,0 0 0,0-1 0,1 1 0,-1-1 0,0 1 0,0-1 0,0 0 0,-1 0 0,1 0 0,0 0 0,-1 0 0,1 0 0,-1-1 0,0 1 0,1 0 0,-1-1 0,-1 1 0,1-1 0,0 1 0,0-1 0,-1 1 0,1-1 0,-1 1 0,0-3 0,2 1-205,-1-1 0,1 1 0,-1 0 0,0-1 1,0 1-1,-1-1 0,1 1 0,-1-1 0,0 1 0,0-1 0,-1 1 0,1 0 1,-1-1-1,0 1 0,0-1 0,0 1 0,-1 0 0,0 0 0,1 0 0,-2 0 0,1 0 1,0 0-1,-1 0 0,1 1 0,-1-1 0,0 1 0,-1 0 0,1-1 0,-3-1 205,-6-2-6966</inkml:trace>
  <inkml:trace contextRef="#ctx0" brushRef="#br1" timeOffset="-117434.978">1672 6066 4324,'0'0'8467,"0"0"-5595,0 0-1874,0 0-181,0 0-294,-7 17-75,-39 155 545,27-43-652,-82 664 3023,60-253-3120,-12 141 489,-43 86-733,45-506 1276,-83 246-1276,-30-8-2141,155-470 1142,-25 64-1079,9-33-7523,22-54-692</inkml:trace>
  <inkml:trace contextRef="#ctx0" brushRef="#br1" timeOffset="-117166.83">219 10225 12460,'-12'-1'523,"-8"-2"62,1 1 0,-1 1-1,1 1 1,-1 0 0,0 2 0,1 0 0,-1 1 0,1 1 0,-9 3-585,28-6 22,1-1 0,-1 0 0,0 0-1,1 0 1,-1 1 0,0-1 0,1 0 0,-1 0 0,0 1 0,1-1 0,-1 0 0,0 1 0,0-1 0,1 0 0,-1 1 0,0-1 0,0 0 0,0 1 0,0-1 0,1 0 0,-1 1 0,0-1 0,0 1 0,0-1 0,0 0 0,0 1 0,0-1 0,0 1 0,0-1 0,0 0 0,0 1 0,0-1 0,0 1 0,-1-1 0,1 0 0,0 1 0,0-1 0,0 1 0,0-1 0,-1 0 0,1 1 0,0-1 0,0 0 0,-1 1 0,1-1-1,0 0 1,0 0 0,-1 1 0,1-1 0,0 0 0,-1 0 0,1 1 0,-1-1 0,1 0 0,0 0 0,-1 0 0,1 0 0,0 0 0,-1 0 0,0 1-22,138 9 155,277-19-2197,160-33 2042,-384 26-371,191-16-499,953-82 1161,1793-123 7377,-1277 111-5628,-1482 83-1987,-341 38-156,-17 5-106,0-1 1,0-1-1,0 0 1,0 0-1,0-1 1,-1 0-1,1-1 1,-1 0-1,0 0 1,0-1-1,5-4 209,-15-14-3347,-45-3-3475,-22 1-7101</inkml:trace>
  <inkml:trace contextRef="#ctx0" brushRef="#br1" timeOffset="-116601.876">1753 9189 11275,'0'0'1617,"0"0"-202,0 0 336,0 0-192,9-14-481,-3 6-947,0-3 18,2 1-1,-1 0 1,2 0-1,-1 1 1,1 0-1,1 0 1,-1 1 0,1 1-1,6-4-148,141-77 860,100-37-860,-241 117 21,1184-499 239,-678 297-259,430-196 400,-550 225 2263,-78 36-22,-247 123-2188,-77 32-438,-129 92-2941,95-79 1296,-51 34-3875</inkml:trace>
  <inkml:trace contextRef="#ctx0" brushRef="#br1" timeOffset="-115002.225">3660 5263 19026,'0'0'1014,"0"0"-651,0 0-58,16-9-49,125-51 5,26 25-104,230-64-234,-384 95 45,-7 3 18,0 0 0,-1-1-1,1 0 1,0 0 0,-1 0-1,1-1 1,-1 0 0,0 0-1,0 0 1,0 0 0,0-1-1,-1 0 1,1 0 0,-1 0-1,0-1 1,1-1 14,-5 3 13,-1 0 1,1-1-1,-1 1 1,0 0 0,1 0-1,-2 0 1,1-1-1,0 1 1,-1 0-1,1 1 1,-1-1-1,0 0 1,0 0-1,0 1 1,0-1-1,0 1 1,-1 0-1,1-1 1,-1 1-1,1 0 1,-1 1-1,0-1 1,0 0 0,0 1-1,0 0 1,0-1-1,0 1 1,0 0-1,0 1 1,-1-1-14,-12-6 376,1 0 0,-1 1 1,-1 1-1,1 1 0,-1 0 1,0 1-1,0 1 0,0 1 1,0 0-1,-13 2-376,27-1 59,1 1-1,-1-1 1,0 1 0,1 0-1,-1 0 1,1 0-1,0 0 1,-1 1 0,1-1-1,0 1 1,0-1-1,0 1 1,0 0 0,0 0-1,0 0 1,0 0-1,1 0 1,-1 0-1,1 0 1,-1 0 0,1 1-1,0-1 1,0 1-1,0-1 1,0 1 0,1-1-1,-1 1 1,1-1-1,-1 1 1,1 1-59,0 85 396,0-82-398,60 293 167,-53-266-384,24 121-5808,-22-106 118</inkml:trace>
  <inkml:trace contextRef="#ctx0" brushRef="#br1" timeOffset="-114700.353">4865 5196 17424,'0'0'1682,"0"0"-75,0 0 267,0 0-598,0 0-593,0 0-315,-4 16-85,-20 112-11,22-94-255,-1-19-7,1 1 1,0-1 0,1 1-1,1 0 1,1-1 0,0 1-1,1-1 1,1 1 0,0-1-1,1 0 1,0 0 0,2 0-1,0-1 1,0 1 0,7 9-11,-11-22-3,0 1 0,0-1 0,0 0 0,0 0 0,1 0 0,-1-1 0,1 1 0,-1 0 0,1-1 0,0 0 0,-1 1 0,1-1 0,0 0 0,0-1 0,0 1 0,0 0 0,0-1 0,0 0 0,0 1 0,0-1 0,0 0 0,0-1 0,0 1 0,0 0 0,0-1 0,0 0 0,0 0 1,0 0-1,-1 0 0,1 0 0,0 0 0,-1-1 0,1 1 0,0-1 0,-1 0 0,2-1 3,79-79-75,-54 37 395,-3-1 1,-2 0-1,-1-2 1,-3-1-1,-2 0 0,0-10-320,4-6-91,-17 62-2221,-6 26-1667,1-18 2348,-3 20-4994</inkml:trace>
  <inkml:trace contextRef="#ctx0" brushRef="#br1" timeOffset="-114254.23">5725 5197 9673,'0'0'7239,"3"-12"-5205,9-39-1025,-13 51-954,1 0 1,0 0-1,0 1 0,-1-1 0,1 0 1,0 0-1,-1 0 0,1 0 1,0 0-1,-1 0 0,1 0 1,0 0-1,-1 0 0,1 0 1,0 0-1,-1 0 0,1 0 1,0 0-1,-1 0 0,1 0 0,0-1 1,0 1-1,-1 0 0,1 0 1,0 0-1,-1 0 0,1-1 1,0 1-1,0 0 0,-1 0 1,1 0-1,0-1 0,0 1 1,0 0-1,-1-1 0,1 1 1,0 0-1,0 0 0,0-1 0,0 1 1,0 0-1,0-1 0,0 1 1,-1 0-1,1-1 0,0 1 1,0 0-56,-1 4 67,0 1 0,0-1 1,0 1-1,1-1 0,0 1 1,-1-1-1,1 1 0,1 0 0,-1-1 1,1 1-1,0-1 0,0 1 1,0-1-1,1 0 0,-1 1 1,1-1-1,0 0 0,0 0 1,1 0-1,-1 0 0,1-1 1,0 1-1,0-1 0,0 1 0,0-1 1,1 0-1,1 1-67,-3-1-3,1-1-1,0 0 1,-1 0 0,1 0-1,0 0 1,0-1-1,0 1 1,0-1 0,0 0-1,0 0 1,0 0-1,1 0 1,-1 0 0,0 0-1,0-1 1,1 0 0,-1 0-1,0 0 1,1 0-1,-1 0 1,0-1 0,1 1-1,-1-1 1,0 0 0,0 0-1,1 0 1,-1-1-1,0 1 1,0-1 0,-1 1-1,1-1 1,0 0-1,0 0 1,-1 0 0,1-1-1,-1 1 1,1-2 3,2-2 173,0-1 0,-1 0 0,0 0 0,-1 0-1,0-1 1,0 1 0,0-1 0,-1 0 0,0 0 0,0 0 0,-1 0 0,0 0 0,-1 0-1,0 0 1,0 0 0,0 0 0,-2-5-173,2 10 70,-1 0 0,1-1-1,-1 1 1,0-1 0,0 1-1,-1 0 1,1 0 0,-1 0 0,1 0-1,-1 0 1,0 0 0,0 0-1,0 0 1,-1 1 0,1-1 0,-1 1-1,1 0 1,-1-1 0,0 1-1,0 1 1,0-1 0,0 0 0,0 1-1,0-1 1,0 1 0,-1 0-1,1 0 1,0 0 0,-1 0 0,1 1-1,-1 0 1,1-1 0,0 1-1,-1 0 1,1 1 0,-1-1 0,1 1-1,-1-1 1,1 1 0,0 0-1,-2 1-69,-4 1 32,-1 0 0,1 1 0,0 1 0,0 0-1,0 0 1,0 0 0,1 1 0,0 1 0,0-1-1,1 1 1,-1 1 0,2-1 0,-1 1 0,1 0-1,0 1 1,1-1 0,0 1 0,0 0 0,1 1-1,0-1 1,1 1 0,0 0 0,-1 3-32,4-6 1,-1 1 0,1 0 0,0 0 0,1-1 0,0 1 0,0 0 0,1-1 0,0 1 0,0-1 0,1 1 0,-1-1 0,2 0 1,-1 0-1,1 0 0,0-1 0,0 1 0,1-1 0,0 0 0,0 0 0,1-1 0,-1 1 0,1-1 0,6 4-1,2 1-88,1 0 0,0 0 1,0-2-1,1 0 0,0 0 0,0-2 0,1 0 0,0-1 0,0 0 1,5-1 87,76-7-1008,-96 3 927,1-1 0,-1 1-1,1-1 1,0 0 0,-1 0-1,0 0 1,1 0 0,-1 0-1,0-1 1,1 1 0,-1-1-1,0 1 1,0-1 0,0 0-1,-1 0 1,1 0 0,0 0-1,-1 0 1,1 0 0,-1-1-1,1 1 1,-1 0-1,0-1 1,0 1 0,0-1-1,-1 1 1,1-1 0,-1 1-1,1-1 1,-1 0 0,0 1-1,0-1 1,0 0 0,0 1-1,0-1 82,-13-4-7105,-1 7-486</inkml:trace>
  <inkml:trace contextRef="#ctx0" brushRef="#br1" timeOffset="-20682.828">12333 3853 19603,'0'0'672,"0"0"-448,0 0 65,0 0-289,0 0-96,0 0-129,0 0-1152,0 0-5093</inkml:trace>
  <inkml:trace contextRef="#ctx0" brushRef="#br1" timeOffset="-17028.625">9945 4094 14990,'0'0'3299,"0"0"-667,0 0-507,0 0-1036,0 0-475,0 17-203,1 4-314,0 0 0,1 0-1,1 0 1,2-1 0,0 1 0,0-1 0,2 1-97,1-2 4,0 0 1,1 0 0,1-1-1,0 0 1,1 0 0,1-1-1,1-1 1,1 0 0,0-1-1,1 0 1,0-1 0,1-1 0,1-1-1,0 0 1,1-1 0,16 8-5,-28-17 40,-1 0 1,1 0-1,0 0 1,0-1 0,0 0-1,0 0 1,0-1 0,0 0-1,1 0 1,-1 0-1,0 0 1,0-1 0,0 0-1,0-1 1,0 1 0,0-1-1,-1 0 1,1-1-1,0 1 1,-1-1 0,0 0-1,1-1 1,-1 1-1,-1-1 1,1 0 0,0 0-1,-1 0 1,0-1 0,4-4-41,2-6 285,0 0 1,-1 0-1,-1 0 1,0-1-1,-1-1 1,0 1-1,-2-1 1,0 0-1,2-16-285,-1 11 176,-1 0 0,-1 0 1,-1-1-1,-1 1 0,-1-1 0,-1 1 0,-1-1 0,-1 1 1,-1 0-1,-1-1 0,-1 1 0,-6-17-176,10 38 11,0 0 1,1-1-1,-1 1 1,0 0-1,0 0 1,0 0-1,1 0 0,-1 0 1,0 0-1,0 1 1,-1-1-1,1 0 0,0 0 1,0 1-1,0-1 1,0 0-1,-1 1 1,1 0-1,0-1 0,0 1 1,-1 0-1,1-1 1,0 1-1,-1 0 0,1 0 1,0 0-1,-1 0 1,1 0-1,0 0 1,-1 1-1,1-1 0,0 0 1,-1 1-1,1-1 1,0 1-1,0-1 0,0 1 1,-1 0-1,1-1 1,0 1-1,0 0 1,0 0-1,0 0 0,0 0 1,0 0-1,0 0 1,1 0-1,-1 0 0,0 0 1,0 0-1,1 0 1,-1 1-1,1-1 1,-1 0-1,1 0 0,0 1 1,-1-1-1,1 0 1,0 1-1,0-1 0,0 0 1,0 1-1,0-1 1,0 0-1,0 1-11,-11 38 37,1-1 0,1 2-1,3-1 1,1 1 0,2 10-37,-1-6 51,-3 317-35,41-49-269,-14-182 191,-17-110 69,0-9 1,-1 0 0,0 1 0,0-1 0,-1 0 0,-1 0 0,0 1-1,-1-1 1,0 0 0,-1 0 0,-1 0 0,1 0 0,-2 0 0,0 0-1,-1 3-7,-3-9 5,1-1 0,0 0 0,-1 0-1,0 0 1,0-1 0,0 0-1,-1-1 1,1 0 0,-1 0-1,0-1 1,0 0 0,0 0-1,0-1 1,0 0 0,0-1-1,0 0 1,-1-1 0,1 1-1,0-2 1,0 1 0,0-1-1,1-1 1,-1 0 0,-8-3-5,-5-1-17,-1 0 1,1-1-1,1-2 1,-1 0 0,2-1-1,0-2 1,0 0-1,1 0 1,0-2 0,1-1-1,1 0 1,1-1-1,0 0 1,-7-13 16,20 26-114,0 0 0,0-1 0,1 1 0,-1 0 0,1-1 0,0 0 0,1 1 0,-1-1 0,1 0 0,0 0 0,0 0 0,0 0 0,1 0 0,-1 0 0,1 0 0,1 0 0,-1 0 0,1 0 0,0 0 0,0 0 0,0 1 0,1-1 0,-1 0 0,1 0 0,0 1 0,1-1 0,-1 1 0,2-1 114,72-47-6833,-24 33 261</inkml:trace>
  <inkml:trace contextRef="#ctx0" brushRef="#br1" timeOffset="-16590.509">10802 4555 1313,'0'0'11948,"0"0"-6818,0 0-1826,0 0-304,0 0-880,0 0-620,0 0-459,5-8-550,-3 3-436,-1 3-39,0-1-1,0 1 0,0 0 1,0 0-1,0 0 0,1 0 0,-1 0 1,1 0-1,-1 1 0,1-1 0,-1 0 1,1 1-1,0-1 0,0 1 0,0 0 1,0 0-1,0-1 0,0 1 0,0 1 1,1-1-1,-1 0 0,0 0 0,0 1 1,2-1-16,0 1 45,57 2 281,-60-2-323,1 0-1,-1 0 0,0 0 0,0 1 1,0-1-1,1 0 0,-1 1 0,0-1 0,0 1 1,0-1-1,0 1 0,1-1 0,-1 1 1,0 0-1,0-1 0,0 1 0,0 0 0,-1 0 1,1 0-1,0 0 0,0 0 0,0 0 1,-1 0-1,1 0 0,-1 0 0,1 0 1,-1 1-1,1-1 0,-1 0 0,0 0 0,1 0 1,-1 1-1,0-1 0,0 0 0,0 0 1,0 1-1,0-1 0,0 0 0,0 0 0,0 1 1,-1-1-1,1 0 0,0 0 0,-1 1-2,-89 108 113,47-37 79,44-71-189,0 0 0,0 0-1,1 0 1,-1 0 0,1 0 0,0 0 0,-1 0 0,1 0 0,0-1 0,0 1 0,0-1 0,0 1-1,1-1 1,-1 0 0,0 0 0,1 0 0,-1 0 0,0 0 0,1-1 0,-1 1 0,1-1 0,-1 1-1,1-1 1,-1 0 0,1 0 0,-1 0 0,1 0 0,-1-1 0,3 0-3,-3 1 6,123-11-1403,-46-14-8213,-55 15 470</inkml:trace>
  <inkml:trace contextRef="#ctx0" brushRef="#br1" timeOffset="-15863.285">11552 4297 5477,'0'0'10730,"0"0"-7030,0 0-1634,0 0 112,0 0-657,0 0-528,0 0-320,2 6-251,8 168 990,-11-118-1308,-2 120-227,3-180 144,-5-27 131,2 0-1,1 0 0,2 0 1,1-1-1,1 1 1,1 0-1,2 1 0,1-1 1,2 1-1,1 0 0,1 0 1,1 1-1,2 1 1,2-2-152,-11 25 13,0 0 0,0 0 0,0 0 0,0 1 0,1 0 0,0 0 0,0 0 1,0 1-1,0-1 0,0 1 0,1 0 0,0 1 0,-1-1 0,1 1 0,0 0 0,0 1 1,0-1-1,0 1 0,1 1 0,-1-1 0,0 1 0,0 0 0,1 0 0,-1 1 1,0 0-1,0 0 0,0 0 0,0 1 0,0 0 0,0 0 0,0 0 0,-1 1 0,1 0 1,-1 0-1,0 0-13,11 10 7,-2-1 0,0 2 0,-1 0 0,0 1 1,-1 0-1,-1 1 0,0 0 0,-1 0 0,-1 2 1,0-1-1,-2 1 0,0 0 0,-1 0 0,-1 1 1,0 0-1,-1 0 0,-2 0 0,0 0 0,0 1 1,-2-1-1,-1 0 0,0 1 0,-3 9-7,-20 51-630,14-107 758,11-5-1,1-1 0,1 1 1,2 0-1,1 0 0,2 0 0,1 0 0,1 1 0,2 1 0,1 0 0,12-21-127,-19 42 5,0 0-1,0 0 1,0 1 0,1 0 0,1 0-1,-1 0 1,1 1 0,0 0 0,1 1-1,0 0 1,8-5-5,-13 9 1,0 0 0,-1 1 0,1-1 0,0 1-1,0 0 1,0 0 0,1 0 0,-1 1 0,0-1 0,0 1 0,0 0 0,0 0 0,1 0 0,-1 1 0,0-1-1,0 1 1,0 0 0,0 1 0,0-1 0,0 1 0,0-1 0,-1 1 0,1 0 0,0 0 0,-1 1-1,0-1 1,1 1 0,-1 0 0,0 0 0,0 0 0,0 1-1,8 13-58,-1-1 0,-1 2 0,-1-1 0,-1 1 0,0 0 1,-1 1-1,-1 0 0,-1 0 0,0 0 0,-2 0 0,0 1 0,-1-1 0,-1 1 0,-1-1 0,-2 10 58,4 19-402,-1 32-6084,0-46 54</inkml:trace>
  <inkml:trace contextRef="#ctx0" brushRef="#br1" timeOffset="-15481.946">12512 4256 18770,'0'0'3560,"0"0"-405,0 0-453,0 0-925,13-12-672,44-32-272,-55 43-807,0 1 0,-1-1 0,2 0 0,-1 1 0,0 0 1,0-1-1,0 1 0,0 0 0,0 0 0,0 0 0,0 0 0,0 0 0,0 1 0,0-1 0,0 0 0,0 1 0,0 0 0,0-1 0,0 1 0,0 0 0,0 0 0,0 0 1,-1 0-1,1 1 0,0-1 0,-1 0 0,1 1 0,-1-1 0,1 1 0,-1 0 0,0 0-26,5 3 25,21 24-21,-1 1 0,-1 2 0,-2 0 0,-1 2 0,-2 0 0,-1 1 1,-2 1-1,4 15-4,-7-22-1,40 89-2300,-53-118 2283,0 0 0,0 0-1,0 0 1,0 0 0,0 0 0,-1-1-1,1 1 1,0 0 0,0 0 0,-1-1-1,1 1 1,0-1 0,0 1 0,-1-1-1,1 1 1,0-1 0,-1 1 0,1-1-1,0 1 1,-1-1 0,1 0 0,-1 1-1,1-1 1,-1 0 0,0 0 0,1 1-1,-1-1 1,0 0 0,1 0 0,-1 0-1,0 1 1,0-1 0,0 0 0,0 0-1,0 0 1,0 0 0,0 1 0,0-1-1,0 0 1,0 0 0,0 0 0,0 0-1,-1 1 1,1-1 0,0 0 18,0 1-1,14-98 1042,-4 0 0,-4-1 0,-6-64-1041,0 164 0,0-1 0,0 1 0,1-1 0,-1 1 0,0-1 0,0 1 0,0-1 0,0 1 0,0-1 0,0 1 0,0-1 0,0 1 0,0-1 0,0 1 0,0-1 0,-1 1 0,1-1 0,0 1 0,0-1 0,0 1 0,-1-1 0,1 1 0,0-1 0,0 0 0,-1 1 0,1-1 0,0 1 0,-1-1 0,1 0 0,-1 1 0,1-1 0,0 0 0,-1 0 0,1 1 0,-1-1 0,1 0 0,-1 0 0,1 1 0,-1-1 0,1 0 0,-1 0 0,1 0 0,-1 0 0,1 0 0,-1 0 0,1 0 0,-1 0 0,1 0 0,-1 0 0,1 0 0,-1 0 0,1 0 0,-1-1 0,1 1 0,-1 0 0,1 0 0,-1 0 0,1-1 0,-1 1 0,1 0 0,0-1 0,-1 1 0,1 0 0,0-1 0,-1 1 0,1 0 0,0-1 0,-1 2 0,-125 236-3267,-43 48 3267,152-258-4703,5-7-3118</inkml:trace>
  <inkml:trace contextRef="#ctx0" brushRef="#br1" timeOffset="-14963.725">13361 4227 18642,'0'0'2754,"0"0"-42,0 0-5,0 0-1335,14-7-956,-4 1-362,-2 1-18,-1 1 0,1 0 0,0 1 0,0 0 0,0 0-1,0 1 1,1-1 0,-1 2 0,1-1 0,-1 1-1,7 1-35,282 23 155,-296-25-149,0 0-1,-1 0 0,1 0 0,-1 0 1,1 0-1,-1 1 0,0-1 0,0 0 0,0 0 1,0 0-1,0 0 0,0 0 0,0 0 1,-1 0-1,1 0 0,-1 0 0,0 1 1,1-1-1,-1 0 0,0 0 0,0 1 1,0-1-1,0 0 0,0 1 0,0-1 1,-1 1-6,0-5 29,-79-154 3329,76 191-3321,5 102-1953,6 0-1,5-1 1,8 10 1916,-12-112-5424,2-9-2493</inkml:trace>
  <inkml:trace contextRef="#ctx0" brushRef="#br1" timeOffset="-14632.828">14460 4038 11915,'4'-15'8376,"1"-2"-6590,9-37 946,-9 9 2562,-6 43-5242,0 0 1,0 0-1,0 0 0,0 0 0,0 1 1,0-1-1,0 0 0,0 0 0,-1 1 0,1-1 1,-1 1-1,1-1 0,-1 1 0,0 0 1,1 0-1,-1 0 0,0 0 0,0 0 1,0 0-1,0 0 0,0 0 0,0 1 1,0-1-1,0 1 0,0-1 0,0 1 0,0 0 1,-1 0-1,1 0 0,0 0 0,0 0 1,0 1-1,0-1 0,0 0 0,0 1 1,0 0-1,0-1 0,0 1 0,0 0 0,0 0 1,0 0-1,1 0 0,-1 1 0,0-1 1,1 0-1,-1 1 0,1-1 0,-1 1 1,1 0-1,0-1 0,-2 3-52,-21 17 0,1 1 0,1 1 0,1 1 0,1 1 0,1 0 0,1 2 0,1 0 0,2 1 0,1 1 0,1 0 0,1 1 0,0 6 0,7-22 0,0 0 0,1 0 0,1 1 0,0-1 0,1 1 0,1 0 0,0 0 0,1 0 0,1-1 0,0 1 0,1 0 0,0 0 0,1-1 0,1 1 0,0-1 0,1 0 0,1 0 0,0-1 0,1 0 0,0 0 0,1 0 0,2 1 0,3 1 0,1 0 0,1-1 0,0 0 0,1-1 0,0-1 0,1-1 0,0 0 0,1-1 0,1-1 0,-1-1 0,1 0 0,0-1 0,1-2 0,2 1 0,-11-4 0,-1 1 0,1-2 0,0 0 0,0 0 0,0-1 0,0 0 0,0-1 0,0 0 0,0-1 0,0 0 0,0 0 0,-1-1 0,1-1 0,-1 0 0,0 0 0,0-1 0,0-1 0,-1 1 0,0-2 0,0 1 0,0-1 0,-1 0 0,0-1 0,0 0 0,-1 0 0,4-6 0,-5 6-2,-1 0 1,1 0-1,-2-1 0,1 1 1,-1-1-1,0 0 0,-1 0 1,0 0-1,-1-1 0,0 1 1,0-1-1,-1 1 0,0-1 1,-1 0-1,0 0 0,0-2 2,-1 11-122,1-1-1,-1 1 0,0 0 1,1 0-1,-1-1 0,0 1 1,0 0-1,0 0 1,0 0-1,0 0 0,0 0 1,0 0-1,0 0 0,0 1 1,0-1-1,-1 0 0,1 1 1,0-1-1,-1 1 0,1-1 1,0 1-1,-1-1 0,1 1 1,0 0-1,-1 0 1,1 0-1,-1 0 0,1 0 1,0 0-1,-1 0 0,1 0 1,-1 0-1,1 1 0,0-1 1,-2 1 122,-49 14-9876,9 3-6518</inkml:trace>
  <inkml:trace contextRef="#ctx0" brushRef="#br1" timeOffset="-14212.97">9332 5910 13036,'0'0'6316,"0"0"-4053,0 0-442,22 3-81,207 7-283,869-114 399,-499 41-306,861-60-327,541-56 282,-1646 127-1505,-311 39 0,-44 13 0,-1 0 0,0 0 0,1 1 0,-1-1 0,1 0 0,-1 0 0,0 0 0,1 0 0,-1 0 0,1 0 0,-1 0 0,0 0 0,1-1 0,-1 1 0,1 0 0,-1 0 0,0 0 0,1-1 0,-1 1 0,1 0 0,-1 0 0,1-1 0,-1 1 0,1-1 0,-1 1 0,1 0 0,0-1 0,-1 1 0,1-1 0,-1 1 0,1-1 0,0 1 0,0-1 0,-1 1 0,1-1 0,0 0 0,0 1 0,0-1 0,-1 1 0,1-1 0,0 0 0,0 1 0,0-1 0,0 1 0,0-1 0,0 0 0,0 1 0,0-1 0,0 1 0,1-1 0,-1 0 0,0 1 0,0-1 0,1 1 0,-1-1 0,0 1 0,0-1 0,1 1 0,-1-1 0,1 1 0,-1-1 0,1 0 0,-4 1 0,-218-67-4474,182 46-51,18 5-1968,6-3-7963</inkml:trace>
  <inkml:trace contextRef="#ctx0" brushRef="#br1" timeOffset="-13826.414">15342 3526 12972,'2'-71'4875,"-1"29"-910,-1-2 3760,15 135-4495,16 390-3230,-31 158 0,-2-537-3334,-5-1 0,-17 84 3334,10-120-7938</inkml:trace>
  <inkml:trace contextRef="#ctx0" brushRef="#br1" timeOffset="-13405.022">9266 3945 16367,'0'0'3556,"0"16"-1453,4 165 3202,2 211-3061,-12-43-2001,0 41-1855,10-131-4920,7-130-1230,-5-93 640</inkml:trace>
  <inkml:trace contextRef="#ctx0" brushRef="#br1" timeOffset="-13057.313">9399 3874 10666,'0'0'4255,"0"0"-2056,0 0-42,6-14-326,-3 7-1639,-2 2-133,1 1 0,0-1 0,0 0 0,1 1 0,-1 0 0,1-1 0,0 1 0,0 0 0,0 1 0,1-1 0,0 0 0,-1 1 0,1 0 0,0 0 0,0 0 0,1 0 0,-1 1 0,1 0 0,-1 0 0,1 0 0,4-1-59,148-36 1460,132-14-1460,-179 35 120,1240-173 2688,-897 133-2088,1860-291 754,-2293 345-1470,155-30 157,101-35-161,-218 47 166,-57 23-158,-1-1 0,1 0 0,0 0-1,-1 0 1,1 0 0,0 0 0,-1 0 0,1-1 0,0 1 0,-1 0 0,1 0 0,-1 0-1,1 0 1,0-1 0,-1 1 0,1 0 0,-1-1 0,1 1 0,-1 0 0,1-1 0,-1 1-1,1-1 1,-1 1 0,0-1 0,1 1 0,-1-1 0,1 1 0,-1-1 0,0 1 0,0-1 0,1 0-1,-1 1 1,0-1 0,0 1 0,0-1 0,1 0 0,-1 1 0,0-1 0,0 1 0,0-1-1,0 0 1,0 1 0,0-1 0,-1 0 0,1 1 0,0-1 0,0 1 0,0-1 0,0 0-1,-1 1 1,1-1 0,0 1 0,-1-1 0,1 1 0,0-1 0,-1 1 0,1-1 0,-1 1 0,1-1-1,-1 1 1,1-1 0,-1 1 0,1 0 0,-1-1 0,1 1 0,-1 0 0,1 0 0,-1-1-1,0 1-7,-21-5 80,0 1-1,-1 1 1,1 1-1,-1 1 0,1 1 1,-19 3-80,10-2-7,-194 17-2121,82-5-3095,-5-4-4824</inkml:trace>
  <inkml:trace contextRef="#ctx0" brushRef="#br2" timeOffset="-43036.213">16249 4376 12364,'0'0'4094,"0"0"-2215,0 0-160,-2 4-139,-4 9-1089,0 0 0,2 1-1,-1-1 1,2 1-1,0 0 1,0 0 0,1 1-1,0 13-490,19 118 453,-14-135-500,1 0 1,0-1-1,0 0 1,1 0-1,1 0 0,-1-1 1,2 0-1,-1 0 0,1 0 1,0-1-1,1 0 1,0 0-1,0-1 0,1 0 1,0-1-1,0 1 1,1-2-1,-1 1 0,1-2 1,0 1-1,1-1 1,-1-1-1,1 1 0,0-2 1,-1 0-1,9 1 47,-11-6 56,0 0 1,0-1-1,-1 1 0,1-2 1,-1 1-1,0-1 0,0 0 0,0 0 1,-1-1-1,0 0 0,0 0 1,0 0-1,-1-1 0,0 0 1,0 0-1,-1-1 0,1 1 0,-2-1 1,1 0-1,-1 0 0,0 0 1,0-3-57,5-16 629,0 0 0,-1-1 0,-2 0 0,-1 0 0,-1 0 1,-2-1-1,-1-15-629,1 43 20,-1 0 1,1 0 0,-1-1-1,0 1 1,1 0 0,-1 0-1,0 0 1,0 0-1,0-1 1,0 1 0,0 0-1,0 0 1,-1 0 0,1-1-1,0 1 1,0 0-1,-1 0 1,1 0 0,-1 0-1,1 0 1,-1 0 0,0 0-1,1 0 1,-1 0-1,0 0 1,0 0 0,1 0-1,-1 0 1,0 1 0,0-1-1,0 0 1,0 0-1,0 1 1,0-1 0,0 1-1,0-1 1,0 1 0,-1 0-1,1-1 1,0 1-1,0 0 1,0 0 0,0-1-1,-2 1-20,0 5 12,0 0-1,1 0 0,-1 1 0,1-1 1,0 0-1,0 1 0,0 0 0,1-1 0,0 1 1,0 0-1,1 0 0,-1-1 0,2 5-11,-2-1 20,-4 417-976,2-80-5514,4-335 6446,0 0 0,0-1 1,-1 1-1,-1 0 0,0-1 0,0 1 0,-1-1 1,0 1-1,-1-1 0,0 0 0,-1 0 0,0 0 0,-1 0 1,1-1-1,-2 0 0,0 0 0,0 0 0,0 0 1,-1-1-1,0 0 0,-1-1 0,0 0 0,0 0 1,0 0-1,-1-1 0,-1 0 24,4-3 195,0 0 0,-1 0-1,1-1 1,0 0 0,-1 0 0,0-1 0,1 1 0,-1-2 0,0 1-1,1-1 1,-1 0 0,0 0 0,0-1 0,1 1 0,-1-2-1,0 1 1,1-1 0,-1 0 0,1 0 0,0-1 0,0 0 0,0 0-1,0 0 1,0-1 0,1 0 0,-1 0 0,1 0 0,0-1 0,0 1-1,1-1 1,0-1 0,-1 1 0,2 0 0,-1-1 0,1 0 0,-1-1-195,0-3 76,1-1 0,0 1 1,1-1-1,0 0 1,1 0-1,0 0 1,1 0-1,0 0 0,1 0 1,0 0-1,0 0 1,1 1-1,1-1 1,0 0-1,0 1 1,1 0-1,0 0 0,1-1-76,7-13 151,2 1 0,0 0-1,1 1 1,1 0-1,1 1 1,17-15-151,-2 4-5,2 2-1,1 1 1,1 2 0,1 1-1,1 2 1,1 2 0,16-5 5,13 6-1127,-67 21 907,0 1 0,-1-1 0,1 1-1,0-1 1,0 1 0,0-1 0,-1 1-1,1 0 1,0-1 0,-1 1 0,1 0-1,0-1 1,-1 1 0,1 0 0,-1 0-1,1 0 1,-1 0 0,0 0 0,1 0 0,-1-1-1,0 1 1,1 0 0,-1 0 0,0 0-1,0 0 1,0 0 0,0 0 0,0 0-1,0 0 1,0 0 0,-1 0 0,1 0 0,0 0-1,0 0 1,-1 0 0,1 0 0,0 0-1,-1-1 1,1 1 0,-1 0 0,0 0-1,1 0 1,-1-1 0,1 1 0,-1 0-1,0 0 1,0-1 0,1 1 0,-1-1 0,0 1-1,0-1 1,0 1 0,0-1 0,0 0-1,0 1 221,-27 26-13660</inkml:trace>
  <inkml:trace contextRef="#ctx0" brushRef="#br2" timeOffset="-56357.044">20090 1516 7687,'0'0'2691,"0"0"-689,3-12 160,3-13-1055,13-52 5201,-15 45-1013,-4 49-3004,-5 88-2183,-5 0 1,-17 75-109,9-71 28,2 193-366,10-103 142,-19 62 282,-51 212-86,-31 128-192,-37 40 314,111-458-126,-3 126 4,10-75-28,-28 229 71,1-88 48,16-186-170,-26 199 62,22-50 22,-54 114 150,14-61-251,-2 31 101,29-217 169,-35 74-174,55-176 56,-90 287-233,120-342-3079,18-48-7383,-5-12-3711</inkml:trace>
  <inkml:trace contextRef="#ctx0" brushRef="#br2" timeOffset="-55463.127">17673 8315 769,'0'0'8274,"0"0"-5226,0 0-1313,0 0 112,4-19 3348,66 10-1836,-37 7-3243,1270-109 647,4720-324 2077,-2222 292-1852,-2655 70-241,-1137 72-743,37-3 37,0-2 0,0-2 0,-1-2 0,0-3 0,16-6-41,-41 5 66,-30 6-242,-38 6-638,12 6-1038,-1 2 0,1 1-1,0 2 1,0 2 0,1 1 1852,16-6-1667,-53 17-7403</inkml:trace>
  <inkml:trace contextRef="#ctx0" brushRef="#br2" timeOffset="-52271.189">22184 3597 15278,'0'0'3465,"0"0"-892,0 0-400,0 0-577,0 0-512,14-4-257,-1-1-628,-8 3-143,0 0 0,1 1 0,-1-1-1,0 1 1,0 0 0,1 0 0,-1 0 0,0 1-1,1 0 1,-1 0 0,1 0 0,-1 1-1,0 0 1,1 0 0,2 1-56,282 118 827,-190-87-795,-98-36-30,0 0 0,0 1 0,0-1 0,-1 0 0,1 0-1,-1 0 1,0 0 0,0 0 0,0-1 0,0 1 0,-1 0 0,1 0-1,-1-1 1,0 1 0,0 0 0,0 0 0,0-1 0,-1 1-1,1 0 1,-1 0 0,0-1 0,0 1 0,0 0 0,0 0 0,-1 0-1,0-1-1,-44-97 1853,44 101-1836,0 0 0,-1 0 0,1 0 0,0 0 0,0 0 0,0 1 0,-1-1 0,1 1 0,0-1 0,0 1 0,0 0 0,0 0 1,0 0-1,0 0 0,0 0 0,0 0 0,1 1 0,-1-1 0,0 0 0,1 1 0,-1 0 0,1-1 0,-1 1 0,1 0 0,0 0 0,0-1 0,0 1 0,0 0 0,0 0 0,0 0 0,0 1 1,1-1-1,-1 0 0,1 0 0,-1 0 0,1 0 0,0 2-17,-3 3 25,-56 119 217,24-47-445,10-28-2863,3-8-2423,0-2-3499,13-28-4956</inkml:trace>
  <inkml:trace contextRef="#ctx0" brushRef="#br2" timeOffset="-51735.083">25816 2515 18001,'0'0'2893,"0"0"-960,0 0-278,0 0-582,0 0-667,17 4-214,111 31 53,90 66-218,-215-100-16,-1 0 0,1 0 0,-1-1 1,1 1-1,-1-1 0,1 0 0,-1 0 0,1 0 0,0 0 0,-1 0 1,1 0-1,-1-1 0,1 1 0,-1-1 0,1 1 0,-1-1 0,1 0 1,-1 0-1,0 0 0,0-1 0,1 1 0,-1 0 0,0-1 0,0 0 1,0 1-1,0-1 0,-1 0 0,1 0 0,0 0 0,-1 0 0,1 0 0,-1 0 1,0-1-1,0 1 0,0 0 0,0-1 0,0 1 0,0-1 0,-1 1 1,1-1-1,-1 1 0,0-1 0,1 1 0,-1-1 0,0 1 0,-1-3-11,1 0 123,2-3 105,-1-1 1,-1 1-1,0 0 0,0-1 0,0 1 0,-1 0 1,-1-1-1,1 1 0,-1 0 0,-1 0 1,1 0-1,-2-2-228,3 10 27,-1-1 0,1 1 0,0-1 0,0 1 0,0 0 1,0 0-1,0-1 0,-1 1 0,1 0 0,0 0 0,0 0 0,0 0 0,-1 0 0,1 1 0,0-1 1,0 0-1,0 1 0,0-1 0,0 0 0,-1 1 0,1-1 0,0 1 0,0 0 0,0-1 1,0 1-1,1 0 0,-1 0 0,0-1 0,0 1 0,0 0 0,1 0 0,-1 0 0,0 0 1,1 0-1,-1 0 0,1 0 0,-1 0 0,1 1 0,-1-1 0,1 0 0,0 0 0,0 0 1,-1 0-1,1 1-27,-2 2 35,-114 215 578,57-101-2126,-5-5-5995,44-81 7</inkml:trace>
  <inkml:trace contextRef="#ctx0" brushRef="#br2" timeOffset="-51213.174">26835 4155 16464,'0'0'2498,"0"0"-742,0 0-90,0 0-139,11 15-631,-1 2-713,-5-9-113,0 0-1,1 0 0,-1 0 0,2-1 1,-1 0-1,1 0 0,0-1 0,0 0 1,1 0-1,7 5-69,6 3 63,1-1-1,0-1 1,1-1 0,0 0 0,1-2-1,0-1 1,0-1 0,1-1-1,0-1 1,0-1 0,0-1 0,25-1-63,-48-4 40,1 1 0,0-1 0,-1 0 1,1 0-1,-1 0 0,0-1 0,0 1 0,0 0 1,0-1-1,0 0 0,0 1 0,-1-1 0,1 0 1,-1 0-1,0 0 0,1 0 0,-2 0 0,1 0 1,0 0-1,0 0 0,-1 0 0,0-1 1,0 1-1,0 0 0,0 0 0,0 0 0,-1 0 1,1-1-1,-1 1 0,0 0 0,0 0-40,1-5 88,-32-131 1994,32 139-2056,0-1 0,0 0 0,-1 0 0,1 0 0,0 0 0,0 0 0,-1 0 0,1 0 0,0 0-1,-1 1 1,1-1 0,-1 0 0,1 0 0,-1 0 0,0 1 0,1-1 0,-1 0 0,0 1 0,1-1 0,-1 1 0,0-1-1,0 0 1,0 1 0,1 0 0,-1-1 0,0 1 0,0 0 0,0-1 0,0 1 0,0 0 0,0 0 0,0 0 0,0-1-1,1 1 1,-1 0 0,0 0 0,0 1 0,0-1 0,0 0 0,0 0 0,0 0 0,0 1 0,0-1 0,0 0 0,0 1 0,1-1-1,-1 1 1,0-1 0,0 1 0,1-1 0,-1 1 0,0-1 0,0 1 0,1 0-26,-32 43 346,-45 169-474,43-131-2647,5-31-2693,1-12-3057</inkml:trace>
  <inkml:trace contextRef="#ctx0" brushRef="#br2" timeOffset="-50741.737">23809 5687 18962,'0'0'3368,"0"0"-1045,0 0-546,0 0-629,14 12-539,-4-5-532,105 63 454,211 31-872,-320-99 294,-5-2 41,-1 0 1,1 1-1,-1-1 0,1 1 1,-1-1-1,1 0 1,0 1-1,-1-1 1,1 0-1,-1 1 1,1-1-1,0 0 1,-1 0-1,1 0 0,-1 0 1,1 1-1,0-1 1,-1 0-1,1 0 1,0 0-1,-1 0 1,1-1-1,0 1 1,-1 0-1,1 0 1,0 0-1,-1 0 0,1-1 1,-1 1-1,1 0 1,0-1-1,-1 1 1,1 0-1,-1-1 1,1 1-1,-1-1 1,1 1-1,-1 0 1,0-1-1,1 0 0,-1 1 1,1-1-1,-1 1 1,0-1-1,0 1 1,1-1-1,-1 0 1,0 1-1,0-1 1,0 1-1,1-1 0,-1 0 1,0 1-1,0-1 1,0 0-1,0 1 1,0-1-1,0 0 6,-46-133 1015,14 53 314,31 81-1313,0-1-1,0 1 1,0 0 0,0 0-1,0 0 1,0 0 0,0 0 0,0 0-1,0 0 1,0 0 0,0 0 0,0 1-1,0-1 1,0 0 0,1 1 0,-1-1-1,0 1 1,0-1 0,0 1 0,0-1-1,0 1 1,1-1 0,-1 1 0,0 0-1,0-1 1,1 1 0,-1 0 0,1 0-1,-1 0 1,1 0 0,-1-1-1,1 1 1,-1 0 0,1 0 0,0 0-1,-1 0 1,1 0 0,0 0 0,0 0-1,0 0 1,0 0 0,0 1-16,-1-2 11,-106 292-753,62-158-7367,29-93-112</inkml:trace>
  <inkml:trace contextRef="#ctx0" brushRef="#br2" timeOffset="-50224.015">26993 5695 18161,'0'0'3540,"0"0"-1256,0 0-442,0 0-96,0 0-518,0 0-652,0 0-378,10 2-145,241 95-1494,-131-51-4325,-118-48 5856,-1 1 0,1-1 1,-1 0-1,1 0 0,-1 0 0,0 1 0,0-1 0,0-1 0,0 1 0,0 0 0,0 0 1,0 0-1,-1 0 0,1-1 0,-1 1 0,0 0 0,1-1 0,-1 1 0,0 0 1,-1-1-1,1 1 0,0 0 0,0 0 0,-1-1-90,1-1 213,0-130 4837,-20 161-3732,-124 203-1207,92-155-2577,-2-2-3640,28-41-1159</inkml:trace>
  <inkml:trace contextRef="#ctx0" brushRef="#br2" timeOffset="-49772.766">28698 4868 12364,'0'0'3422,"0"0"-908,0 0-133,0 0 96,0 0-545,0 0-485,0 0-214,11-5-341,-4 1-756,-6 2-115,0 1 1,1 0-1,-1 0 0,1 0 0,0 0 1,-1 0-1,1 0 0,0 0 1,-1 0-1,1 1 0,0-1 0,0 1 1,0-1-1,-1 1 0,1 0 0,0-1 1,0 1-1,0 0 0,0 0 1,0 1-1,0-1 0,-1 0 0,1 1 1,0-1-1,0 1 0,0-1 0,0 1 1,-1 0-1,1 0 0,0 0 1,-1 0-1,1 0 0,-1 0 0,1 0 1,-1 0-1,2 2-21,13 20-39,1 0 0,1-2 0,1 0 0,0-1 0,2-1 0,0-1 0,2-1 0,0-1 0,0 0 0,1-2 0,1-1 0,1-1 0,16 5 39,-40-16-27,0-1 1,0 1-1,0 0 1,0-1-1,1 1 0,-1-1 1,0 0-1,0 0 1,1 0-1,-1 0 0,0 0 1,0 0-1,0-1 1,1 1-1,-1-1 1,0 1-1,0-1 0,0 0 1,0 0-1,0 0 1,0 0-1,0 0 1,0 0-1,0-1 0,-1 1 1,1-1-1,0 1 1,-1-1-1,1 1 0,-1-1 1,0 0-1,1 0 1,-1 0-1,0 0 1,0 0-1,0 0 0,-1 0 1,1 0-1,0 0 1,-1 0-1,1-1 0,-1 1 1,0 0-1,0 0 1,0-1-1,0 1 1,0-2 26,4-114 2354,-4 118-2326,0 1-1,0-1 1,0 0 0,0 1-1,0-1 1,0 0 0,0 1 0,0-1-1,0 0 1,0 0 0,0 1 0,0-1-1,0 0 1,0 1 0,-1-1-1,1 0 1,0 0 0,0 1 0,0-1-1,0 0 1,-1 0 0,1 0-1,0 1 1,0-1 0,-1 0 0,1 0-1,0 0 1,0 1 0,-1-1 0,1 0-1,0 0 1,-1 0 0,1 0-1,0 0 1,0 0 0,-1 0 0,1 0-1,0 0 1,-1 0 0,1 0-1,0 0 1,-1 0 0,1 0 0,0 0-1,0 0 1,-1 0 0,1 0 0,0 0-1,-1 0 1,1 0 0,0-1-1,0 1 1,-1 0 0,1 0 0,0 0-1,0 0 1,-1-1-28,-77 266-541,41-154-8255,24-79-252</inkml:trace>
  <inkml:trace contextRef="#ctx0" brushRef="#br2" timeOffset="-49214.691">21371 6282 7079,'0'0'8691,"0"0"-5702,13 3-1724,80 26 1346,116 97-1191,-196-109-2499,-13-17 631,0-17-251,-2-147 4724,-6 161-462,-6 27-3408,10-18 93,-184 272-574,111-169-6693,54-75-1555</inkml:trace>
  <inkml:trace contextRef="#ctx0" brushRef="#br2" timeOffset="-48727.097">24457 4081 13196,'0'0'5606,"0"0"-2254,0 0-896,0 0-417,0 0-656,17-5-550,57-13-342,-70 18-465,0 0 0,0 0 1,0 1-1,0-1 0,0 1 0,0 0 1,-1 0-1,1 0 0,0 1 0,0-1 1,-1 1-1,1 0 0,-1 0 0,1 0 1,-1 0-1,0 1 0,2 1-26,7 5 40,25 16-54,-1 1 1,-1 2 0,-1 1-1,16 20 14,-50-50-13,0 0 1,0 1-1,0-1 0,-1 0 0,1 0 1,0 0-1,0 0 0,0 1 0,0-1 0,1 0 1,-1 0-1,0 0 0,0 1 0,0-1 1,1 0-1,-1 0 0,0 0 0,1 1 0,-1-1 1,0 0-1,1 1 0,-1-1 0,1 0 0,-1 1 1,1-1-1,0 0 0,-1 1 0,1-1 1,0 1-1,-1-1 0,1 1 0,0 0 0,-1-1 1,1 1-1,0 0 0,0-1 0,0 1 1,-1 0-1,1 0 0,0 0 0,0 0 0,0 0 1,0 0-1,-1 0 0,1 0 0,0 0 1,0 0-1,0 0 0,-1 0 0,1 1 0,0-1 1,0 0-1,0 0 0,-1 1 0,1-1 1,0 1-1,-1-1 0,1 1 0,0-1 0,-1 1 1,1-1-1,0 1 0,-1 0 0,1-1 1,-1 1-1,1 0 13,2-106-134,-3 104 146,1 0-1,-1 1 0,0-1 0,0 0 1,0 1-1,0-1 0,1 0 0,-1 0 1,0 1-1,0-1 0,0 0 0,-1 0 1,1 1-1,0-1 0,0 0 0,0 0 1,0 1-1,-1-1 0,1 0 0,0 1 1,-1-1-1,1 0 0,0 1 0,-1-1 1,1 1-1,-1-1 0,1 1 0,-1-1 1,1 1-1,-1-1 0,0 1 0,1-1 1,-1 1-1,1-1 0,-1 1 0,0 0 1,0 0-1,1-1 0,-1 1 0,0 0 1,1 0-1,-1 0 0,0 0 0,0 0 1,1 0-1,-1 0 0,0 0 0,0 0 1,1 0-1,-1 0 0,0 0 0,1 0 1,-1 0-1,0 1 0,0-1-11,-32 33 454,-127 246-664,96-156-7769,47-90-135</inkml:trace>
  <inkml:trace contextRef="#ctx0" brushRef="#br2" timeOffset="-48146.819">22679 1073 21012,'0'0'2584,"0"0"-198,0 0-272,0 0-651,0 0-711,16 0-362,-5 1-331,-7-2-43,1 1 0,-1 0 0,1 0-1,-1 0 1,0 1 0,1-1 0,-1 1-1,0 0 1,1 1 0,-1-1 0,0 1-1,0-1 1,0 1 0,0 1 0,-1-1-1,1 0 1,0 1 0,-1 0 0,0 0-1,0 0 1,0 0 0,1 1-16,175 237-1313,-178-240 1246,0 1 0,0-1 0,0 0-1,0 0 1,0 1 0,0-1 0,0 0 0,1 0 0,-1 0 0,1 0 0,-1 0 0,1-1 0,-1 1 0,1 0 0,-1-1 0,1 1 0,-1-1 0,1 1 0,0-1 0,-1 0 0,1 0 0,0 1 0,-1-1 0,1-1 0,0 1 0,-1 0 0,1 0 0,0-1 0,-1 1 0,1 0 0,0-1 0,-1 0 0,1 1 0,-1-1 0,1 0 0,-1 0 0,0 0 0,1 0 0,-1 0 0,0 0 0,1 0 0,-1 0 0,0-1 0,0 1 0,0 0 0,0-1 0,0 1 0,-1-1 0,1 1 0,0-1 0,-1 1 0,1-1 0,-1 0 0,1 1 0,-1-1 0,0 0 0,0 1 0,0-2 67,4-17 185,-1-1-1,-1 0 1,-1-1-1,0 1 1,-2 0 0,-1 0-1,-3-15-184,5 34 70,0 0 0,0 0 1,0 1-1,0-1 0,0 0 0,-1 0 0,1 1 0,-1-1 1,1 1-1,-1-1 0,0 0 0,1 1 0,-1-1 1,0 1-1,0-1 0,0 1 0,0 0 0,-1-1 0,1 1 1,0 0-1,0 0 0,-1 0 0,1 0 0,-1 0 0,1 0 1,-1 0-1,1 0 0,-1 1 0,0-1 0,1 1 1,-1-1-1,0 1 0,1-1 0,-1 1 0,0 0 0,1 0 1,-1 0-1,0 0 0,0 0 0,1 0 0,-1 1 0,0-1 1,0 1-1,1-1 0,-1 1 0,1-1 0,-1 1 0,0 0 1,1 0-1,-1 0 0,1 0 0,0 0 0,-1 0 1,1 0-1,0 0-70,-107 143 353,75-94-343,-78 121-1514,40-56-7221,37-57-5069</inkml:trace>
  <inkml:trace contextRef="#ctx0" brushRef="#br2" timeOffset="-47620.402">28749 2109 20083,'0'0'2285,"0"0"-796,0 0-21,0 0-240,0 0-587,16 13-268,112 101 38,-99-83-664,1-1 0,2-2 0,1-1 0,1-1 0,0-2-1,2-2 1,37 17 253,-72-38-42,0 0 0,1 0 0,-1 0 0,0 0 0,0-1 0,0 1 0,1 0 0,-1-1 0,0 1 0,1-1 0,-1 1 0,0-1 0,1 1 0,-1-1 0,1 0 0,-1 0 0,1 0 0,-1 0 0,1 0 0,-1 0 0,0 0 0,1-1 0,-1 1 0,1 0 0,-1-1 0,0 1 0,1-1 0,-1 1 0,0-1 0,1 0 0,-1 0 0,0 1 0,0-1 0,0 0 0,0 0 0,0 0 0,0 0 0,0 0 0,0-1 0,0 1 0,0 0 0,-1 0 0,1-1 0,0 1 0,-1-1 42,8-21 469,-2-1-1,0 0 1,-2 0-1,-1 0 1,-1 0-1,0-1 0,-2 1 1,-1-3-469,1 27 29,0 0 0,0-1 0,1 1 0,-1-1 0,0 1 0,0-1 0,1 1 0,-1-1 0,0 1 0,0-1 0,0 1 0,0-1 0,0 1 0,0-1 0,0 1 0,0-1 0,0 1 1,0-1-1,0 1 0,0-1 0,0 1 0,0-1 0,0 1 0,-1-1 0,1 1 0,0-1 0,0 1 0,-1-1 0,1 1 0,0 0 0,0-1 0,-1 1 0,1-1 0,-1 1 0,1 0 0,0-1 0,-1 1 0,1 0 0,-1 0 0,1-1 0,-1 1 0,1 0 0,-1 0 0,1-1 0,-1 1 0,1 0 0,-1 0 1,1 0-1,-1 0 0,1 0 0,-1 0 0,1 0 0,-1 0 0,1 0 0,-1 0 0,1 0 0,-1 0 0,1 1 0,-1-1 0,1 0 0,-1 0 0,1 0 0,-1 1 0,1-1-29,-24 27 453,-49 120-280,39-75-1666,-3-1-3294,5-16-4459</inkml:trace>
  <inkml:trace contextRef="#ctx0" brushRef="#br2" timeOffset="-47132.564">25606 5622 15503,'0'0'3907,"0"0"-1771,16 15-332,91 91 1057,114 140-2012,-221-245-872,1 0-1,-1-1 0,1 1 1,0 0-1,-1-1 0,1 1 0,-1-1 1,1 1-1,0-1 0,0 1 1,-1-1-1,1 1 0,0-1 1,0 0-1,0 1 0,-1-1 1,1 0-1,0 0 0,0 1 1,0-1-1,0 0 0,0 0 1,0 0-1,-1 0 0,1 0 1,0 0-1,0-1 0,0 1 0,0 0 1,0 0-1,-1-1 0,1 1 1,0 0-1,0-1 0,0 1 1,-1-1-1,1 1 0,0-1 1,-1 1-1,1-1 0,0 1 1,-1-1-1,1 0 0,-1 1 1,1-1-1,-1 0 0,1 0 0,-1 1 1,1-1-1,-1 0 0,0 0 1,1 0-1,-1 0 0,0 1 1,0-1-1,0 0 0,0 0 1,0 0-1,0 0 0,0 0 1,0 0 23,11-60 72,-8 34 549,-2-1 0,0 1 0,-2-1 0,-2 1 0,0 0 0,-3-8-621,5 35 40,0-1 0,1 1 0,-1-1 0,0 1 0,0 0-1,0-1 1,0 1 0,0 0 0,0 0 0,0-1 0,1 1-1,-1 0 1,0 0 0,0 0 0,0 0 0,0 0 0,0 1-1,0-1 1,0 0 0,0 0 0,0 1 0,0-1 0,0 0-1,1 1 1,-1-1 0,0 1 0,0-1 0,0 1 0,1-1-1,-1 1 1,0 0 0,1-1 0,-1 1 0,0 0 0,1 0-1,-1-1 1,1 1 0,-1 0 0,1 0 0,0 0 0,-1 0-1,1-1 1,0 1 0,-1 0 0,1 0 0,0 0 0,0 0-1,0 0 1,0 0 0,0 0 0,0 0 0,0 0-40,-142 237 164,33-89-4145,42-71-2612</inkml:trace>
  <inkml:trace contextRef="#ctx0" brushRef="#br2" timeOffset="-44738.922">22392 9033 18289,'7'-14'2419,"61"-87"591,-56 91-2591,0 0 0,1 1 0,0 1 0,0 0 0,1 1 0,0 0 0,1 1 0,-1 1 0,1 0 0,0 1 0,7-1-419,-15 4 40,0 0 0,0 0 0,0 0 0,0 1-1,0 0 1,0 0 0,-1 1 0,1-1-1,0 2 1,0-1 0,0 1 0,-1 0-1,1 0 1,-1 1 0,1 0 0,-1 0-1,0 0 1,0 1 0,-1 0 0,1 0-1,-1 1 1,0-1 0,0 1 0,0 0-1,0 1 1,1 2-40,-2-1-6,0 0 1,-1 1-1,0 0 0,0-1 0,-1 1 0,0 0 1,0 0-1,0 1 0,-1-1 0,-1 0 0,1 0 1,-2 1-1,1-1 0,-1 0 0,0 0 0,0 1 1,-1-1-1,0 0 0,-1 0 0,0-1 0,0 1 1,-1-1-1,0 1 6,-9 17-24,-1 0 0,-1-1 0,-1-1 0,-2 0 0,0-2 0,-3 2 24,-156 136-513,220-203 673,274-248 1730,-131 116-1297,-313 377 613,114-178-1201,0 0 0,2 1-1,1 0 1,1 1 0,1 0 0,2 0 0,0 1-1,1-1 1,2 1 0,0 11-5,3-33-5,0-1-1,0 0 1,1 1 0,-1-1-1,1 0 1,0 0-1,-1 1 1,2-1 0,-1 0-1,0 0 1,0 0 0,1 0-1,0 0 1,0-1-1,0 1 1,0 0 0,0-1-1,0 1 1,1-1 0,-1 0-1,1 0 1,-1 0-1,1 0 1,0 0 0,0-1-1,0 1 1,0-1 0,0 0-1,0 0 1,0 0-1,0 0 1,1 0 0,-1-1-1,0 1 1,1-1 0,-1 0-1,3 0 6,7 0-6,0-1 1,0-1-1,0 1 0,-1-2 0,1 0 0,-1 0 1,1-1-1,-1-1 0,5-2 6,-1-2 5,0 0-1,0 0 1,-1-2 0,0 0-1,-1 0 1,0-1 0,-1-1-1,0 0 1,-1-1-1,-1-1 1,0 0 0,-1 0-1,-1-1 1,0 0 0,0-3-5,-1-22-901,-23 22-6238,0 16-1701</inkml:trace>
  <inkml:trace contextRef="#ctx0" brushRef="#br0" timeOffset="9476.614">17371 4221 11050,'0'0'4773,"0"0"-1773,0 0 144,0 0-15,0 0-1175,0 0-743,-14 2-223,8-1-893,2-1-34,-1 1 0,1-1-1,-1 1 1,1 0-1,0 0 1,-1 1 0,1-1-1,0 1 1,0 0-1,0 0 1,0 0 0,0 0-1,0 1 1,1 0 0,-1 0-1,1 0 1,0 0-1,0 0 1,0 1 0,0-1-1,1 1 1,-1 0-1,-1 2-60,-8 16 56,1 0-1,1 0 0,1 1 0,1 0 0,1 1 0,1 0 1,1 0-1,1 0 0,1 1 0,1 0 0,2-1 0,0 1 1,1-1-1,2 1 0,0-1 0,2 1 0,1-1 0,0-1 1,2 1-1,1-1 0,10 18-55,-12-29-383,1 0-1,0-1 1,1 0 0,1-1 0,-1 0-1,2 0 1,-1-1 0,1 0 0,1-1 0,7 5 382,86 17-10622,-71-29 1670</inkml:trace>
  <inkml:trace contextRef="#ctx0" brushRef="#br0" timeOffset="9680.644">17739 4360 15150,'-2'-14'1960,"-8"-44"794,10 57-2579,0 0 0,0 0 0,0 0 0,0 0 0,0 0 0,0 1 1,-1-1-1,1 0 0,0 0 0,-1 0 0,1 0 0,-1 0 0,1 0 0,-1 0 0,1 1 0,-1-1 0,0 0 0,1 0 0,-1 1 0,0-1 0,1 0 0,-1 1 1,0-1-1,0 1 0,0-1 0,0 1 0,1-1 0,-1 1 0,0 0 0,0-1 0,0 1 0,0 0 0,0 0 0,0 0 0,0 0 0,0 0 0,0 0 0,-1 0-175,-20 15 3080,15-1-2816,1 0 0,1 0 0,0 1 0,1 0 0,1-1-1,0 1 1,1 1 0,1-1 0,0 0 0,1 0 0,1 7-264,-1-13 92,17 297-546,-9-221-2582,-7-29-4695,-1-39 1159</inkml:trace>
  <inkml:trace contextRef="#ctx0" brushRef="#br0" timeOffset="9875.136">17634 4628 14446,'-1'-48'1406,"-1"7"518,1 1 0,2 0 0,2 0 0,2 0 0,1 0 1,8-22-1925,-13 58 91,1 0 1,0 0 0,-1 1-1,1-1 1,0 1 0,1-1-1,-1 1 1,1 0 0,-1 0-1,1 0 1,0 0 0,0 0 0,0 1-1,1-1 1,-1 1 0,1 0-1,-1 0 1,1 0 0,0 1-1,-1-1 1,1 1 0,0 0-1,0 0 1,0 0 0,0 0-1,0 1 1,0 0 0,0 0-1,1 0 1,-1 0 0,0 0 0,0 1-1,0 0 1,0 0 0,0 0-1,-1 0 1,1 1 0,0-1-1,0 1 1,1 2-92,2-1-21,0 0-1,-1 1 1,0 0 0,1 1-1,-2 0 1,1-1 0,-1 2-1,1-1 1,-1 1 0,-1-1-1,1 1 1,-1 1-1,0-1 1,0 1 0,-1-1-1,0 1 1,0 0 0,-1 0-1,0 0 1,0 1 0,0-1-1,-1 0 1,0 1 0,-1-1-1,0 1 1,0-1 0,0 1-1,-1-1 1,0 1-1,-1-1 1,1 0 0,-1 1-1,-1-1 1,1 0 0,-1 0-1,-1-1 1,1 1 0,-1-1-1,0 1 1,-3 1 21,-112 97-3732,95-88 940,16-9-806,4-3-2076</inkml:trace>
  <inkml:trace contextRef="#ctx0" brushRef="#br0" timeOffset="10160.443">17965 4512 12556,'0'0'6582,"0"0"-3048,0 0-1084,0 0-891,6 14-742,1 0-641,-3-9-112,-1 1 0,0 0-1,0 0 1,-1 0-1,0 0 1,0 1 0,-1-1-1,1 1 1,-1-1 0,-1 1-1,1-1 1,-1 1 0,0 0-64,-29 252 384,29-259-393,0 0 1,0 0-1,0 0 1,-1-1-1,1 1 1,0 0-1,0 0 1,0 0-1,0 0 1,-1 0-1,1 0 1,0 0-1,0 0 1,0 0-1,-1 0 1,1 0-1,0 0 0,0 0 1,0 0-1,0 0 1,-1 0-1,1 0 1,0 0-1,0 0 1,0 0-1,-1 0 1,1 0-1,0 0 1,0 0-1,0 0 1,0 0 8,-2-23 104,4-9-83,2 0 0,1 1-1,1-1 1,2 1 0,0 1 0,3 0 0,0 0 0,2 1 0,1 0 0,2 1-1,6-8-20,-20 31-314,0 0 0,1 0-1,0 1 1,0-1 0,0 1-1,0-1 1,0 1 0,1 0-1,0 0 1,0 0 0,0 1-1,0 0 1,1-1 0,0 1-1,-1 1 1,1-1-1,0 1 1,0 0 0,0 0-1,0 0 1,1 1 0,-1 0-1,0 0 1,1 0 0,-1 0-1,2 1 315,9 9-7489</inkml:trace>
  <inkml:trace contextRef="#ctx0" brushRef="#br0" timeOffset="11195.041">18193 4695 7463,'0'0'8141,"0"0"-4799,0 0-1559,0 0-432,0 0-577,0 0-283,0 0 37,13 1-95,41 4-193,-52-5-216,-1 0 1,0 0-1,0 0 0,1 1 1,-1-1-1,0 0 1,0 1-1,0-1 0,0 0 1,1 1-1,-1-1 0,0 1 1,0 0-1,0-1 1,0 1-1,0 0 0,0 0 1,0 0-1,-1-1 1,1 1-1,0 0 0,0 0 1,-1 0-1,1 0 0,0 0 1,-1 1-1,1-1 1,-1 0-1,0 0 0,1 0 1,-1 0-1,0 1 1,0-1-1,1 0 0,-1 0 1,0 1-1,0 0-24,13-28 2728,-5 10-2304,-1-1 0,-1 0 0,-1 0-1,0-1 1,-1 0 0,-1 1 0,0-1 0,-2 0 0,0-1 0,-2-14-424,2 32 4,-1 0 0,0 0 0,0 0 0,0 0 1,0 0-1,0 0 0,0-1 0,0 1 0,0 0 1,0 0-1,-1 0 0,1 0 0,0 0 1,-1 0-1,1 0 0,-1 0 0,1 0 0,-1 0 1,0 0-1,1 0 0,-1 0 0,0 0 0,0 0 1,1 1-1,-1-1 0,0 0 0,0 0 0,0 1 1,0-1-1,0 1 0,0-1 0,0 1 0,0-1 1,0 1-1,0 0 0,0-1 0,-1 1 0,1 0 1,0 0-1,0 0 0,0 0 0,0 0 0,0 0 1,0 0-1,-1 0 0,1 1 0,0-1 0,0 0 1,0 1-1,0-1 0,0 0 0,0 1-4,-48 37-26,37-18-174,1 1 0,1 0 0,1 0 0,1 1 0,1 0 0,0 0 1,2 1-1,1 0 0,-1 17 200,0-10-491,0 85-2766,5-112 3112,0 0 1,1 0 0,0 0 0,0 0-1,0 0 1,0 0 0,0 0-1,1 0 1,-1-1 0,1 1 0,-1-1-1,1 1 1,0-1 0,0 1-1,1-1 1,-1 0 0,0 0 0,1 0-1,-1 0 1,1 0 0,-1-1 0,1 1-1,0-1 1,0 0 0,0 0-1,0 0 1,0 0 0,0 0 0,0-1-1,0 1 1,0-1 0,0 0 0,0 0-1,2 0 145,6 0 25,-1-1 0,0-1 0,1 0 0,-1 0 0,0-1-1,0-1 1,0 1 0,-1-1 0,1-1 0,-1 0 0,2-2-25,12-8 774,0-2-1,-1 0 1,-1-2 0,-1 0 0,-1-1 0,2-4-774,-2 2 635,-1-1-1,-1-1 1,-1 0-1,-2-1 1,0-1 0,-1 0-1,-2-1 1,7-23-635,-17 37 365,-13 42-111,-24 166-254,23-82-577,9-145 134,7 16 497,1 1 0,0-1 0,1 1-1,1 0 1,0 1 0,1-1 0,0 1-1,1 0 1,1 1 0,0 0 0,1 0 0,0 1-1,1 1 1,2-1-54,-11 9-4,1 0 0,0 0-1,0 1 1,1-1 0,-1 1-1,0 0 1,1 0 0,-1 0 0,1 1-1,0-1 1,0 1 0,0 0 0,0 0-1,-1 0 1,1 0 0,0 1-1,0-1 1,0 1 0,1 0 0,-1 1-1,0-1 1,0 1 0,0-1 0,-1 1-1,1 0 1,0 1 0,0-1-1,0 1 1,-1 0 0,1-1 0,-1 2-1,1-1 1,-1 0 0,0 1 0,0-1-1,0 1 1,0 0 0,-1 0 0,1 0-1,-1 0 1,1 1 0,-1-1-1,0 1 1,0-1 0,-1 1 4,3 9-162,0 0 0,-2 1-1,1-1 1,-2 1 0,0-1 0,0 1 0,-1-1 0,-1 1 0,0-1-1,-1 1 1,-1-1 0,0 1 0,0-1 0,-2 0 0,1-1-1,-5 8 163,9-36 310,87-156 2183,-74 144-2443,2 1 0,0 0 1,2 2-1,1 0 0,19-20-50,-35 43 0,0-1 0,0 1 0,0 0 0,1 0 0,-1 0 0,1 0 0,0 0 0,-1 0 0,1 0 0,0 1 0,0 0 0,0 0 0,0-1 0,0 2 0,0-1 0,0 0 0,1 1 0,-1-1 0,0 1 0,0 0 0,1 0 0,-1 0 0,0 0 0,0 1 0,0 0 0,0-1 0,1 1 0,-1 0 0,0 0 0,0 1 0,0-1 0,-1 1 0,1-1 0,0 1 0,-1 0 0,1 0 0,-1 0 0,1 0 0,-1 0 0,0 1 0,0-1 0,0 1 0,0 0 0,0-1 0,-1 1 0,1 0 0,-1 0 0,1 2 0,4 9-443,-1 1 0,0-1 0,-2 1 1,1-1-1,-2 1 0,0 0 0,0 0 0,-2 0 0,0 0 0,-1 7 443,0-6-961,1 0-1,1 0 0,0 0 0,1 0 1,0-1-1,2 1 0,0 0 0,0-1 1,4 7 961,3-2-11131</inkml:trace>
  <inkml:trace contextRef="#ctx0" brushRef="#br0" timeOffset="11460.541">19280 4354 18514,'18'-103'5706,"-18"103"-5562,0-1-1,0 0 0,0 0 1,0 0-1,0 1 0,1-1 1,-1 0-1,0 0 1,1 1-1,-1-1 0,0 0 1,1 1-1,-1-1 0,1 0 1,-1 1-1,1-1 0,-1 1 1,1-1-1,0 1 1,-1-1-1,1 1 0,-1-1 1,1 1-1,0 0 0,0-1 1,-1 1-1,1 0 0,0 0 1,0-1-1,-1 1 0,1 0 1,0 0-1,0 0 1,0 0-1,-1 0 0,1 0 1,0 0-1,0 0 0,-1 0 1,2 1-144,37 34 1884,-38-34-1837,9 16-9,-1 0 1,0 0-1,-1 1 0,-1 0 1,0 0-1,-1 1 0,-2 0 1,0 0-1,0 0 0,-2 0 0,-1 0 1,0 1-1,-1-1 0,-1 1 1,-1-1-1,-1 0 0,0 0 1,-2 0-1,0 0 0,-1-1 0,-1 1 1,0-2-1,-6 10-38,-100 130-3567,-28-25-6303,86-87-6866</inkml:trace>
  <inkml:trace contextRef="#ctx0" brushRef="#br0" timeOffset="12290.108">24206 8657 13132,'3'-15'4191,"11"-47"-1249,-21 33 4353,-26 49-5583,32-20-1564,-30 32 304,2 1 0,1 1 0,2 2 0,2 0 0,1 2 0,-15 33-452,22-45 4,2 0-1,0 0 1,2 2 0,1-1 0,1 2 0,2-1-1,0 1 1,2 1 0,2-1 0,0 1 0,2-1-1,1 1 1,2 0 0,2 14-4,0-31-122,1-1 0,1 1-1,0 0 1,1-1 0,0 0 0,1-1-1,0 1 1,1-1 0,0 0-1,1-1 1,0 0 0,0-1 0,1 0-1,1 0 1,-1-1 0,1 0 0,1-1-1,0 0 1,0-1 0,0 0-1,11 3 123,130 27-4040,-2-46-6766,-100-5-858</inkml:trace>
  <inkml:trace contextRef="#ctx0" brushRef="#br0" timeOffset="12696.085">24669 8887 12428,'0'0'4164,"0"0"-865,0 0 96,0 0-416,0 0-1570,0 0-544,0 0-353,0 0-127,-27 112-161,21-74-192,2 2-32,-1 0 0,4-7-544,1 5-738,-1-8-800,1-2-1313,0-3-545,0-10-2273</inkml:trace>
  <inkml:trace contextRef="#ctx0" brushRef="#br0" timeOffset="13338.454">24656 9057 10570,'28'-321'14702,"-17"353"-13768,-8-16-1005,0-1 0,2 1 0,0-1-1,0 0 1,2 0 0,0-1 0,0 0 0,2 0 0,-1 0-1,2-1 1,0-1 0,0 1 0,1-2 0,1 1-1,2 0 72,-9-9-7,-1-1-1,1 1 0,0-1 1,0-1-1,0 1 0,0-1 1,1 1-1,-1-1 0,0-1 1,1 1-1,-1-1 0,0 0 1,1 0-1,-1-1 0,1 1 1,-1-1-1,0-1 0,0 1 1,0-1-1,0 1 0,0-1 1,0-1-1,0 1 0,0-1 1,-1 0-1,1 0 8,104-96 2207,-28-20-382,-102 123-1878,-18 25-144,2 1-1,0 2 0,2 1 1,2 2-1,1 2 1,2 0-1,-10 19 198,70-71-101,51-50 535,108-71 1225,-187 134-1641,0 0 0,0 0 1,0 1-1,1-1 1,-1 0-1,1 1 1,-1 0-1,1-1 0,-1 1 1,1 0-1,-1 1 1,1-1-1,0 0 0,0 1 1,0-1-1,-1 1 1,1 0-1,0 0 1,0 0-1,0 0 0,-1 0 1,1 1-1,0-1 1,0 1-1,-1 0 0,1 0 1,0 0-1,-1 0 1,1 0-1,-1 1 1,1-1-1,-1 1 0,0 0 1,0-1-1,0 1 1,0 0-1,0 0 0,0 0 1,0 1-1,1 1-18,-1 9-105,0 1-1,0 0 1,-1-1-1,-1 1 1,0 0-1,-1 0 1,-1 0-1,0-1 1,0 1-1,-3 4 106,3-6-231,-12 96-2117,16-36-2837,-1-70 5001,-1-1 0,0 1 0,0-1 0,1 1 0,-1-1 0,1 0 0,-1 1 0,1-1 0,-1 0 0,1 1-1,0-1 1,0 0 0,0 0 0,0 0 0,0 0 0,0 0 0,0 0 0,0 0 0,0 0 0,0 0 0,1 0 0,-1 0-1,0-1 1,0 1 0,1 0 0,-1-1 0,1 0 0,-1 1 0,0-1 0,1 0 0,-1 1 0,1-1 0,-1 0 0,1 0 0,-1 0-1,1 0 1,-1-1 0,1 1 0,-1 0 0,0-1 0,1 1 0,-1-1 0,1 1 0,-1-1 0,0 1 0,0-1 0,1 0 184,62-36 110,-43 19 1550,-2-2-1,0 0 1,-1-1 0,0-1-1,-2 0 1,-1-2 0,-1 1 0,-1-2-1,-1 0 1,2-7-1660,-8-32 3144,-25 78-3021,11 4-123,1 0 0,0 1 0,1 0 0,2 0 0,0 0 0,1 1 0,0-1 0,2 1 0,0 0 0,2-1 0,0 1 0,1 1 0,6 33-2983,-6-49 2294,-1 0 1,0-1-1,1 1 0,0-1 0,0 1 1,1-1-1,-1 0 0,1 0 0,0 0 1,0 0-1,0-1 0,0 1 1,1-1-1,0 1 0,2 0 689,9 7-10965</inkml:trace>
  <inkml:trace contextRef="#ctx0" brushRef="#br0" timeOffset="13619.938">25696 8572 8744,'0'0'8648,"0"0"-6437,0 0-290,0 0-351,0 0-1474,0 0-96,0 0-801,0 0-1025,19-6-4932</inkml:trace>
  <inkml:trace contextRef="#ctx0" brushRef="#br0" timeOffset="13951.949">25918 8840 11979,'0'0'3262,"2"-13"-182,-1 6-2848,6-47 3147,2-13 3933,-9 148-3789,-22 55-3738,11-86-200,3 0 1,2 1-1,3 0 0,2 50 415,17-33-5358,12-31-5528,-11-26-2161</inkml:trace>
  <inkml:trace contextRef="#ctx0" brushRef="#br0" timeOffset="20451.697">26180 9135 3716,'0'0'2535,"0"0"-640,0 0-208,0 0 43,0 0-171,0 0 170,4-5 81,-1 2-1205,13-14 478,-7 2 4089,22 24-4035,-29-7-1114,-1 0 4,1-1-1,-1 1 1,1 0 0,0-1-1,-1 1 1,1-1-1,0 1 1,0-1 0,0 0-1,0 1 1,0-1 0,0 0-1,0-1 1,0 1 0,0 0-1,1-1 1,-1 1 0,0-1-1,1 1 1,-1-1 0,0 0-1,0 0 1,1 0 0,-1-1-1,0 1 1,1 0-1,-1-1 1,0 1 0,0-1-1,0 0 1,1 0 0,-1 0-1,0 0 1,0 0 0,0 0-1,0-1 1,-1 1 0,2-2-27,5-9 363,0-2 1,-1 1-1,-1-1 1,0 0-1,-1 0 1,0-1-1,-1 1 1,-1-1-1,-1 0 1,0 0-1,0-13-363,-1-27 966,-27 56-400,19 5-564,0 1 1,1 0-1,0 1 0,0-1 1,1 1-1,-1 0 0,2 0 0,-1 1 1,1 0-1,1-1 0,-1 1 0,2 1 1,-1-1-1,1 0 0,0 1 0,1-1 1,0 1-1,1-1 0,0 1-2,0-10 0,-3 10-76,1 0 0,0-1 0,1 1 0,0 0 0,0 0 0,1 0 0,0 0 0,1 0 0,0 0 0,1 0 0,0 0 0,0-1 0,1 1-1,1-1 1,-1 1 0,1-1 0,1 0 0,0-1 0,0 1 0,1-1 0,0 0 0,0 0 0,1-1 0,0 0 0,0 0 0,1 0 0,-1-1 0,1 0 0,1-1 0,-1 0 0,1 0 0,0-1 0,4 1 76,3-2 28,0 0 0,0-1 0,1-1 0,-1-1 0,0-1 1,1 0-1,-1-1 0,0 0 0,0-1 0,0-1 0,0-1 0,0 0 0,-1-1 0,0-1 1,-1 0-1,1-1 0,-1-1 0,-1 0 0,1-1 0,-2 0 0,1-1 0,0-2-28,3-3 121,0 0 0,-1-2 0,-1 0 0,-1 0 1,0-1-1,-2-1 0,0 0 0,-1-1 0,-1 1 0,-1-2 0,-1 1 0,-1-1 0,0-1 0,-2 1 0,1-17-121,-4 37 4,-1 0 1,1 1-1,-1-1 0,1 0 1,-1 0-1,1 0 0,-1 0 1,0 0-1,0 0 0,0 0 1,0 0-1,-1 0 0,1 0 1,0 0-1,-1 0 0,1 0 0,-1 0 1,0 0-1,0 0 0,0 1 1,0-1-1,0 0 0,0 0 1,0 1-1,0-1 0,-1 1 1,1-1-1,0 1 0,-1 0 1,0-1-1,1 1 0,-1 0 0,0 0 1,1 0-1,-1 0 0,0 1 1,0-1-1,0 0 0,0 1 1,0-1-1,0 1 0,0 0 1,0-1-1,0 1 0,0 0 1,0 0-1,0 0 0,0 1 0,0-1 1,0 0-1,0 1 0,-1 0-4,-6 4-19,0 0-1,1 1 1,-1 1-1,1-1 1,0 1-1,1 0 0,0 1 1,0 0-1,0 0 1,1 1-1,0-1 1,1 1-1,0 0 0,0 1 1,1-1-1,0 1 1,1 0-1,-1 4 20,-4 6-282,2 1-1,0 0 1,1 0 0,1 1-1,0 0 1,2-1 0,1 1-1,1 0 1,1 13 282,0-33-18,-1 0-1,1 0 1,0 1-1,0-1 1,0 0 0,0 0-1,0 0 1,0 0-1,0 0 1,1 0 0,-1-1-1,1 1 1,-1 0 0,1-1-1,0 1 1,0-1-1,-1 1 1,1-1 0,0 0-1,0 0 1,0 0-1,1 0 1,-1 0 0,0 0-1,0-1 1,0 1 0,1-1-1,-1 1 1,0-1-1,1 0 1,-1 0 0,0 0-1,1 0 1,-1 0-1,0-1 1,0 1 0,1-1-1,-1 1 1,0-1-1,0 0 1,0 0 0,0 0-1,1 0 1,-2 0 0,1-1-1,0 1 1,0 0-1,0-1 1,-1 0 0,1 1-1,0-1 1,-1 0-1,0 0 1,2-1 18,11-13 252,-1 0-1,0 0 1,-1-1-1,-1-1 1,0 0-1,-1 0 1,-1-1 0,-1 0-1,-1-1 1,-1 0-1,0 0 1,-2 0-1,0-1 1,-1 1 0,-1-1-1,-1-5-251,0 10 368,-3 24-115,-2 26-169,3-21-137,1-1 0,0 0 0,1 1 0,0-1 0,1 0 0,0 1 0,1-1 0,0-1 0,1 1 0,1 0 0,0-1 0,0 0 0,1 0 0,1 0 0,-1-1 0,2 0 0,0 0 0,0-1 0,0 0 0,1 0 0,0-1-1,1 0 1,0-1 0,0 0 0,1-1 0,0 0 0,0 0 0,0-1 0,1 0 53,6-1-175,1-1 0,-1 0 0,0-1 0,1-1-1,0 0 1,-1-2 0,1 0 0,-1-1-1,0-1 1,1-1 0,-1 0 0,-1-1 0,1-1-1,-1-1 1,8-4 175,-5 1 220,0-1-1,-1 0 1,-1-2-1,0 0 1,0-1-1,-2 0 1,1-2-1,-2 0 1,0 0-1,-1-2 1,-1 1-1,-1-2 1,0 0 0,-1 0-1,-1-1 1,-1-1-1,-1 1 1,-1-1-1,4-17-219,-8 24 85,-1 4-50,1 0 0,-1 0 0,0 0-1,-1 0 1,0 0 0,-1 0-1,0 0 1,-1 0 0,0 0 0,0 0-1,-1 0 1,-1-3-35,0 10 0,0 0 0,-1 1 0,1-1 0,-1 0 0,0 1 0,1 0 0,-1 0 0,0 0 0,0 0 0,-1 1 0,1-1 0,0 1 0,0 0 0,-1 1 0,1-1 0,0 1 0,-1-1 0,1 2 0,-1-1 0,1 0 0,0 1 0,-1-1 0,1 1 0,0 1 0,-1-1 0,1 0 0,0 1 0,0 0 0,0 0 0,1 0 0,-1 1 0,0-1 0,-1 2 0,-9 5-51,1 0-1,0 0 1,0 1 0,1 1 0,0 0-1,1 1 1,0 0 0,1 1 0,1 0-1,0 0 1,0 1 0,-5 13 51,10-18-44,0 0-1,0 0 1,1 1 0,0-1 0,1 1 0,0-1 0,0 1-1,1 0 1,0 0 0,1 0 0,0 0 0,1 0 0,0-1-1,0 1 1,1 0 0,1-1 0,-1 1 0,2-1 0,-1 1-1,1-1 1,2 3 44,53 56-2269,-57-67 2240,0 0 1,0 1-1,0-1 1,0 0-1,0 0 1,0 0-1,0-1 1,0 1-1,0 0 1,1-1-1,-1 1 1,0-1-1,1 0 1,-1 0-1,0 0 1,1 0-1,-1 0 1,0-1-1,0 1 1,1 0-1,-1-1 1,0 0-1,0 0 1,0 1-1,0-1 1,1-1-1,-1 1 1,-1 0-1,1 0 1,0-1-1,0 1 1,0-1-1,-1 1 1,1-1-1,1-2 29,94-140 2995,-97 145-2974,1-1 0,-1 1 0,0-1 1,0 1-1,0 0 0,0-1 0,1 1 0,-1 0 0,0-1 0,1 1 1,-1-1-1,0 1 0,1-1 0,-1 1 0,1-1 0,-1 1 0,1-1 1,-1 1-1,1-1 0,-1 0 0,1 1 0,-1-1 0,1 0 1,-1 1-1,1-1 0,0 0 0,-1 0 0,1 1 0,0-1 0,-1 0 1,1 0-1,0 0 0,-1 0 0,1 0 0,0 0 0,-1 0 0,1 0 1,-1 0-1,1-1 0,0 1 0,-1 0 0,1 0 0,0 0 1,-1-1-1,1 1 0,-1 0 0,1-1 0,-1 1 0,1 0 0,-1-1 1,1 1-1,-1-1 0,1 1 0,-1-1 0,1 1 0,-1-1 0,0 1 1,1-1-1,-1 0 0,0 1 0,1-1 0,-1 1 0,0-1 1,0 0-1,0 1 0,0-1 0,1 0 0,-1 1-21,5 54 353,-5-53-356,-1 47 8,-2 1-1,-2-1 1,-2 0-1,-2 0 1,-2-1-1,-16 41-4,14-51-417,-20 97-3645,33-133 3726,0-1-1,0 1 1,1-1-1,-1 1 0,0-1 1,1 1-1,-1-1 1,0 1-1,1-1 1,-1 0-1,1 1 1,-1-1-1,1 1 1,-1-1-1,1 0 1,-1 1-1,1-1 1,0 0-1,-1 0 0,1 0 1,-1 1-1,1-1 1,0 0-1,-1 0 1,1 0-1,-1 0 1,1 0-1,0 0 1,-1 0-1,1 0 1,0 0-1,-1 0 1,1-1-1,-1 1 1,1 0-1,0 0 0,-1 0 1,1-1-1,-1 1 1,1 0-1,-1-1 1,1 1-1,-1-1 1,1 1-1,-1 0 1,0-1-1,1 1 1,-1-1-1,1 1 1,-1-1 336,14-7-11462</inkml:trace>
  <inkml:trace contextRef="#ctx0" brushRef="#br0" timeOffset="21051.403">28022 8881 13741,'0'0'3374,"0"0"-721,0 0-203,0 0-309,0 0-694,8-1-476,-3 1-828,-3-1-116,-1 1 0,0-1 0,0 1 0,1-1-1,-1 1 1,0 0 0,0 0 0,1 0 0,-1 0 0,0 0 0,1 0-1,-1 0 1,0 0 0,1 0 0,-1 1 0,0-1 0,0 1 0,0-1-1,1 1 1,-1-1 0,0 1 0,0-1 0,0 1 0,0 0 0,0 0 0,0 0-1,0 0 1,0-1 0,0 1 0,0 0 0,0 1 0,-1-1 0,1 0-1,0 0 1,-1 0 0,1 0 0,-1 0 0,1 1 0,-1-1-27,24 148 224,-24-148-223,0-1 0,1 1 0,-1 0-1,0 0 1,0 0 0,1-1 0,-1 1 0,0 0 0,1 0 0,-1-1-1,1 1 1,-1 0 0,1-1 0,-1 1 0,1-1 0,-1 1 0,1 0-1,0-1 1,-1 1 0,1-1 0,0 0 0,0 1 0,-1-1-1,1 0 1,0 1 0,0-1 0,-1 0 0,1 0 0,0 1 0,0-1-1,0 0 1,0 0 0,-1 0 0,1 0 0,0 0 0,0 0 0,0 0-1,-1-1 1,1 1 0,0 0 0,0 0 0,0-1 0,-1 1 0,1 0-1,0-1 1,0 1 0,-1-1 0,1 1 0,-1-1 0,1 1 0,0-1-1,-1 1 1,1-1 0,-1 0 0,1 1 0,-1-1 0,1 0 0,-1 0-1,38-42 200,-36 41-162,7-10 279,1-1 0,-2 0 0,0-1 0,-1 0 0,0 0 0,-1 0 0,0-1 0,-1 0 0,-1 0 0,-1-1 0,0 1 0,-1-1 1,1-13-318,-3 27 3,-1 0 1,1 0-1,0 1 1,-1-1-1,1 0 1,-1 0 0,1 0-1,-1 0 1,0 0-1,0 0 1,0 1 0,0-1-1,0 0 1,0 1-1,-1-1 1,1 1 0,0-1-1,-1 1 1,1 0-1,-1-1 1,1 1 0,-1 0-1,0 0 1,0 0-1,1 0 1,-1 1 0,0-1-1,0 0 1,0 1-1,0-1 1,0 1 0,0 0-1,0 0 1,0 0-1,0 0 1,0 0 0,0 0-1,0 0 1,0 0-1,0 1 1,0-1 0,1 1-1,-1 0 1,0-1-1,0 1 1,-1 1-4,-11 3 0,1 0 0,0 2 0,0-1 0,0 2 0,1 0 0,0 0 0,1 1 0,0 0 0,0 1 0,1 0 0,0 1 0,1 0 0,0 1 0,1 0 0,0 0 0,-2 7 0,6-13-20,0 1 0,1 0 0,0 0 0,1 0 1,0 1-1,0-1 0,0 0 0,1 1 0,0 0 0,0-1 0,1 1 0,0-1 1,1 1-1,-1 0 0,2-1 0,-1 1 0,1-1 0,0 1 0,0-1 0,1 0 1,0 0-1,0 0 0,1 0 0,0-1 0,0 1 0,0-1 0,1 0 0,0 0 0,1 0 20,4 4-64,0-1 0,0-1 0,0 0 0,1 0 0,0-1 0,1 0 0,0-1 0,0 0 0,0-1 0,1-1 0,-1 0 0,1 0 0,0-1 0,0-1 0,1 0-1,6-1 65,-7 0-524,0-1 0,0-1-1,0 0 1,0-1 0,-1 0-1,1-1 1,-1 0-1,0-1 1,1-1 0,-2 0-1,1 0 1,-1-1 0,1-1-1,-2 0 1,1 0 0,-1-1-1,0 0 1,-1-1-1,0 0 1,0-1 0,-1 1-1,1-3 525,15-22-2100,-1-1-1,-1 0 1,-2-2-1,-2-1 1,-2 0-1,0-3 2101,14-53 15,-7 2 3690,-18-3 4805,-5 94-8352,0 0 1,0 0-1,-1 0 1,1 0 0,0 0-1,-1 0 1,1 0-1,-1 1 1,1-1 0,-1 0-1,0 0 1,1 0 0,-1 0-1,0 1 1,1-1-1,-1 0 1,0 1 0,0-1-1,0 1 1,0-1-1,0 1 1,0-1 0,0 1-1,0-1 1,0 1 0,0 0-1,0 0 1,0-1-1,0 1 1,0 0 0,0 0-1,0 0 1,0 0-1,0 0 1,0 0 0,0 0-1,0 1 1,0-1 0,0 0-1,0 1 1,0-1-1,0 0 1,0 1 0,0-1-1,1 1 1,-1 0-1,0-1 1,0 1 0,0 0-1,1-1 1,-1 1-1,0 0 1,1 0 0,-1 0-1,0-1 1,1 1 0,-1 0-1,1 0 1,0 0-1,-1 0 1,1 0 0,0 0-1,-1 0 1,1 0-1,0 0 1,0 1-159,-2 12 236,1 0-1,1-1 1,0 1-1,0 0 1,2 0-1,0 0 1,0-1-1,1 1 1,1-1-1,0 0 1,1 0 0,3 6-236,5 20 216,31 154-216,-43-181 0,-1 0 0,1-1 0,-2 1 0,0 0 0,0-1 0,-1 1 0,0-1 0,-1 0 0,0 1 0,-1-1 0,0-1 0,-1 1 0,0 0 0,-1-1 0,-6 8 0,-9 4-11,-1-2-1,-1 0 1,-1-2 0,0 0 0,-2-2-1,1 0 1,-2-2 0,0-1-1,-1-1 1,-27 7 11,37-12-47,-173 69-4800,101-40-1933</inkml:trace>
  <inkml:trace contextRef="#ctx0" brushRef="#br1" timeOffset="-127880.06">20785 2512 6662,'0'0'2659,"0"0"-924,0 0-256,0 0 218,0 0-154,0 0-155,0 0-235,-3-3-342,-13-15 1346,41 31 187,148 33-967,165 60-1174,613 249-305,-801-306 107,620 185 97,743 152-230,-499-107 347,127 45-166,-449-115-266,439 127 245,53 24-64,-608-192 149,-543-162 33,-33-6-65,0 0 17,-6-10-1197,-1 11-2268,-3-2-2082</inkml:trace>
  <inkml:trace contextRef="#ctx0" brushRef="#br1" timeOffset="-113280.66">25572 273 20788,'0'0'1217,"0"0"-897,0 0-96,105-13 1218,-50 4-289,16 1-577,13-2-287,4 2-129,3 1-128,0 2-32,-5 3-160,-2 1-673,-9-2-1826,-13-1-3106,-14-2-8777</inkml:trace>
  <inkml:trace contextRef="#ctx0" brushRef="#br1" timeOffset="-112970.084">26801 1 19282,'0'0'2600,"0"0"-427,0 0-903,0 0-490,5 16-150,42 111-75,37 78-539,-78-186-503,0 0 1,1 0 0,1-1-1,1-1 1,1 1 0,0-1-1,2-1 1,-1 0-1,7 5 487,-15-18-73,0 0 0,0-1 0,1 1 0,0-1 0,-1 0 0,1 0 0,0 0 0,0-1 0,0 1 0,0-1 0,0 0 0,0 0-1,0 0 1,1-1 0,-1 0 0,0 1 0,0-1 0,1-1 0,-1 1 0,0-1 0,0 1 0,0-1 0,1-1 0,-1 1 0,0 0 0,0-1 0,-1 0-1,1 0 1,0 0 0,1-1 73,99-86 559,-79 62 103,-2 0 0,0-2 0,-2 0 0,-1-2 0,-2 0 0,-1-1 0,-1 0-1,-2-2 1,-1 1 0,-2-2-662,-4-50 1244,-7 85-1255,1 1-1,-1-1 0,0 0 1,0 1-1,0-1 0,0 0 1,0 1-1,0-1 0,1 1 1,-1-1-1,0 0 0,0 1 1,0-1-1,0 1 0,0-1 1,-1 0-1,1 1 0,0-1 1,0 0-1,0 1 0,0-1 1,0 1-1,0-1 0,-1 0 1,1 1-1,0-1 0,0 0 1,-1 1-1,1-1 0,0 0 1,0 0-1,-1 1 0,1-1 1,0 0-1,-1 0 0,1 1 1,0-1-1,-1 0 0,1 0 1,0 0-1,-1 0 0,1 1 1,-1-1-1,1 0 0,0 0 1,-1 0-1,1 0 0,-1 0 1,1 0-1,0 0 0,-1 0 1,1 0-1,0 0 0,-1 0 1,1-1-1,-1 1 0,1 0 1,0 0-1,-1 0 0,1 0 1,0-1-1,-1 1 0,1 0 1,0 0-1,-1-1 0,1 1 1,0 0-1,0 0 0,-1-1 1,1 1 10,-17 44-4144,8 2-3742,5-13-3393</inkml:trace>
  <inkml:trace contextRef="#ctx0" brushRef="#br1" timeOffset="-112559.13">28281 194 17969,'0'0'1772,"0"0"-325,0 0-32,0 0-107,0 0-390,0 0-299,0 0-37,-12-3-192,-35-4-187,46 8-194,0 0 0,0 0 0,0 0 1,0 0-1,0 0 0,0 0 1,1 0-1,-1 0 0,0 1 1,1-1-1,-1 0 0,1 0 1,-1 1-1,1-1 0,0 0 0,0 1 1,-1-1-1,1 0 0,0 1 1,0-1-1,0 1 0,1-1 1,-1 0-1,0 1 0,0-1 1,1 0-1,-1 1 0,1-1 0,-1 0 1,1 0-1,-1 1 0,1-1 1,0 0-1,0 0 0,-1 0 1,1 0-1,0 0 0,0 0 1,1 0-10,0 3-11,1 1 0,0-2 1,1 1-1,-1 0 1,0-1-1,1 1 1,0-1-1,0 0 0,0 0 1,0-1-1,0 1 1,1-1-1,-1 0 1,1 0-1,0 0 1,-1-1-1,1 0 0,0 0 1,0 0-1,0 0 1,0-1-1,-1 0 1,1 0-1,0 0 1,0 0-1,0-1 0,0 0 1,0 0-1,0 0 1,-1-1-1,5-1 11,-2 0 24,0 1 0,-1-1 0,0 0 1,1-1-1,-1 0 0,0 0 0,-1 0 0,1 0 0,-1-1 0,0 0 0,0 0 0,0-1 0,-1 1 1,0-1-1,0 0 0,0 0 0,-1 0 0,0-1 0,0 1 0,0-1 0,-1 0 0,0 0-24,0 3 86,-1 0 0,0 0 0,0 0 0,0 0 0,-1-1 0,1 1 0,-1 0 0,0-1 0,0 1 0,-1 0 0,1-1 0,-1 1 0,0 0 0,0 0 0,0 0 0,-1 0 0,0 0-1,1 0 1,-1 0 0,-1 0 0,1 0 0,0 1 0,-1-1 0,0 1 0,0 0 0,0 0 0,0 0 0,0 0 0,-1 1 0,1-1 0,-1 1 0,0 0 0,0 0 0,1 0 0,-1 0 0,-1 1-1,1-1 1,0 1 0,0 0 0,-2 0-86,-9-1 17,-1 0 0,1 1-1,-1 1 1,0 0 0,1 1-1,-1 1 1,1 1 0,-1 0-1,1 0 1,0 2 0,0 0-1,1 1 1,-1 0-1,1 1 1,1 0 0,-1 1-1,1 1 1,1 0 0,0 1-1,0 1 1,1-1 0,0 2-1,0 0 1,2 0 0,-7 10-17,13-15-8,0 0-1,0 0 1,1 0 0,0 1 0,0-1 0,1 0-1,0 1 1,0-1 0,1 1 0,0 0 0,0-1 0,1 1-1,0-1 1,0 1 0,1-1 0,0 0 0,0 1 0,1-1-1,0 0 1,0 0 0,1-1 0,-1 1 0,1-1-1,1 0 1,2 4 8,11 11-137,0 0-1,1-1 0,1-1 1,1-1-1,1-1 0,9 5 138,5 6-267,2-2 1,0-2-1,1-2 0,1-1 0,2-2 0,0-2 0,11 2 267,-50-17-3,1 0 1,0-1-1,0 1 1,0-1-1,0 0 0,-1 0 1,1 0-1,1-1 1,-1 0-1,0 0 0,0 0 1,0 0-1,0 0 1,0-1-1,0 1 0,0-1 1,0 0-1,0-1 1,-1 1-1,1-1 0,0 1 1,-1-1-1,1 0 1,-1-1-1,1 1 0,-1 0 1,0-1-1,0 0 1,0 0-1,-1 0 0,1 0 1,-1 0-1,1 0 1,-1-1-1,0 1 0,0-1 1,-1 0-1,1 1 1,0-5 2,1-52-1990,-17 24-7204,3 21-2732</inkml:trace>
  <inkml:trace contextRef="#ctx0" brushRef="#br1" timeOffset="-18374.299">22916 3005 11435,'0'0'2867,"0"0"-1496,0 0-271,0 0 635,10-13-149,29-42-268,-34 46-930,0 0-1,0 0 0,-1 0 1,0 0-1,-1-1 1,0 1-1,0-1 0,-1 0 1,0 0-1,-1 0 1,0-4-388,4-22 1023,9-67 367,-5-1 0,-4 0 0,-7-54-1390,-1 94 29,-2 0 0,-4 0 0,-2 1 0,-3 0 0,-3 1 0,-2 1 0,-3 0 0,-3 2 0,-2 1 0,-3 1 0,-2 1 0,-3 2 0,-2 1 0,-2 2 0,-2 2 0,-38-34-29,12 21-138,-3 3-1,-3 3 1,-2 4 0,-2 3-1,-2 3 1,-2 3 0,-2 5-1,-2 3 1,-1 3 0,-1 5 0,-34-5 138,-58-5-15,-2 8 1,0 8 0,-1 8 0,-1 7-1,0 9 1,-66 14 14,35 3 62,1 10 0,2 9-1,2 9 1,2 10 0,3 8 0,3 9 0,-189 100-62,241-95 144,4 7 0,4 6 0,4 5 0,4 7 0,5 5 0,5 6 0,-6 18-144,-50 77-21,10 8 0,9 7-1,-57 120 22,211-337-15,-9 14-59,1 1 0,0 0 0,2 1 0,1 0 0,1 1 0,1 0 0,-3 18 74,11-43-93,1 0 0,0 0 1,-1 0-1,1 0 1,0 0-1,0 0 1,0-1-1,0 1 1,0 0-1,0 0 1,0 0-1,0 0 0,0 0 1,0 0-1,0 0 1,1 0-1,-1 0 1,0 0-1,1 0 1,-1 0-1,1-1 1,-1 1-1,1 0 0,-1 0 1,1 0-1,-1-1 1,1 1-1,0 0 1,0-1-1,-1 1 1,1-1-1,0 1 1,0 0-1,0-1 0,-1 0 1,1 1-1,0-1 1,0 0-1,0 1 93,37-10-9523,-14-5-3524</inkml:trace>
  <inkml:trace contextRef="#ctx0" brushRef="#br1" timeOffset="-17997.969">16511 2799 13613,'2'-13'2023,"0"1"-1431,5-42 755,-7 13 3990,-4 40-1177,-9 20-3296,4 10-644,2 0 0,1 0 0,1 1 1,2 0-1,1 0 0,1 0 0,2 0 0,3 21-220,-5-40 1,2-1 0,-1 1 0,1 0-1,1 0 1,0-1 0,1 1 0,0-1-1,0 0 1,1 0 0,0 0 0,1 0-1,0-1 1,1 1 0,0-1-1,0-1 1,1 1 0,0-1 0,1 0-1,-1-1 1,2 0 0,-1 0 0,1-1-1,0 0 1,0 0 0,0-1 0,1 0-1,0-1 1,0 0 0,7 2-1,4-4 4,-1 0 1,1-2-1,0-1 0,-1 0 1,1-1-1,-1-1 0,0-1 1,0-1-1,0-1 0,-1-1 1,0 0-1,0-1 1,0-2-1,-1 0 0,-1 0 1,0-2-1,0 0 0,-1-1 1,-1 0-1,0-2 0,0 1 1,7-14-5,-17 24 3,-1-1 0,0 1 0,0-1 0,-1-1-1,1 1 1,-1 0 0,0-1 0,-1 0 0,1 1 0,-1-1 0,0 0 0,-1 0 0,1-1 0,-1 1 0,-1 0-1,1 0 1,-1 0 0,0-1 0,0 1 0,-1 0 0,0 0 0,-1-5-3,2 10-30,-1-1 0,0 1 0,0 0 0,0-1 0,-1 1 0,1 0 0,0-1 0,0 1-1,-1 0 1,1 0 0,-1 0 0,1 0 0,-1 1 0,1-1 0,-1 0 0,1 1 0,-1-1 0,0 1 0,1-1 0,-1 1 0,0 0 0,1-1 0,-1 1 0,0 0 0,0 0 0,1 1-1,-1-1 1,0 0 0,1 0 0,-1 1 0,0-1 30,-51 23-6136,19 0-2229</inkml:trace>
  <inkml:trace contextRef="#ctx0" brushRef="#br1" timeOffset="137342.349">11542 5850 15214,'0'0'2920,"5"-13"-1169,20-42-5,-5 39 2361,-6 48-2905,-12-27-1119,4 21 174,-1 1 1,-2 1-1,0-1 1,-2 0 0,-1 0-1,-1 7-257,0 11 83,0 48-677,-3 1-1,-5-1 1,-15 59 594,0-98-1778,-12-105 1752,32 40 311,-1 1 0,0 0 0,-1 0 0,0 1 0,0 0 0,-1 0 0,0 0 0,-1 1 0,0 0 0,0 0 0,0 1 0,-1 0 0,0 1 0,-1 0 0,1 0 0,-1 1 0,0 0 0,-5-1-285,14 6 16,0 0 0,0-1 0,1 1 0,-1 0 0,0 0 0,0 0 0,0 0 0,1 0 0,-1 0 0,0 0-1,0 0 1,0 0 0,1 0 0,-1 1 0,0-1 0,0 0 0,1 0 0,-1 1 0,0-1 0,0 1 0,1-1 0,-1 0 0,0 1 0,1-1 0,-1 1 0,1-1 0,-1 1 0,1 0 0,-1-1 0,1 1 0,-1 0 0,1-1 0,-1 1 0,1 0 0,0 0 0,0-1 0,-1 1-1,1 0 1,0 0 0,0-1 0,0 1 0,0 0 0,0 0 0,0 0 0,0-1 0,0 1 0,0 0 0,0 0 0,0 0 0,0-1 0,1 1 0,-1 0 0,0 0 0,0-1 0,1 1 0,-1 0 0,1-1 0,-1 1 0,1 0 0,-1-1 0,1 1 0,-1 0-16,29 46 40,-18-34-56,0 0 0,1 0 0,1-2 0,0 1 0,1-2 0,0 0 0,0 0 0,1-2 0,0 0 0,1 0 0,0-1 0,0-1 0,0-1 0,1 0 0,0-2 0,0 1 0,0-2 0,0 0 0,0-1 0,1-1 0,16-2 16,-27 0-5,1 1 1,-1-1 0,1 0-1,-1-1 1,0 0-1,0 0 1,0-1 0,-1 0-1,1 0 1,-1 0-1,0-1 1,0 0 0,0 0-1,-1 0 1,0-1-1,0 0 1,0 0 0,-1 0-1,0 0 1,0-1-1,0 0 1,-1 0-1,2-5 5,2-8 4,0 0 0,-2-1 0,0 0 0,-1 0 0,-2 0-1,0 0 1,-1-21-4,-1 41-78,0 0 0,-1 0 0,1 0 0,0 0 0,-1-1-1,1 2 1,-1-1 0,1 0 0,-1 0 0,0 0 0,1 0 0,-1 0 0,0 0-1,0 1 1,1-1 0,-1 0 0,0 0 0,0 1 0,0-1 0,0 1-1,0-1 1,0 1 0,0-1 0,0 1 0,0 0 0,0-1 0,0 1 0,0 0-1,0 0 1,-1 0 0,1 0 0,0 0 0,0 0 0,0 0 0,0 0 0,0 0-1,0 1 1,0-1 0,0 0 0,0 1 0,0-1 0,0 1 0,0-1 0,0 1-1,0-1 1,0 1 0,0 0 0,0-1 0,0 1 0,1 0 0,-1 0 0,0-1-1,1 1 1,-1 0 0,0 0 0,1 0 0,-1 0 0,1 0 0,0 0 0,-1 0-1,1 0 1,0 0 0,-1 1 78,-19 25-6673,1 3-5915</inkml:trace>
  <inkml:trace contextRef="#ctx0" brushRef="#br1" timeOffset="137922.83">9504 7809 11723,'1'-13'3326,"1"-5"-2415,4-35 1486,-5 14 2569,-7 36-343,-1 21-4254,-3 48-590,3 0 0,2 1 0,4 0 0,2 0 0,4-1 221,-5-57-192,7 84-3734,-3-43-635,-2-1-3923,-1-33 807</inkml:trace>
  <inkml:trace contextRef="#ctx0" brushRef="#br1" timeOffset="138174.362">9431 7950 8936,'-9'-151'7399,"8"131"-5743,6-58 5118,-2 77-6709,-1 0 1,1 0 0,-1 0-1,1 0 1,-1 1-1,1-1 1,-1 1-1,1-1 1,-1 1 0,1 0-1,0 0 1,-1 0-1,1 0 1,-1 1 0,1-1-1,-1 1 1,1-1-1,-1 1 1,1 0-1,-1 0 1,1 0 0,-1 0-1,0 0 1,0 1-1,1-1 1,-1 1 0,0 0-1,1 1-65,45 32-25,-2 3 0,-1 2 0,-2 2 1,-2 1-1,-1 2 0,25 41 25,2 41-612,-66-122 605,1 0 0,-1 0-1,0 1 1,0-1 0,0 0-1,-1 1 1,0-1-1,0 1 1,0-1 0,-1 0-1,0 1 1,0-1 0,0 0-1,-1 0 1,1 1 0,-1-1-1,-1 0 1,1-1-1,-1 1 1,1 0 0,-1-1-1,-1 1 1,1-1 0,-1 0-1,0 1 8,-16 9 29,-1 0 0,0-2 0,0 0 0,-1-1 0,0-2 0,-1 0 0,0-1 0,-1-2 0,1 0-1,-1-1 1,-1-2 0,-21 1-29,-170 2 160,129-28-978,62-6-2278,35-15-3698,13 15-1326</inkml:trace>
  <inkml:trace contextRef="#ctx0" brushRef="#br1" timeOffset="138941.908">10167 8051 11499,'0'0'3876,"0"0"-1004,0 0-251,0 0-427,0 0-667,0 0-513,0 0-448,-9 0-230,-27 4-112,35-3-215,0 0 0,-1 1 0,1-1 0,0 1 0,0-1 0,1 1 0,-1-1 0,0 1 0,1 0 0,-1 0 0,0-1 0,1 1 0,0 0 0,-1 0 0,1-1-1,0 1 1,0 0 0,0 0 0,0 0 0,1 0 0,-1-1 0,0 1 0,1 0 0,-1 0 0,1-1 0,0 1 0,-1 0 0,1-1 0,0 1 0,0-1 0,0 1 0,0-1 0,0 1 0,1-1-9,4 5-11,1 0 0,0-1 0,0 0 0,0-1 0,1 1 1,0-2-1,-1 1 0,1-1 0,1 0 0,-1-1 0,0 1 0,1-2 1,-1 1-1,1-1 0,-1-1 0,1 1 0,0-1 0,-1-1 1,1 0-1,-1 0 0,1-1 0,-1 0 0,1 0 0,-1-1 0,0 0 1,0 0-1,0-1 0,-1 0 0,1 0 0,-1-1 0,0 0 1,0-1 10,0 1 120,-1-1 1,1 0 0,-1 0 0,-1-1-1,1 1 1,-1-1 0,0-1 0,-1 1 0,1-1-1,-1 1 1,-1-1 0,0 0 0,0-1 0,0 1-1,-1 0 1,-1-1 0,1 0 0,-1 1-1,-1-1 1,1 0 0,-2 1 0,1-1 0,-1 0-1,-1-3-120,0 8 88,0 0 1,0 0-1,0 0 0,-1 0 0,0 1 0,0-1 0,0 1 0,0 0 0,0-1 0,-1 1 1,1 1-1,-1-1 0,0 0 0,0 1 0,0 0 0,0 0 0,0 0 0,0 0 0,0 1 1,-1 0-1,1 0 0,-1 0 0,1 0 0,-1 1 0,-1-1-88,-6 0 48,0 1 1,1 0-1,-1 0 0,0 1 0,0 0 1,1 1-1,-1 1 0,1 0 0,-6 2-48,4 0 23,0 1-1,0 1 0,1 1 0,0-1 1,0 2-1,1 0 0,0 0 0,0 1 0,1 0 1,0 1-1,1 0 0,0 0 0,1 1 0,0 0 1,1 1-1,1 0 0,-3 6-22,5-10-7,1 0-1,0 1 1,0-1-1,1 1 1,0 0 0,1-1-1,0 1 1,0 0-1,1 0 1,1 0 0,-1 0-1,2 0 1,-1 0-1,1 0 1,1-1-1,0 1 1,0-1 0,1 0-1,0 0 1,1 0-1,-1 0 1,2-1 0,-1 1-1,1-1 1,4 3 7,2 1-293,0-1-1,0-1 1,2 0 0,-1 0 0,1-1 0,0-1 0,1 0 0,0-1 0,0-1 0,1 0 0,0-2 0,-1 1-1,2-2 1,-1 0 0,0-1 0,1 0 0,6-1 293,-10-1-360,0 0 0,0-1-1,0 0 1,0-1 0,0 0 0,-1-1-1,1-1 1,-1 0 0,0 0 0,0-1-1,0-1 1,-1 0 0,0-1 0,0 0-1,0 0 1,-1-1 0,0-1-1,-1 1 1,0-2 0,0 1 0,-1-1-1,3-4 361,11-29 51,-1-2-1,-2 0 0,-2-1 0,-2-1 0,-2 0 1,-2-1-1,-2 0 0,-3 0 0,-1-1 0,-3-5-50,0 33 90,-1-78-413,-1 97 348,-1-1 1,1 1-1,-1-1 0,1 1 0,-1-1 0,0 1 1,0 0-1,0-1 0,-1 1 0,1 0 1,0 0-1,-1 0 0,0 0 0,1 0 1,-1 0-1,0 0 0,0 0 0,0 1 0,0-1 1,0 1-1,0 0 0,0-1 0,-1 1 1,1 0-1,0 0 0,-1 0 0,1 1 0,-1-1 1,1 1-1,-1-1 0,1 1 0,-1 0 1,0 0-1,0 0-25,0-1 241,0 1-1,0 0 1,-1 0 0,1 0 0,0 1-1,0-1 1,0 0 0,-1 1 0,1 0-1,0 0 1,0 0 0,0 0 0,0 1-1,0-1 1,1 1 0,-1 0 0,0-1 0,1 1-1,-1 0 1,1 1 0,0-1 0,-1 0-1,1 1 1,0-1 0,1 1 0,-1 0-1,0-1 1,1 1 0,-1 0 0,1 0-1,0 0 1,0 0 0,0 0 0,1 1-1,-1-1 1,1 0 0,-1 0 0,1 0 0,0 1-1,0 1-240,54 178 2483,-43-106-2539,-3 1 0,-4-1 0,-3 51 56,-1-2-3959,5-79-5735,-3-32 827</inkml:trace>
  <inkml:trace contextRef="#ctx0" brushRef="#br1" timeOffset="139189.987">10707 7967 15791,'0'0'2690,"0"0"-1280,0 0 191,92-37-640,-44 31-512,6 4-257,2-3-192,-4 0-224,-3 2-2659,-13-1-5733</inkml:trace>
  <inkml:trace contextRef="#ctx0" brushRef="#br1" timeOffset="139966.35">10993 8169 11627,'0'0'2568,"0"0"-529,0 0 32,0 0-672,0 0-443,0 0-214,0 0-150,8 4-85,-1-1-355,0 0 0,0 0 0,0-1 0,0 0-1,0 0 1,0-1 0,1 1 0,-1-2 0,1 1-1,-1-1 1,1 0 0,-1-1 0,1 1 0,-1-1-1,1-1 1,6-2-152,-4 2 229,1-2-1,-1 1 1,0-1 0,0-1-1,-1 0 1,1 0 0,-1-1-1,0 0 1,-1 0-1,1-1 1,-1 0 0,0-1-1,-1 0 1,0 0 0,0 0-1,-1-1 1,0 0-1,-1 0 1,0-1 0,0 0-1,-1 0 1,0 0 0,2-9-229,-6 16 38,0 1 0,0 0 0,-1-1 0,1 1-1,-1 0 1,0 0 0,1-1 0,-1 1 0,0 0 0,0 0 0,0 0 0,-1 0 0,1 0 0,0 0 0,-1 0 0,1 0 0,-1 1 0,0-1 0,0 1 0,1-1 0,-1 1 0,0-1 0,0 1 0,0 0 0,-1 0 0,1 0 0,0 0 0,0 1 0,0-1 0,-1 0 0,1 1 0,0 0 0,-1-1 0,0 1-38,-83 9 129,73-2-205,0-1 1,1 2 0,-1 0-1,1 0 1,1 1 0,0 1 0,0 0-1,1 0 1,0 1 0,1 0-1,0 1 1,1 0 0,0 1 0,1-1-1,0 1 1,1 1 0,1-1-1,0 1 1,1 0 0,0 0-1,1 0 1,1 1 0,0-1 0,1 1-1,0-1 1,1 1 0,1 0-1,1-1 1,0 3 75,1-6-270,1 1 1,0-1-1,1 0 0,1-1 0,-1 1 0,1-1 1,1 0-1,0 0 0,1-1 0,-1 0 1,2 0-1,-1-1 0,1 0 0,1 0 0,-1-1 1,1 0-1,0-1 0,1 0 0,-1-1 0,1 0 1,1-1-1,-1 0 0,0 0 0,1-1 1,0-1-1,0 0 0,2 0 270,-2-1 50,-1 0-1,1-1 1,0 0 0,0-1 0,-1 0-1,1-1 1,-1 0 0,1-1 0,-1 0-1,0-1 1,3-2-50,5-4 281,0-1 0,-1-1 0,0 0-1,-1-1 1,0-2 0,-1 1 0,-1-2 0,0 0-1,-1-1 1,-1 0 0,-1-1 0,0 0 0,-1-1-1,-1 0 1,-1-1 0,-1 0 0,-1-1 0,0 1-1,-2-1 1,0-1 0,-1 1 0,-2-1-1,0 1 1,-1-1 0,-1-1-281,0 21 26,1 1 0,0-1 0,-1 1 0,0-1-1,1 1 1,-1-1 0,0 0 0,0 1 0,0-1 0,0 1 0,0-1-1,0 0 1,0 1 0,0-1 0,-1 1 0,1-1 0,-1 1 0,1-1 0,-1 1-1,1-1 1,-1 1 0,0-1 0,0 1 0,0 0 0,0-1 0,0 1-1,0 0 1,0 0 0,0 0 0,-1 0 0,1 0 0,0 0 0,-1 0 0,1 0-1,0 0 1,-1 1 0,1-1 0,-1 0 0,0 1 0,1 0 0,-1-1-1,1 1 1,-1 0 0,1 0 0,-1 0 0,0 0 0,1 0 0,-1 0-1,0 0 1,1 0 0,-1 1 0,1-1 0,-1 1 0,1-1 0,-1 1 0,1 0-1,-1-1 1,0 2-26,-4 5 15,1 0 0,0 0 0,0 1 0,1-1 0,0 1 0,0 1 0,1-1 0,0 0-1,0 1 1,1-1 0,0 1 0,1 0 0,0 0 0,0-1 0,1 1 0,0 0 0,0 0 0,2 7-15,-2-11 3,20 290-1412,-23-251-844,-14-63 1410,13 2 1072,1 0 0,0-1 0,2 1 0,0-1 0,0 1 0,2-1 0,0 0 0,1 1 0,1-1 0,2-5-229,-4 10-4,1 1-1,1-1 1,0 1-1,1-1 1,0 1 0,0 0-1,2 0 1,-1 1-1,2 0 1,-1 0-1,1 0 1,1 1 0,0 0-1,1 0 1,-1 1-1,2 0 1,-1 0 0,1 1-1,1 1 1,0 0-1,0 0 1,0 1-1,0 0 1,1 1 0,0 0-1,0 1 1,1 1-1,-1 0 1,6-1 4,79 23-4203,-39 14-5015,-27-10-2398</inkml:trace>
  <inkml:trace contextRef="#ctx0" brushRef="#br1" timeOffset="140685.805">12151 8076 11627,'0'0'8573,"-1"-15"-4569,-4-65 480,9 181-827,7 72-4088,-9-140 579,0 41-2683,-8-90 2124,4-3 506,1 1 0,0-1 1,1 1-1,1-1 0,1 1 1,1-1-1,0 1 0,2 0 0,0 0 1,0 1-1,2-1 0,0 1 1,1 0-1,2 0-95,-7 12 19,0 0 0,0 0 1,1 0-1,0 0 0,0 1 0,0-1 0,0 1 0,1 0 0,0 0 0,0 1 1,0-1-1,0 1 0,0 0 0,1 1 0,-1-1 0,1 1 0,0 0 0,0 1 1,0-1-1,0 1 0,0 0 0,0 1 0,0-1 0,0 1 0,0 0 0,0 1 1,0 0-1,0-1 0,0 2 0,0-1 0,-1 1 0,1 0 0,0 0 1,-1 1-1,1-1 0,1 2-19,1 3-29,0 0-1,-1 0 1,0 0 0,0 1 0,-1 0-1,1 0 1,-2 1 0,1-1 0,-1 1 0,-1 1-1,0-1 1,0 1 0,0-1 0,-2 1 0,1 0-1,-1 0 1,0 1 0,-1-1 0,-1 0-1,1 10 30,-2-8-331,1 0 0,-2 0 0,1-1-1,-2 1 1,1 0 0,-2-1 0,1 0 0,-2 0-1,1 0 1,-2 0 0,-3 6 331,3-8-433,0-27 503,7-10 629,2 0 0,0 0 1,2 1-1,1 0 0,2 0 1,0 0-1,2 1 0,6-11-699,-15 32 16,1-1 0,0 1-1,0-1 1,1 1-1,-1 0 1,1 0 0,0 0-1,1 0 1,-1 1 0,1-1-1,0 1 1,0 0-1,0 0 1,1 0 0,-1 1-1,1 0 1,0 0-1,0 0 1,0 0 0,0 1-1,0-1 1,1 1 0,-1 1-1,1-1 1,0 1-1,-1 0 1,1 0 0,0 1-1,-1-1 1,1 1-1,0 1 1,0-1 0,-1 1-1,1 0 1,0 0 0,-1 1-1,1-1 1,-1 1-1,1 1 1,2 1-16,130 133-2115,-28-21-222,-107-112 2120,0-1 1,0 0-1,0 1 1,0-2-1,1 1 1,-1 0-1,1-1 0,0 1 1,0-1-1,0 0 1,0 0-1,0-1 1,0 1-1,0-1 1,1 0-1,-1 0 1,1 0-1,-1-1 1,0 1-1,1-1 0,-1 0 1,1-1-1,-1 1 1,1-1-1,-1 0 1,0 0-1,1 0 1,-1 0-1,0-1 1,0 0-1,0 0 1,2-1 216,9-13 983,0-1 1,-1 0 0,-1-1 0,0-1 0,-2 0 0,0-1-1,1-5-983,13-21 1628,37-81 1239,-63 164-2867,-5-19-7,0 0-1,2 0 1,0 0-1,1 1 1,1 0-1,1-1 1,0 1-1,2 0 1,0 0-1,1 0 1,1-1-1,0 1 1,2-1-1,0 0 1,6 12 7,36 12-3687,-44-41 3077,0 0 0,0-1 1,0 1-1,0 0 0,0-1 0,0 0 0,0 1 1,0-1-1,0 0 0,0-1 0,0 1 0,0-1 1,0 1-1,0-1 0,0 0 0,0 0 0,0 0 1,0 0-1,1-1 610,15-11-7260</inkml:trace>
  <inkml:trace contextRef="#ctx0" brushRef="#br1" timeOffset="140939.35">13456 7629 13325,'0'0'2818,"0"0"-287,-73-54-65,63 54-1313,0 4-897,8 6-256,2 3-32,12 3-512,-1-2-1346,7-1-2947</inkml:trace>
  <inkml:trace contextRef="#ctx0" brushRef="#br1" timeOffset="141579.737">13543 7984 12940,'0'0'5808,"0"0"-2807,0 0-450,0 0-549,0 0-1046,0 0-444,0 0 38,10 15-91,30 54-133,-29 16-123,-8 67-513,-3-152 307,-1-1 1,1 1-1,0 0 0,0-1 1,0 1-1,0 0 0,-1-1 1,1 1-1,0 0 0,0-1 1,0 1-1,0 0 0,0-1 1,0 1-1,0 0 0,0-1 1,0 1-1,0 0 0,0-1 1,0 1-1,0-1 0,0 1 1,0 0-1,0-1 0,1 1 1,-1 0-1,0-1 0,0 1 1,0 0-1,0 0 0,1-1 1,-1 1-1,0 0 0,0-1 1,1 1-1,-1 0 0,0 0 1,1 0-1,-1-1 0,0 1 1,1 0-1,-1 0 0,0 0 1,1 0-1,-1-1 0,0 1 1,1 0-1,-1 0 0,0 0 1,1 0-1,-1 0 0,0 0 1,1 0-1,-1 0 0,1 0 1,-1 0-1,0 0 0,1 1 1,-1-1-1,1 0 3,6-45 70,-5 20 96,2 1 0,0-1 0,2 1 0,1 0 0,0 1 0,2-1 0,1 2 0,0-1 0,2 1 0,5-5-166,-13 22 27,0 0 0,0 0 1,1 1-1,0 0 0,0 0 1,0 0-1,0 0 0,0 1 1,1 0-1,0 0 0,0 0 1,0 1-1,0 0 0,0 0 0,0 1 1,0-1-1,1 1 0,-1 1 1,0-1-1,1 1 0,-1 0 1,0 1-1,1-1 0,-1 1 1,0 0-1,1 1 0,-1 0 1,0 0-1,0 0 0,0 1 1,-1-1-1,1 2 0,-1-1 1,1 0-1,-1 1 0,0 0 1,0 0-1,-1 1 0,1-1 1,-1 1-1,0 0 0,0 0-27,8 13 3,0 1 0,-1 0-1,-1 0 1,-1 1 0,-1 0 0,0 1-1,3 15-2,-6-16-391,1 0 0,1-1 0,1 1-1,1-2 1,0 1 0,2-1 0,0-1 0,1 0-1,1 0 392,-11-14-76,0-1-1,1 0 1,-1 0 0,1 0-1,-1 0 1,1 0-1,0 0 1,0 0-1,0-1 1,-1 0 0,2 1-1,-1-1 1,0 0-1,0-1 1,0 1-1,0 0 1,1-1 0,-1 0-1,0 0 1,1 0-1,-1 0 1,0 0-1,0-1 1,1 1-1,-1-1 1,0 0 0,0 0-1,0 0 1,0-1-1,0 1 1,0-1-1,0 1 1,-1-1 0,1 0-1,0 0 1,-1 0-1,1-1 1,-1 1-1,0 0 1,0-1 0,0 0-1,0 1 1,0-1-1,0-2 77,36-54 2122,-3-2 0,-3-2 0,11-33-2122,-7 18 878,-7 15-205,-26 76-673,-5 95 0,-1-85 0,2 1 0,0-1 0,2 0 0,1 1 0,0-1 0,2 0 0,1 0 0,7 22 0,13 4-1785,-24-45 1477,1-1 0,0 0-1,0 0 1,0 0-1,1 0 1,-1 0-1,1 0 1,-1-1 0,1 1-1,0-1 1,0 0-1,0 0 1,1 0 0,-1 0-1,0 0 1,1-1-1,-1 1 1,1-1 0,-1 0-1,1 0 1,0-1-1,-1 1 1,1-1 0,0 1-1,-1-1 1,1 0-1,0-1 1,0 1 0,-1-1-1,1 1 1,0-1-1,1-1 309,15-9-7596,-2-5-4928</inkml:trace>
  <inkml:trace contextRef="#ctx0" brushRef="#br1" timeOffset="141879.862">14623 7633 2755,'0'0'9801,"0"0"-9289,0 0-512,0 0-256,0 0-1506,0 0-2305</inkml:trace>
  <inkml:trace contextRef="#ctx0" brushRef="#br1" timeOffset="142145.497">15121 7882 20948,'0'0'4041,"0"0"-918,0 0-598,5-14-1036,14-42-928,-18 55-560,-1 0 1,1 0-1,-1 0 1,0 1-1,0-1 1,1 0-1,-1 0 1,0 0-1,0 0 1,0 0-1,0 0 0,0 1 1,0-1-1,0 0 1,0 0-1,0 0 1,0 0-1,-1 0 1,1 0-1,0 0 1,0 1-1,-1-1 1,1 0-1,-1 0 0,1 0 1,-1 1-1,1-1 1,-1 0-1,1 1 1,-1-1-1,0 0 1,1 1-1,-1-1 1,0 1-1,0-1 1,1 1-1,-1-1 0,0 1 1,0 0-1,0-1 1,0 1-1,1 0 1,-1 0-1,0-1 1,0 1-1,0 0 1,0 0-1,0 0 1,0 0-1,0 0 0,1 0 1,-1 1-1,0-1 1,0 0-1,0 0 1,0 1-1,0-1-1,-4 1-3,1-1 3,1 1 0,-1-1 0,1 1 0,-1 0 0,1 1 0,-1-1 0,1 0 0,0 1 0,0 0 0,0 0 0,0 0 0,0 0 0,0 0 0,0 1 0,1-1 0,-1 1 0,1 0 0,-1-1 0,1 1 0,0 0 0,1 1 0,-1-1 0,0 0 0,1 0 0,0 1 0,-1 0 0,-24 95 0,24-91-9,0 0 0,1 1 0,0-1 0,1 1 1,-1-1-1,2 1 0,-1-1 0,1 1 0,0-1 0,1 1 0,0-1 0,1 0 0,-1 0 0,1 0 1,1 0-1,0 0 0,0-1 0,0 1 0,1-1 0,0 0 0,0-1 0,1 1 0,0-1 0,4 3 9,153 84-1724,-161-93 1722,0 0 0,0 0-1,0 1 1,0-1 0,0 1-1,0-1 1,0 1 0,0 0-1,0 0 1,0 0 0,0 0-1,0 0 1,0 1 0,-1-1-1,1 1 1,0-1 0,-1 1-1,0-1 1,1 1 0,-1 0-1,0 0 1,0-1 0,0 1-1,0 0 1,0 0 0,0 0 0,0 0-1,-1 0 1,1 0 0,-1 1-1,1-1 1,-1 0 0,0 0-1,0 0 1,0 0 0,0 1-1,0-1 1,-1 0 0,1 0-1,-1 0 1,1 0 0,-1 0-1,0 0 1,0 0 0,0 0-1,-1 2 3,-10 5 90,-1 0-1,0 0 0,-1-1 0,0-1 0,0 0 0,-1-1 0,1-1 0,-1 0 0,0-1 1,-1-1-1,1 0 0,-1-1 0,-10 0-89,-30 2-678,19-5-3187,19-9-5851,14 0 710</inkml:trace>
  <inkml:trace contextRef="#ctx0" brushRef="#br1" timeOffset="142412.276">15565 7683 15118,'4'-16'1423,"20"-51"3334,5 30 3781,-24 41-5746,5 199-2653,-9-150-1352,-3 1 1,-2 0-1,-2-1 1,-3 0-1,-2 0 1,-2-1-1,-18 45 1213,20-72-8557,0-9-7165</inkml:trace>
  <inkml:trace contextRef="#ctx0" brushRef="#br1" timeOffset="142682.726">15471 8071 17360,'0'0'2771,"-6"-13"26,-30-64 1672,36 75-4413,1 0 1,-1 0-1,1 1 1,0-1 0,-1 0-1,1 1 1,0-1-1,0 1 1,0-1 0,0 1-1,0 0 1,0-1 0,1 1-1,-1 0 1,0 0-1,1 0 1,-1 0 0,1 0-1,-1 0 1,1 0-1,-1 0 1,1 0 0,0 1-1,-1-1 1,1 1-1,0-1 1,0 1 0,-1 0-1,1 0 1,0 0-1,0-1 1,0 2-57,0-2 36,38-6 129,0 2 1,0 1-1,1 2 1,-1 2-1,26 4-165,-58-4 41,1 0-1,-1 0 1,1 0 0,-1 1 0,0 1-1,0-1 1,1 1 0,-1 1-1,0 0 1,-1 0 0,1 0-1,0 1 1,-1 0 0,0 1-1,0-1 1,0 1 0,-1 1-1,1-1 1,-1 1 0,-1 0-1,1 1 1,-1-1 0,0 1-1,0 0 1,-1 0 0,0 1 0,0-1-1,-1 1 1,1 2-41,17 117 353,-13-57-4598,-8-68 3602,2 7-2034,0-4-3575,1-2-3880</inkml:trace>
  <inkml:trace contextRef="#ctx0" brushRef="#br1" timeOffset="142683.726">16050 7692 13421,'0'-76'4996,"0"62"-3010,-3 5 353,2 2-450,-1 3-1408,2 4-385,0 4-96,4 9-192,5 6-1122,6-2-1760,-7 0-3108</inkml:trace>
  <inkml:trace contextRef="#ctx0" brushRef="#br1" timeOffset="142945.35">16430 7762 16784,'0'0'7580,"0"0"-3677,0 0-1277,-19 7-1035,9-3-1447,1-1-135,1 0 1,-1 1-1,1 0 0,-1 0 0,1 1 1,0 0-1,1 0 0,-1 1 0,1 0 1,0 0-1,1 1 0,-1 0 0,1 0 1,1 0-1,-1 2-9,-3 8-38,2 1 0,0 1 0,1 0 0,1 0 0,0 0 0,2 0 0,0 1 0,1-1 0,1 1 0,1-1 0,1 1 0,1 0 0,0-1 0,1 1 0,2-1 0,0 0 0,0 0 0,2-1 0,1 0 0,0 0 0,1 0 0,0-1 0,2-1 0,0 0 0,13 14 38,-20-24-47,0-1-1,1 0 1,0-1 0,0 1-1,0-1 1,0 0 0,1 0 0,-1-1-1,1 1 1,0-1 0,0-1 0,0 1-1,1-1 1,-1 0 0,1 0 0,-1-1-1,1 0 1,-1 0 0,1 0 0,0-1-1,-1 0 1,1 0 0,0-1 0,-1 0-1,1 0 1,-1-1 0,1 0-1,-1 0 1,1 0 0,-1-1 0,0 1-1,0-2 1,-1 1 0,4-3 47,6-4-59,0-1 0,-1 0 1,0-1-1,-1-1 0,0 0 1,-1-1-1,-1 0 0,0-1 0,-1 0 1,5-9 58,-14 22-202,7-21-1933,-10 9-2516,-12 6-2898</inkml:trace>
  <inkml:trace contextRef="#ctx0" brushRef="#br1" timeOffset="143334.006">10851 9480 22838,'0'0'2274,"0"0"-224,0 0-161,0 0-799,0 0-642,0 0-192,2 78-64,-1-31-64,1 5-95,2-1-33,3 0-257,2-1-543,1-2-898,0-2-1185,-4-6-1537,-2-8-2563</inkml:trace>
  <inkml:trace contextRef="#ctx0" brushRef="#br1" timeOffset="143819.3">10729 9435 17168,'1'-148'5467,"-1"146"-5287,0 0 0,0 0-1,0 0 1,0 0 0,1 0 0,-1 0 0,1 0 0,-1 0 0,1 0 0,0 0 0,0 1 0,0-1-1,0 0 1,0 0 0,0 1 0,0-1 0,1 1 0,-1-1 0,1 1 0,-1 0 0,1-1 0,-1 1-1,1 0 1,0 0 0,0 0-180,50 11 1204,87 110-702,-66-49-417,-62-59-156,1 0-1,-1-1 0,2-1 0,0 0 0,0-1 1,0 0-1,1 0 0,1-2 0,-1 0 0,1-1 1,0 0-1,1-1 0,-1-1 0,1 0 0,0-1 1,0-1-1,0 0 0,0-1 0,0-1 0,6-1 72,-13-4 8,-1 0 1,1-1-1,-1 1 0,-1-2 0,1 1 0,-1-1 0,0 0 0,-1-1 0,1 0 1,-2 0-1,1 0 0,-1-1 0,0 1 0,-1-1 0,0 0 0,0-1 1,-1 1-1,1-5-8,1 2 46,17-68 199,-53 123-464,-9 10 189,30-36-167,-2 0 1,0-2 0,-1 1-1,0-2 1,-1 0-1,-1 0 1,0-2 0,-5 3 196,21-15-10,-1 0 0,1 0 0,-1 0 1,0-1-1,1 1 0,-1 0 0,0 0 1,1 0-1,-1 0 0,0-1 0,1 1 0,-1 0 1,0 0-1,1-1 0,-1 1 0,0 0 1,0-1-1,1 1 0,-1 0 0,0-1 0,0 1 1,1 0-1,-1-1 0,0 1 0,0-1 1,0 1-1,0 0 0,0-1 0,0 1 1,0-1-1,0 1 0,0 0 0,0-1 0,0 1 1,0-1-1,0 1 0,0 0 0,0-1 1,0 1-1,0-1 0,0 1 0,-1 0 0,1-1 1,0 1-1,0 0 0,0-1 0,-1 1 1,1 0-1,0-1 0,0 1 0,-1 0 1,1-1-1,0 1 0,-1 0 0,1 0 0,0 0 1,-1-1-1,1 1 0,-1 0 0,1 0 1,0 0-1,-1 0 0,1 0 0,-1-1 0,1 1 10,8-12 158,0 0-1,0 0 0,2 0 1,-1 1-1,1 1 0,1-1 1,0 2-1,0-1 0,1 2 1,0 0-1,1 0 0,0 1 1,0 0-1,0 1 0,1 1 1,0 0-1,10-1-157,-21 5 39,1 1 1,-1 0-1,0 0 0,1 0 1,-1 0-1,0 1 1,1-1-1,-1 1 0,0 0 1,1 0-1,-1 0 0,0 0 1,0 1-1,0 0 0,0-1 1,0 1-1,0 0 1,-1 0-1,1 0 0,-1 1 1,1-1-1,-1 1 0,0-1 1,0 1-1,0 0 1,0 0-1,0 0 0,-1 0 1,1 0-1,-1 0 0,0 0 1,0 0-1,0 1-39,12 112 84,-42 50-169,8-74-1670,12 1-4247,12-72 1389,3-8-1857</inkml:trace>
  <inkml:trace contextRef="#ctx0" brushRef="#br1" timeOffset="144103.525">11858 9749 9897,'37'-67'4089,"-25"50"-2706,-1-1 0,-1 0-1,0 0 1,-2-1 0,0 0-1,-1-1 1,-1 0 0,-1 0-1,0 0 1,-1-5-1383,-5 24 58,0 0 1,1-1-1,-1 1 0,0 0 0,0 0 1,1 0-1,-1 0 0,0 0 1,0 0-1,0 0 0,-1 0 1,1 0-1,0 1 0,0-1 1,0 0-1,0 1 0,-1-1 0,1 1 1,0-1-1,-1 1 0,1 0 1,0-1-1,-1 1 0,1 0 1,-1 0-1,1 0 0,0 0 0,-1 0 1,1 0-1,0 1 0,-1-1 1,1 0-1,0 1 0,-1-1 1,1 1-1,0-1 0,-1 1 0,1-1 1,0 1-1,0 0 0,0 0 1,0 0-1,0 0 0,0 0 1,0 0-1,0 0 0,0 0 1,0 0-1,1 0 0,-1 0 0,0 2-58,-8 4 19,1 1 0,0 0 0,0 1 0,1 0 0,0 0 0,0 0-1,1 1 1,0 0 0,1 1 0,0-1 0,1 1 0,0 0 0,1 0-1,0 0 1,1 0 0,0 0 0,1 1 0,0-1 0,0 1 0,1-1-1,1 1 1,0-1 0,2 6-19,-2-3 5,2-1 1,0 1-1,1 0 0,0-1 0,0 0 1,2 0-1,0 0 0,0-1 1,1 0-1,1 0 0,0-1 0,0 1 1,1-2-1,1 1 0,0-2 0,0 1 1,1-1-1,0-1 0,3 3-5,-8-8-15,-1 0 0,0-1 0,1 1 0,0-1 0,-1 0 0,1 0 0,0-1 0,0 0 0,0 0 0,0 0-1,0-1 1,0 0 0,0 0 0,0 0 0,0-1 0,0 0 0,0 0 0,0 0 0,0-1 0,0 0 0,-1 0 0,1-1 0,-1 1 0,1-1-1,-1-1 1,0 1 0,0-1 0,-1 1 0,1-1 0,-1-1 0,0 1 0,0 0 0,0-1 0,0 0 15,9-19 162,-1 1 0,-2-2 0,0 1 0,-1-2-1,-2 1 1,0-1 0,-2 0 0,-1 0 0,-1-1 0,-1 1 0,-2-1 0,0-2-162,0 22 0,1 0 1,-1 0-1,0 0 1,0 1-1,-1-1 1,0 0-1,0 0 1,-1 1-1,0-1 1,0 1-1,-1-1 1,1 1-1,-1 0 1,-1 0-1,1 0 1,-1 0-1,0 1 1,0-1-1,-1 1 1,1 0-1,-1 0 1,-1 1-1,1-1 1,0 1-1,-1 1 1,0-1-1,0 1 1,0 0-1,0 0 1,-1 0-1,1 1 1,-3-1-1,3 2-267,1-1 0,0 1 0,-1 0 0,1 0 0,0 0 0,-1 1 1,1 0-1,-1 0 0,1 0 0,-1 1 0,1 0 0,0 0 0,-1 0 0,1 1 0,0-1 0,0 1 0,0 1 0,0-1 1,0 1-1,1-1 0,-1 2 0,1-1 0,-1 0 0,1 1 0,0 0 0,1-1 0,-1 2 0,1-1 0,-1 0 0,1 1 0,1-1 1,-1 2 266,0 25-7875,3 1-6522</inkml:trace>
  <inkml:trace contextRef="#ctx0" brushRef="#br1" timeOffset="144510.194">12802 9611 19250,'4'-17'1297,"11"-123"7652,-15 136-8851,0 0 1,0 0 0,0 0-1,-1 0 1,1 0 0,-1 1-1,0-1 1,0 0 0,-1 0-1,1 1 1,-1-1-1,0 1 1,0-1 0,0 1-1,0 0 1,0 0 0,-1 0-1,0 0 1,1 0 0,-1 1-1,0-1 1,0 1 0,-1-1-1,1 1 1,0 0-1,-1 1 1,1-1 0,-1 0-1,0 1 1,1 0 0,-1 0-1,0 0 1,-1 0-99,-10 2 1,0 1 0,1 0 0,0 1 0,-1 0 0,1 2 0,0-1 0,1 2 0,-1 0 0,1 0 0,0 1 0,1 1 0,0 0 0,0 1 0,0 0 0,1 0 0,-3 5-1,3-6-34,0 0 1,0 1-1,1 0 0,0 1 1,0 0-1,1 1 0,0-1 1,1 2-1,1-1 0,0 1 1,0 0-1,1 1 0,1 0 1,0 0-1,0 0 0,2 0 1,0 1-1,0-1 0,1 1 1,1 0-1,0 0 0,1 0 1,0-1-1,1 1 0,1 0 1,2 11 33,-1-18-68,0 1 1,0 0 0,0-1 0,1 1 0,0-1 0,1 0 0,0-1 0,0 1 0,0-1 0,1 0 0,0 0 0,0 0 0,0-1 0,1 0 0,0 0 0,0-1 0,0 0 0,0 0 0,1 0 0,0-1 0,-1-1 0,1 1 0,0-1 0,0 0 0,1-1 0,-1 0 0,0 0 0,0-1 0,1 0 0,-1 0 0,0-1 0,0 0 0,0-1 0,1 0 0,-1 0 0,-1 0 0,1-1 0,3-2 67,7-9 183,-1-1-1,-1-1 1,-1-1-1,0 0 1,-1-1 0,0 0-1,-2-1 1,0-1-1,-2 0 1,0 0-1,-1-1 1,-1-1 0,-1 1-1,-1-1 1,2-10-183,26-101 341,-6-1 1,6-88-342,-32 195 0,-7 32 0,-9 44 0,-2 22 0,3 0 0,4 1 0,2 0 0,4 1 0,5 64 0,7-55-1633,-8-71 1010,1 1 1,1-1-1,-1 1 1,2-1 0,0 0-1,0 0 1,1 0-1,0-1 1,1 0-1,0 0 1,0 0-1,1-1 1,1 0-1,-1 0 1,7 5 622,13 3-6647</inkml:trace>
  <inkml:trace contextRef="#ctx0" brushRef="#br1" timeOffset="145106.418">13324 9541 14990,'0'-17'3630,"-2"-52"-795,3 67-2647,-1 0-1,1 1 1,-1-1-1,0 0 1,0 1-1,0-1 1,0 0-1,0 1 1,-1-1-1,1 0 1,0 1 0,-1-1-1,1 0 1,-1 1-1,1-1 1,-1 1-1,0-1 1,0 1-1,0-1 1,0 1-1,0 0 1,0-1-1,0 1 1,0 0 0,0 0-1,-1 0 1,1 0-1,0 0 1,-1 0-1,1 0 1,-1 0-1,1 1 1,-1-1-1,1 0 1,-1 1 0,0-1-1,1 1 1,-3 0-188,-1 53 1911,7-42-1831,1-1-1,0 0 1,0 0 0,1 0-1,0 0 1,1-1 0,0 0-1,1 0 1,0 0 0,0 0-1,1-1 1,0 0-1,3 3-79,-8-10-12,-1 0 0,1 0-1,-1 0 1,1 0 0,0 0-1,0-1 1,-1 1 0,1-1-1,0 1 1,0-1-1,0 1 1,0-1 0,-1 0-1,1 0 1,0 0 0,0 0-1,0 0 1,0 0 0,0-1-1,0 1 1,-1 0 0,1-1-1,0 0 1,0 1-1,-1-1 1,1 0 0,0 0-1,-1 0 1,1 0 0,-1 0-1,1 0 1,-1-1 0,1 1-1,-1 0 1,0-1-1,0 1 1,0-1 0,0 0-1,0 1 1,0-1 12,39-70 201,-40 72-201,2-5 49,1 0 1,0-1-1,-1 0 1,0 1-1,-1-1 0,1 0 1,-1 0-1,0 0 1,0 0-1,-1 0 1,0 0-1,0 0 0,0 0 1,-1 0-1,0 0 1,0 0-1,0 1 0,-1-1 1,0 0-1,0 0 1,0 1-1,-1 0 1,0-1-1,0 1 0,0 0 1,-1 0-1,0 0 1,0 1-1,0 0 1,0-1-1,-4-1-49,2 6 0,0 0 0,0 0 0,0 0 0,-1 1 0,1 0 0,0 1 0,0-1 0,0 1 0,1 0 0,-1 1 0,0-1 0,1 1 0,0 0 0,-1 0 0,1 1 0,1 0 0,-1 0 0,0 0 0,1 0 0,0 1 0,0 0 0,0 0 0,1 0 0,-1 0 0,0 3 0,-5 6-53,1-1 1,0 2-1,2-1 1,-1 1-1,2 0 0,0 0 1,1 1-1,0-1 1,1 1-1,1 0 0,1 0 1,0 0-1,1 0 1,0 0-1,2 0 0,0 0 1,0 0-1,2-1 1,0 1-1,1-1 0,0 0 1,1 0-1,1-1 1,0 1-1,1-1 0,1-1 1,0 0-1,0 0 1,2-1-1,-1 0 0,2 0 1,-1-1-1,2-1 1,-1 0-1,1-1 0,1 0 1,0-1-1,0-1 1,0 0-1,1-1 0,11 3 53,-3-3-69,1-1-1,-1-1 1,1-2 0,0 0-1,0-2 1,0 0-1,0-1 1,0-2 0,0-1-1,-1 0 1,0-2-1,0-1 1,0 0 0,-1-2-1,0 0 1,0-2-1,17-11 70,13-11 531,-2-2-1,-2-2 0,-2-2 1,-1-2-1,-2-2 0,19-26-530,-58 64 16,44-48 19,-1-2 0,-4-3-1,-2-1 1,8-17-35,-44 66 0,0 1 0,-1-1 0,0 1 0,0-1 0,-1 0 0,0 0 0,-1-1 0,0 1 0,-1-1 0,0 1 0,0-1 0,-1 1 0,-1-2 0,0 10 0,0-1 0,0 0 0,-1 1 0,1-1 0,-1 1 0,0-1 0,0 1 0,0 0 0,0 0 0,0 0 0,0 0 0,-1 0 0,1 0 0,0 1 0,-1-1 0,0 1 0,1 0 0,-1 0 0,0-1 0,0 2 0,1-1 0,-1 0 0,0 1 0,0-1 0,0 1 0,0 0 0,0 0 0,0 0 0,0 0 0,0 0 0,0 1 0,0 0 0,1-1 0,-1 1 0,0 0 0,0 0 0,0 1 0,1-1 0,-1 0 0,1 1 0,-1 0 0,1-1 0,0 1 0,0 0 0,-2 2 0,-11 6 0,1 0 0,1 1 0,0 1 0,1 0 0,0 0 0,1 2 0,0-1 0,1 1 0,0 1 0,1-1 0,1 2 0,1-1 0,0 1 0,1 0 0,0 1 0,2-1 0,0 1 0,0 0 0,2 0 0,0 1 0,1-1 0,1 0 0,0 0 0,2 1 0,0-1 0,0 0 0,2 0 0,0 0 0,1-1 0,7 16 0,-3-9 0,1 0 0,1-1 0,1 0 0,1-1 0,1 0 0,0-1 0,2-1 0,0 0 0,1-2 0,1 1 0,1-2 0,0-1 0,1 0 0,1-1 0,17 8 0,-31-18 0,-1-1 0,1 0 0,0 0 0,-1-1 0,1 0 0,0 0 0,0 0 0,0-1 0,1 0 0,-1 0 0,0-1 0,0 0 0,1-1 0,-1 1 0,0-1 0,0 0 0,0-1 0,0 0 0,0 0 0,0-1 0,6-2 0,2-9 0,0-1 0,-1 0 0,-1-1 0,0-1 0,-1 0 0,-1 0 0,-1-1 0,0-1 0,-1 1 0,-2-1 0,1-1 0,1-10 0,-2 11 5,-1-1 0,-1 0 0,0 1 0,-2-2-1,0 1 1,-1-15-5,-1 30-5,-1 0 1,-1 0-1,1 0 0,0 0 0,-1 0 0,0 1 0,0-1 0,-1 0 0,0 1 0,1-1 1,-1 1-1,-1-1 0,1 1 0,0 0 0,-1 0 0,0 0 0,0 0 0,-1 1 0,1-1 0,0 1 1,-1 0-1,0 0 0,0 0 0,0 0 0,0 1 0,-1-1 0,1 1 0,0 0 0,-1 1 1,-3-2 4,-93-9-2567,-1 20-4118,22 6-2972</inkml:trace>
  <inkml:trace contextRef="#ctx0" brushRef="#br1" timeOffset="145373.159">9748 10879 11211,'-160'-19'8381,"160"19"-8333,1 0 0,-1-1 0,0 1 0,0 0 0,1-1 0,-1 1 0,0 0 0,0-1 0,1 1 0,-1 0 0,0-1 0,0 1 0,0 0 0,0-1 0,1 1 0,-1-1 0,0 1 0,0 0 0,0-1 0,0 1 0,0-1 0,0 1 0,0 0 0,0-1 0,0 1 0,0-1 0,0 1 0,-1 0 0,1-1 0,0 1 0,0-1 1,0 1-1,0 0 0,-1-1 0,1 1 0,0 0 0,0-1 0,-1 1 0,1 0 0,0 0 0,-1-1 0,1 1 0,0 0 0,-1 0 0,1-1 0,0 1 0,-1 0 0,1 0 0,0 0 0,-1 0 0,1-1 0,-1 1 0,1 0 0,0 0 0,-1 0 0,1 0 0,-1 0 0,1 0 0,0 0 0,-1 0 0,1 0 0,-1 0 0,1 1 0,0-1 0,-1 0 0,1 0 0,-1 0 0,1 0 0,0 0 0,-1 1-48,36-13 1913,231-21 1007,-37 15-1964,61 1 26,55 0-21,2058-16 1011,-1931 34-1862,-137-1-98,1527 19-238,-1799-17-784,-65 0-1247,-102-1-2264,-72-1-2595</inkml:trace>
  <inkml:trace contextRef="#ctx0" brushRef="#br1" timeOffset="145625.757">8849 11485 26041,'226'-4'1190,"58"-15"-298,63-12 618,49-6 1,2152-124 112,-1954 138-1623,1124-56 0,-1476 60-80,-91 0-513,-98 3-701,-93-1-1068,-102 2-1066,-78-3-2364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3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13453,'0'0'4324,"0"0"-2563,0 0 65,0 0 64,0 0-833,0 0-769,0 0-96,0 0-192,0 0-64,86 29-2306,-77-41-2274,-2 5-8040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31037,'0'0'609,"139"2"-545,-35-9 32,19-4 96,15 1-160,14-4-32,2 3-32,1-1 32,-15 2 32,-23 3-32,-25 3-288,-37 4-1281,-30 6-2179,-25 6-3651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40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1 171 20948,'81'15'3908,"23"-15"-3364,14-12-480,6-4 128,5-4-128,2-4-32,-1 3 417,-3-1-1,-11 2-384,-17 1-64,-18 5-800,-25 3-3300,-22 5-8136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205 165 14189,'8'-96'4142,"-5"28"4064,-5 74-4277,-4 13-3566,-48 458 870,53-315-3972,19-2-7430,-11-115 3187</inkml:trace>
  <inkml:trace contextRef="#ctx0" brushRef="#br0" timeOffset="358.75">34 633 10730,'-27'-155'11734,"27"154"-11668,-1-1 79,0 0-1,0 0 0,0 0 0,1 0 0,-1 0 0,1 0 0,-1 0 0,1 0 0,0 0 0,0 0 0,-1 0 0,2 0 0,-1 0 1,0 0-1,0 0 0,1-1 0,-1 1 0,1 0 0,0 0 0,-1 0 0,1 0 0,0 1 0,0-1 0,0 0 0,0 0 0,1 1 1,-1-1-1,1 0 0,-1 1 0,1-1 0,-1 1 0,1 0 0,-1-1 0,1 1 0,0 0 0,0 0 0,0 0 0,0 0 0,0 1 1,0-1-1,0 0 0,1 1-144,34-2 55,0 2 0,1 1 0,-1 2 0,0 2 1,0 1-1,-1 2 0,1 1 0,-2 2 0,3 3-55,-32-13 0,0 1 1,0 0-1,0 0 0,-1 0 0,1 1 0,-1 0 1,1 0-1,-1 0 0,0 1 0,0-1 1,0 1-1,-1 0 0,1 1 0,-1-1 0,0 1 1,0 0-1,-1 0 0,0 0 0,1 1 0,-2-1 1,1 1-1,-1-1 0,1 1 0,-2 0 1,2 4-1,6 55 16,25 90 111,-32-149-153,0-1 1,1 1-1,0-1 0,0 0 0,1 0 0,0 0 1,-1 0-1,2-1 0,-1 0 0,0 0 1,1 0-1,0 0 0,0 0 0,0-1 0,0 0 1,0 0-1,1-1 0,-1 1 0,1-1 0,0 0 1,0-1-1,0 1 0,0-1 0,1 0 26,2 0 33,1-1-1,-1 0 1,0 0-1,1-1 1,-1 0-1,0-1 1,1 1-1,-1-2 1,0 0-1,0 0 1,-1 0-1,1-1 1,-1 0-1,0-1 1,0 0-1,0 0 1,0-1-1,-1 0 1,0 0-1,0-1 1,-1 0-1,0 0 1,0 0-1,-1-1 1,3-4-33,5-9 413,-1-1 1,0-1 0,-2 0-1,-1-1 1,0 1-1,-2-2 1,-1 1 0,3-25-414,-5-72 46,-4 116-46,-1 1 0,0-1-1,0 1 1,0 0-1,0-1 1,-1 1 0,0 0-1,0 0 1,0 0 0,0 0-1,-1 1 1,1-1-1,-1 0 1,0 1 0,0 0-1,0 0 1,0 0 0,-1 0-1,0 0 1,1 1-1,-1-1 1,0 1 0,0 0-1,0 0 1,-2 0 0,-3-1-274,-1 1 0,1 0 0,-1 1 0,1 0 0,-1 0 0,1 1 0,-1 0 0,1 1-1,-1 0 1,-5 1 274,5 0-713,-1 1 1,1 0-1,0 1 0,0-1 0,0 2 0,1 0 0,-1 0 0,1 0 0,0 1 0,1 1 0,0 0 0,0 0 1,0 0-1,-4 7 713,-11 16-11110</inkml:trace>
  <inkml:trace contextRef="#ctx0" brushRef="#br0" timeOffset="686.131">1394 421 22998,'0'0'2237,"0"0"-1186,0 0-309,0 0 0,0 0-400,0 0-241,-4 13 70,-138 393-609,138-389-962,19-45 1706,83-195 3943,-92 208-4207,1 1-1,0 1 0,1-1 0,0 1 0,1 1 1,1-1-1,0 2 0,0-1 0,1 1 0,1 1 0,0 0 1,0 1-1,1 0 0,0 1 0,0 0 0,1 1 1,0 0-1,0 1 0,1 1 0,0 1 0,7-2-41,-16 6-89,-1 0 0,0 0 0,1 1 0,-1-1 0,0 1 0,0 1 0,1-1 0,-1 1 0,0 0 0,0 0 0,-1 0-1,1 0 1,0 1 0,-1 0 0,1 0 0,-1 1 0,0-1 0,0 1 0,0 0 89,5 7-673,0 0 0,-1 1 0,0 0-1,-1 0 1,0 0 0,-1 1 0,0 0 0,-1 1-1,-1-1 1,2 8 673,4 24-8167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7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66 216 19571,'3'-14'3283,"13"-42"-481,-4 38 2348,-9 41-3942,-3-21-1336,1 70 366,-3-1 0,-4 1-1,-13 68-237,0-3-553,16-112 185,-13 101-3485,-3-46-2490,7-54-1062,8-25 2361</inkml:trace>
  <inkml:trace contextRef="#ctx0" brushRef="#br0" timeOffset="268.574">59 215 7207,'24'-133'5669,"-7"95"-3587,-5 14-256,4 11 288,-2 8-929,8 3-640,10 2-353,-1 0 0,7 10 32,0 3-160,-2 4-64,-6 8 0,-5-1-224,-12 4-1153,-8 0-1474,-5-3-2114,-1-3-5284</inkml:trace>
  <inkml:trace contextRef="#ctx0" brushRef="#br0" timeOffset="538.339">121 355 5733,'0'0'9097,"0"0"-6535,0 0-95,0 0-1,0 0-576,0 0-1025,0 0-449,0 0 65,0 0-289,109 59-96,-55-59-64,1 0-32,-2 0-256,-8 0-833,-6 0-1442,-4 0-1793,-8 3-4869</inkml:trace>
  <inkml:trace contextRef="#ctx0" brushRef="#br0" timeOffset="822.475">874 401 18834,'0'0'3443,"2"-14"-416,0-45-614,-2 56-2319,0 0 0,-1 0 0,0 0 0,0 0 0,0 1 1,0-1-1,0 0 0,0 1 0,-1-1 0,1 1 0,-1-1 0,0 1 0,0 0 0,0 0 1,0-1-1,0 1 0,0 1 0,0-1 0,-1 0 0,1 1 0,-1-1 0,1 1 0,-1-1 0,0 1 1,1 0-1,-1 0 0,0 1 0,0-1 0,0 1 0,0-1 0,0 1 0,0 0 0,1 0 1,-1 0-1,-1 0-94,-12 3 5,1 0 0,-1 0 1,1 1-1,0 1 0,0 1 1,1 0-1,-1 1 0,2 1 1,-1 0-1,1 1 0,0 0 1,0 1-1,1 0 0,1 1 1,0 0-1,0 1 0,1 0 1,1 1-1,0 0 0,1 1 1,0 0-1,-3 7-5,6-9-164,-1 1 0,1-1-1,1 1 1,0 0 0,1 0 0,0 0-1,1 0 1,1 1 0,0-1-1,1 0 1,0 1 0,1-1 0,1 8 164,-1-14-135,1 0-1,0 0 1,0 0 0,0 0 0,0 0 0,1-1 0,0 1-1,1-1 1,0 0 0,-1 1 0,2-2 0,-1 1 0,1 0-1,0-1 1,0 0 0,0 0 0,1-1 0,0 1 0,0-1-1,0-1 1,0 1 0,1-1 0,-1 0 0,1 0 0,6 1 135,-7-2-113,0-1 1,0 1-1,1-2 1,-1 1-1,0 0 1,1-1 0,-1 0-1,0-1 1,0 1-1,1-1 1,-1-1-1,0 1 1,0-1 0,0 0-1,0 0 1,0-1 112,5-3 131,-1-1 1,1-1-1,-1 0 1,-1 0-1,0-1 1,0 0-1,-1 0 1,0-1-1,0 0 1,-1 0-1,4-9-131,80-197 3262,-85 240-3449,22 142-1795,-15-98-6072,-9-46 676</inkml:trace>
  <inkml:trace contextRef="#ctx0" brushRef="#br0" timeOffset="1002">1452 382 16400,'0'-15'3272,"2"-49"-1062,-1 63-2117,-1 0 1,1 1-1,-1-1 1,0 0-1,1 0 1,-1 1-1,0-1 1,0 0-1,0 0 1,0 1-1,1-1 0,-1 0 1,0 0-1,0 0 1,-1 1-1,1-1 1,0 0-1,0 0 1,0 1-1,0-1 1,-1 0-1,1 0 0,0 1 1,-1-1-1,1 0 1,0 1-1,-1-1 1,1 0-1,-1 1 1,1-1-1,-1 1 1,1-1-1,-1 1 0,0-1 1,1 1-1,-1-1 1,0 1-1,1-1 1,-1 1-1,0 0 1,1-1-1,-1 1 1,0 0-1,0 0 0,1 0 1,-1 0-1,0-1 1,0 1-1,0 0 1,1 0-1,-1 1 1,0-1-1,0 0 1,1 0-1,-2 0-93,-27 23 903,3 11-528,1 2 0,2 0 0,1 2-1,2 0 1,-11 31-375,31-69 0,-8 16 29,1 1-1,1 0 1,1 0 0,0 0-1,1 1 1,1-1 0,1 1-1,-1 11-28,26 45-1410,-20-70 1112,0-1-1,1 1 0,0-1 1,0 0-1,0 0 1,0 0-1,0 0 1,0-1-1,1 1 1,-1-1-1,1 0 0,0-1 1,0 1-1,0-1 1,-1 0-1,5 0 299,87 2-9150,-48-10 705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34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472 112 19090,'0'0'2771,"-2"-15"-503,-10-46 103,10 58-2238,1 1 0,-1 0 1,0-1-1,1 1 0,-1 0 0,0 0 1,0 0-1,0 0 0,-1 0 0,1 0 1,0 1-1,-1-1 0,1 1 1,-1 0-1,0-1 0,1 1 0,-1 0 1,0 1-1,0-1 0,1 0 0,-1 1 1,0 0-1,0 0 0,0-1 1,0 2-1,0-1 0,1 0 0,-1 0 1,0 1-1,0 0 0,-2 0-133,2 0 70,-14 4-10,1 1-1,-1 0 1,1 1 0,0 1 0,1 1-1,0 0 1,0 1 0,1 1 0,1 0-1,-1 1 1,2 0 0,0 1-1,0 0 1,1 1 0,1 1 0,0 0-60,-9 11-73,1 0 0,1 1 1,2 1-1,1 0 0,1 1 1,1 1-1,-4 18 73,12-35-172,1 1 0,0 0 0,1 1 0,1-1 0,0 0 0,0 1 0,2-1 0,0 0 0,0 0 0,2 1 0,0-1 0,0 0 0,1-1 0,1 1 0,0-1 0,1 0 0,6 10 172,-3-9-156,0-1-1,1 0 1,0-1-1,1 0 1,1-1-1,0 0 1,0-1-1,1 0 1,0-1-1,1 0 1,0-1-1,9 4 157,-15-8-79,1-1-1,0 0 1,0 0 0,0 0-1,0-1 1,0-1-1,0 0 1,1 0 0,-1 0-1,0-1 1,1-1-1,-1 1 1,0-2 0,0 1-1,0-1 1,0-1-1,0 1 1,0-2 0,0 1-1,-1-1 1,0 0-1,4-3 80,9-10 175,-2-1 0,0 0-1,0-2 1,-2 0 0,-1-1 0,0 0-1,-1-1 1,-2-1 0,0-1-1,-2 1 1,7-20-175,-1-10 1084,-38 62-817,11 7-243,0-1 0,1 1 0,1 1 0,1-1 0,0 1 0,1 1 0,1-1 0,1 1 0,0 0 0,1 0 0,1 0 0,1 0 0,0 0 0,2 10-24,-1-22 0,-1 2-21,0-1-1,1 0 1,0 1 0,0-1-1,1 0 1,0 1 0,0-1-1,0 0 1,1 0-1,0 0 1,1 0 0,0 0-1,0-1 1,0 1 0,1-1-1,0 1 1,0-1 0,0-1-1,1 1 1,0 0 0,0-1-1,0 0 1,1 0 0,0-1-1,0 0 1,0 0-1,0 0 1,2 0 21,4 0 19,-1-1-1,1-1 1,-1 0-1,1 0 0,0-1 1,0-1-1,0 0 1,0 0-1,-1-1 1,1-1-1,0 0 1,0-1-1,-1 0 1,0 0-1,1-2 1,-2 1-1,1-1 1,0-1-1,-1 0 0,0 0 1,0-1-1,-1 0 1,0-1-1,0 0 1,-1 0-1,0-1 1,0 0-1,-1-1 1,0 1-1,-1-1 1,0-1-1,0 1 1,-1-1-1,-1 0 1,0 0-1,0-1 0,0-5-18,1-1 81,0 0-1,-1 0 0,-2-1 1,1 0-1,-2 0 0,-1 1 1,0-1-1,-2 0 0,0 0-80,2 13-100,-1 0-1,0 1 0,-1-1 1,1 0-1,-1 1 1,0-1-1,0 1 0,-1-1 1,0 1-1,0 0 1,0 0-1,0 0 0,-1 1 1,0-1-1,0 1 0,0 0 1,-1 0-1,1 0 1,-1 1-1,0-1 0,0 1 1,0 0-1,0 1 1,-1-1-1,1 1 0,-1 0 1,1 1-1,-1-1 1,0 1-1,0 0 101,-83 4-5357,35 17-2130,20 3-4354</inkml:trace>
  <inkml:trace contextRef="#ctx0" brushRef="#br0" timeOffset="353.926">1373 531 16912,'0'0'3465,"0"-13"-1266,-1-39-363,1 52-1794,0 1-1,0-1 0,0 1 0,0-1 0,0 1 0,0-1 0,0 1 0,0-1 0,0 1 0,0-1 0,0 1 0,-1-1 1,1 1-1,0-1 0,0 1 0,0-1 0,-1 0 0,1 1 0,0-1 0,-1 1 0,1-1 0,0 0 0,-1 1 0,1-1 0,-1 0 1,1 1-1,0-1 0,-1 0 0,1 0 0,-1 1 0,1-1 0,-1 0 0,1 0 0,-1 0 0,1 0 0,-1 0 0,1 0 1,-1 1-1,1-1 0,-1 0 0,1 0 0,-1-1 0,1 1 0,-1 0 0,1 0 0,-1 0 0,1 0 0,-1 0 0,1 0 1,0-1-1,-1 1 0,1 0 0,-1 0 0,1-1 0,-1 1 0,1 0 0,0-1 0,-1 1 0,1 0 0,0-1 0,-1 1 1,1-1-1,0 1 0,0 0 0,-1-1 0,1 1 0,0-1 0,0 1 0,0-1-41,-12 29 162,3 1-1,0-1 1,2 2-1,1-1 1,1 1-1,1 0 1,2 0 0,1 10-162,1-31 4,-19 170-201,13-200 111,3-5 128,1-1-1,2 0 1,0 0-1,2 1 0,1-1 1,1 1-1,1-1 0,1 1 1,1 1-1,2-1 0,0 1 1,7-9-42,-11 25-4,0 0 1,1 1-1,0-1 0,0 1 1,1 1-1,0-1 0,0 1 1,1 1-1,0-1 0,0 1 1,9-4 3,-13 8-145,-1 0 1,0 0-1,1 0 1,0 1 0,-1-1-1,1 1 1,0 0-1,-1 1 1,1-1 0,0 0-1,0 1 1,0 0 0,0 0-1,0 0 1,0 0-1,-1 1 1,1 0 0,0 0-1,0 0 1,0 0-1,-1 0 1,1 1 0,-1-1-1,1 1 1,-1 0 0,0 0-1,1 0 1,-1 1-1,0-1 1,0 1 0,2 2 144,34 51-7415,-23-26-251</inkml:trace>
  <inkml:trace contextRef="#ctx0" brushRef="#br0" timeOffset="643.259">1745 570 10250,'0'0'9150,"9"-13"-5237,26-41-1644,-35 53-2210,0 0 0,0 0 1,1 1-1,-1-1 1,0 0-1,1 0 1,-1 0-1,1 1 0,-1-1 1,1 0-1,0 1 1,-1-1-1,1 0 0,-1 1 1,1-1-1,0 1 1,0-1-1,-1 1 1,1-1-1,0 1 0,0 0 1,0-1-1,-1 1 1,1 0-1,0 0 1,0-1-1,0 1 0,0 0 1,0 0-1,0 0 1,-1 0-1,1 0 1,0 0-1,0 0 0,0 1 1,0-1-1,0 0 1,0 0-1,-1 1 0,1-1 1,0 1-1,0-1 1,0 0-1,-1 1 1,1-1-1,0 1 0,-1 0 1,1-1-1,0 1 1,-1 0-1,1-1 1,-1 1-1,1 0 0,-1 0 1,1 0-60,12 39 356,-11-9-519,-1 0-1,-1 0 1,-2 0-1,-1-1 1,-1 1-1,-2 0 0,-1-1 1,-1 0-1,-2-1 1,0 0-1,-14 23 164,24-52-18,0 0 0,0-1-1,0 1 1,0 0-1,1-1 1,-2 1 0,1 0-1,0 0 1,0-1 0,0 1-1,0 0 1,0-1-1,0 1 1,0 0 0,0 0-1,0-1 1,0 1 0,-1 0-1,1 0 1,0-1-1,0 1 1,0 0 0,0 0-1,-1-1 1,1 1 0,0 0-1,0 0 1,-1 0-1,1 0 1,0-1 0,0 1-1,-1 0 1,1 0 0,0 0-1,-1 0 1,1 0-1,0 0 1,0 0 0,-1 0-1,1 0 1,0 0 0,-1 0-1,1 0 19,4-37 411,9-8-84,3 1 0,1 0 0,2 1 0,11-15-327,56-56 230,-83 111-361,0 0 0,1 0-1,-1 0 1,1 0 0,-1 1-1,1-1 1,0 1 0,0 0-1,0 1 1,0-1-1,0 0 1,1 1 0,-1 0-1,0 0 1,1 1 0,-1-1-1,0 1 1,1 0 0,-1 0-1,1 0 1,-1 0 0,1 1-1,-1 0 1,0 0 0,0 0-1,1 1 1,-1-1 0,0 1-1,0 0 1,1 1 131,39 39-9945,-27-18-2238</inkml:trace>
  <inkml:trace contextRef="#ctx0" brushRef="#br0" timeOffset="1259.062">2388 607 9705,'0'0'5776,"0"0"-2493,0 0-950,0 0-53,0 0-737,0 0-743,0 0-405,1 10 123,1-5-480,0 0-1,-1 0 1,2 0-1,-1 0 1,0-1-1,1 1 1,0-1-1,0 0 1,0 0-1,1 0 1,-1 0-1,1-1 1,0 1-1,0-1 1,0 0-1,1 0 1,-1 0-1,1-1 1,-1 1-1,1-1 1,0 0-1,0-1 1,0 1-1,0-1 1,0 0-1,0 0 1,0-1-1,0 1 1,1-1-1,-1 0 1,0-1-1,0 1 1,0-1-1,0 0 1,0 0-1,0-1 1,0 1-1,0-1 1,0 0-1,0-1 1,-1 1-38,5-7 205,-1 0 0,-1 0 0,0 0 1,0-1-1,-1 0 0,0-1 0,-1 1 1,0-1-1,-1 0 0,0 0 0,0-1 0,-1 1 1,-1-1-1,0 1 0,-1-1 0,0 0 1,-1 0-1,0-3-205,0 14 3,1 0 0,-1 0 0,0 0 0,0 0 1,0 0-1,0 0 0,0-1 0,0 1 0,0 0 0,0 0 0,0 0 1,0 0-1,-1 0 0,1 0 0,0 0 0,-1 0 0,1 0 0,-1 0 1,1 0-1,-1 0 0,1 0 0,-1 1 0,0-1 0,1 0 1,-1 0-1,0 0 0,0 1 0,0-1 0,0 1 0,1-1 0,-1 0 1,0 1-1,0-1 0,0 1 0,0 0 0,0-1 0,0 1 0,0 0 1,0 0-1,-1 0 0,1-1 0,0 1 0,0 0 0,0 0 0,0 1 1,0-1-1,0 0 0,0 0 0,0 0 0,0 1 0,-1-1-3,-46 34-214,37-17 64,0 1-1,1 0 1,0 0 0,2 1-1,0 0 1,2 0-1,0 1 1,1-1-1,0 2 1,2-1-1,0 0 1,2 1-1,0-1 1,1 1-1,2-1 1,2 17 150,-2-26-409,0 0 0,0 0 0,1 0 0,1 0 1,0-1-1,0 0 0,1 1 0,0-2 0,1 1 0,3 3 409,-5-7-478,0-1-1,1 0 0,0 0 1,0 0-1,0-1 1,0 1-1,1-1 0,0-1 1,0 1-1,0-1 1,0 0-1,0 0 0,1 0 1,-1-1-1,1 0 1,0-1-1,1 1 479,55 0-6908,-35-6 2306</inkml:trace>
  <inkml:trace contextRef="#ctx0" brushRef="#br0" timeOffset="1638.004">2989 763 4388,'29'-68'4265,"-18"45"-1825,0-2-1,-1 0 1,-2 0 0,-1 0 0,4-23-2440,-11 46 164,1-1 0,-1 1 0,0 0 0,1 0 0,-1 0 0,-1-1 0,1 1 1,0 0-1,0 0 0,-1 0 0,1 0 0,-1-1 0,0 1 0,1 0 0,-1 0 0,0 0 0,0 0 1,0 1-1,-1-1 0,1 0 0,0 0 0,-1 1 0,1-1 0,-1 0 0,0 1 0,1 0 0,-1-1 1,0 1-1,0 0 0,0 0 0,0 0 0,0 0 0,0 0 0,0 1 0,0-1 0,0 0 1,0 1-1,-1 0 0,1 0 0,0-1 0,0 1 0,0 0 0,-1 1 0,1-1 0,0 0 0,0 1 1,0-1-1,0 1 0,0-1 0,-2 2-164,-5 3 19,0 1 0,0 0 1,1 1-1,0 0 0,0 0 0,1 1 1,-1-1-1,2 2 0,-1-1 0,1 1 1,1 0-1,0 0 0,0 0 1,0 1-1,1 0 0,1 0 0,0 0 1,0 0-1,1 1 0,0-1 0,1 1 1,0-1-1,1 10-19,-2-8-90,1 1 0,1-1 0,0 1-1,1-1 1,1 1 0,-1-1 0,2 1 0,0-1 0,0 0 0,1 0-1,1 0 1,0-1 0,1 1 0,0-1 0,0 0 0,1-1 0,1 0-1,-1 0 1,2 0 0,-1-1 0,1 0 0,1-1 0,0 0 0,0-1 0,0 0-1,11 5 91,-12-8-117,0-1 1,0 0-1,0 0 0,0-1 0,0-1 0,0 0 0,0 0 0,1 0 0,-1-1 0,0-1 0,1 1 0,-1-2 1,0 1-1,0-1 0,0 0 0,0-1 0,0 0 0,0-1 0,-1 0 0,0 0 0,0-1 0,0 0 0,0 0 1,-1-1-1,0 0 0,0 0 0,0-1 0,-1 1 0,0-2 0,1 0 117,22-32 547,-2-1 1,-2-1-1,-2-2 1,-2 0-1,14-40-547,-13 32 258,14-36 283,-16 36 542,2 1 0,3 1 0,24-38-1083,-52 120 411,-35 129-160,-15 156-251,32-166-2325,-2-53-5765,15-66 1150</inkml:trace>
  <inkml:trace contextRef="#ctx0" brushRef="#br0" timeOffset="1938.351">3451 617 16656,'1'-14'2381,"5"-43"-684,-6 56-1623,0 0-1,0 0 0,0 0 0,0 0 1,0 0-1,0 1 0,1-1 1,-1 0-1,0 0 0,1 0 0,-1 0 1,0 1-1,1-1 0,-1 0 1,1 0-1,0 1 0,-1-1 1,1 0-1,-1 1 0,1-1 0,0 0 1,0 1-1,-1-1 0,1 1 1,0-1-1,0 1 0,0 0 0,-1-1 1,1 1-1,0 0 0,0 0 1,0-1-1,0 1 0,0 0 0,0 0 1,0 0-1,0 0 0,-1 0 1,1 0-1,0 0 0,0 1 0,0-1 1,0 0-1,0 0 0,0 1 1,-1-1-1,1 1 0,0-1 1,0 0-1,0 1-73,5 1 120,212 67 1103,-170-58-1126,-33-8-70,0 0 1,0 1 0,0 0 0,0 1 0,-1 1 0,1 1 0,-2 0 0,5 3-28,-15-6-2,-1 0 0,0 0 0,0 0 0,0 0 0,-1 0-1,1 0 1,-1 0 0,0 1 0,0-1 0,-1 0 0,1 1 0,-1-1 0,0 1 0,0-1 0,0 0 0,-1 1-1,1-1 1,-1 0 0,0 1 0,-1-1 0,1 0 0,-1 0 0,-1 2 2,-16 49-117,-9 32-28,23-24-3896,7-45 342,5-5-2590</inkml:trace>
  <inkml:trace contextRef="#ctx0" brushRef="#br0" timeOffset="2195.834">4080 374 16239,'3'-125'4068,"-3"87"-2370,0 12-289,0 13 0,0 5-864,0 8-257,3 7-288,4 10-128,-1 11-577,4-2-2209,0 1-3941</inkml:trace>
  <inkml:trace contextRef="#ctx0" brushRef="#br0" timeOffset="2513.324">4362 623 17873,'0'0'2744,"0"0"-737,0 0 0,0 0-448,0 0-731,0 0-449,0 0-38,-11 12-4,1-1-256,5-7-58,0 0-1,1 0 0,0 1 1,0 0-1,1 0 1,-1 0-1,1 0 0,0 0 1,0 1-1,1-1 0,-1 1 1,1 0-1,0 0 1,0 6-23,0-4 7,0 0 1,1 0 0,1 0 0,-1 0-1,1 1 1,1-1 0,-1 0-1,1 0 1,1 1 0,0-1 0,0 0-1,0 0 1,1-1 0,0 1 0,1-1-1,0 1 1,0-1 0,0 0 0,1 0-1,0-1 1,0 1 0,1-1-1,0 0 1,0-1 0,0 0 0,1 0-1,-1 0 1,1 0 0,1-1-8,1 1 91,0-1-1,0-1 1,1 0 0,-1 0 0,1 0-1,-1-1 1,1-1 0,0 0 0,0 0-1,0-1 1,-1 0 0,1-1 0,0 0-1,0 0 1,0-1 0,-1 0 0,1-1-1,-1 0 1,0-1 0,0 0 0,0 0-1,0-1 1,-1 0 0,0 0 0,0-1-1,0 0 1,0-1 0,-1 0 0,0 0-1,-1 0 1,0-1 0,0 0 0,0 0-1,-1 0 1,0-1 0,0-2-91,2-1 30,1-2 0,-2 1-1,0-1 1,-1 0 0,0 0 0,-1-1 0,-1 1 0,0-1 0,-1 0-1,0 0 1,-2 0 0,1 0 0,-2 0 0,0 0 0,-1 1 0,0-1-1,-1 0 1,-1 1 0,0-1 0,-1 1 0,-1 0 0,0 1 0,-1-1-1,0 1 1,-1 0 0,-1 1 0,-6-7-30,10 14-135,-1 0 0,-1 0 0,1 1 0,-1 0 0,0 1 0,1 0 0,-1 0 0,-1 0 0,1 1 0,0 0 0,-1 0 0,1 1 0,-1-1 0,-4 2 135,1 0-470,0 1 0,1 0 0,-1 1 0,0 0 0,0 0 0,1 2 0,-1-1 0,1 1 0,0 1 0,0-1 0,1 2 0,-1 0 0,1 0 0,1 0 0,-1 1 0,1 0 0,0 1 0,0 0 0,1 0 0,0 1 0,1 0 0,0 0 0,-3 7 470,-11 28-8024</inkml:trace>
  <inkml:trace contextRef="#ctx0" brushRef="#br0" timeOffset="2945.258">4984 642 16015,'10'-20'1651,"74"-127"5640,-66 128-4819,-34 79-2484,3 1 0,2-1 1,3 2-1,3 4 12,-2-2-407,6-51 425,-1 54-4216,2-66 4124,1 1-1,-1-1 0,0 0 1,1 1-1,-1-1 1,1 0-1,0 0 0,-1 0 1,1 1-1,0-1 0,0 0 1,-1 0-1,1 0 1,0 0-1,0 0 0,0 0 1,0-1-1,1 1 0,-1 0 1,0 0-1,0-1 1,0 1-1,0-1 0,1 1 1,-1-1-1,0 1 0,1-1 1,-1 0-1,0 0 1,1 1-1,-1-1 0,0 0 1,1 0-1,-1-1 0,0 1 1,1 0-1,-1 0 1,0-1-1,1 1 0,-1 0 1,0-1-1,1 1 0,-1-1 1,0 0 74,9-4 230,0 0 0,-1-1 0,0-1 0,0 1 0,0-1 1,-1-1-1,0 0 0,-1 0 0,5-6-230,11-10 1137,-6 6-334,9-9 482,1 1 0,2 1 0,0 1 0,1 2 0,26-15-1285,-52 35 79,0 0-1,1 0 1,-1 1-1,0-1 0,1 1 1,-1 0-1,1 0 0,0 0 1,-1 1-1,1 0 1,0 0-1,-1 0 0,1 0 1,0 1-1,-1 0 1,1 0-1,-1 0 0,1 0 1,-1 1-1,0-1 1,1 1-1,-1 1 0,0-1 1,1 1-79,84 80 554,-54-45-336,-29-30-210,1 0 1,0 0 0,0-1-1,0 0 1,1-1 0,0 0-1,0 0 1,1-1 0,0 1 0,0-2-1,0 0 1,0 0 0,1 0-1,-1-1 1,1-1 0,0 1 0,0-2-1,0 1 1,8-1-9,-14-2-109,-1-1 0,0 0-1,0 0 1,0 0 0,0 0 0,0-1 0,-1 1 0,1-1-1,-1 1 1,1-1 0,-1 0 0,0 0 0,0 0 0,0 0-1,-1 0 1,1-1 0,-1 1 0,1 0 0,-1-1 0,0 1-1,-1-1 1,1 0 0,-1 1 0,1-1 0,-1 1 0,0-1-1,0 0 1,-1 1 0,1-1 0,-1 0 0,1 1 0,-1-1-1,-1 1 1,1 0 0,0-1 0,-1 1 0,1 0 0,-1 0-1,0-1 1,-2-1 109,-23-24-5995,-6 5-5039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4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 12556,'0'0'4495,"0"0"-1682,-14 0-85,10-1-2218,-51 1 1564,20-1 4497,255 3-6410,-217-2-189,0 0 1,0 0 0,1 0 0,-1 1 0,-1 0 0,1-1 0,0 1 0,0 0 0,0 0 0,0 1 0,-1-1 0,1 1 0,0-1 0,-1 1 0,1 0 0,-1 0 0,0 0 0,0 0 0,0 0 0,0 0 0,0 1 0,0-1 0,0 1 0,-1-1 0,1 1-1,-1 0 1,0 0 0,0-1 0,0 1 0,0 0 0,0 0 0,-1 0 0,1 0 0,-1 0 0,0 0 0,0 0 0,0 0 0,0 0 0,-1 0 0,1 0 0,-1 0 0,0 0 0,0 0 0,0 0 0,0 0 0,0 0 27,-10 10 7,0 0 1,0 0-1,-1-1 0,-1-1 1,0 0-1,-1-1 1,0 0-1,0-1 1,-1-1-1,0 0 1,0-1-1,-10 3-7,-26 15 439,89-30-177,151-56-1769,-63 26-5170,-78 23 479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49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382 115 8488,'0'0'7207,"3"-15"-3817,0-8-2252,2-13 148,7-4 4981,-42 140-3460,19-58-2783,3 0 0,1 1 0,2-1 1,2 29-25,11 210-1677,-9-280 1665,1 1 1,0-1-1,-1 1 0,1-1 0,-1 1 0,1-1 0,-1 1 0,0-1 0,0 0 0,0 1 0,0-1 0,0 0 0,0 0 0,0 0 0,0 0 0,0 0 0,0 0 0,0 0 0,-1 0 0,1 0 0,0-1 0,-1 1 0,1 0 0,-1-1 0,1 1 0,-1-1 0,1 1 0,-1-1 0,1 0 0,-1 0 0,1 0 0,-1 0 0,1 0 1,-1 0-1,-1 0 12,-61-7 248,57 6-184,-229-54 2989,308 54-2706,-4 2-862,328-12 1792,-265-4-3831,-3-10-4008,-143 29 2323,-5 5-3005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0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19186,'0'0'2936,"0"0"-331,13-12-411,45-32-976,-55 43-1188,0 0 1,0 0-1,-1 0 1,1 1-1,0 0 1,0-1-1,0 1 1,0 0-1,0 0 1,0 1-1,0-1 1,0 1 0,0-1-1,0 1 1,-1 0-1,1 0 1,0 0-1,0 1 1,-1-1-1,1 0 1,-1 1-1,1 0 1,-1 0-1,0-1 1,1 2-31,7 4 91,47 30 57,-2 2 0,-1 3 0,-3 2 0,10 13-148,-48-45-236,-1 0 0,0 1 0,-1 1-1,0 0 1,-1 0 0,0 1 0,-2 0 0,4 7 236,-12-20-246,0-28 321,0-24 895,-3-1 1,-2 0-1,-3 1 1,-1 0-1,-5-8-970,14 56 8,0 0 1,1 0-1,-1 0 0,0 1 0,0-1 0,0 0 0,0 0 0,-1 0 0,1 0 0,-1 0 1,1 1-1,-1-1 0,1 0 0,-1 0 0,0 1 0,0-1 0,0 0 0,0 1 1,0-1-1,0 1 0,0-1 0,-1 1 0,1 0 0,0-1 0,-1 1 0,1 0 1,-1 0-1,0 0 0,1 0 0,-1 0 0,0 1 0,1-1 0,-1 0 0,0 1 0,0-1 1,0 1-1,0 0 0,1 0 0,-1-1 0,0 1 0,0 0 0,0 0 0,0 1 1,0-1-1,1 0 0,-1 1 0,0-1 0,-1 1-8,-115 159 0,83-109-90,-16 22-1346,3 2-1,-32 68 1437,69-114-3468,7-11-1872,4-5-3517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0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18642,'0'0'4196,"0"0"-1410,0 0-223,0 0-994,0 0-800,0 0-417,0 0-256,0 0 64,105-9-31,-53 9-33,5 0-32,-3 0-64,1-1-353,-3-2-800,-7-1-897,-7-2-1377,-4-1-1986,-9-1-6438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0:29.4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92 32 18225,'0'0'4143,"0"0"-1437,0 0-661,0 0-337,0 0-517,0 0-497,0 0-251,0 0-102,10-7-111,-3 2-207,21-15 130,-45 38 162,2-7-280,0 2 0,1 0 0,1 1 0,0 0 1,1 1-1,1 0 0,-9 15-35,20-29-53,-1 0 0,0 0 0,0 0 0,1 1 1,-1-1-1,1 0 0,-1 0 0,1 1 0,-1-1 0,1 0 1,0 1-1,-1-1 0,1 1 0,0-1 0,0 0 0,0 1 1,0-1-1,1 1 0,-1-1 0,0 0 0,0 1 0,1-1 1,-1 0-1,1 1 0,-1-1 0,1 0 0,0 0 0,-1 0 1,1 1-1,0-1 0,0 0 0,0 0 0,0 0 0,0 0 1,0 0-1,0-1 0,0 1 0,0 0 0,1 0 0,-1-1 1,0 1-1,0-1 0,1 1 0,-1-1 0,0 1 0,1-1 1,-1 0-1,0 0 0,1 1 0,-1-1 0,1 0 0,-1 0 1,0 0-1,1-1 0,-1 1 0,0 0 0,1-1 0,0 1 53,16-27-9256,-17 13 645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1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299 160 12396,'0'0'3283,"0"0"-1361,17-9-444,-2-1-1137,-5 3-180,0 1-1,1 0 1,0 1 0,0 0 0,0 0 0,1 1 0,-1 1 0,1 0 0,6-1-161,271-7 913,-320 9-1174,-1-1 1,1-1-1,0-2 1,0 0-1,-10-6 261,-5-4 71,33 10 210,-1 0 0,0 2 0,-1-1 0,1 2 0,-1 0 0,1 1 0,-1 0 0,0 1 0,-3 1-281,14 2 180,1 0 0,-1 1 1,1-1-1,-1 1 0,1 0 1,0 0-1,0 0 0,0 0 1,0 1-1,1-1 0,0 1 0,-1-1 1,1 1-1,0 0 0,1 0 1,-1 0-1,1 0 0,0 0 1,0 1-1,0-1 0,0 0 0,1 0 1,-1 1-1,1-1 0,1 0 1,-1 2-181,-2 5 298,-33 266 2686,-24-23-2270,-31 61-714,41-147 108,33-114-159,3 1 0,2 1-1,3-1 1,2 1 0,2 57 51,3-107-14,1 1 0,0 0 0,0-1 0,0 1 0,1 0 0,-1-1 0,2 1 0,-1-1 0,1 1 0,0-1 0,0 0 0,1 1 0,0-1 0,0-1 0,0 1 0,1 0 0,0-1 0,0 1 0,0-1 0,0 0 0,1-1 0,0 1 0,0-1 0,1 0 0,-1 0 0,1-1 0,-1 1 0,1-1 0,0 0 0,1-1 0,-1 0-1,2 1 15,5-2-21,0 0-1,0-1 0,1-1 0,-1 0 0,0 0 0,0-1 0,0-1 1,0 0-1,0-1 0,-1-1 0,0 0 0,1 0 0,-2-1 0,1-1 0,-1 0 1,5-4 21,106-83-3361,-81 58-392,-8 2-2204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2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9865,'0'0'3993,"0"0"-934,0 0-293,0 0-396,0 0-480,0 0-502,1 7-54,-1-4-1279,-2 20 126,1 1 0,1-1-1,1 0 1,1 0 0,1 0 0,1 0-1,1 0 1,0 0 0,4 4-181,-1-9 11,0-1-1,1 0 1,0-1 0,1 0-1,1-1 1,1 0 0,0-1-1,1 0-10,-9-10 2,-1 0 0,1 0-1,0-1 1,0 1-1,1-1 1,-1 0 0,1-1-1,-1 1 1,1-1-1,0 0 1,0 0 0,0 0-1,0 0 1,0-1-1,1 0 1,-1 0 0,0-1-1,0 0 1,1 1-1,-1-2 1,0 1 0,1-1-1,-1 1 1,0-1-1,0-1 1,1 1 0,-1-1-1,0 0 1,-1 0-1,3-1-1,8-9 166,0-1-1,-1 0 1,-1-1-1,0-1 1,0 0-1,-2-1 1,0 0-1,-1 0 1,0-1-1,-2-1 1,0 1-1,0-2 1,-2 1-1,0-1 1,0-5-166,28-106 774,-76 276-694,26 102-225,7-45-201,3-160-89,-2-1 0,-2 0 1,-1 0-1,-2-1 0,-3-1 0,0 0 1,-9 11 434,22-45-1,0 0 0,-1-1 0,0 1 0,0-1 1,0 0-1,0 0 0,-1 0 0,0 0 0,0-1 0,0 0 1,0 0-1,-1 0 0,1-1 0,-1 1 0,0-2 0,0 1 1,-1-1-1,1 1 0,0-2 0,-1 1 0,1-1 0,-1 0 1,0 0-1,1-1 0,-1 0 0,1 0 0,-1 0 0,0-1 1,1 0-1,-1 0 0,1-1 0,-4-1 1,-5-3 12,1 0 1,0 0-1,1-2 0,0 0 1,0 0-1,0-1 0,1-1 1,0 0-1,1-1 0,0 0 0,1 0 1,0-1-1,1-1 0,1 0 1,0 0-1,0 0 0,1-1 1,-2-6-13,-15-102-5123,27 93 52,7 7-2387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2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79 17296,'0'0'4453,"0"-13"-1512,2-42-384,-8 45 1771,-1 30-4022,0 16-156,2 0 1,1 1-1,2 0 1,2-1 0,4 34-151,-3-60-111,0 0 0,1 0 1,0 0-1,0 0 0,1 0 1,1-1-1,0 1 0,0-1 1,1 0-1,0 0 0,0-1 1,1 1-1,0-1 0,1 0 1,0-1-1,0 1 0,0-1 111,-2-4-456,0 1 0,0-1-1,0 0 1,1 0 0,-1 0-1,1-1 1,-1 0 0,1 0 0,0 0-1,0-1 1,0 1 0,0-2-1,0 1 1,0-1 0,0 0-1,0 0 1,0 0 0,6-2 456,31-20-7741,-28 5 2072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3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60 13901,'0'0'4009,"0"0"-2076,0 0-220,0 0-31,-7 16-518,-23 50-401,29-62-726,0-1-1,0 1 1,1 0-1,0 0 1,0 0-1,0-1 1,0 1-1,0 0 1,1 0-1,0-1 1,0 1 0,0 0-1,0-1 1,0 1-1,1-1 1,0 1-1,0-1 1,0 0-1,0 0 1,0 1-1,0-2 1,1 1-1,-1 0 1,1 0 0,0-1-1,0 1 1,0-1-1,0 0 1,1 0-37,1 2 8,-3-1 54,1 0 0,-1 0 0,1 0 0,0 0 0,-1-1 0,1 1 1,1-1-1,-1 0 0,0 0 0,0 0 0,1 0 0,-1-1 0,1 0 0,-1 1 0,1-1 1,0 0-1,0-1 0,-1 1 0,1-1 0,0 1 0,0-1 0,0 0 0,0 0 0,-1-1 1,1 1-1,0-1 0,0 0 0,-1 0 0,1 0 0,-1-1 0,1 1 0,-1-1 0,1 0 0,-1 0 1,0 0-1,0 0 0,0-1 0,0 1 0,0-1 0,0 0 0,0-1-62,2-4 124,-2 0-1,1-1 1,-1 1-1,0-1 0,-1 0 1,0 0-1,-1 0 1,1 0-1,-2 0 1,1-1-1,-1 1 1,-1 0-1,0 0 1,0 0-1,0 0 0,-2 0 1,1 0-1,-1 0 1,0 1-1,-1-1 1,1 1-1,-2 0 1,1 0-1,-3-2-123,6 8-9,0 0 0,-1 0 1,1 0-1,0 0 0,-1 0 0,0 1 0,1-1 1,-1 1-1,0-1 0,0 1 0,0-1 0,0 1 0,0 0 1,0 0-1,0 0 0,0 0 0,0 1 0,0-1 1,-1 1-1,1-1 0,0 1 0,0-1 0,-1 1 0,1 0 1,0 0-1,-1 1 0,1-1 0,0 0 0,-1 1 1,1-1-1,0 1 0,0 0 0,0-1 0,0 1 1,0 0-1,-1 1 0,2-1 0,-1 0 0,0 0 0,0 1 1,0-1-1,1 1 0,-2 1 9,-3 3-375,0 0 0,0 1 0,1 0 0,0 0 0,0 0 0,0 0 0,1 1 0,0 0 0,1 0 0,0 0 0,0 1 375,-9 59-9862,12-24-7098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4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47 8584,'0'0'8889,"0"0"-5446,0 0-966,0 0-481,-14 5-1232,12-4-756,-7 2 8,1 0-1,-1 1 0,0 0 1,1 1-1,0 0 0,0 0 1,0 1-1,0 0 0,1 0 0,0 1 1,1-1-1,-4 6-15,-14 19-71,1 2 0,1 0 0,2 1 0,2 2 0,1 0 0,1 0 0,2 3 71,13-22-282,58-130 2804,59-99 208,-109 202-2685,1 1-1,0-1 0,1 1 1,0 1-1,0 0 0,1 0 1,0 1-1,11-6-44,-19 11 6,0 1 0,1-1-1,-1 1 1,1 0 0,-1 0 0,1 0 0,-1 0-1,1 1 1,0-1 0,-1 1 0,1-1 0,0 1-1,0 0 1,-1 0 0,1 0 0,0 0 0,0 1-1,-1-1 1,1 1 0,0 0 0,-1 0-1,1-1 1,-1 2 0,1-1 0,-1 0 0,1 0-1,-1 1 1,0 0 0,0-1 0,0 1 0,0 0-1,0 0 1,0 0 0,0 0 0,0 0 0,-1 1-1,1-1 1,-1 0 0,0 1 0,0-1 0,0 1-1,0 0-5,35 146 26,-22-70 18,25 59-2078,-38-136 1694,1-1 0,0 1-1,0 0 1,0-1 0,1 1 0,-1-1 0,0 0 0,0 0 0,1 0 0,-1 0-1,1 0 1,-1 0 0,1-1 0,-1 1 0,1-1 0,-1 0 0,1 0-1,-1 0 1,1 0 0,-1 0 0,1 0 0,0-1 0,-1 1 0,1-1 0,-1 0-1,0 1 1,1-1 0,-1 0 0,1-1 0,-1 1 0,0 0 0,0-1 0,0 1-1,0-1 1,1 0 340,12-11-6529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5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62 15278,'0'0'3502,"0"0"-918,0 0-128,16-11-620,-4 3-1516,-5 3-197,-1 0 0,1 1 0,0-1 1,0 2-1,1-1 0,-1 1 0,1 0 1,-1 1-1,1-1 0,0 1 0,0 1 0,0 0 1,0 0-1,6 1-123,3 0 214,0 2 0,0 0 0,-1 1 1,1 1-1,-1 0 0,1 1 0,-1 1 0,-1 0 0,10 6-214,-18-8 36,0 0 0,0 0 0,-1 1 0,0-1 0,1 1-1,-2 1 1,1-1 0,-1 1 0,1 0 0,-2 0-1,1 1 1,-1 0 0,0-1 0,0 1 0,-1 1 0,0-1-1,0 0 1,0 1 0,-1 0 0,-1-1 0,1 5-36,-3 13 4,-1 0 1,-1 0 0,-1 0 0,-1-1-1,-1 1 1,-2-1 0,0-1 0,-2 0-1,0 0 1,-1-1 0,-13 18-5,6-6-4,-187 354-242,194-365 192,1 0 0,1 1-1,1 1 1,1-1 0,1 1-1,1 0 1,1 0 0,2 1-1,0-1 1,2 1 0,1-1-1,1 1 1,1-1 0,1 0-1,1 0 1,1 0 0,4 7 54,7 16 864,-34-47-260,-148-61 858,-39-46-1701,126 45-5655,55 40-1137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3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1 421 19442,'0'0'4324,"0"0"-2402,76-29-448,-34 26-385,1-2-641,5 3-352,2 1-32,2-1-64,-2 2-672,-4 0-1090,-3 0-1986,-7 0-2754</inkml:trace>
  <inkml:trace contextRef="#ctx0" brushRef="#br0" timeOffset="453.807">1003 0 18738,'0'0'4441,"0"0"-1323,0 0-956,0 0-854,0 0-753,-2 16-208,-2 28-177,-7 211 215,13-239-481,1 1-1,1 0 0,0-1 1,1 0-1,1 0 1,0 0-1,2-1 1,-1 0-1,2 0 0,0-1 1,10 12 96,-17-23-43,1 0 0,0 0-1,-1 0 1,1-1 0,0 1 0,0-1 0,0 0 0,0 0 0,1 0 0,-1 0-1,1 0 1,-1-1 0,1 0 0,-1 0 0,1 0 0,0 0 0,0 0 0,-1-1-1,1 1 1,0-1 0,0 0 0,0 0 0,-1-1 0,1 1 0,0-1-1,0 0 1,-1 0 0,1 0 0,0 0 0,-1-1 0,1 1 0,-1-1 0,0 0-1,3-2 44,6-4 84,0-1 0,0-1 0,0 0 0,-1-1 0,-1 0 0,0-1 0,-1 0-1,2-3-83,18-32 680,-2-1 0,-2-1-1,-3-1 1,10-34-680,-25 67 137,5-22 365,-23 47-459,-2 12-43,1 1 0,1 1 0,1 0 0,1 0 0,1 0 0,1 1 0,-1 6 0,-46 284 0,42-211 0,3-43-346,3 1 0,2 1 0,3-1 0,3 1-1,3-1 1,5 19 346,66 234-512,-76-311 514,1-1-1,-1 1 1,0 0 0,1 0 0,-1-1 0,0 1-1,0 0 1,0 0 0,0-1 0,0 1-1,0 0 1,-1 0 0,1-1 0,-1 1 0,1 0-1,-1-1 1,0 1 0,1 0 0,-1-1-1,0 1 1,0-1 0,0 1 0,0-1 0,0 0-1,0 1 1,-1-1 0,1 0 0,0 0-1,-1 0 1,1 0 0,-1 0 0,1 0 0,-1 0-1,0-1 1,1 1 0,-1 0 0,0-1-1,1 1 1,-1-1 0,0 0 0,1 0 0,-1 1-1,0-1 1,0 0 0,1-1 0,-1 1 0,0 0-1,0 0 1,1-1 0,-1 1 0,-1-1-2,-25-4 58,1-1 0,-1-1 0,1-1 0,1-1 0,0-2 0,0 0 0,1-2 0,-5-4-58,-10-3 53,-261-130-1254,235 96-6176,51 33 191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46.6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197 237 17617,'0'0'1991,"0"0"-795,0 0 256,0 0 544,0-12-576,0 2-1190,-1 6-173,1 1-1,0-1 1,-1 0 0,2 1 0,-1-1 0,0 0-1,1 1 1,-1-1 0,1 1 0,0-1-1,1 1 1,-1-1 0,0 1 0,1 0 0,0-1-1,0 1 1,0 0 0,0 0 0,0 0-1,1 1 1,-1-1 0,1 0-57,23-15 125,1 1 0,1 1 0,0 2 0,1 0 0,1 2 0,0 2 1,28-7-126,-40 12 3,-1 0 0,1 2 1,1 0-1,-1 1 0,0 0 1,1 2-1,-1 0 0,5 2-3,-21-2-1,0 0 1,0 1-1,0-1 0,0 1 0,0-1 0,0 1 0,0 0 1,0 0-1,0-1 0,0 1 0,-1 0 0,1 1 0,0-1 1,-1 0-1,1 0 0,-1 1 0,1-1 0,-1 1 1,0 0-1,0-1 0,0 1 0,0 0 0,0-1 0,0 1 1,0 0-1,0 0 0,-1 0 0,1 0 0,-1 0 0,1 0 1,-1 0-1,0 0 0,0 0 0,1 0 0,-2 0 1,1 0-1,0 0 0,0 0 0,-1 2 1,-33 76-48,-11-22 61,-3-2 0,-2-3 0,-2-2 1,-40 30-14,27-24 11,10-7 21,-155 157 54,174-142-265,35-63 177,1-1 1,-1 1-1,1 0 0,0-1 0,-1 1 0,1 0 1,0-1-1,0 1 0,0 0 0,0-1 0,1 1 0,-1 0 1,0-1-1,1 1 0,-1-1 0,1 1 0,-1-1 1,1 1-1,0-1 0,0 1 0,0-1 0,0 1 1,0-1-1,0 0 0,0 0 0,0 1 0,0-1 0,0 0 1,1 0-1,-1 0 0,0 0 0,1 0 0,-1-1 1,1 1-1,-1 0 0,1-1 0,0 1 0,-1-1 1,1 1-1,1-1 2,28 5 17,0-2 1,0-1 0,1-2 0,-1 0-1,0-2 1,0-2 0,12-3-18,-35 6 4,521-84 129,-499 84 17,-29 1-145,-1 0-1,1 0 1,-1 0 0,1 1 0,-1-1 0,1 0-1,-1 0 1,1 1 0,-1-1 0,0 0 0,1 1-1,-1-1 1,1 0 0,-1 1 0,0-1 0,1 1-1,-1-1 1,0 0 0,1 1 0,-1-1 0,0 1-1,0-1 1,0 1 0,1-1 0,-1 1 0,0-1 0,0 1-1,0 0 1,0-1 0,0 1 0,0-1 0,0 1-1,0-1 1,0 1 0,0-1 0,0 1 0,0-1-1,0 1 1,-1-1 0,1 1 0,0-1 0,0 1-1,-1-1 1,1 1 0,0-1 0,-1 1 0,1-1-1,0 0 1,-1 1 0,1-1 0,0 1 0,-1-1-1,1 0 1,-1 1 0,1-1 0,-1 0 0,1 0-1,-1 1 1,1-1 0,-1 0-5,-19 22 175,-2-1 0,0-2 0,-1 0 0,-1-1 0,-1-1 0,-21 11-175,2 0 125,-421 286 547,408-260-715,57-52 40,0-1-1,0 0 1,0 1-1,0-1 1,0 1-1,1-1 1,-1 0-1,0 0 1,1 1-1,-1-1 1,1 0-1,-1 0 1,1 1-1,0-1 1,-1 0-1,1 0 1,0 0-1,0 0 1,0 0-1,0 0 0,0 0 1,0 0-1,0 0 1,0-1-1,0 1 1,0 0-1,0-1 1,1 1-1,-1-1 1,0 1-1,0-1 1,1 1-1,-1-1 1,0 0-1,1 0 1,-1 0-1,0 0 1,1 0-1,-1 0 1,0 0-1,1 0 1,-1 0-1,0-1 0,1 1 1,-1 0-1,0-1 1,2 0 3,59-1 16,1-3 0,-1-2 0,0-3 0,0-3 0,2-4-16,158-27-91,-150 39 70,-71 6 21,-1-1 1,1 1-1,-1-1 1,1 0-1,-1 1 1,1-1 0,-1 1-1,0-1 1,1 1-1,-1-1 1,0 1-1,0 0 1,1-1-1,-1 1 1,0-1-1,0 1 1,0 0-1,0-1 1,1 1-1,-1-1 1,0 1-1,0 0 1,0-1-1,0 1 1,-1 0-1,1-1 1,0 1-1,0-1 1,0 1-1,0 0 1,-1-1-1,1 1 1,0-1-1,0 1 1,-1-1-1,1 1 1,-1-1-1,1 1 1,0-1-1,-1 1 1,1-1-1,-1 1 1,1-1 0,-1 0-1,1 1 1,-1-1-1,1 0 1,-1 1-1,0-1 1,1 0-1,-1 0 1,0 0-1,-40 35 201,-1-3 0,-2-1 0,-1-2 0,-38 17-201,52-28 108,-152 86 1067,148-73-860,58-26-187,145-62-191,-125 38-2,14-6-238,58-23-4359,-90 38-1744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4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505 436 21300,'-1'-13'2942,"-8"-44"-1197,8 54-1587,0 1-1,0-1 0,-1 0 1,1 1-1,-1-1 1,1 1-1,-1-1 1,0 1-1,0 0 0,0 0 1,-1 0-1,1 0 1,0 0-1,-1 0 0,1 1 1,-1-1-1,0 1 1,1 0-1,-1 0 0,0 0 1,0 0-1,0 0 1,0 0-1,0 1 0,0 0 1,0-1-1,0 1 1,0 0-1,0 0 0,0 1 1,-2 0-158,1-2 80,-15 4 27,1 0 1,0 2 0,0 0 0,0 0-1,1 2 1,0 0 0,0 1 0,1 1 0,0 0-1,0 2 1,1-1 0,1 2 0,-1 0-1,2 1 1,0 0 0,-6 9-108,4-6-19,1 1 0,0 0 0,1 1 1,2 0-1,-1 1 0,2 1 0,1-1 0,0 2 1,-4 16 18,10-25-73,0-1 1,0 1-1,1 0 1,1 0-1,0 0 1,0 0-1,1 0 1,1 0 0,0-1-1,1 1 1,0 0-1,1 0 1,0-1-1,1 1 1,0-1-1,0 0 1,2 0 0,3 6 72,-1-4-14,1-2 0,0 1 0,0-1 1,1-1-1,0 0 0,1 0 1,0-1-1,1 0 0,0-1 0,0 0 1,1-1-1,0-1 0,0 0 1,1 0-1,-1-1 0,1-1 1,0-1-1,0 0 0,1 0 0,-1-1 1,0-1-1,1-1 0,-1 0 1,1-1-1,-1 0 0,1-1 0,-1-1 1,0 0-1,0-1 0,0-1 1,-1 0-1,1-1 0,-1 0 0,0-1 1,-1 0-1,0-1 0,4-4 14,3-10 78,-1-2-1,-1 0 1,-1-1-1,-1-1 0,-1 0 1,-1-1-1,-2-1 1,-1 0-1,-1 0 0,-1-1 1,-2 0-1,3-24-77,15-70 308,-5 0 0,-5-2 0,-4-50-308,-10 163 4,1 9 3,-1-1 0,1 1 0,-1-1 0,0 1 0,0-1 0,0 1-1,-1-1 1,1 1 0,-1-1 0,0 1 0,0-1 0,0 1 0,0 0-1,-1 0 1,1-1 0,-1 1 0,0 0 0,0 0-7,-10 19 96,5 37-96,2 0 0,3 0 0,3 51 0,0-81 0,12 193-2492,37 103-7118,-42-285-1830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1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1 219 17905,'263'-14'6815,"-7"-5"-3565,24-1-1544,1545-94 1385,-1408 78-3091,-374 26-43,-45 5-256,-236 9-4681,109 1-1325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2:33.8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290 430 13164,'-16'-1'801,"-143"-7"5157,158 9-5885,-1-1-1,1 0 1,0 1 0,-1-1 0,1 0 0,0 1-1,-1-1 1,1 0 0,0 0 0,-1 0 0,1 0-1,0 0 1,-1 0 0,1-1 0,0 1-1,-1 0 1,1-1 0,0 1 0,0-1 0,-1 1-1,1-1 1,0 0 0,0 1 0,0-1 0,0 0-1,0 0 1,0 0 0,0 0 0,0 0-1,0 0 1,0 0 0,0 0 0,1 0 0,-1 0-1,0 0 1,1-1 0,-1 1 0,1 0 0,0 0-1,-1-1 1,1 1 0,0 0 0,0-1-1,-1 1 1,1 0 0,0-1 0,0 1 0,1 0-1,-1-1 1,0 1 0,0 0 0,1-1-73,12-12 54,0 2 1,1 0-1,0 0 1,1 1 0,0 1-1,1 1 1,0 0-1,14-5-54,6-5 60,114-58 36,4 6 0,67-16-96,-132 61 32,-89 26-32,1 0-1,-1 0 1,1 0-1,0 0 1,-1 0-1,1 0 1,-1 0-1,1 1 1,-1-1-1,1 0 0,-1 0 1,1 0-1,-1 1 1,0-1-1,1 0 1,-1 1-1,1-1 1,-1 1-1,0-1 0,1 0 1,-1 1-1,0-1 1,1 1-1,-1-1 1,0 1-1,0-1 1,1 1-1,-1-1 1,0 1-1,0-1 0,0 1 1,0-1-1,0 1 1,1-1-1,-1 1 1,0-1-1,0 1 1,-1-1-1,1 1 0,0 0 1,0-1-1,0 1 1,0-1-1,0 1 1,-1-1-1,1 1 1,0-1-1,0 1 1,-1-1-1,1 0 0,0 1 1,-1-1-1,1 1 1,0-1-1,-1 0 1,1 1-1,-1-1 1,1 0-1,0 1 1,-1-1-1,1 0 0,-1 1 1,1-1-1,-1 0 1,1 0-1,-1 0 1,1 0-1,-1 0 1,-131 118-36,104-97 61,-135 101 63,29-25-52,4 7 1,-20 28-37,85-53 80,64-79-81,1 1 0,-1 0 0,1 0 0,-1 0 0,1 0 0,-1 0 0,1 0 0,-1-1 0,1 1 0,0 0 0,0 0 0,-1 0 0,1 0 0,0 0 0,0 0 0,0 0 0,0 1 0,0-1 0,0 0 0,0 0 0,1 0 0,-1 0 0,0-1 0,1 1 0,-1 0 0,0 0 0,1 0 0,-1 0 0,1 0 0,-1 0 0,1 0 0,0-1 0,-1 1 0,1 0 0,0 0 0,0-1 0,-1 1 0,1 0 0,0-1 0,0 1 0,0-1 0,0 1 0,0-1 0,0 0 1,0 1-1,0-1 0,0 0 0,0 0 0,0 0 0,0 1 0,0-1 0,0 0 0,0 0 0,0 0 0,0-1 0,0 1 1,64-7-57,-8-9 78,-1-2 0,-1-3 0,49-26-21,-57 25 1,397-171 84,-379 171-128,-66 27-47,-130 96 319,-70 35 651,23-17 226,-161 141-1106,319-242 33,7-9-23,1 1 1,1 0 0,-1 1-1,2 0 1,0 1-1,0 0 1,1 1 0,0 0-1,2 0 1,-2 3-11,9-15 0,0 1 0,0-1 0,0 0 0,0 1-1,0-1 1,0 1 0,0-1 0,0 0 0,0 1 0,1-1 0,-1 1 0,0-1 0,1 0 0,-1 1 0,1-1 0,0 0 0,-1 0 0,1 1 0,0-1-1,0 0 1,0 0 0,0 0 0,0 0 0,0 0 0,0 0 0,0 0 0,0-1 0,0 1 0,1 0 0,-1 0 0,0-1 0,0 1 0,1-1 0,-1 1 0,1-1-1,-1 0 1,0 1 0,1-1 0,-1 0 0,1 0 0,-1 0 0,0 0 0,1 0 0,-1-1 0,1 1 0,-1 0 0,0-1 0,1 1 0,-1 0 0,0-1-1,1 0 1,-1 1 0,1-1 0,0 1-2,40-6 6,0-1 0,-1-2 0,0-2 0,-1-2 0,38-17-4,-40 16 7,499-202 217,-505 207-218,-32 9-9,0 0 1,-1 1 0,1-1 0,-1 0-1,1 0 1,0 0 0,-1 1 0,1-1-1,0 0 1,0 0 0,-1 1 0,1-1-1,0 0 1,0 1 0,-1-1-1,1 0 1,0 1 0,0-1 0,0 0-1,-1 1 1,1-1 0,0 1 0,0-1-1,0 0 1,0 1 0,0-1 0,0 1-1,0-1 1,0 0 0,0 1 0,0-1-1,0 1 1,0-1 0,0 0 0,0 1-1,0-1 1,0 0 0,1 1-1,-1-1 1,0 1 0,0-1 0,0 0-1,1 1 1,-1-1 0,0 0 0,0 1-1,1-1 1,-1 0 0,0 0 0,1 1-1,-1-1 1,0 0 0,1 0 0,-1 0-1,0 1 1,1-1 0,-1 0-1,1 0 1,-1 0 2,-229 205 230,154-143-105,5-5-94,2 3 0,-51 60-31,80-54 16,39-65-17,1 1 1,-1-1 0,0 1-1,1-1 1,0 1 0,-1-1-1,1 0 1,0 1 0,-1-1-1,1 0 1,0 1-1,0-1 1,0 0 0,0 0-1,0 0 1,1 0 0,-1 0-1,0 0 1,0 0 0,1 0-1,-1-1 1,0 1 0,1 0-1,-1-1 1,1 1 0,-1-1-1,1 1 1,-1-1 0,1 0-1,-1 0 1,1 0 0,-1 0-1,1 0 1,0 0 0,-1 0-1,1 0 1,-1-1-1,1 1 1,-1 0 0,1-1-1,-1 1 1,0-1 0,2 0 0,0 0 4,24-4 7,0-1 1,0-1-1,-1-1 0,0-2 1,0-1-1,-1-1 0,0-1 1,8-7-12,8-2 25,-1-2 1,-1-2 0,-1-2-1,-2-1 1,6-8-26,-5-8 3,-36 45-3,0-1-1,0 1 1,-1-1-1,1 0 0,0 1 1,-1-1-1,1 0 1,-1 0-1,1 0 1,-1 1-1,1-1 0,-1 0 1,1 0-1,-1 0 1,0 0-1,0 0 1,1 0-1,-1 0 0,0 0 1,0 0-1,0 1 1,0-1-1,0 0 1,0 0-1,0 0 1,-1 0-1,1 0 0,0 0 1,0 0-1,-1 0 1,1 0-1,0 0 1,-1 1-1,1-1 0,-1 0 1,1 0-1,-1 0 1,0 1-1,1-1 1,-1 0-1,0 1 0,1-1 1,-1 1-1,0-1 1,0 1-1,0-1 1,0 1-1,1-1 0,-1 1 1,0 0-1,0-1 1,0 1-1,0 0 1,-12 0-116,-1 1 0,1 0 0,-1 1 0,1 1 0,0 0 0,0 1 0,0 0 0,0 1 0,1 0 0,0 1 0,0 0 0,0 1 0,1 1 0,0 0 116,-6 1-575,-58 35-3600,4-1-3704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607 406 12107,'-1'-13'9652,"-5"-43"-5584,5 55-3954,1-1 0,-1 1 1,1-1-1,-1 1 0,0-1 0,0 1 0,1-1 1,-1 1-1,0 0 0,-1-1 0,1 1 0,0 0 1,0 0-1,0 0 0,-1 0 0,1 0 0,0 0 1,-1 0-1,1 0 0,-1 0 0,1 1 0,-1-1 1,1 1-1,-1-1 0,0 1 0,1 0 0,-1-1 1,0 1-1,1 0 0,-1 0 0,0 0 0,1 0 0,-1 0 1,-1 1-115,-3-1 308,-20 3-120,0 1 1,0 1 0,1 1-1,-1 1 1,1 1-1,1 2 1,0 0 0,0 2-1,1 1 1,1 0 0,0 2-1,-7 6-188,12-12-107,1 0-1,1 1 1,-1 0 0,2 1-1,0 1 1,0 1 0,1 0-1,0 0 1,1 1 0,1 1-1,0 0 1,1 1 0,1 0-1,0 0 1,2 1-1,-1 0 1,2 0 0,-4 18 107,10-28-103,0 1 1,0-1 0,1 0 0,0 1-1,1-1 1,0 0 0,0 1 0,0-1-1,1 0 1,0 0 0,0-1 0,1 1-1,0-1 1,0 0 0,0 0 0,1 0-1,0 0 1,0-1 0,1 0 0,-1 0-1,1 0 1,0-1 0,1 0 0,-1 0-1,2 1 103,12 6-33,0-1 0,1-1 1,0-1-1,1 0 0,-1-2 0,2 0 0,16 1 33,-11-3 49,0-1 0,-1-1-1,1-2 1,0 0 0,0-2 0,0-2 0,0 0-1,-1-1 1,15-7-49,-29 9 100,-1-1-1,0-1 1,-1-1 0,1 1-1,-1-2 1,0 1-1,-1-2 1,1 1 0,-1-1-1,-1-1 1,0 0-1,0 0 1,0-1-1,-2 0 1,1 0 0,-1-1-1,0 0 1,-1 0-1,-1-1 1,0 0-1,3-8-99,0-19 301,-1-1-1,-2 1 1,-2-1-1,-1 0 1,-2 0-1,-2 1 1,-5-26-301,2 11 107,-3 1-1,-2 0 1,-3 1 0,-17-47-107,28 93-62,-1 0 1,1 0-1,-1 0 0,0 0 1,0 1-1,-1-1 1,0 1-1,0 0 0,0 0 1,0 0-1,-1 0 1,0 1-1,0 0 62,15 29-4783,14 2 448,7 5-1873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44 167 6790,'0'0'13042,"1"-14"-7778,9-57 21,-18 90-3016,-4 25-2273,2 2 0,2-1 0,2 1 0,2 0 0,2 1 0,2-1 0,2 0 0,2 0 1,2 0-1,2 0 0,4 8 4,17 84-3423,-7-49-5699,-13-48-3349</inkml:trace>
  <inkml:trace contextRef="#ctx0" brushRef="#br0" timeOffset="362.417">0 278 18257,'24'-131'3363,"-22"123"-3113,0 0 0,1 1 0,0-1-1,0 1 1,1 0 0,0 0 0,0 0-1,0 0 1,1 0 0,0 1 0,1 0-1,-1 0 1,1 1 0,1-1 0,-1 1-1,0 0 1,1 1 0,0 0 0,0 0-1,1 0 1,-1 1 0,1 0 0,-1 1 0,1-1-1,0 2 1,0-1 0,2 1-250,4-1 54,-1 1 0,0 0 0,0 1 0,1 1 0,-1 0 0,0 1 0,0 0 0,0 1 0,0 1 0,-1 0 0,1 0 0,-1 1 0,0 1 0,0 0 0,4 4-54,-11-6-26,0 0-1,0 1 1,0 0-1,0 0 1,-1 0-1,0 0 1,0 1-1,-1 0 0,1-1 1,-1 1-1,0 1 1,-1-1-1,1 0 1,-1 1-1,-1-1 1,1 1-1,-1 0 1,0-1-1,-1 1 1,1 0-1,-1 0 1,-1-1-1,1 1 0,-1 0 1,0 0-1,-1-1 1,0 1-1,0-1 1,0 1-1,-1-1 1,0 0-1,0 0 1,0 0-1,-3 2 27,-5 10-537,0 0 1,-2-1-1,0 0 0,-1-1 1,-1-1-1,0 0 0,-1-1 1,0-1-1,-1 0 0,-1-2 1,0 0-1,0 0 0,-1-2 0,-1 0 1,-10 2 536,79-48 2140,-49 37-2136,22-13 429,1 0 0,1 2-1,0 0 1,0 2-1,1 1 1,0 1 0,1 1-1,13-1-432,-36 7 32,1 0 1,-1 0-1,0 1 0,0 0 0,0 0 1,1 0-1,-1 0 0,0 0 0,0 0 1,0 1-1,-1 0 0,1-1 0,0 1 0,0 0 1,-1 1-1,0-1 0,1 0 0,-1 1 1,0-1-1,0 1 0,0-1 0,0 1 1,-1 0-1,1 0 0,-1 0 0,0 0 1,1 1-33,22 89 234,-22-85-224,0 0 0,-1 0 1,0 0-1,0 1 0,-1-1 0,0 0 0,-1 0 0,0 1 0,0-1 0,0 0 1,-1 0-1,-1 0 0,1 0 0,-1-1 0,0 1 0,-1-1 0,0 1 0,0-1 1,-1 0-1,0-1 0,0 1 0,0-1 0,-1 0 0,0 0 0,0-1 0,0 0 1,-1 0-1,0 0 0,-6 2-10,1-3-9,0 0 0,-1-1 1,0-1-1,0 0 0,0 0 0,0-2 1,0 0-1,0 0 0,0-1 0,0 0 1,0-2-1,1 1 0,-11-4 9,-90-51-2876,83 21-1368,27 4-2162,9 9-774</inkml:trace>
  <inkml:trace contextRef="#ctx0" brushRef="#br0" timeOffset="667.325">851 290 19250,'0'0'3769,"1"-13"-710,6-41-491,-7 54-2514,-1 1 1,1-1 0,0 0-1,-1 0 1,1 0-1,0 1 1,-1-1 0,1 0-1,-1 0 1,1 0-1,-1 0 1,1 0 0,0 0-1,-1 0 1,1 0 0,-1 0-1,1 0 1,0 0-1,-1 0 1,1 0 0,-1-1-1,1 1 1,0 0-1,-1 0 1,1 0 0,-1-1-1,1 1 1,0 0 0,-1 0-1,1-1 1,0 1-1,0 0 1,-1 0 0,1-1-1,0 1 1,0-1-1,-1 1 1,1 0 0,0-1-1,0 1 1,0 0-1,-1-1 1,1 1 0,0-1-1,0 1-54,-1 1 95,-8 11-86,1 0 1,1 1 0,0-1-1,0 1 1,1 1 0,1-1 0,1 1-1,-1 0 1,2 0 0,0 1 0,1-1-1,1 0 1,0 1 0,0-1 0,2 1-1,0 0 1,0-1 0,2 0 0,-1 1-1,2-1 1,0 0 0,1 0 0,0-1-1,1 0 1,0 0 0,1 0 0,1 0-1,0-1 1,1-1 0,0 1 0,0-1-1,2-1 1,-1 0 0,1 0-1,0-1 1,1-1 0,0 1 0,1-2-1,0 0 1,2 0-10,-13-5 3,1-1 0,0 1 0,0-1 0,0 0 0,0 0 0,0 0 0,0-1 0,0 1 0,0-1 0,0 1 0,0-1 0,1 0 0,-1 0 0,0-1 0,0 1 0,0-1 0,0 1 0,0-1 0,0 0 0,0 0-1,0-1 1,0 1 0,0 0 0,-1-1 0,1 0 0,-1 1 0,1-1 0,-1 0 0,1 0 0,-1-1 0,0 1 0,0 0 0,0-1 0,0 1 0,-1-1 0,1-1-3,7-21 149,-1-1-1,-2 1 1,0-1-1,-2 0 1,-1-1 0,-1 1-1,-1-7-148,0 8 33,-3-161-33,2 182-236,0 0 1,-1 0-1,0 0 0,1 0 0,-2 0 1,1 1-1,0-1 0,-1 0 0,1 1 1,-1-1-1,0 1 0,0 0 1,-1-1-1,1 1 0,-1 0 0,1 0 1,-1 1-1,0-1 0,0 0 1,0 1-1,-1 0 0,1 0 0,0 0 1,-1 0-1,1 0 0,-1 1 0,0-1 1,0 1-1,1 0 0,-1 1 1,0-1-1,-3 0 236,-19 0-8024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368 128 14990,'2'-12'4885,"1"-7"-3538,3-16-43,-7-3 3561,-21 20-1282,-30 15-2639,36 7-899,-1 1 0,1 0 0,0 1 0,0 1 0,1 1 0,0 0 0,0 1 0,1 0 0,0 1 0,1 1-1,0 0 1,-9 10-45,18-19-1,0 1 0,0 0 1,0 0-1,1 1 0,-1-1 0,1 1 0,0 0 0,0-1 0,0 1 0,0 1 0,1-1 0,0 0 0,0 1 0,0-1 0,0 1 0,1-1 0,-1 1 0,1 0 0,0 0 1,1 0-1,-1 0 0,1-1 0,0 1 0,0 0 0,1 0 0,-1 0 0,1 0 0,0 0 0,1-1 0,-1 1 0,1 0 0,0-1 0,0 1 0,0-1 1,18 15-4,0-2-1,1 0 0,1-1 1,1-1-1,0-1 0,1-1 1,0-1-1,25 8 5,32 18-133,-69-32 147,80 50-21,-89-54 11,1 1 0,-1 0 0,0-1 0,-1 1 1,1 0-1,0 0 0,-1 1 0,0-1 0,1 1 0,-1-1 0,-1 1 0,1 0 0,0-1 0,-1 1 0,0 0 0,0 0 0,0 0 1,0 0-1,-1 0 0,0 0 0,0 0 0,0 0 0,0 4-4,-3-3 17,-1 1 0,0-1 0,0 0 0,0 0 1,0-1-1,-1 1 0,1-1 0,-1 0 0,0 0 0,-1-1 0,1 1 0,-1-1 1,1-1-1,-1 1 0,0-1 0,0 1 0,0-2 0,0 1 0,0-1 0,-1 0 1,1 0-1,0-1 0,-1 1 0,0-2-17,-23 5-2,-1-1 0,1-2 1,0-1-1,-1-1 0,1-2 0,0-1 1,0-2-1,1 0 0,-18-8 2,-7-21-1348,53 34 1198,0 0-1,1 0 0,-1 0 0,0 0 0,1 0 0,-1-1 0,1 1 1,-1 0-1,1 0 0,0-1 0,-1 1 0,1 0 0,0-1 1,0 1-1,0 0 0,0 0 0,0-1 0,0 1 0,0 0 0,0-1 1,1 1-1,-1 0 0,1-1 0,-1 1 0,1 0 0,-1 0 1,1 0-1,-1 0 0,1-1 0,0 1 0,0 0 0,0 0 0,0 0 1,-1 0-1,1 1 0,0-1 0,1 0 0,-1 0 0,0 1 1,0-1-1,0 0 0,0 1 0,1-1 0,-1 1 0,1-1 151,33-14-5941,8 1-4213</inkml:trace>
  <inkml:trace contextRef="#ctx0" brushRef="#br0" timeOffset="344.597">966 128 22742,'0'-13'3902,"2"-45"-1014,-1 56-2831,-1 0 1,0 0-1,0 0 0,0 0 0,0 0 1,0 0-1,0 0 0,0 0 1,-1 0-1,1 0 0,-1 0 0,1 0 1,-1 0-1,0 0 0,0 1 1,0-1-1,0 0 0,0 0 0,0 1 1,-1-1-1,1 1 0,0-1 1,-1 1-1,1-1 0,-1 1 0,0 0 1,1 0-1,-1 0 0,0 0 1,0 0-1,0 0 0,1 0 0,-1 1 1,0-1-1,0 1 0,0-1 0,0 1 1,0 0-1,-2 0-57,-70 14 1001,56-8-1001,0 1 0,1 1 0,0 0 0,0 2 0,1 0 0,1 0 0,-1 2 0,2-1 0,0 2 0,0 0 0,-11 14 0,23-23 0,-1-1 0,0 1 0,1 0 0,0-1 0,0 1 0,0 0 0,1 0 0,-1 0 0,1 1 0,0-1 0,0 0 0,0 0 0,1 1 0,-1-1 0,1 0 0,0 1 0,0-1 0,1 1 0,0-1 0,-1 0 0,1 0 0,0 1 0,1-1 0,-1 0 0,1 0 0,0 0 0,0 0 0,0-1 0,1 1 0,-1 0 0,1-1 0,0 0 0,0 1 0,0-1 0,0 0 0,0-1 0,3 3 0,17 10 0,0 0 0,1-1 0,0-2 0,1 0 0,0-2 0,14 4 0,73 33 0,-108-46 0,-1 0 0,1 1 0,-1 0 0,0-1 0,1 1 0,-1 0 0,0 1 0,0-1 0,0 1 0,-1-1 0,1 1 0,-1 0 0,1 0 0,-1 0 0,0 0 0,0 0 0,0 0 0,-1 1 0,1-1 0,-1 1 0,0-1 0,1 1 0,-2-1 0,1 1 0,0 0 0,-1-1 0,0 1 0,0 0 0,0 0 0,0-1 0,0 1 0,-1 0 0,0 0 0,1-1 0,-2 1 0,1-1 0,0 1 0,-1-1 0,1 1 0,-1-1 0,-1 1 0,-8 7-2,-1-1 0,0-1 0,-1 0 0,0 0 0,-1-2 0,0 1-1,0-2 1,0 0 0,-1 0 0,0-2 0,0 0 0,0 0 0,0-1 0,-1-1 0,1-1 0,-1 0 0,0-1 0,-10-2 2,-55-13-1292,79 14 1121,1 1 0,-1-1-1,0 0 1,0 0 0,0 0 0,0-1 0,1 1 0,-1 0 0,0-1 0,1 1-1,0-1 1,-1 1 0,1-1 0,0 0 0,-1 1 0,1-1 0,0 0 0,0 0-1,1 0 1,-1 0 0,0 0 0,1 0 0,-1 0 0,1 0 0,0 0 0,-1 0-1,1 0 1,0-1 0,0 1 0,0 0 0,1 0 0,-1 0 0,1 0 0,-1 0-1,1 0 1,0-1 171,15-23-4158,16-5-2387</inkml:trace>
  <inkml:trace contextRef="#ctx0" brushRef="#br0" timeOffset="612.209">1278 159 16816,'0'0'6240,"0"0"-2054,0 0-1149,0 0-1206,6 17-1243,0-2-534,18 102-39,-21-32-1830,7 42-5499,-4-53 2179,-5-57-6674</inkml:trace>
  <inkml:trace contextRef="#ctx0" brushRef="#br0" timeOffset="768.913">1263 144 2947,'0'0'15534,"16"-80"-12363,10 70 129,10 6-610,12-1-1473,6 4-672,6 1-193,-1 0-192,3 6-128,-7 4-32,-8 0-128,-17 4-641,-10 6-1184,-14 0-1955,-6 3-2370</inkml:trace>
  <inkml:trace contextRef="#ctx0" brushRef="#br0" timeOffset="990.939">1344 423 17457,'0'0'2914,"94"-14"-736,-46 5-672,-3-1-1186,2 2-160,-1 1-160,-5 1 0,-6 5-128,-12 1-192,-15 1-641,-6 10-1281,-8 5-2723,-11 3-7495</inkml:trace>
  <inkml:trace contextRef="#ctx0" brushRef="#br0" timeOffset="1244.02">1193 705 11147,'0'0'7527,"0"0"-4965,78 33-320,-25-31-768,8-2-770,10-5-480,1-3-63,4-5-65,2 1-96,-7-2-128,-7 1-609,-17 5-1569,-12-1-2018,-15 6-4933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3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17360,'0'0'4752,"0"0"-1528,0 0-592,0 0-529,0 0-704,0 0-540,20-4-480,143-16-320,-152 19-59,1 0 0,-1 0 0,0 1 0,1 1 0,-1 0 0,1 1 0,-1 0 0,0 1 0,0 0 0,0 0 0,0 1 0,-1 1 0,1 0 0,-1 0 0,6 6 0,-14-10 0,-1 1 0,1 0 0,-1 0 0,0 0 0,0 0 0,0 0 0,0 0 0,0 0 0,0 0 0,-1 0 0,1 0 0,-1 0 0,1 1 0,-1-1 0,0 0 0,0 0 0,0 0 0,0 1 0,0-1 0,-1 0 0,1 0 0,-1 1 0,1-1 0,-1 0 0,0 0 0,0 0 0,0 0 0,0 0 0,0 0 0,0 0 0,0 0 0,-1-1 0,1 1 0,-1 0 0,1-1 0,-1 1 0,-1 0 0,-70 54 0,68-53 0,-44 25-43,0-2 1,-2-3-1,-1-2 0,-25 7 43,77-28-79,1 0-1,-1 0 0,0 1 1,0-1-1,1 0 1,-1 0-1,0 1 0,0-1 1,0 0-1,0 1 0,1-1 1,-1 0-1,0 1 1,0-1-1,0 1 0,0-1 1,0 0-1,0 1 1,0-1-1,0 0 0,0 1 1,0-1-1,0 1 80,412-81-7025,-324 59 2984,0 1-3230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4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54 13549,'0'0'3678,"0"0"-267,0 0-176,0 0-699,0 0-646,0 0-347,-12 5-310,3-1-1067,-20 10 553,63-6 24,53-9-750,0-3 1,-1-4-1,0-4 0,9-6 7,-93 17-120,61-15-1429,-25-2-7587,-28 12-980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4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184 130 17168,'0'0'2066,"-1"-14"59,0-41 379,1 53-2323,0-1 0,0 1 1,0 0-1,1 0 1,-1 0-1,0-1 0,1 1 1,0 0-1,-1 0 1,1 0-1,0 0 1,0 0-1,0 0 0,0 0 1,0 0-1,1 0 1,-1 1-1,0-1 0,1 0 1,0 1-1,-1-1 1,1 1-1,0-1 0,0 1 1,0 0-1,0 0 1,0 0-182,86-8 149,-75 9 57,-14 1-212,0-1 0,1 1 1,-1 0-1,0 0 1,1-1-1,-1 1 1,1 0-1,-1 0 1,1-1-1,0 1 0,-1 0 1,1 0-1,0 0 1,-1 0-1,1 0 1,0-1-1,0 1 1,0 0-1,0 0 0,0 0 1,0 0-1,0 0 1,0 0-1,0 0 1,1 0-1,-1 0 1,0-1-1,0 1 1,1 0-1,-1 0 0,1 0 1,-1 0-1,1-1 1,-1 1-1,1 0 1,-1-1-1,1 1 1,0 0-1,-1-1 0,1 1 1,0 0-1,-1-1 1,1 1-1,0-1 1,0 0-1,0 1 1,-1-1-1,1 0 0,0 1 1,0-1 5,-219 9 363,216-9-326,0 1 0,0-1 1,0 0-1,1 1 0,-1-1 0,0 1 0,0 0 1,1 0-1,-1 0 0,0 0 0,1 0 0,-1 0 1,1 0-1,0 0 0,-1 0 0,1 1 0,0-1 1,-1 1-1,1-1 0,0 1 0,0-1 0,0 1 1,1 0-1,-1-1 0,0 1 0,1 0 0,-1 0 1,1 0-1,-1-1 0,1 1 0,0 0 0,0 0 1,0 0-1,0 0 0,0 0 0,0 0-37,15 77 565,-9-55-366,5 60 2,-4 1 0,-3 0-1,-4 0 1,-4 0 0,-4 0-1,-3-1 1,-20 72-201,12-50 58,7-40-58,5-36 0,2 0 0,0 0 0,3 1 0,0-1 0,2 1 0,2 14 0,-2-41 0,0 1 0,0-1 0,1 1 0,0-1 0,0 1 0,0-1 0,1 1 0,-1-1 0,1 0 0,0 0 0,0 0 0,1 0 0,-1 0 0,1 0 0,0-1 0,0 1 0,0-1 0,0 0 0,1 0 0,-1 0 0,1 0 0,0-1 0,0 1 0,0-1 0,0 0 0,0 0 0,0 0 0,1-1 0,-1 0 0,0 1 0,1-2 0,-1 1 0,1 0 0,-1-1 0,1 0 0,0 0 0,-1 0 0,1-1 0,-1 1 0,1-1 0,-1 0 0,1-1 0,3 0 0,19-11-1666,0-2 0,-1 0 0,0-1 0,-2-2 0,8-8 1666,-5 6-2309,11-9-6911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117 128 18385,'4'-24'1552,"4"-37"2131,-6 19 2683,-7 44-4274,-1 10-2029,0 0 0,1 0-1,1 1 1,-1 0-1,2 0 1,0 0 0,1 0-1,0 0 1,1 1-1,0-1 1,1 11-63,4-3-49,0-1 0,1 0 0,1 0 0,0-1 0,2 1 0,0-1 0,2-1-1,0 0 1,0 0 0,2-1 0,0 0 0,1-1 0,1-1 0,0 0 0,1-1 0,1 0 0,0-1 0,1-1 0,0-1 0,1 0 0,14 6 49,-26-13-33,1 1 0,-1-1 0,1 0 0,0 0 1,0-1-1,0 0 0,1 0 0,-1-1 0,1 0 1,-1 0-1,1-1 0,0 0 0,0 0 0,0-1 0,-1 0 1,1 0-1,0-1 0,0 0 0,0-1 0,-1 1 1,1-1-1,-1-1 0,1 1 0,-1-1 0,0-1 0,0 1 1,0-1-1,-1-1 0,1 1 0,-1-1 0,0 0 1,0 0-1,-1-1 0,2-2 33,6-16 195,-2-1 0,-1 0 0,-1-1 0,-1 0 0,-1 0 1,-2-1-1,0 0 0,-2 0 0,-1 0 0,-1 0 0,-2-6-195,1 31 0,1 1 0,-1 0 0,1-1 0,-1 1 0,1 0 0,-1-1 0,0 1 0,1 0 0,-1-1 0,0 1 0,0-1 0,0 1 0,0 0 0,0-1 0,0 1 0,-1-1 0,1 1 0,0 0 0,-1-1 0,1 1 0,-1 0 0,1 0 0,-1-1 0,0 1 0,0 0 0,1 0 0,-1 0 0,0 0 0,0 0 0,0 0 0,0 0 0,0 0 0,0 0 0,-1 0 0,1 1 0,0-1 0,0 0 0,0 1 0,-1-1 0,1 1 0,0-1 0,-1 1 0,-20 41 0,-11 154 0,24-109 0,-7 50 0,-29 158 0,43-280 0,-1 0 0,0-1 0,-2 1 0,1-1 0,-1 0 0,-1-1 0,-1 1 0,1-1 0,-2 0 0,0-1 0,0 1 0,-1-2 0,0 1 0,-1-1 0,0-1 0,-1 0 0,0 0 0,0-1 0,-1-1 0,0 1 0,-1-2 0,1 0 0,-1 0 0,0-2 0,0 1 0,-1-2 0,4 0-215,0-2 0,-1 1 0,1-1 0,0-1 0,-1 0 0,1 0 0,-1-1 0,1-1 0,0 1 0,0-2 0,0 1 0,0-2 0,0 1 0,0-1 0,1-1 0,0 1 0,0-2 0,0 1 0,0-1 0,1-1 0,0 1 0,1-1 1,-1-1-1,1 1 0,1-1 0,-1-1 0,1 1 0,1-1 0,0 0 0,0 0 0,0-1 0,1 1 0,1-1 0,0 0 0,0 0 0,1 0 0,-1-7 215,8-17-5872,9 7-3492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5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88 19090,'5'-13'3048,"23"-62"2355,-59 249-177,29-158-5253,0 0 0,1 0 0,0 0 0,2 0 0,0 0 0,0 0 0,2 0 0,0-1 0,1 1 0,0-1 0,1 0 0,1 0 0,0 0 0,1-1 0,1 0 0,0 0 0,1-1 1,0 0-1,8 7 27,38-9-4193,-3-33-4645,-31 6 1337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9 100 18065,'0'0'1853,"0"0"239,0 0 374,0 0-768,0 0-822,-2 16-225,-5 55-91,7-67-533,1 0-1,-1 0 0,1 0 0,0-1 1,0 1-1,0 0 0,0-1 0,1 1 1,-1-1-1,1 1 0,0-1 0,0 0 1,0 1-1,1-1 0,-1 0 0,1-1 0,1 3-26,4 3 40,-3 0-31,1 0 0,1-1-1,-1 0 1,1-1 0,0 1 0,1-2-1,-1 1 1,1-1 0,0 0 0,1 0-1,-1-1 1,1 0 0,0 0 0,0-1-1,0-1 1,0 1 0,0-2-1,1 1 1,-1-1 0,1 0 0,-1-1-1,10-1-8,-16 0 53,0 0 1,-1 0-1,1 0 0,0 0 0,-1 0 0,1-1 0,-1 1 0,1-1 0,-1 0 0,0 0 0,0 0 0,1 0 0,-2 0 0,1 0 0,0 0 0,0-1 1,-1 1-1,1-1 0,-1 1 0,0-1 0,1 0 0,-2 1 0,1-1 0,0 0 0,0 0 0,-1 0 0,1 0 0,-1 0 0,0 1 0,0-1 1,0 0-1,0 0 0,-1 0 0,1 0 0,-1 0-53,-24-102 1308,-52-16-643,74 117-677,0 1 0,-1-1 0,1 1 0,-1-1 0,0 1-1,0 0 1,0 1 0,0-1 0,0 1 0,-1-1-1,1 1 1,-1 1 0,1-1 0,-1 1 0,0-1-1,0 1 1,0 1 0,0-1 0,1 1 0,-1-1-1,0 2 1,0-1 0,0 0 0,0 1 0,0 0 0,0 0-1,-2 1 13,-29 31-2671,27 16-3941,13-13-2453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6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22069,'0'0'4260,"0"0"-1409,0 0-833,87-15-1186,-66 9-479,10-1-225,3-2-64,8-1-64,9 1-320,2-1-545,9 3-1634,-4-3-2690,-7 3-5957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29:04.8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392 32 5477,'0'0'3780,"0"0"-1645,0 0-314,0 0 47,0 0-154,0 0-161,-1-5-224,-2-22 1356,3 33 4036,-1 22-6224,-33 84 579,24-83-888,1 0-1,1 0 0,1 1 0,1 0 1,0 27-188,5 29 199,2-39-159,-3-1 0,-1 0 1,-2 0-1,-2 0 0,-9 29-40,5-31 32,1 0 0,3 0 0,1 0 0,2 1 0,3 1-32,-21 88 37,-3-14-5,3-3-32,-51 243-64,48-113 59,12-152-54,10-6-261,-16-97 272,3-7-4705,10 8-1043,-5-4-7950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6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412 11 12107,'0'0'6828,"0"0"-3603,0 0-199,0 0-516,0 0-1256,0 0-565,-7 21-209,0-3-401,2-7-58,0 0 0,1 0 0,0 0 0,1 1 0,1-1 0,0 1 0,0 0 0,1 0 0,0 0 0,1-1 0,2 12-21,4-1-75,1-1 0,0 0 1,2-1-1,1 1 0,0-2 0,1 1 1,1-2-1,1 0 0,1 0 0,1-1 1,0-1-1,1 0 0,0-1 0,1-1 1,1 0-1,0-2 0,19 10 75,-32-18 6,0-1-1,0 0 0,1-1 1,-1 1-1,1-1 0,0 0 1,-1 0-1,1-1 0,0 0 1,0 0-1,0 0 0,0-1 1,0 1-1,0-2 0,0 1 1,0-1-1,0 1 0,0-2 1,0 1-1,-1-1 0,1 0 1,0 0-1,-1 0 0,1-1 1,-1 0-1,0 0 0,0 0 1,0-1-1,0 1 0,-1-1 1,0 0-1,1-1 0,2-4-5,8-16 341,0-2-1,-3 1 0,0-2 0,-1 1 1,-2-2-1,-1 1 0,-1-1 0,-2 0 0,-1-1 1,0-8-341,-1 18 30,14-138-30,-17 158 0,0 0 0,0 1 0,-1-1 0,1 0 0,0 0 0,0 1 0,0-1 0,-1 0 0,1 0 0,0 1 0,-1-1 0,1 0 0,0 0 0,0 0 0,-1 0 0,1 1 0,0-1 0,-1 0 0,1 0 0,0 0 0,-1 0 0,1 0 0,0 0 0,-1 0 0,1 0 0,0 0 0,-1 0 0,1 0 0,0 0 0,-1 0 0,1 0 0,0 0 0,-1 0 0,1 0 0,0-1 0,-1 1 0,1 0 0,0 0 0,0 0 0,-1-1 0,-6 24 0,0 0 0,2 1 0,0-1 0,2 1 0,1 0 0,0 0 0,2 12 0,1 211 0,3-155 0,-4 0 0,-4 0 0,-4 0 0,-3-1 0,-5 0 0,-6 6 0,21-88 0,-2-1 0,1 1 0,-1-1 0,0 0 0,-1 0 0,0 0 0,0 0 0,-1-1 0,0 0 0,0 0 0,-1 0 0,0 0 0,0-1 0,0 0 0,-1 0 0,0-1 0,0 0 0,0 0 0,-1 0 0,0-1 0,-2 1 0,-14 0 0,0 0 0,-1-1 0,1-1 0,-1-2 0,0 0 0,1-2 0,-1-1 0,0-1 0,1 0 0,0-2 0,0-1 0,-16-6 0,10 5 0,-1-1 0,1-2 0,1-1 0,0-1 0,0-1 0,2-2 0,-1 0 0,2-2 0,0-1 0,1-2 0,-17-16 0,39 31-284,-1 1 0,1-1 0,0 0 0,0 0 0,1 0-1,0 0 1,0-1 0,0 1 0,0 0 0,1-1 0,0 0 0,0 1 0,0-1 0,1 0 0,0 1-1,0-1 1,0 0 0,1 1 0,0-1 0,0 0 0,0 1 0,1-1 0,0-1 284,20-37-7207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7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132 102 10218,'0'0'9539,"0"0"-5481,0 0-1384,0 0-902,0 0-998,-15 17-501,-48 57-97,25 22-64,23 32-107,15-129-5,0 1-1,1-1 0,-1 0 1,0 1-1,1-1 0,-1 0 1,1 1-1,-1-1 0,1 0 1,-1 1-1,1-1 0,-1 1 1,1-1-1,0 1 0,-1-1 1,1 1-1,0 0 1,-1-1-1,1 1 0,0 0 1,-1-1-1,1 1 0,0 0 1,0 0-1,-1 0 0,1 0 1,0 0-1,0 0 0,0 0 1,-1 0-1,1 0 0,0 0 1,0 0-1,-1 0 0,1 0 1,0 1-1,0-1 0,-1 0 1,1 1-1,0-1 0,0 0 1,-1 1-1,1-1 0,-1 1 1,1-1-1,0 1 0,-1-1 1,1 1-1,-1 0 1,1-1-1,-1 1 0,0 0 1,1-1-1,-1 1 0,0 0 1,1-1-1,-1 1 0,0 0 1,0 0-1,1-1 0,-1 1 1,0 0-1,0 0 0,0 0 1,0 0 0,64-171 796,-57 144-551,0 0 1,2 1-1,1 0 1,1 1-1,0 0 1,2 1-1,8-10-245,-20 30 19,1 0 1,0 0-1,-1 0 0,1 0 0,1 0 1,-1 1-1,0-1 0,0 1 1,1-1-1,0 1 0,-1 0 0,1 0 1,0 0-1,0 1 0,0-1 0,0 1 1,0-1-1,1 1 0,-1 0 1,0 0-1,1 0 0,-1 1 0,0-1 1,1 1-1,-1 0 0,1 0 0,-1 0 1,0 0-1,1 1 0,-1-1 1,1 1-1,-1 0 0,0 0 0,0 0 1,0 1-1,2 0-19,2 8 0,0 2 0,0-1 0,-1 1 0,-1 0 0,0 0 0,0 1 0,-2-1 0,1 1 0,-2 0 0,1 0 0,-2 0 0,0 1 0,0 0 0,1 10 0,2 0 0,1 0 0,0 0 0,2 0 0,1-1 0,4 7 0,-9-23 0,0 1 0,1-1 0,0 0 0,1-1 0,0 1 0,0-1 0,0 0 0,0 0 0,1 0 0,0-1 0,1 0 0,-1 0 0,1-1 0,0 1 0,0-2 0,0 1 0,0-1 0,1 0 0,0 0 0,7 1 0,-4-1-583,1-1 0,-1-1 0,1 0-1,-1-1 1,1 0 0,-1 0 0,1-1 0,-1-1 0,1 0 0,-1 0-1,0-2 1,0 1 0,0-1 0,0 0 0,-1-1 0,0-1 0,9-5 583,4-7-6999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7:57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188 102 17777,'-5'-13'3203,"-16"-39"-358,21 20 2598,26 27-3488,-15 5-1794,346 4 1222,-352-5-1383,0 1 0,0-1 0,0 1 0,0 0 0,0 0 0,0 1 0,0-1 0,-1 1 0,1 0 0,0 0 0,0 1 0,-1-1 0,1 1 0,-1 0 0,1 1 0,-1-1 0,0 1 0,0-1 0,0 1 0,0 1 0,-1-1 0,1 0 0,-1 1 0,0 0 0,0 0 0,0 0 0,0 0 0,-1 0 0,1 0 0,-1 1 0,0-1 0,-1 1 0,1 0 0,-1 0 0,-2 8 0,0 0 0,-2 0 0,1-1 0,-2 1 0,0-1 0,0 0 0,-1 0 0,-1 0 0,0 0 0,0-1 0,-3 3 0,-11 24 0,2-4 0,2 1 0,2 1 0,1 0 0,2 0 0,2 1 0,1 1 0,2-1 0,1 1 0,1 12 0,10 48 0,3 1 0,5-2 0,4 0 0,4-1 0,5-1 0,18 41 0,-30-89 0,-7-21 0,-2-11 0,-1 1 0,0 0 0,-1 0 0,-1 0 0,0 1 0,-2-1 0,1 0 0,-2 1 0,-1 7 0,-1-18 0,-1-1 0,0 0 0,0 1 0,-1-1 0,1 0 0,-1-1 0,0 1 0,0-1 0,-1 1 0,1-1 0,-1 0 0,0-1 0,0 1 0,0-1 0,-1 0 0,1-1 0,-1 1 0,0-1 0,1 0 0,-1 0 0,0-1 0,0 0 0,0 0 0,0 0 0,-1-1 0,1 1 0,0-2 0,0 1 0,0-1 0,0 0 0,0 0 0,0 0 0,-1-1 0,-49-6 0,1-2 0,1-2 0,0-3 0,1-2 0,0-3 0,-23-12 0,-48-21 0,117 57-1664,19 8-3596,12 4-3735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01.10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1095 14958,'0'0'694,"12"-15"-416,-1 2-254,-1 2 0,2-1 0,0 1 0,0 1 0,1 1 0,0-1 0,0 2 0,1 0 0,0 1 0,13-5-24,177-58 751,2 9 0,2 9 0,124-11-751,-212 41 2233,1 6 0,0 4 0,94 5-2233,-206 8 134,-4-2-54,1 1 0,-1-1 0,1 1 0,-1 1 0,1-1 1,-1 1-1,1 0 0,-1 0 0,0 1 0,1-1 0,-1 1 0,0 1 0,0-1 0,0 1 0,0-1 0,-1 1 0,1 1 0,-1-1 0,0 1-80,-3-1 16,0 1 0,-1-1 0,0 1 0,0-1-1,0 1 1,0 0 0,-1-1 0,1 1 0,-1-1 0,0 1-1,0-1 1,0 0 0,0 1 0,-1-1 0,1 0-1,-1 0 1,0 0 0,0 0 0,0 0 0,0 0 0,-1 0-1,1-1 1,-1 1 0,1-1 0,-1 0 0,0 0-1,0 0-15,-47 44 99,-2-2 0,-1-3-1,-34 19-98,44-30 25,-402 260 14,148-100 167,-49 55-206,314-221 7,1 1-1,1 2 0,2 1 1,0 1-1,2 2-6,23-29-4,1 0-1,0 0 1,0 0 0,0 0-1,0 0 1,1 0-1,-1 1 1,0-1-1,1 1 1,0-1-1,0 1 1,0-1-1,0 1 1,0 0 0,0-1-1,0 1 1,1 0-1,0 0 1,-1 0-1,1 0 1,0-1-1,0 1 1,1 0 0,-1 0-1,1 0 1,-1 0-1,1-1 1,0 1-1,0 0 1,0-1-1,0 1 1,1-1-1,-1 1 1,1-1 0,-1 1-1,2 0 5,8 2 0,1-1 0,-1-1-1,1 0 1,-1 0 0,1-1 0,0-1-1,0 0 1,0 0 0,0-1 0,0-1 0,11-2 0,-5 2-3,145-15-72,0-7-1,-1-7 1,52-22 75,-154 38-20,1696-444 1942,-1481 400-1383,-209 52-299,-65 5-237,-1 1 0,1 0 0,-1 0 0,0-1 0,1 1 0,-1 0 0,1 0 0,-1 0 0,1 0-1,-1-1 1,1 1 0,-1 0 0,1 0 0,-1 0 0,1 0 0,-1 0 0,1 0 0,-1 0 0,1 0-1,-1 1 1,1-1 0,-1 0 0,1 0 0,-1 0 0,1 0 0,-1 1 0,1-1 0,-1 0 0,1 1-1,-1-1 1,0 0 0,1 1 0,-1-1 0,0 0 0,1 1 0,-1-1 0,0 0 0,1 1 0,-1-1-1,0 1 1,0-1 0,1 1 0,-1-1 0,0 1 0,0-1 0,0 1 0,0-1 0,0 1 0,0-1-1,0 1 1,0-1 0,0 1 0,0-1 0,0 1 0,0-1 0,0 1 0,0-1 0,0 1-3,-24 24 18,-154 89 36,-555 287-243,-178 109-92,823-455 216,3 3-1,2 4 1,4 4-1,-21 24 66,98-88 0,-5 3 3,0 1 0,1 1 0,0-1 0,-1 1 0,2 0 0,-1 0 0,1 1 0,0-1 0,1 1 0,0 0 0,0 1 0,1-1 0,0 1 0,0-1 0,1 1 0,0 3-3,3-8 1,1-1-1,-1 0 0,1 0 1,0 0-1,0 0 0,0 0 1,1 0-1,-1-1 0,1 1 1,-1-1-1,1 1 0,0-1 1,0 0-1,0 0 0,0 0 1,0-1-1,1 1 0,-1-1 1,0 0-1,1 0 0,-1 0 1,1 0-1,0-1 0,-1 1 1,1-1-1,-1 0 0,1 0 1,-1 0-1,1 0 0,0-1 1,-1 1-1,1-1 0,-1 1 0,62-1 0,0-2 0,0-3 0,0-3 0,-1-3 0,51-17 0,-77 20 0,1228-339 433,-847 226-305,563-151 929,-747 220-887,-200 51-115,-45 21-40,-181 77-21,-1007 424 81,1040-452 32,-217 94-67,7 16 0,-114 87-40,392-204 16,53-24-80,37-36 63,0-1 1,0 1-1,0-1 0,-1 1 1,1-1-1,0 1 0,0-1 0,1 1 1,-1-1-1,0 1 0,0-1 1,0 1-1,0-1 0,0 1 1,0-1-1,1 1 0,-1-1 1,0 1-1,0-1 0,1 0 0,-1 1 1,0-1-1,1 1 0,-1-1 1,0 0-1,1 1 0,-1-1 1,1 0-1,-1 1 0,0-1 1,1 0-1,-1 0 0,1 0 1,-1 1-1,1-1 0,-1 0 0,1 0 1,-1 0-1,1 0 0,-1 0 1,1 0-1,-1 0 0,1 0 1,-1 0-1,1 0 0,-1 0 1,1 0-1,-1 0 0,1 0 0,-1 0 1,1-1-1,-1 1 0,1 0 1,-1-1 0,29-1-42,0-1 0,-1-2 1,1-1-1,-2-2 0,1 0 1,1-2 41,-3 2-17,176-59-5,59-26 65,52-23-32,47-17-65,-216 80 10,3752-1305 136,-3546 1255-113,-59 18 16,-64 20-11,30-8-54,-417 119 225,-917 324 946,995-341-1059,64-22-35,-360 131 2,-124 75-9,395-156 21,57-20-74,50-37 49,0 0 0,0 1 0,-1-1 0,1 0 0,0 1 0,0-1 0,0 1 0,-1-1 0,1 1 0,0-1 0,0 0 0,0 1 0,0-1 0,0 1 0,0-1 0,0 1 0,0-1 0,0 0 0,0 1 0,0-1 0,0 1 0,1-1 0,-1 0 0,0 1 0,0-1 0,0 1 1,0-1-1,1 0 0,-1 1 0,0-1 0,0 0 0,1 1 0,-1-1 0,0 0 0,1 1 0,-1-1 0,0 0 0,1 0 0,-1 1 0,0-1 0,1 0 0,-1 0 0,1 0 0,-1 1 0,1-1 0,-1 0 0,0 0 0,1 0 0,-1 0 0,1 0 0,-1 0 0,1 0 1,-1 0-1,0 0 0,1 0 0,-1 0 0,1 0 0,-1-1 0,1 1 0,-1 0 0,0 0 0,1 0 0,-1 0 0,0-1 0,1 1 0,-1 0 4,33-1-100,0-2-1,-1 0 1,1-2 0,-1-2 0,0-1-1,3-3 101,-28 9-12,212-60-153,62-26 122,63-22-32,56-17 11,3582-1054 326,-3552 1072-172,-61 17-90,-67 18-10,-79 19-12,-22-3 215,-212 53 9,-209 43 135,-1138 301-28,1095-269-298,-169 48-11,-132 67 0,390-110-69,174-75 62,0 0 1,1 0-1,-1 0 1,0 1-1,0-1 1,1 0-1,-1 0 0,0 0 1,0 0-1,0 0 1,1 0-1,-1 1 1,0-1-1,0 0 1,0 0-1,1 0 1,-1 0-1,0 1 1,0-1-1,0 0 1,0 0-1,0 1 1,0-1-1,0 0 1,1 0-1,-1 0 1,0 1-1,0-1 1,0 0-1,0 0 1,0 1-1,0-1 1,0 0-1,0 0 1,0 1-1,0-1 1,0 0-1,0 0 1,-1 1-1,1-1 1,0 0-1,0 0 1,0 1-1,0-1 0,0 0 1,0 0-1,0 0 1,-1 1-1,1-1 1,0 0 6,166-27-532,-132 18 482,163-40-25,65-18 59,61-16-26,51-12 4,887-198 513,570-29-475,-1482 279 96,-66 16 65,-71 14-103,-81 13-31,-82 12 66,-48-11-90,-1 0 0,0 1 0,0-1 1,1 0-1,-1 0 0,0 0 0,0 0 1,0 0-1,0 0 0,0 0 1,-1 0-1,1 0 0,0 0 0,0 0 1,-1 0-1,1 0 0,-1 0 0,1 0 1,-1 0-1,1 0 0,-1 0 0,1 0 1,-1-1-1,0 1 0,1 0 0,-1 0 1,0-1-1,0 1 0,0 0 0,0-1 1,1 1-1,-1-1 0,0 1 0,0-1 1,0 1-1,0-1 0,0 0 1,0 0-1,0 1 0,0-1 0,0 0 1,-1 0-4,-98 46 85,-67 14-69,-57 14-16,-418 122 0,-58 18 0,-203 113 0,677-227 0,58-12 0,63-17 0,67-26 0,37-44 0,1 0 0,0 0 0,-1 0 0,1 0 0,0 1 0,0-1 0,-1 0 0,1 0 0,0 0 0,0 1 0,1-1 0,-1 0 0,0 0 0,0 0 0,0 1 0,1-1 0,-1 0 0,1 0 0,-1 0 0,1 0 0,-1 0 0,1 0 0,0 0 0,-1 0 0,1 0 0,0 0 0,0 0 0,0 0 0,0 0 0,0-1 0,0 1 0,0 0 0,0-1 0,0 1 0,0-1 0,0 1 0,0-1 0,0 1 0,0-1 0,1 0 0,-1 1 0,0-1 0,90 14 0,20-15 0,-1-4 0,1-4 0,-1-6 0,0-5 0,-26 7 0,847-142 0,1037-146 0,-1706 270 0,73-4 0,-282 34 0,-111 15 0,48-12 0,-473 106 0,-410 92 0,-342 146 0,920-227 0,246-79 0,69-40 0,-1 0 0,0 1 0,1-1 0,-1 0 0,0 1 0,1-1 0,-1 0 0,1 1 0,-1-1 0,0 1 0,1-1 0,-1 1 0,1-1 0,-1 1 0,1-1 0,0 1 0,-1-1 0,1 1 0,0 0 0,-1-1 0,1 1 0,0 0 0,0-1 0,-1 1 0,1 0 0,0-1 0,0 1 0,0 0 0,0-1 0,0 1 0,0 0 0,0 0 0,0-1 0,0 1 0,0 0 0,0-1 0,1 1 0,-1 0 0,0-1 0,0 1 0,1 0 0,-1-1 0,1 1 0,-1-1 0,0 1 0,1 0 0,-1-1 0,1 1 0,-1-1 0,1 1 0,-1-1 0,1 0 0,0 1 0,-1-1 0,47 9 0,51-8 0,0-5 0,0-4 0,53-13 0,-81 11 0,749-105 0,962-110 0,-1536 204 0,60 4 0,-250 18 0,-62 8 0,-201 38 0,-221 36 0,-370 76 0,-29 45 0,518-104 0,235-67 0,56-12 0,54-13 0,209-24 0,1447-218 0,-1571 218 0,875-97 0,-952 113 0,-38 5 0,-27 7 0,-241 69 0,6-17 0,-91 16 0,-97 14-262,-83 5-1045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37.37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509 530 16976,'1'-18'3048,"6"-62"-1339,-6 77-1584,0-1 1,-1 1 0,1 0 0,-1-1-1,0 1 1,0-1 0,0 1 0,0-1-1,-1 1 1,1-1 0,-1 1 0,0-1-1,0 1 1,0 0 0,0 0 0,-1-1 0,1 1-1,-1 0 1,0 0 0,0 0 0,0 1-1,0-1 1,-1 0 0,1 1 0,-1 0-1,1-1 1,-1 1 0,0 0 0,0 0-1,0 0 1,0 1 0,0-1 0,0 1-1,-1 0 1,1 0 0,0 0 0,-1 0 0,1 0-1,-1 1 1,1 0 0,-1-1 0,1 1-1,-1 1-125,-15-1 152,-1 2 0,1 1 0,0 0-1,0 1 1,0 1 0,1 1 0,0 1-1,0 0 1,0 2 0,1 0 0,0 0-1,1 2 1,0 0 0,-7 7-152,8-7-45,1 0 1,0 1-1,1 1 0,0 0 1,1 0-1,1 2 0,0-1 1,1 1-1,0 1 0,-3 9 45,9-17-86,0 0 1,1-1-1,0 1 0,1 0 0,0 1 0,0-1 0,1 0 0,0 1 0,1-1 0,-1 0 0,1 1 0,1-1 0,0 1 0,0-1 0,1 0 0,0 1 0,0-1 0,1 0 0,0 0 0,0-1 0,1 1 0,0-1 0,3 6 86,1-3-6,1 0 0,0-1 0,0 0 0,0 0 0,1-1 0,0 0 0,1-1 0,0 0 0,0-1 0,1 0 0,-1 0 0,1-2 0,0 1 0,1-1 0,-1-1 0,1-1 0,-1 1 0,1-2 0,0 0 0,0 0 0,0-1 0,0-1 0,0 0 0,-1-1 0,1 0 0,0-1 0,-1-1 0,0 0 0,0 0 0,0-1 0,9-6 6,-2 0 133,-1-1 0,-1 0 1,0-2-1,-1 0 0,-1-1 1,0 0-1,-1-1 0,0-1 1,-1-1-1,-2 1 1,1-2-1,-2 0 0,5-13-133,12-32 403,-3 0-1,-3-2 1,6-41-403,-18 72 81,5-16-4,-2 0 0,-3-1 0,-1 0 1,-1-38-78,-8 90 25,1 1-1,0 0 1,-1 0 0,1-1 0,-1 1 0,1 0 0,-1 0 0,0-1-1,1 1 1,-1-1 0,0 1 0,1 0 0,-1-1 0,0 1 0,0-1-1,0 0 1,1 1 0,-1-1 0,0 0 0,0 1 0,0-1 0,0 0-1,0 0 1,1 0 0,-1 0 0,0 0 0,0 0 0,0 0 0,0 0-1,0 0 1,0 0 0,0 0 0,1 0 0,-1-1 0,0 1 0,0 0-1,0-1 1,0 1 0,1-1 0,-1 1 0,0-1 0,0 1 0,1-1-1,-1 1 1,1-1 0,-1 0 0,0 1 0,1-1 0,-1 0 0,1 0-1,-1 1 1,1-1 0,0 0 0,-1 0 0,1 0 0,0 0 0,-1 1-1,1-1 1,0 0 0,0 0 0,0 0 0,0 0 0,0 0 0,0 0-25,-9 23 101,1 0 0,1 0 0,0 1 0,2 0 0,1 0 0,1 0 0,1 0 0,1 1 1,0-1-1,2 1 0,3 11-101,-3 29 78,30 215-1359,-17-195 646,-14-81 509,15 79-3699,0-32-4962,-6-36-774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38.911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456 396 18033,'0'0'3684,"0"0"-1250,2-17-448,-2-9 416,-4-4-544,-7 0-545,-6 6-576,-9 5-417,-7 10-320,-9 11 0,-6 11 0,-4 12 0,-2 10 0,4 10 0,6 6 0,9 4 0,11 4 0,10 1-352,11-2-33,11-1-255,10-3 127,9-3-31,9-6 352,7-5 192,6-7 0,4-9 32,4-9 0,1-11 32,-1-10 32,-2-12 96,-5-10 96,-6-11 65,-7-11 63,-6-11-32,-6-12-127,-4-11-97,-6-10 0,-2-6-128,-4-1 32,-4 7-64,-4 12-96,-7 19 96,-5 19 64,-6 19 64,-3 20-128,-1 18 0,0 17 0,2 14 0,2 13 0,5 9 0,3 6 0,5 4 0,6 1 0,4 1 0,6-2 0,2-2 0,3-2 0,1-3-1698,1-5-928,0-6-2179,0-8-4003,-3-13-6022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1.5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738 620 12716,'-5'-15'2749,"-8"-20"-1903,2 0 1612,-1 1 1,-3 0-1,0 1 1,-2 1-1,-5-5-2458,16 29 151,-1 1 0,-1 0 1,1 0-1,-1 1 0,0 0 0,0 1 0,-1-1 1,0 2-1,0-1 0,0 1 0,0 1 0,-1-1 1,1 2-1,-1-1 0,0 1 0,0 1 0,0 0 1,0 0-1,0 1 0,0 0 0,-5 1-151,-6 1 3,0 0 0,1 2 1,-1 0-1,1 1 0,-1 2 0,2 0 0,-1 0 0,1 2 0,-13 8-3,11-5-23,2 2 1,0 0-1,0 0 1,2 2-1,-1 0 0,2 2 1,-14 18 22,23-28-89,2 0-1,-1 0 1,1 1 0,0 0 0,0 0 0,1 0 0,1 1-1,0-1 1,0 1 0,0 0 0,2 0 0,-1 0 0,1 0-1,0 0 1,1 0 0,0 0 0,1 0 0,0 0 0,3 9 89,-2-10-20,2 0 1,0-1 0,0 1-1,0 0 1,1-1-1,0 0 1,1 0 0,0-1-1,0 0 1,1 0 0,-1 0-1,2-1 1,-1 1-1,1-2 1,-1 1 0,2-1-1,-1-1 1,0 1 0,9 2 19,4 1 10,0-1 0,0 0 0,0-2 0,1 0-1,0-2 1,0 0 0,0-2 0,3 0-10,-7-1 34,0-1-1,0 0 0,0-1 0,0-1 1,-1-1-1,1-1 0,-1 0 0,0-1 1,-1-1-1,1 0 0,-1-1 0,-1-1 1,0-1-1,0 0 0,0-1 0,-2 0 1,1-1-1,-2-1 0,1 0 0,-2-1 1,0 0-1,2-4-33,13-27 168,-2-1 0,-2-2 0,-2 0 0,-2-1 1,-3 0-1,-1-2 0,-3 0 0,4-48-168,-12 79 37,2-116 134,-6 134-156,1-1-1,-1 1 0,0 0 1,0 0-1,0 0 0,0 0 1,-1 0-1,1 0 0,0 0 1,-1 0-1,1 1 0,-1-1 1,0 1-1,1-1 0,-1 1 0,0-1 1,0 1-1,0 0 0,0 0 1,0 0-1,0 0 0,0 0 1,-1 0-1,1 1 0,0-1 1,0 1-1,-1 0 0,1-1 1,0 1-1,-1 0 0,1 0 1,0 1-1,-1-1 0,1 0 1,0 1-1,0-1 0,0 1 1,-1 0-1,1 0 0,0 0 1,0 0-1,0 0 0,0 0 1,0 0-1,0 1 0,1-1 1,-1 1-1,0 0 0,1-1 1,-1 1-1,1 0 0,-1 0 1,1 0-1,0 0 0,0 0 1,0 0-1,-1 2-14,-9 17 0,0 0 0,1 1 0,1 0 0,1 1 0,1 0 0,2 1 0,0-1 0,1 1 0,0 19 0,3-40 0,-7 69-35,2 1 1,4 0-1,3 0 0,7 48 35,24 37-3235,14-63-6652,-15-57-2188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2.1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 16335,'0'0'3743,"0"0"-1031,0 0-257,0 0-383,0 0-834,0 0-640,0 0-256,1 13-156,0 6-122,-1 3-3,1-1 0,1 0 0,1 0 0,0 0 0,2 0 0,1 0 1,3 6-62,-3-15-10,2 1 1,0-1 0,0 0 0,1-1 0,1 0 0,0 0 0,0-1 0,1-1 0,0 1 0,0-2 0,1 0 0,1 0 0,-1-1 0,1 0 0,0-1 0,1-1 0,0 0 0,10 2 9,-14-4-6,1-1-1,0 0 1,0 0 0,-1-1 0,1-1 0,0 0 0,0 0 0,0-1 0,0 0 0,0-1-1,-1 0 1,1-1 0,-1 0 0,1-1 0,-1 0 0,0 0 0,0-1 0,-1-1 0,0 1-1,0-1 1,0-1 0,0 0 0,-1 0 0,6-8 6,6-10 300,-2 0-1,0-2 1,-2 0 0,-1-1-1,-1 0 1,-1-1 0,5-21-300,-10-6 559,-8 55-554,0 0 0,0 0 0,-1 0 0,1 0 0,0 0 0,-1 0 0,1 0 0,-1 0 0,1 0 0,-1 0 1,1 1-1,-1-1 0,0 0 0,0 0 0,1 0 0,-1 1 0,0-1 0,0 0 0,0 1 0,0-1 0,1 1 0,-1-1 0,0 1 0,0 0 0,0-1 0,0 1 0,0 0 0,0-1 0,-1 1 0,1 0 0,0 0 0,0 0 0,0 0 0,0 0 0,0 0 0,0 0 1,0 1-1,0-1 0,0 0 0,0 0 0,0 1 0,0-1 0,0 1 0,0-1 0,0 1 0,0-1 0,0 1 0,1 0 0,-2 0-5,-12 8 0,1 0 0,-1 1 0,1 1 0,1 0 0,0 0 0,1 1 0,0 1 0,1 0 0,0 1 0,1-1 0,0 2 0,2-1 0,-2 5 0,-23 52 0,4 1 0,3 1 0,3 1 0,3 1 0,3 4 0,-17 64 0,33-141 0,-1 1 0,1-1 0,0 1 0,-1-1 0,0 1 0,1-1 0,-1 0 0,0 0 0,0 1 0,0-1 0,0 0 0,-1 0 0,1 0 0,-1 0 0,1 0 0,-1 0 0,0-1 0,1 1 0,-1 0 0,0-1 0,0 1 0,0-1 0,0 0 0,-1 0 0,1 0 0,0 0 0,0 0 0,-1 0 0,1-1 0,0 1 0,-1-1 0,1 1 0,-1-1 0,1 0 0,-1 0 0,1 0 0,-1 0 0,1-1 0,0 1 0,-1-1 0,1 1 0,-1-1 0,-7-6-53,0 0 0,0 0 0,1-1 0,1 0 1,-1 0-1,1-1 0,1 0 0,0-1 0,0 0 0,1 0 0,-5-10 53,-25-57-2513,21 24-3521,12 36-494,-2 8-5425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2.4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25 11179,'0'0'10495,"0"0"-6513,14 4-2364,10 3-1227,1-2 1,0-1-1,0-1 1,0-1-1,0-2 1,5 0-392,1253-45 2317,-670 41-1957,-352 3-3582,-278 2-2355,3 0 3392,-31 2-5710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2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491 333 17424,'-7'-15'5440,"-23"-48"-2071,28 61-3204,0 0 1,1 0-1,-1 0 1,0 0-1,0 0 1,0 0-1,-1 0 1,1 0-1,0 1 0,-1-1 1,1 1-1,-1 0 1,1 0-1,-1 0 1,0 0-1,1 0 1,-1 1-1,0-1 1,0 1-1,0-1 1,1 1-1,-1 0 1,0 0-1,0 0 1,0 1-1,1-1 0,-1 1 1,0 0-1,0-1 1,1 1-1,-1 0 1,0 1-166,1-2 49,-20 9 83,0 0 0,1 2 0,0 0 1,1 1-1,0 1 0,1 1 0,1 1 1,0 1-1,-8 9-132,7-7-124,0 2 1,1 0-1,1 0 1,0 2-1,2 0 1,1 1-1,0 1 124,10-16-50,0-1 0,0 1 0,1 0 0,0 0 0,0 1-1,1-1 1,0 1 0,1-1 0,0 1 0,0-1 0,1 1 0,0 0-1,0-1 1,1 1 0,0 0 0,1-1 0,0 1 0,0-1 0,1 0-1,0 0 1,0 0 0,1 0 0,2 4 50,7 2-38,-1-1 0,2 0 0,-1-2 0,2 1 0,0-2 0,0 0 0,0 0 0,2-2 0,-1 0 0,1-1 0,0 0 0,0-2 0,1 0 0,-1 0 0,1-2 0,0 0-1,0-2 1,1 0 0,-1 0 0,0-2 0,0 0 0,0-1 0,0-1 0,7-3 38,-10 3 81,0-1 0,1-1 0,-2-1 0,1 0 0,-1 0-1,0-2 1,0 0 0,-1 0 0,0-1 0,0-1 0,-1 0 0,0-1 0,-1 0-1,-1-1 1,1 0 0,-2-1 0,0 0 0,0 0 0,-1-1 0,3-8-81,8-20 212,-2-1 1,-2-1 0,-2 0-1,-1-1 1,-3 0 0,1-21-213,-3 26 7,-2 0 1,-2 0-1,-1 0 1,-2 0-1,-3-13-7,2 47 0,-1 1 0,1-1 0,-1 1 0,0-1 0,0 1 0,0 0 0,-1 0 0,0 0 0,0 0 0,0 0 0,0 1 0,-1-1 0,-3-2 0,5 5 0,1 1 0,-1 0 0,1 0 0,-1 0 0,1 0 0,-1 0 0,0 0 0,1 0 0,-1 0 0,0 1 0,0-1 0,0 1 0,1-1 0,-1 1 0,0 0 0,0 0 0,0 0 0,0 0 0,0 0 0,0 0 0,0 0 0,1 1 0,-1-1 0,0 1 0,0-1 0,0 1 0,1 0 0,-1 0 0,0-1 0,1 1 0,-1 0 0,1 1 0,-1-1 0,1 0 0,-1 0 0,1 1 0,0-1 0,-1 0 0,1 1 0,0 0 0,0 0 0,-7 11 0,2 1 0,-1 0 0,2 0 0,0 1 0,1-1 0,0 1 0,1 0 0,1 0 0,0 0 0,1 0 0,1 0 0,0 12 0,3 74-2007,5 0 0,4-1-1,4 0 1,4-1 0,8 10 2007,-20-75-6812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0:47.9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0 193 23799,'0'0'4516,"0"0"-2461,26-8-1105,226-54 449,649-40-1351,-743 88-68,1 7 1,-1 7-1,41 10 20,-195-10-12,16 2-258,0 0-1,0 1 1,0 1-1,0 0 0,-1 2 1,0 0-1,2 2 271,-20-7-140,0-1-1,0 1 0,0-1 0,0 1 0,0-1 0,0 1 0,0-1 1,-1 1-1,1 0 0,0 0 0,0-1 0,-1 1 0,1 0 0,0 0 0,-1 0 1,1 0-1,-1 0 0,1 0 0,-1 0 0,1 0 0,-1 0 0,0 0 1,1 0-1,-1 0 0,0 0 0,0 0 0,0 0 0,0 0 0,0 0 1,0 0-1,0 1 0,0-1 0,-1 0 0,1 0 0,0 0 0,0 0 0,-1 0 1,1 0-1,-1 0 0,1 0 0,-1 0 0,0 0 0,1-1 0,-1 1 1,0 0-1,1 0 0,-1 0 0,0-1 0,0 1 0,0 0 0,0-1 0,0 1 1,0-1-1,0 1 0,0-1 0,0 1 0,0-1 0,0 0 0,0 0 1,0 1-1,0-1 0,-1 0 141,-51 23-8873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3.5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107 259 14958,'0'0'4041,"0"0"-1014,0 0-443,0 0-764,0 0-811,0 0-347,0 0-144,-14-13-102,-45-42-95,56 51-280,0 0-1,-1 0 1,1 0 0,1 0 0,-1 0-1,1 0 1,-1-1 0,1 0 0,0 1-1,1-1 1,-1 0 0,1 0 0,0 0 0,0 0-1,1 0 1,-1 0 0,1 0 0,0 0-1,1 0 1,-1 0 0,1 0 0,0-1-41,0-2 48,0 4-23,-1 1 1,1-1 0,-1 1 0,1 0 0,0-1-1,0 1 1,1 0 0,-1 0 0,1 0 0,-1 0-1,1 0 1,0 0 0,0 0 0,1 1-1,-1-1 1,0 1 0,1-1 0,-1 1 0,1 0-1,0 0 1,0 0 0,0 0 0,0 1-1,0-1 1,0 1 0,0 0 0,1 0 0,-1 0-1,0 0 1,1 0 0,-1 1 0,1-1 0,2 1-26,115 20 328,9 32-216,154 48 11,-280-98-114,-1 0-1,0 0 1,0-1-1,1 1 1,-1-1-1,1 0 1,0 0-1,-1 0 1,1 0-1,0-1 1,-1 1-1,1-1 1,0 0-1,0 0 1,-1 0-1,1-1 1,0 1-1,0-1 1,-1 0-1,1 0 1,-1 0-1,1-1 1,-1 1-1,1-1 1,-1 0-1,0 0 0,0 0 1,0 0-1,0-1 1,0 1-1,0-1 1,-1 0-1,1 1 1,-1-1-1,0 0 1,0-1-1,0 1 1,0 0-1,1-3-8,-2 3 22,-1 0 0,1 0 0,-1 0 0,1 0 0,-1 0-1,0 0 1,0 0 0,0-1 0,-1 1 0,1 0 0,-1 0-1,1 0 1,-1 0 0,0 0 0,0 1 0,-1-1 0,1 0-1,0 0 1,-1 1 0,0-1 0,1 1 0,-1-1 0,0 1-1,-1 0 1,1 0 0,0 0 0,0 0 0,-1 0 0,1 0-1,-1 0 1,0 1 0,0 0 0,-1-1-22,-6 2 0,1 0 0,-1 1 0,1 1 0,0-1 0,-1 2 0,1-1 0,0 1 0,0 1 0,0-1 0,1 2 0,-1-1 0,1 1 0,0 0 0,0 1 0,1 0 0,-1 0 0,1 0 0,1 1 0,-1 0 0,1 1 0,1 0 0,-1-1 0,1 2 0,0 0 0,-11 10 0,-42 56-112,4 1 0,3 3 0,4 3 0,3 1-1,-23 64 113,63-136-166,-4 4-28,1 0 0,1 1 0,1 0 0,0 0 0,1 1 0,1-1 0,0 1 0,1 1 194,20-26 10,23-44 624,-34 40-566,-1 1 0,2 0-1,0 1 1,0 0 0,1 0-1,0 1 1,1 0 0,0 1-1,0 0 1,1 0 0,0 1 0,0 0-1,1 1 1,-1 1 0,2 0-1,-1 0 1,0 1 0,2 0-68,-7 5 16,-1 0 0,1 0 0,0 1 0,-1 0 0,0 0 0,1 1 0,-1-1 0,0 1 0,0 0 0,0 1 0,-1 0 0,1 0 0,-1 0 0,0 0 0,0 1 0,-1 0 0,1 0 0,-1 0 0,0 1 0,0-1 0,-1 1 0,3 5-16,33 36 64,-32-39-74,0 0 1,1-1-1,0 1 0,0-2 0,1 1 1,0-1-1,0 0 0,0-1 1,1 0-1,0-1 0,0 0 1,0 0-1,0-1 0,1 0 0,-1-1 1,1 0-1,0-1 0,-1 0 1,1-1-1,0 0 0,0-1 0,3 0 10,-10-1-170,0 0 0,0 0 0,0 0-1,-1 0 1,1-1 0,-1 0-1,1 1 1,-1-1 0,0-1 0,0 1-1,0 0 1,0-1 0,-1 1-1,1-1 1,-1 0 0,0 0 0,0 0-1,-1 0 1,1 0 0,-1 0 0,1-2 170,13-58-6701,-10 30 279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4.0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146 70 16175,'0'0'4655,"0"0"-1409,0 0-587,-13-8-449,-36-27-609,50 35-1569,-1 0 0,1 0 0,0 0 0,-1 0 0,1 0 0,-1 0 0,1 0-1,-1 0 1,1 0 0,-1 0 0,1-1 0,-1 1 0,1 0 0,-1 0 0,1-1 0,-1 1 0,1 0-1,-1-1 1,0 1 0,1 0 0,-1-1 0,1 1 0,-1-1 0,0 1 0,1 0 0,-1-1 0,0 1-1,0-1 1,1 1 0,-1-1 0,0 1 0,0-1 0,0 1 0,0-1 0,1 0 0,-1 1 0,0-1-1,0 1 1,0-1 0,0 1 0,0-1 0,0 1 0,-1-1 0,1 1 0,0-1 0,0 1 0,0-1-1,0 1 1,-1-1 0,1 1 0,0-1 0,-1 1 0,1-1 0,0 1 0,-1-1 0,1 1 0,0 0 0,-1-1-1,1 1 1,-1 0 0,1-1 0,0 1 0,-1 0-32,3-1 3,5 0 7,0 0 0,1 1 0,-1 0-1,0 0 1,1 0 0,-1 1 0,0 0 0,1 0 0,-1 1 0,0 0 0,0 0 0,0 1 0,0 0 0,-1 0 0,1 0-1,-1 1 1,1 0 0,-1 1 0,-1-1 0,1 1 0,-1 0-10,-2-2 0,-1 0 0,0 0 0,-1 0 0,1 0 0,-1 0 0,1 0 0,-1 1 0,0-1 0,0 0 0,0 1 0,-1-1 0,1 1 0,-1-1 0,0 1 0,0-1 0,0 1 0,0-1 0,0 1 0,-1-1 0,0 1 0,0-1 0,0 1 0,0-1 0,0 0 0,-1 0 0,1 1 0,-1-1 0,0 0 0,0 0 0,0-1 0,-1 2 0,-78 78 0,-79 23-176,161-105 156,-1-1 1,0 1-1,1-1 0,-1 1 1,1 0-1,-1-1 0,1 1 1,-1 0-1,1 0 1,-1-1-1,1 1 0,-1 0 1,1 0-1,-1 0 1,1 0-1,0 0 0,-1 0 1,1-1-1,-1 1 0,1 1 1,0-1-1,-1 0 1,1 0-1,-1 0 0,1 0 1,-1 0-1,1 0 0,-1 1 1,1-1-1,-1 0 1,1 0-1,-1 1 0,1-1 1,-1 0-1,1 1 0,-1-1 1,1 1-1,-1-1 1,0 0-1,1 1 0,-1-1 1,0 1-1,1-1 0,-1 1 1,0-1-1,0 1 1,1-1-1,-1 1 0,0 0 1,0-1-1,0 1 0,0-1 1,0 1-1,0-1 1,0 1-1,0 0 0,0-1 1,0 1-1,0-1 0,0 1 1,0-1-1,0 1 1,-1 0-1,1-1 0,0 1 1,0-1-1,-1 1 20,7-2-36,263-33-3123,-154 14 355,-32 8-901,-2 1-1852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8.3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59 18449,'0'0'4613,"0"0"-1629,0 0-758,0 0-256,0 0-619,0 0-631,8-10-335,-4 6-359,-2 1-24,1-1 0,0 1 0,-1 0 0,2 0 0,-1 0 0,0 0 0,1 0 0,-1 1 0,1 0 0,0-1 0,-1 1 1,1 1-1,0-1 0,1 0 0,-1 1 0,0 0 0,0 0 0,0 0 0,1 1 0,-1-1 0,4 1-2,-4 0 0,0-1 0,0 1 0,0 0 0,0 0 0,0 1 0,0-1 0,0 1 0,0 0 0,0 0 0,0 0 0,-1 0 0,1 1 0,0-1 0,-1 1 0,1 0 0,-1 0 0,1 1 0,-1-1 0,0 1 0,0 0 0,0-1 0,0 1 0,-1 0 0,1 1 0,-1-1 0,0 0 0,0 1 0,0-1 0,0 1 0,0 0 0,-1 0 0,0-1 0,0 1 0,0 0 0,0 0 0,0 0 0,-1 0 0,0 0 0,0 0 0,0 0 0,0 1 0,-1-1 0,1 0 0,-1 0 0,0-1 0,-1 1 0,1 0 0,-2 3 0,-9 11 0,-2 0 0,0 0 0,0-2 0,-2 0 0,0 0 0,-1-2 0,-1 0 0,0 0 0,-15 7 0,7-3 0,-76 61 0,101-79 0,0 0 0,1 0 0,-1 1 0,0-1 0,1 1 0,-1-1 0,0 0 0,1 1 0,-1-1 0,1 1 0,-1-1 0,1 1 0,-1 0 0,1-1 0,-1 1 0,1-1 0,-1 1 0,1 0 0,0-1 0,0 1 0,-1 0 0,1 0 0,0-1 0,0 1 0,0 0 0,0 0 0,0-1 0,0 1 0,0 0 0,0 0 0,0-1 0,0 1 0,0 0 0,0 0 0,0-1 0,1 1 0,-1 0 0,0-1 0,0 1 0,1 0 0,-1-1 0,1 1 0,-1 0 0,1-1 0,-1 1 0,1-1 0,-1 1 0,1-1 0,-1 1 0,1-1 0,-1 1 0,1-1 0,0 0 0,-1 1 0,1-1 0,0 0 0,0 1 0,-1-1 0,1 0 0,0 0 0,0 0 0,-1 0 0,1 0 0,0 0 0,0 0 0,57 1 0,-53-2 0,160-21-2632,80-36-6763,-185 41-967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9.1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373 550 11787,'0'0'11184,"0"0"-8584,0 0-2056,0 0 593,0 0-208,15-11-502,51-34-197,-61 43-202,-1 0 0,1 0 0,0 0 1,0 0-1,0 1 0,0 0 0,1 0 0,-1 0 1,0 1-1,0 0 0,0 0 0,1 0 0,-1 1 0,0-1 1,0 1-1,0 1 0,2-1-28,9 2 81,61 12 117,-106-10-198,-94-5 37,94-3-19,1 2-1,-1 1 0,1 2 1,-1 0-1,1 2 0,0 1 1,0 2-1,1 0-17,22-6 6,0 1-1,0 0 1,0 0 0,1 0-1,-1 0 1,1 0 0,0 1-1,-1 0 1,1 0-1,1 0 1,-1 1 0,0-1-1,1 1 1,-1 0 0,1 0-1,0 0 1,1 0-1,-1 0 1,1 1 0,0-1-1,0 1 1,0 0 0,0 0-1,1-1 1,0 1-1,0 0 1,0 0 0,1 0-1,0 0 1,-1 0 0,2 0-1,-1 0 1,1 0-1,0 0 1,0 0 0,0 0-1,1 1-5,13 23 16,1-2-1,1 1 0,2-2 1,1-1-1,1 0 0,0-2 1,2 0-1,19 14-15,6 5 11,-31-30 21,-1 1 0,-1 1 0,0 1 0,-1 0 0,-1 1 0,0 0 0,-1 1 0,1 3-32,-12-17 28,1 1 1,-1-1-1,1 0 0,-1 1 0,0-1 1,0 0-1,-1 1 0,1-1 0,-1 1 1,0-1-1,1 1 0,-2-1 1,1 1-1,0-1 0,-1 1 0,1-1 1,-1 1-1,0-1 0,0 1 0,-1-1 1,1 0-1,-1 0 0,1 0 1,-1 0-1,0 0 0,0 0 0,0 0 1,-1 0-1,1-1 0,-1 1 0,1-1 1,-1 0-1,0 0 0,0 0 0,0 0 1,0 0-1,0-1 0,0 1 1,-1-1-1,1 0 0,0 0 0,-1 0 1,1 0-1,-4 0-28,-15 4 58,-1-1-1,1 0 1,-1-2 0,0-1-1,0 0 1,0-2-1,0-1 1,0 0 0,1-2-1,-1 0 1,1-2 0,0-1-1,0 0 1,1-2 0,-15-7-58,31 14-71,0 0 0,0 0 0,1 0 0,-1 0 0,1-1 0,-1 1 0,1-1 0,0 0 0,0-1 0,0 1 0,1-1 0,-1 0 0,1 1 0,0-1 0,0-1 0,0 1 0,1 0 0,-1-1 0,1 0 0,0 1 0,0-1 0,1 0 0,-1 0 0,1 0 0,0 0 0,1 0 0,-1 0 0,1 0 0,0 0 0,0-1 71,3 2-422,-1 1 1,1 0 0,0 0 0,-1 0 0,1 0-1,1 0 1,-1 1 0,0-1 0,1 1-1,-1 0 1,1 0 0,0 0 0,-1 1 0,1-1-1,0 1 1,0 0 0,0 0 0,0 0-1,0 1 1,1-1 0,1 1 421,32-3-7089</inkml:trace>
  <inkml:trace contextRef="#ctx0" brushRef="#br0" timeOffset="1246.666">914 839 10154,'0'0'987,"0"0"-608,0 0 48,0 0-16,0 0-309,0 0-241,4-6-192,12-20 21,-45 20 5238,28 6-4677,0 0 1,0 0 0,-1 0 0,1-1-1,0 1 1,0 0 0,0 0-1,0-1 1,0 1 0,0 0 0,0-1-1,0 1 1,0-1 0,0 1 0,1-1-1,-1 0 1,0 1 0,0-1-1,0 0 1,1 0 0,-1 1 0,0-1-1,1 0 1,-1 0 0,1 0-1,-1 0 1,1 0 0,-1 0 0,1 0-1,0 0 1,-1 0 0,1 0-1,0 0 1,0 0 0,0 0 0,0 0-1,0 0 1,0 0 0,0-1 0,0 1-1,0 0 1,0 0 0,1 0-1,-1 0 1,1-1-252,19-45 3268,-18 45-3226,0-1 0,-1 0 1,2 1-1,-1 0 0,0 0 0,0-1 1,1 1-1,-1 1 0,1-1 1,-1 0-1,1 0 0,0 1 0,-1 0 1,1-1-1,0 1 0,0 0 1,0 1-1,0-1 0,0 0 0,1 1 1,-1 0-1,0 0 0,0 0 0,0 0 1,0 0-1,0 0 0,0 1 1,0 0-1,0-1 0,0 1 0,0 0 1,0 1-1,0-1 0,0 0 0,0 1 1,-1 0-1,3 1-42,49 49 0,39 31 0,-89-81 0,0 1 0,0-1 0,1 0 0,-1 0 0,1 0 0,-1-1 0,1 1 0,0-1 0,0 0 0,-1-1 0,1 1 0,0-1 0,0 0 0,0 0 0,0 0 0,0-1 0,-1 0 0,1 0 0,0 0 0,0 0 0,-1-1 0,5-2 0,-2 0 0,0 0 0,-1 0 0,1-1 0,-1 0 0,0 0 0,-1-1 0,1 1 0,-1-1 0,0-1 0,0 1 0,-1-1 0,0 1 0,0-1 0,-1-1 0,1 1 0,-2 0 0,1-1 0,-1 1 0,0-1 0,0 0 0,-1 0 0,0 0 0,-1 1 0,0-1 0,0-7 0,-1 15 0,0-1 0,0 1 0,0 0 0,0-1 0,0 1 0,0 0 0,0-1 0,0 1 0,0 0 0,0 0 0,0 0 0,0 0 0,0 0 0,0 0 0,0 0 0,0 0 0,0 1 0,0-1 0,0 0 0,0 1 0,0-1 0,0 1 0,0-1 0,0 1 0,0-1 0,0 1 0,0-1 0,1 1 0,-1 0 0,0-1 0,0 1 0,1 0 0,-1 0 0,0 0 0,1 0 0,-1-1 0,1 1 0,-1 1 0,-119 183 0,-127 95 0,199-250 0,51-35 0,49-65 0,-57 77 0,8 7 0,-1-27 0,-76 67 0,-7 44 0,82-98 0,-1-1 0,0 1 0,1 0 0,-1 0 0,1 0 0,-1 0 0,1 0 0,-1 0 0,1 0 0,-1 0 0,1 0 0,-1 0 0,1 0 0,-1 0 0,1 0 0,-1 1 0,1-1 0,-1 0 0,1 0 0,-1 0 0,0 1 0,1-1 0,-1 0 0,1 1 0,-1-1 0,0 0 0,1 1 0,-1-1 0,0 0 0,0 1 0,1-1 0,-1 1 0,0-1 0,0 1 0,1-1 0,-1 0 0,0 1 0,0-1 0,0 1 0,0-1 0,0 1 0,0-1 0,0 1 0,0-1 0,0 1 0,0-1 0,0 1 0,0-1 0,0 1 0,0-1 0,0 1 0,0-1 0,0 1 0,-1-1 0,1 0 0,0 1 0,0-1 0,-1 1 0,1-1 0,0 0 0,-1 1 0,1-1 0,0 0 0,-1 1 0,1-1 0,0 0 0,-1 1 0,0-1 0,38-14 0,-21 3 0,1 1 0,0 1 0,0 1 0,1 0 0,1 1 0,-1 1 0,1 1 0,0 1 0,0 0 0,0 1 0,1 1 0,12 1 0,-13 2 0,-1 0 0,0 1 0,1 1 0,-1 1 0,0 1 0,-1 0 0,1 1 0,-1 1 0,0 0 0,10 8 0,53 8 0,-76-27-104,0 1 0,-1 0 0,1-1 0,-1 0 0,0 0 0,0 0 0,0 0 0,0 0 1,-1-1-1,0 1 0,0-1 0,0 1 0,0-1 0,-1 0 0,0 0 0,0 0 0,0-2 104,8-20-6796,-3 14 81</inkml:trace>
  <inkml:trace contextRef="#ctx0" brushRef="#br0" timeOffset="1699.603">1736 138 17040,'0'0'3134,"-2"-14"-364,-6-48-47,8 60-2588,-1 0 0,1 0 1,-1 0-1,1 0 0,0 0 0,0 0 0,0 0 1,0 0-1,0 0 0,0 0 0,0 0 1,1 0-1,-1 0 0,1 0 0,-1 0 0,1 1 1,0-1-1,0 0 0,0 0 0,0 0 1,0 1-1,0-1 0,0 1 0,1-1 0,-1 1 1,1-1-1,-1 1 0,1 0 0,-1-1 1,1 1-1,0 0 0,0 0 0,-1 0 0,1 1 1,0-1-1,0 0 0,0 1 0,0-1 1,0 1-1,0 0 0,0-1 0,0 1-135,74 21 738,-70-18-726,0 1 1,-1 0-1,0 0 0,1 0 1,-2 1-1,1-1 1,0 1-1,-1 1 0,0-1 1,0 0-1,-1 1 1,1 0-1,-1 0 0,-1 0 1,1 0-1,-1 0 1,0 1-1,0-1 0,-1 1 1,0-1-1,0 1 1,0 0-1,-1-1 0,0 1 1,0 0-1,-1-1 1,0 1-1,0-1 1,0 1-1,-1-1 0,0 1 1,-1-1-1,1 0 1,-1 0-1,0 0 0,0 0 1,-2 1-13,-9 10 25,0-1 1,-1-1-1,-1 0 1,0-1-1,-1-1 1,0-1-1,-1 0 1,-11 5-26,-12 9 20,41-26-20,1 0 0,-1 0 0,0 0 0,0 1 0,1-1 0,-1 0 0,0 0 0,0 0 0,1 0 0,-1 1 0,0-1 0,0 0 0,0 0 0,1 0 0,-1 1 0,0-1 0,0 0 0,0 0 0,0 1 0,0-1 0,0 0 0,1 0 0,-1 1 0,0-1 0,0 0 0,0 1 0,0-1 0,0 0 0,0 0 0,0 1 0,0-1 0,0 0 0,0 1 0,0-1 0,0 0 0,0 0 0,-1 1 0,1-1 0,0 0 0,0 1 0,0-1 0,0 0 0,0 0 0,-1 1 0,1-1 0,0 0 0,0 0 0,0 0 0,-1 1 0,1-1 0,0 0 0,0 0 0,0 0 0,-1 0 0,1 0 0,0 1 0,-1-1 0,32-1 0,-27 1 0,378-70-9038,-353 69 2637</inkml:trace>
  <inkml:trace contextRef="#ctx0" brushRef="#br0" timeOffset="2213.109">2348 904 18033,'0'0'5168,"0"0"-2142,0 0-1040,0 0-293,0 0-679,0 0-630,15 0-208,107 1-50,-50 2-118,0-3 0,-1-4 0,34-6-8,-102 10 6,0 1 0,-1-1 0,1 0 0,0 0 0,-1 0 0,1 0-1,-1-1 1,1 1 0,0-1 0,-1 1 0,1-1 0,-1 0 0,1 0 0,-1 0 0,1-1 0,-1 1 0,0 0 0,0-1 0,0 1 0,0-1-1,0 0 1,0 0 0,0 0 0,0 0 0,-1 0 0,1 0 0,-1 0 0,1-1 0,-1 1 0,0 0 0,0-1 0,0 1 0,0-1 0,-1 1 0,1-1-1,-1 0 1,1 1 0,-1-1 0,0 0 0,0 1 0,0-1 0,0 0 0,-1 1 0,1-1 0,-1-2-6,-80-99 762,55 77-654,26 26-108,-1 1 0,0 0 0,1 0 0,-1 0 0,0 0 0,0 0 0,1 0 0,-1 1 0,0-1 0,0 0 0,1 0 0,-1 0 0,0 1 0,1-1 0,-1 0 0,0 1 0,1-1 0,-1 0 0,1 1 0,-1-1 0,0 1 0,1-1 0,-1 1 0,1-1 0,-1 1 0,1 0 0,0-1 0,-1 1 0,1 0 0,0-1 0,-1 1 0,1 0 0,0-1 0,0 1 0,0 0 0,-1-1 0,1 1 0,0 0 0,0 0 0,0-1 0,0 1 0,0 0 0,0 0 0,1-1 0,-1 1 0,0 0 0,0 0 0,0-1 0,1 1 0,-1 0 0,0-1 0,1 1 0,-1 0 0,0 2 0,-67 478-3166,67-466-832,0-3-2515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45.5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277 265 13357,'0'0'4025,"0"0"-945,-2-14-309,2 7-2498,-4-20 1015,2-1 0,0 1 0,2-1 0,1 0 1,2 0-1,1-5-1288,-3 32 23,-1-1 0,0 0 0,1 0 0,0 0 0,-1 1 0,1-1 1,0 0-1,0 1 0,0-1 0,0 1 0,0-1 0,0 1 0,0-1 0,1 1 0,-1 0 0,0 0 1,1-1-1,-1 1 0,1 0 0,-1 0 0,1 1 0,0-1 0,-1 0 0,1 0 0,0 1 0,0-1 1,0 1-1,-1 0 0,1-1 0,0 1 0,0 0 0,0 0 0,0 0 0,-1 0 0,1 0 0,0 1 1,0-1-1,0 1 0,-1-1 0,1 1 0,0-1 0,0 1 0,-1 0 0,1 0 0,-1 0 0,1 0 1,-1 0-1,1 0 0,-1 1 0,1-1 0,-1 0 0,0 1-23,94 73 65,-73-56-63,0 0 0,1-1 0,1-2 0,1 0 0,21 9-2,-41-23 6,-1-1-1,1 1 1,0-1 0,-1 0 0,1-1 0,0 1 0,0-1-1,0 0 1,0 0 0,-1 0 0,1 0 0,0-1-1,0 0 1,0 0 0,-1-1 0,1 1 0,-1-1 0,1 0-1,-1 0 1,1 0 0,-1-1 0,0 1 0,0-1 0,0 0-1,-1 0 1,1-1 0,-1 1 0,0-1 0,0 0-1,0 0 1,0 0 0,0 0 0,-1 0 0,0 0 0,0-1-1,0 1 1,0-1 0,-1 0 0,0 1 0,0-1 0,0 0-1,-1 0 1,1 0 0,-1-2-6,0 5 0,1 1 0,-1 0 0,0-1 0,0 1 0,0-1 0,0 1 0,0-1 0,0 1 0,0-1 0,0 1 0,0-1 0,-1 1 0,1 0 0,-1-1 0,1 1 0,-1 0 0,0-1 0,1 1 0,-1 0 0,0 0 0,0-1 0,0 1 0,0 0 0,0 0 0,0 0 0,0 0 0,0 0 0,0 0 0,0 1 0,-1-1 0,1 0 0,0 0 0,0 1 0,-1-1 0,1 1 0,-1-1 0,1 1 0,-1 0 0,1 0 0,0-1 0,-1 1 0,1 0 0,-1 0 0,1 0 0,-1 1 0,1-1 0,-1 0 0,1 1 0,0-1 0,-1 0 0,1 1 0,-1 0 0,0 0 0,-82 72 0,73-59 0,-245 311 0,185-243 0,-1-2 0,4 4 0,3 2 0,-18 40 0,83-126 0,0-1 0,0 1 0,1 0 0,-1 0 0,0 0 0,1 0 0,-1 0 0,0 0 0,1 0 0,-1 0 0,0 1 0,1-1 0,-1 0 0,0 0 0,1 0 0,-1 0 0,0 0 0,0 0 0,1 1 0,-1-1 0,0 0 0,1 0 0,-1 0 0,0 1 0,0-1 0,0 0 0,1 0 0,-1 1 0,0-1 0,0 0 0,0 0 0,0 1 0,1-1 0,-1 0 0,0 1 0,0-1 0,0 0 0,0 1 0,0-1 0,0 0 0,0 1 0,0-1 0,0 0 0,0 1 0,0-1 0,0 0 0,0 0 0,0 1 0,0-1 0,0 0 0,0 1 0,-1-1 0,1 0 0,0 1 0,0-1 0,0 0 0,30-16 0,-27 15 0,252-136 0,-222 120 0,-138 48-224,96-60-9535,9 11-405</inkml:trace>
  <inkml:trace contextRef="#ctx0" brushRef="#br0" timeOffset="2463.868">405 79 1217,'0'0'13197,"0"0"-8654,2-13-2178,4-40 747,-5 40-582,-6 24 177,-2 11-2563,1 0 1,0 1-1,2 0 1,1 1-1,0-1 1,2 1 0,1-1-1,0 1 1,2-1-1,1 0 1,1 1-1,1-1 1,4 11-145,-5-19-5,0-1 1,2 0-1,-1 0 0,2-1 1,-1 0-1,2 0 0,0 0 1,1-1-1,0 0 0,0-1 1,1 0-1,1 0 1,0-1-1,0-1 0,1 0 1,0 0-1,1-1 0,0-1 1,0 0-1,1-1 0,-1 0 1,1-1-1,13 3 5,-14-10 3,-1 0 1,1-2-1,-1 1 0,0-1 0,0-1 1,0 0-1,-1-1 0,1 0 0,-1 0 1,-1-1-1,1-1 0,-1 0 0,-1 0 1,1-1-1,-1 0 0,-1-1 0,0 0 1,0 0-1,-1-1 0,0 0 0,-1 0 1,0-1-1,-1 0-3,16-24 178,-1 0 1,-2-2-1,-2 0 1,-1-1-1,-2 0 1,-2-1-1,6-40-178,-17 80 0,2-31 0,-2 31 0,0 0 0,0 1 0,0-1 0,0 0 0,0 1 0,0-1 0,0 1 0,-1-1 0,1 0 0,0 1 0,0-1 0,0 0 0,-1 1 0,1-1 0,0 0 0,0 1 0,-1-1 0,1 0 0,0 0 0,0 1 0,-1-1 0,1 0 0,0 0 0,-1 1 0,1-1 0,0 0 0,-1 0 0,1 0 0,-1 0 0,1 0 0,0 0 0,-1 0 0,1 1 0,-1-1 0,1 0 0,0 0 0,-1 0 0,1 0 0,0-1 0,-1 1 0,1 0 0,-1 0 0,1 0 0,0 0 0,-1 0 0,1 0 0,0-1 0,-1 1 0,1 0 0,0 0 0,-1 0 0,1-1 0,0 1 0,-1 0 0,1-1 0,0 1 0,0 0 0,-1-1 0,1 1 0,0 0 0,0-1 0,0 1 0,0 0 0,-1-1 0,1 1 0,0 0 0,0-1 0,0 1 0,-12 18 0,0 1 0,1 1 0,2 0 0,0 0 0,1 1 0,0 0 0,2 1 0,1 0 0,-3 3 0,-98 384 0,72-276 0,6 2 0,-6 94 0,28-165 0,5-36 0,-1 1 0,-1 0 0,-1-1 0,-2 1 0,-1-1 0,-1-1 0,-2 0 0,-8 19 0,13-39 0,1-1 0,-1 1 0,0-1 0,0 0 0,-1 0 0,0-1 0,0 0 0,0 0 0,0 0 0,-1 0 0,0-1 0,0-1 0,0 1 0,0-1 0,-1 0 0,1 0 0,-1-1 0,0 0 0,0-1 0,0 0 0,0 0 0,0 0 0,0-1 0,0 0 0,0-1 0,0 0 0,1 0 0,-1-1 0,0 0 0,0 0 0,1-1 0,-1 0 0,0 0 0,-22-12 0,1-1 0,0-1 0,1-2 0,1-1 0,0-1 0,2-1 0,1-1 0,0-1 0,2-1 0,1-1 0,-1-4 0,11 17 0,-1-1 0,2 0 0,0-1 0,1 0 0,0-1 0,1 1 0,1-1 0,0-1 0,1 0 0,1 0 0,1-1 0,4 16-164,0-1 0,1 1 1,-1-1-1,1 1 0,0 0 0,0-1 0,0 1 1,0 0-1,0 0 0,1 0 0,-1 0 0,1 0 0,-1 0 1,1 0-1,0 0 0,-1 0 0,1 1 0,0-1 1,0 1-1,0 0 0,0-1 0,1 1 0,-1 0 1,0 0-1,0 0 0,1 1 0,-1-1 0,1 0 0,-1 1 1,0 0-1,1-1 0,-1 1 0,1 0 0,-1 0 1,1 0-1,-1 1 0,1-1 0,-1 1 0,1-1 1,-1 1-1,0 0 0,1 0 0,-1 0 0,1 1 164,12-1-1301,36 3-5335,3 2-4932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8:52.0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497 701 13677,'4'-13'5082,"20"-64"678,-30 76 913,-34 58-6251,-180 318-209,154-282-1275,66-94 1064,1 1 0,-1-1 0,0 1 0,0 0 0,0-1 0,0 1 0,0-1 0,0 1 0,0-1 0,0 1 0,-1 0 0,1-1 0,0 1 0,0-1 0,0 1 0,0 0 0,-1-1 0,1 1 0,0-1 0,0 1 0,-1 0 0,1-1 0,0 1 0,0 0 0,-1-1 0,1 1 0,0 0 0,-1 0 0,1-1 0,-1 1 0,1 0 0,0 0 0,-1 0 0,1 0 0,-1-1 0,1 1 0,0 0 0,-1 0 0,1 0 0,-1 0 0,1 0 0,-1 0 0,1 0 0,0 0 0,-1 0 0,1 0 0,-1 0 0,1 0 0,-1 1 0,1-1 0,0 0 0,-1 0 0,1 0 0,0 1 0,-1-1 0,1 0 0,-1 0 0,1 1 0,0-1 0,0 0 0,-1 0 0,1 1 0,0-1 0,-1 1 0,1-1 0,0 1-1,4-38 202,48-47 478,-50 81-650,0 1-1,1 0 1,-1 0-1,0 0 0,1 1 1,-1-1-1,1 0 0,0 1 1,-1 0-1,1-1 1,0 1-1,0 1 0,0-1 1,0 0-1,0 0 1,0 1-1,0 0 0,0 0 1,0 0-1,0 0 0,0 0 1,0 0-1,0 1 1,0-1-1,0 1 0,0 0 1,0 0-1,0 0 1,-1 1-1,1-1 0,1 1-30,178 176 43,-176-175-43,1 1 0,-1-2 0,1 1 0,0-1 0,0 0 0,0 0 0,1-1 0,-1 0 0,0 0 0,0-1 0,1 0 0,-1 0 0,0-1 0,1 1 0,-1-2 0,0 1 0,0-1 0,0 0 0,0-1 0,0 1 0,-1-1 0,1-1 0,-1 1 0,1-1 0,-1 0 0,-1-1 0,1 1 0,-1-1 0,1 0 0,-1-1 0,-1 1 0,1-1 0,-1 0 0,0 0 0,1-3 0,3-4 0,0 1 0,-2-1 0,1 0 0,-2-1 0,0 1 0,0-1 0,-1 0 0,-1 0 0,0-1 0,-1 1 0,-1-1 0,0-6 0,-18 38 0,-21 56 0,3 2 0,3 2 0,-20 79 0,28-57-3336,22-85 2070,0 0 0,1 0 0,0 1 0,1-1 1,1 0-1,0 0 0,1 1 0,1-1 0,2 8 1266,6 3-12241</inkml:trace>
  <inkml:trace contextRef="#ctx0" brushRef="#br0" timeOffset="260.629">1285 1025 17200,'0'0'3780,"0"0"-3268,0 0 225,0 0 929,0 0-641,0 0-801,0 0-224,0 0 0,0-61-32,0 68-128,0 2-641,0 2-1153,-1-2-2274,-1-2-6470</inkml:trace>
  <inkml:trace contextRef="#ctx0" brushRef="#br0" timeOffset="1309.248">1221 965 12876,'0'0'3790,"0"0"-1072,0 0-81,4-14 69,12-47-698,-16 59-1900,0-1 1,0 1-1,0 0 1,0 0-1,1 0 1,-1 0-1,1-1 1,-1 1-1,1 0 1,0 0-1,0 0 1,0 0-1,0 0 1,0 1-1,0-1 1,1 0-1,-1 0 1,1 1-1,-1-1 1,1 1 0,-1-1-1,1 1 1,0 0-1,0 0 1,0-1-1,0 1 1,0 1-1,0-1 1,0 0-1,0 0 1,0 1-1,0-1 1,0 1-1,0 0 1,1-1-1,-1 1 1,0 0-1,0 0 1,0 1-1,1-1 1,-1 0-1,0 1 1,0-1-1,2 2-108,66 57 388,-54-40-427,-1 1-1,0 0 1,-2 1 0,-1 1-1,0 0 1,-2 1 0,-1 0 0,0 0-1,-2 1 1,-1 0 0,0 0 0,-2 1-1,-1 0 1,-1 7 39,-1-26-100,-2-1 0,1 1 1,-1 0-1,0-1 0,0 1 0,0-1 1,-1 1-1,0-1 0,0 0 0,0 0 0,-1 0 1,0 0-1,1 0 0,-2 0 0,1 0 1,-1-1-1,1 0 0,-1 0 0,-1 0 1,1 0-1,0-1 0,-1 1 0,0-1 0,0 0 1,-1 0 99,-6 2-83,0 0 0,0 0 1,0-2-1,-1 1 1,1-2-1,-1 0 0,0 0 1,0-1-1,1-1 1,-10 0 82,21 0 22,-1 1 1,1-1-1,-1 0 1,1 0-1,-1 0 1,1 0-1,-1 0 1,1 0-1,-1 0 1,1 0-1,-1-1 1,1 1-1,-1 0 1,1-1-1,-1 0 1,1 1-1,0-1 1,-1 0-1,1 1 1,0-1-1,0 0 1,0 0-1,0 0 1,-1 0-1,1 0 1,0 0 0,1-1-1,-1 1 1,0 0-1,0 0 1,0-1-1,1 1 1,-1 0-1,1-1 1,-1 1-1,1-1 1,-1 1-1,1-1 1,0 1-1,0-1 1,0 1-1,0-1 1,0 1-1,0-1 1,0 1-1,0-1 1,1 1-1,-1-1 1,1 1-1,-1 0 1,1-1-1,-1 1 1,1 0 0,0-1-1,0 0-22,114-78 1367,-52 43-1074,33-18 145,-1-5 0,36-33-438,-121 85 94,0 0 0,-1-1 0,0 0 0,0 0 0,-1-1-1,0 0 1,0 0 0,-1-1 0,-1 0 0,6-12-94,-21 26 27,-17 34-27,2 1 0,1 0 0,2 2 0,-15 42 0,28-64 0,1-1 0,1 1 0,1 0 0,1 0 0,0 1 0,1-1 0,1 1 0,1 0 0,1 0 0,0 0 0,1-1 0,2 3 0,-2-16 0,0 0 0,1 0 0,0-1 0,0 1 0,0 0 0,1-1 0,-1 1 0,1-1 0,0 0 0,0 0 0,1 0 0,-1 0 0,1-1 0,0 1 0,0-1 0,0 0 0,1 0 0,-1-1 0,0 1 0,1-1 0,0 0 0,0 0 0,0 0 0,-1-1 0,1 0 0,1 0 0,-1 0 0,0 0 0,0-1 0,4 0 0,5 1 0,1-2 0,-1 0 0,0 0 0,0-1 0,1-1 0,-1 0 0,-1-1 0,1-1 0,-1 0 0,8-4 0,-9 3 0,0 0 0,0 0 0,0-1 0,-1 0 0,0-1 0,-1-1 0,0 0 0,0 0 0,-1-1 0,0 0 0,-1 0 0,0-1 0,0 0 0,-1-1 0,-1 0 0,5-9 0,-11 20-1,0 0 0,1 0 0,-1 0 0,0 0 0,1 0 0,-1 0 0,0 0 0,0 0 0,0 0 0,0 0 0,0 0 0,0 0 0,0 0 1,0 0-1,0 0 0,-1 0 0,1 0 0,0 0 0,-1 0 0,1 0 0,0 0 0,-1 1 0,1-1 0,-1 0 0,0 0 0,1 0 0,-1 1 0,0-1 0,1 0 0,-1 0 0,0 1 0,0-1 0,1 1 0,-1-1 0,0 1 0,0-1 0,0 1 0,0 0 0,0-1 0,0 1 1,0 0-1,0 0 0,0-1 0,0 1 0,0 0 0,0 0 0,0 0 0,0 0 0,0 0 0,0 1 0,0-1 0,0 0 0,0 0 0,0 1 1,-59 16-1726,14 5-4765,-4 4-7085</inkml:trace>
  <inkml:trace contextRef="#ctx0" brushRef="#br0" timeOffset="4958.286">2700 834 12236,'-20'-43'2544,"-1"2"0,-3 0 0,-1 1 0,-5-2-2544,-18-29 1701,15 20-830,-3 2-1,-2 2 1,-2 1-1,-12-7-870,19 21 116,-2 2-1,-1 1 1,-1 2-1,-1 2 1,-2 1-1,0 2 1,-2 2 0,0 2-1,-14-3-115,6 5 131,-1 3 0,0 2-1,0 2 1,-1 3 0,0 1 0,-1 3 0,1 3-1,0 1 1,0 3 0,0 2 0,1 3 0,-20 7-131,-16 7 22,1 5 1,2 3-1,1 3 1,2 5-1,2 3 1,1 3-1,3 4 1,2 2-1,0 6-22,29-19 6,1 1-1,3 2 0,1 2 1,2 2-1,2 1 0,2 2 1,3 1-1,2 1 0,1 1 1,4 2-1,-8 27-5,23-56 6,1 0-1,1 0 1,1 0 0,1 1-1,1 0 1,2 0 0,1-1-1,0 1 1,2 0 0,1 0-1,1-1 1,2 1-1,0-1 1,2 0 0,0-1-1,2 0 1,0 0 0,9 12-6,5 1 19,0-2 0,3-1 0,0 0 0,3-3 0,0 0 0,2-2 0,1-1 1,1-2-1,2-1 0,0-2 0,2-1 0,9 2-19,39 16-47,2-3 0,2-5 0,0-3 0,2-5 0,7-2 47,24 1 4,1-6-1,1-5 1,0-5-1,1-6 1,-1-5 0,15-8-4,-67 4 9,1-3 1,-1-4 0,-1-3 0,-1-3-1,-1-3 1,39-20-10,-72 26 87,0-1 0,-2-2-1,0-1 1,-1-2 0,-1-1 0,-2-1-1,-1-2 1,-1-2 0,-1 0 0,-1-2 0,-2-1-1,12-22-86,-17 22 41,-2-1 0,-1-1 1,-2 0-1,-2-1 0,-1 0 0,-1-1 0,-2-1 0,-2 1 0,-2-1 0,-1 0 0,-2-1 0,-1 1 0,-2 0 0,-2-1 0,-2 1 0,-1 0 0,-2 1 0,-1 0 1,-2 0-1,-2 1 0,-1 0 0,-2 1 0,-1 1 0,-2 0 0,-1 2 0,-5-4-41,-3 2-126,-1 2 0,-2 2-1,-1 0 1,-2 2 0,0 2 0,-2 1-1,0 2 1,-32-15 126,-27-8-1396,-2 5-1,-2 4 0,-13 0 1397,-189-48-7676,-48 10-8612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9:09.4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127 74 14029,'0'0'3758,"0"0"-1152,0 0 47,-12-6 27,-40-20-566,28 5 770,34 9-1482,36 3-804,67 19-544,-109-10-55,1 1 1,-1 1-1,0-1 1,0 0-1,1 1 1,-1 0 0,0 0-1,-1 0 1,1 1-1,0-1 1,-1 1-1,1 0 1,-1 0-1,0 0 1,0 1 0,0-1-1,0 1 1,-1-1-1,1 1 1,-1 0-1,0 0 1,0 0-1,-1 0 1,1 1 0,-3 4 0,1-1 0,-2 1 0,0 0 0,0-1 0,0 1 0,-1-1 0,0 0 0,-1 0 0,0 0 0,0 0 0,-1 0 0,0-1 0,0 0 0,0 0 0,-1-1 0,0 1 0,-1-1 0,1 0 0,-7 3 0,8-4 0,-194 166 0,200-171 0,0 0 0,0 0 0,0 0 0,0 0 0,0 0 0,0 0 0,0 1 0,0-1 0,0 0 0,0 0 0,0 1 0,0-1 0,0 1 0,-1-1 0,1 1 0,0-1 0,0 1 0,0 0 0,-1-1 0,1 1 0,0 0 0,-1 0 0,1-1 0,-1 1 0,1 0 0,-1 0 0,1 0 0,-1 0 0,0 0 0,1 0 0,-1 0 0,0 0 0,0-1 0,1 1 0,-1 0 0,0 0 0,0 0 0,0 0 0,0 0 0,0 0 0,-1 0 0,1 0 0,0 0 0,0 0 0,-1 0 0,1 0 0,0 0 0,-1 0 0,1 0 0,-1 0 0,1-1 0,-1 1 0,0 0 0,1 0 0,-1-1 0,0 1 0,1 0 0,-1-1 0,0 1 0,0-1 0,0 1 0,1-1 0,-1 1 0,0-1 0,0 1 0,0-1 0,54 0 3,0-3 1,-1-2-1,1-2 0,43-12-3,29-4-173,-95 21-3036,-30 3-954,-8 8-2623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9:02.1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1123 538 20628,'0'0'2407,"0"0"-752,-3-14 251,3 6-1481,0 6-348,0-1 0,1 1 0,-1-1 0,-1 1 0,1 0-1,0-1 1,0 1 0,-1 0 0,1-1 0,-1 1 0,0 0 0,0-1 0,0 1 0,0 0 0,0 0 0,0 0 0,0 0 0,-1 0 0,1 0-1,-1 0 1,0 1 0,1-1 0,-1 0 0,0 1 0,0 0 0,0-1 0,0 1 0,0 0 0,0 0 0,0 0 0,-1 0 0,1 0 0,0 1 0,-1-1-1,1 1-76,-25 1 261,0 2 0,0 1 0,0 1 0,0 1 0,1 1 0,0 2 0,1 1 0,-22 11-261,19-9 64,0 1 0,1 2 0,0 1 0,2 1 0,0 0 1,-17 18-65,32-27-56,1 1 1,0 0 0,1 1-1,0 0 1,1 0 0,0 1 0,0 0-1,1 0 1,0 1 0,1-1-1,1 1 1,0 0 0,0 1-1,1-1 1,1 1 0,0-1 0,0 7 55,2-12-60,1-1 1,-1 1 0,1-1-1,0 0 1,0 1 0,1-1-1,0 0 1,0 0 0,1 0-1,-1 0 1,1-1 0,0 1-1,1-1 1,-1 1 0,1-1-1,0 0 1,1-1 0,-1 1 0,1-1-1,0 1 1,0-2 0,0 1-1,1 0 1,-1-1 0,1 0-1,0 0 1,1 0 59,13 5-22,-1-2 0,1 1 0,0-2 0,1-1 0,-1-1 0,1 0 0,0-1 0,0-2 22,-3 2 15,0-1 1,-1-1-1,1 0 0,0-2 1,0 0-1,-1-1 0,1 0 1,-1-2-1,0 0 0,0-1 1,0 0-1,-1-2 0,0 0 1,0 0-1,-1-2 0,0 0 1,-1-1-1,0 0 1,-1-1-1,0 0 0,-1-1 1,0-1-1,-1 0 0,1-3-15,3-21 221,-1-1-1,-2-1 1,-2 0 0,-1-1-1,-3 0 1,-1 0 0,-2-1-1,-2 1 1,-1-1-1,-3-7-220,3 10 20,0-320 685,-9 1072-705,9-660-373,8 156-7139,-1-164-874</inkml:trace>
  <inkml:trace contextRef="#ctx0" brushRef="#br0" timeOffset="659.329">1913 372 11403,'1'-15'6470,"1"-9"-4608,1-11-124,-2-4 4170,-6 63-2028,-1 0-3842,4-8-27,0-1 0,0 1 1,1 0-1,1 0 0,1-1 1,0 1-1,1 0 0,1-1 0,1 1 1,0-1-1,0 0 0,2 0 0,0-1 1,0 1-1,2-1 0,0-1 1,0 1-1,10 10-11,-10-13-50,2-1 0,-1 0 1,1-1-1,1 0 0,0 0 0,0-1 1,1 0-1,0-1 0,0-1 0,0 0 1,1 0-1,0-1 0,0-1 0,1 0 1,-1-1-1,1 0 0,0-1 0,-1-1 1,1 0-1,0-1 0,0 0 0,7-2 50,-13-1 3,0 1 0,0-1 0,-1-1 0,1 1 0,-1-1 0,0 0 0,0-1 0,-1 0 0,1 0 0,-1-1 0,0 1 0,-1-1 0,1 0 0,-1-1 0,0 1 0,-1-1 0,1 0-1,-1-1 1,2-6-3,4-8 151,-1 0 0,-1 0 0,-1-1 0,-1 0 0,-1-1-1,0-4-150,-2-71 1314,-3 98-1313,-1 0 0,1 1 1,-1-1-1,0 0 0,1 0 1,-1 0-1,0 1 0,0-1 1,1 0-1,-1 1 0,0-1 1,0 0-1,0 1 1,0-1-1,0 1 0,0 0 1,0-1-1,0 1 0,0 0 1,0 0-1,0-1 0,0 1 1,0 0-1,0 0 0,0 0 1,0 0-1,0 0 1,0 1-1,0-1 0,0 0 1,0 0-1,0 1 0,0-1 1,0 0-1,0 1 0,0-1 1,0 1-1,0-1 0,0 1 1,0 0-1,1-1 1,-1 1-1,0 0 0,0 0 1,1 0-1,-1-1 0,0 1 1,1 0-1,-1 0 0,1 0 1,-1 0-1,1 0 0,0 0 1,-1 0-1,1 0 0,0 0 1,0 0-1,0 0 1,0 0-1,0 0 0,0 0 1,0 0-1,0 1-1,-14 27 0,2 0 0,1 1 0,1 1 0,1 0 0,2 0 0,2 1 0,0-1 0,2 1 0,2 26 0,-9 50 0,-6 340-9417,12-405 2434</inkml:trace>
  <inkml:trace contextRef="#ctx0" brushRef="#br0" timeOffset="953.507">79 1935 26265,'-15'6'1644,"-43"23"-816,52-18-17,126-8 668,1378-39-209,-1260 28-1205,71-3-461,88-23 396,-206-3-1425,-152 20-150,-35 6-1567,-26 8-266,-32 5-4071,-11 9-7458</inkml:trace>
  <inkml:trace contextRef="#ctx0" brushRef="#br0" timeOffset="1405.852">1156 2725 15855,'-8'-15'5082,"-28"-48"-1831,32 59-2964,0-1 1,-1 1-1,1 0 0,-1 0 0,0 1 0,0-1 0,0 1 1,0 0-1,-1 1 0,1-1 0,-1 1 0,0 0 0,1 0 1,-1 1-1,0 0 0,0 0 0,0 0 0,0 1 1,0 0-1,0 0 0,-4 1-287,-1-2 322,-19 4-182,0 1 0,1 2-1,0 1 1,0 1 0,0 1 0,1 1 0,0 2 0,1 1 0,1 1 0,0 1-1,1 2 1,0 0 0,2 2 0,0 0 0,-8 11-140,10-12-216,1 1 0,0 1 1,2 1-1,0 0 0,2 2 1,0 0-1,2 0 0,-2 6 216,11-20-92,1 1-1,0 0 0,0 0 1,1 0-1,0 0 0,1 0 1,0 0-1,1 1 1,0-1-1,1 1 0,0-1 1,0 1-1,1-1 0,0 0 1,1 1-1,1-1 1,-1 0-1,1 0 0,1 0 1,0 0-1,1-1 0,4 8 93,5 0-28,2 0 0,0-1-1,0-1 1,1 0 0,1-2-1,1 0 1,0-1 0,0 0-1,1-2 1,1-1 0,-1 0 0,2-1-1,-1-2 1,1 0 0,0-1-1,0-1 1,0-1 0,1-1-1,-1-1 1,1-1 0,-1-1-1,1-1 1,8-2 28,-13 1 152,1-1 1,-1 0-1,0-1 0,0-1 0,-1-1 1,0 0-1,0-1 0,0-1 0,-1-1 1,-1 0-1,0-1 0,0-1 0,-1 0 1,0-1-1,-1 0 0,-1-1 0,0-1 1,-1 0-1,0 0 0,-1-1 0,-1-1 1,-1 1-1,4-13-152,14-52 208,-3-1 0,-4-2 1,-4 0-1,-3 0 0,0-76-208,-8 114 0,-5 65 0,-18 721-4810,24-649-3197,-2-55 2310</inkml:trace>
  <inkml:trace contextRef="#ctx0" brushRef="#br0" timeOffset="1966.623">1749 3017 9161,'0'0'3614,"0"0"-1207,0 0-351,0 0 132,0 0-378,0 0-70,0 0 124,0 0-226,-5-2-383,-1 0-1082,1 1 0,0-1 1,0 0-1,0 0 0,0-1 0,0 0 0,1 0 1,-1 0-1,1 0 0,0-1 0,0 1 0,0-1 1,0 0-1,1 0 0,0-1 0,-1 1 0,2-1 1,-3-2-174,3 1 25,0 0 1,0 1 0,0-1 0,1 0-1,0 0 1,0-1 0,0 1 0,1 0 0,0 0-1,0 0 1,1 0 0,0-1 0,0 1 0,0 0-1,0 0 1,1 0 0,0 1 0,1-1-1,-1 0 1,1 1 0,0-1 0,0 1 0,1 0-1,0 0 1,0 0 0,0 1 0,0-1 0,1 1-1,-1 0 1,1 0 0,0 1 0,0-1-1,1 1 1,-1 0 0,1 1 0,-1-1 0,1 1-1,0 0 1,0 1 0,0-1 0,0 1 0,0 0-1,0 1 1,1-1 0,-1 1 0,0 0-1,0 1 1,0 0 0,0 0 0,0 0 0,0 1-1,0-1 1,2 2-26,13 8-15,-1 0 1,0 1-1,0 1 0,-1 1 0,-1 1 0,0 1 0,-1 0 1,1 4 14,1 0-3,2-1 0,0-1 0,0-1 0,2 0 0,21 10 3,-42-25 1,0 0 0,0-1 1,1 1-1,-1-1 0,0 1 0,1-1 1,0 0-1,-1 0 0,1 0 0,-1-1 1,1 1-1,0-1 0,0 1 1,-1-1-1,1 0 0,0 0 0,0 0 1,0 0-1,-1-1 0,1 1 0,0-1 1,0 1-1,-1-1 0,1 0 1,-1 0-1,1 0 0,-1-1 0,1 1 1,-1-1-1,0 1 0,1-1 1,-1 0-1,0 0 0,0 1 0,0-2 1,0 1-1,-1 0 0,1 0 0,-1-1 1,1 1-1,-1 0 0,0-1 1,0 0-1,0 1 0,0-1 0,0-1-1,0-4 26,0 1 0,0-1-1,-1 0 1,0 1-1,-1-1 1,0 1-1,0-1 1,0 1-1,-1-1 1,0 1 0,-1 0-1,1 0 1,-4-6-26,5 11 7,-1-1 1,1 1-1,0-1 1,-1 1-1,0 0 1,1-1-1,-1 1 1,0 0-1,0 0 1,0 0-1,-1 1 1,1-1-1,0 1 1,-1-1-1,1 1 1,-1 0-1,1-1 1,-1 1-1,1 1 1,-1-1-1,0 0 1,0 1-1,1-1 1,-1 1-1,0 0 1,0 0-1,0 0 1,1 0-1,-1 0 1,0 1-1,0-1 1,0 1-1,1 0 1,-1 0-1,1 0 1,-1 0-1,0 0 0,1 0 1,-1 1-8,-10 8 0,-1 1 0,1 0 0,1 1 0,0 0 0,1 1 0,0 1 0,1 0 0,1 0 0,0 0 0,-2 8 0,-12 14 0,-33 48 0,-13 20 0,3 2 0,6 3 0,-10 34 0,60-122 0,2 1 0,0 0 0,2 0 0,0 1 0,2 0 0,0 0 0,1 0 0,2 0 0,0 5 0,2-25 0,-1 0 0,1 0 0,-1 0 0,1 0 0,0 0 0,0-1 0,0 1 0,0 0 0,0 0 0,1-1 0,0 1 0,-1-1 0,1 1 0,0-1 0,0 0 0,0 0 0,0 0 0,0 0 0,1 0 0,-1 0 0,1 0 0,-1-1 0,1 1 0,0-1 0,-1 0 0,1 0 0,0 0 0,0 0 0,0 0 0,0-1 0,0 0 0,0 1 0,0-1 0,104-3 0,364-58 0,-439 56-2733,-1-4-4581,-6-3-4195</inkml:trace>
  <inkml:trace contextRef="#ctx0" brushRef="#br0" timeOffset="8330.532">3374 2786 17969,'0'0'3411,"6"-13"-571,20-41-245,-23 42 804,-19 22-2718,16-9-459,-205 217 1038,192-205-1248,1 1-1,1 1 0,0 0 1,1 1-1,1 0 1,1 0-1,0 1 0,1 0 1,0 0-1,2 1 1,0 0-1,1 0 0,0 0 1,2 1-1,0 9-11,3-22-2,0-1-1,1 1 1,0-1-1,0 0 1,0 0 0,1 0-1,-1 0 1,1 0-1,1 0 1,-1-1 0,0 1-1,1-1 1,0 0-1,0 0 1,1 0-1,-1-1 1,1 0 0,-1 1-1,1-2 1,0 1-1,0 0 1,0-1 0,1 0-1,2 0 3,136 28-49,-73-27 49,1-2 0,-1-4 0,0-2 0,0-4 0,3-3 0,-49 6 16,-70 3 16,-88 18-2610,52-5-2456,22-3-2098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9:14.9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299 144 24759,'37'-128'1682,"-43"112"1352,-17 31-1493,-10 18-1291,2 2 0,1 1 0,2 1 1,2 1-1,1 1 0,2 2 0,-16 40-250,28-60 0,0 0 0,2 2 0,0-1 0,1 1 0,2 0 0,0 1 0,2-1 0,0 1 0,2 0 0,0 0 0,2 0 0,1 0 0,0 0 0,2 0 0,1 0 0,1 0 0,1-1 0,2 5 0,3-8 0,0 0 0,2-1 0,0 0 0,1-1 0,0-1 0,2 0 0,0-1 0,1-1 0,0-1 0,1 0 0,1-1 0,0-1 0,1-1 0,0 0 0,1-2 0,0 0 0,0-2 0,23 6 0,-7-4 0,1-1 0,1-2 0,-1-2 0,1-1 0,-1-3 0,1 0 0,0-3 0,-1-1 0,0-2 0,31-9 0,-30 5 0,-1-2 0,-1-2 0,0-2 0,-1-1 0,0-1 0,-2-2 0,0-2 0,-2-1 0,21-19 0,-38 29 0,-1-1 0,0 0 0,-1-1 0,0 0 0,-1-1 0,-1 0 0,-1-1 0,0-1 0,-1 1 0,-1-1 0,-1-1 0,0 0 0,-1 0 0,-2 0 0,1 0 0,-2-1 0,-1 0 0,-1 1 0,0-1 0,-1-6 0,-2 9 0,-1-1 0,0 1 0,-1 1 0,0-1 0,-2 0 0,0 1 0,-1 0 0,0 0 0,-1 1 0,-1 0 0,0 0 0,-2 1 0,1 1 0,-1-1 0,-1 2 0,-1 0 0,0 0 0,0 1 0,-1 1 0,0 0 0,-1 0 0,-10-3 0,-17-7 0,-1 2 0,0 2 0,-1 2 0,0 1 0,-1 3 0,-1 2 0,0 2 0,-1 1 0,-231-13 0,-52 12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0:31.9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524 121 27258,'-7'-74'288,"7"72"-196,0 0-1,0 0 1,-1 0-1,1 0 1,-1 0 0,1 0-1,-1 0 1,0 0-1,0 0 1,0 0-1,0 0 1,0 1 0,0-1-1,0 0 1,-1 1-1,1-1 1,-1 0 0,1 1-1,-1 0 1,0-1-1,1 1 1,-1 0 0,0 0-1,0 0 1,0 0-1,0 0 1,0 1-1,0-1 1,0 1 0,0-1-1,0 1 1,0-1-1,0 1 1,0 0 0,0 0-1,0 0 1,0 0-1,0 1 1,-1-1-1,1 1 1,0-1-92,-75 31 1391,49-8-1383,0 1-1,2 1 1,1 2-1,1 0 1,1 1-1,1 2 1,2 0-1,1 1 1,2 1-1,-10 24-7,8-18 0,1 0 0,2 1 0,1 0 0,3 1 0,1 1 0,2 0 0,1 1 0,3 0 0,1 0 0,2 0 0,2 0 0,2 0 0,5 28 0,-2-50-328,1-1 0,0 0 0,1-1 0,1 1 0,1-1-1,0-1 1,2 0 0,8 12 328,-7-12-669,1-1-1,1-1 1,0 0 0,1-1-1,0 0 1,1-1-1,1-1 1,0 0 0,0-2-1,1 0 1,1-1-1,0 0 1,0-2-1,0 0 1,1-1 0,0-1-1,0-1 1,0-1-1,1-1 1,-1 0 0,5-2 669,25-5-9423</inkml:trace>
  <inkml:trace contextRef="#ctx0" brushRef="#br0" timeOffset="476.742">1077 502 18834,'0'-13'3288,"-1"-57"1586,-1 70-973,-6 12-3099,-24 50-545,-2-1 0,-3-1 0,-3-3 0,-38 44-257,30-39 40,13-14-141,17-21-85,-1-1 0,-2-1 0,0-1 1,-1-1-1,-25 19 186,47-41-6,-1 0 1,1-1 0,-1 1-1,0 0 1,1-1 0,-1 1-1,1 0 1,-1-1 0,0 1 0,1-1-1,-1 1 1,0-1 0,0 1-1,0-1 1,1 0 0,-1 1-1,0-1 1,0 0 0,0 0-1,0 0 1,1 1 0,-1-1-1,0 0 1,0 0 0,0 0 0,0 0-1,0-1 1,1 1 0,-1 0-1,0 0 1,0 0 0,0-1-1,0 1 1,1 0 0,-1-1-1,0 1 1,0-1 0,1 1-1,-1-1 1,0 1 0,1-1-1,-1 0 1,0 1 0,1-1 0,-1 0-1,1 1 1,-1-1 0,1 0 5,0-43 73,5 28-34,0 1 0,1 0 0,1 0 0,1 0 0,0 1 0,0 0-1,2 1 1,-1 0 0,2 0 0,0 1 0,0 1 0,1 0 0,1 0 0,3-1-39,-13 9 5,0 1 1,0-1-1,0 1 1,0 0-1,1 1 1,-1-1-1,0 0 1,1 1-1,0 0 1,-1 0-1,1 0 1,0 0-1,-1 0 1,1 1-1,0 0 1,0 0-1,-1 0 1,1 0-1,0 0 1,0 1-1,-1 0 1,1 0-1,0 0 1,-1 0-1,1 0 1,-1 1-1,0-1 1,1 1-1,-1 0 1,0 0 0,3 3-6,98 137 325,0-49-295,-100-91-30,0 0 0,0 0 1,0 0-1,0 0 1,0-1-1,0 0 1,1 1-1,-1-2 1,0 1-1,1 0 1,-1-1-1,0 0 1,1 0-1,-1 0 0,1-1 1,-1 1-1,0-1 1,1 0-1,-1 0 1,0-1-1,0 1 1,0-1-1,0 0 1,0 0-1,0 0 1,0-1-1,-1 0 0,1 1 1,2-4-1,8-12 10,-1 0-1,-1-2 1,0 1 0,-2-1 0,0-1-1,-1 0 1,-1 0 0,-1-1-1,-1 0 1,-1 0 0,-1-1 0,-1 1-1,-1-3-9,1 5 2,13-77-2,-29 114 0,2 24 0,2 1 0,1 0 0,2 0 0,2 0 0,2 1 0,2 0 0,3 26 0,9 30-1989,-10-86 1311,1 1 0,0-1 1,1 0-1,0 0 0,1 0 0,1-1 1,0 0-1,0 0 0,1 0 0,1-1 0,0 0 1,1 0-1,0-1 0,0 0 0,1 0 1,2 0 677,15 7-7218</inkml:trace>
  <inkml:trace contextRef="#ctx0" brushRef="#br0" timeOffset="752.091">1775 287 15150,'-6'-118'2451,"-4"87"508,6 34 3130,54 87-1354,-11-31-4596,-3 2-1,-2 1 0,-4 2 0,-2 2 1,-3 0-1,-2 1 0,-4 1 0,-3 2 1,-3-1-1,2 44-138,-13-89 0,-1 1 0,-1-1 0,-1 0 0,-1 1 0,-1-1 0,-1 0 0,-2 0 0,0 0 0,-1-1 0,-2 0 0,0-1 0,-1 1 0,-1-2 0,-2 1 0,0-2 0,-1 0 0,-1 0 0,0-2 0,-2 0 0,0 0 0,-1-2 0,-3 2 0,-8 2-799,-1-1-1,0-2 1,-1-1-1,-1-1 1,0-2-1,-1-1 1,-1-2 0,-14 2 799,-7-1-7794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0:48.1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11 26553,'143'28'2563,"56"-25"-2051,42-3-320,42 0-96,28-11 0,14 2 897,8 2 609,-12-3-1442,-28 10-160,-29-4 0,-50 4 0,-55 2 0,-65 6 0,-80-1-2018,-80 1-5029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51.254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111 174 16175,'6'-15'5077,"-3"5"-4251,-2 5-616,0 0 1,1 1 0,-1-1-1,1 0 1,0 1 0,1 0-1,-1 0 1,1-1 0,-1 1 0,1 1-1,1-1 1,-1 0 0,0 1-1,1-1 1,0 1 0,-1 0-1,1 1 1,1-1 0,-1 0 0,0 1-211,11-3 415,-1 1 0,1 0 0,0 1 0,0 0 0,0 2 0,0-1 0,1 2 0,-1 0 0,11 2-415,-11-1 56,0 1-1,0 1 1,-1 0-1,1 1 1,-1 0 0,1 1-1,-1 1 1,-1 1 0,1-1-1,-1 2 1,0 0-1,-1 1 1,0 0 0,0 1-1,3 4-55,-9-7-58,-1 0-1,0 0 0,-1 1 1,1 0-1,-2 0 1,1 0-1,-1 0 1,0 0-1,-1 1 0,0-1 1,0 1-1,-1 0 1,0-1-1,0 1 1,-1 0-1,0 0 0,-1 0 1,0-1-1,0 1 1,-1 0-1,0-1 1,-1 1-1,1-1 0,-2 0 1,1 0-1,-1 0 1,0 0-1,-1-1 1,0 1-1,0-1 0,-1 0 1,0-1-1,0 1 1,0-1-1,-1 0 1,-5 3 58,-12 10-206,-1-1 0,-1-2 1,-1 0-1,0-2 1,0 0-1,-2-2 1,1-2-1,-2 0 1,1-2-1,-1-1 1,0-2-1,-1 0 1,1-2-1,-21-2 206,49 0 43,-1 0 0,0-1 1,0 0-1,1 1 0,-1-1 0,0 0 0,0-1 0,1 1 0,-1 0 1,0-1-1,0 0 0,1 1 0,-1-1 0,0 0 0,1 0 0,-1-1 1,1 1-1,-1 0 0,1-1 0,0 0 0,0 1 0,0-1 0,0 0 0,0 0 1,0 0-1,0-1 0,0 1 0,1 0 0,-1-1 0,1 1 0,0-1 1,0 1-1,0-1 0,0 1 0,0-1 0,0 0 0,1-2-43,1 3 105,1-1-1,0 1 0,0-1 0,1 1 1,-1 0-1,0 0 0,1 0 0,-1 0 1,1 1-1,0-1 0,-1 1 0,1-1 1,0 1-1,0 0 0,0 0 1,0 0-1,0 1 0,0-1 0,0 1 1,0-1-1,0 1 0,0 0 0,1 0 1,-1 1-1,0-1 0,0 1 0,0-1 1,0 1-1,0 0 0,0 0 1,0 0-1,0 1-104,14 5 51,0 1 0,0 1 0,-1 1 0,0 0 0,-1 1 0,0 1 0,-1 0 0,8 10-51,5 1-13,160 138-339,-115-135-2163,-24-44-4371,-32 0 1056,-1 1-3928</inkml:trace>
  <inkml:trace contextRef="#ctx0" brushRef="#br1" timeOffset="-183218.147">72 735 10954,'0'0'6476,"0"0"-3193,0 0-822,0 0-150,0 0-896,16-17-609,224-183 588,468-291 335,-673 464-1248,-47 31-337,-78 69-648,39-15-3004,51-58 3409,-23 29-5917,7-8-5862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16:49.787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261 93 17264,'0'0'2552,"0"0"-529,1-12 326,7-39-470,-7 49-1798,0 0 0,1 0 0,-1 0 0,0 0 0,1 0 0,0 0 0,-1 1-1,1-1 1,0 1 0,0-1 0,0 1 0,0 0 0,0 0 0,0 0 0,0 0 0,0 0-1,0 0 1,0 1 0,1-1 0,-1 1 0,0-1 0,1 1 0,-1 0 0,0 0 0,1 0 0,-1 0-1,0 0 1,0 1 0,1-1 0,0 1-81,7-1 205,3 1-164,-1 1 1,0 0-1,0 1 0,0 0 0,0 1 0,0 0 1,-1 1-1,1 0 0,-1 1 0,-1 0 0,1 1 1,-1 0-1,0 0 0,-1 1 0,1 1 1,-2-1-1,3 5-41,-6-8-67,0 0 0,0 1 0,0-1 0,-1 1 0,0 0-1,-1 1 1,1-1 0,-1 1 0,0-1 0,-1 1 0,0 0 0,0 0 0,0 0 0,-1 0 0,0 0 0,0 0 0,-1 1 0,0-1 0,0 0 0,-1 0 0,0 1 0,0-1 0,0 0 0,-1 0 0,0 0-1,-1 0 1,0-1 0,0 1 0,-3 5 67,-4 2-464,0-2 0,0 1-1,-1-1 1,-1-1-1,0 0 1,0-1-1,-1 0 1,-1-1 0,1 0-1,-15 6 465,3-3 257,-1-1 0,0-2 0,-1 0-1,0-2 1,0-1 0,0-1 0,-1-1 0,0-1-1,-15-2-256,38 0 155,0 0-1,0 0 0,0-1 0,0 0 0,0 0 0,0 0 0,0 0 1,0-1-1,1 0 0,-1 0 0,0-1 0,0 1 0,1-1 0,-1 0 1,1 0-1,-1 0 0,1-1 0,0 1 0,0-1 0,0 0 0,0-1 1,1 1-1,-1 0 0,1-1 0,0 0 0,0 0 0,0 0 1,0 0-1,1-1 0,0 1 0,0 0 0,0-1 0,0 0 0,1 1 1,0-1-1,0 0 0,0 0 0,0 0 0,1 0 0,0-2-154,1 3 30,0 0 0,0 1 0,0-1 0,1 1 0,0-1-1,0 1 1,0 0 0,0 0 0,0-1 0,0 1 0,1 1-1,0-1 1,-1 0 0,1 1 0,0-1 0,0 1 0,1 0 0,-1 0-1,0 0 1,1 1 0,-1-1 0,1 1 0,-1 0 0,1-1 0,0 2-1,-1-1 1,1 0 0,0 1 0,0 0 0,1 0-30,6-1 58,-1 0 0,0 1 1,1 1-1,-1 0 0,0 0 1,0 1-1,1 0 0,-1 1 1,-1 0-1,11 5-58,5 7-66,-1 1-1,0 1 1,-1 1-1,-1 1 1,-1 1-1,13 16 67,-18-17-89,2 0 0,1-2 0,0 0 0,1-1 0,0-1 0,1-1 1,1-1-1,22 10 89,-40-22-114,-1 1 0,1-1 1,0 0-1,-1 0 0,1 0 1,0-1-1,-1 1 1,1-1-1,0 0 0,0 0 1,0 0-1,-1 0 0,1-1 1,0 0-1,-1 1 1,1-1-1,0-1 0,-1 1 1,1 0-1,-1-1 0,1 0 1,-1 0-1,0 0 1,0 0-1,0 0 0,0-1 1,0 1-1,-1-1 0,1 0 1,-1 0-1,3-3 114,22-50-4287,-13-6-4442,-9 32-2994</inkml:trace>
  <inkml:trace contextRef="#ctx0" brushRef="#br1" timeOffset="-182474.395">116 666 9193,'0'0'6582,"0"0"-3112,0 0-651,0 0-22,-13-2-646,-37-7-432,49 9-1680,0 0 0,1 0 0,-1 0 0,0-1 0,1 1 0,-1 0 0,0-1 0,1 1 0,-1 0 0,1-1-1,-1 1 1,1-1 0,-1 1 0,1-1 0,-1 1 0,1-1 0,-1 0 0,1 1 0,0-1 0,-1 0 0,1 1 0,0-1 0,0 1 0,-1-1-1,1 0 1,0 0 0,0 1 0,0-1 0,0 0 0,0 1 0,0-1 0,0 0 0,0 0 0,0 1 0,0-1 0,0 0 0,1 1 0,-1-1 0,0 0-1,0 1 1,1-1 0,-1 0 0,0 1 0,1-1 0,-1 1 0,1-1 0,-1 0 0,1 1 0,-1-1 0,1 1 0,-1 0 0,1-1 0,-1 1 0,1-1-1,0 1 1,-1 0 0,1-1 0,-1 1 0,1 0 0,0 0 0,0-1 0,-1 1 0,1 0 0,0 0 0,-1 0 0,1 0 0,0 0-39,1-1 103,241-138 356,-131 82-501,233-123-2243,47-48 2285,-465 279-9124,34-21 877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4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23414,'0'0'3732,"0"0"-1394,0 0-667,8-14-689,31-39-528,-37 51-448,1 0 0,0 1 1,-1-1-1,1 1 0,0-1 1,0 1-1,0 0 0,0 0 0,0 1 1,1-1-1,-1 0 0,0 1 1,0 0-1,0 0 0,1 0 0,-1 0 1,0 1-1,0-1 0,0 1 1,0-1-1,0 1 0,1 0 1,-1 1-1,-1-1 0,1 0 0,0 1 1,0-1-1,1 2-6,1 0 0,-1 0 0,1-1 0,-1 2 0,0-1 0,0 0 0,0 1 0,0 0 0,0 0 0,-1 0 0,0 0 0,0 1 0,0-1 0,0 1 0,-1 0 0,0 0 0,0 0 0,0 0 0,0 0 0,-1 0 0,0 1 0,0-1 0,-1 0 0,1 1 0,-1-1 0,0 0 0,0 1 0,-1-1 0,0 0 0,0 1 0,0-1 0,0 0 0,-1 0 0,0 0 0,0 0 0,0 0 0,-1 0 0,-1 1 0,-106 113 0,72-84 0,39-35-13,0 0-1,0 0 1,0 0-1,0 0 1,0 0-1,0 0 1,0 0-1,0 1 1,0-1-1,0 0 1,-1 1-1,1-1 1,0 0-1,0 1 1,0-1 0,0 1-1,0-1 1,-1 1-1,1 0 1,0-1-1,0 1 1,-1 0-1,1-1 1,0 1-1,-1 0 1,1 0-1,-1 0 1,1 0-1,-1-1 1,0 1 0,1 0-1,-1 0 1,0 0-1,1 0 1,-1 0-1,0 0 1,0 0-1,0 0 1,0 0-1,0 0 1,0 0-1,0 0 1,0 0-1,-1 0 1,1 0 0,0 0-1,-1 0 1,1 0-1,0 0 1,-1-1-1,1 1 1,-1 0-1,1 0 1,-1 0-1,0-1 1,1 1-1,-1 0 1,0 0-1,1-1 1,-1 1 0,0-1-1,0 1 1,0-1-1,0 1 1,1-1-1,-1 1 1,-1-1 13,166-11-4111,-55-14-1611,-39 7 90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57 15375,'0'0'3667,"0"0"-1398,0 0-75,0 0-166,0 0-1008,0 0-726,0 0-134,4 18-96,36 121 21,-19-87-190,3-1-1,1-1 1,3-1 0,19 24 105,-46-70-51,0 0 0,1 0 0,-1 0 0,0 0 1,1 0-1,0-1 0,0 1 0,0-1 1,0 1-1,0-1 0,0 0 0,1 0 0,-1 0 1,1 0-1,-1 0 0,1 0 0,0-1 0,0 1 1,0-1-1,0 0 0,0 0 0,0 0 1,0 0-1,0-1 0,0 1 0,0-1 0,1 0 1,-1 0-1,0 0 0,0 0 0,0 0 0,0-1 1,1 1-1,-1-1 0,0 0 0,0 0 0,2-1 52,10-18 523,0-1 1,-2 0-1,-1 0 1,-1-1-1,0-1 1,-2 0 0,0-1-1,0-8-524,5-8 661,-9 28-454,12-33 463,-1-2 1,-2 0-1,-3 0 0,5-42-670,-37 274 166,-34 132-166,-14 131 0,69-439 0,-1 1 0,0-1 0,-1 1 0,1-1 0,-2 0 0,1 0 0,-1 0 0,-1 0 0,0 0 0,0-1 0,-1 1 0,0-1 0,0 0 0,0-1 0,-1 1 0,-1-1 0,1 0 0,-1-1 0,0 0 0,-1 0 0,1 0 0,-1-1 0,0 0 0,-1 0 0,1-1 0,-1 0 0,0-1 0,-3 1 0,0-3-177,1 0 1,-1-1-1,1-1 0,-1 0 1,1 0-1,-1-1 0,1-1 1,0 0-1,0 0 0,0-1 1,1-1-1,-1 1 1,1-2-1,0 0 0,0 0 1,1 0-1,0-1 0,0-1 1,0 1-1,1-2 0,0 1 1,-6-9 176,5 5-423,0 0 0,1-1 1,0 0-1,1 0 0,0-1 1,1 0-1,1 0 0,0 0 1,1-1-1,1 1 0,0-1 1,1 0-1,0 0 0,1 0 1,1 0-1,0 0 0,2-4 423,8-23-7730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5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18225,'0'0'5045,"0"0"-1789,0 0-763,0 0-603,0 0-806,0 0-513,-13 2-389,6-1-170,3-1-12,0 0 0,1 1 1,-1-1-1,1 1 1,-1 0-1,1 0 0,-1 0 1,1 0-1,0 1 1,-1-1-1,1 1 0,0 0 1,0 0-1,0 0 1,0 0-1,1 1 0,-1-1 1,1 1-1,-1-1 0,1 1 1,0 0-1,0 0 1,0 0-1,-1 3 0,-3 4-21,0 1 0,1 1 0,0-1-1,1 1 1,1-1 0,0 1 0,0 0 0,1 1 0,0-1-1,1 0 1,1 0 0,0 1 0,0-1 0,2 0 0,-1 1 0,1-1-1,1 0 1,0 0 0,1-1 0,1 1 0,-1-1 0,2 0-1,-1 0 1,2 0 0,-1-1 0,1 0 0,3 3 21,-2-6-469,-1 0 1,1-1-1,0 0 1,1-1-1,-1 0 1,1 0-1,0-1 1,0 0-1,1 0 0,-1-1 1,1 0-1,-1-1 1,4 0 468,-8-1-721,0-1-1,0 0 1,0 0 0,1 0-1,-1 0 1,0-1 0,0 0-1,-1 0 1,1-1 0,0 1-1,0-1 1,0 0 0,-1 0-1,1 0 1,-1-1 0,0 0-1,2-1 722,14-13-6731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32 17360,'0'0'4255,"0"0"-1073,-15 3-977,-46 14-785,59-15-1362,0-1 0,0 1 0,0 0 1,0 0-1,0 0 0,1 0 1,-1 0-1,0 0 0,1 1 1,0-1-1,0 0 0,-1 1 0,1-1 1,1 1-1,-1-1 0,0 1 1,1 0-1,-1-1 0,1 1 0,0 0 1,0-1-1,0 1 0,0 0 1,0 0-1,0-1 0,1 1 1,0 0-1,-1-1-58,1 6 151,0 0-138,1-1 0,0 1 0,0-1 0,1 0-1,0 1 1,0-2 0,1 1 0,0 0 0,0-1 0,0 1 0,1-1 0,0 0 0,0-1 0,0 1 0,1-1 0,0 0 0,0-1 0,0 1 0,1-1 0,-1 0 0,1-1 0,0 1 0,0-2 0,1 1 0,-1-1 0,0 0 0,1 0 0,-1-1 0,1 0 0,0 0 0,-1-1 0,1 0 0,0 0 0,-1-1 0,1 0 0,-1 0 0,2-1-13,-5 1 34,0-1 0,0 0-1,0 1 1,-1-1 0,1 0 0,-1-1 0,1 1-1,-1-1 1,0 1 0,0-1 0,0 0-1,0 0 1,0 0 0,-1-1 0,1 1 0,-1 0-1,0-1 1,0 0 0,0 0 0,-1 1-1,1-1 1,-1 0 0,0 0 0,0 0 0,-1 0-1,1-1 1,-1 1 0,1 0 0,-2 0-1,1 0 1,0 0 0,-1-2-34,0-8 111,-1 0 0,-1 0 1,0 1-1,-1-1 0,0 1 0,-1 0 1,-1 0-1,0 1 0,-2-3-111,8 13-35,-1 1 0,1-1 0,-1 1 0,0-1 1,1 1-1,-1-1 0,0 1 0,0-1 0,0 1 0,0 0 0,0 0 0,-1-1 0,1 1 1,0 0-1,-1 0 0,1 0 0,0 0 0,-1 0 0,1 1 0,-1-1 0,1 0 0,-1 1 1,0-1-1,1 1 0,-1-1 0,0 1 0,1 0 0,-1 0 0,0 0 0,1 0 0,-1 0 1,0 0-1,1 0 0,-1 1 0,0-1 0,1 0 0,-1 1 0,1 0 0,-1-1 0,1 1 1,-1 0-1,1 0 0,-1-1 0,1 1 0,0 0 0,-1 1 0,1-1 0,0 0 0,0 0 1,0 0-1,0 1 0,0-1 0,0 1 0,0-1 0,0 1 0,0 0 35,-18 68-8120,17-30-320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1 195 7303,'0'0'12598,"0"0"-7857,0 0-2851,17-9-620,1-1-988,-10 5-195,0 1-1,0 0 0,0 0 1,1 0-1,-1 1 1,1 1-1,0-1 0,0 1 1,0 1-1,0 0 1,0 0-1,5 1-86,368 5 507,-382-5-506,1 1 1,0-1-1,-1 0 1,1 0-1,0 0 0,0 0 1,-1 0-1,1 0 0,0 0 1,0-1-1,-1 1 1,1 0-1,0 0 0,-1 0 1,1-1-1,0 1 0,-1 0 1,1-1-1,0 1 1,-1-1-1,1 1 0,-1-1 1,1 1-1,-1-1 0,1 1 1,-1-1-1,1 1 1,-1-1-1,0 0 0,1 1 1,-1-1-1,0 0 0,1 1 1,-1-1-1,0 0 1,0 1-1,0-1 0,1 0 1,-1 1-1,0-1 0,0 0 1,0 0-1,0 1 1,0-1-1,0 0 0,-1 0 1,1 1-1,0-1 0,0 0 1,-1 1-1,1-1 1,0 0-1,0 1 0,-1-1 1,1 0-1,-1 1 1,1-1-1,-1 1 0,1-1 1,-1 1-1,1-1 0,-1 1 1,1-1-1,-1 1-1,-31-41 104,27 36-97,0-2 126,0 1 0,-1 0 0,1 0 0,-1 1 0,-1-1 0,1 1 0,-1 1 0,1-1 0,-2 1 0,1 0 0,0 1 0,-1 0 0,1 0 0,-6-1-133,-5 44 700,17-34-658,-30 292 414,18-144-1284,-7-2-3931,12-105-926,3-5-3246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6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91 114 19859,'0'0'4964,"0"0"-1611,0 0-844,0 0-939,-6 22-1106,2-10-438,-26 158-4,29-72-22,-3 114 0,-19 107 0,14-250-2514,-3 92-11190,10-125 5771</inkml:trace>
  <inkml:trace contextRef="#ctx0" brushRef="#br0" timeOffset="402.672">93 321 19987,'15'-139'3432,"-14"131"-3130,0 0 0,1 0 0,0 0 0,0 0 0,0 0 0,1 0-1,1 1 1,-1-1 0,1 1 0,0 0 0,1 0 0,0 0 0,0 1-1,0 0 1,1 0 0,0 0 0,0 0 0,0 1 0,1 0 0,-1 1-1,4-2-301,3 0 197,0 1 0,1 0 0,-1 1-1,1 0 1,0 1 0,0 1 0,1 0 0,-1 1-1,0 1 1,9 1-197,-16-2 17,1 0 0,0 1 0,-1 1 0,1-1 0,-1 1 0,1 1 0,-1-1 0,1 1 0,-1 0 0,0 1 0,0 0 0,0 0 0,0 1 0,-1-1 0,1 2 0,-1-1 0,0 0 0,0 1 0,0 0 0,-1 1 0,0-1 0,0 1 0,0 0 0,-1 0 0,0 1 0,0-1 0,0 1 0,-1 0 0,0 0 0,-1 0 0,1 1 0,-1-1 0,-1 0 0,1 1 0,-1-1 0,-1 1 0,1 0 0,-1-1 0,0 1 0,-1-1 0,0 1 0,0-1 0,-2 5-17,-8 5-131,-1 0-1,0 0 0,-1-1 1,-1-1-1,0 0 0,-2-1 1,1-1-1,-2 0 0,1-1 1,-2-1-1,0 0 0,0-2 1,-17 7 131,35-16-2,-86 41-1760,85-41 1452,33-14-303,-22 9 615,-1 1 1,1 0 0,1 1 0,-1 0 0,0 0-1,1 1 1,-1 1 0,1 0 0,-1 0 0,1 1-1,0 0 1,-1 1 0,1 1 0,-1-1-1,1 1 1,-1 1 0,0 0 0,0 1 0,0 0-1,0 0 1,7 5-3,-2 3 156,0 0 0,-1 1 0,-1 0 0,0 1 0,0 1 0,-2 0 0,4 6-156,-12-17 39,-1 0-1,1 1 0,-1-1 1,0 1-1,0-1 0,-1 1 1,1-1-1,-1 1 0,0 0 1,0 0-1,-1-1 0,1 1 1,-1 0-1,0 0 0,-1 0 1,1 0-1,-1 0 0,0-1 1,0 1-1,0 0 0,0 0 1,-1-1-1,0 1 0,0-1 1,-1 0-1,1 0 0,-1 1 1,0-1-1,0-1 0,-3 4-38,-6 3 19,-2-2 0,1 1 0,-1-2 0,-1 1 0,1-2 0,-1 0-1,0-1 1,0-1 0,-1 0 0,0-1 0,1 0 0,-1-1 0,0-1-1,0-1 1,-15-1-19,-94-10-1025,54-25-5317,60 18 604,9 2-3759</inkml:trace>
  <inkml:trace contextRef="#ctx0" brushRef="#br0" timeOffset="680.546">1044 346 17008,'0'0'3369,"0"0"-967,0 0-267,0 0-720,-18 9-641,9-5-706,-113 77 408,113-73-434,-1 0-1,1 0 1,0 1-1,1 0 0,0 1 1,1 0-1,0 0 0,0 0 1,1 1-1,0 0 1,1 0-1,0 1 0,1-1 1,1 1-1,-1 0 0,2 0 1,0 0-1,0 1 1,1-1-1,1 0 0,0 1 1,0-1-1,2 1 0,1 6-41,-1-12-6,1-1 0,0 0 0,0 0 0,0 0 0,1 0-1,0 0 1,0 0 0,1-1 0,0 0 0,-1 0 0,2 0 0,-1-1-1,1 0 1,-1 0 0,1 0 0,0 0 0,0-1 0,1 0-1,-1-1 1,1 1 0,-1-1 0,1 0 0,0-1 0,6 1 6,-1 0-23,0 0 0,1-2 0,-1 1 1,1-1-1,-1-1 0,1 0 1,-1-1-1,0 0 0,1-1 0,-1-1 1,-1 0-1,1 0 0,5-4 23,-8 4 135,-1-1 0,1 0 0,-1-1 0,0 0 0,-1 0-1,1-1 1,-1 0 0,-1 0 0,1 0 0,-1-1 0,-1 0 0,1 0-1,-1-1 1,-1 0 0,1 0 0,-2 0 0,1 0 0,-1 0 0,-1-1-1,1 1 1,-2-1 0,1 0 0,-1-9-135,1-8 170,-1 0 1,-2 0-1,-1-1 1,-1 1-1,-5-24-170,-31-33-2941,35 79 2106,0 0 1,-1 0-1,0 0 0,0 1 1,0 0-1,0 0 0,0 0 0,-1 1 1,0-1-1,0 2 0,0-1 0,0 0 1,-1 1 834,-31-7-13651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39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508 467 13036,'0'0'6951,"0"0"-3609,-3-15-967,-11-44-63,13 57-2222,0 1 1,0-1 0,1 0-1,-2 0 1,1 1 0,0-1-1,0 1 1,-1-1-1,1 1 1,0-1 0,-1 1-1,0 0 1,1 0 0,-1 0-1,0 0 1,1 0-1,-1 0 1,0 0 0,0 0-1,0 1 1,0-1 0,0 1-1,0-1 1,0 1-1,0 0 1,0 0 0,0 0-1,-1 0-90,-4-1 185,-12 1-103,0 0-1,0 1 0,0 1 0,0 1 0,1 1 0,-1 0 0,1 1 1,0 2-1,0-1 0,1 2 0,0 0 0,0 1 0,1 1 0,0 1 1,1 0-1,0 1 0,1 0 0,0 1 0,1 1 0,0 0 0,1 1 1,1 1-1,0-1 0,2 1 0,-7 14-81,12-22 0,0 1 0,1 0 0,0-1 0,0 2 0,1-1 0,0 0 0,0 0 0,1 1 0,1-1 0,-1 0 0,1 1 0,1-1 0,0 1 0,0-1 0,1 0 0,0 0 0,1 0 0,0 0 0,0 0 0,1 0 0,0-1 0,1 1 0,0-1 0,0 0 0,0-1 0,1 1 0,1-1 0,-1-1 0,1 1 0,3 2 0,18 10-16,2-2 1,0 0-1,1-2 0,1-2 1,0-1-1,1-1 1,0-1-1,0-2 0,1-2 1,0-1-1,0-1 0,1-2 1,-1-2-1,4-1 16,-7 1-3,1-2 0,-1-1 0,0-1 1,0-2-1,0 0 0,-1-3 0,0 0 0,15-9 3,-31 12 13,0 0-1,-1-2 1,0 0-1,0 0 1,-1-1-1,0 0 1,0-1-1,-1-1 1,0 0 0,-1 0-1,-1-1 1,0 0-1,0-1 1,-1 0-1,-1-1 1,0 1-1,-1-1 1,2-7-13,-2 4-7,-1 0 1,-1 0-1,-1 0 1,-1 0-1,0-1 0,-1 1 1,-1-1-1,0 0 1,-2 1-1,0 0 0,-1-1 1,0 1-1,-2 0 1,0 0-1,0 1 0,-2 0 1,0 0-1,-1 0 1,-1 1-1,0 0 1,-1 0-1,0 1 0,-1 1 1,-1 0-1,0 0 1,-1 1-1,0 1 0,-1 0 1,-1 0-1,1 2 1,-1 0-1,-1 1 0,0 0 1,-13-4 6,23 10-246,0 0 0,-1 1 0,1 0 1,-1 0-1,1 0 0,-1 1 0,1 0 0,-1 0 1,1 1-1,-1 0 0,1 0 0,0 0 0,-4 2 246,8-2-397,0 0-1,0 0 0,0 1 1,0-1-1,0 1 0,0-1 1,0 1-1,1 0 0,-1 0 0,0-1 1,1 1-1,0 0 0,-1 1 1,1-1-1,0 0 0,0 0 1,0 0-1,0 1 0,1-1 1,-1 1-1,1-1 0,-1 0 0,1 2 398,-1 22-7948</inkml:trace>
  <inkml:trace contextRef="#ctx0" brushRef="#br0" timeOffset="376.991">1731 307 13901,'0'0'5269,"0"0"-2440,0 0-384,3-13-37,10-64 827,-15 74-3154,0 1 1,1 0-1,-1 0 0,-1-1 0,1 1 0,0 0 1,0 1-1,-1-1 0,1 0 0,-1 1 0,1-1 1,-1 1-1,0 0 0,1 0 0,-1 0 0,0 0 1,0 1-1,0-1 0,0 1 0,0-1 1,0 1-1,0 0 0,0 0 0,1 0 0,-1 1 1,0-1-1,0 1 0,0 0 0,0-1 0,0 1 1,1 0-1,-1 1 0,-1 0-81,-165 85 0,160-82 0,-5 1-20,1 1 1,-1 0 0,1 2-1,1-1 1,-1 2 0,1-1 0,1 2-1,-4 3 20,14-13-29,0 0 1,0 0-1,0 0 0,1 0 1,-1-1-1,0 1 0,0 0 1,1 1-1,-1-1 0,0 0 1,1 0-1,-1 0 0,1 0 0,-1 0 1,1 1-1,0-1 0,0 0 1,-1 0-1,1 1 0,0-1 1,0 0-1,0 0 0,0 1 0,1-1 1,-1 0-1,0 0 0,0 1 1,1-1-1,-1 0 0,1 0 1,-1 0-1,1 0 0,-1 1 1,1-1-1,0 0 0,0 0 0,-1 0 1,1 0-1,0-1 0,0 1 1,0 0-1,0 0 0,0 0 1,0-1-1,0 1 0,0 0 0,0-1 1,1 1-1,-1-1 29,64 1-6185,-48-10 1391,2 0-2653</inkml:trace>
  <inkml:trace contextRef="#ctx0" brushRef="#br0" timeOffset="818.015">1058 521 11851,'0'0'5766,"8"-14"-2734,26-45-320,-12-5 2112,-19-24-1869,-4 58-2396,2 19-518,-1 0 0,-1 1 1,0-1-1,0 0 0,-1 1 0,0-1 0,-1 1 0,0 0 0,-1 0 0,0 0 0,0 0 0,-1 1 0,-1 0 0,1 0 0,-2 0 0,1 0 0,-1 1 0,0 0 1,-1 1-1,0-1 0,0 2 0,0-1 0,-1 1 0,0 0 0,0 1 0,-7-3-41,-16 0 0,0 2 0,0 0 0,-1 3 0,0 1 0,0 1 0,0 1 0,0 3 0,1 0 0,-1 2 0,1 1 0,0 2 0,-4 3 0,-1-3 0,2 1 0,-1 2 0,2 2 0,0 1 0,0 1 0,0 3 0,-28 46-3445,61-61 3058,0 0 0,-1 0 0,1 0-1,1 0 1,-1 1 0,0-1-1,1 0 1,0 1 0,-1-1-1,1 1 1,1-1 0,-1 0 0,0 1-1,1-1 1,0 0 0,-1 0-1,1 1 1,1-1 0,-1 0-1,0 0 1,1 0 0,0 0-1,-1 0 1,1-1 0,0 1 387,27 27-15540</inkml:trace>
  <inkml:trace contextRef="#ctx0" brushRef="#br0" timeOffset="1444.64">1855 349 12876,'4'-12'2878,"3"-8"-1867,21-72 6524,-28 91-7386,0-1 0,0 1 0,0 0 0,0-1-1,0 1 1,0-1 0,0 1 0,0 0 0,-1-1 0,1 1-1,-1 0 1,1-1 0,-1 1 0,1 0 0,-1 0-1,0 0 1,1-1 0,-1 1 0,0 0 0,0 0 0,0 0-1,0 0 1,0 0 0,0 0 0,0 1 0,0-1 0,0 0-1,-1 0 1,1 1 0,0-1 0,-1 1 0,1-1-1,0 1 1,-1 0 0,1-1 0,0 1 0,-1 0 0,1 0-1,-1 0-148,-61-1 932,60 1-851,-24 5-2,1 1-1,-1 1 1,1 1-1,0 2 1,1 0-1,0 2 1,1 0-1,1 2 1,0 1-1,-7 6-78,20-16-1,1 0 0,0 1-1,0 0 1,0 0 0,1 1-1,0 0 1,0 1 0,1 0-1,0 0 1,1 0 0,-1 1-1,2 0 1,-1 0 0,1 0-1,0 1 1,1 0 0,0 0-1,1 0 1,0 0 0,1 1 0,5-1-7,2-1 0,-1 1 0,1-1-1,0 0 1,1 0 0,0-1 0,1 0-1,-1 0 1,1 0 0,1-1-1,0 0 1,0 0 0,0-1 0,1 0-1,-1-1 1,2 0 0,-1 0 0,0-1-1,1 0 1,6 2 8,280 115-224,-294-120 228,0-1 0,-1 0 0,1 0 0,0 1 0,0-1 0,0 1 0,-1-1 0,1 1 0,0 0 0,-1 0 0,1 0 0,-1 0 0,1 0 0,-1 0-1,1 0 1,-1 0 0,1 0 0,-1 1 0,0-1 0,0 1 0,0-1 0,0 1 0,0-1 0,0 1 0,0 0 0,-1-1 0,1 1 0,0 0 0,-1 0 0,0-1 0,1 1 0,-1 0 0,0 0 0,0 0 0,0 0 0,0-1 0,0 1 0,0 0 0,-1 0 0,1 0 0,0-1 0,-1 1 0,0 0 0,1 0 0,-1-1 0,0 1 0,0-1 0,0 1 0,0 0 0,0-1 0,0 0 0,0 1 0,-1-1 0,1 0 0,-1 0 0,1 1 0,0-1 0,-1 0 0,0 0-4,-24 7 95,0 0 0,0-2 0,0-1 0,-1-1 0,0-1 0,0-1 1,1-2-1,-1 0 0,0-2 0,0-1 0,-19-5-95,28 6-145,0 0 1,1-1-1,-1-1 0,0 0 0,1-2 1,0 0-1,0 0 0,1-2 0,-10-6 145,10-10-3056,41-3-7015,4 18 2304</inkml:trace>
  <inkml:trace contextRef="#ctx0" brushRef="#br0" timeOffset="1821.633">2426 305 22101,'37'-102'5942,"-36"100"-5850,-1 0 1,1-1-1,0 1 1,-1 0 0,0 0-1,1-1 1,-1 1 0,0 0-1,0 0 1,0-1 0,-1 1-1,1 0 1,0 0-1,-1 0 1,0-1 0,1 1-1,-1 0 1,0 0 0,0 0-1,0 0 1,0 0 0,-1 0-1,1 0 1,0 1-1,-1-1 1,1 0 0,-1 1-1,0-1 1,1 1 0,-1 0-1,0-1 1,0 1 0,0 0-1,0 0 1,0 0-1,0 0 1,0 1 0,0-1-1,-1 0 1,1 1 0,0 0-1,0-1 1,-1 1 0,1 0-1,0 0 1,0 0-1,-1 1 1,1-1 0,0 0-1,0 1 1,-1 0-93,-21 0 0,0 1 0,0 2 0,1 0 0,0 1 0,0 2 0,0 0 0,1 1 0,0 2 0,0 0 0,1 1 0,0 1 0,-11 9 0,27-18 0,1-1 0,-1 0 0,0 1 0,1 0 0,0 0 0,0 1 0,0-1 0,0 1 0,0-1 0,0 1 0,1 1 0,0-1 0,0 0 0,0 1 0,1 0 0,-1-1 0,1 1 0,0 0 0,0 0 0,1 0 0,0 0 0,0 1 0,0-1 0,0 0 0,1 0 0,0 1 0,0-1 0,0 0 0,1 1 0,-1-1 0,1 0 0,1 0 0,-1 0 0,1 0 0,0 0 0,0 0 0,0 0 0,2 2 0,10 8-3,1-2 0,1 0 0,0 0 1,0-2-1,1 0 0,0-1 0,15 6 3,-15-8-9,-1 1 0,0 0 0,0 1 0,-1 0 0,0 2 0,-1 0 0,0 0 0,-1 1 0,8 12 9,-18-22 2,-1-1 0,-1 1 0,1 0 0,0 0 0,-1 0 0,1 0 0,-1 0 0,0 0 0,0 0 0,0 0 0,0 0 0,-1 1 0,1-1 0,-1 0 0,0 1 0,0-1 0,0 0 0,0 0 0,-1 1 0,1-1 0,-1 0 0,0 0 0,0 1 0,0-1 0,0 0 0,0 0 0,-1 0 0,0 0 0,1-1 0,-1 1 0,0 0 0,0-1 0,-1 1 0,1-1 0,-1 0 0,1 1 0,-1-1-2,-18 6 3,-1-1 0,0-1 0,0-1 0,-1-1 0,1-1 1,-1-1-1,0-1 0,0-1 0,-22-3-3,21 3-1,19 0-30,1 0-185,-1 1 1,1-1-1,-1 0 0,1 0 0,-1 0 1,1-1-1,-1 1 0,1-1 0,-1 0 1,1-1-1,0 1 0,-1-1 1,1 1-1,0-1 0,0-1 0,0 1 1,1 0-1,-1-1 0,0 0 1,-1-1 215,22-19-8125,3 10 1185</inkml:trace>
  <inkml:trace contextRef="#ctx0" brushRef="#br0" timeOffset="2089.459">2723 261 21300,'0'0'3892,"0"0"-812,0 0-811,0 0-1052,0 0-683,9 13-241,-4-6-253,0-1-30,-1 1 0,1-1 0,-1 1 0,-1 0 1,1 0-1,-1 0 0,0 1 0,-1-1 0,0 1 0,0 0 1,-1-1-1,0 1 0,0 0 0,0 1-10,-3 74-3162,-3-1 0,-3 1 0,-11 33 3162,11-93-11494,2-21 3519</inkml:trace>
  <inkml:trace contextRef="#ctx0" brushRef="#br0" timeOffset="2340.797">2707 464 7399,'16'-96'6374,"-2"50"-3011,-1 12-256,3 10-32,-1 8-737,8 3-768,9 4-481,5 2-545,6 7-384,5 0-95,3 0-65,-1 10 0,-2 3-449,-3 3-1152,-16 0-1506,-12 4-1506,-13-2-4003</inkml:trace>
  <inkml:trace contextRef="#ctx0" brushRef="#br0" timeOffset="2341.797">2785 577 13741,'0'0'5413,"0"0"-3683,0 0 192,0 0-65,92 4-736,-53-11-480,5 0 0,-7-2-545,4 2-96,-9 2 0,-6 0-449,-5 5-704,-5 0-1377,-12 9-929,-4 2-2787</inkml:trace>
  <inkml:trace contextRef="#ctx0" brushRef="#br0" timeOffset="2499.335">2685 797 12492,'0'0'5093,"0"0"-1559,0 0-684,0 0-1024,0 0-833,18 12-214,-6-3-623,-3-2-57,1 0-1,-1-1 1,2 0-1,-1 0 0,1-1 1,-1 0-1,1-1 1,1-1-1,-1 1 0,0-2 1,11 2-99,170 10-1404,113-8 1404,-297-6-411,37-2-2271,-19-7-3791,-22 5-665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50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587 109 17489,'0'0'2674,"0"0"-517,4-13-6,20-42-432,-23 53-1632,0 0-1,1 0 0,0 0 1,-1 0-1,1 0 1,0 1-1,0-1 1,0 1-1,0-1 1,0 1-1,0 0 1,0-1-1,0 1 0,1 0 1,-1 1-1,0-1 1,1 0-1,-1 1 1,1-1-1,-1 1 1,1 0-87,6-2 261,16-2 135,-1 0 0,1 2 1,0 1-1,0 0 1,0 2-1,0 1 0,0 1 1,14 5-397,-36-8 29,0 1 1,1 1 0,-1-1-1,0 0 1,-1 1 0,1 0-1,0-1 1,0 1-1,-1 0 1,1 0 0,-1 1-1,0-1 1,1 0 0,-1 1-1,0 0 1,0-1-1,-1 1 1,1 0 0,-1 0-1,1 0 1,-1 0 0,0 0-1,0 0 1,0 0-1,0 1 1,-1-1 0,1 0-1,-1 0 1,0 1 0,0-1-1,0 0 1,-1 1-1,1-1 1,-1 0 0,1 0-1,-1 0 1,0 1 0,0-1-1,-1 0 1,1 0-30,-58 212 144,48-125-144,4 0 0,4 1 0,4 22 0,0-15 0,0-12-173,-3 0 0,-5 0 0,-3-1 0,-4 0 0,-15 49 173,20-97-43,-2 0-1,-1-1 0,-1 0 0,-2-1 1,-2 0-1,-1-1 0,-1-1 1,-2-1-1,-2-1 0,-1-1 1,-11 10 43,22-30 46,0 0 1,0-1 0,-1-1 0,-1 0-1,1-1 1,-1 0 0,-1-2-1,1 1 1,-1-2 0,0 0 0,0-1-1,0-1 1,0 0 0,0-1 0,0-1-1,-1 0 1,-3-2-47,-23-2-614,-1-3 1,1-1-1,1-2 0,0-2 1,-33-14 613,53 17-4341,10 0-2945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34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1 351 9417,'0'0'2226,"0"0"-470,0 0 321,0 0 138,0 0-474,0 0-343,0 0-346,17-12-454,-2 1-540,1 1 0,1 1 1,-1 1-1,1 0 0,0 1 0,1 1 0,0 0 0,0 2 1,0 0-1,6 0-58,995-89 1121,393 37-1121,-558 44 553,414-15-519,-1076 14 62,-151 6-21,-42 7-74,1 0-1,0 0 1,-1 0 0,1-1-1,0 1 1,0 0 0,-1 0-1,1-1 1,0 1 0,0 0-1,0 0 1,-1-1 0,1 1-1,0 0 1,0-1 0,0 1-1,0 0 1,0-1 0,0 1 0,0 0-1,-1-1 1,1 1 0,0 0-1,0-1 1,0 1 0,0 0-1,1-1 1,-1 1 0,0 0-1,0-1 1,0 1 0,0 0-1,0-1 1,0 1 0,0 0-1,1 0 1,-1-1 0,0 1-1,0 0 1,0-1 0,1 1-1,-1 0 1,0 0 0,0-1 0,1 1-1,-1 0 1,0 0 0,0 0-1,1 0 1,-1-1 0,0 1-1,1 0 1,-1 0 0,0 0-1,1 0 0,-30-8-13,-1 1 0,0 1 0,0 1-1,0 2 1,0 1 0,-2 2 13,10-1-54,-223-4-4297,179 2 481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0:28.128"/>
    </inkml:context>
    <inkml:brush xml:id="br0">
      <inkml:brushProperty name="width" value="0.05" units="cm"/>
      <inkml:brushProperty name="height" value="0.05" units="cm"/>
      <inkml:brushProperty name="color" value="#008C3A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E71225"/>
    </inkml:brush>
    <inkml:brush xml:id="br3">
      <inkml:brushProperty name="width" value="0.05" units="cm"/>
      <inkml:brushProperty name="height" value="0.05" units="cm"/>
      <inkml:brushProperty name="color" value="#5B2D90"/>
    </inkml:brush>
    <inkml:brush xml:id="br4">
      <inkml:brushProperty name="width" value="0.05" units="cm"/>
      <inkml:brushProperty name="height" value="0.05" units="cm"/>
      <inkml:brushProperty name="color" value="#004F8B"/>
    </inkml:brush>
    <inkml:brush xml:id="br5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29546 7234 12940,'0'0'4719,"0"0"-1793,0 0-593,0 0-177,13-10-901,-3 2-1103,-3 2-104,0 1-1,0 0 0,1 0 1,-1 0-1,1 1 0,0 0 1,0 1-1,0 0 1,1 0-1,-1 1 0,1 0 1,0 0-48,1 1 32,5-2-11,0 0 1,0 2-1,0 0 0,0 0 1,0 2-1,0 0 0,0 0 0,14 4-21,-27-4-1,-1-1 0,0 1-1,1-1 1,-1 1 0,0-1-1,0 1 1,1 0 0,-1 0-1,0-1 1,0 1-1,0 0 1,0 0 0,0 0-1,0 0 1,0 1 0,0-1-1,-1 0 1,1 0 0,0 0-1,-1 1 1,1-1 0,0 0-1,-1 1 1,0-1-1,1 0 1,-1 1 0,0-1-1,0 1 1,0-1 0,0 0-1,0 1 1,0-1 0,0 1-1,0-1 1,-1 0-1,1 1 1,0-1 0,-1 0-1,1 1 1,-1-1 0,0 0-1,1 0 1,-1 1 0,0-1-1,0 0 1,0 0-1,1 0 1,-2 0 1,-48 54-116,-228 144 767,278-199-629,0 0-1,1-1 1,-1 1 0,1 0-1,-1 0 1,1 0-1,-1 0 1,1 0-1,-1 0 1,0 0-1,1 1 1,-1-1 0,1 0-1,-1 0 1,1 0-1,-1 0 1,0 1-1,1-1 1,-1 0 0,1 0-1,-1 0 1,0 1-1,1-1 1,-1 0-1,0 1 1,1-1 0,-1 0-1,0 1 1,0-1-1,1 1 1,-1-1-1,0 0 1,0 1 0,0-1-1,1 1 1,-1-1-1,0 1 1,0-1-1,0 0 1,0 1 0,0-1-1,0 1 1,0-1-1,0 1 1,0-1-1,0 1 1,0-1-1,0 0 1,0 1 0,-1-1-1,1 1 1,0-1-1,0 1 1,0-1-1,-1 0 1,1 1 0,0-1-1,0 0 1,-1 1-1,1-1 1,0 0-1,-1 1 1,1-1 0,0 0-1,-1 1-21,51-4 15,-42 3 79,227-23-184,-156 15-2886,-1-1-4266,-29 3-4989</inkml:trace>
  <inkml:trace contextRef="#ctx0" brushRef="#br0" timeOffset="7772.706">30642 8761 2402,'0'0'9054,"0"0"-5125,0 0-1559,0 0 59,14-8-170,106-63 1878,-102 60-3952,-2 0 0,0-1 0,0-1 0,-1-1 1,-1 0-1,0 0 0,-1-2 0,0 1 0,-2-2 0,0 0 1,0 0-1,-2-1 0,0 0 0,-1 0 0,-1-1 0,-1 0 1,0-1-1,-2 1 0,1-7-185,-5 24-4,1 0 0,-1 0 1,0 0-1,0 0 0,0 0 1,0 0-1,0 0 0,-1 0 1,1 0-1,-1 1 1,1-1-1,-1 0 0,1 0 1,-1 0-1,0 0 0,0 0 1,0 1-1,0-1 0,0 0 1,-1 1-1,1-1 0,0 1 1,-1 0-1,1-1 0,-1 1 1,1 0-1,-1 0 0,0 0 1,0 0-1,1 0 0,-1 0 1,0 0-1,0 1 0,0-1 1,0 1-1,0-1 0,0 1 1,0 0-1,0 0 0,0 0 1,0 0-1,0 0 0,0 0 1,0 0-1,0 1 0,1-1 1,-1 1-1,0-1 0,0 1 1,0 0-1,0 0 4,-5 2-75,0 1-1,1-1 1,0 2-1,0-1 1,0 1-1,1-1 1,-1 1 0,1 1-1,0-1 1,0 1-1,1 0 1,0 0-1,0 1 1,0-1 0,1 1-1,0-1 1,0 1-1,1 0 1,0 0 0,0 1-1,0-1 1,1 0-1,0 1 1,1-1-1,0 0 1,0 1 0,0-1-1,1 1 1,0-1-1,1 0 1,-1 0-1,1 1 1,1-1 0,-1 0-1,1-1 1,0 1-1,1 0 1,0-1 0,3 4 75,84 147 347,-89-151-363,1-1 0,0 1 1,0 0-1,0-1 1,1 0-1,-1 0 0,1 0 1,0 0-1,1-1 1,-1 1-1,1-1 1,0 0-1,0-1 0,0 1 1,1-1-1,-1 0 1,5 2 15,108 16-3659,-116-21 3601,-1 0-1,1 0 1,0 0 0,-1 0 0,1 0-1,-1 0 1,1 0 0,0-1 0,-1 1-1,1-1 1,-1 1 0,1-1 0,-1 1-1,1-1 1,-1 0 0,1 0 0,-1 0 0,0 0-1,1 0 1,-1 0 0,0 0 0,0 0-1,0-1 1,0 1 0,0 0 0,0-1-1,0 1 1,0 0 0,-1-1 0,1 1-1,0-1 1,-1 0 0,0 1 0,1-1 0,-1 1-1,0-1 1,0 0 0,1 1 0,-1-1-1,0 0 1,-1 1 0,1-1 0,0 1-1,-1-2 59,37-149 1336,35 13 4503,-71 139-5809,1 0 1,0 1-1,0-1 0,0 0 0,0 1 1,-1-1-1,1 1 0,0-1 0,0 1 1,-1 0-1,1-1 0,0 1 1,-1 0-1,1-1 0,-1 1 0,1 0 1,-1-1-1,1 1 0,-1 0 0,1 0 1,-1 0-1,0 0 0,0 0 0,1-1 1,-1 1-1,0 0 0,0 0 0,0 0 1,0 0-1,0 0 0,0 0 0,0 0 1,0 0-1,0-1 0,0 1 1,-1 0-1,1 0 0,0 0 0,-1 0 1,1 0-1,-1-1 0,1 1 0,-1 0 1,1 0-1,-1-1 0,1 1 0,-1 0-30,1 5 110,11 228-19,-11-228-123,1 0-1,0 0 1,1 1 0,-1-1-1,1 0 1,1-1-1,-1 1 1,1 0 0,0-1-1,0 1 1,0-1 0,1 0-1,0 0 1,0 0-1,0-1 1,1 1 0,-1-1-1,1 0 1,0 0 0,0-1-1,1 1 1,-1-1-1,1 0 1,-1-1 0,1 1-1,0-1 1,0 0 0,0-1-1,0 0 1,1 0-1,3 1 33,-1-2 42,1 0-1,0 0 1,0-1-1,0 0 1,-1-1-1,1 0 1,0-1-1,-1 0 1,0 0-1,0-1 1,0 0-1,0 0 1,0-1-1,-1-1 1,0 1-1,0-1 0,0-1 1,-1 1-1,0-1 1,0 0-1,-1-1 1,0 0-1,0 0 1,-1 0-1,0-1 1,1-3-42,5-11 207,-1 1-1,-1-2 1,-1 1 0,-1-1 0,-2 0 0,0-1 0,-1 1 0,0-23-207,-27 77 122,14-14-318,0 1-1,2 0 0,0 1 0,0 0 1,2 0-1,0 0 0,1 1 0,1-1 1,1 1-1,1 0 0,0 0 0,1 0 1,1-1-1,2 7 197,-2-21-291,0 0 1,0 0 0,0 0-1,0 0 1,1 0-1,-1 0 1,1-1-1,0 1 1,1-1 0,-1 1-1,0-1 1,1 0-1,0 0 1,0 0-1,0 0 1,0-1 0,0 1-1,0-1 1,1 0-1,-1 0 1,1 0-1,0 0 1,-1 0 0,1-1-1,0 0 1,0 0-1,0 0 1,0 0-1,0-1 1,0 1 0,0-1-1,0 0 1,0 0-1,0 0 1,1-1-1,1 0 291,70-23-3466,-12-17 3711,-45 23 1016,0-1 0,-1 0 0,-2-1 0,0-1 0,-1-1-1,-1 0 1,-1-1 0,-1 0 0,-1-1 0,3-11-1261,-6 2 1831,-15 44-293,-83 226-2328,71-180-1666,18-56 1922,17-29 235,23-47 924,-32 60-412,-1-1-1,2 2 1,0-1-1,1 1 1,0 0 0,1 1-1,1 0 1,0 0 0,0 1-1,1 1 1,1 0-1,9-5-212,-19 14 11,1 0 0,-1 0 0,1 1 0,0-1 0,-1 1 0,1 0 0,0 1 0,0-1 0,0 0 0,0 1 0,0 0 0,0 0 0,0 0 0,0 1 0,0-1 0,0 1 0,0 0-1,0 0 1,-1 0 0,1 1 0,0-1 0,-1 1 0,1 0 0,-1 0 0,1 0 0,-1 1 0,0-1 0,0 1 0,0 0 0,0-1 0,-1 1 0,1 1 0,-1-1 0,0 0 0,0 0-1,0 1 1,0-1 0,0 1 0,-1 0 0,1 2-11,30 95 298,-30-87-307,1 1 0,1-1 0,0 0-1,1-1 1,0 1 0,1-1-1,1 0 1,0 0 0,1-1 0,0 0-1,1 0 1,6 6 9,-10-16-1,0 1-1,0-1 1,0 0-1,0 0 1,0-1-1,1 1 1,-1-1-1,1 0 1,-1-1 0,1 1-1,-1-1 1,1 0-1,-1-1 1,1 1-1,-1-1 1,1 0-1,-1-1 1,0 1-1,1-1 1,-1 0-1,0 0 1,0-1 0,0 1-1,-1-1 1,1 0-1,-1 0 1,1-1-1,-1 1 1,0-1-1,0 0 1,-1 0-1,1-1 1,1-2 1,5-5 72,-1 0 0,0 0 0,-1-1-1,-1 0 1,0 0 0,-1-1 0,0 0 0,-1 0 0,0 0 0,-1 0 0,-1-1-1,0 0 1,-1-5-72,-2 19-56,0-1 0,0 1 0,0 0 0,0-1 0,-1 1 0,1 0 0,0-1 0,-1 1 0,1 0 0,-1 0 0,1-1 0,-1 1 0,0 0-1,1 0 1,-1 0 0,0 0 0,0 0 0,0 0 0,0 0 0,0 0 0,0 0 0,0 0 0,0 1 0,0-1 0,0 0 0,-1 1 0,1-1 0,0 0 0,0 1 0,-1 0 0,1-1 0,0 1-1,-1 0 1,1 0 0,0 0 0,-1 0 0,1 0 0,0 0 0,-1 0 0,1 0 0,0 0 0,-1 1 0,1-1 0,0 0 0,-1 1 0,1-1 0,0 1 56,-65 21-6831,65-22 6655,-31 15-6155</inkml:trace>
  <inkml:trace contextRef="#ctx0" brushRef="#br0" timeOffset="8134.017">30984 9375 6758,'0'0'8835,"0"0"-5664,0 0-539,0 0-155,0 0-774,9 8-624,-3-4-964,0 1 0,0-1 1,1 0-1,-1 0 1,1-1-1,0 0 0,0 0 1,0 0-1,1-1 0,-1 0 1,0-1-1,1 0 1,5 1-116,506 9 2770,49-2-2791,-569-10-44,1 1-1,0-1 1,-1 1 0,1 0 0,0-1 0,0 1-1,-1-1 1,1 1 0,0-1 0,0 1-1,0-1 1,0 1 0,0-1 0,0 1-1,0-1 1,0 1 0,0-1 0,0 1 0,0-1-1,0 1 1,0-1 0,0 1 0,0-1-1,0 1 1,0-1 0,1 1 0,-1-1 0,0 1-1,0-1 1,1 1 0,-1 0 0,0-1 65,-84-15-9642,52 11 1197</inkml:trace>
  <inkml:trace contextRef="#ctx0" brushRef="#br0" timeOffset="5139.636">30504 7572 11147,'0'0'2914,"0"0"-864,17-15-91,57-50-26,-45 41-1116,0 0 1,-2-2-1,-1-1 0,-1-2 1,-1 0-1,-2-1 0,-1-2 1,-1 0-1,15-34-817,-31 56 72,6-7 41,-2-2-1,0 1 0,-1-1 1,-1-1-1,-1 1 0,-1-1 1,0 0-1,-2 0 1,0 0-1,-1-1-112,-1 20 6,0 0 1,0 0-1,0 0 1,-1 0-1,1 0 1,0 0-1,-1 0 1,1 0-1,-1 0 1,1 0-1,-1 0 0,1 0 1,-1 0-1,0 0 1,1 0-1,-1 1 1,0-1-1,1 0 1,-1 1-1,0-1 1,0 0-1,0 1 0,0-1 1,0 1-1,0-1 1,0 1-1,0 0 1,0-1-1,0 1 1,0 0-1,0 0 1,0 0-1,0 0 0,0 0 1,0 0-1,0 0 1,0 0-1,0 0 1,0 0-1,0 0 1,0 1-1,0-1 1,0 0-1,0 1 0,0-1 1,0 1-1,0-1 1,0 1-1,0 0-6,-48 26 180,43-22-210,-1 2-1,1-1 0,0 1 0,0 0 0,1 0 0,0 0 0,0 1 0,1 0 1,0 0-1,0 0 0,1 0 0,0 1 0,1-1 0,-1 1 0,2 0 0,-1 0 0,1-1 1,1 1-1,-1 0 0,2 0 0,0 4 31,0 3-66,1 0-1,1 0 1,0-1 0,1 1 0,1-1-1,1 0 1,0 0 0,0-1 0,2 0-1,0 0 1,7 9 66,-14-21-10,7 11-39,1 1 1,0-1-1,1-1 0,0 0 0,1 0 0,0-1 0,1-1 0,0 0 0,1 0 0,0-1 0,0-1 0,1 0 0,11 4 49,-21-11 8,-1 0 0,1-1 0,0 1 0,0-1 0,0 0 0,0 0 0,0 0 0,0-1 0,-1 1 0,1-1 0,0 0 0,0 0 1,0 0-1,-1 0 0,1-1 0,-1 0 0,1 0 0,-1 0 0,0 0 0,0 0 0,1 0 0,-2-1 0,1 0 0,0 1 0,1-3-8,56-88 746,-43 61-518,73-128 1229,-101 198-1035,5-26-506,1 1 0,1-1 0,0 1 0,1 0 0,1 0 0,0 1 0,0-1 0,1 0 0,1 1 0,0-1 0,1 0 0,0 1 0,2-1 0,-1 0-1,1 0 1,1 0 0,0 0 0,1-1 0,1 0 0,-1 0 0,2 0 0,0 0 0,8 9 84,-11-17-281,0-1-1,1 0 1,-1 0-1,1 0 1,0-1 0,0 1-1,0-1 1,0 0-1,0-1 1,1 1-1,-1-1 1,0 0-1,1 0 1,2-1 281,45-15-9512,-38 0-2142</inkml:trace>
  <inkml:trace contextRef="#ctx0" brushRef="#br0" timeOffset="5386.01">31489 6868 14894,'0'0'1858,"0"0"-737,0 0 224,0 0 353,0 0-1186,0 0-512,0 0 0,74 45-1121,-45-32-1217,3-4-2467,-5-3-8359</inkml:trace>
  <inkml:trace contextRef="#ctx0" brushRef="#br0" timeOffset="5590.361">31876 7047 17360,'0'0'2894,"0"0"-455,0 0 300,0 0-550,0 0-940,0 0-592,0 0-374,0 0-107,-5 14-16,-14 46-96,16-48-75,1-1 1,0 0-1,1 1 1,0-1 0,1 1-1,1 0 1,0-1-1,0 1 1,1-1-1,0 0 1,1 1-1,1-1 1,-1 0-1,2-1 1,3 7 10,21 103-452,-30-116 453,-1 0 0,0 0 0,0 0 0,0-1 0,0 1-1,0-1 1,-1 0 0,0 0 0,0 0 0,1 0 0,-2 0 0,1 0-1,0-1 1,-1 0 0,1 1 0,-1-1 0,1-1 0,-1 1-1,0 0 1,0-1 0,0 0 0,0 0 0,0 0 0,0 0 0,0-1-1,0 1 1,0-1 0,-1 0 0,1-1 0,0 1 0,-1-1-1,-3 2 0,-18 2-611,0-2 0,0 0 0,1-2 1,-1-1-1,0-1 0,1-1 0,-26-8 611,30 1-2938,17-2-4753,6 3-2612</inkml:trace>
  <inkml:trace contextRef="#ctx0" brushRef="#br0" timeOffset="6014.486">32255 7157 5637,'0'0'10191,"0"0"-6112,0 0-1469,0 0-181,0 0-950,0 0-892,0 0-384,0 0-101,8 8-38,59 51 69,-63-59-91,-1 0 0,1 0-1,-1 0 1,1 0 0,-1 0 0,0-1 0,1 0-1,-1 1 1,0-1 0,1 0 0,-1-1 0,0 1-1,0-1 1,0 1 0,0-1 0,0 0 0,0 0-1,0 0 1,-1-1 0,1 1 0,-1-1 0,0 1-1,0-1 1,0 0 0,0 0 0,0 0 0,0 0-1,-1 0 1,1 0 0,-1 0 0,0-1-1,0 1 1,0 0 0,-1-1 0,1 1 0,-1-1-1,0 1 1,1 0 0,-2-1 0,1 1 0,-1-4-42,2 5 44,0 1 1,0-1 0,0 0-1,0 1 1,0-1 0,-1 0 0,1 0-1,-1 0 1,1 0 0,-1 1-1,0-1 1,0 0 0,0 0 0,0 0-1,0 0 1,0 0 0,0 0-1,-1 0 1,1 0 0,-1 0 0,1 1-1,-1-1 1,0 0 0,0 0-1,1 1 1,-1-1 0,0 0 0,-1 1-1,1-1 1,0 1 0,0-1-1,-1 1 1,1 0 0,-1 0-1,1-1 1,-1 1 0,0 0 0,1 0-1,-1 1 1,0-1 0,1 0-1,-1 0 1,0 1 0,0-1 0,0 1-1,0 0 1,0 0 0,-2-1-45,-5 4 0,1 0 1,-1 0 0,0 1-1,1-1 1,-1 2 0,1 0-1,0 0 1,1 0 0,-1 1-1,1 0 1,0 0 0,1 1-1,0 0 1,0 0 0,0 0-1,1 1 1,0 0 0,0 0-1,1 0 1,0 1 0,0-1-1,1 1 1,0 0 0,1 0-1,1-2-56,1 0 1,0 0 0,0 0-1,0 1 1,1-1 0,0 0-1,1 0 1,-1 0-1,1-1 1,1 1 0,-1 0-1,1-1 1,1 1 0,-1-1-1,1 0 1,0 0 0,0-1-1,1 1 1,-1-1 0,1 0-1,0 0 1,1 0 0,4 3 54,2 1-145,0-1 0,0 0 0,1 0-1,0-2 1,0 1 0,0-2-1,1 1 1,0-2 0,0 0-1,1-1 1,4 1 146,-8-2-10,-1 1-1,1-2 1,-1 1-1,1-2 1,0 1-1,-1-1 1,1-1-1,0 0 1,-1-1-1,1 0 1,-1 0 0,0-1-1,1 0 1,-1-1-1,-1 0 1,1-1-1,0 0 1,-1-1-1,0 1 1,-1-2-1,1 1 1,-1-1 0,0-1-1,5-5 11,-8-13-2466,-13 12-5707,-1 10-2846</inkml:trace>
  <inkml:trace contextRef="#ctx0" brushRef="#br0" timeOffset="6310.99">30827 7754 16848,'0'0'2771,"18"4"-1154,151 27 1970,109-21 455,71-14-4042,453-37 2268,-730 35-2262,-1-4-1,0-2 0,66-21-5,-92 12-1238,-71 16-2205,-14 7-497,-6 5-2445</inkml:trace>
  <inkml:trace contextRef="#ctx0" brushRef="#br0" timeOffset="-7598.72">28620 7200 18161,'0'0'3566,"0"0"-726,0 0-790,0 0-769,0 0-693,0 0-343,0 0-63,0 0-54,3 9-59,11 64 38,-14-74-103,0 1-1,0-1 1,1 0-1,-1 0 1,0 1-1,0-1 1,0 0-1,0 0 1,1 1 0,-1-1-1,0 0 1,1 1-1,-1-1 1,0 0-1,1 1 1,-1-1-1,1 0 1,-1 1 0,1-1-1,0 1 1,-1-1-1,1 1 1,-1 0-1,1-1 1,0 1-1,-1-1 1,1 1 0,0 0-1,-1 0 1,1-1-1,0 1 1,0 0-1,-1 0 1,1 0 0,0 0-1,0 0 1,-1 0-1,1 0 1,0 0-1,0 0 1,0 0-1,-1 0 1,1 1 0,0-1-1,-1 0 1,1 0-1,0 1 1,-1-1-1,1 1 1,0-1-1,-1 0 1,1 1 0,0-1-1,-1 1 1,1-1-1,-1 1 1,1 0-1,-1-1 1,0 1-1,1-1 1,-1 1 0,1 0-1,-1 0 1,0-1-1,0 1 1,1 0-1,-1-1 1,0 1 0,0 0-4,8-17 364,-1 1 0,0-1 0,-1-1 0,-1 1 1,-1-1-1,0 0 0,-1 0 0,-1-1 0,0-10-364,-3 27 1,0 0-1,0 0 1,1 1-1,-1-1 1,0 0-1,0 1 1,0-1-1,0 0 1,0 1 0,0-1-1,0 1 1,0-1-1,0 1 1,0 0-1,0 0 1,0-1-1,0 1 1,0 0-1,0 0 1,-1 0-1,1 0 1,0 0-1,0 0 1,0 0-1,0 1 1,0-1-1,0 0 1,0 0-1,0 1 1,0-1 0,0 1-1,0-1 1,0 1-1,0 0 1,0-1-1,0 1 1,0 0-1,0-1 1,1 1-1,-1 0 1,0 0-1,0 0 1,1 0-1,-1 0 1,1 0-1,-1 0 1,1 0-1,-1 0 1,1 0-1,0 0 1,-1 1-1,-15 16 0,2 1 0,0 0 0,0 1 0,2 1 0,1 0 0,0 0 0,1 1 0,2 1 0,0-1 0,1 3 0,4-13 0,0 0 0,0 0 0,2 1 0,-1-1 0,2 0 0,-1 1 0,2-1 0,0 1 0,0-1 0,1 0 0,0 0 0,1 0 0,1 0 0,0 0 0,0-1 0,1 1 0,1-1 0,0 0 0,0-1 0,4 4 0,-6-8 0,1 0 0,0 0 0,0-1 0,0 0 0,1 0 0,0 0 0,0 0 0,0-1 0,1 0 0,0 0 0,-1-1 0,1 0 0,0 0 0,1 0 0,-1-1 0,0 0 0,1-1 0,-1 0 0,1 0 0,-1 0 0,1-1 0,-1 0 0,1-1 0,0 1 0,-1-1 0,1-1 0,-1 0 0,0 0 0,0 0 0,1-1 0,-1 0 0,-1 0 0,1-1 0,0 0 0,-1 0 0,0 0 0,0-1 0,0 0 0,-1 0 0,1-1 0,-1 1 0,-1-1 0,1 0 0,-1-1 0,3-4 0,-4 2 0,0 0 0,-1 0 0,0-1 0,0 1 0,-1 0 0,0-1 0,-1 1 0,0-1 0,-1 1 0,0 0 0,0-1 0,-2-3 0,-11-3-1724,-19 23-5275,17 4-1702</inkml:trace>
  <inkml:trace contextRef="#ctx0" brushRef="#br1" timeOffset="-134914.29">10958 2252 13229,'0'0'1953,"0"0"-746,0 0 400,0 0 74,0 0-645,0 0 74,0 0 145,-4 16-332,-21 99 204,18 317 395,21 47-1522,1 52 544,-30 664-299,0-666 195,-44 1129 679,43-1373-826,-131 1809 1950,-21-724-1555,57-574-2412,103-730-460,7-28-2694,1-26-3119</inkml:trace>
  <inkml:trace contextRef="#ctx0" brushRef="#br1" timeOffset="-134458.258">6963 11478 6598,'-21'-3'4395,"-58"-10"3862,10-24-5657,68 36-2511,-1 0 0,1-1 0,-1 1 0,1-1 0,0 1 1,0-1-1,0 0 0,0 1 0,0-1 0,0 0 0,1 0 0,-1 0 0,1 0 0,-1 0 0,1 1 0,-1-1 1,1 0-1,0 0 0,0 0 0,0 0 0,0 0 0,0 0 0,1 0 0,-1 0 0,1 0 0,-1 0 1,1 0-1,0 0 0,-1 1 0,1-1 0,0 0 0,0 0 0,0 1 0,0-1 0,1 1 0,-1-1 0,0 1 1,1-1-1,0 1-89,70-47 1089,-17 27-977,0 4 0,2 1 0,-1 3 0,2 3 0,10 0-112,-53 8 12,987-109-59,-897 101-35,310-26-67,57-1 122,54-2 11,51-3-48,8635-279 6230,-7911 325-6166,1316-8 0,-2158-5 0,-67-3 0,-63-6 0,-60-4 0,90-36-208,-351 56 141,2 1-152,0-1 1,-1 0 0,1 0 0,-1-1-1,0 0 1,0-1 0,0 0 0,0-1 0,-1 0-1,1 0 1,-1 0 0,0-1 0,5-6 218,-12 10-158,-1 0-1,0 0 1,0 0 0,0 0 0,0 0 0,0 0 0,0 0-1,0 0 1,-1 0 0,1 0 0,-1 0 0,0 0 0,1 1-1,-1-1 1,0 0 0,0 0 0,0 1 0,0-1 0,0 0-1,-1 1 1,1 0 0,0-1 0,-1 1 0,1 0 0,-1-1-1,1 1 1,-1 0 0,0 0 0,0 0 0,1 0 0,-1 1-1,0-1 1,0 0 0,0 1 0,0-1 0,0 1 0,0 0-1,0 0 1,1-1 0,-3 1 158,2-1-256,-80-25-5552</inkml:trace>
  <inkml:trace contextRef="#ctx0" brushRef="#br1" timeOffset="-133869.478">13670 5422 4420,'3'-15'11323,"10"-48"-7453,-11 59-3621,0-1-1,0 1 1,1 0-1,0 0 1,0 0-1,0 1 1,0-1-1,1 1 1,-1-1-1,1 1 0,0 0 1,0 0-1,0 1 1,0-1-1,1 1 1,-1 0-1,1 0 1,-1 1-1,1-1 1,0 1-1,-1 0 1,1 0-1,0 0 1,0 1-1,0 0 1,0 0-1,0 0 1,-1 0-1,1 1 1,0 0-1,0 0 0,0 0 1,1 1-249,19 6 219,1 2 1,-1 0-1,-1 2 1,0 0-1,16 12-219,-9-6 8,38 21-83,-2 2 1,-2 3-1,-2 4 0,0 3 75,-24-17-1196,-42-52 524,-87-198 1520,90 215-821,0 1-1,1-1 0,-1 1 0,0 0 0,0-1 0,0 1 0,0-1 0,0 1 0,0-1 0,0 1 0,0-1 1,0 1-1,0-1 0,0 1 0,0-1 0,0 1 0,0 0 0,0-1 0,0 1 0,-1-1 0,1 1 0,0-1 1,0 1-1,-1 0 0,1-1 0,0 1 0,0-1 0,-1 1 0,1 0 0,0-1 0,-1 1 0,1 0 1,-1 0-1,1-1 0,0 1 0,-1 0 0,1 0 0,-1 0 0,1-1 0,-1 1 0,1 0 0,0 0 0,-1 0 1,1 0-1,-1 0 0,1 0 0,-1 0 0,1 0 0,-1 0 0,1 0 0,-1 0 0,1 0 0,-1 0 0,1 0 1,0 1-1,-1-1 0,1 0 0,-1 0 0,1 0 0,-1 1 0,1-1 0,0 0 0,-1 0 0,1 1 0,0-1 1,-1 0-1,1 1 0,0-1 0,0 1 0,-1-1-26,-9 33 811,2 23-1454,2-1 1,3 1-1,3 47 643,5-54-4316,4-18-2733,3-1-8390</inkml:trace>
  <inkml:trace contextRef="#ctx0" brushRef="#br1" timeOffset="-133495.307">16441 4752 5669,'0'0'8205,"-8"-14"-4729,-24-46-684,25 35 2685,22 33-2470,-9-4-3340,125 78 1881,-66-38-1427,3-3 1,1-3-1,45 16-121,-105-50-34,0 0 1,1-1-1,-1 0 1,1 0-1,0-1 1,0 0-1,0-1 1,0 0-1,0-1 1,0 0-1,8-1 34,-16 0-24,-1 0-1,1 1 0,0-1 1,0 0-1,-1 0 1,1 0-1,-1-1 0,1 1 1,-1 0-1,1-1 0,-1 1 1,0 0-1,1-1 1,-1 0-1,0 1 0,0-1 1,0 0-1,-1 1 0,1-1 1,0 0-1,-1 0 1,1 0-1,-1 0 0,1 0 1,-1 0-1,0 0 0,0 1 1,0-1-1,0 0 1,0 0-1,0 0 0,-1 0 1,1 0 24,-14-64-197,-23-3 216,36 66 5,0 1 1,0 0-1,-1 1 0,1-1 1,-1 0-1,1 0 0,-1 1 1,0-1-1,0 0 1,0 1-1,0 0 0,0-1 1,0 1-1,0 0 0,0 0 1,0 0-1,0 1 0,-1-1 1,1 0-1,0 1 1,-1 0-1,1-1 0,0 1 1,-1 0-1,1 0 0,-1 0 1,1 0-1,0 1 1,-1-1-1,1 1 0,0-1-24,-3 4 60,1 0-1,0 0 0,0 0 1,0 0-1,1 1 0,0 0 1,-1-1-1,2 1 0,-1 0 1,0 1-1,1-1 0,0 0 1,0 1-1,1-1 0,-1 3-59,-1 1 39,-9 35-104,1 1-1,2 1 0,2 0 1,3 0-1,0 41 66,3 50-6094,1-110 3804,0 28-7004</inkml:trace>
  <inkml:trace contextRef="#ctx0" brushRef="#br1" timeOffset="-133099.918">17885 6407 22870,'1'-15'3544,"4"-44"-1937,-5 58-1562,0 0 1,0 0-1,0 0 0,0 0 0,1 0 0,-1 0 1,0 1-1,0-1 0,1 0 0,-1 0 1,0 0-1,1 0 0,-1 1 0,1-1 0,-1 0 1,1 0-1,0 1 0,-1-1 0,1 0 1,0 1-1,-1-1 0,1 1 0,0-1 0,0 1 1,-1-1-1,1 1 0,0-1 0,0 1 0,0 0 1,0-1-1,0 1 0,0 0 0,0 0 1,-1 0-1,1 0 0,0 0 0,0 0 0,0 0 1,0 0-1,0 0 0,0 0 0,0 1 1,1-1-46,3 1 191,5 1-158,1 0 1,-1 1 0,0 1 0,0 0 0,0 0 0,-1 1 0,1 0 0,-1 0 0,0 1 0,-1 1 0,2 0-34,13 9-5,224 135-1009,-176-133-556,-69-20 1502,0 1 0,0-1 0,0 0 0,0 0 0,0 0 0,-1-1-1,1 1 1,-1 0 0,0-1 0,0 1 0,0-1 0,0 1 0,0-1 0,0 1 0,0-1 0,-1 0-1,0 1 1,1-1 0,-1 0 0,0 1 0,0-1 0,-1 0 0,1 1 0,-1-3 68,2-2-42,-18-186 1798,17 193-1735,0 1 0,0-1 0,0 1-1,0-1 1,0 1 0,0-1 0,0 0 0,0 1-1,0-1 1,0 1 0,0-1 0,0 1 0,0-1 0,0 0-1,0 1 1,0-1 0,0 1 0,0-1 0,-1 1-1,1-1 1,0 0 0,0 1 0,-1-1 0,1 0-1,0 1 1,0-1 0,-1 0 0,1 1 0,0-1 0,-1 0-1,1 1 1,0-1 0,-1 0 0,1 0 0,-1 0-1,1 1 1,0-1 0,-1 0 0,1 0 0,-1 0-1,1 0 1,-1 0 0,1 0 0,0 0 0,-1 0 0,1 0-1,-1 0 1,1 0 0,-1 0 0,1 0 0,-1 0-1,1 0 1,0 0 0,-1-1 0,1 1 0,-1 0-1,1 0 1,0 0 0,-1-1 0,1 1 0,0 0 0,-1-1-1,1 1 1,0 0 0,-1 0 0,1-1 0,0 1-1,0-1 1,-1 1-21,-88 253 582,39-60-983,32-62-4654,12-75-1495</inkml:trace>
  <inkml:trace contextRef="#ctx0" brushRef="#br1" timeOffset="-132704.044">19952 5313 17713,'0'0'3801,"0"0"-849,14-13-491,48-42-726,-58 52-1654,0 1-1,0 0 1,0 0 0,0 0 0,1 1 0,-1-1 0,1 1-1,-1 0 1,1 0 0,-1 1 0,1-1 0,-1 1-1,1 0 1,0 0 0,-1 0 0,1 1 0,3 1-81,1-1 72,23 5-61,0 3-1,-1 0 0,0 2 0,-1 1 0,0 2 0,20 13-10,-45-25-18,139 88-2123,-143-89 1912,-6-12 90,-76-158 283,102 356 732,-8-83-2952,-1-38-3221,-4-22-1803</inkml:trace>
  <inkml:trace contextRef="#ctx0" brushRef="#br1" timeOffset="-132374.633">21723 4499 17969,'0'0'4046,"0"0"-2044,15-3-646,-8 2-1205,0 0-7,1-1-1,0 1 1,0 0-1,0 1 1,0 0 0,0 0-1,0 1 1,-1 0 0,1 0-1,0 1 1,0 0 0,-1 0-1,6 3-143,87 40 235,3-5 0,82 21-235,-112-50-91,-72-13 88,0 0 0,0 1 0,0-1 0,0 0 0,0 1-1,0-1 1,-1 0 0,1 0 0,0 0 0,-1 0 0,0 1 0,1-1 0,-1 0-1,0 0 1,0 0 0,0 0 0,0 0 0,0 0 0,-1 0 0,1 0 0,0 0-1,-1 0 1,0 0 0,1 1 0,-1-1 0,0 0 0,0 0 0,0 1 0,0-1 3,-4-11 17,-52-99 750,56 112-737,0-1 0,0 1 1,0 0-1,0-1 0,0 1 0,0 0 0,0 0 0,0 0 0,-1 0 0,1 0 0,0 0 0,0 0 0,0 0 0,0 0 1,0 0-1,-1 1 0,1-1 0,0 0 0,0 1 0,0-1 0,0 1 0,0-1 0,0 1 0,0 0 0,0-1 0,1 1 1,-1 0-1,0 0 0,0 0 0,0-1 0,1 1 0,-1 0 0,0 0 0,1 0 0,-1 0 0,1 0 0,-1 0 0,1 0 1,0 0-1,-1 1 0,1-1 0,0 0 0,0 0 0,0 0 0,0 0 0,0 0 0,0 1 0,0-1 0,0 0 1,0 0-1,0 0 0,1 0 0,-1 0 0,0 0 0,1 0 0,-1 1-30,0-1-8,-26 272 706,8-43-5758,5-167-988</inkml:trace>
  <inkml:trace contextRef="#ctx0" brushRef="#br1" timeOffset="-131950.882">14099 7920 19603,'0'0'4180,"0"0"-2136,0 0-207,0 0-353,0 0-737,6 16-240,-5-14-495,1 5 36,1 0 0,0 1 0,0-1 0,0 0 0,1-1 0,0 1 0,1-1 0,-1 0 0,1 0 0,0 0 0,1 0 0,-1-1 0,1 0 0,0 0 0,1-1 0,-1 1 0,1-2 0,2 2-48,303 137-246,-267-126-1366,-54-28 475,-16-13 1208,-2 0 0,0 2 0,-1 1 0,-2 1 1,0 2-1,-10-4-71,37 20 83,0 1 0,-1-1 0,1 1 0,-1-1 0,1 1 0,-1 1 1,0-1-1,0 0 0,0 1 0,0 0 0,0 0 0,0 0 0,0 0 0,-1 1 0,1 0 0,0-1 1,0 1-1,-1 1 0,1-1 0,0 1 0,0 0 0,0 0 0,0 0 0,0 0 0,0 1 0,0-1 1,0 1-1,0 0 0,1 0 0,-4 3-83,2 8 11,1 1 1,0-1 0,1 1-1,0 0 1,1 0 0,1 0-1,0 0 1,1 0 0,0 0-1,1 0 1,3 13-12,22 65-1658,3-38-2738,-7-22-2560</inkml:trace>
  <inkml:trace contextRef="#ctx0" brushRef="#br1" timeOffset="-131611.68">15322 7088 20724,'0'0'1991,"0"0"48,0 0-106,0 0-908,14-3-385,112-14 876,-78 17-1404,1-1 0,-2-3 1,1-2-1,0-2 0,14-5-112,-37 1-11,-33 6-80,-120-39 102,124 66 139,17 367-1298,-3-337-2071,4-15-2819</inkml:trace>
  <inkml:trace contextRef="#ctx0" brushRef="#br1" timeOffset="-131191.66">18186 2976 11467,'0'0'5301,"14"-11"-2456,102-68 2099,-92 70-4455,1 2-1,-1 0 1,1 2 0,0 1 0,1 1 0,-1 1 0,1 1 0,-1 1 0,1 1 0,-1 2 0,5 1-489,49 11-254,-1 4 0,65 25 254,-72-21-333,-69-23 317,-2 1-6,1 0 1,-1-1 0,1 1-1,-1-1 1,1 1 0,0 0-1,-1-1 1,1 1 0,0-1-1,-1 0 1,1 1-1,0-1 1,0 1 0,-1-1-1,1 0 1,0 0 0,0 1-1,0-1 1,-1 0 0,1 0-1,0 0 1,0 0 0,0 0-1,0 0 1,-1 0 0,1 0-1,0 0 1,0-1 0,0 1-1,-1 0 1,1 0 0,0-1-1,0 1 1,-1-1 0,1 1-1,0 0 1,-1-1 0,1 1-1,0-1 1,-1 0 0,1 1-1,-1-1 1,1 1-1,-1-1 1,1 0 0,-1 0-1,1 1 1,-1-1 0,0 0-1,1 0 1,-1 1 0,0-1-1,0 0 1,1 0 0,-1 0-1,0 1 1,0-1 0,0 0-1,0 0 1,0 0 0,0 0 21,-5-13 8,0 0-1,0 0 1,-1 0 0,-1 1 0,0 0 0,-1 0 0,-1 1 0,1 0 0,-11-10-8,8 8 110,-34-26 1011,24 69-688,-25 231-334,42-222-134,-13 166-3371,17-120-2680</inkml:trace>
  <inkml:trace contextRef="#ctx0" brushRef="#br1" timeOffset="-130816.788">20692 3180 11787,'9'-17'8504,"-4"4"-7235,-3 7-1023,0 0 0,1 1 0,0-1 0,0 0 0,0 1 0,0 0 0,1 0 0,0 0-1,0 0 1,0 0 0,1 1 0,-1 0 0,1 0 0,0 0 0,0 0 0,1 1 0,-1 0 0,1 0-246,6-1 295,-1 0-1,1 1 0,0 0 0,0 1 1,1 0-1,-1 1 0,0 1 0,1-1 1,-1 2-295,12 2 37,-1 1 0,0 2 1,0 0-1,0 1 0,0 2 1,-1 0-1,-1 1 0,0 1 0,0 1 1,-1 1-1,0 1-37,-19-11 7,1-1-1,1 0 1,-1 1-1,0-1 1,1 0-1,-1-1 1,1 1-1,-1 0 1,1-1-1,0 1 1,-1-1-1,1 0 1,0 0 0,0 0-1,0 0 1,0 0-1,0-1 1,0 0-1,1 1 1,-1-1-1,0 0 1,0 0-1,0-1 1,0 1-1,0-1 1,0 1-1,0-1 1,0 0-1,0 0 1,0 0-1,0-1 1,-1 1-1,1-1 1,0 0 0,-1 1-1,1-1 1,-1 0-1,0 0 1,0-1-1,0 1 1,0 0-1,0-1 1,0 1-1,0-1 1,0-2-7,7-64 32,-15 70-38,-26 144 124,28 44-492,15-107-3555,-7-57-379,-3-5-2664</inkml:trace>
  <inkml:trace contextRef="#ctx0" brushRef="#br1" timeOffset="-130367.2">12737 7203 19763,'13'-7'1970,"109"-33"1612,11 30-2080,0 5 1,34 8-1503,-158 1 60,-30-1-2,11-5 77,0 0 1,0 0-1,0-1 1,0 0 0,1-1-1,-1 0 1,1-1-1,0 0 1,1 0 0,-7-5-136,-65-30 1404,78 40-1389,1 0 0,-1 0 0,1 0 0,-1 0 1,1 0-1,-1 1 0,1-1 0,-1 0 1,1 1-1,-1-1 0,1 1 0,0-1 1,-1 1-1,1-1 0,0 1 0,-1 0 0,1 0 1,0 0-1,0 0 0,0 0 0,0 0 1,0 0-1,0 0 0,0 0 0,0 1 1,0-1-1,0 0 0,1 1 0,-1-1 1,1 0-1,-1 1 0,1-1 0,-1 1 0,1-1 1,0 1-1,-1-1 0,1 1 0,0-1 1,0 1-1,0-1 0,1 1 0,-1-1 1,0 1-1,0-1 0,1 0 0,-1 1 1,1-1-1,-1 1 0,1-1 0,0 0 0,0 1-15,-1 15 24,21 222-240,18-85-4682,-13-91-2576</inkml:trace>
  <inkml:trace contextRef="#ctx0" brushRef="#br1" timeOffset="-129882.067">16594 8299 16720,'-1'-16'4682,"-8"-78"-310,9 93-4268,1 0 1,-1 1 0,0-1-1,1 0 1,-1 0 0,0 1-1,1-1 1,-1 0 0,1 1 0,-1-1-1,1 0 1,0 1 0,-1-1-1,1 1 1,-1-1 0,1 1-1,0-1 1,0 1 0,-1-1-1,1 1 1,0 0 0,0-1-1,-1 1 1,1 0 0,0 0-1,0 0 1,0-1 0,-1 1-1,1 0 1,0 0 0,0 0-1,0 0 1,0 1 0,-1-1-1,1 0 1,0 0 0,0 0-1,0 1 1,-1-1 0,1 0 0,0 1-1,0-1 1,-1 1 0,1-1-1,0 1 1,0-1-105,195 86 1372,-157-67-1441,1-2 0,0-2 1,2-2-1,-1-1 0,2-2 1,-1-2-1,1-2 0,43 1 69,-84-7-37,1 1-1,0-1 1,0 0 0,-1 0-1,1 0 1,0 0-1,0-1 1,-1 1 0,1-1-1,0 0 1,-1 1 0,1-1-1,-1 0 1,1 0 0,-1-1-1,1 1 1,-1-1-1,0 1 1,1-1 0,-1 0-1,0 1 1,0-1 0,0 0-1,-1 0 1,1-1-1,0 1 1,-1 0 0,0-1-1,1 1 1,-1 0 0,0-1-1,0 0 1,0 1 0,-1-1-1,1 0 1,0 1-1,-1-1 1,0 0 0,0 1-1,0-1 1,0 0 0,0 0-1,0 1 1,-1-3 37,-5-11 43,0 0 1,-1 0 0,0 1-1,-1-1 1,-1 2-1,0-1 1,-2 1-1,1 1 1,-2 0 0,1 0-1,-5-2-43,11 9 97,1 3-20,4 2-49,0 0 1,0 0 0,0 0-1,-1 0 1,1 0 0,0 0-1,-1 0 1,1 0-1,-1 0 1,0 0 0,1 0-1,-1 0 1,0 0 0,1 1-1,-1-1 1,0 0-1,0 0 1,1 1 0,-1-1-1,0 1 1,0-1-1,0 1 1,0-1 0,0 1-1,0-1 1,0 1 0,0 0-1,0 0 1,0-1-1,0 1 1,0 0 0,0 0-1,0 0 1,-1 0-1,1 0 1,0 0 0,0 1-1,0-1 1,0 0 0,0 0-1,0 1 1,0-1-1,0 1 1,0-1 0,0 1-1,1-1 1,-1 1 0,0 0-1,0 0-28,-18 182 267,27-58-1578,26-49-6715,-12-48-2490</inkml:trace>
  <inkml:trace contextRef="#ctx0" brushRef="#br1" timeOffset="-129489.326">19721 7296 21396,'0'0'3059,"16"-13"-806,59-41-246,-70 51-1892,1 1 0,-1-1-1,1 1 1,0 0 0,0 0 0,0 1 0,0-1-1,0 1 1,1 1 0,-1-1 0,0 1-1,0 0 1,1 1 0,-1-1 0,0 1 0,0 1-1,0-1 1,0 1 0,0 0 0,4 2-115,36 14-399,-2 2 0,0 2 1,-2 2-1,0 1 1,-2 3-1,5 5 399,-44-32-31,-1-1 1,0 0-1,1 1 1,-1-1-1,1 0 0,-1 0 1,1 1-1,-1-1 0,1 0 1,-1 0-1,1 0 0,-1 0 1,1 0-1,-1 0 1,1 0-1,-1 0 0,1 0 1,-1 0-1,1 0 0,-1 0 1,1 0-1,-1 0 0,1 0 1,-1 0-1,1-1 1,-1 1-1,1 0 0,-1 0 1,0-1-1,1 1 0,-1 0 1,1 0-1,-1-1 0,0 1 1,1-1-1,-1 1 1,0 0-1,1-1 0,-1 1 1,0-1-1,0 1 0,1-1 1,-1 1-1,0 0 0,0-1 1,0 1-1,0-1 1,1 1-1,-1-1 0,0 1 1,0-1-1,0 1 0,0-1 1,0 0-1,0 1 0,0-1 1,-1 1-1,1-1 1,0 1-1,0 0 0,0-1 1,0 1-1,-1-1 0,1 1 1,0-1-1,0 1 0,-1-1 1,1 1-1,-1-1 31,-6-42 143,6 43-152,-29-75 1984,29 75-1920,0 0-1,0 0 1,0 0 0,0 0 0,1 0 0,-1 0-1,0 0 1,0 0 0,0 0 0,0 0 0,0 0 0,1 0-1,-1 1 1,0-1 0,0 0 0,0 0 0,1 1-1,-1-1 1,0 1 0,0-1 0,1 1 0,-1-1 0,1 1-1,-1-1 1,0 1 0,1 0 0,-1-1 0,1 1-1,-1 0 1,1-1 0,-1 1 0,1 0 0,0 0 0,-1 0-1,1-1 1,0 1 0,0 0 0,0 0 0,-1 0-1,1 0 1,0-1 0,0 1 0,0 0 0,0 0-1,1 0-54,-3 4 144,-69 231 1587,53-73-6905,17-126-2204</inkml:trace>
  <inkml:trace contextRef="#ctx0" brushRef="#br2" timeOffset="-128158.342">7270 10068 16367,'0'0'2536,"0"0"-1004,0 0 219,-6 13-37,-15 38-529,22-49-1142,1-1-1,-1 0 0,0 0 1,1 0-1,-1 0 1,1 0-1,-1 0 1,1 0-1,-1 0 1,1-1-1,0 1 1,-1-1-1,1 1 1,0-1-1,-1 1 0,1-1 1,0 0-1,0 0 1,0 0-1,-1 0 1,1 0-1,0-1 1,0 1-1,-1 0 1,1-1-1,0 1 0,-1-1 1,1 0-1,0 1 1,-1-1-1,1 0 1,-1 0-1,1 0 1,-1 0-43,4-1 67,148-46 151,-2-7 1,82-45-219,-214 92 1,247-113 9,63-32 108,61-36 277,62-32 21,64-33-309,61-31 58,57-23 278,56-23 198,50-21 176,3516-1532 1606,1676-363-2225,-5266 2019-198,-73 25 0,-72 24 0,-70 21 0,-72 20 0,-70 21 0,-68 17 0,61-42 0,-199 74-1062,-111 60-2104,-39 11-4548,-18 11-8467</inkml:trace>
  <inkml:trace contextRef="#ctx0" brushRef="#br2" timeOffset="-124478.427">25143 10204 11627,'0'0'2637,"0"0"-379,-1-14 182,0-4-1570,-1-11 90,2-3 2831,0 32-2734,15 20 128,9 8-1097,0-2 0,2 0-1,1-1 1,1-2 0,0-1-1,2-1 1,1-2-1,0-1 1,1-1 0,1-2-1,1-1 1,18 4-88,151 49 705,-201-67-693,0 0 0,-1 0 0,1 0 0,-1 1 0,1-1 0,-1 1 0,1-1 1,-1 1-1,1-1 0,-1 1 0,1 0 0,-1 0 0,1-1 0,-1 1 0,0 0 0,0 0 1,1 0-1,-1 1 0,0-1 0,0 0 0,0 0 0,0 1 0,0-1 0,-1 0 0,1 1 0,0-1 1,-1 1-1,1-1 0,-1 1 0,1-1 0,-1 1 0,0 0 0,1-1 0,-1 1 0,0-1 1,0 1-1,0 0 0,-1-1 0,1 1 0,0-1 0,0 1 0,-1 0 0,1-1 0,-1 1 1,0-1-1,1 1 0,-1-1 0,0 0 0,0 1 0,0-1 0,0 0 0,0 0 0,0 1 0,0-1 1,0 0-1,-1 0-12,-157 116 432,91-74-336,-55 43-2491,14 13-4653,81-66-5001</inkml:trace>
  <inkml:trace contextRef="#ctx0" brushRef="#br2" timeOffset="-123709.606">19989 11968 19442,'10'-13'2045,"11"-14"-997,0 1 1,2 1-1,0 1 1,2 1-1,2 0-1048,-7 7 204,1 1 0,1 2 0,0 0-1,0 1 1,2 1 0,-1 1 0,1 2-1,1 0 1,-1 1 0,1 2 0,1 0-1,1 2-203,-23 2 17,0 0 0,1 1 0,-1-1 0,0 1-1,1 0 1,-1 1 0,0-1 0,1 1 0,-1 0-1,0 0 1,1 0 0,-1 0 0,0 1 0,0 0 0,0 0-1,0 0 1,-1 0 0,1 1 0,-1-1 0,1 1-1,-1 0 1,0 0 0,0 0 0,0 0 0,0 1-1,0-1 1,-1 1 0,0 0 0,0 0 0,0-1 0,0 1-1,0 1 1,-1-1 0,0 0 0,0 0 0,0 0-1,0 1 1,-1-1 0,1 1 0,-1 1-17,-5 16-95,0-1 0,-1 1 0,-1-1 0,-1-1 0,0 0 0,-2 0 0,-1 0 0,0-1 0,-1-1 0,-1 0 0,-1-1 0,0 0 0,-2-1 0,1-1 0,-3 1 95,13-11-75,-175 180-1799,150-146 1580,67-49 17,38-45 982,-2-2-1,-3-4 1,-3-3 0,-2-3-1,7-16-704,51-67 838,-158 172 283,21-5-1095,0 0 0,1 1 0,2 1 0,-1 0 0,2 0 0,1 1 0,0 1 0,2-1 0,0 1 0,1 1 0,1-1 0,1 1 0,1 0 0,1 0 0,1 11-26,2-27-3,-1 1 0,2-1-1,-1 1 1,0-1 0,1 0-1,0 1 1,1-1 0,-1 0 0,1 0-1,1-1 1,-1 1 0,1-1 0,-1 1-1,2-1 1,-1 0 0,0-1-1,1 1 1,0-1 0,0 0 0,1 0-1,-1 0 1,1-1 0,-1 0 0,1 0-1,0 0 1,0-1 0,1 0-1,-1 0 1,0 0 0,5 0 3,5 1 24,0-1-1,0 0 1,0-1 0,0-1 0,0 0-1,0-1 1,1-1 0,-2-1 0,1 0-1,0-1 1,-1 0 0,3-2-24,-1-1 57,0-1 1,0 0 0,-1-1-1,0-1 1,0-1-1,-1 0 1,-1-1 0,0 0-1,0-1 1,-1-1-1,-1 0 1,-1-1-1,0 0 1,7-13-58,-17 27-45,1-1 1,-1 1-1,0 0 0,0 0 0,0-1 1,0 1-1,0 0 0,-1-1 0,1 1 1,0-1-1,-1 1 0,1-1 0,-1 0 1,1 1-1,-1-1 0,0 1 1,1-1-1,-1 0 0,0 1 0,0-1 1,0 0-1,0 1 0,-1-1 0,1 0 1,0 1-1,-1-1 0,1 1 0,-1-1 1,0 1-1,1-1 0,-1 1 0,0-1 1,0 1-1,0 0 0,0-1 1,0 1-1,0 0 0,0 0 0,-1 0 1,1 0-1,0 0 0,-1 0 0,1 0 1,0 0-1,-1 0 0,1 1 0,-1-1 1,1 0-1,-1 1 0,-1-1 45,-28 2-5867,-3 6-6913</inkml:trace>
  <inkml:trace contextRef="#ctx0" brushRef="#br2" timeOffset="-122805.268">10898 2348 13421,'0'0'2541,"0"0"-1265,0 0 21,0 0-213,0 0-620,-8 16-165,-51 111-43,-95 152-325,162-301 138,34-53 31,-2 1 2525,3 2-1,53-66-2624,-21 71 1009,-73 66-994,1 0 0,-1-1 1,1 1-1,0 0 0,0 0 1,-1 1-1,1-1 1,0 1-1,0-1 0,0 1 1,0 0-1,0 0 0,0 0 1,-1 0-1,1 1 0,0-1 1,0 1-1,0-1 1,0 1-1,-1 0 0,1 0 1,0 1-1,-1-1 0,1 0 1,-1 1-1,1 0 0,-1-1 1,0 1-1,0 0 1,0 0-1,0 1 0,2 1-15,144 228 160,-143-223-162,0-1-1,0 1 1,1-1-1,1 0 1,-1 0-1,1-1 1,0 0-1,1 0 0,0-1 1,0 0-1,0 0 1,1-1-1,0 0 1,0 0-1,0-1 0,0 0 1,1-1-1,0 0 1,0-1-1,-1 0 1,1 0-1,0-1 1,1 0-1,-1-1 0,5 0 3,-9-3 7,-1 0-1,1 0 0,-1-1 0,0 0 1,0 0-1,0 0 0,0 0 0,-1-1 0,0 0 1,0 0-1,0 0 0,0 0 0,-1-1 1,0 1-1,0-1 0,0 0 0,-1 0 1,0 0-1,0 0 0,-1-1 0,1 1 0,-1 0 1,-1-1-1,1 1 0,-1 0 0,0-1 1,-1 1-1,1-1 0,-1 1 0,-2-5-6,3 9-125,0 0 0,-1 1 0,1-1 0,0 0 0,-1 0 0,1 1 0,-1-1 0,0 1 0,0-1 0,0 0-1,1 1 1,-1 0 0,-1-1 0,1 1 0,0-1 0,0 1 0,0 0 0,-1 0 0,1 0 0,-1 0 0,1 0 0,-1 0 0,1 0 0,-1 0 0,1 1-1,-1-1 1,0 0 0,1 1 0,-1 0 0,0-1 0,0 1 0,1 0 0,-1 0 0,0 0 0,0 0 0,1 0 0,-1 0 0,0 0 0,0 1-1,1-1 1,-1 1 0,-1 0 125,-16 11-7463</inkml:trace>
  <inkml:trace contextRef="#ctx0" brushRef="#br2" timeOffset="-122131.48">9062 5159 18770,'0'0'1366,"0"0"113,0 0 448,0 0-678,0 0-939,0 0-241,0 0-20,4 12 36,60 238 54,-63-246-137,-1-1 0,1 0 0,-1 1 0,1-1 1,0 0-1,1 0 0,-1 0 0,0 0 0,1 0 1,0 0-1,0 0 0,0-1 0,0 1 0,0 0 1,0-1-1,1 0 0,-1 1 0,1-1 0,-1 0 1,1 0-1,0-1 0,0 1 0,0-1 0,0 1 0,0-1 1,0 0-1,0 0 0,1 0 0,-1-1 0,0 1 1,1-1-1,-1 1 0,0-1 0,1 0 0,-1-1 1,0 1-1,1 0 0,-1-1 0,1 0-2,12-9 120,-1-1 0,-1 0 0,0-1 0,0-1 0,-1 0-1,-1 0 1,0-2 0,-1 1 0,-1-1 0,0-1 0,2-6-120,5-7 602,-1-1 0,-1 0 1,-2-2-1,-1 1 0,-2-2 1,6-31-603,-40 124 197,-26 171-141,37-150-106,-56 413-2641,70-487 2681,-1 1 0,0 0-1,0-1 1,-1 1 0,0-1-1,0 1 1,-1-1 0,0 0-1,0 1 1,-1-1 0,1 0 0,-2 0-1,1-1 1,-1 1 0,0-1-1,-1 1 1,1-1 0,-1-1 0,0 1-1,-1-1 1,1 1 0,-1-2-1,0 1 1,0-1 0,-1 0-1,1 0 1,-1 0 0,0-1 10,-6-3 127,1 0 0,0-1 0,-1 0 0,1-1 1,0-1-1,0 0 0,0-1 0,0 0 0,0 0 0,1-1 0,0-1 0,0 0 1,0 0-1,1-1 0,0-1 0,0 0 0,1 0 0,0-1 0,0 0 1,1 0-1,0-1 0,1 0 0,0 0 0,1-1 0,0 0 0,0 0 0,-2-8-127,6 11 21,0-1-1,0 1 0,1-1 0,0 0 0,0 1 0,1-1 0,0 0 0,1 1 0,0-1 0,0 1 0,1-1 1,0 1-1,0-1 0,1 1 0,0 0 0,1 0 0,0 0 0,0 1 0,0-1 0,1 1 0,0 0 1,1 0-1,-1 1 0,1 0 0,1 0-20,9-10-16,1 1 1,1 1-1,0 0 1,1 2-1,0 0 1,1 1-1,0 1 1,1 1-1,4-1 16,-11 4-224,0 1 0,1 0 0,0 1 0,0 0-1,0 2 1,1 0 0,-1 0 0,0 1 0,1 1-1,-1 1 1,9 1 224,-5 10-3577,-11 3-3571</inkml:trace>
  <inkml:trace contextRef="#ctx0" brushRef="#br2" timeOffset="-109391.106">849 1471 17008,'0'0'2226,"0"0"-453,0 0 757,0 0-176,0 0-779,0 0-678,0 0-454,-5 5-187,3-2-233,0 0-1,0 0 1,1 0-1,-1 1 0,1-1 1,-1 0-1,1 1 1,0-1-1,0 1 1,1-1-1,-1 1 1,1-1-1,0 1 1,0-1-1,0 1 0,0 0 1,1-1-1,-1 1 1,1-1-1,0 1 1,0-1-1,0 1 1,0-1-1,1 0 1,-1 0-1,1 1 1,0-1-1,0 0 0,2 1-22,6 13 7,2 0 0,-1-1 0,2-1 0,0 0 0,1-1 0,1 0 0,0-1 0,0-1 0,2 0 0,-1-2 0,1 1 0,1-2 0,0 0 0,0-1 0,1-1-1,0-1 1,0-1 0,0 0 0,1-2 0,13 2-7,-28-5 1,0 0 0,0-1 0,0 1 0,0-1 0,0 0 0,0-1 0,0 1 0,-1-1 0,1 0-1,0 0 1,-1 0 0,0 0 0,1-1 0,-1 0 0,0 0 0,0 0 0,-1-1 0,1 1 0,-1-1 0,1 0 0,-1 1 0,0-2-1,-1 1 1,1 0 0,-1-1 0,0 1 0,0-1 0,0 1 0,0-2-1,4-12 34,-1 0-1,0-1 1,-2 1-1,0-1 1,-1 0-1,0 0 1,-2-4-34,1-4 178,0 2 168,0-1 0,-2 1 0,-1-1 0,-1 1 0,-1-1 0,-1 1 0,-3-6-346,2 70 53,38 294-53,-21-255 0,58 347-32,-57-258-155,-12-163 189,-1-1-1,1 0 1,-1 0 0,0 1-1,0-1 1,0 0-1,0 0 1,0 0 0,0 0-1,-1 0 1,0-1-1,0 1 1,1 0 0,-1-1-1,-1 1 1,1-1-1,0 1 1,-1-1 0,1 0-1,-1 0 1,0 0-1,1-1 1,-1 1 0,0-1-1,0 1 1,0-1-1,0 0 1,0 0 0,-1 0-1,1-1 1,0 1-1,-3-1-1,-107-4 67,75-5-56,0-2 0,1-2 0,0-2 1,1-1-1,1-1 0,0-3 0,1 0 1,2-2-1,-4-5-11,-26-30-1762,61 55 1655,-1 0-1,1 0 0,0 1 1,0-1-1,0 0 0,0 0 1,0 0-1,0 0 0,0 0 1,1 0-1,-1 0 0,1-1 1,-1 1-1,1 0 0,0 0 1,0 0-1,0 0 1,0-1-1,0 1 0,1 0 1,-1 0-1,1 0 0,-1 0 1,1 0-1,0 0 0,0 0 1,0 0-1,0 0 0,0 0 1,0 0-1,0 0 0,1 1 1,-1-1-1,1 1 0,-1-1 1,2-1 107,29-19-6001,7 5-3949</inkml:trace>
  <inkml:trace contextRef="#ctx0" brushRef="#br2" timeOffset="-109019.99">1637 1569 16656,'0'0'3390,"0"0"-390,0 0-198,0 0-784,0 0-881,0 0-517,0 0-252,17-8-128,54-28-37,-62 31-180,-1 1-1,1 1 1,-1 0-1,1 0 1,0 0-1,0 1 1,0 1-1,1 0 1,-1 0-1,0 0 1,0 1-1,1 1 1,-1 0-1,1 0-22,-8-1-2,-1 1 0,1 0 0,0-1 0,-1 1 1,1 0-1,-1 0 0,0 0 0,1 0 0,-1 0 0,0 0 0,1 0 0,-1 0 0,0 0 0,0 1 0,0-1 0,0 0 1,0 1-1,-1-1 0,1 1 0,0-1 0,-1 1 0,1 0 0,-1-1 0,1 1 0,-1-1 0,0 1 0,1 0 1,-1-1-1,0 1 0,0 0 0,0-1 0,-1 1 0,1 0 0,0-1 0,0 1 0,-1 0 0,1-1 0,-1 1 1,0-1-1,0 2 2,-31 63 65,-110 116 368,141-182-434,0 1 1,0 0 0,1 0-1,-1 0 1,0-1 0,0 1-1,1 0 1,-1 0 0,1 0-1,-1 0 1,1 0 0,-1 1-1,1-1 1,0 0 0,-1 0-1,1 0 1,0 0 0,0 0-1,0 0 1,0 1 0,0-1-1,0 0 1,0 0 0,0 0-1,0 0 1,1 0 0,-1 0-1,0 1 1,1-1 0,-1 0-1,1 0 1,-1 0 0,1 0-1,-1 0 1,1 0 0,0 0-1,0-1 1,-1 1-1,1 0 1,0 0 0,0-1-1,0 1 1,0 0 0,0-1-1,0 1 1,0-1 0,0 1-1,0-1 1,0 1 0,0-1-1,0 0 1,0 1 0,1-1-1,-1 0 1,0 0 0,0 0-1,0 0 1,0 0 0,0 0-1,1 0 1,0-1 0,74-13-49,86-62-979,-59 16-4621,-80 47 3240,13-8-4552</inkml:trace>
  <inkml:trace contextRef="#ctx0" brushRef="#br2" timeOffset="-108346.901">2342 1293 17521,'0'0'4532,"0"0"-1302,0 0-759,0 0-688,0 0-843,0 0-609,0 0-107,5 11 75,62 172 149,-8 0-522,-96-296-49,31 93 138,2 0-1,0-1 1,2 1 0,0-1 0,1 1 0,1-1-1,1 1 1,1-1 0,1 1 0,0-1-1,2 1 1,0 0 0,4-6-15,-7 21 8,1 1 0,0-1-1,0 1 1,0 0 0,1 0 0,0 0 0,-1 0-1,1 0 1,1 1 0,-1 0 0,0 0 0,1 0-1,0 0 1,-1 1 0,1-1 0,0 1 0,0 1-1,0-1 1,1 1 0,-1 0 0,0 0-1,1 0 1,-1 1 0,0-1 0,1 1 0,-1 1-1,0-1 1,1 1 0,-1 0 0,0 0 0,0 1-1,1-1 1,-1 1 0,0 0 0,-1 1 0,1-1-1,2 3-7,10 6-11,-2 1 0,0 1 1,0 1-1,-1 0 0,-1 1 0,-1 0 0,0 1 0,-1 1 0,0 0 0,-1 0 0,-1 1 0,-1 0 0,-1 0 0,0 1 0,-2 0 0,0 0 1,-1 1-1,-1-1 0,0 1 0,-2 0 0,0 11 11,-10-48 42,3-14 48,1 0-1,1 0 0,2 0 0,0-1 0,3 1 0,0-1 1,3 1-1,0 0 0,2 0 0,5-16-89,-6 33 0,0 0 0,0 1 0,1 0 0,1 0 0,0 1 0,1 0 0,0 0 0,8-7 0,-14 16 0,0 0 0,1 1 0,-1-1 0,1 0 0,-1 1 0,1 0 0,0 0 0,0 0 0,0 0 0,0 0 0,0 0 0,0 1 0,1-1 0,-1 1 0,0 0 0,1 0 0,-1 1 0,1-1 0,-1 1 0,1-1 0,-1 1 0,1 0 0,0 0 0,-1 1 0,1-1 0,-1 1 0,1 0 0,-1 0 0,0 0 0,1 0 0,-1 0 0,0 1 0,0-1 0,1 1 0,-1 0 0,-1 0 0,2 1 0,13 15-176,0 1 1,-2 1-1,0 0 1,-2 1-1,0 0 0,-1 1 1,-1 0-1,-1 1 1,-1 0-1,-2 1 1,0 0-1,-1 0 0,-1 1 1,-2 1 175,11 27-804,-6-26-4027,2-7-3315</inkml:trace>
  <inkml:trace contextRef="#ctx0" brushRef="#br2" timeOffset="-107844.577">3429 1027 10378,'3'-13'6860,"8"-39"-3705,12 28 3512,19 42-5395,-36-13-1001,281 155 1000,-174-100-1981,-112-61 705,1 0 1,-1 0-1,0 0 1,1-1-1,-1 1 1,0-1-1,0 1 1,0 0-1,0-1 1,0 0 0,-1 1-1,1-1 1,0 1-1,-1-1 1,1 0-1,-1 1 1,0-1-1,1 0 1,-1 0-1,0 1 1,0-1 0,0 0-1,0 0 1,0 0-1,-1 1 1,1-1-1,0 0 1,-1-1 4,1-3 12,0-35 388,-2-1-1,-2 1 0,-1 0 1,-3 1-1,-6-21-399,13 58 40,2 1-5,-1 1 0,0-1 0,0 0 0,0 0 0,0 1 0,0-1 0,0 0 0,0 0 0,-1 0 0,1 1 0,-1-1 0,1 0 0,-1 1 0,0-1 0,1 0 0,-1 1 0,0-1 0,0 1 0,0-1 0,0 1 0,0 0 0,-1-1-1,1 1 1,0 0 0,-1 0 0,1 0 0,-1 0 0,1 0 0,-1 0 0,1 0 0,-1 1 0,0-1 0,1 0 0,-1 1 0,0 0 0,1-1 0,-1 1 0,0 0 0,0 0 0,0 0 0,1 0 0,-1 0 0,0 0 0,0 0 0,1 1 0,-1-1 0,0 0 0,0 1-35,-8 9 0,1 1 0,0 0 0,1 0 0,0 1 0,1 0 0,0 0 0,1 1 0,0 0 0,1 0 0,0 2 0,-5 8 0,7-15-1,-16 29-222,3 1 1,1 1-1,2 0 0,1 1 0,3 0 1,1 0-1,2 1 0,-1 30 223,14-36-4480,13-21-4354,-1-12-3519</inkml:trace>
  <inkml:trace contextRef="#ctx0" brushRef="#br2" timeOffset="-107494.073">4219 822 23446,'0'0'3641,"6"-15"-1073,0 1-2050,-4 6-335,1 0 1,0 0 0,0 1-1,1-1 1,0 1 0,0 0 0,1 1-1,0-1 1,0 1 0,0-1 0,1 2-1,0-1-183,31-21 65,0 2 1,2 2-1,0 2 0,2 1 0,0 2 0,27-7-65,-10 2-1,-59 23-5,1 0 1,0 0-1,-1-1 1,1 1-1,0 0 0,0 0 1,-1-1-1,1 1 1,0 0-1,0 0 1,0-1-1,0 1 0,-1 0 1,1-1-1,0 1 1,0 0-1,0 0 0,0-1 1,0 1-1,0 0 1,0-1-1,0 1 0,0 0 1,0-1-1,0 1 1,0 0-1,0-1 0,0 1 1,0 0-1,0-1 1,0 1-1,0 0 1,0-1-1,0 1 0,0 0 1,1-1-1,-1 1 1,0 0-1,0 0 0,0-1 1,1 1-1,-1 0 1,0 0-1,0-1 0,1 1 1,-1 0-1,0 0 1,0 0-1,1 0 1,-1-1-1,0 1 0,1 0 1,-1 0-1,0 0 1,1 0-1,-1 0 0,0 0 1,1 0-1,-1 0 6,-35-7-492,27 6 417,-152-28 102,159 31 4,-1-1 0,1 1 1,0-1-1,-1 1 0,1-1 0,0 1 1,0 0-1,0 0 0,1-1 1,-1 1-1,0 0 0,1 0 0,-1 0 1,1 0-1,-1 0 0,1 0 0,0 0 1,0 0-1,0 0 0,0 0 1,0 0-1,1 0 0,-1 0 0,0 0 1,1-1-1,0 1 0,-1 0-31,1 5 26,48 184-26,-23-116 0,47 169-4586,-48-200-6560,-8-32-1277</inkml:trace>
  <inkml:trace contextRef="#ctx0" brushRef="#br2" timeOffset="-107212.498">5163 339 19699,'-3'-16'4148,"-16"-51"-881,18 64-3147,0 1 0,0-1 1,-1 0-1,1 1 0,-1-1 0,0 1 1,0 0-1,0-1 0,0 1 0,0 0 1,0 0-1,0 0 0,-1 1 1,1-1-1,-1 0 0,0 1 0,1 0 1,-1 0-1,0 0 0,0 0 1,1 0-1,-1 0 0,0 1 0,0-1 1,0 1-1,0 0 0,0 0 1,0 0-1,0 0 0,0 0 0,0 1 1,0-1-1,0 1 0,0 0 1,1 0-1,-1 0 0,0 0 0,0 0 1,1 1-1,-1-1 0,1 1 1,-1 0-1,1 0 0,0 0 0,0 0 1,0 0-1,0 0-120,-12 14 0,0 0 0,2 1 0,0 0 0,1 1 0,1 0 0,0 1 0,2 0 0,0 0 0,1 1 0,1 0 0,1 0 0,0 0 0,2 1 0,0 0 0,2 0 0,0 0 0,1 0 0,0-10 0,1 0 0,0 0 0,0 0 0,1-1 0,1 1 0,0-1 0,0 1 0,1-1 0,0 0 0,1 0 0,0 0 0,0-1 0,1 0 0,1 0 0,-1 0 0,1-1 0,1 0 0,0 0 0,0-1 0,0 0 0,1 0 0,2 0 0,-1 1 0,-1-1 0,2 0 0,-1-1 0,1 0 0,0-1 0,0 0 0,1-1 0,-1 0 0,1-1 0,0 0 0,0-1 0,0 0 0,0-1 0,0-1 0,0 0 0,1 0 0,-1-1 0,0 0 0,0-1 0,0-1 0,0 0 0,-1-1 0,1 0 0,-1 0 0,0-1 0,0-1 0,0 0 0,-1 0 0,0-1 0,0-1 0,-1 1 0,0-1 0,0-1 0,0 0 0,-2-3 0,-1 0 0,0 0 0,0 0 0,-1-1 0,-1 0 0,0 0 0,-1 0 0,0 0 0,-1-1 0,-1 1 0,0-1 0,0 1 0,-2-14 0,1 27-43,0-1 0,0 1-1,1 0 1,-1-1 0,0 0 0,0 1-1,0-1 1,0 1 0,0-1 0,0 1 0,0-1-1,0 1 1,0-1 0,0 1 0,0-1 0,0 1-1,0-1 1,0 1 0,0-1 0,-1 1-1,1-1 1,0 1 0,0-1 0,-1 1 0,1-1-1,0 1 1,-1-1 0,1 1 0,0 0-1,-1-1 1,1 1 0,-1 0 0,1-1 0,0 1-1,-1 0 1,1-1 0,-1 1 0,1 0 0,-1 0-1,1 0 1,-1-1 0,1 1 0,-1 0-1,1 0 1,-1 0 0,1 0 0,-1 0 0,0 0-1,1 0 1,-1 0 0,1 0 0,-1 0-1,1 0 1,-1 1 0,0-1 43,-25 21-5027,-1 11-3205,-1 1-8322</inkml:trace>
  <inkml:trace contextRef="#ctx0" brushRef="#br2" timeOffset="-106947.183">3240 2165 25464,'0'0'3342,"0"0"-1660,0 0-1021,0 0-159,17-4-235,256-96 95,-175 59-238,1558-656-572,-1476 619-2248,-151 64 680,-37 16-327,-49 20 696,-109 52-4199,67-30-3939</inkml:trace>
  <inkml:trace contextRef="#ctx0" brushRef="#br2" timeOffset="-106678.45">3561 2391 23799,'184'-86'3811,"23"-8"-2081,10-9-161,-1-3-768,5-5 128,-13 3-801,-19 13-128,-24 11 0,-35 19 0,-41 25 0,-40 15 0,-33 17 0,-30 11 0,-35 22 0,-34 13-2114,-36 12-3331,-33 5-11531</inkml:trace>
  <inkml:trace contextRef="#ctx0" brushRef="#br2" timeOffset="-105385.268">584 4957 14798,'0'0'5664,"2"-17"-2119,3-54-1170,-4 66-2254,0 1-1,-1 0 1,1 0-1,0-1 1,-1 1-1,0 0 1,0-1-1,-1 1 0,1 0 1,-1-1-1,0 1 1,0 0-1,0 0 1,0 0-1,-1 0 1,0 0-1,0 0 1,0 0-1,0 1 1,-1-1-1,1 0 1,-1 1-1,0 0 1,0 0-1,0 0 0,0 0 1,-1 0-1,1 1 1,-1-1-1,0 1 1,1 0-1,-1 0 1,0 1-1,0-1 1,0 1-1,-1 0 1,1 0-1,0 0 1,0 0-1,-1 1 0,1-1 1,0 1-1,-1 1 1,1-1-1,0 0 1,-1 1-1,1 0 1,0 0-1,0 0 1,0 1-1,0-1 1,0 1-1,-3 2-120,-15 10 0,0 2 0,2 1 0,0 1 0,0 0 0,2 1 0,0 1 0,2 1 0,0 1 0,1 0 0,1 1 0,1 0 0,-8 23 0,8-20 0,1 1 0,2 1 0,0 0 0,2 0 0,1 1 0,1 0 0,2 0 0,1 1 0,1 13 0,2-28 0,0 0 0,1 0 0,1 0 0,1 0 0,0 0 0,1-1 0,0 1 0,1-1 0,1 0 0,0-1 0,1 1 0,1-1 0,0-1 0,0 1 0,1-1 0,1-1 0,0 0 0,0 0 0,6 3 0,-6-5 0,0-1 0,1 0 0,0 0 0,0-1 0,0-1 0,1 0 0,0-1 0,0 0 0,1 0 0,-1-2 0,1 1 0,0-2 0,0 0 0,0 0 0,0-1 0,0-1 0,1 0 0,-1-1 0,0 0 0,0-1 0,0-1 0,0 0 0,-1 0 0,1-1 0,-1-1 0,0 0 0,10-6 0,-8 0 0,-1 0 0,-1 0 0,0-1 0,0-1 0,-1 0 0,-1 0 0,0-1 0,-1 0 0,0-1 0,-2 0 0,1-1 0,-2 1 0,0-1 0,-1 0 0,0-1 0,-2 1 0,1-8 0,-3 23-97,-1 1 0,1-1 0,-1 1 0,1-1 0,-1 1 1,0-1-1,1 0 0,-1 1 0,0-1 0,1 0 0,-1 1 0,0-1 0,0 0 0,0 1 0,0-1 1,0 0-1,0 0 0,0 1 0,0-1 0,0 0 0,0 1 0,0-1 0,0 0 0,0 0 0,0 1 0,-1-1 1,1 0-1,0 1 0,0-1 0,-1 1 0,1-1 0,-1 0 0,1 1 0,0-1 0,-1 1 0,1-1 1,-1 1-1,0-1 0,1 1 0,-1-1 0,1 1 0,-1 0 0,0-1 0,1 1 0,-1 0 0,1-1 0,-1 1 1,0 0-1,0 0 0,1 0 0,-1 0 0,0-1 0,1 1 0,-1 0 0,0 0 0,0 1 0,1-1 0,-1 0 1,0 0 96,-6 10-7383</inkml:trace>
  <inkml:trace contextRef="#ctx0" brushRef="#br2" timeOffset="-104831.316">1230 4867 13549,'0'0'5915,"0"0"-2264,0 0-789,0 0-444,0 0-747,0 0-620,0 0-351,0-10-300,3-30-224,26 45-85,-22-2-64,0 1-14,-1 0 0,1-1 0,-1 1 0,1-2 0,0 1-1,0-1 1,0 0 0,1 0 0,-1-1 0,0 0 0,1-1 0,2 1-13,4-40 101,-16-33-101,0 72-48,0-1-1,0 1 1,1 0-1,-1 0 1,0 1 0,0-1-1,0 0 1,0 0-1,0 1 1,0 0 0,0-1-1,0 1 1,1 0 0,-1 0-1,0 0 1,1 0-1,-1 0 1,0 0 0,1 0-1,-1 1 1,1-1-1,0 0 1,-1 1 0,1-1-1,0 1 1,0 0-1,0-1 1,0 1 0,0 0-1,1 0 1,-1-1 0,0 1-1,1 0 1,-1 0 48,0 1-266,-40 70-9626,22-34-758</inkml:trace>
  <inkml:trace contextRef="#ctx0" brushRef="#br2" timeOffset="-104477.478">1143 5552 17264,'0'0'2664,"0"0"-187,0 0 0,0 0-614,0 0-678,0 0-314,0 0-322,0 0-282,2 3-101,4 7-147,0 0 0,1 0 0,1-1 0,-1 0 0,2 0 0,-1-1 0,1 0 0,0 0 0,1-1 1,0 0-1,0-1 0,0 0 0,1 0 0,0-1 0,0-1 0,0 0 0,0 0 0,1-1 0,0-1 0,-1 0 0,5 0-19,-13-4 71,-1 1 1,0-1-1,0 0 0,0 0 0,0 0 1,0 0-1,0 0 0,0-1 0,-1 1 1,1 0-1,-1-1 0,1 1 0,-1-1 0,0 0 1,0 1-1,0-1 0,-1 0 0,1 0 1,-1 0-1,1 1 0,-1-1 0,0 0 1,0 0-1,0 0 0,0 0 0,-1 0 0,1 1 1,-1-1-1,0 0 0,0 0 0,0 1 1,0-1-1,0 1 0,0-1 0,-2 0-71,-52-80 114,53 81-115,1 0 0,-1 0 1,0 0-1,0 1 1,0-1-1,0 0 0,-1 1 1,1 0-1,0-1 0,0 1 1,-1 0-1,1 0 1,-1 1-1,1-1 0,-1 0 1,1 1-1,-1-1 0,0 1 1,1 0-1,-1 0 0,1 0 1,-1 0-1,0 1 1,1-1-1,-1 0 0,1 1 1,-1 0-1,1 0 0,-1 0 1,1 0-1,-1 0 1,1 0-1,0 1 0,0-1 1,0 1-1,0-1 1,-1 2-388,0 1 1,0-1-1,1 0 0,-1 1 1,1 0-1,0-1 0,0 1 1,1 0-1,-1 0 1,1 0-1,0 0 0,0 0 1,0 0-1,0 0 0,1 1 1,-1-1-1,1 0 0,0 0 1,1 1-1,-1-1 0,1 0 1,0 0-1,0 0 0,0 0 1,0 0-1,1 1 388,9 7-6833</inkml:trace>
  <inkml:trace contextRef="#ctx0" brushRef="#br3" timeOffset="-103039.192">2316 4602 1698,'0'0'9534,"0"0"-5696,0 0-1019,0 0-64,0 0-572,0 0-624,13-9-481,-2 2-868,-7 2-139,1 2 0,1-1 1,-1 0-1,0 1 0,1 0 1,0 1-1,-1-1 0,1 1 1,0 0-1,0 0 0,1 1 0,-1 0 1,0 0-1,0 0 0,1 1 1,0 0-72,321 29 1932,-353-29 1022,19 1-2932,1-1 1,0 1 0,0 0 0,0 0 0,0 0 0,0 1 0,0 0-1,0 0 1,0 0 0,1 1 0,-1-1 0,1 1 0,0 0-1,0 0 1,0 1 0,0-1 0,-1 2-23,-3 10 12,0 1 0,2 0 0,-1 0 0,2 1 0,0 0 0,1 0-1,1 0 1,0 0 0,2 1 0,0-1 0,0 1 0,2-1 0,2 15-12,-3 2 0,14 345-1143,-12-370 1124,-2 0 0,1 0-1,-1 0 1,0 0-1,-1 0 1,0 0-1,-1 0 1,0 0-1,0-1 1,-1 1-1,0-1 1,0 1-1,-1-1 1,0 0 0,-1 0-1,1-1 1,-2 1-1,1-1 1,-1 0-1,0-1 1,0 1-1,-1-1 1,0 0-1,0-1 1,0 0 0,-1 0-1,1 0 1,-1-1-1,-1 0 1,1-1-1,-2 1 20,-3-1 6,0 0 1,-1-1-1,1-1 0,-1 0 1,1-1-1,-1-1 0,1 0 0,-1 0 1,1-2-1,0 1 0,0-2 0,0 0 1,0 0-1,0-1 0,1-1 0,0 0 1,0-1-1,1 0 0,0 0 1,0-2-1,0 1 0,1-1 0,-3-4-6,-3-40-2710,46 32-7023,-6 19-555</inkml:trace>
  <inkml:trace contextRef="#ctx0" brushRef="#br3" timeOffset="-102664.322">2956 5103 11691,'0'0'8808,"3"-13"-5103,11-40-1708,-8 50 1300,-5 22-3469,-1-19 223,-14 207 173,-11-100-443,24-152 81,2 23 291,0 0 0,2 0 0,0 0 0,1 1 0,1 0 0,2-1 0,0 2 0,1-1 0,0 1 0,2 1 0,1-1 0,0 2 0,1-1 0,1 2 0,6-6-153,-16 20 26,0 1-1,0-1 1,0 1 0,0 0-1,0-1 1,1 2 0,-1-1-1,1 0 1,0 1-1,-1 0 1,1-1 0,0 1-1,0 1 1,0-1 0,-1 1-1,1-1 1,0 1-1,0 0 1,0 1 0,0-1-1,0 1 1,0-1 0,-1 1-1,1 0 1,0 1-1,0-1 1,-1 0 0,1 1-1,-1 0 1,0 0 0,1 0-1,-1 1 1,0-1-1,0 1 1,0-1 0,0 1-1,-1 0 1,1 0 0,-1 0-1,1 2-25,10 12-33,-1 2-1,-1-1 1,-1 1-1,0 1 1,-2 0-1,0 0 1,-1 1-1,-1 0 1,-1 0-1,-1 0 1,-1 1-1,-1 0 1,0 20 33,0 28-3409,-2-1-3290,0-43-364</inkml:trace>
  <inkml:trace contextRef="#ctx0" brushRef="#br3" timeOffset="-102398.035">3618 4707 6470,'0'0'10437,"0"0"-5387,0 0-1506,0 0-1056,0 0-1073,0 0-465,0 20-106,0 141 453,1-66-1625,-6 166 1204,-26-92-7729,24-146 1782,0-7-1795</inkml:trace>
  <inkml:trace contextRef="#ctx0" brushRef="#br3" timeOffset="-102241.454">3422 5122 11499,'0'0'6214,"0"0"-3492,0 0-448,0 0-1088,0 0-258,103-32-95,-52 26 96,10 1-577,-5 0-255,-1-2-97,-3 0-64,-11 0-769,-8 0-1922,-11 0-1857,-9-2-7271</inkml:trace>
  <inkml:trace contextRef="#ctx0" brushRef="#br3" timeOffset="-101279.985">3955 5189 10474,'0'0'3705,"0"0"-566,0 0-289,0 0-565,0 0-726,0 0-630,4 1-454,150 42 208,-149-42-663,1 1 0,0-1 0,0 0-1,0 0 1,-1-1 0,1 1 0,0-1-1,0-1 1,0 1 0,0-1-1,0 0 1,0 0 0,-1-1 0,1 0-1,-1 0 1,1 0 0,-1-1 0,1 1-1,-1-1 1,0 0 0,-1-1 0,1 1-1,0-1 1,-1 0 0,0 0-1,0-1 1,0 1 0,0-1 0,-1 0-1,0 0 1,0 0 0,0 0 0,1-6-20,1 1 265,-2-1 1,0 0 0,0 0 0,-1 0 0,0 0 0,-1 0 0,0-1-1,-1 1 1,0 0 0,-1-1 0,0 1 0,0 0 0,-2 0 0,1 0-1,-4-7-265,5 16 11,0 0-1,-1 0 1,1 0-1,-1 0 1,0 1-1,1-1 1,-1 0-1,0 1 0,0-1 1,0 1-1,0 0 1,0-1-1,0 1 1,-1 0-1,1 0 0,0 1 1,-1-1-1,1 0 1,0 1-1,-1-1 1,1 1-1,-1 0 1,1 0-1,-1 0 0,1 0 1,-1 0-1,1 1 1,0-1-1,-1 1 1,1-1-1,0 1 1,-1 0-1,-1 1-10,-64 49-72,59-38 13,0 1 1,0 0-1,1 0 1,1 1 0,1 0-1,0 0 1,0 0-1,2 1 1,0 0-1,1 0 1,0 0 0,1 0-1,1 0 1,1 1-1,0-1 1,1 0-1,1 1 1,2 8 58,-1-17-135,0 0-1,0-1 1,1 1-1,0-1 1,0 0 0,0 0-1,1 0 1,0 0 0,1-1-1,-1 0 1,1 0-1,1 0 1,-1-1 0,1 0-1,0 0 1,0-1 0,0 0-1,0 0 1,1-1-1,0 1 1,-1-2 0,1 1-1,1-1 1,-1 0 0,2-1 135,5 2-68,0-1 1,-1-1-1,1 0 1,0-1 0,0 0-1,-1-2 1,1 1 0,0-2-1,-1 0 1,0-1 0,0 0-1,0-1 1,13-7 67,-14 2 231,0 0 0,0-1 0,-1-1 0,-1 0 0,0-1 0,0 0 0,-2 0 0,1-1 0,-2 0 0,0-1 0,-1 0 0,0 0 0,-1-1 0,-1 0 0,0 0 0,-1 0 0,-1-1 0,-1 1 0,0-1 0,-1 1 0,-1-1 0,-1-9-231,-5-10 646,-2 64-262,5 4-412,1 0 0,2 0 0,1 0 0,1 0-1,2 0 1,2-1 0,8 29 28,-13-152-27,-1 70 41,1-1 0,1 1 0,0 0 0,2 0 0,1 0 0,5-15-14,-8 31-23,0 0-1,0 1 1,0-1-1,1 1 1,0-1-1,0 1 0,1 0 1,-1 0-1,1 0 1,0 1-1,0-1 1,1 1-1,-1 0 1,1 0-1,0 0 0,0 1 1,0 0-1,0 0 1,1 0-1,0 1 1,-1-1-1,1 1 0,0 1 1,0-1-1,0 1 1,4 0 23,67 11-3217,-7 22-4558,-36-12-505</inkml:trace>
  <inkml:trace contextRef="#ctx0" brushRef="#br3" timeOffset="-100526.412">5292 4953 19763,'0'0'3785,"0"0"-481,0 0-774,0 0-1099,0 0-764,-15-5-282,-50-11-92,62 16-283,1 0 0,-1 1 0,1-1 0,-1 0 0,0 1 0,1 0 0,-1-1-1,1 1 1,0 0 0,-1 0 0,1 1 0,0-1 0,0 0 0,-1 1 0,1-1-1,0 1 1,1 0 0,-1 0 0,0 0 0,0 0 0,1 0 0,-1 0 0,1 0-1,0 0 1,-1 2-10,-5 5 36,-2 4-30,0 0 0,0 0 0,1 1 0,1 0 0,1 0 0,0 1 0,0 0 0,2 0-1,0 0 1,0 0 0,2 1 0,0 0 0,0-1 0,2 1 0,0 0 0,1 0 0,0-1 0,1 1-1,2 4-5,-2-13-102,1-1-1,-1 0 0,1 0 0,1 0 0,-1 0 0,1 0 0,0-1 0,0 1 0,1-1 0,-1 0 0,1-1 0,0 1 0,1-1 0,-1 0 1,1 0-1,0 0 0,0-1 0,0 0 0,0 0 0,0-1 0,1 0 0,-1 0 0,1 0 0,0-1 0,-1 0 0,1 0 0,3 0 103,2 0-348,0-1 0,-1 0 0,1-1 0,0 0-1,0-1 1,-1 0 0,1-1 0,-1 0-1,0 0 1,0-2 0,0 1 0,0-1 0,-1-1-1,1 0 1,4-5 348,4-6-647,-2-1 0,0-1 0,-1 0 0,-1-1 0,-1-1 0,-1 0 0,-1-1 0,7-17 647,58-90 2987,-77 136 2560,-5 29-4709,1-24-703,1 0-1,1 0 1,0 0 0,0 1-1,1-1 1,1 0 0,0 1-1,0-1 1,2 3-135,-2-14 1,0 0 0,1 0 0,-1 1 0,0-1 0,1 0 0,0 0 0,-1 1 0,1-1 0,0 0 0,0 0 0,-1 0 0,1 0 0,0 0 0,0 0 0,0 0 0,0 0 0,0-1 0,0 1 0,1 0 0,-1-1 0,0 1 0,0 0 0,0-1 0,1 0 0,-1 1 0,0-1 0,1 0 0,-1 1 0,0-1 0,1 0 0,-1 0 0,0 0 0,1 0 0,-1 0 0,0-1 0,1 1 0,-1 0 0,0-1 0,0 1 0,1-1 0,-1 1 0,0-1 0,0 1-1,50-34 106,-45 24 25,0-1 0,0 0-1,-1 0 1,-1-1 0,0 1-1,-1-1 1,0 0-1,-1 0 1,0 0 0,0 0-1,-2 0 1,1 0-1,-2 0 1,1 0 0,-2-2-131,2 11 18,0 0 0,0 0-1,0 0 1,0 0 0,0 0 0,-1 0 0,1 0 0,-1 0 0,0 0 0,0 0 0,0 1 0,0-1 0,-1 0 0,1 0 0,-1 1 0,0-1 0,1 1-1,-1 0 1,0-1 0,0 1 0,-1 0 0,1 0 0,0 0 0,-1 1 0,1-1 0,-1 0 0,0 1 0,1 0 0,-1-1 0,0 1 0,0 0-1,0 1 1,0-1 0,0 0 0,0 1 0,0 0 0,0-1 0,0 1 0,-2 1-18,-6 4-16,1 0 0,0 0 0,1 2 0,-1-1 0,1 1 0,1 0 0,-1 1 0,1 0 0,0 0 0,1 1 0,0 0 0,0 0 0,1 1 0,1 0 0,-1 0 0,1 0 0,1 1 0,0 0 0,1-1 16,-2 4-368,0 0 0,2 0 0,0 0 0,0 0 0,1 1 0,1-1 0,1 1 0,0-1 0,0 1 0,2 1 368,-2-12-294,1 1-1,-1-1 0,1 1 1,0-1-1,1 1 0,-1-1 1,1 0-1,0 0 0,0 1 0,0-1 1,0-1-1,1 1 0,0 0 1,-1 0-1,1-1 0,1 0 0,-1 0 1,0 0-1,1 0 0,0 0 1,-1 0-1,1-1 0,0 0 0,0 0 1,1 0-1,-1 0 0,0-1 1,1 0-1,-1 0 0,1 0 0,-1 0 1,1-1-1,1 1 295,83-15-799,-76 8 1278,-1 0-1,1 0 1,-1-1 0,-1-1 0,1 0-1,-1-1 1,-1 0 0,9-9-479,-1-1 1183,-1-2 0,-1 0 0,-1-1 0,-1 0 0,0-1 0,-2-1 0,6-15-1183,10-54 2397,-40 123-2397,2 14 0,2 2 0,2-1 0,3 1 0,1 0 0,2-1 0,5 33 0,-2 35 0,-2 282-128,4-311-1849,-5-79 1545,1-1 1,0 1-1,0 0 1,0-1-1,1 1 0,-1-1 1,1 0-1,0 1 1,1-1-1,-1 0 1,1 0-1,0-1 0,-1 1 1,2 0-1,2 2 432,3-3-4052,-4-4-3848</inkml:trace>
  <inkml:trace contextRef="#ctx0" brushRef="#br3" timeOffset="-100322.787">5896 5275 16335,'5'-198'7063,"-4"188"-6453,0-1 0,1 1 0,0 0-1,1 0 1,0 0 0,1 1 0,-1-1 0,2 1 0,0 0-1,0-1-609,-2 6 139,0 0 0,1 0 0,0 0-1,-1 0 1,1 1 0,1-1-1,-1 1 1,0 0 0,1 0-1,-1 1 1,1-1 0,0 1 0,0 0-1,0 0 1,0 1 0,0-1-1,1 1 1,-1 0 0,4 1-139,6-2 9,-1 1 1,0 1-1,0 1 0,0 0 1,0 1-1,0 0 1,0 1-1,0 1 0,-1 0 1,0 1-1,0 0 0,0 1 1,0 0-1,-1 1 1,0 1-1,0 0 0,-1 0 1,0 1-1,0 1 1,-1 0-1,-1 0 0,0 1 1,0 0-1,-1 1 1,4 6-10,-8-11-96,-1-1 1,0 1-1,0 0 1,0 0-1,-1 0 1,0 0-1,-1 1 1,1-1-1,-1 0 1,-1 1-1,1-1 1,-1 1-1,-1-1 1,1 1-1,-1-1 1,-1 0-1,1 1 1,-1-1-1,0 0 1,-1 0-1,0 0 1,0 0-1,0-1 1,-1 1-1,0-1 1,-1 0-1,1 0 1,-1 0-1,0-1 1,0 0-1,-1 0 1,1 0-1,-1 0 1,0-1-1,-1 0 1,-2 1 95,-4 2-356,0-1 1,0 0 0,0-1-1,-1 0 1,0-1-1,0-1 1,0 0 0,0-1-1,-1-1 1,1 0-1,-1-1 1,1 0 0,0-1-1,-2-1 356,14 1-154,0 1-1,0 0 1,0-1 0,0 1-1,0-1 1,0 0-1,0 0 1,0 0-1,0 0 1,1 0-1,-1 0 1,0 0 0,1 0-1,-1-1 1,1 1-1,-1-1 1,1 1-1,0-1 1,0 1-1,0-1 1,0 0-1,0 0 1,0 1 0,0-1-1,0 0 1,1 0-1,-1 0 1,1 0-1,-1 0 1,1 0-1,0 0 1,0 0 0,0 0-1,0 0 1,0 0-1,0 0 1,0 0-1,1 0 1,-1 0-1,1 0 1,-1 0-1,1 0 1,0 0 0,0 0 154,13-21-5723</inkml:trace>
  <inkml:trace contextRef="#ctx0" brushRef="#br3" timeOffset="-100138.941">6633 4708 16015,'0'0'4831,"0"0"-1494,0 0-241,0 0-576,0 0-1036,0 0-577,5 14-415,21 115-407,-31 386-1852,0-432-7858,2-54 422</inkml:trace>
  <inkml:trace contextRef="#ctx0" brushRef="#br3" timeOffset="-99919.969">6567 5034 19410,'0'0'3556,"0"0"-252,0 0-1217,0 0-1158,19-11-389,-3 1-384,-9 5-89,0 1 0,0-1 0,0 1 0,1 1 0,-1-1 0,1 1 0,0 0 0,0 1 0,0 0 0,0 0 0,0 1 0,0 0 0,0 1-1,1-1 1,-1 2 0,2-1-67,313 26 689,-424-4-13848,55-10 1975</inkml:trace>
  <inkml:trace contextRef="#ctx0" brushRef="#br3" timeOffset="-99715.897">5054 5990 23094,'0'0'4612,"137"-28"-4035,-46 12-321,4 3 833,6-1-737,8 1-224,5 1 97,0 0 95,-2 3-256,-9-1-64,-14 4-961,-21 2-1409,-24 3-2755,-17-1-6694</inkml:trace>
  <inkml:trace contextRef="#ctx0" brushRef="#br3" timeOffset="-99509.104">4992 6175 26649,'0'0'2242,"109"4"-2210,-22-8 161,8-6 287,11 1-224,11-1 161,4-5 223,3 0-416,-4-5-159,-12 0 31,-12 0-96,-18 4-481,-18 4-1697,-22 0-1281,-11 5-2146,-12-2-7464</inkml:trace>
  <inkml:trace contextRef="#ctx0" brushRef="#br4" timeOffset="-75932.847">10841 8452 5862,'0'0'2989,"0"0"-1126,0 0 155,0 0 139,0 0-177,0 0-202,0-8-64,-3-22-214,-6 20 1851,-6 21-2469,13-8-863,1-1 0,-1 1-1,0-1 1,1 1 0,0 0-1,0 0 1,0 0 0,0 0 0,0-1-1,0 1 1,1 0 0,0 0 0,-1 0-1,1 1 1,0-1 0,0 0 0,1 0-1,-1 0 1,1 0 0,-1 0 0,1 0-1,0-1 1,0 1 0,0 0 0,1 0-1,-1-1 1,1 1 0,-1 0 0,1-1-1,0 0 1,0 1 0,0-1 0,0 0-1,0 0 1,1 0 0,-1 0 0,1 0-1,-1-1 1,1 1 0,0-1 0,-1 0-1,1 1 1,0-1 0,0-1-1,1 1-18,-1-2 54,0-1 0,0 0-1,-1-1 1,1 1 0,0 0-1,-1-1 1,0 1-1,0-1 1,0 0 0,0 0-1,0 0 1,0 0-1,-1 0 1,1 0 0,-1 0-1,0-1 1,0 1-1,0 0 1,0-1 0,-1 1-1,0-1 1,1 1-1,-1-1 1,0 0-54,-4-69 1940,3 71-1930,1 1-1,0-1 1,0 1-1,-1-1 1,1 1-1,-1-1 1,1 1-1,-1-1 1,1 1-1,-1 0 0,0 0 1,0-1-1,0 1 1,0 0-1,0 0 1,0 0-1,0 0 1,0 0-1,0 0 1,0 0-1,-1 0 1,1 0-1,0 0 0,0 1 1,-1-1-1,1 1 1,-1-1-1,1 1 1,-1-1-1,1 1 1,-1 0-1,1 0 1,-1 0-1,1 0 1,-1 0-1,1 0 0,-1 0 1,1 0-1,-1 0 1,1 1-1,-1-1 1,1 1-1,0-1 1,-1 1-1,1 0 1,-1 0-10,-6 5-6,0 0 0,1 1 1,-1 0-1,2 0 1,-1 0-1,1 1 1,0 0-1,1 1 0,0-1 1,0 1-1,-2 5 6,-5 8-50,9-18 31,1 0-15,-1-1 1,0 2 0,1-1 0,0 0-1,0 0 1,0 1 0,0-1 0,1 1-1,0-1 1,0 1 0,0 0-1,0-1 1,1 1 0,0 0 0,0 0 33,47 3-27,-41-9 52,0-1-1,0 0 1,0 0-1,-1-1 1,1 1 0,-1-1-1,1 0 1,-1-1-1,0 1 1,0-1-1,-1 0 1,1 0 0,-1-1-1,0 1 1,0-1-1,0 0 1,-1 0 0,1 0-1,-1 0 1,-1-1-1,1 0 1,-1 1 0,0-1-1,0 0 1,0 0-1,-1 0 1,0 0-1,0 0 1,-1 0 0,0 0-1,0-1 1,0 1-1,-2-6-24,2 11 11,-1-1 0,1 0 0,-1 0 0,0 0-1,0 1 1,0-1 0,0 0 0,0 1 0,0-1-1,0 1 1,0-1 0,-1 1 0,1-1 0,-1 1-1,1 0 1,-1 0 0,1 0 0,-1 0-1,0 0 1,1 0 0,-1 0 0,0 1 0,0-1-1,0 0 1,0 1 0,1 0 0,-1-1 0,0 1-1,0 0 1,0 0 0,0 0 0,0 0 0,0 0-1,0 1 1,0-1 0,0 1 0,0-1 0,1 1-1,-1 0 1,0-1 0,0 1 0,1 0 0,-1 0-1,0 0 1,1 0 0,-1 1-11,-4 5-8,1-1 0,0 2 0,1-1 0,0 0 0,0 1 0,0 0 0,1 0 0,0 0 0,0 0 0,1 0 0,1 1 0,-1-1 0,1 1 0,0-1 0,1 1 0,0-1 0,0 1 0,2 6 8,0-12-5,-1-1 1,1 0 0,-1 0-1,1 0 1,0 0 0,0 0-1,0 0 1,0 0-1,0-1 1,0 1 0,0-1-1,1 0 1,-1 1 0,1-1-1,-1 0 1,1 0 0,-1-1-1,1 1 1,-1-1-1,1 1 1,0-1 0,-1 0-1,1 1 1,0-2 0,-1 1-1,1 0 1,0 0-1,-1-1 1,1 1 0,0-1-1,-1 0 1,1 0 0,-1 0-1,0 0 1,1 0 0,-1-1-1,0 1 1,0-1-1,1 0 1,-1 1 0,0-1-1,-1 0 1,1 0 0,1-2 4,2-3 48,-1 0 0,0 0 1,0-1-1,-1 0 0,0 0 1,0 1-1,-1-2 0,0 1 1,0 0-1,-1 0 1,0-1-1,0 1 0,-1 0 1,0-1-1,-1 1 0,0-1 1,0-1-49,0 8 5,0 0 0,0 0 1,0 0-1,1 0 0,-2 0 1,1 0-1,0 1 0,0-1 1,-1 0-1,1 1 0,0-1 1,-1 1-1,0-1 0,1 1 1,-1 0-1,0 0 0,0 0 1,0 0-1,1 0 0,-1 0 1,0 0-1,0 1 0,-1-1 1,1 1-1,0-1 0,0 1 1,0 0-1,0 0 0,0 0 1,0 0-1,0 0 0,-1 0 1,1 0-1,0 1 1,0-1-1,0 1 0,0 0 1,0 0-1,0 0 0,0-1 1,1 2-1,-1-1 0,0 0 1,0 0-1,1 1 0,-1-1 1,1 0-1,-1 1 0,1 0 1,-1-1-1,1 1 0,0 0 1,0 0-1,0 0 0,0 0-5,-29 38-2129,15-10-3381,7-7-3859</inkml:trace>
  <inkml:trace contextRef="#ctx0" brushRef="#br4" timeOffset="-74880.612">10501 10924 9993,'0'0'2371,"0"0"-225,0 0 373,0 0-639,0 0-658,0-3-197,0 2-970,0-1 0,0 1-1,1 0 1,-1 0 0,1 0 0,-1 0-1,1 0 1,-1 0 0,1 0 0,0 1 0,-1-1-1,1 0 1,0 0 0,0 0 0,-1 1-1,1-1 1,0 0 0,0 1 0,0-1 0,0 1-1,0-1 1,0 1 0,0-1 0,0 1-1,0 0 1,0-1 0,0 1 0,1 0 0,-1 0-1,0 0 1,0 0 0,0 0 0,0 0-1,0 0 1,0 0 0,0 0 0,0 1-1,0-1 1,1 0 0,-1 1 0,0-1 0,0 1-1,0-1 1,-1 1 0,1 0 0,1 0-55,0 0 100,0 0 0,0 1 1,0-1-1,0 0 0,0 0 1,1 0-1,-1 0 0,0-1 1,1 1-1,-1-1 0,1 1 1,-1-1-1,1 0 0,-1 0 0,0 0 1,1 0-1,-1-1 0,1 1 1,-1 0-1,1-1 0,-1 0 1,0 1-1,0-1 0,1 0 1,-1 0-1,0-1 0,0 1 1,0 0-1,0-1 0,0 1 1,0-1-1,0 0 0,-1 1 0,1-1 1,-1 0-1,1 0-100,32-83 3708,-33 84-3683,0-1 1,0 0-1,0 1 1,-1-1-1,1 0 0,-1 1 1,1-1-1,-1 0 1,0 0-1,0 0 1,0 1-1,0-1 1,0 0-1,0 0 1,0 0-1,-1 1 0,1-1 1,-1 0-1,1 0 1,-1 1-1,1-1 1,-1 1-1,0-1 1,0 0-1,0 1 1,0-1-1,0 1 1,0 0-1,-1-1 0,1 1 1,0 0-1,-1 0 1,1 0-1,-1 0 1,1 0-1,-1 0 1,1 0-1,-1 0 1,0 1-1,1-1 1,-1 0-1,0 1 0,0 0 1,1-1-1,-1 1 1,0 0-1,0 0 1,1 0-1,-1 0 1,0 0-1,0 0 1,-1 1-26,-6 4-22,0 1 1,0 0 0,1 0-1,0 1 1,0-1-1,1 2 1,0-1 0,0 1-1,1 0 1,0 1 0,-5 7 21,7-10-51,-1 0 0,1 0 1,0 0-1,0 0 0,1 0 0,0 1 1,0 0-1,0 0 0,1 0 1,0 0-1,0 0 0,1 0 0,0 0 1,0 1-1,1-1 0,0 3 51,2-8-5,0 0 0,1 0 0,-1 0 0,1 0 0,-1 0-1,1-1 1,0 1 0,-1-1 0,1 1 0,0-1 0,0 0 0,0 0-1,0 0 1,0-1 0,0 1 0,0-1 0,0 0 0,0 0 0,0 0-1,1 0 1,-1 0 0,0 0 0,0-1 0,0 0 0,0 0 0,0 0-1,0 0 6,6-1 36,-1-1 0,0 0 0,0 0 0,0-1 0,-1 0 0,0-1 0,1 1 0,-1-2 0,-1 1 0,1 0 0,-1-1 0,0-1 0,0 1 0,-1-1 0,0 0 0,0 0 0,0 0 0,-1 0 0,0-1 0,-1 0 0,0 0 0,0 0 0,0 0 0,-1-1 0,0 1 0,-1-1 0,0 1 0,0-1 0,-1 1 0,0-1 0,-2-8-36,2 16 9,0-1 1,0 1-1,-1-1 0,1 0 0,0 1 1,-1-1-1,0 1 0,1-1 0,-1 1 1,0-1-1,0 1 0,1 0 0,-1-1 0,0 1 1,-1 0-1,1 0 0,0 0 0,0 0 1,0 0-1,-1 0 0,1 0 0,0 0 1,-1 0-1,1 0 0,-1 1 0,1-1 0,-1 1 1,1-1-1,-1 1 0,0 0 0,1-1 1,-1 1-1,1 0 0,-1 0 0,0 0 1,1 0-1,-1 0 0,1 1 0,-1-1 1,0 0-1,1 1 0,-2 0-9,-54 41 50,52-36-70,0 0 0,0 1 0,1-1 0,-1 1 1,1 0-1,1 0 0,0 1 0,0-1 0,0 1 0,1 0 0,0-1 0,0 1 1,1 0-1,0 0 0,0 0 0,1 0 0,0 0 0,1 7 20,0-14-1,0 0 1,0 0-1,0 1 0,0-1 0,0 0 0,1 0 0,-1 0 0,0-1 0,0 1 1,1 0-1,-1 0 0,0-1 0,1 1 0,-1-1 0,1 1 0,-1-1 0,1 0 1,-1 1-1,1-1 0,-1 0 0,1 0 0,-1 0 0,1 0 0,-1 0 0,1 0 1,-1-1-1,1 1 0,-1 0 0,1-1 0,-1 1 0,1-1 0,-1 0 1,0 1-1,1-1 0,-1 0 0,0 0 0,0 0 0,1 0 0,-1 0 0,0 0 1,0 0-1,0 0 0,0-1 0,0 1 0,-1 0 0,1 0 0,0-1 0,-1 1 1,1-1 0,2-4 13,0 0 0,-1 0 0,1 0 0,-1 0 0,-1 0 0,1 0 0,-1-1 0,0 1 0,-1-1 0,1 1 0,-1-1 0,0 1 0,-1 0 1,0-1-1,0 1 0,0 0 0,-1-1 0,0 1 0,0 0 0,0 0 0,-1 0 0,0 0 0,0 1 0,-1-1 0,1 1 0,-1 0 0,0 0 1,-1 0-1,-1-1-13,4 4-113,-1 1 0,1 0 0,0 0 0,-1 0 0,1 0 0,-1 1 1,1-1-1,-1 1 0,1-1 0,-1 1 0,0 0 0,1 0 0,-1 0 1,1 0-1,-1 1 0,1-1 0,-1 1 0,1-1 0,-1 1 1,1 0-1,-2 1 113,-28 18-10133,18-6-5802</inkml:trace>
  <inkml:trace contextRef="#ctx0" brushRef="#br4" timeOffset="-73307.668">10347 9043 10570,'0'0'2707,"0"0"31,0 0 204,3-8-636,7-38 1062,-9 44-3212,-2 1-1,1 0 1,0-1-1,0 1 1,0 0-1,-1 0 1,1-1-1,0 1 1,-1 0-1,1 0 1,-1-1-1,0 1 1,1 0-1,-1 0 1,0 0-1,0 0 1,1 0-1,-1 0 1,0 0-1,0 0 1,0 0-1,0 1 1,-1-1-1,1 0 1,0 1-1,0-1 1,0 0-1,0 1 1,-1 0-1,0-1-155,-61 9 1416,54-4-1398,1 0 1,-1 0 0,1 1-1,0 1 1,0 0-1,0 0 1,1 0 0,0 1-1,0 0 1,1 0-1,0 1 1,0-1 0,1 1-1,0 1 1,0-1-1,1 1 1,0 0 0,0 0-1,1 0 1,1 0-1,-1 1 1,1-1 0,1 1-1,0-1 1,0 1-1,1 0 1,0 0 0,1-1-1,0 1 1,0-1-1,1 1 1,1-1 0,-1 1-19,11 12 98,-2-1 1,0 2 0,-2 0 0,0 0-1,-2 0 1,0 1 0,-2 0 0,-1 0-1,0 1 1,-2 5-99,-1-15 18,0 1-1,-1-1 1,0 0-1,-2 0 1,0 0-1,0 0 0,-1 0 1,-1-1-1,-1 1 1,0-1-1,-1 0 1,0 0-1,-1-1 1,0 1-1,-1-2 0,-1 1 1,0-1-1,-1 0 1,0-1-1,-1 0 1,0-1-1,-1 0 1,0-1-1,0 0 1,-1-1-1,-11 5-17,21-11 0,-1 0 0,1 0 0,-1-1 0,1 0 0,-1 1 0,0-1 0,0-1 0,0 1 0,1-1 0,-1 1 0,0-1 0,0 0 0,0 0 0,0-1 0,0 1 0,0-1 0,1 0 0,-1 0 0,0 0 0,1 0 0,-1-1 0,0 0 0,1 0 0,0 0 0,-1 0 0,1 0 0,0 0 0,0-1 0,0 1 0,1-1 0,-1 0 0,0 0 0,1 0 0,0-1 0,0 1 0,0 0 0,0-1 0,1 1 0,-1-1 0,1 0 0,-9-46-1844,9 45 1352,1 0-1,0 1 1,0-1 0,0 1-1,1-1 1,0 1-1,0-1 1,0 1-1,0-1 1,0 1 0,1 0-1,0 0 1,0-1-1,0 1 1,2-2 492,-2 5-9123</inkml:trace>
  <inkml:trace contextRef="#ctx0" brushRef="#br4" timeOffset="-72536.66">9872 9896 10602,'0'0'2429,"0"0"320,0 0 203,0 0-742,0 0-373,4-13-204,14-41-314,-18 53-1199,0-1 1,0 0-1,0 1 0,0-1 1,0 1-1,1-1 0,-1 1 1,1-1-1,-1 1 0,1-1 1,0 1-1,-1-1 0,1 1 1,0-1-1,0 1 0,0 0 1,0 0-1,0-1 0,0 1 1,0 0-1,1 0 0,-1 0 1,0 0-1,1 0 0,-1 1 1,0-1-1,1 0 0,-1 0 1,1 1-1,-1-1 0,1 1 1,0 0-1,-1-1 0,1 1 1,-1 0-1,1 0 0,0 0 1,-1 0-1,1 0 0,-1 0 1,1 1-1,0-1 0,-1 0 1,2 1-121,38 45 588,-33-25-568,0 1 0,-2-1 0,-1 1-1,-1 0 1,0 0 0,-2 1 0,0-1 0,-2 0 0,-1 1 0,0-1-1,-2 1 1,0-1 0,-1 0 0,-2 0 0,0-1 0,-1 0 0,-2 0 0,0 1-20,-111 283-22,107-218-306,13-85 324,0 1 1,1-1 0,-1 1-1,1-1 1,-1 0 0,1 1-1,0-1 1,0 0 0,0 0 0,0 1-1,1-1 1,-1 0 0,0 0-1,1 0 1,0 0 0,-1-1-1,1 1 1,0 0 0,0-1-1,0 1 1,0-1 0,0 0 0,0 0-1,0 1 1,1-1 0,-1-1-1,0 1 1,1 0 0,-1-1-1,1 1 1,-1-1 0,0 1-1,1-1 4,14-1 63,0-1 0,0-1 0,0 0-1,-1-1 1,1-1 0,-1 0 0,0-1-1,0-1 1,-1-1 0,0 0-1,0-1 1,-1 0 0,0-2 0,-1 1-1,0-1 1,-1-1 0,0-1 0,0 1-1,-2-2 1,3-3-63,-13 16 0,6-4 0,-1-1 0,0 0 0,0 0 0,-1-1 0,0 1 0,0-1 0,0 0 0,-1 0 0,0 0 0,0 0 0,-1-1 0,0 1 0,0-4 0,-2 11-134,-1-1 0,1 1-1,-1-1 1,1 1 0,-1-1 0,1 1 0,-1-1 0,1 1-1,-1-1 1,0 1 0,1 0 0,-1-1 0,0 1 0,1 0-1,-1-1 1,0 1 0,1 0 0,-1 0 0,0 0-1,1 0 1,-1 0 0,0 0 0,0 0 0,1 0 0,-1 0-1,0 0 1,1 0 0,-1 0 0,0 0 0,1 1-1,-1-1 1,0 0 0,1 1 0,-1-1 0,0 0 0,1 1-1,-1-1 1,1 1 0,-1-1 0,1 1 0,-1-1 0,1 1-1,-1-1 1,1 1 0,-1-1 0,1 1 0,0 0-1,-1-1 1,1 1 0,0 0 0,0-1 0,-1 1 134,-9 11-7981</inkml:trace>
  <inkml:trace contextRef="#ctx0" brushRef="#br4" timeOffset="-71535.485">9571 9959 11275,'0'0'2866,"0"0"183,0 0-129,0 0-614,0 0-438,0 0-245,0 0-374,0 0-352,-8 3-117,-190 101 1019,-13-16-2832,-91 20 1033,154-56-483,-166 52 274,300-108-22,34-11 14,63-34-390,-49 31 439,-1-2 1,-1-1 0,-1-1 0,28-26 167,-24-8-447,-35 55 484,1 0 1,-1 0-1,0-1 0,1 1 1,-1 0-1,0 0 0,0-1 1,0 1-1,0 0 0,0 0 1,0 0-1,0-1 0,0 1 1,-1 0-1,1 0 0,0 0 1,-1-1-1,1 1 0,-1 0 1,1 0-1,-1 0 0,0 0 1,1 0-1,-1 0 0,0 0 1,0 0-1,1 0 0,-1 0 1,0 0-1,0 1 1,0-1-1,0 0 0,0 1 1,-1-1-1,1 1 0,0-1 1,0 1-1,0-1 0,0 1 1,-1 0-1,1 0 0,0-1 1,0 1-1,0 0 0,-1 0 1,1 0-1,0 0 0,-1 1-37,-10 0 220,-1 1 0,1 0-1,-1 1 1,1 1 0,0 0-1,1 0 1,-1 2-1,1-1 1,0 1 0,0 1-1,0 0 1,1 0 0,0 1-1,-8 9-219,14-14 4,1 0-1,-1 1 1,1-1-1,0 1 1,0 0-1,0 0 1,1 0-1,-1 0 1,1 1-1,0-1 1,0 0-1,1 1 1,-1 0-1,1-1 1,0 1-1,0 0 1,1 0-1,-1-1 1,1 1-1,0 0 1,0 0-1,1 0 1,-1 0 0,1-1-1,0 1 1,1 0-1,-1-1 1,1 1-1,0-1 1,0 1-1,0-1 1,1 0-1,-1 0 1,1 0-1,0 0 1,0 0-1,0-1 1,3 3-4,8 8-10,0-1 0,1-1-1,0 0 1,1-1 0,0-1 0,1 0 0,0-1 0,0-1 0,1-1 0,0 0 0,0-1 0,1-1 0,0-1 0,0-1-1,0 0 1,0-1 0,0-2 0,12 0 10,-29-2 30,1 1-1,0-1 1,-1 0-1,0 0 1,1 0 0,-1-1-1,0 1 1,0-1-1,0 1 1,0-1-1,-1 0 1,1 1-1,-1-1 1,0 0 0,1 0-1,-1 0 1,-1 0-1,1 0 1,0 0-1,-1-1 1,1 1-1,-1 0 1,0 0 0,0 0-1,0 0 1,-1-1-1,1 1 1,-1 0-1,0 0 1,0 0-1,0 0 1,0 0 0,0 0-1,-1 0 1,1 0-1,-1 1 1,0-1-1,1 1 1,-1-1-1,-1 1 1,0-2-30,2 4-164,-1-1-1,0 1 1,1 0-1,-1-1 1,0 1 0,1 0-1,-1 0 1,0 0-1,1 0 1,-1 0 0,0 0-1,1 1 1,-1-1-1,0 0 1,1 1 0,-1 0-1,1-1 1,-1 1-1,1 0 1,-1 0 0,1 0-1,-1-1 1,1 2-1,0-1 1,-1 0 0,1 0-1,0 0 1,0 1-1,0-1 1,0 0 0,0 1-1,0-1 1,0 2 164,-3 1-1275,-14 16-7303</inkml:trace>
  <inkml:trace contextRef="#ctx0" brushRef="#br4" timeOffset="-70685.432">2792 10908 15567,'0'0'3165,"0"0"-378,0 0-150,0 0-720,0 0-711,0 0-357,0 0-321,16-10-229,52-29-53,16 26 146,-56 13-325,133-22 291,-161 22-318,-1 0 0,1 0 0,0 0 0,0 0 0,-1 0 0,1 0 0,0 0 0,-1 0 1,1 0-1,0 0 0,0 0 0,-1-1 0,1 1 0,0 0 0,0 0 0,-1 0 0,1 0 0,0-1 0,0 1 1,-1 0-1,1 0 0,0 0 0,0-1 0,0 1 0,0 0 0,-1 0 0,1-1 0,0 1 0,0 0 1,0 0-1,0-1 0,0 1 0,0 0 0,0-1 0,0 1 0,0 0 0,0 0 0,0-1 0,0 1 0,0 0 1,0-1-1,0 1 0,0 0 0,0 0 0,0-1 0,0 1 0,0 0 0,0-1 0,0 1-40,-5 4 1,-1-1 0,1 1 0,0 0-1,0 0 1,0 0 0,0 1 0,1 0 0,0 0-1,0 0 1,0 1 0,1-1 0,0 1 0,0-1-1,0 1 1,0 0 0,1 1 0,0-1 0,1 0-1,-1 0 1,1 3-1,-11 54-208,2 0-1,3 1 1,4 1 0,1-1-1,6 31 209,-4 85-378,0-179 374,1 3-3,0 1 0,0-1-1,0 1 1,-1-1 0,0 0-1,0 1 1,0-1 0,-1 1-1,1-1 1,-1 0 0,0 1-1,-1-1 1,1 0 0,-1 0 0,1 1-1,-1-1 1,0-1 0,-1 1-1,1 0 1,-1 0 0,1-1-1,-1 0 1,0 1 0,-1-1-1,1 0 1,0 0 0,-1-1-1,0 1 1,1-1 0,-1 0-1,0 0 1,0 0 0,-3 0 7,-4-5 26,-1 0-1,1-1 1,-1-1 0,1 0 0,1 0 0,-1-1-1,1-1 1,0 1 0,0-2 0,1 1 0,0-1-1,0-1 1,1 0 0,0 0 0,0 0 0,1-1-1,1 0 1,0-1 0,0 0 0,-3-8-26,5 13-63,-12-31-3695,27 36-2723,0 1 860</inkml:trace>
  <inkml:trace contextRef="#ctx0" brushRef="#br4" timeOffset="-70307.336">3247 11244 10314,'2'-14'8894,"1"-6"-6972,4-35 835,-4 14 2135,5 45-3082,8 149-1586,-13-116-456,-7 142-2750,2-253 2475,2 54 741,1 0-1,1-1 1,1 1 0,1 0-1,0 1 1,1-1-1,1 1 1,1 0-1,1 0 1,1 1-1,0 0 1,6-7-234,-10 19 41,0 0 0,0 0 0,0 1 0,0-1 0,1 1 0,0 1 0,0-1 0,0 1 0,1 0 0,0 0 0,-1 1 0,1 0 0,0 0 0,1 1 0,-1 0 0,0 0 0,1 0 0,-1 1 0,1 0 0,-1 1 0,1 0 0,-1 0 0,1 1 0,0-1 0,-1 2 0,1-1 0,-1 1 0,0 0 0,0 0 0,0 1 0,0 0 0,0 1 0,0-1 0,-1 1 0,1 0 0,-1 1 0,0 0 0,-1 0 0,1 0 0,-1 0 0,0 1 0,0 0 0,-1 0 0,3 4-41,-2 3-94,0 1 0,-1 0 0,0-1 0,-1 1-1,-1 1 1,0-1 0,-1 0 0,0 0 0,-2 14 94,-2 39-4021,0-5-5295,2-36-3170</inkml:trace>
  <inkml:trace contextRef="#ctx0" brushRef="#br4" timeOffset="-70058.935">3810 10881 19154,'1'-39'1453,"0"-5"937,-1 30 5362,32 355-5762,-17-213-3332,-3-1-3454,-11-96 581,0-11-4515,-1-12-89</inkml:trace>
  <inkml:trace contextRef="#ctx0" brushRef="#br4" timeOffset="-69888.989">3756 11173 10346,'0'0'4804,"0"0"-1889,0 0-320,0 0-866,0 0-736,0 0-448,2-82-321,37 74-160,8-5-32,5 3-32,-2-2-64,1 4-673,-12 2-1121,-6-1-1761,-11 2-6471</inkml:trace>
  <inkml:trace contextRef="#ctx0" brushRef="#br4" timeOffset="-69574.234">4011 11193 16111,'0'0'1602,"0"0"-59,0 0 90,14-1-656,95-2-272,-78 12-643,-29-8-125,0 0 0,1 0 1,-1 0-1,1 0 0,-1 0 1,1 0-1,-1-1 0,1 1 1,-1-1-1,1 1 0,0-1 0,-1 0 1,1 0-1,0 0 0,-1-1 1,1 1-1,-1-1 0,1 1 0,-1-1 1,1 0-1,-1 0 0,1 0 1,-1 0-1,0-1 0,1 1 0,-1 0 1,0-1-1,0 0 0,1 0 63,2-6 479,0-1 0,0 0-1,-1 0 1,0 0-1,-1 0 1,0 0-1,0-1 1,-1 0 0,0 1-1,0-1 1,-1 0-1,-1 0 1,0 0 0,0 0-1,-1 1 1,0-1-1,-1 0 1,0 0-1,0 1 1,-4-10-479,4 16 23,0 0 0,0 0 1,0 0-1,0 0 0,0 0 0,-1 0 1,1 1-1,-1-1 0,0 1 0,0 0 0,0 0 1,0 0-1,0 0 0,0 0 0,0 1 0,-1-1 1,1 1-1,-1 0 0,1 0 0,-1 0 0,1 1 1,-1-1-1,1 1 0,-1 0 0,0 0 0,1 0 1,-1 0-1,1 1 0,-1-1 0,1 1 0,-1 0 1,1 0-1,-1 1 0,1-1 0,0 0 1,-1 1-1,1 0 0,0 0 0,0 0 0,0 0 1,1 1-1,-1-1 0,0 1 0,1-1 0,0 1 1,-1 0-1,1 0 0,0 0 0,-1 3-23,-8 7-234,1 1-1,0 0 1,1 0 0,1 1-1,0 0 1,1 1-1,0 0 1,2 0-1,0 0 1,0 1 0,0 8 234,2 117-4773,29-78-111,27-22-3765,-20-31 3071</inkml:trace>
  <inkml:trace contextRef="#ctx0" brushRef="#br4" timeOffset="-69274.676">4300 11417 6406,'12'-7'3694,"82"-64"2995,-81 55-5490,-1 0-1,-1-1 1,-1 0 0,0 0-1,-1-1 1,-1-1-1,1-3-1198,0-7 986,0-1-1,-2 0 1,-2 0 0,0 0-1,-2-1 1,-1 0-1,-2 0-985,-6 28 421,-2 22-153,3 9-420,1 1 0,2 0 0,0 0-1,2 0 1,2-1 0,0 1 0,2 0 0,2 6 152,3 37-363,-7-59-1402,-1-37 946,-1 15 1075,-5-83 442,3 63-247,0 0 0,2-1 0,1 1-1,1-1 1,4-15-451,-5 40-13,1 0-1,-1-1 1,1 1-1,0 0 1,0 0 0,0 1-1,1-1 1,0 0-1,0 1 1,0-1-1,0 1 1,1 0-1,-1 0 1,1 0-1,0 1 1,0-1-1,1 1 1,-1 0-1,1 0 1,0 1-1,-1-1 1,1 1-1,0 0 1,0 1-1,1-1 1,-1 1-1,0 0 1,0 0-1,1 0 1,-1 1-1,0 0 1,1 0-1,-1 0 1,1 1-1,-1-1 1,0 1-1,0 1 1,4 0 13,98 50-6606,-85-39 2327,3 2-3899</inkml:trace>
  <inkml:trace contextRef="#ctx0" brushRef="#br4" timeOffset="-68866.822">4996 10874 17873,'0'0'4767,"0"0"-1265,0 0-827,0 0-935,-13-9-865,-41-21-389,52 29-465,0 1 0,0 0 0,0 0 0,0 0 0,0 0 0,0 0 0,0 1 0,0-1 1,0 0-1,0 1 0,0 0 0,1-1 0,-1 1 0,0 0 0,0 0 0,1 0 0,-1 0 0,0 0 0,1 0 0,-1 1 0,1-1 0,0 0 0,-1 1 0,1-1 0,0 1 0,0-1 0,0 1 0,0 0 0,0 0 0,0-1 0,1 1-21,-4 3 53,-3 4-53,1 0 0,-1 0 0,2 0 0,-1 1 1,1 0-1,1 0 0,0 0 0,0 1 0,1 0 0,0-1 1,1 1-1,1 0 0,-1 0 0,2 0 0,-1 0 0,1 0 1,1 0-1,0 0 0,1 0 0,0 0 0,1 0 0,0 0 0,0-1 1,1 1-1,1-1 0,0 0 0,0-1 0,1 1 0,0-1 1,0 0-1,1 0 0,1-1 0,-1 0 0,3 1 0,0-2-484,1-1-1,-1 0 0,2 0 1,-1-1-1,0-1 1,1 0-1,0 0 0,0-1 1,0-1-1,6 1 485,-10-2-469,-1 0 1,1-1-1,0 0 0,-1 0 0,1 0 0,0-1 1,-1 0-1,1-1 0,-1 0 0,1 0 0,-1 0 1,0-1-1,0 0 0,0-1 0,0 1 0,0-1 1,-1-1-1,0 1 0,0-1 0,0 0 0,-1 0 1,1-1-1,-1 0 0,0 0 0,-1 0 0,3-4 469,4-14 255,0-1 0,-1 0 0,-2 0 0,-1-1-1,4-24-254,14-46 5698,-25 96-5595,0 0 0,1 0 0,-1 0 0,0 1 0,1-1 1,-1 0-1,0 0 0,1 0 0,-1 0 0,0 0 0,1 1 0,-1-1 0,1 0 0,-1 0 0,0 0 0,1 0 0,-1 0 0,1 0 0,-1-1 0,0 1 0,1 0 0,-1 0 0,1 0 0,-1 0 0,0 0 0,1 0 0,-1-1 0,0 1 0,1 0 0,-1 0 0,0-1 0,0 1 0,1 0 0,-1 0 0,0-1 0,1 1 0,-1 0 0,0-1 0,0 1 0,0 0 0,1-1 0,-1 1 0,0-1-102,3 41 357,-20 24 149,16-64-576,-5-14-9909,6 7 1837</inkml:trace>
  <inkml:trace contextRef="#ctx0" brushRef="#br4" timeOffset="-67872.024">5302 10931 12268,'0'0'2888,"0"0"-625,0 0-320,0 0-683,0 0-544,0 0-65,15 2 5,101 6 129,-111-9-597,0-1 1,0 0-1,0 0 0,-1 0 0,1-1 0,-1 0 1,0 1-1,1-2 0,-1 1 0,-1 0 1,1-1-1,0 0 0,-1 1 0,0-1 0,0-1 1,0 1-1,0 0 0,-1-1 0,1 0 1,-1 1-1,0-1 0,-1 0 0,1 0 0,-1 0 1,0 0-1,0 0 0,-1 0 0,0-1 0,0 1 1,0 0-1,0 0 0,-1 0 0,1 0 1,-1 0-1,-1 0-188,1 3 31,0 0 0,0 0 1,0 0-1,-1 0 0,1 0 1,-1 0-1,1 1 0,-1-1 1,0 0-1,0 1 0,1 0 1,-1-1-1,0 1 0,0 0 1,0 0-1,-1 0 0,1 0 1,0 1-1,0-1 1,0 0-1,-1 1 0,1 0 1,0-1-1,-1 1 0,1 0 1,0 0-1,0 0 0,-1 1 1,1-1-1,0 0 0,-1 1 1,1 0-1,0-1 0,0 1 1,0 0-1,0 0 0,0 0 1,0 0-1,0 1 0,0-1 1,0 1-1,0-1 0,1 1 1,-1-1-1,1 1 0,-1 0 1,1 0-1,0 0 0,-1 0 1,1 0-1,0 0 0,0 0 1,0 0-1,0 2-31,-3 7-99,0-1 1,0 1-1,1 0 1,0 0-1,1 0 1,0 0-1,1 0 1,0 0-1,1 1 1,0-1-1,1 0 1,0 0-1,1 1 0,0-1 1,1 0-1,0 0 1,1-1-1,0 1 1,1-1-1,0 0 1,0 0-1,1 0 1,0-1-1,4 4 99,-5-9-64,0 0 0,0 0 0,1 0 0,0 0 0,0-1 0,0 0 0,0 0 0,0-1 0,0 1-1,1-1 1,-1-1 0,1 1 0,-1-1 0,1 0 0,0-1 0,-1 0 0,1 0 0,0 0 0,0-1 0,-1 0 0,1 0 0,-1 0 0,1-1 0,-1 0 0,1-1 0,-1 1-1,0-1 1,0 0 0,0-1 0,-1 1 0,1-1 0,0-2 64,10-9 233,-2-1 1,0-1-1,-1 0 0,0-1 0,-1 0 1,-2-1-1,0 0 0,0-1 0,-2 0 1,-1 0-1,0-1 0,-2 0 0,1-5-233,1-51 2333,-26 94-2226,11 8-107,0 0 0,2 1 0,1-1 0,0 1 0,2 0 0,2 0 0,0 0 0,2 13 0,-2-2 0,2 352-6625,0-378 4820,0-6-1978,-1-1-4503,0-11 438</inkml:trace>
  <inkml:trace contextRef="#ctx0" brushRef="#br4" timeOffset="-67686.81">5704 11168 7847,'-4'-38'1524,"0"12"-208,0 0 0,2-1 0,1 0 0,1 1 1,2-1-1,0 0 0,2 1 0,0 0 0,2 0 1,1 0-1,1 0 0,9-17-1316,-13 38 114,0 0 0,0 0 0,1 0 0,-1 0 0,1 0 0,0 1 0,0 0 0,1 0 0,-1 1 0,1-1 0,0 1 0,0 0 0,0 1 0,0 0 0,0 0 0,1 0 0,-1 0 0,1 1 0,-1 0 0,1 1 0,-1-1 0,1 1 0,0 1 0,-1-1 0,1 1 0,-1 0 0,1 1 0,2 0-114,4 1 170,0 1-1,-1 0 0,1 1 0,-1 0 0,0 1 1,0 0-1,-1 1 0,0 1 0,0-1 0,-1 2 1,0-1-1,0 2 0,6 7-169,-11-11-3,-1 1-1,1-1 1,-1 1-1,-1 0 1,1 1 0,-1-1-1,-1 0 1,1 1 0,-1 0-1,0 0 1,-1-1 0,0 1-1,0 0 1,-1 0 0,0 0-1,0 0 1,-1 0-1,0 0 1,-1 0 0,1 0-1,-1 0 1,-1-1 0,0 1-1,0-1 1,0 0 0,-1 0-1,0 0 1,0 0 0,-1-1-1,1 1 1,-2-1 0,1 0-1,-1-1 1,0 1-1,-3 1 4,-1 3-131,0-2 0,-1 0 0,0 0 0,0-1 0,0 0 0,-1-1 0,0-1-1,-1 0 1,1 0 0,-1-1 0,0-1 0,0 0 0,0 0 0,0-2 0,0 1-1,-6-2 132,17 0-84,0 0-1,1 0 1,-1-1-1,0 1 0,1 0 1,-1-1-1,1 1 0,-1-1 1,0 0-1,1 1 0,-1-1 1,1 0-1,0 0 0,-1 0 1,1 0-1,0 0 0,0-1 1,-1 1-1,1 0 0,0 0 1,0-1-1,0 1 0,1-1 1,-1 1-1,0-1 0,0 1 1,1-1-1,-1 1 1,1-1-1,-1 0 0,1 1 1,0-1-1,0 0 0,0 1 1,0-1-1,0 0 0,0 1 1,0-1-1,0 0 0,1 1 1,-1-1-1,1 0 85,27-67-6668,-3 34 529</inkml:trace>
  <inkml:trace contextRef="#ctx0" brushRef="#br4" timeOffset="-67518.2">6189 10514 18001,'0'0'3470,"0"0"-160,0 0-470,0 0-753,0 0-485,6 18-385,27 115-977,-28-42-834,30 269-8256,-31-340 1830</inkml:trace>
  <inkml:trace contextRef="#ctx0" brushRef="#br4" timeOffset="-67329.606">6210 10839 14734,'0'0'5381,"9"-74"-2530,16 55 192,3 2-1154,13 4-992,7-1-256,1 1-1,1 2-383,-4 2-97,-8 5-64,-11 1-32,-8 3-64,-12 3-64,-7 4-929,-10 7-1217,-16 3-1826,-4-1-2882</inkml:trace>
  <inkml:trace contextRef="#ctx0" brushRef="#br4" timeOffset="-67064.235">4895 11787 26521,'0'0'2979,"128"-19"-2178,-28-18 288,13-6 128,7-3-1057,8-4-160,12-1 0,-4-2 0,-5 7 0,-12-1 0,-21 8 0,-23 15 0,-27 11-1890,-31 13-3267,-17 7-5413</inkml:trace>
  <inkml:trace contextRef="#ctx0" brushRef="#br4" timeOffset="-66794.473">5116 11918 27226,'79'0'1665,"12"-23"193,16-8-352,4-5-994,0-4-512,4-3 0,-10 0 0,-8 2 0,-18 1 0,-18 7 0,-15 8 0,-27 14-1505,-19 10-4389,-10 1-10922</inkml:trace>
  <inkml:trace contextRef="#ctx0" brushRef="#br5" timeOffset="-39807.474">31 7187 6054,'0'0'10233,"0"0"-6165,0 0-1724,0 0 213,0 0-726,0 0-785,0 0-378,-1 9-156,-5 41-196,3 1 1,1 0-1,3-1 0,5 30-316,0 119 0,-6-200-1,-1 1 0,1 0 0,0 0 0,-1-1 0,1 1 0,-1 0 0,1 0 0,0 0 0,-1 0 0,1 0 0,-1-1 0,1 1 0,-1 0 0,1 0 0,0 0 0,-1 0-1,1 0 1,-1 0 0,1 1 0,-1-1 0,1 0 0,-1 0 0,1 0 0,0 0 0,-1 0 0,1 1 0,-1-1 0,1 0 0,0 0 0,-1 1 0,1-1 0,0 0 0,-1 1 0,1-1 0,0 0 0,0 1 0,-1-1-1,1 0 1,0 1 0,0-1 0,-1 0 0,1 1 0,0-1 0,0 1 0,0-1 0,0 1 0,0-1 0,0 0 0,0 1 0,0-1 0,0 1 1,-6-31 51,1 0 1,2-1 0,2 1-1,0-1 1,2 0 0,4-23-52,-4 37 28,1-1 1,1 1 0,0-1-1,1 1 1,1 0 0,1 0 0,0 1-1,1 0 1,1 0 0,0 0 0,2 1-1,-1 0 1,10-9-29,-16 21 11,0 0 1,0 0-1,0 1 0,1-1 0,-1 1 0,1 0 0,-1 0 0,1 0 1,0 0-1,0 1 0,0 0 0,0 0 0,0 0 0,0 0 1,0 0-1,0 1 0,0 0 0,0 0 0,1 0 0,-1 0 1,0 1-1,0-1 0,0 1 0,0 0 0,0 0 0,0 1 1,0-1-1,0 1 0,-1 0 0,1 0 0,-1 0 0,1 0 1,-1 1-1,0-1 0,0 1 0,0 0 0,0 0 0,0 0 0,0 1 1,-1-1-1,0 0 0,0 1 0,0 0 0,1 0-11,14 28 0,-1 0 0,-1 0 0,-1 2 0,-3 0 0,0 0 0,-2 1 0,-2 0 0,-1 0 0,0 17 0,-1 34-480,20-194 651,-18 82-145,-2-6 34,3 0 0,0 0 0,2 1 0,2 1 0,0 0 0,2 0 0,1 2 0,2-1 0,6-6-60,-21 32 0,0 0 0,0 0 0,1 0 1,0 0-1,-1 0 0,1 1 1,0-1-1,0 1 0,0 0 1,1 0-1,-1 0 0,1 0 0,-1 0 1,1 1-1,-1 0 0,1-1 1,0 1-1,0 1 0,-1-1 1,1 0-1,0 1 0,0 0 0,0 0 1,0 0-1,0 0 0,-1 1 1,1 0-1,0 0 0,0 0 0,-1 0 1,1 0-1,0 1 0,-1-1 1,1 1-1,-1 0 0,3 2 0,6 8 47,-1 1 0,0 0 0,-1 0 1,0 1-1,-1 0 0,0 1 0,-2 0 0,1 0 0,-2 1 0,0 0 0,1 7-47,18 65-2347,-2-11-4600,-14-50 701</inkml:trace>
  <inkml:trace contextRef="#ctx0" brushRef="#br5" timeOffset="-39524.093">1127 7117 17905,'0'0'2546,"0"0"-181,0 0-112,0 0-577,0 0-800,0 0-342,3 2 42,-1 1-525,0 0 0,-1-1 1,1 1-1,-1 0 0,1 0 0,-1 1 0,0-1 0,0 0 0,-1 0 0,1 0 1,0 1-1,-1-1 0,0 0 0,0 1 0,0-1 0,0 0 0,-1 1 0,1-1 1,-1 1-52,0 0 34,0 0 1,1-1 0,0 1-1,-1 0 1,1 0 0,1 0 0,-1 0-1,1-1 1,-1 1 0,1 0-1,0 0 1,0-1 0,1 1 0,-1 0-1,1-1 1,0 0 0,0 1-1,1 1-34,-1-5 35,-1 0-1,1-1 0,0 1 0,-1-1 0,1 1 0,-1-1 0,1 1 0,-1-1 1,0 0-1,1 0 0,-1 0 0,0 0 0,1 0 0,-1 0 0,0 0 1,0 0-1,0 0 0,0 0 0,0-1 0,0 1 0,0 0 0,-1-1 1,1 1-1,0-1 0,-1 1 0,1-1 0,-1 1 0,1-1 0,-1 1 0,0-1 1,0 0-1,0 1 0,0-1 0,0 1 0,0-1 0,0 0 0,0 1 1,0-1-35,9-133 507,-9 135-546,0 0 1,0 1-1,0-1 1,0 0-1,-1 0 1,1 1-1,0-1 1,0 0-1,0 0 1,-1 0-1,1 1 1,0-1-1,0 0 1,-1 0-1,1 0 1,0 0-1,0 0 1,-1 1-1,1-1 1,0 0-1,0 0 1,-1 0-1,1 0 1,0 0-1,-1 0 1,1 0-1,0 0 1,0 0-1,-1 0 1,1 0-1,0 0 1,-1 0-1,1 0 1,0 0-1,0 0 1,-1 0-1,1-1 1,0 1-1,0 0 1,-1 0-1,1 0 1,0 0-1,0-1 1,-1 1-1,1 0 1,0 0-1,0 0 1,0-1-1,-1 1 1,1 0-1,0 0 1,0-1-1,0 1 1,0 0-1,0 0 1,0-1-1,-1 1 1,1 0-1,0-1 39,-12 26-4300,3 1-3558,3 3-7858</inkml:trace>
  <inkml:trace contextRef="#ctx0" brushRef="#br5" timeOffset="-39260.237">1100 7629 17328,'0'0'2077,"0"0"-620,0 0-31,0 0-150,0 0-246,0 0-267,0 0-373,0 0-198,9 8 32,30 26-58,-38-33-106,0-1 1,0 1-1,0 0 1,0-1-1,0 1 1,0-1-1,0 1 1,0-1-1,0 0 1,0 1-1,0-1 1,0 0-1,0 0 1,0 0-1,1 0 1,-1 0-1,0 0 1,0 0-1,0 0 1,0 0-1,0 0 1,1-1-1,-1 1 1,0 0-1,0-1 1,0 1-1,0-1 1,0 0-1,0 1 1,0-1-1,0 1 1,-1-1-1,1 0 1,0 0-1,0 0 1,0 0-1,-1 1 1,1-1-1,-1 0 1,1 0-1,0 0 1,-1 0-1,0 0 1,1-1-1,-1 1 1,0 0-1,1 0 1,-1 0-1,0 0 1,0 0-1,0 0 1,0-1-1,0 1 1,0 0-1,0 0 1,0 0-1,-1 0 1,1 0-1,0 0 1,-1 0-1,1-1 1,-1 1-1,0 0-60,2-6 401,9-73 928,-38 94-11098,16 3-2627</inkml:trace>
  <inkml:trace contextRef="#ctx0" brushRef="#br5" timeOffset="-38475.955">2686 6833 14382,'0'0'2482,"0"0"-368,0 0 176,0 0-176,8-14-592,64-94 2284,-72 107-3763,1 1 0,-1-1 0,0 1 0,1-1 0,-1 1 0,0-1 0,1 1 0,-1-1 0,0 0 0,0 1 0,0-1 0,0 1 0,0-1 0,1 0 0,-1 1 0,0-1 0,0 1 0,-1-1 0,1 0 1,0 1-1,0-1 0,0 1 0,0-1 0,0 0 0,-1 1 0,1-1 0,0 1 0,0-1 0,-1 1 0,1-1 0,0 1 0,-1-1 0,1 1 0,-1-1 0,1 1 0,-1-1 0,1 1 0,-1 0 0,1-1 0,-1 1 0,1 0 0,-1-1 0,1 1 0,-1 0 0,1 0 0,-1 0 0,0-1 0,1 1 0,-1 0 1,1 0-1,-1 0 0,0 0 0,1 0 0,-1 0 0,0 0 0,1 0 0,-1 1 0,1-1 0,-1 0 0,0 0 0,1 0 0,-1 1 0,1-1 0,-1 0 0,1 0 0,-1 1 0,1-1 0,-1 1 0,1-1 0,-1 1-43,-49 11 20,14 3 34,1 1 1,1 3-1,1 0 0,0 2 0,2 2 1,-21 19-55,44-37-3,2-1 1,-1 2-1,1-1 1,-1 1-1,1 0 1,1 0-1,-1 0 1,1 1-1,1 0 1,-1 0-1,1 0 1,0 1-1,0-1 1,1 1-1,0 0 0,1 0 1,-1 2 2,6-6-22,-1 0 1,0 0-1,1 0 0,0 0 1,0 0-1,0-1 0,0 0 1,1 1-1,-1-1 0,1 0 0,0 0 1,0-1-1,0 1 0,0-1 1,0 0-1,0 0 0,1-1 1,-1 1-1,1-1 0,-1 0 1,1 0-1,0 0 0,-1-1 1,1 1-1,0-1 0,2 0 22,2 1-7,77 14-51,-53-12 57,0 3 1,0 0 0,0 2 0,-1 2 0,0 1 0,0 1 0,12 8 0,-40-18 1,0 1 1,0-1-1,0 1 0,0-1 1,0 1-1,-1 0 0,1 1 0,-1-1 1,0 0-1,0 1 0,0 0 1,0 0-1,-1 0 0,0 0 1,0 0-1,0 0 0,0 1 1,0-1-1,-1 1 0,0-1 0,0 1 1,0-1-1,0 1 0,-1 0 1,0 0-1,0-1 0,0 1 1,-1 0-1,1-1 0,-1 1 0,0-1 1,-1 1-1,1-1 0,-1 1 1,0-1-1,0 0 0,0 1 1,0-1-1,-1 0 0,0-1 1,0 1-1,0 0 0,0-1 0,0 0 1,-2 1-2,-16 9 16,-1-1 1,0 0-1,0-2 0,-1-1 1,-1-1-1,1-1 0,-1-1 1,-1-1-1,1-1 0,-1-1 1,1-1-1,-1-1 1,0-2-1,0 0 0,-4-2-16,17 2-150,1 0 0,0 0 0,-1-1-1,1-1 1,0 1 0,0-2 0,1 0-1,-1 0 1,1-1 0,0 0 0,0-1-1,0 0 1,1 0 0,-2-2 150,10 7-248,0-1 0,0 0 0,0 1 0,-1-1 0,1 0 0,1 1 0,-1-1 0,0 0 0,0 0 0,1 0 0,-1 0 0,1 0 0,-1 0 0,1 1 0,0-1 0,0 0 0,0 0 0,0 0 0,0 0 0,0 0 0,1 0 0,-1 0 0,1 0 0,-1 0 0,1 0 0,0 0 0,0 0 0,0 1-1,0-1 1,0 0 0,0 1 0,0-1 0,0 1 0,1-1 0,-1 1 0,1-1 0,0 0 248,25-18-7863</inkml:trace>
  <inkml:trace contextRef="#ctx0" brushRef="#br5" timeOffset="-38209.873">3142 6836 17200,'4'-13'4490,"4"-7"-3225,3-11-126,-1-4 3151,-17 74-526,0 10-3722,-7 23-208,3 0-1,3 0 1,4 1-1,3 0 1,4 36 166,12-26-3622,-6-56-373,3-4-3491,-3-13-2395</inkml:trace>
  <inkml:trace contextRef="#ctx0" brushRef="#br5" timeOffset="-37899.455">3418 7054 13164,'0'0'3631,"0"0"-642,0 0 59,0 0-555,0 0-1137,0 0-662,0 0-272,5 5-91,-3-4-312,0 1 0,0 0-1,0 0 1,0 0 0,0 0 0,0 0 0,-1 1-1,1-1 1,-1 0 0,0 1 0,1 0 0,-1-1 0,0 1-1,-1-1 1,1 1 0,0 0 0,-1 0 0,1-1-1,-1 1 1,0 0 0,0 1-19,-6 181 91,6-182-155,0 0 1,1-1 0,-1 1-1,1 0 1,0-1 0,-1 1 0,1-1-1,0 1 1,1-1 0,-1 1-1,0-1 1,1 0 0,-1 0-1,1 1 1,0-1 0,0 0-1,0 0 1,0-1 0,0 1-1,0 0 1,0-1 0,1 1 0,-1-1-1,0 0 1,1 0 0,-1 0-1,1 0 1,-1 0 0,1 0-1,0-1 1,-1 1 0,1-1-1,0 0 1,0 0 0,-1 0-1,1 0 1,2-1 63,4 1-76,0-1 0,-1-1-1,1 1 1,0-2 0,-1 1-1,1-1 1,-1 0 0,0-1 0,0 0-1,0 0 1,2-3 76,4-2 174,-1-1 0,-1-1 1,0 0-1,0-1 0,-1 0 0,-1 0 0,0-2 1,0 1-1,-1-1 0,-1 0 0,-1-1 0,0 0 1,0 0-1,-2 0 0,0-1 0,-1 0 0,0 0 1,-1 0-1,0-13-174,-3 26 57,0 0-1,0 0 1,0 0 0,-1 0 0,1 0-1,-1 1 1,0-1 0,0 0 0,0 0 0,0 1-1,0-1 1,-1 0 0,1 1 0,-1-1-1,0 1 1,1 0 0,-1-1 0,0 1-1,0 0 1,-1 0 0,1 0 0,0 1-1,-1-1 1,1 0 0,-1 1 0,1 0-1,-1-1 1,0 1 0,0 0 0,1 1 0,-1-1-1,0 0 1,0 1 0,0-1 0,-2 1-57,-110 5 282,-14 50-542,65 9-5022,53-38-1337,9-2-6273</inkml:trace>
  <inkml:trace contextRef="#ctx0" brushRef="#br5" timeOffset="-37658.03">4034 6955 22293,'0'0'2707,"0"0"-396,0 0-79,0 0-775,0 0-614,0 0-261,-3 15-288,-14 159-246,-6 160-1537,20-300-272,-2 3-2080,-1-2-3588,0-11-3483</inkml:trace>
  <inkml:trace contextRef="#ctx0" brushRef="#br5" timeOffset="-37425.684">3974 7100 13453,'4'-35'1310,"32"-111"4661,-33 139-5641,-1 0-1,2 1 1,-1 0 0,1 0-1,0 0 1,0 0-1,0 1 1,1 0 0,0-1-1,0 2 1,0-1-1,1 1 1,-1-1 0,1 1-1,0 1 1,1-1-1,-1 1 1,0 1 0,1-1-1,0 1 1,-1 0-1,1 0 1,0 1 0,0 0-1,0 0 1,0 0-1,4 1-329,-4 0 40,1-1-1,-1 1 1,0 0-1,1 0 1,-1 1-1,0 0 1,0 0-1,0 1 1,0 0-1,0 0 1,0 1-1,0 0 0,0 0 1,-1 0-1,0 1 1,0 0-1,0 1 1,0-1-1,0 1 1,-1 0-1,0 0 1,0 1-1,-1-1 1,1 1-1,-1 0 1,0 0-1,-1 1 1,1-1-1,-1 1 1,-1 0-1,1 0 0,-1 0 1,1 6-40,-1 0-112,-1 0 0,-1 1 0,0-1 0,-1 0-1,0 1 1,-1-1 0,-1 0 0,0 0 0,0 0 0,-1 0 0,-1-1 0,0 0 0,-1 0-1,-1 0 1,1 0 0,-2-1 0,1 0 0,-2-1 0,1 0 0,-2 0 0,1-1 0,-1 0-1,0 0 1,-3 0 112,-59 14-451,71-23 450,-1 0 1,1 0-1,-1 0 1,0 0 0,1 0-1,-1-1 1,1 1-1,-1 0 1,1-1-1,-1 1 1,1-1 0,-1 0-1,1 1 1,-1-1-1,1 0 1,0 0 0,-1 0-1,1 0 1,0 0-1,0 0 1,0 0 0,0 0-1,0-1 1,0 1-1,0 0 1,0-1 0,1 1-1,-1-1 1,0 1-1,1-1 1,-1 1-1,1-1 1,-1 1 0,1-1-1,0 1 1,0-1-1,0 0 1,0 1 0,0-1-1,0 1 1,0-1-1,0 1 1,1-1 0,-1 0 0,19-50-1896,12 5-4413,-11 22-226</inkml:trace>
  <inkml:trace contextRef="#ctx0" brushRef="#br5" timeOffset="-37020.592">4576 6941 6790,'0'0'8104,"0"0"-4057,0 0-956,0 0-641,0 0-1334,0 0-780,0 0-171,0 0-42,7 12-48,49 78 53,-54-87-143,-1-1 0,1 1 1,0-1-1,0 1 0,0-1 0,0 0 0,0 0 0,0 0 1,1 0-1,-1 0 0,1-1 0,-1 1 0,1-1 0,0 1 1,-1-1-1,1 0 0,0 0 0,0-1 0,0 1 0,0 0 1,0-1-1,0 0 0,0 1 0,0-1 0,0-1 0,0 1 1,0 0-1,0-1 0,0 1 0,0-1 0,0 0 0,-1 0 1,1 0-1,0 0 0,0-1 0,1 0 15,4-6 185,0 0 0,-1 0 0,0-1 0,-1 1 0,0-1 0,-1-1 0,1 1 0,-2-1 0,1 0 0,-1 0 0,-1 0 0,0-1 0,-1 1 0,0-1 0,0 0 0,-1 1 0,0-1 0,-1 0 0,0 0 0,-2-10-185,2 18 44,0 1 1,0 0-1,-1-1 1,1 1-1,0-1 1,-1 1-1,0-1 1,1 1-1,-1 0 1,0-1-1,0 1 1,0 0-1,-1 0 1,1 0-1,0 0 1,-1 0-1,1 0 1,-1 0-1,0 0 1,0 1-1,0-1 1,0 1-1,0-1 1,0 1-1,0 0 1,0 0-1,0 0 1,-1 0-1,1 0 1,0 0-1,-1 1 1,1-1-1,0 1 1,-1-1-1,1 1 1,-1 0-1,1 0 1,-1 0-1,1 0 1,-1 1-1,0-1-44,-5 2 123,-1 0 0,1 0 0,0 0 0,0 1 0,0 0-1,1 1 1,-1 0 0,1 0 0,0 1 0,0 0 0,-5 4-123,-1 3 0,-1 1 0,2 0 0,-1 1 0,2 1 0,0 0 0,1 0 0,0 1 0,2 1 0,0-1 0,0 1 0,2 0 0,0 1 0,1 0 0,1 0 0,0 0 0,1 0 0,1 1 0,1-1 0,1 1 0,1 8 0,0-19-51,1 1 0,0-1-1,1-1 1,-1 1 0,1 0 0,1-1-1,0 1 1,0-1 0,0 0 0,1 0 0,0-1-1,0 1 1,0-1 0,1 0 0,0-1 0,0 1-1,1-1 1,-1 0 0,1-1 0,0 0-1,1 0 1,-1 0 0,1-1 0,3 1 51,10 4-169,0-2 1,0 0-1,1-2 0,-1 0 1,1-1-1,0-1 0,0-2 1,12 0 168,-27 0 1,-1 1 1,0-1 0,1 0 0,-1-1 0,1 0 0,-1 0 0,0 0 0,0-1 0,0 0 0,0 0 0,0-1 0,0 1-1,0-1 1,-1 0 0,1-1 0,-1 0 0,0 1 0,0-2 0,0 1 0,-1 0 0,1-1 0,-1 0 0,0 0 0,-1 0-1,1-1 1,-1 1 0,0-1 0,0 0 0,-1 0 0,0 0 0,0 0 0,0 0 0,-1 0 0,1-1 0,-2 1 0,1 0-1,-1-1 1,0 1 0,0-1-2,0 5-59,-1 0 0,1 0 0,-1 0 0,0 0 1,0 0-1,0 0 0,1 0 0,-2 0 0,1 1 0,0-1 0,0 0 0,0 1 0,-1-1 0,1 1 0,-1-1 0,1 1 0,-1 0 0,0 0 0,0 0 0,1-1 0,-1 2 0,0-1 0,0 0 0,0 0 0,0 1 0,0-1 1,0 1-1,-1-1 59,-61 2-7286,31 9 757</inkml:trace>
  <inkml:trace contextRef="#ctx0" brushRef="#br5" timeOffset="-36769.551">3719 7821 16432,'0'0'10281,"0"0"-8327,0 0-1185,0 0-289,132 21 321,-46-39-513,17-9-128,13-1-95,5-3-33,-4 2-32,-9 6-289,-14 3-543,-19 9-1122,-20 5-1538,-19 6-2946,-23 0-11371</inkml:trace>
  <inkml:trace contextRef="#ctx0" brushRef="#br5" timeOffset="-36521.935">3615 8121 25368,'89'2'2498,"15"-19"-1761,4-8 160,7-8-256,2 1-193,0-9 289,2 1 159,-8 3-575,-19 0-193,-14 10-32,-23 4-96,-22 3-384,-12 10-898,-17 1-1376,-6 5-2947,-11 1-8265</inkml:trace>
  <inkml:trace contextRef="#ctx0" brushRef="#br5" timeOffset="-33060.117">15934 6268 12396,'0'0'2594,"0"0"134,0 0-107,0 0-720,0 0-561,0 0-390,0 0-379,3 2-245,5 2-292,0-1 0,1-1 0,-1 0 0,0 0 0,1 0 0,0-1 1,-1-1-1,1 1 0,-1-1 0,1-1 0,0 1 0,4-2-34,21 0-1082,-30 2 707,41 2-4405,-16 5-3213,-19-4 2537</inkml:trace>
  <inkml:trace contextRef="#ctx0" brushRef="#br5" timeOffset="-32887.475">16238 6298 3395,'0'0'8328,"0"0"-6310,0 0 865,0 0 31,0 0-671,0 0-65,0 0-353,0 0-800,0 0-512,11 0-321,-5 0-192,1 2 32,10 2-64,1 0 32,3 2-833,4 1-1537,1-1-1249,-6 1-2820</inkml:trace>
  <inkml:trace contextRef="#ctx0" brushRef="#br5" timeOffset="-32700.452">16599 6345 13261,'0'0'1729,"0"0"-800,0 0 673,0 0-1154,83-31-448,-64 29 0,1 2-801,-1 0-3427,-3 2-4196</inkml:trace>
  <inkml:trace contextRef="#ctx0" brushRef="#br5" timeOffset="-32699.452">16918 6354 9321,'0'0'2402,"0"0"-2274,0 0-96,0 0-32,78-32-1313,-60 30-2499</inkml:trace>
  <inkml:trace contextRef="#ctx0" brushRef="#br5" timeOffset="-32431.455">17286 6334 12460,'0'0'2210,"0"0"-1505,0 0 1152,0 0-1280,0 0-481,82-27-32,-66 24-128,3 3-705,-6 0-2466,-2 0-2146</inkml:trace>
  <inkml:trace contextRef="#ctx0" brushRef="#br5" timeOffset="-32430.455">17510 6317 6502,'0'0'7047,"0"0"-5253,0 0 640,0 0-1185,0 0-961,0 0-160,75-20-128,-58 17 0,1 3-320,-3 0-1506,6 0-3042,-4 3-5798</inkml:trace>
  <inkml:trace contextRef="#ctx0" brushRef="#br5" timeOffset="-32158.109">17819 6320 11211,'0'0'5124,"0"0"-3906,0 0 383,0 0-832,0 0-609,0 0-160,81-31 0,-61 29-448,-1 2-1442,-1 0-2498,-2 1-2531</inkml:trace>
  <inkml:trace contextRef="#ctx0" brushRef="#br5" timeOffset="-32157.109">18077 6307 14894,'0'0'2883,"0"0"-577,0 0-704,0 0-994,0 0-480,0 0-96,75-18-32,-56 14-128,3 4-673,-3 0-1281,-4 0-2242,1 0-2530</inkml:trace>
  <inkml:trace contextRef="#ctx0" brushRef="#br5" timeOffset="-31900.172">18359 6289 7495,'0'0'8969,"0"0"-6952,0 0 354,0 0-834,0 0-1024,0 0-385,75-32-64,-61 27-64,5 2-32,1 1-224,2 2-737,-3 0-1121,-3 0-1730,0 0-2306</inkml:trace>
  <inkml:trace contextRef="#ctx0" brushRef="#br5" timeOffset="-31899.172">18635 6254 12300,'0'0'4420,"0"0"-1377,0 0-801,0 0-1153,0 0-833,0 0-128,0 0-128,75-25 0,-58 24-224,-2-2-641,2 3-961,3 0-1345,-5 0-2017,0 0-2372</inkml:trace>
  <inkml:trace contextRef="#ctx0" brushRef="#br5" timeOffset="-31898.172">18895 6231 11499,'0'0'4612,"0"0"-1249,0 0-640,0 0-1314,0 0-928,0 0-257,0 0-192,78-19-32,-61 16-32,3 3-288,3-1-641,3 1-1281,0 0-1378,0 0-1601,-1 1-1793</inkml:trace>
  <inkml:trace contextRef="#ctx0" brushRef="#br5" timeOffset="-31713.068">19267 6215 4644,'0'0'8905,"0"0"-5478,0 0-576,0 0-1186,77-16-1024,-56 12-353,4 0-192,1-1-32,0 3-64,0-3-32,0 2-416,-6 1-1698,-5-4-2787,-5 0-4484</inkml:trace>
  <inkml:trace contextRef="#ctx0" brushRef="#br5" timeOffset="-30365.037">19660 4780 2306,'0'0'7474,"0"0"-3913,0 0-492,0 0-191,0 0-604,0 0-352,1-9-118,2-4-1203,2-26 2951,12 79-2335,-1 151-1170,-16-175-78,0 106-2067,-3-113 2087,1 1 0,1-1 0,0 0 0,0 1 0,1 0 0,0-1 0,0 1-1,1-1 1,1 1 0,-1-1 0,1 0 0,4 8 11,-2-4 8,0 0 0,-1-1 1,0 1-1,-1 0 0,-1 0 1,0 0-1,0 1 0,-1-1 0,-1 0 1,0 0-1,-1 0 0,-1 0 1,0 0-1,-1 2-8,-10 88 44,9 37-44,-13-78 64,3 37 96,13-55-128,-17 75 11,2 1 80,16-132-1047,-3-19-7340,0 14-2765</inkml:trace>
  <inkml:trace contextRef="#ctx0" brushRef="#br5" timeOffset="-29698.749">15982 6272 8040,'0'0'3651,"0"0"-1601,0 0 673,0 0-834,0 0-768,0 0-352,0 0-160,91-17-193,-48 17-288,12 0-64,4 0 0,9 0-64,2 0-32,-3 0-32,4-4-576,-7 1-898,-12-1-2305,-12 1-3396</inkml:trace>
  <inkml:trace contextRef="#ctx0" brushRef="#br5" timeOffset="-29449.252">16025 6275 12172,'-15'1'2332,"-1"0"-1967,-50 3 1902,17 0 2148,95-5-830,39 3-3329,-40-1 30,188 6-334,254 3-2108,-164-20-7823,-274 5 4321,-10 0-2051</inkml:trace>
  <inkml:trace contextRef="#ctx0" brushRef="#br5" timeOffset="-29198.6">16529 6317 5733,'-17'1'2787,"11"0"-2550,-77 5 1901,16-4 2475,36-4 16,42-3 938,490-2-2524,-193-5-3517,122-2-322,-287 14-3147,-2 4-3320,-116-3 793</inkml:trace>
  <inkml:trace contextRef="#ctx0" brushRef="#br5" timeOffset="-28918.119">16908 6300 12780,'-16'0'2114,"-51"0"198,7 0 3571,86-3-2683,-1 0-2968,613 0 1204,-492 3-1479,360-2-1900,-170-9-2690,-161-7-2227,-166 13 5300,-23 2 995,-25 2-113,-35 7-2610,35-1-1191</inkml:trace>
  <inkml:trace contextRef="#ctx0" brushRef="#br5" timeOffset="-28360.236">17874 6324 8744,'0'0'4079,"0"0"-1469,0 0 545,0 0-400,0 0-630,0 0-679,21-5-287,153-24 682,-38 19-1305,604-26-394,-632 37-3953,-129-18 3736,116 7 86,-86 10 109,0-1 0,0 0 1,-1-1-1,1 0 0,0 0 1,-1-1-1,1 0 1,-1 0-1,0-1 0,0 0 1,0-1-121,4 1 101,1 1 0,0 0-1,0 0 1,0 1 0,0 1 0,0 0 0,0 1 0,0 1 0,0 0 0,0 0 0,1 1-101,51 1-262,-53-24 1319,-11 21-1200,0 0-1,0 0 0,0 0 1,1 0-1,-1-1 0,0 1 1,0 0-1,0 0 0,0-1 0,0 1 1,0-1-1,0 1 0,0-1 1,0 1-1,0-1 0,0 1 1,-1-1-1,1 0 0,0 1 0,0-1 1,0 0-1,-1 0 0,1 0 1,0 0-1,-1 0 0,1 0 1,-1 0-1,1 1 0,-1-2 0,0 1 1,1 0-1,-1 0 0,0 0 1,0 0-1,0 0 0,1 0 1,-1 0-1,0 0 0,-1 0 0,1 0 1,0 0-1,0 0 0,0-1 1,-1 1-1,1 0 0,0 0 1,-1 0-1,1 0 0,-1 0 144,-14-7-5488,-1-2-6982</inkml:trace>
  <inkml:trace contextRef="#ctx0" brushRef="#br5" timeOffset="-27667.823">19745 4792 9801,'0'0'2328,"0"0"-166,0 0 336,0 0-405,2-12-283,6-41 21,-1 9 3486,-4 49-580,1 92-4675,-5 87-12,0-16-1777,4-57-2351,8-25-4549,-8-55 43</inkml:trace>
  <inkml:trace contextRef="#ctx0" brushRef="#br5" timeOffset="-26979.143">19791 5202 14958,'0'0'2205,"-2"-15"-187,-8-48 160,1 30 1061,4 40 504,13 144-2772,-7 105-3794,-5-218 2266,-1-1-1,-2 0 1,-2 0-1,-1 0 1,-2-2-1,-1 1 1,-14 23 557,34-85 1873,55-86 3829,-73 193-5211,-25 260-4810,33-310 4645,-1-76 4212,-4 79-4763,-4-27 213,-1 0 0,0-1 0,-1-1 0,1-1 0,-1 1 0,0-2-1,0 0 1,0-1 0,0 0 0,-1-1 0,1-1 0,0 0 0,-11-2 12,14 2 2,-242-14 879,240 4-1312,36-1-2202,7 1-3421</inkml:trace>
  <inkml:trace contextRef="#ctx0" brushRef="#br0" timeOffset="-25482.466">16137 6245 8552,'0'0'1853,"0"0"298,0 0 267,0 0-218,0 0-423,0 0-175,0 0-278,0-6-529,0 5-784,0-1 0,0 1 0,1-1 0,-1 1 0,0 0 0,1-1 0,-1 1-1,1 0 1,-1-1 0,1 1 0,0 0 0,0 0 0,-1 0 0,1 0 0,0-1 0,0 1 0,0 0 0,0 0-1,0 1 1,0-1 0,1 0 0,-1 0 0,0 1 0,0-1 0,0 0 0,1 1 0,-1-1 0,0 1 0,1 0 0,-1-1-1,1 1 1,-1 0 0,0 0 0,1 0 0,-1 0 0,1 0 0,-1 0 0,0 0 0,1 0 0,-1 1 0,0-1-1,1 0 1,-1 1 0,0-1 0,2 2-11,466 3-1819,-313-12-2513,-3-5-3770,-90 6 1498</inkml:trace>
  <inkml:trace contextRef="#ctx0" brushRef="#br0" timeOffset="-25226.5">16187 6259 12428,'-13'4'2674,"-13"2"-1629,-10 2 591,5 0 2554,66-9-1144,-9 2-2932,429-19 660,578 0-5237,-900 22-3603,-96 0 1895</inkml:trace>
  <inkml:trace contextRef="#ctx0" brushRef="#br0" timeOffset="-24964.869">17289 6248 2498,'-256'10'7372,"-124"26"-7372,355-33 876,-218 33 8616,265-35-5786,32 2-3323,854-43 1203,-845 37-1633,1084-80-2389,-983 57 39,-164 26 2329,-1 0-1,1 0 0,0-1 0,0 1 1,0 0-1,0 0 0,-1-1 1,1 1-1,0 0 0,0 0 1,0-1-1,0 1 0,0 0 0,0 0 1,0-1-1,0 1 0,0 0 1,0 0-1,0-1 0,0 1 1,0 0-1,0-1 0,0 1 0,0 0 1,0 0-1,0-1 0,0 1 1,1 0-1,-1 0 0,0-1 1,0 1-1,0 0 0,0 0 0,1 0 1,-1-1-1,0 1 0,0 0 69,-35-2-1005,33 2 842,-147 6-6238,95-1 1885</inkml:trace>
  <inkml:trace contextRef="#ctx0" brushRef="#br0" timeOffset="-24655.069">17482 6292 9609,'-171'22'8326,"148"-19"-2489,381-39-2431,184 6-2440,29-2-1201,33-22-352,-591 50 446,-29-1 18,-32-3 2,-36 0-3199,83 8 3235,1 0 0,-1 1 0,1-1 0,-1 0 0,1 1-1,-1-1 1,1 1 0,-1-1 0,1 0 0,0 1 0,-1-1 0,1 1 0,0-1 0,-1 1 0,1-1 0,0 1-1,0 0 1,-1-1 0,1 1 0,0-1 0,0 1 0,0-1 0,0 1 0,0 0 0,0-1 0,0 1 0,0-1-1,0 1 1,0 0 0,0-1 0,0 1 0,0-1 0,0 1 0,0 0 0,1-1 0,-1 1 0,0-1 0,0 1-1,1-1 1,-1 1 0,1-1 0,-1 1 0,0-1 0,1 1 0,-1-1 0,1 0 0,-1 1 0,1-1 0,-1 0-1,1 1 1,-1-1 0,1 0 0,-1 0 0,1 1 0,-1-1 0,1 0 0,0 0 0,-1 0 0,1 0 0,-1 0-1,1 0 1,0 0 0,-1 0 0,1 0 0,-1 0 0,1 0 85,78-1-3278,-1-6-4393,-64 4 5135</inkml:trace>
  <inkml:trace contextRef="#ctx0" brushRef="#br0" timeOffset="-24195.123">19661 4770 13805,'0'0'1885,"0"0"554,0 0 310,0 0-336,0 0-726,0 0-747,2 15-49,18 331 1881,-31 17-3590,1-233-3567,7-45-4704,2-33-4887</inkml:trace>
  <inkml:trace contextRef="#ctx0" brushRef="#br0" timeOffset="-23590.029">19669 5020 14061,'0'0'3470,"0"0"-827,0 0 293,0 0-411,0 0-1142,0 0-487,3 20 183,29 320 821,-25-261-2229,-4 0-1,-3 1 0,-4-1 1,-5 17 329,1-39-1209,4-23-559,-1-1 1,-2 0-1,-1 0 0,-1-1 1,-2 1 1767,11-41-3860,0-17 3732,38-321 2242,-20 126 1351,-26 243 207,3 24-3091,2 0 0,2 0-1,2 0 1,3 13-581,18 102 124,2 70-3948,-27-175 2815,-15-82 1367,15 15 92,-2-3 417,1 0 1,0-1-1,1 1 0,1-1 0,0 0 1,1 0-1,0 0 0,2-12-867,-1 26 13,0 0-1,0 1 0,1-1 1,-1 0-1,0 0 1,1 1-1,-1-1 0,0 0 1,1 0-1,-1 0 1,1 1-1,-1-1 0,0 0 1,1 0-1,-1 0 0,1 0 1,-1 0-1,0 0 1,1 0-1,-1 0 0,1 0 1,-1 0-1,1 0 1,-1 0-1,0 0 0,1 0 1,-1 0-1,1-1 1,-1 1-1,0 0 0,1 0 1,-1 0-1,0-1 1,1 1-1,-1 0 0,0 0 1,1-1-1,-1 1 0,0 0 1,0 0-1,1-1 1,-1 1-1,0-1 0,0 1 1,1 0-1,-1-1 1,0 1-1,0 0 0,0-1 1,0 1-1,0-1 1,0 1-1,0 0 0,0-1 1,0 1-1,0-1-12,-2 10-4,0-1 1,-1 0-1,-1 1 0,1-1 0,-1 0 1,-1-1-1,1 1 0,-1-1 0,-1 0 1,1 0-1,-1-1 0,0 1 0,-1-1 0,0-1 1,0 1-1,0-1 0,-2 1 4,-11 6-12,0-1 0,-1-1 0,-1-1 0,0-1 0,0-1 0,0 0 0,-1-2 1,0-1-1,0-1 0,-3 0 12,16-2-14,-179 16-2240,65-16-6863,50-3-7598</inkml:trace>
  <inkml:trace contextRef="#ctx0" brushRef="#br0" timeOffset="-22270.264">20300 5763 17232,'-19'0'3016,"-80"1"344,15-1 3354,652-30-5366,-441 20-1223,591-59-1886,-568 43 885,-148 25 849,0 1 8,-1 1 0,0-1-1,1 0 1,-1 0 0,0 0-1,1 0 1,-1 0 0,0 0-1,0 0 1,1 0 0,-1-1-1,0 1 1,1 0 0,-1-1-1,0 1 1,0-1 0,1 0-1,-1 1 1,0-1 0,0 0-1,0 0 1,0 0 0,0 1-1,0-1 1,0 0 0,0 0-1,-1 0 1,1-1 0,0 1-1,0 0 1,-1 0 0,1 0-1,-1 0 1,1-1 0,-1 1-1,0 0 1,1-1 0,-1 1-1,0 0 1,0-1 0,0 1-1,0 0 1,0-1 0,0 1-1,0-1 20,-11-5 34,1 0-1,-1 1 0,0 0 0,-1 1 0,1 0 0,-1 1 0,0 0 0,0 1 1,-9-1-34,4-1 96,-108-20 2077,148 29-2099,-1 2 1,0 0-1,0 2 0,0 0 0,-1 1 0,-1 2 1,0 0-1,0 1 0,-1 0 0,7 8-74,-23-18 7,0 1 0,0 0 0,0 0 0,0 1 0,-1-1 0,1 1 0,-1-1 0,0 1 0,0 0-1,0 0 1,0-1 0,-1 1 0,0 1 0,0-1 0,0 0 0,0 0 0,0 0 0,-1 1 0,0-1 0,0 0 0,0 0 0,0 1 0,-1-1-1,0 0 1,0 0 0,0 0 0,0 0 0,-1 0 0,1 0 0,-3 4-7,-3 3 0,0 1 0,0-1 0,-1-1 0,-1 1 0,1-2 0,-2 1 0,1-1 0,-2 0 0,-2 1 0,-148 102-1631,129-91-2532,1 0-3276,20-13-10306</inkml:trace>
  <inkml:trace contextRef="#ctx0" brushRef="#br0" timeOffset="-21414.823">22796 5749 12236,'0'0'4607,"0"0"-1874,0 0-251,0 0-250,8-13-711,-2 2-1226,57-63 1263,-49 67-1367,0-1 1,-1-1 0,0 0 0,0-1 0,-1 0 0,0-1 0,-1 0 0,-1-1 0,1 0 0,-2-1-1,0 0 1,0 0 0,-1-1 0,-1 0 0,0 0 0,-1-1 0,-1 0 0,0 0 0,2-15-192,-6 24 7,0 4-7,-1 0 1,1 0-1,0 0 0,-1 0 1,1 0-1,-1 0 1,0-1-1,1 1 0,-1 0 1,0 0-1,0-1 1,-1 1-1,1 0 0,0 0 1,-1 0-1,0 0 0,1-1 1,-1 1-1,0 0 1,0 0-1,0 0 0,0 0 1,0 1-1,-1-1 1,1 0-1,0 0 0,-1 1 1,1-1-1,-1 1 1,0-1-1,0 1 0,1 0 1,-1-1-1,0 1 1,0 0-1,-1 0 0,-1 1-8,1-1-1,-1 1 1,1 0 0,-1 1-1,1-1 1,-1 0-1,1 1 1,-1 0 0,1 0-1,0 0 1,-1 0 0,1 1-1,0-1 1,0 1 0,0 0-1,0 0 1,0 0 0,0 0-1,1 0 1,-1 1 0,0-1-1,1 1 1,0 0-1,0-1 1,0 1 0,0 0-1,0 0 1,1 1 0,-1-1-1,1 0 1,0 0 0,0 2 8,-2 6-146,0-1 0,1 1 1,1 0-1,0 0 0,0 0 0,1 0 1,1 0-1,0 0 0,0 0 1,1 2 145,4 12-236,2-1 0,0 0 1,1 0-1,1 0 0,1-1 0,2-1 1,0 0-1,1 0 0,1-1 1,1-1-1,1-1 0,1 0 0,11 8 236,-25-23 36,1-1-1,0 1 0,-1-1 0,1 0 1,0 0-1,1-1 0,-1 0 0,0 0 1,1 0-1,-1 0 0,1-1 0,-1 0 0,1 0 1,0-1-1,0 1 0,-1-1 0,1 0 1,0-1-1,0 0 0,-1 0 0,1 0 1,-1 0-1,1-1 0,-1 0 0,1 0 1,-1 0-1,0-1 0,0 0 0,0 0 0,3-2-35,5-5 166,0-1 0,0-1 0,-1 0-1,0 0 1,-1-1 0,-1 0 0,0-1-1,-1-1 1,0 1 0,-1-1 0,-1-1-1,0 1 1,-1-1 0,-1 0 0,-1-1-1,0 1 1,-1-1 0,-1 0 0,0 0-1,-1 0 1,-1-2-166,0 19 23,-1 1 0,1-1-1,0 1 1,-1-1 0,1 1-1,0-1 1,-1 1 0,1-1 0,-1 1-1,1-1 1,-1 0 0,1 1 0,-1-1-1,1 0 1,-1 0 0,1 1 0,-1-1-1,0 0 1,1 0 0,-1 0 0,1 0-1,-1 0 1,0 0 0,1 0 0,-1 0-1,1 0 1,-1 0 0,0 0-1,1 0 1,-1 0 0,1 0 0,-1 0-1,0-1 1,1 1 0,-1 0 0,1 0-1,-1-1 1,1 1 0,-1 0 0,1-1-1,-1 1 1,1 0 0,0-1 0,-1 1-1,1-1 1,-1 1 0,1-1-1,0 1 1,-1-1 0,1 1 0,0-1-1,0 1 1,-1-1 0,1 0-23,-5 23 71,1 0 0,1 1 0,1-1 0,0 1 1,2-1-1,3 22-71,-2-3 32,20 85-5406,-19-122 5044,0 0 0,-1 0 0,2 0 0,-1 0 0,0 0 1,1 0-1,0-1 0,-1 1 0,1-1 0,1 0 0,-1 0 0,0 0 1,1-1-1,0 1 0,-1-1 0,1 1 0,0-1 0,0-1 1,0 1-1,1 0 0,-1-1 0,0 0 0,1 0 0,-1 0 0,0-1 1,1 1-1,-1-1 330,21 0-8397</inkml:trace>
  <inkml:trace contextRef="#ctx0" brushRef="#br0" timeOffset="-21118.29">23723 5142 11275,'0'0'224,"0"0"-224,0 0-32,0 0-865,0 0-5701</inkml:trace>
  <inkml:trace contextRef="#ctx0" brushRef="#br0" timeOffset="-20846.889">24165 5341 18225,'0'0'7212,"11"-14"-3533,32-42-1432,-17 5-843,-64 45-1404,15 10 0,1 1 0,0 1 0,0 1 0,1 1 0,-1 1 0,2 1 0,0 0 0,0 2 0,1 0 0,-12 10 0,20-14 0,1-1 0,0 1 0,1 1 0,-1 0 0,2 0 0,-1 1 0,1 0 0,1 0 0,0 1 0,0 0 0,1 0 0,0 1 0,1 0 0,1 0 0,0 0 0,-3 12 0,8-18 0,-1-1 0,0 1 1,1 0-1,0 0 0,0-1 0,1 1 0,0-1 0,0 1 1,0-1-1,1 0 0,-1 0 0,1 0 0,0 0 0,1 0 1,-1 0-1,1-1 0,0 0 0,0 0 0,0 0 1,1 0-1,0-1 0,-1 1 0,2-1 0,121 65-20,78-2-3124,-205-65 3190,0 0 1,0 0-1,0 0 1,-1 1 0,1-1-1,0 0 1,-1 0-1,1 0 1,-1 0 0,1 0-1,-1 0 1,1 0 0,-1 0-1,0-1 1,1 1-1,-1 0 1,0 0 0,0 0-1,0-1 1,0 1-1,0 0 1,0-1 0,0 1-1,0-1 1,0 1-1,0-1 1,0 1 0,0-1-1,0 0 1,0 0-1,0 1 1,0-1 0,0 0-1,0 0 1,0 0-1,-1 0 1,1 0-47,-69 21 359,-1-3 0,-1-3 0,0-2 0,-27-2-359,75-12-1255,25 1 1206,-1-1 0,0 1 0,0 0 0,0 0 0,0 0 0,0-1 0,0 1 0,1 0 0,-1 0 0,0-1 0,0 1 0,0 0 0,0 0 0,0-1 0,0 1 0,0 0 0,0 0 0,0-1 0,0 1 0,0 0 0,0 0 0,0-1 0,0 1 0,0 0 0,0 0 0,0-1 0,-1 1 0,1 0 0,0 0 0,0-1 0,0 1 0,0 0 0,0 0 0,-1 0 0,1-1 0,0 1 0,0 0 0,0 0 0,-1 0 0,1 0 0,0 0 0,0-1 0,-1 1 0,1 0 0,0 0 0,0 0 0,0 0 0,-1 0 0,1 0 0,0 0 0,-1 0 0,1 0 0,0 0 0,0 0 0,-1 0 49,57-22-11969,-17 5-3886</inkml:trace>
  <inkml:trace contextRef="#ctx0" brushRef="#br0" timeOffset="-20496.259">24580 5419 20563,'0'0'3625,"0"0"-715,0 0-674,0 0-768,14-7-725,43-22-311,-55 28-421,-1 1 1,0-1-1,0 1 1,0 0-1,0-1 1,1 1-1,-1 0 1,0 0-1,0 0 1,1 0-1,-1 0 1,0 0-1,0 0 1,1 0-1,-1 0 1,0 1-1,0-1 1,1 0-1,-1 1 1,0-1-1,0 1 1,0 0-1,0-1 1,0 1-1,0 0 1,0-1-1,0 1 1,0 0-1,0 0 0,0 0 1,0 1-12,3 1 23,16 15 9,-16-13-101,0-1-1,1 0 1,-1 1-1,1-2 1,0 1 0,0 0-1,0-1 1,1 0-1,-1 0 1,1-1 0,-1 1-1,1-1 1,0-1-1,0 1 1,0-1 0,0 0-1,0 0 1,0-1-1,1 1 70,-4-4 19,1-1 0,0 1 0,-1-1 0,0 1-1,0-1 1,0 0 0,0 0 0,-1 0 0,0-1-1,1 1 1,-1-1 0,-1 1 0,1-1-1,-1 1 1,0-1 0,0 0 0,0 0 0,-1 0-1,1 0 1,-1 1 0,0-1 0,-1 0 0,1 0-1,-1 0 1,-1-3-19,2 5 26,0 0-1,-1-1 1,0 1-1,1-1 1,-1 1 0,0 0-1,-1 0 1,1-1-1,-1 1 1,1 0 0,-1 0-1,0 0 1,0 1-1,0-1 1,0 0-1,-1 1 1,1-1 0,-1 1-1,1 0 1,-1 0-1,0 0 1,0 0 0,0 0-1,0 1 1,0-1-1,-1 1 1,1 0-1,0 0 1,-1 0 0,1 0-1,0 1 1,-1-1-1,1 1 1,-1 0-1,1 0 1,-1 0 0,1 1-1,0-1 1,-1 1-1,1 0 1,-1 0 0,1 0-1,0 0 1,0 0-1,0 1 1,0 0-1,0-1 1,0 1-26,-12 6 0,0 1 0,1 1 0,0 0 0,0 1 0,2 0 0,-1 1 0,1 0 0,1 1 0,0 0 0,1 1 0,0 0 0,2 1 0,-1 0 0,2 0 0,-5 13 0,8-19 0,1 0 0,0 0 0,0 0 0,1 1 0,0-1 0,0 1 0,1 0 0,1 0 0,0-1 0,0 1 0,1 0 0,0-1 0,0 1 0,1 0 0,1-1 0,0 0 0,0 1 0,0-1 0,1 0 0,1-1 0,-1 1 0,2-1 0,-1 0 0,1 0 0,0-1 0,1 1 0,-1-1 0,3 1 0,2 0 0,-1-1 0,2 0 0,-1 0 0,1-2 0,0 1 0,0-1 0,1-1 0,-1 0 0,1-1 0,0 0 0,0-1 0,0-1 0,0 0 0,0 0 0,0-1 0,1-1 0,-1-1 0,0 1 0,0-2 0,-1 0 0,1-1 0,0 0 0,-1 0 0,0-2 0,0 1 0,0-2 0,-1 1 0,0-2 0,0 1 0,-1-1 0,0-1 0,-1 0 0,1-1 0,-2 1 0,1-2 0,-1 1 0,-1-1 0,6-11 0,5-55-944,-18 75 842,0 0 0,1 0-1,-1 0 1,0 0-1,-1 0 1,1 0 0,0-1-1,-1 1 1,1 0-1,-1 0 1,1 0 0,-1 0-1,0 1 1,0-1-1,0 0 1,0 0-1,0 0 1,-1 1 0,1-1-1,0 0 1,-1 1-1,1-1 1,-1 1 0,0 0-1,1 0 1,-1-1-1,0 1 1,0 0 0,0 0-1,0 1 1,0-1-1,0 0 1,0 1-1,-1-1 103,-20 0-8338,-3 1-8750</inkml:trace>
  <inkml:trace contextRef="#ctx0" brushRef="#br0" timeOffset="-12413.105">17108 7439 8232,'0'0'1948,"0"0"-234,0 0 528,0 0-139,0 0-448,0 0-165,-3 3-172,-8 7 269,21-19 1647,60-55-457,57-66-1134,-114 112-1478,-1 0 1,-1-1-1,0 0 1,-2-1-1,0 0 1,-1 0-1,-1-1 1,-1 0-1,-1 0 1,-1 0-1,-1-1-165,-2 19 17,-1 0-1,0-1 1,0 1-1,0 0 0,-1-1 1,1 1-1,-1 0 1,0-1-1,0 1 0,0 0 1,0 0-1,0 0 1,-1 0-1,1 0 0,-1 0 1,0 0-1,0 1 1,0-1-1,0 0 1,0 1-1,-1 0 0,1 0 1,-1-1-1,0 2 1,1-1-1,-1 0 0,0 0 1,0 1-1,0-1 1,0 1-1,0 0 0,-1 0 1,1 0-1,0 1 1,0-1-1,-1 1 0,1 0 1,0 0-1,-1 0 1,1 0-1,-3 1-16,-2-2-12,0 1 0,0 1 0,0 0 0,1 0 0,-1 0 0,0 1 0,1 0 0,-1 0 0,1 1 0,0 0 0,0 0 0,0 1 0,0 0 0,0 0 0,1 0 0,0 1 0,0 0 0,0 1 0,1-1 0,-1 1 0,1 0 0,1 0 0,-1 1 0,0 1 12,3-5-48,1 0 1,0-1 0,0 1-1,0 0 1,0 0-1,0 0 1,1-1 0,-1 1-1,1 0 1,-1 0 0,1 0-1,0 0 1,1 0-1,-1 0 1,0 0 0,1 0-1,0 0 1,-1-1 0,1 1-1,0 0 1,0 0-1,1-1 1,-1 1 0,1-1-1,-1 1 1,1-1 0,0 1-1,0-1 1,0 0-1,0 0 1,0 0 0,0 0-1,1 0 1,-1-1 0,3 2 47,100 44-529,-95-43 580,17 4-64,-19-7 61,0 1 1,-1-1-1,1 1 0,-1 1 1,1-1-1,-1 1 1,0 1-1,0-1 1,0 1-1,-1 0 0,1 1 1,-1 0-1,0 0 1,0 0-1,-1 0 0,0 1 1,0 0-1,0 0 1,0 1-1,-1-1 0,0 1 1,-1 0-1,2 4-48,60 232 315,-64-240-415,0 0 0,0 0 0,0-1 0,0 1-1,1-1 1,-1 1 0,1-1 0,-1 0 0,1 1 0,0-1 0,0 0 0,0 0-1,0 0 1,0 0 0,1-1 0,-1 1 0,0-1 0,1 1 0,0-1 0,-1 0-1,1 0 1,0 0 0,-1 0 0,1 0 0,0-1 0,0 1 0,0-1 0,-1 0-1,1 0 1,0 0 0,0 0 0,0 0 0,0-1 0,-1 1 0,1-1 0,0 0-1,0 0 1,-1 0 0,1 0 0,0 0 0,-1-1 0,1 1 0,-1-1 0,0 1-1,1-2 101,13-10-33,-1-1 0,0-1-1,-1-1 1,-1 0 0,-1 0-1,0-1 1,-1-1 0,-1 0-1,0-1 1,-2 0-1,0 0 1,3-15 33,-5 21 413,-1 0 1,0 0-1,-1 0 0,-1-1 0,0 1 1,-1-1-1,-1 0 0,0 0 1,0 1-1,-2-1 0,1 0 0,-4-12-413,4 27 19,0 0 0,0-1-1,-1 1 1,1 0 0,0-1-1,-1 1 1,1 0 0,0-1-1,-1 1 1,1-1 0,-1 1-1,1 0 1,-1-1-1,1 1 1,-1-1 0,0 1-1,1-1 1,-1 0 0,0 1-1,1-1 1,-1 0 0,0 1-1,1-1 1,-1 0 0,0 0-1,0 0 1,1 0 0,-1 1-1,0-1 1,0 0-1,1 0 1,-1-1 0,0 1-1,0 0 1,1 0 0,-1 0-1,0 0 1,0-1 0,1 1-1,-1 0 1,0 0 0,1-1-1,-1 1 1,0-1 0,1 1-1,-1-1 1,1 1-1,-1-1 1,1 1 0,-1-1-1,1 1 1,-1-1 0,1 0-1,-1 1 1,1-1 0,0 0-1,-1 1 1,1-1 0,0 0-1,0 1 1,0-1-1,-1 0 1,1 0 0,0 1-1,0-1 1,0 0 0,0 0-1,0 1 1,0-2-19,-16 197 0,16-184-5,-1-1-27,0 1 0,0-1 0,1 0 0,1 0 0,0 1 0,0-1 0,1 0 0,0 0 0,1 0 0,0 0-1,1 0 1,-1-1 0,2 1 0,0-1 0,1 2 32,-1-8-14,0-1-1,0 1 0,0-1 1,0 0-1,1-1 1,-1 1-1,0-1 1,1 0-1,-1-1 0,1 1 1,-1-1-1,1 0 1,-1 0-1,1-1 1,-1 1-1,1-1 0,-1-1 1,0 1-1,0-1 1,1 0-1,-1 0 1,0 0-1,0-1 0,-1 0 1,1 0-1,1-1 15,14-9 38,0-1 0,-2-1 0,0-1 0,0 0 0,-2-2 0,0 0 0,-1 0 0,0-2 0,-2 1 0,0-2 0,-2 0 0,0 0 0,-1-1 0,-2 0 0,0-1 0,-1 0 0,1-11-38,-14 17 138,-13 42-57,0 112-81,25-24-666,-5-110 631,0 0-1,0 1 1,0-1 0,0 0 0,1 0-1,-1 0 1,1 0 0,0 0 0,0 0-1,0 0 1,0-1 0,0 1-1,1-1 1,-1 1 0,1-1 0,0 0-1,0 0 1,0 0 0,0 0-1,0-1 1,0 1 0,0-1 0,0 0-1,1 0 1,-1 0 0,0 0 0,1 0-1,-1-1 1,1 0 0,2 1 35,14-3-367,0-1 0,0-1 0,0-1 0,-1 0 0,0-1 0,0-2 0,0 1 1,-1-2-1,0-1 0,-1 0 0,14-11 367,-7 3 338,0-1 0,-2-1 0,0-1 0,-2 0-1,0-2 1,-1 0 0,-2-2 0,0 0 0,-2 0 0,8-19-338,-20 27 1375,-22 42-369,-19 73-988,33-79-34,-2-1-1,1 0 1,-2 0 0,-1-1-1,0 0 1,-11 15 16,20-33-19,0 1 0,-1-1-1,1 0 1,0 0 0,0 0 0,-1 1 0,1-1 0,0 0-1,-1 0 1,1 1 0,-1-1 0,1 0 0,-1 1 0,1-1-1,-1 1 1,1-1 0,-1 1 0,0-1 0,1 1 0,-1-1-1,0 1 1,1-1 0,-1 1 0,0 0 0,0-1 0,0 1-1,1 0 1,-1 0 0,0 0 0,0-1 0,0 1 0,1 0-1,-1 0 1,0 0 0,0 0 0,0 0 0,1 1 0,-1-1-1,0 0 1,0 0 0,0 1 0,1-1 0,-1 0-1,0 1 1,0-1 0,1 0 0,-1 1 0,0-1 0,1 1-1,-1-1 1,1 1 0,-1 0 0,0-1 0,1 1 0,-1 0-1,1-1 1,0 1 0,-1 0 0,1-1 0,0 1 0,-1 0-1,1 0 1,0 0 0,0-1 0,-1 1 0,1 0 19,2-16 70,1 0 0,0 1 0,1-1 0,0 0 0,1 1 0,1 0 0,0 0 0,1 1 0,1 0 0,0 0 0,1 1 1,0 0-1,0 0 0,2 1 0,-1 0 0,2 0-70,-9 8 5,0 0 1,0 0 0,0 0-1,0 0 1,1 1-1,-1-1 1,1 1 0,-1 0-1,1 0 1,0 0-1,0 0 1,0 1 0,0 0-1,0-1 1,1 2-1,-1-1 1,0 0 0,1 1-1,-1 0 1,0 0 0,0 0-1,1 0 1,-1 1-1,0 0 1,0 0 0,1 0-1,-1 0 1,0 1-1,0-1 1,0 1 0,-1 0-1,1 0 1,0 1-1,-1-1 1,1 1 0,-1 0-1,0 0 1,0 0-1,0 0 1,2 2-6,58 135 0,-61-127 0,1-1 0,0 0 0,1 0 0,1 0 0,0 0 0,0-1 0,1 1 0,1-1 0,0-1 0,0 1 0,1-1 0,1-1 0,-1 0 0,1 0 0,1 0 0,0-1 0,0-1 0,0 1 0,9 3 0,-7-9 0,1 0 0,-1-1 0,0-1 0,1 1 0,-1-2 0,1 0 0,-1 0 0,1-2 0,-1 1 0,0-1 0,0-1 0,0 0 0,-1-1 0,1 0 0,-1-1 0,0 0 0,-1-1 0,1 0 0,-1 0 0,-1-1 0,1-1 0,-2 1 0,1-2 0,-1 1 0,0-1 0,-1 0 0,0-1 0,-1 0 0,0 0 0,-1 0 0,0 0 0,0-1 0,-2 0 0,1-3 0,-3 14 0,0-1 0,0 1 0,0-1 0,0 0 0,0 0 0,-1 1 0,1-1 0,-1 0 0,1 0 0,-1 0 0,0 0 0,0 1 0,1-1 0,-2 0 0,1 0 0,0 0 0,0 0 0,0 0 0,-1 1 0,1-1 0,-1 0 0,0 0 0,1 0 0,-1 1 0,0-1 0,0 0 0,0 1 0,0-1 0,0 1 0,0-1 0,-1 1 0,1 0 0,0-1 0,-1 1 0,1 0 0,-1 0 0,0 0 0,1 0 0,-1 0 0,0 0 0,1 1 0,-1-1 0,0 0 0,0 1 0,-1-1 0,-98 34-2189,41 3-4025,29-14-9021</inkml:trace>
  <inkml:trace contextRef="#ctx0" brushRef="#br0" timeOffset="-9001.327">26727 7061 10794,'0'0'4223,"0"0"-1538,0 0-240,0 0 123,0 0-652,0 0-570,3-13-257,11-38-214,-14 51-841,0-1 1,1 1-1,-1 0 0,0 0 0,1-1 1,-1 1-1,0 0 0,0-1 0,1 1 0,-1 0 1,0-1-1,0 1 0,0-1 0,0 1 1,1 0-1,-1-1 0,0 1 0,0-1 1,0 1-1,0 0 0,0-1 0,0 1 1,0-1-1,0 1 0,0-1 0,0 1 0,0 0 1,0-1-1,-1 1 0,1-1 0,0 1 1,0 0-1,0-1 0,-1 1 0,1 0 1,0-1-1,0 1 0,-1 0 0,1-1 1,0 1-1,0 0 0,-1-1 0,1 1 0,0 0 1,-1 0-1,1 0 0,-1-1 0,1 1 1,0 0-1,-1 0 0,1 0 0,-1 0 1,1 0-1,0 0 0,-1-1 0,1 1 1,-1 0-1,1 0 0,0 0 0,-1 1 0,1-1 1,-1 0-1,1 0 0,-1 0 0,1 0 1,0 0-1,-1 0 0,1 1-34,-25 15-239,23-14 408,-28 17-131,1 1-1,1 2 0,2 0 1,0 2-1,1 1 0,1 1 1,-9 15-38,31-40-2,0 1 0,1 1 0,-1-1 0,0 0 0,1 0 0,-1 1 1,1-1-1,0 0 0,-1 1 0,1 0 0,1-1 0,-1 1 0,0-1 0,0 1 0,1 0 0,0 0 1,0-1-1,-1 1 0,2 0 0,-1 0 0,0-1 0,0 1 0,1 0 0,0 0 0,-1-1 0,1 1 1,0-1-1,0 1 0,0-1 0,1 1 0,-1-1 0,1 1 0,-1-1 0,1 0 0,0 0 0,0 0 1,0 0-1,0 0 0,0 0 0,0-1 0,0 1 0,1-1 0,-1 0 0,1 1 0,0-1 2,77 33-10,-66-31 10,-1 1 0,1 1 0,-1 0 0,0 0 0,0 2 0,-1-1 0,0 2 0,0 0 0,-1 0 0,0 1 0,0 0 0,-1 1 0,0 0 0,-1 1 0,0 0 0,-1 0 0,0 1 0,1 2 0,-8-12 5,0 0 0,-1 0-1,1 0 1,0 0 0,-1 1 0,1-1 0,-1 0 0,1 0 0,-1 0 0,0 0 0,0 1 0,0-1 0,-1 0 0,1 0-1,0 0 1,-1 0 0,1 1 0,-1-1 0,0 0 0,0 0 0,0 0 0,0 0 0,0-1 0,0 1 0,0 0 0,0 0 0,-1-1-1,1 1 1,-1 0 0,0-1 0,1 0 0,-1 1 0,0-1 0,0 0 0,0 0 0,1 0 0,-1 0 0,-1 0-5,-84 19 218,67-17-378,0-1-1,0-1 0,0-1 1,0-1-1,0-1 0,1 0 1,-1-2-1,0 0 0,1-1 1,-4-3 160,-4-9-3127,18-3-2533,8 8-47</inkml:trace>
  <inkml:trace contextRef="#ctx0" brushRef="#br0" timeOffset="-8747.215">27100 6986 13164,'0'0'6615,"0"0"-3188,0 0-566,0 0-384,0 0-913,0 0-635,0 0-405,0 0-279,-6 12-47,-37 149 319,39-129-653,1 0 0,2 1 0,1-1 0,1 0 0,2 1 0,1-1 0,2 0-1,1 0 1,2-1 0,10 25 136,19-3-4452,3-42-4623,-26-13 3165</inkml:trace>
  <inkml:trace contextRef="#ctx0" brushRef="#br0" timeOffset="-8463.417">27326 7344 7111,'16'-54'3109,"11"-45"2900,-19 31 3963,-11 120-5718,1 32-4376,4-54 113,2 0-1,1 0 1,2-1 0,0 0 0,2 0 0,2-1 0,7 14 9,-17-37-68,1 0 0,0 0 0,0-1 0,1 1 0,0-1 1,-1 0-1,1 0 0,1 0 0,-1 0 0,0-1 0,1 1 1,0-1-1,0 0 0,0 0 0,0 0 0,1 0 0,-1-1 1,1 0-1,-1 0 0,1 0 0,0 0 0,0-1 0,0 0 1,0 0-1,0 0 0,0-1 0,0 1 0,0-1 0,0-1 1,0 1-1,0-1 0,0 1 0,0-1 0,0-1 0,0 1 1,-1-1-1,1 0 0,0 0 0,-1 0 0,1 0 0,3-4 68,4-5 183,0-1-1,-1 0 0,-1 0 0,0-1 1,0-1-1,-2 0 0,1 0 0,-2 0 0,0-1 1,-1-1-1,0 1 0,-1-1 0,-1 0 1,0 0-1,-1 0 0,-1 0 0,-1 0 1,0-1-1,-1 1 0,-1-1 0,0 1 0,-3-12-182,2 21 8,0 1 0,0-1 0,0 0 0,-1 1 0,0-1 0,0 1 0,-1 0 0,0 0 0,0 0 0,0 1 0,0-1 0,-1 1 0,0 0 0,0 1-1,-1-1 1,1 1 0,-1 0 0,0 0 0,0 1 0,-1-1 0,1 1 0,0 1 0,-1-1 0,0 1 0,0 0 0,1 1 0,-1 0 0,0 0 0,0 0-8,-3 0-412,1 1 0,-1 0 0,1 0 0,0 1 0,-1 0 0,1 1 1,0 0-1,0 1 0,0-1 0,0 2 0,0-1 0,1 1 0,-1 1 1,0 0 411,-20 19-6076,10 0-4584</inkml:trace>
  <inkml:trace contextRef="#ctx0" brushRef="#br0" timeOffset="-8260.405">28015 7147 22325,'0'-13'3128,"-4"-38"-709,5 51-2360,-1-1 0,0 1 0,0-1 0,0 0 0,0 1 0,1-1 0,-1 0 0,0 1 0,0-1 0,0 1 0,0-1 0,-1 0 0,1 1 1,0-1-1,0 0 0,0 1 0,0-1 0,-1 1 0,1-1 0,0 1 0,-1-1 0,1 0 0,0 1 0,-1-1 0,1 1 0,0-1 0,-1 1 0,1 0 0,-1-1 1,1 1-1,-1-1 0,1 1 0,-1 0 0,0 0 0,1-1 0,-1 1 0,1 0 0,-1 0 0,1-1 0,-1 1 0,0 0 0,1 0 0,-1 0 0,0 0 0,1 0 0,-1 0 1,1 0-1,-1 0 0,0 0 0,1 0 0,-1 1 0,0-1 0,1 0 0,-1 0 0,1 1 0,-1-1 0,1 0 0,-1 1 0,1-1 0,-1 0 0,1 1 0,-1-1 1,1 1-1,-1-1-59,-22 28 587,-20 133-97,34-114-452,-73 362-2296,66-287-2890,14-82 400,1-1-3368,1-15-3965</inkml:trace>
  <inkml:trace contextRef="#ctx0" brushRef="#br0" timeOffset="-8024.024">27937 7609 10730,'14'-105'2448,"1"-23"2307,6 0 0,20-55-4755,-6 102 1124,-34 79-1103,1 0 0,-1 1 1,1-1-1,0 0 0,0 1 1,0-1-1,0 1 0,0 0 0,0-1 1,0 1-1,0 0 0,1 0 0,-1 1 1,0-1-1,0 0 0,1 1 1,-1-1-1,1 1 0,-1 0 0,0 0 1,1 0-1,-1 0 0,1 0 0,-1 1 1,0-1-1,1 1 0,-1-1 1,0 1-1,1 0 0,-1 0 0,0 0 1,0 0-1,0 0 0,2 1-21,6 6-108,1 1 1,-2-1-1,1 2 0,-1-1 0,0 1 0,-1 0 0,0 1 1,-1 0-1,0 0 0,-1 1 0,0 0 0,-1 0 0,0 0 1,-1 1-1,0-1 0,-1 1 0,-1 0 0,0 0 0,0 0 0,-2 1 1,1-1-1,-2 0 0,0 0 0,0 0 0,-3 7 108,2-13 66,0 0-1,-1 0 1,0-1 0,-1 1-1,0-1 1,0 0-1,0 0 1,0 0-1,-1 0 1,0-1-1,0 0 1,-1 0-1,0 0 1,1-1-1,-2 0 1,1 0 0,0 0-1,-1-1 1,1 0-1,-1 0 1,0 0-1,0-1 1,0 0-1,-1-1 1,1 0-1,0 0 1,0 0 0,-1-1-1,1 0 1,0 0-1,-1-1 1,1 0-1,0-1 1,0 1-1,-1-1 1,-1-1-66,6 2 48,0 0 1,0 0-1,0 0 0,1 0 1,-1-1-1,0 1 0,1-1 1,-1 0-1,1 0 0,-1 1 1,1-1-1,0-1 0,0 1 1,0 0-1,0-1 0,1 1 1,-1-1-1,0 1 0,1-1 1,0 0-1,-1 0-48,18-35-4992,3 25-1745</inkml:trace>
  <inkml:trace contextRef="#ctx0" brushRef="#br0" timeOffset="9884.384">28998 974 15278,'0'0'3513,"2"-15"-1228,2-6-1298,2-13 207,-5-6 4221,-1 40-4448,-2 10 378,-10 37-1110,2-1 1,2 1-1,2 1 1,2-1-1,2 1 0,4 24-235,-3 16 72,-13 244-19,-1 70-4291,15-371 3225,-2 36-2189,-3-25-2806,1-28 184</inkml:trace>
  <inkml:trace contextRef="#ctx0" brushRef="#br0" timeOffset="10200.973">28110 2268 13485,'0'0'1735,"0"0"-385,0 0 321,0 0 75,0 0-481,0 0-544,0 0-129,16-8-95,54-24-140,-61 28-309,1 1-1,-1 0 0,1 1 0,-1 0 0,1 0 0,0 1 1,0 1-1,0-1 0,0 2 0,1-1-47,13 1-397,-25-6-4220,-3-1-1352</inkml:trace>
  <inkml:trace contextRef="#ctx0" brushRef="#br0" timeOffset="12174.771">27250 2348 1345,'-17'3'12957,"-146"24"-2831,214-42-7275,111-12-2399,2 8-1,49 5-451,-40 2 10,939-85 33,-870 78-145,-361 16-944,78 3-538,-12 1-1824,3-3-3318,16-1-3710</inkml:trace>
  <inkml:trace contextRef="#ctx0" brushRef="#br0" timeOffset="13492.954">29000 895 7495,'0'0'3337,"0"0"-967,0 0-91,0 0-42,0 0-534,0 0-379,0 0-246,0-5-186,0-2-847,-1-5 905,-13 30 457,-111 108 1177,-155 112-2440,120-107 715,-56 31-773,149-108-51,-2-2 1,-2-4 0,-12 3-36,-116 96 618,158-113-638,-163 103 121,99-58-101,7-24 64,36-20 235,21-8 897,-21 22-1228,100-65-6155,-8-17-5083,-21 20 4170</inkml:trace>
  <inkml:trace contextRef="#ctx0" brushRef="#br0" timeOffset="14144.732">27829 1796 11050,'0'0'3865,"0"0"-955,0 0-310,0 0-214,0 0 559,8 9-2361,109 120 2934,-111-117-3492,0 0 0,-1 0 1,0 1-1,-1-1 1,0 1-1,-1 0 1,0 0-1,-1 0 1,0 1-1,-2-1 1,1 0-1,-2 0 0,1 1 1,-2-1-1,0 0 1,-1 0-1,0 0 1,0 0-1,-2 0 1,1-1-1,-2 0 0,0 0-26,-84 116 155,81-113-69,25-23-738,16-24-4782,-16 13-967</inkml:trace>
  <inkml:trace contextRef="#ctx0" brushRef="#br0" timeOffset="15612.546">27713 8622 15951,'3'-41'1333,"1"-75"5534,-7 108-2054,-1 28-3594,-5 133-1321,6 1-1,8 3 103,-3-47-1428,-6 31-3756,-13-50-4660,7-55-1052</inkml:trace>
  <inkml:trace contextRef="#ctx0" brushRef="#br0" timeOffset="15882.144">27567 9172 13837,'-3'-13'3999,"-23"-64"1787,62 119-1580,99 47-4226,-119-80 14,1 0 1,0-2 0,0 0-1,0-1 1,1 0 0,0-1-1,0-2 1,0 1 0,1-2-1,-1-1 1,0 0 0,1-1-1,2-1 6,-14-1-7,0 1-1,0-1 0,0-1 1,0 1-1,-1-1 1,1 0-1,-1-1 0,0 0 1,0 0-1,0 0 1,0-1-1,-1 1 0,1-1 1,-1-1-1,-1 1 1,1-1-1,-1 0 0,0 0 1,0 0-1,-1 0 1,1-1-1,-1 1 0,-1-1 1,2-4 7,2-8-168,-1-1 0,-1 1 0,0-1 0,-1 0 0,-2 0 0,0 0 0,-1 0-1,-1-5 169,1 24-146,1 0-1,-1 1 1,0-1-1,0 0 1,0 0-1,0 0 1,0 0-1,0 0 1,-1 1-1,1-1 1,0 0 0,0 0-1,0 0 1,-1 1-1,1-1 1,-1 0-1,1 0 1,0 1-1,-1-1 1,1 0-1,-1 0 1,0 1-1,1-1 1,-1 1-1,1-1 1,-1 1-1,0-1 1,0 1-1,1-1 1,-1 1-1,0-1 1,0 1-1,1 0 1,-1 0-1,0-1 1,0 1-1,0 0 1,0 0-1,1 0 1,-1 0-1,0 0 1,0 0-1,0 0 1,0 0-1,1 0 1,-1 0-1,0 0 1,0 1-1,0-1 1,0 0-1,1 1 1,-2-1 146,-16 13-6967</inkml:trace>
  <inkml:trace contextRef="#ctx0" brushRef="#br0" timeOffset="16367.964">27113 10894 16592,'-1'-13'2845,"0"2"-2212,-2-45 2420,-6 14 2646,7 50-2198,-9 41-3100,-18 142-379,8 1-1,5 138-21,36-172-1626,-19-154 1553,0 1-1,1-1 1,0 0-1,-1 1 0,1-1 1,1 0-1,-1 0 1,1 0-1,-1 0 0,1 0 1,0-1-1,1 1 0,-1-1 1,0 0-1,1 0 1,0 0-1,0 0 0,0-1 1,0 0-1,0 0 0,0 0 1,1 0-1,-1 0 1,1-1-1,-1 0 0,1 0 1,-1 0-1,1-1 1,0 1-1,0-1 0,4 0 74,-2-1-445,0-1 0,0 1-1,0-1 1,0 0 0,0-1-1,0 1 1,0-1 0,-1-1-1,1 1 1,-1-1 0,0 0-1,0-1 1,3-3 445,40-44-6793,-26 21 638</inkml:trace>
  <inkml:trace contextRef="#ctx0" brushRef="#br0" timeOffset="16602.246">26884 11260 14734,'0'0'4772,"0"0"-2722,0 0-352,0 0 64,88-7-737,-34 0-449,14-2-223,4 1-161,3-1-128,0 0-32,-6 1-32,-8 1-641,-8 1-1281,-9 0-1761,-12 3-2243</inkml:trace>
  <inkml:trace contextRef="#ctx0" brushRef="#br0" timeOffset="16936.25">27839 11187 13741,'0'0'6582,"0"0"-2685,0 0-1420,-7-13-491,-23-40-603,27 51-1302,0-1 1,1 1 0,-1 0 0,0 0-1,-1 0 1,1 0 0,0 0-1,-1 1 1,1-1 0,0 1 0,-1 0-1,0 0 1,1 1 0,-1-1-1,1 1 1,-1-1 0,0 1 0,0 0-1,1 0 1,-1 1 0,-3 0-82,-6-1 158,1 1-146,0 0 0,1 1 0,-1 0 0,1 1 0,0 0 0,0 1 0,0 0 0,0 1 0,0 0 0,1 0 0,0 1 0,0 1 0,1 0 0,0 0 0,0 1 0,1 0 0,-1 0 1,2 1-1,-1 0 0,1 0 0,1 1 0,0 0 0,0 0 0,1 0 0,0 1 0,1 0 0,0 0 0,1 0 0,0 1 0,1-1 0,-1 4-12,2 1-190,0 1 0,1-1-1,1 0 1,1 0 0,0 0-1,1 0 1,1 0 0,0-1-1,1 1 1,0-1 0,2 0-1,0-1 1,4 7 190,-7-13-127,1-1 1,-1 0-1,1-1 0,1 1 0,-1-1 0,1 0 1,0 0-1,1-1 0,-1 0 0,1 0 0,0 0 1,0-1-1,1 0 0,-1 0 0,1-1 0,0 0 1,0-1-1,0 1 0,0-1 0,0-1 0,0 0 1,1 0-1,-1-1 0,0 1 0,1-2 0,4 0 127,-8 0 12,1 0 0,-1-1 0,0 0 0,1 0 0,-1-1 0,0 1 0,0-1-1,0 0 1,-1 0 0,1-1 0,-1 1 0,0-1 0,0 0 0,0 0 0,0 0 0,-1-1-1,1 1 1,-1-1 0,0 0 0,0-2-12,46-110 1654,-46 106-1437,84-258 2153,-87 269-2359,1 0-1,-1 1 0,0-1 0,1 0 0,-1 0 1,0 0-1,1 0 0,-1 0 0,0 0 0,1 0 1,-1 0-1,1 0 0,-1 0 0,0 0 0,1 0 1,-1-1-1,0 1 0,1 0 0,-1 0 0,0 0 1,1 0-11,-1 11 15,2 323-3426,17-272-1367,-17-58 4035,0 0 1,0 0 0,1 0-1,-1 0 1,1 0 0,0-1 0,0 0-1,1 1 1,-1-1 0,1 0-1,-1-1 1,1 1 0,0-1 0,0 1-1,0-1 1,1 0 0,-1-1-1,0 1 1,1-1 0,-1 0 742,24 2-5686</inkml:trace>
  <inkml:trace contextRef="#ctx0" brushRef="#br0" timeOffset="17251.648">28255 11500 5029,'5'-19'5712,"37"-129"1815,-3-23 3822,-84 348-9040,3-5-3726,16-83-1592,25-84-52,119-275 7150,-111 254-3870,0 0 0,1 1 0,1 0 0,1 0 0,0 1 0,1 0-1,0 1 1,1 1 0,1 0 0,0 0 0,0 1 0,1 1 0,4-3-219,-16 12 20,1 0 1,-1-1 0,0 1 0,0 0 0,0 0 0,1 1-1,-1-1 1,1 0 0,-1 1 0,0-1 0,1 1-1,-1 0 1,1 0 0,-1 0 0,1 0 0,-1 0-1,1 0 1,-1 1 0,1-1 0,-1 1 0,0 0-1,1 0 1,-1-1 0,0 2 0,0-1 0,1 0-1,-1 0 1,0 1 0,0-1 0,0 1 0,-1 0-1,1-1 1,0 1 0,-1 0 0,1 0 0,-1 0 0,1 0-1,-1 0 1,0 1-21,5 16 35,0 1 1,-2 0-1,0 0 0,-1 1 1,-1-1-1,-1 1 0,-1-1 1,-1 5-36,4 62-165,16 12-1579,15-45-4435,-16-44 1781,-1-9-1715</inkml:trace>
  <inkml:trace contextRef="#ctx0" brushRef="#br0" timeOffset="17668.849">29004 11144 16784,'18'-79'3957,"1"25"3846,-18 58-4281,-2 23-2864,-71 287-615,60-107-166,12-204 37,0 1 0,0-1 0,0 1 0,0 0 0,1-1 0,0 1 0,-1-1-1,1 1 1,0-1 0,1 0 0,-1 1 0,1-1 0,-1 0 0,1 0 0,0 0 0,0 0 0,0 0 0,1 0-1,-1-1 1,1 1 0,-1-1 0,1 0 0,0 1 0,0-1 0,0-1 0,0 1 0,0 0 0,1-1-1,-1 1 1,0-1 0,1 0 0,-1 0 0,1 0 0,-1-1 0,1 1 0,-1-1 0,1 0 0,-1 0 0,1 0-1,0-1 1,-1 1 0,1-1 0,-1 0 0,1 0 0,-1 0 0,0 0 0,4-2 86,11-8 156,0-1 0,0 0 1,-2-2-1,1 0 1,-2-1-1,0-1 0,0 0 1,-2-1-1,0 0 1,-1-1-1,-1 0 0,0-1 1,-2-1-1,0 1 0,-1-1 1,-1-1-1,3-15-156,-4 18 126,0 1 0,-1-2 0,-1 1 0,0 0 0,-2-1 0,0 1 0,-1-1-1,-1 0 1,0 0 0,-2 1 0,0-1 0,-5-16-126,5 29 0,-1 0 0,0-1 0,0 2 0,-1-1 0,0 0 0,0 1 0,0-1 0,0 1 0,-1 0 0,0 1 0,0-1 0,0 1 0,-1 0 0,1 0 0,-1 1 0,0 0 0,0 0 0,-1 0 0,1 0 0,0 1 0,-4-1 0,-143-13 0,138 17 0,-1 0 0,0 2 0,1-1 0,-1 2 0,1 0 0,0 1 0,0 1 0,-10 5 0,19-8 0,1-1 0,-1 2 0,1-1 0,0 1 0,0-1 0,0 2 0,0-1 0,1 0 0,0 1 0,0 0 0,0 0 0,0 0 0,1 0 0,0 1 0,0-1 0,0 1 0,1 0 0,-1 0 0,2 0 0,-1 0 0,1 0 0,0 0 0,0 1 0,1-1-21,0-1 0,1 1 0,0 0 0,0-1 0,0 1 0,1-1 0,0 1 0,0-1 0,0 0 0,1 0 0,0 0 0,0 0 0,0 0 1,0-1-1,1 1 0,-1-1 0,1 0 0,1 0 0,-1 0 0,0-1 0,1 1 0,0-1 0,0 0 0,4 2 21,132 52-591,-111-49 544,2-1 1,-1-1 0,1-2 0,0-1-1,0-1 1,8-2 46,-36 0-51,-1 0 1,1-1-1,0 1 1,-1-1-1,1 0 1,-1 0-1,1 0 0,-1 0 1,1 0-1,-1-1 1,0 0-1,0 0 1,0 0-1,0 0 1,0 0-1,0 0 0,0-1 1,-1 1-1,1-1 1,-1 0-1,0 0 1,0 0-1,0 0 0,1-2 51,9-56-8443,-12 40-34</inkml:trace>
  <inkml:trace contextRef="#ctx0" brushRef="#br0" timeOffset="19535.142">31149 12454 15791,'14'-85'5114,"-1"51"-211,-9 62-1729,-11 128 252,-25 143-3426,3-42 12,-5 128-1448,34-386 1435,-1 1 0,1 0 0,0 0 0,-1 0 0,1 0 0,0 0 1,-1-1-1,1 1 0,0 0 0,0 0 0,-1 0 0,1 0 0,0 0 0,-1 0 0,1 0 0,0 0 0,-1 0 0,1 0 1,0 0-1,-1 0 0,1 0 0,0 1 0,0-1 0,-1 0 0,1 0 0,0 0 0,-1 0 0,1 0 0,0 1 1,0-1-1,-1 0 0,1 0 0,0 1 0,0-1 0,-1 0 1,-1-28 94,1 1-1,2-1 1,0 0-1,2 0 1,1 0-1,1 1 1,1 0-1,1 0 1,2 1 0,1-1-1,1 2 1,1 0-1,1 0 1,1 1-1,1 1 1,1 0 0,2 1-1,0 1 1,15-14-94,-20 21 2,-1 2 1,1 0-1,1 0 1,0 1-1,1 1 1,0 0-1,0 1 1,1 1-1,1 1 1,-1 0-1,1 1 1,0 0-1,0 2 1,1 0-1,5 0-2,-18 3 0,0 1 0,-1 0 0,1 0 0,-1 0 0,1 1 0,-1 0 0,1-1 0,-1 2 0,0-1 0,1 0 0,-1 1 0,0 0 0,0 0 0,0 0 0,0 0 0,0 1 0,0 0 0,-1 0 0,1 0 0,-1 0 0,0 0 0,0 0 0,0 1 0,0 0 0,-1-1 0,0 1 0,1 0 0,-1 0 0,-1 1 0,1-1 0,0 0 0,-1 1 0,0-1 0,0 1 0,-1-1 0,1 1 0,-1-1 0,0 1 0,-2 12-8,0 0 1,-2 0-1,0 0 0,-1-1 0,-1 1 1,0-1-1,-1-1 0,-1 1 1,-1-1-1,0-1 0,0 0 0,-2 0 1,0 0-1,0-2 0,-1 1 1,-1-1-1,0-1 0,-1 0 8,-1 3-11,-2 0-1,0-1 1,0-1-1,-1-1 0,0 0 1,-1-1-1,0-2 1,-1 1-1,0-2 1,0-1-1,0 0 0,-15 1 12,32-6-2,1-1 0,-1 1-1,0 0 1,0-1 0,0 0-1,1 0 1,-1 0 0,0 0-1,0 0 1,0 0 0,0-1-1,1 1 1,-1-1 0,0 0-1,0 0 1,1 0 0,-1 0-1,1 0 1,-1-1 0,1 1-1,-1-1 1,1 0 0,0 1-1,0-1 1,0 0 0,0 0-1,0 0 1,0-1 0,0 1-1,1 0 1,-1-1 0,1 1-1,0-1 1,0 0 0,0 1-1,0-1 1,0 0 0,0 1-1,1-1 1,-1 0 0,1 0-1,0 0 1,0 0 0,0 1-1,0-1 1,1 0 0,-1 0-1,1-2 3,4-9-118,1 0-1,0 1 0,0 0 0,1 0 0,1 1 1,0 0-1,1 0 0,0 1 0,1 0 1,0 0-1,1 1 0,0 1 0,0 0 0,1 0 1,0 1-1,1 1 0,0 0 0,0 1 0,1 0 1,7-2 118,59-12-3158,-28 24-2541,-29 10-1064</inkml:trace>
  <inkml:trace contextRef="#ctx0" brushRef="#br0" timeOffset="18098.864">29989 11065 22293,'0'0'3406,"0"0"-1137,0 0-449,18-11-410,-3 2-1180,-8 3-173,1 1 1,0 0-1,0 1 1,0-1-1,1 2 1,-1-1-1,1 1 1,0 0-1,0 1 1,0 0 0,1 1-1,-1 0 1,0 0-1,1 1-57,126 20 307,-133-19-300,1 0-1,0 0 1,-1 0-1,0 1 1,1-1-1,-1 1 0,0 0 1,0 0-1,0 0 1,0 0-1,0 1 1,0-1-1,0 1 1,-1-1-1,1 1 1,-1 0-1,0 0 1,0 0-1,0 0 1,0 1-1,-1-1 1,1 0-1,-1 1 1,0-1-1,0 1 1,0 0-1,-1-1 1,1 1-1,-1 0 1,0-1-1,0 1 1,0 0-1,0-1 1,0 1-1,-1 1-6,-6 9-8,1-1 0,-2-1 0,0 0 0,0 0 0,-1 0 0,0-1 0,-1 0 0,-1-1 0,1 0 0,-1-1 0,-1 0 0,0-1 0,0 0 0,-1-1 0,0 0 0,-10 4 8,-101 56 128,132-61-128,227-37-881,6-21-4725,-167 34-292,-25 8-2601</inkml:trace>
  <inkml:trace contextRef="#ctx0" brushRef="#br0" timeOffset="18523.298">31336 10791 18866,'0'0'3320,"0"0"-405,0 0-166,0 0-677,0 0-690,0 0-431,-8 19-508,4-11-415,-4 8-23,1 1 0,1 0 0,1 0 1,0 0-1,1 0 0,1 1 0,1-1 0,0 7-5,17 531 0,-13-459-1754,-12 124-8084,9-200 9104,0 9-4621</inkml:trace>
  <inkml:trace contextRef="#ctx0" brushRef="#br0" timeOffset="18746.017">31289 11370 3171,'3'-34'4193,"1"-8"-673,2 0 0,2 0 0,1 1 0,7-15-3520,-8 33 842,0-1 0,2 1-1,1 1 1,1 0 0,0 0-1,2 1 1,4-4-842,-14 19 133,1 1 0,0-1 0,1 1 1,-1 0-1,1 0 0,0 1 0,0 0 0,1 0 0,-1 0 0,1 1 0,-1 0 0,1 0 1,0 1-1,0 0 0,1 0 0,-1 0 0,0 1 0,1 0 0,-1 1 0,1-1 1,-1 1-1,0 1 0,1 0 0,-1 0 0,1 0 0,-1 1-133,0 0 25,1 1-1,-1-1 1,0 1-1,0 1 1,0 0-1,0 0 1,-1 0-1,0 1 1,1-1-1,-2 2 1,1-1-1,-1 1 1,1-1 0,-2 1-1,1 1 1,-1-1-1,0 1 1,0 0-1,0 0 1,-1 0-1,0 0 1,-1 0-1,0 1 1,0-1-1,0 1 1,-1 0-1,0 0 1,-1-1-1,0 3-24,1 0-29,-1 1 0,0-1 0,0 1-1,-1-1 1,-1 1 0,0-1-1,0 0 1,-1 0 0,-1 0-1,1 0 1,-2 0 0,1-1 0,-1 1-1,-1-1 1,1-1 0,-2 1-1,1-1 1,-1 0 0,0 0 0,-1-1-1,-4 4 30,4-6-41,0-1-1,-1 1 1,1-1 0,-1-1-1,0 0 1,1 0 0,-1-1-1,0 0 1,-1 0-1,1-1 1,0 0 0,0-1-1,-2 0 42,8 0-59,-1 0-1,0 0 1,0 0 0,1-1-1,-1 0 1,0 1-1,1-1 1,-1-1 0,1 1-1,-1 0 1,1-1-1,0 0 1,0 0 0,-1 0-1,1 0 1,1 0-1,-1-1 1,0 1 0,0-1-1,1 1 1,0-1-1,-1 0 1,1 0 0,0-1-1,0 1 1,1 0-1,-1 0 1,1-1-1,0 1 1,0-1 0,0 0-1,0 1 1,0-2 59,8-62-3386,18 31-1748,-5 16-1160</inkml:trace>
  <inkml:trace contextRef="#ctx0" brushRef="#br0" timeOffset="19012.328">30630 12036 20467,'145'-24'5455,"70"-5"-2876,27-3-977,700-128 1014,-851 140-2568,-144 17-2002,-84 17-7682,55-4-1868</inkml:trace>
  <inkml:trace contextRef="#ctx0" brushRef="#br2" timeOffset="71415.268">20883 267 10058,'0'0'4393,"0"0"-1825,0 0-203,0 0-81,0 0-330,0 0-496,-13-11-172,-39-32-287,50 42-951,1 0 1,0 0-1,0 0 1,0 0 0,-1 0-1,1 1 1,0-1-1,-1 0 1,1 0 0,-1 1-1,1-1 1,-1 1-1,1 0 1,-1-1 0,1 1-1,-1 0 1,1 0-1,-1 0 1,1 0 0,-1 0-1,0 0 1,1 0-1,-1 1 1,1-1 0,-1 0-1,1 1 1,-1-1-1,1 1 1,0 0 0,-1-1-1,1 1 1,-1 0-1,1 0 1,0 0 0,0 0-1,0 0 1,0 0-1,0 0 1,0 1 0,-1 0-49,-2 2 138,-3 3-99,1 0 1,-1 1 0,1 0 0,1 0 0,0 0 0,0 1-1,0 0 1,1 0 0,1 0 0,-1 0 0,2 1 0,-1-1-1,1 1 1,1 0 0,-1 0 0,2 1-40,-1-6-14,1 0-1,0 0 1,1 0 0,-1 0 0,1 0-1,0 0 1,0 0 0,0 0 0,1 0-1,0 0 1,0-1 0,0 1 0,0-1-1,1 1 1,0-1 0,0 0 0,0 0 0,0 0-1,1-1 1,-1 1 0,1-1 0,0 0-1,0 0 1,0 0 0,1 0 0,-1-1-1,1 0 1,-1 1 0,1-2 0,0 1-1,-1-1 1,2 1 14,6 0 21,0 1-1,1-2 0,-1 0 1,1 0-1,0-1 1,-1-1-1,1 0 1,-1 0-1,1-2 1,-1 1-1,0-2 1,0 1-1,0-2 1,0 1-1,-1-2 0,0 0 1,0 0-1,0-1 1,-1 0-1,0-1 1,0 0-1,-1 0 1,0-1-1,-1 0 1,0-1-1,0 0 1,-1 0-1,0-1 0,-1 0 1,0 0-1,-1 0 1,0-1-1,-1 0 1,0 0-1,0 0 1,0-10-21,-1 16 74,-1-1 0,0 1-1,0 0 1,-1-1 0,1 1 0,-1-1 0,-1 1 0,1-1 0,-1 0 0,0 1 0,-1-1 0,0 1-1,0-1 1,0 1 0,-1-1 0,0 1 0,0-1 0,0 1 0,-1 0 0,0 0 0,0 1 0,-1-1 0,1 0-1,-1 1 1,-1 0 0,1 0 0,-1 0 0,1 1 0,-1-1 0,-1 1 0,1 0 0,-4-1-74,-2 2 2,0 1 0,0 0 0,0 0 0,0 1 0,0 1 0,-1 0 0,1 1 1,0 0-1,0 0 0,0 1 0,0 1 0,0 0 0,0 0 0,1 1 0,-1 1 1,1 0-1,0 0 0,0 1 0,1 0 0,0 0 0,0 1 0,-3 3-2,-2 2 0,1 0-1,0 1 0,1 0 0,0 1 1,1 0-1,1 1 0,0 0 1,1 1-1,1 0 0,0 0 0,2 1 1,-1-1-1,-2 15 1,8-26 0,-1 0-1,1 0 1,1 0-1,-1 0 1,1 1-1,-1-1 1,2 0-1,-1 0 1,0 0-1,1 0 1,0 0-1,0 0 1,1 0-1,-1 0 1,1 0-1,0 0 1,0-1 0,1 1-1,0-1 1,-1 1-1,1-1 1,1 0-1,-1 0 1,1 0-1,-1-1 1,1 1-1,0-1 1,0 0-1,1 0 1,-1 0-1,0-1 1,1 0-1,0 1 1,1-1 0,7 3-37,1 0 1,-1-1-1,1-1 0,0 0 0,0-1 1,0-1-1,1 0 0,-1 0 1,0-2-1,0 0 0,0 0 1,0-2-1,0 1 0,0-2 0,0 0 1,-1 0-1,0-2 0,0 1 1,0-2-1,0 0 0,-1 0 1,0-1-1,-1 0 0,3-4 37,-2 1 45,-1-1 0,0-1 0,0 0 0,-2 0-1,1-1 1,-2 0 0,0-1 0,-1 1 0,0-2 0,-1 1-1,-1-1 1,0 0 0,-1 0 0,-1 0 0,0 0 0,-2-1-1,0 1 1,0-1 0,-2 1 0,-1-10-45,2 21 0,-1 0 0,0-1 0,0 1 0,0 0 0,-1 0 0,0 0 0,0 0 0,0 0 0,-1 0 0,1 0 0,-1 1 0,0-1 0,-1 1 0,1 0 0,-1 0 0,0 0 0,0 0 0,0 1 0,0-1 0,-1 1 0,1 0 0,-1 1 0,0-1 0,0 1 0,0 0 0,0 0 0,0 0 0,0 1 0,0 0 0,-1 0 0,1 0 0,-2 1 0,-7-2 0,0 2 0,1-1 0,-1 2 0,1 0 0,-1 1 0,1 0 0,0 1 0,0 0 0,0 1 0,0 0 0,0 1 0,-8 5 0,2 1 0,1 0 0,0 0 0,1 2 0,0 0 0,1 1 0,0 1 0,1 1 0,1 0 0,0 0 0,2 1 0,0 1 0,0 1 0,2-1 0,0 1 0,2 1 0,0 0 0,1 0 0,0 1 0,-1 14 0,8-29-15,-1 0 0,1 0 1,1 0-1,-1 0 0,1 0 0,0 0 1,0-1-1,1 1 0,0 0 0,0-1 1,0 1-1,0-1 0,1 1 0,0-1 0,0 0 1,1 0-1,-1 0 0,1-1 0,0 1 1,0-1-1,1 0 0,-1 0 0,1-1 1,0 1-1,0-1 0,0 0 0,1 0 1,-1-1-1,0 1 0,1-1 0,2 0 15,12 5-74,0-1 0,0-2 0,0 0-1,0 0 1,1-2 0,0-1 0,-1-1-1,13-1 75,-22 1 14,0-2 0,1 1 0,-1-1 0,0-1 0,0 0 0,0-1 0,0 0 0,0-1 0,-1 0 0,0 0 0,0-1 0,0-1 0,-1 1 0,0-1 0,0-1 0,-1 0-1,0 0 1,0-1 0,-1 0 0,0 0 0,-1-1 0,0 1 0,0-2 0,-1 1 0,0 0 0,-1-1 0,0 0 0,-1 0 0,0 0 0,-1 0 0,0-1-14,0 2 19,-1 0-1,0 0 1,-1 0 0,0 0 0,0 0-1,-1 0 1,-1 0 0,0 0 0,0 0-1,0 0 1,-2 1 0,1-1 0,-1 1-1,0 0 1,-1 0 0,0 1 0,0-1 0,-1 1-1,0 0 1,-1 0 0,0 1 0,0 0-1,0 0 1,-1 1 0,0 0 0,0 0-1,-1 1 1,0 0 0,0 0 0,0 1-1,0 0 1,-1 1 0,-3-1-19,-2 3 0,1 2 0,-1 0 0,0 0 0,1 1 0,-1 1 0,1 0 0,0 2 0,0-1 0,0 1 0,0 1 0,1 1 0,0 0 0,0 0 0,1 2 0,0-1 0,0 1 0,1 1 0,1 0 0,-1 1 0,1 0 0,1 0 0,0 1 0,1 0 0,0 1 0,1 0 0,1 0 0,0 1 0,0-1 0,1 1 0,1 0 0,0 1 0,2-1 0,-1 1 0,2 0 0,-1 4 0,3-12-7,1 1 0,0 0-1,0-1 1,0 1 0,1-1 0,0 0-1,0 0 1,1 0 0,0 0 0,0-1-1,1 1 1,0-1 0,0 0 0,0 0-1,1-1 1,-1 0 0,2 0 0,-1 0-1,0-1 1,1 1 0,0-2 0,0 1 0,0-1-1,0 0 1,0 0 0,2-1 7,3 3-15,1-2 0,1 1-1,-1-2 1,0 1 0,1-2 0,-1 0 0,1-1 0,0 0-1,-1-1 1,1 0 0,-1-1 0,0-1 0,1 0 0,9-4 15,-15 3 10,0 0-1,0 0 1,-1-1 0,0 0 0,0 0 0,0-1 0,-1 1 0,0-2 0,0 1 0,0-1 0,-1 1-1,0-2 1,0 1 0,-1 0 0,0-1 0,0 0 0,0 0 0,-1 0 0,0-4-10,3-10 30,-1 1 0,-1-1 1,0-1-1,-2 1 0,-1 0 1,-1 0-1,-1-2-30,2 19 0,-1 0 0,0 0 0,0-1 0,-1 1 0,0 0 0,1 0 0,-2 0 0,1 0 0,-1 0 0,1 0 0,-1 0 0,-1 1 0,1-1 0,-1 1 0,0-1 0,0 1 0,0 0 0,0 0 0,-1 0 0,1 0 0,-1 1 0,0 0 0,0 0 0,-1 0 0,1 0 0,0 0 0,-1 1 0,0 0 0,0 0 0,0 0 0,1 0 0,-4 1 0,-6 2 0,1 0 0,-1 1 0,1 1 0,-1 0 0,1 1 0,0 1 0,1 0 0,-1 1 0,1 0 0,0 0 0,1 2 0,-1-1 0,1 2 0,1-1 0,0 1 0,0 1 0,0 0 0,1 0 0,1 1 0,0 0 0,1 0 0,0 1 0,0 0 0,1 0 0,1 1 0,0 0 0,1 0 0,0 0 0,-1 11 0,4-19 0,0 1 0,0 0 0,1 0 0,-1-1 0,2 1 0,-1 0 0,0 0 0,1 0 0,0-1 0,1 1 0,-1-1 0,1 1 0,0-1 0,0 1 0,1-1 0,0 0 0,0 0 0,0 0 0,0 0 0,1-1 0,0 1 0,0-1 0,0 0 0,0 0 0,1-1 0,-1 1 0,1-1 0,0 0 0,0 0 0,0 0 0,1-1 0,-1 0 0,1 0 0,-1 0 0,4 1-4,-1 1 1,0-2-1,1 1 1,0-1-1,-1 0 1,1-1-1,0 0 1,0 0-1,0-1 1,0 0-1,0-1 1,0 0-1,-1 0 1,1-1-1,0 0 1,-1-1-1,1 0 1,-1 0-1,0 0 1,0-1-1,0-1 1,0 1-1,-1-1 1,0-1-1,0 1 1,0-1-1,-1 0 1,1-1-1,-1 1 1,-1-1-1,0-1 1,5-6 3,-2-3 12,0 0 1,0-1-1,-2 1 1,0-1-1,-2-1 1,1 1-1,-2-1 1,-1 1-1,0-11-12,-2 26 0,0 0 0,0 0 0,0 1 0,-1-1 0,1 0 0,-1 1 0,0-1 0,0 1 0,0-1 0,0 1 0,0-1 0,-1 1 0,1 0 0,-1-1 0,0 1 0,1 0 0,-1 0 0,0 0 0,0 0 0,0 1 0,0-1 0,-1 0 0,1 1 0,0 0 0,-1-1 0,1 1 0,-1 0 0,1 0 0,-1 0 0,1 1 0,-1-1 0,0 1 0,0-1 0,1 1 0,-1 0 0,-2 0 0,-3 0 0,-1 0 0,1 0 0,-1 1 0,1 0 0,-1 0 0,1 1 0,0 0 0,0 1 0,0 0 0,0 0 0,-4 2 0,2 0 0,0 1 0,1-1 0,-1 1 0,1 1 0,0 0 0,1 0 0,0 1 0,0 0 0,0 0 0,1 0 0,1 1 0,-1 1 0,1-1 0,1 1 0,0 0 0,0 0 0,1 0 0,0 1 0,1 0 0,0-1 0,1 1 0,0 0 0,1 0 0,0 3 0,3-9 0,1-1 0,0 0 0,0 0 0,0 0 0,0 0 0,1-1 0,0 1 0,-1-1 0,1 0 0,0 0 0,1-1 0,-1 1 0,0-1 0,1 0 0,0 0 0,-1 0 0,1 0 0,0-1 0,0 0 0,0 0 0,0 0 0,0-1 0,0 0 0,0 0 0,2 0 0,0 0 0,1 0 0,-1-1 0,1 0 0,-1 0 0,0-1 0,0 0 0,0 0 0,0-1 0,0 0 0,0 0 0,0 0 0,-1-1 0,0 0 0,0 0 0,0-1 0,0 0 0,-1 0 0,1 0 0,-1 0 0,-1-1 0,1 0 0,-1 0 0,0 0 0,0-1 0,-1 1 0,0-1 0,2-6 0,15-94 0,-20 104 0,0-1 0,-1 1 0,1 0 0,-1 0 0,0-1 0,0 1 0,-1 0 0,1 0 0,-1 0 0,1 0 0,-1 0 0,0 0 0,0 1 0,0-1 0,0 1 0,-1-1 0,1 1 0,-1 0 0,0 0 0,1 0 0,-1 0 0,0 0 0,0 0 0,0 1 0,0 0 0,0-1 0,-1 1 0,1 1 0,0-1 0,-3 0 0,-1 0 0,1 0 0,-1 1 0,1 0 0,-1 0 0,1 1 0,-1-1 0,1 1 0,-1 1 0,1-1 0,0 1 0,-1 1 0,1-1 0,0 1 0,0 0 0,1 0 0,-1 0 0,1 1 0,-1 0 0,1 0 0,-3 4 0,-81 105 0,84-104 0,0-1 0,1 0 0,0 1 0,0 0 0,1 0 0,1 0 0,0 1 0,0-1 0,0 1 0,1-1 0,1 1 0,-1-1 0,2 1 0,0 6 0,1-12 0,0 0 0,1-1 0,-1 1 0,1 0 0,0-1 0,0 0 0,0 0 0,1 0 0,-1 0 0,1 0 0,0-1 0,-1 1 0,1-1 0,0 0 0,0 0 0,0-1 0,1 1 0,-1-1 0,0 0 0,1 0 0,-1 0 0,1-1 0,-1 1 0,0-1 0,1 0 0,-1 0 0,1-1 0,-1 0 0,1 1 0,-1-1 0,0-1 0,1 1 0,-1-1 0,0 1 0,0-1 0,2-2 0,8-3 0,0-2 0,-1 1 0,0-2 0,0 1 0,-1-2 0,-1 0 0,1 0 0,-2-1 0,0 0 0,0-1 0,-1 0 0,-1-1 0,0 0 0,5-13 0,-11 24 0,0 1 0,0-1 0,0 0 0,-1 0 0,1 0 0,-1 0 0,0 0 0,0 0 0,0 0 0,0 0 0,0-1 0,-1 1 0,1 0 0,-1 0 0,0-1 0,0 1 0,0 0 0,0-1 0,-1 1 0,0 0 0,1 0 0,-1-1 0,0 1 0,0 0 0,-1 0 0,1 0 0,-1 0 0,1 0 0,-1 1 0,0-1 0,0 0 0,0 1 0,-1-1 0,1 1 0,-1 0 0,1 0 0,-1 0 0,0 0 0,1 0 0,-1 1 0,0-1 0,-3 0 0,-4 1 0,0 1 0,0 0 0,0 1 0,1 0 0,-1 1 0,0 0 0,1 0 0,-1 1 0,1 0 0,0 1 0,0 0 0,0 1 0,0-1 0,1 2 0,0-1 0,0 1 0,0 0 0,1 1 0,0 0 0,0 0 0,1 1 0,0-1 0,0 1 0,0 1 0,1-1 0,1 1 0,-1 0 0,2 0 0,-1 0 0,1 0 0,0 1 0,1 0 0,0-1 0,1 1 0,0 0 0,0 3 0,2-8 0,1 0 0,0-1 0,-1 1 0,1 0 0,1 0 0,-1-1 0,1 1 0,0-1 0,0 0 0,0 0 0,0 0 0,1 0 0,0-1 0,0 1 0,0-1 0,0 0 0,0 0 0,0 0 0,1-1 0,0 1 0,-1-1 0,1 0 0,0-1 0,0 1 0,0-1 0,0 0 0,0 0 0,0-1 0,1 1 0,-1-1 0,0 0 0,0-1 0,0 1 0,0-1 0,0 0 0,0 0 0,0 0 0,0-1 0,0 0 0,0 0 0,0 0 0,-1-1 0,1 1 0,-1-1 0,0 0 0,4-4 0,1-4 0,0 0 0,0-1 0,-1 0 0,-1 0 0,0-1 0,-1 0 0,0-1 0,-1 1 0,0-1 0,-1 0 0,-1 0 0,0 0 0,-1-1 0,-1 1 0,0-11 0,0 22 0,0-1 0,0 0 0,-1 1 0,1-1 0,-1 0 0,0 1 0,0-1 0,-1 0 0,1 0 0,-1 1 0,0-1 0,0 1 0,0-1 0,0 0 0,-1 1 0,1 0 0,-1-1 0,0 1 0,0 0 0,0 0 0,0 0 0,-1 0 0,1 0 0,-1 1 0,0-1 0,1 1 0,-1 0 0,0-1 0,-1 1 0,1 1 0,0-1 0,-1 0 0,1 1 0,0 0 0,-1-1 0,0 1 0,1 1 0,-4-1 0,-5 2 0,0 0 0,-1 1 0,1 1 0,0 0 0,0 1 0,1 0 0,-1 0 0,1 2 0,0-1 0,0 1 0,0 1 0,1 0 0,0 1 0,1 0 0,-1 0 0,2 1 0,-1 0 0,1 0 0,0 1 0,1 0 0,0 1 0,1-1 0,0 1 0,-2 7 0,6-14 0,0 1 0,0-1 0,1 1 0,-1 0 0,1-1 0,0 1 0,0 0 0,1 0 0,-1-1 0,1 1 0,0 0 0,1 0 0,-1 0 0,1 0 0,0-1 0,0 1 0,0 0 0,1-1 0,-1 1 0,1-1 0,1 1 0,-1-1 0,0 0 0,1 0 0,0 0 0,0 0 0,0 0 0,0-1 0,1 0 0,-1 1 0,1-1 0,0 0 0,0-1 0,0 1 0,1-1 0,-1 0 0,0 0 0,1 0 0,-1 0 0,1-1 0,0 0 0,-1 0 0,1 0 0,0 0 0,3-1 0,2 2 0,1-1 0,-1-1 0,1 1 0,-1-2 0,1 0 0,0 0 0,-1-1 0,0 0 0,1 0 0,-1-1 0,0-1 0,0 0 0,-1 0 0,1-1 0,-1 0 0,0-1 0,0 0 0,-1 0 0,0-1 0,0 0 0,0 0 0,-1-1 0,0 0 0,0 0 0,-1-1 0,0 1 0,-1-2 0,0 1 0,0 0 0,-1-1 0,0 0 0,0-2 0,0-3 0,1 1 0,-2-1 0,0 0 0,-1 0 0,0 0 0,-1 0 0,-1 0 0,-1-9 0,1 20 0,-1 0 0,1 0 0,-1 0 0,0 0 0,0 0 0,0 0 0,-1 1 0,1-1 0,-1 0 0,0 1 0,0-1 0,0 1 0,0 0 0,-1 0 0,1 0 0,-1 0 0,0 0 0,0 0 0,0 1 0,0 0 0,0-1 0,-1 1 0,1 0 0,-1 0 0,1 1 0,-1-1 0,0 1 0,0 0 0,0 0 0,1 0 0,-1 0 0,0 1 0,0 0 0,-2-1 0,-11 3 0,1-1 0,-1 2 0,1 0 0,0 1 0,-1 1 0,2 0 0,-1 1 0,1 1 0,0 0 0,0 2 0,1-1 0,0 2 0,0-1 0,1 2 0,0 0 0,1 1 0,1 0 0,0 0 0,0 1 0,-7 13 0,14-22 0,0 0 0,0 0 0,1 0 0,-1 1 0,1-1 0,0 1 0,1 0 0,-1 0 0,1 0 0,0 1 0,0-1 0,0 0 0,1 1 0,-1-1 0,1 1 0,1-1 0,-1 1 0,1 0 0,0-1 0,1 1 0,-1 0 0,1-1 0,0 1 0,0-1 0,1 1 0,-1-1 0,1 0 0,1 1 0,-1-1 0,1 0 0,0 0 0,0-1 0,0 1 0,0-1 0,1 1 0,0-1 0,0 0 0,0 0 0,1-1 0,-1 0 0,1 1 0,3 1 0,0-2 0,1 0 0,-1 0 0,0-1 0,1 0 0,0-1 0,-1 0 0,1 0 0,0 0 0,0-1 0,0-1 0,-1 0 0,1 0 0,0 0 0,-1-1 0,1-1 0,-1 1 0,0-1 0,0-1 0,0 1 0,0-1 0,0-1 0,-1 0 0,0 0 0,0 0 0,0-1 0,0 0 0,-1 0 0,0 0 0,-1-1 0,1 0 0,-1 0 0,-1-1 0,1 1 0,-1-1 0,0 0 0,0-4 0,3-5 0,-1 1 0,0-1 0,-2 0 0,0 0 0,-1-1 0,0 1 0,-2-1 0,0 0 0,-1 1 0,0-1 0,-2-3 0,1 18 0,0 0 0,1 0 0,-1 0 0,-1 0 0,1 0 0,0 0 0,-1 0 0,1 0 0,-1 0 0,0 1 0,0-1 0,0 1 0,0-1 0,0 1 0,-1 0 0,1 0 0,-1 0 0,1 0 0,-1 1 0,0-1 0,0 0 0,0 1 0,0 0 0,0 0 0,0 0 0,0 0 0,0 0 0,0 1 0,0-1 0,-1 1 0,1 0 0,0 0 0,-3 0 0,-103 34 0,90-24 0,2 1 0,0 1 0,0 1 0,1 0 0,1 1 0,0 1 0,1 0 0,1 1 0,0 0 0,1 1 0,1 1 0,0 0 0,1 0 0,0 5 0,9-20 0,-1 0 0,1 0 0,0 0 0,-1 0 0,2 1 0,-1-1 0,0 0 0,1 1 0,-1-1 0,1 1 0,0-1 0,0 1 0,1-1 0,-1 0 0,1 1 0,-1-1 0,1 1 0,0-1 0,0 0 0,1 0 0,-1 0 0,1 1 0,-1-1 0,1-1 0,0 1 0,0 0 0,0 0 0,1-1 0,-1 1 0,1-1 0,-1 0 0,1 0 0,0 0 0,0 0 0,0 0 0,0 0 0,0-1 0,0 0 0,0 1 0,1-1 0,-1 0 0,0-1 0,1 1 0,1 0 0,10 0 0,0 1 0,0-2 0,0 0 0,0-1 0,0 0 0,0-1 0,0-1 0,-1 0 0,1-1 0,-1-1 0,0 0 0,0-1 0,-1-1 0,0 0 0,0 0 0,0-2 0,-4 4 0,-1 0 0,0-1 0,-1 0 0,1-1 0,-1 0 0,-1 0 0,1 0 0,-1-1 0,0 0 0,-1 0 0,0-1 0,0 1 0,-1-1 0,0 0 0,-1 0 0,0-1 0,0 1 0,-1-1 0,0 1 0,0-1 0,-1 0 0,-1 0 0,0 1 0,-1-10 0,1 16 0,-1 0 0,0 0 0,0 0 0,0-1 0,-1 1 0,1 0 0,-1 1 0,0-1 0,1 0 0,-1 0 0,-1 1 0,1-1 0,0 1 0,0 0 0,-1-1 0,0 1 0,1 0 0,-1 0 0,0 1 0,0-1 0,0 1 0,0-1 0,0 1 0,0 0 0,0 0 0,0 0 0,-1 1 0,1-1 0,0 1 0,-2 0 0,-103 8 0,91-3 0,0 1 0,1 0 0,0 2 0,0 0 0,1 0 0,-1 2 0,2 0 0,0 0 0,0 2 0,1-1 0,0 2 0,1 0 0,0 0 0,2 1 0,-1 1 0,1-1 0,1 2 0,1 0 0,6-12 0,1-1 0,-1 1 0,1 0 0,0 0 0,0 0 0,0 1 0,1-1 0,-1 0 0,1 0 0,0 0 0,0 0 0,1 1 0,-1-1 0,1 0 0,0 0 0,0 0 0,0 0 0,0 0 0,1 0 0,0 0 0,0-1 0,0 1 0,0-1 0,0 1 0,1-1 0,0 0 0,0 0 0,-1 0 0,2 0 0,-1 0 0,0-1 0,0 1 0,1-1 0,0 0 0,-1 0 0,1 0 0,0-1 0,0 1 0,0-1 0,0 0 0,3 1 0,8 2 0,1-1 0,1-1 0,-1 0 0,0-1 0,0 0 0,0-1 0,1-1 0,-1-1 0,0 0 0,0-2 0,0 1 0,-1-2 0,1 0 0,-1-1 0,0 0 0,0-1 0,-1-1 0,2-2 0,-8 3 0,0 0 0,0-1 0,-1 0 0,0 0 0,-1-1 0,1 1 0,-2-2 0,1 1 0,-1-1 0,-1 1 0,0-1 0,0-1 0,-1 1 0,0 0 0,-1-1 0,0 0 0,-1 1 0,0-1 0,0-8 0,-1 13 0,1-1 0,-2 0 0,1 1 0,-1-1 0,1 1 0,-2-1 0,1 1 0,-1-1 0,0 1 0,0 0 0,-1 0 0,0 0 0,0 0 0,0 0 0,-1 1 0,0-1 0,0 1 0,0 0 0,0 0 0,-1 1 0,0-1 0,0 1 0,0 0 0,-1 0 0,1 1 0,-1-1 0,0 1 0,0 1 0,0-1 0,-1 1 0,1 0 0,-2 0 0,-4 0 0,1 2 0,-1-1 0,1 1 0,0 1 0,-1 0 0,1 0 0,0 1 0,0 1 0,0 0 0,0 0 0,0 1 0,0 1 0,1 0 0,0 0 0,-9 6 0,-131 114 0,138-114 0,1 0 0,1 1 0,0 1 0,1 0 0,0 0 0,1 1 0,1 0 0,0 0 0,1 1 0,0-1 0,1 2 0,1-1 0,0 0 0,0 10 0,4-20 0,0 0 0,0 0 0,1 0 0,-1 1 0,1-1 0,0 0 0,1 0 0,-1 0 0,1 0 0,0 0 0,0-1 0,1 1 0,-1 0 0,1-1 0,0 0 0,0 0 0,0 0 0,1 0 0,0 0 0,-1 0 0,1-1 0,1 0 0,-1 0 0,0 0 0,1 0 0,-1-1 0,1 0 0,0 0 0,0 0 0,0 0 0,0-1 0,3 1 0,10 2 0,1 0 0,-1-1 0,1 0 0,0-2 0,0 0 0,0-1 0,0-1 0,9-3 0,-13 2 0,-1-2 0,1 0 0,-1-1 0,0 0 0,0-1 0,-1-1 0,0 0 0,0 0 0,-1-2 0,0 1 0,0-2 0,-1 0 0,0 0 0,0-1 0,-1 0 0,-1 0 0,0-1 0,-1-1 0,0 1 0,-1-2 0,0 1 0,-1-1 0,-1 1 0,0-2 0,0 1 0,-2 0 0,0-1 0,-1 0 0,0 0 0,-1 0 0,0 1 0,-2-1 0,0 0 0,0 0 0,-2-4 0,1 13 0,1 1 0,-1 0 0,0 0 0,-1 0 0,1 0 0,-1 0 0,0 1 0,0-1 0,0 1 0,-1 0 0,0-1 0,1 2 0,-2-1 0,1 0 0,0 1 0,-1 0 0,1 0 0,-1 0 0,0 1 0,0-1 0,0 1 0,0 0 0,0 1 0,-1-1 0,1 1 0,0 0 0,-1 0 0,1 1 0,-1 0 0,1 0 0,-1 0 0,1 0 0,-1 1 0,1 0 0,-1 0 0,1 1 0,0-1 0,0 1 0,-3 1 0,-11 4 0,-1 1 0,2 1 0,-1 0 0,1 2 0,1 0 0,-1 0 0,2 2 0,0 0 0,1 1 0,0 1 0,1 0 0,0 1 0,2 0 0,-10 15 0,19-27 0,-1 1 0,0 1 0,1-1 0,0 0 0,0 1 0,0-1 0,1 1 0,0 0 0,0 0 0,0 0 0,1 0 0,0 0 0,0 1 0,1-1 0,0 0 0,0 0 0,0 0 0,1 1 0,-1-1 0,2 0 0,-1 0 0,1 0 0,-1 0 0,2 0 0,-1-1 0,1 1 0,0 0 0,0-1 0,0 0 0,1 0 0,0 0 0,0 0 0,0 0 0,4 2 0,3 0 0,-1-1 0,2-1 0,-1 0 0,0 0 0,1-1 0,0-1 0,0 0 0,0 0 0,1-1 0,-1-1 0,0 0 0,1-1 0,-1 0 0,1-1 0,-1 0 0,0-1 0,1 0 0,-1-1 0,0 0 0,-1-1 0,1-1 0,-1 0 0,1 0 0,-2-1 0,1-1 0,-1 1 0,0-2 0,0 1 0,0-2 0,2-3 0,-2-2 0,0-1 0,-2 0 0,0-1 0,0 0 0,-2 0 0,0 0 0,-1-1 0,0 0 0,-1 0 0,-1 0 0,-1-1 0,-1 1 0,0-1 0,-1 1 0,-1-1 0,2 13 0,-1 0 0,0 0 0,0 0 0,0 0 0,-1 0 0,1 0 0,-1 0 0,0 0 0,-1 1 0,1-1 0,-1 0 0,0 0 0,0 1 0,-1-1 0,1 1 0,-1 0 0,0 0 0,0 0 0,0 0 0,-1 0 0,0 1 0,1 0 0,-1-1 0,0 1 0,0 1 0,-1-1 0,1 1 0,-1-1 0,1 1 0,-1 0 0,0 1 0,1-1 0,-1 1 0,0 0 0,0 0 0,0 1 0,0-1 0,0 1 0,0 0 0,0 1 0,-3-1 0,-12 6 0,0 0 0,1 1 0,0 1 0,0 1 0,1 1 0,0 0 0,1 1 0,0 1 0,0 1 0,1 0 0,1 1 0,1 1 0,0 0 0,1 1 0,-4 6 0,12-17 0,0 1 0,0 0 0,0 0 0,1 0 0,0 1 0,0 0 0,1-1 0,0 1 0,0 0 0,1 1 0,-1-1 0,2 0 0,-1 1 0,1-1 0,0 1 0,0-1 0,1 1 0,0 0 0,1-1 0,-1 1 0,2-1 0,-1 1 0,1-1 0,0 0 0,0 1 0,1-1 0,0 0 0,0 0 0,1-1 0,4 7 0,-1-6 0,0 0 0,0-1 0,1 0 0,0 0 0,0-1 0,1 0 0,0 0 0,0-1 0,0 0 0,0-1 0,0 0 0,1 0 0,-1-1 0,1 0 0,0-1 0,-1 0 0,1-1 0,0 0 0,0 0 0,0-1 0,-1 0 0,1-1 0,0 0 0,-1 0 0,1-1 0,-1 0 0,0-1 0,0 0 0,0-1 0,-1 1 0,0-2 0,1 1 0,-2-1 0,1 0 0,-1-1 0,0 0 0,0 0 0,-1-1 0,0 1 0,0-1 0,-1-1 0,4-5 0,-5 0 0,0 0 0,0-1 0,-1 1 0,-1-1 0,0 1 0,-1-1 0,-1 0 0,0 0 0,-1 1 0,-1-1 0,0 0 0,-1 1 0,-1 0 0,0-1 0,-1 1 0,0 1 0,-1-1 0,0 1 0,-2 0 0,-2-3 0,7 11 0,0 1 0,-1 0 0,1 0 0,-1 0 0,0 1 0,-1-1 0,1 1 0,0 0 0,-1 0 0,0 1 0,0-1 0,1 1 0,-1 0 0,-1 0 0,1 1 0,0 0 0,0-1 0,-1 2 0,1-1 0,0 1 0,-1-1 0,1 2 0,-1-1 0,1 0 0,0 1 0,-1 0 0,1 1 0,0-1 0,0 1 0,0 0 0,-1 0 0,-8 5 0,0-1 0,1 2 0,0 0 0,1 0 0,0 1 0,0 1 0,1 0 0,0 0 0,1 1 0,-7 10 0,11-16 0,1 1 0,-1 0 0,1 0 0,1 0 0,-1 1 0,1 0 0,0 0 0,0 0 0,1 0 0,0 1 0,0-1 0,1 1 0,0-1 0,1 1 0,-1 0 0,1 0 0,1 0 0,-1 0 0,2 0 0,-1 0 0,1 0 0,0 0 0,0 0 0,1 0 0,0-1 0,1 1 0,0-1 0,0 1 0,0-1 0,1 0 0,0 0 0,5 0 0,-1 0 0,1-1 0,1 0 0,-1-1 0,1 0 0,0 0 0,0-1 0,0 0 0,1-1 0,-1 0 0,1-1 0,0 0 0,0 0 0,0-1 0,0-1 0,0 0 0,0 0 0,0-1 0,0-1 0,-1 0 0,1 0 0,0-1 0,-1 0 0,0-1 0,1 0 0,-2-1 0,1 0 0,0-1 0,-1 0 0,0 0 0,0-1 0,-1 0 0,0 0 0,0-1 0,-1 0 0,0 0 0,2-5 0,0-4 0,-1 0 0,-1-1 0,-1 0 0,-1-1 0,0 1 0,-1-1 0,-1 0 0,-1 0 0,-1 0 0,0-1 0,-1 18 0,0 0 0,1 0 0,-1 0 0,0 0 0,-1 0 0,1 0 0,0 0 0,0 0 0,-1 0 0,1 0 0,-1 0 0,0 0 0,0 0 0,0 0 0,0 1 0,0-1 0,0 0 0,0 1 0,0-1 0,0 1 0,-1-1 0,1 1 0,-1-1 0,1 1 0,-1 0 0,0 0 0,1 0 0,-1 0 0,0 0 0,0 0 0,0 0 0,1 1 0,-1-1 0,0 1 0,0-1 0,0 1 0,0 0 0,0 0 0,0 0 0,0 0 0,0 0 0,0 0 0,0 0 0,0 1 0,0-1 0,0 1 0,0-1 0,-1 2 0,-9 5 0,0 0 0,0 1 0,1 1 0,0-1 0,1 2 0,0 0 0,0 0 0,1 1 0,1 0 0,-3 4 0,4-5 0,-1 1 0,2 1 0,-1-1 0,2 1 0,-1 0 0,2 1 0,0-1 0,0 1 0,1 0 0,1 0 0,0-9 0,2 1 0,-1-1 0,0 1 0,1-1 0,0 1 0,0-1 0,0 1 0,1 0 0,-1-1 0,1 0 0,0 1 0,0-1 0,1 1 0,0-1 0,-1 0 0,1 0 0,1 0 0,-1 0 0,0 0 0,1 0 0,0-1 0,0 1 0,0-1 0,0 0 0,1 0 0,-1 0 0,1 0 0,0-1 0,3 3 0,-2-3 0,0 0 0,0 0 0,0-1 0,0 1 0,0-1 0,0 0 0,0 0 0,0-1 0,0 1 0,0-1 0,1-1 0,-1 1 0,0 0 0,0-1 0,0 0 0,0-1 0,0 1 0,0-1 0,0 0 0,0 0 0,-1 0 0,1-1 0,-1 0 0,1 1 0,-1-2 0,0 1 0,0 0 0,-1-1 0,1 0 0,-1 0 0,3-3 0,6-9 0,0-1 0,-2 0 0,0 0 0,-1-1 0,-1-1 0,0 1 0,2-13 0,20-97 0,-30 127 0,1 1 0,-1-1 0,0 0 0,0 0 0,0 0 0,0 0 0,0 0 0,0 1 0,-1-1 0,1 0 0,0 0 0,0 0 0,-1 0 0,1 1 0,0-1 0,-1 0 0,1 0 0,-1 1 0,1-1 0,-1 0 0,1 0 0,-1 1 0,1-1 0,-1 1 0,0-1 0,1 1 0,-1-1 0,0 1 0,0-1 0,1 1 0,-1-1 0,0 1 0,0 0 0,0 0 0,1-1 0,-1 1 0,0 0 0,0 0 0,0 0 0,0 0 0,0 0 0,1 0 0,-1 0 0,0 0 0,0 0 0,0 0 0,0 1 0,1-1 0,-1 0 0,0 0 0,0 1 0,0-1 0,-44 23 0,30-11 0,0 0 0,1 0 0,0 2 0,1 0 0,1 0 0,0 1 0,1 0 0,0 1 0,1 1 0,1-1 0,1 2 0,0-1 0,1 1 0,-3 14 0,9-30 0,0-1 0,0 1 0,0-1 0,0 1 0,0 0 0,1-1 0,-1 1 0,0 0 0,1-1 0,-1 1 0,1 0 0,0 0 0,0 0 0,-1-1 0,1 1 0,0 0 0,1 0 0,-1 0 0,0 0 0,0-1 0,1 1 0,-1 0 0,1 0 0,0-1 0,-1 1 0,1 0 0,0-1 0,0 1 0,0-1 0,0 1 0,0-1 0,0 1 0,1-1 0,-1 0 0,0 0 0,1 1 0,-1-1 0,1 0 0,-1 0 0,1 0 0,0-1 0,-1 1 0,1 0 0,0-1 0,0 1 0,-1-1 0,1 1 0,0-1 0,0 0 0,0 0 0,-1 0 0,1 0 0,0 0 0,0 0 0,0 0 0,0-1 0,6-3 0,0 0 0,0-1 0,-1 0 0,0 0 0,0-1 0,0 1 0,0-2 0,-1 1 0,0-1 0,-1 0 0,1 0 0,-1 0 0,-1-1 0,0 0 0,0 0 0,0 0 0,-1 0 0,0-1 0,0 1 0,-1-1 0,0 0 0,-1 1 0,0-8 0,-1-53 0,-1 68 0,1-1 0,-1 1 0,0-1 0,0 1 0,1 0 0,-1-1 0,0 1 0,0 0 0,0 0 0,0 0 0,-1 0 0,1 0 0,0 0 0,0 0 0,0 0 0,-1 0 0,1 1 0,-1-1 0,1 0 0,-1 1 0,1-1 0,0 1 0,-1 0 0,0-1 0,1 1 0,-1 0 0,1 0 0,-1 0 0,1 0 0,-1 0 0,1 0 0,-1 0 0,1 1 0,-1-1 0,1 1 0,-1-1 0,1 1 0,-1-1 0,1 1 0,0 0 0,-1 0 0,0 0 0,-7 5 0,0 1 0,1 0 0,-1 1 0,2 0 0,-1 0 0,1 0 0,0 1 0,0 0 0,1 0 0,1 1 0,0 0 0,0 0 0,0 0 0,0 5 0,0-2 0,0 0 0,1 0 0,0 1 0,1-1 0,0 1 0,2 0 0,-1-1 0,2 1 0,0 0 0,0 0 0,1 1 0,0-12 0,0 1 0,1-1 0,-1 1 0,1-1 0,-1 0 0,1 1 0,0-1 0,0 0 0,0 0 0,1-1 0,-1 1 0,1 0 0,0-1 0,-1 1 0,1-1 0,0 0 0,0 0 0,1 0 0,-1 0 0,0-1 0,1 1 0,-1-1 0,0 0 0,1 0 0,0 0 0,-1-1 0,1 1 0,0-1 0,-1 0 0,1 0 0,0 0 0,-1 0 0,1-1 0,0 1 0,-1-1 0,1 0 0,-1 0 0,1 0 0,-1-1 0,0 1 0,1-1 0,-1 0 0,0 0 0,10-9 0,0-1 0,-1 0 0,0-1 0,-1 0 0,0-1 0,-1 0 0,-1-1 0,0 0 0,-1 0 0,-1-1 0,0 0 0,-2 0 0,1-1 0,-2 0 0,0 0 0,-1 0 0,-1 0 0,0 0 0,-2-16 0,0 32 0,0-1 0,0 1 0,0 0 0,0-1 0,0 1 0,0 0 0,-1-1 0,1 1 0,0-1 0,-1 1 0,1 0 0,-1 0 0,0-1 0,0 1 0,1 0 0,-1 0 0,0 0 0,0 0 0,0 0 0,0 0 0,0 0 0,0 0 0,0 0 0,0 0 0,-1 1 0,1-1 0,0 0 0,0 1 0,-1-1 0,1 1 0,0-1 0,-1 1 0,1 0 0,0-1 0,-1 1 0,1 0 0,-1 0 0,1 0 0,0 0 0,-1 0 0,1 1 0,-1-1 0,1 0 0,0 1 0,-1-1 0,1 1 0,0-1 0,-1 1 0,1-1 0,0 1 0,0 0 0,0 0 0,0 0 0,0-1 0,0 1 0,0 0 0,0 1 0,0-1 0,-12 9 0,2 0 0,-1 1 0,2 0 0,-1 1 0,2 0 0,-1 1 0,2 0 0,0 0 0,0 1 0,1 0 0,1 0 0,-2 9 0,5-15 0,0 0 0,1 0 0,1 1 0,0-1 0,0 0 0,0 1 0,1-1 0,0 0 0,1 1 0,0-1 0,1 4 0,-1-10 0,0-1 0,0 1 0,0-1 0,0 0 0,0 0 0,1 0 0,-1 1 0,1-1 0,-1 0 0,1 0 0,-1-1 0,1 1 0,0 0 0,-1-1 0,1 1 0,0 0 0,-1-1 0,1 0 0,0 0 0,0 1 0,-1-1 0,1 0 0,0 0 0,0 0 0,-1-1 0,1 1 0,0 0 0,0-1 0,-1 1 0,1-1 0,0 1 0,-1-1 0,1 0 0,-1 0 0,1 0 0,-1 0 0,1 0 0,-1 0 0,1 0 0,-1 0 0,0-1 0,0 1 0,0-1 0,7-7 0,0-2 0,-1 1 0,0-1 0,-1 0 0,-1 0 0,1-1 0,-2 0 0,0 0 0,0 0 0,-1 0 0,0 0 0,-1-1 0,-1 0 0,0 1 0,-1-1 0,0 0 0,-1 1 0,0-1 0,-1 1 0,0-1 0,-1 1 0,-1 0 0,0 0 0,0 0 0,-1 0 0,-1 1 0,0 0 0,3 7 0,-1 0 0,1 1 0,-1-1 0,0 1 0,0 0 0,0 0 0,0 0 0,0 1 0,0 0 0,-1-1 0,1 1 0,-1 1 0,0-1 0,0 1 0,1 0 0,-1 0 0,0 0 0,0 1 0,0 0 0,0-1 0,0 2 0,0-1 0,0 1 0,0 0 0,0 0 0,0 0 0,1 0 0,-1 1 0,-1 0 0,-9 5 0,-1 0 0,1 1 0,0 0 0,1 1 0,0 1 0,0 1 0,-10 10 0,9-7 0,0 0 0,1 1 0,1 1 0,1 0 0,0 1 0,1 0 0,0 1 0,8-12 0,0-1 0,1 1 0,-1-1 0,1 1 0,0 0 0,0 0 0,1 0 0,0 0 0,0 0 0,0 0 0,1 0 0,-1 0 0,2 1 0,-1-1 0,1 0 0,0 0 0,0 0 0,0 0 0,1 0 0,0 0 0,0-1 0,1 1 0,0 0 0,0-1 0,0 0 0,4 4-42,0 0-1,0 0 1,1-1-1,0 0 1,0-1 0,1 0-1,0 0 1,0-1-1,1 0 1,0-1 0,0 0-1,0 0 1,1-1-1,-1-1 1,1 1 0,0-2-1,0 1 1,0-2 0,0 1-1,1-2 1,-1 1-1,0-2 1,0 1 0,0-2-1,1 1 1,-1-1-1,-1-1 1,1 0 0,0-1-1,-1 0 1,1 0-1,-1-1 1,0-1 0,2-1 42,-3-3 60,-1 0 0,-1 0 0,1-1 0,-2 0 0,1 0 0,-1 0 0,-1-1 0,0 0 0,-1 0 0,0 0 0,-1-1 0,-1 0 0,1 1 0,-2-1 0,0 0 1,-1 0-1,0 1 0,0-1 0,-2 0 0,0 0 0,0 1 0,-1-1 0,0 1 0,-5-9-60,6 11 0,-1 0 0,-1 1 0,0-1 0,0 1 0,-1 0 0,0 0 0,0 1 0,-1-1 0,0 1 0,-1 1 0,0-1 0,0 1 0,-1 0 0,1 1 0,-1-1 0,-1 2 0,1-1 0,-1 1 0,0 0 0,-1 1 0,1 0 0,-1 1 0,1 0 0,-1 0 0,0 1 0,0 0 0,0 1 0,0 0 0,0 1 0,-1 0 0,1 0 0,0 1 0,0 0 0,0 1 0,0 0 0,0 1 0,-6 4 0,1 1 0,0 0 0,0 1 0,1 1 0,0 0 0,1 1 0,0 0 0,0 1 0,2 0 0,-1 1 0,2 1 0,-1 0 0,2 0 0,0 1 0,1 0 0,0 1 0,1-1 0,1 1 0,1 1 0,0-1 0,1 1 0,1 0 0,0 0 0,1 0 0,1 0 0,1 8 0,2-15-11,0 0 0,0-1-1,1 1 1,0-1 0,0 0 0,1 0-1,1 0 1,-1 0 0,1-1 0,1 0-1,0 0 1,0 0 0,0-1 0,1 0-1,0 0 1,0 0 0,1-1 0,0 0-1,0-1 1,1 0 0,4 3 11,5 1-61,0-1-1,0-1 1,1 0 0,0-1-1,0-1 1,0-1 0,1-1 0,-1 0-1,1-2 1,6 0 61,-16 0-23,1-2 0,-1 1 0,1-1-1,-1-1 1,1 0 0,-1 0 0,0-1 0,0 0-1,0-1 1,-1 0 0,1-1 0,-1 0 0,0 0-1,0-1 1,-1 0 0,1 0 0,-1-1 0,-1 0-1,1-1 1,-1 0 0,-1 0 0,1 0 0,-2-1-1,1 0 1,-1 0 0,1-3 23,2-7 50,-1 1 0,0-1 0,-2 0 0,0-1 0,-1 1 0,-2-1 0,1 0 1,-2 1-1,-1-1 0,0 0 0,-2 0 0,0 0 0,-1 0 0,-1 1 0,-1-1 0,-1 1 0,0 0 0,-1 1 0,-1 0 0,-1 0 0,-1 0 1,0 1-1,-2 1 0,1 0 0,-2 0 0,0 2 0,-1-1 0,0 1 0,-3 0-50,8 8 0,0 1 0,0-1 0,-1 2 0,0-1 0,0 1 0,0 1 0,0 0 0,-1 0 0,0 1 0,1 0 0,-1 1 0,0 0 0,0 1 0,1 0 0,-1 1 0,0 0 0,0 1 0,1 0 0,-1 0 0,1 1 0,0 1 0,0 0 0,0 0 0,0 1 0,-9 5 0,-6 5 0,0 1 0,2 1 0,-1 1 0,2 1 0,1 1 0,0 1 0,1 1 0,2 1 0,-2 3 0,12-17 0,0 0 0,1 1 0,0 0 0,1 1 0,0 0 0,0-1 0,2 2 0,-1-1 0,1 1 0,1-1 0,0 1 0,0 0 0,1 0 0,1 0 0,0 1 0,1-1 0,0 0 0,1 0 0,0 0 0,1 0 0,0 0 0,1 0 0,4 9 0,0-9 0,0 0 0,1-1 0,0 0 0,1 0 0,1-1 0,0 0 0,0-1 0,0 0 0,1-1 0,1 0 0,-1-1 0,1 0 0,1-1 0,-1 0 0,1-1 0,3 1 0,11 3 0,1-1 0,0-1 0,1-2 0,-1-1 0,1-1 0,0-1 0,8-2 0,-27 1-23,-1 0 1,1-1-1,-1 0 1,1-1-1,0 0 0,-1 0 1,1-1-1,-1 0 0,0-1 1,0 0-1,0 0 1,0-1-1,0 0 0,-1-1 1,1 0-1,-1 0 0,-1-1 1,1 0-1,-1 0 1,0-1-1,3-4 23,-3-1 11,0-1 0,-2 0 0,0 0 0,0 0 0,-1-1 0,-1 1 0,0-1 0,-1 0 0,0 0 0,-1 0 0,-1 0 0,0 0 1,-1 0-1,-1 0 0,0 0 0,0 0 0,-2 0 0,0 1 0,0-1 0,-1 1 0,-1 0 0,0 1 0,-1-1 0,0 1 0,-1 0 0,0 1 0,-1 0 0,0 0 0,-1 1 0,0 0 0,-1 1 0,0 0 0,0 1 1,-1 0-1,0 1 0,0 0 0,-1 1 0,0 0 0,0 1 0,0 0 0,-1 1 0,1 1 0,-5-1-11,0 3 0,0 0 0,1 2 0,-1-1 0,0 2 0,1 1 0,-1 0 0,1 1 0,0 1 0,0 0 0,1 1 0,-1 1 0,1 1 0,1 0 0,-1 1 0,1 1 0,1 0 0,0 1 0,1 1 0,0 0 0,0 0 0,-10 15 0,19-22 0,0 0 0,0 0 0,0 1 0,1 0 0,0-1 0,0 1 0,0 0 0,1 1 0,0-1 0,0 0 0,0 1 0,1-1 0,0 1 0,0-1 0,1 1 0,0 0 0,0-1 0,0 1 0,1-1 0,0 1 0,0 0 0,1-1 0,0 0 0,0 1 0,0-1 0,1 0 0,0 0 0,1 2 0,12 9 0,1 0 0,1 0 0,0-2 0,1 0 0,1-1 0,0-1 0,1-1 0,0-1 0,1-1 0,0 0 0,1-2 0,-1-1 0,2-1 0,-1 0 0,1-2 0,0-1 0,5 0 0,-7 0-22,0-1 1,0-1-1,-1-1 0,1-1 1,0-1-1,0-1 0,-1-1 1,19-6 21,-33 8 1,0 0 0,0-1 0,0 0 1,0 0-1,-1-1 0,0 0 1,1 0-1,-1 0 0,0-1 0,-1 0 1,1 0-1,-1-1 0,0 1 0,-1-1 1,1 0-1,-1 0 0,0-1 1,0 1-1,-1-1 0,0 0 0,0 0 1,-1 0-1,0 0 0,0-1 1,-1 1-1,0 0 0,0-3-1,-1-5 6,-1 0-1,-1 1 0,-1-1 1,0 1-1,-1-1 0,0 1 1,-1 0-1,-1 0 0,0 1 1,-1 0-1,0 0 0,-1 0 1,0 1-1,-1 0 0,-1 1 1,0 0-1,0 0 0,-1 1 1,0 1-1,-1-1 0,0 2 1,0 0-1,-1 0 0,0 1 1,-1 1-1,-10-4-5,9 6 0,-1 0 0,1 1 0,-1 0 0,0 1 0,1 1 0,-1 0 0,0 2 0,0 0 0,0 0 0,1 1 0,-1 1 0,1 1 0,-1 0 0,1 1 0,1 1 0,-1 0 0,1 1 0,0 1 0,0 0 0,1 0 0,0 2 0,1-1 0,0 2 0,0 0 0,1 0 0,0 1 0,1 0 0,1 1 0,0 0 0,-6 13 0,12-22 0,1 0 0,0 0 0,0 1 0,1-1 0,-1 1 0,1 0 0,0-1 0,0 1 0,1 0 0,-1 0 0,1 0 0,0-1 0,0 1 0,1 0 0,-1 0 0,1 0 0,0-1 0,1 1 0,-1-1 0,1 1 0,0-1 0,0 1 0,0-1 0,0 0 0,1 0 0,0 0 0,0 0 0,0 0 0,0-1 0,1 1 0,-1-1 0,1 0 0,0 0 0,0 0 0,1 0 0,16 9 0,0-1 0,1-1 0,1-1 0,-1 0 0,1-2 0,1-1 0,-1-1 0,1 0 0,0-2 0,0-1 0,1-1 0,-1-1 0,14-2 0,-24 1 0,-1-1 0,1 0 0,0 0 0,-1-2 0,0 1 0,0-2 0,0 0 0,0 0 0,6-5 0,-15 8 0,0 0 0,0-1 0,0 0 0,0 0 0,0 0 0,-1 0 0,1-1 0,-1 1 0,0-1 0,0 0 0,0 0 0,-1 0 0,1 0 0,-1 0 0,0-1 0,0 1 0,-1-1 0,1 1 0,-1-1 0,0 0 0,0 1 0,0-1 0,-1 0 0,0 0 0,0 0 0,0 1 0,0-1 0,-1-1 0,-5-9-304,0 1-1,0 0 1,-2 1 0,1 0 0,-2 0-1,0 0 1,0 1 0,-1 0-1,-1 1 1,0 1 0,0-1 0,-1 1-1,0 1 1,-1 1 0,0-1-1,-1 2 1,1 0 0,-8-2 304,-43-24-7335</inkml:trace>
  <inkml:trace contextRef="#ctx0" brushRef="#br3" timeOffset="83766.377">8101 10967 5125,'0'0'1217,"0"0"-358,-4 3 497,0 1-941,-10 10 3301,1-6 4026,32-23-4661,22-23-3352,-31 29 509,563-518 1663,-81 130-375,184-167-1275,-132 134 454,479-328-241,-238 238-538,282-197 106,-325 220-27,-20 10-69,331-222 53,-280 191 166,586-343-176,-219 100 58,-88 65-181,45-16 224,266-167-502,-514 313 801,-611 385-496,-115 89 154,-114 84 121,-15 12-637,-14 12-4495,13-9-279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51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436 147 2947,'0'0'14232,"0"0"-9107,0 0-2563,4-14-464,11-43-454,-15 54-1558,0 1-1,0-1 0,-1 0 0,1 0 1,-1 0-1,1 0 0,-1 1 0,0-1 1,0 0-1,-1 1 0,1-1 0,0 1 1,-1-1-1,1 1 0,-1-1 0,0 1 0,0 0 1,0 0-1,0 0 0,0 0 0,0 0 1,-1 1-1,1-1 0,-1 1 0,1-1 1,-1 1-1,1 0 0,-1 0 0,0 0 1,0 0-1,1 0 0,-1 1 0,0 0 1,0-1-1,0 1 0,0 0 0,0 0 1,-2 1-86,3-2 22,-8-1-4,1 0 0,-1 0 0,0 1 0,1 0-1,-1 1 1,0 0 0,0 1 0,1 0 0,-1 0 0,1 1 0,-1 0-1,1 1 1,-1 0 0,1 1 0,0 0 0,1 0 0,-1 0-1,1 1 1,0 1 0,0-1 0,0 2 0,1-1 0,0 1 0,0 0-1,0 0 1,1 0 0,0 1 0,1 0 0,0 1 0,0-1 0,1 1-1,-3 7-17,-8 43 1,3 0-1,2 1 1,3 1-1,1 47 0,5-92 4,-24 707-36,-7-275 32,30-424-1,7 108 80,-4-127-82,0-1 0,0 1 0,1-1 1,-1 0-1,1 1 0,0-1 0,0 0 0,1 0 1,-1 0-1,1 0 0,0-1 0,0 1 0,0-1 1,1 1-1,-1-1 0,1 0 0,-1-1 0,1 1 1,0-1-1,0 1 0,1-1 0,-1 0 0,0-1 1,1 1-1,-1-1 0,2 1 3,10 0-145,0 0-1,0-1 1,1 0 0,-1-1-1,0-1 1,1-1-1,-1-1 1,0 0 0,0 0-1,8-5 146,91-33-4787,-51 13-1693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52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244 136 16816,'0'0'3053,"0"0"-426,0 0-43,-3-15-465,-6-47-646,9 60-1425,0 0 0,1-1 0,-1 1 0,0-1 0,1 1 0,-1-1 0,1 1 0,0 0 0,0-1 0,0 1 0,0 0 0,0 0 0,0 0 0,0 0-1,1 0 1,-1 0 0,1 0 0,0 0 0,0 0 0,-1 1 0,1-1 0,0 1 0,0-1 0,0 1 0,1 0 0,-1 0 0,0 0 0,0 0 0,1 0-1,-1 0 1,0 1 0,1-1 0,-1 1 0,1 0 0,-1 0 0,1-1 0,-1 2 0,0-1 0,1 0 0,-1 0 0,1 1 0,-1-1 0,1 1 0,-1 0-1,0 0 1,0 0 0,1 0 0,-1 0-48,3 2-2,0-1-1,-1 1 0,1 0 1,-1 1-1,0-1 1,0 1-1,0 0 0,0 0 1,-1 0-1,1 0 1,-1 0-1,0 1 0,-1 0 1,1-1-1,-1 1 0,0 0 1,0 0-1,0 1 1,-1-1-1,1 0 0,-1 1 1,-1-1-1,1 0 1,-1 1-1,0 3 3,0 3-76,0 0 1,-1 0-1,-1 0 1,0 0-1,-1-1 0,0 1 1,0 0-1,-1-1 1,-1 0-1,0 0 0,-2 2 76,-6 7-48,-1-1 0,-1 0-1,0-2 1,-2 0 0,0 0-1,0-2 1,-2 0-1,0-1 1,0-1 0,-1-1-1,-1 0 1,0-2 0,-1 0-1,0-2 1,0 0-1,-9 1 49,30-9 26,1 1-1,0-1 0,-1 1 0,1-1 1,-1 0-1,0 1 0,1-1 0,-1 0 1,1 1-1,-1-1 0,1 0 1,-1 1-1,0-1 0,1 0 0,-1 0 1,0 0-1,1 0 0,-1 0 0,0 0 1,1 0-1,-1 0 0,0 0 0,1 0 1,-1 0-1,0 0 0,1 0 0,-1-1 1,0 1-1,1 0 0,-1 0 0,1-1 1,-1 1-1,1 0 0,-1-1 1,0 1-1,1-1 0,-1 1 0,1 0 1,0-1-1,-1 1 0,1-1 0,-1 0 1,1 1-1,0-1 0,-1 1 0,1-1 1,0 0-1,0 1 0,-1-1 0,1 1 1,0-1-1,0 0 0,0 1 0,0-1 1,0 0-1,0 1 0,0-1 1,0 0-1,0 1 0,0-1 0,0 0 1,0 1-1,1-1 0,-1 0-25,27-38 951,-24 36-922,-1-1 0,1 1 0,0 0 0,0 0 0,1 0 0,-1 0 0,0 0 0,1 1 0,0 0-1,-1-1 1,1 1 0,0 1 0,0-1 0,0 1 0,1-1 0,-1 1 0,0 0 0,0 1 0,1-1 0,-1 1 0,0 0 0,1 0 0,-1 0-1,0 0 1,1 1 0,-1 0 0,0 0 0,1 0 0,-1 0 0,0 1 0,2 0-29,4 9 0,-1 0 0,0 1 0,0 0 0,-1 0 0,0 1 0,-1 0 0,-1 0 0,4 12 0,32 55 0,-40-75 0,1 0 0,-1 0 0,1-1 0,0 1 0,1-1 0,-1 0 0,1 0 0,0 0 0,0 0 0,0-1 0,1 1 0,-1-1 0,1 0 0,0-1 0,-1 1 0,1-1 0,1 0 0,-1 0 0,0 0 0,0-1 0,1 0 0,-1 0 0,0 0 0,1-1 0,-1 1 0,1-1 0,-1-1 0,1 1 0,-1-1 0,1 0 0,-1 0 0,0 0 0,1-1 0,2-1 0,-3-1-45,1 1-1,-1-1 1,0 1 0,0-1 0,-1-1-1,1 1 1,-1-1 0,0 0 0,0 0-1,-1 0 1,1 0 0,-1 0 0,0-1-1,-1 0 1,1 1 0,-1-1 0,0 0-1,-1 0 1,1-1 0,-1 1 0,-1 0-1,1 0 1,-1-1 45,-21-12-6134,4 16-944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59.24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114 314 18353,'-16'0'406,"-81"-4"2381,102-3 63,781-262-239,-669 235-1752,-117 34-854,0 1-1,0-1 1,0 1-1,0-1 0,0 0 1,0 1-1,0-1 0,0 1 1,0-1-1,0 0 1,0 1-1,0-1 0,0 1 1,0-1-1,0 0 0,0 1 1,1-1-1,-1 1 1,0-1-1,0 0 0,0 1 1,1-1-1,-1 0 1,0 1-1,0-1 0,1 0 1,-1 0-1,0 1 0,1-1 1,-1 0-1,0 0 1,1 0-1,-1 1 0,0-1 1,1 0-1,-1 0 0,1 0 1,-1 0-1,0 0 1,1 0-1,-1 1 0,1-1 1,-1 0-1,0 0 0,1 0 1,-1-1-1,1 1 1,-1 0-1,0 0 0,1 0 1,-1 0-1,1 0 1,-1 0-1,0-1 0,1 1 1,-1 0-1,0 0 0,1 0 1,-1-1-1,1 1-4,-28 24 86,26-24-77,-344 214 2025,333-206-2007,-98 57 128,2 6-1,4 3 1,-8 15-155,50-15 128,61-73-127,1 1-1,0-1 1,-1 0-1,1 0 1,0 0-1,0 1 1,0-1-1,0 0 0,0 0 1,0 0-1,0 1 1,1-1-1,-1 0 1,0 0-1,1 0 1,-1 0-1,0 0 1,1 1-1,0-1 1,-1 0-1,1 0 1,0 0-1,-1 0 1,1-1-1,0 1 1,0 0-1,0 0 1,0 0-1,0-1 0,0 1 1,0 0-1,0-1 1,0 1-1,0-1 1,0 1-1,0-1 1,0 1-1,1-1 1,-1 0-1,0 0 1,0 0-1,0 0 1,1 0-1,-1 0 1,1 0-1,35 4-4,1-2 1,-1-2 0,1-1 0,-1-2 0,0-1 0,0-2 0,0-2 0,3-2 3,-21 6 3,182-40 30,11-3 25,112-7-58,-227 51-219,-97 4 219,1 0 0,0 0-1,0 0 1,0 0 0,-1 0-1,1 0 1,0 1 0,-1-1-1,1 0 1,-1 1 0,0-1 0,1 0-1,-1 1 1,0-1 0,0 0-1,0 1 1,0-1 0,0 0 0,0 1-1,0-1 1,0 1 0,-1-1-1,1 0 1,-1 0 0,1 1 0,-1-1-1,1 0 1,-1 0 0,1 1-1,-1-1 1,0 0 0,0 0 0,0 0-1,0 0 1,0 0 0,0 0-1,0 0 1,-98 95-48,-472 383 1132,500-397-988,70-81-96,1 0 0,0 1 0,-1-1 1,1 0-1,0 1 0,0-1 0,0 0 0,0 0 0,0 1 0,0-1 0,0 0 0,0 1 0,1-1 0,-1 0 1,0 0-1,1 0 0,-1 1 0,1-1 0,-1 0 0,1 0 0,0 0 0,-1 0 0,1 0 0,0 0 0,0 0 0,0 0 1,0 0-1,0 0 0,0 0 0,0-1 0,0 1 0,0 0 0,0-1 0,0 1 0,0-1 0,0 1 0,1-1 1,-1 1-1,0-1 0,0 0 0,1 0 0,-1 1 0,0-1 0,1 0 0,-1 0 0,0-1 0,0 1 0,1 0 1,-1 0-1,0 0 0,0-1 0,1 1 0,-1-1 0,0 1 0,0-1 0,0 1 0,0-1 0,0 0 0,0 0 1,1 0-2,41-8 10,0-2 0,0-1 0,-1-3 0,-1-1-1,15-10-8,11-2-60,125-55-1675,-69 22-2861,-45 16-2867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01.81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0 297 18417,'0'0'1298,"0"0"-471,12-11-138,110-71 806,18 26-521,2 6 0,114-23-974,-141 49 352,-115 24-350,-1 1 0,0-1-1,1 0 1,-1 1-1,1-1 1,-1 1 0,0-1-1,1 1 1,0 0-1,-1-1 1,1 1 0,-1 0-1,1-1 1,0 1-1,-1 0 1,1-1 0,0 1-1,0 0 1,-1-1-1,1 1 1,0 0 0,0 0-1,0-1 1,0 1-1,0 0 1,0 0 0,0-1-1,0 1 1,0 0-1,1-1 1,-1 1 0,0 0-1,0 0 1,1-1-1,-1 1 1,0 0 0,1-1-1,-1 1 1,1-1-1,-1 1 1,1 0 0,-1-1-1,1 1 1,-1-1-1,1 1 1,-1-1 0,1 0-1,0 1 1,-1-1-1,1 1 1,0-1 0,-1 0-1,1 0 1,0 1-1,-1-1 1,1 0 0,0 0-1,0 0 1,-1 0-1,2 0-1,-35 31 576,-1-2 0,-1-2 0,-1 0-1,-13 4-575,10-5 383,-40 26 328,-158 122 1209,235-173-1913,0 0 0,0-1 0,0 1-1,0 0 1,0 0 0,1 0 0,-1 0-1,0 0 1,1 1 0,-1-1 0,0 0 0,1 1-1,0-1 1,-1 1 0,1 0 0,0-1-1,0 1 1,0 0 0,0 0 0,0 0-1,0-1 1,0 1 0,1 0 0,-1 0-1,1 0 1,-1 0 0,1 1 0,0-1-1,0 0 1,0 0 0,0 0 0,0 0-1,0 0 1,1 0 0,-1 0 0,1 0-1,-1 0 1,1 0 0,0 0 0,0 0-1,0 0 1,0-1 0,0 1 0,0 0-1,0 0 1,0-1 0,1 1 0,-1-1-1,2 1-6,20 4-13,1-1 0,0-2 0,0 0 0,0-1 0,0-2 0,1 0 0,-1-2 0,0-1 0,17-4 13,492-103-998,-533 110 998,0 1 1,0-1-1,0 1 1,0-1-1,0 0 1,0 1-1,0-1 0,0 1 1,0-1-1,0 1 1,0-1-1,0 0 1,1 1-1,-1-1 1,0 0-1,0 1 1,0-1-1,1 1 1,-1-1-1,0 0 0,0 0 1,1 1-1,-1-1 1,0 0-1,1 1 1,-1-1-1,0 0 1,1 0-1,-1 0 1,0 1-1,1-1 1,-1 0-1,1 0 1,-1 0-1,0 0 0,1 0 1,-1 0-1,1 0 1,-1 0-1,1 0 1,-1 0-1,0 0 1,1 0-1,-1 0 1,1 0-1,-1 0 1,0 0-1,1 0 0,-1 0 1,1 0-1,-1-1 1,0 1-1,1 0 0,-34 27 230,27-23-116,-240 187 1744,241-187-1848,0-1 1,0 1 0,1-1 0,-1 1 1,1 0-1,0 0 0,0 0 0,0 1 1,1-1-1,-1 1 0,1 0 0,0 0 1,1 0-1,-1 1 0,1-1 0,0 1 1,0-1-1,1 1 0,-1-1 0,1 1 1,0 4-12,3-7-4,1 0 0,-1-1 1,1 0-1,0 1 1,0-1-1,0 0 0,0 0 1,0-1-1,0 1 0,0-1 1,1 1-1,-1-1 0,0 0 1,1 0-1,-1-1 0,1 1 1,-1-1-1,1 0 1,-1 1-1,1-2 0,0 1 1,3-1 3,-1 2 0,57-3 13,-1-3 1,-1-2 0,1-4 0,-1-1-1,-1-4 1,-1-2 0,17-9-14,-38 12 58,-43 11 151,-27 8-280,0 2 0,1 1 0,0 1 1,1 2-1,0 1 0,0 1 0,1 1 0,1 2 1,0 1-1,1 1 0,-6 6 71,-52 28-2798,-15 4-3186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07.57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559 317 20820,'0'-14'2674,"2"-44"-624,-2 55-1866,-1-1-1,1 0 1,0 1 0,-1-1-1,0 1 1,0-1-1,0 1 1,0-1 0,0 1-1,-1-1 1,0 1 0,0 0-1,0 0 1,0 0-1,0 0 1,0 0 0,-1 1-1,1-1 1,-1 1-1,0-1 1,0 1 0,0 0-1,0 0 1,0 0 0,0 0-1,-1 1 1,1-1-1,0 1 1,-1 0 0,1 0-1,-1 0 1,-1 1-184,-113 1 963,95 6-944,1 1 0,0 2 0,0 0 0,1 1 0,0 1 1,1 1-1,0 1 0,1 1 0,1 0 0,0 1 0,1 1 0,1 1 1,1 1-1,0 0 0,2 0 0,0 2 0,-8 16-19,16-25-77,-1-1 0,2 1-1,-1 0 1,2 0 0,0 1-1,0-1 1,1 1 0,0 0-1,2-1 1,-1 1 0,1 0 0,1 0-1,0 0 1,1-1 0,1 1-1,0-1 1,0 0 0,1 1-1,1-1 1,0-1 0,0 1-1,1-1 1,1 0 0,0 0-1,0-1 1,1 0 0,1 0-1,-1-1 1,4 2 77,-2-1-54,1-1 0,1 0 0,-1-1 0,1-1 0,1 0 0,-1 0 0,1-1 0,0-1 0,1 0 0,-1-1 0,1 0 0,0-1 0,13 1 54,-19-3-3,1 0 1,-1-1-1,1 0 1,-1 0-1,0-1 1,1 0-1,-1-1 1,0 0-1,0 0 0,0 0 1,0-1-1,0-1 1,-1 1-1,1-1 1,-1 0-1,0-1 1,0 0-1,0 0 1,-1-1-1,0 1 0,0-1 1,0-1-1,-1 1 1,1-2 2,11-27 174,-1-1 0,-2 0 0,-1-2 0,-2 1 0,-2-1 0,-2-1 0,-1 0 0,-1 0 1,-3 0-1,-1 0 0,-2-1 0,-5-27-174,6 43 35,-25-226 489,25 251-532,-1-1 1,1 1 0,-1-1 0,1 0 0,-1 1-1,1-1 1,0 0 0,-1 1 0,1-1 0,-1 0-1,0 0 1,1 1 0,-1-1 0,1 0 0,-1 0-1,1 0 1,-1 0 0,1 0 0,-1 0 0,0 0-1,1 0 1,-1 0 0,1 0 0,-1 0 0,1 0-1,-1 0 1,0 0 0,1-1 0,-1 1 0,1 0-1,-1 0 1,1-1 0,-1 1 0,1 0 0,-1-1-1,1 1 1,0 0 0,-1-1 0,1 1 0,-1-1-1,1 1 1,0-1 0,-1 1 0,1 0 0,0-1-1,0 0 1,-1 1 0,1-1 0,0 1 0,0-1-1,0 1 1,0-1 0,0 1 0,-1-1 0,1 0-1,0 1 1,0-1 0,1 1 0,-1-1 7,-17 48-2036,13-4-1497,5-15-1695,1 0-5107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11.61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711 384 18225,'0'0'3940,"0"0"-1169,-7-14-412,2 4-1861,4 6-374,-1-1 0,1 1 1,-1 0-1,0 0 0,0-1 0,-1 2 1,1-1-1,-1 0 0,0 0 0,0 1 1,0 0-1,-1-1 0,1 1 0,-1 1 1,0-1-1,0 0 0,0 1 0,0 0 1,0 0-1,0 0 0,-4-1-124,-18 1 95,0 0 1,0 2-1,-1 1 0,1 1 1,0 2-1,0 0 0,1 2 1,-1 0-1,1 2 0,0 1 1,1 1-1,0 1 0,1 1 1,-21 14-96,28-19-17,0 2-1,1 0 1,0 1 0,0 0 0,1 1 0,0 1 0,1 0 0,1 1-1,0 0 1,0 1 0,2 0 0,-1 1 0,2 0 0,0 1 0,1 0-1,0 0 1,2 1 0,0 0 0,-2 10 17,8-19-33,0 0 0,0-1 0,1 1-1,0-1 1,0 0 0,1 1 0,0-1 0,0 0 0,1 0-1,0 0 1,0 0 0,0 0 0,1-1 0,0 0-1,1 1 1,-1-1 0,1-1 0,0 1 0,1-1 0,-1 0-1,1 0 1,0-1 0,0 1 0,6 2 33,8 5-30,1-2-1,-1 0 1,2-1-1,-1-1 1,1-1 0,0 0-1,17 1 31,-5-2 51,0-2 1,1-1-1,0-1 1,-1-2-1,1-2 0,0-1 1,-1-1-1,30-9-51,-46 9 94,0-1-1,0-1 1,0-1-1,-1-1 1,0 0 0,-1-1-1,1-1 1,-2 0-1,1-1 1,-2-1 0,1 0-1,-2-1 1,0-1-1,0 0 1,-1 0-1,-1-2 1,1-2-94,1-8 28,-2-1 0,0 0 0,-2-1 0,-1 0 0,-2-1 0,0 0-1,-2 0 1,-1 0 0,-2 0 0,0 0 0,-2 0 0,-2 0 0,-3-21-28,3 27 3,-1 0-1,0 1 1,-2-1 0,0 1-1,-2 1 1,-6-13-3,12 27-4,-2 1 1,1 0-1,0-1 0,-1 1 1,-1 0-1,1 1 1,-1-1-1,1 1 0,-2 0 1,1 0-1,0 0 0,-1 1 1,0 0-1,0 0 0,0 1 1,-1-1-1,1 1 0,-1 1 1,0-1-1,0 1 1,0 0-1,-5 0 4,10 1-97,0 1-1,0 0 1,1 0-1,-1-1 1,0 1-1,0 0 1,0 1 0,0-1-1,0 0 1,0 0-1,0 1 1,0-1-1,0 1 1,0 0 0,1 0-1,-1 0 1,0-1-1,0 1 1,1 1-1,-1-1 1,1 0 0,-1 0-1,1 1 1,-1-1-1,1 1 1,0-1 0,0 1-1,0-1 1,0 1-1,-1 0 98,4 42-10076,10-22-820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09.1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518 462 19282,'2'-19'2627,"1"-59"-1229,-3 74-1234,0 0 0,0 0-1,0 0 1,-1 0 0,0 0 0,0 0-1,0 0 1,0 1 0,0-1-1,-1 0 1,0 1 0,0-1-1,0 1 1,0 0 0,0-1 0,-1 1-1,1 0 1,-1 1 0,0-1-1,0 0 1,0 1 0,0-1-1,0 1 1,-1 0 0,1 0-1,-1 0 1,1 1 0,-1-1 0,0 1-1,0 0 1,-1 0-164,-5-2 181,0 2 0,0-1 1,0 1-1,-1 1 0,1 0 0,0 0 0,0 1 1,0 0-1,0 1 0,-8 2-181,-3 6 16,0 0 0,1 0 0,1 2 0,0 1 0,1 0 0,0 1 0,1 1 0,0 1 0,2 0 0,0 2 0,0-1 0,2 2 0,0-1 0,1 2 0,1 0 0,1 0 0,0 4-16,3-13-71,1 1 0,0-1 0,1 1-1,0 0 1,1 0 0,0 0 0,1 1 0,0-1 0,1 1-1,0 0 1,1 0 0,1-1 0,0 1 0,1 0-1,0 0 1,1 0 0,0-1 0,1 1 0,1-1 0,0 0-1,0 0 1,2 0 0,-1 0 0,1-1 0,1 0 0,0 0-1,3 3 72,1-5 20,1-1 0,0 0-1,0-1 1,1 0 0,0 0-1,0-2 1,0 0 0,1 0-1,0-1 1,0-1 0,0 0-1,0-1 1,1 0 0,-1-1-1,0-1 1,1-1 0,-1 0-1,0 0 1,1-1 0,-1-1-1,0-1 1,0 0 0,-1-1-1,1 0 1,-1-1 0,0 0-1,-1-1 1,1-1 0,-1 0-1,-1 0 1,0-1 0,0-1-1,0 0 1,-2 0 0,1-1-1,-1-1 1,-1 1 0,0-1-20,9-28 175,-2-1 1,-2 0-1,-1 0 0,-2-1 1,-3-1-1,-1 1 1,-2-1-1,-1 0 0,-3 0 1,-2-1-1,-1-1-175,2 35-2,3-13-7,-2-1 1,-1 1-1,-1-1 1,-1 1-1,-1-1 1,0 1-1,-2 1 1,-1-1-1,-1 1 0,-8-16 9,15 36-2,1 0-1,-1 0 1,0 0-1,0 1 1,0-1-1,0 0 1,0 0-1,0 1 1,-1-1-1,1 1 1,0-1-1,-1 1 1,1 0-1,-1-1 1,0 1-1,1 0 1,-1 0-1,0 0 1,0 0-1,1 0 1,-1 0-1,0 1 1,0-1-1,0 1 1,0-1-1,0 1 0,0 0 1,0 0-1,0 0 1,0 0-1,0 0 1,0 0-1,0 1 1,0-1-1,0 0 1,0 1-1,0 0 1,0-1-1,0 1 1,0 0-1,0 0 1,1 0-1,-1 0 1,0 1-1,1-1 1,-1 0-1,1 1 1,-1-1-1,1 1 1,0-1-1,0 1 1,-1 0-1,1 0 3,0 5-246,0 1 0,0 0 1,1 0-1,0 0 0,1 0 0,0 0 0,0 0 0,0 0 1,1 0-1,0-1 0,1 1 0,0-1 0,0 1 1,0-1-1,1 0 0,0 0 0,1-1 0,4 7 246,56 68-7805,-29-43-363</inkml:trace>
  <inkml:trace contextRef="#ctx0" brushRef="#br0" timeOffset="648.949">1370 203 12972,'0'0'3988,"0"0"-780,0 0-42,0 0-305,6-14-784,15-42-502,-20 54-1532,0 1 0,0-1-1,-1 0 1,1 1 0,0-1 0,-1 0-1,1 1 1,-1-1 0,0 0 0,0 0 0,1 1-1,-1-1 1,0 0 0,0 0 0,-1 1 0,1-1-1,0 0 1,-1 0 0,1 1 0,-1-1 0,1 0-1,-1 1 1,0-1 0,1 1 0,-1-1 0,0 1-1,0-1 1,0 1 0,-1-1 0,1 1 0,0 0-1,0 0 1,-1-1 0,1 1 0,0 0 0,-1 0-1,0 1 1,1-1 0,-1 0 0,1 0 0,-3 0-43,-64-1 1159,65 2-1153,-18 4-6,0 2 0,1 0 0,0 0 0,0 2 0,1 1 0,0 0 0,0 2 0,1 0 0,0 1 0,-9 9 0,18-15 0,0 2 0,0-1 0,0 2 0,1-1 0,1 1 0,0 0 0,0 0 0,0 1 0,1 0 0,-1 4 0,5-10 0,0 0 0,1 0 0,-1 0 0,1 1 0,0-1 0,0 0 0,1 0 0,-1 1 0,1-1 0,0 1 0,0-1 0,0 0 0,1 1 0,0-1 0,0 0 0,0 0 0,0 1 0,0-1 0,1 0 0,0 0 0,0 0 0,0-1 0,0 1 0,1 0 0,-1-1 0,1 1 0,0-1 0,3 3 0,14 10-42,2 0-1,0-1 1,1-1-1,0-1 1,1-1 0,1-1-1,16 4 43,-26-8-18,46 16-72,88 47-114,-146-69 205,-1 0-1,0 0 0,0 0 0,0 1 0,0-1 0,-1 1 0,1-1 0,0 1 0,0 0 1,-1 0-1,1 0 0,-1 0 0,0 0 0,0 0 0,1 0 0,-1 0 0,-1 0 0,1 1 1,0-1-1,0 0 0,-1 1 0,0-1 0,1 0 0,-1 1 0,0-1 0,0 1 0,0-1 0,0 1 1,-1-1-1,1 0 0,-1 1 0,1-1 0,-1 0 0,0 1 0,0-1 0,0 0 0,0 0 1,0 0-1,0 0 0,-1 0 0,1 0 0,-1 0 0,0 0 0,1-1 0,-1 1 0,0 0 1,0-1-1,0 0 0,-1 1 0,-18 8 46,0-2 1,-1 0 0,0-1-1,0-1 1,0-1-1,-1-2 1,0 0-1,0-1 1,0-1 0,0-1-1,-14-2-46,12 1 7,1-1 0,-1 0 0,1-2 0,-1-1 0,1-1-1,1-1 1,-18-8-7,39 15-103,0-1 0,-1 1 0,1-1 0,0 0 0,0 0 0,0 0 0,0 0 1,0 0-1,0 0 0,0 0 0,0-1 0,0 1 0,1-1 0,-1 1 0,1-1 0,-1 0 0,1 1 0,-1-1 0,1 0 0,0 0 0,0 0 0,0 0 0,0 0 0,0 0 0,1 0 0,-1-1 0,0 1 0,1 0 0,0 0 0,0-1 0,-1 1 0,1 0 0,0 0 0,1-1 0,-1 1 0,0 0 0,1-1 0,-1 1 0,1 0 0,0 0 0,0 0 0,0 0 1,0 0-1,0 0 0,1-1 103,78-44-10581,-27 25-1132</inkml:trace>
  <inkml:trace contextRef="#ctx0" brushRef="#br0" timeOffset="1002.834">1964 220 21172,'8'-14'4394,"27"-47"-1154,-17 0-587,-19 59-2603,0 0 1,0 1-1,1-1 0,-1 0 1,0 1-1,0-1 0,-1 1 1,1 0-1,0-1 0,0 1 0,-1 0 1,1 0-1,-1-1 0,1 1 1,-1 0-1,1 0 0,-1 1 1,0-1-1,1 0 0,-1 1 0,0-1 1,0 1-1,1-1 0,-1 1 1,0 0-1,-1-1-50,-16 0 0,0 1 0,0 0 0,1 1 0,-1 1 0,1 1 0,-1 1 0,1 0 0,0 2 0,0 0 0,1 0 0,0 2 0,0 0 0,0 1 0,1 1 0,1 0 0,0 2 0,-1 1 0,11-11 0,1 0 0,-1 0 0,1 1 0,0-1 0,0 1 0,0 0 0,0 0 0,1 1 0,-1-1 0,1 1 0,0 0 0,0 0 0,0 0 0,1 0 0,-1 0 0,1 1 0,0-1 0,0 1 0,1 0 0,-1-1 0,1 1 0,0 0 0,0 0 0,1 0 0,-1 0 0,1 0 0,0 0 0,1-1 0,-1 1 0,1 0 0,0 0 0,0 0 0,0 0 0,1-1 0,0 1 0,0-1 0,0 1 0,0-1 0,2 3 0,16 8 0,2 0 0,-1-2 0,1 0 0,1-2 0,0 0 0,1-1 0,0-2 0,13 3 0,-16-4 0,186 69 0,-205-75-5,0 0 0,0 0 1,0 0-1,0 0 0,0 0 0,0 1 1,0-1-1,-1 0 0,1 1 0,0 0 1,-1-1-1,1 1 0,-1 0 0,0 0 0,1 0 1,-1 0-1,0 0 0,0 0 0,0 0 1,-1 0-1,1 0 0,0 0 0,-1 0 0,1 1 1,-1-1-1,0 0 0,0 1 0,0-1 1,0 0-1,0 0 0,0 1 0,-1-1 1,1 0-1,-1 0 0,1 0 0,-1 1 0,0-1 1,0 0-1,0 0 0,0 0 0,0 0 1,-1 0-1,1-1 0,-1 1 0,1 0 1,-1-1-1,-1 2 5,-13 6 15,-1 0 0,0-1 0,0-1 0,-1-1 0,0-1-1,0 0 1,0-1 0,-1-1 0,1-1 0,-1 0 0,0-1 0,1-2 0,-1 1 0,0-2 0,-9-3-15,14 5-80,0-1 1,0-1-1,0 0 1,1-1-1,-1-1 1,1 0-1,-1-1 1,1 0-1,1-1 1,-2-1 79,13 7-139,0-1 0,0 0 0,-1 1 0,1-1-1,0 0 1,0 0 0,0 0 0,0 0 0,1 0 0,-1 0 0,0 0 0,0 0 0,1 0 0,-1 0 0,0 0 0,1 0 0,-1-1 0,1 1 0,-1 0 0,1 0 0,0-1 0,0 1 0,0 0 0,-1-1 0,1 1 0,0 0 0,0-1 0,1 1 0,-1 0 0,0-1 0,0 1 0,1 0 0,-1 0 0,1-1 0,-1 1 0,1 0 0,-1 0 0,1 0 0,0 0 0,0 0 0,-1-1 0,1 1 0,1 0 139,45-35-9637,-11 20-1147</inkml:trace>
  <inkml:trace contextRef="#ctx0" brushRef="#br0" timeOffset="1270.633">2355 132 21076,'0'0'4041,"0"0"-827,0 0-705,0 0-1062,5 16-1015,19 118-384,-8 60-48,-9-150-1980,2 60-8954,-8-90 3541</inkml:trace>
  <inkml:trace contextRef="#ctx0" brushRef="#br0" timeOffset="1426.218">2374 207 8296,'4'-93'8328,"4"66"-5317,5 7-193,2 5 193,11 8-1281,9 1-801,13 6-289,5 0-159,5 3-289,3 6-96,-5 4-96,-8 2 0,-11 1-352,-14 1-1026,-10 5-1280,-13-4-1570,-7 2-2659</inkml:trace>
  <inkml:trace contextRef="#ctx0" brushRef="#br0" timeOffset="1615.714">2429 359 13741,'0'0'3972,"0"0"-1442,0 0-288,88 11-224,-39-12-897,0-7-640,6 4-225,-6 0-160,-4 1-64,-6 2-32,-7 1 0,-9 0-128,-9 5-609,-12 4-1153,-2 7-960,-21-2-1282,-3 2-2146</inkml:trace>
  <inkml:trace contextRef="#ctx0" brushRef="#br0" timeOffset="1885.992">2326 638 11787,'0'0'4613,"0"0"-1314,0 0-481,0 0-544,0 0-640,86 57-577,-32-57-384,9-3-417,4-3-224,3-2-32,6-2 0,-6 1-320,-1 1-481,-7-1-1025,-10 3-1793,-13 0-3172</inkml:trace>
  <inkml:trace contextRef="#ctx0" brushRef="#br0" timeOffset="2169.236">295 1214 21909,'0'0'2087,"16"6"-843,10 3-660,1-2 0,-1-1 0,1-1 0,0-1 0,27 0-584,627-22 2106,-393 4-1852,1074-27 1667,-1314 39-1962,197-23-500,-227 17-295,-24 3-464,-32-1-1122,38 6 2389,-68-6-5342,-8 0-4603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11.9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60 173 8072,'1'-16'11803,"0"-9"-8999,1-10-787,-2 23 5179,-4 94-7084,4 0 0,3-1 0,4 1 0,5 6-112,1-23-1143,6 29-4243,-11-32-4858,-6-36 571</inkml:trace>
  <inkml:trace contextRef="#ctx0" brushRef="#br0" timeOffset="378.345">1 426 1313,'1'-34'3977,"1"-1"-1,2 1 0,2-1 1,1 2-1,2-5-3976,-5 25 494,0 1 0,1-1 0,0 1-1,0 0 1,2 0 0,-1 1 0,2 0 0,-1 0 0,1 1 0,1 0 0,0 0-1,0 1 1,1 0 0,0 0 0,4-1-494,-3 4 80,1 0 0,-1 0 0,1 2 0,0-1 0,0 1 1,1 1-1,-1 0 0,1 1 0,-1 0 0,1 1 0,0 1 0,0 0 0,0 0 0,-1 1 0,1 1 0,0 0 0,-1 1 0,0 0 1,1 1-1,-1 0 0,-1 1 0,7 3-80,-15-6-3,0 1 0,0-1 1,-1 0-1,1 1 0,0-1 0,-1 1 1,0 0-1,1 0 0,-1 0 0,0 0 1,0 0-1,-1 0 0,1 1 0,-1-1 1,0 0-1,1 1 0,-2-1 0,1 1 1,0 0-1,-1-1 0,1 1 0,-1 0 1,0-1-1,0 1 0,-1 0 1,1-1-1,-1 1 0,0-1 0,0 1 1,0-1-1,0 1 0,0-1 0,-1 0 1,0 1-1,0-1 0,0 0 0,0 0 1,0 0-1,0 0 3,-12 12-407,0 0 0,0 0 1,-1-1-1,-1-1 0,-1-1 0,0 0 0,0-1 1,-17 7 406,-156 60-6942,270-109 8228,-45 21-410,0 2-1,1 1 1,0 1-1,0 2 1,0 2-1,0 1 1,1 2-1,5 1-875,-34 0 28,0 0 1,-1 0-1,1 1 0,-1 0 1,0 0-1,0 0 0,0 1 1,0 0-1,-1 1 0,1-1 1,-1 1-1,0 1 0,-1-1 1,1 1-1,-1 0 0,0 0 1,-1 0-1,1 1 0,-1 0 1,-1 0-1,1 0 0,-1 0 1,0 0-1,-1 1 0,0-1 1,0 1-1,0 0 0,-1-1 1,0 1-1,-1 0 0,0 0 1,0 0-1,-1-1 0,0 1 0,0 0 1,-1 1-29,0-3-1,0 0 1,0 0-1,-1 0 1,1 0-1,-1-1 0,-1 1 1,1-1-1,-1 0 1,0 0-1,0 0 1,-1-1-1,1 1 1,-1-1-1,0 0 0,0-1 1,0 1-1,-1-1 1,1 0-1,-1 0 1,0-1-1,0 1 0,-2-1 1,-139 22 39,126-24-141,0-1 0,0 0 0,-1-2 0,1-1 0,1 0 0,-13-5 102,-60-42-3866,76 12-3405,21 23 224</inkml:trace>
  <inkml:trace contextRef="#ctx0" brushRef="#br0" timeOffset="643.395">864 280 19186,'0'0'3892,"0"0"-331,0 0-759,0 0-880,0 0-817,3 3-827,19 76-254,-19-47-27,16 65-1744,8 83-6531,-27-160 14</inkml:trace>
  <inkml:trace contextRef="#ctx0" brushRef="#br0" timeOffset="964.016">1220 139 19474,'0'0'4986,"0"0"-1953,0 0-1026,0 0-683,0 0-849,14 8-267,100 69 262,-54-20-570,2-1 1,2-4-1,4-1 100,-67-50-33,1 1 0,-1 0 0,0-1 0,0 0 0,1 1 0,-1-1 0,1 0 0,-1 0 0,1 0 0,-1 0 0,1 0 0,0 0 0,-1 0 0,1 0 0,0-1 0,0 1 0,0-1 0,-1 1 0,1-1 0,0 0 0,0 0 0,0 0 0,0 0 0,0 0 0,0 0-1,0 0 1,-1-1 0,1 1 0,0-1 0,0 1 0,0-1 0,-1 0 0,1 1 0,0-1 0,-1 0 0,1 0 0,0 0 0,-1-1 0,0 1 0,1 0 0,-1 0 0,0-1 0,1 1 0,-1-1 0,0 1 0,0-1 0,0 0 0,0 1 0,-1-1 0,1 0 0,0 0 0,-1 1 0,1-1 0,-1-1 33,16-163 326,-15 148-208,-8-83 1312,6 100-1412,-1 0 1,0 0-1,1 1 1,-1-1 0,1 0-1,-1 1 1,0-1-1,1 1 1,-1 0 0,0 0-1,0-1 1,1 1-1,-1 0 1,0 0-1,0 1 1,1-1 0,-1 0-1,0 1 1,1-1-1,-1 1 1,0-1 0,1 1-1,-1 0 1,1-1-1,-1 1 1,1 0 0,-1 0-1,1 0 1,0 0-1,-1 1 1,1-1-1,0 0 1,0 0 0,0 1-1,0-1 1,0 1-1,0-1 1,0 1 0,0 0-19,0-1 6,-168 188-151,100-105-2796,61-74 2328,-16 20-3770,7-5-3091</inkml:trace>
  <inkml:trace contextRef="#ctx0" brushRef="#br0" timeOffset="2218.165">1517 216 15503,'0'0'3523,"0"0"-1841,0 0-471,0 0 556,0 0-283,0 0-629,0 0-252,-12 10-261,-34 33-193,46-42-145,-1 1 0,0 0 0,1 0 0,-1 0 0,1 0 0,-1 0 0,1 0 0,0 0 0,0 0 0,0 0 0,0 0 0,0 0 0,0 0 0,1 0 0,-1 0 0,1 0 0,-1 0 0,1 0 0,0-1 0,0 1 0,0 0 0,0 0 0,0-1 0,0 1 0,0 0 0,1-1 0,-1 1 0,0-1 0,1 0 0,-1 1 0,1-1 0,0 0 0,0 1-4,3 2 33,0 0 31,0 0 0,0 0-1,0 0 1,1-1-1,-1 1 1,1-1-1,0-1 1,0 1-1,0-1 1,0 0-1,0-1 1,1 1-1,-1-1 1,0 0-1,2-1-63,-5 1 66,-1-1-1,1 0 1,0 0 0,-1 0-1,1-1 1,0 1-1,-1 0 1,1-1 0,-1 0-1,1 0 1,-1 1-1,1-2 1,-1 1-1,0 0 1,1 0 0,-1-1-1,0 1 1,0-1-1,0 0 1,0 1-1,0-1 1,0 0 0,-1 0-1,1 0 1,-1 0-1,1-1 1,-1 1 0,0 0-1,0-1 1,0 1-1,0-1 1,0 1-1,0-1 1,-1 1 0,1-1-1,-1 0 1,0-1-66,1-4 63,0-1 1,0 0 0,-1 0 0,-1 1-1,1-1 1,-1 0 0,-1 1 0,0-1-1,0 1 1,0 0 0,-1-1 0,0 1-1,-1 0 1,0 1 0,0-1-1,-1 1 1,0 0 0,0 0 0,-1 0-1,1 0 1,-2 1 0,1 0 0,-1 1-1,1-1 1,-2 1 0,1 0 0,0 1-1,-1 0 1,0 0 0,0 1 0,0 0-1,0 0 1,-7-1-64,9 2 0,0 0 0,0 1 0,0 0 0,-1 0 0,1 0 0,0 0 0,0 1 0,0 0 0,-1 1 0,1-1 0,0 1 0,0 0 0,0 1 0,0-1 0,0 1 0,0 1 0,0-1 0,0 1 0,1 0 0,0 0 0,-1 0 0,1 1 0,0 0 0,1 0 0,-1 0 0,1 1 0,0-1 0,0 1 0,0 0 0,0 0 0,1 1 0,0-1 0,-1 4 0,2-3-46,1 0 0,0 0 0,1 0 0,-1 0 0,1 1-1,1-1 1,-1 0 0,1 0 0,0 0 0,0 0 0,1 0 0,-1 0 0,1 0 0,1 0 0,-1-1-1,1 1 1,0-1 0,0 0 0,1 0 0,0 0 0,-1 0 0,2 0 0,-1-1 0,0 0 0,1 0 0,2 2 46,7 4-249,-1 0 0,2 0 0,-1-1 0,1-1 0,1-1 1,-1 0-1,1-1 0,0 0 0,4-1 249,46 5-4947,-24-17-2411,-18-6-3068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17.90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192 80 18097,'0'0'5093,"0"0"-1666,0 0-950,0-13-491,7-39-790,-5 50-1181,-1 1 0,1 0 0,0-1-1,-1 1 1,1 0 0,0 0 0,0 0 0,0 0 0,0 0 0,0 1 0,0-1-1,0 0 1,1 1 0,-1 0 0,0-1 0,0 1 0,0 0 0,0 0 0,1 0 0,-1 1-1,0-1 1,0 0 0,0 1 0,0-1 0,0 1 0,0 0 0,0 0 0,0 0-1,0 0 1,0 0 0,0 0 0,0 0 0,0 1-15,2 2 0,1-1 0,-1 1 0,0 0 0,-1 0 0,1 0 0,-1 0 0,0 1 0,0 0 0,0-1 0,0 1 0,-1 0 0,0 1 0,0-1 0,0 0 0,-1 0 0,0 1 0,0-1 0,0 1 0,-1-1 0,1 1 0,-1-1 0,-1 1 0,1-1 0,-1 1 0,0-1 0,0 1 0,0-1 0,-1 0 0,0 1 0,0-1 0,0 0 0,-1 0 0,0-1 0,0 1 0,0 0 0,-12 11 0,-1 0 0,-1-1 0,0-1 0,-1-1 0,0 0 0,-1-1 0,-1-1 0,1-1 0,-5 0 0,-87 54 0,112-64 0,0-1 0,-1 1 0,1 0 0,-1 0 0,1 0 0,0-1 0,-1 1 0,1 0 0,-1 0 0,1 0 0,0 0 0,-1 0 0,1 0 0,0 0 0,-1 0 0,1 1 0,-1-1 0,1 0 0,0 0 0,-1 0 0,1 1 0,-1-1 0,1 0 0,-1 1 0,1-1 0,-1 0 0,1 1 0,-1-1 0,1 1 0,-1-1 0,1 1 0,-1-1 0,0 1 0,1-1 0,-1 1 0,0-1 0,1 1 0,-1-1 0,0 1 0,0 0 0,0-1 0,1 1 0,-1-1 0,0 1 0,0 0 0,0-1 0,0 1 0,0 0 0,0-1 0,0 1 0,0-1 0,-1 1 0,1 0 0,0-1 0,0 1 0,0-1 0,-1 1 0,1 0 0,0-1 0,-1 1 0,1-1 0,0 1 0,91-1 0,0-4 0,0-4 0,-1-4 0,0-4 0,36-13 0,-87 21-203,-25 6-409,-1-1 1,1 0-1,0 0 1,-1-2-1,0 1 1,0-2-1,-1 0 1,1 0-1,1-2 612,-9-2-8579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14.7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12 754 19090,'0'0'3854,"0"0"-1265,0 0-485,0 0-433,0 0-668,0 0-485,17 0-149,113 8 250,-57 21-366,-71-28-250,0-1 0,0 1 0,-1 0 0,1 0 0,0 0 1,-1 1-1,1-1 0,-1 0 0,1 1 0,-1-1 0,0 1 0,0-1 0,1 1 0,-1-1 1,0 1-1,0 0 0,-1 0 0,1-1 0,0 1 0,0 0 0,-1 0 0,0 0 1,1 0-1,-1 0 0,0 0 0,0 0 0,0 0 0,0 0 0,0 0 0,0 0 0,0 0 1,-1 0-1,1 0 0,-1 0 0,0-1 0,1 1 0,-2 2-3,-6 4 21,0 1 1,0-1-1,-1 0 1,0-1-1,-1 0 0,0 0 1,0-1-1,0 0 0,-1-1 1,0 0-1,0-1 1,-2 1-22,9-4 5,-120 44 182,165-41-2029,213-34-8184,-184 18 2841</inkml:trace>
  <inkml:trace contextRef="#ctx0" brushRef="#br0" timeOffset="1392.821">860 126 19506,'0'0'1634,"0"0"64,-19-7 330,7 2-1619,7 3-273,0-1 0,0 1 0,0 0 0,-1 0 0,1 1 0,0 0-1,-1 0 1,1 0 0,0 0 0,-1 1 0,1 0 0,-1 0 0,1 0 0,-1 1 0,1 0-1,-1 0 1,1 0 0,0 1 0,0-1 0,0 1 0,0 1 0,0-1 0,0 1 0,0-1-1,-1 3-135,-35 34 423,2 3 0,2 1 0,1 1 0,3 2 0,2 2 0,1 0 0,3 2 0,2 1 0,-1 10-423,8-21-2,1 1 1,2 1-1,1 0 1,3 1-1,2 1 1,1-1-1,1 11 2,6-42-229,1 1 0,0-1 0,0 0 0,1 0 0,1 0 0,0 0 0,1 0 0,0 0 0,1 0 0,0-1 0,0 0 0,2 0 0,-1 0 0,1 0 0,1-1 0,0 0 0,0 0 0,1-1 0,0 0 0,1 0 0,0-1 0,0 0 0,1-1 0,0 0 0,0 0 0,1-1 0,0-1 0,0 0 0,2 1 229,9 0-1891,1-1 1,0 0-1,0-2 0,1 0 1,-1-2-1,8-1 1891,20 0-7564</inkml:trace>
  <inkml:trace contextRef="#ctx0" brushRef="#br0" timeOffset="1582.285">1110 548 14189,'-2'-13'3401,"-2"-11"-2242,-4-33 3293,8 75 2139,-6 29-4683,0 15-1620,-3 319 1435,9-217-5762,0-34-6239,0-99 1486</inkml:trace>
  <inkml:trace contextRef="#ctx0" brushRef="#br0" timeOffset="1976.158">1117 721 16496,'27'-245'5210,"-24"229"-4567,-2 8-395,-1 0 0,1 0 0,0 1-1,0-1 1,1 0 0,0 1 0,0-1 0,1 1-1,0 0 1,0 0 0,1 0 0,0 0 0,0 1 0,1-1-1,0 1 1,0 0 0,0 0 0,1 1 0,-1 0-1,1 0 1,1 0 0,-1 0 0,1 1 0,-1 0-1,1 1-247,3 1 32,0 0-1,0 0 1,0 1-1,0 0 1,0 1-1,0 0 1,0 1-1,0 0 1,-1 1-1,1 0 0,0 0 1,-1 1-1,1 0 1,-1 0-1,0 2 1,0-1-1,0 1 1,0 0-1,5 5-31,-12-7 1,1 0-1,0 1 0,-1-1 1,0 1-1,0 0 0,0 0 1,0 0-1,-1 0 1,1 0-1,-1 0 0,0 0 1,0 1-1,-1-1 0,1 0 1,-1 0-1,0 1 0,0-1 1,0 0-1,-1 1 1,0-1-1,0 0 0,0 0 1,0 1-1,0-1 0,-2 2 0,-58 94-116,42-78 10,-1-1-1,-1-1 0,0-1 0,-2-1 1,0 0-1,-1-2 0,-1-1 0,0-1 1,-1-1-1,-1-1 0,0-1 0,-15 3 107,25-13-104,20-8 102,24-11 23,-3 8-30,0 2 0,1 0 0,0 1 0,0 2-1,0 1 1,1 0 0,-1 2 0,1 1 0,0 1 0,23 3 9,-41-1-3,0 0 1,0 0-1,-1 1 0,1-1 1,-1 2-1,1-1 0,-1 1 1,0 0-1,-1 0 0,1 1 1,-1 0-1,0 0 0,0 1 1,0 0-1,-1 0 0,0 0 1,0 0-1,0 1 0,1 4 3,-3-7-1,0 1 0,-1 0 0,1 0 0,-1 0-1,-1 0 1,1 0 0,-1 0 0,1 1 0,-2-1-1,1 0 1,0 1 0,-1-1 0,0 1 0,-1-1-1,1 0 1,-1 1 0,0-1 0,0 0 0,0 1-1,-1-1 1,0 0 0,0 0 0,0 0 0,-1-1-1,0 1 1,0 0 0,0-1 0,0 0 0,-1 1 1,-9 5 43,-1 0 0,0-1 1,-1-1-1,1 0 0,-2-1 0,1 0 1,-1-2-1,0 1 0,0-2 1,0 0-1,-1-1 0,1-1 1,-1-1-1,0 0 0,0-1 0,1-1 1,-1 0-1,-5-2-43,16 2-24,1 1-1,0-1 1,0 0 0,0-1-1,0 1 1,0-1-1,0 0 1,0 0 0,0 0-1,1-1 1,-1 0-1,1 0 1,0 0 0,0 0-1,-3-4 25,6 6-197,0-1-1,0 1 0,0-1 1,1 0-1,-1 1 1,0-1-1,1 0 0,-1 0 1,1 1-1,-1-1 1,1 0-1,0 0 0,0 0 1,0 0-1,0 0 1,0 1-1,0-1 0,0 0 1,1 0-1,-1 0 1,1 0-1,-1 1 0,1-1 1,0 0-1,-1 0 1,1 1-1,0-1 0,0 1 1,0-1-1,1 0 198,20-20-5824,9 3-4372</inkml:trace>
  <inkml:trace contextRef="#ctx0" brushRef="#br0" timeOffset="2242.481">1807 721 9577,'0'0'12075,"0"0"-8711,0 0-674,0 0-544,0 0-672,0 0-930,0 0-256,0 0-31,8 109-97,-7-63 32,-1-2-192,0-2 0,0-6 0,-1-3-673,-2-6-768,1-7-1282,2 1-2209,0-9-3588</inkml:trace>
  <inkml:trace contextRef="#ctx0" brushRef="#br0" timeOffset="2526.902">2154 437 9641,'0'0'12492,"0"-13"-7768,0-36-2722,25 71 1228,57 107-2608,-42-63-902,3-1-1,2-3 1,41 43 280,-85-105-10,2 4-232,0 0 0,1 0 0,-1-1 0,1 1 0,0-1 0,0 0 0,0 0 0,0 0 0,0-1 1,1 1-1,-1-1 0,1 0 0,0 0 0,0-1 0,-1 1 0,4-1 242,-5-2-2,-1 0-1,0-1 1,0 1-1,1-1 1,-1 0 0,0 0-1,0 0 1,-1 0-1,1 0 1,0 0 0,-1 0-1,1 0 1,-1-1-1,0 1 1,0-1-1,0 1 1,0-1 0,0 1-1,0-1 1,-1 0-1,1 1 1,-1-1-1,0 0 1,0 1 0,0-1-1,0 0 1,0-1 2,1-8 38,6-33 694,-3-1-1,-1 0 1,-3 0-1,-4-37-731,5 80 39,-1 0 0,0 0 0,0 0 0,0 0 1,0 0-1,-1 0 0,1 0 0,-1 0 0,0 0 0,0 0 1,0 1-1,0-1 0,0 0 0,-1 0 0,1 1 0,-1-1 0,0 1 1,1-1-1,-1 1 0,0 0 0,0 0 0,-1 0 0,1 0 0,0 0 1,-1 0-1,1 1 0,-1-1 0,0 1 0,1 0 0,-1-1 0,0 1 1,0 1-1,0-1 0,0 0 0,0 1 0,0-1 0,0 1 0,0 0 1,0 0-1,0 0 0,0 0 0,0 1 0,0-1 0,0 1 1,1 0-1,-1 0 0,0 0 0,-2 1-39,-18 12 0,1 2 0,1 0 0,1 2 0,0 0 0,1 1 0,1 1 0,1 0 0,0 3 0,8-12 0,-143 199-3992,142-194 3288,1 1 0,1 0-1,1 1 1,0-1 0,1 1-1,1 1 1,1-1 0,0 1-1,2-1 1,0 1 0,1 0-1,1 11 705,5 0-10810</inkml:trace>
  <inkml:trace contextRef="#ctx0" brushRef="#br0" timeOffset="2795.694">3136 103 21076,'2'-34'833,"0"-34"3085,6 69 460,4 17-4085,-1 0 1,-1 0 0,0 1 0,-2 1 0,0 0 0,-1 0 0,-1 0 0,0 8-294,-3-16 120,12 38-108,-3 0-1,-2 1 0,-2 1 1,-3-1-1,-1 1 0,-3 0 1,-3 0-1,-3 24-11,-2-55-380,0 1 0,-2-1-1,0 0 1,-1-1 0,-1 0 0,-1-1-1,-1 0 1,-1-1 0,0 0 0,-1-1-1,-1-1 1,0 0 0,-2-1 0,1-1-1,-2-1 1,0 0 0,0-2 0,-1 0-1,-1-1 1,0-1 0,0-1 0,-15 3 380,10-4-7325,9-6-6741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8:22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114 142 17264,'2'-37'1067,"16"-57"2794,-4 84 194,-9 38-2205,-4-21-2086,24 148 1738,14 163 23,-38-291-1569,0 0 1,-2 0-1,-1 0 1,-2 0-1,0 0 1,-4 9 43,5-26-259,-1 0 1,0-1-1,0 0 1,-1 0-1,0 0 1,-1 0-1,0-1 1,0 0-1,-1 0 1,0-1-1,0 0 1,-1 0 258,-77 47-7309,41-35-31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2.32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17 315 25080,'0'0'1751,"-3"-14"-726,0 2-729,0 6-131,2 1 0,-1-1 1,1 0-1,-1 0 0,2 0 1,-1 1-1,1-1 0,-1 0 1,2 0-1,-1 0 0,1 0 1,0 0-1,0 0 0,0 1 1,2-4-166,5-5 76,0 1 0,1 0 0,0 0 1,2 1-1,-1 0 0,1 1 0,1 0 1,0 1-1,0 0 0,1 1 1,0 0-1,1 1 0,0 0 0,0 1 1,1 1-1,-1 1 0,1 0 0,1 0 1,-1 2-1,1 0 0,-1 1 0,1 0 1,0 1-1,0 1 0,-1 0 0,1 2 1,0 0-1,2 1-76,-11-3 0,1 2 0,-1-1 0,0 1 0,0 0 0,0 0 0,-1 1 0,1 0 0,0 0 0,-1 0 0,0 1 0,0 0 0,0 0 0,0 1 0,-1 0 0,0 0 0,0 0 0,0 0 0,0 1 0,-1 0 0,0 0 0,0 0 0,-1 0 0,1 1 0,-1 0 0,-1-1 0,1 1 0,-1 0 0,-1 0 0,1 0 0,-1 1 0,0-1 0,-1 0 0,0 0 0,0 1 0,0-1 0,-1 0 0,0 0 0,-1 0 0,1 0 0,-1 0 0,-1 0 0,-2 5 0,-9 16 0,-1 0 0,-2-1 0,-1-1 0,-1-1 0,-1-1 0,-1 0 0,-1-2 0,-1 0 0,-1-2 0,0 0 0,-2-2 0,0-1 0,-13 6 0,26-23 0,30-19 0,362-296 0,-350 290 0,154-152 0,-183 177 0,-1 0 0,1 1 0,-1-1 0,1 0 0,0 0 0,-1 0 0,1 0 0,-1-1 0,1 1 0,0 0 0,-1 0 0,1 0 0,0 0 0,-1 0 0,1 0 0,-1 0 0,1-1 0,0 1 0,-1 0 0,1 0 0,0-1 0,0 1 0,-1 0 0,1 0 0,0-1 0,0 1 0,-1 0 0,1-1 0,0 1 0,0 0 0,0-1 0,-1 1 0,1 0 0,0-1 0,0 1 0,0-1 0,0 1 0,0 0 0,0-1 0,0 1 0,0-1 0,0 1 0,0 0 0,0-1 0,0 1 0,0 0 0,0-1 0,0 1 0,0-1 0,0 1 0,1 0 0,-1-1 0,0 1 0,0 0 0,0-1 0,1 1 0,-1 0 0,0-1 0,0 1 0,1 0 0,-1 0 0,0-1 0,1 1 0,-35 8 0,6 2 0,1 2 0,0 0 0,1 2 0,1 0 0,0 2 0,1 1 0,0 1 0,2 1 0,0 1 0,1 0 0,-5 9 0,21-24 0,1-1 0,0 1 0,0 0 0,0 0 0,0 1 0,1-1 0,0 1 0,0 0 0,1-1 0,-1 1 0,1 0 0,0 1 0,1-1 0,0 0 0,0 0 0,0 1 0,0-1 0,1 1 0,0-1 0,1 0 0,0 1 0,-1-1 0,2 0 0,-1 1 0,1-1 0,0 0 0,0 0 0,1 0 0,0 0 0,0-1 0,0 1 0,1-1 0,0 0 0,0 0 0,0 0 0,0 0 0,1-1 0,0 0 0,0 0 0,0 0 0,0 0 0,5 1 0,12 3 0,1-1 0,1-2 0,-1 0 0,1-1 0,0-2 0,0 0 0,-1-1 0,1-2 0,0 0 0,18-5 0,-1 1 0,0-2 0,-1-2 0,0-2 0,0-1 0,-1-2 0,-1-2 0,-1-2 0,19-12 0,-49 28 0,-1-1 0,1-1 0,-1 1 0,0-1 0,0 0 0,0-1 0,-1 0 0,1 1 0,-1-2 0,0 1 0,0-1 0,-1 1 0,0-1 0,0 0 0,0-1 0,-1 1 0,0-1 0,0 1 0,-1-1 0,1 0 0,-1 0 0,-1 0 0,0 0 0,0-1 0,0 1 0,-1 0 0,0 0 0,0-2 0,-1 7-7,0-1-1,-1 1 1,1 0-1,-1-1 1,1 1-1,-1 0 1,0 0-1,0 0 1,0 0-1,0 0 1,0 0-1,0 1 1,0-1-1,-1 1 1,1-1-1,-1 1 1,1 0-1,-1 0 1,1 0-1,-1 0 1,0 1-1,1-1 1,-1 1-1,0-1 1,0 1-1,1 0 1,-1 0-1,0 0 1,0 1-1,1-1 1,-1 1-1,0-1 1,0 1-1,1 0 1,-1 0-1,1 0 1,-1 0-1,1 1 1,-1-1-1,1 1 1,0-1-1,-2 2 8,-50 49-6938,49-46 5393,-27 29-10573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8.01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0 253 10986,'7'-17'7976,"-1"4"-6900,-2 0-691,1 1-1,1 0 1,0 0 0,1 0-1,0 1 1,0 0 0,2 0-1,6-7-384,-2 6 398,0 1 0,1 0-1,0 1 1,0 0 0,1 1-1,1 1 1,0 1 0,0 0 0,0 0-1,1 2 1,0 0-398,-10 3 42,0 0 1,1 0-1,-1 1 1,1 0-1,-1 1 0,1-1 1,-1 2-1,1-1 1,-1 1-1,1 0 0,-1 0 1,0 1-1,1 0 1,-1 0-1,0 1 0,0 0 1,0 0-1,-1 1 1,1-1-1,-1 1 0,0 1 1,0 0-1,0-1 1,0 2-1,-1-1 0,2 4-42,-3-4-2,-1 0 0,1 0 0,-1 1 0,-1 0 0,1-1 0,-1 1 0,0 0 0,0 0 0,-1 0 0,0 1 0,0-1 0,0 0 0,-1 0 0,0 1 0,0-1 0,-1 0 0,1 0 0,-1 1 0,-1-1 0,1 0 0,-1 0 0,0 0 0,-1 0 0,1-1 0,-2 3 2,-7 12-27,0-1 0,-2 0 0,0-1-1,0 0 1,-2-1 0,-9 7 27,-152 146 144,142-130-128,34-39-16,0-1 1,1 1-1,-1-1 0,1 1 1,-1-1-1,1 1 0,-1-1 1,1 1-1,-1-1 0,1 0 1,-1 1-1,1-1 1,0 0-1,-1 0 0,1 1 1,-1-1-1,1 0 0,0 0 1,-1 0-1,1 0 0,0 0 1,-1 0-1,1 0 0,0 0 1,-1 0-1,1 0 0,0 0 1,-1 0-1,1 0 0,0 0 1,-1-1-1,1 1 1,-1 0-1,1 0 0,0-1 1,-1 1-1,1 0 0,-1-1 1,1 1-1,-1-1 0,1 1 1,-1-1-1,1 1 0,-1-1 1,0 1-1,1-1 0,-1 1 1,0-1-1,1 0 0,-1 1 1,0-1-1,1 1 3,99-60 515,-3-5-1,-3-3 1,79-75-518,-135 111 65,147-136 997,-186 168-1051,1 0 1,-1 0-1,1 0 0,0 0 0,-1-1 0,1 1 0,-1 0 1,1 0-1,0 0 0,-1 0 0,1-1 0,0 1 1,-1 0-1,1 0 0,0-1 0,-1 1 0,1 0 0,0 0 1,-1-1-1,1 1 0,0 0 0,0-1 0,-1 1 0,1-1 1,0 1-1,0 0 0,0-1 0,0 1 0,-1-1 1,1 1-1,0 0 0,0-1-11,-23 15 117,0 2 1,1 1-1,1 1 1,1 0-1,0 1 1,1 2-1,2 0 0,0 1 1,-3 7-118,7-11 24,2 0 0,0 1 0,2 0 0,0 1 0,1 0 0,0 1-1,2-1 1,-3 18-24,8-30-39,-1 0 0,2 0 0,-1 1 0,1-1 0,0 0 0,0 0 0,1 1-1,1-1 1,-1 0 0,1 0 0,0 0 0,1-1 0,0 1 0,0 0 0,1-1-1,0 0 1,0 0 0,1 0 0,-1 0 0,1-1 0,1 0 0,0 0 0,-1 0 0,4 2 39,-2-4-245,0 1 1,0-1-1,0 0 1,0 0-1,1-1 1,0 0-1,0 0 1,-1-1 0,1 0-1,1-1 1,-1 0-1,0 0 1,0 0-1,0-1 1,1 0 0,0-1 244,6-1-1352,0 0 1,0-1-1,-1 0 0,1-1 1,-1-1-1,0 0 1,0-1-1,5-4 1352,22-14-8504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8.34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62 114 14894,'0'0'3742,"0"0"-507,0 0-208,0 0-875,0 0-957,3 13-426,0-1-578,-1-7-112,0 1 0,0 0 0,-1 0 0,0 0 0,0 0-1,0 0 1,-1 0 0,0 0 0,0 0 0,-1 0 0,0 0 0,0 0 0,-1 5-79,-52 126 230,54-137-233,0-1 1,0 1-1,0-1 1,-1 1-1,1 0 1,0-1-1,0 1 1,-1-1-1,1 1 1,0 0 0,0-1-1,-1 1 1,1 0-1,-1 0 1,1-1-1,0 1 1,-1 0-1,1 0 1,0 0-1,-1-1 1,1 1-1,-1 0 1,1 0-1,-1 0 1,1 0-1,0 0 1,-1 0-1,1 0 1,-1 0-1,1 0 1,-1 0-1,1 0 1,-1 0-1,1 0 1,0 0-1,-1 0 1,1 0-1,-1 1 1,1-1 0,0 0-1,-1 0 1,1 1-1,-1-1 1,1 0-1,0 0 1,-1 1-1,1-1 1,0 0-1,0 1 1,-1-1-1,1 0 1,0 1-1,-1-1 3,2-43 57,6 15-44,1 1-1,1-1 0,2 2 1,1-1-1,0 1 1,17-23-13,-26 42 21,-1 1 1,1 0-1,1-1 0,-1 1 1,1 1-1,0-1 0,0 0 1,1 1-1,-1 0 0,1 0 1,1 1-1,-1-1 0,0 1 1,1 0-1,0 0 0,0 1 1,0 0-1,1 0 1,-1 0-1,1 1 0,-1 0 1,1 0-1,0 1 0,0-1 1,-1 1-1,1 1 0,0 0 1,0 0-1,0 0 0,0 1 1,0 0-1,0 0 0,3 1-21,-4 2 12,0-1 0,0 1-1,0 0 1,-1 0 0,1 1-1,-1 0 1,0 0 0,-1 0-1,1 0 1,-1 1-1,0-1 1,0 1 0,-1 0-1,0 0 1,0 1 0,0-1-1,-1 1 1,0-1 0,1 7-12,15 140-570,-16-124 155,-2-23 260,8 102-4588,3-38-4506,-3-35-3226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8.6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45 46 21909,'0'0'3838,"0"0"-1457,0 0-582,0 0-555,15-7-427,53-22-369,-64 27-434,0 1 0,1-1-1,-1 1 1,0 0 0,1 0 0,-1 1 0,1-1-1,-1 1 1,1 0 0,-1 0 0,1 0 0,-1 1-1,1-1 1,-1 1 0,1 1 0,-1-1-1,0 0 1,1 1 0,-1 0 0,0 0 0,0 0-1,0 1 1,-1-1 0,1 1-14,-3-2 0,0 0 0,0 0 0,0 0 0,0 1 0,0-1 0,-1 0 0,1 1 0,0-1 0,-1 0 0,1 1 0,-1-1 0,1 1 0,-1-1 0,0 0 0,0 1 0,0-1 0,0 1 0,0-1 0,0 1 0,0-1 0,0 1 0,0-1 0,-1 1 0,1-1 0,-1 0 0,1 1 0,-1-1 0,1 1 0,-1-1 0,0 0 0,0 0 0,1 1 0,-1-1 0,0 0 0,0 0 0,0 0 0,-1 1 0,-43 36 0,-127 79 0,171-117-12,0 1 1,0-1-1,0 1 1,0 0-1,0-1 1,1 1-1,-1 0 1,0 0-1,0 0 1,0 0-1,1 0 1,-1-1-1,0 1 1,1 0-1,-1 1 1,1-1-1,-1 0 1,1 0-1,0 0 1,-1 0-1,1 0 1,0 0-1,0 0 1,0 1-1,0-1 1,0 0-1,0 0 1,0 0-1,0 0 1,0 1-1,0-1 1,1 0-1,-1 0 1,1 0-1,-1 0 1,1 0-1,-1 0 1,1 0-1,-1 0 1,1 0-1,0 0 1,-1 0-1,1 0 1,0 0-1,0-1 1,0 1-1,0 0 1,0-1-1,0 1 1,0 0-1,0-1 1,0 1-1,0-1 1,0 0-1,0 1 1,0-1-1,0 0 1,1 1 11,15 2-558,-1 0 1,1-1-1,0-1 1,-1 0-1,1-1 1,0-1-1,-1 0 1,9-3 557,79-16-7025,-96 18 6226,39-8-5853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9.2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20 44 20339,'0'0'4015,"0"0"-2286,0 0-175,0 0-59,0 0-657,0 0-449,3 13-74,10 101 374,-23 135-465,1-205-389,-1-56 170,7-5 37,1 1 0,1-1 0,0 0 0,2 0-1,0 0 1,0 0 0,1 1 0,2-1 0,-1 0 0,2 1 0,0 0 0,1 0 0,1-1-42,2-1 37,0-1 0,1 2 0,0-1 0,2 2 0,0-1 0,1 2 1,0-1-1,12-8-37,-19 18 12,1 0 0,0 0 0,1 1 0,-1 0 0,1 1 0,0-1 0,0 2 1,0-1-1,0 1 0,1 0 0,0 1 0,-1 0 0,1 0 0,0 1 0,0 0 0,0 1 0,0 0 1,0 0-1,0 1 0,8 1-12,-10 0 10,0 0 0,0 0 0,0 1 0,0 0 0,0 0 0,-1 1 0,1 0 0,-1 0 0,0 0 0,0 1 0,-1 0 0,0 0 0,1 1 0,-1-1 0,-1 1 0,1 0 0,-1 0 0,0 1 0,-1-1 0,0 1 0,0 0 0,0 0 0,1 7-10,0-1 0,-1 0 0,0 1 0,-1-1 0,-1 1 0,0-1 0,0 1 0,-2 0-1,0-1 1,0 1 0,-1 0 0,-1-1 0,-3 10 0,-49 98-1293,29-85-2100,-3-4-4204,17-22-3091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29.78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1 895 16303,'1'-17'4485,"7"-53"-1448,-7 66-2863,1 1-1,-1-1 0,1 1 1,0 0-1,0 0 1,0 0-1,0 0 1,1 0-1,-1 0 0,1 1 1,0-1-1,-1 1 1,1-1-1,0 1 1,1 0-1,-1 0 0,0 1 1,0-1-1,1 1 1,-1-1-1,1 1 0,0 0 1,-1 0-1,1 1 1,0-1-1,-1 1 1,1 0-1,0 0 0,-1 0 1,1 0-1,0 1 1,0-1-1,-1 1 1,1 0-1,2 1-173,10 2 25,-1 0 1,-1 1-1,1 0 0,-1 1 1,0 0-1,0 2 0,-1-1 1,0 2-1,0 0 1,-1 0-1,0 1 0,0 1 1,-1 0-1,-1 0 0,0 1 1,3 6-26,-9-13-14,0 0 0,-1 1 0,0-1 0,0 1 0,-1-1-1,1 1 1,-1 0 0,-1 0 0,1 0 0,-1 0 0,0 1 0,0-1 0,-1 0 0,1 0 0,-2 1 0,1-1 0,-1 0 0,1 0 0,-2 0 0,1 0 0,-1 1 0,0-2 0,0 1 0,-1 0 0,1 0 0,-1-1 0,0 1 0,-1-1 0,0 0 0,1 0 0,-2 0 0,1-1 0,0 0 0,-1 1 0,-4 2 14,-11 8 4,0-1 1,-1-1 0,-1-1 0,1-1 0,-2-1 0,0-1 0,0 0 0,-1-2 0,1-1-1,-1-1 1,-1-1 0,0-1-5,26-3 14,0-1 0,-1 0 0,1 1 0,-1-1 1,1 0-1,-1 1 0,1-1 0,-1 0 0,1 0 0,-1 0 0,0 0 0,1 1 0,-1-1 0,0 0 0,0 0 0,0 0 0,0 0 0,1 0 0,-1 0 0,-1 1 0,1-1 0,0 0 0,0 0 0,0 0 0,0 0 1,-1 0-1,1 0 0,0 1 0,-1-1 0,1 0 0,0 0 0,-1 0 0,1 1 0,-1-1 0,0 0 0,1 1 0,-1-1 0,1 0 0,-1 1 0,0-1 0,0 1 0,1-1 0,-1 1 0,0-1 0,0 1 0,1 0 1,-1-1-1,0 1 0,0 0 0,0 0 0,0-1 0,0 1 0,0 0 0,0 0 0,1 0 0,-1 0 0,-1 0-14,208-146 721,100-83 197,-269 185-598,-38 43-315,0 0-1,0 1 1,-1-1 0,1 0-1,-1 0 1,1 1 0,0-1-1,-1 1 1,1-1-1,-1 1 1,1 0 0,-1-1-1,1 1 1,-1 0 0,1 0-1,-1 0 1,1 0-1,-1 1 1,1-1 0,-1 0-1,1 0 1,-1 1 0,1-1-1,-1 1 1,1 0 0,0-1-1,-1 1 1,1 0-1,0 0 1,-2 0-5,-11 6 0,0 0 0,1 1 0,0 1 0,0 0 0,1 1 0,0 0 0,0 0 0,1 1 0,1 1 0,0 0 0,0 1 0,1 0 0,1 0 0,0 0 0,1 1 0,0 1 0,2-1 0,-1 1 0,2 0 0,0 0 0,0 0 0,2 1 0,0-1 0,1 1 0,0 0 0,1-1 0,1 1 0,1 4 0,0-8-39,1-1-1,1 1 1,0-1 0,1 0-1,0 0 1,0 0 0,1 0-1,1-1 1,0 0 0,0-1-1,1 1 1,0-1-1,0-1 1,1 0 0,0 0-1,1 0 1,0-2 0,0 1-1,0-1 1,1 0 0,0-1-1,0-1 1,0 1 0,1-2-1,-1 1 1,1-2 0,7 1 39,-13-2-191,0-1 1,0 0 0,0-1-1,0 0 1,0 0-1,0 0 1,0 0 0,0-1-1,0 0 1,-1 0 0,1-1-1,-1 0 1,1 0 0,-1 0-1,0 0 1,0-1-1,-1 0 1,1 0 0,-1 0-1,0 0 1,0-1 0,3-4 190,38-77-10018,-34 51-1331</inkml:trace>
  <inkml:trace contextRef="#ctx0" brushRef="#br0" timeOffset="494.137">1061 102 16432,'-3'-15'4628,"-11"-46"-1201,3 35 286,2 29-1227,-2 32-1012,11-33-1604,-53 292 552,13-210-828,39-84 407,0 1 0,0-1 0,0 0-1,0 0 1,0 0 0,0 0-1,0 0 1,0 0 0,0 0 0,0 0-1,0 0 1,0 0 0,1-1 0,-1 1-1,0 0 1,0-1 0,0 1 0,0 0-1,0-1 1,1 1 0,-1-1 0,0 0-1,0 1 1,1-1 0,-1 0-1,0 1 1,1-1 0,-1 0 0,0 0-1,1 1 1,0-1 0,-1 0 0,1 0-1,-1 0 1,1 0 0,0 0 0,-1 1-1,1-1 1,0 0 0,0 0 0,0 0-1,0 0 1,0 0 0,0 0-1,0 0 1,0 0 0,0 0 0,0 0-1,1 0 1,-1 0 0,0 0 0,1 1-1,-1-1 1,0 0 0,1 0 0,-1 0-1,1 0 1,0 0-1,2-16 11,0 0 0,1 1 0,1 0 0,1-1 0,0 2 0,1-1 0,0 1 0,2 0 0,0 0 0,0 1 0,1 0 0,1 1 0,0 0 0,1 1 0,0 0 0,1 1 0,1 1 0,13-10-11,96-33 256,-118 51-248,0 1 1,-1 0 0,1 0-1,0 1 1,0-1 0,-1 1-1,1 0 1,0 0-1,0 1 1,-1-1 0,1 1-1,0 0 1,-1 1 0,1-1-1,0 1 1,-1 0-1,0 0 1,1 0 0,-1 0-1,0 1 1,0 0-1,-1 0 1,1 0 0,0 0-1,-1 0 1,1 2-9,-1 3 0,0 1 0,-1 0 0,0 0 0,0 0 0,-1 0 0,0 0 0,-1 0 0,0 0 0,0 0 0,-1 0 0,0 0 0,0 0 0,-1 0 0,-1 0 0,1 0 0,-2-1 0,1 1 0,-1-1 0,0 0 0,0 0 0,-1 0 0,-1-1 0,1 1 0,-4 2 0,-107 195-4484,108-179-161,3-6-1825</inkml:trace>
  <inkml:trace contextRef="#ctx0" brushRef="#br0" timeOffset="767.57">1599 182 19058,'0'0'4644,"13"-4"-2054,94-20 4,165 39-1868,-270-14-760,0 0 0,0 0 1,1 0-1,-1-1 0,0 1 0,0-1 0,1 1 1,-1-1-1,0 0 0,1 0 0,-1 0 0,0 0 0,1 0 1,-1-1-1,0 1 0,1-1 0,-1 1 0,0-1 1,0 0-1,0 0 0,1 0 0,-1 0 0,0 0 1,-1-1-1,1 1 0,0-1 0,0 1 0,0-1 1,-1 1-1,1-1 0,-1 0 0,1 0 0,-1 0 0,0 0 1,0 0-1,0 0 0,0 0 0,0 0 0,0-2 34,42-127 1976,-43 181 485,-18 22-2447,-4 0 0,-3-2-1,-3 0-13,-6 19-4,-52 192-3434,61-188-4399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34.09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 1320 14093,'0'0'4122,"0"0"-1838,0 0-784,0 0 465,0 0-59,0 0-508,1-14-383,-2 5-846,1 7-142,-1-1 0,1 1 0,0-1 0,-1 1 0,1-1 0,1 1 0,-1-1-1,0 0 1,0 1 0,1-1 0,0 1 0,-1-1 0,1 1 0,0 0 0,0-1 0,0 1 0,1 0-1,-1 0 1,0-1 0,1 1 0,0 0 0,-1 0 0,1 1 0,0-1 0,0 0 0,0 1 0,0-1-1,0 1 1,0-1 0,1 1 0,-1 0 0,0 0-27,54-12 123,1 3-1,0 2 1,0 2 0,2 3-123,49-5 48,-36 2-22,-1-4 0,-1-2-1,0-3 1,59-21-26,-109 29 48,0-1 0,-1 0-1,0-2 1,0 0 0,-1-1-1,0-1 1,-1-1 0,0 0-1,-1-1 1,-1-1-1,0 0 1,-1-1 0,0-1-1,-2 0 1,0 0 0,-1-2-1,-1 1 1,5-13-48,-4-2 93,-1-1 0,-3 1 0,0-1 1,-2-1-1,-2 1 0,-1-1 0,-1 1 0,-2-1 0,-2 1 0,-1-1 0,-1 1 0,-3 0 0,0 1 0,-2-1 0,-1 2 1,-6-9-94,-31-28 314,14 54-1336,2 38-3844,22-8-2223,4 0-6529</inkml:trace>
  <inkml:trace contextRef="#ctx0" brushRef="#br0" timeOffset="676.182">1046 89 10922,'0'0'4741,"0"0"-1608,0 0-656,0 0-176,0 0-651,-14-2-753,3 0-739,7 1-116,0 0 0,0 0 1,0 0-1,-1 1 0,1-1 1,0 1-1,0 0 0,-1 1 0,1-1 1,0 1-1,0 0 0,0-1 0,0 2 1,0-1-1,0 0 0,0 1 1,0 0-1,0 0 0,1 0 0,-2 1-42,-6 4 59,-1 0 0,1 1-1,1 1 1,-1 0 0,1 0 0,1 1-1,0 0 1,0 0 0,1 1 0,1 1-1,-1-1 1,2 1 0,0 0-1,0 0 1,1 1 0,0 0 0,-1 8-59,7-20 1,-1 0 0,0 0 0,1 0 0,-1 0 0,0 0 1,1 0-1,-1 0 0,1 0 0,0 0 0,-1 0 0,1 0 1,0 0-1,-1 0 0,1-1 0,0 1 0,0 0 0,0-1 1,0 1-1,0 0 0,0-1 0,0 1 0,0-1 0,0 1 1,0-1-1,0 0 0,0 0 0,0 1 0,0-1 0,0 0 1,0 0-1,0 0 0,1 0 0,-1 0 0,0 0 0,0 0 1,0 0-1,0-1 0,0 1 0,0 0 0,0-1 0,0 1 0,0-1 1,0 1-1,0-1 0,0 1 0,0-1 0,0 0 0,0 0 1,0 1-1,-1-1 0,1 0 0,0 0 0,-1 0 0,1 0 1,0 0-2,121-138 899,-93 99-800,-11 16-42,-12 14-2,1 0 1,-1 1-1,2 0 1,-1 0-1,1 1 1,0 0-1,1 0 1,0 1-1,0 1 1,1-1-1,0 1-55,-6 5 35,-1 1-1,0 0 1,1 0-1,-1 0 1,0 0-1,1 0 1,-1 1-1,0-1 1,0 1-1,1 0 1,-1 0-1,0 0 1,0 0-1,0 1 1,0-1-1,0 1 1,0 0-1,-1 0 1,1 0-1,0 0 1,-1 0-1,0 1 0,1-1 1,-1 1-1,0 0 1,0-1-1,0 1 1,0 1-35,11 10 97,188 145 566,-95-84-5234,-88-59-2006,-8-5-5813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4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97 24920,'0'0'2610,"0"0"-1409,0 0-80,19 1 70,409 12 519,205-29-1710,-559 13 14,886-37-14,-707 15-1831,-232 15-1702,-44 0-6563,-11 4-3079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8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54 15951,'0'0'2968,"0"0"-549,0 0-225,18-7-523,-5 2-1395,116-26 1412,135 36 656,-240 5-1928,-72-8-459,0-2-1,0-2 1,-47-9 43,-84-3-105,177 15 110,0 0-1,-1 1 1,1-1 0,1 1 0,-1 0-1,0-1 1,0 1 0,1 0-1,-1 0 1,1 0 0,-1 0-1,1 0 1,0 1 0,0-1 0,0 0-1,0 1 1,0-1 0,1 0-1,-1 1 1,1-1 0,-1 1-1,1-1 1,0 1 0,0-1 0,0 1-1,0-1 1,1 1 0,-1-1-1,1 1 1,-1-1 0,1 0-1,0 1 1,1 1-5,-1 9 53,19 206 978,-25-148-842,-3-1 0,-3-1 1,-3 0-1,-3-1 1,-3 0-1,-28 62-189,24-60 310,-87 250-518,108-310 189,0-1-25,-1 1 1,2 1-1,-1-1 1,1 0 0,1 0-1,0 1 1,0-1-1,1 1 1,0-1-1,2 10 44,1-17-41,0 1 0,0-1-1,1 0 1,-1 0-1,1 0 1,-1-1-1,1 1 1,0-1 0,0 0-1,0 0 1,0 0-1,0 0 1,1-1-1,-1 1 1,0-1 0,1-1-1,-1 1 1,1 0-1,-1-1 1,1 0 0,-1 0-1,1-1 1,-1 1-1,1-1 1,-1 0-1,1 0 1,-1 0 0,0-1-1,4-1 42,31-9-561,-1-2-1,0-1 1,-2-2 0,0-2-1,0-1 1,30-24 561,18-19-7554,-58 39-635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133 295 3171,'0'0'11104,"0"0"-6625,-2-13-1767,-10-39 74,12 52-2699,0 1 0,0 0 0,0-1-1,0 1 1,-1-1 0,1 1 0,0 0-1,0-1 1,-1 1 0,1-1 0,0 1-1,-1-1 1,1 1 0,-1-1 0,1 0-1,0 1 1,-1-1 0,1 1 0,-1-1-1,1 0 1,-1 1 0,1-1 0,-1 0-1,0 0 1,1 0 0,-1 1 0,1-1-1,-1 0 1,0 0 0,1 0 0,-1 0-1,1 0 1,-1 0 0,0 0 0,1 0-1,-1 0 1,1 0 0,-1 0 0,0 0-1,1-1 1,-1 1 0,1 0-1,-1 0 1,1-1 0,-1 1 0,1 0-1,-1-1 1,1 1 0,-1 0 0,1-1-1,-1 1 1,1-1 0,0 1 0,-1-1-1,1 1 1,0-1 0,-1 1 0,1-1-1,0 1 1,-1-1-87,0 20 9,0-1-1,2 1 1,0 0-1,0 0 0,2 0 1,1-1-1,0 1 1,1-1-1,1 0 1,1 0-1,0-1 1,1 0-1,1 0 1,1-1-1,0 0 0,1-1 1,1 0-1,0-1 1,1 0-1,1-1 1,0 0-1,1-1 1,0-1-1,10 6-8,-21-13-5,1 1 0,0-1 1,-1 0-1,2-1 0,-1 1 0,0-1 0,1 0 0,-1 0 0,1-1 1,0 0-1,0 0 0,0 0 0,0-1 0,0 1 0,1-1 0,-1-1 1,0 1-1,0-1 0,1-1 0,-1 1 0,0-1 0,0 0 0,0 0 1,1-1-1,-1 1 0,-1-1 0,1-1 0,0 1 0,0-1 0,-1 0 1,0 0-1,1-1 0,-1 0 5,14-24 299,-2-1 0,-2 0 0,0-1 0,-2 0 0,-1-1 0,-2-1 0,-1 0 0,-1 0-1,-2-3-298,10-50 577,-51 252-577,27-131 0,-20 96 0,5 1 0,1 54 0,20-131-3,4-38-2,-2-1 0,1 1 0,-2-1 1,0 1-1,-1-1 0,-1 0 0,-1 0 0,0 0 0,-1 0 1,-1-1-1,-1 0 0,0 0 0,-1 0 0,0-1 0,-2 0 0,0-1 1,-7 9 4,11-19-2,1 0 1,-1-1 0,0 1-1,0-1 1,-1-1 0,1 1-1,-1-1 1,1 0 0,-1-1-1,0 1 1,0-1 0,1 0 0,-1-1-1,0 0 1,0 0 0,0-1-1,0 1 1,0-1 0,1-1-1,-1 1 1,0-1 0,1-1-1,-4-1 2,-5-2-10,0-1-1,1 0 0,0-1 0,1-1 0,0 0 0,0-1 0,1 0 0,0-1 0,-7-8 11,-73-116-1736,61 35-2362,38 57-4,14 23-1592,-1 11-1428</inkml:trace>
  <inkml:trace contextRef="#ctx0" brushRef="#br0" timeOffset="276.26">880 673 21140,'0'0'2920,"0"0"-155,0 0-368,0 0-784,0 0-754,0 0-368,0 0-208,-1 15-96,-5 49-208,1-42-82,1 1 0,2 1 1,0-1-1,1 0 0,2 1 0,0-1 0,2 0 1,0 0-1,2 0 0,0 0 0,2 0 0,7 16 103,35 4-5233,15-40-4465,-39-15 3511</inkml:trace>
  <inkml:trace contextRef="#ctx0" brushRef="#br0" timeOffset="580.384">1140 145 11018,'0'0'3871,"0"0"-812,0 0-347,0 0-385,0 0-560,0 0-470,0 0-496,0 0-449,-10 10-175,-26 35-49,36-43-118,0 0-1,-1 0 1,2 0 0,-1 0 0,0 0 0,0 0 0,1 0 0,-1 0-1,1 0 1,-1 0 0,1 0 0,0 0 0,0 0 0,0-1-1,0 1 1,0 0 0,0 0 0,0-1 0,1 1 0,-1-1 0,0 1-1,1-1 1,0 0 0,-1 1 0,1-1 0,0 0 0,-1 0 0,1 0-1,0-1 1,0 1 0,0 0 0,0 0-10,1 0 16,0 2 71,1-1 0,0 1 0,0-1 0,0 0 1,0 0-1,0 0 0,0 0 0,1-1 0,-1 0 1,0 0-1,1 0 0,-1 0 0,1-1 0,-1 0 1,1 0-1,0 0 0,-1 0 0,1-1 0,-1 1 1,0-1-1,1-1 0,-1 1 0,0 0 0,1-1 1,-1 0-1,0 0 0,0 0 0,0-1 0,-1 1 1,1-1-1,0 0 0,-1 0 0,0 0 0,0 0 0,0-1 1,0 0-1,0 1 0,-1-1 0,0 0 0,0 0 1,0 0-1,0 0 0,0 0 0,-1-1 0,1-3-87,0 2 21,0 0 1,-1-1-1,0 1 0,0 0 0,0-1 0,-1 1 0,0 0 0,0-1 0,-1 1 0,1 0 1,-2-1-1,1 1 0,-1 0 0,1 0 0,-2 0 0,1 0 0,-1 0 0,0 0 0,0 1 0,0 0 1,-1-1-1,0 1 0,0 0 0,0 1 0,-1-1 0,1 1 0,-1 0 0,0 0 0,0 0 1,-1 1-1,1-1 0,-1 1 0,0 1 0,0-1 0,0 1 0,0 0 0,0 0 0,0 1 0,0 0 1,-1 0-1,1 0 0,0 1 0,-1 0-21,0 1-160,1 1 0,0-1 0,-1 1-1,1 0 1,0 1 0,0-1 0,0 1 0,0 1 0,1-1 0,-1 1 0,1 0-1,0 0 1,0 0 0,0 1 0,-1 1 160,-35 53-5440,24-19-1548</inkml:trace>
  <inkml:trace contextRef="#ctx0" brushRef="#br0" timeOffset="998.8">1606 703 19571,'0'0'3016,"0"0"-107,0 0-683,0 0-870,14 1-331,80 5-137,-1-4 0,1-3 0,29-8-888,-52-6-432,-86 12-7998,-5 3 380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8:22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13613,'0'0'4191,"0"0"-1090,0 0-538,0 0-652,0 0-897,-12 15-421,1-1-442,4-6-73,0 0 0,0 1-1,1 0 1,0 0 0,0 0 0,1 1-1,1 0 1,-1 0 0,2 0-1,-2 6-77,-21 89 190,4 0-1,-4 75-189,25-166-328,1 50-2209,21-31-4575,-5-25 1672</inkml:trace>
  <inkml:trace contextRef="#ctx0" brushRef="#br0" timeOffset="371.229">499 341 10122,'0'0'3010,"0"0"-122,7-13-112,22-41-475,-29 27 2201,-35 23-3234,31 5-1139,-8 2-118,-1 0 0,1 2-1,0-1 1,1 1 0,-1 1-1,1 0 1,0 1 0,0 0 0,1 0-1,0 1 1,0 1 0,-8 8-11,10-9-1,-6 2-144,2 0 1,-1 1-1,1 0 0,1 1 0,0 1 0,1-1 0,0 2 1,1 0-1,0 0 0,1 0 0,1 1 0,0 0 0,1 0 0,1 1 1,-1 6 144,6-19-100,-1 1 0,1-1 0,1 1 1,-1-1-1,0 0 0,1 1 0,0-1 1,-1 0-1,1 0 0,1 1 0,-1-1 1,0 0-1,1 0 0,0 0 0,-1 0 1,1-1-1,0 1 0,1 0 0,-1-1 1,0 0-1,1 1 0,-1-1 0,1 0 1,0 0-1,0 0 0,0-1 0,0 1 1,0-1-1,0 1 0,0-1 0,2 0 100,1 2-32,1-2-1,0 1 0,0-1 1,0 0-1,0 0 0,0-1 0,0 0 1,0 0-1,0 0 0,1-1 1,-2 0-1,1-1 0,0 0 1,6-2 32,-1-2 235,-1 0-1,1-1 1,-2 0 0,1-1 0,-1 0 0,0-1 0,0 0 0,-1 0 0,-1-1 0,1 0 0,-2-1 0,1 0 0,-2 0-1,1-1 1,0-1-235,70-194 3541,-63 161-3164,49-140 1508,-146 384-1330,48-22-2081,46-87-2736,34-16-5955,-22-52 2402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5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652 292 22517,'0'0'2856,"-13"-12"-1254,2 1-1254,6 6-183,0-1 0,0 1-1,0 0 1,-1 0 0,0 1-1,0-1 1,0 1 0,-1 1-1,1-1 1,-1 1 0,0 0-1,0 1 1,0 0 0,0 0 0,0 0-165,-20-1 97,1 2 0,-1 1 1,0 1-1,1 1 1,-1 1-1,1 1 1,0 2-1,0 0 0,1 2 1,0 1-1,0 1 1,1 1-1,0 1 0,1 1 1,0 1-1,-19 17-97,36-28-39,0 0-1,1 1 1,0-1 0,0 1-1,0 1 1,0-1-1,1 1 1,0 0-1,0 0 1,0 0-1,0 0 1,1 1 0,0-1-1,0 1 1,1 0-1,-1 0 1,1 0-1,0 0 1,1 1-1,0-1 1,0 0 0,0 1-1,1-1 1,-1 0-1,2 1 1,-1-1-1,1 1 1,0-1-1,0 0 1,1 1 0,-1-1-1,1 0 1,1 0-1,-1 0 1,1 0-1,3 3 40,3 1-64,2 1-1,-1-1 1,2-1 0,-1 0-1,1-1 1,0 0-1,1-1 1,0 0 0,0-1-1,0-1 1,1 0-1,0 0 1,0-2-1,0 0 1,1 0 0,-1-1-1,6-1 65,9 1 40,0-1-1,1-1 1,-1-2-1,0-1 1,0-1-1,0-2 0,-1-1 1,6-3-40,-19 6 111,-1-1 1,1-1-1,-1 0 1,-1-1-1,1-1 0,-1 0 1,-1-1-1,1 0 1,-2-1-1,1 0 0,-1-1 1,-1 0-1,0-1 1,0 0-1,-1 0 0,-1-1 1,0 0-1,-1-1 1,0 0-1,-1 0 1,-1 0-1,0-1 0,0-4-111,1-4 81,-1 0 0,-2 0 0,0-1 0,-1 0 0,-1 1 0,-2-1 0,0 0 0,-1 1-1,-2-1 1,0 1 0,-2 0 0,0 0 0,-6-12-81,12 34-11,0 0-1,0 0 1,1 0-1,-1 0 1,0 0-1,-1-1 1,1 1-1,0 0 1,0 0-1,0 0 1,-1 0 0,1 0-1,0 0 1,-1 0-1,1 0 1,-1 0-1,1 0 1,-1 0-1,0 0 1,1 0 0,-1 1-1,0-1 1,0 0-1,0 0 1,1 1-1,-1-1 1,0 0-1,0 1 1,0-1-1,0 1 1,0-1 0,0 1-1,0 0 1,0-1-1,0 1 1,0 0-1,0 0 1,-1 0-1,1 0 1,0-1 0,0 2-1,0-1 1,0 0-1,0 0 1,0 0-1,0 0 1,0 1-1,0-1 1,0 0-1,0 1 1,0-1 0,0 1-1,0-1 1,0 1-1,0 0 1,0-1-1,0 1 1,0 0-1,1 0 1,-1 0 0,0-1-1,1 1 1,-1 0-1,0 0 1,1 0-1,-1 0 1,1 0-1,0 0 1,-1 1 11,1 73-3713,13-28-2407,-4-20-1546</inkml:trace>
  <inkml:trace contextRef="#ctx0" brushRef="#br0" timeOffset="250.554">1084 62 23030,'0'0'3294,"0"0"-1196,0 0-401,0 0-271,0 0-732,-4 13-374,-30 178-112,32-146-212,3 0-1,2 1 1,1-2 0,3 1 0,2 3 4,6 18-359,13 58-2799,9-5-6522,-27-98 4342,-5-8-5766</inkml:trace>
  <inkml:trace contextRef="#ctx0" brushRef="#br0" timeOffset="602.896">1149 327 17745,'3'-43'933,"19"-71"2340,-20 108-2994,0 1 0,1 0 0,-1 0-1,1 1 1,0-1 0,0 0 0,1 1-1,-1 0 1,1 0 0,0 0 0,0 0-1,1 0 1,-1 1 0,1 0-1,-1 0 1,1 0 0,0 1 0,0-1-1,4 0-278,106-4 1473,-109 6-1469,-1 1-1,0 0 1,0 1-1,1-1 1,-1 1-1,0 0 1,0 0-1,0 1 1,0-1-1,0 1 1,0 0-1,0 1 1,-1-1-1,1 1 1,-1 0-1,0 0 1,0 0-1,0 1 1,0 0-1,0-1 1,-1 1-1,1 0 0,-1 1 1,0-1-1,-1 0 1,1 1-1,-1 0 1,0 0-1,0 0 1,0 0-1,-1 0 1,1 0-1,-1 0 1,-1 0-1,1 0 1,-1 1-1,0-1 1,0 0-1,0 0 1,-1 1-1,1-1 1,-1 0-1,-2 4-3,-5 2-109,-1 0 0,0-1 0,-1 0 0,0 0 0,0-1 0,-1 0 0,0-1 0,-1 0-1,0-1 1,0 0 0,-1-1 0,1-1 0,-1 0 0,-5 1 109,-13 8-75,0 2 33,43-13 154,48-12 645,-56 7-709,1 0 0,-1 1 1,1-1-1,0 1 1,-1 0-1,1 0 1,0 0-1,0 1 0,-1-1 1,1 1-1,0 0 1,0 1-1,0-1 1,-1 1-1,1 0 1,0 0-1,-1 1 0,1-1 1,0 1-1,-1 0 1,0 0-1,0 1 1,1-1-1,-1 1 0,-1 0 1,1 0-1,0 0 1,-1 0-1,1 1 1,-1 0-1,1 2-48,1 4 55,0 0 0,-1 1 0,0 0 0,-1 0 1,0 0-1,0 0 0,-2 0 0,1 0 0,-1 1 0,-1-1 0,0 1 0,-2 10-55,2-17 3,-1 0 0,0 0 0,0 0 0,-1 0-1,1 0 1,-1 0 0,0 0 0,0-1-1,-1 1 1,1-1 0,-1 1 0,0-1 0,0 0-1,-1 0 1,1-1 0,-1 1 0,0 0-1,0-1 1,0 0 0,0 0 0,0 0 0,-1-1-1,1 0 1,-1 1 0,0-2 0,0 1-1,0 0 1,0-1 0,0 0-3,-6 1-102,0-1-1,0 0 1,1 0 0,-1-1-1,0-1 1,0 0 0,0 0-1,1-1 1,-1 0 0,1-1 0,-1 0-1,1-1 1,0 0 0,0-1-1,1 0 1,-1 0 0,1-1-1,0 0 1,1-1 0,-1 0-1,1 0 1,1-1 0,-1 0-1,1-1 103,-3-31-5064,21 16-1605,7 7-3715</inkml:trace>
  <inkml:trace contextRef="#ctx0" brushRef="#br0" timeOffset="884.85">1793 299 21685,'0'0'5252,"0"0"-3073,0 0-386,0 0-480,0 0-768,0 0-545,0 0 0,56 75 0,-52-24 0,1 0 0,-2 1 0,2-1 0,-2-4 0,-1-6 0,-2-9-1185,0-4-2435,0-5-3362,0-4-11884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401 344 17168,'0'0'4842,"0"0"-2909,0 0-951,-6-14 630,-21-40-106,27 52-1455,-1 1 1,0-1 0,0 1-1,-1-1 1,1 1 0,0 0-1,0 0 1,-1 0 0,1 0 0,0 0-1,-1 0 1,1 0 0,-1 0-1,1 0 1,-1 0 0,0 1 0,1-1-1,-1 1 1,0-1 0,0 1-1,1 0 1,-1 0 0,0 0 0,1 0-1,-1 0 1,0 0 0,0 0-1,1 0 1,-1 1 0,-1 0-52,-4-1 141,-9 4-137,0 0-1,0 0 1,0 2 0,1 0 0,-1 0 0,1 2-1,1 0 1,0 0 0,0 1 0,0 1 0,1 1 0,1 0-1,0 0 1,0 1 0,1 1 0,1 0 0,0 0-1,1 1 1,0 0 0,1 1 0,1 0 0,0 0-1,1 0 1,1 1 0,0 0 0,1 0 0,1 0 0,-1 12-4,3-20-65,1 1 0,1-1 0,-1 0 1,1 1-1,1-1 0,-1 1 0,2-1 0,-1 0 1,1 0-1,0 0 0,0 0 0,1-1 1,0 1-1,1-1 0,0 0 0,0 0 1,0-1-1,1 0 0,0 0 0,0 0 0,0 0 1,1-1-1,0 0 0,0 0 0,0-1 1,1 0-1,4 1 65,3 3-6,1-1 1,0-1-1,1-1 1,-1 0-1,1-1 1,0-1-1,0 0 1,0-2-1,0 0 1,1 0-1,-1-2 1,0 0-1,6-2 6,-11 0 59,1 0-1,0-1 0,-1-1 1,0 0-1,0 0 1,0-1-1,-1-1 0,1 0 1,-2 0-1,1-1 1,-1-1-1,0 1 1,-1-2-1,0 1 0,0-1 1,-1-1-1,-1 0 1,0 0-1,0 0 0,-1-1 1,0 0-1,-1 0 1,-1 0-1,3-10-58,5-22 337,-2 1-1,-2-1 1,-2-1 0,-2 1-1,-2-1 1,-3-31-337,2 59 69,-1-1 0,0 1 0,-1 0 0,-1 0 0,-1-1 0,0 1 0,-2 0 0,0 1 0,0-1 0,-2 1 0,0 0 0,-3-4-69,9 18-15,0 0 0,0 1 0,0-1 1,0 0-1,0 1 0,0-1 1,-1 1-1,1 0 0,-1-1 1,1 1-1,-1 0 0,1 0 1,-1 0-1,1 0 0,-1 0 1,0 0-1,0 0 0,1 0 1,-1 1-1,0-1 0,0 1 1,0 0-1,0-1 0,0 1 1,0 0-1,0 0 0,0 0 0,0 0 1,0 0-1,1 1 0,-1-1 1,0 1-1,0-1 0,0 1 1,0 0-1,1-1 0,-1 1 1,0 0-1,1 0 0,-1 0 1,0 1-1,1-1 0,-1 0 1,1 0-1,0 1 0,-1-1 1,1 1-1,0-1 0,0 1 0,0 0 1,0-1-1,0 3 15,0 2-718,0 1-1,1-1 1,-1 0 0,1 1-1,1-1 1,0 1-1,0-1 1,0 0 0,0 1-1,1-1 1,0 0-1,1 0 1,-1 0 0,2 1 718,14 24-7453</inkml:trace>
  <inkml:trace contextRef="#ctx0" brushRef="#br0" timeOffset="525.43">1198 185 13132,'0'0'5131,"0"0"-1549,0-14-577,-1-43-432,1 55-2390,0 0 0,0-1-1,-1 1 1,1 0 0,-1-1 0,1 1-1,-1 0 1,0 0 0,0-1 0,0 1-1,0 0 1,0 0 0,0 0 0,-1 0-1,1 0 1,-1 1 0,1-1 0,-1 0-1,0 1 1,1-1 0,-1 1-1,0-1 1,0 1 0,-2-1-183,-73-2 942,59 9-941,1 1 0,0 0 0,0 1 0,1 1 0,0 0 0,0 2 0,1 0 1,1 0-1,-1 1 0,2 1 0,-1 0 0,2 1 0,0 1 0,0 0 0,-8 14-1,16-22-25,1 0 0,-1 0 0,2 1-1,-1-1 1,1 1 0,0 0 0,0 0 0,0-1 0,1 1 0,0 0-1,1 0 1,0 0 0,0 0 0,0 0 0,1 0 0,0 0 0,0 0-1,1 0 1,0 0 0,0 0 0,0-1 0,1 1 0,0-1 0,1 0-1,-1 0 1,1 0 0,0 0 0,1-1 0,-1 1 0,1-1-1,0 0 1,0-1 0,1 1 0,-1-1 0,1 0 0,0 0 0,0-1-1,3 1 26,265 120-10,-271-123 16,0 0 1,-1 0 0,1 1-1,-1-1 1,0 1-1,1-1 1,-1 1 0,0 0-1,0 0 1,0 0-1,0 0 1,-1 0 0,1 0-1,0 0 1,-1 1-1,1-1 1,-1 1 0,0-1-1,0 1 1,0-1-1,0 1 1,-1 0 0,1-1-1,-1 1 1,1 0-1,-1 0 1,0-1 0,0 1-1,0 0 1,0 0-1,-1 0 1,1-1 0,-1 1-1,0 0 1,0-1-1,1 1 1,-2 0 0,0 1-7,-12 3 30,0-1 0,0-1 1,-1 0-1,0 0 0,0-2 0,0 0 1,0 0-1,-1-2 0,1 1 1,-1-2-1,-5-1-30,11 2-2,-33 1-181,-1-1 0,0-3 1,1-1-1,-1-2 1,-15-6 182,6-18-2981,59-9-3573,14 17-6</inkml:trace>
  <inkml:trace contextRef="#ctx0" brushRef="#br0" timeOffset="891.472">1784 122 16656,'0'0'6753,"4"-14"-3299,10-42-1148,-14 54-2236,0 0 0,0-1 0,0 1 0,-1 0 0,1 0 0,-1 0 0,0 0 0,1 0 0,-1 0 0,0 0 1,0 0-1,0 0 0,0 0 0,-1 0 0,1 0 0,0 1 0,-1-1 0,1 0 0,-1 1 0,0 0 0,1-1 0,-1 1 0,0 0 0,0 0 0,0 0 0,0 0 0,0 0 0,0 0 1,0 0-1,0 1 0,0-1 0,0 1 0,-1 0 0,1 0 0,0-1 0,0 1 0,0 1 0,-1-1 0,1 0 0,0 0 0,0 1 0,0-1 0,0 1 0,0 0 0,0 0 0,0 0 0,0 0 1,0 0-1,0 0 0,0 0 0,0 1-70,-3-1 25,-17 5-25,1 1 0,0 1 0,1 1 0,0 1 0,0 1 0,1 0 0,0 2 0,1 0 0,1 1 0,0 0 0,-3 6 0,15-17-7,1 0 0,-1 1 0,1 0 0,0-1-1,1 1 1,-1 1 0,1-1 0,-1 1 0,1-1 0,1 1 0,-1 0 0,1 0-1,0 0 1,0 0 0,0 1 0,1-1 0,-1 0 0,1 1 0,1-1 0,-1 1 0,1-1-1,0 1 1,0-1 0,1 1 0,-1-1 0,1 1 0,0-1 0,1 1 0,-1-1-1,1 0 1,0 0 0,1 0 0,0 2 7,10 3-22,0 0 0,0-1-1,0-1 1,1 0 0,1-1 0,-1 0-1,1-1 1,0-1 0,0 0 0,1-1-1,5 0 23,25 9-59,-37-10 64,6 1-56,-1 0 1,0 1-1,0 1 0,-1 0 0,0 0 1,0 2-1,0 0 0,7 6 51,-19-13 3,0 0 0,0-1 0,0 2-1,0-1 1,0 0 0,0 0 0,0 0-1,0 0 1,-1 0 0,1 1 0,0-1-1,-1 0 1,1 1 0,-1-1 0,0 0-1,1 1 1,-1-1 0,0 1-1,0-1 1,0 1 0,0-1 0,0 0-1,0 1 1,0-1 0,0 1 0,-1-1-1,1 0 1,-1 1 0,1-1 0,-1 0-1,1 1 1,-1-1 0,0 0 0,1 0-1,-1 1 1,0-1 0,0 0 0,0 0-1,0 0 1,0 0 0,0 0-1,0 0 1,0-1 0,-1 1 0,1 0-3,-57 31 651,30-21-638,0-2 0,-1 0 0,0-2 0,0-2 0,-1 0 0,0-2 0,1-1 0,-1-1 0,-26-4-13,24-7-911,31 10 812,1 0-1,-1-1 1,0 1 0,1-1 0,-1 1 0,1-1-1,-1 1 1,1-1 0,-1 1 0,1-1-1,-1 1 1,1-1 0,0 0 0,-1 1 0,1-1-1,0 1 1,0-1 0,-1 0 0,1 0 0,0 1-1,0-1 1,0 0 0,0 1 0,0-1 0,0 0-1,0 0 1,0 1 0,0-1 0,0 0-1,0 1 1,0-1 0,0 0 0,1 1 0,-1-1-1,0 0 1,1 1 0,-1-1 0,0 0 0,1 1-1,-1-1 1,1 1 0,-1-1 0,1 1-1,-1-1 1,1 1 99,49-33-11872,-17 15-2670</inkml:trace>
  <inkml:trace contextRef="#ctx0" brushRef="#br0" timeOffset="1079.28">1985 148 18097,'0'0'5392,"0"0"-1629,0 0-1035,0 0-854,9 12-1078,-5-7-747,0 0-45,0 0 0,0 0 0,-1 0 0,0 0 0,0 1 0,0-1 0,0 1 0,-1 0 0,0 0 0,0 0 0,-1 0 0,0 0 0,0 0 0,0 0 0,-1 0 0,1 1 0,-2 0-4,1 317-5093,4-291-3993,-3-26 2285</inkml:trace>
  <inkml:trace contextRef="#ctx0" brushRef="#br0" timeOffset="1269.611">2086 189 15695,'0'0'3331,"16"-79"-1089,-5 72 32,2 1-704,10 6-737,5 0-225,11 0-95,-3 3-289,4 2-160,-4 2-32,-5 0-32,-10 4-192,-8 2-1089,-10 2-1154,-3 3-608,-10-1-1889,-9-4-3076</inkml:trace>
  <inkml:trace contextRef="#ctx0" brushRef="#br0" timeOffset="1557.792">2084 361 6566,'0'0'8873,"0"0"-5638,0 0-1025,0 0 96,0 0-608,0 0-802,104 33-255,-68-36-417,3-1-128,-2 1-96,0 0 0,-5 1 0,-8 2-576,-5 0-1058,-14 5-1024,-5 3-770,-9 2-2625</inkml:trace>
  <inkml:trace contextRef="#ctx0" brushRef="#br0" timeOffset="1558.792">1950 670 14446,'0'0'4068,"0"0"-1410,103 20-31,-53-20-1314,6-1-897,5-5-352,1-3-32,0 2 0,-1 0 0,-8-5-32,-14 5-929,-11 2-1857,-9-1-2659,-11 4-10282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1 226 19955,'0'0'3876,"0"0"-1389,15-8-437,-5 2-1761,-2 1-150,1 0 0,0 1 1,0 0-1,0 0 0,0 1 0,0 0 1,1 1-1,0 0 0,-1 0 0,1 1 1,5 0-140,390 1 597,-367-4-548,-37 4-47,-1 0-1,1-1 1,-1 1 0,1 0 0,-1 0-1,1 0 1,-1-1 0,1 1-1,-1 0 1,0-1 0,1 1 0,-1-1-1,1 1 1,-1 0 0,0-1-1,1 1 1,-1-1 0,0 1 0,0-1-1,1 1 1,-1-1 0,0 1-1,0-1 1,0 1 0,1-1 0,-1 1-1,0-1 1,0 1 0,0-1-1,0 0 1,0 1 0,0-1 0,0 1-1,0-1 1,-1 1 0,1-1-1,0 1 1,0-1 0,0 1 0,0-1-1,-1 1 1,1-1 0,0 1-1,-1-1 1,1 1 0,0-1 0,-1 1-1,1-1 1,0 1 0,-1 0-1,1-1 1,-1 1 0,1 0 0,-1-1-1,1 1 1,-1 0 0,1 0-1,-1 0 1,1-1 0,-1 1 0,1 0-1,-1 0-1,-173-120 1554,114 93-1282,58 58-272,21 73-109,-3 2 1,-5 0-1,-4 56 109,-15-70-4752,-5-31-7765,7-36-2463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356 111 9321,'0'0'6310,"0"0"-2637,0 0-529,-6-14-422,-19-43-912,24 56-1746,1 0-1,0-1 1,-1 1-1,1 0 1,0 0-1,0-1 1,0 1-1,0 0 1,0 0-1,0-1 1,0 1-1,0 0 1,1 0-1,-1-1 1,0 1-1,1 0 1,-1 0-1,1 0 1,0 0-1,-1-1 1,1 1-1,0 0 1,-1 0-1,1 0 1,0 1-1,0-1 1,0 0-1,0 0 1,0 0-1,0 1 1,0-1-1,0 0 1,0 1-1,0-1 1,1 1-1,-1-1 1,0 1-1,0 0 1,0-1-1,1 1 1,-1 0-1,0 0 1,0 0-1,1 0 1,-1 0-1,0 0 1,0 0-1,1 1 0,-1-1 1,0 0-1,0 1 1,0-1-1,1 1 1,-1-1-1,0 1-63,5-1 186,13-2-38,1 1 0,0 1 0,-1 0 0,1 2 0,-1 0 0,0 2 0,1 0 0,-1 0 0,-1 2 0,1 1 0,-1 0 0,0 1 0,-1 1 0,8 5-148,-19-6 2,-1 0 0,0 1 0,-1-1 1,1 1-1,-2 0 0,1 0 0,-1 0 0,0 0 1,-1 1-1,0-1 0,-1 1 0,0-1 1,-1 1-1,1-1 0,-2 1 0,1 0 0,-2-1 1,0 5-3,1 24-3,-8 165 3,-8 0 0,-9-1 0,-26 81 0,30-183 0,-3-1 0,-5-1 0,-15 26 0,43-114 0,-2 1 0,0-1 0,0 0 0,0-1 0,-2 1 0,1-1 0,-1 0 0,0 0 0,-1 0 0,0-1 0,0 0 0,-1-1 0,0 1 0,0-2 0,-1 1 0,0-1 0,0 0 0,-1-1 0,1 0 0,-1-1 0,-9 3 0,9-5 0,0-1 0,-1 0 0,1-1 0,-1 0 0,1-1 0,-1 0 0,1-1 0,0 0 0,-1-1 0,1 0 0,0 0 0,1-1 0,-1 0 0,1-1 0,0 0 0,0-1 0,0 0 0,0 0 0,1 0 0,0-1 0,1-1 0,0 1 0,0-1 0,0-1 0,1 1 0,0-1 0,1 0 0,-1-2 0,-40-77-3603,39 83-2798,2 4-5536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753 409 17072,'0'0'3817,"0"0"-496,0 0-295,0 0-741,0 0-822,0 0-630,-1 14-251,-8 188-214,-2-131-2060,3 0 1,3 0-1,4 1 1,2-1-1,4 0 1,2 1-1,6 6 1692,-11-66-5893,0-7-2478</inkml:trace>
  <inkml:trace contextRef="#ctx0" brushRef="#br0" timeOffset="354.812">770 668 15150,'36'-220'5568,"-35"209"-5238,1 0 0,0-1 0,0 1 0,1 1 0,0-1 0,1 0 0,0 1 0,1-1-1,0 1 1,1 1 0,0-1 0,0 1 0,1 0 0,0 0 0,1 1 0,0 0 0,0 0 0,1 1 0,0 0 0,0 1-1,0-1 1,1 2 0,0 0 0,0 0 0,5-1-330,-9 4 19,0 1 0,1-1 0,-1 2 0,0-1 0,1 1 0,-1 0 0,0 0 0,0 1 0,1-1 0,-1 1 0,0 1 0,0-1 0,0 1 0,0 0 0,0 1 0,0 0-1,-1-1 1,1 2 0,-1-1 0,0 1 0,0-1 0,0 1 0,0 1 0,-1-1 0,1 1 0,-1 0 0,0 0 0,-1 0 0,1 0 0,-1 1 0,0-1 0,0 1 0,-1 0 0,0 0 0,0 0 0,0 0 0,-1 0 0,1 6-19,-2 3-121,-2 0 0,1 0 0,-2 0 0,0 0 0,0 0 1,-2-1-1,0 0 0,0 0 0,-1 0 0,-1 0 0,-1-1 0,1 0 1,-2-1-1,0 0 0,-1 0 0,0-1 0,0 0 0,-1-1 0,0 0 1,-1 0-1,0-2 0,-1 1 0,0-2 0,0 1 0,-14 4 121,-10 0-544,49-33 528,0 12 75,1 2 0,1-1 0,-1 2 0,1 0 0,0 1 0,1 0 0,-1 1 0,1 0 0,0 1 0,0 1 1,0 1-1,0 0 0,0 1 0,0 0 0,6 2-59,-15-1 30,-1 0 1,1 1-1,-1 0 1,1 0-1,-1 0 1,0 1-1,0 0 1,0 0-1,0 0 1,-1 0-1,1 1 1,-1 0-1,0 0 1,0 0-1,0 0 1,0 1-1,-1 0 1,0-1-1,0 1 1,0 0-1,0 1 1,1 3-31,1 5 98,0 0-1,0 0 1,-1 0-1,-1 0 1,0 1 0,-1-1-1,-1 1 1,0 7-98,-1-17 4,0 0 1,0-1-1,-1 1 1,0 0-1,0-1 0,0 1 1,0-1-1,-1 0 1,1 1-1,-1-1 1,0 0-1,-1 0 0,1 0 1,-1 0-1,1 0 1,-1-1-1,0 1 1,-1-1-1,1 0 0,-1 1 1,1-2-1,-1 1 1,0 0-1,0-1 1,0 0-1,0 0 0,0 0 1,-1 0-1,1-1 1,-1 1-1,1-1 0,-1 0 1,1-1-1,-1 1 1,-4-1-5,-12 1-145,1-2-1,-1 0 1,1-2 0,-1 0 0,1-1-1,0-1 1,0 0 0,1-2 0,0-1 0,0 0-1,0-1 1,1-1 0,1-1 0,0 0 0,-1-2 145,-16-26-4012,27 6-2306,8 11-1828</inkml:trace>
  <inkml:trace contextRef="#ctx0" brushRef="#br0" timeOffset="653.829">1620 488 19955,'0'0'3134,"0"0"-423,0 0-330,0 0-801,0 0-731,0 0-443,0 0-171,-11 19-75,-66 135 27,71-136-185,1-1-1,1 1 1,0 1 0,1-1-1,1 0 1,1 1 0,1-1 0,0 1-1,3 13-1,-3-26-27,1 0 1,1 1-1,-1-1 0,1 0 0,0 0 0,0 0 0,1 0 0,-1-1 1,2 1-1,-1-1 0,0 1 0,1-1 0,0 0 0,0-1 0,1 1 1,-1-1-1,1 1 0,0-1 0,0-1 0,0 1 0,1-1 0,-1 0 1,1 0-1,0 0 0,-1-1 0,1 0 0,1 0 0,-1-1 1,4 1 26,-3 0 15,0-1 1,0 0-1,0 0 1,0-1 0,0 0-1,0 0 1,0-1 0,0 0-1,0 0 1,0-1 0,0 0-1,0 0 1,-1 0 0,1-1-1,-1 0 1,1 0 0,-1-1-1,0 1 1,0-1 0,-1-1-1,1 1 1,-1-1 0,0 0-1,0 0 1,-1-1 0,0 1-1,1-1 1,-2 0 0,1 0-1,-1-1-15,6-14 105,-1-1-1,-1 0 1,-1 0-1,0-1 1,-2 1-1,-1-1 1,-1 0-1,-1 0 1,-1-1-1,0 1 1,-2 0-1,-1 0 1,-1 0-1,-3-7-104,-28-60-2139,32 84 1748,0 1 0,-1 0-1,1 0 1,-1 0 0,-1 0-1,1 1 1,-1-1 0,1 1-1,-1 1 1,0-1 0,-1 0-1,1 1 1,0 0 0,-1 0-1,0 1 1,0 0 0,0 0 0,0 0-1,0 1 1,0-1 0,-5 1 391,-26 0-9535</inkml:trace>
  <inkml:trace contextRef="#ctx0" brushRef="#br0" timeOffset="3256.33">383 0 18417,'0'0'3102,"-17"1"267,13-1-3188,-3 0 41,1 1 0,-1-1 0,1 1 0,-1 0 0,1 0 0,-1 1 0,1 0-1,-1 0 1,1 1 0,0-1 0,0 1 0,1 1 0,-1-1 0,0 1 0,1 0 0,0 0 0,0 0 0,0 1 0,1 0 0,-1 0-1,1 1-221,-28 44 507,2 2-1,3 1 0,2 1 0,2 1 1,3 1-1,-1 12-506,10-41-7,1 1 0,1 0 1,2 0-1,0 0 0,2 1 0,2 0 0,0 0 0,2 1 1,1-1-1,1 0 0,2 0 0,1 0 0,1 0 0,1-1 1,2 1-1,1-1 0,1-1 0,1 1 7,4-4-405,1-1-1,1 0 1,1-1 0,0-1-1,2-1 1,0-1 0,2-1-1,3 2 406,14 7-2020,1-1 1,1-2-1,1-3 0,1-1 0,1-1 0,0-3 0,3-2 2020,82 21-6902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3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1 288 5413,'0'0'13677,"0"0"-9198,0 0-2258,0 0-380,13 3-784,-7-1-972,-1-2-25,-1 1 0,1 0 0,-1 1 1,1-1-1,-1 1 0,1 0 1,-1 0-1,0 0 0,0 0 1,0 1-1,0 0 0,0 0 1,-1 0-1,1 0 0,-1 0 1,0 1-1,0 0 0,0-1 0,0 1 1,-1 0-1,2 3-60,45 106 665,-31-67-615,2-1 0,2 0 0,2-2 0,23 31-50,-46-70-32,1 0 0,0-1 0,0 1 0,1 0 1,-1-1-1,1 1 0,0-1 0,0 0 0,0 0 0,0 0 0,1 0 0,-1-1 1,1 1-1,-1-1 0,1 0 0,0 0 0,0 0 0,0-1 0,0 1 0,0-1 0,1 0 1,-1 0-1,0-1 0,0 1 0,1-1 0,-1 0 0,0 0 0,1 0 0,-1-1 1,0 1-1,1-1 0,-1 0 0,0 0 0,0-1 0,1 0 32,7-13 136,-1-1-1,-1 0 1,0-1-1,-1 0 1,-1 0-1,-1-1 1,0 0-1,-1 0 1,-2-1 0,1 0-1,-2 0 1,-1 0-1,0 0 1,-1 0-1,-1 0 1,-1-1-1,-1 1 1,-3-18-136,-21-56 402,25 91-399,-1 0 1,1 0 0,-1 0 0,1 0 0,-1 0 0,0 0 0,0 0 0,0 1 0,0-1 0,0 1 0,-1-1 0,1 1 0,0 0 0,-1 0-1,1 0 1,0 0 0,-1 0 0,0 1 0,1-1 0,-1 1 0,1-1 0,-1 1 0,1 0 0,-1 0 0,0 0 0,1 1 0,-1-1 0,1 1-1,-1-1 1,1 1 0,-1 0 0,1 0 0,-1 0 0,1 0 0,-2 1-4,-16 11 0,1 1 0,0 0 0,1 1 0,1 1 0,0 1 0,2 1 0,0 0 0,0 0 0,2 2 0,1 0 0,-6 11 0,-47 93-3433,56-104 1821,1 2 0,1-1 0,1 1 0,1 0-1,1 1 1,1-1 0,1 1 0,1 4 1612,1-3-15380</inkml:trace>
  <inkml:trace contextRef="#ctx0" brushRef="#br0" timeOffset="296.318">1071 0 23190,'0'0'1164,"0"0"1313,0 0 69,0 0-987,-3 13-614,-6 60-779,3-1 1,4 1 0,2 0-1,4 0 1,11 54-167,-2 29 53,-9-137-53,-2 1 0,0-1 0,-1 0 0,-1 0 0,0 0 0,-2 1 0,0-1 0,-1 0 0,-1 0 0,-1-1 0,-1 1 0,0-1 0,-2 0 0,0-1 0,0 1 0,-2-2 0,0 1 0,-1-2 0,-8 10 0,4-11-406,-1-1 0,-1-1 0,0 0-1,0-1 1,-1 0 0,-1-2 0,-12 5 406,-1-2-1589,-1-2 1,1 0-1,-2-3 1,1-1-1,-1-1 1,-31 0 1588,-6-4-9375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2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50 203 22069,'5'-134'5498,"-9"126"-2225,-2 34-1346,4-7-1927,-16 180 0,7 127 0,11-13-6662,-5-274 896,-3-8-2626</inkml:trace>
  <inkml:trace contextRef="#ctx0" brushRef="#br0" timeOffset="363.135">25 394 15663,'44'-227'7095,"-43"218"-6867,1 1 1,0 0 0,0-1-1,1 1 1,0 0 0,0 1 0,1-1-1,0 1 1,1-1 0,0 1 0,0 0-1,0 1 1,1-1 0,-1 1-1,2 0 1,-1 1 0,1-1 0,0 1-1,0 1 1,0-1 0,1 1 0,-1 0-1,1 1 1,0 0 0,0 0-1,1 1-228,2 0 101,1 1 0,0 1 0,0 0-1,0 1 1,0 0 0,0 1 0,0 0-1,0 1 1,-1 0 0,1 1 0,-1 0-101,-7-2 2,0-1 0,-1 1 1,1 0-1,0 0 0,-1 1 1,1-1-1,-1 1 0,0 0 1,0-1-1,0 1 0,0 1 1,-1-1-1,1 0 0,-1 1 1,0-1-1,0 1 0,0 0 1,0 0-1,-1 0 0,1-1 1,-1 2-1,0-1 0,0 0 1,-1 0-1,1 0 0,-1 0 1,0 0-1,0 1 0,0-1 1,-1 0-1,1 0 0,-1 0 1,0 1-3,-6 11-136,0-1 1,0 0-1,-1 0 1,-1-1-1,-1 0 1,0 0-1,0-1 1,-1-1-1,-1 0 0,0 0 1,-1-1-1,0-1 1,-12 7 135,-103 52-320,143-75 401,0 0 1,0 1-1,0 0 1,1 1-1,0 1 1,0 0 0,0 2-1,0-1 1,0 2-1,0 0 1,0 1-1,0 1 1,-1 0-1,1 1 1,0 1 0,-1 0-1,0 1 1,14 7-82,-24-8 14,1-1 1,0 2-1,-1-1 1,0 1 0,0-1-1,-1 2 1,1-1-1,-1 0 1,0 1-1,-1 0 1,1 0 0,-1 0-1,0 0 1,0 0-1,-1 1 1,0-1-1,0 1 1,-1-1 0,0 1-1,0 0 1,0 0-1,-1 0 1,0 0-1,0-1 1,-1 1 0,0 0-1,0 0 1,0-1-1,-1 1 1,0 0-1,0-1 1,-1 0 0,0 1-1,0-1 1,0 0-1,-1-1 1,-1 2-15,-6 4 19,0-1-1,0 0 1,-1 0 0,-1-2-1,1 1 1,-1-2 0,-1 1-1,1-2 1,-1 0 0,-1-1-1,1 0 1,-1-1 0,1-1-1,-1 0 1,0-1 0,0 0 0,-1-1-1,1-1 1,0-1 0,0 0-1,0-1 1,-5-1-19,9 2-276,0-1 0,0 0 0,1 0 1,-1-1-1,0 0 0,1-1 0,0 0 0,0-1 1,0 0-1,1 0 0,-1-1 0,-4-4 276,-2-28-7783,18 19 1014</inkml:trace>
  <inkml:trace contextRef="#ctx0" brushRef="#br0" timeOffset="614.096">724 374 22806,'0'0'3171,"0"0"-289,0 0-608,0 0-1120,0 0-674,0 0-480,-1 86 0,-7-34 0,4 2 0,3 2 0,-1-6 0,2-3 0,0-4 0,0-6-1057,0-4-1473,-3-10-1955,3-7-3170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15727,'0'0'7127,"0"0"-3545,0 0-1052,0 0-517,13-11-818,-5 3-994,-6 5-187,1 1 0,-1-1 0,1 0 0,0 1 0,0-1 0,-1 1 0,2 0 0,-1 0 0,0 0 0,0 1 0,1-1 0,-1 1 0,0-1 0,1 1 0,0 0 0,-1 1 0,1-1 0,-1 1 0,1-1 0,0 1 0,0 0 0,-1 0 0,1 1 0,0-1 0,-1 1 0,1 0 0,-1 0 0,3 1-14,36 15-128,-2 2 1,0 1-1,-1 3 0,-2 1 1,0 1-1,-1 3 1,-2 0-1,-1 3 0,-1 0 1,-2 2-1,17 25 128,-38-44-1564,-13-44 2028,2-1 1,0 1 0,2-1-1,2 1 1,2-13-465,1-56 618,-5 85-598,1 13-20,0-1 0,0 1 0,-1-1 0,1 1 0,-1-1 0,1 0 1,-1 1-1,1-1 0,-1 0 0,0 1 0,0-1 0,0 0 1,0 1-1,0-1 0,0 0 0,-1 1 0,1-1 0,0 0 0,-1 1 1,1-1-1,-1 1 0,0-1 0,1 1 0,-1-1 0,0 1 1,0-1-1,0 1 0,0 0 0,0-1 0,0 1 0,0 0 1,-1 0-1,1 0 0,0 0 0,-1 0 0,1 0 0,-1 0 0,1 1 1,-1-1-1,1 0 0,-1 1 0,0-1 0,1 1 0,-1 0 1,1-1-1,-1 1 0,0 0 0,0 0 0,-5 4 0,-1-1 0,1 1 0,0 0 0,1 1 0,-1 0 0,1 0 0,0 1 0,0-1 0,0 1 0,1 0 0,-1 2 0,-5 4 0,-367 420 0,328-377-545,47-50-740,9-3-7065,8-7 1778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15727,'0'0'7212,"0"0"-4094,0 0-1170,18-6-458,142-25 234,336 2-523,-423 24-1810,-176 11-7379,85-4 5086,-17 0-5079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58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87 157 18385,'0'0'4068,"-1"-17"-1158,-3-51-449,4 65-2348,1-1-1,0 1 1,-1 0 0,1-1 0,0 1 0,0 0 0,1 0-1,-1 0 1,1 0 0,-1 0 0,1 0 0,0 1 0,0-1 0,0 1-1,0-1 1,1 1 0,-1-1 0,1 1 0,-1 0 0,1 0-1,0 1 1,0-1 0,0 0 0,0 1 0,0 0 0,0 0 0,0 0-1,0 0 1,1 0 0,-1 1 0,0-1 0,1 1 0,-1 0-1,0 0 1,1 0 0,0 0-113,7 0 21,0 1 0,0 0 0,0 0 0,1 1 1,-2 0-1,1 1 0,0 0 0,-1 1 0,1 1 0,-1-1 0,0 1 0,0 1 0,-1 0 0,0 0 0,0 1 0,0 0 1,-1 1-1,0 0 0,0 0 0,-1 0 0,0 1 0,-1 0 0,0 1 0,0-1 0,-1 1 0,0 0 0,-1 1 0,0-1 0,-1 1 1,0 0-1,0 0 0,-1 0 0,-1 0 0,0 0 0,0 0 0,-1 0 0,-1 0 0,0 1 0,-1 7-21,-6 6-189,-1 0 0,-2-1 1,0 0-1,-1-1 0,-1 0 0,-2 0 0,0-2 0,-1 0 0,-1-1 0,-1 0 0,0-1 0,-2-2 0,0 0 0,-1-1 0,-1 0 1,0-2-1,-1-1 0,-2 0 189,-79 31 352,105-44-330,-1 0 0,1 0 0,-1 0 0,0-1 0,1 1 0,-1 0 0,0-1 0,1 1 0,-1 0 0,0-1 0,1 1 0,-1 0 0,0-1 0,0 1 0,1 0 0,-1-1 0,0 1 0,0-1 0,0 1 0,0 0 0,0-1 0,1 1 0,-1-1 0,0 1 0,0-1 0,0 1 0,0-1 0,0 1 0,0 0 0,0-1 0,0 1 0,-1-1 0,1 1 0,0-1 0,0 1 0,0 0 0,0-1 0,-1 1 0,1-1 1,0 1-1,0 0 0,-1-1 0,1 1 0,0 0 0,-1-1 0,1 1 0,0 0 0,-1-1 0,1 1 0,0 0 0,-1 0 0,1 0 0,-1-1 0,1 1 0,0 0 0,-1 0 0,1 0 0,-1 0 0,1 0 0,-1 0 0,1 0 0,0 0 0,-1 0 0,1 0 0,-1 0 0,1 0 0,-1 0 0,1 0-22,26-31 585,266-237 440,-28 26-1025,-236 223 0,-27 32 0,-83 128 0,70-123 0,1 0 0,1 1 0,0 0 0,2 0 0,0 1 0,1 1 0,1-1 0,1 1 0,1 0 0,1 0 0,1 0 0,0 0 0,2 2 0,1-18 0,0 0 0,0 0 0,1 1 0,0-1 0,0 0 0,0-1 0,1 1 0,-1 0 0,1-1 0,0 1 0,1-1 0,-1 0 0,1 0 0,0 0 0,0-1 0,0 1 0,0-1 0,0 0 0,1 0 0,0 0 0,-1-1 0,1 1 0,0-1 0,0-1 0,0 1 0,1-1 0,-1 1 0,5-1 0,8 2 0,1 0 0,0-2 0,0 0 0,0-1 0,0-1 0,0 0 0,13-4 0,-15 2 0,-1 0 0,1-2 0,-1 0 0,0 0 0,0-2 0,-1 0 0,0 0 0,0-2 0,0 0 0,-1 0 0,-1-2 0,1 0 0,-2 0 0,0-1 0,0 0 0,-1-1 0,0-1 0,-1 0 0,-8 12 0,0 0 0,-1 0 0,1 1 0,-1-1 0,1 0 0,-1 0 0,0 0 0,0 0 0,0 0 0,0-1 0,0 1 0,0 0 0,-1 0 0,1-1 0,-1 1 0,1-1 0,-1 1 0,0 0 0,0-1 0,0 1 0,0 0 0,-1-1 0,1 1 0,-1 0 0,1-1 0,-1 1 0,0 0 0,0-1 0,0 1 0,0 0 0,0 0 0,0 0 0,0 0 0,-1 0 0,1 0 0,-1 1 0,0-1 0,1 0 0,-1 1 0,0-1 0,0 1 0,0 0 0,0-1 0,0 1 0,0 0 0,-1 0 0,1 1 0,0-1 0,0 0 0,-1 1 0,1-1 0,-1 1 0,-1 0 0,-28 13-1178,4 9-3420,22-18 3076,-14 13-9694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8:21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0 5221,'0'0'7975,"0"0"-6053,-65 106-1185,43-52 320,-4 5-256,0 1-673,0 0 0,-2 2-128,4-2 0,4-4 0,10-5-192,5-5-321,7-6-1152,12-6-738,8-6-1248,1-11-3716</inkml:trace>
  <inkml:trace contextRef="#ctx0" brushRef="#br0" timeOffset="518.433">581 185 8040,'0'0'6219,"0"0"-2973,0 0-1421,-14 11-330,-1 1-1139,-63 71 1060,69-69-1342,0 0 0,1 1 0,1 0 0,1 0 0,0 0 0,1 1 0,0 0 0,1 0 0,1 0 0,1 1 0,0-1 0,1 1 0,1-1 0,1 11-74,0-20-14,1 0-1,0 0 1,1-1 0,0 1-1,0-1 1,0 0 0,1 1-1,-1-1 1,1-1 0,1 1-1,-1-1 1,1 0 0,0 0-1,0 0 1,1 0 0,-1-1-1,1 0 1,0 0 0,0-1-1,1 0 1,-1 0 0,0 0-1,1 0 1,0-1 0,0-1-1,0 1 1,0-1 14,3 1 5,1 0 0,-1 0 1,0-2-1,1 1 0,-1-1 0,0-1 0,1 0 1,-1 0-1,0-1 0,0 0 0,0-1 0,0 0 0,0 0 1,-1-1-1,1-1 0,-1 0 0,0 0 0,2-2-5,-2-1 192,0-1-1,-1 0 1,0 0-1,-1-1 1,1 0-1,-2 0 1,0-1-1,0 1 1,-1-1-1,0-1 1,-1 1-1,0-1 1,-1 0-1,0 1 1,-1-1-1,0-1 1,-1 1-1,-1 0 1,0 0-1,0 0 1,-1-1-1,0 1 1,-2 0-1,1 0 1,-1 1-1,-1-1 1,0 0-1,-1 1 1,0 0-1,0 0 1,-8-10-192,10 17-78,0 0 0,-1 1 0,0-1 0,0 1 0,0-1 0,0 1-1,0 0 1,-1 1 0,1-1 0,-1 1 0,0 0 0,0 0 0,1 0 0,-1 1 0,-1-1 0,1 1 0,0 1 0,0-1 0,-4 1 78,-59 18-6861,40 0-875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6.09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254 773 22101,'0'0'3876,"0"0"-1410,0 0-352,0 0-1089,0 0-577,81-7-95,-36 7-97,5-1-128,1-2-128,5 0-160,1-3-609,0 0-864,-2 2-2211,-3-3-2979,-13 3-10473</inkml:trace>
  <inkml:trace contextRef="#ctx0" brushRef="#br0" timeOffset="3608.798">1732 0 7207,'0'0'12652,"0"0"-9705,-83 25 127,38 28-607,-7 20-321,-10 18-865,0 19-288,2 11-993,9 5 0,14-2 0,15-4 0,20-7 0,20-4 0,31-7 0,20-5-1794,28-8-2209,18-12-1218,2-24-2082</inkml:trace>
  <inkml:trace contextRef="#ctx0" brushRef="#br1" timeOffset="77158.703">329 763 19058,'0'0'64,"0"0"-5,0 0 21,14-3 123,187-22 539,-77 25 181,-124 0-904,0 0 0,-1 0 0,1 0 0,-1-1 0,1 1 0,-1 0 0,1 0 0,0 0 0,-1 0-1,1 0 1,-1 0 0,1 0 0,-1 0 0,1 0 0,0 0 0,-1 0 0,1 0 0,-1 1 0,1-1 0,0 0 0,-1 0-1,1 0 1,-1 1 0,1-1 0,0 0 0,-1 0 0,1 1 0,0-1 0,0 0 0,-1 0 0,1 1 0,0-1-1,-1 0 1,1 1 0,0-1 0,0 1 0,0-1 0,-1 0 0,1 1 0,0-1 0,0 1 0,0-1 0,0 0 0,0 1-1,0-1 1,0 1 0,0-1 0,0 1 0,0-1 0,0 0 0,0 1 0,0-1 0,0 1 0,0-1 0,1 0-1,-1 1 1,0-1 0,0 1 0,0-1 0,1 0 0,-1 1 0,0-1 0,0 0 0,1 1 0,-1-1 0,0 0 0,1 1-1,-1-1 1,0 0 0,1 0-19,-202 35 2098,-149-16 16,324-27-2151,245-25 190,-139 26-103,425-48-77,-513 56 58,-783 107 1577,705-87-1736,107-17 106,168 2-12,0-9-1,81-14 35,-263 16-4,29-2-41,-1-1 0,0-2 0,0-2 0,0-1-1,1-2 46,-36 11 2,1 0-1,-1 0 1,1 1-1,-1-1 1,1 0-1,-1 0 0,1 0 1,-1 0-1,1 0 1,-1 0-1,1 0 0,-1 0 1,1 0-1,-1 0 1,1 0-1,-1 0 0,1-1 1,-1 1-1,1 0 1,-1 0-1,1 0 0,-1-1 1,0 1-1,1 0 1,-1 0-1,1-1 0,-1 1 1,0 0-1,1-1 1,-1 1-1,0-1 0,1 1 1,-1-1-1,0 1 1,1 0-1,-1-1 0,0 1 1,0-1-1,0 1 1,0-1-1,1 1 0,-1-1 1,0 1-1,0-1 1,0 1-1,0-1 0,0 1 1,0-1-1,0 1 1,0-1-1,-1 1 1,1-1-1,0 1 0,0-1 1,0 1-1,0-1 1,-1 1-1,1-1 0,0 1 1,0-1-1,-1 1 1,1 0-1,0-1 0,-1 1 1,1 0-1,-1-1-1,-37-9 361,-55 3 121,0 4 0,0 4-1,-51 8-481,-67 2 376,143-11-403,348-32-68,-204 27 78,328-28-63,-404 32 81,0 1 1,0 0 0,-1-1 0,1 1-1,0-1 1,0 1 0,0 0-1,0-1 1,0 1 0,0-1-1,0 1 1,0 0 0,0-1 0,0 1-1,0 0 1,0-1 0,0 1-1,0-1 1,0 1 0,0 0 0,1-1-1,-1 1 1,0 0 0,0-1-1,0 1 1,1 0 0,-1-1-1,0 1 1,0 0 0,1-1 0,-1 1-1,0 0 1,0 0 0,1-1-1,-1 1 1,0 0 0,1 0-1,-1 0 1,1-1 0,-1 1 0,0 0-1,1 0 1,-1 0 0,0 0-1,1 0 1,-1 0 0,1 0-2,-213-8 315,74 12-83,1 6 0,-98 20-232,310-27-251,452-28 118,-442 11 170,-98 8 49,-68 3-10,1 4 0,-1 4 0,1 3 0,-38 11-76,51-10 53,67-9-52,-34 6 28,45-2-69,414-5-189,-292-1-2481,0 1-4062,-95 1-2565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0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37 19987,'-18'1'3699,"-67"1"-717,11-1 2610,92-7-5085,50-7-507,1 4 0,0 2 0,1 3 0,50 5 0,-101-1 0,8-1 0,-12 0 0,0 1 0,0 0 0,0 1 0,0 1 0,0 0 0,0 1 0,0 0 0,14 6 0,-28-7 0,1-1 0,-1 0 0,0 0 0,0 1 0,0-1 0,0 1 0,0-1 0,0 1 0,0 0 0,0-1 0,-1 1 0,1 0 0,-1-1 0,1 1 0,-1 0 0,1 0 0,-1 0 0,0-1 0,0 1 0,0 0 0,0 0 0,0 0 0,-1-1 0,1 1 0,0 0 0,-1 0 0,1-1 0,-1 1 0,0 0 0,0-1 0,1 1 0,-1 0 0,0-1 0,0 1 0,-1-1 0,1 0 0,0 1 0,0-1 0,-1 0 0,1 0 0,-1 0 0,1 0 0,-1 0 0,1 0 0,-1 0 0,0 0 0,1-1 0,-1 1 0,0 0 0,0-1 0,-45 31 0,-2-2 0,-1-2 0,0-2 0,-2-2 0,-11 0 0,16-3 0,-107 48 0,145-55 19,34-11-71,-17-2 5,53-5-966,0-3 1,0-2-1,-1-3 0,0-2 1,26-13 1012,-49 18-1268,67-22-5245,-11 5-5803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08.9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23030,'0'0'2818,"0"0"-1504,0 0 543,0 0-928,0 0-416,103 3-97,-48-9-192,8 3-192,-4-1-32,6 0-288,-7-1-416,-3 1-674,-6 1-415,-13-3-1090,-8 5-1217,-11-3-2626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09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 17713,'2'-15'3384,"-1"6"-3060,0-2 205,1 0-1,0 1 1,0-1 0,1 1-1,0-1 1,1 1 0,0 0-1,1 0 1,0 0 0,0 1-1,1 0 1,5-7-529,-3 9 218,0 0-1,0 0 1,1 1 0,0 0 0,0 1-1,1 0 1,-1 0 0,1 1-1,0 0 1,0 1 0,0 0 0,1 1-1,-1 0 1,0 0 0,1 1 0,4 1-218,-1-1 44,0 2 1,0 0-1,0 0 1,0 2 0,0-1-1,0 2 1,-1 0-1,1 0 1,-1 2 0,0-1-1,-1 2 1,1-1 0,-1 2-1,-1 0 1,1 0-1,-1 1 1,-1 0 0,8 9-45,-13-12-2,0 1 1,0-1-1,0 1 0,-1 0 1,0 0-1,-1 0 1,1 0-1,-2 1 1,1-1-1,-1 1 1,0 0-1,0 0 0,-1 0 1,0 0-1,-1 0 1,0 0-1,0 0 1,0 0-1,-1 0 1,0 0-1,-1 0 0,0 0 1,0-1-1,-2 5 2,-8 9-118,-2 1 0,0-2 1,-1 0-1,-1 0 0,0-2 0,-2 0 0,0-1 0,-1-1 0,-1 0 0,0-2 0,-9 5 118,-58 34-283,102-70 411,245-220 1484,-27-56-1019,-219 272-593,-14 21 0,0 0 0,0 1 0,-1-1 0,1 0 0,0 0 0,0 0 0,0 0 0,-1 0 0,1 1 0,0-1 0,0 0 0,0 0 0,-1 0 0,1 0 0,0 0 0,0 0 0,-1 0 0,1 0 0,0 0 0,0 0 0,-1 0 0,1 0 0,0 0 0,0 0 0,0 0 0,-1 0 0,1 0 0,0 0 0,0 0 0,-1-1 0,1 1 0,0 0 0,0 0 0,0 0 0,-1 0 0,1 0 0,0 0 0,0-1 0,0 1 0,0 0 0,-1 0 0,-15 17 0,0 1 0,0 1 0,2 0 0,0 1 0,2 1 0,0 0 0,1 0 0,1 1 0,2 1 0,0 0 0,1 0 0,1 0 0,1 1 0,1-1 0,1 1 0,1 6 0,3-18 0,-1 0 0,2 0 0,-1 1 0,2-1 0,0 0 0,0 0 0,1-1 0,0 1 0,1-1 0,0 0 0,1 0 0,0 0 0,1-1 0,2 2 0,-6-8 0,1 1 0,0-1 0,0 1 0,0-1 0,0 0 0,1-1 0,-1 1 0,1-1 0,0 0 0,0 0 0,1-1 0,-1 1 0,0-1 0,1 0 0,-1-1 0,1 1 0,0-1 0,0 0 0,-1 0 0,1-1 0,0 0 0,0 0 0,0 0 0,0-1 0,-1 0 0,1 0 0,0 0 0,-1-1 0,1 0 0,-1 0 0,2-1 0,16-9-100,-1-2 1,-1-1-1,0 0 0,-1-2 1,0 0-1,-2-2 0,0 0 1,-1 0-1,-1-2 1,0 0-1,-2-1 0,3-6 100,1-2-3827,-5 2-3161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0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309 128 1377,'0'0'16266,"7"-13"-11258,-2 2-4430,-4 7-401,0 0 0,1 0 0,0 1 0,0-1 0,0 0 0,0 1 0,1-1 1,-1 1-1,1 0 0,0 0 0,0 0 0,0 0 0,0 0 0,0 1 0,1-1 1,-1 1-1,1 0 0,0 0 0,0 0 0,0 1 0,3-2-177,61-8 755,1 2-1,0 3 1,0 4-1,21 3-754,-60-1 100,-80 12-36,-19-9-306,0-3 0,0-3 0,-62-11 242,1 4 43,128 12-16,-1 0 1,1 0-1,0 0 1,0 0-1,0 1 1,0-1-1,1 1 1,-1-1-1,1 1 1,-1-1-1,1 1 1,0 0-1,0 0 1,0-1-1,0 1 1,1 0 0,-1 0-1,1 0 1,0 0-1,0 0 1,0 0-1,0 0 1,0 0-1,1 0 1,-1 0-1,1 0 1,0-1-1,-1 1 1,1 0-1,2 2-27,-2 3 87,6 50 315,-1 0-1,-4 0 0,-2 0 0,-2 0 1,-3 0-1,-4 9-401,-24 89 0,-6-3 0,-43 102 0,65-216 0,2 2 0,1 0 0,3 0 0,1 1 0,2 1 0,2-1 0,1 1 0,3 0 0,1 0 0,3 1 0,1 3 0,-1-38 0,0-1 0,1 1 0,0-1 0,0 0 0,1 0 0,0 0 0,0 0 0,1-1 0,0 1 0,0-1 0,1-1 0,0 1 0,0-1 0,1 0 0,-1 0 0,1-1 0,0 1 0,1-2 0,-1 1 0,1-1 0,0 0 0,0-1 0,1 0 0,4 1 0,18 4 0,0-2 0,0-1 0,0-1 0,1-2 0,-1-1 0,11-2 0,132-8-2216,-124 3 150,-1-2 0,1-2 1,-1-3-1,10-5 2066,-18 2-9284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2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26 1505,'0'0'16427,"0"0"-11169,0 0-2461,0 0-720,0 0-1196,-4 17-406,-38 111 422,-71 104-561,106-212-357,19-56 47,4-7-14,-6 10 65,1-1 0,2 2 0,1 0 0,1 0 0,2 1 0,1 1 0,2 1 0,1 1 0,5-5-77,-25 31 19,0 0 1,1 0-1,-1 0 1,1 0-1,-1 1 1,1-1-1,0 0 1,-1 1-1,1-1 1,0 1-1,0-1 1,0 1-1,0 0 1,0 0-1,1 0 1,-1 0-1,0 0 1,0 1-1,1-1 1,-1 1-1,0-1 1,1 1-1,-1 0 0,1 0 1,-1 0-1,0 0 1,1 0-1,-1 1 1,1-1-1,-1 1 1,0-1-1,0 1 1,1 0-1,-1 0 1,0 0-1,0 0 1,2 1-20,2 10 16,0-1 1,-1 1 0,0 0 0,-1 0 0,0 1 0,-1-1-1,-1 1 1,0 0 0,0-1 0,-1 12-17,4 15 3,-1-11-17,-4-14-27,1 0 0,1 0 1,0-1-1,1 1 1,0 0-1,1-1 1,1 0-1,0 0 1,1 0-1,0-1 0,1 0 1,0 0-1,1-1 1,4 6 40,-8-14-281,1-1 0,-1 1-1,1 0 1,-1-1 0,1 0 0,0 0 0,0-1 0,0 1 0,0-1 0,0 0 0,0 0 0,0-1 0,0 1 0,0-1 0,1 0 0,-1-1 0,0 1 0,2-2 281,55-16-11416,-33 3-3622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3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96 17424,'0'0'4228,"4"-15"-1339,13-42-215,-16 56-2576,-1-1 1,1 1-1,0-1 0,-1 1 0,1 0 0,0 0 1,0-1-1,0 1 0,0 0 0,0 0 1,0 0-1,1 0 0,-1 0 0,0 0 1,0 0-1,1 1 0,-1-1 0,0 0 1,1 1-1,-1-1 0,1 1 0,-1 0 0,1-1 1,-1 1-1,1 0 0,-1 0 0,1 0 1,-1 0-1,1 0 0,-1 0 0,2 0-98,5 0 313,16-1-69,-1 2-1,1 0 1,0 1 0,0 1 0,0 1 0,-1 2-1,0 0 1,0 1 0,20 11-244,-36-15 0,0 0 0,-1 1 0,1 0 0,-1 0 0,0 1 0,0 0 0,-1 0 0,1 0 0,-1 1 0,0-1 0,-1 1 0,1 0 0,-1 1 0,0-1 0,-1 1 0,0 0 0,0 0 0,0 0 0,-1 0 0,0 0 0,0 1 0,-1-1 0,0 1 0,0-1 0,-1 1 0,0-1 0,0 1 0,-1-1 0,0 1 0,0-1 0,-1 0 0,0 1 0,0-1 0,0 0 0,-2 2 0,-108 275 0,82-192 0,4 0 0,5 2 0,3 1 0,5 0 0,0 56 0,14-14 0,6-1 0,23 120 0,-6 8 0,-23-263 0,-1 1 0,0 0 0,1 0 0,-1 0 0,0 0 0,0 0 0,0 0 0,-1-1 0,1 1 0,0 0 0,-1 0 0,1 0 0,-1 0 0,0-1 0,1 1 0,-1 0 0,0 0 0,0-1 0,0 1 0,0-1 0,-1 1 0,1-1 0,0 0 0,-1 1 0,1-1 0,-1 0 0,1 0 0,-1 0 0,1 0 0,-1 0 0,0 0 0,1 0 0,-1-1 0,0 1 0,0 0 0,0-1 0,0 0 0,1 1 0,-1-1 0,0 0 0,0 0 0,0 0 0,-15-2 0,0-1 0,1-1 0,0-1 0,0 0 0,0-1 0,1 0 0,0-1 0,0-1 0,1-1 0,-14-9 0,27 17 0,-13-6-4,1-1-1,1 0 1,0 0 0,0-1-1,0-1 1,1 0-1,0 0 1,1-1 0,1-1-1,0 0 1,-7-11 4,15 22-96,1 0 0,-1 0 0,1 1 0,-1-1 0,1 0 0,0 0 0,-1 0 0,1 0 0,0 0 0,0 0 0,0 0 0,0 0 0,0 0 0,0 0 0,0 0 0,0-1 0,0 1 0,0 0 0,1 0 0,-1 1 0,0-1 0,1 0 0,-1 0 0,0 0 0,1 0 0,0 0 0,-1 0 0,1 0 0,-1 1 0,1-1 0,0 0 0,0 0 0,-1 1 0,1-1 0,0 0 0,1 0 96,36-7-8651,-4 5-2416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217 201 13741,'0'0'16239,"0"0"-14285,0 0-1121,-35-81-833,2 55 0,-10 0-1986,-9-10-3043,-2 5-8616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0 376 15919,'0'0'7751,"0"0"-5573,0 0-32,0 0-544,0 0-1186,77-13-127,-36 13-193,10 4-32,-2-2-64,5 2-160,-3-1-545,0-2-1185,-8-1-1761,-7 0-2787,-10 0-9962</inkml:trace>
  <inkml:trace contextRef="#ctx0" brushRef="#br0" timeOffset="445.405">986 1 23350,'0'0'2461,"0"0"-187,0 0-400,0 0-966,0 0-529,2 14-139,8 97 16,-6-93-291,0 0 0,2 0 0,0-1 0,1 0 0,1 0 0,1-1 0,0 0 0,1 0 0,1-1 0,0 0 0,1-1 0,0-1 0,1 0 0,1 0 0,0-1 0,1-1 0,0 0 0,6 2 35,-18-10-44,1-1 0,0 1 0,-1-1 0,1 0 0,0 1 0,0-2 0,0 1 0,1 0 0,-1-1 0,0 0 0,0 0 0,1 0 0,-1-1 0,1 1 0,-1-1 0,1 0 0,-1 0 0,0 0 0,1-1 0,-1 0 0,1 0 0,-1 0 0,0 0 0,0-1 0,0 0 0,0 1 0,0-1 0,0-1 0,0 1 0,0-1 0,-1 1 0,1-1 0,0-1 44,17-31 435,-3 0 0,0-2 0,-3 0 0,-1 0 0,-1-1-1,-3-1 1,1-6-435,-4 17 63,2-27-63,-26 72 0,4 13 0,1-1 0,2 2 0,0 0 0,3 0 0,0 0 0,2 1 0,2 0 0,0 7 0,3-35 0,-21 630-59,-21-366-480,41-262 540,-1 0-1,0 1 1,0-1 0,0 0-1,-1-1 1,0 1 0,0 0-1,-1-1 1,1 1 0,-1-1-1,0 0 1,-1 0 0,1-1-1,-1 1 1,0-1 0,0 0-1,0-1 1,-1 1 0,1-1-1,-1 0 1,0 0 0,0 0-1,0-1 1,-5 1-1,-11-1 17,0-1 0,0-2 0,0 0 0,0-1 1,0-1-1,1-2 0,-1 0 0,1-1 0,0 0 0,1-2 0,0-1 0,0-1 0,0 0 0,2-1 0,-1-1 0,1-1 1,1-1-1,1 0 0,0-1 0,-10-12-17,11 13 33,1-1 0,1 0 0,0-1 0,1 0 0,1-1 0,0 0 0,1-1 0,1 0 0,-1-6-33,-5-73-1968,16 88 1237,1 1 0,-1-1 0,2 0 1,-1 1-1,1-1 0,0 1 0,1 0 0,0 0 0,0 0 1,4-6 730,29-34-7821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4:10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176 265 14702,'1'-14'4116,"4"-69"918,-22 82-59,11 10-4866,1 0-1,1 0 1,-1 0-1,2 0 1,-1 0 0,1 1-1,1 0 1,0-1-1,0 1 1,1 0-1,0 0 1,0 7-109,1 2-84,1-1 0,1 1 0,1-1 0,0 1 0,1-1 1,1 0-1,1 0 0,0-1 0,1 0 0,1 0 0,1-1 0,0 1 0,1-2 0,1 0 1,1 0-1,0-1 0,0 0 0,2-1 0,-1 0 0,2-2 0,4 4 84,-14-11-66,1 0 0,-1 0 0,1-1-1,-1 1 1,1-2 0,0 1 0,0 0 0,0-1-1,0 0 1,1-1 0,-1 1 0,1-1 0,-1-1-1,1 1 1,-1-1 0,1 0 0,-1 0 0,1-1-1,-1 0 1,1 0 0,-1 0 0,0-1 0,1 0-1,-1-1 1,0 1 0,0-1 0,-1 0 0,1 0 0,-1-1-1,4-2 67,12-23 700,-2 0 0,-1-2 0,-1 0 0,-1 0-1,-2-2 1,-1 0 0,-2-1 0,2-12-700,-6 24 215,21-100 356,-67 354-571,25-133 0,4 1 0,3 52 0,7-115 0,-2 1 0,-1-1 0,-1 0 0,-2 0 0,-2-1 0,-2 0 0,0 0 0,-16 31 0,16-45 0,-1 0 0,-1-2 0,-1 1 0,-1-2 0,0 0 0,-2 0 0,0-2 0,-4 3 0,12-13 0,1-1 0,-1 0 0,-1 0 0,1-1 0,-1 0 0,0 0 0,0-1 0,-1 0 0,1-1 0,-1 0 0,0-1 0,0 0 0,1 0 0,-1-1 0,-1 0 0,1-1 0,0 0 0,0-1 0,0 0 0,-6-1 0,4-2-89,0-1 1,0 0-1,0 0 0,1-2 1,0 1-1,0-1 0,1-1 1,-1 0-1,2 0 0,-1-1 1,1 0-1,1-1 0,-1 0 1,2 0-1,-1-1 0,2 0 1,-1 0-1,2-1 0,-1 1 1,1-1-1,1-1 0,0 1 1,0-8 88,2 14-500,1 1 0,0 0 1,1-1-1,-1 1 0,1-1 1,1 1-1,-1-1 0,0 1 1,1 0-1,0-1 0,1 1 1,-1 0-1,1 0 0,0 0 1,0 0-1,1 0 0,-1 0 1,1 0-1,0 1 0,1-2 500,24-21-6064</inkml:trace>
  <inkml:trace contextRef="#ctx0" brushRef="#br0" timeOffset="316.128">898 704 19635,'0'0'4110,"0"0"-1313,0 0-325,0 0-865,0 0-748,0 0-271,0 0-92,-6 18-314,-40 118-161,41-121-90,1 0 1,1 1-1,0-1 1,1 1-1,1 0 1,0-1-1,1 1 1,1 0-1,0 0 1,1-1-1,2 7 69,-2-16-54,0 1 0,0-1 1,0 0-1,1 1 0,0-1 1,0 0-1,0 0 0,1-1 0,0 1 1,0-1-1,0 0 0,1 0 0,0 0 1,0 0-1,0-1 0,0 0 1,1 0-1,0-1 0,-1 1 0,1-1 1,1 0-1,-1-1 0,0 1 0,1-1 1,-1-1-1,1 1 0,3-1 54,0 1-668,0-1-1,0-1 1,-1 0-1,1 0 0,0-1 1,0 0-1,0-1 1,-1 0-1,1-1 1,4-1 668,51-34-10232,-40 14 2160</inkml:trace>
  <inkml:trace contextRef="#ctx0" brushRef="#br0" timeOffset="616.523">1265 69 14510,'0'0'4388,"-16"2"-1548,-55 9-150,65-10-2554,0 1 1,1 0-1,-1 1 0,1-1 0,-1 1 0,1 0 0,0 0 0,0 1 0,0-1 0,1 1 0,-1 0 0,1 1 0,0-1 0,0 1 0,1 0 0,-1 0 0,1 0 0,0 0 0,0 0 0,1 1 0,-1 0 0,1-1 0,1 1 0,-1 0 0,1 0 0,0 0 0,0 1-136,1-4 6,-1 1-1,1-1 1,0 1-1,1-1 1,-1 1-1,1-1 1,0 1-1,0-1 1,0 0-1,0 1 1,0-1-1,1 0 1,-1 0-1,1 0 1,0 0-1,0 0 1,0 0-1,0-1 1,0 1-1,1-1 1,0 1-1,-1-1 1,1 0-1,0 0 1,0 0-1,0 0 1,0-1-1,0 1 1,0-1-1,1 0 1,-1 0-1,0 0 1,3 1-6,119 10 171,-118-12-86,1 0 1,-1-1-1,0 0 1,0 0 0,0 0-1,0-1 1,0 0-1,0-1 1,0 1-1,0-2 1,-1 1 0,0 0-1,1-1 1,-1 0-1,-1-1 1,1 0 0,-1 1-1,1-2 1,-2 1-1,1 0 1,0-1-1,-1 0 1,0 0 0,-1 0-1,1-1 1,-1 0-1,0 1 1,-1-1 0,1 0-1,-2 0 1,2-6-86,-13-87 1054,9 97-1047,0 0-1,0 0 1,0-1-1,0 1 1,0 0 0,-1 0-1,0 0 1,1 0-1,-1 0 1,0 1-1,0-1 1,-1 1 0,1-1-1,0 1 1,-1 0-1,1-1 1,-1 1-1,0 1 1,0-1 0,0 0-1,0 1 1,0-1-1,0 1 1,0 0 0,-1 0-1,1 0 1,0 1-1,-1-1-6,-2 2-190,1 0-1,0 0 1,0 0 0,0 0-1,0 1 1,1 0-1,-1 0 1,0 1-1,1-1 1,-1 1 0,1 0-1,0 0 1,0 0-1,0 1 1,1 0-1,-1-1 1,1 1 0,-1 0-1,1 1 1,-1 1 190,-30 58-11502,24-25-5245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8:32.2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571 126 21717,'-20'0'2226,"-150"12"1537,148-3-1469,58-6-1694,45-8-536,1-3 0,-2-4 0,0-3 0,69-23-64,-14-11-368,-136 49 366,1 0 1,0 0 0,-1 0-1,1-1 1,-1 1 0,1 0-1,0 0 1,-1-1 0,1 1-1,-1 0 1,1-1 0,0 1-1,0 0 1,-1-1 0,1 1-1,0 0 1,0-1 0,-1 1-1,1-1 1,0 1 0,0-1-1,0 1 1,-1 0 0,1-1-1,0 1 1,0-1 0,0 1-1,0-1 1,0 1 0,0-1-1,0 1 1,0-1 0,0 1-1,0 0 1,1-1 0,-1 1 0,0-1-1,0 1 1,0-1 0,0 1-1,1 0 1,-1-1 0,0 1-1,1-1 1,-1 1 0,0 0-1,0-1 1,1 1 0,-1 0-1,1-1 1,-1 1 0,0 0-1,1 0 1,-1 0 0,1-1-1,-1 1 1,0 0 0,1 0-1,-1 0 1,1 0 0,-1 0-1,1 0 1,-1-1 0,1 1-1,-1 0 1,0 0 0,1 1-1,-1-1 1,1 0 1,-38-2 102,-15 9 49,0 2 1,1 2-1,0 3 0,1 2 0,-27 13-151,33-13 66,-22 8 21,2 2 1,1 3-1,-41 27-87,96-51 8,4-4-6,1 0 1,0 1-1,0-1 0,0 1 1,0 0-1,0 0 1,0 0-1,0 1 1,0-1-1,1 0 1,0 1-1,-1 0 1,1 0-1,0-1 0,0 1 1,0 0-1,1 1 1,-1-1-1,1 0 1,0 0-1,-1 1 1,1-1-1,0 2-2,3-2-4,0-1-1,0 0 1,-1 0 0,1 0 0,0 0-1,1 0 1,-1 0 0,0 0-1,1-1 1,-1 1 0,1-1 0,-1 0-1,1 1 1,-1-1 0,1-1-1,0 1 1,0 0 0,0-1 0,-1 1-1,1-1 1,0 0 0,0 0-1,0 0 1,0 0 0,-1 0 0,2-1 4,2 1-12,59-2-241,0-2 1,-1-4-1,1-2 0,-1-3 1,-1-3-1,49-20 253,7-7-203,-119 43 216,0 0 1,-1 0-1,1 0 0,0 0 0,-1 0 1,1 0-1,0 0 0,0 0 0,-1 0 1,1 0-1,0 0 0,0 0 0,-1 0 0,1 0 1,0 0-1,0-1 0,0 1 0,-1 0 1,1 0-1,0 0 0,0 0 0,0-1 0,-1 1 1,1 0-1,0 0 0,0 0 0,0-1 1,0 1-1,0 0 0,-1 0 0,1-1 1,0 1-1,0 0 0,0 0 0,0-1 0,0 1 1,0 0-1,0-1 0,0 1 0,0 0 1,0 0-1,0-1-13,-34 5 645,-91 27-58,2 6-1,2 4 0,-24 18-586,132-54 3,-172 72-3,181-69 0,23-8 0,-12-1 0,40-3 0,-1-3 0,0-2 0,-1-1 0,27-11 0,-32 9 0,-39 12 0,181-51-187,135-59 187,-274 84-43,-67 16 59,-16 12 15,0 2-1,1 1 0,-1 3 0,2 0 0,-1 3 0,1 1 0,-14 8-30,21-9 3,-86 28-3,2 5 0,3 6 0,1 4 0,-4 9 0,36-2 0,79-59 0,-1-1 0,1 1 0,0-1 0,0 0 0,0 1 0,0-1 0,0 1 0,0-1 0,0 1 0,0-1 0,1 1 0,-1-1 0,0 0 0,1 1 0,-1-1 0,1 0 0,0 1 0,-1-1 0,1 0 0,0 0 0,0 1 0,0-1 0,0 0 0,0 0 0,0 0 0,0 0 0,0 0 0,0 0 0,0-1 0,1 1 0,-1 0 0,0-1 0,1 1 0,-1-1 0,0 1 0,1-1 0,-1 1 0,1-1 0,-1 0 0,1 0 0,-1 0 0,1 0 0,-1 0 0,0 0 0,1 0 0,-1 0 0,1-1 0,-1 1 0,1 0 0,-1-1 0,1 0 0,58 1 0,-1-4 0,1-2 0,-1-3 0,0-2 0,-1-3 0,-1-2 0,0-3 0,24-12 0,-68 26 0,34-10 0,-1-3 0,0-1 0,-2-2 0,0-3 0,-2-1 0,2-4 0,-40 27 0,-1 1 0,1-2 0,-1 1 0,0 0 0,0-1 0,0 1 0,0-1 0,0 0 0,0 0 0,-1 0 0,1 0 0,-1-1 0,0 1 0,0 0 0,0-1 0,-1 0 0,1 1 0,-1-1 0,0 0 0,0 0 0,0 0 0,-1 0 0,1 0 0,-1 0 0,0 0 0,0 0 0,0 0 0,-1 0 0,1 1 0,-1-1 0,0 0 0,0 0 0,0 0 0,-1 0 0,1 1 0,-1-1 0,0 1 0,0-1 0,-11-7 0,-1 0 0,0 0 0,0 2 0,-1 0 0,0 0 0,0 1 0,-1 1 0,0 1 0,-1 0 0,1 1 0,-1 1 0,0 1 0,0 0 0,-1 1 0,1 1 0,0 0 0,-13 2 0,8-3 0,-1 2 0,1 0 0,-1 1 0,1 1 0,0 1 0,0 1 0,0 1 0,1 0 0,-1 2 0,1 1 0,0 1 0,-15 8 0,-2 23-1436,19-9-3764,11-16-8215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3:46.95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43 639 8744,'0'0'7490,"0"0"-3892,0 0-1051,0 0-76,0 0-586,0 0-471,0 0-266,-1-5-288,2 4-839,-1 0 0,0 0 0,0-1 0,1 1 0,-1 0 0,0 0 0,1-1 0,0 1 0,-1 0 0,1 0 0,0 0 0,-1 0 0,1 0 0,0 0 0,0 0 0,0 0 0,0 0 0,0 0 0,0 0 0,0 1 0,0-1 0,0 0 0,0 1 0,0-1 0,1 1 0,-1-1 0,0 1 0,0 0 0,1-1 0,-1 1 0,0 0 0,0 0 0,1 0 0,-1 0 0,0 0 0,1 0 1,-1 0-1,0 0 0,0 1 0,1-1 0,-1 0 0,0 1 0,0-1 0,1 1 0,-1 0 0,0-1 0,0 1 0,0 0 0,0 0-21,72 20 651,-71-20-639,0-1 1,-1 1-1,1 0 1,-1 0-1,1 0 0,-1 0 1,1 0-1,-1 0 1,0 0-1,0 0 1,1 0-1,-1 1 1,0-1-1,0 0 1,0 1-1,0-1 1,-1 1-1,1-1 1,0 1-1,-1-1 0,1 1 1,-1 0-1,1-1 1,-1 1-1,0 0 1,1 0-1,-1-1 1,0 1-1,0 0 1,0-1-1,-1 1 1,1 0-1,0-1 1,-1 1-1,1 0 0,-1-1 1,1 1-1,-1 0 1,0-1-1,0 1 1,0-1-1,0 2-12,-93 78 309,36-39-212,54-39-97,2-2 0,1-1 0,0 0 0,-1 1 0,1-1 0,0 1 0,-1 0 0,1-1 0,0 1 0,0 0 0,-1 0 0,1 0 0,0 0 0,0 0 0,0 0 0,0 0 0,0 0 0,0 0 0,1 1 0,-1-1 0,0 0 0,1 1 0,-1-1 0,0 0 0,1 1 0,0-1 0,-1 1 0,1-1 0,0 0 0,0 1 0,0-1 0,0 1 0,0-1 0,0 1 0,0-1 0,0 1 0,1-1 0,-1 0 0,0 1 0,1-1 0,-1 1 0,1-1 0,0 0 0,-1 1 0,1-1 0,0 0 0,0 1 0,127 7-4,-99-10-19,158-19-1645,-66-6-6145,-86 17 249</inkml:trace>
  <inkml:trace contextRef="#ctx0" brushRef="#br0" timeOffset="841.076">1977 212 12972,'0'0'2878,"0"0"-236,0 0 38,0 0-310,-1-15-517,3-49-444,-2 61-1344,1 1 0,-1-1 0,1 1 0,0 0 0,0 0 0,0-1 0,0 1 0,0 0 0,1 0 0,-1 0 0,0 0 0,1 0 0,0 0 0,-1 1 0,1-1 0,0 1 0,0-1 0,0 1 0,0-1 0,0 1 0,0 0 0,0 0 0,1 0 0,-1 0 0,2 0-65,3-2 147,3-2-57,0 0 0,0 1 0,1 0-1,0 1 1,0 0 0,0 1 0,0 0-1,0 1 1,0 0 0,0 1 0,1 0 0,-1 0-1,0 2 1,0-1 0,0 1 0,0 1-1,0 0 1,-1 0 0,1 1 0,-1 1-1,0 0 1,0 0 0,0 1 0,-1 0-1,0 0 1,0 1 0,7 7-90,-13-5 5,0 0 0,-1 0 0,1 1 0,-2-1 0,1 1 0,-2-1-1,1 1 1,-1-1 0,0 1 0,-1-1 0,0 1 0,-1-1 0,0 1 0,0-1 0,-1 0 0,-1 0 0,1 0 0,-1 0 0,-1-1 0,1 0-1,-1 0 1,-1 0 0,0 0 0,0-1 0,0 0 0,-4 3-5,-6 10-87,-1-2-1,-1 0 1,-1 0-1,0-2 1,-2-1 0,1 0-1,-2-1 1,0-2-1,0 0 1,-1-1 0,-1-1-1,1-1 1,-2-2-1,1 0 1,-1-2-1,-14 2 88,38-6 2,-1-1 0,0 1-1,1 0 1,-1-1-1,0 0 1,1 1 0,-1-1-1,0 0 1,1 0-1,-1 0 1,0 0 0,0 0-1,1 0 1,-1 0-1,0 0 1,1-1 0,-1 1-1,0-1 1,1 1-1,-1-1 1,0 0 0,1 0-1,-1 0 1,1 0-1,0 0 1,-1 0 0,1 0-1,0 0 1,-1 0 0,1 0-1,0-1 1,0 1-1,0-1 1,0 1 0,0-1-1,1 1 1,-1-1-1,0 1 1,1-1 0,-1 0-1,1 1 1,-1-1-1,1 0 1,0 1 0,0-1-1,0 0 1,0 0-1,0 1 1,0-1 0,0-1-2,2-1 57,0 0 0,-1 1 0,1-1 1,0 0-1,1 0 0,-1 1 0,1 0 1,0-1-1,-1 1 0,2 0 1,-1 0-1,0 0 0,0 1 0,1-1 1,-1 1-1,1 0 0,0 0 1,0 0-1,0 1 0,0-1 0,0 1 1,0 0-1,0 0 0,0 0 1,1 1-1,-1-1 0,0 1 0,0 0 1,1 0-1,-1 1 0,0-1 0,0 1 1,1 0-1,-1 0 0,0 0 1,0 1-1,3 1-57,5 5 39,-1 1 0,0 0-1,-1 0 1,0 1 0,0 1 0,-1 0 0,0 0 0,-1 1-1,0 0 1,-1 0 0,2 7-39,31 44 91,-35-55-93,0-1 0,0 0 0,1 0 0,0 0 0,0-1 0,0 0 0,1 0 0,0 0 0,0-1 0,0 0 0,1-1 0,0 1 0,0-1 1,0-1-1,0 1 0,0-2 0,1 1 0,0-1 0,-1 0 0,1-1 0,0 0 0,4 0 2,-11-2-32,1 0 0,-1 0 1,0 0-1,1-1 0,-1 1 0,0 0 1,0-1-1,0 0 0,0 1 0,0-1 0,0 0 1,0 0-1,-1 0 0,1 0 0,-1 0 1,1-1-1,-1 1 0,0 0 0,0-1 1,0 1-1,0-1 0,0 1 0,-1-1 0,1 1 1,0-3 31,7-45-3386,-7 43 2276,1-17-3668,0 1-2888</inkml:trace>
  <inkml:trace contextRef="#ctx0" brushRef="#br1" timeOffset="69494.241">726 82 11435,'0'0'4884,"0"0"-2145,0 0-598,0 0 128,3-12-353,8-39-539,-4 32 1553,-2 26-2125,-2 19-787,-1 49 124,-3-27-123,3 0 1,2 0 0,2-1 0,2 0-1,2 1-19,4-1 31,-5-20-26,-1 1 0,-1 0-1,-1 0 1,-2 0 0,-1 1 0,-1 0-1,-1 8-4,-3-33 1,-1 0-1,1-1 0,-1 1 0,0-1 0,0 1 0,0-1 1,0 0-1,0 0 0,-1 0 0,1-1 0,-1 1 0,0-1 1,0 0-1,0 0 0,0 0 0,0-1 0,0 1 0,-1-1 1,1 0-1,0 0 0,-1-1 0,1 1 0,-1-1 0,1 0 0,-1 0 1,1-1-1,-1 1 0,-1-1 0,-3 1 22,-131 0 549,257-6 235,235-55-3069,-338 57 1668,12-1-899,-10 4-2295,-12 4-972,-4 3-3541</inkml:trace>
  <inkml:trace contextRef="#ctx0" brushRef="#br1" timeOffset="70000.353">546 1548 8360,'0'0'8952,"0"0"-4852,0 0-1415,13-14-298,46-43-770,-55 54-1491,0 0 1,0 1-1,0-1 0,1 1 0,-1 0 1,1 0-1,-1 0 0,1 1 0,0 0 0,-1-1 1,1 2-1,0-1 0,0 0 0,0 1 1,0 0-1,-1 0 0,1 1 0,0-1 1,2 2-127,3-1 148,-6-1-130,0 0 1,0 0 0,1 1 0,-1 0 0,0 0-1,0 0 1,0 1 0,0-1 0,0 1 0,-1 0 0,1 0-1,0 0 1,-1 1 0,1-1 0,-1 1 0,0 0-1,0 0 1,0 0 0,0 0 0,-1 0 0,1 1-1,-1-1 1,0 1 0,0 0 0,0-1 0,0 1-1,-1 0 1,1 0 0,-1 0 0,0 0 0,-1 1-1,1-1 1,-1 0 0,1 0 0,-1 0 0,0 1-1,-1-1 1,1 0 0,-1 0 0,0 0 0,0 0 0,0 0-1,0 0 1,-2 3-19,-8 11-85,0 1-1,-1-2 1,-2 0-1,1 0 1,-2-1 0,0-1-1,-1 0 1,0-1-1,-1-1 1,-1 0 0,0-2-1,-1 0 1,0-1-1,0-1 1,-10 3 85,22-8-77,-1 0 0,1-1 1,0 0-1,-1-1 0,0 1 0,0-1 0,0-1 1,1 0-1,-1 0 0,0 0 0,-1-1 0,1 0 1,-3-1 76,9-1 36,0 1 0,0-1 0,1 0 1,-1 1-1,0-1 0,1 0 0,0 0 1,-1 0-1,1-1 0,0 1 0,0 0 1,0 0-1,0-1 0,0 1 0,0 0 1,1-1-1,-1 1 0,1-1 0,0 1 1,0-1-1,0 1 0,0 0 0,0-1 1,0 1-1,1-1 0,-1 1 0,1-1 1,0 1-1,0 0 0,-1-1 0,1 1 1,1 0-1,-1 0 0,0 0 0,1 0 1,-1 0-1,1 0 0,-1 0 0,1 0 1,0 0-1,0 1 0,0-1 0,1 0-36,1-2 58,0 0 0,0 1 0,0-1-1,0 1 1,0 0 0,1 0 0,-1 1-1,1-1 1,0 1 0,0 0 0,0 0-1,0 1 1,0-1 0,0 1 0,0 0-1,0 1 1,1-1 0,-1 1 0,0 0-1,1 0 1,-1 1 0,0-1 0,0 1-1,0 1 1,1-1 0,-1 1 0,0-1-1,-1 1 1,1 1 0,0-1 0,-1 1 0,1 0-1,1 1-57,58 53 135,-55-47-307,1-1 0,0 0 0,0 0 0,1-1 0,0 0 0,0 0 0,1-2 0,0 1 0,0-2 0,3 2 172,42 7-4900,-19-10-2649,-9-2-3838</inkml:trace>
  <inkml:trace contextRef="#ctx0" brushRef="#br1" timeOffset="70380.877">1265 961 26041,'0'0'977,"0"0"389,0 0 214,0 0-603,14 0-518,-5 0-384,-4-1-44,-1 1 1,1 0-1,0 0 1,-1 0-1,1 0 1,-1 1-1,1 0 1,-1 0-1,1 0 1,-1 1-1,0-1 1,0 1-1,0 0 1,1 0-1,-2 1 1,1-1-1,0 1 1,0 0 0,-1 0-1,1 1-31,41 47-137,-3 3 0,-2 1 0,17 36 137,-54-87-103,-3-3 74,0 0 0,0 0 0,0 0 0,0 0 0,0-1 1,0 1-1,0 0 0,1 0 0,-1 0 0,0 0 0,1-1 0,-1 1 1,0 0-1,1 0 0,-1-1 0,1 1 0,-1 0 0,1-1 0,-1 1 1,1 0-1,-1-1 0,1 1 0,0-1 0,-1 1 0,1-1 1,0 1-1,0-1 0,-1 1 0,1-1 0,0 0 0,0 0 0,0 1 1,-1-1-1,1 0 0,0 0 0,0 0 0,0 0 0,0 0 1,0 0-1,-1 0 0,1 0 0,0 0 0,0 0 0,0 0 0,0-1 1,-1 1-1,1 0 0,0-1 0,0 1 0,-1 0 0,1-1 0,0 1 1,0-1-1,-1 1 0,1-1 0,0 0 0,-1 1 0,1-1 1,-1 0-1,1 1 0,0-2 29,63-172 464,15 15 1437,-107 211-1330,-31 22-917,-3-4 1,-4-1-1,-31 22 346,81-76-169,-60 52-3823,24-26-1551,-13 7-6458</inkml:trace>
  <inkml:trace contextRef="#ctx0" brushRef="#br1" timeOffset="70675.091">871 1442 11851,'0'0'3844,"0"0"-129,0 0-255,0 0-706,0 0-736,0 0-288,0 0-289,-97 121-608,47-62-353,-11 1-159,-1 2-161,-5-2-160,-1-4-192,8-3-1282,6-9-1473,11-4-3138,10-13-7913</inkml:trace>
  <inkml:trace contextRef="#ctx0" brushRef="#br1" timeOffset="71008.672">2313 94 18738,'0'0'5189,"0"0"-1506,0 0-800,-98 44-929,55-4-1634,-8 9-320,1 9 0,-4 10 0,-1 9 0,-11 9 0,-21 17 0,-27 16-1666,-31-8-7238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02.72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1 211 11979,'0'0'3988,"0"0"-2349,0 0-854,0 0 346,13-1-260,542-56-124,-286 36-742,59 0 33,53 2 90,55 0 176,52 2-16,4553-38 6092,-1501 144-4204,-3480-87-2174,397 11-66,-56-5-32,-63-7-38,-64-3-261,92-22-2093,-273 6 97,-56 0-1533,-43-2-1831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03.23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1186 311 10954,'-207'2'3798,"-701"0"4095,857-4-7530,32-2-154,32-5 138,172-27 656,5 13-800,67-2-144,73 2 21,65-1 59,63 1-102,63 1-10,49 1-1,3449-24 5201,-367 96-3113,-3203-41-2114,-64-6-22,-68-5-68,-65-7-71,55-25-1499,-243 14-160,-59-1-1282,-53-1-2370,-48 1-3405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0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23062,'28'-1'2754,"441"-36"455,902 4 345,-1117 32-3366,19 1-188,102-1 0,159-28 0,-335-7-742,-173 24-88,-36 1-2034,-42 8-1455,-17 2-2525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2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50 18161,'-16'-9'4522,"-51"-24"-1720,-2 25 1880,75 18-3833,138 45-566,5-10 43,-147-44-304,0-1 0,0 1 0,0-1 0,-1 1 0,1-1 0,0 1 0,0 0 1,-1 0-1,1 0 0,-1 0 0,1 0 0,-1 1 0,1-1 0,-1 0 0,0 1 0,0-1 1,1 0-1,-1 1 0,0 0 0,0-1 0,-1 1 0,1 0 0,0-1 0,0 1 0,-1 0 1,1 0-1,-1 0 0,0-1 0,1 1 0,-1 0 0,0 0 0,0 0 0,0 0 1,0 0-1,-1 0 0,1-1 0,0 1 0,-1 0 0,0 0 0,1 0 0,-1-1 0,0 1 1,0 0-1,1-1 0,-2 1 0,1-1 0,0 1 0,0-1 0,-1 1-22,-8 7 7,-1-1-1,0-1 1,0 1 0,-1-2-1,0 0 1,0 0-1,-1-1 1,1-1-1,-1 0 1,0-1 0,-3 1-7,-92 36-14,117-36-55,168-11-3848,-62-8-1711,-35 3-1734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1 110 9929,'0'0'11078,"0"0"-6995,0 0-1953,0 0-240,13 0-721,108 0-516,0-6 0,0-6 1,17-7-654,-28-12-2066,-97 14-2048,-18 3-4206,-5 3-6408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3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279 135 3587,'0'0'11980,"0"0"-7560,0 0-2413,17-10-443,-3-1-1288,-6 5-196,0 1 0,0-1 0,1 1 1,-1 0-1,1 1 0,1 0 0,-1 1 1,0 0-1,1 0 0,-1 1 1,1 0-1,1 0-80,247-13 897,-247 11-844,-28-2-22,-29-2-30,-39-4-78,46 5 170,0 1-1,-1 2 0,0 2 0,0 2 0,-12 2-92,47-1 121,-1 0 0,1 0 0,1 0 0,-1 1 0,0-1 0,0 1 0,0 0 0,1 0 0,-1 1 0,1 0 0,0 0 0,0 0-1,0 0 1,0 0 0,0 1 0,1-1 0,-1 1 0,1 0 0,0 0 0,1 1 0,-1-1 0,0 1 0,1-1 0,0 1 0,0 0 0,1-1-1,-1 1 1,1 3-121,-9 152 1587,11-124-1376,0 47 133,-3 0 1,-4 0-1,-3-1 0,-6 8-344,-49 149 51,41-168-53,4 0 0,3 2 0,2-1 0,-2 75 2,15-141 0,0 1 0,0 0 0,1 0 0,1 0 0,-1 0 0,1 0 0,0-1 0,0 1 0,1 0 0,0-1 0,0 1 0,1-1 0,0 1 0,0-1 0,0 0 0,1 0 0,-1-1 0,2 1 0,-1-1 0,0 0 0,1 0 0,0 0 0,1 0 0,-1-1 0,0 0 0,1 0 0,0-1 0,0 1 0,4 0 0,8 0-162,-1-1 0,0 0 0,1-1-1,-1-1 1,1-1 0,-1-1 0,1 0 0,-1-1 0,1-1-1,-1-1 1,0 0 0,0-2 0,-1 1 0,1-2 0,-1 0 0,2-2 162,87-44-7789,-61 25-790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5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505 84 15727,'0'0'4126,"0"0"-1558,0 0 27,0 0-380,0 0-1153,0 0-586,-12 18-76,3-5-328,-1 1-18,0 0 0,1 1-1,1 1 1,1-1 0,0 1-1,1 1 1,0-1 0,0 6-54,3 0 10,0 0-1,1 0 1,1-1 0,1 1 0,1 0-1,1 0 1,1 0 0,0 0 0,2-1 0,1 3-10,-2-12 0,0 0 1,1 0 0,0-1 0,0 1-1,1-1 1,1 0 0,0-1 0,0 0 0,1 0-1,0 0 1,1-1 0,0 0 0,1-1 0,-1 0-1,2 0 1,-1-1 0,1-1 0,1 1-1,-4-3 55,0-1 1,0 0-1,0 0 0,0-1 1,0 0-1,0 0 1,1-1-1,-1 0 1,1-1-1,-1 1 0,1-2 1,-1 1-1,0-1 1,1-1-1,-1 1 0,0-1 1,0-1-1,0 0 1,0 0-1,0 0 0,-1-1 1,1 0-1,-1 0 1,0-1-1,0 0 1,-1-1-1,3-1-55,6-8 149,0-1 0,-1 0-1,-1-1 1,0 0 0,-1-1 0,-1-1 0,-1 0-1,-1 0 1,0-1 0,0-5-149,14-44 0,-3 0 0,-3-2 0,-3 0 0,-3 0 0,-2-30 0,-31 241 0,-1 280 0,-31-50 0,53-357 0,-1-1 0,-1 0 0,1 1 0,-2-1 0,0 0 0,0-1 0,-1 1 0,-1-1 0,1 0 0,-2 0 0,0-1 0,0 1 0,-1-1 0,0-1 0,0 0 0,-1 0 0,-1-1 0,1 0 0,-2 0 0,1-1 0,-1-1 0,1 1 0,-12 3 0,-4-6 0,-1-2 0,0 0 0,1-1 0,-1-2 0,0-1 0,0-1 0,1-1 0,-1-2 0,1 0 0,1-2 0,-1 0 0,1-2 0,1-1 0,0-1 0,0-1 0,-12-10 0,-109-72-2510,132 84 1891,0 1 1,1-1-1,0-1 1,1 0 0,1-1-1,0 0 1,0-1-1,1 0 1,1 0 0,0-1-1,1 0 1,1 0-1,0-1 1,-1-10 618,-3-33-9171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 14478,'0'0'6924,"0"0"-3236,-18 5-1168,0 0-1990,9-3-363,-1 0 0,1 1 0,0 0-1,0 1 1,0 0 0,0 0 0,1 1 0,0 0-1,0 1 1,0 0 0,-4 3-167,-17 17 165,3-4-201,0 1 0,2 1-1,1 0 1,1 2 0,-10 16 36,31-41-6,0 0 1,0 0-1,0 0 1,0 0-1,0 0 0,1 0 1,-1 0-1,0 0 0,1 0 1,-1 0-1,0 0 1,1 0-1,-1 1 0,1-1 1,0 0-1,-1 0 0,1 1 1,0-1-1,0 0 1,0 0-1,0 1 0,0-1 1,0 0-1,0 1 0,0-1 1,0 0-1,1 0 1,-1 1-1,0-1 0,1 0 1,-1 0-1,1 0 0,0 1 1,-1-1-1,1 0 1,0 0-1,0 0 0,0 0 1,-1 0-1,1 0 0,0-1 1,0 1-1,0 0 1,1 0-1,-1-1 0,0 1 1,0 0-1,0-1 0,0 1 1,1-1-1,-1 0 1,0 1-1,0-1 0,1 0 1,-1 0-1,1 0 6,7-2 119,1-1-1,-1 0 1,1-1-1,-1 0 1,0-1-1,-1 1 1,1-2-1,-1 1 1,0-1 0,0 0-1,-1-1 1,0 0-1,0 0 1,0-1-1,-1 0 1,0 0-1,-1 0 1,0 0 0,4-10-119,13-13 309,-20 29-300,5-10 26,0 1-1,1 0 1,0 0-1,1 1 1,1 0-1,-1 0 1,1 1-1,1 0 1,0 1-1,0 0 1,1 1-1,-1 0 1,2 1-1,-1 1 1,1-1-1,12-2-34,-19 9 0,0 1 0,0 0 0,0 0 0,0 1 0,0-1 0,-1 1 0,1 0 0,-1 1 0,0-1 0,0 1 0,0 0 0,0 0 0,-1 1 0,0-1 0,0 1 0,0 0 0,0 0 0,-1 1 0,0-1 0,0 1 0,0 0 0,-1-1 0,1 1 0,-2 0 0,1 0 0,0 1 0,-1 0 0,7 12 0,26 73-1572,-27-68 559,1 0 1,1-1-1,1 0 0,1-1 0,1 0 0,1-1 0,1 0 0,1-1 1,3 3 1012,-12-18-5910,1 0-4463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203 114 12908,'0'0'5488,"-7"-13"-2237,-22-43-507,28 55-2655,0 0 0,1 1-1,-1-1 1,1 0 0,-1 0 0,1 1-1,-1-1 1,1 0 0,0 0 0,-1 0-1,1 0 1,0 0 0,0 0 0,-1 1-1,1-1 1,0 0 0,0 0-1,0 0 1,0 0 0,0 0 0,1 0-1,-1 0 1,0 0 0,0 0 0,0 0-1,1 1 1,-1-1 0,1 0 0,-1 0-1,0 0 1,1 0 0,0 1 0,-1-1-1,1 0 1,-1 1 0,1-1 0,0 0-1,-1 1 1,1-1 0,0 1 0,0-1-1,0 1 1,-1-1 0,1 1 0,0 0-1,0-1 1,0 1 0,0 0 0,0 0-1,0-1 1,0 1 0,-1 0 0,1 0-1,0 0 1,0 0 0,0 0 0,1 1-89,3-2 205,237-6 1770,-188 8-1732,0 3 0,-1 2 0,0 2 0,28 10-243,-77-18 4,-1 0 1,1 1 0,0-1-1,-1 1 1,0 0 0,1 0 0,-1 0-1,0 1 1,1-1 0,-1 1 0,0 0-1,0 0 1,0 0 0,0 0-1,-1 0 1,1 1 0,-1-1 0,1 1-1,-1 0 1,0 0 0,0 0 0,0 0-1,0 0 1,-1 0 0,1 0-1,-1 0 1,0 1 0,0-1 0,0 1-1,0-1 1,0 1 0,-1-1 0,0 1-1,0-1 1,0 2-5,-5 7 0,0-1 0,-1 1 0,0-1 0,-1 0 0,0 0 0,-1-1 0,0 0 0,-1 0 0,0-1 0,0 0 0,-1-1 0,0 0 0,-14 15 0,-12 10 0,1 2 0,2 2 0,2 0 0,2 2 0,1 2 0,2 0 0,1 2 0,3 1 0,-2 9 0,3 12 0,4 2 0,2 0 0,3 1 0,3 1 0,3-1 0,3 69 0,3-129 0,2-3 0,-1 1 0,0 0 0,0 0 0,-1 0 0,0 0 0,0 0 0,0 0 0,-1 0 0,0 0 0,0 0 0,0 0 0,-1 0 0,0 0 0,0-1 0,0 1 0,-1-1 0,0 0 0,0 1 0,0-1 0,-1-1 0,1 1 0,-1 0 0,0-1 0,-1 0 0,1 0 0,-1 0 0,0 0 0,0-1 0,0 0 0,0 0 0,0 0 0,-1-1 0,-4-1-106,1-1-1,-1-1 1,1 0 0,-1 0-1,1-1 1,-1 0 0,1 0 0,0-1-1,0-1 1,0 1 0,1-2-1,-1 1 1,1-1 0,0 0-1,0-1 1,0 0 0,1 0-1,0 0 1,0-1 0,1 0 0,0-1-1,0 1 1,1-1 0,-1 0-1,2-1 1,-1 1 0,1-1-1,1 0 1,-1 0 0,2 0-1,-1 0 1,1-1 0,1 1-1,-1-1 1,2 0 106,17-36-4724,23 19-4437,-5 16-3758</inkml:trace>
  <inkml:trace contextRef="#ctx0" brushRef="#br0" timeOffset="288.519">1131 1254 19346,'0'0'5253,"0"0"-2979,0 0-192,0 0-929,-109-23-1120,67 13-33,4 4-1314,-7 0-2369,8 1-4485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5:55.815"/>
    </inkml:context>
    <inkml:brush xml:id="br0">
      <inkml:brushProperty name="width" value="0.1" units="cm"/>
      <inkml:brushProperty name="height" value="0.6" units="cm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333333"/>
      <inkml:brushProperty name="inkEffects" value="pencil"/>
    </inkml:brush>
  </inkml:definitions>
  <inkml:trace contextRef="#ctx0" brushRef="#br0">8967 4752 14253,'0'0'7432,"0"0"-6343,0 0 64,0 0-577,8-5-288,13-7-159,18-6-33,22-6-96,26-9 64,28-8-64,32-10 32,34-11 32,34-10 32,33-10 32,33-10-128,30-9 32,29-9 128,25-7 289,23-6-129,18-6-160,14-4 385,12-3 159,8-3-447,6-1 255,2-2-160,0 1-352,-2 1 385,-4 2-257,-4 4 0,-7 3-64,-6 5-64,-7 5 160,-10 4-128,-11 7 288,-12 5-287,-14 7-1,-13 7 224,-14 5-256,-12 8 0,-13 5 0,-13 6 256,-12 6-256,-12 5-32,-10 5 32,-9 4 64,-8 3 64,-9 2-64,-6 2-64,-8 0-256,-5 1 256,-6 1 128,-6 0 32,-6-1 0,-3 0-160,-3-1-160,-3-1 160,-1 1 32,-4-1 32,-3 1 64,-2 1-128,-4 2 0,-4 0-256,-5 1 256,-6 1 32,-7 2 32,-7 1 32,-8 2 1,-7 3-97,-7 2-33,-9 3-63,-8 2 96,-10 3-32,-11 1 32,-12 3 32,-14 2-32,-14 2 0,-15 1 0,-15 3-256,-11 2-384,-11 1-706,-9 1-864,-8 1-2210,-7 0-6534,-1 1-289</inkml:trace>
  <inkml:trace contextRef="#ctx0" brushRef="#br1" timeOffset="-166951.706">81 5834 13325,'0'0'5701,"0"0"-3139,-13 7 289,-6 4-96,-2 1-801,4-3-513,6-3-384,13-8-352,16-9-289,23-11-416,29-16 0,34-15 0,38-18 0,41-18 0,44-17 0,42-16 0,42-15 0,40-15 0,36-13 0,31-10 0,26-7 0,17-4 0,8 0 0,-3 3 0,-12 7 0,-22 9 0,-30 10 0,-35 14 0,-42 14 0,-45 16 0,-49 16 0,-51 17 0,-53 18 0,-49 17 0,-42 16 0,-38 12 0,-28 12 0,-22 8 0,-15 9 0,-9 5 0,-3 4 0,2 2 0,7-1 0,11 0 0,14-3 0,14-3 0,13-3 0,12-3 0,11-2-288,10 0-4613,7-1-6053,0-1-5670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406 384 15471,'-1'-12'5076,"-5"-41"-2716,6 52-2239,-1 0 0,0-1 0,1 1-1,-1-1 1,0 1 0,0 0 0,0 0 0,0 0 0,0-1 0,0 1 0,-1 0-1,1 0 1,0 1 0,-1-1 0,1 0 0,0 0 0,-1 1 0,1-1 0,-1 0-1,1 1 1,-1 0 0,1-1 0,-1 1 0,1 0 0,-1 0 0,1-1-1,-1 1 1,0 1 0,1-1 0,-1 0 0,1 0 0,-1 1 0,1-1 0,-1 0-1,1 1 1,-1 0 0,1-1 0,-1 1 0,1 0 0,0 0 0,-1-1 0,1 1-1,0 0 1,0 1 0,0-1 0,0 0 0,0 0 0,0 0 0,0 1-1,0-1 1,0 0 0,0 1 0,1-1-121,-9 10 61,0 1 0,1 0 1,1 0-1,0 1 0,1-1 0,0 2 0,1-1 1,0 0-1,1 1 0,1 0 0,0 0 0,1 0 0,0 10-61,2-14 3,1-1 0,0 1 0,1-1 0,0 1 0,0-1 0,1 0 0,0 0 0,0 0 0,1 0 0,1 0 0,-1-1 0,1 0 0,1 0-1,0 0 1,0-1 0,0 1 0,1-2 0,0 1 0,0-1 0,4 3-3,3 1 20,-1 0 0,2 0 0,-1-2 0,2 0 0,-1 0 0,1-1-1,0-1 1,0-1 0,0 0 0,1-2 0,4 1-20,-11-1 78,1-2 0,1 1 1,-1-1-1,0-1 0,0 0 0,0-1 0,0 0 0,0 0 1,0-1-1,0-1 0,0 0 0,0 0 0,-1-1 0,0 0 1,0-1-1,0 0 0,0-1 0,-1 0 0,0 0 0,0-1 1,0-1-1,-1 1 0,0-1 0,-1 0 0,0-1 0,0 0 1,-1 0-1,4-7-78,-1-4 19,-1 0 0,-1-1 0,-1 0 1,0 0-1,-2-1 0,0 1 0,-2-1 1,0 0-1,-2 0 0,-1-16-19,-13-23 0,13 60 0,1 0 0,-1-1 0,1 1 0,-1 0 0,0 0 0,0 0 0,1-1 0,-1 1 0,0 0 0,0 0 0,0 0 0,0 0 0,0 0 0,-1 1 0,1-1 0,0 0 0,0 0 0,-1 1 0,1-1 0,0 1 0,-1-1 0,1 1 0,0-1 0,-1 1 0,1 0 0,-1 0 0,1 0 0,0 0 0,-1 0 0,1 0 0,-1 0 0,1 0 0,0 0 0,-1 1 0,1-1 0,-1 1 0,1-1 0,0 1 0,0-1 0,-1 1 0,1 0 0,0 0 0,-6 6 0,1 0 0,0 0 0,0 1 0,1 0 0,0 0 0,1 1 0,-1-1 0,2 1 0,-1 0 0,1 0 0,1 0 0,-1 0 0,2 0 0,-1 1 0,1-1 0,1 1 0,-1 1 0,-9 257 0,13-213 0,-3-1 0,-3 0 0,-1 0 0,-3 0 0,-2-1 0,-3 0 0,-16 43 0,23-83 0,0 0 0,-1-1 0,-1 0 0,0 0 0,-1 0 0,0-1 0,-1 0 0,0-1 0,0 1 0,-1-2 0,-1 0 0,1 0 0,-2-1 0,1 0 0,-1 0 0,0-2 0,-1 0 0,1 0 0,-1-1 0,0 0 0,-1-1 0,1-1 0,-1 0 0,0-1 0,0 0 0,-8-1 0,2-1-369,1-1 0,0-1 1,0 0-1,1-1 0,-1-1 0,1-1 0,-1-1 1,1-1-1,1 0 0,-1-1 0,1-1 0,-2-2 369,9 5-367,1 0 0,-1-1 0,1 0 0,0 0 0,1-1 0,0-1 0,0 1 0,1-1 0,0-1 0,0 1 0,1-1 0,0 0 0,1-1 0,0 1 0,1-1 0,0 0 0,1 0 0,0 0 0,0-1 0,1-3 367,1-27-6748</inkml:trace>
  <inkml:trace contextRef="#ctx0" brushRef="#br0" timeOffset="289.603">1101 791 18417,'0'0'3705,"0"0"-1057,0 0-352,0 0-641,0 0-759,0 0-442,0 0-128,-5 17-150,-26 121-43,30-129-214,-6 165 298,8-167-491,-1 1 1,2 0-1,-1-1 0,1 1 1,0-1-1,0 0 1,1 0-1,0 0 0,1 0 1,-1 0-1,1 0 0,0-1 1,1 0-1,0 0 1,0 0-1,0 0 0,0-1 1,1 0-1,0 0 0,0-1 1,2 2 273,74 8-10191,-56-19 4447</inkml:trace>
  <inkml:trace contextRef="#ctx0" brushRef="#br0" timeOffset="586.05">1351 101 13997,'0'0'4602,"0"0"-2189,0 0-534,-12 14-539,-33 43-721,44-55-596,0-1-1,0 1 1,0-1 0,1 1-1,-1 0 1,0-1-1,1 1 1,-1 0-1,1 0 1,-1 0 0,1-1-1,0 1 1,0 0-1,0 0 1,0 0 0,0 0-1,0-1 1,0 1-1,0 0 1,1 0 0,-1 0-1,1-1 1,0 1-1,-1 0 1,1-1 0,0 1-1,0 0 1,0-1-1,0 1 1,0-1 0,0 1-1,1-1 1,-1 0-1,0 0 1,1 1-1,-1-1 1,1 0 0,-1 0-1,1 0 1,0-1-1,-1 1-22,5 3 35,5 3 114,0 0 0,1-1-1,0-1 1,0 0 0,0-1 0,0 0-1,1-1 1,0 0 0,0-1 0,0 0-1,0-1 1,0 0 0,0-2 0,0 1 0,9-3-149,-17 4 96,0-1 1,0-1-1,1 1 1,-1-1-1,0 0 1,0 0 0,0-1-1,0 1 1,0-1-1,0 0 1,-1-1 0,1 1-1,-1-1 1,1 0-1,-1 0 1,0 0 0,0-1-1,0 1 1,-1-1-1,1 0 1,-1 0-1,0 0 1,0 0 0,0-1-1,-1 1 1,1-1-1,-1 0 1,0 0 0,-1 0-1,1 0 1,-1 0-1,0 0 1,0 0-1,-1 0 1,1 0 0,-1-1-1,0 1 1,0 0-1,-1 0 1,0 0 0,0-1-1,0 1 1,-1 0-97,-1-3-11,0 0 1,-1 0-1,0 1 0,-1-1 1,1 1-1,-1 0 1,-1 0-1,1 1 0,-1-1 1,-1 1-1,1 1 1,-1-1-1,0 1 0,0 0 1,0 1-1,-1-1 1,0 2-1,1-1 0,-2 1 1,1 0-1,0 1 1,0-1-1,-1 2 0,1-1 1,-1 1-1,0 1 1,1 0-1,-4 0 11,3 0-504,0 0 0,0 0 1,0 1-1,0 0 0,0 1 0,0 0 0,0 1 0,1 0 1,-1 0-1,1 0 0,-1 1 0,1 1 0,1-1 1,-1 1-1,1 1 0,-1 0 0,-1 2 504,-12 19-6902</inkml:trace>
  <inkml:trace contextRef="#ctx0" brushRef="#br0" timeOffset="893.482">1856 798 21717,'0'0'3139,"0"0"-481,0 0-448,103 23-1025,-66-20-672,1-3-225,-1 0-288,10-3-224,-1-1-993,4-4-641,5 1-1569,3 0-3043,-10-2-11948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21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659 441 19154,'0'0'5515,"0"0"-2638,0 0-987,-15-4-155,10 2-1622,-1 0-40,-1-1 0,0 1 0,0 1 0,0-1 0,0 1 0,0 0 0,0 1 1,0 0-1,0 0 0,0 0 0,0 1 0,0 0 0,0 1 0,0-1 1,0 1-1,0 1 0,-1 0-73,-57 24-29,2 3 0,1 3 0,1 2 0,2 3 1,-50 43 28,99-72-136,0 1 0,1 0 1,0 0-1,1 0 0,0 1 1,1 1-1,0-1 0,0 1 1,-2 10 135,7-18-49,0 2 1,0-1 0,1 0 0,0 0 0,0 0 0,1 1 0,-1-1 0,1 0 0,0 1 0,0-1-1,1 0 1,0 1 0,0-1 0,0 0 0,0 0 0,1 0 0,0 0 0,0 0 0,0 0 0,1 0-1,0-1 1,0 1 0,0-1 0,0 0 0,3 3 48,11 6 16,0-1 0,1-1 0,0 0 0,1-2 0,0 0 0,0-1 0,1-1 0,0-1 0,0 0 0,1-2 0,0 0 0,0-1 0,0-1 0,0-2 0,0 0 0,0-1 0,3-1-16,6 1 134,0-1 0,0-2 0,0-1-1,0-1 1,-1-2 0,26-10-134,-43 13 69,-1 0 0,1 0 1,-1-1-1,0 0 0,-1-1 1,0 0-1,0-1 0,0 0 0,-1-1 1,0 0-1,-1 0 0,0-1 1,0 0-1,-1 0 0,-1-1 1,0 0-1,5-10-69,-4-10 46,0 0 0,-3 0 1,0 0-1,-2 0 0,-1-1 0,-2 1 1,-1-1-1,-1 1 0,-2 0 0,-1 0 1,-2 1-1,-6-17-46,-70-221 0,80 256-2,-1-3-76,1 1 0,-2 0 0,0 0 1,0 0-1,-2 0 0,1 1 0,-2 0 0,-5-6 78,14 20-72,0-1 0,1 1 0,-1-1 0,0 1-1,0 0 1,0-1 0,0 1 0,0-1 0,0 1 0,0-1-1,0 1 1,0 0 0,0-1 0,0 1 0,-1-1-1,1 1 1,0-1 0,0 1 0,-1-1 0,1 1-1,0-1 1,0 1 0,-1-1 0,1 1 0,-1-1 0,1 1-1,0-1 1,-1 0 0,1 1 0,-1-1 0,1 0-1,-1 1 1,1-1 0,-1 0 0,1 0 0,-1 1-1,1-1 1,-1 0 0,0 0 0,1 0 0,-1 0 0,1 0-1,-1 0 1,1 0 0,-1 0 0,0 0 0,1 0-1,-1 0 1,1 0 0,-1 0 0,1 0 0,-1-1 0,0 1-1,1 0 1,-1 0 0,1-1 0,-1 1 0,1 0-1,-1-1 1,1 1 0,0 0 0,-1-1 0,1 1-1,-1-1 1,1 1 0,0-1 0,-1 1 72,5 46-7650,8-7-4927</inkml:trace>
  <inkml:trace contextRef="#ctx0" brushRef="#br0" timeOffset="278.972">1264 326 20435,'0'0'5050,"0"0"-2044,0 0-855,0 0-522,-3 12-1170,-48 188-422,34-131-1144,3 2 0,3-1 1,3 2-1,3-1 0,4 1 0,4 28 1107,2-37-4943,9-5-1826</inkml:trace>
  <inkml:trace contextRef="#ctx0" brushRef="#br0" timeOffset="595.88">1193 576 19506,'8'-40'963,"-4"16"-161,0 0 0,2 1 0,1-1 0,1 1 0,0 1 0,2 0 0,7-12-802,-10 22 166,1 0 0,0 1 0,0 0 0,1 1 0,1 0-1,-1 0 1,2 1 0,-1 1 0,1-1 0,1 2 0,-1-1-1,1 2 1,1-1 0,-1 2 0,1 0 0,0 0 0,0 1-1,0 1 1,1 0 0,-1 1 0,1 0 0,0 1 0,-1 1-1,1 0 1,0 1 0,-1 0 0,1 1 0,-1 1 0,1 0-1,-1 0 1,9 5-166,-15-6-14,0 0 0,0 1 0,0 0 0,0 0 0,0 1 0,-1 0 0,1 0 0,-1 0 0,0 1 0,0 0 0,-1 0 0,0 1 0,1-1 0,-2 1 0,1 0 0,-1 1 0,0-1 0,0 1 0,-1-1 0,0 1 0,0 0 0,0 0 0,-1 1 0,0-1 0,-1 0 0,1 1 0,-2-1 0,1 1 0,-1 0 0,0-1 0,0 1 0,-2 7 14,-5 2-458,0 0 1,-1 0-1,-1-1 0,-1 0 1,0 0-1,-1-1 0,-1 0 1,0-1-1,-1 0 1,0-1-1,-1-1 0,-1 0 1,0-1-1,0-1 1,-1 0-1,0-1 0,-1 0 1,-16 4 457,16-3-717,-1-2 1,-1 0-1,1-1 1,-1-1-1,-1-1 0,1-1 1,-1 0-1,1-1 1,-2-1 716,40-27 1975,128-38 3935,11 40-3690,-152 23-2174,1 0 0,0 0 0,-1 0 0,1 0 0,-1 1 0,1 1 0,-1-1-1,1 1 1,-1 0 0,0 0 0,0 1 0,0-1 0,0 2 0,0-1 0,-1 0-1,1 1 1,-1 0 0,0 1 0,0-1 0,-1 1 0,1 0 0,-1 0 0,0 0 0,0 0-1,-1 1 1,0 0 0,0 0 0,0 0 0,0 0 0,-1 0 0,0 0 0,0 5-46,0-5 55,-1 0 1,0 1-1,-1-1 1,1 0-1,-1 1 1,-1-1-1,1 1 1,-1-1-1,0 0 1,-1 1-1,1-1 1,-1 0-1,0 0 1,-1 0-1,0 0 1,1-1-1,-2 1 1,1-1-1,-1 0 1,0 1-1,0-2 1,0 1-1,-1 0 1,1-1 0,-5 3-57,-6 3-6,0 0 0,-1 0-1,0-2 1,-1 0-1,0-1 1,0-1-1,-1 0 1,0-1-1,0-1 1,0-1-1,0 0 1,0-2-1,-1 0 1,-9-1 7,7-1-529,0 0 0,0-1 0,0-1 1,0-2-1,0 0 0,1-1 0,-17-7 529,33 11-424,-36-19-3255,24-3-4950,14 8-2379</inkml:trace>
  <inkml:trace contextRef="#ctx0" brushRef="#br0" timeOffset="905.966">2116 496 19346,'0'0'3358,"0"0"-699,0 0-471,0 0-757,0 0-603,0 0-295,-14 12-159,-100 87-91,104-89-275,0 1 1,0-1-1,1 2 1,1-1-1,-1 1 1,2 0-1,0 1 0,1 0 1,0 0-1,-2 7-8,6-14 4,1-1 1,-1 1-1,1 0 0,0 0 0,0-1 0,1 1 0,0 0 0,0 0 1,0 0-1,1-1 0,0 1 0,0 0 0,0 0 0,1-1 0,0 1 1,0-1-1,0 1 0,1-1 0,-1 0 0,1 0 0,1 0 1,-1-1-1,1 1 0,0-1 0,0 1 0,4 2-4,3 1 62,1-1-1,0-1 1,0 0 0,0 0-1,1-1 1,0-1 0,0 0-1,0-1 1,0 0 0,0-1-1,1-1 1,-1 0 0,1 0-1,0-2 1,-1 0 0,1 0-1,-1-1 1,0-1 0,0 0-1,8-3-61,-13 3 9,0-1-1,0 0 0,0 0 0,-1 0 1,0-1-1,0 0 0,0 0 1,-1-1-1,1 0 0,-1 0 0,-1 0 1,1-1-1,-1 0 0,0 0 1,-1 0-1,1-1 0,-2 1 0,1-1 1,-1 0-1,0 0 0,-1 0 1,2-5-9,1-13 23,-1-1 1,-1 0 0,-1 1 0,-2-1 0,0 0 0,-4-16-24,4 32-84,-2 0 0,1 0 0,-1 0 0,-1 1 0,0-1 0,0 1 0,-1 0 0,0 0 0,-6-9 84,-49-30-5138,21 39-3093,1 6-7608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18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817 579 19795,'-7'-15'3069,"2"3"-2501,4 7-415,-1 0 0,0 0 0,0 0 0,0 0 0,-1 0 0,1 0 0,-1 1 0,-1-1 0,1 1 0,0 0 0,-1 0 0,0 0 0,0 0 0,0 1 0,0 0 0,-1-1 0,1 2 1,-1-1-1,-3-1-153,-16-1 143,1 0 0,0 2 0,-1 1 1,0 1-1,1 1 0,-1 1 1,0 1-1,1 1 0,0 1 1,0 2-1,0 0 0,0 1 0,1 1 1,0 1-1,1 1 0,0 1 1,0 1-1,1 0 0,-7 8-143,6-9-32,1 2 1,0 0-1,1 1 0,0 1 0,1 1 1,1 1-1,0 0 0,2 1 1,0 0-1,1 2 0,1 0 0,0 0 1,2 1-1,0 0 0,2 1 0,0 1 1,2-1-1,-1 5 32,7-17-83,0 1 0,1-1-1,1 1 1,0-1 0,0 0 0,1 1 0,0-1 0,0 0-1,1 0 1,1 0 0,0-1 0,0 1 0,1-1 0,0 0 0,0 0-1,1 0 1,1-1 0,-1 0 0,1 0 0,1-1 0,-1 0-1,8 5 84,-1-1-11,1-1-1,0 0 0,1-2 1,0 1-1,0-2 0,1 0 1,0-1-1,0-1 0,0-1 0,1 0 1,0-1-1,16 0 12,-10-2 136,-1-1 1,1-1-1,0-1 0,0-1 1,-1-1-1,0-1 0,0-1 1,0-1-1,0-1 0,-1-1 1,-1-1-1,1-1 0,-2-1 1,0-1-1,0-1 0,-1 0 1,-1-2-1,0 0 0,-1-1 0,-1 0 1,-1-1-1,0-1 0,-2-1 1,0 0-1,-1-1 0,-1 0 1,-1 0-1,3-10-136,5-37 344,-3 0 0,-2-1 0,-4 0 0,-3-1 0,-3 0 0,-2 0 0,-5-9-344,4 41 21,-21-211-21,21 249 0,-1 0 0,1 0 0,0 0 0,-1 0 0,1 0 0,0 0 0,-1 0 0,1 0 0,0 0 0,-1 0 0,1 0 0,-1 0 0,1 0 0,0 0 0,-1 0 0,1 0 0,0 0 0,-1 0 0,1 0 0,0 0 0,-1-1 0,1 1 0,0 0 0,-1 0 0,1 0 0,0-1 0,0 1 0,-1 0 0,1 0 0,0-1 0,0 1 0,-1 0 0,1-1 0,0 1 0,0 0 0,0-1 0,0 1 0,-1 0 0,1-1 0,0 1 0,0 0 0,0-1 0,0 1 0,0-1 0,0 1 0,0 0 0,0-1 0,0 1 0,0 0 0,0-1 0,0 1 0,0 0 0,0-1 0,1 1 0,-9 31 0,-5 31-737,3 0-1,2 0 1,4 0 0,2 1-1,2 0 1,4 0-1,2-1 1,3 2 737,7 6-6657</inkml:trace>
  <inkml:trace contextRef="#ctx0" brushRef="#br0" timeOffset="507.856">1747 516 18481,'2'-19'4228,"6"-66"-1329,-7 80-2672,0 0 0,0 0-1,-1-1 1,0 1 0,0 0-1,-1 0 1,1 0 0,-1 0-1,0 0 1,-1 0 0,1 0-1,-1 0 1,0 0 0,0 0-1,0 1 1,-1-1 0,0 1-1,0 0 1,0 0 0,0 0-1,-1 0 1,1 0 0,-1 1-1,0-1 1,-3-1-227,-2 0 143,-1 1 0,0 0-1,-1 0 1,1 1 0,-1 0 0,1 1 0,-1 1-1,0-1 1,0 2 0,-8-1-143,-11 2 5,0 0 0,0 2 0,0 2 0,1 0 0,0 2 0,0 1-1,0 2 1,1 0 0,1 2 0,0 1 0,0 1 0,2 2 0,-21 14-5,36-21-53,-1-1 0,1 1-1,0 1 1,1 0 0,0 0 0,1 1-1,0 0 1,-5 9 53,11-15-23,0-1-1,0 0 0,0 1 0,0-1 0,1 1 1,-1 0-1,1 0 0,0-1 0,1 1 1,-1 0-1,1 0 0,0 0 0,0 0 1,1-1-1,-1 1 0,1 0 0,0 0 1,0-1-1,1 1 0,-1 0 0,1-1 1,0 1-1,1-1 0,-1 0 0,3 4 24,11 7-53,1-1-1,0 0 0,1-1 0,0-1 1,1-1-1,0-1 0,1 0 0,0-1 0,0-2 1,1 0-1,0-1 0,3 0 54,-23-6-1,376 89-52,-358-85 68,-6-2-8,0 0 1,0 1 0,0 1 0,-1 0 0,1 0 0,-1 1 0,0 1 0,-1 0-1,10 6-7,-20-11 2,1 0-1,-1 0 1,1 0-1,-1 1 1,1-1-1,-1 0 1,0 0-1,0 1 0,0-1 1,0 1-1,0-1 1,0 1-1,0-1 1,0 1-1,0-1 0,-1 1 1,1 0-1,-1-1 1,1 1-1,-1 0 1,0 0-1,0 0 1,0-1-1,0 1 0,0 0 1,0 0-1,0-1 1,0 1-1,-1 0 1,1 0-1,-1-1 1,1 1-1,-1 0 0,0-1 1,0 1-1,1 0 1,-1-1-1,0 1 1,-2 0-2,-55 44 226,9-24-91,-2-2 1,0-2-1,0-3 0,-2-2 0,1-2 0,-2-2 0,1-3 0,-1-2 0,0-2 0,-21-4-135,61 2-10,4 0-83,0 1-1,-1-2 1,1 1-1,0-1 1,-1-1-1,1 0 1,0 0-1,0-1 1,1-1-1,-1 1 1,0-1-1,-8-6 94,17 8-295,-1 0-1,1 0 1,0 0 0,0 0-1,0 0 1,0 0 0,0 0-1,0 0 1,1-1-1,-1 1 1,1 0 0,-1 0-1,1-1 1,0 1-1,0 0 1,0-1 0,0 1-1,1 0 1,-1-1-1,0 1 1,1 0 0,0 0-1,-1 0 1,1-1-1,0 1 1,0 0 0,0 0-1,1 0 1,-1 0 0,0 0-1,1 1 1,-1-1-1,1 0 1,0 1 0,-1-1-1,1 1 1,0-1-1,0 1 1,0 0 0,0 0-1,0 0 1,0 0-1,1 0 1,-1 0 0,1 1 295,32-21-7837</inkml:trace>
  <inkml:trace contextRef="#ctx0" brushRef="#br0" timeOffset="868.755">2310 430 19442,'3'-13'3518,"9"-42"-443,-11 53-2876,0 1 0,-1-1 0,0 0 0,1 1 0,-1-1-1,0 0 1,0 0 0,0 1 0,0-1 0,0 0 0,0 1 0,-1-1 0,1 0-1,0 0 1,-1 1 0,0-1 0,1 1 0,-1-1 0,0 0 0,0 1-1,0-1 1,0 1 0,0 0 0,0-1 0,0 1 0,0 0 0,-1-1-199,-62-3 1214,56 6-1103,-21 5-107,1 1 0,0 2 0,0 0 0,1 2 0,0 1 1,0 1-1,2 1 0,0 1 0,-5 6-4,-45 46 0,73-65 0,0 1 0,1 0 0,-1-1 0,0 1 0,1 0 0,-1 0 0,1 0 0,0 0 0,0 0 0,0 0 0,0 1 0,1-1 0,-1 0 0,1 0 0,0 1 0,0-1 0,0 0 0,0 0 0,1 1 0,-1-1 0,1 0 0,0 0 0,0 0 0,0 0 0,0 0 0,0 0 0,1 0 0,0 0 0,0 1 0,8 5-12,0 0 1,0 0-1,1-1 0,0-1 1,0 1-1,1-2 1,0 0-1,0 0 0,0-1 1,1-1-1,0 0 0,0 0 1,3-1 11,-6 0 2,60 16 72,110 43-36,-177-61-54,-1 0 1,1 0-1,-1 1 1,1-1-1,-1 0 1,0 1-1,1 0 1,-1-1-1,0 1 1,0 0-1,0 0 1,-1 0-1,1 0 1,0 1-1,-1-1 1,1 0-1,-1 1 1,0-1-1,0 1 1,0-1-1,0 1 1,0 0-1,-1-1 1,1 1-1,-1 0 1,1-1-1,-1 1 1,0 0-1,0 0 1,-1-1-1,1 1 1,0 0-1,-1-1 1,0 1-1,1 0 1,-1-1-1,0 1 1,0-1-1,-1 1 1,1-1-1,-1 2 16,-11 8 65,-1-1 0,0-1 1,0 0-1,-1 0 0,-1-1 0,1-1 0,-1-1 0,-1 0 0,1-2 0,-9 3-65,24-8 1,-37 13-140,0-2 0,-1-1 0,0-2 0,-1-2 1,0-2-1,0-1 0,-31-2 139,66-2-378,-31-2-1024,20-8-3475,16 3-589,6 0-2718</inkml:trace>
  <inkml:trace contextRef="#ctx0" brushRef="#br0" timeOffset="1146.742">2776 385 19987,'0'0'4057,"0"0"-624,0 0-609,0 0-1057,-8 19-1148,2-5-567,-1 2-48,1 0 0,0 1 0,1 0 0,0 0 0,2 0 0,0 1 0,0 5-4,-13 167-3219,11-146 988,-2-1-1,-3-1 1,-1 1-1,-2-1 1,-9 18 2231,14-39-11633</inkml:trace>
  <inkml:trace contextRef="#ctx0" brushRef="#br0" timeOffset="1440.162">2648 472 17360,'23'-126'3492,"4"80"-513,1 13-545,5 10-1089,6 11-896,6 9-257,8 3-96,0 11-96,5 8 0,-3 4 0,-14 5-417,-10 8-608,-16 1-1281,-15 3-1569,-5-5-3236</inkml:trace>
  <inkml:trace contextRef="#ctx0" brushRef="#br0" timeOffset="1441.162">2747 717 13837,'74'-13'3075,"-9"1"-1602,-4 2 33,-8 2-577,-10 3-673,-12 4 32,-11 1-64,-16 0-224,-5 9 0,-19-1-1217,-11 8-2370,-6 0-3107</inkml:trace>
  <inkml:trace contextRef="#ctx0" brushRef="#br0" timeOffset="1721.783">2451 993 12876,'0'0'4581,"0"0"-1443,96 44 66,-46-41-1026,9-3-1185,9 0-481,0 0-256,4-7-192,-5 1-32,-8-2-32,-7 2-32,-15 2-192,-5-1-865,-13 4-1441,-7 1-1762,-10 0-5606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16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702 398 5285,'0'0'16015,"-10"-14"-10506,3 3-4992,4 6-354,0 0-1,0 0 1,0 1-1,-1-1 1,1 1-1,-1 0 0,0 0 1,0 0-1,-1 0 1,1 1-1,-1-1 1,0 1-1,0 0 1,0 1-1,0-1 0,0 1 1,-1 0-1,1 1 1,-5-2-163,-19 2 138,0 1 1,0 1-1,0 1 1,0 2-1,0 1 1,1 1-1,0 1 1,0 2-1,1 1 1,0 1-1,1 1 1,0 1-1,1 1 1,0 2-1,1 0 1,1 2-1,-19 19-138,35-33-50,0 1-1,0 1 1,1-1 0,0 1-1,0 0 1,0 0 0,1 1 0,0 0-1,0 0 1,1 0 0,0 0-1,0 1 1,0-1 0,1 1-1,1 0 1,-1 0 0,1 0-1,0 1 1,1-1 0,0 0-1,0 1 1,1-1 0,0 1 0,1-1-1,0 0 1,0 1 0,0-1-1,1 0 1,1 0 0,-1 0-1,1 0 1,1 0 0,3 6 50,7 0-61,1 0 0,1-1 1,0-1-1,0 0 0,2-1 0,-1-1 1,1-1-1,1 0 0,0-2 1,0 0-1,0-1 0,1-1 0,0 0 1,0-2-1,0 0 0,13-1 61,-15 1 53,0 0-1,-1-2 1,1 0-1,0-1 1,0-1 0,-1 0-1,1-1 1,-1-1-1,1-1 1,-1-1-1,0 0 1,0-1-1,-1-1 1,0-1 0,0 0-1,-1-1 1,0 0-1,0-1 1,-1-1-1,0 0 1,-1-1 0,-1-1-1,0 0 1,0-1-1,-1 0 1,6-12-53,-2-13 178,-3 0 1,-1-2-1,-2 1 1,-2-1-1,-2 0 1,-1 0-1,-2-33-178,0 45 16,6-260-16,-8 289 0,0 0 0,-1 1 0,1-1 0,0 0 0,0 0 0,-1 0 0,1 0 0,0 0 0,-1 0 0,1 0 0,0 0 0,0 0 0,-1 0 0,1 0 0,0 0 0,0 0 0,-1-1 0,1 1 0,0 0 0,0 0 0,-1 0 0,1 0 0,0 0 0,0 0 0,0-1 0,-1 1 0,1 0 0,0 0 0,0 0 0,0 0 0,-1-1 0,1 1 0,0 0 0,0 0 0,0-1 0,0 1 0,0 0 0,0 0 0,0-1 0,-1 1 0,1 0 0,0 0 0,0-1 0,0 1 0,0 0 0,0 0 0,0-1 0,0 1 0,0 0 0,1-1 0,-14 26 0,-11 33 0,2 2 0,4 0 0,1 1 0,4 1 0,-4 40 0,15 0-2924,4-86 1699,0-1-1,1 1 1,0-1 0,1 0-1,1 0 1,0 0 0,1 0-1,4 5 1226,9 13-9534</inkml:trace>
  <inkml:trace contextRef="#ctx0" brushRef="#br0" timeOffset="570.415">1291 163 18770,'0'0'2973,"0"0"-277,0 0 214,0 0-855,0 0-1004,-2 14-378,-21 137-176,-25 194 260,30-114-4531,18-209 2281,-2 25-2645,-1-16-4660,2-29 2723</inkml:trace>
  <inkml:trace contextRef="#ctx0" brushRef="#br0" timeOffset="966.424">1153 796 7815,'-3'-26'3374,"-10"-288"4757,13 283-7220,2 0 0,0 0 1,2 0-1,1 1 1,2-1-1,1 1 0,1 1 1,1 0-1,2 0 1,1 1-1,12-18-911,-21 39 56,1 1 0,1 0 0,-1 0 0,1 1-1,0-1 1,0 1 0,0 1 0,1-1 0,0 1 0,0 0 0,0 1-1,0-1 1,0 1 0,1 1 0,0-1 0,-1 2 0,1-1 0,0 1-1,0 0 1,0 0 0,0 1 0,0 0 0,0 1 0,0-1 0,-1 2-1,1-1 1,0 1 0,0 0 0,-1 1 0,1-1 0,-1 2 0,0-1-1,0 1 1,0 0 0,0 0 0,-1 1 0,0 0 0,0 0 0,0 1-1,0-1 1,-1 2-56,-1 3-34,-1 1 0,0 0 0,-1 0 0,0 0 0,-1 0 0,0 0 0,0 0 0,-2 0 0,1 0-1,-1 0 1,-1 0 0,0 0 0,0 0 0,-1 0 0,-1-1 0,0 1 0,0-1 0,-1 0 0,0 0 0,-1-1 0,0 1-1,-1-1 1,1-1 0,-2 1 0,1-1 0,-2 1 34,-8 12-462,-1-1 1,-1 0-1,-1-1 0,-1-2 0,0 0 0,-13 7 462,10-16-716,29-24 397,8 6 437,1-1-1,0 2 1,0 0 0,1 0 0,0 1 0,0 1-1,1 1 1,0 0 0,0 1 0,1 1 0,-1 0-1,1 1 1,0 1 0,0 1 0,10 0-118,-22 1 25,-1 0 0,1 0-1,-1 1 1,0 0 0,1 0 0,-1 0 0,0 0 0,1 0 0,-1 1-1,0 0 1,0 0 0,0 0 0,-1 0 0,1 1 0,0 0 0,-1-1-1,0 1 1,1 1 0,-1-1 0,0 0 0,-1 1 0,1-1 0,-1 1 0,1 0-1,-1 0 1,0 0 0,0 0 0,-1 0 0,0 0 0,1 1 0,-1-1-1,0 0 1,-1 1 0,1-1 0,-1 2-25,1 4 7,0 0 0,-1 0 1,-1 0-1,1 0 0,-1 0 0,-1-1 0,0 1 0,0-1 1,-1 1-1,0-1 0,-1 0 0,0 0 0,0 0 1,-1 0-1,0-1 0,-1 1 0,0-2 0,0 1 0,0 0 1,-1-1-1,0-1 0,-1 1 0,1-1 0,-1 0 0,-1-1 1,1 0-1,-1 0 0,0-1 0,-2 1-7,-6 3-17,1-2 0,-1 0 0,0-2 1,-1 1-1,1-2 0,-1 0 0,1-2 0,-1 1 0,0-2 0,0-1 0,1 0 0,-6-2 17,20 3-60,0-1-1,-1 0 0,1 0 0,0 0 0,0 0 0,0-1 1,0 1-1,0-1 0,0 0 0,1 0 0,-1 0 0,1 0 1,-1 0-1,1-1 0,0 1 0,0-1 0,0 0 0,0 1 1,0-1-1,0 0 0,1 0 0,-1 0 0,1 0 1,0 0-1,0-1 0,0 1 0,1 0 0,-1 0 0,1-1 1,0 1-1,-1 0 0,1-1 0,1 1 0,-1 0 0,1-2 61,0 0-257,0 1-1,0-1 0,0 1 0,1-1 0,0 1 0,0 0 0,0 0 0,0 0 1,1 0-1,-1 0 0,1 0 0,0 1 0,0-1 0,0 1 0,1 0 0,-1 0 1,2 0 257,30-17-3930,-1 5-2529</inkml:trace>
  <inkml:trace contextRef="#ctx0" brushRef="#br0" timeOffset="1291.668">2064 344 18738,'0'0'7687,"0"0"-4868,0 0-545,0 0-1025,0 0-1249,0 0 0,0 0 0,-29 91 0,-6-26 0,3 6 0,5-2 0,5-2 0,8-2 0,-2-5 0,3-2 0,4-5-512,5 0-4934,4-4-10152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5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607 491 19891,'0'-13'3283,"-2"-46"-1415,2 57-1722,0-1 0,-1 1 0,1-1 0,0 1-1,-1 0 1,0 0 0,1-1 0,-1 1 0,0 0-1,0 0 1,0 0 0,0 0 0,-1 0 0,1 0 0,-1 0-1,1 0 1,-1 0 0,1 1 0,-1-1 0,0 1-1,0-1 1,0 1 0,0 0 0,0-1 0,0 1-1,0 0 1,0 1 0,-1-1 0,1 0 0,0 0 0,0 1-1,-1 0 1,1-1 0,-1 1-146,-71 12 1326,54-2-1298,2 1 0,-1 0 0,1 2 0,1 0 0,1 1 0,0 0 0,0 1 0,1 1 0,1 1 0,1 0 0,1 1 0,0 0 0,1 1 0,1 0 0,1 0 0,1 1-28,1-7-106,2 0 0,-1 0 0,2 0 0,0 1 0,0-1 0,2 1 0,-1 0 0,2 0 0,0 0 0,1 0 0,0 0 0,1 0 0,0 0 0,1 0 0,1 0 0,0 0 0,1-1 0,1 1 0,0-1 0,0 0 0,1-1 0,1 1 0,0-1 0,1-1 0,0 1 0,1-1 0,0-1 0,1 1 106,-3-8 19,-1 1 1,0-2-1,1 1 0,0-1 1,0 0-1,0 0 1,0 0-1,0-1 0,0 0 1,0-1-1,0 0 1,0 0-1,0 0 0,0-1 1,1 0-1,-1 0 0,0-1 1,-1 0-1,1 0 1,0-1-1,-1 0 0,1 0 1,-1 0-1,0-1 1,0 0-1,0 0 0,0 0 1,-1-1-1,0 0 1,0 0-1,0 0 0,0-1 1,-1 0-1,0 0 0,0 0 1,-1 0-1,0 0 1,1-4-20,30-52 348,-3-1 0,-2-1 0,-4-2 0,-3-1 1,-2-1-1,-3 0 0,-4-1 0,-2-1 0,0-46-348,-4-103 91,-7 220-91,0-1 0,-1 1 0,1-1 0,0 1 0,-1-1 0,1 0 0,-1 1 0,1-1 0,-1 1 0,1-1 0,-1 0 0,1 1 0,-1-1 0,0 0 0,1 0 0,-1 1 0,1-1 0,-1 0 0,0 0 0,1 0 0,-1 0 0,1 0 0,-1 0 0,0 0 0,1 0 0,-1 0 0,0 0 0,1 0 0,-1 0 0,1-1 0,-1 1 0,0 0 0,1 0 0,-1 0 0,1-1 0,-1 1 0,1 0 0,-1-1 0,1 1 0,-1-1 0,1 1 0,-1-1 0,1 1 0,0 0 0,-1-1 0,1 0 0,-1 1 0,1-1 0,0 1 0,0-1 0,-1 1 0,1-1 0,0 0 0,-14 101-2525,39 49-6246,-9-105-304</inkml:trace>
  <inkml:trace contextRef="#ctx0" brushRef="#br0" timeOffset="535.379">1341 251 18225,'3'-18'3780,"21"-128"3832,-24 144-7560,0-1 0,0 1-1,-1-1 1,1 1 0,-1-1-1,0 1 1,0-1 0,0 1-1,0 0 1,0 0 0,0-1-1,0 1 1,-1 0 0,1 0-1,-1 0 1,0 0 0,1 0-1,-1 1 1,0-1 0,0 0-1,0 1 1,0 0 0,0-1-1,-1 1 1,1 0 0,0 0 0,-1 0-1,1 0 1,0 1 0,-1-1-1,1 1 1,-1-1 0,1 1-1,-1 0 1,1 0 0,-1 0-1,0 0 1,1 0 0,-2 1-52,-100 24 1134,87-15-1134,1-1 0,1 2 0,0 0 0,0 1 0,1 1 0,0 0 0,2 1 0,-1 0 0,2 1 0,0 0 0,0 1 0,2 0 0,0 1 0,0 2 0,6-11 0,0 0 0,1 0 0,0 1 0,0-1 0,1 1 0,0-1 0,1 1 0,0 0 0,0-1 0,1 1 0,0-1 0,0 1 0,1-1 0,0 1 0,1-1 0,0 0 0,0 0 0,1 0 0,0-1 0,0 1 0,0-1 0,1 0 0,3 4 0,15 16 0,2 0 0,0-2 0,1 0 0,2-2 0,3 0 0,4 6 0,-30-27 0,-1 0 0,0 1 0,1 0 0,-1 0 0,0 0 0,0 0 0,-1 1 0,1-1 0,-1 1 0,0 0 0,0 0 0,0 0 0,0 1 0,-1-1 0,1 1 0,-1-1 0,-1 1 0,1 0 0,0 0 0,-1 0 0,0 0 0,0 0 0,-1 0 0,0 0 0,1 0 0,-1 0 0,-1 0 0,1 0 0,-1 0 0,0 0 0,0 0 0,-1 0 0,1 0 0,-1-1 0,0 1 0,0 0 0,-1-1 0,1 0 0,-1 1 0,0-1 0,-2 2 0,-10 3 0,1-2 0,-1 0 0,0 0 0,0-2 0,-1 0 0,0 0 0,0-2 0,0 0 0,0-1 0,-1 0 0,1-1 0,0-1 0,-1-1 0,1 0 0,0-1 0,-1-1 0,-12-4 0,24 6-64,-1 1-1,0-1 1,1-1-1,-1 1 1,0-1 0,1 0-1,0 0 1,0-1-1,-1 1 1,1-1 0,1 0-1,-1-1 1,0 1-1,1-1 1,0 0 0,0 0-1,0 0 1,0-1 0,0 1-1,1-1 1,0 0-1,0 0 1,1 0 0,-1 0-1,1 0 1,0-1-1,0 1 1,1-1 0,0 0-1,0 1 1,0-1-1,0-2 65,3 4-492,-1 1 0,1-1-1,0 0 1,0 1 0,0 0-1,0-1 1,1 1 0,-1 0-1,1 0 1,0 0 0,0 1-1,0-1 1,0 1 0,1-1-1,-1 1 1,0 0 0,1 0-1,0 1 1,-1-1-1,1 1 1,0 0 0,3-1 492,30-10-8696</inkml:trace>
  <inkml:trace contextRef="#ctx0" brushRef="#br0" timeOffset="906.361">1705 272 20948,'3'-16'4415,"17"-92"613,-21 106-4983,1-1 0,0 1 0,-1 0 0,0 0 0,1 0 0,-1 0 0,0 0 0,0 0 0,0 0 0,0 0 0,0 1 0,0-1 0,-1 0 0,1 1 0,-1-1 0,1 1 0,-1-1 0,0 1 0,1 0 0,-1-1 0,0 1 0,0 0 0,0 0 0,0 0 0,0 1 0,0-1 0,0 0 0,0 1 0,0-1 0,0 1 0,0 0 0,-1 0 0,1 0 0,0 0 0,0 0 0,0 0 0,-1 1-45,-84 10 711,71-7-711,0 1 0,1 0 0,-1 1 0,1 1 0,0 0 0,0 1 0,1 1 0,0 0 0,1 1 0,0 0 0,1 1 0,0 0 0,0 1 0,1 1 0,1 0 0,0 0 0,-2 5 0,10-13 0,0 1 0,0-1 0,0 1 0,0 0 0,1 0 0,0-1 0,0 1 0,1 0 0,0 0 0,0 0 0,0 0 0,0 0 0,1 0 0,0 0 0,1 0 0,-1 0 0,1-1 0,0 1 0,0-1 0,1 1 0,0-1 0,0 0 0,0 0 0,1 0 0,-1 0 0,1 0 0,0-1 0,2 2 0,14 12 0,1 0 0,1-1 0,1-2 0,0 0 0,17 8 0,-6-4 0,-34-18 0,7 1 0,0 1 0,0 0 0,0 1 0,-1 0 0,1 0 0,-1 0 0,0 1 0,0 0 0,-1 0 0,1 0 0,-1 1 0,-1 0 0,1 0 0,-1 0 0,0 0 0,0 1 0,0 0 0,-1 0 0,0 0 0,-1 0 0,0 0 0,0 0 0,0 1 0,-1 1 0,-4-3 0,-1-1 0,1 0 0,-1 0 0,-1 0 0,1 0 0,-1 0 0,0-1 0,0 0 0,0 0 0,0 0 0,-1-1 0,1 0 0,-1 0 0,0 0 0,0-1 0,0 1 0,-1-1 0,1-1 0,0 0 0,-2 1 0,3-1 0,-14 5-47,-1-1 1,1-1-1,-1-1 1,1-1-1,-1-1 1,0 0-1,-13-2 47,-15-26-4541,44 11-930,13-2-4060,8 4-3367</inkml:trace>
  <inkml:trace contextRef="#ctx0" brushRef="#br0" timeOffset="1161.233">1899 222 19987,'6'-14'4655,"20"-45"-1324,-25 59-3208,-1 1 0,0-1 0,1 1 0,-1-1 0,1 1 0,-1-1 0,1 1-1,-1-1 1,1 1 0,-1-1 0,1 0 0,-1 1 0,1-1 0,-1 0 0,1 0 0,0 1 0,-1-1 0,1 0 0,-1 0 0,1 0-1,0 0 1,-1 0 0,1 1 0,0-1 0,-1 0 0,1-1 0,0 1 0,-1 0 0,1 0 0,0 0 0,-1 0 0,1 0-1,-1-1 1,1 1 0,0 0 0,-1 0 0,1-1 0,-1 1 0,1-1-123,-24 251 0,-24 102-5627,43-319-832,2-6-3172</inkml:trace>
  <inkml:trace contextRef="#ctx0" brushRef="#br0" timeOffset="1346.406">1872 265 3459,'17'-78'14350,"11"63"-10859,6 2-864,11 6-449,6 7-1153,4 0-481,5 2-159,-6 8-257,-8 1-96,-11 6-32,-14 2-449,-14 4-864,-7 4-1442,-10 0-1761,-10 0-4388</inkml:trace>
  <inkml:trace contextRef="#ctx0" brushRef="#br0" timeOffset="1586.322">1873 534 13261,'0'0'3811,"80"-13"-1761,-35 2-673,1 0-832,-4 1-257,-3 1-224,-2 5 0,-6 2-64,-11 2 0,-10 0-576,-9 10-1666,-1-1-2947</inkml:trace>
  <inkml:trace contextRef="#ctx0" brushRef="#br0" timeOffset="1587.322">1723 778 15118,'0'0'4805,"0"0"-2659,0 0 737,78 24-353,-29-24-1217,5 0-768,11-6-417,3-4-128,2 0 0,4 0-32,-5-3-256,-8 5-321,-12-1-736,-19 3-1730,-8 6-2242,-12-1-4933</inkml:trace>
  <inkml:trace contextRef="#ctx0" brushRef="#br0" timeOffset="1870.988">1 1357 19058,'0'0'6251,"15"-3"-3699,129-16-475,0 5 0,45 7-2077,-62 1 197,1403-92 358,-1473 94-617,68-3-1332,-2-5-1,26-11 1395,-129 18-1534,-24 3-4331,-21 2-1021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2.38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0 204 16848,'0'0'3721,"0"0"-1367,0 0-277,0 0-182,20 0-609,359-27 1426,1374-99-838,-1050 76-1874,-864 69-2739,32-3-2599,23-6-3785</inkml:trace>
  <inkml:trace contextRef="#ctx0" brushRef="#br0" timeOffset="483.166">1311 799 18481,'0'0'3711,"0"0"-818,-12-8-432,4 2-2068,3 2-227,-1 0 1,1 1 0,-1-1 0,1 1-1,-1 0 1,0 1 0,0-1-1,0 1 1,-1 0 0,1 1 0,0 0-1,-1 0 1,1 0 0,-1 0-1,-3 1-166,-21 5 153,1 1 0,0 2-1,0 1 1,1 1 0,0 1 0,1 2-1,0 0 1,1 2 0,1 1-1,-2 3-152,11-7-10,0 0 0,1 1 1,0 1-1,1 0 0,0 1 0,2 1 0,-1 1 10,10-13-8,0 2 0,1-1 0,-1 0 0,1 1 0,0 0 0,1-1 1,-1 1-1,1 0 0,0 0 0,1 1 0,-1-1 0,1 0 0,1 1 0,-1-1 0,1 0 0,0 1 1,0-1-1,1 0 0,0 1 0,0-1 0,0 0 0,1 0 0,0 0 0,0 0 0,1 0 8,6 5-18,0-2-1,1 1 0,0-2 1,0 1-1,1-1 0,0-1 1,1 0-1,-1 0 0,1-1 0,1-1 1,-1 0-1,1-1 0,0 0 1,0-1-1,0 0 0,0-1 1,0-1-1,1 0 0,-1 0 1,7-2 18,-4 3 29,0 0 0,-1-1 0,1-1 0,0-1 0,-1 0 0,1-1 0,0 0 1,-1-1-1,0-1 0,0-1 0,0 0 0,0-1 0,-1 0 0,0-1 0,0-1 1,-1 0-1,0-1 0,0 0 0,-1-1 0,0-1 0,-1 0 0,7-8-29,-2-11 67,-2-1-1,-1 0 1,-2-1-1,0 0 1,-3 0-1,0-1 1,-2 0-1,-2-1 1,-1 1 0,-1-1-1,-2 0 1,-4-25-67,4 43 2,0 1-2,2-27-6,-3 1-1,-1 0 1,-2 0-1,-1 0 1,-6-14 6,-11 8-1388,21 47 1212,1 0 1,-1 0-1,1 0 1,0 0-1,-1 0 1,1 0-1,-1 0 1,1 1-1,0-1 1,-1 0-1,1 0 1,-1 0-1,1 0 1,0 1-1,-1-1 1,1 0-1,0 1 0,-1-1 1,1 0-1,0 0 1,0 1-1,-1-1 1,1 0-1,0 1 1,0-1-1,0 1 1,-1-1-1,1 0 1,0 1-1,0-1 1,0 1-1,0-1 1,0 0-1,0 1 0,0-1 1,0 1-1,0-1 1,0 1-1,0-1 1,0 0-1,0 1 1,0-1-1,0 1 1,0-1-1,1 0 1,-1 1-1,0-1 1,0 1-1,0-1 1,1 0-1,-1 1 0,0-1 1,0 0-1,1 1 1,-1-1-1,0 0 1,1 0-1,-1 1 1,0-1-1,1 0 1,-1 0-1,0 0 1,1 1-1,-1-1 1,1 0-1,-1 0 0,1 0 177,14 21-11260</inkml:trace>
  <inkml:trace contextRef="#ctx0" brushRef="#br0" timeOffset="863.122">1882 504 18385,'0'0'4485,"0"0"-1544,0 0-469,0 0-449,0 0-923,0 0-614,1 14-38,-7 314-21,6-233-2611,4 124-10126,-3-192 3486</inkml:trace>
  <inkml:trace contextRef="#ctx0" brushRef="#br0" timeOffset="1235.739">1838 685 8264,'28'-231'11221,"-28"224"-10870,1 0-1,-1 0 0,1 0 1,1 0-1,-1 0 1,1 0-1,0 1 1,1-1-1,0 1 0,0 0 1,0-1-1,1 1 1,-1 1-1,2-1 1,-1 0-1,0 1 0,1 0 1,0 0-1,1 1 1,-1-1-1,1 1 0,-1 0 1,1 0-1,0 1 1,1 0-1,-1 0 1,0 0-1,3 1-350,4 1 93,1 0 0,-1 2-1,1 0 1,-1 0 0,1 1 0,-1 1 0,0 0-1,0 1 1,0 1 0,-1 0 0,1 0-1,-1 1 1,0 1 0,-1 0 0,0 0 0,0 1-1,0 1 1,-1 0 0,0 0 0,-1 1 0,0 1-93,-5-6-9,-1 0 0,1 1 0,-1-1 0,-1 1 1,1 0-1,-1 0 0,0 0 0,0 0 0,-1 0 1,1 0-1,-1 1 0,-1-1 0,1 0 0,-1 1 1,-1-1-1,1 0 0,-1 1 0,0-1 0,0 0 1,-1 1-1,1-1 0,-1 0 0,-1 0 0,1-1 1,-1 1-1,0 0 0,-1-1 0,1 0 0,-1 0 1,-2 3 8,-5 5-129,0 0 1,-1-1-1,0 0 1,-1-1 0,0 0-1,-1-1 1,0-1-1,-1 0 1,0-1-1,-15 6 129,-40 3-325,69-18 327,1 0 0,-1 0 0,1 0 0,-1 0 0,1 0 1,-1 0-1,1 1 0,-1-1 0,1 0 0,0 0 0,0 0 0,-1 0 1,1 0-1,0-1 0,0 1 0,0 0 0,0 0 0,0 0 0,0 0 0,1 0 1,-1 0-1,0 0 0,0 0 0,1 0 0,-1 0 0,1 0 0,-1 0 1,1 1-1,-1-1 0,1 0 0,-1 0 0,1 0 0,0 0 0,-1 1 1,1-1-1,0 0 0,0 1 0,0-1 0,0 1 0,-1-1 0,1 1 0,0-1 1,0 1-1,0-1 0,1 1-2,14-9 32,0 0 0,0 1 0,1 1 0,0 1 0,1 0 0,-1 1 0,1 1 0,0 1 0,0 1 0,0 0 0,1 1 0,-1 1 0,3 1-32,-15-2 21,0 0 0,0 1 0,0 0 1,0 0-1,0 1 0,0 0 0,0 0 0,0 0 0,0 0 0,0 1 0,-1 0 0,1 0 0,-1 1 0,1 0 0,-1 0 0,0 0 0,0 0 0,0 1 0,-1 0 0,1 0 0,-1 0 1,0 0-1,0 1 0,0 0 0,-1-1 0,0 1 0,0 1 0,0-1 0,0 0 0,-1 1 0,0 0 0,0-1 0,0 1 0,-1 0 0,0 0 0,0 0-21,-1 3 42,0 0-1,-1 0 1,0-1 0,-1 1-1,0 0 1,0-1-1,-1 0 1,0 1-1,0-1 1,-1 0 0,0-1-1,0 1 1,-1-1-1,0 1 1,-1-2-1,1 1 1,-1 0 0,0-1-1,-1 0 1,0-1-1,-2 2-41,-6 4 33,0 0-1,-1-1 0,0 0 1,0-2-1,-1 0 0,-1-1 0,1-1 1,-1 0-1,-12 1-32,20-4-37,-1 0-1,1-1 1,-1-1 0,0 0-1,0-1 1,1 0 0,-1 0-1,0-1 1,0 0-1,1-1 1,-1-1 0,1 1-1,-1-2 1,1 1 0,0-1-1,0-1 1,0 0 37,7 2-226,1 1 0,0-1 0,-1 1 0,1-1 0,0 0 0,0 0 0,1 0 0,-1 0 0,1 0 0,-1 0 0,1 0 0,0 0 0,0-1 0,0 1 0,1 0 0,-1-1 0,1 1 0,-1-3 226,12-40-7239,8 16-1607</inkml:trace>
  <inkml:trace contextRef="#ctx0" brushRef="#br0" timeOffset="1526.986">2786 482 21492,'0'0'4485,"0"0"-2019,0 0-192,0 0-897,0 0-704,0 0-673,0 0 0,46 91 0,-56-35 0,3 1 0,2 0 0,2-4 0,2-3 0,0-8 0,1-3 0,1-5-1634,9-5-2658,6-7-4068</inkml:trace>
  <inkml:trace contextRef="#ctx0" brushRef="#br1" timeOffset="3.647">2005 1397 6630,'0'0'1228,"0"0"213,0 0 156,-13-1-225,-37-6-225,50 7-1057,0-1-1,1 1 0,-1 0 0,0 0 1,0 0-1,1-1 0,-1 1 1,0 0-1,1-1 0,-1 1 0,0 0 1,0-1-1,0 1 0,1 0 0,-1-1 1,0 1-1,0 0 0,0-1 0,0 1 1,0 0-1,0-1 0,0 1 1,0-1-1,0 1 0,0 0 0,0-1 1,0 1-1,0-1 0,0 1 0,0 0 1,0-1-1,0 1 0,0 0 1,0-1-1,-1 1 0,1-1-89,240-14 192,67 3-2994,-307 12 2781,0 1 1,0-1-1,0 1 1,0-1-1,0 0 1,-1 1-1,1-1 1,0 1-1,0-1 1,0 1-1,0-1 1,0 1-1,1-1 1,-1 1-1,0-1 1,0 0 0,0 1-1,0-1 1,0 1-1,1-1 1,-1 1-1,0-1 1,0 0-1,1 1 1,-1-1-1,0 0 1,0 1-1,1-1 1,-1 0-1,0 1 1,1-1-1,-1 0 1,1 0-1,-1 1 1,0-1 0,1 0-1,-1 0 1,1 0-1,-1 0 1,1 1-1,-1-1 1,1 0-1,-1 0 1,0 0-1,1 0 1,-1 0-1,1 0 1,-1 0-1,1 0 1,-1 0-1,1-1 1,-1 1-1,0 0 1,1 0 0,-1 0-1,1 0 1,-1-1-1,1 1 1,-1 0-1,0 0 1,1-1 20,-36 19-513,-54 9 437,-2-5 0,-90 12 76,32-8 34,117-22-15,47-13-59,319-71 942,-297 72-804,263-41 269,-294 49-318,19-1 117,-26 13-18,-16-2 58,-1-1 0,0-1 0,-1 0 0,1-2 0,-2 0 0,1-1-1,-1 0-205,-11 3 16,-7 2 5,0-2 1,-1-2-1,0-1 1,-1-1-1,-1-3-21,59-13 27,281-81 37,-204 72-3710,-77 18-876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2:48.983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1497 514 17553,'13'-135'10927,"-13"134"-10875,0 0-1,0 0 1,1 0-1,-1 0 0,0 0 1,1 0-1,-1 1 1,1-1-1,-1 0 0,1 0 1,0 0-1,-1 1 1,1-1-1,0 0 1,-1 1-1,1-1 0,0 1 1,0-1-1,-1 1 1,1-1-1,0 1 0,0-1 1,0 1-1,0 0 1,0-1-1,0 1 1,0 0-1,0 0 0,0 0 1,0 0-1,0 0 1,-1 0-1,1 0 1,0 0-1,0 0 0,0 0 1,0 1-1,0-1 1,0 0-1,0 1 0,0-1 1,0 0-1,-1 1 1,1-1-1,0 1 1,0-1-1,0 1-51,40 33 1783,-34-27-1696,71 75-890,-3 4 1,-4 3-1,32 57 803,-101-146-15,-1-1-1,0 1 1,1 0-1,-1 0 1,1-1-1,-1 1 0,0-1 1,0 0-1,1 1 1,-1-1-1,0 0 0,0 0 1,0 1-1,0-1 1,1 0-1,-2 0 1,1 0-1,0 0 0,0-1 1,0 1-1,0 0 1,-1 0-1,1 0 1,0-1-1,-1 1 0,1 0 1,-1-1-1,0 1 1,1-1-1,-1 1 1,0 0-1,0-1 0,0 1 1,0-1-1,0 1 1,0 0-1,0-1 1,0 1-1,-1-2 16,2-2-23,9-31 481,-2-1-1,-2 0 0,-2-1 1,-1 1-1,-1-1 0,-3-6-457,1 42 6,-1-1 0,1 1 0,-1 0 0,0 0 0,0 0 0,0-1 0,0 1 0,0 0 0,0 0 0,-1 1 0,1-1 0,-1 0 0,1 0 0,-1 1 0,1-1 0,-1 1 0,0-1 0,0 1 0,0 0 0,0-1 0,0 1 0,0 0 0,0 0 0,0 1 0,-1-1 0,1 0 0,0 1 0,-1 0 0,1-1 0,0 1 0,0 0 0,-1 0 0,1 0 0,0 0 0,-1 1 0,1-1 0,0 0 0,0 1 0,-1 0 0,1 0 0,0-1 0,0 1 0,0 1 0,0-1 0,0 0 0,0 0 0,0 1 0,0-1 0,0 2-6,-50 27 0,1 3 0,2 2 0,2 2 0,1 2 0,-5 9 0,15-16-1327,3 1 1,1 2-1,1 1 1,2 2-1,2 1 0,-8 15 1327,15-13-7511</inkml:trace>
  <inkml:trace contextRef="#ctx0" brushRef="#br0" timeOffset="292.907">2576 0 22485,'0'0'3881,"0"0"-1382,0 0-887,0 0-486,15 8-341,-7-5-761,0 1-1,-1 0 1,1 1 0,-1 0-1,0 0 1,0 1 0,0 0-1,-1 0 1,0 0 0,0 1 0,0 0-1,-1 0 1,0 0 0,-1 1-1,0-1 1,2 4-24,13 36 0,-2 0 0,-2 1 0,-2 1 0,-2 0 0,-2 1 0,-3 0 0,-2 0 0,-1 0 0,-5 39 0,-3-53-82,-2-1 0,-1-1 1,-1 1-1,-2-1 0,-2-1 0,-1 0 1,-1-1-1,-2-1 0,-1 0 0,-2-1 0,-1-1 1,-1-1-1,-1-1 0,-1-1 0,-2-1 0,0-1 1,-2-2-1,0 0 0,-2-2 0,0-1 1,-1-2-1,-1-1 0,0-1 0,-2-2 0,-6 1 82,-78 26-4671,9-10-3859</inkml:trace>
  <inkml:trace contextRef="#ctx0" brushRef="#br0" timeOffset="-1003.886">164 188 23062,'-7'-95'3945,"-6"59"-220,2 60-1690,-2 56-2035,5 1 0,3 1 0,4 9 0,-7 94 0,-16 41-2016,-30 110-5417,40-255 5485,9-40-6898</inkml:trace>
  <inkml:trace contextRef="#ctx0" brushRef="#br0" timeOffset="-667.387">132 407 14446,'12'-133'6988,"-11"122"-6555,1 1 0,0-1 0,0 1 0,1 0 0,1 0 0,-1 0 0,2 1 0,-1-1 0,1 1 0,1 0 0,0 0 0,0 1 0,0-1 0,1 1 0,0 1 0,1-1 0,0 1 0,0 1 0,2-2-433,-1 3 93,-1 1 0,1-1 0,0 2 1,0-1-1,1 1 0,-1 0 0,1 1 0,-1 0 0,1 1 0,0 0 0,-1 1 0,1-1 0,0 2 0,0 0 0,-1 0 0,1 0 0,-1 1 0,9 3-93,-12-3-7,-1 0 0,0 0-1,0 0 1,0 0 0,0 1-1,0 0 1,0 0 0,-1 0-1,0 1 1,1-1 0,-1 1-1,0 0 1,-1 0 0,1 1-1,-1-1 1,0 1 0,0-1-1,0 1 1,-1 0 0,1 0-1,-1 1 1,-1-1-1,1 0 1,-1 1 0,0-1-1,0 1 1,0-1 0,-1 1-1,0-1 1,0 1 0,0-1-1,-1 1 1,1-1 0,-2 1-1,1-1 1,0 1 0,-1-1-1,0 0 1,0 0 0,-3 4 7,-8 8-117,-1-1 0,0-1 1,-1 0-1,-1-1 0,0 0 0,-1-1 1,-1-1-1,1-1 0,-2-1 1,0 0-1,0-1 0,-8 1 117,-9 8 50,35-18-51,1 0 0,-1 0 0,0 0-1,1 0 1,-1 0 0,1 0 0,-1 0 0,0 0-1,1 0 1,-1 1 0,1-1 0,-1 0 0,1 0-1,-1 0 1,1 1 0,-1-1 0,1 0 0,-1 1 0,1-1-1,-1 0 1,1 1 0,0-1 0,-1 1 0,1-1-1,-1 1 1,1-1 0,0 1 0,0-1 0,-1 1 0,1-1-1,0 1 1,0-1 0,-1 1 0,1-1 0,0 1-1,0-1 1,0 1 0,0 0 0,0-1 0,0 1-1,0-1 1,0 1 0,0-1 0,0 1 0,0 0 0,1-1-1,-1 1 1,0-1 0,0 1 0,0-1 0,1 1-1,-1-1 1,0 1 0,1-1 0,-1 1 0,0-1 0,1 1-1,-1-1 1,1 0 0,-1 1 1,38 14-111,-25-11 144,13 3-24,0 2 1,-1 1-1,-1 1 0,0 1 1,0 2-1,-1 0 1,-1 1-1,-1 1 1,0 1-1,-1 1 1,0 1-1,-2 0 0,6 9-9,-22-25 18,0 1-1,0-1 0,0 1 0,-1-1 0,1 1 0,-1 0 0,0-1 1,0 1-1,0 0 0,0 0 0,-1 0 0,0 0 0,1 0 0,-2 0 0,1 0 1,0 0-1,-1 0 0,1 0 0,-1 0 0,0 0 0,-1-1 0,1 1 1,-1 0-1,1-1 0,-1 1 0,0-1 0,-1 1 0,1-1 0,0 0 1,-1 0-1,0 0 0,1 0 0,-1-1 0,-1 1 0,1-1 0,0 0 1,0 1-1,-3 0-17,-17 8 55,-1-1 1,0-1-1,-1-1 0,0-1 1,0-2-1,0 0 1,-1-1-1,0-2 1,1 0-1,-1-2 1,0-1-1,0-1 0,-4-2-55,-71-16-360,45-12-3913,49 17-361,6-1-1793</inkml:trace>
  <inkml:trace contextRef="#ctx0" brushRef="#br0" timeOffset="-416.548">895 604 19891,'0'0'6310,"0"0"-3812,0 0-352,0 0-961,0 0-672,0 0-449,-25 91 0,9-34 32,3 4-96,2 1 0,4-6 0,-4-5 0,7-6-1153,0-5-2627,4-6-4548</inkml:trace>
  <inkml:trace contextRef="#ctx0" brushRef="#br1" timeOffset="3.647">633 1549 3459,'0'0'1260,"-12"-4"-117,-153-36 6864,162 31-5971,25 2-1634,-20 7-395,201-7 207,-97 18-124,-141 0-170,-161 11 208,-172-5-128,470-35-106,56-7 805,1 7 0,151 3-699,-490 41 935,-191 25-1037,365-50 66,1 1-221,24-3 187,394-33-10,-202 19 278,-457 44 378,105-22-549,521-51 1147,-595 76-805,294-28-695,-39-4 331,-81 14-37,41-13 27,0-1-22,9 9 59,-8-8-32,0-1-5,0 2 354,-1-3-10542,4-5 4027</inkml:trace>
  <inkml:trace contextRef="#ctx0" brushRef="#br1" timeOffset="3.647">2248 227 4580,'0'0'1196,"0"0"-75,0-7 6,-13-48 2257,8 46-3114,0 0 0,-1 0-1,0 0 1,0 1 0,-1 0-1,0 0 1,0 0 0,-1 1 0,0 0-1,0 1 1,-1 0 0,0 0-1,0 1 1,0 0 0,0 0 0,-1 1-1,0 1 1,0-1 0,0 2-1,0-1 1,-2 1-270,-11 1 22,-12-2 162,0 1 1,0 2-1,1 1 1,-1 2-1,0 1 1,1 2-1,-9 3-184,16 3 21,2 0-1,0 2 1,0 0-1,2 2 1,0 1-1,-8 8-20,6-6 6,-108 94 58,114-94 33,1 1 1,1 0 0,1 2 0,0 0 0,2 0 0,1 1 0,1 1 0,0 0-1,2 1 1,1 0 0,1 1 0,-3 18-98,-6 116 235,15-145-232,1 0 0,1 0 0,1 0 0,0 0 0,1 0 0,0 0 0,1 0 0,1 0 0,3 7-3,3 5 17,-9-22-23,0 0 0,0 0 1,1-1-1,0 1 0,0 0 1,0-1-1,0 1 0,1-1 1,0 0-1,0 1 0,0-1 0,0-1 1,1 1-1,-1 0 0,1-1 1,0 0-1,0 0 0,2 1 6,218 102 187,-204-100-186,0-1-1,1 0 1,0-2-1,0 0 1,0-1 0,0-1-1,0-1 1,0-1-1,3-1 0,162-41 107,-53-11 1025,-121 47-999,0-1 1,-1 0-1,1-1 1,-2-1-1,1 0 1,-1 0-1,-1-1 1,0 0-1,0-1 0,-1 0 1,-1 0-1,0 0 1,-1-1-1,0 0 1,-1-1-1,0 1 1,-1-3-134,44-167 1190,-30 27-325,-17 127-626,0-1 1,-2 1-1,-2 0 0,0 0 0,-6-21-239,6 41 6,1 1 1,-1-1-1,0 1 0,-1-1 0,0 1 0,0 0 0,-1 1 0,1-1 0,-2 1 0,1 0 1,-1 0-1,-1 0 0,1 1 0,-1 0 0,0 0 0,0 1 0,-1 0 0,1 0 0,-1 1 1,-6-3-7,-114-25-4111,50 20-555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6:14.480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423 2725 13068,'0'0'4324,"-23"5"-1889,-20 5 544,-13 4-65,-8 3-768,-1 2-384,3-2-353,10-3-448,13-5-320,20-7-513,28-9-128,39-14 0,50-16 0,62-17 0,70-18 0,76-18 0,79-18 0,77-18 0,73-14 0,70-13 0,63-8 0,52-5 0,43 0 0,32 1 0,19 4 0,7 6 0,-6 9 0,-19 10 0,-32 14 0,-43 12 0,-55 15 0,-66 13 0,-74 11 0,-82 9 0,-85 9 0,-86 8 0,-84 7 0,-77 7 0,-68 6 0,-59 7 0,-50 7 0,-44 6 0,-36 8-993,-34 9-6278,-27 6-11787,20 1 13613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7:47.84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0 193 9257,'0'0'2295,"0"0"-432,0 0 337,0 0-124,0 0-805,0 0-470,4-15-257,16-47-304,-18 59-232,0 0-1,-1 1 0,1-1 0,0 1 0,0-1 1,0 1-1,1 0 0,-1 0 0,1 0 0,-1 0 1,1 0-1,0 1 0,-1-1 0,1 1 0,0 0 0,0 0 1,0 0-1,0 0 0,0 0 0,0 1 0,1-1-7,9-3 15,250-49 147,-161 37 578,-90 12 360,-26 4-294,-258 67 1164,90-10-1986,182-57 16,1 0-1,-1 0 1,0 0 0,1 0 0,-1 0-1,0 0 1,1 0 0,-1 0 0,0 1-1,0-1 1,1 0 0,-1 0 0,0 0-1,0 1 1,0-1 0,1 0 0,-1 0-1,0 1 1,0-1 0,0 0 0,0 0-1,1 1 1,-1-1 0,0 0 0,0 1 0,0-1-1,0 0 1,0 1 0,0-1 0,0 0-1,0 0 1,0 1 0,0-1 0,0 0-1,0 1 1,0-1 0,0 0 0,0 1-1,0-1 1,0 0 0,0 1 0,-1-1-1,1 0 1,0 0 0,0 1 0,0-1-1,0 0 1,-1 0 0,1 1 0,0-1 0,0 0-1,-1 0 1,1 0 0,0 1 0,0-1-1,-1 0 1,1 0 0,0 0 0,0 0-1,-1 0 1,1 1 0,27 3-23,365-25 189,-308 18-246,-99 12 160,-134 48 1294,-60 31-586,173-53-847,63-20 0,184-3 123,-151-13-15,259-2-162,-320 9 183,-92 47 1254,59-26-1031,66-16-351,193-7 26,-217-6 403,-40 0 330,2 0-289,21 3-1114,8 7-3766,2-5 2618,-1 4-5715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29:09.160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E71225"/>
    </inkml:brush>
    <inkml:brush xml:id="br3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24656 14450 22197,'0'0'2979,"0"0"-1954,0 0 672,90-14-287,-37 2-930,9 1-224,8 1-192,6 1 65,6 3-129,2 3 0,-4-1 0,-5 4-641,-3 0 225,-10 0-225,-1 0-1569,-18 0-1634,-14 7-384,-16-1-3651</inkml:trace>
  <inkml:trace contextRef="#ctx0" brushRef="#br0" timeOffset="267.092">24795 14609 15054,'0'0'5189,"0"0"-4100,127 10-801,-61-17 289,11-1-97,9-3-159,4 1 127,1-2 257,-6 4-257,-10 4-31,-13-2-33,-11 3-384,-11-3-1601,-11 1 1472,-10 0-3266,-15 0-4933</inkml:trace>
  <inkml:trace contextRef="#ctx0" brushRef="#br0" timeOffset="-2720.971">22724 13474 5830,'0'0'4857,"0"0"-1627,0 0-593,0-9-181,3-39 1190,1 49 2073,1 39-5101,-10 31-518,-2 0 1,-3-1-1,-4 0 1,-6 15-101,15-64-194,-18 55-1787,22-76 1977,0 0-1,0 0 0,1 0 0,-1 0 0,0 0 0,0 0 0,0 0 1,1-1-1,-1 1 0,0 0 0,0-1 0,1 1 0,-1-1 0,0 1 1,1-1-1,-1 1 0,0-1 0,1 1 0,-1-1 0,1 1 1,-1-1-1,1 0 0,-1 1 0,1-1 0,-1 0 0,1 0 0,0 1 1,-1-1-1,1 0 0,0 0 0,0 0 0,-1 1 0,1-1 0,0 0 1,0 0-1,0 0 0,0 0 0,0 1 0,0-1 0,1 0 0,-1 0 1,0 0-1,0 1 0,1-2 5,-14-250 1788,14 183-1505,-2 19-21,3 1-1,3-1 1,1 1-1,8-29-260,-14 76 10,0 1 1,0-1 0,0 0 0,0 1 0,0-1 0,0 0-1,1 1 1,-1-1 0,0 0 0,1 1 0,-1-1 0,1 1-1,0-1 1,-1 1 0,1-1 0,0 1 0,0-1 0,0 1-1,0 0 1,0-1 0,0 1 0,1 0 0,-1 0 0,0 0 0,1 0-1,-1 0 1,0 0 0,1 0 0,-1 1 0,1-1 0,0 0-1,-1 1 1,1-1 0,-1 1 0,1 0 0,0-1 0,-1 1-1,1 0 1,0 0 0,-1 0 0,1 0 0,0 0 0,-1 1 0,1-1-1,0 0 1,-1 1 0,1 0 0,-1-1 0,1 1 0,0 0-1,-1-1 1,0 1 0,1 0 0,-1 0 0,1 0-12,81 145 5,0-28-255,-79-113 213,0-1 1,1 0 0,-1 0 0,1-1-1,0 1 1,-1-1 0,2 0 0,-1 0 0,0 0-1,0-1 1,1 0 0,0 0 0,-1 0-1,1-1 1,0 0 0,0 0 0,0 0 0,-1-1-1,1 0 1,0 0 0,0-1 0,0 1-1,1-1 37,1-4 10,0-1 0,0 1 0,-1-1 0,1-1 0,-2 1-1,1-1 1,-1 0 0,0-1 0,0 1 0,-1-1 0,0 0 0,0-1-1,-1 1 1,0-1 0,-1 0 0,2-4-10,0 1 45,82-172 831,-87 184-877,0 1 1,0-1 0,0 0 0,-1 1-1,1-1 1,0 1 0,0-1-1,0 0 1,0 1 0,0-1-1,0 0 1,0 1 0,0-1-1,0 1 1,0-1 0,0 0 0,0 1-1,0-1 1,0 1 0,0-1-1,0 0 1,1 1 0,-1-1-1,0 0 1,0 1 0,0-1-1,1 0 1,-1 1 0,0-1 0,0 0-1,1 1 1,-1-1 0,0 0-1,0 0 1,1 1 0,-1-1-1,0 0 1,1 0 0,-1 0-1,1 0 1,-1 1 0,0-1 0,1 0-1,-1 0 1,0 0 0,1 0-1,-1 0 1,1 0 0,-1 0-1,0 0 1,1 0 0,-1 0 0,-78 182-48,16-50-91,142-267 240,-73 123-74,-3 2 46,1 1 1,0-1 0,0 1 0,1 0 0,0 0-1,0 1 1,1 0 0,0 0 0,1 1 0,-1 0 0,1 0-1,1 0 1,0 1 0,0 1 0,0-1 0,0 2 0,1-1-74,-8 5 11,0 1 1,0-1-1,1 1 1,-1 0-1,0 0 1,0-1-1,0 1 1,0 0-1,0 1 1,0-1-1,0 0 1,-1 1-1,1-1 1,0 1-1,-1-1 1,1 1-1,-1 0 1,1 0-1,-1-1 1,0 1-1,0 0 1,0 0-1,0 0 1,0 0-1,0 1 1,-1-1-1,1 0 1,-1 0-1,0 0 1,1 1-1,-1-1 1,0 0-1,0 0 0,0 1 1,0-1-1,-1 0 1,1 0-1,-1 1 1,0 0-12,-21 225 123,14-186-675,2 2 0,2-1 0,1 1 0,3-1 0,2 8 552,16 11-3973,-3-48 50,4-7-3529,-9-7-1810</inkml:trace>
  <inkml:trace contextRef="#ctx0" brushRef="#br0" timeOffset="-2464.713">23622 13541 4100,'0'0'12433,"0"0"-7201,0 0-2083,0 0-613,0 0-833,0 0-598,3 2 32,-37 139-448,30-35-2353,33-47-7488,-16-53 4721,-2-4-1420</inkml:trace>
  <inkml:trace contextRef="#ctx0" brushRef="#br0" timeOffset="-2184.178">23686 13170 10218,'0'0'6790,"0"0"-4612,-6-74-929,3 74-320,3 3-865,-1 4-64,-1 7-1281,2 2-2018,0-3-5317</inkml:trace>
  <inkml:trace contextRef="#ctx0" brushRef="#br0" timeOffset="-1601.031">23936 13574 16367,'0'0'3449,"0"0"-1212,0 0-465,0 0-539,0 0-624,-6 14-347,-85 172-54,54-83-593,74-189 2398,-28 61-1633,2 0 0,1 1 1,1 1-1,1 0 0,1 1 0,1 1 0,1 0 1,1 1-1,20-18-380,-36 36 7,1 0 1,-1-1-1,1 1 1,0 1-1,0-1 1,0 0 0,0 1-1,0-1 1,0 1-1,0 0 1,1 0-1,-1 0 1,0 1-1,1-1 1,-1 1-1,1-1 1,-1 1-1,0 0 1,1 1-1,-1-1 1,0 1-1,1-1 1,-1 1-1,0 0 1,1 0-1,-1 0 1,0 1-1,0-1 1,0 1 0,0 0-1,0-1 1,-1 1-1,1 1 1,0-1-1,-1 0 1,0 1-1,1-1 1,-1 1-1,0 0 1,0-1-1,-1 1 1,1 0-1,0 0 1,-1 1-8,7 12-86,-1 0 1,-1 1 0,-1-1-1,0 1 1,-2 0-1,0 1 1,0-1 0,-1 12 85,1-3-614,14 32-2717,14-7-4811,-5-33-376,2-18 3996,-22-3 4476,0 1 1,0-1-1,0 0 1,-1 0-1,1-1 1,-1 1 0,0-1-1,0 0 1,0-1-1,-1 1 1,0-1-1,4-5 46,74-137 9335,-24-11-5174,-37 67-998,-17 29 2669,-4 61-4877,0 12 529,-21 176 171,-1-72-1435,2-12-1119,15-34-2970,10-32-4133,6-25 1105</inkml:trace>
  <inkml:trace contextRef="#ctx0" brushRef="#br0" timeOffset="-1309.952">24616 13130 15150,'0'0'4388,"0"0"-2978,0 0-577,0 0 448,0 0-769,0 0-512,0 0-96,0-11-1345,3 24-1570,0-2-4324</inkml:trace>
  <inkml:trace contextRef="#ctx0" brushRef="#br0" timeOffset="-290.958">24847 13508 9833,'0'0'6604,"0"0"-3438,0 0-1266,0 0 27,0 0-630,0 0-709,0 0-348,2 15-85,0-3-126,0-7-23,-1 0-1,0-1 0,0 1 0,-1 0 0,1 0 0,-1 0 0,0 0 1,-1 0-1,1 0 0,-1-1 0,0 1 0,0 0 0,0 0 1,-1-1-1,0 1 0,0-1 0,-2 5-5,-89 185-683,111-266 2780,26-70 1112,-41 136-3162,-1-1-1,1 1 1,1-1-1,-1 1 1,1 0-1,0 0 1,0 1 0,1-1-1,0 1 1,0 0-1,0 0 1,0 1-1,1-1 1,0 1-1,0 1 1,0-1 0,0 1-1,1 0 1,-1 0-1,1 1 1,0 0-1,-1 0 1,1 0-1,0 1 1,6-1-47,-7 6 5,0 0 0,-1 0-1,0 1 1,0-1 0,0 1 0,0 0 0,-1 1-1,0-1 1,0 1 0,0 0 0,-1 0 0,0 0-1,0 0 1,0 0 0,-1 1 0,0-1 0,0 1-1,-1 0 1,1-1 0,-1 7-5,2 11-324,-1-1-1,-1 1 1,-1 0-1,-1 0 1,-1-1-1,-2 1 1,0-1-1,-1 0 1,-3 4 324,4-12-219,6-30 493,0 1 0,1 0 1,1-1-1,0 1 0,1 0 0,1 1 0,0-1 1,1 1-1,5-7-274,6-15 335,-17 33-328,93-155 790,-90 150-770,1 1 0,0 1 0,0-1-1,1 1 1,-1 0 0,1 0 0,0 1-1,1-1 1,-1 1 0,1 1 0,-1-1-1,1 1 1,0 0 0,1 1 0,-1 0-1,0 0 1,1 0 0,-1 1 0,1 0-1,-1 1 1,1-1 0,4 2-27,-5 2-23,0 0 0,0 0 0,0 1 0,-1 0 0,1 0 0,-1 0 0,0 1 0,0 0 0,0 1 0,-1-1 0,0 1 0,0 0 0,0 0 0,-1 1 0,0-1 0,0 1-1,-1 0 1,0 0 0,0 0 0,0 0 0,-1 1 0,0-1 0,-1 1 0,1-1 0,-1 4 23,14 34-294,15 17-1486,40 21-7737,-64-78 8787,0 0 0,0 0 0,1-1 0,0 0 0,-1-1 0,2 1 0,-1-1 0,0 0 0,1-1 0,-1 0 0,1 0 0,2-1 730,63-10-432,-65 5 1106,0 0 0,-1-1 0,1 0-1,-1 0 1,0-1 0,0 1 0,-1-2 0,1 1-1,-2-1 1,1 0 0,-1 0 0,1 0 0,-2-1-1,1 0 1,-1 0 0,-1 0 0,1 0 0,-1-4-674,32-101 4900,-29 91-4355,34-154 2653,-39 175-3187,-1-1-1,1 1 1,-1-1 0,0 1 0,0-1-1,0 0 1,1 1 0,-1-1 0,-1 1 0,1-1-1,0 1 1,0-1 0,-1 0 0,1 1-1,0-1 1,-1 1 0,0 0 0,1-1 0,-1 1-1,0-1 1,0 1 0,0 0 0,0-1-1,0 1 1,0 0 0,0 0 0,0 0 0,0 0-1,0 0 1,-1 0 0,1 0 0,0 0-1,-1 1 1,1-1 0,-1 1 0,1-1 0,-1 1-1,1-1 1,-1 1 0,1 0 0,-1-1-1,1 1 1,-1 0 0,0 0 0,1 0 0,-1 0-1,1 1 1,-1-1 0,1 0 0,-1 1-1,1-1 1,-1 1 0,0 0-11,-12 5-31,1 0 0,-1 2-1,2 0 1,-1 0 0,1 1 0,0 0 0,1 1-1,0 1 1,1 0 0,0 0 0,0 1-1,2 0 1,-3 4 31,2-3-238,1 0-1,0 0 0,0 1 0,1 1 1,1-1-1,1 1 0,0 0 1,0 0-1,2 1 0,0-1 1,1 1-1,0-1 0,1 1 0,1 1 239,0-15-44,1 1 0,-1-1-1,0 1 1,1-1 0,-1 1-1,1-1 1,0 1 0,0-1 0,0 0-1,0 1 1,0-1 0,0 0-1,0 0 1,1 0 0,-1 0-1,1 0 1,0 0 0,0 0-1,0-1 1,-1 1 0,1-1-1,1 1 1,-1-1 0,0 0-1,0 1 1,0-1 0,1 0-1,-1-1 1,1 1 0,-1 0-1,0-1 1,1 1 0,-1-1-1,1 0 1,0 0 0,-1 0-1,3 0 45,2 0 4,0-1 0,0 0 0,0 0 0,0-1-1,0 0 1,0 0 0,0 0 0,0-1-1,-1 0 1,1 0 0,-1-1 0,0 0 0,1-1-4,10-10 434,-2-1 0,0 0 0,-1-1 1,-1 0-1,0-2 0,-1 1 0,6-16-434,-12 24 185,1-2 525,-35 144-689,26-125-96,0-1-1,0 1 0,1 0 0,0-1 1,0 1-1,0 0 0,1 0 0,0 0 1,1-1-1,0 1 0,0 0 0,0 0 1,1-1-1,-1 1 0,2-1 1,-1 1-1,1-1 0,0 0 0,0 0 1,1 0-1,0 0 0,0-1 0,0 1 1,0-1-1,1 0 0,0-1 0,0 1 1,0-1-1,1 0 0,0 0 0,0 0 1,5 2 75,2-3 31,0-1 1,0 0-1,1 0 1,-1-1-1,0-1 1,1 0-1,-1-1 1,0 0-1,1-1 0,-1-1 1,0 0-1,0-1 1,-1 0-1,1-1 1,-1 0-1,0-1 1,0-1-1,-1 1 1,0-2-1,0 0 1,0 0-1,-1-1 1,-1 0-1,1-1 1,-1 0-1,-1 0 1,0-1-1,-1 0 1,1-1-32,-7 11-8,0-1 0,0 1 0,0-1 1,0 1-1,0 0 0,0-1 0,0 0 1,0 1-1,-1-1 0,1 0 0,0 1 1,-1-1-1,0 0 0,1 0 0,-1 1 1,0-1-1,0 0 0,0 0 1,0 1-1,0-1 0,0 0 0,-1 0 1,1 1-1,-1-1 0,1 0 0,-1 0 1,0 1-1,1-1 0,-1 1 0,0-1 1,0 1-1,0-1 0,0 1 0,0-1 1,-1 1-1,1 0 0,0 0 0,0 0 1,-1-1-1,-1 1 8,-56 0-3594,2 15-4306,21-2-1922</inkml:trace>
  <inkml:trace contextRef="#ctx0" brushRef="#br1" timeOffset="-167433.482">1029 142 13164,'0'0'3252,"0"0"-402,0 0 60,0 0-204,0 0-757,0 0-519,0 0-373,-6 2-395,0 1-569,0 1 0,0-1-1,1 1 1,-1 0 0,1 1 0,0-1-1,1 1 1,-1 0 0,1 0-1,0 0 1,0 1 0,0 0-1,1-1 1,0 1 0,0 1 0,1-1-1,-2 6-92,-9 13 218,-50 116 58,6 3 0,6 2 0,3 16-276,40-129-331,18-49 154,227-618 535,-185 509-43,-52 125-315,1 0 0,0 0 0,0 0 0,0 0 0,-1 1 0,1-1 0,0 0 0,0 0 0,-1 0 0,1 1 0,0-1 0,-1 0 0,1 1 0,0-1 0,-1 1 0,1-1 0,-1 1 0,1-1 0,0 1 0,-1-1 0,1 1 0,-1-1 0,1 1 0,-1 0 0,0-1 0,1 1 0,-1 0 0,0 0 0,1-1 0,-1 1 0,0 0 0,0-1 0,0 1 0,0 0 0,0 0 0,0 0 0,0-1 0,0 1 0,0 0 0,0 0 0,0-1 0,0 1 0,0 0 0,-1 0 0,1 0 0,2 5 0,80 308 0,8 87-198,-78-327-293,-45-63 395,-256-48 619,-94 22-1953,380 15 789,-13-1-309,13-3-4597,6-1-2183</inkml:trace>
  <inkml:trace contextRef="#ctx0" brushRef="#br1" timeOffset="-166756.687">2089 267 10890,'0'0'4800,"0"0"-1304,0 0-330,0 0-198,-1-13-774,-5-37-464,6 51-1634,0-1 1,-1 0-1,1 0 1,0 0 0,-1 0-1,1 0 1,0 0-1,0 0 1,-1 0 0,1 0-1,0 0 1,-1 0-1,1 0 1,0-1 0,-1 1-1,1 0 1,0 0-1,0 0 1,-1 0 0,1 0-1,0-1 1,-1 1-1,1 0 1,0 0 0,0 0-1,0-1 1,-1 1-1,1 0 1,0 0 0,0-1-1,0 1 1,0 0-1,-1-1 1,1 1-97,0 0-12,-24 136 138,6 1 0,4 42-126,-2 7-1,8-96-1843,0 122-7976,10-187 3136,2-10-3219</inkml:trace>
  <inkml:trace contextRef="#ctx0" brushRef="#br1" timeOffset="-166348.913">1945 330 15407,'-7'-113'8803,"8"110"-8516,-1 0 1,1 0-1,0 1 1,0-1 0,0 0-1,0 0 1,1 1 0,-1-1-1,1 0 1,-1 1 0,1-1-1,0 1 1,0 0-1,0 0 1,0 0 0,1 0-1,-1 0 1,0 0 0,1 0-1,1 0-287,92-30 1807,-48 24-1608,1 1 1,-1 3 0,1 2-1,0 2 1,31 4-200,41 31 0,-119-34 0,1 0 0,-1 0 0,1 1 0,-1-1 0,0 1 0,0-1 0,0 1 0,1 0 0,-2 0 0,1 0 0,0 0 0,0 0 0,-1 1 0,1-1 0,-1 0 0,1 1 0,-1-1 0,0 1 0,0-1 0,0 1 0,-1 0 0,1-1 0,0 1 0,-1 0 0,0 0 0,0-1 0,0 1 0,0 0 0,0 0 0,0-1 0,-1 1 0,1 0 0,-1 0 0,0-1 0,0 1 0,0-1 0,0 1 0,0-1 0,-1 1 0,1-1 0,-1 0 0,1 1 0,-2 0 0,-16 17 0,-1 0 0,0-1 0,-1-1 0,-1-1 0,-1-1 0,0-1 0,-1-1 0,-1-1 0,-6 1 0,23-9 0,-206 97 0,311-102 0,-78-1 0,-1 0 0,1 2 0,-1 0 0,0 1 0,1 0 0,-1 2 0,0 0 0,-1 1 0,1 1 0,-1 1 0,0 0 0,11 7 0,87 85 0,-111-94 0,0 0 0,0 1 0,0-1 0,-1 1 0,0 0 0,0 0 0,0 0 0,-1 0 0,0 0 0,0 0 0,0 1 0,-1-1 0,0 1 0,0-1 0,-1 1 0,0 0 0,0-1 0,0 1 0,-1-1 0,0 1 0,-2 4 0,-2-2 0,-2-1 0,1 1 0,-1-2 0,0 1 0,-1-1 0,1 0 0,-1-1 0,-1 0 0,1 0 0,-1 0 0,0-1 0,-1-1 0,1 0 0,-1 0 0,0-1 0,0 0 0,0 0 0,0-1 0,0-1 0,-1 1 0,1-2 0,-1 0 0,-19 5 0,0-2 0,0-1 0,0-1 0,0-2 0,-1-1 0,1-1 0,1-2 0,-1-1 0,1-1 0,0-2 0,0 0 0,-9-7 0,35 15-172,-1 0 0,0-1 0,1 1 0,-1-1 0,1 0 0,0 0 1,0 0-1,-1 0 0,1-1 0,1 1 0,-1-1 0,0 0 0,1 0 0,-1 0 0,1 0 0,0 0 0,0-1 0,0 1 1,1-1-1,-1 1 0,1-1 0,0 1 0,-1-1 0,2 0 0,-1 0 0,0 1 0,1-1 0,0 0 0,0 0 0,0 0 0,0 0 1,1 0-1,-1 1 0,1-1 0,0 0 0,0 0 0,0 1 0,1-1 0,-1 1 0,1-1 0,0 1 0,0 0 0,0-1 0,1 1 173,23-21-7139</inkml:trace>
  <inkml:trace contextRef="#ctx0" brushRef="#br1" timeOffset="-162696.162">4980 351 19186,'1'-8'3342,"3"-24"-822,-11 21 1604,-12 22-2792,-111 160 771,84-100-2071,-2-3 0,-3-2 0,-4-2 0,-2-2 0,-40 32-32,83-82 0,0-1 0,0-1 0,-1 0 0,-1-1 0,1 0 0,-2-1 0,1-1 0,-1-1 0,0 0 0,0-1 0,-1-1 0,1-1 0,-1 0 0,-1-1 0,14-2 0,1-1 0,0 1 0,0-1 0,0 0 0,0 0 0,0 0 0,0 0 0,1-1 0,-1 1 0,0-1 0,1 0 0,-1-1 0,1 1 0,-1 0 0,1-1 0,0 0 0,0 0 0,0 0 0,1 0 0,-1 0 0,1 0 0,0-1 0,-1 1 0,2-1 0,-1 0 0,0 0 0,1 1 0,-1-1 0,1 0 0,0-2 0,-15-127 0,15 113 0,1 0 0,0-1 0,2 1 0,0 0 0,2 0 0,0 0 0,1 0 0,1 1 0,1 0 0,0 0 0,2 0 0,0 1 0,1 1 0,5-8 0,-12 22 0,0-1 0,0 1 0,0-1 0,1 1 0,-1 0 0,1 0 0,0 1 0,-1-1 0,1 1 0,0 0 0,1 0 0,-1 0 0,0 0 0,1 1 0,-1-1 0,1 1 0,-1 0 0,1 1 0,-1-1 0,1 1 0,-1 0 0,1 0 0,0 0 0,-1 1 0,1 0 0,-1 0 0,1 0 0,-1 0 0,1 1 0,-1-1 0,0 1 0,0 0 0,0 0 0,0 1 0,0-1 0,0 1 0,-1 0 0,1 0 0,1 3 0,19 18 0,-1 2 0,-1 1 0,-1 0 0,-2 2 0,-1 0 0,-1 1 0,3 10 0,-4-8 0,1-1 0,1-1 0,1-1 0,2 0 0,1-2 0,1 0 0,4 1 0,-23-24 0,1 1 0,0-1 0,0 0 0,0 0 0,0 0 0,0-1 0,1 0 0,0 0 0,-1 0 0,1-1 0,0 1 0,0-2 0,1 1 0,-1-1 0,0 1 0,1-2 0,-1 1 0,0-1 0,1 0 0,-1 0 0,0-1 0,1 0 0,-1 0 0,0 0 0,0-1 0,1 0 0,-1 0 0,-1 0 0,1-1 0,0 0 0,-1 0 0,1-1 0,2-2 0,3-3 0,-1 0 0,0 0 0,-1-2 0,0 1 0,0-1 0,-1 0 0,-1-1 0,0 0 0,0 0 0,-1 0 0,-1-1 0,0 0 0,-1 0 0,0-1 0,-1 1 0,0-1 0,-1 1 0,-1-1 0,0 0 0,-1 0 0,-1 0 0,0-1 0,1 14-80,0 0 1,-1 0-1,1 0 0,0-1 0,-1 1 1,1 0-1,0 0 0,-1 0 0,1 0 1,-1 1-1,0-1 0,1 0 0,-1 0 1,0 0-1,0 0 0,1 1 1,-1-1-1,0 0 0,0 1 0,0-1 1,0 0-1,0 1 0,0-1 0,0 1 1,0 0-1,0-1 0,0 1 0,0 0 1,0-1-1,0 1 0,0 0 1,0 0-1,0 0 0,-1 0 0,1 0 1,0 0-1,0 1 0,0-1 0,0 0 1,0 0-1,0 1 0,0-1 0,0 1 80,-42 23-8481,25-6-4304</inkml:trace>
  <inkml:trace contextRef="#ctx0" brushRef="#br1" timeOffset="-161705.545">8174 172 11499,'0'0'3961,"0"0"-1014,0 0-38,-1-12 22,-5-38-475,5 50-2379,1-1 0,-1 0 0,1 1 0,-1-1 1,1 1-1,-1-1 0,1 1 0,-1-1 0,0 1 1,1-1-1,-1 1 0,0 0 0,1-1 0,-1 1 1,0 0-1,0 0 0,1-1 0,-1 1 0,0 0 1,0 0-1,1 0 0,-1 0 0,0 0 0,0 0 1,1 0-1,-1 0 0,0 0 0,0 1 0,1-1 1,-1 0-1,0 0 0,1 1 0,-1-1 0,0 0 1,0 1-1,1-1 0,-1 1 0,1-1 0,-1 1 1,0-1-1,1 1 0,-1-1 0,1 1 0,0-1 1,-1 1-1,1 0 0,-1-1 0,1 1 0,0 0 1,-1 0-1,1-1 0,0 1 0,0 0 0,0 0-77,-2 0 134,-23 31 261,1 0-1,2 2 0,1 0 1,-13 30-395,-2 3 184,-86 158-232,122-226 36,0 1 0,0 0 0,0 0 0,0-1 0,-1 1 0,1 0 0,0 0 0,0 0 0,0-1 0,-1 1 0,1 0 0,0 0 0,0 0 0,0 0 0,-1 0 0,1-1 0,0 1 0,0 0 0,-1 0 0,1 0 0,0 0 0,-1 0 0,1 0 0,0 0 0,0 0 0,-1 0 0,1 0 0,0 0 0,-1 0 0,1 0 0,0 0 0,0 0 0,-1 0 0,1 0 0,0 0 0,0 1 0,-1-1 0,1 0 0,0 0 0,0 0-1,-1 0 1,1 0 0,0 1 0,0-1 0,0 0 0,0 0 0,-1 1 12,4-30 10,5-6-11,2 0-1,1 0 1,2 1 0,1 1 0,7-10 1,-2 1 0,-4 5 29,2 1 0,1 1 0,2 0 0,1 1 0,2 2 0,1 0 0,11-10-29,-33 39 15,0 0-1,0 1 1,0-1-1,1 1 1,-1 0-1,1-1 1,-1 1-1,1 0 1,0 0-1,-1 1 1,1-1-1,0 1 1,0-1-1,0 1 1,0 0-1,1 0 1,-1 0-1,0 0 1,0 1-1,1 0 1,-1-1-1,0 1 1,1 0-1,-1 0 1,0 1-1,0-1 1,1 1-1,1 0-14,54 92 0,27 167 0,-48-127 0,74 182 0,-112-314 0,1-1 0,0 1 0,0 0 0,-1-1 0,1 1 0,-1 0 0,1 0 0,-1-1 0,1 1 0,-1 0 0,1 0 0,-1 0 0,1 0 0,-1-1 0,0 1 0,0 0 0,1 0 0,-1 0 0,0 0 0,0 0 0,0 0 0,0 0 0,0 0 0,0 0 0,-1 0 0,1 0 0,0 0 0,0 0 0,-1 0 0,1-1 0,0 1 0,-1 0 0,1 0 0,-1 0 0,1 0 0,-1-1 0,1 1 0,-1 0 0,0-1 0,1 1 0,-1 0 0,0-1 0,0 1 0,1-1 0,-1 1 0,0-1 0,0 1 0,0-1 0,0 0 0,0 1 0,0-1 0,1 0 0,-1 0 0,0 1 0,0-1 0,0 0 0,-1 0 0,-192-59 0,142 43 0,0 3 0,-2 2 0,1 3 0,-1 2 0,0 2 0,0 2 0,-30 5 0,75-3-455,0 1 1,0 0-1,1 0 0,-1 1 1,0 0-1,1 0 0,-1 1 1,1 1-1,0-1 0,0 1 1,0 0-1,0 1 455,2 6-8579,5-3-9160</inkml:trace>
  <inkml:trace contextRef="#ctx0" brushRef="#br1" timeOffset="-161110.279">9059 141 17713,'0'0'4964,"0"0"-1131,0 0-843,0 0-924,-5 16-1036,-40 171-859,3 289-1228,40-457 1330,1-2-3293,0-5-5417,1-40 3494,10-224 3809,-1 165 3772,4 1 0,3 0-1,12-28-2637,-27 106 270,0-1 0,1 0 0,0 1-1,0-1 1,1 1 0,0-1-1,1 1 1,-1 0 0,2 1-1,-1-1 1,1 1 0,0-1 0,0 1-1,1 1 1,0-1 0,1 1-1,-1 0 1,1 1 0,0-1-1,0 1 1,1 1 0,-1-1-1,1 1 1,0 1 0,7-3-270,4 4 81,-1 1 1,1 1 0,-1 1-1,1 0 1,-1 1 0,0 1-1,0 1 1,0 1-1,0 0 1,16 8-82,55 51-1151,-85-59 764,1 1 1,-1 0 0,-1 0-1,1 0 1,-1 0 0,0 1-1,0 0 1,-1-1-1,0 1 1,0 0 0,-1 0-1,0 0 1,0 0 0,0 2 386,-2 18-4047,-9-2-1942</inkml:trace>
  <inkml:trace contextRef="#ctx0" brushRef="#br1" timeOffset="-160846.663">9136 467 5189,'0'0'8723,"0"0"-4196,0 0-1148,0 0-384,0 0-694,0 0-556,17 2-538,1 1-959,92-1 668,60-30 98,-169 28-1054,0 0-1,0 1 1,0-1 0,0 0 0,0 1-1,0-1 1,0 1 0,0-1 0,0 1-1,0-1 1,0 1 0,0 0 0,0 0-1,0-1 1,-1 1 0,1 0-1,0 0 1,0 0 0,-1 0 0,1 0-1,-1 0 1,1 0 0,-1 0 0,1 0-1,-1 0 1,0 0 0,1 0 0,-1 0-1,0 0 1,0 1 0,0-1 0,0 0-1,0 0 1,0 0 0,0 0 0,0 0-1,0 1 1,-1-1 0,1 0 0,0 0-1,-1 0 1,1 0 0,-1 0 0,1 0-1,-1 0 1,0 0 0,1 0 0,-1 0-1,0-1 1,0 1 0,1 0-1,-1 0 1,0-1 0,0 1 0,0 0-1,0-1 1,0 1 0,0-1 0,0 1-1,0-1 1,-1 1 40,-108 86-12593,62-55 2861</inkml:trace>
  <inkml:trace contextRef="#ctx0" brushRef="#br1" timeOffset="-160626.401">8840 932 7847,'0'0'13966,"0"0"-10347,121 37-480,-62-34-993,6-3-1057,3 0-448,6-3-321,-1-8-320,-3 0 0,-12 2 0,-9 2 0,-9-2 0,-7 1 0,-5 2 0,-7-1-512,-9 4-2659,-3-3-3011,-9 0-8328</inkml:trace>
  <inkml:trace contextRef="#ctx0" brushRef="#br2" timeOffset="-137230.421">6457 437 10025,'0'0'3054,"0"0"-134,0 0 123,0 0-561,0 0-384,-13 2-42,-52 12 462,9-2 1936,110-9-4337,286-36-117,53-23 0,-334 45 0,-84 4 0,-45 14-1057,56-7-6940,-1-1-11904</inkml:trace>
  <inkml:trace contextRef="#ctx0" brushRef="#br1" timeOffset="-75875.48">1961 3594 9833,'0'0'5472,"0"0"-1804,0 0-385,0 0-64,0 0-785,0 0-608,0 0-502,0-3-443,-38 178-54,7-44-859,-80 397-1484,95-306-4674,12-120-4164,1-82 2149</inkml:trace>
  <inkml:trace contextRef="#ctx0" brushRef="#br1" timeOffset="-75340.952">1917 3926 8168,'5'-154'12390,"23"17"-4992,-23 126-7164,0 0-1,0 0 1,1 0-1,1 1 1,0 0-1,0 0 1,1 0-1,0 1 1,1 0-1,0 1 1,0 0-1,1 1 1,0-1 0,0 2-1,9-5-233,-8 5 48,0 0 0,0 0 0,1 2 0,0-1 0,0 1 0,0 1 0,0 0 0,1 1 1,-1 0-1,1 1 0,0 0 0,-1 1 0,1 0 0,0 1 0,-1 1 0,1 0 0,-1 1 0,0 0 0,0 1 0,0 0 0,0 1 0,0 0 0,8 6-48,-17-8-2,1 0 0,-1 1-1,0-1 1,0 1 0,0 0 0,-1 0 0,1 0-1,-1 0 1,0 0 0,0 0 0,0 1-1,-1-1 1,0 1 0,0 0 0,0-1-1,0 1 1,0 0 0,-1-1 0,0 1 0,0 0-1,-1 0 1,1-1 0,-1 1 0,0 0-1,0-1 1,0 1 0,-1-1 0,0 1-1,0-1 1,-1 3 2,-83 121-194,57-98 63,-2 0 1,0-2-1,-2-1 1,-1-2 0,-1-1-1,-1-2 1,-13 5 130,38-21 0,53-41-6,-23 23 8,0 0-1,0 1 1,1 1-1,1 1 1,0 0-1,0 2 1,0 1-1,1 0 0,0 1 1,0 2-1,9-1-1,-27 4 7,1 1 0,-1-1 0,1 1 0,-1-1 0,0 1 0,1 0 0,-1 1 0,0-1-1,0 1 1,0 0 0,0 0 0,0 0 0,0 1 0,0-1 0,-1 1 0,1 0 0,-1 0 0,0 0-1,0 0 1,0 1 0,0-1 0,-1 1 0,1 0 0,-1 0 0,0 0 0,0 0 0,-1 0 0,1 0-1,-1 0 1,1 4-7,2 7 14,-1-1 1,-1 1-1,0 0 0,-1-1 0,0 1 0,-1 0 1,-1 0-1,-2 12-14,-1-13 18,1-1 1,-2 0-1,0 0 1,0 0 0,-1 0-1,-1-1 1,0 0-1,-1-1 1,0 1-1,-1-2 1,0 1 0,0-1-1,-1 0 1,-1-1-1,0 0 1,0-1 0,0 0-1,-1-1 1,0 0-1,-1-1 1,0 0-1,0-1 1,0-1 0,0 0-1,-2 0-18,0-2 23,1 0 1,-1-1-1,0 0 0,0-1 0,0-1 1,1 0-1,-1-1 0,0-1 1,1 0-1,0-1 0,0-1 0,0 0 1,0 0-1,1-2 0,0 0 1,0 0-1,1-1 0,-1-1 0,2 0 1,0 0-1,0-1 0,0-1 0,1 0 1,1 0-1,-2-4-23,8 12-206,1-1 0,0 1 1,0 0-1,1-1 0,-1 1 0,1-1 0,0 0 1,-1 1-1,2-1 0,-1 0 0,0 0 1,1 0-1,0 0 0,-1 0 0,2 1 0,-1-1 1,0 0-1,1 0 0,0 0 0,0 0 0,0 1 1,0-1-1,0 0 0,1 1 0,0-1 1,-1 1-1,1 0 0,1-1 0,-1 1 0,0 0 1,3-2 205,7 4-6721</inkml:trace>
  <inkml:trace contextRef="#ctx0" brushRef="#br1" timeOffset="-76769.03">1026 3641 7399,'0'0'7527,"0"0"-4169,5-12-1223,15-40 214,-16 32 3373,-17 38-3578,11-14-2520,-127 213 1481,125-210-1121,-100 168-1852,-32 82 1868,110-193-2942,15-19-2076,12-29 934,9-10-1308</inkml:trace>
  <inkml:trace contextRef="#ctx0" brushRef="#br1" timeOffset="-76487.497">996 3596 12908,'31'-96'3951,"-28"91"-3466,-1 0 0,1-1 1,0 1-1,0 0 1,0 0-1,1 1 0,0-1 1,0 1-1,0 0 1,0 0-1,1 0 1,0 0-1,0 1 0,4-3-485,5 12 4784,-6 28-4003,-7-28-255,6 35 21,4 36-329,3 0-1,4-1 1,3-1 0,3-1-1,3-1 1,35 66-218,-47-115-25,-10-17 21,0 0 0,0 1 0,0-1 0,-1 1 0,0 0 0,0 0 0,-1 1 0,0-1 0,-1 1 0,0-1 0,0 1 0,-1 0-1,0 0 1,0 0 0,-1 5 4,-2-10 1,0-1-1,-1 1 0,1-1 0,0 0 1,-1 0-1,0 0 0,0 0 0,0-1 1,0 1-1,0-1 0,-1 1 0,1-1 1,-1 0-1,1 0 0,-1-1 0,0 1 1,0-1-1,1 0 0,-1 0 0,0 0 1,-3 0-1,4 0 0,-278 48 192,188-37-165,21-3-84,-252 50-580,292-44-2145,32-12-7953,20-2-3236</inkml:trace>
  <inkml:trace contextRef="#ctx0" brushRef="#br1" timeOffset="-74076.882">3457 3782 6022,'0'0'9449,"0"0"-5734,0 0-864,0 0 0,0 0-962,0 0-768,18 1-352,17-7-64,4 1-289,3-2-224,1 4-128,-8 0-64,-2 3-608,-14 3-1538,-15 8-2531,-4 5-3298</inkml:trace>
  <inkml:trace contextRef="#ctx0" brushRef="#br1" timeOffset="-73823.676">3226 4084 12172,'0'0'12555,"0"0"-10152,79 30-65,-30-30-576,10-2-962,5-6-415,9 1-33,1-2-352,0 2 0,-14 3 0,-11 4-865,-18 0-1986,-17 4-5380</inkml:trace>
  <inkml:trace contextRef="#ctx0" brushRef="#br1" timeOffset="-71349.858">4892 3750 6182,'0'0'9742,"0"0"-5295,0 0-1585,0 0-268,0 0-571,0 0-512,0 0-454,11-3-400,59-10-273,0 3 0,0 2 0,1 4 1,20 3-385,8-1 155,-44 0-155,-67-7-3442,3 2-4481,4 6-7233</inkml:trace>
  <inkml:trace contextRef="#ctx0" brushRef="#br2" timeOffset="-63786.506">8645 6626 23702,'0'0'4228,"159"-11"-3619,-44-6 1505,15-4-801,9 1-800,11 0-225,5 3-288,-5-2 0,-16 2 0,-18 4 0,-31 1 0,-26 8 0,-32 4-609,-27 3-2017,-24 11-2563,-21-1-4004</inkml:trace>
  <inkml:trace contextRef="#ctx0" brushRef="#br2" timeOffset="-63559.845">8756 6839 20820,'0'0'3491,"163"23"-832,-53-29 95,11-7-1313,9-3-512,13-2-256,2-4-673,-7-2 0,-9-5 0,-22 1 0,-26 2 0,-27 4 0,-18 7 0,-20 5 0,-21 1 0,-30 9-2274,-34 0-4613,-14 7-11850</inkml:trace>
  <inkml:trace contextRef="#ctx0" brushRef="#br2" timeOffset="-64482.474">8463 5554 17489,'0'0'2792,"0"0"-11,0 0-267,0 0-715,0 0-630,0 0-384,-8 11-288,-25 41-295,32-49-197,0-1-1,1 1 0,-1 0 0,1 0 0,0 0 1,0 0-1,0 0 0,0 0 0,1 0 0,-1 0 1,1 0-1,0 0 0,-1-1 0,1 1 0,1 0 1,-1-1-1,0 1 0,1 0 0,-1-1 0,1 1 1,0-1-1,0 0 0,0 0 0,0 0 0,0 0 1,0 0-1,0 0 0,1 0 0,-1-1 0,1 1 1,-1-1-1,1 0 0,0 1 0,0-1-4,2 2 2,6 4 5,-1-1 1,1 0-1,-1-1 1,1-1-1,1 1 1,-1-2-1,1 0 1,-1 0-1,1-1 1,0 0 0,0-1-1,0 0 1,0-1-1,0-1 1,0 0-1,0 0 1,0-1-1,0-1 1,-1 0-1,1 0 1,-1-1 0,0-1-1,0 0 1,0 0-1,-1-1 1,1-1-1,-1 1 1,-1-2-1,9-7-7,-10 5 119,0 0 0,-1 0 0,0 0 0,0-1-1,-1 0 1,-1-1 0,0 1 0,0-1-1,-1 0 1,-1 0 0,0-1 0,0 1 0,-2 0-1,1-1 1,-1 0 0,-1 1 0,-1-1-1,0 0 1,0 1 0,-2-5-119,1 12 0,0-1 0,-1 1 0,0 0 0,0 0 0,0 0 0,-1 0 0,0 1 0,0-1 0,0 1 0,0 0 0,-1 0 0,1 0 0,-1 1 0,0 0 0,0 0 0,0 0 0,-1 0 0,1 1 0,0 0 0,-1 0 0,0 0 0,0 1 0,1 0 0,-1 0 0,0 0 0,0 1 0,0 0 0,0 0 0,0 0 0,0 1 0,1 0 0,-1 0 0,0 1 0,0-1 0,1 1 0,-1 1 0,1-1 0,0 1 0,-1-1 0,1 2 0,0-1 0,1 0 0,-1 1 0,-1 2 0,-12 11 0,1 0 0,1 1 0,1 0 0,1 1 0,0 1 0,2 1 0,0-1 0,1 2 0,2 0 0,0 0 0,1 1 0,1-1 0,1 2 0,1-1 0,1 1 0,1 0 0,2-1 0,0 1 0,1 0 0,2 7 0,-1-19-55,1-1 1,0 0-1,1 1 0,0-1 1,1 0-1,0 0 0,1-1 1,0 1-1,0-1 0,1 0 1,1-1-1,-1 1 0,2-1 1,-1 0-1,1-1 1,0 0-1,1 0 0,0-1 1,0 0-1,1-1 0,0 0 1,0 0-1,0-1 0,1 0 1,0-1-1,0 0 0,0-1 1,0 0-1,0-1 0,1 0 1,-1-1-1,1 0 0,-1 0 1,1-2-1,-1 1 0,1-2 1,-1 1-1,1-1 0,-1-1 1,0 0-1,0-1 1,9-4 53,-2-2 35,-2-1 0,0-1-1,0-1 1,-1 0 0,-1 0-1,0-2 1,-1 0-1,0 0 1,-1-1 0,-1-1-1,-1 0 1,0 0-1,3-9-33,8-23 262,-1-1 0,-3-1 0,-1 0 0,1-21-262,-6 18 198,-3-1 1,-1 0 0,-3 0 0,-3-4-199,-6 18 20,5 41-20,0-1 0,0 1 0,0-1 0,0 0 0,0 1 0,0-1 0,0 1-1,0-1 1,0 1 0,-1-1 0,1 1 0,0-1 0,0 1 0,-1-1 0,1 1 0,0-1 0,-1 1 0,1-1 0,-1 1 0,1-1 0,0 1 0,-1 0 0,1-1-1,-1 1 1,1 0 0,-1-1 0,1 1 0,-1 0 0,1 0 0,-1 0 0,1-1 0,-1 1 0,0 0 0,1 0 0,-1 0 0,1 0 0,-1 0 0,1 0 0,-1 0-1,0 0 1,1 0 0,-1 0 0,1 0 0,-1 1 0,1-1 0,-1 0 0,1 0 0,-1 0 0,1 1 0,-1-1 0,1 0 0,-1 1 0,1-1 0,-1 0 0,1 1-1,-1-1 1,1 1 0,0-1 0,-1 1 0,1-1 0,0 1 0,0-1 0,-1 1 0,1-1 0,-7 10 0,1 0 0,0 1 0,1 0 0,0 0 0,0 0 0,1 0 0,1 1 0,0 0 0,0 1 0,-5 33 0,2 0 0,2 0 0,2 1 0,3-1 0,1 0 0,2 0 0,2 0 0,2 0 0,2-1 0,15 40 0,-21-71-145,30 150-12789,-34-151 3368</inkml:trace>
  <inkml:trace contextRef="#ctx0" brushRef="#br2" timeOffset="-64179.673">9059 5692 17264,'0'0'2339,"-5"-87"-225,13 70 384,15 5-1345,15 2-1025,14 3-128,11 7 0,12 0 0,14 5 0,-3 6-64,1-1-641,-9 3-896,-12-2-1058,-9-1-1505,-14-4-1697,-10-4-4389</inkml:trace>
  <inkml:trace contextRef="#ctx0" brushRef="#br2" timeOffset="-63952.615">9917 5584 15022,'0'0'3881,"0"0"-496,-3-15-358,-14-49-935,16 60-1871,-1 0 0,1-1 0,-1 1 0,0 0 1,-1 0-1,1 1 0,-1-1 0,0 0 0,0 1 0,0-1 0,0 1 0,0 0 0,-1 0 0,1 1 0,-1-1 0,0 1 0,0-1 0,-3 0-221,3 1 59,-1 1 0,1-1 0,-1 1 1,0 1-1,1-1 0,-1 0 0,0 1 0,0 0 0,0 0 0,1 1 0,-1-1 0,0 1 1,0 0-1,1 0 0,-1 0 0,1 1 0,-1 0 0,1 0 0,0 0 0,-1 0 0,1 1 1,0-1-1,-1 2-59,-13 15 1,1 0 1,1 1 0,0 0 0,2 2 0,0 0-1,2 0 1,0 1 0,2 1 0,0-1-1,1 2 1,2-1 0,0 4-2,1-5-96,0 1 0,2 1 0,0-1 0,2 0 0,1 1-1,1 0 1,1 0 96,-1-21-38,0 0-1,1 0 1,0 0 0,0 0-1,0 0 1,1-1-1,-1 1 1,1 0-1,0-1 1,0 1-1,0-1 1,1 0-1,-1 1 1,1-1-1,-1 0 1,1-1 0,0 1-1,0 0 1,1-1-1,-1 0 1,0 1-1,1-1 1,-1-1-1,1 1 1,0 0-1,0-1 1,-1 0 0,1 0-1,0 0 1,0 0-1,0-1 1,0 0-1,0 1 1,0-2-1,0 1 1,0 0-1,0-1 1,0 1 0,0-1-1,0 0 1,0-1-1,0 1 1,-1-1-1,1 1 1,0-1-1,-1 0 1,0 0-1,1-1 1,1-1 38,20-14 213,-1-1 0,-1-2 0,0 0 0,-2-1 0,-1-1 0,-1-1 1,0 0-1,-2-2 0,-1 0 0,-1-1 0,-2 0 0,10-27-213,-15 29 0,-11 36 0,-6 34 0,1-1 0,3 1 0,1 0 0,2 0 0,4 24 0,-3-64 0,1-1 0,0 1 0,0 0 0,1-1 0,-1 1 0,1-1 0,0 1 0,0-1 0,1 1 0,-1-1 0,1 0 0,0 1 0,0-1 0,1 0 0,-1 0 0,1-1 0,0 1 0,0 0 0,0-1 0,0 0 0,0 0 0,1 0 0,0 0 0,-1 0 0,1-1 0,0 1 0,0-1 0,1 0 0,-1 0 0,0-1 0,1 1 0,-1-1 0,1 0 0,-1 0 0,1-1 0,-1 1 0,1-1 0,0 0 0,-1 0 0,1-1 0,-1 1 0,1-1 0,0 0 0,-1 0 0,2-1 0,2-2-48,1 0 0,-1-1 1,0 1-1,-1-2 0,1 1 0,-1-1 0,0 0 0,0-1 1,-1 1-1,0-1 0,0 0 0,-1-1 0,0 0 0,0 0 1,0 0-1,-1 0 0,-1-1 0,1 1 0,-1-1 1,-1 0-1,0 0 0,0 0 0,-1 0 0,0-1 48,-3-15-3946,-19 17-4530,-3 7-2777</inkml:trace>
  <inkml:trace contextRef="#ctx0" brushRef="#br2" timeOffset="-68112.042">6049 3301 5061,'0'0'2680,"0"0"-577,0 0-251,0 0-175,0 0-231,0 0-116,0 0-140,0-5-138,0-32 3192,4-40 1845,27 9-3541,-24 61-2450,-1 1 0,1 0 0,0 0 0,0 1 0,1 0 0,0 0 0,0 1 0,0 0 0,0 0 0,0 1 0,1 0 0,0 1 0,-1 0 0,9-1-98,-12 1 4,0 0-1,0 1 1,0 0 0,0 0-1,0 0 1,0 0-1,0 1 1,0 0 0,0 0-1,0 0 1,0 1 0,0-1-1,0 1 1,0 1-1,0-1 1,0 1 0,-1-1-1,1 1 1,0 1-1,-1-1 1,0 1 0,1-1-1,-1 1 1,0 1 0,0-1-1,-1 0 1,1 1-1,-1 0 1,0 0 0,0 0-1,0 0 1,0 0-1,-1 1 1,2 3-4,2 12 0,-2-1 0,0 1 0,-1 1 0,-1-1 0,-1 0 0,-1 0 0,-1 1 0,0-1 0,-2 0 0,-2 8 0,-24 105 0,-5-31 0,-12 66 0,-12 152 0,37-146 0,-5 36 0,9-49 0,9 7 0,8-158 0,0 0 0,1 0 0,0 0 0,0 0 0,1 0 0,0 0 0,1 0 0,0-1 0,1 1 0,0-1 0,0 0 0,1 0 0,0 0 0,0-1 0,1 1 0,0-1 0,1-1 0,5 6 0,-3-10 0,-1 0 0,1 0 0,0-1 0,1 0 0,-1-1 0,0 0 0,0 0 0,1-1 0,-1 0 0,1-1 0,-1 0 0,0 0 0,0-1 0,0 0 0,0-1 0,0 1 0,0-2 0,-1 0 0,3-1 0,1 1 0,0-1 0,0-1 0,-1 0 0,0 0 0,0-1 0,0-1 0,-1 0 0,0 0 0,0-1 0,-1 0 0,0-1 0,-1 0 0,0 0 0,-1-1 0,0 0 0,0 0 0,-1 0 0,-1-1 0,0 0 0,0 0 0,-1-1 0,-1 1 0,0-1 0,-1 0 0,0 0 0,-1-7 0,-1 18 0,0-1 0,0 0 0,0 1 0,-1-1 0,1 0 0,-1 1 0,0-1 0,1 1 0,-1-1 0,0 1 0,-1-1 0,1 1 0,0 0 0,-1-1 0,1 1 0,-1 0 0,0 0 0,0 0 0,0 0 0,0 1 0,0-1 0,0 0 0,0 1 0,0-1 0,-1 1 0,1 0 0,-1 0 0,1 0 0,-1 0 0,10 17 0,7 1-3176,-12-13-4506</inkml:trace>
  <inkml:trace contextRef="#ctx0" brushRef="#br2" timeOffset="-67202.543">7706 3241 12780,'0'0'7175,"0"0"-3449,0 0-923,0 0-566,0 0-914,0 0-703,0 0-220,-15 19-69,0-2-264,3-4-13,0 2 1,1-1-1,1 2 1,0-1-1,1 1 1,0 1-1,-3 11-54,-138 343-96,138-349 82,9-32 23,49-138 167,-17 62 77,3 1 0,4 2-1,36-60-252,-69 138 9,0-1-4,-1 0 0,1 0-1,1 0 1,-1 1 0,1-1 0,0 1 0,1 0 0,-1 0-1,1 0 1,0 1 0,0 0 0,0 0 0,1 0 0,-1 0-1,1 1 1,0 0 0,1 0-5,-5 4 0,0-1 0,0 1 0,0 0 0,1 0 0,-1 0 0,0 1 0,-1-1 0,1 0 0,0 1 0,0 0 0,-1-1 0,1 1 0,-1 0 0,1 0 0,-1-1 0,0 1 0,1 0 0,-1 0 0,0 1 0,0-1 0,-1 0 0,1 0 0,0 0 0,-1 1 0,1-1 0,1 3 0,145 445 0,-130-403 0,2-1 0,2-1 0,2-1 0,27 38 0,-69-78 0,-161-57 0,108 41 0,-1 3 0,0 3 0,0 4 0,-27 3 0,95-1-13,1 0-202,-1 0-1,1 0 1,0 0 0,0 0-1,0 1 1,0-1-1,0 1 1,0 0 0,0 1-1,0-1 1,0 1-1,0-1 1,1 1 0,-1 0-1,1 0 1,-2 1 215,6 4-5894,12-2-4195</inkml:trace>
  <inkml:trace contextRef="#ctx0" brushRef="#br2" timeOffset="-65272.192">6405 5096 12300,'0'0'4783,"0"0"-1249,0 0-470,0 0-582,2-13-560,4-40-315,4 39 291,-4 33-721,-3 22-1177,-3 0 0,-1-1 0,-1 1 0,-3-1 0,-8 35 0,-8 79 0,17-120 0,1 0 0,1 1 0,3 0 0,0-1 0,3 0 0,0 1 0,3-1 0,0-1 0,7 17 0,-9-41 0,-1-1 0,1 1 0,0-1 0,1 0 0,0-1 0,0 1 0,1-1 0,-1-1 0,2 1 0,-1-1 0,1 0 0,0-1 0,0 1 0,0-2 0,1 1 0,0-1 0,0-1 0,0 1 0,7 0 0,15 4 0,0-2 0,0-1 0,1-2 0,0-1 0,12-1 0,38-4 0,1-3 0,-1-3 0,-1-4 0,0-4 0,-1-3 0,63-26 0,-130 41 0,6 0 0,-1-1 0,0-1 0,-1 0 0,1-2 0,-1 0 0,-1-1 0,0 0 0,7-7 0,-22 16 0,0 0 0,0 0 0,0 0 0,1 0 0,-1-1 0,0 1 0,-1 0 0,1-1 0,0 1 0,0-1 0,0 1 0,-1-1 0,1 1 0,-1-1 0,1 1 0,-1-1 0,0 0 0,0 1 0,0-1 0,0 1 0,0-1 0,0 0 0,0 1 0,0-1 0,0 0 0,-1 1 0,1-1 0,-1 1 0,1-1 0,-1 1 0,0-1 0,1 1 0,-1-1 0,0 1 0,0 0 0,0-1 0,0 1 0,0 0 0,0 0 0,-1 0 0,1 0 0,-1 0 0,-65-41 0,53 35 0,-62-35 0,99 48 0,-16-2 0,1 1 0,-1 0 0,0 1 0,0-1 0,-1 1 0,1 1 0,-1-1 0,-1 1 0,1 0 0,-1 1 0,-1-1 0,1 1 0,-1 0 0,0 0 0,-1 0 0,0 0 0,0 1 0,-1 0 0,0-1 0,-1 1 0,0 0 0,0 0 0,-1 0 0,0 0 0,0-1 0,-1 1 0,0 0 0,-1 0 0,0 0 0,0-1 0,-1 1 0,0-1 0,0 0 0,-1 0 0,0 0 0,-3 3 0,-58 66-1865,-53 15-5560,117-91 7367,-28 18-8947</inkml:trace>
  <inkml:trace contextRef="#ctx0" brushRef="#br2" timeOffset="-66699.469">8584 3252 5862,'0'0'8701,"0"0"-3811,0 0-1222,0 0-471,0 0-725,0 0-625,-2-11-528,-6-31-625,-5 87-577,-10 316-117,3-134-3310,12-225-4959,-1-29 753,6 9 1884</inkml:trace>
  <inkml:trace contextRef="#ctx0" brushRef="#br2" timeOffset="-66433.678">8527 3304 1057,'1'-74'13608,"20"22"-2115,50 33-7342,-57 18-3882,285-4 1050,-289 4-1435,-1 1 1,1 1-1,0 0 1,0 0-1,-1 1 1,1 0-1,-1 1 1,0 0-1,0 0 1,0 1-1,8 4 116,-16-6-393,0-1-1,0 1 0,0 0 1,0 0-1,0 0 1,0 0-1,0 0 0,-1 0 1,1 1-1,-1-1 1,1 0-1,-1 0 0,0 0 1,0 1-1,0-1 1,0 0-1,0 0 0,0 0 1,-1 0-1,1 1 1,-1-1-1,0 0 0,1 0 1,-1 0-1,0 0 0,0 0 1,0 0-1,0 0 1,-1-1-1,1 1 0,-1 0 1,1-1-1,-1 1 1,1-1-1,-1 1 0,0-1 1,0 0-1,1 1 1,-1-1-1,0 0 0,-1 0 394,-28 20-10324</inkml:trace>
  <inkml:trace contextRef="#ctx0" brushRef="#br2" timeOffset="-66220.334">8540 3531 11467,'0'0'6342,"0"0"-3908,0 0 225,0 0-834,0 0-928,0 0-64,102 29 192,-62-33-513,4 1-255,2-3-97,0 2-32,-4-1-128,-9 5 0,-7 0-192,-11 0-1121,-10 3-1314,-5 9-1697,-8 2-2627</inkml:trace>
  <inkml:trace contextRef="#ctx0" brushRef="#br2" timeOffset="-66219.334">8446 3855 3523,'0'0'14574,"0"0"-11659,0 0 448,0 0-224,112 31-1217,-63-31-833,8 0-513,5-4-223,6 1-225,-2 2-96,-7-1 0,-8 1-32,-9-1-32,-8 1-481,-5 1-1280,-6 0-2403,-10 0-5221</inkml:trace>
  <inkml:trace contextRef="#ctx0" brushRef="#br0" timeOffset="-55627.361">10652 5857 11499,'0'0'4212,"0"0"-1468,0 0-385,0 0-234,1-14-417,18-99 2323,-18 108-3923,0 0 0,1 0 1,0 0-1,0 0 0,0 1 1,0-1-1,1 1 0,0-1 0,-1 1 1,2 0-1,-1 0 0,0 0 1,1 1-1,0-1 0,0 1 0,0 0 1,0 0-1,0 0 0,1 0 1,0 1-1,-1 0 0,1 0 1,0 0-1,0 1 0,0-1 0,0 1 1,0 0-1,2 0-108,8 3 18,1-1 0,-1 2 0,0 0 0,0 1 0,-1 0 0,1 1 0,-1 1 0,0 0 0,0 1 0,5 4-18,118 41 114,-126-50-75,1-1 0,-1 0 1,1-1-1,-1-1 0,1 1 1,-1-2-1,1 0 1,-1 0-1,1-1 0,8-3-39,-16 4 14,1 0 0,-1 0-1,0 0 1,0-1 0,0 1-1,0-1 1,0 0 0,0 0 0,-1-1-1,0 1 1,0-1 0,0 1-1,0-1 1,0 0 0,-1 0-1,1 0 1,-1-1 0,0 1-1,0-1 1,-1 1 0,0-1 0,1 1-1,-1-1 1,-1 0 0,1 0-1,-1 1 1,0-2-14,1 5-40,-1-1 0,0 0-1,0 1 1,0-1 0,0 1 0,0-1 0,0 0 0,0 1-1,0-1 1,0 0 0,-1 1 0,1-1 0,-1 1 0,1-1-1,-1 1 1,0-1 0,0 1 0,1 0 0,-1-1 0,0 1-1,0 0 1,0-1 0,-1 1 0,1 0 0,0 0 0,0 0-1,0 0 1,-1 0 0,1 0 0,-1 1 0,1-1 0,-1 0-1,1 1 1,-1-1 0,1 1 0,-1-1 0,1 1 0,-1 0-1,0 0 1,1-1 0,-1 1 0,1 0 0,-1 1 0,0-1-1,1 0 1,-1 0 0,1 1 0,-1-1 0,0 1 0,1-1-1,-1 1 1,1 0 0,0-1 0,-1 1 0,1 0 0,0 0-1,-1 0 1,1 0 0,0 0 0,0 1 0,-1-1 40,-16 16-4623,3 4-3743</inkml:trace>
  <inkml:trace contextRef="#ctx0" brushRef="#br1" timeOffset="-179740.515">18336 723 14350,'5'-19'1558,"27"-105"867,7-24 4679,-22 91-3041,-11 101-2248,-8 125-1715,-7 0 0,-21 96-100,16-148 3,-179 2339-1017,155-1764 1108,30 1 0,30 0 0,66 327-94,-23-641-1848,10-141-3030,-37-163-1192,-4-26-6635</inkml:trace>
  <inkml:trace contextRef="#ctx0" brushRef="#br1" timeOffset="-179374.623">16100 6179 16143,'26'5'2296,"261"17"-545,-79-26-806,60-10-6,64-6-207,66-4-439,64-6-213,60-3-58,55-2 42,5509-196 6437,-6053 230-6500,523-16 212,-67-6-117,-79-5-314,-87-7-791,-88-8-908,-84-7-1350,-74-7-1884</inkml:trace>
  <inkml:trace contextRef="#ctx0" brushRef="#br1" timeOffset="-178844.268">21053 1699 12684,'-2'-12'5322,"-2"-3"-4006,-5-24 48,9 4 3697,39 39-1644,32 34-3263,-1 3 0,-2 2 0,11 14-154,-31-24 7,-19-13-545,0 0 0,-2 2 0,-1 1 0,0 1 0,10 15 538,-41-65-395,-53-256 4057,57 280-3634,1 1 0,-1 0 0,0 1 0,0-1 0,0 0 0,0 0 0,0 0 0,0 0 0,0 1-1,-1-1 1,1 1 0,0-1 0,0 1 0,0-1 0,-1 1 0,1-1 0,0 1 0,-1 0 0,1 0 0,0 0 0,0 0 0,-1 0 0,1 0 0,0 0 0,-1 0 0,1 0 0,0 1 0,-1-1 0,1 1 0,0-1-1,0 1 1,0-1 0,-1 1 0,1-1 0,0 1 0,0 0 0,0 0 0,0 0 0,0-1 0,0 1 0,0 0 0,1 0 0,-1 1 0,0-1 0,0 0 0,1 0 0,-1 0 0,1 0 0,-1 0 0,1 1 0,-1-1 0,1 0-1,0 1 1,0-1 0,-1 1-28,-26 40-31,1 1-1,2 1 0,2 1 1,-8 26 31,-32 102-5228,45-117-393,5-7-4165</inkml:trace>
  <inkml:trace contextRef="#ctx0" brushRef="#br1" timeOffset="-178426.204">23950 1575 13229,'0'-112'6535,"0"64"617,6 50-5219,94 121-1602,-50-77-937,2-2 0,2-2 0,2-2 0,2-3 0,1-3 0,17 5 606,-44-27-2105,-25-37 906,-14 9 1257,0 0 0,-1 1 0,-1 0 0,0 1 0,-1 0-1,0 0 1,-8-6-58,15 15 54,-1 0 0,1 0 0,-1 0 0,0 1 0,0 0 0,0 0 0,0 0 0,-1 0 0,1 1 0,-1 0 0,0 0 0,0 0 0,-1 0 0,1 1 0,-1 0 0,1 0 0,-1 1 0,1-1 0,-1 1 0,0 0 0,0 1 0,1-1 0,-1 1-1,0 0 1,0 1 0,0-1 0,1 1 0,-1 0 0,0 1 0,1-1 0,-1 1 0,1 0 0,-1 1 0,1-1 0,0 1 0,0 0 0,-4 4-54,-9 12-232,2 1 1,0 1 0,1 0-1,1 2 1,1-1-1,1 1 1,1 1-1,1 0 1,1 1-1,2 0 1,-3 16 231,-9 30-4837,6-9-5119</inkml:trace>
  <inkml:trace contextRef="#ctx0" brushRef="#br1" timeOffset="-178000.743">22681 3315 20563,'0'0'2397,"0"0"-1585,0 0 165,0 0 694,13-5-449,-5 1-1084,-6 3-96,1-1-1,0 0 1,0 1 0,1 0 0,-1-1 0,0 1-1,0 1 1,1-1 0,-1 0 0,0 1 0,1 0-1,-1 0 1,0 0 0,1 0 0,-1 0 0,0 0-1,1 1 1,-1 0 0,0 0 0,0 0-1,1 0 1,-1 0 0,0 1 0,0-1 0,0 1-1,-1 0 1,1 0 0,1 1-42,44 40 509,-14-10-420,2-1 1,1-2-1,1-1 1,2-3 0,0-1-1,18 7-89,-58-32-7,0 0 0,-1-1 0,1 1 0,0 0 0,0 0 0,-1-1 0,1 1 0,0 0 0,0-1 0,0 1 0,0 0 0,-1-1 0,1 1 0,0 0 0,0-1 0,0 1 0,0 0 0,0-1 0,0 1 0,0 0 0,0-1 0,0 1 0,0 0 0,0-1 0,0 1 0,0 0 0,1-1 0,-1 1 0,0 0 0,0-1 0,0 1 0,0 0 0,0-1 0,1 1 0,-1 0 0,0 0 0,0-1 0,1 1 0,-1 0 0,0 0 0,0-1 0,1 1 0,-1 0 0,0 0 0,1 0 0,-1 0 0,0-1 0,0 1 0,1 0 0,-1 0 0,0 0 0,1 0 0,-1 0 0,1 0 0,-1 0 0,0 0 0,1 0 0,-1 0 0,0 0 0,1 0 0,-1 0 0,0 0 0,1 0 0,-1 0 0,1 1 7,-17-32-60,15 30 52,-17-29-42,11 14 43,-2 0 0,0 1 0,-1 0 1,0 1-1,-1 0 0,-1 0 0,0 1 0,-1 1 0,-14-11 7,25 22 23,0 1 0,-1-1-1,1 1 1,-1 0 0,1 0 0,-1 0-1,1 0 1,-1 0 0,1 0 0,-1 0-1,1 1 1,0 0 0,-1-1 0,1 1 0,0 0-1,-1 0 1,1 0 0,0 0 0,0 1-1,0-1 1,0 0 0,0 1 0,0 0-1,0-1 1,0 1 0,1 0 0,-1 0-1,1 0 1,-1 0 0,1 0 0,0 0-1,0 0 1,0 1 0,0-1 0,0 0 0,0 1-1,1-1 1,-1 1 0,1-1 0,0 1-1,0-1 1,0 1 0,0-1 0,0 0-1,0 1 1,0-1-23,-1 3-1,-6 21-49,1 1-1,1 0 1,1-1-1,2 1 0,0 1 1,3 25 50,11 18-3383,16-6-4536,-6-32-3708</inkml:trace>
  <inkml:trace contextRef="#ctx0" brushRef="#br1" timeOffset="-177637.708">24587 2754 16912,'0'0'3828,"0"0"-1191,0 0-288,0 0-433,17 5-555,-7-3-1191,-1 0-73,0 0 0,-1 1 0,1 0 0,0 1 0,-1-1 0,0 2 1,0-1-1,0 1 0,0 0 0,-1 1 0,0 0 0,5 4-97,-3-1 8,23 27-337,1-1 0,2-2 0,2-2 0,1-1 0,1-2 0,1-1 0,33 14 329,-73-40-37,1 0 0,0 0 0,0 0 0,0-1 0,0 1 0,0 0 0,0-1 0,0 1 0,0-1 0,0 1 0,0-1 0,1 0 0,-1 1 1,0-1-1,0 0 0,0 0 0,0 0 0,1 0 0,-1 0 0,0 0 0,0 0 0,0 0 0,1 0 0,-1-1 0,0 1 0,0 0 0,0-1 0,0 1 1,0-1-1,0 1 0,0-1 0,0 0 0,0 1 0,0-1 0,0 0 0,0 0 0,0 0 0,-1 0 0,1 0 0,0 1 0,-1-1 0,1 0 1,0-1-1,-1 1 0,1 0 0,-1 0 0,0 0 0,1 0 0,-1 0 0,0 0 0,0-1 0,1 1 0,-1 0 0,0 0 0,0 0 0,0 0 0,-1-1 1,1 1-1,0 0 0,0 0 0,-1-1 37,0-22 184,-2 0 1,0 0-1,-2 0 1,0 0 0,-2 1-1,-1 0 1,-10-22-185,18 44 66,0-1 1,0 0-1,-1 0 1,1 0-1,-1 1 1,0-1-1,0 0 1,1 0-1,-1 1 1,0-1-1,0 1 1,0-1-1,-1 1 1,1-1-1,0 1 1,0 0-1,-1-1 1,1 1-1,-1 0 1,1 0-1,-1 0 1,0 0-1,1 0 1,-1 1-1,0-1 1,0 0-1,1 1 1,-1 0-1,0-1 1,0 1-1,0 0 1,0 0-1,1 0 1,-1 0-1,0 0-66,-55 83 347,-1 63-631,40-41-5229,15-64-605</inkml:trace>
  <inkml:trace contextRef="#ctx0" brushRef="#br1" timeOffset="-177240.155">26440 2146 16848,'0'0'3523,"0"0"-1318,12 10-27,86 78 966,-63-49-2908,1-2 0,2-1 0,1-2 0,2-1-1,2-3 1,39 22-236,-74-47 2,1 0 1,0-1-1,0 0 0,0-1 0,1 0 0,-1 0 1,1-1-1,0 0 0,-1-1 0,1 0 1,0 0-1,5-2-2,-12-1 6,0 0 0,0-1 0,0 1 0,-1-1 0,1 0 0,-1 0 0,0 0 0,0 0 0,0-1 0,0 1 0,0 0 0,-1-1 0,0 0 0,1 1 0,-1-1 0,-1 0 0,1 1 0,0-1-1,-1 0 1,0 0 0,0 1 0,0-1 0,0 0 0,-1 0 0,1 0 0,-1 1 0,0-1 0,0 0 0,-1 1 0,1-1 0,-1 1 0,1 0 0,-2-2-6,3 1 37,-1 0 1,1 1-1,-1-1 0,0 0 0,0 0 0,-1 0 0,1 1 0,-1-1 0,0 0 1,0 1-1,0 0 0,0-1 0,-1 1 0,1 0 0,-1 0 0,0 0 1,0 1-1,0-1 0,0 1 0,0 0 0,0-1 0,-1 1 0,1 1 1,-1-1-1,0 0 0,1 1 0,-1 0 0,0 0 0,0 0 0,0 0 0,0 1 1,0-1-1,0 1 0,1 0 0,-1 0 0,0 1 0,0-1 0,0 1 1,0 0-1,0 0 0,0 0 0,1 0 0,-1 1 0,0 0 0,1-1 1,-4 3-38,-3 9-105,0 1 1,1 0-1,1 0 1,0 1-1,1 0 1,0 0 0,1 0-1,1 1 1,-1 9 104,-3 1-721,-35 99-7639,20-71-1398</inkml:trace>
  <inkml:trace contextRef="#ctx0" brushRef="#br1" timeOffset="-176769.824">21803 2368 14061,'0'0'3065,"0"0"-1517,15 6-134,2 0-979,-10-4-295,0 1 0,0-1 1,0 2-1,0-1 1,-1 1-1,1 0 1,-1 0-1,0 0 0,0 1 1,0 0-1,-1 0 1,3 4-141,169 157 1233,-177-167-1233,-1 0 0,1 0 0,0 0 0,0 0-1,0 0 1,0 0 0,0 1 0,0-1 0,0 0 0,0 0 0,0 0 0,0 0 0,0 0 0,0 0 0,1 0 0,-1 0 0,0 0-1,1 0 1,-1 1 0,0-1 0,1 0 0,-1 0 0,1 1 0,0-1 0,-1 0 0,1 0 0,0 1 0,-1-1 0,1 1 0,0-1-1,0 1 1,-1-1 0,1 1 0,0-1 0,0 1 0,0-1 0,0 1 0,0 0 0,-1 0 0,1 0 0,0-1 0,0 1-1,0 0 1,0 0 0,0 0 0,0 0 0,0 0 0,0 1 0,0-1 0,0 0 0,0 0 0,-1 1 0,1-1 0,0 0 0,0 1-1,0-1 1,0 1 0,-1-1 0,1 1 0,0-1 0,0 1 0,-1 0 0,1-1 0,0 1 0,-1 0 0,1-1 0,-1 1 0,1 0-1,-1 0 2,-15-160 6917,1 177-5001,-52 169-1346,-4 12-2214,13-72-6206,25-71-2240</inkml:trace>
  <inkml:trace contextRef="#ctx0" brushRef="#br1" timeOffset="-176278.593">19085 3255 19442,'4'-14'3470,"12"-41"-1345,-15 53-2028,0 1 0,0 0 0,0 0 0,0-1 0,0 1 0,0 0 0,0 0 0,1 0 0,-1 0 0,0 0 0,1 0-1,-1 0 1,0 1 0,1-1 0,-1 0 0,1 1 0,-1-1 0,1 1 0,0 0 0,-1 0 0,1-1 0,-1 1 0,1 0 0,0 0 0,-1 0 0,1 0 0,-1 1 0,1-1 0,-1 0 0,1 1 0,0-1 0,-1 1 0,1-1 0,-1 1-1,0 0 1,1 0 0,-1 0 0,0 0 0,1 0 0,-1 0 0,0 0 0,0 0 0,0 0 0,0 0 0,0 1 0,0-1 0,0 0 0,0 1 0,0-1 0,-1 1 0,1 0-97,2 1 36,47 43-44,3-1 1,1-3-1,2-3 1,1-2-1,5-1 8,9-6-2397,-70-31 2322,1 0-1,-1-1 0,1 1 0,-1-1 0,0 1 1,0-1-1,0 0 0,0 1 0,0-1 0,0 0 1,0 0-1,0 0 0,-1 1 0,1-1 0,-1 0 1,1 0-1,-1 0 0,0 0 0,0 0 0,0 0 1,0 0-1,0 0 0,0 0 0,-1 0 0,1 0 1,-1 0-1,1 0 0,-1 0 0,0 0 0,1 0 0,-1 0 1,0 1-1,0-1 0,-1 0 0,0-1 76,-82-194 2504,84 195-2420,-1 0 1,0 0 0,1 0-1,-1-1 1,0 1-1,0 0 1,0 1-1,0-1 1,0 0-1,-1 0 1,1 0-1,0 1 1,-1-1 0,0 1-1,1-1 1,-1 1-1,0-1 1,0 1-1,1 0 1,-1 0-1,0 0 1,0 0-1,-1 0 1,1 1 0,0-1-1,0 0 1,0 1-1,0 0 1,0-1-1,-1 1 1,1 0-1,0 0 1,0 0-1,0 1 1,-1-1 0,1 0-1,0 1 1,0 0-1,0-1 1,0 1-1,0 0 1,0 0-1,-1 0-84,-5 8 112,0 0-1,0 0 0,1 0 0,0 1 1,0 0-1,1 1 0,1-1 0,0 1 1,0 0-1,1 1 0,0 1-111,-2 3 74,-72 223 253,46-127-2495,-5-2-4709,16-58-4152</inkml:trace>
  <inkml:trace contextRef="#ctx0" brushRef="#br2" timeOffset="-121640.757">28037 3133 4644,'0'0'5750,"0"0"-2360,0 0-1015,0 0-149,0 0-437,0 0-375,0 0-63,0 0 16,8 10-59,27 30-209,-34-40-1046,-1 0-1,1 1 1,0-1 0,-1 0-1,1 0 1,0 0-1,0 1 1,-1-1 0,1 0-1,0 0 1,-1 0-1,1 0 1,0 0 0,0 0-1,-1 0 1,1 0-1,0-1 1,0 1 0,-1 0-1,1 0 1,0-1-1,-1 1 1,1 0 0,0-1-1,-1 1 1,1-1-1,0 1 1,-1-1 0,1 1-1,-1-1 1,1 1-1,-1-1 1,1 1-1,-1-1 1,0 0 0,1 1-1,-1-1 1,0 0-1,1 1 1,-1-1 0,0 0-1,0 1 1,0-1-1,1 0 1,-1 0 0,0 1-1,0-1 1,0 0-1,0 0 1,0 1 0,0-1-1,-1 0 1,1 0-1,0 1 1,0-1 0,-1 0-53,2-2 145,1-16 65,0-1 0,-1 1 0,-1-1 0,-1 0-1,0 1 1,-2-1 0,0 1 0,-1 0 0,-1 0 0,-1 0-1,-7-16-209,0-6 84,-32-88-52,-6 1 0,-5 3 0,-23-30-32,53 80-683,51 84-12877,-12 0 540</inkml:trace>
  <inkml:trace contextRef="#ctx0" brushRef="#br2" timeOffset="-120938.556">27816 2196 12107,'0'0'4175,"0"0"-854,0 0-722,0 0-351,0 0-599,0 0-560,-8-1-299,3 1-675,3 0-91,0-1 0,0 1-1,1 0 1,-1 0-1,0-1 1,0 1-1,1 1 1,-1-1 0,0 0-1,1 0 1,-1 1-1,0-1 1,0 1-1,1-1 1,-1 1 0,1 0-1,-1 0 1,1-1-1,-1 1 1,1 0-1,-1 0 1,1 1 0,0-1-1,-1 0 1,1 0-1,0 1 1,0-1-1,0 1 1,0-1 0,0 1-24,-7 12 23,1 2 1,0-1-1,1 1 1,0 0-1,1 1 1,1-1 0,1 1-1,0 0 1,2-1-1,0 1 1,0 0 0,2 4-24,16-26 5,-9-10 32,0-1 0,-1 0 0,-1-1-1,0 1 1,-2-1 0,0 0 0,1-6-37,8-33 30,-9 41-15,-4 9-16,1 0 0,0 0 0,0 0 1,0 0-1,1 0 0,0 0 0,0 0 1,1 0-1,-1 0 0,1 1 1,0 0-1,1-1 0,0 1 0,-1 0 1,1 1-1,1-1 0,-1 1 0,1 0 1,0 0-1,0 0 0,0 0 0,0 1 1,0 0-1,1 0 0,0 0 1,-1 1-1,5-1 1,140 25 20,-82-6-168,52 5-4342,-91-17 1682,12 2-2931</inkml:trace>
  <inkml:trace contextRef="#ctx0" brushRef="#br0" timeOffset="-54995.672">12343 5267 1249,'4'-13'14083,"1"-2"-11336,9-29-678,-10 7 5585,-6 40-4500,-5 7-3073,-242 506 10,216-474-214,27-62 305,6 16-146,1 0 0,-1 0 0,1 0-1,0 0 1,0 0 0,0 1 0,0-1 0,1 0 0,-1 1 0,1-1 0,0 1 0,0 0 0,0-1 0,1 1 0,-1 0-1,1 0 1,0 0 0,0 1 0,0-1 0,0 1 0,0 0 0,0-1 0,1 1 0,-1 1 0,1-1 0,-1 0-1,1 1 1,0 0 0,0 0 0,0 0 0,-1 0 0,1 1 0,0-1 0,0 1 0,0 0 0,0 0 0,0 1 0,0-1-1,0 1 1,0 0 0,0 0 0,-1 0 0,1 0 0,3 2-36,15 10 0,0 1 0,-2 0 0,1 2 0,-2 0 0,0 2 0,0 1 0,98 77 0,-115-94-31,1 0 0,0-1 0,0 1 1,0 0-1,-1-1 0,1 0 0,1 1 0,-1-1 0,0 0 1,0-1-1,0 1 0,0-1 0,1 1 0,-1-1 0,0 0 0,0 0 1,1 0-1,-1-1 0,0 1 0,0-1 0,1 1 0,-1-1 1,0 0-1,0-1 0,0 1 0,0 0 0,0-1 0,0 0 1,-1 1-1,1-1 0,-1 0 0,1-1 0,-1 1 0,1 0 0,-1-1 1,1-2 30,30-70-5963,-20 21-4506,-7 25-2386</inkml:trace>
  <inkml:trace contextRef="#ctx0" brushRef="#br0" timeOffset="-54028.825">12707 5503 16720,'0'0'3924,"0"0"-1186,0 0-352,0 0-811,0 0-785,0 0-325,0 0 15,3 9-149,2 10-252,-3-10-82,0 1 0,1-1 0,0 0 0,0 0 0,1 0 0,0 0 0,1 0 0,0-1 0,0 0 0,1 0 0,0-1 0,0 1 0,1-1 1,6 5 2,-12-11-15,1-1 1,-1 1 0,1 0 0,-1-1-1,1 0 1,0 1 0,-1-1 0,1 0-1,0 0 1,-1 0 0,1 0 0,0 0-1,-1 0 1,1 0 0,0-1 0,-1 1-1,1-1 1,-1 1 0,1-1 0,0 0 0,-1 1-1,0-1 1,1 0 0,-1 0 0,1 0-1,-1 0 1,0 0 0,0 0 0,1-1-1,-1 1 1,0 0 0,0-1 0,0 1-1,-1 0 1,1-1 0,0 1 0,0-3 14,27-67 352,-24 58-226,3-8 129,1 3 75,-2-1 0,0 0 0,-1 0 0,-1 0 0,-1-1 0,-1 0 0,0 1 0,-2-1 0,0-2-330,-2 20 3,1 0 1,0-1 0,-1 1-1,0 0 1,0 0-1,1 0 1,-1 1 0,0-1-1,-1 0 1,1 1 0,0-1-1,0 1 1,-1 0-1,1 0 1,0 0 0,-1 0-1,1 0 1,-1 0-1,0 1 1,1-1 0,-1 1-1,0 0 1,1 0-1,-1 0 1,1 0 0,-1 0-1,0 0 1,1 1-1,-1-1 1,1 1 0,-1 0-1,1 0 1,-1 0-1,1 0 1,-1 0 0,1 1-1,0-1 1,0 1-1,0-1 1,-2 2-4,-22 18 0,0 1 0,2 1 0,0 1 0,2 1 0,1 0 0,1 2 0,1 1 0,1 0 0,2 1 0,0 1 0,0 8 0,6-21-9,1 1 1,1 0-1,0 0 0,2 1 0,0 0 1,1 0-1,1 0 0,1 1 0,1 0 1,0-1-1,2 3 9,0-17-67,1 1 1,0 0-1,1 0 1,-1-1-1,1 1 1,0-1-1,1 1 1,-1-1-1,1 0 0,0 0 1,0 0-1,1-1 1,-1 1-1,1-1 1,0 1-1,0-1 1,1 0-1,-1-1 0,1 1 1,0-1-1,0 0 1,0 0-1,3 0 67,131 38-572,-95-37 586,-1-2 1,1-3-1,-1-1 1,1-1 0,-1-3-1,0-2 1,-1-1-1,1-3 1,-2-1 0,0-2-1,-1-1 1,0-3-1,-1-1 1,-2-2-1,6-6-14,-23 16 77,0-1 0,-1-1 0,-1-1-1,-1 0 1,0-2 0,-1 0-1,0 0 1,-2-2 0,0 0 0,-1 0-1,-1-1 1,-1-1 0,0 0-1,-2 0 1,-1-1 0,0-1-1,-2 1 1,0-1 0,-1-2-77,-5 21 12,1 0 1,0 0-1,-1 0 1,0-1-1,0 1 1,0 0-1,-1 0 0,1-1 1,-1 1-1,0 0 1,0 0-1,-1 0 1,1 0-1,-1 0 1,0 0-1,0 0 1,0 1-1,0-1 1,-1 1-1,1-1 0,-1 1 1,0 0-1,0 0 1,0 0-1,0 1 1,-1-1-1,1 1 1,-1-1-1,0 1 1,1 0-1,-1 1 0,0-1 1,0 1-1,0-1 1,0 1-1,-1 1 1,1-1-1,0 0 1,-1 1-13,-14 1 1,1 1 1,0 0 0,0 2-1,0 0 1,0 1-1,1 0 1,-1 2 0,2 0-1,-1 1 1,1 0 0,0 2-1,1 0 1,0 0-1,0 1 1,1 1 0,1 1-1,0 0 1,1 1 0,0 0-1,1 0 1,0 2-1,2-1 1,-8 17-2,12-27 0,1 0 0,1 1 0,-1-1 0,1 1 0,0 0 0,0 0 0,0 0 0,1 0 0,0 0 0,0 1 0,1-1 0,0 1 0,0-1 0,1 1 0,-1-1 0,1 1 0,1-1 0,-1 1 0,1-1 0,0 1 0,1-1 0,-1 1 0,1-1 0,1 0 0,-1 0 0,1 0 0,0 0 0,0 0 0,1-1 0,0 1 0,0-1 0,0 0 0,0 0 0,1 0 0,0-1 0,0 0 0,0 0 0,1 0 0,-1 0 0,5 1 0,-2-2-32,0 0 1,0 0-1,1-1 0,-1 0 1,1-1-1,-1 0 0,1 0 1,0 0-1,-1-1 0,1-1 0,0 0 1,-1 0-1,1 0 0,-1-1 1,1 0-1,-1-1 0,0 0 1,0 0-1,0-1 0,0 0 1,-1-1-1,1 1 0,-1-1 1,0-1-1,-1 1 0,1-1 0,-1 0 1,0-1-1,-1 1 0,1-1 1,-1-1 31,16-28 245,-1 0 1,-2-1-1,-2-1 1,8-29-246,-11 17 0,-33 83 0,15-22-25,0 1 0,1 0 0,0 0-1,1 0 1,0 0 0,1 0 0,0 0 0,1 1 0,0-1 0,1 1 0,1-1-1,0 1 1,0-1 0,1 0 0,1 1 0,0-1 0,1 0 0,0-1-1,1 1 1,0-1 0,1 0 0,0 0 0,0 0 0,2-1 25,-5-7-215,0 0 0,0 0 1,1-1-1,-1 1 0,1-1 1,0 0-1,-1 0 0,1 0 1,0-1-1,0 1 0,0-1 1,0 0-1,0 0 0,0-1 1,1 1-1,-1-1 0,0 0 1,0 0-1,0 0 0,1 0 1,-1-1-1,0 0 0,0 0 1,0 0-1,1-1 215,94-49-1365,-82 35 1581,0-1 0,-1 0 1,0-2-1,-2 1 0,0-2 0,-1 0 0,-1-1 1,-1 0-1,-1-1 0,5-16-216,18-30 1895,-5-8 1324,-117 308-3160,14-77-59,109-252 0,-11 26 0,-18 48 0,1 1 0,1 0 0,1 1 0,1-1 0,1 1 0,1 1 0,1 0 0,0 1 0,2 0 0,8-8 0,-19 23-179,0 1 0,0 1 0,1-1-1,0 0 1,-1 1 0,1 0 0,0 0 0,0 0 0,0 0 0,0 0 0,0 1-1,1 0 1,-1 0 0,0 0 0,1 0 0,-1 1 0,1 0 0,3 0 179,-3 1-584,0 0 0,0 0 0,0 0 0,0 0 0,-1 1 0,1 0 0,-1 0 1,1 1-1,-1-1 0,0 1 0,0 0 0,0 0 0,0 0 0,-1 0 0,1 1 0,0 0 584,14 18-15844</inkml:trace>
  <inkml:trace contextRef="#ctx0" brushRef="#br0" timeOffset="-53216.453">14609 5416 18738,'0'0'2914,"0"0"199,0 0-417,-14 0-1170,5-1-1331,5 0-145,0 1 0,0-1-1,0 1 1,0 0 0,0 0-1,-1 1 1,1-1 0,0 1-1,0 0 1,0 0 0,1 0 0,-1 0-1,0 1 1,0 0 0,1 0-1,-1 0 1,1 0 0,-1 0 0,1 1-1,0-1 1,-1 2-50,-28 33 136,2 2-1,1 1 1,2 1-1,3 1 1,-6 14-136,17-35-48,14-29-22,10-18 77,72-129 848,-79 149-812,1 0 0,-1 1 0,1-1 0,0 1 0,1 0 0,-1 1 1,1-1-1,0 1 0,0 0 0,0 1 0,1 0 0,-1 0 0,1 0 0,0 0 0,0 1 1,-1 0-1,2 1 0,-1 0 0,0 0 0,0 0 0,0 1 0,5 0-43,-4 3 7,1 1 0,-1 0 0,0 0 0,-1 1 0,1 0 0,-1 0 0,0 0 0,0 1 0,-1 0 0,1 1 0,-1 0 0,-1 0 0,1 0 0,-1 0 0,-1 1 0,1 0 0,-1 0 0,-1 0 0,1 0 0,-1 1 0,-1-1 0,0 1 0,0 0 0,0 2-7,6 10 3,-3-7-3,-1 3 0,2-1 0,0 0 0,1-1 0,0 1 0,2-1 0,-1 0 0,2-1 0,0 0 0,1-1 0,6 6 0,-15-17-2,0 0 1,1 0-1,-1 0 0,1 0 0,0-1 1,0 0-1,-1 1 0,1-1 0,0 0 1,0 0-1,0 0 0,0-1 1,0 1-1,0-1 0,0 1 0,0-1 1,1 0-1,-1 0 0,0-1 0,0 1 1,0-1-1,0 1 0,0-1 0,0 0 1,0 0-1,0 0 0,-1-1 1,1 1-1,0-1 0,0 1 0,-1-1 1,1 0-1,-1 0 0,0 0 0,2-2 2,65-93-37,-64 87 44,118-207 84,-157 265-91,24-31 0,1 1 0,1 0 0,1 1 0,0 0 0,1 0 0,1 0 0,1 1 0,1-1 0,0 1 0,2 0 0,0 13 0,1-29-81,1 1 0,0-1-1,-1 1 1,2 0 0,-1-1 0,0 1-1,1-1 1,0 0 0,0 0 0,0 0 0,1 0-1,0 0 1,-1 0 0,1 0 0,0-1-1,1 1 1,-1-1 0,1 0 0,-1 0 0,1 0-1,0-1 1,0 0 0,0 1 0,0-1-1,1 0 1,-1-1 0,0 1 0,1-1 0,-1 0-1,1 0 1,0 0 0,-1-1 0,1 1 0,0-1-1,-1-1 1,1 1 0,0 0 0,-1-1-1,1 0 1,-1 0 0,1-1 0,1 0 81,2 0-948,0 0 0,-1-1 0,1 0 1,0-1-1,-1 0 0,0 0 0,0 0 0,0-1 1,0 0-1,-1-1 0,3-3 948,13-12-6406</inkml:trace>
  <inkml:trace contextRef="#ctx0" brushRef="#br0" timeOffset="-52916.28">15302 5050 22037,'0'0'1890,"0"0"608,0 0-192,0 0-1793,0 0-97,0 0-256,0 0-160,0 0-64,32 74-1281,-5-47-1538,2 2-3107,-5-6-8519</inkml:trace>
  <inkml:trace contextRef="#ctx0" brushRef="#br0" timeOffset="-52538.817">15540 5637 20531,'0'0'2686,"2"13"-295,1-2-1867,-1-6-391,-1-1-1,1 1 1,-2 0-1,1 0 0,0 0 1,-1 0-1,0-1 1,0 1-1,0 0 0,-1 0 1,1 0-1,-1 0 1,0-1-1,-1 1 0,1 0 1,-2 0-133,-84 117 1260,87-122-1255,0-1 1,0 0 0,0 0-1,0 1 1,0-1 0,-1 0 0,1 0-1,0 1 1,0-1 0,-1 0 0,1 1-1,0-1 1,-1 1 0,1-1-1,-1 0 1,1 1 0,-1-1 0,1 1-1,-1-1 1,1 1 0,-1-1-1,1 1 1,-1-1 0,0 1 0,1 0-1,-1-1 1,0 1 0,1 0-1,-1 0 1,0-1 0,1 1 0,-1 0-1,0 0 1,0 0 0,1 0 0,-1 0-1,0 0 1,0 0 0,1 0-1,-1 0 1,0 0 0,0 1 0,1-1-1,-1 0 1,0 0 0,1 1-1,-1-1 1,0 0 0,1 1 0,-1-1-1,1 1 1,-1-1 0,0 1-1,1-1 1,-1 1 0,1-1 0,0 1-1,-1-1 1,1 1 0,-1 0 0,1-1-1,-1 2-5,13-64 1018,-6 39-893,2 0 1,0 1-1,1 0 1,2 0 0,0 1-1,1 0 1,1 1 0,1 0-1,1 1 1,0 1-1,2 0 1,0 1 0,1 1-1,0 1 1,20-13-126,-32 25 0,0 0 0,1 0 0,-1 1 0,1 0 0,0 0 0,0 0 0,-1 1 0,1 0 0,0 1 0,0-1 0,0 1 0,0 0 0,0 1 0,0 0 0,0 0 0,0 0 0,-1 1 0,1 0 0,0 1 0,-1-1 0,0 1 0,1 0 0,-1 1 0,0-1 0,-1 1 0,1 1 0,-1-1 0,5 5 0,9 15 0,0 1 0,-3 1 0,0 0 0,-1 1 0,-2 1 1,9 25-1,12 23-44,-32-72 1,0 1-1,0-1 1,0 0-1,0 0 1,1 1-1,-1-2 0,1 1 1,0 0-1,0-1 1,1 1-1,-1-1 1,1 0-1,0 0 1,-1 0-1,1-1 1,0 1-1,1-1 0,-1 0 1,0 0-1,1 0 1,-1-1-1,1 0 1,-1 0-1,1 0 1,0 0-1,0-1 0,-1 1 1,1-1-1,0 0 1,0-1-1,-1 1 1,1-1-1,0 0 1,-1 0-1,1-1 1,-1 1-1,1-1 0,-1 0 44,16-13 122,-1 0-1,-1-1 0,-1-1 0,0 0 1,-1-1-1,-1-1 0,-1-1 0,0 0 1,-2-1-1,0 0 0,-2-1 0,0 0 1,-1-1-1,-1-1-121,-4 13 0,1 0 0,-2-1 0,1 0 0,-1 0 0,-1 0 0,0 0 0,-1 0 0,-1 0 0,1 0 0,-2-1 0,1 10 0,-1 1 0,1-1 0,-1 1 0,1-1 0,-1 1 0,0 0 0,0-1 0,0 1 0,0 0 0,-1 0 0,1-1 0,-1 1 0,1 0 0,-1 1 0,0-1 0,0 0 0,0 0 0,0 1 0,0-1 0,0 1 0,0-1 0,0 1 0,0 0 0,-1 0 0,1 0 0,0 0 0,-1 1 0,1-1 0,-1 1 0,1-1 0,-1 1 0,1 0 0,-1 0 0,0 0 0,1 0 0,-1 0 0,-1 1 0,-3 0 0,0 0 0,-1 0 0,1 0 0,0 1 0,0 1 0,0-1 0,0 1 0,1 0 0,-1 0 0,1 1 0,0 0 0,-5 4 0,0 5 0,0 1 0,1 1 0,0 0 0,1 0 0,1 1 0,0 0 0,1 0 0,1 1 0,1 0 0,0 0 0,1 0 0,0 7 0,-3 2 0,-7 30-12,3 1 0,1 0 0,4 0 0,0 30 12,7 402-1265,0-484 1254,1 0 1,-2 0-1,1 0 1,0 0-1,-1 1 1,0-1-1,0 0 1,-1 0-1,1 0 0,-1 0 1,0 0-1,-1 0 1,1 0-1,-1 0 1,0 0-1,0-1 1,0 1-1,-1 0 1,0-1-1,0 0 1,0 0-1,0 0 1,0 0-1,-1 0 1,0-1-1,0 1 0,0-1 1,0 0-1,0 0 1,-1-1-1,1 1 1,-1-1-1,0 0 1,0 0-1,0-1 1,-4 2 10,0-3-97,0-1 0,1 0 0,-1 0 0,0 0 0,1-1 0,0 0 0,-1-1 0,1 0-1,0 0 1,0-1 0,0 0 0,1 0 0,0-1 0,-1 0 0,1 0 0,1-1 0,-1 0 0,1 0 0,0 0 0,1-1 0,-1 0 0,0-2 97,-34-32-4207,3 9-2365</inkml:trace>
  <inkml:trace contextRef="#ctx0" brushRef="#br0" timeOffset="-52096.138">13549 6457 17969,'0'0'3320,"0"0"-912,0 0 277,0 0-363,0 0-1008,-7 16-444,-1 3-652,1 0 0,1 1 0,1 0 0,0 0 0,2 0 0,-1 18-218,-44 394-378,34-333-3466,1-1-3764,10-81 1746,2-11-1467</inkml:trace>
  <inkml:trace contextRef="#ctx0" brushRef="#br0" timeOffset="-51300.719">13425 7023 9321,'0'-172'7866,"8"-1"0,15-66-7866,-23 232 193,1 1 0,-1-1 1,1 0-1,1 1 0,-1-1 0,1 1 0,0 0 0,0 0 1,1 0-1,0 0 0,0 0 0,0 0 0,1 1 0,-1-1 1,1 1-1,1 0 0,-1 0 0,1 0 0,0 1 0,0 0 1,0 0-1,1 0 0,-1 1 0,1-1 0,0 1 0,0 1 1,5-3-194,-3 4 59,0-1 1,1 1-1,-1 0 0,1 1 1,-1 0-1,1 0 1,-1 1-1,1 0 1,-1 0-1,0 1 1,1 0-1,-1 1 1,0 0-1,0 0 1,-1 1-1,1 0 1,-1 0-1,0 0 0,0 1 1,0 0-1,0 1 1,-1 0-1,0 0 1,0 0-1,-1 0 1,0 1-1,0 0 1,0 0-1,-1 0 1,0 1-1,0 0 0,-1 0 1,0 0-1,-1 0 1,1 0-1,-1 1-59,-2 3-8,1 0-1,-2 0 1,1 0-1,-2 0 1,0 0-1,0 0 1,-1 0-1,0-1 1,-1 1-1,0-1 1,-1 0-1,-1 0 1,0 0-1,0-1 1,-1 0-1,0 0 1,0-1-1,-1 0 1,-1 0-1,1-1 1,-3 1 8,-10 10-38,-1-2 0,-1-1 0,-1 0 1,0-2-1,-1-1 0,-1-1 1,0-1-1,-16 5 38,-71 1 37,115-24-10,8 6-27,0 0 1,1 1-1,-1 1 1,1 0-1,-1 0 0,0 1 1,0 0-1,0 1 1,0 0-1,0 0 0,0 1 1,-1 1-1,1 0 0,65 34-67,-2 3-1,-1 3 1,24 24 67,23 13-1762,-118-81 1740,121 68-4372,-34-53-4157,-52-29 3868,-11-15 3690,16-91 7866,-35 95-5647,62-301 9937,-68 321-11096,1 2-14,0 0 1,0 0-1,0-1 1,0 1-1,-1 0 1,1 0-1,-1-1 1,0 1-1,0 0 0,0-1 1,0 1-1,0 0 1,0-1-1,0 1 1,-1 0-1,1-1 1,-1 1-1,0 0 0,0 0 1,0 0-1,0-1 1,0 1-1,0 0 1,0 0-1,-1 1 1,1-1-1,-1 0 0,1 0 1,-1 1-1,0-1 1,0 1-1,0-1 1,0 1-1,0 0 1,0 0-1,0 0 1,0 0-1,-2-1-53,-3 3 1,0 0-1,0 0 1,1 0 0,-1 1 0,0 0-1,1 0 1,0 1 0,-1 0 0,1 0-1,0 1 1,0-1 0,1 1 0,-1 0-1,1 1 1,0 0 0,0-1 0,0 1-1,1 1 1,0-1 0,0 1-1,0 0 1,0 0-1,-2 2 0,-8 8-154,1 1-1,0 1 1,2 0-1,0 0 1,1 1-1,0 1 1,2 0-1,0 0 1,2 0-1,0 1 1,1 0-1,1 0 1,1 0-1,1 1 1,1-1-1,1 13 155,1-30-43,0-1-1,0 0 1,0 1-1,0-1 1,1 0 0,-1 0-1,1 0 1,0 0-1,-1 0 1,1 0-1,1 0 1,-1-1-1,0 1 1,1-1-1,-1 0 1,1 0-1,0 1 1,0-2-1,0 1 1,0 0-1,0-1 1,0 1 0,0-1-1,1 0 1,-1 0-1,0 0 1,1 0-1,-1-1 1,0 1-1,1-1 1,-1 0-1,1 0 1,-1 0-1,1-1 1,-1 1-1,0-1 1,1 0-1,-1 0 1,0 0 0,1 0-1,-1-1 1,0 1-1,0-1 1,0 0-1,0 1 1,0-1-1,-1-1 1,1 1-1,1-2 44,16-14 491,-2 0-1,0-2 0,-1 0 1,-1 0-1,11-19-490,5-6 773,4-11 17,-22 100-780,29 161-298,-42-203 237,0 1 0,0-1 0,0 1 0,0-1 0,0 0 1,0 1-1,1-1 0,-1 0 0,1 0 0,-1 0 0,1 0 0,0 0 0,0 0 0,0-1 0,0 1 0,0-1 0,0 1 0,1-1 0,-1 0 0,0 1 0,1-1 0,-1 0 1,1-1-1,-1 1 0,1 0 0,-1-1 0,1 0 0,0 1 0,-1-1 0,1 0 0,-1 0 0,1-1 0,0 1 0,-1 0 0,1-1 0,-1 0 0,1 1 0,-1-1 0,1 0 1,1-1 49,96-57 0,-72 31 207,-2 0 0,-1-3 0,-1 0 0,-1-1-1,-2-1 1,-1-1 0,-2-1 0,-2 0 0,0-2 0,-3 0 0,-1 0 0,-2-1 0,-1 0 0,-2-3-206,9-66 21,-17 107-21,1 0 0,-1-1 0,0 1 0,1 0 0,-1-1 0,0 1 0,1 0 0,-1 0 0,0 0 0,1-1 0,-1 1 0,0 0 0,1 0 0,-1 0 0,0 0 0,1 0 0,-1 0 0,0 0 0,0 1 0,1-1 0,-1 0 0,0 0 0,1 0 0,-1 1 0,1-1 0,-1 0 0,0 1 0,1-1 0,-1 1 0,1-1 0,-1 1 0,1-1 0,-1 1 0,1-1 0,-1 1 0,1-1 0,0 1 0,-1-1 0,1 1 0,0 0 0,-1-1 0,1 1 0,0 0 0,0-1 0,-1 1 0,1 0 0,0-1 0,0 1 0,0 0 0,0-1 0,0 1 0,0 0 0,-16 29 0,1 0 0,1 1 0,2 1 0,1 0 0,2 0 0,1 1 0,1 0 0,2 1 0,1 0 0,2-1 0,1 1 0,2 0 0,1 0 0,2 0 0,-3-26-314,1-1 0,-1 1-1,1 0 1,1-1 0,-1 1 0,1-1 0,1 0-1,-1 0 1,1 0 0,1 0 0,-1-1 0,1 1-1,0-1 1,0-1 0,1 1 0,0-1 0,0 0-1,0 0 1,0 0 0,1-1 0,0 0 0,0 0-1,0-1 1,0 0 0,1 0 0,-1-1 0,1 0-1,2 0 315,91-4-8696,-53-10 1527</inkml:trace>
  <inkml:trace contextRef="#ctx0" brushRef="#br0" timeOffset="-50935.446">15321 6800 10250,'0'-14'3363,"2"-45"529,-1 58-3675,-1 1 0,0-1 0,0 0 0,1 0 0,-1 0 0,0 1 0,0-1 1,0 0-1,0 0 0,0 0 0,0 1 0,0-1 0,-1 0 0,1 0 1,0 0-1,0 1 0,-1-1 0,1 0 0,0 1 0,-1-1 0,1 0 0,-1 0 1,1 1-1,-1-1 0,1 1 0,-1-1 0,1 0 0,-1 1 0,0-1 0,1 1 1,-1 0-1,0-1 0,1 1 0,-1-1 0,0 1 0,1 0 0,-1 0 1,0-1-1,0 1 0,0 0 0,1 0 0,-1 0 0,0 0 0,0 0-217,-36 22 3563,34-20-3524,-1 1 1,1 0-1,0 0 0,0 0 0,0 0 1,0 0-1,0 1 0,1-1 1,0 1-1,0 0 0,0 0 1,0 0-1,0 0 0,1 0 0,0 0 1,-1 0-1,2 0 0,-1 1 1,0-1-1,1 0 0,0 1 1,0-1-1,0 0 0,1 1 0,-1-1 1,1 0-1,0 0 0,0 0 1,0 1-1,1-1 0,0 0 1,0 0-1,0-1 0,0 1 0,0 0 1,1-1-1,-1 1 0,1-1 1,0 0-1,0 0 0,0 0 1,1 0-1,-1-1 0,1 1 0,-1-1 1,1 0-1,0 0-39,1 1 1,0-1-1,0 1 1,-1-1-1,1 0 1,1-1-1,-1 1 1,0-1-1,0 0 1,1 0-1,-1-1 1,0 0-1,1 0 1,-1 0-1,0 0 1,1-1-1,-1 0 1,0 0-1,0 0 1,0-1-1,0 0 1,0 0-1,0 0 1,0-1-1,0 1 1,-1-1-1,0 0 1,1 0-1,-1-1 1,0 1-1,0-1 1,-1 0-1,1 0 1,-1 0-1,0-1 1,0 1-1,0-1 1,-1 0-1,0 1 1,0-1-1,0 0 1,0-1-1,0 0 0,0-3 19,-1-1-1,1 1 1,-2 0-1,1-1 1,-1 1-1,0 0 1,-1-1-1,0 1 1,-1 0-1,0 0 1,0 0-1,-1 0 1,0 0-1,-1 0 1,-1-2-19,1 9 0,1 1 0,0-1 0,-1 1 0,1 0 0,-1-1 0,1 2 0,-1-1 0,0 0 0,1 1 0,-1 0 0,0-1 0,0 2 0,1-1 0,-1 0 0,0 1 0,1-1 0,-1 1 0,0 0 0,1 0 0,-1 1 0,1-1 0,0 1 0,-1 0 0,1 0 0,0 0 0,0 0 0,0 0 0,-1 2 0,-8 5 0,-1 1 0,2 1 0,0 0 0,0 0 0,1 1 0,0 0 0,1 1 0,1 0 0,0 1 0,0 0 0,2 0 0,-1 0 0,2 1 0,0 0 0,1 0 0,0 0 0,2 1 0,-1-1 0,2 1 0,0-1 0,1 1 0,1 0 0,1 8 0,0-13-102,1-1 0,1 0 0,0 0 0,0 0 0,1 0-1,0-1 1,1 0 0,0 0 0,0 0 0,1 0 0,0-1 0,0-1 0,1 1 0,4 2 102,-8-6-64,0-1 0,0 1 0,0-1 0,0 0 0,1-1 0,-1 1 0,1-1 0,0 0 0,0 0 0,0 0 0,0-1 1,0 0-1,0 0 0,0 0 0,0 0 0,0-1 0,1 0 0,-1 0 0,0 0 0,0-1 0,0 0 0,0 0 0,0 0 0,0 0 0,0-1 1,0 0-1,0 0 0,0 0 0,-1-1 0,2 0 64,2-7-189,0-1 0,-1 1-1,1-1 1,-2-1 0,0 0 0,0 1 0,-1-2 0,-1 1 0,0-1 0,-1 1-1,0-1 1,-1 0 0,0 0 0,-1 0 0,0 0 0,-1 0 0,-1 0-1,0-1 1,-1 1 0,0 0 0,-2-2 189,3-7-749,-2 0-1,0 1 1,-2 0-1,0-1 0,-1 2 1,-1-1-1,-1 1 1,-1 0-1,-6-9 750,10 21-644,-1 0-1,1 0 1,-1 1-1,-1 0 1,0 0-1,0 1 0,0 0 1,-1 0-1,1 1 1,-1-1-1,-1 2 1,1-1-1,-1 1 0,-8-2 645,-42-10-7468</inkml:trace>
  <inkml:trace contextRef="#ctx0" brushRef="#br0" timeOffset="-50651.243">14853 6607 11659,'0'0'4100,"0"0"-833,0 0-833,0 0-1217,0 0-928,0 0-1,140 33-160,-65-39-128,7-1-96,3-6-993,-4 3-1025,-13-1-3299</inkml:trace>
  <inkml:trace contextRef="#ctx0" brushRef="#br0" timeOffset="-50650.243">16069 6620 24023,'0'0'7911,"0"0"-7078,0 0-833,0 0 0,0 0 0,0 0 0,0 0 0,0 0 0,0 0-128,-55 4-3171,46 9-3299,-1 4-8297</inkml:trace>
  <inkml:trace contextRef="#ctx0" brushRef="#br0" timeOffset="-50376.187">13877 7516 32319,'0'0'448,"0"0"-448,99 1 0,-22-11 0,18-4 0,23 1 0,20-1 0,13-1 0,8 0 0,-1-3 0,-8 3 0,-20 0 0,-19 2-1762,-27 6-4484,-31 4-7847</inkml:trace>
  <inkml:trace contextRef="#ctx0" brushRef="#br0" timeOffset="-50205.894">13790 7858 25112,'0'0'7559,"0"0"-7463,78 18-96,14-33 0,30-7 0,19-8 0,31-7 0,17-7 0,18-4 0,-4-5 0,-12 2 0,-28 6-865,-37 11-1441,-40 17-1858,-44 10-4004</inkml:trace>
  <inkml:trace contextRef="#ctx0" brushRef="#br0" timeOffset="-32161.626">20591 8141 7463,'2'-14'3593,"14"-107"3090,-12 16 3444,5 230-9112,-9 461-626,12-448-362,6 0-1,28 104-26,-13-71-106,19 99 128,12-2 0,12-3 0,11-4 0,11-4 1,12-4-1,10-5 0,30 25-22,-99-183 29,4-3 0,4-3 0,3-2 0,4-3 0,4-3 0,3-3 1,2-4-1,4-2 0,3-5 0,2-2 0,26 9-29,-39-33 53,2-3 0,1-4 0,1-2 0,2-4 0,0-3-1,1-4 1,1-3 0,0-4 0,1-3 0,0-3 0,51-7-53,-48-4 39,0-5 1,-1-2-1,-1-5 0,-1-3 1,0-3-1,-3-4 1,0-3-1,46-29-39,1-11 47,-4-6 1,-4-4-1,-3-6 1,-4-4 0,-5-6-1,-3-3 1,-6-5-1,-4-4 1,-5-4-1,34-65-47,-15 4 26,-8-6-1,-7-3 1,-9-4 0,-9-3-1,-2-21-25,-2-26 166,-10-4-1,-11-1 1,-10-2-1,-2-130-165,-29 311-11,-3 1-1,-2-1 1,-3 0-1,-3 1 1,-3 0 0,-3 0-1,-18-61 12,28 123-31,1-2-8,-1 0 0,0 1 0,0-1 0,-1 0 0,1 1 0,-1-1 0,0 1 0,0 0 0,0-1 0,0 1 0,-1 0 0,1 0 0,-1 0 0,0 1 0,0-1 0,0 1 0,-1-1 39,-13 41-5947,5-11-331,1 2-4473</inkml:trace>
  <inkml:trace contextRef="#ctx0" brushRef="#br2" timeOffset="-16311.777">26073 8619 7111,'0'0'1916,"0"0"-538,0 0 362,0 0 214,0 0-225,0 0-197,0 0-186,-4-4-193,-12-11-182,0 15 3181,13 34-3790,3-31-98,0 2-250,1 0 0,-1 0 0,1 1 0,0-1 0,1 0 0,-1-1-1,1 1 1,0 0 0,1 0 0,-1-1 0,1 1 0,-1-1 0,1 0 0,1 0-1,2 4-13,-3-8 45,0 1 0,-1-1 0,1 0 0,0 0 0,-1 0 0,1 0 0,-1 0 0,1 0 0,0-1 0,-1 1 0,1-1 0,-1 0 0,1 0 0,-1 0 0,1 0 0,-1 0 0,0-1 0,1 1 0,-1-1 0,0 1-1,0-1 1,0 0 0,0 0 0,-1 0 0,1 0 0,0 0 0,-1 0 0,1 0 0,-1 0 0,0-1 0,0 1 0,0-1 0,0 1 0,0-1 0,-1 1 0,1-1 0,-1 1 0,1-1-45,1-10 194,0 0 1,-1 0-1,0 0 1,-1 0-1,0 0 1,-1 0-1,-1 1 1,0-1-1,0 0 1,-1 1-1,-1-1 1,0 1-1,-1 0 1,0 0-1,-1 0 1,-3-3-195,7 12 3,0 0 0,0 0 1,0 1-1,-1-1 0,1 0 0,-1 1 1,1 0-1,-1 0 0,0 0 0,0 0 0,0 0 1,0 0-1,0 1 0,0 0 0,0-1 1,-1 1-1,1 0 0,0 1 0,-1-1 0,1 0 1,-1 1-1,1 0 0,0 0 0,-1 0 1,1 0-1,-1 1 0,1-1 0,-1 1 0,1 0 1,0 0-1,-1 0 0,1 0 0,0 1 1,0-1-1,0 1 0,0 0 0,0 0 1,0 0-1,1 0 0,-1 0 0,1 1 0,-1-1 1,1 1-1,0 0 0,0 0 0,0-1 1,0 1-1,0 2-3,-11 16-2,1 0 0,2 0 0,0 1 0,1 1 0,1 0 0,1 0 0,1 0 0,0 8 2,5-29-4,1 0 0,-1 1 0,1-1 0,-1 0 0,1 1 0,0-1 0,-1 0 0,1 1 0,1-1 0,-1 1 0,0-1 0,0 0 0,1 1 1,0-1-1,-1 0 0,1 1 0,0-1 0,0 0 0,0 0 0,0 0 0,1 0 0,-1 0 0,0 0 0,1 0 0,0 0 0,-1 0 0,1-1 0,0 1 0,0-1 0,0 1 0,0-1 1,0 0-1,0 0 0,0 0 0,0 0 0,1 0 0,-1 0 0,0 0 0,1-1 0,-1 0 0,0 1 0,1-1 0,-1 0 0,1 0 0,-1 0 0,3 0 4,2 0-6,1 1 0,0-1 0,0-1 0,-1 0-1,1 0 1,0 0 0,-1-1 0,1 0 0,-1 0 0,0-1 0,1 0-1,-1 0 1,0-1 0,-1 0 0,1 0 0,-1 0 0,0-1-1,0 0 1,0 0 0,-1-1 0,1 0 0,-1 1 0,-1-2-1,1 1 1,-1-1 0,2-4 6,-1 2 25,-1 1 1,0-1-1,0 0 1,-1-1-1,0 1 0,-1 0 1,0-1-1,0 1 0,-1-1 1,0 0-1,-1 1 0,0-1 1,-1 0-1,0 1 0,0-1 1,-1 0-26,-1 6 11,0 1 1,1-1 0,-1 1-1,-1 0 1,1 0 0,0 0-1,-1 1 1,1-1-1,-1 1 1,0 0 0,0 0-1,0 0 1,0 0-1,0 1 1,0-1 0,-1 1-1,1 0 1,0 0-1,-1 1 1,1 0 0,0-1-1,-1 1 1,1 1 0,-1-1-1,1 1 1,0-1-1,0 1 1,-1 1 0,1-1-1,0 0 1,0 1-1,0 0 1,0 0 0,0 0-1,1 1 1,-1-1-1,0 1 1,1 0 0,0 0-1,-1 0-11,-6 6 9,-1-1 0,1 1 0,1 1 0,-1 0-1,2 0 1,-1 1 0,1 0 0,1 0 0,0 1-1,1 0 1,0 0 0,1 1 0,0 0 0,1 0-1,0 0 1,1 0 0,1 0 0,0 1 0,1-1-1,0 1-8,2-11-1,0 1-1,-1-1 1,2 0-1,-1 0 0,0 0 1,1 0-1,-1 1 1,1-2-1,0 1 0,0 0 1,0 0-1,0-1 1,0 1-1,1-1 0,-1 1 1,1-1-1,0 0 1,0 0-1,-1 0 0,1-1 1,0 1-1,1-1 0,-1 0 1,0 1-1,0-1 1,0-1-1,1 1 0,0 0 2,97 4-157,-93-6 159,-1 0 0,1 0 1,0-1-1,-1 0 0,1-1 1,-1 0-1,0 0 0,0 0 1,0-1-1,0 0 0,-1 0 1,1-1-1,-1 0 0,0 0 1,-1 0-1,1-1 1,-1 0-1,0 0 0,0 0 1,-1-1-1,0 0 0,0 0 1,-1 0-1,1 0 0,-2 0 1,1 0-1,-1-1 0,0 0 1,0 1-1,-1-1 0,0 0 1,-1 0-1,0 1 0,0-1 1,0 0-1,-1 0 1,0 0-1,-1 1 0,0-1 1,0 0-1,0 1 0,-1 0 1,0 0-1,-1 0 0,1 0 1,-2 0-1,1 0 0,0 1 1,-1 0-1,-1-1-2,2 4 9,0 0 0,1 0 0,-2 1 0,1-1 0,0 1-1,0 0 1,-1 0 0,1 0 0,-1 0 0,0 1 0,1 0 0,-1 0 0,0 0 0,0 1 0,0-1-1,1 1 1,-1 0 0,0 1 0,0-1 0,0 1 0,0 0 0,1 0 0,-1 1 0,1-1-1,-1 1 1,1 0 0,-1 0 0,1 0 0,0 1 0,0 0 0,0 0 0,0 0 0,0 0 0,1 0-1,0 1 1,-1-1 0,1 1 0,0 0 0,0 2-9,-2 0-8,1 0 0,0 1-1,0 0 1,1 0 0,0 0 0,0 0 0,0 1-1,1-1 1,0 1 0,1-1 0,0 1-1,0 0 1,0-1 0,1 1 0,0 0 0,1 0-1,0-1 1,0 1 0,0 0 0,1-1 0,0 1-1,1-1 1,0 0 0,0 0 0,0 0 0,1 0-1,0 0 1,0-1 0,1 0 0,0 0-1,0 0 1,0 0 0,1-1 0,0 0 0,0 0-1,0 0 1,0-1 0,1 0 0,6 3 8,-9-6-1,-1 1 0,0-1 1,0-1-1,1 1 1,-1 0-1,1-1 0,-1 1 1,0-1-1,1 0 1,-1 0-1,1-1 0,-1 1 1,0-1-1,1 1 0,-1-1 1,0 0-1,1-1 1,-1 1-1,0 0 0,0-1 1,0 0-1,0 1 0,0-1 1,-1 0-1,1-1 1,-1 1-1,1 0 0,-1-1 1,0 0-1,1 1 0,-2-1 1,1 0-1,0 0 1,0 0-1,-1 0 0,0 0 1,1 0-1,-1-1 1,0 1-1,-1 0 0,1-1 1,-1 1-1,1-1 1,1-5 52,-1 0 0,0 0 0,0-1 0,-1 1 0,0 0 0,0 0 0,-1-1 0,0 1 0,-1 0 0,0 0-1,0 0 1,-1 1 0,0-1 0,-1 0 0,0 1 0,0 0 0,-1 0 0,0 0 0,0 1 0,-1-1 0,0 1 0,0 1 0,-1-1 0,0 1 0,0 0 0,-6-4-52,10 8 0,0 0 1,-1 1 0,1-1 0,-1 1-1,1 0 1,0 0 0,-1 0-1,0 0 1,1 1 0,-1 0 0,1-1-1,-1 1 1,0 0 0,1 1-1,-1-1 1,0 1 0,1-1 0,-1 1-1,1 0 1,-1 1 0,1-1 0,0 0-1,-1 1 1,1 0 0,0 0-1,0 0 1,0 0 0,0 0 0,1 1-1,-1-1 1,1 1 0,-1 0-1,1-1 1,0 1 0,0 0 0,0 1-1,-1 1 0,-4 8 0,1 0-1,0 0 1,1 0-1,1 1 0,0 0 1,1 0-1,0 0 1,1 0-1,1 1 1,0-11-18,0 1 0,0 0 0,0-1 0,1 1 0,-1 0 0,1 0 0,0 0 0,1-1 0,-1 1 0,1 0 0,0 0 0,0-1 0,0 1 0,1-1 0,0 1 0,0-1 0,0 0 0,0 1 0,1-1 0,-1 0 0,1 0 0,0-1 0,1 1 0,-1-1 0,0 1 0,1-1 0,0 0 1,0 0-1,0-1 0,0 1 0,0-1 0,0 0 0,1 0 0,-1 0 0,1-1 0,-1 0 0,1 1 0,3-1 18,-3 0-5,0-1 0,0 1 0,1-1 0,-1 0 0,0 0-1,0-1 1,0 0 0,0 1 0,0-2 0,0 1 0,-1-1 0,1 1 0,0-1 0,-1-1 0,1 1 0,-1-1 0,1 1 0,-1-1 0,0 0 0,0-1 0,-1 1 0,1-1 0,-1 0 0,1 0 0,-1 0 0,-1 0 0,1 0 0,0-1 0,-1 1 0,0-1 0,0 1 0,0-1 0,-1 0 0,0 0 0,1-1 5,0 0 22,-1 1 0,1-1 0,-1 0 0,0 0 0,0 0 0,0 0 0,-1 0 0,0 0 0,0 0 0,-1-1 0,0 1 0,0 0 0,0 1 0,-1-1 0,0 0 0,0 0 0,0 1 0,-1-1 0,1 1 0,-1-1 0,-1 1 0,1 0 0,-1 1 0,0-1 0,0 0 1,0 1-1,-1 0 0,1 0 0,-1 1 0,0-1 0,0 1 0,0 0 0,-1 0 0,1 0 0,-1 1 0,0 0 0,1 0 0,-1 1 0,-2-1-22,3 4 0,-1 0 0,1 0 0,0 1 0,0 0 0,0 0 0,0 0 0,0 0 0,0 1 0,1 0 0,0 0 0,0 0 0,0 0 0,0 1 0,1 0 0,0-1 0,-1 1 0,2 0 0,-1 1 0,1-1 0,0 0 0,0 1 0,0 0 0,1-1 0,-1 1 0,1 0 0,1-1 0,-1 1 0,1 0 0,0 0 0,1 0 0,-2 1-1,0 0 0,0 0-1,1 0 1,0 0 0,1 0 0,-1 0 0,1 0 0,1 0-1,-1-1 1,1 1 0,1 0 0,-1-1 0,1 1 0,0-1-1,0 0 1,1 0 0,0 0 0,0 0 0,0-1 0,1 1-1,0-1 1,0-1 0,0 1 0,0 0 0,1-1 0,0 0-1,0-1 1,0 1 0,0-1 0,1 0 0,-1-1 0,7 2 1,-10-3-12,0 1 1,1-2-1,-1 1 1,1 0 0,-1-1-1,1 0 1,-1 1-1,1-1 1,-1-1 0,1 1-1,-1 0 1,1-1-1,-1 0 1,0 0 0,1 0-1,-1 0 1,0 0-1,1-1 1,-1 0 0,0 1-1,0-1 1,0 0-1,-1-1 1,1 1 0,0 0-1,-1-1 1,0 1-1,1-1 1,-1 0 0,0 0-1,0 0 1,-1 0-1,1 0 1,0 0-1,-1-1 1,0 1 0,0 0-1,0-1 1,0 1-1,-1-1 1,1 1 0,-1-1-1,0 1 1,0-4 11,1-2 21,-1 0-1,0-1 1,-1 1 0,0 0 0,0 0-1,-1 0 1,0-1 0,-1 2-1,0-1 1,0 0 0,-1 1 0,0-1-1,0 1 1,-1 0 0,0 0 0,-1 1-1,0 0 1,0 0 0,0 0 0,-1 0-1,0 1 1,0 0 0,-1 1 0,1 0-1,-1 0 1,-7-3-21,12 6 0,0 1 0,0 0 0,1 0 0,-1 0 0,0 0 0,0 0 0,0 0 0,0 1 0,0 0 0,0-1 0,0 1 0,0 0 0,0 0 0,0 1 0,0-1 0,0 1 0,0 0 0,0-1 0,0 1 0,0 0 0,0 1 0,0-1 0,1 0 0,-1 1 0,0 0 0,1-1 0,0 1 0,-1 0 0,1 0 0,0 1 0,0-1 0,0 0 0,0 1 0,0-1 0,1 1 0,-1 0 0,1-1 0,0 1 0,0 0 0,0 0 0,0 0 0,0 0 0,-2 5 0,1 0 0,0 1 0,0-1 0,0 0 0,2 0 0,-1 1 0,1-1 0,0 1 0,0-1 0,1 0 0,0 1 0,1-1 0,0 0 0,0 0 0,1 1 0,-1-4-34,1 1-1,0-1 1,0 0-1,0 0 1,1 0 0,0-1-1,0 1 1,0-1-1,0 0 1,0 0 0,1 0-1,0-1 1,0 1-1,0-1 1,0-1 0,1 1-1,-1-1 1,1 1-1,-1-2 1,1 1 0,0-1-1,0 1 1,-1-1-1,1-1 1,0 0 0,0 1-1,6-2 35,-10-1 1,0 0 1,-1 0-1,1 0 0,0-1 1,-1 1-1,0-1 0,1 1 1,-1-1-1,0 1 0,0-1 1,0 0-1,-1 1 0,1-1 1,-1 0-1,1 0 0,-1 1 1,0-1-1,0 0 0,0 0 1,0 0-1,-1 1 0,1-1 1,-1-1-2,1-5 1,0-1 31,0-1 0,0 1 0,-1-1 0,0 0 0,-1 1 0,0 0 0,-1-1 0,0 1 0,0 0 0,-1 1 0,-1-1 1,0 0-1,0 1 0,0 0 0,-1 1 0,-1-1 0,0 1 0,0 0 0,-2-1-32,8 7 3,-1 1 0,1-1 1,-1 1-1,1 0 0,-1-1 0,1 1 1,-1 0-1,0 0 0,1 0 1,-1 0-1,0 0 0,0 1 0,0-1 1,1 1-1,-1-1 0,0 1 1,0 0-1,0-1 0,0 1 1,0 0-1,0 0 0,0 0 0,0 1 1,0-1-1,0 0 0,0 1 1,0-1-1,0 1 0,0 0 0,1 0 1,-1 0-1,0 0 0,0 0 1,1 0-1,-1 0 0,1 0 0,-1 0 1,1 1-1,0-1 0,-1 1 1,1-1-1,0 1 0,0 0 0,0-1 1,0 1-1,0 0-3,-31 94 132,28-81-127,0 4-5,0 0 0,1 0 0,1 0 0,0 0 0,2 1 0,0-1 0,2 1 0,-2-16-7,1-1 0,0 1 0,0 0-1,0-1 1,1 1 0,-1-1 0,1 1 0,0-1 0,0 0-1,0 1 1,0-1 0,1 0 0,-1-1 0,1 1 0,0 0 0,0-1-1,0 1 1,0-1 0,0 0 0,0 0 0,1 0 0,-1-1-1,1 1 1,-1-1 0,1 0 0,-1 1 0,1-2 0,0 1 0,0 0-1,0-1 1,-1 0 0,1 0 0,0 0 0,0 0 0,0-1-1,-1 1 1,1-1 0,0 0 0,-1 0 0,1 0 0,0-1 0,-1 1-1,1-1 1,-1 0 0,0 0 0,0 0 0,0 0 0,0-1-1,0 1 1,2-3 7,3-5 16,0 0-1,-1-1 1,0 0 0,-1 0-1,0-1 1,0 1-1,-1-1 1,-1 0-1,0-1 1,-1 1-1,0-1 1,-1 1-1,-1-1 1,0 0 0,0 0-1,-1 0 1,-1 0-1,0 0 1,-1 1-1,0-1 1,-1 0-1,0 1 1,-5-10-16,8 20 0,-1 1 0,0-1 0,0 0 0,1 1 0,-1-1 0,0 0 0,0 1 0,-1-1 0,1 1 0,0 0 0,0-1 0,-1 1 0,1 0 0,-1 0 0,1 0 0,-1 0 0,1 0 0,-1 0 0,0 0 0,1 0 0,-1 1 0,0-1 0,0 1 0,1-1 0,-1 1 0,0 0 0,0 0 0,0 0 0,0 0 0,1 0 0,-1 0 0,0 0 0,0 0 0,0 1 0,0-1 0,1 1 0,-1-1 0,0 1 0,1 0 0,-1 0 0,0 0 0,1 0 0,-1 0 0,1 0 0,-1 0 0,1 0 0,0 1 0,-1-1 0,1 0 0,0 1 0,0-1 0,0 1 0,0 0 0,0-1 0,1 1 0,-1 0 0,0-1 0,1 1 0,-1 1 0,-9 12 0,1 1 0,1 0 0,0 0 0,1 0 0,1 1 0,0 0 0,2 0 0,0 0 0,0 1 0,2 0 0,0-1 0,1 1 0,1 2 0,2-16 0,0-1 0,0 1 0,0-1 0,0 1 0,1-1 0,-1 0 0,1 0 0,0 0 0,0-1 0,0 1 0,0-1 0,1 1 0,-1-1 0,0 0 0,1 0 0,0-1 0,-1 1 0,1-1 0,0 0 0,0 0 0,0 0 0,0 0 0,0 0 0,0-1 0,0 0 0,0 0 0,0 0 0,0 0 0,0-1 0,0 0 0,0 0 0,0 0 0,-1 0 0,1 0 0,0-1 0,0 0 0,-1 1 0,1-1 0,-1-1 0,0 1 0,1 0 0,-1-1 0,0 0 0,-1 0 0,1 1 0,1-3 0,0-2 0,0 0 0,-1 0 0,1 0 0,-2 0 0,1-1 0,-1 1 0,0-1 0,0 0 0,-1 1 0,0-1 0,-1 0 0,1 0 0,-2 0 0,1 0 0,-1 0 0,0 1 0,0-1 0,-1 0 0,0 1 0,-1-1 0,0 1 0,0 0 0,0 0 0,-1 0 0,0 0 0,-1 0 0,1 1 0,-1 0 0,0 0 0,-1 0 0,1 1 0,-1 0 0,0 0 0,-1 0 0,1 0 0,-1 1 0,0 1 0,-4-3 0,9 5 0,-1 0 0,1 0 0,0 1 0,0-1 0,0 1 0,0-1 0,-1 1 0,1 0 0,0 0 0,0 0 0,0 0 0,-1 0 0,1 1 0,0-1 0,0 0 0,0 1 0,0 0 0,-1-1 0,1 1 0,0 0 0,0 0 0,1 0 0,-1 1 0,0-1 0,0 0 0,0 1 0,1-1 0,-1 1 0,1 0 0,-1-1 0,1 1 0,0 0 0,0 0 0,-1 0 0,1 0 0,0 0 0,1 0 0,-1 0 0,0 0 0,1 0 0,-1 0 0,1 0 0,0 1 0,-1-1 0,1 5 0,-1-1 0,1 1 0,0-1 0,0 1 0,1-1 0,0 1 0,0-1 0,0 0 0,1 1 0,0-1 0,0 0 0,1 0 0,-1 0 0,4 5 0,-1-4-13,-1 0 1,1-1-1,0 0 1,1 0-1,0 0 1,0 0-1,0-1 1,0 0-1,1 0 1,0-1-1,0 1 1,0-2-1,1 1 1,-1-1-1,1 0 0,0-1 1,0 1-1,0-2 1,0 1-1,0-1 1,0 0-1,0-1 1,4 0 12,-9-1 1,-1-1-1,0 0 1,1 0 0,-1 0 0,0 0-1,0-1 1,0 1 0,0 0 0,0-1 0,-1 1-1,1-1 1,-1 0 0,0 0 0,0 1 0,0-1-1,0 0 1,0 0 0,0 0 0,-1 0-1,0 0 1,1 0 0,-1 0 0,0 0 0,0 0-1,-1 0 1,1 0 0,-1 0 0,1 0-1,-1 0 1,0 0 0,0 0 0,0 1 0,-1-1-1,0-2 0,-1-1-14,0-1-1,0 1 1,-1 0-1,0 0 0,0 0 1,0 0-1,-1 1 1,0 0-1,0-1 1,0 2-1,-1-1 0,1 1 1,-1 0-1,0 0 1,-1 0-1,1 1 0,0 0 1,-1 0-1,0 1 1,0 0-1,0 0 0,0 1 1,-7-2 14,-65 11-3273,24 9-2215,-3 2-4789</inkml:trace>
  <inkml:trace contextRef="#ctx0" brushRef="#br0" timeOffset="-3855.32">23179 12176 13132,'0'0'2734,"0"0"-786,1-13 65,2-4-1169,1-11 51,-3-4 3286,-1 32-3354,-4 4 220,-27 117 181,-32 178-1170,42-137-2268,14-377 2541,3-22 1265,2 446 273,-27 164-3497,29-372 1537,0-11 54,2-203 1339,18-115-1302,-12 307 878,-3 56-571,-27 306-739,11-128-2029,24-232 2253,11-229 1095,-19 141-568,11-79 605,-11 217-145,-39 381-2509,40-371 785,11-70 807,-9 8 263,-1 0 0,-1-1-1,-2 0 1,0 0 0,-1 0 0,-1-1 0,-1-17-125,1 1 156,1-7 116,25-160 1106,-28 206-1375,0 0 1,1 0 0,-1 0 0,0 0 0,1 0 0,-1 1 0,0-1 0,0 0 0,1 0 0,-1 0 0,0 0 0,1 0 0,-1 0 0,0 0 0,1 0 0,-1 0 0,0 0 0,1 0-1,-1 0 1,0 0 0,1 0 0,-1-1 0,0 1 0,0 0 0,1 0 0,-1 0 0,0 0 0,1-1 0,-1 1 0,0 0 0,0 0 0,1 0 0,-1-1 0,0 1 0,0 0 0,0 0-1,1-1 1,-1 1 0,0 0 0,0-1 0,0 1 0,0 0 0,0 0 0,0-1-4,3 32 93,-14 147-295,-28 97-3071,56-490 4047,16 23 774,-38 317-1003,-7 95-1709,18-223 1111,-1-5 57,0 0 0,0-1 1,-1 1-1,0-1 0,-1 0 0,0 0 1,0 0-1,-1 0 0,-1 0 0,2-7-4,3-37 170,-2 1-1,-2-1 1,-2 1-1,-6-30-169,0 36 54,-6 77-252,3 34-2196,-1 5-7394,1-17-6312</inkml:trace>
  <inkml:trace contextRef="#ctx0" brushRef="#br2" timeOffset="6729.198">25590 9720 2050,'0'0'8771,"0"0"-4570,0 0-1393,0 0-155,0 0-288,0 0-448,0 0-374,-1-5-316,-1-1-1071,-1-5 1038,9 26 174,104 378-429,-76-277-5370,-34-119-756,-3-24 819,-1 16 3022,-37-69 65,37 78 11168,3 6-4946,18 38-3989,-14-41-940,1 0-1,-1 0 0,0 0 0,0-1 1,1 1-1,-1-1 0,0 0 1,1 0-1,-1 0 0,0 0 0,1 0 1,-1-1-1,0 0 0,0 1 0,1-1 1,-1 0-1,0-1 0,0 1 0,0-1 1,0 1-1,0-1 0,-1 0 0,1 0 1,0 0-1,-1 0 0,1-1-11,-3 3 1,59-42-5,-3-2 1,-1-3-1,21-25 4,11-22-576,-120 116-2456,-6 16-3988,21-19 10</inkml:trace>
  <inkml:trace contextRef="#ctx0" brushRef="#br2" timeOffset="7677.446">25143 10825 6086,'0'0'6438,"0"0"-2840,0 0-795,0 0-81,0 0-293,0-3-699,10 31 1795,14 75-2518,-14-2-847,-5-1 0,-7 81-160,-2-152-58,5-35-519,40-93-2044,-17 74-924,-23 25 3252,-1 0 143,-56 53 7458,57-54-7277,-1 1-1,1 0 1,0 0-1,-1 0 1,1 0 0,0 0-1,-1 0 1,1 0-1,0 0 1,-1 0-1,1 0 1,0 0-1,-1 1 1,1-1-1,-1 0 1,1 0-1,0 1 1,-1-1-1,1 0 1,-1 1-1,1-1 1,0 1-1,-1-1 1,0 0-1,1 1 1,-1-1-1,1 1 1,-1 0-1,1-1 1,-1 1-1,0-1 1,1 1-1,-1-1 1,0 1-1,0 0 1,0-1 0,1 1-1,-1 0 1,0-1-1,0 1 1,0 0-1,0-1 1,0 1-1,0 0 1,0-1-1,0 1 1,0 0-1,-1-1 1,1 1-1,0 0 1,0-1-1,0 1 1,-1 0-1,1-1 1,0 1-1,-1-1 1,1 1-1,-1-1 1,1 1-1,-1-1 1,1 1-1,-1-1 1,1 1-1,-1-1 1,1 0 0,-1 1-1,0-1-30,31 2 0,0-2 0,-1-1 0,1-2 0,-1 0 0,1-2 0,-1-2 0,-1 0 0,1-2 0,16-8 0,59-41-37,-103 57-14,0 0 1,0 0 0,0 1 0,-1-1 0,1 0-1,0 0 1,0 0 0,-1 0 0,1 0 0,-1 0 0,1 0-1,-1 0 1,1 0 0,-1 0 0,0 0 0,0-1-1,1 1 1,-1 0 0,0 0 0,0 0 0,0 0-1,0-1 1,0 1 0,-1 0 0,1 0 0,0 0-1,0 0 1,-1 0 0,1 0 0,-1-1 0,1 1-1,-1 0 1,1 0 0,-1 0 0,0 1 0,1-1 0,-1 0-1,0 0 1,0 0 0,0 0 0,1 1 0,-1-1-1,0 0 1,0 1 0,0-1 0,0 1 0,0-1-1,0 1 1,-1-1 50,-35-9-8078,25 10 1293</inkml:trace>
  <inkml:trace contextRef="#ctx0" brushRef="#br2" timeOffset="8366.744">24616 11682 12107,'0'0'2579,"0"0"-118,0 0 208,0 0-165,0 0-396,0 0-410,-6-11-315,-16-31-374,22 43-985,0-1 0,1 0 0,-1 0-1,0 1 1,0-1 0,0 0 0,1 0 0,-1 1 0,0-1 0,0 0 0,0 1 0,0-1 0,0 0 0,1 1 0,-1-1 0,0 0 0,0 1 0,0-1 0,0 0 0,0 1 0,0-1 0,0 0 0,0 1-1,0-1 1,0 0 0,0 1 0,-1-1 0,1 0 0,0 1 0,0-1 0,0 0 0,0 1 0,0-1 0,-1 0 0,1 0 0,0 1 0,0-1 0,0 0 0,-1 0 0,1 1 0,0-1 0,0 0 0,-1 0-1,1 0 1,0 1 0,-1-1 0,1 0 0,0 0 0,-1 0 0,1 0 0,0 0 0,-1 0 0,1 0 0,0 0 0,-1 0 0,1 0 0,0 0 0,-1 0 0,1 0 0,0 0 0,-1 0-24,1 2 87,21 208 884,-20-197-969,0 17 17,-1 0 0,-1 0 0,-1 0 0,-2-1-1,-7 29-18,4-49 62,4-26-103,3-26-188,7 0-541,6 18-2848,-13 25 3273,1 0 0,0 0 0,0 0 0,0 0 0,0 0 0,0 0 0,0 0 0,0 1-1,0-1 1,-1 0 0,1 0 0,0 1 0,0-1 0,0 1 0,-1-1 0,1 1 0,0-1 0,0 1 0,-1 0 0,1-1 0,-1 1-1,1 0 1,0-1 0,-1 1 0,1 0 0,-1 0 0,0-1 0,1 1 0,-1 0 0,1 0 0,-1 0 0,0 0 0,0 0 0,0 0-1,0-1 1,1 1 0,-1 0 0,0 0 0,0 0 0,-1 0 0,1 0 0,0 0 0,0 0 0,0 0 0,-1-1 0,1 1 0,0 0 345,0 1-769,2 14-4745</inkml:trace>
  <inkml:trace contextRef="#ctx0" brushRef="#br2" timeOffset="8629.701">24614 12086 6630,'0'0'3887,"0"0"-626,0 0-314,0 0-336,0 0-364,0 0-128,0 0-186,0 0-300,-8-1-346,-23-1-379,23 2-124,8 0-138,12 1 96,124-10-662,178-112 6,-305 117-75,14-8-107,-36 12 10,6 2-272,-48 16-1053,41-7-2336,5 4-3651,5-1-5681</inkml:trace>
  <inkml:trace contextRef="#ctx0" brushRef="#br2" timeOffset="70938.97">21293 9216 17873,'0'0'0,"0"0"0,0 0 0,0 0-2755,0 0-2241,0 0-1955</inkml:trace>
  <inkml:trace contextRef="#ctx0" brushRef="#br2" timeOffset="71962.595">21621 11253 11082,'0'0'4261,"0"0"-1304,0 0-368,0 0 43,0 0-385,-4-13-485,-11-36-454,15 49-1280,0 0 1,0 1 0,0-1-1,0 0 1,-1 1-1,1-1 1,0 1-1,0-1 1,-1 0-1,1 1 1,0-1-1,0 0 1,-1 0-1,1 1 1,0-1-1,-1 0 1,1 0-1,0 1 1,-1-1-1,1 0 1,-1 0-1,1 0 1,0 0-1,-1 0 1,1 0-1,-1 1 1,1-1-1,0 0 1,-1 0-1,1 0 1,-1 0-1,1 0 1,0-1 0,-1 1-1,1 0 1,-1 0-1,1 0 1,0 0-1,-1 0 1,1 0-1,-1-1 1,1 1-1,0 0 1,-1 0-1,1-1 1,0 1-1,-1 0 1,1 0-1,0-1 1,0 1-1,-1 0 1,1-1-1,0 1 1,0 0-1,0-1 1,-1 1-1,1-1 1,0 1-1,0 0 1,0-1-1,0 1 1,0-1 0,0 1-1,0 0 1,0-1-1,0 1 1,0-1-29,-1 2 128,-13 22-13,0 0 0,2 1 0,0 0-1,2 1 1,1 0 0,1 1 0,-3 17-115,-4 8 61,-2 23-387,9-84 97,11-19 254,1 1-1,2 0 1,0 0 0,2 0-1,1 1 1,1 0 0,1 1-1,12-20-24,-20 40 8,-3 4 21,1-1 0,-1 1 0,1 0 0,0-1 0,0 1 0,0 0 0,0 0 0,0 0 0,0 0 0,0 0 0,1 0 0,-1 0 0,1 0 0,-1 0 0,1 1 0,0-1 0,0 1 0,-1-1 0,1 1 0,0 0 0,1-1 0,-1 1 0,0 0 0,0 0 0,0 1 0,1-1 0,-1 0 0,0 1 0,1-1 0,-1 1 0,0 0 0,1 0 0,-1 0 0,0 0 0,1 0 0,1 1-29,79 72 203,-62-55-378,84 66 587,-23-54-3777,-81-30 2924,6 0-2257,-3-3-3447,-1-4-2839</inkml:trace>
  <inkml:trace contextRef="#ctx0" brushRef="#br2" timeOffset="72567.237">20958 9962 9385,'0'0'7698,"0"0"-4073,0 0-1159,0 0-411,0 0-368,0 0-181,-13 13-551,-82 99 556,78-87-1234,-5 5-161,2 0-1,1 1 1,1 1 0,2 1 0,1 0-1,-6 23-115,21-57-9,0 1-1,0-1 1,0 0-1,0 1 0,0-1 1,1 1-1,-1-1 1,0 1-1,0-1 0,0 1 1,1-1-1,-1 1 1,0-1-1,0 1 0,1 0 1,-1-1-1,0 1 0,1-1 1,-1 1-1,1 0 1,-1-1-1,0 1 0,1 0 1,-1-1-1,1 1 1,-1 0-1,1 0 0,-1-1 1,1 1-1,-1 0 1,1 0-1,-1 0 0,1 0 1,0 0-1,-1 0 1,1 0-1,-1 0 0,1 0 1,-1 0-1,1 0 0,-1 0 1,1 0-1,-1 0 1,1 0-1,-1 1 0,1-1 1,-1 0-1,1 0 1,-1 1-1,1-1 0,-1 0 1,1 1-1,-1-1 1,0 0-1,1 1 0,-1-1 1,0 1-1,1-1 1,-1 0-1,0 1 0,1-1 1,-1 1-1,0-1 0,0 1 1,1 0 9,24-35-339,-2 0 1,0-1 0,-3-1-1,-1-1 1,12-32 338,-14 31-177,29-73 65,-45 110 146,0 0 0,0 1 0,0-1 0,0 1 0,1-1 0,-1 1 0,0-1 0,0 1 0,1 0 0,-1 0 0,0 0 0,1 0 0,-1 0 0,0 0 0,0 0 0,1 0 0,-1 0 0,0 0 0,1 1 0,-1-1 0,0 0 0,0 1-1,0-1 1,1 1 0,-1 0 0,0-1 0,0 1 0,0 0 0,0 0 0,0 0 0,0 0 0,0-1 0,0 1 0,-1 0 0,1 1 0,0-1 0,0 0 0,-1 0 0,1 0 0,-1 0 0,1 1 0,-1-1 0,0 0 0,1 0 0,-1 1-34,3 1 35,10 13 34,1-1 0,0 0 0,1-2 0,1 1 0,0-2 0,1 0 0,0-1 0,0-1 0,2 0 0,-1-2 0,1 0 0,0-1 0,18 4-69,12-15-3269,-39-27-7470,-10 15 783</inkml:trace>
  <inkml:trace contextRef="#ctx0" brushRef="#br2" timeOffset="73136.323">20636 8679 18514,'0'0'3827,"0"0"-1510,0 0-577,-4 18-389,-32 115-379,-53 141-1117,84-255-1045,56-196 939,22-49 725,-36 130 2170,-36 96-2576,0-1 0,0 0-1,1 1 1,-1-1 0,0 1 0,1 0 0,-1-1 0,0 1 0,0 0 0,1 0 0,-1 0 0,0 0 0,1 0 0,-1 0 0,0 0 0,1 0 0,-1 0 0,0 1 0,1-1 0,-1 0 0,0 1 0,0-1 0,1 1 0,-1 0 0,0-1 0,0 1-1,0 0 1,0 0 0,0 0 0,0 0 0,0-1 0,0 1 0,0 1 0,0-1 0,-1 0 0,1 0 0,0 0-68,203 156 0,-163-126-1755,18 20-4989,-47-41-804</inkml:trace>
  <inkml:trace contextRef="#ctx0" brushRef="#br2" timeOffset="74031.419">20646 8618 16656,'0'0'4121,"0"0"-934,0 0-806,0 0-694,-14 5-678,-45 19-443,57-22-554,-1 0 1,1-1-1,0 1 0,0 0 1,-1 0-1,1 1 1,1-1-1,-1 0 0,0 1 1,0-1-1,1 1 1,-1-1-1,1 1 0,0 0 1,0 0-1,0-1 1,0 1-1,1 0 1,-1 0-1,1 0 0,-1 0 1,1 0-1,0 0 1,0 0-1,1 0 0,-1 0 1,0 0-1,1 0 1,0 0-1,0 0 1,0-1-1,0 1 0,0 0 1,0 0-1,1-1 1,0 1-1,-1-1 0,1 0 1,0 1-1,0-1 1,0 0-1,0 0 1,1 0-13,3 4-8,0-2 1,1 1 0,-1-1 0,1 0 0,0 0 0,0-1 0,0 1 0,1-2 0,-1 1 0,1-1 0,-1 0 0,1-1 0,0 0 0,0 0 0,0 0 0,0-1 0,-1-1 0,1 1 0,0-1 0,0 0 0,0-1 0,2-1 7,-7 2 28,1-1 1,-1 0-1,1 0 1,-1 0-1,0 0 0,0-1 1,0 1-1,0-1 1,0 0-1,-1 1 1,1-1-1,-1-1 1,0 1-1,1 0 0,-2-1 1,1 1-1,0-1 1,-1 1-1,1-1 1,-1 0-1,0 1 1,0-1-1,-1 0 1,1 0-1,-1 0 0,0 0 1,0 0-1,0 0 1,0 0-29,-1-5 164,0-1 1,0 0 0,0 1 0,-1-1-1,-1 1 1,1 0 0,-2 0 0,1 0-1,-1 0 1,-1 0 0,-1-2-165,3 5 4,-1 0 0,0 1 0,0-1 0,-1 1 0,1 0 1,-1 0-1,0 0 0,0 1 0,-1 0 0,1 0 0,-1 0 0,0 0 0,0 1 1,0 0-1,0 1 0,-1-1 0,1 1 0,-1 0 0,0 1 0,1 0 0,-1 0 0,0 0 1,0 1-1,0 0 0,0 0 0,0 0 0,1 1 0,-1 0 0,0 1 0,1-1 1,-1 1-1,0 1 0,1-1 0,0 1 0,-5 3-4,4 0 0,0 0 0,0 0 0,1 1 0,0-1 0,1 1 0,-1 1 0,1-1 0,1 1 0,-1 0 0,1 0 0,1 0 0,-1 1 0,2-1 0,-1 1 0,1 0 0,0-1 0,1 1 0,0 0 0,0 0 0,1 0 0,0 0 0,1 0 0,0 0 0,0 0 0,1 0 0,0 0 0,1-1 0,0 1 0,0-1 0,1 1 0,0-1 0,0-1 0,1 1 0,0 0 0,0-1 0,7 7 0,-7-9-7,1-1 0,0 1 0,0-1 0,0 0 0,1 0 0,0-1 0,-1 0 0,1 0 0,0-1 0,1 1 0,-1-2 0,0 1 0,1-1 0,-1 0 0,0 0 0,1-1 0,-1 0 0,1-1 0,-1 1 0,1-1 0,-1-1 0,0 1 0,0-2 0,1 1 0,-1 0 1,-1-1-1,1-1 0,0 1 0,-1-1 0,0 0 0,1 0 0,-2-1 0,1 0 0,0 0 0,-1 0 0,0-1 0,0 0 0,-1 0 0,1-1 7,0 0 7,-1-1-1,1 0 1,-2 1 0,1-1 0,-1-1 0,0 1-1,-1 0 1,0-1 0,0 1 0,-1-1 0,0 0-1,0 0 1,-1 1 0,-1-1 0,1 0 0,-1 1-1,-1-1 1,1 0 0,-1 1 0,-1 0 0,0-1-1,0 1 1,-1 0 0,1 0 0,-2 1 0,1-1 0,-1 1-1,0 0 1,-1 0 0,0 1 0,0-1 0,0 1-1,-1 1 1,0-1 0,0 1 0,0 0 0,0 1-1,-1-1 1,0 2 0,0-1-7,0 2 0,0 0 0,1 0 0,-1 1 0,0 0 0,0 0 0,0 1 0,0 0 0,0 0 0,0 1 0,0 0 0,0 0 0,0 1 0,1 0 0,-1 1 0,0 0 0,1 0 0,0 0 0,0 1 0,0 0 0,0 0 0,1 1 0,-1 0 0,1 0 0,0 0 0,1 1 0,-1 0 0,1 0 0,0 0 0,1 1 0,-2 3 0,-2 1 0,1 1 0,0 0 0,1 0 0,0 1 0,1 0 0,0 0 0,1 0 0,1 1 0,0-1 0,1 1 0,0 0 0,1-1 0,1 1 0,0 0 0,1 0 0,0 0 0,3 7 0,-2-16 0,0 1 0,0 0 0,1-1 0,0 1 0,0-1 0,0 0 0,1 0 0,-1 0 0,1-1 0,0 1 0,1-1 0,-1 0 0,1 0 0,0 0 0,0-1 0,0 0 0,0 0 0,1 0 0,-1 0 0,1-1 0,0 0 0,4 1 0,4 1 0,0-1 0,0 0 0,1-1 0,-1-1 0,0 0 0,1-1 0,-1 0 0,0-1 0,5-2 0,-10 1 0,0 0 0,-1-1 0,1 0 0,-1 0 0,0-1 0,0 0 0,0 0 0,0-1 0,-1 0 0,0 0 0,0-1 0,0 0 0,-1 0 0,1-1 0,-2 1 0,1-1 0,-1-1 0,0 1 0,0-1 0,-1 0 0,0 0 0,-1 0 0,1-1 0,-2 1 0,1-1 0,-1 1 0,-1-1 0,1 0 0,-1 0 0,-1 0 0,0 0 0,0 0 0,-1 0 0,0 0 0,0 0 0,-1 1 0,0-1 0,-1 0 0,0 1 0,0-1 0,-1 1 0,0 0 0,0 0 0,-1 1 0,0-1 0,0 1 0,-1 0 0,0 1 0,-1-1 0,2 2 0,0 0 0,0 0 0,-1 1 0,0 0 0,0 0 0,0 0 0,0 1 0,-1 0 0,1 0 0,-1 1 0,0-1 0,0 2 0,0-1 0,0 1 0,0 0 0,0 0 0,0 1 0,0 0 0,0 0 0,0 0 0,0 1 0,0 0 0,0 1 0,0 0 0,0 0 0,0 0 0,0 1 0,1 0 0,0 0 0,-1 1 0,-1 1 0,0 2 0,-1 1 0,2 0 0,-1 0 0,1 1 0,0 0 0,1 0 0,0 0 0,0 1 0,1 0 0,0 0 0,1 1 0,0-1 0,1 1 0,0 0 0,1 0 0,0 0 0,1 0 0,0 0 0,0 0 0,1 1 0,1-1 0,0 0 0,2 9 0,-1-14 0,1-1 0,-1 0 0,1 0 0,0 0 0,0-1 0,0 1 0,1-1 0,-1 0 0,1 0 0,0 0 0,1 0 0,-1-1 0,1 1 0,-1-1 0,1 0 0,0-1 0,0 1 0,0-1 0,0 0 0,1 0 0,-1-1 0,1 1 0,-1-1 0,1-1 0,1 1 0,7 1 0,-1-1 0,1 0 0,-1-1 0,1-1 0,-1 0 0,1-1 0,-1 0 0,0-1 0,0 0 0,2-2 0,-2 0 0,0-1 0,-1 0 0,0 0 0,0-2 0,0 1 0,-1-1 0,0-1 0,-1 0 0,2-3 0,-8 9 0,0-1 0,-1 0 0,0 0 0,1-1 0,-2 1 0,1 0 0,0-1 0,-1 0 0,0 0 0,0 0 0,0 0 0,-1 0 0,0 0 0,0 0 0,0 0 0,0-1 0,-1 1 0,0 0 0,0 0 0,0-1 0,-1 1 0,0 0 0,0 0 0,0 0 0,-2-4 0,2 5 1,-1-1-1,0 1 1,-1 0 0,1-1 0,-1 1-1,0 0 1,0 1 0,0-1 0,-1 0-1,1 1 1,-1 0 0,0 0 0,0 0-1,0 0 1,0 0 0,0 1 0,-1 0-1,1 0 1,-1 0 0,1 0 0,-1 1-1,0 0 1,0 0 0,0 0 0,1 1-1,-1-1 1,-4 1-1,-2 0-8,-1 1-1,1 0 1,0 1 0,0 0-1,0 0 1,0 2 0,0-1-1,1 1 1,-1 1 0,1 0-1,0 0 1,0 1 8,-173 130-5627,61-50-4233</inkml:trace>
  <inkml:trace contextRef="#ctx0" brushRef="#br3" timeOffset="114459.784">14500 7798 15278,'3'-13'3839,"11"-45"-1380,-2 14 1984,-9 33-1508,-3 17-584,-5 21-1305,-62 277-630,58-244-416,3 0 0,2 0 0,3 0 0,6 48 0,-4-96 0,1 0 0,0 0 0,1-1 0,0 1 0,1-1 0,0 0 0,1 0 0,0 0 0,1 0 0,0-1 0,1 0 0,0 0 0,0-1 0,1 0 0,0 0 0,1-1 0,0 0 0,0 0 0,1-1 0,0-1 0,0 1 0,0-1 0,1-1 0,0 0 0,0-1 0,11 3 0,29-1-103,1-3 0,-1-1 0,1-3-1,0-3 1,-1-1 0,0-3 0,0-2 0,-1-2 0,-1-2 0,0-3-1,33-16 104,3 5-141,-72 24-34,-6 3 34,-1-1-1,0 0 0,0 0 0,0 0 1,0 0-1,0-1 0,-1 0 0,1-1 0,-1 1 1,0-1-1,0 0 0,0 0 0,4-5 142,-9 6-30,0 0 0,0 1 0,-1-1 0,1 0 0,-1 0 0,0 0 0,1 1 0,-1-1 0,-1 0 0,1 1 0,0-1 0,-1 1 1,1 0-1,-1-1 0,1 1 0,-1 0 0,0 0 0,0 0 0,0 0 0,-1 0 0,1 0 0,0 1 0,-1-1 0,1 1 0,-1 0 0,1-1 0,-1 1 0,1 0 0,-1 1 0,0-1 0,0 0 30,-12-8-138,0-1 336,1-1 0,0-1 0,0 0 0,2-1 0,0 0 1,0-1-1,1 0 0,-9-15-198,11-11 2530,37 51-2284,-18-3-246,0 1 0,-1 0 0,0 1 0,-1-1 0,0 2 0,0-1 0,-1 1 0,-1 0 0,0 1 0,0-1 0,-1 1 0,0 1 0,-1-1 0,-1 0 0,0 1 0,-1 0 0,0 0 0,-1-1 0,0 1 0,-1 0 0,0 0 0,-1 0 0,-1 0 0,0 0 0,-1 0 0,0-1 0,-1 0 0,0 1 0,-1-1 0,-5 10 0,-9 4-887,0-1-1,-1-1 1,-2 0 0,0-2-1,-2 0 1,0-2-1,-1 0 1,-1-2 0,-19 9 887,5-2-7965</inkml:trace>
  <inkml:trace contextRef="#ctx0" brushRef="#br3" timeOffset="115152.309">16613 7928 14894,'0'0'3668,"0"0"-631,0 0-69,0 0-843,0 0-833,0 0-379,-11 18-310,-56 115-69,60-116-517,1 1-1,0 0 1,2 1 0,0-1 0,1 1-1,1-1 1,0 1 0,2 0 0,0 0 0,1 0-1,1 0 1,1 0 0,0-1 0,6 15-17,-2-18-62,1-1 1,0 1-1,1-1 1,0-1 0,1 0-1,1 0 1,0-1 0,1 0-1,0-1 1,7 4 61,-13-10-28,1 0 0,0-1 1,0 0-1,0 0 0,1 0 0,-1-1 1,1 0-1,0 0 0,0-1 1,0 0-1,0-1 0,0 0 1,0 0-1,1 0 0,-1-1 0,0-1 1,0 1-1,1-1 0,-1-1 1,0 1-1,6-3 28,-6-1 97,-1-1 0,1 1 0,-1-1-1,0-1 1,0 1 0,0-1 0,-1-1 0,0 1 0,-1-1 0,0 0 0,0 0 0,0-1-1,-1 1 1,-1-1 0,1 0 0,-1 0 0,-1 0 0,0 0 0,0-1 0,0-7-97,5-24 351,-2 0 0,-1 0 0,-3-1 1,-1 1-1,-4-21-351,4 55 0,0 0 0,0-1 0,-1 1 0,0 0 0,0 0 0,-1-1 0,0 1 0,0 0 0,-1 1 0,0-1 0,0 0 0,0 1 0,-1 0 0,0 0 0,0 0 0,-1 0 0,0 0 0,0 1 0,0 0 0,0 0 0,-1 0 0,0 1 0,0 0 0,0 0 0,0 0 0,-1 1 0,0 0 0,1 0 0,-1 1 0,0 0 0,-6-1 0,-71 5-2344,74 1 1594,1-1 0,0 2 0,0-1 1,0 1-1,0 1 0,1-1 1,0 1-1,0 1 0,0 0 0,1 0 1,-6 5 749,-11 15-8659</inkml:trace>
  <inkml:trace contextRef="#ctx0" brushRef="#br3" timeOffset="115483.002">17264 8267 9673,'0'0'4757,"0"0"-1875,0 0-607,0 0-487,0 0-646,0 0-21,0 0-5,-2 12-182,-6 38-186,8-49-678,-1 0 1,1 0 0,0-1-1,0 1 1,0 0-1,0 0 1,-1 0 0,1 0-1,0 0 1,0 0-1,1 0 1,-1 0 0,0 0-1,0 0 1,0 0 0,1-1-1,-1 1 1,0 0-1,1 0 1,-1 0 0,1 0-1,-1-1 1,1 1-1,-1 0 1,1 0 0,0-1-1,-1 1 1,1 0 0,0-1-1,-1 1 1,1-1-1,0 1 1,0-1 0,0 1-1,-1-1 1,1 0 0,0 1-1,0-1 1,0 0-1,0 0 1,0 1 0,0-1-1,0 0 1,0 0-1,0 0 1,-1 0 0,1 0-1,0 0 1,0-1 0,0 1-1,0 0 1,0 0-1,0-1 1,0 1 0,0-1-1,-1 1 1,2-1-71,3-64 1132,-13 59-3139,-1 11-4090,5 3-128</inkml:trace>
  <inkml:trace contextRef="#ctx0" brushRef="#br3" timeOffset="115859.439">17812 7904 10154,'0'0'8498,"0"0"-5124,0 0-1014,0 0-332,0 0-955,-14 0-523,7 0-460,3 0-44,0-1 0,1 1-1,-1 0 1,1 1 0,-1-1-1,0 1 1,1-1 0,-1 1 0,1 0-1,0 0 1,-1 0 0,1 1 0,0-1-1,-1 1 1,1 0 0,0 0 0,0 0-1,1 0 1,-1 1 0,0-1-1,1 1 1,-1-1 0,1 1 0,0 0-1,-2 3-45,-7 17 107,0 2 0,2-1 0,0 2-1,2-1 1,1 1 0,1 0 0,1 0-1,2 0 1,0 1 0,2-1 0,0 0 0,5 25-107,-3-42 0,0 1 0,1-1 0,0 0 0,0 1 0,1-1 1,1-1-1,-1 1 0,1-1 0,1 0 0,-1 0 0,1 0 0,1-1 1,0 0-1,0 0 0,0 0 0,0-1 0,1 0 0,0-1 1,1 0-1,-1 0 0,1-1 0,0 0 0,0 0 0,0-1 0,1 0 1,-1-1-1,1 0 0,-1 0 0,1-1 0,0-1 0,0 1 1,-1-1-1,1-1 0,7-1 0,-7-3 97,0 0-1,0 0 1,-1-1 0,1-1-1,-1 1 1,-1-2 0,1 1-1,-1-1 1,-1 0 0,1-1-1,-1 0 1,-1 0 0,0 0-1,0-1 1,-1 0 0,0 0 0,0 0-1,0-5-96,5-10 43,-1 0 0,-2 0-1,0-1 1,-2 0 0,-1-1-1,0 1 1,-3-1 0,0 1 0,-1-1-1,-2 1 1,-2-14-43,3 31-3,1 0 0,-2 1 0,1-1-1,-1 1 1,0 0 0,-1-1 0,0 1 0,0 0 0,-1 1 0,0-1-1,0 0 1,-1 1 0,0 0 0,0 0 0,-1 1 0,1-1 0,-2 1-1,1 0 1,-1 1 0,1 0 0,-2 0 0,1 0 0,0 1 0,-1 0-1,0 0 1,0 1 0,0 0 0,0 1 0,-1-1 0,1 2 0,0-1 0,-1 1-1,0 0 1,-1 1 3,-67 20-2938,33 11-3792,18-3-1240</inkml:trace>
  <inkml:trace contextRef="#ctx0" brushRef="#br3" timeOffset="116165.48">18590 7796 16432,'1'-13'5535,"5"-63"1016,-16 73-2371,-1 197-4105,12-147-81,0 43 25,2 49-191,-6 0-1,-13 71 173,8-143-3606,5-23-3934,3-20-975</inkml:trace>
  <inkml:trace contextRef="#ctx0" brushRef="#br3" timeOffset="116484.253">17039 9110 19410,'0'0'4591,"0"0"-1452,0 0-848,0 0-850,0 0-592,14-4-230,116-13-192,328 29-427,-350-11-285,371-10-3722,-461 6 3275,-8 1-1636,-1 1-4200,-16 1-228</inkml:trace>
  <inkml:trace contextRef="#ctx0" brushRef="#br3" timeOffset="116731.872">17212 9363 16432,'91'0'4932,"7"-10"-2658,8-4 225,4 1-545,-1 2-705,-5-1-160,-10 2-160,-12 6-417,-21 0-256,-15 4-256,-17 0-192,-9 0 160,-14 0-288,-6 0-769,-3 4-929,-15-1-2018,-4 1-3235</inkml:trace>
  <inkml:trace contextRef="#ctx0" brushRef="#br1" timeOffset="-172993.36">462 7524 9513,'0'0'5605,"5"-14"-2412,2-8-2171,6-15 97,3-6 3813,-17 44-2478,-3 12 447,-16 35-2720,-259 463 502,253-462-919,-43 96-1707,45-43-3282,23-99 4610,2 14-2079,5-9-2998,4-7-3709</inkml:trace>
  <inkml:trace contextRef="#ctx0" brushRef="#br1" timeOffset="-172712.559">472 7487 15375,'0'-14'4030,"0"-32"-1687,0 27 4613,20 256-3651,-3-156-3277,2-1 1,5 0-1,12 23-28,74 140-1019,-108-240 1016,0 0 0,1 0-1,-1 1 1,-1-1 0,1 0 0,0 1 0,-1-1 0,0 1 0,0-1 0,0 1 0,0 0 0,0-1-1,-1 1 1,1 0 0,-1 0 0,0 0 0,-1-1 0,1 1 0,-1 0 0,1 0 0,-1-1 0,0 1-1,0-1 1,-1 1 0,1 0 0,-1-1 0,0 0 0,1 1 0,-2-1 0,1 0 0,-1 1 3,-16 7 13,-1-1 1,0-1-1,0 0 1,0-2 0,-1 0-1,-1-2 1,1 0-1,-1-1 1,-3-1-14,23-3 0,-93 14-90,-1-5-1,-94-2 91,185-7-40,-63-6-425,67 6 389,-1-1-1,1 1 1,0 0-1,-1-1 1,1 1-1,-1-1 1,1 1-1,0-1 1,-1 1-1,1-1 1,0 0-1,-1 0 0,1 0 1,0 0-1,0 0 1,0 0-1,0 0 1,0 0-1,0 0 1,0 0-1,0-1 1,1 1-1,-1 0 1,0-1-1,1 1 0,-1 0 1,1-1-1,-1 1 1,1-1-1,0 1 1,0-1-1,-1 1 1,1-1-1,0 1 1,0-1-1,1 1 1,-1-1-1,0 1 0,0-1 1,1 1 76,47-57-7415,-7 28-224</inkml:trace>
  <inkml:trace contextRef="#ctx0" brushRef="#br1" timeOffset="-172276.277">1224 7672 14574,'0'0'4762,"0"0"-1661,0 0-319,0 0-450,0 0-789,0 0-523,0 0-230,-4 19-198,-63 271 658,40-168-1957,5 1 1,1 42 706,18-114-2041,2 0 0,2 1 0,2-1 0,5 19 2041,3-18-7538,-7-41 1164</inkml:trace>
  <inkml:trace contextRef="#ctx0" brushRef="#br1" timeOffset="-171835.626">1051 7946 13293,'2'-49'1541,"-2"23"-308,2 0 1,0 0-1,2 0 1,1 1-1,6-21-1233,-6 32 473,0 0-1,1 0 1,1 1 0,0 0-1,1 1 1,0 0 0,1 0-1,0 0 1,1 1-1,0 1 1,1-1 0,0 2-1,0 0 1,6-3-473,-2 2 168,0 0 1,1 2-1,0 0 0,0 1 0,1 0 1,0 1-1,0 1 0,0 1 1,1 1-1,0 0 0,-1 1 1,1 1-1,0 0 0,0 2 1,0 0-1,-1 1 0,1 1 1,2 1-169,-12-1 17,-1 0 1,1 0 0,-1 1 0,0 0-1,-1 0 1,1 1 0,-1 0 0,0 0-1,0 1 1,0-1 0,-1 1 0,0 1-1,0-1 1,0 1 0,-1-1 0,0 1-1,0 1 1,-1-1 0,0 0 0,0 1-1,-1 0 1,0-1 0,0 1 0,-1 0-1,0 0 1,0 0 0,-1 0 0,0 0 0,-1 0-1,1 0 1,-2 0 0,1 0 0,-1 0-1,0 0 1,-1-1 0,1 1 0,-1-1-1,-1 0 1,0 0 0,0 0 0,0 0-1,-1 0 1,-2 2-18,-14 19-194,-1 0 1,-1-2-1,-1 0 1,-2-2-1,0-1 0,-1-1 1,-2-1-1,0-2 0,-1-1 1,0-1-1,-24 9 194,-20-6-470,73-22 466,0 0 0,1 1 0,-1-1 0,1 0 0,-1 0 0,1 0 0,0 0 0,0 0 0,0 0 0,0 0 0,0 0 0,0 0 0,0 0 0,1 1 0,-1-1 0,1 0 0,-1 0 0,1 0 0,0 0 0,0 1 0,-1-1 0,1 0 0,1 1 0,-1-1 0,0 0 0,0 1 0,0 0 0,2-1 4,6-10 19,1 1-1,0 0 1,1 1-1,1 0 1,-1 0-1,1 2 1,1-1 0,0 2-1,0-1 1,1 2-1,-1 0 1,1 1-1,1 0 1,-1 1-1,1 0 1,-1 1-1,1 1 1,0 1-1,6-1-18,-17 3 9,-1-1 0,1 1-1,-1-1 1,0 1 0,1 0-1,-1 0 1,0 1 0,0-1-1,1 1 1,-1 0 0,0-1-1,-1 1 1,1 0 0,0 1-1,-1-1 1,1 0-1,-1 1 1,1 0 0,-1-1-1,0 1 1,0 0 0,-1 0-1,1 0 1,0 0 0,-1 1-1,0-1 1,0 0 0,0 0-1,0 1 1,0 3-9,3 108 162,-8-92-165,-2 0 0,0-1 0,-1 0 0,-1 0 0,-1-1 0,-1 0 0,-6 8 3,13-23-41,-1-1 0,0 1 0,0-1 1,0 0-1,-1 0 0,1 0 0,-1 0 0,-1-1 1,1 0-1,0 0 0,-1 0 0,0-1 0,0 0 1,0 0-1,0 0 0,0-1 0,-1 0 0,1 0 0,-1-1 1,0 0-1,1 0 0,-1 0 0,0-1 0,1 0 1,-1 0-1,0-1 0,0 0 0,1 0 0,-1 0 1,1-1-1,-1 0 0,1 0 0,0-1 0,0 0 1,0 0-1,0 0 0,0-1 0,1 1 0,-1-2 0,1 1 1,0 0-1,0-1 0,1 0 0,-1 0 0,1-1 41,-39-73-2469,38 19-2882,11 44 749,4 4-2712</inkml:trace>
  <inkml:trace contextRef="#ctx0" brushRef="#br1" timeOffset="-171494.346">1789 7832 16944,'0'0'3668,"0"0"-1090,0 0-395,0 0-645,0 0-796,0 0-374,-13 12-74,4-5-237,0 1 3,0 0 0,0 1 0,1 0 0,0 0 0,0 1 0,1 0 0,0 0 1,1 1-1,-1 2-60,0-1 46,1 0 0,0 0 0,1 0 1,0 0-1,0 1 0,2 0 1,0 0-1,0 0 0,1 0 0,1 0 1,0 1-1,0-1 0,2 0 0,0 1 1,0-1-1,1 0 0,1 0 0,0 0 1,1 0-1,0 0 0,1-1 1,0 0-1,1 0 0,1 0 0,0-1 1,0 0-1,8 9-46,-11-16-11,0 1 1,1-1-1,-1 1 1,1-1-1,0-1 1,1 1-1,-1-1 1,1 0-1,-1 0 1,1 0-1,0-1 1,0 0-1,0 0 1,0-1-1,0 1 1,0-1-1,1 0 1,-1-1-1,0 0 0,1 0 1,-1 0-1,0-1 1,0 0-1,1 0 1,-1-1-1,0 1 1,0-1-1,0-1 1,0 1-1,-1-1 1,1 0-1,-1 0 1,1 0-1,2-4 11,3-8 207,-1-1 0,-1 0 0,0-1 0,-1 0 0,-1 0 1,0-1-1,-1 0 0,-2 0 0,1 0 0,-2-1 0,-1 1 0,0-1 0,-1 0 0,-2-15-207,2 21 40,-1 1-1,-1-1 1,0 0 0,0 0 0,-2 1-1,1-1 1,-2 1 0,0-1-1,-2-3-39,5 12-170,-1 0-1,0 0 1,0 0 0,-1 1-1,1-1 1,-1 1-1,0-1 1,0 1-1,0 0 1,0 0 0,-1 0-1,1 0 1,-1 1-1,1 0 1,-1-1-1,0 1 1,0 1-1,0-1 1,0 0 0,-1 1-1,1 0 1,0 0-1,0 0 1,-1 1-1,1-1 1,-1 1 0,1 0-1,-2 0 171,-22 5-5135,5 7-3732</inkml:trace>
  <inkml:trace contextRef="#ctx0" brushRef="#br1" timeOffset="-170897.058">2782 8095 15439,'0'0'5648,"0"0"-1981,0 0-1003,0 0-758,0 0-753,0 0-368,0 0-230,9-2-267,3-1-242,-1 0 0,0 1 0,1 0 0,0 1 0,-1 0 0,1 1-1,0 0 1,-1 1 0,1 0 0,4 1-46,-15-1 1,1 0 1,0-1-1,0 1 0,-1 0 1,1 0-1,-1 0 0,1 0 1,-1 1-1,1-1 0,-1 0 0,1 1 1,-1-1-1,0 1 0,0-1 1,0 1-1,0-1 0,0 1 0,0 0 1,0-1-1,-1 1 0,1 0 1,-1 0-1,1 0 0,-1 0 1,1 0-1,-1-1 0,0 1 0,0 0 1,0 0-1,0 0 0,-1 0 1,1 0-1,0 0 0,-1 0 1,1-1-1,-1 1 0,0 0 0,1 0 1,-1-1-1,0 1 0,0 0 1,0-1-1,0 1 0,-1-1 1,1 1-2,-54 68-11,-46 27 11,100-96-12,0 0 0,0 0-1,0 0 1,0 0 0,1 0 0,-1 0-1,0 0 1,1 0 0,-1 0 0,1 0-1,-1 0 1,1 1 0,0-1 0,-1 0-1,1 0 1,0 1 0,0-1 0,0 0-1,0 0 1,0 1 0,0-1-1,0 0 1,1 0 0,-1 0 0,0 1-1,1-1 1,-1 0 0,0 0 0,1 0-1,0 0 1,-1 1 0,1-1 0,0 0-1,-1 0 1,1 0 0,0-1 0,0 1-1,0 0 1,0 0 0,0 0 0,0-1-1,0 1 1,0 0 0,0-1 0,0 1-1,0-1 1,0 1 0,1-1-1,-1 0 1,0 1 0,0-1 0,1 0-1,-1 0 1,1 0 12,136-10-1505,-52-20-5318,-65 19 1106</inkml:trace>
  <inkml:trace contextRef="#ctx0" brushRef="#br1" timeOffset="-167962.984">3728 8211 15054,'0'0'4218,"0"0"-2302,0 0-293,18 6 379,116 25 800,-100-29-2632,-1-1-1,0-2 1,1-1-1,-1-2 1,0-1-1,0-2 1,-1-1-1,28-11-169,-42 3-1109,-16-2-6147,-2 11-666</inkml:trace>
  <inkml:trace contextRef="#ctx0" brushRef="#br1" timeOffset="-167201.502">5240 7600 18321,'0'0'2664,"6"-13"-1212,63-99 3305,-66 108-4622,0 0 0,1 1 0,0 0 0,-1-1 0,1 1 0,1 0 0,-1 1 0,0-1 0,1 1 0,-1 0 0,1 0 0,0 0 0,0 1 0,-1 0 0,1 0 0,0 0 0,0 0 0,0 1 0,0 0 0,0 0 0,0 0 0,1 0 0,-2 1 0,1 0 0,0 0 0,0 1 1,0-1-1,0 1 0,-1 0 0,1 0 0,-1 0 0,1 1 0,-1 0 0,3 2-135,0 8 35,0 0-1,-1 1 1,-1-1 0,-1 1 0,1 0 0,-2 0-1,0 1 1,-1-1 0,0 1 0,-2-1 0,1 1 0,-2 0-1,0 7-34,1-15 23,-6 56 44,-3 0-1,-2 0 1,-3-2 0,-2 1 0,-3-2 0,-3 0-1,-16 28-66,-6 26 40,21-58-40,2 1 0,3 1 0,2 0 0,4 1 0,1 1 0,3 0 0,3 0 0,3 6 0,3-49 0,2 0 0,0-1 0,1 1 0,0-1 0,2 1 0,0-1 0,0-1 0,2 1 0,0-1 0,1 0 0,0-1 0,1 0 0,0-1 0,2 0 0,1 2 0,-5-7 0,1 0 0,-1 0 0,1 0 0,1-1 0,-1-1 0,1 0 0,0 0 0,0-1 0,1 0 0,0-1 0,0 0 0,0-1 0,0 0 0,0 0 0,1-1 0,-1-1 0,1 0 0,-1-1 0,1 0 0,0-1 0,-1 0 0,7-1 0,-10-1 0,0 1 0,1-1 0,-2 0 0,1-1 0,0 0 0,-1 0 0,0 0 0,0-1 0,0 0 0,0-1 0,-1 1 0,0-1 0,0-1 0,0 1 0,-1-1 0,0 0 0,-1 0 0,1 0 0,-1-1 0,-1 1 0,1-1 0,-1 0 0,-1 0 0,1-1 0,0-6 0,0 2 0,-1 0 0,-1-1 0,0 1 0,-1-1 0,0 0 0,-1 1 0,0-1 0,-1 1 0,-1 0 0,0-1 0,-1 1 0,0 1 0,-1-1 0,0 0 0,-7-10 0,-58-83-2952,62 77-4463,8 18-315</inkml:trace>
  <inkml:trace contextRef="#ctx0" brushRef="#br1" timeOffset="-166233.845">6389 8177 3171,'0'0'10132,"0"0"-5664,0 0-2199,0 0-470,0 0-560,-1 7-588,-1 4-440,-4 79 987,6-87-1143,0-1 0,0 1 0,1 0 0,-1-1 0,1 1 0,0 0 0,-1-1 0,1 1 0,0-1 0,1 1 0,-1-1 0,0 0 0,1 1 0,-1-1 0,1 0 0,0 0 0,0 0 0,0 0 0,0 0 0,0-1 0,0 1 0,0-1 0,0 1 0,1-1 0,-1 0 0,1 0 0,-1 0 0,1 0 0,-1 0 0,1 0 0,0-1 0,-1 1 0,2-1-55,-1-2 146,0 0-1,-1 0 0,1 0 0,-1 0 0,0-1 0,1 1 0,-1-1 0,0 0 0,-1 1 0,1-1 0,0 0 0,-1 0 0,0 0 0,1 0 0,-1 0 0,0-1 0,-1 1 0,1 0 0,-1 0 0,1-1 0,-1 1 0,0 0 0,0-1 1,0 1-1,-1 0 0,1 0 0,-1-1 0,0 1 0,0 0 0,-1-2-145,2-11 74,-4-9-182,-2 28-4829,2 6-2435,2 1-7842</inkml:trace>
  <inkml:trace contextRef="#ctx0" brushRef="#br1" timeOffset="-165702.369">7631 7895 16079,'-2'-15'6598,"-9"-50"-3128,-16 3 1527,-27 54-3438,42 14-1555,1 0 0,-1 0 0,1 1 0,0 1 0,1 0 0,0 0 0,0 1 0,1 1 0,0-1 0,1 2 0,-1-1 0,2 1 0,0 0 0,0 0 0,1 1 0,-2 6-4,-1-2-56,0 1 0,2 0-1,0 1 1,0-1 0,2 1 0,0 1-1,1-1 1,1 1 0,1-1 0,0 1-1,2 0 1,0 0 0,1 0 0,1-1 0,0 1-1,2 0 1,0-1 0,1 0 0,1 0-1,0 0 1,2-1 0,0 0 0,1-1-1,0 1 1,2-2 0,0 1 0,0-1 0,1-1-1,1 0 1,5 3 56,-15-14-10,1 1 0,0-1 1,0 0-1,1 0 0,-1 0 0,1-1 0,-1 1 0,1-1 0,0 0 1,0-1-1,0 1 0,0-1 0,0 0 0,0 0 0,0 0 1,0-1-1,0 0 0,1 0 0,-1 0 0,0-1 0,0 1 1,0-1-1,0-1 0,0 1 0,0-1 0,0 1 0,0-2 0,-1 1 1,1 0-1,-1-1 0,1 0 0,0 0 10,11-19 192,-1 1 0,0-2 1,-2 0-1,-1 0 0,-1-1 0,-1-1 0,-1 0 0,-1 0 1,-1-1-1,0-9-192,-3 24 16,13-54-7,-2-1 0,-3 0 0,-3 0 1,-3-1-1,-2 0 0,-4 0 0,-3-10-9,-19-9 0,22 84 0,-1 0 0,0 0 0,0 1 0,0-1 0,0 0 0,0 1 0,0-1 0,0 0 0,-1 1 0,1 0 0,0-1 0,-1 1 0,1 0 0,-1 0 0,0-1 0,1 1 0,-1 0 0,0 1 0,0-1 0,0 0 0,1 1 0,-1-1 0,0 1 0,0-1 0,0 1 0,0 0 0,0 0 0,0 0 0,0 0 0,0 0 0,0 0 0,0 0 0,0 1 0,0-1 0,0 1 0,0 0 0,1-1 0,-1 1 0,0 0 0,0 0 0,-1 1 0,-53 61-1712,51-50 846,0 0 1,1 0-1,0 0 0,1 0 1,1 1-1,0 0 0,1-1 0,0 8 866,1 21-8370</inkml:trace>
  <inkml:trace contextRef="#ctx0" brushRef="#br1" timeOffset="-165099.634">8457 7772 4612,'4'-16'14868,"21"-90"-7133,-24 104-7630,-1-1 0,1 0-1,-1 1 1,1-1 0,-1 1 0,0-1-1,0 0 1,0 1 0,-1-1 0,1 1-1,0-1 1,-1 1 0,0-1 0,0 1-1,0-1 1,0 1 0,0 0 0,0-1-1,0 1 1,-1 0 0,1 0 0,-1 0-1,0 0 1,1 0 0,-1 0 0,0 0-1,0 1 1,0-1 0,-1 1 0,1-1-1,0 1 1,0 0 0,-1 0 0,1 0-1,-1 0 1,1 0 0,-1 1 0,1-1-1,-1 1 1,1 0 0,-1-1 0,0 1-1,1 0 1,-1 1 0,1-1 0,-1 0-1,1 1 1,-1-1 0,1 1 0,-1 0-1,1 0 1,-1 0 0,1 0-105,-20 8 0,0 0 0,1 1 0,0 2 0,0 0 0,2 1 0,0 1 0,0 1 0,1 0 0,1 2 0,-6 7 0,17-19 0,0 0 0,1 0 0,-1 0 0,1 1 0,1 0 0,-1 0 0,1 0 0,0 1 0,0-1 0,1 1 0,0 0 0,0 0 0,0 0 0,1 1 0,0-1 0,1 0 0,0 1 0,0-1 0,0 1 0,1 0 0,0-1 0,0 1 0,1-1 0,0 1 0,1-1 0,-1 1 0,2-1 0,-1 0 0,1 0 0,0 0 0,0 0 0,4 5 0,11 10 0,2-1 0,1-1 0,0-1 0,2-1 0,0-1 0,17 10 0,102 86 0,-139-110 0,-1 0 0,1-1 0,0 1 0,-1 0 0,1 1 0,-1-1 0,0 0 0,0 1 0,0-1 0,-1 1 0,1-1 0,-1 1 0,0 0 0,0 0 0,0-1 0,-1 1 0,1 0 0,-1 0 0,0 0 0,0 0 0,0 0 0,-1 0 0,1 0 0,-1 0 0,0-1 0,0 1 0,0 0 0,-1-1 0,1 1 0,-1 0 0,0-1 0,0 0 0,0 1 0,0-1 0,-1 0 0,1 0 0,-1 0 0,0-1 0,0 1 0,-8 4 0,-1-1 0,0 0 0,0-1 0,-1-1 0,0 0 0,1 0 0,-1-1 0,0-1 0,-1 0 0,1-1 0,0 0 0,0-1 0,-1-1 0,1 0 0,0 0 0,0-2 0,0 0 0,0 0 0,0-1 0,1 0 0,0-1 0,-1-1 0,-5-4 0,-27-39-2859,44 47 2575,1-1 0,-1 1 0,0-1-1,1 0 1,0 1 0,-1-1-1,1 0 1,0 1 0,1-1 0,-1 0-1,0 1 1,1-1 0,-1 0 0,1 1-1,0-1 1,0 1 0,0-1-1,0 1 1,0-1 0,1 1 0,-1 0-1,1 0 1,-1-1 0,1 1 0,0 0-1,0 0 1,0 1 0,0-1 0,0 0-1,0 1 1,1-1 0,-1 1-1,0 0 1,1 0 284,27-13-9673</inkml:trace>
  <inkml:trace contextRef="#ctx0" brushRef="#br1" timeOffset="-164707.138">8996 7796 20563,'8'-16'4453,"43"-92"698,-51 107-5120,1 0-1,0 0 0,-1 0 1,1 1-1,-1-1 0,0 0 1,1 0-1,-1 0 1,0 0-1,1 0 0,-1 0 1,0 0-1,0 0 1,0 0-1,0 0 0,0 0 1,0 0-1,0 0 0,0 0 1,0 0-1,0 0 1,-1 0-1,1 0 0,0 0 1,-1 0-1,1 0 0,-1 0 1,1 0-1,-1 0 1,1 1-1,-1-1 0,0 0 1,1 0-1,-1 1 1,0-1-1,0 0 0,0 1 1,1-1-1,-1 1 0,0-1 1,0 1-1,0-1 1,0 1-1,0-1 0,0 1 1,0 0-1,0 0 0,0 0 1,0-1-1,0 1 1,0 0-1,0 0 0,0 0 1,0 1-1,0-1 0,0 0 1,0 0-1,0 0 1,0 1-31,-60 17 807,41-11-807,1 1 0,0 1 0,1 1 0,0 1 0,1 1 0,0 0 0,1 1 0,0 1 0,1 0 0,0 1 0,1 0 0,1 2 0,1-1 0,0 2 0,1 0 0,9-13 0,0 0 0,0 0 0,0 0 0,1 1 0,0-1 0,0 0 0,1 0 0,-1 1 0,1-1 0,0 1 0,1-1 0,-1 0 0,1 0 0,0 1 0,0-1 0,1 0 0,-1 0 0,1 0 0,0 0 0,1 0 0,-1 0 0,1-1 0,0 1 0,0-1 0,1 0 0,-1 0 0,3 2 0,122 88 0,-95-74 0,-16-10-24,-10-8-10,-1 1 0,1 0 0,-1 0 0,0 0 1,0 1-1,0 0 0,-1 0 0,1 0 0,-1 1 0,0 0 0,0 0 0,0 0 0,-1 1 0,0-1 0,0 1 0,0 0 1,-1 0-1,0 1 0,0-1 0,-1 1 0,1-1 0,-1 1 0,-1 0 0,1 0 0,-1 0 0,-1 0 0,1 1 34,-4-2 13,-1 0 0,0-1 0,0 0 0,0 1 0,0-2 0,-1 1 0,0 0 0,0-1 0,0 0 0,-1 0 0,1-1 0,-1 1-1,0-1 1,0 0 0,0-1 0,0 0 0,0 0 0,-1 0 0,0 0-13,-14 5 87,0-1 0,-1 0-1,0-2 1,-1 0 0,1-2 0,0 0-1,-1-1 1,-18-3-87,38 2-128,1 0 1,0 1-1,0-1 1,0-1-1,0 1 1,0 0-1,-1 0 0,1-1 1,0 0-1,0 1 1,0-1-1,0 0 1,0 0-1,0 0 1,1 0-1,-1 0 0,0 0 1,0-1-1,1 1 1,-1 0-1,1-1 1,-1 0-1,1 1 0,-1-1 1,1 0-1,0 0 1,0 1-1,0-1 1,0 0-1,0 0 1,1 0-1,-1 0 0,0-1 1,1 1-1,0 0 1,-1 0-1,1 0 1,0 0-1,0 0 0,0-1 1,0 1-1,1 0 1,-1 0-1,1 0 1,-1 0-1,1 0 0,0 0 1,0-1 127,51-39-11077,-17 19-1992</inkml:trace>
  <inkml:trace contextRef="#ctx0" brushRef="#br1" timeOffset="-164431.23">9290 7776 20307,'3'-14'4474,"17"-69"1724,-13 80-4749,-5 23-1110,-2-19-339,3 130 0,-7 1 0,-7 24 0,-8-31-4988,5-48-1427,10-41-4443</inkml:trace>
  <inkml:trace contextRef="#ctx0" brushRef="#br1" timeOffset="-164243.648">9364 7838 19603,'12'-88'2658,"-4"67"545,5 4-448,2 1-1314,5 3-736,4 5-193,11 3-63,-2 4-257,3 1-160,3 3-32,-7 7-32,-4 4-577,-8 6-800,-4 6-897,-13 1-1506,-3 3-2081,-8 0-9226</inkml:trace>
  <inkml:trace contextRef="#ctx0" brushRef="#br1" timeOffset="-164015.43">9290 8057 15695,'0'0'4516,"0"0"-1153,84-35-1569,-46 24-1185,2 1-225,2 4-64,-7 2-128,4 1-128,-12 3-64,-5 0-320,-8 4-929,-2 5-1377,-8 5-1090,-4-2-3267</inkml:trace>
  <inkml:trace contextRef="#ctx0" brushRef="#br1" timeOffset="-164014.43">9158 8386 11211,'0'0'3715,"0"0"-1217,0 0-159,0 0-450,108 34-479,-58-38-994,4-5-416,1 1 0,-2-7-961,-1 3-640,-1 0-1026,-12 1-2914</inkml:trace>
  <inkml:trace contextRef="#ctx0" brushRef="#br1" timeOffset="-163649.86">7188 8860 15022,'0'0'6593,"0"0"-3539,0 0-1165,15 4-404,47 7-800,0-3 0,0-3 0,0-2 0,5-3-685,-29 1 244,1609-22 1496,-1049-25-1740,-544 38 0,-37 3-128,-29 3-513,-115 13-4105,25 3-1430</inkml:trace>
  <inkml:trace contextRef="#ctx0" brushRef="#br1" timeOffset="-163182.398">7738 9728 17841,'0'0'5178,"2"-14"-2215,7-44-588,-9 56-2278,0 0 0,0 0 0,-1 1 0,1-1 0,0 0 0,0 1 0,-1-1 0,1 0-1,-1 1 1,0-1 0,1 1 0,-1-1 0,0 1 0,0-1 0,0 1 0,0 0 0,0-1-1,0 1 1,-1 0 0,1 0 0,0 0 0,-1 0 0,1 0 0,0 0 0,-1 0 0,1 0-1,-1 0 1,0 1 0,1-1 0,-1 1 0,1-1 0,-1 1 0,0 0 0,0-1 0,1 1-1,-1 0 1,0 0 0,1 0 0,-1 1 0,0-1 0,0 0-97,-3 0 122,-16 0-104,0 1-1,1 2 1,-1 0-1,0 1 1,1 1-1,0 0 1,0 2-1,0 0 1,1 2-1,0 0 1,1 1-1,0 1 1,1 0-1,0 2 1,0 0-1,2 0 1,-1 2-1,-10 13-17,21-23-61,0 2 0,0-1 1,1 0-1,0 1 0,0 0 0,0 0 0,1 0 0,0 1 1,0-1-1,1 1 0,0-1 0,0 1 0,1 0 0,0 0 1,0 0-1,1 0 0,0 0 0,1 0 0,-1 0 1,1-1-1,1 1 0,0 0 0,0 0 0,0-1 0,1 1 1,0-1-1,1 0 0,-1 0 0,1 0 0,1 0 0,-1-1 1,1 0-1,4 5 61,9 5-15,0-1-1,1 0 1,0-2 0,1 0 0,1-1 0,0-1 0,0-1-1,1-1 1,1-1 0,-1 0 0,1-2 0,0-1 0,1-1-1,-1-1 1,1-1 0,0-1 0,0-1 0,-1-1 0,8-1 14,-21 0 70,0 0 0,0-1-1,0 0 1,0 0 0,0-1-1,-1 0 1,0-1-1,0 0 1,0 0 0,0-1-1,-1 0 1,0-1-1,0 0 1,-1 0 0,0 0-1,0-1 1,-1 0-1,0-1 1,0 1 0,-1-1-1,0 0 1,0 0-1,-1-1 1,-1 0 0,1 1-1,-2-1 1,1-3-69,6-26 44,-3 0 1,-1-1-1,-2 0 0,-1 1 0,-3-1 1,-1 0-1,-2 0 0,-1 0 1,-2 1-1,-11-31-44,15 59-78,0 0 0,0 0 1,-2 1-1,1-1 0,-1 1 0,-1 0 0,0 0 1,0 1-1,-1-1 0,0 2 0,0-1 1,-1 1-1,-1 0 0,-3-3 78,-13 5-6038,23 11-384</inkml:trace>
  <inkml:trace contextRef="#ctx0" brushRef="#br1" timeOffset="-162854.985">8635 9369 6983,'0'0'11568,"0"0"-6603,0 0-1666,0 0-742,0 0-865,-15-1-560,6 0-966,6 1-153,0-1 0,0 0-1,0 1 1,0-1 0,0 1-1,0 0 1,0 0 0,0 0-1,0 1 1,0-1-1,1 1 1,-1-1 0,0 1-1,0 0 1,0 0 0,0 0-1,1 1 1,-1-1 0,0 1-1,1-1 1,-1 1 0,1 0-1,0 0 1,0 0-1,0 0 1,0 1 0,0-1-1,0 0 1,0 1 0,1-1-1,-1 1 1,0 0-13,-8 35 0,2-1 0,1 1 0,2 1 0,1-1 0,2 1 0,2-1 0,1 1 0,7 36 0,21 249-10041,-27-296 4435,1-7-3058</inkml:trace>
  <inkml:trace contextRef="#ctx0" brushRef="#br1" timeOffset="-162481.067">8466 9810 11787,'8'-48'2662,"3"0"0,1 1 0,3 1 0,2 0 0,4-5-2662,-12 33 570,0-1-1,2 1 1,0 1 0,1 0 0,1 1-1,0 0 1,1 1 0,11-9-570,-15 16 59,1 1 0,-1 0 0,1 1 0,1 0 0,-1 0 0,1 1 0,0 1 0,0 0 0,1 1 0,-1 0 0,1 1 0,0 0 0,-1 1 0,1 0 0,0 1 0,0 1 0,-1 0 0,13 2-59,-20-2-10,0 0 1,0 1-1,0 0 1,0-1-1,0 2 0,0-1 1,0 0-1,-1 1 0,1 0 1,-1 0-1,0 0 0,0 1 1,0 0-1,0-1 0,-1 1 1,1 1-1,-1-1 1,0 0-1,0 1 0,-1-1 1,1 1-1,-1 0 0,0 0 1,0 0-1,-1 0 0,0 0 1,0 1-1,0-1 1,0 0-1,-1 0 0,0 1 1,0-1-1,0 0 0,0 1 1,-1-1-1,-1 4 10,-7 8-402,-1 1-1,-1-2 1,0 1-1,-1-2 0,-1 1 1,-1-2-1,0 0 1,0 0-1,-2-1 1,0-1-1,0-1 1,-1 0-1,0-1 1,-1-1-1,-12 4 403,-72 31-1745,109-57 2214,126-36 3502,-115 45-3719,-13 2-209,0 0 0,1 0 0,-1 0 0,1 1 0,0 0-1,0 0 1,-1 1 0,1 0 0,0 0 0,0 0 0,0 0 0,-1 1 0,1 0-1,0 0 1,-1 1 0,1 0 0,-1 0 0,1 0 0,-1 0 0,0 1-1,0 0 1,0 0 0,0 0 0,0 1 0,-1-1 0,0 1 0,0 0 0,0 1-1,0-1 1,0 1 0,-1 0 0,0 0-43,4 7 43,-1 2 0,-1-1 0,0 0 0,-1 1 0,0 0 0,-1 0 0,-1 0 0,0 0 0,-1 1 0,0 3-43,-1-13 50,0 1 0,0-1 1,0 1-1,-1-1 0,0 0 0,0 1 1,-1-1-1,1 0 0,-1 0 0,0 0 0,0 0 1,-1 0-1,1 0 0,-1-1 0,0 1 1,-1-1-1,1 0 0,-1 0 0,0 0 1,0 0-1,0-1 0,0 1 0,0-1 1,-1 0-1,0-1 0,1 1 0,-1-1 1,-2 1-51,-8 1 16,0 0 0,0-1 1,-1 0-1,1-2 0,-1 0 0,1 0 1,-1-2-1,0 0 0,1 0 1,-1-2-1,1 0 0,0 0 1,0-2-1,0 0 0,1 0 1,-1-2-1,-4-2-16,-30-42-2991,48 49 2763,1 0 0,-1 0 0,1 1 0,0-1 0,-1 0 0,1 0 0,0 0 0,0 1 0,0-1 0,0 0 0,0 0 0,1 0 0,-1 0 0,0 1 0,1-1 0,0 0 0,-1 0 0,1 1 0,0-1 0,0 0 0,0 1 0,0-1 0,0 1 0,0-1 0,0 1 228,21-17-4441,7 3-3295</inkml:trace>
  <inkml:trace contextRef="#ctx0" brushRef="#br1" timeOffset="-162192.535">9394 9638 19346,'0'0'5296,"0"0"-1842,0 0-972,0 0-950,-13 8-955,5-4-529,3-2-47,1 0 1,-1 0-1,1 0 1,0 1 0,0 0-1,0 0 1,0 0 0,0 0-1,1 1 1,-1 0-1,1-1 1,0 1 0,0 0-1,0 0 1,1 1 0,-1-1-1,1 1 1,0-1-1,1 1 1,-2 2-2,1 4 0,1 1 0,0-1 0,1 0 0,0 1 0,0-1 0,1 1 0,1-1 0,0 0 0,0 0 0,1 0 0,1 0 0,0 0 0,0 0 0,1-1 0,0 0 0,1 0 0,0 0 0,1-1 0,0 0 0,0 0 0,1-1 0,0 0 0,0 0 0,1-1 0,0 0 0,1 0 0,-1-1 0,1 0 0,0-1 0,1 0 0,6 1 0,-13-4 0,0 0 0,0 0 0,1-1 0,-1 1 0,1-1 0,-1 0 0,1-1 0,0 1 0,-1-1 0,1 0 0,0 0 0,-1 0 0,1-1 0,-1 0 0,1 0 0,-1 0 0,1 0 0,-1-1 0,1 1 0,-1-1 0,0 0 0,0 0 0,0-1 0,0 0 0,0 1 0,-1-1 0,1 0 0,-1-1 0,0 1 0,0 0 0,0-1 0,0 0 0,-1 0 0,2-1 0,3-13 0,0 0 0,0 0 0,-2-1 0,0 0 0,-1 0 0,-1 0 0,-1 0 0,-1 0 0,0-1 0,-2 1 0,0 0 0,-1-1 0,-1 0 0,2 16-28,0-1 0,-1 0-1,1 1 1,-1-1 0,0 1 0,0-1 0,0 1 0,0 0-1,-1 0 1,0 0 0,0 0 0,0 0 0,0 1 0,-1-1-1,1 1 1,-1 0 0,0 0 0,0 0 0,0 1 0,0-1-1,0 1 1,-1 0 0,1 0 0,-1 1 0,1-1-1,-1 1 1,0 0 0,0 0 0,1 1 0,-1-1 0,0 1-1,0 0 1,0 0 0,1 1 0,-1 0 0,-3 0 28,-58 10-3897,-5 9-3524</inkml:trace>
  <inkml:trace contextRef="#ctx0" brushRef="#br1" timeOffset="-146987.012">697 12111 11755,'0'0'7869,"0"0"-5648,0 0-673,4-13 625,13-39-316,-23 74 802,-104 246-1026,59-126-2973,-6-1 0,-19 24 1340,49-105-3202,17-35-2644,6-15 1949,3-9-3929</inkml:trace>
  <inkml:trace contextRef="#ctx0" brushRef="#br1" timeOffset="-146727.326">759 11970 14638,'25'-64'3470,"-24"62"-3305,0 1 0,0 0 0,0 0 0,1 0 1,-1 0-1,0 0 0,0 0 0,1 0 0,-1 0 0,1 1 0,-1-1 1,0 0-1,1 1 0,-1-1 0,1 1 0,0-1 0,-1 1 0,1 0 1,-1 0-1,1 0 0,0 0 0,-1 0 0,1 0 0,-1 0 1,1 0-1,-1 1 0,1-1 0,-1 1 0,1-1 0,-1 1 0,1 0 1,-1-1-1,1 1 0,-1 0 0,0 0 0,1 0 0,-1 0 0,0 0 1,0 0-1,0 0 0,0 1 0,0-1 0,0 0 0,0 0 1,0 1-1,0-1 0,-1 1-165,17 20 492,-1 0 1,-1 2 0,-1-1-1,-1 2 1,-2 0-1,0 0 1,6 25-493,8 16 166,112 284-107,-135-346-57,0 1 0,0-1 1,0 1-1,0 0 0,-1-1 1,0 1-1,0 0 1,0 0-1,0 0 0,-1 0 1,0 0-1,0 0 0,0 0 1,-1 0-1,1 0 1,-1-1-1,-1 1 0,1 0 1,-1 0-1,1-1 0,-1 1 1,0-1-1,-1 1 1,1-1-1,-1 0 0,0 0 1,0 0-1,0 0 0,-1-1 1,1 1-1,-1-1 1,0 0-1,0 0 0,0 0 1,0 0-1,-1-1-2,-31 13 16,1-3 0,-1 0 1,-1-3-1,0-1 0,-1-1 0,-5-2-16,18-1-1,-321 36-437,116-31-5076,202-11 1884,18-6-1938</inkml:trace>
  <inkml:trace contextRef="#ctx0" brushRef="#br1" timeOffset="-146267.984">1702 12154 16400,'0'0'4201,"0"0"-913,0 0-528,0 0-806,0 0-683,0 0-193,10 19-144,-6-11-836,1 0-51,0 0 0,-1 1 1,0-1-1,0 1 0,-1 0 0,0 0 1,-1 0-1,0 0 0,-1 0 1,1 1-1,-2-1 0,1 1 0,-1-1 1,-1 0-1,0 1 0,0 0-47,-62 231 38,-17 97-220,59-126-2233,20-71-3983,3-128 3348,4-18-6077,-1-8-461</inkml:trace>
  <inkml:trace contextRef="#ctx0" brushRef="#br1" timeOffset="-145884.865">1630 12445 11211,'14'-253'8568,"-14"242"-8085,0-1 1,1 1-1,1 0 0,-1 0 1,2 0-1,0 0 1,0 0-1,1 0 1,0 1-1,1 0 1,0 0-1,0 0 0,1 0 1,0 1-1,1 0 1,0 0-1,1 1 1,0 0-1,0 0 1,1 1-1,0 0 0,0 0 1,0 1-1,1 1 1,7-4-484,-1 5 34,0 0 1,0 1-1,1 1 0,-1 1 1,1 0-1,-1 1 1,1 1-1,-1 0 0,1 1 1,-1 1-1,0 1 1,0 0-1,0 1 0,-1 1 1,0 0-1,0 1 1,0 1-1,13 9-34,-23-14-2,0 1 0,-1 0 0,1 0 0,-1 1 0,1-1-1,-1 1 1,-1 0 0,1 0 0,-1 0 0,0 0 0,0 1 0,0-1 0,-1 1 0,0 0-1,0 0 1,0 0 0,-1 0 0,0 0 0,0 0 0,-1 0 0,1 0 0,-1 0 0,-1 1-1,1-1 1,-1 0 0,0 0 0,0 0 0,-1 0 0,0 0 0,0 0 0,0-1 0,-1 1 0,0-1-1,0 1 1,0-1 0,-1 0 0,1 0 0,-2 0 2,-14 14-81,-2-1 0,0 0 0,-1-2 1,-1 0-1,0-2 0,-1 0 0,-1-2 0,0-1 0,-8 2 81,-17 10-190,114-26 56,-47 1 119,-1-3 25,1 2 1,0 0 0,1 0-1,-1 2 1,0 0 0,1 1-1,-1 1 1,0 1 0,0 0-1,0 1 1,0 1-1,0 1 1,0 0 0,13 7-11,-25-8 13,0 1 1,0-1-1,-1 1 1,0 0 0,0 0-1,0 1 1,0-1-1,-1 1 1,0 0-1,0-1 1,0 1-1,-1 1 1,0-1 0,0 0-1,-1 1 1,0-1-1,0 1 1,0-1-1,-1 1 1,0-1-1,0 1 1,0-1-1,-1 1 1,0-1 0,-1 1-1,1-1 1,-1 0-1,0 1 1,-1-1-1,0 0 1,0 0-1,0-1 1,0 1 0,-1-1-1,0 1 1,0-1-1,0 0 1,-1-1-1,-4 4-13,-1 4-1,-1-2-1,0 1 0,0-1 0,-1-1 0,0 0 1,-1-1-1,1 0 0,-2-1 0,1 0 1,-1-1-1,0-1 0,-1 0 0,1-1 0,-1 0 1,0-1-1,1-1 0,-1 0 0,-1-1 0,1-1 1,0-1-1,-2 0 2,13 0-77,0 0-1,0 0 1,0-1 0,0 1-1,0-1 1,0 0 0,0 0 0,1 0-1,-1-1 1,1 1 0,-1-1-1,1 0 1,0 0 0,0 0 0,1-1-1,-1 1 1,1 0 0,-1-1-1,1 0 1,0 0 0,0 0 77,-3-57-4025,27 37-2338,-3 18 586</inkml:trace>
  <inkml:trace contextRef="#ctx0" brushRef="#br1" timeOffset="-145618.148">2540 12426 19474,'0'0'3897,"0"0"-1089,0 0-453,0 0-562,0 0-714,0 0-460,0 0-149,7 11-235,-7-10-233,4 5 1,0 0 0,0 1-1,0 0 1,-1 0 0,0 0-1,-1 0 1,1 0 0,-1 0-1,-1 0 1,1 1 0,-1-1-1,-1 1 1,1 6-3,-9 49-1277,-2-1 0,-2 1-1,-3-2 1,-9 17 1277,18-62-4129,3-7-2016,2-8 5529,-2 6-13397</inkml:trace>
  <inkml:trace contextRef="#ctx0" brushRef="#br1" timeOffset="-145131.883">3832 12508 13517,'0'0'6011,"0"0"-2381,0 0-827,0 0-657,0 0-935,0 0-661,12-8-171,42-25-16,-52 32-344,0 0 0,0-1 0,0 1 0,1 0 0,-1 1 0,1-1 0,-1 0 0,0 1 0,1-1 0,-1 1 0,1 0 0,-1 0 0,1 0 0,-1 0 0,1 0 0,-1 0 0,1 1 0,-1-1 0,1 1 0,-1 0-1,0 0 1,1 0 0,-1 0 0,0 0 0,0 0 0,0 0 0,0 1 0,0-1 0,0 1 0,0 0 0,0 0 0,0-1 0,-1 1 0,1 0 0,-1 0 0,0 0 0,1 1 0,-1-1 0,0 0 0,0 0 0,0 1 0,-1-1 0,1 1 0,0-1 0,-1 0-1,0 1 1,0-1 0,1 1 0,-1-1 0,-1 1 0,1-1 0,0 1 0,-1-1 0,1 1 0,-1-1 0,0 1 0,1-1 0,-2 2-19,-81 100 347,84-102-360,0 0 0,0 1 0,0-1 0,0 0 0,0 1 1,1-1-1,-1 0 0,1 0 0,0 0 0,0 0 0,-1-1 0,1 1 0,0 0 0,0-1 0,1 1 0,-1-1 1,0 0-1,0 0 0,1 0 0,-1 0 0,1 0 0,-1 0 0,1-1 0,-1 1 0,1-1 0,-1 0 0,1 1 1,-1-1-1,1 0 0,-1-1 0,1 1 0,-1 0 0,1-1 0,-1 1 0,1-1 13,1 1 4,197-10-1935,-115-1-3399,-24 4-2960,-28 2-5526</inkml:trace>
  <inkml:trace contextRef="#ctx0" brushRef="#br1" timeOffset="-144606.446">5353 12475 12620,'0'0'5867,"0"0"-2141,0 0-598,-14-1-645,-58-7 245,128 7-929,393 1-4106,-344-9-2236,-37-3-3902,-22 0-6081</inkml:trace>
  <inkml:trace contextRef="#ctx0" brushRef="#br1" timeOffset="-143961.21">6960 12007 10698,'0'0'4137,"0"0"-875,0 0-246,0-14-218,1-45-572,0 50-2025,1 1 0,1-1-1,0 1 1,0 0 0,0 0 0,1 0 0,0 0 0,1 0 0,0 1 0,0 0 0,0 0 0,1 0 0,0 1 0,0 0-1,1 0 1,0 1 0,0-1 0,0 1 0,1 1 0,-1 0 0,1 0 0,0 0 0,1 1 0,-1 0 0,0 1 0,1-1 0,-1 2-1,1-1 1,0 1 0,0 1 0,-1-1 0,1 2 0,8 0-201,-10-1 0,-1 0 0,0 1 0,0 0 0,0 0 0,0 0 0,0 1 0,0 0 0,0 0 0,0 1 0,-1-1 0,1 1 0,-1 1 0,1-1 0,-1 1 0,-1-1 0,1 1 0,0 1 0,-1-1 0,0 1 0,0 0 0,0 0 0,0 0 0,-1 0 0,0 0 0,0 1 0,-1 0 0,1-1 0,-1 1 0,-1 0 0,1 0 0,-1 0 0,0 1 0,0 1 0,1 27 0,-1 0 0,-2 0 0,-2 0 0,-1 0 0,-1-1 0,-2 1 0,-2-1 0,-1-1 0,-1 1 0,-2-2 0,-13 24 0,-192 398-128,203-420 115,2 2 0,1-1 0,2 2 1,1-1-1,0 13 13,7-34-5,0-1 1,1 1-1,1-1 1,0 1-1,1-1 0,0 1 1,1-1-1,1 1 1,0-1-1,1 0 0,1 0 1,0 0-1,1-1 1,7 13 4,-9-20 5,0 0 0,0 0 0,1-1 0,0 1 0,0-1 1,0 0-1,1 0 0,0-1 0,0 1 0,0-1 0,0-1 0,0 1 0,1-1 1,0 0-1,-1 0 0,1-1 0,0 0 0,1-1 0,-1 1 0,0-1 0,0 0 1,0-1-1,1 0 0,-1 0 0,6-1-5,1-1 11,0-1-1,0-1 1,0 0 0,-1 0-1,1-1 1,-1-1 0,0 0-1,-1-1 1,0-1 0,0 0-1,0 0 1,7-8-11,1-3 0,-1-1 0,-1 0 0,-1-1 0,-1-1 0,0-1 0,-2 0 0,-1-1 0,-1 0 0,-1-1 0,-1-1 0,-1 1 0,-1-2 0,0-4 0,-7 23-114,1 0-1,-2-1 1,1 1 0,-1-1-1,0 1 1,0-1 0,-1 1-1,-1 0 1,1-1-1,-1 1 1,0 0 0,-1 0-1,0 0 1,-1 0 0,1 1-1,-1-1 1,-1 1 0,1 0-1,-4-3 115,8 9-42,-16-21-3717,8 8-1851,4-1-6124</inkml:trace>
  <inkml:trace contextRef="#ctx0" brushRef="#br1" timeOffset="-140451.607">9006 12299 11947,'-6'-35'10102,"4"33"-9906,1 0 0,0 0 0,-1 1 0,1-1 0,-1 1 0,1-1 1,-1 1-1,0-1 0,0 1 0,0 0 0,0 0 0,0 0 0,0 0 0,0 0 0,0 1 0,0-1 0,0 0 0,0 1 0,0 0 0,0-1 0,-1 1 0,1 0 0,-2 0-196,-13 1 120,0 0-1,0 1 1,0 0-1,0 1 1,0 1-1,0 1 1,1 1-1,0 0 0,0 1 1,0 0-1,1 2 1,0 0-1,1 0 1,0 1-1,1 1 1,-8 8-120,13-12 14,0 1 1,1 1 0,0-1 0,0 1 0,1 0 0,0 1 0,0 0 0,1 0 0,1 0-1,0 0 1,0 1 0,-1 8-15,3-14-8,1 0-1,1 1 0,-1-1 0,1 0 1,0 1-1,0-1 0,0 1 0,1-1 1,0 0-1,0 1 0,0-1 1,1 0-1,-1 0 0,1 0 0,1 0 1,-1 0-1,1 0 0,0-1 1,0 1-1,0-1 0,0 0 0,1 0 1,0 0-1,-1 0 0,2-1 1,3 4 8,3-2 28,-1 0 1,2-1-1,-1 0 0,0-1 1,1 0-1,-1-1 1,1 0-1,0-1 1,0 0-1,0-1 1,-1 0-1,1-1 1,0 0-1,0-1 1,-1 0-1,1-1 1,-1-1-1,0 1 1,0-2-1,0 0 0,6-3-28,4-3 171,0-2-1,-1 0 0,0-1 1,-1 0-1,-1-2 1,0 0-1,-2-2 0,1 1 1,-2-2-1,-1 0 0,0-1 1,-1 0-1,-1-1 0,-1-1 1,-2 1-1,1-2 0,-2 1 1,-1-1-1,-1-1 0,-1 1 1,-1-1-1,0-10-170,0 10 0,-1-1 0,-1 1 0,-1-1 0,-1 0 0,-1 0 0,-1 1 0,-1-1 0,-1 1 0,-8-23 0,11 44-147,-1 0-1,1 0 1,-1 0 0,1 1-1,-1-1 1,0 1 0,0-1-1,-1 1 1,1 0 0,0-1-1,-1 1 1,1 0 0,-1 1-1,0-1 1,1 0 0,-1 1-1,0-1 1,0 1-1,-3-1 148,3 2-340,0-1 0,0 0 0,0 1 0,0 0 0,-1-1 0,1 1 0,0 1 0,0-1 0,-1 0 0,1 1 0,0 0 0,0-1 0,0 1 0,0 1 0,0-1 0,0 0 0,0 1 0,0-1-1,0 1 1,1 0 0,-1 0 0,1 0 0,-1 0 0,1 1 0,0-1 0,0 0 0,0 1 0,-1 1 340,-5 15-9652</inkml:trace>
  <inkml:trace contextRef="#ctx0" brushRef="#br1" timeOffset="-139905.693">9999 11964 21685,'0'0'2711,"0"0"-196,3-13-257,5-40-560,-7 52-1665,-1 0 0,0 0 0,-1 1 1,1-1-1,0 0 0,0 0 0,0 1 1,0-1-1,0 0 0,-1 0 0,1 1 0,0-1 1,-1 0-1,1 1 0,-1-1 0,1 0 1,0 1-1,-1-1 0,1 1 0,-1-1 1,0 1-1,1-1 0,-1 1 0,1-1 1,-1 1-1,0 0 0,1-1 0,-1 1 1,0 0-1,1-1 0,-1 1 0,0 0 1,0 0-1,1 0 0,-1 0 0,0 0 1,0 0-1,1 0 0,-1 0 0,0 0 1,0 0-1,1 0 0,-1 0 0,0 0 1,0 1-1,1-1 0,-1 0 0,0 1 1,1-1-1,-1 0 0,0 1-33,-2 0 82,-148 63 47,128-52-135,5-4 6,0 1 0,0 0 0,1 2 0,0 0 0,1 1 0,0 0 0,1 1 0,0 1 0,1 1 0,1 0 0,0 0 0,-6 12 0,17-22-10,-1 0 0,1 0 0,1 1 0,-1-1 0,1 0 1,0 1-1,0-1 0,0 0 0,1 1 0,0-1 0,0 1 0,0-1 0,1 1 0,-1-1 0,1 1 0,1-1 1,-1 0-1,1 1 0,0-1 0,0 0 0,1 0 0,-1 0 0,1-1 0,0 1 0,0-1 0,1 1 0,-1-1 1,1 0-1,0 0 0,0-1 0,0 1 0,2 0 10,17 12-72,0 0 1,2-1 0,0-1-1,0-2 1,20 7 71,-30-12-4,5 2 4,-7-5 6,-1 1 0,0 0-1,0 1 1,-1 0 0,0 1 0,0 1 0,0-1 0,-1 2 0,0-1 0,-1 2-6,-7-9-2,-1 1 1,0-1-1,0 0 1,0 1-1,0 0 0,0-1 1,0 1-1,0 0 1,0-1-1,-1 1 1,1 0-1,-1 0 0,1 0 1,-1 0-1,0-1 1,0 1-1,0 0 1,0 0-1,0 0 1,0 0-1,0 0 0,-1-1 1,1 1-1,-1 0 1,1 0-1,-1 0 1,0-1-1,1 1 1,-1 0-1,0-1 0,0 1 1,0 0-1,0-1 1,-1 0-1,1 1 1,0-1-1,-1 0 1,1 1-1,-1-1 0,1 0 1,-1 0-1,1 0 1,-1 0-1,0-1 1,0 1-1,-1 0 2,-87 23 211,52-19-338,-1-2 1,0-1 0,1-2-1,-1-2 1,0-1-1,1-2 1,0-2 0,0-2-1,-8-3 127,46 12-22,-38-20-2675,33-4-5682,16 12-45</inkml:trace>
  <inkml:trace contextRef="#ctx0" brushRef="#br1" timeOffset="-139553.746">10577 11994 21140,'0'0'4420,"0"0"-1697,0-12-652,-5-38-608,4 48-1433,0 1 0,0 0 1,-1 0-1,1-1 0,0 1 0,0 0 1,-1 0-1,1 0 0,-1 0 0,1 1 1,-1-1-1,1 0 0,-1 1 0,1-1 1,-1 1-1,0-1 0,1 1 0,-1 0 1,0-1-1,1 1 0,-1 0 0,0 0 1,1 1-1,-1-1 0,0 0 0,1 0 1,-1 1-1,0-1 0,1 1-30,-8 0 41,-6-1-39,-1 2-1,1 0 1,0 0 0,-1 2-1,1 0 1,1 1 0,-1 0-1,1 1 1,0 1 0,0 0 0,1 1-1,0 0 1,0 1 0,1 0-1,0 1 1,1 1 0,0 0-1,0 0 1,-5 9-2,13-12 0,0 0 0,0 0 0,1 1 0,0 0 0,0-1 0,1 1 0,0 0 0,1-1 0,0 1 0,0 0 0,1 0 0,0-1 0,0 1 0,1 0 0,1-1 0,-1 1 0,1-1 0,0 0 0,1 0 0,0 0 0,0 0 0,1-1 0,0 0 0,0 0 0,1 0 0,0-1 0,0 1 0,1-1 0,-1-1 0,1 1 0,0-1 0,1 0 0,-1-1 0,1 0 0,0 0 0,0 0 0,30 18 0,-27-18 0,-1 2 0,0 0 0,0 0 0,-1 0 0,0 1 0,0 1 0,0 0 0,-1 0 0,0 0 0,-1 1 0,3 4 0,-10-12 0,1 0 0,0 1 0,-1-1 0,1 0 0,-1 1 0,1-1 0,-1 0 0,0 1 0,0-1 0,0 1 0,1-1 0,-1 1 0,-1-1 0,1 0 0,0 1 0,0-1 0,0 1 0,-1-1 0,1 0 0,-1 1 0,1-1 0,-1 0 0,1 1 0,-1-1 0,0 0 0,0 0 0,0 0 0,1 0 0,-1 1 0,0-1 0,0 0 0,-1-1 0,1 1 0,0 0 0,0 0 0,0 0 0,-1-1 0,1 1 0,0-1 0,-1 1 0,-58 19 0,43-16-266,0-1-1,-1 0 1,1-2-1,0 0 1,-1 0-1,1-2 1,-1 0-1,1-1 1,-1-1-1,1 0 1,0-2-1,-1 0 267,17 5-213,1-1 0,-1 1 0,1 0-1,-1 0 1,1-1 0,-1 1 0,1 0-1,0-1 1,-1 1 0,1 0 0,0-1 0,-1 1-1,1-1 1,0 1 0,-1-1 0,1 1-1,0-1 1,0 1 0,-1-1 0,1 1-1,0-1 1,0 1 0,0-1 0,0 1 0,0-1-1,0 1 1,0-1 0,0 1 0,0-1-1,0 1 1,0-1 0,0 1 0,0-1-1,0 1 1,0-1 0,1 1 0,-1-1 0,0 1-1,0-1 1,1 1 0,-1-1 0,0 1-1,1-1 1,-1 1 0,0 0 0,1-1 0,-1 1-1,0-1 1,1 1 0,-1 0 0,1 0-1,-1-1 1,1 1 0,-1 0 0,1 0-1,-1 0 1,1-1 0,-1 1 0,1 0 0,-1 0-1,1 0 1,-1 0 0,1 0 0,-1 0-1,1 0 1,0 0 0,-1 0 0,1 0-1,-1 0 1,1 1 213,19-9-8813</inkml:trace>
  <inkml:trace contextRef="#ctx0" brushRef="#br1" timeOffset="-139275.077">10874 12063 17745,'0'0'4201,"7"-14"-1025,21-42-485,-27 57-2561,-1-1 0,0 1-1,0-1 1,1 1 0,-1-1 0,0 1 0,1-1-1,-1 1 1,1-1 0,-1 0 0,1 1 0,-1-1-1,1 0 1,-1 1 0,1-1 0,-1 0 0,1 0-1,-1 1 1,1-1 0,-1 0 0,1 0 0,-1 0-1,1 0 1,-1 0 0,1 0 0,0 0 0,-1 0-1,1 0 1,-1 0 0,1 0 0,-1 0 0,1 0-1,0 0 1,-1 0 0,1-1 0,-1 1 0,1 0-130,-1 4 151,-3 33-151,-2 0-1,-1 0 1,-2-1 0,-1 0 0,-2-1 0,-10 20 0,-5 25-31,0-10-1098,8-20-2298,3-1-5117,11-27 760</inkml:trace>
  <inkml:trace contextRef="#ctx0" brushRef="#br1" timeOffset="-139096.43">10848 12196 10506,'2'-10'748,"1"0"1,0 0-1,0 1 1,1-1-1,0 1 1,0 0-1,1 0 1,1 0-1,-1 1 1,1 0-1,1 0 1,-1 0-1,1 1 1,1 0-1,-1 0 1,1 1-1,1 0 1,-1 0-1,9-3-748,-2 4 147,0 1 0,1 0-1,0 2 1,-1-1 0,1 2-1,0 0 1,0 1-1,0 1 1,0 1 0,0 0-1,-1 0 1,1 2 0,-1 0-1,1 1 1,12 6-147,-23-9-78,-1 0 1,1 0 0,-1 0-1,0 1 1,0 0-1,0 0 1,0 0 0,0 0-1,0 1 1,-1-1 0,0 1-1,0 0 1,0 0-1,0 0 1,0 2 77,-2-4-192,0 1 0,0-1 0,0 1 0,0 0 0,-1 0-1,1-1 1,-1 1 0,0 0 0,0 0 0,0 0 0,0-1 0,0 1 0,0 0 0,-1 0 0,0-1-1,1 1 1,-1 0 0,0-1 0,0 1 0,-1-1 0,1 1 0,0-1 0,-1 1 0,1-1 0,-1 0-1,0 0 1,0 0 0,0 0 192,-27 24-4302,-1-3-2975</inkml:trace>
  <inkml:trace contextRef="#ctx0" brushRef="#br1" timeOffset="-138908.791">10874 12398 12684,'17'-2'4079,"110"-11"453,70-14-1778,-212 41-4718,-118 36-9998,-8 4 5310,73-23 7706,3 4 4089,65-35-5084,-46 34 4285,45-33-4223,1 0-1,-1-1 1,0 1 0,0-1 0,0 1-1,1 0 1,-1 0 0,0 0-1,1-1 1,-1 1 0,0 0 0,1 0-1,-1 0 1,1 0 0,0 0 0,-1 0-1,1 0 1,0 0 0,-1 0 0,1 0-1,0 0 1,0 0 0,0 0 0,0 0-1,0 0 1,0 0 0,0 0-1,1 0 1,-1 0 0,0 0 0,0 0-1,1 0 1,-1 0 0,1 0 0,-1 0-1,1 0 1,-1 0 0,1 0 0,0 0-1,-1-1 1,1 1 0,0 0-1,0 0 1,-1-1 0,1 1 0,0 0-1,0-1 1,0 1 0,1-1-121,10 5 417,0-1 0,0 0 0,1-1-1,0-1 1,-1 0 0,1-1 0,0 0 0,0-1 0,13-1-417,-11 1 118,201-10-225,-73-12-5167,-119 15-198,-8-1-4681</inkml:trace>
  <inkml:trace contextRef="#ctx0" brushRef="#br1" timeOffset="-138611.587">8529 13404 16752,'0'0'4239,"21"-8"-2019,6-3-1524,1 1 0,0 2 0,1 1-1,0 1 1,0 1 0,2 2-696,875-15 4245,-646 19-3803,959 8 103,-991-19-3695,-236 10-1453,-17-2 1684,-29 2-3813</inkml:trace>
  <inkml:trace contextRef="#ctx0" brushRef="#br1" timeOffset="-138155.006">9552 14022 17040,'-5'-13'4735,"-20"-41"-1724,21 50-2749,0-1 0,-1 1 0,0 0 0,1 1 0,-2-1 0,1 1 0,0 0 0,-1 0 0,1 0 0,-1 1 0,0 0 0,0 0 0,0 0 0,0 1 0,0 0 1,0 0-1,0 1 0,0-1 0,-1 1 0,1 1 0,0-1 0,0 1 0,0 0 0,-3 1-262,-15 3 97,0 1 0,0 1 0,1 1 0,0 1 0,0 1 0,1 1 0,0 1 0,1 1 0,1 1 0,0 1 0,-17 15-97,30-25-126,0 0 0,1 0 0,-1 1 0,1-1 0,0 1 0,1 0 1,0 1-1,0 0 0,0-1 0,1 2 0,-1-1 0,2 0 0,-1 1 0,1 0 0,0 0 0,1 0 0,0 0 0,0 0 0,1 0 0,0 0 0,0 1 0,1-1 0,0 0 0,1 1 0,0-1 0,0 0 0,0 0 0,1 0 0,1 0 0,-1 1 126,8 3-84,0-1 1,0 0 0,1 0-1,1-1 1,-1 0-1,2-1 1,-1 0 0,1-1-1,1-1 1,-1 0-1,1-1 1,0 0-1,1-1 1,-1-1 0,1 0-1,2 0 84,4 2 200,0-1 1,1-1-1,0 0 0,-1-2 0,1-1 0,0 0 1,0-2-1,0 0 0,-1-1 0,1-2 0,-1 0 1,1-1-1,-1-1 0,-1-1 0,1-1 0,-1-1 0,-1-1 1,1 0-1,-2-1 0,0-2 0,0 1 0,-1-2 1,0-1-1,-2 0 0,0 0 0,5-8-200,-7 1 36,0-1-1,-1-1 1,-2 0 0,0 0-1,-2-1 1,-1 0-1,0-1 1,-2 1-1,-1-1 1,-1 0 0,-2 0-1,0-1 1,-2 1-1,0 0 1,-6-22-36,6 38-140,0 0 0,-1 1 1,0 0-1,-1-1 0,0 1 0,0 0 0,-1 1 0,0-1 1,0 0-1,-1 1 0,-1 0 0,1 0 0,-1 1 1,0 0-1,-1 0 0,0 0 0,0 1 0,0-1 1,-1 2-1,0-1 0,-1 1 140,-10 1-2806,8 9-2924,7 6-3041</inkml:trace>
  <inkml:trace contextRef="#ctx0" brushRef="#br1" timeOffset="-137856.429">10434 13847 17392,'0'0'4218,"0"0"-946,0 0-421,0 0-790,0 0-732,0 0-438,-6 19-261,-32 133-507,20-31-1027,2-26-1803,4 1-1,5 1 0,3 24 2708,13-54-10506,-4-49 1724</inkml:trace>
  <inkml:trace contextRef="#ctx0" brushRef="#br1" timeOffset="-137497.321">10320 14270 6182,'0'-17'1184,"18"-156"9462,46 16-2021,-60 150-8414,1-1-1,0 1 0,0 0 1,1 1-1,0-1 0,0 1 1,1 1-1,-1-1 0,1 1 1,0 0-1,1 0 0,-1 1 1,1 0-1,0 0 0,0 1 1,0 0-1,0 1 0,3-1-210,3 1 54,1 0-1,-1 1 1,0 1-1,0 1 1,1 0-1,-1 0 0,0 2 1,0-1-1,0 2 1,-1 0-1,3 1-53,-11-3-7,0 0 0,0 0 1,0 0-1,0 1 0,0 0 0,0 0 0,0 0 1,-1 1-1,0-1 0,1 1 0,-1 0 0,-1 0 0,1 0 1,-1 1-1,1-1 0,-1 1 0,0 0 0,-1 0 0,1 0 1,-1 0-1,0 1 0,-1-1 0,1 0 0,-1 1 0,0-1 1,0 1-1,-1 0 0,1-1 0,-1 1 7,-1 1-100,-1-1 1,1 1-1,-1 0 0,0-1 1,0 1-1,-1-1 1,0 0-1,0 0 0,0 0 1,-1 0-1,0-1 0,0 1 1,0-1-1,-1 0 0,0 0 1,0-1-1,0 1 0,0-1 1,-1 0-1,0-1 0,1 1 1,-5 1 99,-6 3-176,-1 0 0,0-1 1,0-1-1,-1 0 0,0-1 1,0-1-1,-15 1 176,14-12 23,39-7 114,1 8 18,1 2 0,0 0 0,0 1 0,0 1-1,0 1 1,0 1 0,0 1 0,12 2-155,-29-3 11,1 1 1,0-1-1,0 1 0,-1 1 1,1-1-1,-1 1 1,1 0-1,-1 0 0,0 0 1,1 1-1,-1 0 1,-1 0-1,1 0 0,0 1 1,-1 0-1,1-1 1,-1 2-1,0-1 0,-1 0 1,1 1-1,-1 0 1,0-1-1,0 1 0,0 1 1,-1-1-1,1 0 1,-1 1-1,-1-1 0,1 1 1,-1-1-1,0 1 1,0 0-1,-1 0 0,1-1 1,-1 1-1,-1 0 1,1 2-12,-2 2 6,0-1 0,0 0 0,-1 0 1,0 1-1,-1-2 0,0 1 0,0 0 1,-1-1-1,0 0 0,-1 0 0,1 0 1,-1-1-1,-1 0 0,0 0 1,0 0-1,0-1 0,-1 0 0,1-1 1,-1 0-1,-1 0 0,1 0 0,-1-1 1,-5 2-7,-5 2-183,-1-1 1,0-1-1,0-1 0,0-1 1,0 0-1,-1-1 1,0-2-1,1 0 1,-1-1-1,-9-2 183,-33-21-3955,61 22 3690,1-1 1,-1 1-1,1 0 1,-1-1-1,1 1 1,0-1-1,0 0 0,0 1 1,-1-1-1,2 0 1,-1 0-1,0 1 1,0-1-1,0 0 1,1 0-1,-1 0 1,1 0-1,0 0 1,-1 0-1,1 0 1,0 0-1,0 0 1,0 0-1,1 0 1,-1 0-1,0 0 1,1 0-1,-1 0 1,1 0-1,0 0 1,0-1 264,13-19-5061,3 0-2562</inkml:trace>
  <inkml:trace contextRef="#ctx0" brushRef="#br1" timeOffset="-137236.258">11225 14169 21140,'0'0'4164,"0"0"-1153,0 0-673,0 0-1057,54 75-448,-57-32-833,-7 4 0,-8 6 0,-2 1 0,-4 1 0,-2-7 0,3 2-288,-2 0-2243,-2-4-3779,4 0-13100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0:40.9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83 391 19635,'0'0'1553,"-13"-3"-774,-41-10 663,39 11 1369,29 13-2436,-14-11-310,25 10-7,0-1 0,1-1 1,0-2-1,0 0 0,0-2 1,1-1-1,0-1 0,-1-1 0,1-1 1,0-2-1,-1 0 0,4-3-58,-9 5 5,0-2-1,0-1 1,0-1 0,-1 0-1,1-2 1,-1 0-1,-1-1 1,1-1-1,-1-1 1,-1-1 0,1 0-1,-2-1 1,1-1-1,7-9-4,-21 17 51,0-1 0,0 0 0,-1 0 0,0 0 0,0 0 0,0 0 0,-1-1 0,0 1 0,0-1 0,0 0 0,-1 1 0,1-1 0,-1 0 0,-1 0 0,1 0 0,-1 0 0,0 0 0,-1 0 1,1 0-1,-1 0 0,0 0 0,-1 1 0,1-1 0,-1 0 0,0 1 0,-1-1 0,1 1 0,-1-1 0,0 1 0,0 0 0,-1 0 0,0 1 0,0-1 0,0 1 0,0 0 0,-3-2-51,-1-4 120,0 1 1,-1 0 0,0 0-1,0 1 1,-1 0 0,0 1 0,-1 0-1,0 0 1,0 1 0,0 1-1,-1 0 1,1 0 0,-1 1-1,0 1 1,-1 0 0,1 0-1,0 2 1,-1-1 0,1 1 0,-1 1-1,0 1 1,1-1 0,-3 2-121,5 5 16,0 0 1,1 0-1,-1 1 1,1 0 0,1 0-1,0 1 1,0 0-1,0 1 1,1 0-1,1 0 1,0 0 0,0 1-1,1 0 1,0 0-1,1 0 1,1 1-1,-1 0 1,2-1 0,-1 6-17,-2 6-14,1-1 0,1 1 0,1 0 0,2 0 0,0 0 0,1-1 0,1 1 1,1 0-1,1-1 0,7 22 14,-8-33-44,0-1 0,1 0 0,0 0 1,1 0-1,0-1 0,0 0 0,1 0 0,0 0 0,1 0 1,0-1-1,0 0 0,1-1 0,0 0 0,0 0 1,1 0-1,-1-1 0,1-1 0,1 1 0,-1-1 0,1-1 1,0 0-1,0 0 0,0-1 0,2 0 44,-4-1-22,0-1 0,0 0 0,1 0 0,-1-1 0,0 0 0,0 0 0,0-1 0,0 0 0,0-1 0,0 1 0,0-1 0,0-1 0,0 0 0,-1 0 0,0 0 0,1-1 0,-1 0 0,0-1 0,-1 1 0,1-1 0,-1-1 0,0 1 0,0-1 0,-1 0 0,0 0 0,0-1 0,0 0 0,-1 1 0,1-1 0,-2-1 0,1 1 0,-1-1 0,2-7 22,0-5 95,-2 0 1,0 0-1,-1 0 0,0-1 0,-2 1 0,-1 0 1,0-1-1,-2 1 0,0 0 0,-1 0 0,-1 0 1,-6-15-96,-50-84 659,58 115-640,0 0 1,0 0 0,-1 1-1,1 0 1,-1 0-1,0 0 1,0 0 0,0 0-1,0 1 1,-1 0-1,1 0 1,-1 0 0,1 0-1,-1 1 1,0-1 0,1 1-1,-1 0 1,0 1-1,0-1 1,0 1 0,0 0-1,1 0 1,-1 1-1,0 0 1,0-1 0,-1 2-20,-6 4 1,0 0 0,1 1 0,0 0 0,0 1 0,0 0 0,1 1 0,0 0 0,1 1 0,0 0 0,0 0 0,1 1 0,1 0 1,0 0-1,0 1 0,1 0 0,1 0 0,0 1 0,0-1 0,1 1 0,0 7-1,-4 1 0,2 0 0,0 1 0,2 0 0,0 0 0,2 1 0,0-1 0,2 1 0,0-1 0,1 0 0,5 22 0,-4-38-12,0 0 0,0-1 0,1 1 0,0-1 0,0 0 0,1 1 0,-1-1 0,1-1 0,0 1 1,0-1-1,1 1 0,-1-1 0,1-1 0,0 1 0,0-1 0,0 1 0,1-1 0,-1-1 0,1 1 0,-1-1 0,1 0 0,0 0 0,0-1 0,0 0 0,0 0 0,0 0 0,0-1 0,0 0 1,0 0-1,0 0 0,0-1 0,0 0 0,0 0 0,0 0 0,0-1 0,0 0 0,0 0 0,-1-1 0,1 1 0,-1-1 0,0 0 0,1-1 12,6-4 13,1-1-1,-1 0 1,-1-1-1,0 0 0,0-1 1,-1-1-1,0 1 1,-1-1-1,-1-1 1,0 0-1,0 0 1,-1 0-1,-1-1 1,0 0-1,-1-1 1,-1 1-1,0-1 0,-1 0 1,-1 1-1,0-2 1,0 1-1,-2 0 1,0 0-1,-1 0 1,0 0-1,-1 0 1,-4-12-13,5 21 4,-1 0 0,0 0 0,0 0 0,-1 0 0,1 1 0,-1-1 0,0 1 1,-1 0-1,1 0 0,-1 0 0,0 0 0,0 1 0,-1 0 0,1-1 1,-1 1-1,0 1 0,0-1 0,0 1 0,-1 0 0,1 0 0,-1 1 1,0-1-1,1 1 0,-1 0 0,0 1 0,0 0 0,0 0 0,-1 0 0,1 0 1,0 1-1,0 0 0,0 1 0,0-1 0,-1 1 0,1 0 0,0 1 1,0-1-1,1 1 0,-1 0 0,-3 2-4,-10 6 0,1 2 0,0 0 0,0 1 0,2 0 0,-1 2 0,2 0 0,0 0 0,1 2 0,0-1 0,1 2 0,1 0 0,1 1 0,-5 12 0,7-15 0,1 1 0,1 1 0,0-1 0,1 1 0,1 1 0,1-1 0,1 1 0,0-1 0,1 1 0,1 14 0,1-28 0,0 0 0,1 0 0,0 0 0,0 0 0,0 0 0,0 0 0,1 0 0,-1 0 0,1 0 0,1 0 0,-1-1 0,1 1 0,-1-1 0,1 0 0,0 0 0,1 0 0,-1 0 0,1 0 0,0-1 0,0 0 0,0 1 0,0-1 0,0-1 0,1 1 0,0-1 0,-1 0 0,1 0 0,0 0 0,0 0 0,2-1 0,5 2 0,1 0 0,-1-1 0,1-1 0,0 0 0,-1-1 0,1-1 0,0 0 0,-1 0 0,1-1 0,-1-1 0,1 0 0,0-1 0,5-2 0,0-1 0,-1 0 0,1-2 0,-2 0 0,1-1 0,-1-1 0,-1 0 0,0-1 0,0-1 0,-1 0 0,3-5 0,-10 10 0,0-1 0,0 0 0,-1 0 0,-1 0 0,1-1 0,-1 0 0,-1 0 0,0 0 0,0 0 0,-1-1 0,-1 1 0,0-1 0,0 0 0,-1 0 0,0 0 0,-1 0 0,0 0 0,-1 0 0,0 0 0,-1-4 0,0 7 0,0 0 0,0 0 0,-1 0 0,0 0 0,-1 0 0,0 1 0,0 0 0,0 0 0,-1 0 0,0 0 0,0 1 0,-1 0 0,0 0 0,0 0 0,0 1 0,-1-1 0,1 2 0,-1-1 0,-1 1 0,1 0 0,0 0 0,-1 1 0,0 0 0,0 1 0,0-1 0,0 1 0,0 1 0,0 0 0,-1 0 0,1 1 0,0 0 0,-1 0 0,1 0 0,0 1 0,0 1 0,-1 0 0,1 0 0,0 0 0,-2 2 0,-1 1 0,1 1 0,-1 0 0,1 1 0,0 0 0,0 0 0,1 1 0,0 1 0,1-1 0,-1 1 0,2 1 0,-1 0 0,2 0 0,-1 0 0,1 1 0,1 0 0,0 0 0,0 0 0,1 0 0,0 1 0,1 0 0,1 0 0,0 0 0,0 0 0,2 0 0,-1 0 0,1 1 0,1-1 0,1 5 0,0-11 0,0 1 0,0-1 0,1 0 0,0 0 0,0 0 0,1-1 0,0 1 0,-1-1 0,2 0 0,-1 0 0,1 0 0,0-1 0,0 1 0,0-1 0,0 0 0,1-1 0,-1 1 0,1-1 0,0 0 0,0-1 0,1 1 0,3 0 0,7 2 0,1 0 0,0-1 0,0-1 0,1-1 0,-1 0 0,0-2 0,13 0 0,-20-1-29,0 0 1,-1-1-1,1-1 0,0 0 1,-1 0-1,0-1 1,0 0-1,0 0 0,0-1 1,-1-1-1,7-4 29,-13 8-8,0 0 0,0 0 0,0-1 0,0 1 0,-1-1 0,1 0-1,-1 0 1,1 0 0,-1 0 0,0 0 0,0 0 0,0 0 0,-1-1 0,1 1 0,-1-1 0,0 1 0,0-1 0,0 0-1,-1 1 1,1-1 0,-1 0 0,0 0 0,0 1 0,0-1 0,0 0 0,-1 1 0,1-1 0,-1 0 0,0 1 0,0-1-1,0 0 1,-1 1 0,1 0 0,-1-1 0,-1-1 8,-10-15 54,0 1 1,-2 0-1,0 1 1,-1 1-1,0 1 0,-1 0 1,-1 1-1,-1 1 0,0 0 1,-1 2-1,-8-4-54,20 12 0,-1 0 0,0 0 0,0 1 0,0 0 0,0 0 0,0 1 0,-1 0 0,1 1 0,-1 0 0,1 1 0,-5 0 0,10 0 0,1 0 0,0 1 0,-1 0 0,1-1 0,0 1 0,-1 1 0,1-1 0,0 0 0,0 1 0,0-1 0,0 1 0,0 0 0,1 0 0,-1 0 0,0 0 0,1 1 0,-1-1 0,1 1 0,0 0 0,0-1 0,0 1 0,0 0 0,1 0 0,-1 0 0,1 0 0,0 0 0,0 1 0,0-1 0,0 0 0,0 1 0,1-1 0,-1 3 0,0-2-220,1 0 0,0 0 1,0 1-1,0-1 0,0 0 0,0 0 0,1 0 1,0 1-1,0-1 0,0 0 0,0 0 0,1 0 1,-1 0-1,1 0 0,0-1 0,0 1 0,1-1 1,-1 1-1,1-1 0,-1 0 0,1 1 0,0-2 1,4 4 219,25 15-7373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4:48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 11851,'0'0'4052,"14"-1"-1906,-4-1-1892,-2 1-74,1 0-1,-1 0 1,0 1 0,1 0 0,-1 0 0,1 1-1,-1 0 1,1 0 0,-1 1 0,0 0 0,0 1-180,68 29 667,-1 3 1,-3 4-1,10 9-667,64 35 47,-132-76-35,55 15 78,-67-24-33,0 0 0,0-1 0,0 1-1,-1 0 1,1-1 0,-1 0 0,0 1 0,0-1 0,0 0 0,0 0 0,0 1 0,-1-1-1,1 0 1,-1 0 0,1 0 0,-1 0 0,0 0 0,0 0 0,-1 0 0,1 0 0,-1 0 0,1 0-57,-1-4 280,0-26 511,-2 0 0,-1 0 0,-2 0-1,-1 1 1,-2 0 0,-1 0 0,-12-26-791,21 55 45,0 1 23,1 0 0,0 0 0,-1 0 0,1 0 0,-1 0 0,0 0 0,0 0 0,0 0-1,0 0 1,0 0 0,0 0 0,0 0 0,-1 1 0,1-1 0,0 1 0,-1-1 0,0 1 0,1-1 0,-1 1-1,0 0 1,0 0 0,1 0 0,-1 0 0,0 0 0,0 0 0,0 0 0,0 1 0,0-1 0,-1 1 0,1-1-1,0 1 1,0 0 0,0 0 0,-2 0-68,-2 3 69,0 0-1,0 1 1,0-1-1,1 1 1,-1 0 0,1 0-1,0 1 1,1 0-1,-1 0 1,1 0-1,0 0 1,-3 6-69,-6 4 58,-351 488-240,307-420-2692,24-26-5911,17-26-4646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4:5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89 11403,'0'0'3598,"0"0"-998,0-14-257,0-29-460,0 11 1727,-16 136-497,-12 320-1512,-83 1611-2156,67-598 539,43-1147-2765,2-286 2334,4 30-1197,9-27-3926,0-14-4632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4:50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15375,'18'-155'6320,"-18"145"-5399,1-11 3485,10 28-2094,6 22-2247,1-1 0,1 0-1,1-2 1,2 0-1,0-2 1,2 0 0,0-2-1,2 0 1,1-2-1,13 8-64,-36-25-2,1 0-1,0 1 1,0-2-1,0 1 1,0 0-1,0-1 1,0 0-1,0 0 1,1-1-1,-1 0 1,1 0-1,0 0 1,-1 0-1,1-1 1,-1 0-1,1 0 1,0 0-1,-1-1 0,1 0 1,-1 0-1,1-1 1,-1 1-1,1-1 1,-1 0-1,0 0 1,0-1-1,0 0 1,0 0-1,-1 0 1,1 0-1,-1-1 1,0 0-1,0 0 1,0 0-1,0 0 1,2-5 2,4-9 261,-2 0 1,0-1-1,-2 0 1,0 0 0,-1-1-1,0 0 1,-2 0-1,-1 0 1,0 0-1,-1 0 1,-3-20-262,-19 129 0,-33 258-756,40-225-478,-5-1 0,-10 17 1234,16-92-4308,0-12-2734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3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108 113 15086,'0'0'3310,"0"0"-1335,0 0-181,10-15 10,36-47-603,-42 58-1102,0 1-1,0-1 1,1 1-1,-1 0 1,1 1-1,-1-1 0,1 1 1,0 0-1,0 0 1,0 0-1,1 1 0,-1-1 1,0 1-1,0 1 1,1-1-1,-1 1 0,0 0 1,1 0-1,3 1-98,3-1 138,-6-1-100,0 1 0,0 0 1,0 0-1,1 1 1,-1 0-1,0 0 0,0 0 1,0 1-1,-1-1 0,1 2 1,0-1-1,-1 1 1,1-1-1,-1 2 0,0-1 1,0 0-1,0 1 1,0 0-1,-1 0 0,1 1 1,-1-1-1,0 1 0,-1 0 1,1 0-1,-1 0 1,0 0-1,0 1 0,0-1 1,-1 1-1,0 0 0,0 0 1,-1 0-1,1 0 1,-1 0-1,0 0 0,-1 0 1,0 3-39,-3 9 4,0-1 0,-2 1 0,0-1-1,-1 0 1,-1-1 0,0 1 0,-1-2 0,-1 1 0,0-1 0,-2 0 0,1-1 0,-2 0 0,0-1 0,0 0 0,-1-1 0,-1 0 0,0-1 0,0 0-1,-3-1-3,3 1 9,0-1-1,-1-1 1,0 0-1,-1-1 1,0-1-1,0-1 1,0 0-1,-1-1 1,0 0-1,0-2 0,0 0 1,-6 0-9,22-3 19,0 1 1,0-1 0,0 0-1,0 0 1,0 0-1,1 0 1,-1 0 0,0 0-1,0 0 1,0 0 0,0 0-1,0 0 1,0-1-1,0 1 1,0 0 0,0-1-1,1 1 1,-1 0-1,0-1 1,0 1 0,0-1-1,1 0 1,-1 1-1,0-1 1,0 1 0,1-1-1,-1 0 1,1 0-1,-1 1 1,1-1 0,-1 0-1,1 0 1,-1 0-1,1 0 1,0 0 0,-1 1-1,1-1 1,0 0-1,0 0 1,0 0 0,0 0-1,-1 0 1,1 0-1,1 0 1,-1 0 0,0 0-1,0 0 1,0 0-1,0 0 1,1 1 0,-1-1-1,0 0 1,1 0-1,-1 0 1,1 0 0,-1 1-1,1-1 1,-1 0-1,1 0 1,-1 1 0,1-1-1,0 0 1,0 1-1,-1-1 1,1 1 0,0-1-1,0 0-19,7-2 54,0-1-1,0 1 0,1 1 1,-1-1-1,1 2 0,-1-1 1,1 1-1,0 0 1,-1 1-1,1 0 0,0 0 1,0 1-1,-1 0 1,1 0-1,-1 1 0,1 1 1,-1-1-1,0 1 0,1 1 1,-1-1-1,-1 1 1,1 1-1,1 0-53,40 23 66,-1 3 0,-2 1-1,41 37-65,-86-67 2,1-1 0,-1 1 0,1-1 0,0 0 0,-1 1 0,1-1 0,0 0 0,0 0 1,0 0-1,-1 0 0,1 0 0,0-1 0,0 1 0,1 0 0,-1-1 0,0 0 0,0 1 0,0-1 0,0 0 0,0 0 0,0 0 0,0-1 0,1 1 0,-1 0 0,0-1 0,0 1 0,0-1 0,0 0 0,0 0 0,0 0 0,-1 0 0,1 0 0,0 0 0,0 0 0,-1 0 0,1-1 0,0 1 0,-1-1 0,0 1 0,1-1 0,-1 0 0,0 1 0,0-1 0,0 0 0,0 0 0,0 0 0,0 0 0,0-1-2,27-107-2931,-31 100-998,-4 8-2536,-6 1-8071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4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76 12172,'0'0'3304,"0"0"-576,0 0-529,0 0-400,14-7-341,87-31 725,125 8-32,-286 30-2215,0 2 0,0 3 0,0 2 0,-29 9 64,87-15-8,-5-1 8,-1 1 0,1 0 0,0 0 0,0 0 0,0 1-1,0 1 1,0-1 0,1 1 0,-1 0 0,1 0 0,-1 1 0,1 0 0,0 0 0,0 1 0,1-1-1,0 1 1,-1 0 0,2 1 0,-1-1 0,1 1 0,-1 0 0,2 0 0,-1 0 0,1 1 0,-1 0 0,2 2 40,1-6 8,0 0 1,0-1 0,0 1 0,0 0 0,0 0 0,1 0 0,-1 0 0,1 0-1,0 1 1,0-1 0,0 0 0,0 0 0,0 0 0,1 0 0,-1 0 0,1 0-1,0 0 1,0 0 0,0 0 0,0 0 0,1-1 0,-1 1 0,1 0 0,0-1-1,-1 1 1,1-1 0,0 0 0,1 1 0,1 1-49,12 3 246,0-1-1,0-1 1,1 0-1,0-1 1,0-1 0,0 0-1,0-1 1,0-1 0,13-1-246,-17-1 58,0 0 0,0 1 0,0 1 0,0 0 0,0 1 0,0 1 0,-1 0 0,1 0 0,-1 1 0,0 1 0,0 0 0,0 0 0,-1 1 0,0 1 0,0 0 1,0 1-1,4 4-58,-10-4 2,0 0 1,-1 1-1,0-1 0,-1 1 1,0 0-1,0 0 1,-1 0-1,0 0 1,-1 1-1,0-1 1,0 0-1,-1 0 1,-1 1-1,1-1 1,-1 0-1,-1 1 1,1-1-1,-2 0 0,1 0 1,-1 0-1,-1-1 1,0 1-1,0-1 1,0 1-1,-1-1 1,-3 4-3,-1-1 5,-1 1 0,1-1 1,-2 0-1,1-1 0,-1 0 1,-1-1-1,0-1 0,0 1 1,-1-2-1,0 0 0,0 0 1,-1-1-1,0-1 0,0 0 1,0-1-1,0-1 0,-1 0 1,1-1-1,-1 0 0,0-2 1,1 1-1,-1-2 0,-2 0-5,9-1-53,0 0 0,0-1 0,0 0 0,0-1-1,1 0 1,-1 0 0,1 0 0,0-1-1,1 0 1,-1 0 0,1-1 0,0 0 0,0 0-1,1 0 1,0-1 0,0 0 0,0 0-1,1 0 1,0 0 0,0-1 0,1 0-1,0 0 1,0 0 0,1 0 0,0 0 0,1 0-1,-1 0 1,2-1 0,-1 1 0,1 0-1,0-1 1,1 1 0,0-1 0,1-1 53,7-14-2818,1 11-1982,1 5-4889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95 17040,'0'0'2808,"0"0"-550,0 0 251,-6-14-448,-23-39-684,16 36 232,19 23-175,14 3-1386,0-2 0,0 0 0,1-1 0,0-1 0,0-1 0,0-1 0,0-1 0,1 0 0,-1-2 1,19-2-49,-35 2 3,7 2 63,0-1 0,0-1 0,0 0 0,0-1-1,0 0 1,0 0 0,0-2 0,0 1 0,0-1 0,-1-1 0,1 0 0,-1-1 0,0 0 0,0-1 0,-1 0 0,0-1 0,0 0 0,0 0-66,-11 20 0,-41 116 0,21-74 0,3 1 0,2 1 0,2 1 0,3 0 0,2 1 0,3 0 0,2 20 0,4-77-207,0 1 0,-1-1 1,1 0-1,0 0 0,0 1 0,0-1 1,0 0-1,1 1 0,-1-1 0,1 0 1,-1 0-1,1 0 0,0 1 0,0-1 1,0 0-1,0 0 0,0 0 0,0 0 0,1 0 1,-1-1-1,1 1 0,-1 0 0,1-1 1,0 1-1,-1-1 0,1 1 0,0-1 1,0 0-1,0 0 0,0 0 0,0 0 1,0 0-1,1 0 0,-1-1 0,0 1 0,0-1 1,1 1-1,-1-1 0,0 0 0,0 0 1,2 0 206,9-8-7730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9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66 15919,'0'0'4313,"0"0"-1168,0 0-284,-1-12-443,0-38-586,-4 46-315,1 22-756,4-18-760,-10 75-7,4 0-1,3 0 1,4 41 6,0-28-157,-1-76-293,3 49-2839,6-22-5581,-2-27 611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9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93 121 13261,'0'0'5402,"0"0"-2210,0 0-571,10-14-357,34-42-679,-41 52-1435,0 0 0,0 0-1,0 0 1,1 1-1,0-1 1,-1 1 0,1 0-1,0 0 1,1 1-1,-1-1 1,0 1 0,1 0-1,-1 0 1,1 0-1,0 1 1,0-1-1,-1 1 1,1 0 0,0 1-1,0-1 1,0 1-1,0 0 1,0 0 0,3 1-150,-2 1 13,0-1 0,0 1 0,0 1 0,-1-1 0,1 1 0,-1 0 1,1 0-1,-1 1 0,0 0 0,0 0 0,0 0 0,-1 0 0,0 1 0,0-1 1,0 1-1,0 0 0,0 1 0,-1-1 0,0 1 0,-1-1 0,1 1 0,-1 0 1,0 0-1,0 0 0,0 4-13,-1-1-42,-1 0 0,0 0-1,0 1 1,-1-1 0,0 0 0,-1 0 0,0 0 0,0 0 0,-1 0-1,0 0 1,-1-1 0,0 1 0,0-1 0,-1 0 0,0 0 0,0 0-1,-1-1 1,0 0 0,0 0 0,-1-1 0,-1 2 42,-13 11-169,-1 0 1,-1-1 0,-1-1-1,0-1 1,-1-2 0,-7 3 168,21-11 11,1-1 0,-2-1 1,1 1-1,0-2 0,-1 0 0,0 0 1,1-1-1,-1 0 0,-8-1-11,23-1 34,-1 0-1,0 0 1,0 0-1,0 0 1,0 0 0,0 0-1,0-1 1,0 1-1,0-1 1,0 1-1,0-1 1,0 0 0,-1 0-1,1 0 1,0 0-1,0 0 1,-1 0 0,1-1-1,0 1 1,-1 0-1,0-1 1,1 0-1,-1 1 1,0-1 0,0 0-1,1 1 1,-1-1-1,-1 0 1,1 0-1,0 0 1,0 0 0,-1 0-1,1 0 1,-1 0-1,0 0 1,1 0-1,-1 0 1,0 0 0,0 0-1,0 0 1,-1 0-1,1 0 1,0 0 0,-1 0-1,1 0 1,-1 0-1,0 0 1,0 0-1,0 0 1,0 0 0,0 1-1,0-1 1,0 0-1,0 1 1,-1-1-1,1 1 1,-1-1 0,1 1-1,-1 0 1,1-1-1,-1 1 1,0 0-1,0 0 1,0 0 0,1 0-1,-1 1 1,0-1-1,0 1 1,-2-1-34,14 6 0,-2 1 0,1 0 0,-1 0 0,1 1 0,-2 0 0,1 1 0,-1 0 0,0 0 0,-1 0 0,3 6 0,21 22 0,-26-32 0,1 5-15,2-1 0,-1 1 1,1-1-1,0 0 1,1-1-1,0 0 1,0 0-1,1-1 1,0 0-1,0 0 1,0-1-1,0 0 1,1-1-1,0 0 0,0-1 1,0 1-1,0-2 1,1 0-1,-1 0 1,1-1-1,-1 0 1,2-1 14,-5-3-59,-1 0 0,0 0 0,0-1 0,-1 0 0,1 0 0,-1-1 0,0 1 0,0-1 0,-1 0 0,1-1 0,-1 1 0,0-1 0,0 1 0,-1-1 1,0-1-1,0 1 0,0 0 0,-1-1 0,0 1 0,0-1 0,-1 0 0,1 1 0,-2-1 0,1-6 59,-3-5-3040,-10 13-4228,-4 5-2694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1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18866,'0'0'3785,"0"0"-769,0 0-384,0 0-620,0 0-784,0 0-491,-6 18-321,-24 122-341,33 246-609,-3-379 22,4 23-1905,4-12-4508,-2-10-656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1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90 20211,'0'0'4570,"0"0"-1720,0 0-570,0 0-545,0-5-779,-12-13-750,-13 40-247,21-17 41,0 0 0,0 1 0,1-1 0,0 1 0,0-1 0,0 1 0,1 0 0,0 0 0,0 0 0,0 0 0,1 1 0,0-1 0,0 0 0,0 1 0,1-1 0,0 0 0,1 1 0,-1-1 0,1 0 0,0 1 0,1-1 0,-1 0 0,1 0 0,1 0 0,-1 0 0,4 5 0,7 3 0,0-2 0,2 1 0,-1-2 0,1 0 0,1 0 0,0-2 0,1 0 0,14 5 0,55 34 0,-80-45 0,-1 0 0,1 0 0,0 0 0,-1 1 0,0 0 0,1 0 0,-2 0 0,1 0 0,0 1 0,-1 0 0,0 0 0,0 0 0,0 0 0,-1 1 0,0-1 0,0 1 0,0 0 0,-1 0 0,0 0 0,0 1 0,0-1 0,-1 0 0,0 1 0,0-1 0,-1 0 0,0 1 0,0-1 0,-1 7 0,-4-6 0,0 0 0,-1-1 0,0 1 0,-1-1 0,1 0 0,-1-1 0,0 0 0,0 0 0,-1-1 0,0 1 0,1-2 0,-2 1 0,1-1 0,0 0 0,0-1 0,-1 0 0,0 0 0,1-1 0,-1 0 0,0 0 0,1-1 0,-5-1 0,-2 3 0,-1-1 0,0 0 0,0-2 0,0 1 0,0-2 0,0 0 0,0-2 0,1 1 0,-1-2 0,-13-5 0,-1-20-2848,29 24 1862,0 1 1,1-1-1,0 1 1,0-1 0,0 1-1,0-1 1,1 1-1,0-1 1,0 1 0,1 0-1,-1-1 1,1 1-1,0 0 1,1 0-1,-1 0 1,3-3 985,13-29-10981</inkml:trace>
  <inkml:trace contextRef="#ctx0" brushRef="#br0" timeOffset="258.305">137 62 14253,'13'-1'3823,"110"-3"2151,127-9 84,-7-31-4894,-283 52-9412,13 0 2424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0:43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1 232 22613,'0'0'849,"0"0"0,0 0 582,0 0-460,0 0-544,4 16-154,-1-4-206,-2-6-44,0 0 0,0 0-1,1-1 1,0 1 0,0-1 0,0 1 0,0-1 0,1 0 0,0 0 0,0 0-1,1 0 1,-1 0 0,1-1 0,0 1 0,0-1 0,0 0 0,1 0 0,0-1-1,-1 1-22,22 7 10,-1-1-1,2-1 0,-1-2 0,1 0 1,0-2-1,0 0 0,1-3 0,0 0 0,-1-1 1,1-2-1,25-3-9,-43 4-24,-1-1 0,1 0 0,0 0 0,0-1 1,-1-1-1,1 1 0,-1-1 0,0-1 0,0 0 0,0 0 1,0-1-1,-1 0 0,0 0 0,0-1 0,5-4 24,-12 7 7,0-1 0,0 0 0,0 1 0,-1-1 0,1 1 0,-1-1 0,0 0 0,0 1-1,0-1 1,0 0 0,-1 1 0,0-1 0,0 0 0,0 1 0,0-1 0,0 1 0,0 0 0,-1-1 0,0 1 0,0 0-1,0 0 1,0 0 0,0 0 0,-1 0 0,1 0 0,-1 1 0,-1-2-7,-2-4 53,-14-18 278,-1 1-1,-1 1 1,-1 1-1,-1 0 1,-1 2-1,-1 1 1,0 1-1,-2 2 0,0 0 1,-7-1-331,29 15 45,1 0 1,-1 1-1,1 0 1,-1 0-1,0 0 1,0 0-1,0 1 1,0 0-1,0 0 1,0 1-1,0 0 1,0 0-1,0 0 1,0 1-1,0 0 1,0 0-1,0 0 1,0 1-1,0 0 1,0 0-1,1 0 0,-1 1 1,1 0-1,0 0 1,-4 3-46,2 3 12,-1 0 0,1 0 0,0 1 1,1 0-1,0 0 0,1 0 0,0 1 0,0 0 0,1 0 0,1 0 1,0 0-1,0 1 0,1 0 0,1-1 0,0 1 0,1 0 0,0-1 1,0 1-1,1 0 0,1 0 0,1 4-12,1 5-26,1-1 1,1 0-1,1 0 1,1 0-1,0-1 0,2-1 1,0 1-1,1-1 0,0-1 1,2 0-1,11 12 26,-14-18-88,1 0 0,0-1 0,0 0-1,1-1 1,1 0 0,-1-1 0,1 0 0,1-1-1,-1 0 1,1-2 0,0 1 0,1-2 0,-1 1-1,1-2 1,0 0 0,0-1 0,0-1 0,0 0-1,0-1 1,0 0 0,0-1 0,0-1 0,2-1 88,-8-1-8,0 0 1,-1 0 0,1-1 0,-1 0-1,0 0 1,-1-1 0,1 0 0,-1 0-1,0-1 1,-1 0 0,0 0-1,0-1 1,0 0 0,-1 0 0,0 0-1,-1-1 1,0 1 0,0-1 0,0 0-1,-1 0 1,-1 0 0,0-1 0,0 1-1,-1-1 1,0 1 0,0-1-1,-1 1 1,-1-1 0,1 1 0,-1-1-1,-1 1 1,0-1 0,0 1 0,-1 0-1,0 0 1,-1-1 7,-5-14 145,-2-1-1,0 2 1,-1-1 0,-1 2-1,-1 0 1,-2 0-1,0 1 1,-1 1 0,0 1-1,-2 1 1,-10-8-145,25 22 21,-1 0 0,-1 0 0,1 0 0,0 1-1,-1 0 1,0 0 0,0 0 0,0 1 0,0 0 0,0 0 0,0 0 0,0 1 0,-1 0 0,1 0 0,-1 1-1,1 0 1,0 0 0,-1 0 0,1 1 0,-1 0 0,1 0 0,0 0 0,0 1 0,-1 0 0,1 0 0,1 1-1,-1 0 1,0 0 0,1 0 0,-1 1 0,1-1 0,0 1 0,0 0 0,0 1 0,1 0 0,-2 1-21,-8 10 8,1 0 0,0 1 0,1 0 0,1 1 0,1 0 1,0 1-1,2 0 0,0 1 0,1 0 0,1 0 0,0 0 1,2 1-1,1 0 0,0 0 0,2 0 0,0 0 0,1 2-8,2-16-54,1 0-1,-1 0 0,1 0 1,0 0-1,1 0 0,0 0 0,0-1 1,0 0-1,1 0 0,0 0 1,0 0-1,1-1 0,-1 0 0,1 0 1,0 0-1,1-1 0,-1 0 0,1 0 1,-1-1-1,1 1 0,0-2 1,1 1-1,-1-1 0,0 0 0,1 0 1,-1-1-1,1 0 0,-1 0 1,1-1-1,0 0 0,-1 0 0,1-1 1,-1 0-1,1-1 0,-1 1 1,1-1-1,-1-1 0,0 1 0,0-1 1,2-2 54,95-58-3168,-49 6-2980,-32 23-1368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6:13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781 23 8904,'0'0'3476,"0"0"-1917,0 0 725,0 0 49,0 0-865,0 0-160,0 0 75,0-5-278,0-13 196,0 32 1167,1 58-141,0 11-1439,-2-1 0,-5 0 0,-13 67-888,18-146 3,-31 155 181,-51 144-184,49-184 0,6 2 0,-13 117 0,36-209 0,-20 198 0,21-154 0,-4-1 0,-3-1 0,-3 0 0,-3 0 0,-9 19 0,-21 38 0,5 3 0,6 2 0,-14 102 0,24 1 0,-21 161 0,22-236 0,-27 218 0,4-133 0,25-73 0,3-22 0,8-36 0,21-126-21,43-100-4130,-30 67-2204,-9 16-1247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08.69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180 110 11723,'0'0'3678,"0"0"-822,0 0-320,0 0-107,0 0-422,0 0-304,0 0-256,-5-6-347,1 1-975,4 5-99,1 0-1,-1 0 1,1 0-1,0 0 0,-1 0 1,1 0-1,-1 0 1,1 0-1,-1 0 1,1 0-1,0 0 0,-1-1 1,1 1-1,-1 0 1,1 0-1,-1-1 0,1 1 1,-1 0-1,1-1 1,-1 1-1,0 0 1,1-1-1,-1 1 0,1-1 1,-1 1-1,0-1 1,1 1-1,-1-1 1,0 1-1,0-1 0,1 1 1,-1-1-1,0 1 1,0-1-1,0 1 1,0-1-1,1 1 0,-1-1 1,0 0-1,0 1 1,0-1-1,0 1 0,-1-1 1,1 1-1,0-1 1,0 0-1,0 1 1,0-1-1,0 1 0,-1-1 1,1 1-1,0-1 1,-1 1-1,1-1 1,0 1-1,-1-1 0,1 1-25,78-2 329,-1-3-1,75-14-328,-152 18 0,-1 1 1,1-1-1,-1 1 1,1-1-1,-1 1 1,1-1-1,-1 1 1,1-1-1,-1 0 1,1 1-1,0-1 0,-1 1 1,1-1-1,0 0 1,-1 0-1,1 1 1,0-1-1,0 0 1,0 1-1,0-1 1,0 0-1,0 0 1,0 1-1,0-1 0,0 0 1,0 0-1,0 1 1,0-1-1,1 0 1,-1 1-1,0-1 1,0 0-1,1 1 1,-1-1-1,0 0 0,1 1 1,-1-1-1,1 1 1,-1-1-1,1 1 1,-1-1-1,1 1 1,-1-1-1,1 1 1,0-1-1,-1 1 0,1 0 1,0-1-1,-1 1 1,1 0-1,0-1 1,-1 1-1,1 0 1,0 0-1,0 0 1,-1 0-1,1 0 1,0 0-1,0 0 0,-1 0 1,1 0-1,0 0 1,-1 0-1,1 0 1,0 1-1,0-1 1,-1 0-1,1 0 1,0 1-1,-1-1 0,-19-6-113,-1 2 0,0 0 0,0 0 0,0 2 0,0 1 0,0 0-1,-1 2 1,1 0 0,0 1 0,0 1 0,-10 4 113,17-6-49,-1 1 0,1 0-1,0 1 1,0 1 0,0 0-1,1 1 1,-1 0 0,1 1-1,0 0 1,1 1 0,-1 0 0,2 1-1,-1 0 1,1 1 0,0 0-1,0 0 1,-4 7 49,7 71 288,9-84-242,-1-1-1,1 1 0,0-1 1,0 0-1,0 0 1,0 0-1,1 0 0,-1 0 1,0 0-1,1-1 0,-1 1 1,1-1-1,-1 0 1,1 1-1,0-1 0,0 0 1,0-1-1,-1 1 0,1 0 1,0-1-1,0 0 1,0 1-1,0-1 0,3-1-45,81-2 296,67 8 610,-147-3-882,-1 0 0,0 0 0,0 0 0,0 1 0,0 0 0,0 0 0,0 1 0,-1-1 0,1 1 0,-1 1 0,0-1 0,-1 1 0,1-1 0,-1 2 0,0-1 0,0 0 0,0 1 0,-1-1 0,0 1 0,0 0 0,0 0 0,0 3-24,0 1 0,0 0 0,-1 0 0,0 0 0,-1 0 0,0 1 0,-1-1 0,0 0 0,0 0 0,-1 1 0,-1-1 0,0 0 0,0 0 0,-1 0 0,0 0 0,0-1 0,-1 1 0,-1-1 0,0 0 0,0 0 0,-1 0 0,0-1 0,0 0 0,-1 0 0,0 0 0,0-1 0,-1 0 0,1 0 0,-2-1 0,1 0 0,-1-1 0,0 0 0,0 0 0,0-1 0,-1 0 0,0 0 0,1-1 0,-1-1 0,-1 0 0,1 0 0,0-1 0,0 0 0,-8 0 0,8-3-18,1 1 1,-1-1-1,1 0 0,-1-1 0,1 0 1,0-1-1,0 0 0,0 0 0,0-1 1,1 0-1,0 0 0,0-1 1,0 0-1,1-1 0,0 1 0,0-2 1,0 1-1,1-1 0,0 1 1,1-2-1,0 1 0,0-1 0,1 1 1,0-1-1,-2-9 18,0 6-830,0 20-6673,3 7 72</inkml:trace>
  <inkml:trace contextRef="#ctx0" brushRef="#br1" timeOffset="133502.992">10 804 10954,'0'0'2787,"0"0"-753,0 0 299,0 0-193,0 0-618,0 0-454,-9 0 10,245-14-299,-153 12 43,-122 12 897,-103 3-416,129-11-4292,26-3-3402,8 0-4857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7:42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16560,'0'0'3272,"0"0"-1425,0 0-58,0 0-220,19-1-613,262-26 981,291-56-1504,-490 73-348,-93 21-1238,-40 14-6006,18-13-1734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8:58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244 106 11050,'0'0'4351,"0"0"-1644,4-14-652,-2 6-1493,7-31 497,3-6 3256,-12 46-2929,-3 11 2759,-14 41-3942,-154 374 21,153-393-783,-28 63-1971,30-32-5223,16-59 3204,2-4-1515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8:58.5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370 99 6470,'20'-98'10613,"-20"98"-10348,1 0-1,-1 1 1,0-1 0,0 0 0,1 0-1,-1 0 1,0 1 0,0-1 0,1 0-1,-1 0 1,0 0 0,0 0 0,1 0-1,-1 0 1,0 0 0,1 0 0,-1 1-1,0-1 1,1 0 0,-1 0 0,0 0-1,1 0 1,-1-1 0,0 1 0,1 0-1,-1 0 1,0 0 0,0 0 0,1 0-1,-1 0 1,0 0 0,1 0 0,-1-1-1,0 1 1,0 0 0,1 0 0,-1 0-1,0-1-264,1 8-563,41 169 3778,-31-138-3185,3-1 1,1 0 0,2-1 0,1-1-1,19 27-30,95 108-26,-130-169 27,-1 0 1,1 0 0,-1 1 0,0-1 0,1 1 0,-1-1-1,0 1 1,0 0 0,0-1 0,0 1 0,0 0-1,-1 0 1,1-1 0,0 1 0,-1 0 0,1 0-1,-1 0 1,0 0 0,0 0 0,0 0 0,0 0-1,0 0 1,0 0 0,0 0 0,-1 0 0,1 0 0,0-1-1,-1 1 1,0 0 0,0 0 0,1 0 0,-1 0-1,0-1 1,0 1 0,0-1 0,-1 1 0,1 0-1,0-1 1,-1 0 0,1 1 0,-1-1 0,1 0-1,-1 0 1,1 0 0,-1 0 0,0 0 0,0 0 0,1 0-1,-1-1 1,0 1 0,0-1 0,0 1 0,0-1-1,0 0 1,0 1 0,-1-1-2,-132 33 667,0-5 0,-83 3-667,210-30 22,-18 3-152,-112 9-2222,159-22-4882,10-2-143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8:59.0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8488,'0'0'5808,"0"0"-2050,1-14-613,0-37-607,-1 42 5622,20 274-7290,-17-102-3544,-3 83-5911,-1-98 5062,0-127-1025,-1-6-2803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8:59.4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1 314 16464,'0'-103'3523,"0"94"-3125,0 0 0,0 1 0,1-1 0,0 1 0,1 0-1,0-1 1,0 1 0,1 0 0,0 0 0,0 0 0,1 0 0,0 1 0,0-1 0,1 1 0,0 0 0,3-2-398,-1 2 198,0 1 0,0 0 0,1 0 0,0 1 0,1 0 0,-1 1 0,1 0 0,0 0 0,-1 1 0,2 0 1,-1 0-1,0 1 0,3 0-198,10-3 176,0 2 1,1 0 0,0 2-1,0 0 1,-1 2-1,1 0 1,0 1 0,-1 2-1,1 0 1,-1 1-1,0 2 1,0 0-177,-17-5 1,-1-1-1,0 1 1,1 0 0,-1 0-1,0 0 1,0 1 0,0-1 0,-1 1-1,1 0 1,-1 0 0,1 0-1,-1 1 1,0-1 0,0 1-1,0 0 1,-1-1 0,1 1-1,-1 1 1,0-1 0,0 0-1,-1 0 1,1 1 0,-1-1-1,0 1 1,0-1 0,0 1-1,-1-1 1,0 1 0,0 0 0,0-1-1,0 1 1,-1 0 0,1-1-1,-1 1 1,0-1 0,-1 1-1,1-1 1,-1 0 0,-1 3-1,-10 10-5,0-1 1,-1 0-1,-1-1 1,0-1-1,-1 0 1,-1-1 0,0-1-1,-1 0 1,0-2-1,-1 0 1,0-1-1,-19 7 5,-5 4-208,128-22 53,-77 1 149,0 1 1,1 0-1,-1 0 0,0 0 0,0 1 0,0 1 0,1-1 0,-1 1 0,-1 1 0,1-1 0,0 1 0,-1 1 1,1-1-1,-1 1 0,0 1 0,0-1 0,-1 1 0,1 0 0,-1 1 0,0-1 0,0 1 0,-1 1 0,0-1 1,0 1-1,0 0 0,-1 0 0,0 0 0,0 2 6,-1-3 5,-1 0 1,1 0-1,-1 0 1,-1 0-1,1 0 1,-1 1 0,0-1-1,0 0 1,-1 1-1,0-1 1,0 1-1,-1-1 1,0 0-1,0 1 1,0-1-1,-1 0 1,1 0-1,-2 0 1,1 0-1,-1 0 1,1 0-1,-2 0 1,1-1 0,-1 0-1,0 0 1,0 0-1,0 0 1,-4 3-6,0 0-4,-1 0 0,0-1 0,-1 1 1,0-2-1,0 1 0,0-2 1,-1 1-1,0-1 0,0-1 0,0 0 1,0-1-1,-1 0 0,0 0 0,1-2 1,-1 1-1,0-1 0,0-1 0,0 0 1,0-1-1,-2 0 4,10 0-171,-1 0 0,1 1 0,-1-2 0,1 1 1,-1 0-1,1-1 0,0 0 0,0 0 0,0 0 0,0-1 0,0 1 1,0-1-1,1 0 0,-1 0 0,1 0 0,0-1 0,0 1 0,0-1 1,-2-3 170,3 4-277,1 1 1,0-1 0,0 1 0,0-1 0,0 0-1,0 0 1,0 0 0,1 1 0,-1-1 0,1 0-1,0 0 1,0 0 0,0 0 0,0 0 0,1 0-1,-1 0 1,1 1 0,-1-1 0,1 0 0,0 0-1,0 1 1,0-1 0,1 0 0,-1 1 0,1-1-1,-1 1 1,1 0 0,0-1 0,0 1 0,0 0-1,1-1 277,21-17-4927,0 4-2280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8:59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42 18257,'0'0'3097,"0"0"-482,0 0-511,0 0-994,0 0-875,0 0-176,-6 13-11,-4 11-17,-3 3-6,1 1 0,1 1-1,1-1 1,2 1 0,-4 26-25,11-44-39,1-1 0,0 1 0,0 0 0,1-1 0,0 0 0,1 1 0,0-1 0,1 0 0,0 0 0,0 0 0,1 0 0,1 0 0,0-1 0,0 0 0,0 0 0,1 0 0,1-1 0,-1 0 0,1 0 1,1 0-1,0-1 0,0 0 0,0-1 0,1 0 0,-1 0 0,2-1 0,6 4 39,-10-6 32,0-1 0,1 1-1,-1-1 1,1-1 0,0 1 0,-1-1 0,1 0 0,0 0 0,0-1 0,0 0-1,0 0 1,-1-1 0,1 0 0,0 0 0,0-1 0,-1 1 0,1-2-1,-1 1 1,1-1 0,-1 1 0,0-2 0,0 1 0,0-1 0,-1 0 0,1 0-1,-1 0 1,0-1 0,0 0 0,-1 0 0,1 0 0,-1 0 0,0-1 0,2-3-32,2-8 317,0 1 1,0-1 0,-2 0 0,0 0 0,-1-1 0,0 1 0,-2-1 0,0-1 0,-1 1 0,-1 0 0,-1 0 0,0-1 0,-1 1 0,-1 0 0,-1 0 0,-1-2-318,2 11-164,-1 1 0,1 0 0,-2 0 0,1 0 0,-1 0 0,0 0 0,0 1 0,-1 0 1,0 0-1,-1 0 0,1 1 0,-1-1 0,-1 1 0,1 1 0,-1-1 0,0 1 0,0 0 0,0 1 0,-1-1 0,0 2 0,0-1 0,0 1 0,0 0 0,0 1 0,-1 0 0,1 0 1,-1 1-1,1 0 0,-1 0 0,0 1 0,1 0 0,-1 0 0,1 1 0,-1 1 0,0-1 0,1 1 0,0 1 0,-6 2 164,-31 14-7639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03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46 2146,'0'0'11910,"0"0"-6374,0 0-2344,0 0-330,0 0-770,0 0-602,0 0-359,-3-7-410,2 3-652,1 3-63,-1 1 1,0-1 0,1 0 0,0 0-1,-1 0 1,1 1 0,-1-1 0,1 0 0,0 0-1,0 0 1,-1 0 0,1 0 0,0 0-1,0 0 1,0 1 0,0-1 0,0 0-1,0 0 1,0 0 0,1 0 0,-1 0 0,0 0-1,0 0 1,1 0 0,-1 1 0,0-1-1,1 0 1,-1 0 0,1 0 0,-1 1 0,1-1-1,0 0 1,-1 1 0,1-1 0,-1 0-1,1 1 1,0-1 0,0 1 0,-1-1-1,1 1 1,0-1 0,0 1 0,0 0 0,0-1-1,0 1 1,-1 0 0,1 0 0,0 0-1,0-1-6,81 2 167,-80 0-164,0-1 0,0 1 0,-1 0 0,1-1 0,0 1 0,-1 0 0,1 0 0,0 0 0,-1 0 0,1 1 0,-1-1 0,0 0 0,1 0 0,-1 1 0,0-1 0,0 1 0,0 0 0,0-1-1,0 1 1,0 0 0,0-1 0,-1 1 0,1 0 0,-1 0 0,1-1 0,-1 1 0,1 0 0,-1 0 0,0 0 0,0 0 0,0 0 0,0 0 0,-1 0 0,1-1 0,0 1 0,-1 0 0,1 0 0,-1 0 0,0 0 0,1-1 0,-2 3-3,-5 10 24,-1-1 0,0 1 1,-1-1-1,0-1 0,-1 1 1,-1-2-1,1 1 0,-2-2 1,0 1-1,-5 2-24,1 1 24,-41 42 88,57-56-121,-1 1-1,1-1 1,0 1 0,0-1 0,0 1 0,0-1-1,0 1 1,0-1 0,0 1 0,0-1 0,0 1-1,0-1 1,0 1 0,1-1 0,-1 1 0,0-1 0,0 1-1,0-1 1,1 1 0,-1-1 0,0 1 0,1-1-1,-1 0 1,0 1 0,1-1 0,-1 1 0,0-1-1,1 0 1,-1 1 0,1-1 0,-1 0 0,1 0 0,-1 1-1,1-1 1,-1 0 0,1 0 0,-1 0 0,1 0-1,-1 1 1,1-1 0,-1 0 0,1 0 0,-1 0-1,1 0 1,-1 0 0,1 0 0,-1-1 0,1 1-1,-1 0 1,1 0 0,-1 0 0,1 0 0,-1 0 0,1-1-1,-1 1 1,1 0 0,-1-1 0,0 1 0,1 0-1,-1-1 1,1 1 9,134-36-5075,-85 20 781,6 0-3446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03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46 1890,'0'0'14424,"0"0"-9230,0 0-2492,0 0-225,0 0-769,0 0-774,2 0-357,201-18 330,-142 10-3251,58-10-7905,-113 16 2151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0:43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 1 8072,'0'0'5541,"0"0"-5349,0 0 0,-83 34-64,80-18-128,3-2-32,2 2-2082,8-7-4292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04.2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157 569 17008,'0'0'3945,"0"0"-1217,0 0-214,0 0-405,0 0-849,0 0-593,-13 3-272,9-2-377,0 0-1,0-1 0,-1 1 1,1 0-1,0 1 0,0-1 0,0 1 0,0 0 0,0 0 0,0 0 0,0 1 0,1-1 0,-1 1 0,1 0 1,-1 0-1,1 0 0,0 0 0,0 1 0,1-1 0,-1 1 0,1-1 0,0 1 0,0 0 0,-2 4-17,-7 19 6,1 0-1,1 0 0,2 1 1,0-1-1,2 2 0,2-1 1,0 1-1,2-1 0,0 1 1,3 0-1,0-1 0,1 1 1,2-1-1,1 0 0,2 0 1,9 25-6,-5-31-694,0 1-1,1-2 1,1 0 0,0 0 0,2-2 0,1 0-1,2 1 695,35 20-5254,8-17-4053,-41-20 424</inkml:trace>
  <inkml:trace contextRef="#ctx0" brushRef="#br0" timeOffset="468.03">545 734 4740,'0'0'10325,"0"0"-5745,0 0-2081,0 0-599,0 0-576,7 14-411,38 101-16,-43-96-916,1 0 1,1 0 0,1 0 0,0 0 0,2-1-1,0 1 1,1-2 0,1 1 0,0-1 0,1 0-1,1-1 1,1-1 0,0 1 0,1-2-1,1 0 1,0 0 0,11 7 18,-22-19-38,-1 0 1,1 0-1,0 0 0,0-1 1,-1 1-1,1-1 0,0 0 1,0 0-1,1 0 1,-1 0-1,0 0 0,0-1 1,0 1-1,1-1 0,-1 0 1,0 0-1,0 0 0,1 0 1,-1-1-1,0 1 0,0-1 1,0 0-1,1 0 0,-1 0 1,0 0-1,0-1 0,-1 1 1,1-1-1,0 0 0,0 0 1,-1 0-1,1 0 0,-1 0 1,0 0-1,1-1 0,-1 1 1,1-2 37,9-18 457,0 0 0,-2-1 0,0 0 0,-2 0 0,0-1 0,2-16-457,9-25 1304,28-97 1622,-54 286-2606,1-38-320,0-25 0,2-1 0,3 0 0,3 1 0,2-1 0,3 0 0,10 36 0,5-22 0,-12-45 0,-1-1 0,-1 2 0,-1-1 0,-2 1 0,-1 0 0,-1 0 0,-2 0 0,-1 0 0,-2 13 0,1-38 0,1 0 0,-2 0 0,1 0 0,0 0 0,-1 0 0,0-1 0,0 1 0,0 0 0,-1-1 0,1 0 0,-1 1 0,0-1 0,-1 0 0,1-1 0,-1 1 0,1-1 0,-1 1 0,0-1 0,0 0 0,-1 0 0,1-1 0,-1 1 0,1-1 0,-1 0 0,0 0 0,1-1 0,-1 1 0,0-1 0,0 0 0,0 0 0,0-1 0,-4 0 0,-15-2-188,0-2 0,0-1-1,0-1 1,1-1 0,0-1 0,0-1 0,1 0 0,0-2-1,1-1 1,0-1 0,1 0 0,0-2 0,1 0 0,1-1-1,0-1 1,-1-3 188,-56-68-5452,38 22-3259,20 25-2430</inkml:trace>
  <inkml:trace contextRef="#ctx0" brushRef="#br0" timeOffset="762.592">1332 999 12812,'0'0'8515,"0"0"-4469,0 0-1531,0 0-556,0 0-833,0 0-576,0 0-208,-2 8-75,-7 23-193,2 1-1,1-1 1,2 1 0,1 0 0,2 0 0,1 18-74,0-38-217,1-1 0,0 0 0,1 0 0,0-1 0,0 1 1,1 0-1,1-1 0,0 1 0,0-1 0,1 0 0,0 0 1,1-1-1,0 0 0,1 0 0,-1 0 0,2 0 0,-1-1 1,1-1-1,1 1 0,-1-1 0,5 2 217,21 5-4686,-10-12-2148,-9-2-1275</inkml:trace>
  <inkml:trace contextRef="#ctx0" brushRef="#br0" timeOffset="1052.323">1523 532 12524,'0'0'2920,"0"0"-507,0 0-267,0 0-432,0 0-519,0 0-351,0 0-262,-3 3-219,2-1-347,0 0 0,0 0 0,1 0 0,-1 1 1,1-1-1,-1 0 0,1 0 0,0 1 0,0-1 1,0 0-1,0 0 0,0 1 0,0-1 0,1 0 1,-1 0-1,1 0 0,0 1 0,-1-1 0,1 0 1,0 0-1,0 0 0,0 0 0,1 0 0,-1-1 0,0 1 1,1 0-1,-1 0 0,1-1 0,0 1 0,-1-1 1,2 1-17,65 51 261,-67-51-203,0-1 1,0 0-1,0 0 0,0 0 0,0 0 0,0 0 1,1 0-1,-1 0 0,0-1 0,1 1 1,-1 0-1,1-1 0,-1 1 0,1-1 0,-1 1 1,1-1-1,-1 0 0,1 0 0,-1 0 0,1 1 1,-1-2-1,1 1 0,-1 0 0,1 0 1,-1 0-1,1-1 0,-1 1 0,1-1 0,-1 1 1,1-1-1,-1 1 0,1-1 0,-1 0 1,0 0-1,0 0 0,1 0 0,-1 0 0,0 0 1,0 0-1,0 0 0,0 0 0,0 0 1,0-1-1,0 1 0,-1 0 0,1-1 0,0 1 1,-1-1-1,1 1 0,-1-1 0,1 1 0,-1-1 1,0 0-59,-2-8 73,0 1 0,-1-1 0,-1 1 0,0 0 0,0 0 0,-1 0 0,0 1 0,0 0 1,-1 0-1,0 0 0,0 0 0,-1 1 0,-5-4-73,-70-42 266,80 52-393,-1 0-1,1 0 1,-1 0 0,1 1-1,-1 0 1,0-1 0,1 1-1,-1 0 1,1 0 0,-1 0-1,0 1 1,1-1 0,-1 1-1,1-1 1,-1 1 0,1 0-1,-1 0 1,1 0 0,-1 0-1,1 0 1,0 1 0,0-1-1,-1 1 1,1-1 0,0 1-1,1 0 1,-1 0 0,0 0-1,0 0 1,1 0 0,-1 0-1,1 1 1,0-1 0,0 0-1,-1 1 128,-6 26-5712,7 1-4949</inkml:trace>
  <inkml:trace contextRef="#ctx0" brushRef="#br0" timeOffset="1446.734">1865 1220 15759,'0'0'5253,"0"0"-2755,0 0-352,0 0-1025,0 0-864,0 0-65,95-55 256,-50 50-160,5 2-223,2 1-33,-4-3-32,-5 1-32,-4-2-353,-8 0-704,-4-1-705,-5 3-1345,-6 1-672,-9 0-2916</inkml:trace>
  <inkml:trace contextRef="#ctx0" brushRef="#br0" timeOffset="1873.396">2535 860 9417,'0'0'7778,"0"0"-3950,0 0-935,0 0-640,0 0-1202,12-4-543,-5 2-425,-5 1-72,-1 0 0,0 0 0,1 0 0,-1 0 0,1 0 0,-1 0 0,1 1 0,-1-1 0,1 1 0,-1-1 0,1 1 0,0 0 0,-1-1 0,1 1 0,0 0 0,-1 0 0,1 0 0,0 0-1,-1 1 1,1-1 0,-1 0 0,1 1 0,0-1 0,-1 1 0,1-1 0,-1 1 0,1 0 0,-1 0 0,1 0 0,-1-1 0,0 1 0,1 1 0,-1-1 0,0 0 0,0 0 0,0 0 0,0 1 0,0-1 0,0 0 0,0 1 0,0-1 0,0 2-11,2 18-16,1 1 0,1-1 0,1 0 0,1-1 0,1 0 0,1 0 0,0 0 0,1-1 0,2 0 0,0-1 0,0-1 0,2 0 0,0 0 0,1-2 0,1 0 0,0 0 0,1-2 0,13 9 16,-25-18-6,0-1 1,1 0-1,-1 0 1,0-1-1,1 1 1,0-1-1,-1 0 1,1-1-1,0 0 1,0 0-1,0 0 1,0 0-1,0-1 1,0 0-1,0 0 1,0-1-1,0 0 1,0 0-1,0 0 0,0-1 1,-1 1-1,1-1 1,-1-1-1,1 1 1,-1-1-1,0 0 1,1 0-1,-2-1 1,1 1-1,1-2 6,6-14 352,-1-1-1,-1 0 0,-1 0 0,0-1 0,-2 0 0,0 0 1,-1-1-1,-2 0 0,0 0 0,-1 0 0,-1-1 1,-2 1-1,0-1 0,-1-4-351,1 28 1,-1-1-1,1 0 1,0 0 0,0 0 0,-1 0-1,1 0 1,0 0 0,0 1-1,-1-1 1,1 0 0,0 0-1,-1 0 1,1 0 0,0 0 0,0 0-1,-1 0 1,1 0 0,0 0-1,0 0 1,-1 0 0,1 0 0,0 0-1,-1-1 1,1 1 0,0 0-1,0 0 1,-1 0 0,1 0 0,0 0-1,0 0 1,0-1 0,-1 1-1,1 0 1,0 0 0,0 0 0,0-1-1,-1 1 1,1 0 0,0 0-1,0-1 1,0 1 0,0 0 0,0 0-1,0-1 1,-1 1-1,-5 27 0,0 0 0,2 1 0,1-1 0,2 1 0,0 0 0,3 21 0,-2 36 0,-18 275 0,18-344 0,1 18 0,-2-1 0,-1 0 0,-1 0 0,-2 0 0,-2 1 0,5-25 0,-1 0 0,0-1 0,0 1 0,-1 0 0,0-1 0,-1 0 0,0 0 0,0 0 0,0-1 0,-1 0 0,0 0 0,-1 0 0,0-1 0,0 0 0,0 0 0,-1 0 0,1-1 0,-1-1 0,0 1 0,-3 0 0,-5 1-137,-1-1 0,-1-1 1,1 0-1,-1-1 0,1-1 0,-1 0 0,0-2 1,1 0-1,-1-1 0,0-1 0,0 0 0,1-1 1,0-1-1,-1-1 0,2-1 0,-1 0 0,0-1 1,1 0-1,1-2 0,-1 0 0,1 0 0,1-2 1,0 0-1,-11-11 137,-18-30-5018,24 13-1554,4-10-6998</inkml:trace>
  <inkml:trace contextRef="#ctx0" brushRef="#br0" timeOffset="2487.678">2714 80 17040,'0'0'4735,"0"0"-2381,0 0-912,0 0-625,0 0-534,-5 15-161,-38 96-15,35-98-109,0 0-1,1 1 1,1 0-1,0 0 1,0 0 0,1 0-1,1 1 1,1 0-1,0 0 1,1 0-1,0 11 3,2-26 13,-1-1 0,1 0 0,0 1 0,0-1 0,0 1 0,0-1 0,0 1 0,0-1 0,0 0 0,0 1 0,0-1 0,0 1 0,0-1 0,0 0 0,0 1 0,0-1 0,0 1 0,1-1 0,-1 1 0,0-1 0,0 1 0,1-1 0,-1 1 0,0-1 0,1 1 0,-1-1 0,1 1 0,-1-1 0,0 1 0,1 0 0,-1-1 0,1 1 0,-1 0 0,1-1 0,-1 1 0,1 0 0,0 0 0,-1-1 0,1 1 0,-1 0 0,1 0 0,-1 0 0,1 0 0,0 0 0,-1 0 0,1 0 0,-1 0 0,1 0 0,0 0 0,-1 0 0,1 0 0,-1 0 0,1 1 0,-1-1 0,1 0 0,0 0 0,-1 1 0,1-1 0,-1 0 0,1 1 0,-1-1 0,0 0 0,1 1 0,-1-1 0,1 1 0,-1-1 0,1 1-13,23-130 3078,-23 107-2897,2 0-1,1 1 1,0-1-1,2 1 1,0 0-1,1 1 1,1 0-1,1 0 1,7-11-181,-15 30 6,0-1 1,0 0-1,0 1 1,0-1-1,0 1 1,0-1-1,1 1 1,-1-1 0,0 1-1,1 0 1,-1 0-1,1 0 1,0 0-1,-1 0 1,1 0-1,-1 0 1,1 0-1,0 1 1,0-1-1,0 1 1,-1-1 0,1 1-1,0 0 1,0 0-1,0-1 1,0 1-1,0 1 1,0-1-1,-1 0 1,1 0-1,0 1 1,0-1-1,0 1 1,-1-1 0,1 1-1,0 0 1,0 0-1,-1 0 1,1 0-1,-1 0 1,1 0-1,-1 0 1,1 0-1,-1 1 1,0-1-1,0 1 1,1-1-1,-1 1 1,0 0-7,99 146-2095,-81-116 1103,1 0-1,1-1 1,1-1 0,21 19 992,-38-42-2895,-4-4-385,2 0-3283,-2-3-3174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22.1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257 214 13485,'0'0'6796,"0"-13"-3311,11-79 493,-8 85-3862,0 1 1,1-1 0,-1 1-1,2-1 1,-1 1 0,0 0 0,1 1-1,0-1 1,1 1 0,-1 0 0,1 0-1,0 0 1,0 1 0,1 0-1,-1 1 1,1-1 0,0 1 0,-1 0-1,2 1 1,-1-1 0,0 2-1,0-1 1,1 1 0,-1 0 0,1 0-1,-1 1 1,1 0 0,-1 0 0,0 1-1,1 0 1,-1 0 0,1 1-1,-1 0 1,0 0 0,0 1 0,0 0-1,6 3-116,-6 1 7,0 1-1,0-1 1,-1 1-1,0 0 0,-1 1 1,1-1-1,-2 1 1,1 0-1,-1 0 0,-1 1 1,1-1-1,-2 1 1,1 0-1,-1 0 0,-1 0 1,0 0-1,0 0 1,-1 0-1,0 0 0,-1 0 1,0 0-1,-1 0 1,0 0-1,0-1 0,-1 1 1,0 0-1,-1-1 1,0 0-1,-1 0 1,-3 6-7,-10 15-33,-2-1 1,-1-1 0,-1 0 0,-1-2 0,-1 0 0,-1-2 0,-2-1 0,0-1 0,-1-1 0,-2-2 0,0-1 0,0-1 0,-2-1 0,-28 9 32,-43-7 53,101-19-44,0 0 0,0 0-1,0-1 1,0 1 0,0 0-1,1-1 1,-1 0-1,0 1 1,1-1 0,0 0-1,-1 0 1,1 0-1,0 0 1,0 0 0,0 0-1,0 0 1,0 0 0,1 0-1,-1 0 1,1-1-1,-1 1 1,1 0 0,0 0-1,0-1 1,0 1-1,0 0 1,0 0 0,0-1-1,1 1 1,-1 0 0,1 0-1,0-1 1,-1 1-1,1 0 1,0 0 0,0 0-1,0 0 1,1 0-1,-1 0 1,0 1 0,1-1-1,-1 0 1,1 1 0,0-1-9,2-5 16,1 1 0,0 0 0,0 0 0,0 1 0,0 0 0,1 0 0,0 0 0,0 0 0,1 1 0,-1 0 0,1 0 0,0 1 0,0 0 0,0 0 0,0 0 0,0 1 0,1 0 0,-1 1 0,1 0 0,-1 0 0,1 0 0,0 1 0,-1 0 0,1 1 0,-1 0 0,1 0 0,0 0 0,-1 1 0,0 0 0,1 1 0,-1-1 0,0 1 0,5 4-16,3 5 0,-1 1 0,0 0 0,-1 2 0,0-1 0,-2 2 0,1-1 0,-2 2 0,1 0 0,-4-3 0,1 0 0,1-1 0,0 0 0,1-1 0,1 0 0,0 0 0,0-1 0,1-1 0,0 0 0,1 0 0,0-1 0,8 3 0,-17-10 0,0-1 0,0 0 0,0 0 0,0 0 0,0-1 0,0 0 0,0 1 0,0-1 0,0-1 0,0 1 0,0 0 0,0-1 0,0 0 0,0 0 0,-1 0 0,1-1 0,0 1 0,0-1 0,-1 0 0,1 0 0,-1 0 0,0 0 0,0-1 0,1 1 0,-1-1 0,-1 0 0,1 0 0,0 0 0,-1 0 0,0 0 0,1-1 0,-1 1 0,0-1 0,-1 1 0,1-1 0,-1 0 0,0 0 0,0 0 0,0 0 0,0 0 0,-1 0 0,1 0 0,-1 0 0,0 0 0,0 0 0,-1-2 0,-1-54 0,-16 62-1627,4 12-3558,13-14 4934,-15 18-9150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25.1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302 110 15375,'0'0'4484,"0"0"-1650,2-13-447,10-45-395,-2 19 1690,-17 96-1669,-9-10-2013,-2-2 0,-2 0 0,-1-1 0,-3-2 0,-2 0 0,-1-1 0,-32 34 0,55-68 0,0-1 0,-1-1 0,0 1 0,0-1 0,-1 0 0,0 0 0,0 0 0,0-1 0,0 0 0,0 0 0,-1-1 0,0 1 0,0-1 0,-2 0 0,8-5 0,-1 0 0,0 0 0,1 0 0,-1 0 0,1 0 0,-1 0 0,1 0 0,0-1 0,0 1 0,0 0 0,0-1 0,1 1 0,-1-1 0,1 1 0,-1 0 0,1-1 0,0 0 0,0 1 0,0-1 0,0 1 0,0-1 0,1 1 0,-1-1 0,1 1 0,0 0 0,-1-1 0,1 1 0,0 0 0,0-1 0,1 1 0,-1 0 0,1-2 0,0 0 0,0 0 0,0 1 0,0-1 0,1 1 0,-1 0 0,1 0 0,0 0 0,0 0 0,0 0 0,0 1 0,1-1 0,-1 1 0,1 0 0,-1 0 0,1 0 0,0 0 0,0 1 0,0 0 0,0-1 0,0 1 0,0 1 0,0-1 0,0 1 0,0-1 0,0 1 0,0 0 0,0 1 0,3 0 0,115 42 0,-91-26 0,-19-8 0,2 0 0,-1-1 0,1-1 0,1 0 0,-1-1 0,1 0 0,0-1 0,0-1 0,1-1 0,-1 0 0,1-1 0,0 0 0,0-1 0,-1-1 0,5-1 0,-13-2 0,0 0 0,0-1 0,0 0 0,-1-1 0,0 1 0,1-1 0,-1 0 0,-1-1 0,1 0 0,-1 1 0,0-2 0,-1 1 0,1 0 0,-1-1 0,0 0 0,-1 0 0,0 0 0,0-1 0,0 1 0,-1-1 0,0 1 0,-1-1 0,0 0 0,0 0 0,0 1 0,-1-1 0,0 0 0,-1 0 0,-1-7 0,2 16 0,0-1 0,0 0 0,0 0 0,0 0 0,-1 0 0,1 1 0,0-1 0,0 0 0,0 0 0,-1 0 0,1 0 0,0 0 0,0 0 0,-1 1 0,1-1 0,0 0 0,0 0 0,-1 0 0,1 0 0,0 0 0,0 0 0,-1 0 0,1 0 0,0 0 0,0 0 0,-1 0 0,1 0 0,0 0 0,0-1 0,0 1 0,-1 0 0,1 0 0,0 0 0,0 0 0,-1 0 0,1 0 0,0-1 0,0 1 0,0 0 0,0 0 0,-1 0 0,1 0 0,0-1 0,0 1 0,0 0 0,0 0 0,0 0 0,-1-1 0,-87 358 0,45-193 0,30-135-2981,-8-4-4854,10-16-4283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27.5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1 150 4452,'0'0'12572,"0"0"-7693,0 0-2193,0 0-257,0 0-668,0 0-560,0 0-512,16-13-305,57-41-122,-68 52-238,-1-1 0,0 1 0,1 0 1,0 0-1,0 0 0,-1 1 0,1 0 0,0 0 0,0 0 0,0 0 1,0 1-1,0 0 0,0 0 0,4 1-24,10-1 105,58-1 72,-48 3-85,1-2 1,0 0-1,-1-3 1,1 0-1,-1-2 1,0-1-1,-1-1 1,1-1-1,15-8-92,-21-2 0,-51 57 0,-8 32 0,4 2 0,3 1 0,3 1 0,3 1 0,2 13 0,-14 36 0,27-95-573,-9 27-3626,-7-4-3943,12-34-7963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28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1 228 20595,'0'0'3732,"0"0"-1175,17-10-1564,3-1-836,0 2 0,1 0 0,-1 0 0,2 2 1,-1 1-1,1 1 0,15-2-157,377-31 556,1 18 0,73 20-556,-133-1 153,-231 0-171,386-3 837,392-59-819,-794 47 53,-95 10-173,-21 3-470,-21 1-664,-65 6-4571,36 9-698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30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60 15791,'0'0'4287,"1"-10"-1212,7-39 1686,-8 49-3143,0 0-406,0 12 283,-29 270-1054,9-127-354,4 90-10417,16-223 3812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30.7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54 167 21172,'3'-14'2760,"11"-47"-368,-11 56-2154,-1-1 1,1 1 0,0-1-1,0 1 1,1 0-1,0 0 1,0 0 0,0 1-1,0-1 1,1 1 0,0 0-1,-1 0 1,2 1 0,-1 0-1,0-1 1,1 2 0,-1-1-1,1 1 1,0-1-1,0 2 1,0-1 0,0 1-1,0 0 1,0 0 0,0 0-1,0 1 1,5 0-239,-6-1 0,0 1 0,0 0 0,0 0 0,0 0 0,0 1 0,0 0 0,0 0 0,0 0 0,0 0 0,0 1 0,0 0 0,0 0 0,-1 0 0,1 0 0,-1 1 0,0 0 0,0 0 0,0 0 0,0 0 0,0 1 0,-1-1 0,1 1 0,-1 0 0,0 0 0,0 0 0,-1 1 0,1-1 0,-1 1 0,0-1 0,0 1 0,0 0 0,-1 0 0,1 0 0,-1 0 0,-1 0 0,1 0 0,-1 0 0,0 4 0,1 5-137,-1-1 0,-1 1-1,0-1 1,-1 1 0,0-1 0,-2 1 0,1-1 0,-1 0-1,-1 0 1,0-1 0,-1 0 0,-1 0 0,1 0 0,-2 0-1,0-1 1,0-1 0,-1 1 0,0-1 0,-1-1 0,0 1-1,0-2 1,-1 0 0,-5 3 137,-8-9-875,40-29 912,-12 23-26,0 1 1,0 0-1,0 0 1,0 0-1,0 0 1,0 1-1,1 0 0,-1 0 1,1 0-1,-1 0 1,1 1-1,0-1 1,0 1-1,0 1 0,0-1 1,0 1-1,0-1 1,0 1-1,-1 1 1,1-1-1,0 1 1,0 0-1,0 0 0,0 0 1,0 1-1,-1 0 1,1 0-1,-1 0 1,1 0-1,-1 1 1,0-1-1,0 1 0,0 0 1,0 0-1,1 3-11,2 1-12,-2 0 1,1 0-1,-1 0 0,0 1 0,0 0 0,-1 0 0,0 1 1,-1-1-1,0 1 0,0 0 0,-1 0 0,0 0 0,0 0 1,-1 0-1,0 0 0,-1 0 0,0 0 0,0 0 0,-1 1 1,0-1-1,-1 0 0,0 0 0,0 0 0,-1-1 0,0 1 1,-1-1-1,0 1 0,0-1 0,-1 0 0,0 0 0,0-1 1,-1 0-1,0 0 0,0 0 0,0 0 0,-1-1 0,-3 2 13,0-3 92,0-1 0,-1 0 0,1-1 0,-1 0 0,0 0 0,0-1 0,0-1 0,0 0 0,0 0 1,0-1-1,0 0 0,0-1 0,0-1 0,0 1 0,0-2 0,0 1 0,1-2 0,-1 1 0,1-2 1,0 1-1,0-1 0,0-1 0,1 0 0,0 0 0,-5-4-93,-32-80 881,42 127-8889,1-10-362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33.9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48 10698,'0'0'6086,"0"0"-2323,0 0-720,0 0-454,0 0-624,0 0-497,2-5-470,-1 2-965,0 1-1,0 0 1,0 0 0,0 0-1,0 1 1,0-1-1,0 0 1,1 0-1,-1 1 1,1-1-1,0 1 1,-1-1 0,1 1-1,0-1 1,0 1-1,0 0 1,0 0-1,0 0 1,0 0 0,0 1-1,0-1 1,0 0-1,0 1 1,1-1-1,-1 1 1,0 0 0,0 0-1,1 0 1,-1 0-1,1 0-32,0-1 10,0 0 1,-1 0-1,1 0 0,0 0 0,0 0 0,-1 1 1,1-1-1,0 1 0,0 0 0,0 0 0,0 0 1,0 0-1,0 0 0,-1 1 0,1-1 0,0 1 0,0 0 1,0 0-1,-1 0 0,1 0 0,0 0 0,-1 1 1,1-1-1,-1 1 0,0-1 0,1 1 0,-1 0 1,0 0-1,0 0 0,0 0 0,0 1 0,-1-1 1,1 0-1,-1 1 0,1-1 0,-1 1 0,0 0 0,0-1 1,0 1-1,0 0 0,0 0 0,-1 0 0,1-1 1,-1 4-11,-2 0-1,0 0 1,0 1 0,-1-1-1,0 0 1,0 0 0,-1 0-1,0-1 1,0 1 0,0-1-1,0 0 1,-1 0 0,0 0-1,0-1 1,-1 1 0,-35 41-11,37-40-4,3-6 13,1 1 0,0-1 0,-1 0 0,1 0 0,-1 0 0,1 1 1,0-1-1,-1 0 0,1 1 0,-1-1 0,1 0 0,0 1 0,-1-1 0,1 0 0,0 1 0,0-1 0,-1 1 0,1-1 0,0 0 0,0 1 0,0-1 0,-1 1 0,1-1 0,0 1 0,0-1 0,0 1 0,0-1 0,0 1 0,0-1 0,0 1 1,0-1-1,0 1 0,0-1 0,0 1 0,1-1 0,-1 0 0,0 1 0,0-1 0,0 1 0,0-1 0,1 1 0,-1-1 0,0 0 0,1 1 0,-1-1 0,0 1 0,1-1 0,-1 0 0,0 0 0,1 1 0,-1-1 0,0 0 0,1 1 0,-1-1 1,1 0-1,-1 0 0,1 0 0,-1 0 0,1 1 0,-1-1 0,0 0 0,1 0 0,-1 0 0,1 0 0,-1 0 0,1 0 0,-1 0 0,1 0 0,0 0 2,154-20-913,-144 20-1318,-11 3-6652,-11 5-3497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9:31.8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390 79 18193,'0'0'2968,"0"0"-539,0 0-171,0 0-459,1 3-528,-20 73 171,10-57-1347,-108 207 506,21-50-2527,47-53-4847,48-120 6049,-5 22-2838,10-14-4532,5-9 2922</inkml:trace>
  <inkml:trace contextRef="#ctx0" brushRef="#br0" timeOffset="265.334">236 613 2755,'9'-20'3507,"62"-145"1719,45-262 11398,-109 427-13459,3 38-3187,-8-30 247,104 440 261,-101-430-486,5 12-7,-1 0 1,-1 0 0,-2 1-1,-1 0 1,0 21 6,-6-49 0,0 0 0,-1 0 0,1 0 0,-1-1 0,0 1 0,0-1 0,0 1 0,0-1 0,0 1 0,-1-1 0,1 0 0,-1 0 0,1 0-1,-1-1 1,0 1 0,0-1 0,0 1 0,0-1 0,0 0 0,0 0 0,0 0 0,0-1 0,0 1 0,0-1 0,-1 1 0,1-1 0,0 0 0,0 0 0,0-1 0,-1 1 0,1-1-1,0 1 1,-2-2 0,-12 2-3,-195 5-24,-23 1-4067,191 0-3012,38-2 1042</inkml:trace>
  <inkml:trace contextRef="#ctx0" brushRef="#br0" timeOffset="640.792">1018 254 15407,'0'0'4970,"0"0"-1319,0 0-704,0 0-796,0 0-704,0 0-459,0 0-236,-8 3-362,5-1-387,0-1-1,0 0 1,0 1-1,0 0 1,1 0-1,-1 0 1,0 0-1,1 0 1,-1 1 0,1-1-1,0 1 1,0-1-1,0 1 1,0 0-1,0 0 1,1 0 0,-1 0-1,1 0 1,0 0-1,0 0 1,0 0-1,0 1 1,1-1-1,-1 0 1,1 1-3,-80 512-3470,63-450-1875,1-24-2005,7-20-636</inkml:trace>
  <inkml:trace contextRef="#ctx0" brushRef="#br0" timeOffset="1063.341">904 587 11179,'7'-59'2688,"3"-1"1,3 2 0,1-1 0,4 2-1,2 0 1,9-15-2689,-27 68 100,0 0 1,0-1-1,0 1 0,0 0 0,1 0 0,-1 1 0,1-1 0,0 0 1,0 1-1,0 0 0,1 0 0,-1 0 0,1 0 0,0 0 1,0 1-1,0-1 0,0 1 0,0 0 0,0 0 0,1 1 1,-1 0-1,1-1 0,-1 1 0,1 1 0,-1-1 0,1 1 1,0-1-1,-1 1 0,1 1 0,0-1 0,-1 1 0,1-1 1,-1 1-1,1 1 0,-1-1 0,0 1 0,1-1 0,0 2-100,3 3-59,0 1 0,0 0 0,0 0 0,-1 0-1,-1 1 1,1 0 0,-1 0 0,-1 1-1,1 0 1,-1 0 0,-1 0 0,0 0-1,0 1 1,-1 0 0,0 0 0,-1 0 0,0 0-1,0 0 1,-1 0 0,0 0 0,-1 1-1,0-1 1,-1 0 0,0 1 0,-1-1-1,0 0 1,-1 0 0,1 0 0,-2-1 0,0 1-1,0-1 1,0 1 0,-1-1 0,-1-1-1,0 1 1,0-1 0,0 0 0,-1 0-1,0-1 1,-1 0 0,1 0 0,-8 4 59,14-9-25,-1 0 0,0 0 0,1-1 0,-1 1 0,0-1 1,0 1-1,0-1 0,0 0 0,0 0 0,0 0 0,0 0 0,0 0 0,0 0 1,-1 0-1,1-1 0,0 1 0,0-1 0,-1 0 0,1 0 0,0 1 0,-1-2 1,1 1-1,0 0 0,-1 0 0,1-1 0,0 1 0,0-1 0,-1 0 0,1 1 1,0-1-1,0 0 0,0 0 0,0-1 0,0 1 0,0 0 0,0-1 0,0 1 1,1-1-1,-1 0 0,1 1 0,-1-1 0,1 0 0,-1 0 0,1 0 25,1-1 38,0-1-1,0 0 0,0 1 0,0-1 1,1 1-1,-1-1 0,1 1 1,0-1-1,0 1 0,0 0 0,1-1 1,-1 1-1,1 0 0,0 0 0,-1 0 1,2 0-1,-1 0 0,0 0 1,0 1-1,1-1 0,0 1 0,-1 0 1,1-1-1,0 1 0,0 0 0,0 1 1,0-1-1,1 1 0,-1-1 0,0 1 1,1 0-1,-1 0 0,0 0 1,2 0-38,2 0 1,-1 0 1,0 0-1,1 0 1,-1 1-1,0 0 1,1 0 0,-1 0-1,0 1 1,1 0-1,-1 0 1,0 1 0,0 0-1,0 0 1,0 0-1,0 1 1,0 0-1,0 0 1,-1 0 0,1 1-2,1 3-12,0 0 1,0 0 0,-1 1-1,0 0 1,0 1-1,-1-1 1,0 1 0,0 0-1,-1 0 1,-1 0 0,1 1-1,-1 0 1,-1-1 0,0 1-1,0 0 1,-1 0 0,0 0-1,-1 0 1,0 0 0,-1 9 11,0-11-38,0-1 0,0 0 1,0 0-1,-1 0 0,0 0 1,-1 0-1,1 0 0,-1-1 1,-1 1-1,1-1 0,-1 0 1,0 0-1,0 0 0,-1-1 1,0 1-1,0-1 0,0 0 1,-1 0-1,1-1 1,-1 0-1,0 0 0,-1 0 1,1 0-1,0-1 0,-1 0 1,0-1-1,0 0 0,-6 2 38,0-2-19,0 0 0,0-1-1,0 0 1,0-1-1,0-1 1,1 0 0,-1-1-1,0 0 1,0-1-1,-10-3 20,-39-34-1689,60 36 1354,-1 1 0,1-1 1,-1 0-1,1 0 0,0 0 1,1 0-1,-1 0 0,1 0 0,-1 0 1,1 0-1,1-1 0,-1 1 1,0 0-1,1-1 0,0 1 1,0-2 334,16-33-7976,-2 23 155</inkml:trace>
  <inkml:trace contextRef="#ctx0" brushRef="#br0" timeOffset="1413.34">1502 410 11723,'0'0'6892,"0"0"-3358,0 0-1116,0 0-608,0 0-935,0 0-688,0 0-69,-7 14-70,3-5-49,-8 14 8,1 0-1,2 0 0,0 1 0,1 0 1,2 1-1,-2 10-6,7-30-5,0 1 1,0 0-1,0 0 0,1 0 0,0 0 1,0 0-1,1 0 0,-1 0 1,1 0-1,1 0 0,-1 0 0,1 0 1,0-1-1,0 1 0,1-1 0,-1 1 1,1-1-1,1 0 0,-1 0 1,1 0-1,-1-1 0,1 1 0,1-1 1,-1 0-1,1 0 0,-1 0 0,1-1 1,0 1-1,0-1 0,1-1 1,-1 1-1,1-1 0,-1 0 0,1 0 1,4 1 4,-1-1 127,0-1 0,-1 0 0,1-1 1,-1 0-1,1 0 0,0-1 1,-1 0-1,1 0 0,-1-1 0,1 0 1,-1-1-1,0 0 0,0 0 1,0-1-1,0 0 0,-1 0 0,1 0 1,-1-1-1,0-1 0,-1 1 1,1-1-1,-1 0 0,0 0 0,0-1 1,-1 0-1,0 0 0,0 0 0,-1 0 1,0-1-1,0 0 0,-1 0 1,0 0-1,0 0 0,-1-1 0,0 1 1,0-1-1,-1 1 0,0-8-127,0 0 64,-1 0 0,0 0 0,-1 0 0,-1 0-1,-1 0 1,0 1 0,-1-1 0,-4-8-64,7 19-10,-1 0-1,0 0 1,-1 0-1,1 0 1,-1 0 0,0 0-1,0 0 1,-1 1-1,1 0 1,-1 0 0,0 0-1,0 0 1,0 0-1,-1 1 1,1 0 0,-1 0-1,0 0 1,0 0 0,0 1-1,0 0 1,0 0-1,-1 0 1,1 1 0,0 0-1,-6-1 11,-30 11-3272,20 10-3882,6 0-3613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5:47.428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F6630D"/>
    </inkml:brush>
    <inkml:brush xml:id="br2">
      <inkml:brushProperty name="width" value="0.05" units="cm"/>
      <inkml:brushProperty name="height" value="0.05" units="cm"/>
    </inkml:brush>
    <inkml:brush xml:id="br3">
      <inkml:brushProperty name="width" value="0.05" units="cm"/>
      <inkml:brushProperty name="height" value="0.05" units="cm"/>
      <inkml:brushProperty name="color" value="#AB008B"/>
    </inkml:brush>
    <inkml:brush xml:id="br4">
      <inkml:brushProperty name="width" value="0.05" units="cm"/>
      <inkml:brushProperty name="height" value="0.05" units="cm"/>
      <inkml:brushProperty name="color" value="#008C3A"/>
    </inkml:brush>
    <inkml:brush xml:id="br5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16595 711 16239,'0'0'2029,"0"0"-214,0 0-123,0 0-389,0 0-534,0 0-172,0 0-25,6 9-161,29 68-59,-33-73-351,1-1 1,0 0-1,0 0 1,0 0-1,0-1 0,0 1 1,1-1-1,-1 0 0,1 0 1,0 0-1,-1 0 1,1-1-1,0 1 0,0-1 1,0 0-1,0 0 0,0 0 1,0-1-1,1 1 1,-1-1-1,0 0 0,0-1 1,0 1-1,0-1 0,0 1 1,0-1-1,0 0 0,0-1 1,0 1-1,0-1 1,0 1-1,0-1 0,-1-1 1,1 1-1,1-2-1,5-4 430,0-1 0,0-1-1,-1 0 1,0 0 0,-1-1 0,0 0-1,-1-1 1,0 0 0,-1 0 0,0 0-1,-1-1 1,0 1 0,-1-1-1,-1 0 1,0-1 0,1-9-430,-4 21 2,1 1-1,-1 0 1,0 0 0,0-1-1,0 1 1,0 0 0,0-1-1,0 1 1,0 0 0,0-1-1,-1 1 1,1 0 0,0 0-1,-1-1 1,1 1 0,-1 0-1,0 0 1,1 0 0,-1 0-1,0 0 1,1-1 0,-1 1-1,0 0 1,0 1 0,0-1-1,0 0 1,0 0 0,0 0-1,0 1 1,0-1 0,-1 0-1,1 1 1,0-1 0,0 1-1,0-1 1,-1 1 0,1 0-1,0 0 1,-1-1 0,1 1-1,0 0 1,-1 0 0,1 0-1,0 0 1,0 1 0,-1-1-1,1 0 1,-1 1-2,-65 19-16,50-13 16,1 0 0,0 2 0,0-1 0,1 2 0,0 0 0,0 1 0,1 1 0,1 0 0,0 1 0,1 0 0,0 1 0,1 0 0,0 1 0,1 0 0,1 1 0,1 0 0,0 0 0,1 1 0,0 0 0,2 0 0,0 0 0,1 1 0,1 0 0,0 0 0,1 6 0,3-19-21,0 1 0,0-1 1,0 1-1,1-1 0,0 0 0,0 0 1,0 0-1,1 0 0,-1 0 0,1 0 0,0 0 1,1-1-1,-1 0 0,1 0 0,0 0 1,0 0-1,0 0 0,1-1 0,-1 0 0,1 1 1,0-2-1,0 1 0,0-1 0,0 1 0,0-2 1,1 1-1,-1 0 0,3-1 21,3 2-47,0-1 0,0 0-1,1-1 1,-1-1 0,0 0 0,1 0 0,-1-1-1,0 0 1,1-1 0,-1 0 0,0-1-1,0-1 1,6-2 47,-1-2-152,-1 0-1,0-1 0,0-1 0,-1 0 1,-1-1-1,1-1 0,-2 0 1,0-1-1,0 0 0,3-7 153,1-10-2243,-28 13-3649,-10 11-1731</inkml:trace>
  <inkml:trace contextRef="#ctx0" brushRef="#br0" timeOffset="1792.053">16581 2062 16976,'0'0'4548,"0"0"-1099,0 0-721,0 0-881,0 0-843,0 0-593,0 0-246,15-2 43,48-2-69,-61 3-136,0 1-1,0 0 1,1 0-1,-1 0 1,0 1 0,0-1-1,1 0 1,-1 1-1,0 0 1,0-1 0,0 1-1,0 0 1,0 0-1,0 0 1,0 0 0,0 1-1,0-1 1,0 0-1,-1 1 1,1-1-1,0 1 1,-1 0 0,0 0-1,1-1 1,-1 1-1,0 0 1,0 0 0,0 0-1,0 0 1,0 0-1,0 1 1,-1-1 0,1 0-1,-1 0 1,1 0-1,-1 1 1,0-1-1,0 0 1,0 0 0,0 1-1,0-1 1,-1 0-1,1 0 1,-1 1 0,1-1-1,-1 0 1,0 0-1,0 0 1,0 0 0,0 0-1,0 0 1,0 0-1,-1 0 1,1 0-1,-1-1 1,1 1 0,-1-1-1,0 1 1,1-1-1,-1 1 1,0-1 0,0 0-1,0 0 1,0 0-1,0 0 1,-1 0-3,-128 83 101,132-85-102,-1 1 0,1 0 0,-1 0 0,1 0 0,-1 0 0,1 0 0,-1 0 0,1 0 0,-1 0 0,1 1 0,-1-1 0,1 0 0,-1 0 0,1 0 0,-1 0 0,1 1 0,-1-1 0,0 0 0,1 0 0,-1 1 0,1-1 0,-1 0 0,0 1-1,1-1 1,-1 0 0,0 1 0,0-1 0,1 1 0,-1-1 0,0 1 0,0-1 0,1 0 0,-1 1 0,0-1 0,0 1 0,0-1 0,0 1 0,0-1 0,0 1 0,0-1 0,0 1 0,0-1 0,0 1 0,0-1 0,0 1 0,0-1 0,0 1 0,0-1 0,0 1 0,-1-1-1,1 1 1,0-1 0,0 0 0,-1 1 0,1-1 0,0 1 0,-1-1 0,1 0 0,0 1 0,-1-1 0,1 0 0,0 1 0,-1-1 0,1 0 0,-1 0 0,1 1 0,-1-1 1,47 2-167,-42-2 174,193-5-2384,-66-8-6265,-93 8 2941</inkml:trace>
  <inkml:trace contextRef="#ctx0" brushRef="#br0" timeOffset="2081.185">17671 1840 16400,'0'0'6197,"0"0"-2684,3-13-929,7-39-315,-10 52-2230,-1 0 0,1 0 0,0 1 1,-1-1-1,1 0 0,0 0 0,-1 0 0,1 0 1,0 0-1,-1 0 0,1 0 0,0 0 1,-1 0-1,1 0 0,-1 0 0,1 0 0,0 0 1,-1 0-1,1 0 0,0 0 0,-1 0 1,1-1-1,0 1 0,-1 0 0,1 0 0,0 0 1,-1-1-1,1 1 0,0 0 0,0 0 1,-1-1-1,1 1 0,0 0 0,0 0 1,0-1-1,-1 1 0,1 0 0,0-1 0,0 1 1,0 0-1,0-1 0,0 1 0,-1 0 1,1-1-1,0 1 0,0-1-39,-5 18 0,0-1 0,1 1 0,1 0 0,0 0 0,2 0 0,0 0 0,1 12 0,28 338 0,-22-290-2529,-2-2-6478,-1-35-7868</inkml:trace>
  <inkml:trace contextRef="#ctx0" brushRef="#br0" timeOffset="3335.253">16106 3871 19346,'0'0'4992,"0"0"-1720,0 0-656,0 0-737,0-4-1281,1-2-520,-4 49-92,15 258-2911,-11-282-2424,1-6-3289</inkml:trace>
  <inkml:trace contextRef="#ctx0" brushRef="#br0" timeOffset="3790.905">16958 3740 15855,'0'0'4719,"0"0"-918,0 0-641,0 0-869,0 0-765,0 0-607,7-10-492,-3 3-383,-3 4-43,0 0 0,1 0 0,-1 1 0,1-1 0,0 1 0,0-1 0,-1 1 0,2-1 0,-1 1 0,0 0 0,0 0 0,1 0 0,-1 0 0,1 1-1,-1-1 1,1 1 0,0-1 0,0 1 0,0 0 0,-1 0 0,1 0 0,0 1 0,0-1 0,0 1 0,0-1 0,3 1-1,77 21 0,-81-21 0,0 1 0,0 0 0,0-1 0,0 1 0,-1 0 0,1 0 0,0 0 0,-1 0 0,1 1 0,-1-1 0,1 0 0,-1 1 0,0-1 0,0 1 0,1-1 0,-1 1 0,0-1 0,0 1 0,-1 0 0,1 0 0,0-1 0,0 1 0,-1 0 0,1 0 0,-1 0 0,0 0 0,0 0 0,1 0 0,-1 0 0,0 0 0,-1 0 0,1-1 0,0 1 0,0 0 0,-1 0 0,1 0 0,-1 0 0,0 0 0,1 0 0,-1-1 0,0 1 0,-1 0 0,-8 11 0,0-2 0,-1 1 0,-1-2 0,0 1 0,0-2 0,-1 0 0,0 0 0,0-1 0,-1 0 0,-6 1 0,-118 63 0,138-72 0,-1 0 0,1 0 0,-1 0 0,1 0 0,0 1 0,-1-1 0,1 0 0,0 0 0,-1 0 0,1 1 0,0-1 0,-1 0 0,1 0 0,0 1 0,-1-1 0,1 0 0,0 0 0,0 1 0,0-1 0,-1 0 0,1 1 0,0-1 0,0 0 0,0 1 0,0-1 0,-1 1 0,1-1 0,0 0 0,0 1 0,0-1 0,0 1 0,0-1 0,0 0 0,0 1 0,0-1 0,0 0 0,0 1 0,0-1 0,0 1 0,1-1 0,-1 0 0,0 1 0,0-1 0,0 0 0,0 1 0,1-1 0,-1 0 0,0 1 0,0-1 0,1 0 0,-1 1 0,0-1 0,1 0 0,-1 0 0,0 1 0,1-1 0,-1 0 0,0 0 0,1 0 0,-1 0 0,0 1 0,1-1 0,-1 0 0,1 0 0,-1 0 0,0 0 0,1 0 0,-1 0 0,0 0 0,1 0 0,32 3 0,-30-3 0,179-8-3082,88-40-7395,-226 39-595</inkml:trace>
  <inkml:trace contextRef="#ctx0" brushRef="#br0" timeOffset="2590.942">15273 3683 14606,'0'0'5333,"2"-13"-2023,4-7-2170,1-10 197,-2-4 2698,-6 300-1029,2 67-9316,10-279-4703,-6-36 790</inkml:trace>
  <inkml:trace contextRef="#ctx0" brushRef="#br0" timeOffset="3028.797">15286 3780 9833,'-6'-137'13037,"5"129"-12674,0 1 1,0-1-1,1 0 0,0 1 1,0-1-1,0 0 1,1 1-1,1-1 1,-1 1-1,1-1 1,0 1-1,1-1 1,0 1-1,0 0 0,0 0 1,1 1-1,0-1 1,0 1-1,1 0 1,0 0-1,0 0 1,0 0-1,1 1 1,3-2-364,2 0 48,1 1 1,0 1 0,0 0 0,1 1 0,0 0 0,-1 0 0,1 2 0,0 0 0,0 0 0,1 1 0,-1 1 0,0 0 0,0 0 0,1 2 0,-1 0 0,0 0-1,-1 1 1,1 1 0,0 0 0,-1 1 0,0 0 0,0 0 0,0 2 0,10 6-49,-19-10-37,1 1-1,-1-1 1,1 1 0,-1 0-1,0 0 1,0 0-1,-1 0 1,1 0 0,-1 1-1,0-1 1,0 1 0,0-1-1,-1 1 1,0 0-1,0-1 1,0 1 0,0 0-1,-1 0 1,0 0 0,0 0-1,0 0 1,0 0 0,-1 0-1,0 0 1,0-1-1,0 1 1,-1 0 0,1-1-1,-1 1 1,0-1 0,-1 1-1,1-1 1,-1 0-1,0 0 1,-2 3 37,-110 72-535,59-48 424,44-21 116,11-10 22,13 0 75,9 0-76,1 0 1,-1 2 0,0 0-1,1 1 1,-1 2 0,0 0-1,-1 1 1,1 1 0,-1 0 0,-1 2-1,1 1 1,-2 0 0,1 1-1,10 9-26,-26-18 1,0 0 0,0 0 0,-1 0 0,1 0 0,-1 1 0,0-1 0,0 1 0,0-1 0,0 1 0,0 0 0,0-1 0,0 1 0,-1 0 0,0 0 0,0 0 0,1 1 0,-2-1 0,1 0 0,0 0 0,-1 0 0,1 1 0,-1-1 0,0 0 0,0 1 0,0-1 0,-1 0 0,1 1-1,-1-1 1,0 0 0,0 0 0,0 0 0,0 0 0,0 0 0,-1 0 0,1 0 0,-1 0 0,0 0 0,0 0 0,0-1 0,0 1 0,-1-1 0,1 0 0,0 0 0,-3 2-1,-10 5 25,-1-1 1,1-1-1,-1 0 1,-1-1-1,1-1 1,-1-1-1,0 0 1,0-1-1,0-1 0,0 0 1,-1-2-1,1 0 1,0 0-1,0-2 1,-1 0-1,1-1 0,-15-5-25,24 7-41,1-1-1,-1 1 0,0-1 0,1-1 0,-1 1 0,1-1 0,0-1 1,-1 1-1,2-1 0,-1 0 0,0-1 0,1 0 0,0 0 0,0 0 0,0-1 1,1 0-1,0 0 0,0 0 0,-1-3 42,6 7-238,0 0-1,0-1 1,0 1-1,0 0 1,1 0-1,-1-1 1,1 1-1,-1 0 1,1 0-1,0 0 1,0 0-1,0 0 1,0 0 0,0 0-1,1 0 1,-1 1-1,0-1 1,1 0-1,-1 1 1,1-1-1,0 1 1,0-1-1,-1 1 1,1 0-1,0 0 1,0 0 0,0 0-1,0 0 1,0 0-1,1 0 1,-1 1-1,0-1 1,0 1-1,0 0 1,1-1-1,-1 1 1,0 0-1,0 0 1,1 1 0,-1-1 238,-1 0-98,37-8-6628</inkml:trace>
  <inkml:trace contextRef="#ctx0" brushRef="#br0" timeOffset="478.525">14919 1734 21396,'0'0'3283,"0"0"-955,0 0-316,0 0-469,2 13-496,12 170 111,-17 60-3048,-3-88-3513,-7-1 1,-22 96 5402,27-202-7292</inkml:trace>
  <inkml:trace contextRef="#ctx0" brushRef="#br0" timeOffset="908.745">14910 2032 16143,'25'-165'5189,"-25"159"-4889,1-1 1,0 1-1,1 0 0,0 0 0,0 1 1,0-1-1,0 0 0,1 1 0,0-1 1,0 1-1,0 0 0,1 0 0,0 0 1,0 0-1,0 1 0,1 0 0,-1 0 0,1 0 1,0 0-1,0 1 0,1-1 0,-1 1 1,0 1-1,1-1 0,0 1 0,0 0 1,0 0-1,0 1 0,2-1-300,3 2 65,1 1-1,-1 0 1,0 0 0,1 1-1,-1 1 1,0 0-1,0 0 1,-1 1 0,1 0-1,-1 1 1,0 1-1,0-1 1,0 2 0,-1-1-1,0 1 1,0 0-1,5 7-64,-9-10-69,0 1-1,-1 0 0,1-1 1,-1 1-1,-1 1 0,1-1 1,-1 0-1,1 1 0,-2 0 0,1 0 1,-1 0-1,0 0 0,0 0 1,0 0-1,-1 0 0,0 1 1,0-1-1,-1 1 0,0-1 0,0 1 1,0-1-1,-1 0 0,0 1 1,0-1-1,-1 0 0,1 0 1,-1 1-1,-1-1 0,1-1 0,-1 1 1,-3 4 69,3-4-110,-1 0-1,0-1 1,0 1 0,-1-1 0,0 0-1,1-1 1,-2 1 0,1-1 0,0 0 0,-1 0-1,0-1 1,0 0 0,0 0 0,0 0-1,0 0 1,-1-1 0,-5 1 110,13-3 16,-1 0 0,1 0 0,-1 0 0,0 0 0,1 0 1,-1 0-1,0 0 0,1 0 0,-1-1 0,1 1 0,-1 0 0,0 0 0,1 0 0,-1 0 0,0-1 0,0 1 1,1 0-1,-1 0 0,0-1 0,1 1 0,-1 0 0,0-1 0,0 1 0,0 0 0,1 0 0,-1-1 0,0 1 1,0-1-1,0 1 0,0 0 0,0-1 0,0 1 0,1 0 0,-1-1 0,0 1 0,0 0 0,0-1 1,0 1-1,0-1 0,-1 1 0,1 0 0,0-1 0,0 1 0,0 0 0,0-1 0,0 1 0,0 0 0,-1-1 1,1 1-1,0 0 0,0-1 0,0 1 0,-1 0 0,1-1 0,0 1 0,0 0 0,-1 0 0,1-1 0,0 1 1,-1 0-1,1 0 0,0 0 0,-1-1 0,1 1 0,0 0 0,-1 0 0,1 0 0,0 0 0,-1 0-16,12-1 64,-1 1-1,0 0 1,1 0-1,-1 1 1,1 1-1,-1 0 1,0 0-1,0 1 1,0 0-1,0 1 1,0 0-1,-1 0 1,0 1-1,0 0 1,0 1-1,0 0 1,-1 0-1,0 1 1,-1 0-1,1 1 1,-1 0-1,-1 0 1,1 0-1,-1 1 1,-1-1-1,0 2 1,0-1-1,2 5-63,-7-11 17,0-1-1,0 0 1,0 0-1,0 0 1,0 0-1,-1 0 1,1 0 0,0 0-1,-1 0 1,0 0-1,1-1 1,-1 1-1,0 0 1,0 0 0,0 0-1,0-1 1,0 1-1,0 0 1,-1-1-1,1 1 1,-1-1 0,1 1-1,-1-1 1,1 0-1,-1 0 1,0 0-1,0 0 1,1 0 0,-1 0-1,0 0 1,0 0-1,0-1 1,0 1-1,-1-1-16,-70 13 297,58-11-405,-1 0 1,0-1 0,1-1 0,-1-1 0,0 0 0,1-1 0,-1-1 0,1 0 0,0-1 0,0-1 0,0-1 0,0 0-1,1 0 1,0-1 0,0-1 0,1-1 0,-5-3 107,-6-18-3087,23 4-2773,9 10-706</inkml:trace>
  <inkml:trace contextRef="#ctx0" brushRef="#br0" timeOffset="1212.271">15676 1941 19827,'0'0'4319,"0"0"-1618,0 0-763,0 0-743,0 0-709,0 0-363,0 0-48,-5 17 37,4-17-112,-10 36 95,1 1 0,2 0-1,1 0 1,0 30-95,6-60-10,0 0 0,1 0 0,0 0 0,0 0 0,0 0 0,1 1 0,1-1 0,-1 0 0,1 0 0,0-1 0,0 1 0,1 0 0,0-1 0,0 1 0,1-1 0,0 0 0,0 0 0,0 0 0,0-1 0,1 0 0,0 1 0,0-2 0,1 1 0,0 0 0,-1-1 0,1 0 0,1-1 0,-1 1 0,0-1 0,1 0 0,0-1 0,0 0 0,-1 0-1,1 0 1,0-1 0,1 0 0,-1 0 0,0-1 0,0 0 0,4 0 10,-2-5 78,-1 1-1,0-1 1,-1-1-1,1 1 0,-1-1 1,0 0-1,-1-1 1,1 0-1,-1 0 0,-1 0 1,1-1-1,-1 0 1,0 0-1,-1 0 1,0-1-1,-1 1 0,1-1 1,-1 0-1,-1 0 1,0 0-1,0 0 0,-1 0 1,0-1-1,-1 1 1,0 0-1,0-6-77,2 2 0,-1 0 0,0-1 0,-1 1 0,0 0 0,-1-1 0,0 1 0,-1 0 0,-1 0 0,0 0 0,0 0 0,-2 0 0,1 1 0,-2-1 0,0 1 0,-3-5 0,-49-9-3614,-5 31-5221,31 5-4084</inkml:trace>
  <inkml:trace contextRef="#ctx0" brushRef="#br0" timeOffset="-911.071">14814 589 19154,'0'0'4137,"0"0"-1072,0 0-658,0 0-715,0 0-741,0 0-503,0 0-261,0 0-16,1 15-32,18 217 261,29-122-806,-46-106 381,1-1 1,0 0-1,0-1 1,0 1-1,0 0 0,0-1 1,0 1-1,1-1 1,-1 0-1,1 0 1,0-1-1,-1 1 0,1-1 1,0 0-1,0 0 1,0 0-1,0 0 0,0-1 1,0 1-1,0-1 1,0 0-1,0 0 1,0-1-1,0 1 0,0-1 1,0 0-1,0 0 1,2-1 24,3-3 17,0 0 1,0-1 0,0-1 0,-1 1 0,1-1-1,-2-1 1,1 0 0,-1 0 0,0 0 0,-1-1-1,0 0 1,0 0 0,-1 0 0,0-1 0,-1 0-1,0 0 1,0 0 0,0-4-18,52-179 790,-83 385-790,31 0-4730,7-158-931,7-17-3727,-2-11-3023</inkml:trace>
  <inkml:trace contextRef="#ctx0" brushRef="#br0" timeOffset="-403.541">15459 669 17553,'1'-14'3795,"3"-44"-741,4 40 3456,-3 42-5468,-4-23-1078,3 20 55,-1 1 0,-1-1 0,-1 1 0,0 0 0,-2 0 0,-1-1 0,0 1 0,-2-1 0,0 1 0,-1-1 0,-1-1 0,-2 1 0,0-1 0,-1 0 0,0 0 1,-9 11-21,-6-12-1050,20-40 1067,6 2 127,1 1 1,0-1 0,2 1-1,0 1 1,1-1 0,0 1-1,1 0 1,2 0 0,-1 1-1,2 0 1,10-13-144,-15 20 0,0 0 0,1 0 0,0 1 0,0-1 0,1 2 0,0-1 0,1 1 0,-1 0 0,1 0 0,1 1 0,-1 1 0,1-1 0,0 1 0,1 0 0,-1 1 0,1 0 0,-1 1 0,1 0 0,1 1 0,-1-1 0,0 2 0,0 0 0,1 0 0,-1 1 0,0 0 0,1 0 0,-1 2 0,0-1 0,0 1 0,1 0 0,1 2 0,-4 0 0,0 0 0,0 0 0,-1 0 0,1 1 0,-1 1 0,0-1 0,0 1 0,-1 0 0,0 1 0,0-1 0,0 1 0,-1 0 0,0 1 0,0-1 0,-1 1 0,0 0 0,-1 0 0,1 0 0,-2 1 0,1-1 0,-1 1 0,0 0 0,-1 0 0,0-1 0,0 6 0,0-3-184,-1-1 0,-1 0-1,0 1 1,0-1 0,-1 0 0,0 0 0,0 0 0,-1 0-1,-1 0 1,0 0 0,0-1 0,-1 1 0,0-1 0,0-1-1,-1 1 1,-2 1 184,8-9-31,-1 0-1,1-1 1,0 1-1,-1 0 1,1-1-1,-1 1 1,1 0-1,-1-1 1,1 1-1,-1 0 1,1-1-1,-1 1 1,0-1 0,1 0-1,-1 1 1,0-1-1,1 1 1,-1-1-1,0 0 1,0 1-1,1-1 1,-1 0-1,0 0 1,0 0-1,0 0 1,1 0-1,-1 0 1,0 0-1,0 0 1,0 0-1,1 0 1,-1 0-1,0 0 1,0 0-1,1-1 1,-1 1 0,0 0-1,0 0 1,1-1-1,-1 1 1,0-1-1,1 1 1,-1-1-1,0 1 1,1-1-1,-1 1 1,1-1-1,-1 0 1,1 1-1,-1-1 1,1 0-1,-1 1 1,1-1-1,0 0 1,-1 1-1,1-1 1,0 0 0,0 0-1,0 1 1,-1-1-1,1 0 1,0 0-1,0 0 32,-1-54 51,6 34 234,2 1 0,1 0 0,0 1 0,1 0 0,1 0 0,1 1 0,0 0 0,2 1 0,0 0 0,2 0-285,-10 9 33,1 1-1,0 0 0,0 0 0,1 1 0,-1 0 1,1 0-1,1 0 0,-1 1 0,1 0 0,0 0 1,0 1-1,0 0 0,1 1 0,0 0 0,-1 0 1,1 1-1,0 0 0,0 0 0,0 1 0,1 0 1,-1 1-1,0 0 0,0 0 0,0 1 0,0 0 1,0 1-1,0 0 0,0 0 0,0 1 0,0 0 1,2 2-33,-3 0-9,0 0-1,-1 1 1,1 0 0,-1 1 0,0-1 0,-1 1 0,0 0 0,0 1 0,0 0 0,-1 0-1,0 0 1,-1 0 0,0 1 0,0 0 0,0-1 0,-1 1 0,-1 1 0,0-1-1,0 0 1,-1 1 0,0-1 0,0 9 9,-19 80-3285,7-62-1796,5-12-4268,3-10-2967</inkml:trace>
  <inkml:trace contextRef="#ctx0" brushRef="#br0" timeOffset="-2068.176">13195 678 16047,'0'0'3401,"0"0"-1266,0 0 129,0 0-76,0 0-624,0 0-485,0 0-326,0 0-225,-9 8-122,-57 71 218,-57 134-383,109-182-209,111-210 512,-65 114-417,-9 16-85,3 0 0,1 2-1,2 1 1,4 0-42,-33 43 0,1 1 0,0-1 0,0 1 0,0-1 0,0 1 0,1 0 0,-1 0 0,1-1 0,-1 1 0,1 0 0,0 1 0,-1-1 0,1 0 0,0 0 0,0 1 0,1-1 0,-1 1 0,0-1 0,0 1 0,1 0 0,-1 0 0,0 0 0,1 0 0,-1 1 0,1-1 0,0 1 0,-1-1 0,1 1 0,-1 0 0,1 0 0,0 0 0,-1 0 0,1 1 0,-1-1 0,1 1 0,-1 0 0,1-1 0,-1 1 0,1 0 0,-1 0 0,0 1 0,1-1 0,-1 0 0,0 1 0,0-1 0,0 1 0,66 184 37,66 170-240,-134-355 204,0-1 0,0 1-1,-1-1 1,1 1 0,0-1-1,0 1 1,-1-1 0,1 1-1,0-1 1,-1 0 0,1 1-1,-1-1 1,1 1 0,-1-1-1,1 0 1,-1 1 0,1-1-1,-1 0 1,1 0-1,-1 1 1,1-1 0,-1 0-1,1 0 1,-1 0 0,1 0-1,-1 0 1,0 0 0,1 0-1,-1 0 1,1 0 0,-1 0-1,1 0 1,-1 0 0,0 0-1,1 0 1,-1 0 0,1-1-1,-1 1 1,1 0 0,-1 0-1,1-1 1,-1 1 0,1 0-1,-1-1 1,1 1 0,-1 0-1,1-1 1,0 1 0,-1-1-1,1 1 1,0-1 0,-1 1-1,1-1 1,0 1 0,0-1-1,-1 1 1,1-1 0,0 1-1,0-1 1,0 0-1,-3 0 8,-313-181 152,288 166-3576,44 12-2334,8 4-239,4 0-3535</inkml:trace>
  <inkml:trace contextRef="#ctx0" brushRef="#br0" timeOffset="-1641.37">13858 689 17969,'0'0'4111,"12"-14"-1042,39-46-544,-22 11 1901,-30 47-4401,-1 1 0,1 0 1,0 0-1,0-1 0,-1 1 1,1 0-1,-1 1 0,1-1 1,-1 0-1,1 0 0,-1 1 1,1-1-1,-1 0 1,0 1-1,1 0 0,-1-1 1,0 1-1,0 0 0,1 0 1,-1 0-1,0 0 0,1 0 1,-1 1-1,0-1 0,1 0 1,-2 1-26,-2-1 8,-16 3-8,1 0 0,-1 1 0,1 1 0,0 1 0,0 1 0,1 1 0,-1 0 0,2 2 0,-1 0 0,2 1 0,-13 10 0,26-19 0,1 0 0,-1 0 0,1 1 0,-1-1 0,1 1 0,0 0 0,0 0 0,0 0 0,1 0 0,-1 0 0,1 1 0,-1-1 0,1 1 0,0-1 0,1 1 0,-1 0 0,1 0 0,-1 0 0,1 0 0,0 0 0,1 0 0,-1 0 0,1 1 0,1-2-9,1 0 1,0-1-1,0 1 0,0 0 0,0-1 1,1 0-1,-1 1 0,1-1 0,-1 0 1,1 0-1,0 0 0,0-1 1,0 1-1,0-1 0,0 1 0,0-1 1,0 0-1,0 0 0,0-1 1,1 1-1,-1-1 0,3 1 9,0 0-32,290 61-1249,-293-61 1279,0-1 1,0 1-1,0-1 0,0 1 1,0 0-1,0 0 1,0 1-1,0-1 1,-1 1-1,1-1 1,0 1-1,-1 0 1,1 0-1,-1 0 1,0 0-1,0 0 1,0 1-1,0-1 1,0 1-1,0-1 1,0 1-1,-1 0 0,1 0 1,-1 0-1,0 0 1,0 0-1,0 0 1,0 0-1,-1 0 1,1 0-1,-1 0 1,0 0-1,0 0 1,0 0-1,0 1 1,0-1-1,-1 0 1,0 0-1,1 0 1,-1 0-1,0 0 1,-1 2 1,-6 2 94,0 0 1,-1 0 0,1-1 0,-1 0 0,-1-1 0,1 0-1,-1 0 1,0-1 0,0 0 0,0-1 0,0 0 0,-1 0-1,-9 0-94,20-3 1,-31 6-111,-1 0 1,1-3-1,-1 0 1,1-2-1,-1-2 1,-16-2 109,-2-14-3385,49 17 3119,1-1 0,-1 1 1,1-1-1,-1 0 0,0 1 0,1-1 0,-1 0 1,1 1-1,-1-1 0,1 0 0,0 1 0,-1-1 1,1 0-1,0 0 0,0 1 0,-1-1 0,1 0 0,0 0 1,0 0-1,0 0 0,0 1 0,0-1 0,0 0 1,0 0-1,0 0 0,0 1 0,0-1 0,1 0 1,-1 0-1,0 0 0,1 1 0,-1-1 0,0 0 0,1 0 1,-1 1-1,1-1 0,-1 0 0,1 1 0,-1-1 266,15-12-8925</inkml:trace>
  <inkml:trace contextRef="#ctx0" brushRef="#br0" timeOffset="-1287.097">14480 642 17649,'0'0'5626,"7"-13"-2065,20-41-983,-26 52-2521,-1 1 0,1-1 0,0 0 0,-1 0 0,0 0-1,1 0 1,-1 0 0,0 0 0,0 0 0,0 0 0,0 0-1,0 0 1,-1 0 0,1 0 0,-1 0 0,1 0-1,-1 0 1,0 0 0,1 1 0,-1-1 0,0 0 0,0 0-1,-1 1 1,1-1 0,0 1 0,0-1 0,-1 1 0,1-1-1,-1 1 1,1 0 0,-1 0 0,0 0 0,1 0-1,-1 0 1,0 0 0,0 0 0,0 0 0,1 1 0,-1-1-1,0 1 1,0-1 0,0 1 0,0 0 0,0 0 0,0 0-1,0 0 1,0 0 0,0 0 0,0 0 0,0 1-1,0-1 1,0 1 0,0 0 0,0-1 0,1 1 0,-1 0-1,0 0 1,0 0 0,-1 1-57,-9 1 0,-1 0 0,0 0 0,1 1 0,0 1 0,0 0 0,0 1 0,1 0 0,0 1 0,0 0 0,0 1 0,1 0 0,0 0 0,-7 9 0,15-14 0,0-1 0,0 1 0,0 0 0,0-1 0,1 1 0,-1 0 0,1 0 0,0 0 0,0 1 0,0-1 0,0 0 0,0 0 0,1 0 0,0 1 0,-1-1 0,1 0 0,0 1 0,1-1 0,-1 0 0,1 0 0,-1 1 0,1-1 0,0 0 0,0 0 0,0 0 0,1 0 0,-1 0 0,1 0 0,-1 0 0,1 0 0,0-1 0,0 1 0,1-1 0,-1 1 0,0-1 0,1 1 0,102 67 0,-79-59-15,-20-9 7,0 0-1,0-1 1,0 2-1,0-1 1,-1 1 0,1 0-1,-1 0 1,0 0-1,0 1 1,0-1-1,-1 1 1,1 1-1,-1-1 1,0 0 0,0 1-1,0 0 1,-1 0-1,1 0 1,-1 1-1,-1-1 1,2 4 8,-4-7 3,0 1 0,0-1 0,0 1 0,-1-1 0,1 1 0,-1-1 0,1 0 0,-1 1 0,0-1 0,0 0 0,0 0 0,0 1 0,-1-1 0,1 0 0,-1 0 0,1 0 0,-1-1 0,0 1 1,1 0-1,-1-1 0,0 1 0,0-1 0,0 1 0,0-1 0,0 0 0,-1 0 0,1 0 0,0 0 0,-1 0-3,-72 23 104,46-18-118,-1-2 0,1-1 0,-1-1 0,1-2 1,-16-2 13,-12-18-2503,45 5-1593,12-4-3949,9 7-1008</inkml:trace>
  <inkml:trace contextRef="#ctx0" brushRef="#br0" timeOffset="4936.482">18061 3567 12204,'0'0'4334,"0"0"-1093,0 0-236,0 0-223,0 0-738,0-15-586,1-46-332,-1 59-1074,1-1 1,-1 1-1,1 0 0,-1 0 1,1 0-1,0 0 1,0 0-1,0 0 0,0 0 1,0 0-1,1 0 0,-1 0 1,0 0-1,1 1 1,0-1-1,-1 0 0,1 1 1,0 0-1,0-1 0,-1 1 1,1 0-1,0 0 1,0 0-1,1 0 0,-1 0 1,0 1-1,0-1 1,0 0-1,0 1 0,2 0-52,2-2 62,4-1-15,0 1 0,0 0 0,0 1 0,0-1 0,0 2 0,0 0-1,1 0 1,-1 1 0,0 0 0,0 1 0,8 2-47,-14-3-1,0 0 0,0 1 0,0-1 1,0 1-1,-1 0 0,1 0 0,-1 0 0,1 1 1,-1-1-1,0 1 0,0 0 0,0 0 0,-1 0 1,1 0-1,0 0 0,-1 0 0,0 1 0,0-1 0,0 1 1,0 0-1,-1 0 0,1-1 0,-1 1 0,0 0 1,0 0-1,-1 0 0,1 0 0,-1 0 0,0 1 1,0 1 0,-2 4-63,0 1 0,-2-1 1,1 0-1,-1 0 0,0 0 1,-1-1-1,0 1 0,-1-1 1,0 0-1,0-1 0,-1 1 1,0-1-1,-1-1 0,1 1 1,-1-1-1,-1-1 0,0 1 1,1-1-1,-2-1 0,1 0 1,-1 0-1,0-1 0,-3 1 63,-48 6-165,61-12 166,-1 0 0,1 0 0,0 0 0,0 1 0,0-1-1,0 0 1,0 0 0,0 0 0,0 0 0,0 1 0,0-1 0,0 0 0,1 0 0,-1 0 0,0 1 0,1-1 0,-1 0 0,0 0 0,1 1 0,-1-1 0,1 0 0,-1 1 0,1-1 0,-1 0 0,1 1 0,-1-1 0,1 1 0,0-1 0,-1 1-1,1-1 1,0 1 0,-1-1 0,1 1 0,0 0 0,0-1 0,0 1 0,-1 0 0,1 0 0,1 0-1,8-3 18,0 0 0,0 1 0,0 1 0,0 0 0,1 0 0,-1 1 0,0 0 0,1 1 0,-1 0 0,0 1 0,0 0 0,0 0 0,0 1 0,0 0 0,0 1 0,-1 0 0,0 1 0,0 0 0,7 5-18,-10-7 12,0 0 1,0 0-1,0 1 1,-1 0 0,1 0-1,-1 1 1,0-1-1,0 1 1,-1 0 0,0 0-1,1 1 1,-2-1-1,1 1 1,-1 0 0,0 0-1,0 0 1,0 0-1,-1 1 1,0-1-1,0 1 1,-1-1 0,0 1-1,0 0 1,0-1-1,-1 1 1,0 0 0,0 0-1,-1 0-12,-3-1 53,-1 0 1,0-1-1,0 1 1,0-1-1,-1 0 0,0 0 1,0-1-1,0 0 1,0 0-1,-1 0 0,1-1 1,-1 1-1,0-2 0,0 1 1,-1-1-1,1 0 1,0-1-1,-1 1 0,1-2 1,0 1-1,-1-1 1,-6 0-54,-2 1 6,1 0 1,0 0 0,-1-2 0,1 0 0,0-1-1,-1 0 1,1-1 0,0-1 0,1 0-1,-1-1 1,1-1 0,0 0 0,0-1 0,0 0-1,1-1 1,0-1 0,1 0 0,0-1 0,0 0-1,1-1 1,1 0 0,-1-1-7,0-35-155,12 47-210,0 0 0,0 0-1,1 0 1,-1 0 0,0 0-1,1 0 1,-1 0 0,0 0-1,0 0 1,1 1 0,-1-1-1,0 1 1,0-1 0,0 1-1,1-1 1,-1 1 0,0 0-1,0-1 1,0 1 0,0 0-1,0 0 1,0 0 0,0 0-1,-1 0 1,1 0 0,0 0-1,0 0 1,-1 0 0,1 0 0,0 1 364,8 15-7878</inkml:trace>
  <inkml:trace contextRef="#ctx0" brushRef="#br0" timeOffset="5215.864">18935 4058 12204,'0'0'11493,"0"0"-6603,0 0-2445,14-10-710,-14 10-1797,-1 0-1,1 0 1,-1 0 0,1 0 0,0 0-1,-1 0 1,1 0 0,-1-1-1,1 1 1,-1 0 0,1 0 0,-1 0-1,1 0 1,0 0 0,-1-1 0,1 1-1,-1 0 1,1 0 0,0-1-1,-1 1 1,1 0 0,0-1 0,-1 1-1,1 0 1,0-1 0,0 1-1,-1-1 1,1 1 0,0 0 0,0-1-1,0 1 1,0-1 0,-1 1-1,1 0 1,0-1 0,0 1 0,0-1-1,0 1 1,0-1 0,0 1-1,0-1 1,0 1 0,0-1 0,0 1-1,0 0 1,1-1 0,-1 1-1,0-1 1,0 1 0,0 0 0,1-1-1,-1 1 1,0-1 0,0 1 0,1 0-1,-1-1 1,0 1 0,1 0-1,-1-1 1,0 1 0,1 0 0,-1 0-1,0-1 63,-12 7-8899,-1-1-8611</inkml:trace>
  <inkml:trace contextRef="#ctx0" brushRef="#br0" timeOffset="15110.19">15250 5459 11979,'0'0'2579,"0"0"-124,0 0 193,0 0-171,0 0-502,0 0-544,0 0-320,-3 9-193,-1 6-700,0 0 0,1 1 1,1-1-1,1 0 0,0 1 0,1 0 1,1-1-1,0 1 0,3 13-218,-1-18 13,-1 1 0,2-1 0,-1 0 0,2 0 0,-1 0 0,2 0-1,-1-1 1,1 1 0,1-2 0,0 1 0,0-1 0,1 0 0,0 0 0,1-1-1,-1 0 1,2-1 0,1 2-13,-7-7 4,1 0-1,-1 0 1,1-1 0,0 1-1,0-1 1,-1 0-1,1 0 1,0-1 0,0 1-1,0-1 1,0 0-1,0 0 1,0-1 0,0 1-1,0-1 1,0-1-1,0 1 1,-1 0 0,1-1-1,0 0 1,-1 0-1,0-1 1,1 1 0,-1-1-1,0 0 1,0 0-1,0 0 1,-1 0 0,1-1-4,7-7 28,0 1 0,-1-1 0,0-1 0,-1 0 0,-1 0 0,0-1 1,0 0-1,-1 0 0,0-4-28,1-2 192,-1 0 0,-2-1 0,0 0 1,-1 0-1,-1 0 0,0-1 0,-1-11-192,-3 33 11,1-1 1,0 0-1,-1 0 0,1 1 0,0-1 0,-1 0 1,1 0-1,-1 0 0,1 1 0,0-1 1,-1 0-1,1 0 0,-1 0 0,1 0 1,0 0-1,-1 0 0,1 0 0,-1 0 1,1 0-1,-1 0 0,1 0 0,0 0 0,-1 0 1,1 0-1,-1 0 0,1-1 0,0 1 1,-1 0-1,1 0 0,-1 0 0,1-1 1,0 1-1,-1 0 0,1 0 0,0-1 0,-1 1 1,1 0-1,0-1 0,0 1 0,-1 0 1,1-1-1,0 1 0,0 0 0,0-1 1,-1 1-1,1-1 0,0 1 0,0 0 0,0-1 1,0 1-1,0-1 0,0 1 0,0 0 1,0-1-1,0 1 0,0-1 0,0 1 1,0-1-1,0 1 0,0 0 0,0-1 0,1 1 1,-1-1-1,0 1 0,0-1-11,-19 30 578,12-4-578,1-1 0,2 1 0,0 0 0,2 0 0,0 1 0,2-1 0,2 23 0,-1 8 0,-2 2 0,3 1 0,2-1 0,3 0 0,6 20 0,-1-33 0,-4-16 0,-2-1 0,0 1 0,-2 0 0,-1 0 0,-1 15 0,-2-41 0,0-1 0,0 0 0,-1 0 0,1 0 0,0 1 0,-1-1 0,0 0 0,1 0 0,-1 0 0,0 0 0,0 0 0,0 0 0,-1 0 0,1-1 0,0 1 0,-1 0 0,1-1 0,-1 1 0,1-1 0,-1 1 0,0-1 0,0 0 0,0 1 0,0-1 0,0 0 0,0 0 0,0-1 0,0 1 0,0 0 0,0-1 0,0 1 0,0-1 0,0 0 0,-2 1 0,-78-8 0,-171-80 0,54-16-3326,196 101 2581,-6-5-2436,6 1-4509,2-1-9815</inkml:trace>
  <inkml:trace contextRef="#ctx0" brushRef="#br0" timeOffset="15752.283">15629 4822 4452,'0'0'7474,"0"0"-3828,0 0-1014,0 0 139,0 0-81,0 0-533,-4-2-662,3 2-1427,-1-1 1,1 1-1,-1-1 1,0 1-1,1 0 1,-1-1 0,0 1-1,1 0 1,-1 0-1,0 0 1,1 1-1,-1-1 1,0 0 0,1 1-1,-1-1 1,1 1-1,-1-1 1,0 1-1,1 0 1,-1-1 0,1 1-1,0 0 1,-1 0-1,1 0 1,0 0 0,-1 0-1,1 1 1,0-1-1,0 0 1,0 1-1,0-1 1,0 0 0,1 1-1,-1-1 1,0 1-1,1-1 1,-1 1-1,1 0 1,-1 1-69,-8 8 51,2 1-1,-1 1 0,1-1 1,1 1-1,0 1 1,1-1-1,1 1 1,0 0-1,1 0 1,0 0-1,0 6-50,19-38-26,62-139 490,-69 142-327,-7 8-104,1 1 0,-1 0 0,1 1 0,1-1-1,-1 0 1,1 1 0,0 0 0,0 0 0,0 0 0,1 0 0,0 1 0,0-1-1,0 1 1,0 1 0,1-1 0,0 1 0,-1 0 0,1 0 0,0 0 0,1 1-1,2-1-32,-4 6 1,-1 0 0,1 0 0,-1 0 0,1 0 0,-1 1 0,0 0-1,0 0 1,0 0 0,-1 0 0,0 1 0,0-1 0,0 1 0,0 0-1,0 0 1,-1 0 0,0 0 0,0 0 0,-1 0 0,1 2-1,0-3 5,59 201-390,-51-180-355,4-38-2465,-5-18-4082,-4 17-661</inkml:trace>
  <inkml:trace contextRef="#ctx0" brushRef="#br0" timeOffset="16377.61">16509 5516 7944,'0'0'6785,"0"0"-2547,0 0-923,0 0-64,0 0-827,0 0-796,1-6-539,0 4-1057,0-1 0,1 0 0,-1 1 0,1 0 1,0-1-1,-1 1 0,1 0 0,0 0 0,1 0 0,-1 0 0,0 0 0,0 0 0,1 1 0,-1-1 0,1 1 0,-1-1 0,1 1 0,0 0 0,-1 0 0,1 1 0,0-1 0,0 0 0,0 1 0,0-1 0,-1 1 0,1 0 0,0 0 0,0 0 0,0 1 0,0-1 0,0 1 0,0-1 0,0 2-32,29-4 123,-12 0-81,0 1 0,0 1 0,0 1 0,0 0 0,-1 2 0,1 0 0,0 1 0,3 3-42,-22-7 2,0 0 1,0 0-1,1 0 0,-1 0 0,0 1 0,0-1 0,0 0 0,0 1 0,0-1 0,-1 1 0,1-1 0,0 1 0,0 0 0,0-1 0,0 1 0,0 0 0,-1-1 0,1 1 0,0 0 0,-1 0 0,1 0 0,-1 0 0,1 0 0,-1 0 0,1 0 0,-1 0 0,1 0 0,-1 0 0,0 0 0,0 0 0,1 0 0,-1 0 0,0 0 0,0 0 0,0 0 0,0 0 0,0 0 0,-1 0 0,1 0 0,0 0 0,0 0 0,-1 0 0,1 0 0,0 0 0,-1 0 0,1 0 0,-1 0 0,0 0-2,-41 34 37,-201 67 182,308-97-374,116-15-676,-62-2-6148,-95 9 4075,-1 1-3363</inkml:trace>
  <inkml:trace contextRef="#ctx0" brushRef="#br0" timeOffset="17153.538">17769 5217 14189,'0'0'3689,"0"0"-566,0 0-16,0 0-390,0 0-715,0 0-443,2-9-320,2-23-412,-6 50-512,-20 243-315,-3-36-16,25-200-1107,0-16-7171,0-10 2032</inkml:trace>
  <inkml:trace contextRef="#ctx0" brushRef="#br0" timeOffset="17597.212">18304 5471 9833,'0'0'8029,"0"0"-4009,0 0-988,0 0-197,0 0-865,0 0-801,0 0-545,0 0-378,11-5-134,82-17 38,145 15-636,-237 7 481,0 0 0,0-1 0,-1 1 1,1 0-1,0 0 0,0 0 0,0-1 1,0 1-1,-1 0 0,1-1 0,0 1 0,0 0 1,-1-1-1,1 1 0,0-1 0,-1 0 0,1 1 1,0-1-1,-1 1 0,1-1 0,-1 0 0,1 0 1,-1 1-1,1-1 0,-1 0 0,0 0 1,1 1-1,-1-1 0,0 0 0,0 0 0,0 0 1,1 0-1,-1 1 0,0-1 0,0 0 0,0 0 1,0 0-1,0 0 0,0 0 0,-1 1 0,1-1 1,0 0-1,0 0 0,-1 0 0,1 0 1,0 1-1,-1-1 0,0 0 5,-23-40 94,22 38-108,-73-81 740,64 109-69,20 294-678,-8-302-199,-1 31-1850,-2-17-4144,-1-18-507</inkml:trace>
  <inkml:trace contextRef="#ctx0" brushRef="#br0" timeOffset="18258.234">19310 5232 13261,'0'0'4244,"0"-15"-1111,0-45 214,19 23 1285,33 21-3348,-49 16-1093,8-1-98,0 1-1,0 0 0,0 1 0,0 0 0,0 1 1,0 0-1,0 0 0,-1 2 0,1-1 0,-1 1 0,0 1 1,0-1-1,-1 2 0,1 0 0,-1 0 0,0 0 0,-1 1 1,6 6-93,-9-9-11,-1 0 0,0 1 1,0-1-1,0 1 0,-1 0 1,1 0-1,-1 0 0,-1 1 1,1-1-1,-1 1 0,0-1 1,0 1-1,0 0 1,-1 0-1,0 0 0,0 0 1,0 0-1,-1 0 0,0 0 1,0 0-1,-1 0 0,1 0 1,-1 0-1,-1 0 0,1 0 1,-1-1-1,0 1 1,0 0-1,-1-1 0,0 1 1,0-1-1,0 0 0,0 0 1,-2 0 10,-1 4-71,-1 0 0,0-1 0,-1 0 0,0 0 0,0-1 0,-1 0 0,0-1 0,0 1 0,-1-2 0,1 1 1,-1-2-1,0 1 0,-1-1 0,-7 2 71,27-26 251,-2 14-193,1 1 1,0 0 0,0 0 0,1 1-1,-1 0 1,1 1 0,0 0-1,0 0 1,0 1 0,0 0 0,0 0-1,0 1 1,1 0 0,-1 1 0,1 0-1,-1 1 1,0-1 0,1 2-1,-1-1 1,0 2 0,0-1 0,0 1-1,0 0 1,-1 1 0,1 0-1,-1 0 1,0 1 0,0 0 0,3 3-59,-5-3-1,-1 0 0,0 0 0,0 0 0,0 0 0,-1 1 0,0-1 1,0 1-1,0 0 0,-1 1 0,0-1 0,0 1 0,0-1 0,-1 1 0,0 0 1,0 0-1,-1 0 0,0 0 0,0 0 0,-1 0 0,1 0 0,-2 0 1,1 0-1,-1 0 0,0 0 0,0 0 0,-1 0 0,0 0 0,0 0 1,-1-1-1,0 1 0,0-1 0,0 1 0,-1-1 0,0 0 0,0-1 0,-1 1 1,-1 1 0,-2 1-13,0-1 0,-1 0 1,0 0-1,-1 0 0,1-1 1,-1-1-1,0 0 0,0 0 1,-1-1-1,1 0 0,-1-1 1,0 0-1,0-1 0,0 0 1,-1 0-1,1-2 0,0 1 1,0-1-1,-1-1 1,1 0-1,0-1 0,0 0 1,0 0-1,0-1 0,0-1 1,1 0-1,-10-5 13,12 5-73,0-1-1,0 0 1,1-1 0,0 0 0,0 0-1,0 0 1,1-1 0,-1 0-1,2 0 1,-1-1 0,1 0 0,0 1-1,-1-6 74,4 8-357,0 0 0,0-1 0,1 1 0,-1-1-1,1 1 1,1-1 0,-1 0 0,1 1 0,0-1 0,0 1 0,1-1-1,0 0 1,0 1 0,0-1 0,1 0 357,10-14-4345,0 12-1848,0 3-6950</inkml:trace>
  <inkml:trace contextRef="#ctx0" brushRef="#br0" timeOffset="18936.148">20047 5383 17809,'0'0'4009,"5"-13"-817,22-46-624,-23 55-2429,-1 0-1,1 0 1,-1 1-1,1-1 1,0 1-1,1 0 0,-1 0 1,0 0-1,1 1 1,0-1-1,-1 1 1,1 0-1,0 1 1,0-1-1,0 1 1,0 0-1,0 0 1,1 0-1,-1 1 1,0 0-1,0 0 1,0 0-1,1 1 1,-1 0-1,0 0 1,0 0-1,0 0 1,0 1-1,0 0 1,-1 0-1,1 0 1,0 1-1,-1-1 1,4 3-139,-2 0 1,0-1 1,0 1-1,0 0 1,0 1-1,-1-1 1,0 1-1,0 0 1,-1 0-1,1 0 1,-1 1-1,-1 0 1,1 0-1,-1 0 1,0 0-1,-1 0 1,0 1-1,0-1 1,0 1 0,-1-1-1,0 1 1,-1 0-1,1-1 1,-2 1-1,1 0 1,-1-1-1,0 1 1,-1-1-1,1 1 1,-2-1-1,1 1 1,-1-1-1,0 0 1,0 0-1,-1 0 1,-4 5-2,-2 4-150,0-1 0,-1 0 0,0-1 0,-1 0 0,-1-1 0,0-1 0,-1 0 0,0 0 0,-1-1 0,0-1 0,-15 7 150,99-53 1383,290-250-689,-330 262-694,-75 87 0,36-51 0,1 0 0,1 1 0,0 0 0,0 0 0,1 1 0,1 0 0,0 0 0,1 1 0,1-1 0,0 1 0,1 0 0,1 0 0,0 1 0,1-1 0,1 0 0,1 16 0,0-27 0,0 0 0,0-1 0,1 1 0,0 0 0,0 0 0,0-1 0,0 1 0,0-1 0,1 1 0,0-1 0,-1 0 0,1 0 0,0 0 0,1-1 0,-1 1 0,0-1 0,1 1 0,-1-1 0,1 0 0,0-1 0,0 1 0,0-1 0,0 1 0,0-1 0,0 0 0,0-1 0,3 1 0,115 3 0,-106-5 0,-1-1 0,0 0 0,0-1 0,-1-1 0,1 0 0,-1-1 0,0-1 0,0 0 0,0-1 0,-1 0 0,0-1 0,6-6 0,-19 14-15,-1 0 0,0 0 0,0 0 0,1 0 1,-1-1-1,0 1 0,0 0 0,1-1 0,-1 1 0,0 0 0,1-1 0,-1 1 1,0-1-1,1 1 0,-1-1 0,1 1 0,-1-1 0,1 1 0,-1-1 0,1 0 0,-1 1 1,1-1-1,0 0 0,-1 1 0,1-1 0,0 0 0,0 0 0,-1 1 0,1-1 1,0 0-1,0 0 0,0 1 0,0-1 0,0 0 0,0 0 0,0 0 0,0 1 0,0-1 1,0 0-1,1 0 0,-1 1 0,0-1 0,0 0 0,1 1 0,-1-1 0,1 0 1,-1 1-1,0-1 0,1 0 0,-1 1 0,1-1 0,-1 1 0,1-1 0,0 1 0,-1-1 1,1 1-1,0-1 0,-1 1 0,1 0 0,0-1 0,-1 1 0,1 0 0,0-1 1,0 1-1,-1 0 0,1 0 15,-36 11-8739,18-4-1303</inkml:trace>
  <inkml:trace contextRef="#ctx0" brushRef="#br0" timeOffset="30746.886">15524 7642 2755,'0'0'13447,"0"0"-9096,0 0-2520,0 0 411,0 0-358,0 0-602,0 0-482,8-5-405,-3 1-352,-4 3-38,0 0 0,0 0 0,0 0 0,0 0 0,0 0 0,0 0 0,0 1 0,0-1-1,1 0 1,-1 1 0,0-1 0,0 1 0,1-1 0,-1 1 0,0-1 0,1 1 0,-1 0 0,0 0 0,1 0 0,-1 0 0,0 0 0,1 0 0,-1 0 0,1 0 0,-1 0 0,0 1 0,1-1 0,-1 1 0,0-1 0,0 1 0,1-1 0,-1 1 0,0 0 0,0-1 0,0 1 0,0 0 0,0 0 0,0 0 0,0 0 0,0 0 0,0 0 0,0 0 0,0 1-5,28 37 38,2-1 1,2-2-1,1-1 0,2-1 1,28 19-39,-62-51 2,0 0 0,0 0 1,0-1-1,1 1 0,-1-1 1,0 0-1,1 0 0,-1 1 0,1-2 1,-1 1-1,1 0 0,-1 0 1,1-1-1,0 1 0,-1-1 0,1 0 1,0 0-1,-1 0 0,1 0 1,0 0-1,-1-1 0,1 1 0,0-1 1,-1 0-1,1 0 0,-1 0 1,1 0-1,-1 0 0,0 0 1,1-1-1,-1 1 0,0-1 0,0 1 1,0-1-1,0 0 0,0 0 1,0 0-1,-1 0 0,1 0 0,-1 0 1,1-1-1,0-1-2,8-13 138,-2-1 0,1 0 0,-2 0 0,-1 0-1,0-1 1,-1 0 0,-1 0 0,-1 0 0,-1 0 0,0-1 0,-2 1 0,0-4-138,-13-13 1073,3 81-817,3 326-197,1-322-211,-2 0 0,-3-1-1,-1 0 1,-19 44 152,29-86 5,0-1 0,-1 0-1,0 0 1,0 0 0,-1 0 0,1 0-1,-1-1 1,0 1 0,0-1 0,0 0-1,-1 0 1,1-1 0,-1 1 0,0-1-1,0 0 1,0 0 0,-1-1 0,1 1-1,-1-1 1,1-1 0,-1 1 0,0-1-1,0 0 1,1 0 0,-1 0 0,0-1-1,-4 0-4,-4 0-34,1 0-1,0-1 0,-1 0 0,1-1 0,0-1 1,0 0-1,0-1 0,1 0 0,-1-1 0,1 0 1,0-1-1,0-1 0,1 0 0,0 0 0,0-1 0,0 0 1,1-1-1,1 0 0,-1-1 0,2 0 0,-1 0 1,1-1-1,1 0 0,0-1 0,0 0 35,1-37-3333,14 18-3813,8 11-4470</inkml:trace>
  <inkml:trace contextRef="#ctx0" brushRef="#br0" timeOffset="31528.407">15949 7095 13485,'0'0'3673,"1"-13"-497,3-3-1927,1-13 241,-4-4 3453,-27 41-1745,12 11-3180,0 0 0,1 1 0,2 0 0,0 1 0,1 0 0,1 1 0,1 0 0,-3 14-18,9-14-277,12-25 17,21-32 55,-26 28 274,46-66 21,-41 57 33,0 0 1,1 0-1,0 2 1,1-1 0,1 1-1,0 1 1,1 1-1,3-2-123,-15 12 9,0 1-1,0-1 0,0 1 1,0 0-1,0 0 0,0 0 1,0 0-1,0 0 0,1 1 1,-1-1-1,0 1 0,0-1 1,1 1-1,-1 0 0,0 0 0,1 0 1,-1 0-1,0 0 0,1 1 1,-1-1-1,0 1 0,1-1 1,-1 1-1,0 0 0,0 0 1,0 0-1,0 0 0,0 0 1,0 0-1,0 1 0,0-1 1,0 1-1,-1-1 0,1 1 1,0 0-1,-1 0 0,0-1 0,1 1 1,-1 0-1,0 0 0,0 0 1,0 1-1,0-1-8,28 101 262,-28-28-289,27-90-443,-16 1-664,3-3-2828,-2 7-2473,2 4-3094</inkml:trace>
  <inkml:trace contextRef="#ctx0" brushRef="#br0" timeOffset="31966.924">16955 7562 18321,'0'0'4613,"0"0"-1352,0 0-752,0 0-816,0 0-743,14-9-443,0 0-388,-8 4-71,0 1 0,0 0 0,1 0 0,0 1 0,-1 0 0,1 0 0,0 0-1,1 1 1,-1 0 0,0 0 0,1 1 0,1 0-48,0 0 49,-1 0-33,0 0-1,-1 0 1,1 1-1,0 0 0,-1 0 1,1 1-1,-1 0 1,1 0-1,0 1 1,-1 0-1,5 1-15,-11-1 0,0-1 0,-1 1 0,1 0 0,0-1 0,0 1 0,-1-1 0,1 1 0,-1 0 0,1 0 0,-1-1 0,0 1 0,0 0 0,0 0 0,0-1 0,0 1 0,0 0 0,0 0 0,-1-1 0,1 1 0,0 0 0,-1 0 0,0-1 0,1 1 0,-1-1 0,0 1 0,0-1 0,0 1 0,0-1 0,0 1 0,0-1 0,0 0 0,0 1 0,-1-1 0,1 0 0,0 0 0,-1 0 0,1 0 0,-1 0 0,0 0 0,-170 119 0,173-120 0,0 0 0,0 0 0,0 0 0,-1 0 0,1 0 0,0 0 0,0 0 0,0 0 0,0 1 0,-1-1 0,1 0 0,0 0 0,0 1 0,0-1 0,-1 1 0,1-1 0,0 1 0,-1-1 0,1 1 0,0-1 0,-1 1 0,1-1 0,0 1 0,-1 0 0,1-1 0,-1 1 0,0 0 0,1 0 0,-1-1 0,1 1 0,-1 0 0,0 0 0,0 0 0,1 0 0,-1-1 0,0 1 0,0 0 0,0 0 0,0 0 0,0 0 0,0 0 0,0-1 0,0 1 0,-1 0 0,1 0 0,0 0 0,0 0 0,-1-1 0,1 1 0,0 0 0,-1 0 0,1-1 0,-1 1 0,1 0 0,-1-1 0,1 1 0,-1 0 0,0-1 0,1 1 0,-1-1 0,0 1 0,1-1 0,-1 1 0,0-1 0,0 1 0,0-1 0,85-5-1630,109-41-7652,-169 37 2577</inkml:trace>
  <inkml:trace contextRef="#ctx0" brushRef="#br0" timeOffset="32434.118">18292 7371 13196,'0'0'5488,"0"0"-1932,0-12-722,0-38-330,-4 41 643,0 29-1105,1 35-2042,2 1 0,2 0 0,3 0 0,2-1 0,9 31 0,15 31-1772,-19-93-2702,3-13-4708,-3-9-3096</inkml:trace>
  <inkml:trace contextRef="#ctx0" brushRef="#br0" timeOffset="32767.644">18593 7512 4260,'0'0'12027,"0"0"-6955,0 0-2232,0 0-699,0 0-823,13-2-592,88-8 353,-45 11-760,-27 1-296,1-2-1,0-1 1,-1-1-1,0-2 1,15-3-23,-43 7 1,0 0 0,0-1 0,1 1 0,-1 0 0,0-1 0,0 1 0,0-1-1,0 1 1,0-1 0,0 1 0,0-1 0,0 0 0,0 0 0,0 1 0,0-1 0,0 0 0,0 0 0,0 0 0,-1 0 0,1 0 0,0 0 0,-1 0 0,1 0-1,-1 0 1,1-1 0,-1 1 0,0 0 0,1 0 0,-1 0 0,0-1 0,0 1 0,0 0 0,0 0 0,0 0 0,0-1 0,0 1 0,0 0 0,0 0 0,-1-1 0,1 1-1,0 0 1,-1 0 0,1 0-1,-31-50 121,23 41-53,-67-63 2484,72 82-2461,37 144-91,-26-118-621,-2 0 0,-2 0 1,-1 0-1,-2 1 0,-2 0 0,0-1 1,-4 9 620,2-23-5136,3-5-2904</inkml:trace>
  <inkml:trace contextRef="#ctx0" brushRef="#br0" timeOffset="34642.906">21592 7338 9193,'0'0'10127,"0"0"-5504,0 0-1943,0 0-385,0 0-709,0 0-807,12-12-443,43-35-58,-51 44-246,1 1-1,-1 0 1,1 1 0,0-1 0,0 1 0,-1 0-1,1 0 1,0 0 0,0 1 0,0 0-1,0 0 1,0 0 0,0 0 0,0 1-1,0 0 1,0 0 0,-1 0 0,1 1 0,0-1-1,-1 1 1,2 1-32,-3-2 5,0 0-1,0 0 0,0 1 1,0-1-1,0 1 1,0 0-1,-1-1 0,1 2 1,-1-1-1,1 0 1,-1 0-1,0 1 0,1-1 1,-1 1-1,0 0 1,-1 0-1,1-1 1,-1 1-1,1 0 0,-1 1 1,0-1-1,0 0 1,0 0-1,0 0 0,-1 1 1,1-1-1,-1 0 1,0 1-1,0-1 0,0 0 1,0 1-1,-1-1 1,1 0-1,-1 0 0,0 1 1,0-1-1,0 0 1,-1 0-1,1 0 1,0 0-1,-1 0 0,0 0 1,0-1-1,0 1 1,0-1-1,-1 2-4,-110 93 0,57-56 0,56-40 0,0 0 0,1 0 0,-1 0 0,0 0 0,1-1 0,-1 1 0,0 0 0,1 0 0,-1 0 0,1-1 0,0 1 0,-1 0 0,1-1 0,-1 1 0,1-1 0,0 1 0,-1 0 0,1-1 0,0 1 0,0-1 0,-1 0 0,1 1 0,0-1 0,0 0 0,0 1 0,0-1 0,0 0 0,-1 0 0,1 0 0,0 0 0,0 0 0,0 0 0,0 0 0,0 0 0,0 0 0,0 0 0,-1 0 0,1-1 0,0 1 0,0 0 0,0-1 0,0 1 0,-1 0 0,119-4-2975,57-29-7375,-98 16 6042,-65 16-6598</inkml:trace>
  <inkml:trace contextRef="#ctx0" brushRef="#br0" timeOffset="35345.522">22464 7118 13068,'0'0'3369,"0"0"-460,0 0-58,0 0-358,0 0-673,0 0-453,-7-13-209,-24-40-245,10 34 666,22 18-723,5 1-718,335-4 108,-334 3-246,-6 1 0,0-1 0,1 1 0,-1-1 0,1 1 0,-1-1 0,1 1 0,-1 0 0,1 0 0,-1 0 0,1 0 0,-1 0 0,1 0 0,0 0 0,-1 0 0,1 1 0,-1-1 0,0 1 0,1-1 0,-1 1 0,1-1 0,-1 1 0,0 0 0,1 0 0,-1 0 0,0 0 0,0 0 0,0 0 0,1 0 0,-1 0 0,0 0 0,-1 0 0,1 0 0,0 1 0,0-1 0,0 0 0,-1 1 0,1-1 0,-1 1 0,1-1 0,0 2 0,-1 11 0,1 0 0,-2 0 0,0 0 0,0-1 0,-2 1 0,0 0 0,0 0 0,-1-1 0,-1 2 0,-12 47 0,-3 75-638,-21 82-3561,35-195-3984,2 1-7336</inkml:trace>
  <inkml:trace contextRef="#ctx0" brushRef="#br0" timeOffset="33414.2">19608 7318 16175,'0'0'3385,"8"-16"-839,30-53 70,-35 64-2399,1 0 1,-1 0-1,1 1 1,0-1-1,0 1 1,0 0-1,0 0 1,1 0-1,-1 0 0,1 1 1,0 0-1,1 0 1,-1 0-1,0 0 1,1 1-1,-1 0 0,1 0 1,0 1-1,0-1 1,0 1-1,-1 1 1,1-1-1,0 1 1,0 0-1,0 0 0,4 1-217,-6 0 33,-1-1 0,1 1 0,0 0 0,-1 0 0,1 1 0,0-1 0,-1 1 0,0-1 0,1 1 0,-1 0 0,0 1 0,0-1 0,0 0 0,0 1 0,0 0 0,-1-1 0,1 1 0,-1 0 0,0 1 0,0-1 0,0 0 0,0 0 0,0 1 0,-1-1 0,1 1 0,-1 0 0,0-1 0,0 1 0,-1 0 0,1 3-33,1 1-68,-1 0 0,0 1-1,-1-1 1,0 0-1,0 0 1,-1 0-1,0 0 1,0 0 0,-1 0-1,0 0 1,0-1-1,-1 1 1,0-1-1,-2 4 69,-2-1-189,0 0 0,-1 0 0,0 0 0,0-1 0,-1 0 0,-1-1 0,1 0 0,-1 0 0,-1-1 0,1-1-1,-1 0 1,0 0 0,-1-1 0,1 0 0,-1-1 0,0 0 0,0-1 0,0 0 0,-1-1 189,13-3-3,1 1 1,-1-1 0,1 1 0,-1-1-1,0 1 1,1-1 0,-1 1-1,0-1 1,0 1 0,1-1 0,-1 1-1,0-1 1,0 1 0,0-1 0,0 0-1,0 1 1,0-1 0,0 1-1,0-1 1,0 0 0,0 1 0,0-1-1,0 1 1,0-1 0,0 0 0,0 1-1,-1-1 1,1 1 0,0-1-1,-1 1 1,1-1 0,0 1 0,-1-1-1,1 1 1,0-1 0,-1 1 0,1 0-1,-1-1 1,1 1 0,-1-1-1,1 1 1,-1 0 0,1-1 0,-1 1-1,1 0 1,-1 0 0,1 0-1,-1-1 1,1 1 0,-1 0 0,0 0-1,1 0 1,-1 0 0,1 0 0,-1 0-1,0 0 1,1 0 0,-1 0-1,1 0 1,-1 0 0,1 1 0,-1-1-1,0 0 1,1 0 0,-1 1 2,38-33 351,-29 28-290,0 2 0,1-1 0,-1 1 0,1 0 0,0 1 0,0-1 0,-1 2 0,1 0 1,0 0-1,0 0 0,0 1 0,0 0 0,-1 1 0,1 0 0,-1 0 0,1 1 1,-1 0-1,0 1 0,0-1 0,0 2 0,-1-1 0,1 1 0,-1 0 0,0 1 0,0-1 1,-1 1-1,0 1 0,0-1 0,5 8-61,-7-9-1,-1 1 0,0 0 0,1 0 0,-2 0 0,1 0 0,-1 0 0,0 0 0,0 1 0,-1-1 0,0 1 0,0-1 0,-1 1 0,1-1 0,-1 1 0,-1 0 0,1-1 0,-1 1 0,0-1 0,-1 1 0,0-1 0,0 0 0,0 0 0,0 1 0,-1-1 0,0-1 0,-1 1 0,1 0 0,-1-1 0,0 0 0,0 0 1,-1 0-1,0 0 0,1-1 0,-2 0 0,1 0 0,0 0 0,-1 0 0,0-1 0,1 0 0,-1 0 0,-1-1 0,1 0 0,0 0 0,-1 0 0,1-1 0,0 1 0,-1-2 0,0 1 0,-4-1 1,-2 1 5,0-2 1,1 1 0,-1-2-1,1 1 1,-1-2-1,1 0 1,0 0 0,0-1-1,0-1 1,0 0 0,1 0-1,-1-1 1,1-1-1,1 0 1,0 0 0,0-1-1,0 0 1,1-1-1,0 0 1,-6-8-6,-4-32-3021,36 24-6017,-1 20 90</inkml:trace>
  <inkml:trace contextRef="#ctx0" brushRef="#br0" timeOffset="33791.46">20119 7370 8712,'0'0'10122,"2"-14"-6220,5-41-1831,-6 55-2000,-1-1-1,0 0 0,1 0 0,-1 1 1,0-1-1,1 0 0,-1 1 0,1-1 1,-1 0-1,1 1 0,-1-1 0,1 1 0,-1-1 1,1 1-1,-1-1 0,1 1 0,0-1 1,-1 1-1,1-1 0,0 1 0,0 0 0,-1-1 1,1 1-1,0 0 0,0 0 0,0 0 1,-1 0-1,1 0 0,0-1 0,0 1 0,0 1 1,-1-1-1,1 0 0,0 0 0,0 0 1,-1 0-1,1 0 0,0 1 0,0-1 1,-1 0-1,1 1 0,0-1 0,-1 1 0,1-1 1,0 1-1,-1-1 0,1 1 0,0-1 1,-1 1-1,1-1 0,-1 1 0,1 0 0,-1-1 1,0 1-1,1 0 0,-1-1 0,0 1 1,1 0-1,-1 0 0,0-1 0,0 1 1,0 0-1,1 0-70,-1 0 81,186 249 698,-183-245-799,-1 0-1,1-1 0,1 0 0,-1 1 1,1-1-1,0-1 0,0 1 0,0 0 1,0-1-1,0 0 0,1 0 0,0 0 1,-1-1-1,1 0 0,0 1 0,0-2 1,0 1-1,1 0 0,-1-1 0,0 0 0,0-1 1,1 1-1,-1-1 0,1 0 0,-1 0 1,0 0-1,1-1 0,-1 0 0,0 0 1,1-1-1,-1 1 0,0-1 0,0 0 1,0 0-1,-1-1 0,4-1 21,0-3 152,-1 1 1,0-1-1,0-1 1,0 1-1,-1-1 0,0 0 1,-1-1-1,0 1 1,0-1-1,0 0 0,-2 0 1,1-1-1,-1 1 0,0-1 1,-1 0-1,0 0 1,-1 1-1,0-1 0,0 0 1,-1 0-1,0 0 1,-2-10-153,2 18 2,0 0 0,-1-1 0,1 1 1,0 0-1,-1 0 0,1 0 1,-1 0-1,0-1 0,0 1 0,0 0 1,0 0-1,0 0 0,0 1 1,0-1-1,-1 0 0,1 0 0,-1 1 1,1-1-1,-1 1 0,0-1 1,1 1-1,-1 0 0,0-1 0,0 1 1,0 0-1,0 0 0,0 0 1,0 1-1,0-1 0,0 1 0,-1-1 1,1 1-1,0-1 0,0 1 1,0 0-1,-1 0 0,1 0 0,-2 1-2,-2 0-1,-1 0 0,1 0-1,0 1 1,0 0 0,0 0-1,0 0 1,0 1 0,1 0-1,-1 0 1,1 0 0,0 1-1,-1 0 1,-1 3 1,-10 8-390,0 2-1,2 0 1,0 1 0,1 0-1,1 2 1,0-1-1,2 1 1,0 1 0,1 0-1,2 1 1,0-1 0,1 2-1,1-1 1,1 1-1,1 0 1,0 11 390,5-15-5082,5-5-2200</inkml:trace>
  <inkml:trace contextRef="#ctx0" brushRef="#br0" timeOffset="34138.28">20761 7238 16592,'6'-15'4500,"19"-50"-1420,-23 61-2754,0 0 0,1 0 1,-1-1-1,1 2 0,0-1 0,0 0 0,1 1 0,-1-1 0,1 1 1,0 0-1,0 0 0,0 0 0,0 1 0,0 0 0,1-1 0,2 0-326,0 1 178,0 0 0,1 0 0,-1 1 0,0-1 0,0 2 0,1-1 0,-1 1-1,0 0 1,1 1 0,-1-1 0,0 1 0,1 1 0,-1 0 0,6 2-178,-5 0 18,-1 0 1,1 1-1,-1 0 0,0 1 1,0-1-1,-1 1 0,1 1 1,-1-1-1,-1 1 0,1 0 1,-1 0-1,0 1 0,-1 0 1,0 0-1,0 0 0,-1 0 1,0 0-1,0 1 0,-1-1 1,0 1-1,0 0 0,-1 0 1,0-1-1,-1 1 0,0 0 1,0 0-1,-1 0 0,0 0 1,-1 0-1,0-1 0,0 1 1,-1-1-1,0 1 0,0-1 1,-1 0-1,0 0 0,-1 0 1,0-1-1,-2 4-18,-15 14-22,-2-1 0,0-1 0,-1-1 0,-1-1 0,-1-1 0,-1-1 0,0-2 0,-16 6 22,44-23 2,0 1 0,0-1 0,1 0 0,-1 0 0,0 0 0,0 0 0,1 0 0,-1 0 0,0 0 0,0 0 0,0 1-1,0-1 1,1 0 0,-1 0 0,0 0 0,0 0 0,0 1 0,0-1 0,0 0 0,1 0 0,-1 0 0,0 1 0,0-1 0,0 0 0,0 0 0,0 0 0,0 1 0,0-1 0,0 0 0,0 0 0,0 0 0,0 1 0,0-1-1,0 0 1,0 0 0,0 1 0,0-1 0,0 0 0,0 0 0,0 0 0,0 1 0,0-1 0,0 0 0,-1 0 0,1 0 0,0 1 0,0-1 0,0 0 0,0 0 0,-1 0-2,28 0 24,-27 0-23,269-51-631,-197 29-2366,-26 4-4466,-28 11 581</inkml:trace>
  <inkml:trace contextRef="#ctx0" brushRef="#br1" timeOffset="71513.626">16109 10141 11755,'0'0'5088,"0"0"-1816,0 0-459,0 0-186,0 0-737,0 0-470,0 0-246,-7-8-368,4 5-703,2 3-90,0 0-1,0-1 1,1 1-1,-1 0 1,0 0-1,0-1 1,0 1-1,0-1 1,1 1-1,-1-1 1,0 1-1,0-1 0,1 1 1,-1-1-1,1 1 1,-1-1-1,0 0 1,1 0-1,-1 1 1,1-1-1,-1 0 1,1 0-1,0 0 1,-1 1-1,1-1 1,0 0-1,-1 0 1,1 0-1,0 0 1,0 0-1,0 0 1,0 1-1,0-1 1,0 0-1,0 0 1,0 0-1,0 0 1,1 0-1,-1 0 1,0 0-1,0 1 1,1-1-1,-1 0 1,1 0-1,-1 0 1,1 1-1,-1-1 1,1 0-1,-1 0 1,1 1-1,0-1 1,-1 0-13,1 1 4,11-1 86,0 1-1,0 0 1,0 1 0,0 0-1,-1 0 1,1 2-1,-1-1 1,1 1 0,-1 1-1,0 0 1,0 1-1,0 0 1,0 1-90,-10-6 0,0 1 0,0 0 0,0-1 0,0 1 0,0 0 0,0 0 0,-1 0 0,1 0 0,0 0 0,0 0 0,-1 0 0,1 0 0,-1 0 0,1 0 0,-1 0 0,1 1 0,-1-1 0,0 0 0,1 0 0,-1 0 0,0 1 0,0-1 0,0 0 0,0 0 0,0 0 0,0 1 0,-1-1 0,1 0 0,0 0 0,0 0 0,-1 1 0,1-1 0,-1 0 0,1 0 0,-1 0 0,0 0 0,1 0 0,-1 0 0,0 0 0,0 0 0,1 0 0,-1-1 0,0 1 0,0 0 0,0 0 0,0-1 0,0 1 0,0 0 0,-1-1 0,-59 33 0,56-30 0,-141 49 0,146-51 0,1-1 0,-1 0 0,0 0 0,0 0 0,0 0 0,1 0 0,-1 1 0,0-1 0,0 0 0,0 0 0,0 0 0,0 1 0,1-1 0,-1 0 0,0 0 0,0 0 0,0 1 0,0-1 0,0 0 0,0 0 0,0 1 0,0-1 0,0 0 0,0 0 0,0 0 0,0 1 0,0-1 0,0 0 0,0 0 0,0 1 0,0-1 0,0 0 0,0 0 0,0 1 0,0-1 0,0 0 0,0 0 0,-1 0 0,1 1 0,0-1 0,0 0 0,0 0 0,0 0 0,-1 0 0,1 1 0,0-1 0,0 0 0,0 0 0,0 0 0,-1 0 0,1 0 0,0 1 0,25 1 0,-23-2 0,258-4-2601,126-52-6083,-353 48 110</inkml:trace>
  <inkml:trace contextRef="#ctx0" brushRef="#br1" timeOffset="72156.327">17524 9706 12908,'3'-15'5584,"1"0"-4045,6-38 256,-7 7 6802,-24 151-6370,19-54-2204,3 0 1,2-1-1,2 0 1,2 1-1,10 33-23,3 85-438,-20-166 435,0-1-1,0 0 0,-1 0 1,1 1-1,-1-1 0,0 0 0,0 0 1,1 0-1,-1 0 0,0 0 1,-1 0-1,1 0 0,0 0 1,-1-1-1,1 1 0,-1 0 1,1-1-1,-1 1 0,0-1 1,1 1-1,-1-1 0,0 0 1,0 0-1,0 0 0,0 0 1,0 0-1,-1 0 0,1-1 1,0 1-1,0-1 0,-2 1 4,-77 2 125,64-3-109,4 0 30,-1 0-1,1-1 1,0 0 0,0-1-1,0 0 1,0-1 0,1-1-1,-1 0 1,-11-6-46,56 1 0,319-14 0,-75-13 0,-301 41-2169,-59 16-10177,56-11 3062</inkml:trace>
  <inkml:trace contextRef="#ctx0" brushRef="#br1" timeOffset="72719.648">17521 10634 15695,'0'0'4041,"0"0"-849,0 0-245,5-13-641,19-42-747,-23 53-1489,1 0 1,0 0-1,0 0 0,0 0 0,0 1 0,0-1 1,0 0-1,0 1 0,1 0 0,-1-1 0,1 1 1,-1 0-1,1 0 0,-1 0 0,1 1 0,-1-1 1,1 1-1,0-1 0,-1 1 0,1 0 0,0 0 1,0 0-1,0 0-70,6 0 147,9-1-77,-1 2 0,0 0 1,1 0-1,-1 2 0,0 0 0,0 1 1,0 1-1,0 1 0,-1 0 0,0 1 1,12 7-71,-21-11 17,0 1 1,-1 0-1,0 0 1,1 1-1,-1 0 1,-1 0 0,1 0-1,-1 0 1,0 1-1,0 0 1,-1 0 0,0 1-1,0-1 1,0 1-1,-1 0 1,0 0 0,0 0-1,0 0 1,-1 0-1,0 1 1,-1-1-1,0 1 1,0-1 0,-1 1-1,1-1 1,-2 1-1,1 0 1,-1 0-18,-6 10-52,0 0 0,-2 0 0,0-1 0,-1 0 0,0-1 0,-1 0 0,-1 0 0,-1-1 0,0-1 0,-1 0 0,0-1 0,-1-1 0,-1 0 0,0-1 0,0-1 0,-1 0 0,-1-1 0,1-1 0,-16 5 52,11-4 18,-1 0 0,0-1 0,-1-2 0,0 0 0,0-2 1,0 0-1,0-2 0,-24 0-18,46-2 15,0 0 1,0 0 0,1 0 0,-1 0 0,0 0 0,0-1 0,0 1 0,0 0 0,0-1 0,1 0 0,-1 1-1,0-1 1,1 0 0,-1 0 0,0 0 0,1 0 0,-1 0 0,1 0 0,-1 0 0,1-1 0,0 1 0,-1 0 0,1-1-1,0 1 1,0-1 0,0 0 0,0 1 0,0-1 0,1 0 0,-1 1 0,0-1 0,1 0 0,-1 0 0,1 0 0,0 0-1,-1 1 1,1-1 0,0 0 0,0 0 0,0 0 0,1 0 0,-1 0 0,0 0 0,1 1 0,-1-1 0,1 0-1,-1 0 1,1 1 0,0-1 0,0 0 0,0 1 0,0-1 0,1-1-16,6-7 0,0 0 0,1 1 0,0 0 0,1 0 0,0 1 0,0 0 0,1 1 0,0 0 0,0 0 0,1 1 0,-1 1 0,1 0 0,1 1 0,-1 0 0,1 1 0,0 0 0,-5 0 0,0 0 0,0 1 0,1 0 0,-1 0 0,0 1 0,1 0 0,-1 1 0,1 0 0,-1 0 0,1 1 0,-1 0 0,1 0 0,-1 1 0,0 0 0,0 0 0,0 1 0,0 0 0,0 1 0,0-1 0,-1 2 0,0-1 0,0 1 0,0 0 0,0 0 0,-1 1 0,0 0 0,0 0 0,4 6 0,-2 3 0,0 0 0,-1 0 0,-1 0 0,0 1 0,-1-1 0,-1 1 0,0 1 0,-1-1 0,-1 8 0,32 105 0,-32-124 0,1-1 0,0 0 0,0 0 0,1 0 0,-1-1 0,1 1 0,0-1 0,0 0 0,0 0 0,0 0 0,1 0 0,-1-1 0,1 0 0,-1 0 0,1 0 0,0 0 0,0-1 0,0 0 0,0 0 0,0 0 0,0 0 0,0-1 0,0 0 0,0 0 0,0-1 0,0 1 0,0-1 0,0 0 0,0 0 0,0-1 0,0 1 0,-1-1 0,1 0 0,0-1 0,-1 1 0,0-1 0,0 0 0,1 0 0,-1 0 0,-1 0 0,1-1 0,2-3 0,5-1 0,-1 0 0,0-1 0,0 0 0,-1-1 0,0 0 0,-1 0 0,0-1 0,-1 0 0,0-1 0,-1 1 0,0-1 0,1-4 0,-7 15-95,0 0-1,1 0 1,-1 0 0,0 0-1,0-1 1,0 1 0,0 0 0,0 0-1,0 0 1,0 0 0,0 0-1,-1 0 1,1 0 0,0 0-1,-1 0 1,1 0 0,0 0-1,-1 0 1,0 0 0,1 0 0,-1 0-1,1 0 1,-1 0 0,0 0-1,0 1 1,1-1 0,-1 0-1,0 0 1,0 1 0,0-1-1,0 1 1,0-1 0,0 1 0,0-1-1,0 1 1,0 0 0,0-1-1,0 1 1,0 0 0,0 0-1,0 0 1,-1 0 0,1 0-1,0 0 1,0 0 0,0 0 0,0 0-1,0 0 1,0 1 0,0-1-1,0 0 1,0 1 0,0-1-1,0 1 1,0-1 0,0 1 95,-2-1-509,-20 2-7546</inkml:trace>
  <inkml:trace contextRef="#ctx0" brushRef="#br1" timeOffset="69799.118">13744 9956 17136,'0'0'2552,"0"0"-870,0 0 69,0 0 106,3-14-287,11-44-257,-14 56-1252,0 0 0,0 0 0,0 0 0,0 0 0,-1 0 0,1 0 0,-1 0 0,1 0 0,-1 1 0,0-1 0,0 0 0,0 0 0,0 1 0,0-1 0,0 0 0,0 1 0,-1-1 0,1 1 1,0 0-1,-1-1 0,1 1 0,-1 0 0,0 0 0,1 0 0,-1 0 0,0 0 0,0 0 0,0 0 0,0 1 0,1-1 0,-1 1 0,0-1 0,0 1 0,0 0 0,0 0 0,0 0 0,0 0 0,0 0 0,0 0 0,0 0 0,0 1 0,0-1 0,0 1-61,-2-1 104,-19 2-20,1 2 0,-1 0 0,1 2 0,0 0-1,0 2 1,1 0 0,-1 1 0,2 1 0,0 2 0,0-1 0,1 2 0,-2 3-84,14-12 13,-103 86-147,108-89 134,1 1-1,-1-1 0,1 1 1,0 0-1,0 0 1,-1 0-1,1 0 0,0 0 1,1 0-1,-1 0 1,0 0-1,1 0 0,-1 0 1,1 0-1,-1 0 1,1 0-1,0 1 1,0-1-1,0 0 0,0 0 1,1 0-1,-1 0 1,0 1-1,1-1 0,-1 0 1,1 0-1,0 0 1,0 0-1,0 0 1,0 0-1,0 0 0,0-1 1,1 1-1,-1 0 1,1-1-1,-1 1 0,1-1 1,-1 1-1,1-1 1,0 0-1,0 1 1,1 0 0,88 35 29,-24-19 19,-35-11-62,1 2 0,-1 1 1,0 1-1,-1 2 0,25 14 14,-53-26 17,1 1-1,-1 0 0,1-1 1,-1 1-1,0 1 1,0-1-1,0 0 1,0 1-1,0-1 1,0 1-1,-1 0 1,0 0-1,1 0 1,-1 0-1,0 1 0,0-1 1,-1 0-1,1 1 1,-1-1-1,1 1 1,-1 0-1,0-1 1,-1 1-1,1 0 1,-1 0-1,1 0 1,-1-1-1,0 1 0,-1 0 1,1 0-1,-1 0 1,1-1-1,-1 1 1,0 0-1,-1-1 1,-1 4-17,-1 0 24,-1 0-1,-1-1 1,0 0 0,0 0 0,0 0 0,0 0 0,-1-1 0,0 0 0,0-1-1,0 0 1,-1 0 0,1 0 0,-1-1 0,0 0 0,0-1 0,0 1 0,0-2-1,-8 2-23,-155 4 286,158-6-389,1-2 0,-1 1 1,1-2-1,-1 1 0,1-2 0,0 0 1,0 0-1,0-1 0,0-1 0,0 0 1,1 0-1,0-1 0,0-1 0,1 1 1,0-2-1,-6-5 103,10-12-3438,35 0-6043,-6 15 85</inkml:trace>
  <inkml:trace contextRef="#ctx0" brushRef="#br1" timeOffset="70223.041">14198 9965 20628,'8'-14'3224,"44"-73"1303,-52 87-4459,1-1 1,0 1 0,-1 0-1,1 0 1,0-1-1,-1 1 1,1 0-1,0-1 1,-1 1-1,1-1 1,0 1 0,-1-1-1,1 1 1,-1-1-1,1 1 1,-1-1-1,0 1 1,1-1 0,-1 0-1,1 1 1,-1-1-1,0 0 1,1 1-1,-1-1 1,0 0 0,0 1-1,0-1 1,0 0-1,0 0 1,0 1-1,0-1 1,0 0-1,0 0 1,0 1 0,0-1-1,0 0 1,0 0-1,0 1 1,-1-1-1,1 0 1,0 1 0,-1-1-1,1 0 1,0 1-1,-1-1 1,1 1-1,-1-1 1,1 0-1,-1 1 1,1-1 0,-1 1-1,1-1 1,-1 1-1,0 0 1,1-1-1,-1 1 1,1 0 0,-1-1-1,0 1 1,0 0-1,1 0 1,-1-1-1,0 1 1,0 0-69,-123 41 0,105-35 0,0 1 0,0 1 0,1 1 0,1 1 0,-1 0 0,2 1 0,-1 1 0,2 0 0,-1 2 0,2-1 0,0 2 0,0 0 0,2 0 0,-6 10 0,16-21 0,1-1 0,-1 1 0,1-1 0,0 1 0,0 0 0,1 0 0,-1-1 0,1 1 0,-1 0 0,1 0 0,1-1 0,-1 1 0,0 0 0,1 0 0,0 0 0,0-1 0,0 1 0,0-1 0,0 1 0,1-1 0,0 1 0,0-1 0,0 0 0,0 0 0,0 0 0,1 0 0,-1 0 0,1 0 0,-1 0 0,1-1 0,0 0 0,0 1 0,1-1 0,-1 0 0,0-1 0,1 1 0,-1-1 0,1 1 0,-1-1 0,182 60-120,-61-26 26,-121-35 92,0 1 0,-1-1-1,1 0 1,0 1-1,-1-1 1,1 1 0,-1 0-1,1 0 1,-1 0-1,1 0 1,-1 1-1,0-1 1,0 0 0,1 1-1,-1 0 1,0-1-1,0 1 1,-1 0 0,1 0-1,0 0 1,-1 0-1,1 1 1,-1-1-1,1 0 1,-1 1 0,0-1-1,0 1 1,0-1-1,-1 1 1,1-1 0,-1 1-1,1-1 1,-1 1-1,0 0 1,0-1-1,0 1 1,0 0 0,0-1-1,-1 1 1,1 0-1,-1-1 1,0 1 2,-7 6 16,-1-1 1,0-1-1,0 1 1,-1-2-1,0 1 1,0-1-1,-1-1 1,1 0-1,-1 0 1,0-1-1,0-1 1,-7 2-17,-15 4 16,-1 0 1,-1-3 0,1-1 0,-1-1-1,0-2 1,0-1 0,-25-4-17,59 4-93,0 0 0,-1-1-1,1 0 1,-1 1 0,1-1 0,0 0-1,-1 0 1,1 1 0,-1-1 0,1 0 0,-1 0-1,1-1 1,0 1 0,-1 0 0,1 0 0,-1-1-1,1 1 1,0-1 0,-1 1 0,1-1-1,0 0 1,-1 1 0,1-1 0,0 0 0,0 0-1,0 0 1,0 0 0,0 0 0,0 0 0,0 0-1,0 0 1,0 0 0,1-1 0,-1 1-1,0 0 1,1-1 0,-1 1 0,1 0 0,-1-1-1,1 1 1,0 0 0,-1-1 0,1 1 0,0-1-1,0 1 1,0-1 0,0 1 0,0 0-1,0-1 1,1 1 0,-1-1 0,1 1 93,85-55-13506,-48 36 2039</inkml:trace>
  <inkml:trace contextRef="#ctx0" brushRef="#br1" timeOffset="70470.721">14528 9940 19603,'0'0'3838,"3"-14"-694,8-43-448,-3 42-590,-5 35-790,-3-17-1252,11 99-114,4 18-569,-6 0 1,-4 0-1,-8 41 619,-6-122-4718,2-30-42,-3-9-4035,7-5 3222</inkml:trace>
  <inkml:trace contextRef="#ctx0" brushRef="#br1" timeOffset="70647.938">14620 10040 11627,'2'-17'570,"7"-61"2580,5 25 2456,7 38-1597,29 15-2627,-40 1-1018,286 29 768,-229-9-2279,-66-21 983,0 0-1,0 1 1,0 0-1,0-1 1,0 1 0,0 0-1,0-1 1,0 1-1,0 0 1,0 0 0,-1 0-1,1 0 1,0 0-1,-1 0 1,1 0 0,0 0-1,-1 0 1,1 0-1,-1 0 1,0 0 0,1 0-1,-1 1 1,0-1-1,0 0 1,0 0 0,1 0-1,-1 1 1,0-1-1,-1 0 1,1 0 0,0 0-1,0 1 1,0-1-1,-1 0 1,1 0 0,-1 0-1,1 0 1,-1 0-1,1 0 1,-1 0 0,0 0-1,1 0 1,-1 0-1,0 0 1,0 0 0,0 0-1,0 0 1,1-1-1,-1 1 1,0 0-1,0-1 1,-1 1 0,1 0 164,-20 16-4655,-1-1-1015</inkml:trace>
  <inkml:trace contextRef="#ctx0" brushRef="#br1" timeOffset="70938.083">14702 10241 12908,'0'0'2979,"0"0"-774,0 0-219,0 0-102,17 4-368,-2 0-1195,-6-1-163,0 0-1,1-1 1,-1-1-1,1 1 0,-1-1 1,1-1-1,-1 0 1,1 0-1,-1-1 0,7-1-157,200-35 1298,-216 38-1341,0 0 0,1 0 0,-1 0 0,0 0 0,0 0 0,0 0 0,0 0 0,0 0 0,0 0 0,0 0 0,0 0 0,0 0 0,0 0 0,-1 0 0,1 0 0,0-1 0,-1 1 0,1 0 0,-1 0 0,1 0 0,-1 0 0,1 0 0,-1-1 0,0 1 0,1 0 0,-1 0 0,0-1 0,1 1 1,-1-1-1,0 1 0,0-1 0,0 1 0,0-1 0,1 1 0,-1-1 0,0 1 0,0-1 0,0 0 0,0 0 0,0 0 0,-1 1 43,-109 72-4991,-77 60 4350,172-120 764,10-10 85,1 1 0,0-1-1,1 1 1,-1 0 0,1 0 0,0 1 0,0-1-1,0 1 1,0 0 0,1 0 0,0 1 0,0-1-1,0 0 1,1 1-208,2-4 105,1 0 0,0-1 0,0 1 0,0 0 0,0-1 0,0 1 0,0-1 0,0 1 0,0-1 0,0 1 0,1-1 0,-1 0 0,1 0-1,-1 0 1,1 0 0,-1 0 0,1 0 0,0 0 0,-1 0 0,1 0 0,0-1 0,0 1 0,-1-1 0,1 1 0,0-1 0,0 0 0,0 0 0,0 0 0,0 0 0,-1 0 0,1 0 0,0-1 0,1 1-105,-1 0 75,40 3 334,1-2 0,-1-2-1,1-1 1,15-5-409,16-9-1916,-3-10-3365,-46 14-1136</inkml:trace>
  <inkml:trace contextRef="#ctx0" brushRef="#br1" timeOffset="84669.328">19052 9322 12300,'0'0'8071,"0"0"-4868,0 0-512,0 0-97,-94 89-768,64-33-929,1 7-417,4 10-159,11 0-225,4-2 0,10-5-64,5-9-32,17-5-352,10-9-770,5-8-1184,8-10-1665,4-5-2147,-1-9-7783</inkml:trace>
  <inkml:trace contextRef="#ctx0" brushRef="#br1" timeOffset="85498.858">22923 8778 13581,'0'0'3731,"0"0"-1190,0 0-192,0 0-85,0 0-636,15-13-566,48-38-143,-59 48-836,-1 1 0,1 0 0,-1 1 0,1-1 0,0 1 0,-1-1 0,1 1 0,0 0 0,0 1 0,0-1 0,0 1 0,0-1 0,0 1 0,0 0 0,0 1 1,0-1-1,0 1 0,-1 0 0,1 0 0,0 0 0,0 0 0,0 0 0,-1 1 0,1 0 0,-1 0-83,-2-2 16,3 2 21,-1-1 0,0 1 0,1-1 0,-1 1 1,0 0-1,0 0 0,0 1 0,0-1 0,0 1 0,0-1 0,-1 1 0,0 0 0,1 0 0,-1 0 0,0 0 0,0 1 0,-1-1 0,1 0 0,-1 1 0,1 0 1,-1-1-1,0 1 0,0-1 0,-1 1 0,1 0 0,-1 0 0,0-1 0,0 1 0,0 0 0,0 0 0,-1-1 0,0 3-37,-2 5 10,0 0-1,0 0 1,-2 0-1,1 0 1,-1-1-1,-1 1 1,0-1-1,0-1 1,-1 1-1,-1 0-9,-5 7-16,-1 0-1,-1-1 0,-1-1 0,0 0 1,-1-1-1,-1-1 0,0 0 0,-1-2 0,0 0 1,0-1-1,-1-1 0,-1 0 0,1-2 1,-3 0 16,22-6 0,0-1 1,0 1 0,0 0 0,0-1 0,-1 1 0,1 0 0,0-1 0,0 1 0,-1-1 0,1 0 0,0 1 0,0-1 0,-1 0-1,1 0 1,0 0 0,-1 0 0,1 0 0,0 0 0,-1 0 0,1-1 0,0 1 0,-1 0 0,1-1 0,0 1 0,0-1 0,-1 1-1,1-1 1,0 0 0,0 1 0,0-1 0,0 0 0,0 0 0,0 0 0,0 0 0,0 0 0,0 0 0,0 0 0,1 0 0,-1 0-1,0 0 1,1 0 0,-1-1 0,1 1 0,-1 0 0,1 0 0,0-1 0,-1 1 0,1 0 0,0-1 0,0 1 0,0 0 0,0-2-1,0 1 8,1 0 0,0-1 1,0 1-1,0 0 1,0 0-1,0 0 0,1-1 1,-1 1-1,0 0 1,1 1-1,0-1 0,-1 0 1,1 0-1,0 1 1,0-1-1,0 1 0,0-1 1,0 1-1,0 0 1,1 0-1,-1 0 1,0 0-1,1 0 0,-1 1 1,0-1-1,1 1 1,-1-1-1,1 1 0,-1 0 1,1 0-1,-1 0 1,0 0-1,1 1 0,-1-1 1,1 0-1,-1 1 1,0 0-1,1 0 0,-1 0 1,0 0-1,1 0 1,-1 0-1,0 0 0,0 1 1,0-1-1,0 1 1,0 0-9,108 159 154,-106-153-149,0-1-1,1 0 0,0 0 1,0-1-1,1 1 0,-1-1 1,1 0-1,1-1 0,-1 0 1,1 0-1,0 0 0,0 0 1,0-1-1,1-1 0,-1 1 1,1-1-1,0 0 0,0-1 1,0 0-1,1 0 0,4 0-4,-8-4 4,-1 0 0,1 0-1,-1 0 1,0-1 0,1 1-1,-1-1 1,0 0 0,-1 0-1,1-1 1,-1 1 0,1-1 0,-1 1-1,0-1 1,0 0 0,0-1-1,-1 1 1,0 0 0,0-1-1,0 1 1,0-1 0,-1 0-1,1 1 1,-1-1 0,0 0 0,-1 0-1,1-5-3,0 1-162,-1 7 10,1 1 0,0-1 0,-1 1 0,1-1-1,-1 1 1,0-1 0,1 1 0,-1-1-1,0 0 1,0 1 0,0-1 0,0 0-1,0 1 1,-1-1 0,1 1 0,0-1-1,-1 1 1,1-1 0,-1 1 0,1-1 0,-1 1-1,0-1 1,0 1 0,0-1 0,0 1-1,0 0 1,0 0 0,0-1 0,0 1-1,0 0 1,0 0 0,-1 0 0,1 0-1,0 1 1,-1-1 0,1 0 0,-1 0-1,1 1 1,-1-1 0,1 1 152,-20 0-6443,1 4-5622</inkml:trace>
  <inkml:trace contextRef="#ctx0" brushRef="#br1" timeOffset="83300.951">21369 9481 15503,'0'0'6395,"0"0"-3646,0 0-1382,0 0 21,0 0-449,0 0-442,1 13-289,-10 166-37,15-65-95,-5-111-88,0 1-1,0 0 1,1-1 0,-1 1 0,1-1-1,0 1 1,0-1 0,0 0 0,0 0 0,1 0-1,-1 0 1,1 0 0,0 0 0,0-1-1,-1 0 1,2 1 0,-1-1 0,0 0-1,0 0 1,1-1 0,-1 1 0,1-1-1,0 1 1,-1-1 0,1 0 0,0-1-1,0 1 1,0-1 12,4 1 0,0-1 0,0-1-1,0 1 1,0-1 0,-1-1-1,1 0 1,0 0 0,-1 0 0,1-1-1,-1 0 1,0 0 0,0-1 0,0 0-1,0 0 1,-1-1 0,0 0 0,0 0-1,0 0 1,0-1 0,1-2 0,91-133 2124,-94 133-1993,0 0 0,0 0-1,0-1 1,-1 1-1,0-1 1,-1 0-1,0 0 1,0 0 0,-1 0-1,0 0 1,0 0-1,-1 0 1,-1-6-131,0 14 0,0 0 0,0 1 0,0-1 0,-1 0 0,1 1 0,0-1 0,0 1 0,0-1 0,-1 1 0,1 0 0,0-1 0,-1 1 0,1 0 0,0 0 0,-1 0 0,1 0 0,0 0 0,0 0 0,-1 0 0,1 1 0,0-1 0,-1 0 0,1 1 0,0-1 0,0 1 0,0-1 0,-1 1 0,1 0 0,0-1 0,0 1 0,0 0 0,0 0 0,0 0 0,0 0 0,0 0 0,1 0 0,-1 0 0,0 0 0,0 0 0,1 0 0,-1 0 0,1 1 0,-1 0 0,-10 17 0,1 1 0,1 0 0,1 0 0,0 1 0,2 1 0,0-1 0,2 1 0,0 3 0,-1-2 0,-2 3 0,2 0 0,1 0 0,0 1 0,2 0 0,1-1 0,2 1 0,0 0 0,2-1 0,1 1 0,1-1 0,2 4 0,80 188 0,-87-216 0,2 0 0,-1 0 0,1 0 0,-1 1 0,0-1 0,0 1 0,0-1 0,-1 1 0,1-1 0,0 1 0,-1 0 0,0-1 0,1 1 0,-1 0 0,0-1 0,0 1 0,-1-1 0,1 1 0,-1 0 0,1-1 0,-1 1 0,0-1 0,0 1 0,0-1 0,0 1 0,0-1 0,0 0 0,-1 1 0,1-1 0,-1 0 0,-11-2-74,1-1 1,0 0-1,0-1 0,0-1 0,0 0 1,0 0-1,0-1 0,1-1 1,0 0-1,0 0 0,0-1 1,0-1-1,1 0 0,0 0 0,1-1 1,-1-1 73,-13-6-289,-9-7-1021,-37-26-6946,44 30 937</inkml:trace>
  <inkml:trace contextRef="#ctx0" brushRef="#br1" timeOffset="83913.104">21645 8904 15503,'0'0'4463,"0"0"-1463,0 0-374,0 0-640,0 0-913,0 0-742,0 0-165,-13 11-6,1-3-123,-64 73 118,66-64-178,0 0 1,0 1-1,2 0 1,0 0-1,1 1 1,1 0-1,1 0 1,1 0-1,0 2 23,4-21-3,0 0-1,1 0 1,-1 0 0,0-1-1,0 1 1,1 0-1,-1 0 1,0 0 0,0 0-1,0 0 1,1-1-1,-1 1 1,0 0 0,1 0-1,-1 0 1,0 0-1,0 0 1,1 0 0,-1 0-1,0 0 1,0 0 0,1 0-1,-1 0 1,0 0-1,0 0 1,1 0 0,-1 0-1,0 0 1,1 0-1,-1 1 1,0-1 0,0 0-1,1 0 1,-1 0 0,0 0-1,0 0 1,0 1-1,1-1 1,-1 0 0,0 0-1,0 0 1,0 1-1,0-1 1,1 0 0,-1 0-1,0 1 1,0-1-1,0 0 1,0 0 0,0 1-1,0-1 1,0 0 0,0 0-1,0 1 1,0-1-1,0 0 4,16-22 19,23-76 219,-33 76 31,1 1 1,2 1-1,0-1 1,1 1 0,1 1-1,1 0 1,11-14-270,-22 32 16,-1-1 1,1 1 0,0 0-1,-1 0 1,1 0-1,0 0 1,0 0 0,0 0-1,0 0 1,0 0-1,0 0 1,0 0-1,0 0 1,0 0 0,0 1-1,1-1 1,-1 1-1,0-1 1,0 1-1,1-1 1,-1 1 0,0-1-1,1 1 1,-1 0-1,0 0 1,1 0 0,-1 0-1,1 0 1,-1 0-1,0 0 1,1 0-1,-1 1 1,0-1 0,1 1-1,-1-1 1,0 1-1,0-1 1,1 1-1,-1-1 1,0 1 0,0 0-1,0 0 1,0 0-1,0 0 1,0 0-1,0 0 1,0 0 0,0 0-1,0 0 1,-1 0-1,1 0 1,0 0 0,-1 1-1,1-1 1,-1 0-1,1 0 1,-1 1-17,7 19-65,1-1 1,1 0-1,0-1 0,2 1 1,0-2-1,1 0 1,1 0-1,1-1 0,0-1 1,3 2 64,44 4-3729,-18-26-6353,-33-1 3329</inkml:trace>
  <inkml:trace contextRef="#ctx0" brushRef="#br1" timeOffset="84228.281">22292 9215 10762,'0'0'10154,"0"0"-5611,0 0-2237,0 0-229,0 0-561,0 0-806,0 0-406,5 11-101,14 32-179,-3 1 0,-2 1 0,-1 0 0,-2 1 0,-3 0 0,-1 0 0,-3 1 0,-1 26-24,-3-63-135,0 1 0,-2-1 0,1 1 0,-1 0 0,0-1 0,-1 0 0,-1 0 0,1 0 0,-2 0 0,1 0 0,-1-1 0,-1 0-1,1 0 1,-2 0 0,1-1 0,-1 1 0,0-2 0,-1 1 0,0-1 0,0 0 0,-1-1 0,0 0 0,0 0 0,0-1 0,-1 0 0,1-1 0,-5 2 135,-45 8-4651,-1-12-5320,37-2 2262</inkml:trace>
  <inkml:trace contextRef="#ctx0" brushRef="#br1" timeOffset="79561.677">19586 9512 15278,'0'0'3241,"0"0"-1207,0 0-118,0 0-154,0 0-684,-4 2-517,2 0-527,0-1 1,0 1 0,0 0-1,1-1 1,-1 1-1,0 0 1,1 0 0,0 0-1,-1 0 1,1 1-1,0-1 1,0 0 0,0 1-1,0-1 1,1 0-1,-1 1 1,1-1 0,-1 1-1,1-1 1,0 1 0,0-1-1,0 1 1,0-1-1,1 1 1,-1-1 0,0 1-1,1-1 1,0 0-1,0 3-34,27 82 588,-23-76-560,1 1 1,0 0-1,1-1 1,1-1-1,-1 1 1,2-1-1,-1 0 0,1-1 1,1 0-1,0 0 1,3 1-29,-9-7 35,0 0-1,0 0 1,1-1 0,0 1-1,-1-1 1,1 0 0,0 0-1,0 0 1,0-1 0,0 0-1,0 0 1,0 0 0,1-1-1,-1 0 1,0 0 0,0 0-1,0 0 1,1-1 0,-1 0-1,0 0 1,0 0 0,0-1-1,0 1 1,0-1 0,-1-1-1,1 1 1,-1-1 0,1 1-1,0-2-34,14-13 295,-2-1 1,1-1-1,-2 0 0,-1-1 0,0-1 1,-2 0-1,0-1 0,-1-1 1,-2 0-1,0 0 0,-1-1 0,-2 0 1,2-10-296,-2 8 122,-13 37-95,-87 368-27,88-361 0,-7 28 0,-2-1 0,-2 0 0,-2-1 0,-23 39 0,40-80 1,-1 0-1,0 0 1,0-1 0,0 1-1,0 0 1,0-1 0,-1 0 0,1 1-1,-1-1 1,0 0 0,1 0-1,-1 0 1,0-1 0,0 1-1,0-1 1,0 1 0,-1-1-1,1 0 1,0 0 0,0-1-1,-1 1 1,1-1 0,-1 1 0,1-1-1,0 0 1,-1 0 0,1-1-1,-1 1 1,1-1 0,0 0-1,0 0 1,-1 0 0,1 0-1,0 0 1,-2-2-1,-5-1-11,2-1 0,-1-1 0,0 1 0,1-2 0,0 1 1,1-1-1,-1 0 0,1 0 0,1-1 0,-1 0 0,-1-4 11,-32-86-3483,37 63-868,6 0-3643,2 21-1578</inkml:trace>
  <inkml:trace contextRef="#ctx0" brushRef="#br1" timeOffset="82260.88">20246 9754 8936,'0'0'5616,"0"0"-2466,0 0-833,0 0 101,0 0-298,0 0-289,0 0-241,0-6-260,-2-13-458,-4 27-28,-10 43 303,11-32-1053,-1-1-52,-1 2 4,0 0 0,2 1 0,0 0 0,1 0 0,1 0 0,1 0 0,1 1 0,1-1 0,1 0 0,2 14-46,-2-31-136,0 0 0,0 0 0,1 0 0,-1 0 0,1 0 0,0 0 0,0-1 0,0 1 0,0-1 0,1 1 0,0-1 0,0 0 0,-1 0 0,2 0 0,-1 0 0,0-1 0,1 1 0,-1-1 0,1 0 0,-1 0 0,1 0 0,0-1 0,0 1 0,0-1 0,0 0 0,0 0 0,0 0 0,0 0 0,1-1 0,-1 0 0,0 0 0,0 0 0,0 0 0,1-1 0,-1 1 0,0-1 0,0 0 0,0-1 0,0 1 0,0-1 0,0 1 0,1-2 136,34-29-8680,-24 14 1131</inkml:trace>
  <inkml:trace contextRef="#ctx0" brushRef="#br1" timeOffset="82571.624">20464 9358 12556,'0'0'3491,"0"0"-1222,0 0-64,0 0 64,0 0-401,0 0-517,0 0-278,0 0-241,-7-4-154,5 2-622,-19-8 375,27 29 113,-4-15-484,1 0 0,0-1 0,0 1 0,0-1 0,0 1 0,0-1 0,1 0 0,-1 0 0,1-1 0,0 1 0,0-1 0,0 0 0,0 0 0,0 0 1,1 0-1,-1-1 0,0 1 0,1-1 0,0-1 0,0 1-60,-2-3 45,-1 0 0,1-1 1,-1 1-1,0-1 0,0 0 0,0 1 1,0-1-1,0 0 0,0 0 0,-1 0 1,0-1-1,1 1 0,-1 0 0,0 0 1,-1-1-1,1 1 0,-1-1 1,1 1-1,-1 0 0,0-1 0,0 1 1,-1-1-1,0-2-45,-13-79 214,13 84-276,0-1 0,1 0 0,-1 1 0,0-1 0,0 0 0,0 1 0,0-1 0,0 1 0,0-1 0,0 1 0,0 0 0,-1-1 0,1 1 0,-1 0 0,1 0 0,-1 0 0,1 0 0,-1 0 0,0 0 0,1 1 0,-1-1 0,0 1 0,1-1 0,-1 1 0,0-1 0,0 1 0,0 0 0,1 0 0,-1 0 0,0 0 0,0 0 0,0 0 0,0 0 0,1 1 0,-1-1 0,0 1 0,0-1 0,1 1-1,-1 0 1,0 0 0,1 0 0,-1 0 0,1 0 0,-2 0 62,-39 42-7265,25-17 426</inkml:trace>
  <inkml:trace contextRef="#ctx0" brushRef="#br1" timeOffset="82851.913">20634 9791 19314,'0'0'3844,"0"0"-1570,0 0-480,0 0-705,0 0-481,0 0-191,97 13 31,-58-13-192,2 0-159,0-1-65,-7-5-32,-3 5-545,-5-4-800,-7 3-1025,-4 2-1891,-11-2-2593</inkml:trace>
  <inkml:trace contextRef="#ctx0" brushRef="#br0" timeOffset="27165.374">882 532 6919,'0'0'8797,"0"0"-5338,0 0-1478,0 0-107,-7-5 96,0 96-641,10-70-1299,1-1 0,1 0 0,1 0 0,1-1 0,0 0 0,2 0 0,0 0 0,1-1 0,1-1 0,0 0 0,2 0 0,0-1 0,6 5-30,-17-18-2,0 0 0,0 0 1,0 0-1,1-1 1,-1 1-1,1-1 1,0 1-1,-1-1 0,1 0 1,0 0-1,1-1 1,-1 1-1,0 0 1,0-1-1,1 0 0,-1 0 1,1 0-1,-1 0 1,1-1-1,-1 1 1,1-1-1,-1 0 0,1 0 1,0 0-1,-1 0 1,1-1-1,-1 1 1,1-1-1,-1 0 1,1 0-1,-1 0 0,0-1 1,1 1-1,1-2 2,6-9 199,-1-1 0,0 0 0,-1 0 0,0-1 0,-1 0 0,0 0 0,-2-1 0,5-12-199,1 1 512,86-192 3070,-97 264-3166,-6 29-416,-3 0 0,-4-1 0,-3-1 0,-3 0 0,-20 50 0,1 4 0,36-124 0,-47 126 0,45-123 0,0-1 0,0 0 0,-1 0 0,0 0 0,0 0 0,0-1 0,0 1 0,-1-1 0,0 0 0,1-1 0,-1 1 0,-1-1 0,1 0 0,-1 0 0,1-1 0,-1 1 0,0-1 0,0 0 0,1-1 0,-1 0 0,-2 1 0,-8-3 0,-1 0 0,1-2 0,-1 1 0,1-2 0,0 0 0,0-1 0,1-1 0,0 0 0,0-1 0,0-1 0,0 0 0,2-1 0,-1 0 0,1-1 0,0-1 0,1 0 0,0-1 0,1 0 0,0-1 0,-8-13 0,-20-37-2474,37 59 2066,0 0 0,0 0 0,0 0 0,1 0 0,0 0 1,0 0-1,0 0 0,0-1 0,0 1 0,1 0 0,0-1 1,0 1-1,0 0 0,1-1 0,-1 1 0,1 0 1,0-1-1,0 1 0,0 0 0,1 0 0,0 0 0,0 0 1,0 0-1,1-2 408,18-15-12017</inkml:trace>
  <inkml:trace contextRef="#ctx0" brushRef="#br0" timeOffset="27875.878">1211 84 7591,'0'0'3796,"0"0"-433,0 0-203,0 0-693,0 0-524,2-14-133,10-55 1158,-22 77-913,-8 13-1908,1 0 0,1 1-1,1 0 1,1 1 0,1 1 0,1 0 0,1 1-1,0 5-146,1 24 0,32-70-16,51-75 288,-61 74-176,0 0 0,1 1 0,0 0 1,1 1-1,1 1 0,1 0 0,5-3-96,-20 16 5,0 0-1,0 0 1,0 1 0,0-1-1,0 0 1,1 1-1,-1-1 1,0 1 0,0 0-1,1-1 1,-1 1-1,0 0 1,0 0 0,1 0-1,-1 0 1,0 0-1,1 0 1,-1 0 0,0 0-1,0 0 1,1 1-1,-1-1 1,0 0 0,0 1-1,1-1 1,-1 1-1,0-1 1,0 1 0,0 0-1,0 0 1,0-1-1,0 1 1,0 0-1,0 0 1,0 0 0,0 0-1,-1 0 1,1 0-1,0 0 1,-1 0 0,1 2-5,22 58-68,-18-45 107,-4-8-39,0-1 0,1 0 0,0 1 0,0-1 0,0 0 0,1 0 0,0-1 0,1 1 0,0-1 0,0 1 0,0-1 0,0 0 0,1-1 0,0 1 0,0-1 0,1 0 0,-1 0 0,1 0 0,0-1 0,1 0 0,-1 0 0,1-1 0,-1 0 0,1 0 0,0 0 0,0-1 0,1 0 0,1 0 0,-4-2-99,-4 0 50,0 1 0,0-1 0,1 0 1,-1 1-1,0-1 0,0 0 0,1 0 0,-1 0 0,0 0 0,0 0 0,1 0 1,-1 0-1,0-1 0,0 1 0,1 0 0,-1-1 0,0 1 0,0-1 0,0 1 1,0-1-1,1 0 0,-1 1 0,0-1 0,0 0 0,0 0 0,0 0 0,-1 1 1,1-1-1,0 0 0,0 0 0,0-1 0,-1 1 0,1 0 0,-1 0 0,1 0 0,-1 0 1,1 0-1,-1-1 0,0 1 0,1 0 0,-1-1 49,-13-1-7244,3 3-1917</inkml:trace>
  <inkml:trace contextRef="#ctx0" brushRef="#br0" timeOffset="39870.013">656 3305 23254,'0'0'753,"0"0"624,0 0 748,0 0-193,0 0-506,0 0-407,-2-5-282,0 1-660,2 4-75,-1 1 0,1-1-1,0 0 1,-1 0 0,1 1-1,0-1 1,-1 0 0,1 0 0,0 0-1,-1 1 1,1-1 0,0 0-1,-1 0 1,1 0 0,0 0 0,-1 0-1,1 0 1,-1 0 0,1 0-1,0 0 1,-1 0 0,1 0 0,-1 0-1,1 0 1,0 0 0,-1 0-1,1 0 1,0 0 0,-1 0 0,1 0-1,-1-1 1,1 1 0,0 0-1,-1 0 1,1 0 0,0-1 0,0 1-1,-1 0 1,1-1-2,-1 83 0,3-1 0,3 0 0,5 0 0,4 8 0,0-40-3027,18 22-6625,-23-59 967</inkml:trace>
  <inkml:trace contextRef="#ctx0" brushRef="#br0" timeOffset="40229.632">1130 3277 18546,'5'-13'2968,"9"-16"-1422,18-43 4339,-32 72-5841,0 0 0,-1 0 1,1 0-1,0 0 1,0 0-1,-1 0 0,1 0 1,0 0-1,-1 0 0,1 0 1,0 0-1,-1 0 1,1 0-1,0 0 0,0-1 1,-1 1-1,1 0 0,0 0 1,0 0-1,-1 0 0,1-1 1,0 1-1,0 0 1,0 0-1,-1-1 0,1 1 1,0 0-1,0 0 0,0-1 1,0 1-1,-1 0 1,1 0-1,0-1 0,0 1 1,0 0-1,0-1 0,0 1 1,0 0-1,0-1 1,0 1-1,0 0 0,0 0 1,0-1-1,0 1 0,0 0 1,0-1-1,0 1 0,0 0 1,1 0-1,-1-1 1,0 1-1,0 0 0,0-1-44,-22 20 1471,-4 9-1471,2 0 0,1 2 0,1 1 0,2 0 0,1 2 0,2 0 0,1 1 0,1 0 0,2 1 0,-4 21 0,13-44-6,1 1 1,1 0-1,0 0 0,1 0 0,0 0 1,1 0-1,0 1 0,1-1 0,1 0 1,0 0-1,1 0 0,0-1 0,1 1 1,0-1-1,1 0 0,1 0 0,0 0 1,0 0-1,1-1 0,0 0 0,1-1 1,1 0-1,-1 0 0,2 0 0,-1-1 1,1-1-1,0 0 0,1 0 0,0-1 1,0 0-1,1-1 0,0 0 0,0-1 1,0 0-1,1-1 0,0-1 0,-1 0 1,1 0-1,13 0 6,-19-2 7,1 0 0,-1-1 0,1 0 1,-1 0-1,1 0 0,-1-1 0,1 0 1,-1 0-1,0-1 0,1 0 0,-1-1 1,0 1-1,0-1 0,-1 0 0,1-1 1,0 0-1,-1 0 0,0 0 0,0-1 0,0 0 1,-1 0-1,0-1 0,0 1 0,0-1 1,-1 0-1,1 0 0,-1-1 0,-1 1 1,1-1-1,-1 0 0,1-4-7,-2 6 0,0-1 0,-1 0 0,0 0 0,0 0 0,0 1 0,-1-1 0,1 0 0,-1 0 0,-1 0 0,1 0 0,-1 0 0,0 0 0,-1 0 0,1 1 0,-1-1 0,0 1 0,0-1 0,-1 1 0,0 0 0,0-1 0,0 1 0,-1 1 0,1-1 0,-1 0 0,0 1 0,0 0 0,-1 0 0,1 0 0,-1 1 0,0-1 0,0 1 0,0 0 0,0 1 0,-1-1 0,1 1 0,-1 0 0,0 0 0,1 1 0,-6-1 0,-6-1-281,1 0 1,0 2-1,-1 0 1,1 1-1,-1 1 0,1 0 1,0 1-1,-9 3 281,7-1-945,0 1 0,0 1-1,1 0 1,0 2 0,0 0 0,1 1-1,-8 5 946,-17 15-11093</inkml:trace>
  <inkml:trace contextRef="#ctx0" brushRef="#br0" timeOffset="42374.401">563 4608 18610,'0'0'2717,"0"0"-299,5-16-315,21-48-709,-24 60-1312,-1 2 0,1-1 0,0 0 0,1 0 0,-1 1 0,0-1 0,1 1 0,0-1 1,-1 1-1,1 0 0,0 0 0,0 0 0,0 1 0,0-1 0,1 1 0,-1 0 0,0 0 0,1 0 0,-1 0 1,0 0-1,1 1 0,-1-1 0,1 1 0,-1 0 0,1 0 0,1 1-82,3-2 108,-2 1-81,1 0-1,-1 0 1,1 1 0,-1 0 0,1 0 0,-1 1-1,0-1 1,1 1 0,-1 1 0,0-1-1,0 1 1,-1 0 0,1 0 0,0 1-1,-1-1 1,0 1 0,0 1 0,0-1 0,-1 1-1,1 0 1,-1 0 0,0 0 0,0 0-1,-1 1 1,0-1 0,0 1 0,1 2-27,0 1 9,0 1 0,-1 0 0,0-1 0,0 1 0,-1 0 0,-1 0 0,1 0 0,-2 1 0,1-1 0,-2 0 0,1 0-1,-1 0 1,-1 0 0,0 1 0,0-2 0,-1 1 0,-1 3-9,-3 1 13,-1 1-1,0-1 1,-1 0-1,-1-1 0,0 0 1,-1-1-1,0 0 0,-1 0 1,0-2-1,-1 1 1,0-1-1,-1-1 0,0-1 1,0 0-1,-1 0 1,0-2-1,0 0 0,-1 0 1,1-1-1,-1-1 0,-1-1 1,1-1-1,0 0 1,0-1-1,-5 0-12,18-2 36,0 0-1,0 0 1,0 0-1,0 0 1,0 0-1,0-1 1,1 0-1,-1 1 1,1-1 0,-1 0-1,1 0 1,0 0-1,-1 0 1,1-1-1,0 1 1,1-1 0,-1 1-1,0-1 1,1 0-1,-1 1 1,1-1-1,0 0 1,0 0-1,0 0 1,0 0 0,1 0-1,-1 0 1,1 0-1,0 0 1,0 0-1,0 0 1,0-1-1,0 1 1,1 0 0,-1 0-1,1 0 1,0 0-1,0 0 1,0 0-1,0 1 1,1-1 0,-1 0-1,1 0 1,-1 1-1,1-1 1,0 1-1,0 0 1,0-1-1,1 1 1,-1 0 0,0 0-1,1 0 1,-1 1-1,1-1 1,0 0-1,0 1 1,-1 0-1,1 0 1,3-1-36,2 3 0,1 0 0,-1 0 0,0 1 0,0 0 0,0 1 0,0-1 0,0 2 0,0-1 0,-1 1 0,1 0 0,-1 1 0,0 0 0,0 0 0,-1 0 0,0 1 0,0 0 0,0 0 0,0 0 0,0 3 0,10 6 0,90 114-1687,-91-115-3330,-2-12-4155,-8-3-512</inkml:trace>
  <inkml:trace contextRef="#ctx0" brushRef="#br0" timeOffset="42899.234">1181 4592 15439,'0'0'3774,"2"-15"-603,11-48-529,-12 59-2400,0-1 0,0 1 0,0-1 0,0 1 0,1 0 0,0 0 0,0 0 0,0 0 0,0 0 0,1 0 0,-1 1 0,1-1 0,0 1 0,0 0 0,0 0 0,0 0 0,1 0-1,-1 0 1,1 1 0,0-1 0,0 1 0,0 0-242,1 1 57,-1-1 1,1 2-1,0-1 0,-1 0 0,1 1 0,0 0 0,0 0 0,-1 1 0,1-1 0,0 1 1,-1 0-1,1 0 0,0 1 0,-1-1 0,0 1 0,1 0 0,-1 0 0,0 0 1,0 1-1,0 0 0,0-1 0,-1 1 0,1 1 0,-1-1 0,1 0 0,-1 1 1,1 1-58,3 5-18,-1 1 1,0 0 0,0 0 0,-1 0 0,0 1 0,-1-1 0,0 1 0,-1 0 0,-1 0 0,1 1 0,-2-1 0,0 0 0,0 1 0,-2-1 0,1 1 0,-1-1 0,-1 0 0,0 1 0,-1-1 0,0 0 0,-1 0 0,-1-1 0,1 1 0,-2-1 0,0 0 0,0 0 0,-1-1 0,0 0 0,0 0 0,-2-1 0,1 1 0,-1-2 0,0 1 0,-1-1 0,0-1 0,0 0 0,-1 0 17,3-2 40,0 0 0,0 0 0,0-1 0,0 0 0,-1-1 0,1 0 0,-1 0 0,0-1 0,0 0 0,0-1 0,0 0 0,0 0 0,0-1 0,-4 0-40,12-1 18,0 1-1,0-1 1,0 0-1,0 1 1,0-1-1,0 0 1,0 0-1,0 0 1,0 1-1,0-1 1,1 0-1,-1 0 1,0-1-1,1 1 1,-1 0-1,1 0 1,-1 0-1,1 0 1,-1 0-1,1-1 1,0 1-1,0 0 1,-1 0-1,1 0 1,0-1-1,0 1 1,0 0-1,1 0 1,-1-1-1,0 1 1,0 0-1,1 0 1,-1 0-1,0-1 1,1 1-1,-1 0 1,1 0-1,0 0 1,-1 0-1,1 0 1,0 0-1,0 0 1,-1 0-1,1 0 0,0 1 1,0-1-1,0 0 1,0 0-1,0 1 1,0-1-1,1 0 1,-1 1-1,0 0 1,0-1-18,5 1 0,-1 1 0,0 0 0,0 0 0,0 1 0,0-1 0,0 1 0,-1 0 0,1 0 0,0 1 0,-1-1 0,0 1 0,1 0 0,-1 0 0,-1 1 0,1-1 0,0 1 0,-1 0 0,1 0 0,-1 0 0,0 0 0,-1 1 0,1-1 0,-1 1 0,0-1 0,0 1 0,0 0 0,0 2 0,13 18 0,-4-8 0,-1-2 0,2 1 0,0-1 0,1-1 0,1 0 0,0-1 0,1-1 0,-12-9 0,1 0 0,0-1 0,0 1 0,0-1 0,0 0 0,0 0 0,0 0 0,1-1 0,-1 1 0,0-1 0,1 0 0,0 0 0,-1-1 0,1 1 0,-1-1 0,1 0 0,0 0 0,-1-1 0,1 0 0,-1 1 0,1-1 0,-1-1 0,1 1 0,-1-1 0,0 1 0,0-1 0,0-1 0,0 1 0,0 0 0,0-1 0,2-3 0,1 1 0,-1-1 0,0 0 0,0-1 0,-1 1 0,0-1 0,0 0 0,0-1 0,-1 1 0,0-1 0,-1 0 0,0 0 0,0 0 0,-1 0 0,1 0 0,-2-1 0,1 1 0,-1-1 0,-1 1 0,0-1 0,0-3 0,0 10-94,0 1 1,0-1-1,0 1 1,0-1-1,0 1 1,0-1-1,0 1 1,-1-1-1,1 1 1,-1-1-1,1 1 1,-1-1-1,0 1 1,1 0-1,-1-1 1,0 1-1,0 0 0,0 0 1,0 0-1,0 0 1,0-1-1,0 1 1,0 1-1,0-1 1,-1 0-1,1 0 1,0 0-1,-1 1 1,1-1-1,0 0 1,-1 1-1,1 0 0,-1-1 1,1 1-1,-1 0 1,1-1-1,-2 1 94,-52 19-8897,30-2-5042</inkml:trace>
  <inkml:trace contextRef="#ctx0" brushRef="#br0" timeOffset="36581.566">759 2053 7847,'0'0'2654,"0"0"47,0 0 219,0 0-246,0 0-437,0 0-85,0 0-295,-12-11-244,-40-36-177,5 16 2690,64 28-3576,56 4-550,1-4 0,-1-3 0,0-3 0,-1-3 0,1-4 0,-8-1 0,-64 45 0,-75 264 0,36 66 0,33-300-6694,4-52 63</inkml:trace>
  <inkml:trace contextRef="#ctx0" brushRef="#br1" timeOffset="95474.13">876 2791 8712,'0'0'4175,"0"0"-1202,0 0 198,-14-3-421,0-1-1894,-37-10 888,22 10 3012,347 2-4703,-234-12-154,-93 4 186,-130 12 75,108 10-1624,22 7-8010,8-13-1843</inkml:trace>
  <inkml:trace contextRef="#ctx0" brushRef="#br1" timeOffset="115712.637">537 5594 7399,'0'0'9065,"0"0"-5126,0 0-1286,0 0-208,0 0-854,0 0-635,16-4-316,154-12-31,658 31-91,-711-28-737,-118 13 219,1 0 0,0 0 0,0 0 0,-1 0 0,1 0 1,0 0-1,-1-1 0,1 1 0,0 0 0,0 0 0,-1 0 0,1-1 0,0 1 0,0 0 0,0 0 1,-1 0-1,1-1 0,0 1 0,0 0 0,0-1 0,0 1 0,0 0 0,-1 0 0,1-1 0,0 1 1,0 0-1,0-1 0,0 1 0,0 0 0,0-1 0,0 1 0,0 0 0,0 0 0,0-1 0,0 1 1,0 0-1,0-1 0,0 1 0,1 0 0,-1-1 0,0 1 0,0 0 0,0 0 0,0-1 0,0 1 0,1 0 1,-1 0-1,0-1 0,0 1 0,1 0 0,-1 0 0,0 0 0,0-1 0,1 1 0,-1 0 0,-29-9-26,-55-3-1026,27 8-3200,36 3 950,4-1-3029</inkml:trace>
  <inkml:trace contextRef="#ctx0" brushRef="#br1" timeOffset="66499.168">6147 378 21428,'0'0'3161,"0"0"-241,0 0-454,0 0-736,0 8-823,18 366-752,-19-251-4452,-6-114 16,-3-8-4160,5-2-677</inkml:trace>
  <inkml:trace contextRef="#ctx0" brushRef="#br1" timeOffset="66680.577">6125 514 15022,'3'-13'3839,"9"-45"-658,-11 55-2895,0 0-1,0 1 1,1-1-1,-1 0 1,1 0-1,-1 1 1,1-1-1,0 1 1,0 0-1,0-1 0,0 1 1,1 0-1,-1 0 1,1 0-1,-1 1 1,1-1-1,-1 1 1,1-1-1,0 1 1,0 0-1,0 0 1,0 0-1,0 0 1,0 0-1,0 1 1,3-1-286,3-1 264,34-6 108,0 1 0,0 2-1,0 2 1,1 2-1,27 3-371,-17 9-932,-32 13-2972,-36 5-4526,-1-13 1384</inkml:trace>
  <inkml:trace contextRef="#ctx0" brushRef="#br1" timeOffset="66876.739">6171 669 13293,'0'0'4553,"0"0"-1793,0 0-587,0 0-299,0 0-273,0 0-224,17 5-186,59 15-486,16-32-257,-57 2-379,95-6-2076,-124 27-5894,-24 12 422,-2-7 619</inkml:trace>
  <inkml:trace contextRef="#ctx0" brushRef="#br1" timeOffset="67161.954">6236 868 8712,'0'0'6486,"0"0"-1921,0 0-860,-9 13-812,-27 41-1025,36-54-1830,0 1 0,0 0-1,-1-1 1,1 1 0,0 0-1,0 0 1,0 0-1,0-1 1,0 1 0,0 0-1,0 0 1,0 0 0,0-1-1,0 1 1,1 0 0,-1 0-1,0-1 1,0 1 0,1 0-1,-1-1 1,1 1-1,-1 0 1,0-1 0,1 1-1,-1 0 1,1-1 0,0 1-1,-1-1 1,1 1 0,-1-1-1,1 1 1,0-1-1,-1 0 1,1 1 0,0-1-1,-1 0 1,1 1 0,0-1-1,0 0 1,0 0 0,-1 0-1,1 0 1,0 1 0,0-1-1,-1 0 1,1 0-1,0-1 1,0 1 0,0 0-1,-1 0 1,1 0 0,0-1-38,4 2 199,31 3 160,0-2 0,1-1-1,0-2 1,-1-2 0,20-4-359,-28 4-202,93-18 623,-54-15-3197,-54 20-4339,-10 13 3873,0-2-5742</inkml:trace>
  <inkml:trace contextRef="#ctx0" brushRef="#br1" timeOffset="65768.647">5178 462 4773,'0'0'8205,"0"0"-4453,0 0-1098,0 0-113,0 0-187,10-14-438,44-61 1095,-53 74-2977,-1 0 1,1 1-1,-1-1 0,0 0 0,0 0 0,1 0 0,-1 1 0,0-1 0,0 0 0,0 0 0,0 0 1,0 0-1,0 0 0,0 1 0,0-1 0,0 0 0,0 0 0,-1 0 0,1 1 0,0-1 1,-1 0-1,1 0 0,0 0 0,-1 1 0,1-1 0,-1 0 0,1 1 0,-1-1 0,1 0 1,-1 1-1,0-1 0,1 1 0,-1-1 0,0 1 0,1-1 0,-1 1 0,0 0 0,0-1 1,1 1-1,-1 0 0,0-1 0,0 1 0,0 0 0,1 0 0,-1 0 0,0 0 0,0 0 0,0 0 1,0 0-1,1 0 0,-1 0 0,0 0 0,0 0 0,0 0 0,0 1 0,1-1 0,-1 0 1,0 1-1,0-1 0,1 0 0,-2 1-34,-59 10 1480,32 1-1480,0 1 0,1 2 0,0 0 0,2 2 0,0 0 0,0 2 0,-5 8 0,30-27 0,0 0 0,0 1 0,-1-1 0,1 1 0,0-1 0,0 1 0,0 0 0,0-1 0,0 1 0,0 0 0,0 0 0,1 0 0,-1-1 0,0 1 0,0 0 0,1 0 0,-1 0 0,0 1 0,1-1 0,-1 0 0,1 0 0,0 0 0,-1 0 0,1 0 0,0 1 0,-1-1 0,1 0 0,0 0 0,0 0 0,0 1 0,0-1 0,0 0 0,1 0 0,-1 0 0,0 1 0,0-1 0,1 0 0,-1 0 0,1 0 0,-1 0 0,1 0 0,0 0 0,-1 0 0,1 0 0,0 0 0,-1 0 0,1 0 0,0 0 0,0 0 0,0 0 0,0-1 0,0 1 0,0 0 0,0-1 0,0 1 0,0-1 0,0 1 0,1-1 0,-1 0 0,0 1 0,0-1 0,0 0 0,1 0 0,-1 0 0,0 0 0,0 0 0,0 0 0,1 0 0,63 16 0,-51-15 0,-1 1 0,0 0 0,0 1 0,0 1 0,0 0 0,0 0 0,-1 1 0,0 1 0,0 0 0,0 1 0,-1 0 0,0 0 0,0 2 0,-1-1 0,0 1 0,0 1 0,-1-1 0,-1 2 0,5 6 0,-11-14 0,1 1 0,-2 0 0,1 0 0,0 1 0,-1-1 0,0 0 0,0 0 0,0 1 0,0-1 0,-1 0 0,0 1 0,0-1 0,0 1 0,0-1 0,-1 1 0,1-1 0,-1 0 0,0 1 0,-1-1 0,1 0 0,-1 0 0,0 0 0,0 0 0,0 0 0,0 0 0,-1-1 0,1 1 0,-1-1 0,0 0 0,0 1 0,-1-1 0,1 0 0,0-1 0,-1 1 0,0-1 0,0 0 0,1 1 0,-1-2 0,-1 1 0,1 0 0,0-1 0,-3 1 0,-8 3 0,0 0 0,1-2 0,-1 0 0,-1 0 0,1-1 0,0-1 0,-1-1 0,1 0 0,0-1 0,-1 0 0,1-2 0,0 1 0,0-2 0,0 0 0,1-1 0,-1 0 0,-6-5 0,18 9-236,0-1 0,1 1 0,-1-1 0,1 0 0,-1 0-1,1 0 1,-1 0 0,1 0 0,0 0 0,0-1 0,0 1 0,0-1 0,1 1 0,-1-1 0,1 0 0,-1 0-1,1 0 1,0 0 0,0 1 0,0-2 0,1 1 0,-1 0 0,1 0 0,0 0 0,-1 0 0,2 0 0,-1 0-1,0 0 1,0 0 0,1 0 0,0-1 0,-1 1 0,1 0 0,0 1 0,1-1 0,-1 0 0,0 0 0,1 0-1,0 1 1,1-3 236,18-7-7639,0 3-6347</inkml:trace>
  <inkml:trace contextRef="#ctx0" brushRef="#br1" timeOffset="66238.167">5664 496 2434,'11'-13'15439,"61"-73"-6956,-70 86-8367,-1-1 1,0 1-1,1-1 1,-1 1-1,0-1 1,1 0 0,-1 0-1,0 0 1,0 0-1,0 0 1,0 0-1,0 0 1,0 0 0,0 0-1,0 0 1,0-1-1,0 1 1,-1 0-1,1 0 1,0-1 0,-1 1-1,1-1 1,-1 1-1,0-1 1,1 1-1,-1 0 1,0-1 0,0 1-1,0-1 1,0 1-1,0-1 1,0 1-1,-1-1 1,1 1 0,0-1-1,-1 1 1,1 0-1,-1-1 1,1 1-1,-1-1 1,0 1 0,0 0-1,0 0 1,1 0-1,-1-1 1,0 1-1,0 0 1,-1 0 0,1 0-1,0 0 1,0 1-1,0-1 1,-1 0-1,1 0 1,-1 0-117,-11 1 0,0 1 0,0 0 0,0 0 0,0 1 0,0 1 0,0 0 0,1 1 0,0 1 0,0 0 0,0 0 0,0 1 0,1 0 0,0 1 0,0 1 0,1 0 0,0 0 0,0 1 0,1 0 0,0 1 0,-2 2 0,9-10 0,0 0 0,0 0 0,0 0 0,0 1 0,0-1 0,1 1 0,-1-1 0,1 1 0,0-1 0,0 1 0,-1 0 0,2-1 0,-1 1 0,0 0 0,1 0 0,-1 0 0,1 0 0,0-1 0,0 1 0,0 0 0,0 0 0,0 0 0,1 0 0,-1 0 0,1 0 0,0-1 0,0 1 0,0 0 0,0-1 0,0 1 0,1 0 0,-1-1 0,1 0 0,0 1 0,-1-1 0,1 0 0,0 0 0,0 0 0,1 0 0,-1 0 0,0 0 0,1-1 0,-1 1 0,1-1 0,-1 0 0,1 1 0,214 68 0,-213-69 0,-1 0 0,0 0 0,0 0 0,0 0 0,-1 1 0,1-1 0,0 1 0,0 0 0,-1 0 0,1 0 0,-1 0 0,0 0 0,1 0 0,-1 1 0,0-1 0,0 1 0,-1-1 0,1 1 0,0 0 0,-1 0 0,0-1 0,1 1 0,-1 0 0,0 1 0,-1-1 0,1 0 0,-1 0 0,1 0 0,-1 0 0,0 0 0,0 1 0,0-1 0,0 0 0,-1 0 0,1 0 0,-1 0 0,0 0 0,0 0 0,0 0 0,-1 0 0,1 0 0,0 0 0,-11 7 0,-1 0 0,0-1 0,0 0 0,-1-1 0,0-1 0,0 0 0,-1-1 0,0 0 0,0-1 0,0-1 0,0-1 0,-1 0 0,0-1 0,1 0 0,-1-1 0,0-1 0,-11-2 0,12 3-28,10 0-60,-1 0 0,1 0 1,-1-1-1,1 0 0,-1 0 1,1 0-1,0-1 1,-1 1-1,1-1 0,-1-1 1,1 1-1,0-1 0,0 0 1,0 0-1,0-1 0,-3-1 88,8 3-266,0 0 0,-1 0-1,1 0 1,0 0 0,-1 0-1,1 0 1,0 0 0,0 0 0,0 0-1,0 0 1,0 0 0,0 0-1,0 0 1,0 0 0,1 0-1,-1 0 1,0 0 0,1 0-1,-1 0 1,0 0 0,1 0-1,-1 0 1,1 1 0,0-1 0,-1 0-1,1 0 1,0 0 0,-1 1-1,1-1 1,0 0 0,0 1-1,-1-1 1,1 0 0,0 1-1,0-1 1,1 1 266,-1-1-257,17-14-7046</inkml:trace>
  <inkml:trace contextRef="#ctx0" brushRef="#br1" timeOffset="101828.216">5153 1916 6887,'0'0'4596,"0"0"-1884,0 0-144,0 0-214,0 0-491,0 0-208,0 0 10,3-7-197,62-85 3102,-58 86-4505,1 0 1,0 1-1,0-1 0,0 2 0,0-1 1,1 1-1,0 0 0,-1 1 0,2 0 1,-1 1-1,0 0 0,0 0 1,1 1-1,-1 0 0,1 0 0,-1 1 1,1 1-1,-1-1 0,1 2 1,-1-1-1,0 1 0,1 1-65,-6-2 8,-1 1 0,0 0 0,0 0 0,0 0 0,0 1 0,0-1 0,0 0 0,-1 1 0,1 0 0,-1 0-1,0 0 1,0 0 0,0 0 0,0 0 0,0 0 0,-1 1 0,1-1 0,-1 1 0,0-1 0,0 1 0,0-1 0,-1 1 0,1 0 0,-1 0 0,0-1 0,0 1 0,0 0 0,-1-1 0,1 1-1,-1 0 1,0-1 0,0 1 0,0-1 0,0 1 0,-1 0-8,-61 117 165,43-94-172,-1-1-1,-1 0 0,-1-1 1,-2-2-1,0 0 1,-2-2-1,0-1 1,-1-1-1,-1-1 1,0-2-1,-2-1 0,-19 7 8,49-22 2,-1 2 8,0-1 0,0 0 0,0 1 0,0-1 0,0 0 0,0 0 0,-1 0 0,1 0 0,0 0 0,-1-1 0,1 1 0,-1-1 0,1 1 0,-1-1 0,1 0-1,0 0 1,-1 0 0,1 0 0,-1-1 0,1 1 0,-1-1 0,1 1 0,-1-1 0,1 0 0,0 0 0,0 0 0,-1 0 0,1 0 0,0 0 0,0-1 0,0 1 0,0-1-1,0 0 1,1 1 0,-1-1 0,0 0 0,1 0 0,-1 0 0,0-2-10,3-3 6,0-1 0,0 1 0,1 0-1,0 0 1,1 0 0,-1 0 0,1 0 0,1 1 0,-1-1-1,1 1 1,0 0 0,1 0 0,-1 0 0,1 1 0,0-1-1,1 1 1,-1 1 0,1-1 0,0 1 0,0 0 0,0 0-1,1 0 1,-1 1 0,1 0 0,0 0 0,0 1 0,0 0-1,0 0 1,0 1 0,1 0 0,-1 0 0,0 0 0,1 1-1,-1 0 1,0 1 0,1 0 0,-1 0 0,0 0 0,0 1-1,0 0 1,0 1 0,0-1 0,2 2-6,2 6 0,0 1 0,0 1 0,-1-1 0,0 2 0,-1-1 0,-1 1 0,0 0 0,-1 1 0,0 0 0,-1 0 0,0 1 0,-2 0 0,1 1 0,30 68 0,-28-68 0,36 57 0,-42-71 0,0 0 0,1 0 0,-1 0 0,1 0 0,0 0 0,0 0 0,0-1 0,0 1 0,0-1 0,0 0 0,0 1 0,0-1 0,0 0 0,1 0 0,-1 0 0,0-1 0,1 1 0,-1 0 0,1-1 0,-1 0 0,1 1 0,-1-1 0,1 0 0,-1 0 0,1-1 0,-1 1 0,1 0 0,-1-1 0,2 0 0,2-3 0,-1-1 0,1 0 0,-1 0 0,0 0 0,-1-1 0,1 0 0,-1 0 0,0 0 0,-1 0 0,1-1 0,-1 1 0,0-1 0,-1 0 0,1-3 0,15-69 0,-44 81-1356,-17 29-8216,22-14-1697</inkml:trace>
  <inkml:trace contextRef="#ctx0" brushRef="#br1" timeOffset="110182.337">5042 3407 7431,'0'0'2477,"0"0"-443,0 0 21,0 0 145,0 0-81,0 0-325,0 0-246,-9 5 3240,-80-46-59,84 37-4658,-1 1-1,1-2 1,0 1 0,1-1 0,-1 1-1,1-1 1,0-1 0,0 1-1,1 0 1,-1-1 0,1 0 0,0 0-1,1 0 1,-1 0 0,1 0 0,1 0-1,-1-1 1,1 1 0,0-1-1,0 1 1,1-2-71,-1 2 4,1-1-1,0 1 1,0-1-1,0 1 1,1-1 0,0 0-1,0 1 1,1 0-1,-1-1 1,1 1-1,1 0 1,-1 0 0,1 0-1,1 0 1,-1 0-1,1 1 1,-1-1-1,2 1 1,-1 0-1,0 0 1,1 1 0,0-1-1,0 1 1,1 0-1,-1 1 1,1-1-1,-1 1 1,1 0-1,0 0 1,3 0-4,-1 2 0,0-1 0,0 2 0,1-1 0,-1 1 0,0 0 0,0 1 0,1 0 0,-1 0 0,0 1 0,0 0 0,0 0 0,0 1 0,-1 0 0,1 0 0,-1 1 0,1 0 0,-1 1 0,0-1 0,-1 1 0,1 1 0,-1-1 0,0 1 0,-2-2 0,0 0 0,1 1 0,-2-1 0,1 1 0,-1 0 0,1 0 0,-1 0 0,-1 1 0,1-1 0,-1 1 0,0-1 0,0 1 0,-1 0 0,1 0 0,-1 0 0,-1 0 0,1 0 0,-1 0 0,0 0 0,0 0 0,-1 0 0,1 0 0,-2-1 0,1 1 0,0 0 0,-1 0 0,0-1 0,-1 1 0,1-1 0,-2 2 0,-19 28 0,-1-2 0,-2 0 0,-1-2 0,-2-1 0,-20 17 0,-75 82 0,122-128-1,-1 1 1,1 0-1,0 0 1,0 0-1,0 0 1,0 0-1,0 1 1,0-1-1,0 1 1,1-1-1,-1 1 1,1 0-1,0-1 1,0 1-1,0 0 0,0 0 1,0 0-1,0 0 1,1 0-1,0 0 1,-1 0-1,1 0 1,0 0-1,1 0 1,-1 0-1,0 0 1,1-1-1,0 1 1,0 0-1,0 0 0,0 0 1,0 0-1,0-1 1,1 1-1,-1 0 1,1-1-1,0 0 1,-1 1-1,1-1 1,1 0 0,8 1-13,1 0 0,0-1 0,0-1 0,0 0 1,0 0-1,0-2 0,0 1 0,0-1 0,0-1 1,7-2 12,-6 2 5,1-1 1,-1-1-1,0 0 1,0-1-1,0 0 1,0-1-1,-1 0 1,0-1-1,-1 0 1,1-1-1,-1 0 1,-1-1-1,1 0 1,-2-1 0,1 0-1,-1-1 1,-1 0-1,0 0 1,0-1-1,-2 0 1,1 0-1,-1 0 1,-1-1-1,0 0 1,-1 0-1,0 0 1,-1-4-6,-2 13 0,0 1 0,-1 0 0,1 0 0,-1-1 0,0 1 0,0 0 0,-1 0 0,1-1 0,0 1 0,-1 0 0,0 0 0,0 0 0,0 0 0,0 0 0,0 0 0,-1 0 0,0 0 0,1 0 0,-1 0 0,0 1 0,0-1 0,0 1 0,-1 0 0,1-1 0,0 1 0,-1 0 0,0 0 0,1 0 0,-1 1 0,0-1 0,0 1 0,0 0 0,0-1 0,0 1 0,0 0 0,-1 1 0,-7-2-182,-1 1 0,0 1 0,0 0 0,0 0-1,1 1 1,-1 1 0,0 0 0,1 1 0,-1 0 0,1 1 0,-7 3 182,-112 67-6095,91-45-4513</inkml:trace>
  <inkml:trace contextRef="#ctx0" brushRef="#br1" timeOffset="124687.667">6277 4787 6278,'0'0'3609,"0"0"-839,0 0-351,0 0-289,0 0-422,0 0-176,13-10 3721,220-12-1740,-165 19-3236,-129-5-271,-186 9-1966,246 0 2023,-1 0-1,0-1 1,0 1-1,1 0 1,-1 0-1,1 1 0,-1-1 1,1 0-1,0 0 1,-1 1-1,1-1 1,0 1-1,0-1 0,0 1 1,0-1-1,0 1 1,0 0-1,0 0 1,1-1-1,-1 1 1,1 0-1,-1 0 0,1 0 1,-1-1-1,1 1 1,0 0-1,0 0 1,0 0-1,0 0-62,-4 15 389,-10 25-92,6-23-108,1 0 0,1 1 0,0-1 0,2 1-1,0 1 1,1 12-189,4-31 4,0 0 0,1-1-1,0 1 1,-1-1 0,1 1-1,0-1 1,0 1 0,0-1-1,0 0 1,0 0-1,0 0 1,0 0 0,0-1-1,0 1 1,0 0 0,1-1-1,-1 1 1,0-1-1,0 0 1,1 0 0,-1 0-1,0 0 1,0 0 0,1 0-1,-1-1 1,0 1-1,0-1 1,2 0-4,8 0 32,2 0-3,0-1 0,-1 2 0,1 0-1,0 1 1,0 0 0,-1 1 0,1 0 0,-1 1 0,0 1 0,0 0 0,0 1-1,0 0 1,-1 1 0,0 0 0,0 1 0,0 1 0,-1 0 0,0 0 0,-1 1-1,0 0 1,0 1 0,5 8-29,-12-13 13,-1-1 1,1 1-1,-2 0 0,1 0 0,0 0 0,-1 0 1,0 0-1,0 0 0,0 0 0,-1 1 0,0-1 1,0 0-1,0 0 0,-1 0 0,1 1 0,-1-1 1,-1 0-1,1 0 0,-1 0 0,0 0 0,0 0 1,0-1-1,0 1 0,-1-1 0,0 1 0,0-1 1,0 0-1,-1 0 0,1 0 0,-1-1 0,0 1 1,0-1-1,0 0 0,0 0 0,-1 0 0,-3 1-13,-9 3 28,0-1-1,0-1 1,-1 0-1,0-1 1,0-1-1,0-1 1,0-1-1,0 0 1,0-2-1,0 0 1,-1 0-1,1-2 1,-6-2-28,17 4-1,0 0 0,0 0 0,-1-1 0,1 0 0,0 0 0,1-1 0,-1 0 0,0 0 0,1 0 0,-1-1 0,1 0 0,0-1 0,1 1 0,-1-1 0,1 0 0,0 0 0,0-1 0,0 0 0,1 1 0,0-1 0,0-1 0,0 1 0,1-1 0,0 1 0,0-1 0,1 0 0,0-1 1,2 8-206,0 0 0,0 0 0,0 0 0,0 1 0,0-1 0,1 0 0,-1 0 0,0 0 0,0 0 0,0 0 0,1 0 0,-1 0 0,0 0 0,0 0-1,0 1 1,1-1 0,-1 0 0,0 0 0,0 0 0,0 0 0,1 0 0,-1 0 0,0 0 0,0 0 0,0-1 0,1 1 0,-1 0 0,0 0 0,0 0 0,0 0 0,0 0 0,1 0 0,-1 0-1,0 0 1,0-1 206,1 2-107,7 13-7473</inkml:trace>
  <inkml:trace contextRef="#ctx0" brushRef="#br1" timeOffset="122792.569">4536 4862 4228,'0'0'6507,"0"0"-3490,0 0-631,0 0-91,0 0-90,0 0-43,0 0-373,-3-10-572,-10-35-406,14 43-748,-1-1-1,1 0 0,0 0 1,-1 1-1,1-1 0,1 1 1,-1-1-1,0 1 0,0-1 1,1 1-1,0 0 1,-1-1-1,1 1 0,0 0 1,0 0-1,0 0 0,0 1 1,0-1-1,1 0 0,-1 1 1,1-1-1,-1 1 0,1 0 1,-1 0-63,3-2 73,3-2-48,0 1 0,1 1 1,-1-1-1,1 1 0,-1 1 1,1-1-1,0 2 0,0-1 1,0 1-1,0 0 0,0 1 1,0 0-1,0 1 0,0 0 1,0 0-1,0 1-25,-4-2 2,0 1-1,0 1 1,0-1-1,-1 1 1,1 0-1,0 0 0,-1 0 1,0 0-1,1 1 1,-1 0-1,0 0 1,0 0-1,0 0 1,-1 1-1,1-1 1,-1 1-1,0 0 1,0 0-1,0 0 1,-1 1-1,1-1 1,-1 1-1,0-1 1,0 1-1,-1 0 1,1 0-1,-1-1 1,0 1-1,0 0-1,-1 6-2,0 0-1,0 0 1,-1 0-1,-1 0 1,1 0 0,-2-1-1,0 1 1,0-1-1,-1 1 1,0-1-1,0 0 1,-1-1 0,-1 1-1,0-1 1,0 0-1,-1 0 1,0-1-1,-6 6 3,-6 6-2,-1-2-1,-1 0 0,-1-1 0,-1-1 0,0-1 0,-1-1 0,-1-1 3,15-7 1,0-1 0,-1 0 0,1-1 0,-1 0-1,0 0 1,-1-1 0,1-1 0,0 0 0,-1 0 0,0-1 0,1-1 0,-11 0-1,20 0 59,0-1 0,-1 0 0,1 0 0,0 0 0,0 0 1,0 0-1,-1 0 0,1 0 0,1-1 0,-1 1 0,0-1 0,0 1 1,0-1-1,1 0 0,-1 0 0,1 0 0,-1 0 0,1 0 0,0 0 1,0 0-1,0 0 0,0 0 0,0-1 0,1 1 0,-1 0 1,0-1-1,1 1 0,0 0 0,0-1 0,0 1 0,0-1 0,0 1 1,0 0-1,0-1 0,1 1 0,-1-1 0,1 1 0,0 0 0,-1 0 1,1-1-1,0 1 0,1 0 0,-1 0 0,0 0 0,1 0 0,-1 0 1,1 0-1,-1 1 0,1-1 0,0 0 0,0 1 0,0-1 0,0 1 1,0 0-1,0 0 0,0-1 0,0 2 0,0-1 0,1 0 1,-1 0-1,0 1 0,0-1 0,2 1-59,4 1 18,1 1 1,0 0-1,-1 0 1,1 1-1,-1 0 0,0 1 1,0 0-1,0 0 1,0 1-1,-1 0 0,0 0 1,0 1-1,0 0 1,-1 0-1,0 0 0,0 1 1,0 0-1,-1 0 1,3 5-19,10 9 13,37 51-1088,35 34-2436,-66-98-5100,-13-8 636</inkml:trace>
  <inkml:trace contextRef="#ctx0" brushRef="#br1" timeOffset="123388.991">5207 4769 11627,'0'0'6742,"0"0"-2818,10-13-641,35-42-795,-30 51 1362,-21 24-3568,-16 26-168,-3-1 0,-1 0 1,-3-2-1,-1-2 0,-12 12-114,41-52 0,-4 5 0,0 1 0,0-1 0,-1 0 0,0 0 0,0-1 0,0 0 0,-1 0 0,0 0 0,0-1 0,0 0 0,0 0 0,-7 2 0,13-8 0,0 0 0,0 0 0,0 1 0,0-1 0,0 0 0,0 0 0,1 0 0,-1 0 0,1 0 0,0 0 0,0 0 0,-1 0 0,1 0 0,0 0 0,1 0 0,-1 0 0,0 0 0,0 0 0,1 0 0,0 0 0,-1 0 0,1 0 0,0 0 0,0 0 0,1-1 0,-1 1 0,0-1 0,1 1 0,0 0 0,-1-1 0,1 1 0,0 0 0,0 0 0,1 0 0,-1 1 0,0-1 0,0 0 0,1 1 0,-1 0 0,1-1 0,0 1 0,-1 0 0,1 0 0,0 0 0,-1 1 0,1-1 0,0 1 0,0 0 0,0-1 0,-1 1 0,1 0 0,0 1 0,0-1 0,0 0 0,0 1 0,-1 0 0,1-1 0,0 1 0,-1 0 0,1 1 0,0-1 0,-1 0 0,0 1 0,1-1 0,-1 1 0,0 0 0,1 0 0,32 38 0,-29-31 0,0-1 0,0 0 0,1 0 0,0 0 0,1-1 0,-1 0 0,1 0 0,1-1 0,-1 0 0,1-1 0,0 0 0,1 0 0,-1-1 0,1 0 0,0 0 0,0-1 0,0-1 0,0 1 0,-4-3-15,-1 0 1,0 0-1,0 0 0,1-1 1,-1 1-1,0-1 1,0-1-1,0 1 0,0-1 1,0 1-1,0-2 0,0 1 1,-1 0-1,1-1 0,-1 0 1,1 0-1,-1 0 1,0-1-1,-1 1 0,1-1 1,0 0-1,-1 0 0,0 0 1,0 0-1,0-1 0,0 0 1,-1 1-1,0-1 0,0 0 1,0 0-1,0-1 15,1-3 41,1 0 1,-1 0-1,0-1 0,-1 1 0,0-1 1,-1 0-1,0 1 0,-1-1 0,1 0 1,-2 0-1,0-2-41,-9 28 0,-72 233 0,75-233-419,2 1-1,0 0 1,0 1-1,2-1 1,0 1-1,1 0 1,1 17 419,11-17-7442,2-12 908</inkml:trace>
  <inkml:trace contextRef="#ctx0" brushRef="#br1" timeOffset="123673.08">5635 5159 10442,'0'0'8114,"0"0"-4174,0 0-737,0 0-918,0 0-1057,0 0-358,0 0-203,-2 8-299,-20 91 476,22-99-842,1 1-1,-1-1 1,1 0-1,-1 1 1,1-1 0,-1 0-1,1 1 1,-1-1 0,1 0-1,0 0 1,-1 1-1,1-1 1,-1 0 0,1 0-1,0 0 1,-1 0 0,1 0-1,-1 0 1,1 0-1,0 0 1,-1 0 0,1 0-1,0 0 1,-1-1 0,1 1-1,-1 0 1,1 0-1,-1-1 1,1 1 0,0 0-1,-1 0 1,1-1 0,-1 1-1,0-1 1,1 1-1,-1-1 1,1 1 0,-1 0-1,1-1 1,-1 1 0,0-1-1,1 0 1,-1 1-1,0-1 1,0 1 0,1-1-2,54-113-411,-52 112-1104,-2 4-2843,0 4-3521</inkml:trace>
  <inkml:trace contextRef="#ctx0" brushRef="#br2" timeOffset="62043.901">3581 446 11883,'0'0'2488,"0"0"112,0 0 53,0 0-363,0 0-448,0 0-198,0 0-347,-1-4-411,-3-4 639,-2 37 269,2-12-1605,-24 183 1370,-25 381-1442,-2-54-117,32-285 0,16-165 0,-3-1 0,-4 0 0,-6 10 0,17-71 0,-36 297 0,22-120 0,-41 291 0,31 25 0,-53-47 0,40-108 0,10-142 0,4-18 0,6-9 0,-1-19 0,-42 68 0,59-212 0,10-31-668,-6 10 534,1-1 1,-1 1-1,1-1 1,0 1-1,-1-1 1,1 1-1,-1-1 0,1 1 1,-1-1-1,0 0 1,1 1-1,-1-1 1,0 0-1,1 1 0,-1-1 1,0 0-1,0 0 1,1 1-1,-1-1 1,0 0-1,0 0 0,0 1 1,0-1-1,0 0 1,0 0-1,0 1 1,0-1-1,-1 0 0,1 0 1,0 1-1,0-1 1,-1 0-1,1 1 1,0-1-1,-1 0 0,1 1 1,-1-1-1,1 0 1,-1 1-1,1-1 1,-1 1-1,1-1 134,-8-3-7623</inkml:trace>
  <inkml:trace contextRef="#ctx0" brushRef="#br1" timeOffset="125866.536">2963 5532 12556,'0'0'3908,"0"0"-1597,0 0 278,-3-3-213,-6-12-689,3 19 2740,-1 19-4518,7-22 356,-32 220 985,-18 14-1748,-67 183 498,110-395-159,-2 20-1539,14-45-4262,18-15-710,-4-2-2320</inkml:trace>
  <inkml:trace contextRef="#ctx0" brushRef="#br1" timeOffset="127087.891">3045 5818 5990,'0'0'2930,"0"0"-1093,0 0-284,0 0 27,0 0-26,-6 2-1,-1 0-941,-6 2 4,-1-3 2577,17 1 1317,17 5-4173,318 6 303,924 39-1058,103 1 714,-1233-51-103,118 2 2950,194-25-3143,-424 20 114,59-20 883,-78 20-951,-1 0 0,0 0 0,0 0 0,0 0 0,-1-1 0,1 1 0,0 0 1,0 0-1,-1 0 0,1 0 0,0 0 0,-1-1 0,1 1 0,-1 0 1,1 0-1,-1 0 0,0 0 0,0 0 0,1 1 0,-1-1 0,0 0 0,0 0 1,0 0-1,0 1 0,0-1 0,0 0 0,0 1 0,0-1 0,0 1 0,0-1 1,0 1-1,0 0 0,-1-1-46,0 0 15,-66-23-522,66 54-9579,2-26 5000,0 6-11457</inkml:trace>
  <inkml:trace contextRef="#ctx0" brushRef="#br1" timeOffset="128758.281">1419 6918 10090,'0'0'5546,"0"0"-2370,0 0-394,0 0 15,9-14-752,29-42-567,-22 13 1827,-18 41-3238,0 1 0,0-1 1,-1 1-1,1 0 0,0 0 1,-1 0-1,1 0 0,-1 1 1,1-1-1,-1 0 0,1 1 1,-1 0-1,1 0 0,-1 0 1,0 0-1,1 0 0,-1 0 0,1 0 1,-1 1-1,1 0 0,-1-1 1,1 1-1,-1 0-67,-22 8 0,0 2 0,1 0 0,0 1 0,1 2 0,1 0 0,-9 8 0,17-12 1,9-8-2,0-1 0,1 1 1,-1 1-1,1-1 1,-1 1-1,1 0 1,0 0-1,0 0 1,0 0-1,1 1 0,-1-1 1,1 1-1,0 0 1,0 0-1,0 0 1,0 1-1,1-1 1,-1 1-1,1-1 1,1 1-1,-1 0 0,1 0 1,-1 0-1,1 0 1,1 0-1,-1 0 1,1 0-1,0 0 1,0 0-1,0 4 1,4-5-10,1 0-1,-1 0 1,0 0 0,1 0 0,0-1 0,0 0-1,0 0 1,0 0 0,0-1 0,1 1-1,-1-1 1,1 0 0,0-1 0,0 1 10,12 4-1,-3-2 12,-1 2 0,0-1 0,0 2 0,-1 0 0,0 1 1,0 0-1,-1 0 0,0 2 0,0-1 0,-1 2 0,0-1 0,1 4-11,-5-7 2,-1 0 0,0 0-1,-1 0 1,0 1 0,0 0-1,0 0 1,-1 0 0,0 0-1,-1 1 1,0 0 0,0-1-1,-1 1 1,0 0 0,0 0-1,-1 1 1,0-1-2,-3-6 0,0 0 0,0 0 0,0-1 0,0 1 0,0 0 0,-1-1 0,1 0 0,-1 0 0,1 0 0,-1 0 0,0 0 0,0 0 0,0-1 0,0 1 0,0-1 0,0 0 0,0 0 0,-1 0 0,1 0 0,0 0 0,-1-1 0,1 0 0,0 1 0,-1-1 0,1-1 0,-1 1 0,1 0 0,0-1 0,-3 0 0,-15 1-345,-1-2-1,1 0 1,0-1 0,-1-1-1,1-1 1,1-1 0,-1-1-1,1 0 1,0-2 0,1 0-1,0-1 1,0-1 0,1-1-1,1-1 1,0 0 0,-1-3 345,16 14-698,-12-15-2465,11 5-5367,5 7-299</inkml:trace>
  <inkml:trace contextRef="#ctx0" brushRef="#br1" timeOffset="129204.32">1851 6971 19571,'0'0'3080,"0"0"-390,7-14-335,35-58 399,-72 79-437,-14 19-2317,2 2 0,0 2 0,-33 32 0,73-62-11,1 1 0,0 0-1,-1 0 1,1 0 0,-1 0 0,1 0-1,0 0 1,0 0 0,0 0 0,0 1-1,0-1 1,0 0 0,0 1 0,0-1-1,0 1 1,0-1 0,1 1 0,-1-1-1,1 1 1,-1 0 0,1-1 0,0 1 0,-1 0-1,1-1 1,0 1 0,0 0 0,0-1-1,0 1 1,1 0 0,-1-1 0,0 1-1,1-1 1,-1 1 0,1 0 0,-1-1-1,1 1 1,0-1 0,0 1 0,0-1-1,0 0 1,0 1 0,0-1 0,0 0 0,0 0-1,0 1 1,1-1 0,-1 0 0,0 0-1,1-1 1,-1 1 0,1 0 0,-1 0-1,1-1 1,-1 1 0,1-1 0,0 1-1,0-1 12,71 24-257,65 32-94,-133-53 383,-1 1 1,0-1 0,0 1-1,0 0 1,0 0-1,-1 1 1,1-1 0,-1 1-1,0-1 1,0 1 0,-1 0-1,1 0 1,-1 0-1,0 1 1,-1-1 0,1 0-1,-1 1 1,0-1-1,-1 1 1,1 0 0,-1-1-1,0 1 1,0-1-1,-1 1 1,0-1 0,0 1-1,0-1 1,0 1-1,-1-1 1,0 0 0,0 0-1,-1 0 1,1 0-1,-1 0 1,0 0 0,0-1-1,-1 1-32,-7 4 3,-1 0-1,0-1 0,-1-1 1,1 0-1,-1 0 1,-1-1-1,1-1 0,-1 0 1,0-1-1,0-1 0,0 0 1,0-1-1,-1 0 1,1-1-1,-1-1 0,1 0 1,-1-1-1,-1-1-2,-29-11-1992,42 13 1698,0-1-1,1 0 1,-1 0-1,0 0 0,1-1 1,-1 1-1,1-1 0,0 1 1,0-1-1,-1 0 1,1 0-1,0 0 0,0 0 1,1 0-1,-1 0 1,0-1-1,1 1 0,-1-1 1,1 1-1,0-1 1,0 1-1,0-1 0,0 0 1,0 1-1,1-1 1,-1 0-1,1 0 0,0 1 1,0-1-1,0 0 0,0 0 1,0 0-1,0 0 1,1 1-1,-1-1 0,1 0 1,1-2 294,11-14-7351</inkml:trace>
  <inkml:trace contextRef="#ctx0" brushRef="#br1" timeOffset="129499.783">2137 7005 18097,'0'0'6556,"0"0"-3231,0 0-885,0 0-758,3 11-1090,14 96-517,-33 212-4271,10-265-6363,3-34 74</inkml:trace>
  <inkml:trace contextRef="#ctx0" brushRef="#br1" timeOffset="129778.836">2135 7034 17745,'0'0'3555,"0"0"-224,9-83-544,7 71-1218,8 4-864,4-1-96,9 2-225,2 4-288,2 1-32,-1 2-64,-2 2 0,-5 5-192,-7 3-865,-9 3-897,-8 6-1729,-9-1-1891,0-1-6533</inkml:trace>
  <inkml:trace contextRef="#ctx0" brushRef="#br1" timeOffset="129779.836">2157 7273 14189,'0'0'5157,"0"0"-2690,0 0 191,0 0-1441,88-15-832,-56 5-289,-2 2 0,-1 3-96,1 1 0,-4 4-385,-6 0-1344,-5 1-1730,-8 10-2659,-6-1-7559</inkml:trace>
  <inkml:trace contextRef="#ctx0" brushRef="#br1" timeOffset="130037.349">2086 7553 17360,'0'0'4004,"0"0"-480,0 0-1090,0 0-1089,0 0-608,0 0-225,0 0-159,108 59-225,-69-69-96,6-2-32,1-3-513,-1-4-608,-3 5-1025,-5-2-2306,-6 3-3780</inkml:trace>
  <inkml:trace contextRef="#ctx0" brushRef="#br1" timeOffset="130428.828">3215 7091 18257,'0'0'6593,"0"0"-3288,0 0-1202,0 0-752,0 0-700,0 0-288,10-7-235,-5 2-117,-3 3-11,0 0 0,1 0 0,-1 0 1,0 0-1,1 1 0,-1-1 0,1 1 0,-1-1 1,1 1-1,0 0 0,0 0 0,-1 0 1,1 0-1,0 1 0,0-1 0,0 1 0,0-1 1,0 1-1,0 0 0,0 0 0,0 1 1,0-1-1,0 1 0,2 0 0,-3-1 0,0 1 0,1-1 0,-1 1 0,0-1 0,0 1 0,1 0 0,-1 0 0,0 0 0,0 1 0,0-1 0,0 0 0,0 1 0,0-1 0,-1 1 0,1-1 0,0 1 0,-1 0 0,0 0 0,1 0 0,-1 0 0,0 0 0,0 0 0,0 0 0,0 0 0,0 1 0,0-1 0,-1 0 0,1 0 0,-1 1 0,1-1 0,-1 0 0,0 1 0,0-1 0,0 1 0,-1-1 0,1 0 0,0 1 0,-1-1 0,1 0 0,-1 0 0,0 1 0,0-1 0,0 0 0,0 0 0,0 0 0,0 0 0,-2 2 0,-174 128 0,176-131 0,1-1-1,0 0 1,-1 0 0,1 1 0,-1-1-1,1 0 1,0 1 0,0-1-1,-1 1 1,1-1 0,0 0-1,0 1 1,-1-1 0,1 1 0,0-1-1,0 1 1,0-1 0,0 0-1,0 1 1,0-1 0,0 1 0,0-1-1,0 1 1,0-1 0,0 1-1,0-1 1,0 1 0,0-1-1,0 1 1,0-1 0,0 1 0,1-1-1,-1 0 1,0 1 0,0-1-1,0 1 1,1-1 0,-1 0-1,0 1 1,1-1 0,-1 0 0,0 1-1,1-1 1,-1 0 0,1 1-1,-1-1 1,0 0 0,1 0 0,-1 0-1,1 1 1,-1-1 0,1 0-1,-1 0 1,0 0 0,1 0-1,-1 0 1,1 0 0,-1 0 0,1 0-1,-1 0 1,1 0 0,-1 0-1,1 0 1,-1 0 0,1 0 0,-1 0-1,1-1 1,-1 1 0,1 0 0,45-2-103,-41 2 71,200-37-3381,-70 1-7360,-134 36 10604,51-15-12515</inkml:trace>
  <inkml:trace contextRef="#ctx0" brushRef="#br1" timeOffset="131177.083">4568 6756 8392,'0'0'9780,"0"-14"-5339,4-47-1472,-3 56-2793,1 0 1,0 1 0,0-1 0,0 0 0,0 0 0,1 1 0,0-1 0,0 1 0,0 0 0,0 0-1,1 0 1,0 0 0,0 1 0,0 0 0,0-1 0,0 1 0,1 1 0,-1-1 0,1 1 0,0 0-1,-1 0 1,1 0 0,0 0 0,0 1 0,0 0 0,1 0 0,-1 0 0,0 1 0,4 0-177,-5-1 9,0 0 0,1 1 1,-1 0-1,0 0 0,1 0 1,-1 0-1,0 1 0,1 0 1,-1 0-1,0 0 0,0 0 1,1 1-1,-1-1 1,0 1-1,-1 0 0,1 0 1,0 1-1,0-1 0,-1 1 1,0 0-1,1 0 0,-1 0 1,0 0-1,-1 0 0,1 1 1,0 0-1,-1-1 0,0 1 1,0 0-1,0 0 0,0 0 1,-1 0-1,1 0 0,-1 0 1,0 1-1,-1-1 0,1 0 1,-1 1-1,0-1 0,0 3-9,-3 8-128,0-1-1,-2 1 1,0-1-1,0 0 0,-1 0 1,-1 0-1,0-1 0,-1 0 1,-1 0-1,0-1 0,0 0 1,-1-1-1,-1 0 1,0-1-1,0 0 0,-1 0 1,-1-1-1,1-1 0,-1 0 1,-1-1-1,1 0 129,-27 12-197,52-33 277,-6 9-26,0-1 0,0 1 0,1 0 0,0 1 0,0 0 1,0 0-1,0 0 0,1 1 0,0 0 0,-1 0 0,1 1 1,0 0-1,0 0 0,0 1 0,1 0 0,-1 1 0,0-1 0,0 2 1,0-1-1,1 1 0,-1 0 0,0 1 0,0 0 0,0 0 0,-1 1 1,1 0-1,0 0 0,5 4-54,-5 0 10,-1 1 0,0-1 0,0 1 0,-1 1 0,0-1 0,0 1 0,-1 0 0,0 1 0,-1-1 0,0 1 0,0 0 0,-1 0 0,-1 0 0,1 1 0,-2-1 0,1 0 0,-2 1-1,1-1 1,-1 1 0,-1-1 0,0 1 0,0-1 0,-3 8-10,3-14-1,0-1-1,0 1 0,-1-1 0,1 0 0,-1 0 0,0 1 1,0-1-1,0 0 0,0-1 0,-1 1 0,1 0 0,-1-1 1,0 1-1,1-1 0,-1 0 0,0 0 0,-1 0 0,1 0 1,0-1-1,0 1 0,-1-1 0,1 0 0,-1 0 0,1 0 1,-1 0-1,1 0 0,-1-1 0,0 0 0,1 0 0,-1 0 1,0 0-1,1 0 0,-1-1 0,1 0 0,-2 0 2,-121-47-64,105 37-324,1-2 0,1 0-1,0-1 1,1-1-1,0 0 1,1-1 0,1-1-1,-1-3 389,16 19-1889,1 1-2909,1 8-521,4 5-8555</inkml:trace>
  <inkml:trace contextRef="#ctx0" brushRef="#br1" timeOffset="131744.318">5260 6697 9577,'0'0'11232,"6"-14"-6972,18-44-1852,-9 34 592,-6 28-1423,-5 30-1195,-7-16-422,-1 0-1,-1 0 1,-1 0-1,0-1 1,-1 0-1,-1 0 1,0-1-1,-1 0 1,-1 0-1,-1-1 1,0 0-1,-12 12 41,20-24-31,-2 4-67,0 1 0,-1-2 0,0 1 1,0 0-1,0-1 0,-1 0 0,0-1 1,0 1-1,-1-2 0,-4 4 98,11-9 14,0 1 0,1-1 0,-1 0-1,0 1 1,1-1 0,-1 0 0,1 1 0,-1-1-1,1 0 1,-1 0 0,1 1 0,-1-1-1,1 0 1,0 0 0,-1 0 0,1 0 0,0 0-1,0 0 1,0 0 0,0 1 0,0-1-1,0 0 1,0 0 0,0 0 0,0 0 0,0 0-1,0 0 1,0 0 0,1 0 0,-1 1-1,0-1 1,1 0 0,-1 0 0,1 0 0,-1 0-1,1 1 1,-1-1 0,1 0 0,0 1-1,-1-1 1,1 0 0,0 1 0,0-1-14,2-3 33,1 0 0,0 0 0,-1 0 0,1 0 0,1 1 0,-1 0 0,0 0 0,1 0 0,0 0 0,-1 1 0,1 0 0,0 0 0,0 0 0,0 1 0,1-1 0,-1 1 0,0 0 0,0 1 0,1-1 0,-1 1 0,1 0 0,-1 1 0,0-1 0,0 1 0,1 0 0,-1 0 0,0 1 0,0-1 0,0 1 0,0 0 0,0 1 0,0-1 0,1 2-33,35 30 29,-35-27-44,0-1 1,0 1 0,0-1 0,1-1-1,0 1 1,0-1 0,0 0 0,1-1-1,0 1 1,0-2 0,0 1 0,0-1-1,0 0 1,1-1 0,-1 0 0,1 0-1,0-1 1,-1 0 0,1 0 0,0-1-1,0-1 1,-1 1 0,2-1 14,-3-4 16,0 0 0,-1 0 0,0-1 1,0 1-1,0-1 0,0-1 0,-1 1 0,0-1 0,-1 0 1,1 0-1,-1 0 0,-1-1 0,1 1 0,-1-1 0,-1 0 0,1 0 1,-2 0-1,1 0 0,-1 0 0,0-1 0,0 1 0,-1 0 1,0 0-1,-1-2-16,9-45 55,-13 151-55,-73 218 0,77-309-123,-2 32-4413,3-35 4037,0 0-1,0 0 1,0 0-1,0-1 1,0 1 0,0 0-1,0 0 1,1 0-1,-1 0 1,1 0 0,-1-1-1,1 1 1,0 0-1,0 0 1,0-1 0,0 1-1,0-1 1,0 1-1,0-1 1,0 1 0,0-1-1,1 0 1,-1 1-1,1-1 1,-1 0 0,2 1 499,13 2-15124</inkml:trace>
  <inkml:trace contextRef="#ctx0" brushRef="#br1" timeOffset="132002.123">5856 7036 16752,'0'0'4468,"0"0"-1073,0 0-928,0 0-1213,0 0-795,0 0-138,0 0-28,-1 6-127,-11 51 682,24-67 919,9-98-1388,-19 104-2653,4 8-6507,0 4-3732</inkml:trace>
  <inkml:trace contextRef="#ctx0" brushRef="#br1" timeOffset="132931.588">6505 6700 7591,'0'0'5654,"0"0"-2115,0 0-646,0 0-571,0 0-538,0 0-247,0 0-389,3-6-364,-2 4-749,0 0-1,0 0 0,0 1 1,1-1-1,-1 0 0,0 0 1,1 1-1,0-1 0,-1 1 1,1-1-1,0 1 0,0-1 1,0 1-1,0 0 0,0 0 1,0 0-1,0 0 0,0 1 0,0-1 1,0 0-1,0 1 0,1 0 1,-1-1-1,0 1 0,0 0 1,1 0-1,-1 0 0,0 1-34,217-6 1511,-247-6-796,6 7-709,-1 2-1,1 0 0,-1 1 1,1 2-1,-1 0 0,1 2 1,0 0-1,0 1 1,0 2-1,0 0 0,1 1 1,0 1-1,0 1 0,1 1 1,0 1-6,18-10-9,0 1 0,0 0 0,0 0 1,0 0-1,0 0 0,1 0 1,-1 0-1,0 0 0,1 0 0,0 1 1,0-1-1,-1 0 0,1 1 0,1-1 1,-1 1-1,0 0 0,1-1 1,-1 1-1,1-1 0,0 1 0,0 0 1,0-1-1,0 1 0,0 0 1,0-1-1,1 1 0,0 0 0,-1-1 1,1 1-1,0-1 0,0 1 0,0-1 1,1 0-1,-1 1 0,0-1 1,1 0-1,0 0 0,1 2 9,76 70-21,-57-60 20,-5-6 6,-2 1 0,1 0 0,-1 1 0,0 1 0,-1 0 0,0 1 0,-1 1 0,-1 0 0,0 1 0,0 0 1,-2 1-1,1 0 0,-2 0 0,0 1 0,0 4-5,-8-16 26,0 0 0,0 0 1,0 0-1,-1 0 0,1 0 1,-1 0-1,0 0 0,0 0 0,-1 1 1,1-1-1,-1 0 0,0 0 0,0 0 1,0 0-1,-1-1 0,1 1 1,-1 0-1,0 0 0,0-1 0,0 1 1,-1-1-1,1 0 0,-1 0 0,0 0 1,0 0-1,0 0 0,0 0 1,0-1-1,-1 0 0,1 1 0,-1-1 1,0-1-1,1 1 0,-1 0 0,0-1 1,0 0-1,0 0 0,0 0-26,-5 3 44,0-1-1,0 0 1,0-1 0,0 0-1,0-1 1,-1 0 0,1 0-1,0-1 1,-1 0-1,1 0 1,-1-1 0,1 0-1,0-1 1,0 0 0,0-1-1,0 0 1,0 0-1,0-1 1,1 0 0,-1 0-1,1-1 1,0 0 0,1-1-1,-1 0 1,1 0-1,0 0 1,1-1 0,0 0-1,0 0 1,0-1-1,1 0 1,0 0 0,0 0-1,1 0 1,-1-4-44,4 12-15,1 1 0,0-1 1,0 0-1,-1 0 0,1 0 0,0 0 0,0 0 0,-1 0 0,1 0 1,0 0-1,0 0 0,-1 0 0,1 0 0,0-1 0,0 1 1,-1 0-1,1 0 0,0 0 0,0 0 0,0 0 0,-1 0 1,1 0-1,0-1 0,0 1 0,0 0 0,-1 0 0,1 0 1,0-1-1,0 1 0,0 0 0,0 0 0,-1 0 0,1-1 1,0 1 14,-3 13-478,-7 12-2856,-2 7-7805,10-22 3628</inkml:trace>
  <inkml:trace contextRef="#ctx0" brushRef="#br3" timeOffset="199641.58">21 8539 17200,'0'0'3075,"-2"-13"-256,-9-62 1686,33 87-1109,9 25-3101,-2 3 0,-1 0 1,-3 2-1,-1 0 1,-1 2-1,13 42-295,-30-73 0,0 0 0,-1 1 0,-1 0 0,-1 0 0,0 0 0,0 1 0,-2-1 0,0 0 0,0 1 0,-1-1 0,-1 1 0,-1-1 0,0 1 0,0-1 0,-2 0 0,0 0 0,0 0 0,-1-1 0,-1 1 0,-3 5 0,-75 85-3182,-19-23-6950,71-59-8104</inkml:trace>
  <inkml:trace contextRef="#ctx0" brushRef="#br3" timeOffset="200310.898">1966 8448 14574,'0'0'4025,"0"0"-1345,0 0-70,0 0-533,0 0-630,0 0-433,0 0-320,1 4-267,-2 160 1148,-62 1058-443,53-805-923,23 92-209,-1-60-92,-30 1340 487,-106 556-395,104-1651 0,19-651-8,-1-16-214,2 0 0,1 0 0,0-1 0,2 1 0,2-1 0,5 21 222,6-18-2830,4-21-4125,-3-8-5526</inkml:trace>
  <inkml:trace contextRef="#ctx0" brushRef="#br3" timeOffset="201898.247">3352 8501 14638,'0'0'2685,"0"0"-176,8-14 224,1-4-1780,8-13 53,5-1 2801,-27 57-1352,-64 148-1860,32-86-1317,3 2 1,-17 79 721,46-136-732,19-47 513,9-22 281,-1-2 0,-2-1 0,-1 0 0,-3-1-1,-1-1 1,-1-6-62,20-48 334,-24 69-247,-5 9 37,2 0 0,0 0 0,1 1 0,0 0 1,2 1-1,0 0 0,6-7-124,-15 21 11,0 1 0,0 0 1,0-1-1,1 1 0,-1-1 0,0 1 1,1 0-1,-1 0 0,1 0 1,-1 0-1,1 0 0,-1 0 1,1 0-1,0 1 0,-1-1 1,1 1-1,0-1 0,0 1 0,0-1 1,-1 1-1,1 0 0,0 0 1,0 0-1,0 0 0,0 0 1,-1 0-1,1 1 0,0-1 0,0 1 1,0-1-1,-1 1 0,1-1 1,0 1-1,-1 0 0,1 0 1,-1 0-1,1 0 0,-1 0 1,1 0-1,-1 1 0,0-1 0,1 0 1,-1 1-1,0-1 0,0 1 1,0-1-1,0 1 0,0-1 1,-1 1-1,1 0 0,0 0-11,12 29 27,-1 1 0,-2 0 0,0 1-1,-3 0 1,1 10-27,4 16 32,-7-39-22,0 1-7,0-1 0,-1 2 0,-1-1 0,-1 0 0,-1 1 1,-1-1-1,-2 13-3,1-32 0,-1 0 1,0 0 0,1 0 0,-1-1-1,0 1 1,0-1 0,0 1-1,0-1 1,0 0 0,-1 1 0,1-1-1,0 0 1,-1-1 0,1 1-1,0 0 1,-1-1 0,1 1 0,-1-1-1,1 0 1,-1 0 0,1 0-1,-1 0 1,1 0 0,-1 0 0,1-1-1,-1 1 0,-7 0 46,-199-4 892,-11 0-4033,212 6 791,17 3-9064,6-5-1566</inkml:trace>
  <inkml:trace contextRef="#ctx0" brushRef="#br3" timeOffset="202205.695">4099 8466 14574,'0'0'4329,"0"0"-827,0 0-171,-7-13-661,-22-39-770,29 53-1854,-1-1 1,1 1-1,0-1 1,0 1-1,-1-1 1,1 1-1,0-1 0,-1 1 1,1-1-1,-1 1 1,1-1-1,0 0 1,-1 1-1,1-1 0,-1 0 1,1 1-1,-1-1 1,0 0-1,1 1 1,-1-1-1,1 0 0,-1 0 1,1 0-1,-1 0 1,0 0-1,1 0 1,-1 0-1,1 1 0,-1-2 1,0 1-1,1 0 1,-1 0-1,1 0 1,-1 0-1,1 0 0,-1 0 1,0-1-1,1 1 1,-1 0-1,1 0 1,-1-1-1,1 1 0,-1 0 1,1-1-1,-1 1 1,1-1-1,0 1 1,-1 0-1,1-1 0,0 1 1,-1-1-1,1 1 1,-1-2-47,1 3 0,-3 253 0,13 232-9780,-10-482 9294,-5 30-9731,-3-25 1360</inkml:trace>
  <inkml:trace contextRef="#ctx0" brushRef="#br3" timeOffset="202590.723">3991 8751 12876,'3'-22'641,"40"-143"5380,-40 156-5664,1 0-1,0 0 0,0 0 0,0 0 1,1 1-1,1 0 0,-1 0 0,2 0 0,-1 1 1,1 0-1,0 0 0,0 1 0,0-1 1,1 2-1,0-1 0,1 1 0,-1 0 0,1 1 1,0 0-1,0 0 0,0 1 0,4-1-356,-3 3 122,0 0 0,1 1-1,-1 0 1,0 1 0,0 0 0,1 0-1,-1 1 1,0 1 0,0-1-1,-1 2 1,3 0-122,-9-3 29,1 1-1,-1 0 1,1 0-1,-1 0 0,0 0 1,0 0-1,0 0 1,0 1-1,0 0 1,-1-1-1,1 1 1,-1 0-1,0 0 0,0 1 1,0-1-1,0 0 1,0 1-1,-1-1 1,1 1-1,-1-1 1,0 1-1,0 0 0,0 0 1,-1-1-1,0 1 1,1 0-1,-1 0 1,0 0-1,-1-1 1,1 1-1,-1 1-28,-3 7-31,-1-1 1,-1 0-1,0 0 0,0 0 1,-1-1-1,0 1 0,-1-2 0,0 1 1,-1-1-1,0 0 0,0-1 1,-1 0-1,0-1 0,0 0 1,-1 0-1,-4 1 31,5-1-88,0-1 0,0 0 0,-1 0 1,0-1-1,0 0 0,0-1 0,0-1 0,-1 1 0,0-2 0,0 0 1,-6 1 87,17-4-2,1 0 0,-1 0 0,0 0 0,1 0 0,-1 0 0,1 1 0,-1-1 0,1 0 1,0 0-1,-1 0 0,1 0 0,0 0 0,0 0 0,0 0 0,0 0 0,0 0 0,0 0 0,0-1 1,0 1-1,0 0 0,0 0 0,0 0 0,1 0 0,-1 0 0,0 0 0,1 1 0,-1-1 0,1 0 1,-1 0-1,1 0 0,-1 0 0,1 0 0,0 1 0,-1-1 0,1 0 0,0 0 0,0 1 0,0-1 1,-1 1-1,1-1 0,0 0 0,0 1 0,0 0 0,0-1 0,1 1 2,9-9-4,0 1 0,1 0 0,0 1 0,1 0 0,0 1 0,0 0-1,0 1 1,0 1 0,1 0 0,0 1 0,0 0 0,0 1 0,6 0 4,-14 2 13,-1 0 1,1 1 0,0 0-1,-1 0 1,1 0 0,0 1-1,-1-1 1,0 1-1,1 1 1,-1-1 0,0 1-1,0 0 1,0 0-1,-1 0 1,1 1 0,-1-1-1,0 1 1,0 0 0,0 1-1,0-1 1,-1 1-1,1 0 1,-1-1 0,-1 1-1,1 0 1,-1 1-1,1-1 1,0 5-14,2 3 78,-1 0-1,0 0 0,-1 1 1,-1-1-1,0 1 1,0 0-1,-2-1 1,0 1-1,0 0 1,-1 0-1,-2 8-77,-2-11-10,1-1-1,-2 0 1,1 0 0,-1 0-1,-1-1 1,0 0 0,0 0-1,-1-1 1,0 0 0,0 0-1,-1-1 1,0 0 0,0-1-1,-1 0 1,0 0 0,0-1-1,0 0 1,-1-1 0,1 0-1,-1-1 1,0 0 0,0 0-1,0-1 1,-1-1 0,1 0-1,0 0 1,-1-1 0,1-1-1,0 0 1,0 0 0,-9-3 10,-44-25-3229,45-13-4459,20 21 1864</inkml:trace>
  <inkml:trace contextRef="#ctx0" brushRef="#br3" timeOffset="202860.445">4678 8595 19282,'0'0'3785,"0"0"-795,0 0-556,0 0-870,0 0-715,0 0-390,0 0-64,1 16-85,4 110-11,-2 31 950,-1-92-3964,-1 0-8583,-1-65 1080</inkml:trace>
  <inkml:trace contextRef="#ctx0" brushRef="#br3" timeOffset="203411.9">5257 8651 5061,'0'0'8189,"0"0"-3998,0 0-967,0 0-208,0 0-576,0 0-481,0 0-326,-6-8-426,-18-23-470,24 30-720,0 0 1,1 0 0,-1 0 0,0 0 0,1 0-1,-1 0 1,0 0 0,1 0 0,-1 1-1,1-1 1,-1 0 0,1 0 0,0 0 0,-1 0-1,1 1 1,0-1 0,0 0 0,-1 1-1,1-1 1,0 0 0,0 1 0,0-1 0,0 1-1,0-1 1,0 1 0,0 0 0,0-1-1,0 1 1,0 0 0,0 0 0,0 0 0,0 0-1,0 0 1,0 0 0,0 0-18,4-1 45,6-3 4,1 1 0,0 0 1,0 1-1,0 0 0,0 1 0,0 1 1,0 0-1,0 0 0,9 2-49,-20-1 0,1 0 0,-1 0 0,0 1 0,0-1 0,0 0 0,0 0 0,-1 1 0,1-1 0,0 0 0,0 1 0,-1-1 0,1 1 0,-1-1 0,1 1 0,-1-1 0,0 1 0,0-1 0,0 1 0,1-1 0,-1 1 0,-1-1 0,1 1 0,0-1 0,0 1 0,0-1 0,-1 1 0,1-1 0,-1 1 0,1-1 0,-1 1 0,0-1 0,0 0 0,1 1 0,-1-1 0,0 0 0,0 0 0,0 1 0,0-1 0,-1 0 0,1 0 0,0 0 0,-1 0 0,-107 79 0,19-20 0,90-60 0,-1 0 0,1 0 0,-1 1 0,1-1 0,-1 0 0,1 0 0,0 1 0,-1-1 0,1 0 0,-1 1 0,1-1 0,0 0 0,-1 1 0,1-1 0,0 1 0,-1-1 0,1 0 0,0 1 0,0-1 0,0 1 0,-1-1 0,1 1 0,0-1 0,0 1 0,0-1 0,0 1 0,0-1 0,0 1 0,0-1 0,0 1 0,0-1 0,0 1 0,0-1 0,0 1 0,0-1 0,0 1 0,1-1 0,-1 1 0,0-1 0,0 1 0,0-1 0,1 0 0,-1 1 0,0-1 0,1 1 0,-1-1 0,0 0 0,1 1 0,-1-1 0,0 0 0,1 1 0,-1-1 0,1 0 0,-1 0 0,1 1 0,-1-1 0,1 0 0,-1 0 0,1 0 0,-1 0 0,1 1 0,-1-1 0,1 0 0,-1 0 0,1 0 0,-1 0 0,1 0 0,-1 0 0,1-1 0,-1 1 0,45 1 0,-40-1 0,146-17-3387,73-37-9182,-186 44-2705</inkml:trace>
  <inkml:trace contextRef="#ctx0" brushRef="#br3" timeOffset="203898.887">6262 8605 17553,'0'0'3971,"0"0"-1152,0 0 64,0 0-1314,0 0-960,0 0-289,0 0 32,0 0-191,100-26-97,-64 25-32,-3-3-32,5 2-833,-8 1-1025,-3-1-1409,-4 1-1986,-11-1-4324</inkml:trace>
  <inkml:trace contextRef="#ctx0" brushRef="#br3" timeOffset="204385.433">6832 8386 12204,'0'0'9288,"0"0"-5161,1-14-1549,1-43-699,-2 55-1842,0 1 0,0-1 0,0 0-1,0 1 1,0-1 0,1 0 0,-1 1-1,0-1 1,1 1 0,-1-1-1,1 1 1,0-1 0,0 1 0,-1-1-1,1 1 1,0-1 0,0 1 0,0 0-1,0 0 1,1 0 0,-1-1 0,0 1-1,0 0 1,1 0 0,-1 0-1,1 1 1,-1-1 0,0 0 0,1 1-1,0-1 1,-1 1 0,1-1 0,-1 1-1,1-1 1,0 1 0,-1 0 0,1 0-1,0 0 1,-1 0 0,1 0-1,-1 0 1,1 1 0,0-1 0,-1 1-1,1-1 1,0 1-37,59 32 1001,-51-26-1047,-1 0-1,0 1 1,0 0-1,-1 1 1,0 0-1,0 0 1,-1 1 0,-1 0-1,1 0 1,-2 1-1,1-1 1,-1 1-1,-1 0 1,0 1 0,-1-1-1,0 1 1,-1-1-1,0 1 1,0 0-1,-2 0 1,1 0 0,-1 0-1,-1 0 1,0 0-1,-1 0 1,-1-1-1,1 1 1,-2 0 0,0-1-1,0 0 1,-1 0-1,0 0 1,-2 1 46,1-2-74,-1-1 1,-1 0-1,0 0 1,0-1-1,0 0 0,-1 0 1,0-1-1,-1 0 1,0-1-1,0 0 0,0 0 1,-1-1-1,1-1 1,-7 2 73,17-6 1,0 0-1,1 0 1,-1 0 0,0-1 0,0 1 0,1 0 0,-1-1 0,0 1 0,0 0 0,0 0 0,1-1 0,-1 1 0,0 0 0,0-1 0,0 1 0,0 0 0,0-1 0,0 1 0,1 0 0,-1-1 0,0 1 0,0 0 0,0-1-1,0 1 1,0 0 0,0-1 0,0 1 0,-1-1 0,1 1 0,0 0 0,0-1 0,0 1 0,0 0 0,0-1 0,0 1 0,-1 0 0,1 0 0,0-1 0,0 1 0,-1 0 0,1-1 0,0 1 0,0 0 0,-1 0 0,1 0 0,0-1-1,0 1 1,-1 0 0,1 0 0,0 0 0,-1 0 0,1-1 0,0 1 0,-1 0 0,1 0 0,-1 0 0,1 0 0,0 0 0,-1 0 0,1 0 0,0 0 0,-1 0 0,1 0 0,0 0 0,-1 0 0,1 1 0,0-1 0,-1 0-2,20-25 151,-19 24-146,221-235 1059,-184 189-1048,-23 27 21,2 0 0,1 1-1,0 1 1,1 1 0,1 0-1,1 1-35,-20 16 4,0 0-1,0 0 1,0 1-1,0-1 0,0 0 1,0 0-1,0 1 1,0-1-1,0 0 1,0 0-1,0 0 0,1 1 1,-1-1-1,0 0 1,0 0-1,0 0 0,0 1 1,0-1-1,0 0 1,0 0-1,1 0 1,-1 1-1,0-1 0,0 0 1,0 0-1,0 0 1,1 0-1,-1 0 0,0 0 1,0 1-1,0-1 1,0 0-1,1 0 1,-1 0-1,0 0 0,0 0 1,1 0-1,-1 0 1,0 0-1,0 0 0,0 0 1,1 0-1,-1 0 1,0 0-1,0 0 1,1 0-1,-1 0 0,0 0-3,-13 24-16,12-22 23,-12 16 18,1 0-1,1 0 1,1 2 0,1-1-1,1 1 1,0 0 0,2 1-1,0 0 1,1 0 0,1 0-1,1 1 1,1-1-1,1 4-24,2-22 2,-1 0 0,1 0 0,-1 0 0,1 0-1,0-1 1,0 1 0,0 0 0,0-1 0,1 1-1,-1 0 1,1-1 0,0 0 0,-1 1 0,1-1-1,0 0 1,0 0 0,1 0 0,-1 0 0,0 0-1,1-1 1,-1 1 0,1-1 0,-1 1-1,1-1 1,0 0 0,0 0 0,-1 0 0,1-1-1,0 1 1,0-1 0,3 1-2,93-3 9,-84-1-155,0-1 1,0-1 0,0 0 0,0-1 0,-1 0 0,0-2 0,0 1-1,-1-2 1,6-4 145,24-20-4415,0-3-5142,-15 10-5465</inkml:trace>
  <inkml:trace contextRef="#ctx0" brushRef="#br3" timeOffset="204866.108">8220 8010 18930,'0'0'3171,"0"0"299,-14-9-454,5 3-2522,6 3-391,0 1 1,-1-1 0,1 1 0,0 0 0,-1 0-1,1 0 1,-1 0 0,0 0 0,0 1 0,0 0-1,0 0 1,0 0 0,0 0 0,0 1 0,0-1-1,0 1 1,0 0 0,0 0 0,0 1 0,0-1-1,0 1 1,0 0 0,0 0 0,0 0 0,0 1-1,-1 0-103,-16 12 66,1 2 0,0 0 0,1 2 0,1 0 0,1 0-1,0 2 1,2 0 0,0 1 0,1 0 0,2 1 0,0 1-1,1 0 1,1 1 0,1 0 0,-5 22-66,8-27-198,0-1 0,2 1-1,0 0 1,1 0 0,0 1 0,2-1-1,0 1 1,2-1 0,0 0 0,1 1 0,1-1-1,0 0 1,2 0 0,0 0 0,1-1 0,1 0-1,1 0 1,0 0 0,2-1 0,0-1-1,0 1 1,2-2 0,3 5 198,0-5-835,1-1 0,0 0 0,1 0 0,1-2 0,0 0 0,0-1 0,1-1 0,1-1 0,0 0 835,67 15-6520,-48-20-2208</inkml:trace>
  <inkml:trace contextRef="#ctx0" brushRef="#br3" timeOffset="205312.775">8487 8352 10122,'0'0'6689,"0"0"-3139,0 0-540,0 0-399,0 0-946,0 0-720,0 0-331,0 0-203,-9 10-106,6-5-284,-3 1 2,1 0-1,0 0 1,1 0 0,-1 1 0,1 0 0,1 0 0,-1 0 0,1 0 0,0 1 0,1-1 0,0 1-1,0 0 1,1 0 0,-1 1-23,2-1-28,0 0-1,1 0 1,-1 0-1,2 0 1,-1-1-1,1 1 0,0 0 1,0-1-1,1 0 1,0 1-1,1-1 1,0 0-1,0-1 1,0 1-1,0-1 1,1 1-1,1-1 0,-1-1 1,1 1-1,-1-1 1,2 0-1,-1 0 1,5 2 28,-2-2-3,0 1 1,0-2 0,1 1 0,0-1-1,0-1 1,0 0 0,0 0 0,0-1-1,1 0 1,-1-1 0,1 0-1,-1-1 1,1 0 0,-1-1 0,1 0-1,-1 0 1,0-1 0,1-1 0,-1 0-1,0 0 1,-1-1 0,1 0 0,0 0-1,-1-1 1,0-1 0,0 1 0,-1-2-1,1 1 1,-1-1 0,-1 0-1,1-1 1,-1 0 0,5-7 2,-4 4 165,0 1 1,-1-1-1,0 0 1,-1-1-1,0 1 1,-1-1-1,-1-1 1,0 1-1,0 0 1,-1-1-1,0 0 1,-2 0-1,1 0 1,-1 0-1,-1 0 1,-1-6-166,1 16 10,0 1 0,0 0 1,-1 0-1,1 0 0,0 0 1,-1 0-1,0 0 0,1 0 1,-1 0-1,0 0 0,0 0 0,0 0 1,0 1-1,-1-1 0,1 0 1,0 1-1,-1-1 0,1 0 1,-1 1-1,0 0 0,1-1 0,-1 1 1,0 0-1,0 0 0,0 0 1,0 0-1,1 0 0,-1 1 1,-1-1-1,1 1 0,0-1 0,0 1 1,0 0-1,0-1 0,0 1 1,0 0-1,0 0 0,0 1 1,-1-1-1,1 0 0,0 1 0,0-1 1,0 1-1,0 0 0,0 0 1,0 0-1,0 0 0,1 0 1,-1 0-1,0 0 0,0 0 1,1 1-1,-1-1 0,1 1 0,-1-1 1,1 1-1,-1 1-10,-7 16 0,1 0 0,0 0 0,2 1 0,0 1 0,1-1 0,1 1 0,1-1 0,1 1 0,1 0 0,1 0 0,0 4 0,-2 23 0,-2 21-496,-3 0-1,-3 0 1,-2-1-1,-11 24 497,22-85-96,-1 0 1,0-1-1,-1 1 0,1-1 0,-1 1 1,0-1-1,-1 0 0,1 0 0,-1 0 0,-1-1 1,1 1-1,-1-1 0,0 0 0,0-1 1,0 1-1,-1-1 0,1 0 0,-1 0 1,0 0-1,0-1 0,-1 0 0,1 0 0,-1-1 1,1 0-1,-1 0 0,0-1 0,0 1 1,0-1-1,0-1 0,1 1 0,-1-1 1,0-1-1,-1 1 96,0-1-196,0-1 0,-1 0 0,1 0 0,0-1 0,0 0 0,0 0 0,1-1 0,-1 0 0,1 0 0,0-1 0,0 0 0,0 0 0,1 0 0,0-1 0,0 0 0,0 0 0,-2-5 196,3 5-1065,0-1 0,1 0 0,0 0 0,0 0-1,1 0 1,0-1 0,0 1 0,0-1-1,1 0 1,1 0 0,-2-7 1065,2-15-8344</inkml:trace>
  <inkml:trace contextRef="#ctx0" brushRef="#br3" timeOffset="205591.368">9075 8548 16656,'0'0'4639,"0"0"-1612,0 0-737,0 0-774,0 0-913,0 0-309,0 0-33,-2 17-84,-16 136-7,18-144-177,0 1-1,1 0 0,0 0 0,0 0 0,1-1 0,0 1 1,1-1-1,0 1 0,1-1 0,0 0 0,0 0 0,1-1 1,5 8 7,-7-12-325,0-1 0,0 1 0,1-1 1,-1 1-1,1-1 0,0 0 0,0-1 1,0 1-1,0 0 0,0-1 0,1 0 1,-1 0-1,1-1 0,-1 1 1,1-1-1,0 0 0,0 0 0,4 0 325,22-6-7596,-20-3 891</inkml:trace>
  <inkml:trace contextRef="#ctx0" brushRef="#br3" timeOffset="205886.895">9354 8038 17489,'0'0'2268,"0"0"391,-13 6-17,1-2-2083,7-3-435,0 0 0,1 1 0,-1 0 0,1 0 0,-1 0 0,1 0 0,0 1-1,0 0 1,0 0 0,0 0 0,0 0 0,1 0 0,0 1 0,-1 0 0,1 0-1,-2 3-123,2-4 23,0 0 0,1 0 0,-1 0-1,1 1 1,0-1 0,0 1-1,0 0 1,0-1 0,1 1-1,-1 0 1,1 0 0,0 0-1,0 0 1,0 0 0,1 0-1,0 0 1,-1 0 0,1 0 0,1 1-1,-1-1 1,1 0 0,-1 0-1,1 0 1,0 0 0,1 0-1,-1 0 1,1-1 0,-1 1-1,1 0 1,0-1 0,1 1-1,-1-1 1,1 0 0,-1 1 0,1-1-1,0-1 1,0 1 0,0 0-1,0-1 1,1 1 0,-1-1-1,1 0 1,0 0 0,-1 0-23,2-2 47,0 0 1,0 0-1,0 0 1,-1 0-1,1-1 1,0 0 0,0 0-1,-1 0 1,1 0-1,0-1 1,-1 0-1,0 0 1,1 0-1,-1 0 1,0-1 0,0 1-1,0-1 1,0 0-1,-1-1 1,1 1-1,-1 0 1,0-1-1,0 0 1,0 0-1,0 0 1,-1 0 0,0 0-1,1-1 1,-2 1-1,1-1 1,0 1-1,-1-1 1,0 0-1,0 1 1,0-1-1,-1 0 1,0 0 0,0 0-1,0 1 1,0-1-1,-1 0 1,1 0-1,-2 0-47,3-9 78,0 3-25,-1-1 0,0 0 0,-1 0 0,0 1 0,0-1 0,-1 0 0,-1 1 0,0-1 1,-2-4-54,5 15-12,0 0 0,-1 1 0,1-1 0,0 0 0,0 0 0,0 0 0,-1 0 0,1 0 0,0 1 0,-1-1 0,1 0 0,-1 0 1,1 1-1,-1-1 0,1 0 0,-1 0 0,0 1 0,1-1 0,-1 1 0,0-1 0,1 1 0,-1-1 0,0 1 0,0-1 0,0 1 1,1 0-1,-1-1 0,0 1 0,0 0 0,0 0 0,0-1 0,0 1 0,1 0 0,-1 0 0,0 0 0,0 0 0,0 0 1,0 0-1,0 1 0,0-1 0,0 0 0,1 0 0,-1 1 0,0-1 0,0 0 0,0 1 0,1-1 0,-2 1 12,-22 37-3260,17-6-1390,3 3-2819</inkml:trace>
  <inkml:trace contextRef="#ctx0" brushRef="#br3" timeOffset="206149.192">9445 8599 12236,'0'0'7655,"0"0"-4804,0 0 127,94 10-800,-64-10-1153,0 0-544,5-4-353,-3-5-64,-1 1-64,0-4-320,0 1-673,0-1-1025,-5-2-1954,-3 4-2562</inkml:trace>
  <inkml:trace contextRef="#ctx0" brushRef="#br3" timeOffset="206481.585">10128 8284 19538,'0'0'3081,"0"0"-716,0 0-203,0 0-646,0 0-571,0 0-246,-14 1-288,6-1-359,6-1-46,0 0 1,-1 1 0,1 0-1,0-1 1,0 1-1,-1 0 1,1 0 0,0 0-1,-1 1 1,1-1 0,0 0-1,-1 1 1,1-1-1,0 1 1,0 0 0,0 0-1,0 0 1,0 0-1,0 0 1,0 1 0,0-1-1,0 0 1,0 1-1,1-1 1,-1 1 0,0 0-1,1 0 1,0-1-1,-1 1 1,1 0 0,0 0-1,0 0 1,0 1-1,0-1 1,0 0-7,1 9-9,-1 0 1,2 0-1,0-1 1,0 1-1,1 0 1,0-1-1,0 1 1,1-1-1,1 1 1,0-1-1,0-1 1,1 1-1,1 0 0,-1-1 1,1 0-1,1-1 1,0 1-1,0-1 1,0 0-1,1-1 1,1 0-1,-1 0 1,1-1-1,0 0 0,5 2 9,-9-5-21,0-1-1,0 0 0,1 0 0,-1 0 0,0-1 1,1 0-1,-1 0 0,1 0 0,-1-1 0,1 0 1,-1 0-1,1 0 0,-1-1 0,1 0 0,-1 0 0,1 0 1,-1 0-1,0-1 0,1 0 0,-1 0 0,0-1 1,0 1-1,-1-1 0,1 0 0,-1 0 0,1-1 1,-1 0-1,0 1 0,0-1 0,0 0 0,-1-1 0,1 1 1,-1-1-1,0 0 0,1-3 22,72-167 2301,-121 291-1858,20-13-443,4 1 0,-2 48 0,22-141-19,1 7-359,-2 0 0,0-1 0,0 1 1,-2-1-1,0 1 0,-1-1 0,-1-1 1,-1 1-1,0-1 0,-1 0 0,-6 9 378,13-23-171,0-1 0,-1 1 0,1-1 0,-1 1 0,1-1 0,-1 1 0,0-1 0,1 0 0,-1 0-1,0 0 1,0 0 0,0 0 0,0 0 0,0 0 0,0-1 0,0 1 0,0-1 0,0 0 0,0 1 0,0-1-1,0 0 1,0 0 0,-1 0 0,1 0 0,0-1 0,0 1 0,-1-1 171,-28-23-8038,18 3 975</inkml:trace>
  <inkml:trace contextRef="#ctx0" brushRef="#br3" timeOffset="207007.721">10159 7683 13965,'0'0'5953,"0"0"-2911,0 0-164,0 0-593,0 0-1132,-12 3-625,3-1-446,5-2-61,-1 1 0,1 0 0,0 0 0,0 0 0,0 0 0,0 1 0,0-1 0,0 1 0,0 0 0,1 0-1,-1 0 1,1 1 0,-1 0 0,1-1 0,0 1 0,0 0 0,0 0 0,-2 4-21,-3 3-7,1 0-1,1 0 1,0 1-1,0-1 0,1 2 1,0-1-1,1 0 1,0 1-1,1 0 1,1 0-1,-1 0 1,1 7 7,3-18-5,0 1 0,1-1 0,-1 1 0,0-1 0,1 0 0,-1 1 1,1-1-1,-1 0 0,1 0 0,-1 0 0,1 0 0,0 0 0,0 0 1,-1-1-1,1 1 0,0 0 0,0-1 0,0 0 0,0 1 0,0-1 1,0 0-1,0 0 0,0 0 0,-1 0 0,1 0 0,0-1 1,0 1-1,0-1 0,0 1 0,0-1 0,0 1 0,-1-1 0,1 0 1,0 0-1,-1 0 0,1 0 0,0 0 0,-1 0 0,0-1 0,1 1 1,-1 0-1,0-1 0,1 1 0,-1-1 5,73-84 640,-69 77-573,1-1 0,0 1 1,0 1-1,1-1 0,0 1 1,0 0-1,1 1 1,0 0-1,1 0 0,-1 1 1,1 0-1,1 0 1,-1 1-1,1 0 0,0 1 1,0 0-1,0 1 0,3-1-67,-8 5 9,0 1-1,0-1 1,0 1-1,0 1 1,-1-1-1,1 1 1,0-1-1,-1 1 1,0 0-1,0 1 1,0-1-1,0 1 1,0 0-1,-1 0 1,1 0-1,-1 0 1,0 1-1,-1-1 1,1 1-1,-1 0 1,0 0-1,0 0 1,0 0-1,-1 0 1,1 0-1,-1 0 1,0 5-9,4 4 16,39 90-5,-15-79-553,-22-31-2760,-4-11-4022,-3 13 934</inkml:trace>
  <inkml:trace contextRef="#ctx0" brushRef="#br3" timeOffset="207335.045">10789 8199 15022,'0'0'3235,"0"0"-411,0 0 192,0 0-458,0 0-904,0 0-68,5 18-353,47 136 171,-29-109-1323,-9-23-69,-1 0 0,-1 0 0,-2 2 0,0-1-1,-1 1 1,-1 1 0,-2 0 0,0 0 0,-1 0-1,-2 0 1,-1 1 0,-1-1 0,-1 19-12,-3-32-2,-1-1 0,1 0 0,-2 1 0,0-2 0,0 1 0,-1 0 0,0-1 0,0 0 0,-2-1 0,1 1 0,-1-1 0,0-1 0,-1 1 1,0-1-1,0-1 0,-1 0 0,-8 5 2,-12 6-210,-2 0 0,0-2-1,-2-1 1,1-2 0,-11 2 210,-47 12-3950,5-7-4341</inkml:trace>
  <inkml:trace contextRef="#ctx0" brushRef="#br3" timeOffset="-186686.226">3573 10168 2819,'-1'-5'7265,"-16"-49"3082,9-5-3790,8 55-6404,0 0 0,1 0 1,-1 0-1,1 1 0,-1-1 1,1 0-1,0 0 0,0 1 1,1-1-1,-1 0 0,1 1 0,0 0 1,0-1-1,0 1 0,0 0 1,1 0-1,-1 0 0,1 0 1,0 0-1,-1 1 0,1-1 1,1 1-1,-1 0 0,0 0 1,0 0-1,1 0 0,-1 1 1,1-1-1,0 1 0,0 0-153,0-1 24,0 1 0,1 0 0,-1 0-1,1 0 1,-1 1 0,1-1 0,-1 1 0,1 0-1,-1 1 1,1-1 0,-1 1 0,1 0 0,-1 0-1,0 0 1,1 1 0,-1-1 0,0 1-1,0 0 1,0 0 0,0 1 0,0-1 0,-1 1-1,1 0 1,-1 0 0,1 0 0,-1 0 0,0 1-1,0-1 1,1 3-24,2 3 41,-1 0 0,1 0 0,-2 1-1,1-1 1,-2 1 0,1 0 0,-1 0 0,-1 1 0,1-1-1,-2 0 1,0 1 0,0 4-41,-1-1-65,-2 1 0,0-1 0,-1 1 0,0-1 0,-1 0 0,0 0 0,-1-1 0,-1 1 0,-1-1 0,1 0 0,-2-1 0,0 1 0,0-2 0,-1 1 0,-1-1 0,0 0 0,0-1 0,-1 0 0,0-1 0,-1 0 0,0-1 0,0 0 0,-12 4 65,-72 15-124,94-27 130,-1 0 0,0 0 0,1 0 0,-1 0 0,1-1 0,-1 1 0,1-1 0,0 0 0,-1 0 0,1 1 0,-1-2 0,1 1 0,0 0 0,0 0 0,0-1 0,0 1 0,0-1 0,0 0 0,0 0 0,0 1 0,1-1 0,-1 0-1,1 0 1,-1-1 0,1 1 0,0 0 0,0 0 0,0-1 0,0 1 0,0-1 0,1 1 0,-1-1 0,1 1 0,-1-1 0,1 1 0,0-2-6,0 3 3,-2-5 72,1 0 1,0-1-1,1 1 1,-1-1-1,1 1 1,1-1-1,-1 1 0,1-1 1,0 1-1,0 0 1,1 0-1,0-1 1,0 1-1,0 0 1,1 0-1,0 1 1,0-1-1,2-1-75,-2 6 2,0 0-1,0 1 0,0 0 1,0 0-1,0 0 0,0 0 1,0 0-1,0 0 0,0 1 1,0 0-1,0-1 0,0 1 1,0 0-1,0 0 0,0 1 1,-1-1-1,1 1 0,0-1 1,-1 1-1,1 0 0,-1 0 1,0 0-1,0 0 0,1 0 1,-1 1-1,-1-1 0,1 1 1,0-1-1,-1 1 0,1 0 1,-1-1-1,1 4-1,-1-6 0,135 263-731,-73-176-4193,-12-39-5591,-28-33 68</inkml:trace>
  <inkml:trace contextRef="#ctx0" brushRef="#br3" timeOffset="-186325.622">4080 10198 17745,'0'0'2541,"0"0"-64,0 0 358,0 0-721,0 0-732,0 0-384,0 0-288,9 4-245,-3-2-432,0 1 0,-1 0-1,1 0 1,-1 0 0,0 1 0,0 0 0,0 0 0,0 0 0,-1 1-1,1-1 1,-1 1 0,0 0 0,0 1-33,17 31-95,2-2 0,1 0-1,2-2 1,1-1 0,1-1 0,24 19 95,-51-48-36,1 0-1,-1 0 1,0 0 0,1 0 0,-1-1-1,1 1 1,-1-1 0,1 1 0,0-1 0,0 0-1,0 1 1,-1-1 0,1 0 0,0 0-1,0-1 1,1 1 0,-1 0 0,0-1-1,0 1 1,0-1 0,0 1 0,1-1 0,-1 0-1,0 0 1,0 0 0,0 0 0,1-1-1,-1 1 1,0 0 0,0-1 0,0 0 0,0 1-1,0-1 1,0 0 0,0 0 0,0 0-1,0 0 1,0-1 0,0 1 0,-1-1 0,1 1-1,0-1 37,1-15 51,0 0-1,-2 0 0,0 0 0,-1 0 0,0 0 0,-2 0 1,0 1-1,-1-1 0,0 0 0,-3-5-50,3 11 141,2 2-1,-1 0-1,-1 0 1,0 0 0,0 0-1,0 0 1,-1 1 0,-1 0-1,1 0 1,-1 0 0,-6-7-140,8 14 31,0 0 0,0 1 1,0-1-1,-1 1 0,1 0 0,0 0 1,0 0-1,0 0 0,0 0 1,0 1-1,-1-1 0,1 1 1,0 0-1,0 0 0,1 0 0,-1 1 1,0-1-1,0 0 0,0 1 1,1 0-1,-1 0 0,1 0 1,-1 0-1,1 0 0,0 0 0,0 1 1,0-1-1,0 1 0,0-1 1,1 1-1,-1 0 0,1 0 1,0 0-1,-1 1-31,-3 2 35,-20 23-169,2 1-1,1 1 0,2 1 0,1 1 0,1 0 0,2 2 1,-3 9 134,4 20-4067,12 2-3660,5-41-873</inkml:trace>
  <inkml:trace contextRef="#ctx0" brushRef="#br3" timeOffset="-185969.827">4783 10026 15407,'2'-13'5888,"7"-41"-3027,-8 51-2663,-1 1 0,0 0 1,1 0-1,0-1 0,-1 1 0,1 0 0,0 0 0,0 0 0,0 0 0,1 0 0,-1 0 1,0 0-1,1 0 0,-1 0 0,1 1 0,0-1 0,-1 1 0,1-1 0,0 1 0,0 0 1,0-1-1,0 1 0,0 0 0,0 0 0,0 1 0,1-1 0,-1 0 0,0 1 1,1-1-199,2 1 113,-1 1 1,1 0 0,0-1 0,0 2 0,-1-1-1,1 0 1,-1 1 0,0 0 0,1 0 0,-1 0-1,0 1 1,0-1 0,0 1 0,0 0 0,-1 0 0,1 0-1,-1 1 1,1 0-114,3 5-11,0 1 0,0 0 0,0 0 0,-2 1 0,1 0 0,-1 0 0,-1 0-1,0 1 1,0-1 0,-1 1 0,-1 0 0,0 0 0,-1 0 0,0 0 0,-1 0 0,0 0 0,0 0-1,-2 0 1,0 0 0,0 0 0,-1 0 0,-1 3 11,-2 3-23,0 0 1,-1-1-1,-1 0 1,-1 0-1,0-1 0,-1 0 1,-1-1-1,-1 0 1,0-1-1,0 0 0,-2-1 1,1 0-1,-2-1 1,-2 1 22,-27 21 32,64-29-59,38-2-100,-1-3 0,1-2 1,0-3-1,21-6 127,-52 4-2623,-10 1-4934,-7 0-1684</inkml:trace>
  <inkml:trace contextRef="#ctx0" brushRef="#br3" timeOffset="-185400.733">5731 10171 13741,'0'0'4554,"0"0"-1437,0 0-218,0 0-737,0 0-907,0 0-369,15-10-144,54-29-123,-65 37-569,0 0 0,0 0 0,0 1 0,1 0 0,-1 0 0,1 0-1,-1 0 1,1 1 0,-1-1 0,1 1 0,-1 0 0,1 1 0,-1-1 0,1 1 0,-1 0 0,1 0 0,-1 0-1,0 1 1,1-1 0,1 2-50,-4-1 14,-1 0 0,1 0-1,-1 0 1,0 0 0,0 1-1,0-1 1,0 0 0,0 0-1,-1 1 1,1-1 0,-1 1-1,1-1 1,-1 0 0,0 1-1,0-1 1,0 1 0,0-1-1,0 1 1,0-1 0,-1 0-1,0 1 1,1-1 0,-1 0-1,0 1 1,0-1 0,0 0-1,0 0 1,0 0 0,-1 0-1,1 0 1,-1 0 0,1 0-1,-1 0 1,0-1 0,0 1-1,1 0 1,-1-1 0,0 0-1,-1 1 1,1-1 0,-2 1-14,-146 107 75,149-109-87,-1 1 0,1-1 1,0 0-1,0 1 1,0 0-1,0-1 1,0 1-1,0-1 0,1 1 1,-1 0-1,0 0 1,0-1-1,0 1 0,1 0 1,-1 0-1,0 0 1,1 0-1,-1 0 1,1 0-1,-1 0 0,1 0 1,-1 0-1,1 0 1,0 0-1,0 1 1,-1-1-1,1 0 0,0 0 1,0 0-1,0 0 1,0 0-1,0 1 0,1-1 1,-1 0-1,0 0 1,0 0-1,1 0 1,-1 0-1,1 0 0,-1 0 1,1 0-1,-1 0 1,1 0-1,0 0 0,-1 0 1,1 0-1,0 0 1,0-1-1,-1 1 1,1 0-1,0 0 0,0-1 1,0 1-1,0-1 1,0 1-1,0-1 1,0 1-1,0-1 0,0 1 1,1-1-1,-1 0 1,0 0-1,0 0 0,0 0 1,1 0 11,22 4-292,1-1 1,0-1 0,1-2-1,-1 0 1,0-2-1,5-2 292,91-14-4556,-78 11 1305,-13 1-1970,-8-1-4260</inkml:trace>
  <inkml:trace contextRef="#ctx0" brushRef="#br3" timeOffset="-184794.585">6932 9854 12492,'0'0'4746,"0"0"-1677,6-12-79,20-41-166,-29 50 3265,-35 47-5799,5 8-380,1 1 1,3 2-1,3 1 0,2 1 1,-3 15 89,-10 13-1041,38-89 1045,0 0 1,1 0 0,-1 0-1,1 0 1,0 0-1,0 0 1,1 1 0,-1-1-1,1 1 1,-1 0-1,1 0 1,0 0 0,1 0-1,-1 0 1,0 1 0,1-1-1,-1 1 1,1 0-1,0 0 1,0 0 0,0 1-1,0-1 1,0 1-1,0 0 1,0 0 0,0 0-1,1 1 1,-1 0 0,0 0-1,0 0 1,1 0-1,-1 0 1,1 1-5,141 37 355,-146-38-355,10 4 14,-4 0-17,0-1 0,0 1 0,0-1 0,1-1 0,-1 1 0,1-1 0,0 0 0,0 0 0,0-1 0,-1 0 0,1 0 0,0-1 0,0 0 0,0 0 0,0 0 0,0-1 0,0 0 0,0-1 0,0 1 0,0-1 0,-1-1 0,1 1 0,-1-1 0,1 0 0,-1-1 0,0 1 0,-1-1 0,1-1 3,1-5 38,-1-1-1,0 0 1,-1-1-1,0 1 1,-1-1-1,-1 0 1,1 0-1,-2-1 1,0 1-1,0 0 1,-1-9-38,2-5 404,-59 216 98,31-105-757,-33 113-2665,18 2-4267,33-159-8043</inkml:trace>
  <inkml:trace contextRef="#ctx0" brushRef="#br3" timeOffset="-182553.045">3797 11560 16784,'0'0'3128,"6"-14"-629,4-8-1530,3-7 236,-2-4 2498,-33 88-3282,-3-1-1,-2-1 1,-2-1 0,-2-2-1,-6 3-420,-21 8-272,58-89 651,1 25-337,0-1 0,1 1 0,0 0 0,0 0 0,0 0 1,0 0-1,0 0 0,0 1 0,1-1 0,-1 1 0,1 0 0,0-1 0,0 1 0,0 0 0,0 1 0,0-1 0,0 0 0,1 1 0,-1 0 0,0 0 0,1 0 0,-1 0 0,1 0 1,-1 1-1,1-1 0,-1 1 0,1 0 0,0 0 0,-1 0 0,1 1 0,-1 0 0,1-1 0,-1 1 0,0 0 0,1 0 0,-1 1 0,0-1 0,1 1 0,-1 0 0,0-1 0,1 3-42,6 1 10,0 0 0,1 0 0,-1 0 0,1-2 0,0 1-1,0-1 1,0-1 0,1 0 0,-1-1 0,0 0 0,1 0-1,-1-1 1,1-1 0,-1 0 0,0-1 0,1 0 0,-1 0-1,0-1 1,3-2-10,-6 2 13,0-1 0,0 0-1,-1 0 1,0-1-1,1 0 1,-2 0 0,1 0-1,-1-1 1,0 0-1,0-1 1,0 1 0,-1-1-1,0 0 1,0 0-1,-1-1 1,0 1 0,-1-1-1,1 0 1,-1 0-1,-1 0 1,1 0 0,-2-1-1,1 1 1,-1-1-1,0-1-12,-10 23 43,-55 294-43,57-209-5578,3-32-338,3-52-1071</inkml:trace>
  <inkml:trace contextRef="#ctx0" brushRef="#br3" timeOffset="-182145.942">4275 11781 15471,'0'0'4254,"0"0"-1419,0 0-470,0 0-737,0 0-710,0 0-362,0 0-300,2 6-80,31 53-37,-18-46-194,0 0-1,1-2 1,0 1 0,0-2 0,1 0 0,1-1 0,0-1-1,0 0 1,0-2 0,1 0 0,0-1 0,0-1 0,1 0-1,-1-2 1,12 1 55,-28-4 14,0 1 0,-1 0 0,1-1 0,0 1 0,0-1 0,-1 0 0,1 0 0,0 0 0,-1 0 0,1 0 0,-1-1 0,1 1 0,-1-1 0,0 0 0,1 1 0,-1-1 0,0 0 0,0 0-1,-1-1 1,1 1 0,0 0 0,-1-1 0,1 1 0,-1-1 0,0 1 0,1-1 0,-2 0 0,1 1 0,0-1 0,0 0 0,-1 0 0,1 1 0,-1-1 0,0 0 0,0 0 0,0 0 0,0 0-14,0-7 87,-1 1 1,0-1 0,0 0-1,-1 0 1,0 0 0,0 1 0,-1-1-1,-1 1 1,1 0 0,-2-2-88,4 9 70,0 0 1,-1 0 0,1-1 0,0 1-1,-1 0 1,1 0 0,-1 0 0,1 0-1,-1 1 1,0-1 0,0 0 0,0 1-1,0-1 1,0 1 0,0 0 0,0-1 0,-1 1-1,1 0 1,0 0 0,-1 1 0,1-1-1,-1 0 1,1 1 0,-1 0 0,1-1-1,-1 1 1,1 0 0,-1 0 0,1 1-1,-1-1 1,1 0 0,-1 1 0,1 0-1,0-1 1,-1 1 0,1 0 0,0 0 0,-1 0-1,1 0 1,0 1 0,0-1 0,0 1-1,0-1 1,0 1 0,0 0 0,1 0-1,-2 1-70,-14 19 41,2 0-1,1 1 1,1 0-1,0 1 1,2 1 0,-8 25-41,-6 12-254,-13 26-3297,18-40-5070,11-31 1350</inkml:trace>
  <inkml:trace contextRef="#ctx0" brushRef="#br3" timeOffset="-181707.941">5214 11576 18161,'0'0'2803,"0"0"90,0 0-69,0 0-822,0 0-577,0 0-400,-13 0-357,-41 1-236,50 0-406,0 0 0,0 0 0,1 0 0,-1 1 1,0-1-1,0 1 0,1 0 0,-1 0 0,1 1 0,0-1 0,-1 1 0,1 0 0,0-1 0,1 1 0,-1 0 0,0 1 0,1-1 1,0 0-1,0 1 0,-2 3-26,-1 1 12,0-2-12,0 1 0,1-1 0,0 1 0,0 0 0,1 0 0,0 1 0,0-1 0,0 1 0,1-1 0,1 1 0,-1 0 0,1-1 0,0 1 0,1 0 0,0 0 0,0 0 0,1 0 0,0 0 0,0-1 0,1 1 0,0 0 0,0-1 0,0 1 0,1-1 0,1 0 0,-1 0 0,1 0 0,0 0 0,1-1 0,0 1 0,3 2 0,204 128-416,-210-136 418,-1 0 0,1 0 0,0 0 0,-1 0 0,0 0 0,1 0 1,-1 1-1,0-1 0,1 0 0,-1 1 0,0-1 0,0 1 0,0 0 0,0-1 1,-1 1-1,1 0 0,0-1 0,-1 1 0,1 0 0,-1 0 0,1-1 1,-1 1-1,0 0 0,0 0 0,0 0 0,0 0 0,0-1 0,0 1 1,-1 0-1,1 0 0,0 0 0,-1 0 0,0-1 0,1 1 0,-1 0 0,0-1 1,0 1-1,0-1 0,0 1 0,0-1 0,0 1 0,0-1 0,-1 1 1,1-1-1,-1 0 0,1 0 0,0 0 0,-1 0 0,0 0 0,0 0-2,-19 9 29,-1-1 0,-1-1 0,1-1 0,-1-1 0,0-1-1,-1-1 1,1-1 0,-1-1 0,0-1 0,-22-2-29,-37-9-1027,37-14-2452,37-16-7571,13 24 3117</inkml:trace>
  <inkml:trace contextRef="#ctx0" brushRef="#br3" timeOffset="-181454.702">5144 11576 11755,'0'0'3652,"0"0"-2051,76-10 609,-42 10-672,8-1-513,-2-1 96,1 1-449,-1-3-576,-9 1-96,-1 3-1217,-5 0-1473,-7 0-3780</inkml:trace>
  <inkml:trace contextRef="#ctx0" brushRef="#br3" timeOffset="-181073.037">5963 11745 18834,'0'0'3320,"0"0"-277,0 0-657,0 0-912,0 0-471,15-9-287,47-27-225,-60 35-471,0-1-1,-1 1 1,1 0 0,0 1 0,0-1-1,0 0 1,0 1 0,0-1 0,0 1-1,0-1 1,0 1 0,0 0 0,0 0-1,0 0 1,0 0 0,1 0 0,-1 0-1,0 1 1,0-1 0,0 1 0,0-1-1,0 1 1,-1 0 0,1 0 0,0 0-1,0 0 1,0 0 0,-1 0-1,1 0 1,0 1 0,-1-1 0,1 1-1,-1-1 1,0 1 0,1-1 0,-1 1-1,0 0 1,0 0 0,0-1 0,0 1-1,0 0 1,-1 0 0,1 0 0,-1 0-1,1 0 1,-1 0 0,0 0 0,1 0-1,-1 0 1,0 1 0,0-1 0,-1 0-1,1 0 1,0 0 0,-1 0 0,1 0-1,-1 0 1,0 0 0,0 0 0,1 0-1,-1-1 1,0 1 0,-1 0-20,-3 7 14,-1 0-1,0-1 1,0 1 0,-1-1 0,0-1 0,0 1-1,-1-1 1,0-1 0,0 0 0,-1 0 0,-2 1-14,-68 66 104,78-73-110,1 1 0,-1-1 0,1 1 0,-1-1-1,1 1 1,-1 0 0,1-1 0,-1 1 0,1 0 0,-1-1 0,1 1 0,0 0 0,0 0-1,-1-1 1,1 1 0,0 0 0,0 0 0,0-1 0,0 1 0,0 0 0,0 0 0,0 0-1,0-1 1,0 1 0,0 0 0,0 0 0,0-1 0,0 1 0,1 0 0,-1 0 0,0-1-1,1 1 1,-1 0 0,1-1 0,-1 1 0,0 0 0,1-1 0,0 1 0,-1-1 0,1 1-1,-1 0 1,1-1 0,0 0 0,-1 1 0,1-1 0,0 1 0,-1-1 0,1 0 0,0 1-1,0-1 1,-1 0 0,1 0 0,0 0 0,0 0 6,51 2-564,-36-3 422,157-27-3199,-116 11-1162,-3 0-4180,-22 6-4535</inkml:trace>
  <inkml:trace contextRef="#ctx0" brushRef="#br3" timeOffset="-180649.551">6749 11550 10090,'0'0'7724,"-2"-14"-4019,-4-96 3304,6 108-6916,1-1 0,-1 1 0,1 0-1,0 0 1,0 0 0,0-1 0,0 1-1,0 0 1,0 0 0,0 0 0,1 0-1,-1 1 1,1-1 0,0 0 0,-1 1 0,1-1-1,0 1 1,0-1 0,0 1 0,0 0-1,0 0 1,0 0 0,0 0 0,0 0-1,1 0 1,-1 0 0,0 1 0,1-1-1,-1 1 1,0 0 0,1 0 0,-1 0-1,0 0 1,1 0 0,-1 0 0,3 1-93,83 27 258,-80-22-264,1 0-1,-1 1 0,-1 0 0,1 0 0,-1 1 1,0 0-1,-1 0 0,0 1 0,0 0 1,-1 0-1,0 0 0,0 0 0,-1 1 0,0 0 1,-1 0-1,0 0 0,-1 0 0,0 1 1,-1-1-1,0 0 0,0 1 0,-1-1 0,-1 1 1,1-1-1,-2 1 0,1-1 0,-2 0 1,1 1-1,-1-1 0,-1-1 0,0 1 0,0 0 1,-1-1-1,0 0 0,-1 0 0,0 0 0,-6 7 7,-1-2-76,-1-1 0,-1 0 0,0-1 0,-1 0 0,0-1 0,0-1-1,-1-1 1,-1 0 0,1-1 0,-2-1 0,1-1 0,-1 0 0,1-1-1,-1-2 1,-1 0 0,1 0 0,0-2 0,-1 0 0,-16-3 76,34 2 22,-1-1 0,1 1 0,0-1 0,0 0 1,-1 1-1,1-1 0,0-1 0,0 1 0,0 0 0,0 0 0,0-1 1,0 1-1,0-1 0,1 1 0,-1-1 0,0 0 0,1 0 0,-1 0 1,1 0-1,0 0 0,0 0 0,0 0 0,0 0 0,0-1 0,0 1 1,0 0-1,1-1 0,-1 1 0,1 0 0,0-1 0,0 1 0,0-1 1,0 1-1,0 0 0,0-1 0,0 1 0,1 0 0,-1-1 0,1 1 1,0 0-1,0-1 0,0 1 0,0 0 0,0 0 0,0 0 0,1 0 1,-1 0-1,1 0 0,-1 0 0,1 1 0,0-1 0,-1 0 0,1 1 1,1-1-23,5-2 20,1 1 1,0 0 0,0 0 0,0 1 0,0 0 0,0 1 0,0 0-1,1 0 1,-1 1 0,0 0 0,0 1 0,1 0 0,-1 0-1,0 1 1,0 0 0,0 1 0,0 0 0,0 0 0,-1 1-1,1 0 1,5 4-21,4 2-133,0 2-1,0 0 1,-1 0-1,-1 2 1,0 0 0,-1 1-1,9 11 134,43 42-5733,-13-38-7507,-39-26 6722</inkml:trace>
  <inkml:trace contextRef="#ctx0" brushRef="#br3" timeOffset="-180372.622">7175 11918 3619,'8'-15'8168,"56"-101"-459,24-14 272,-88 129-7939,0 0 0,0 1 0,1-1 0,-1 1 0,0-1 0,0 1 0,1-1 0,-1 0 0,0 1 0,1-1 0,-1 1 0,1 0 0,-1-1 0,1 1 0,-1-1 0,1 1 0,-1 0 0,1-1 0,-1 1 0,1 0 0,-1-1 0,1 1 0,-1 0 0,1 0 0,-1 0 0,1-1 0,0 1 0,-1 0 0,1 0 0,0 0 0,-1 0 0,1 0 0,-1 0 0,1 0 0,0 1 0,-1-1 0,1 0 0,-1 0 0,1 0 0,0 0 0,-1 1 0,1-1 0,-1 0 0,1 1 0,-1-1 0,1 0 0,-1 1 0,1-1 0,-1 1 0,0-1 0,1 1 0,-1-1 0,1 1 0,-1-1 0,0 1 0,0-1 0,1 1 0,-1-1 0,0 1 0,0-1 0,1 1 0,-1 0 0,0-1 0,0 1 0,0-1 0,0 1-42,-1 48 970,0-42-1007,-41 238 400,41-240-380,0 0 0,0-1 1,1 1-1,-1 0 1,1 0-1,0-1 1,1 1-1,-1 0 1,1 0-1,0-1 1,0 1-1,0 0 1,0-1-1,1 1 1,0-1-1,0 0 1,0 0-1,1 1 1,-1-1-1,1-1 1,0 1-1,0 0 1,0-1-1,1 1 1,-1-1-1,1 0 1,0 0-1,0 0 1,0-1-1,0 0 1,0 1-1,4 0 17,1-2 38,0-1 1,0 1-1,0-2 0,0 1 1,0-1-1,0-1 0,-1 1 1,1-2-1,0 1 0,-1-1 1,1 0-1,-1-1 0,0 0 1,0 0-1,0-1 0,-1 0 1,0 0-1,0-1 0,0 0 1,0 0-1,-1-1 0,5-6-38,-1 1 70,-1 0 0,0-1 0,0 0 0,-2 0 0,0 0-1,0-1 1,-1-1 0,-1 1 0,0-1 0,-1 0-1,-1 0 1,0 0 0,0-3-70,-2 11 0,0 1 0,-1-1 0,0 1 0,0-1 0,0 1 0,-1-1 0,1 1 0,-2-1 0,1 1 0,-1-1 0,0 1 0,0 0 0,-1 0 0,1 0 0,-1 0 0,-1 0 0,1 1 0,-1 0 0,0-1 0,0 1 0,-1 1 0,1-1 0,-1 0 0,0 1 0,-1 0 0,1 1 0,0-1 0,-1 1 0,0 0 0,0 0 0,0 1 0,0-1 0,-1 1 0,1 1 0,-5-2 0,-6 1-433,-1 0-1,1 1 1,-1 1-1,0 0 1,1 2 0,-1 0-1,1 0 1,0 2 0,0 0-1,0 1 1,-4 3 433,-51 21-7885</inkml:trace>
  <inkml:trace contextRef="#ctx0" brushRef="#br3" timeOffset="-178671.985">3640 13275 2114,'0'0'14691,"0"0"-10863,0 0-2307,0 0 454,6-5-795,-1 2-1015,0-1-1,0 1 0,1 0 0,0 0 1,-1 1-1,1-1 0,0 1 0,0 1 1,1-1-1,-1 1 0,0 0 0,0 0 1,3 1-165,275-22 4003,-284 52-3255,-71 236-47,57-82-4413,24-120-3522,0-35 946</inkml:trace>
  <inkml:trace contextRef="#ctx0" brushRef="#br3" timeOffset="-178299.042">4201 13452 9353,'3'-15'9662,"6"-48"-5834,0 33 726,1 32-1997,6 41-1301,-13-32-1407,1 5 68,1 0 1,0 0 0,1-1-1,1 1 1,0-2 0,2 1-1,-1-1 1,2 0-1,0-1 1,0 0 0,1-1-1,1 0 1,0 0 0,4 2 82,-8-8-110,0 0 0,1-1 0,-1 0 1,1 0-1,0-1 0,1 0 0,-1 0 0,1-1 1,-1 0-1,1-1 0,0 0 0,0-1 1,0 0-1,0 0 0,0-1 0,3-1 110,-9 0 0,0 0-1,-1 0 0,0-1 1,1 0-1,-1 1 0,0-1 1,0 0-1,0 0 0,0-1 1,0 1-1,0-1 0,-1 1 1,1-1-1,-1 0 0,0 0 1,0 0-1,0 0 1,0-1-1,0 1 0,-1 0 1,1-1-1,-1 1 0,0-1 1,0 1-1,0-1 0,0-2 1,7-102 851,-8 100-676,1 5-113,0 1 0,-1-1 0,1 0 0,-1 1 0,1-1 0,-1 0 0,0 1 0,0-1 0,-1 1 0,1-1 0,0 0 0,-1 1 0,0-1 0,1 1 0,-1-1 1,0 1-1,-1-1 0,1 1 0,0 0 0,0-1 0,-1 1 0,0 0 0,1 0 0,-1 0 0,0 0 0,0 0 0,0 1 0,0-1 0,0 0 0,0 1 0,-1 0 0,1-1 0,0 1 0,-1 0 0,1 0 0,-1 1 0,0-1 0,1 0 0,-1 1 0,1-1 0,-1 1 0,0 0 0,1 0 0,-1 0 0,0 0 0,1 1 0,-3 0-62,-72 76 240,-49 92-1224,89-109-2375,6 1-3887,20-34 647</inkml:trace>
  <inkml:trace contextRef="#ctx0" brushRef="#br3" timeOffset="-177915.835">4765 13291 13261,'0'0'5060,"0"0"-2220,0 0-320,-4-13-390,-8-38-699,12 49-1384,0 1 1,0-1-1,0 1 1,0-1-1,1 1 1,-1-1-1,0 1 1,1-1-1,-1 1 1,1 0-1,-1-1 1,1 1-1,0 0 1,0-1-1,-1 1 1,1 0-1,0 0 1,0 0-1,0 0 1,0 0-1,0 0 0,1 0 1,-1 0-1,0 0 1,0 0-1,1 0 1,-1 1-1,0-1 1,1 1-1,-1-1 1,1 1-1,-1-1 1,1 1-1,-1 0 1,1 0-1,0 0-47,2-2 58,19-2-11,0 0-1,-1 2 1,1 0 0,0 1-1,0 2 1,7 1-47,26-1 51,190-24 1422,-247 52-528,-22 32-797,10-29-134,1 0 0,1 1 0,2 0 0,1 1 0,2 0 0,1 0 0,2 1-14,13 64-2887,14-38-5965,-12-40 598</inkml:trace>
  <inkml:trace contextRef="#ctx0" brushRef="#br3" timeOffset="-177603.169">5840 13345 19635,'0'0'3245,"0"0"-650,0 0-519,0 0-784,0 0-603,0 0-118,0 0-74,0 0-246,11-8-155,33-22-16,-43 31-79,0-1 0,1 1 0,-1 0 0,1-1 0,-1 1 1,0 0-1,0 0 0,1 0 0,-1 0 0,0 0 0,0 0 0,0 0 0,0 0 1,0 0-1,-1 1 0,1-1 0,0 0 0,0 1 0,-1-1 0,1 1 1,-1-1-1,1 0 0,-1 1 0,0-1 0,1 1 0,-1-1 0,0 1 1,0-1-1,0 1 0,0 0 0,0-1 0,-1 1 0,1-1 0,0 0 1,-1 1-1,0 1-1,1 0 1,1 6 0,-1 0-1,0 0 0,-1-1 1,0 1-1,0 0 0,-1-1 1,0 1-1,-1-1 0,0 1 1,0-1-1,-1 0 0,0 0 0,0-1 1,-1 1-1,0-1 0,0 0 1,-1 0-1,-34 72 80,41-77-114,1-1 1,-1 1 0,1 0-1,-1-1 1,1 1 0,0-1-1,0 0 1,-1 1 0,1-1-1,0 0 1,0 0 0,0 0-1,0-1 1,1 1 0,-1 0-1,0-1 1,0 1 0,0-1-1,0 0 1,1 1 0,-1-1-1,0 0 1,0-1-1,1 1 1,-1 0 0,0-1-1,0 1 1,0-1 0,1 0 33,2 1-181,78-17-3258,-30-3-2453,-29 10 174</inkml:trace>
  <inkml:trace contextRef="#ctx0" brushRef="#br3" timeOffset="-176962.509">7074 13102 15278,'0'0'3647,"-1"-14"-1245,-4-39-155,5 52-2191,0 1-1,0-1 0,0 1 0,0-1 1,0 0-1,0 1 0,0-1 1,-1 1-1,1-1 0,0 1 0,0-1 1,-1 0-1,1 1 0,0-1 1,-1 1-1,1-1 0,0 1 0,-1 0 1,1-1-1,-1 1 0,1-1 1,-1 1-1,1 0 0,-1-1 0,1 1 1,-1 0-1,1 0 0,-1-1 1,1 1-1,-1 0 0,0 0 0,1 0 1,-1 0-1,1 0 0,-1 0 1,0 0-1,1 0 0,-1 0 1,1 0-1,-1 0 0,0 0 0,1 0 1,-1 0-1,1 0 0,-1 1 1,1-1-1,-1 0 0,0 0 0,1 1 1,-1-1-1,1 0 0,-1 1 1,1-1-1,0 1 0,-1-1-55,0 1 88,-12 9 68,1 0 0,0 1 0,1 0 1,0 1-1,1 1 0,0-1 1,1 2-1,-5 8-156,-2 2 68,-115 211-2166,131-236 2112,0 1 0,0 0 0,0-1 1,0 1-1,0 0 0,0-1 0,0 1 0,0 0 0,0-1 0,-1 1 0,1 0 0,0-1 0,0 1 0,0 0 1,0-1-1,-1 1 0,1 0 0,0 0 0,0-1 0,0 1 0,-1 0 0,1 0 0,0-1 0,0 1 0,-1 0 0,1 0 1,0 0-1,-1-1 0,1 1 0,0 0 0,-1 0 0,1 0 0,0 0 0,-1 0 0,1 0 0,0 0 0,-1 0 1,1 0-1,0 0 0,-1 0 0,1 0 0,0 0 0,-1 0 0,1 0 0,0 0 0,-1 0 0,1 0 0,0 0 0,-1 0 1,1 1-1,0-1 0,-1 0 0,1 0 0,0 0 0,0 1 0,-1-1 0,1 0 0,0 0 0,0 1 0,-1-1 1,1 0-1,0 0 0,0 1-14,-6-32 1354,5 19-891,0 10-398,1 0-1,-1 0 1,0-1 0,1 1 0,-1 0 0,1-1 0,0 1 0,0-1-1,0 1 1,0 0 0,0-1 0,0 1 0,1-1 0,-1 1 0,1 0-1,0-1 1,0 1 0,0 0 0,0 0 0,0 0 0,0 0 0,0 0-1,1 0 1,-1 0 0,1 0 0,-1 0 0,1 0 0,0 1 0,0-1-1,0 1 1,0-1 0,0 1 0,0 0 0,0 0 0,0 0 0,2-1-65,7 3 35,0 1 0,-1-1 1,1 2-1,0-1 0,-1 1 1,0 1-1,0 0 0,0 1 1,0 0-1,0 0 0,-1 1 1,7 6-36,36 17 35,-38-23-29,0 0 1,1-1-1,0 0 1,0-1-1,0-1 1,1-1-1,-1 0 1,0 0-1,15-2-6,-25-1 38,0-1 0,0 0 0,0 1 0,0-2 0,0 1-1,0-1 1,-1 1 0,1-1 0,-1-1 0,0 1 0,0 0 0,0-1-1,0 0 1,0 0 0,-1 0 0,0-1 0,0 1 0,0-1-1,0 1 1,-1-1 0,0 0 0,0 0 0,0 0 0,-1 0-1,1-1 1,-1 1 0,0 0 0,-1-1 0,1 1 0,-1 0 0,0-1-1,-1 1 1,1 0 0,-2-4-38,2 9 0,0 0 0,0 1 0,-1-1 0,1 1 0,0-1 0,0 0 0,0 1 0,-1-1 0,1 0 0,0 1 0,-1-1 0,1 0 0,0 0 0,-1 1 0,1-1 0,0 0 0,-1 0 0,1 0 0,0 1 0,-1-1 0,1 0 0,-1 0 0,1 0 0,0 0 0,-1 0 0,1 0 0,-1 0 0,1 0 0,-1 0 0,1 0 0,0 0 0,-1 0 0,1 0 0,-1 0 0,1 0 0,0 0 0,-1 0 0,1-1 0,-1 1 0,1 0 0,0 0 0,-1 0 0,1-1 0,-1 1 0,-5 28-63,0 0 0,2 1 0,1 0 0,1 0 0,2-1 0,1 1 0,1 0 0,1 0 0,1-1 0,2 2 63,6 22-4099,-3-19-2868,-3-9-1612</inkml:trace>
  <inkml:trace contextRef="#ctx0" brushRef="#br3" timeOffset="-176607.905">7895 13296 12684,'59'-143'9113,"-56"141"-8937,-2 0 0,1 0 0,0 0 1,0 0-1,-1-1 0,1 1 1,-1 0-1,0-1 0,1 1 0,-1-1 1,0 0-1,-1 1 0,1-1 0,0 0 1,-1 0-1,0 1 0,1-1 1,-1 0-1,0 0 0,-1 1 0,1-1 1,0 0-1,-1 0 0,1 1 1,-1-1-1,0 0 0,0 1 0,0-1 1,0 0-1,-1 1 0,1 0 0,-1-1 1,1 1-1,-1 0 0,0 0 1,0 0-1,0 0 0,0 0 0,0 0 1,0 0-1,0 1 0,-1-1 0,1 1 1,-1 0-1,1 0 0,-1 0 1,0 0-1,1 0 0,-3 0-176,-14 1 13,0 1 1,0 0-1,0 2 1,0 0-1,1 2 0,0 0 1,-1 1-1,2 0 0,-1 2 1,1 0-1,0 1 0,1 0 1,0 1-1,0 1 0,1 1 1,-12 12-14,24-22-11,0 1-1,1-1 1,-1 1 0,1-1 0,-1 1 0,1 0 0,0 0-1,0 0 1,0 0 0,1 0 0,-1 0 0,1 1 0,0-1 0,-1 0-1,1 1 1,1-1 0,-1 1 0,1-1 0,-1 1 0,1-1-1,0 1 1,0 0 0,0-1 0,1 1 0,-1-1 0,1 1 0,0-1-1,0 1 1,0-1 0,1 0 0,-1 1 0,1-1 0,0 0-1,0 0 1,0 0 0,0 0 0,0-1 0,0 1 0,1 0 0,0-1-1,-1 0 1,1 1 0,0-1 0,0 0 0,3 1 11,3 2 4,0-1 1,1 0 0,0 0-1,-1-1 1,1 0-1,1-1 1,-1 0 0,0-1-1,0 0 1,1 0-1,-1-1 1,0-1 0,0 0-1,1 0 1,-1-1-1,0 0 1,0 0 0,0-1-1,0-1 1,-1 0-1,1 0 1,-1-1 0,0 0-1,-1 0 1,1-1-1,-1-1 1,0 1 0,0-1-1,5-7-4,25-24 523,-35 76-224,-24 76-275,-12 125-720,36-145-3585,7-33-4539,-6-42 2158</inkml:trace>
  <inkml:trace contextRef="#ctx0" brushRef="#br3" timeOffset="-175806.071">3796 14636 13196,'0'0'4613,"0"0"-2729,0 0-309,0 0 5,21-6-891,202-34-321,1414-40 0,823 90 4341,-1767-1-3679,-675-12-1414,-51-1-641,-186 2-10287,132 1 395</inkml:trace>
  <inkml:trace contextRef="#ctx0" brushRef="#br3" timeOffset="-174754.519">4115 15313 15599,'0'0'3374,"0"0"-876,0 0 59,0 0-470,0 0-538,0 0-471,-3 5-443,-107 247 289,57-136-1981,32-38-2461,26-59-2494,11-50 4758,114-416 10580,-130 444-9240,1 1 1,-1-1-1,1 1 0,0 0 0,-1-1 0,1 1 1,0 0-1,0 0 0,0-1 0,1 1 0,-1 0 1,0 0-1,1 0 0,-1 0 0,1 1 0,0-1 1,0 0-1,0 1 0,0-1 0,0 1 0,0 0 1,0-1-1,0 1 0,0 0 0,1 0 0,-1 1 1,0-1-1,1 0 0,-1 1 0,0-1 0,1 1 1,-1 0-1,1 0 0,-1 0 0,1 0 0,-1 0 0,1 1 1,-1-1-1,0 1 0,1-1 0,1 2-86,6 8 72,0 0 0,0 1-1,-1 0 1,-1 0-1,0 1 1,0 0 0,-1 1-1,-1 0 1,0 0 0,-1 0-1,0 1 1,0 5-72,112 326 144,-116-344-144,0 0 1,0 0 0,-1 0-1,1 0 1,0 0-1,-1 0 1,1 0-1,-1 0 1,1 0-1,-1 0 1,0 0-1,0 0 1,1 0-1,-1 1 1,0-1-1,0 0 1,0 0 0,0 0-1,0 0 1,0 0-1,0 1 1,-1-1-1,1 0 1,0 0-1,-1 0 1,1 0-1,-1 0 1,1 0-1,-1 0 1,1 0-1,-1 0 1,0 0 0,1 0-1,-1 0 1,0 0-1,0 0 1,0-1-1,0 1 1,0 0-1,0-1 1,0 1-1,0-1 1,0 1-1,0-1 1,0 1-1,0-1 1,0 1 0,0-1-1,0 0 1,0 0-1,-178-18-23,89 3-56,-100 2-2035,109 12-8045,79 1 4308</inkml:trace>
  <inkml:trace contextRef="#ctx0" brushRef="#br3" timeOffset="-174448.245">4662 15357 18770,'0'0'3598,"0"0"-363,0 0-347,0 0-891,0 0-898,0 0-442,0 0-278,-9 22-251,-51 149-112,39-18-2151,17-62-3898,4 0 1,12 89 6032,-9-153-8638</inkml:trace>
  <inkml:trace contextRef="#ctx0" brushRef="#br3" timeOffset="-174124.497">4568 15645 12940,'23'-172'9647,"-22"164"-9380,1-1 0,0 1 1,0 0-1,1-1 1,0 1-1,1 0 0,-1 1 1,1-1-1,1 1 0,0 0 1,0 0-1,0 0 0,1 0 1,0 1-1,0 0 1,0 0-1,1 1 0,0 0 1,0 0-1,0 0 0,1 1 1,-1 0-1,1 1 0,6-3-267,1 4 81,0 1-1,0 0 1,0 1-1,0 1 0,0 0 1,0 1-1,0 0 0,0 2 1,-1-1-1,0 2 1,1 0-1,-2 1 0,1 0-80,-8-4-2,0 1 1,0 0-1,-1 0 0,1 1 0,-1-1 0,0 1 0,0 0 1,0 1-1,-1-1 0,1 1 0,-1 0 0,0 0 0,-1 0 0,1 1 1,-1-1-1,0 1 0,0 0 0,-1 0 0,1 0 0,-2 0 1,1 0-1,0 0 0,-1 1 0,-1-1 0,1 0 0,-1 1 0,0-1 1,0 0-1,0 1 0,-1-1 0,-1 2 2,-2 4-213,-1-1-1,0 0 0,-1 0 1,0-1-1,-1 1 1,0-2-1,-1 1 1,0-1-1,0 0 1,-1 0-1,0-1 1,-1 0-1,0-1 1,0 0-1,0-1 0,-1 0 1,0 0-1,0-1 1,0-1-1,-1 0 1,0 0-1,0-1 1,0-1-1,-10 1 214,20-3-18,1 1 22,0 0-1,1 0 1,-1-1-1,0 1 1,0 0 0,-1-1-1,1 1 1,0-1 0,0 0-1,0 1 1,0-1-1,0 0 1,0 0 0,-1 1-1,1-1 1,0 0 0,0 0-1,0 0 1,-1 0 0,1-1-1,0 1 1,0 0-1,0 0 1,0-1 0,0 1-1,0-1 1,-1 1 0,1-1-1,0 1 1,0-1-1,0 0 1,1 0 0,-1 1-1,0-1 1,0 0 0,0 0-1,0 0 1,1 0-1,-1 0 1,0 0 0,1 0-1,-1 0 1,1 0 0,-1 0-1,1 0 1,0 0-1,-1 0 1,1-1 0,0 1-1,0 0 1,0 0 0,0 0-1,0 0 1,0-1 0,0 1-1,0 0 1,0 0-1,1 0-3,4-5 102,0 0 0,0 1 0,1 0-1,0 1 1,0-1 0,0 1 0,0 0-1,1 1 1,0-1 0,0 1 0,0 1 0,0-1-1,0 1 1,0 0 0,1 1 0,-1 0-102,1-1 55,0 0 1,0 0-1,1 1 1,-1 1-1,0-1 1,0 1-1,1 1 1,-1-1-1,0 2 1,0-1-1,0 1 1,0 0-1,0 1 1,0-1-1,0 2 1,-1-1-1,0 1 1,1 0-1,-2 1 1,1-1-1,0 1 1,-1 1 0,0-1-1,0 1 1,0 0-1,-1 1 1,0-1-1,0 1 1,-1 0-1,4 7-55,-6-9 12,0-1-1,0 0 0,-1 1 1,1-1-1,-1 1 0,0 0 1,-1-1-1,1 1 1,-1 0-1,0-1 0,0 1 1,0 0-1,0 0 0,-1-1 1,0 1-1,0 0 0,0-1 1,-1 1-1,0-1 1,0 0-1,0 1 0,0-1 1,0 0-1,-1 0 0,0 0 1,0-1-1,0 1 1,0-1-1,0 1 0,-1-1 1,0 0-1,-1 1-11,-5 3-19,-1 1-1,0-1 1,0-1-1,-1 0 1,0-1-1,0 0 1,0-1-1,-1 0 1,1-1-1,-1 0 1,-4-1 19,-159-3-2599,71-41-5677,94 31 4454,8 0-1079</inkml:trace>
  <inkml:trace contextRef="#ctx0" brushRef="#br3" timeOffset="-173854.351">5225 15621 16175,'0'0'4666,"0"0"-1356,0 0-588,0 0-688,0 0-774,0 0-464,0 0-273,9 11-203,-1-1-268,-5-6-41,0-1 0,0 1 0,0 0 0,0 0 0,0 0 0,-1 1 1,0-1-1,0 1 0,0-1 0,0 1 0,-1 0 0,1 0 0,-1-1 0,-1 1 0,1 0 0,-1 0 0,0 3-11,-27 124 867,6-48-4775,15-26-7774,6-48 1021</inkml:trace>
  <inkml:trace contextRef="#ctx0" brushRef="#br3" timeOffset="-173330.107">6021 15479 7815,'0'0'10448,"0"0"-5655,0 0-1622,0 0-501,-6-12-946,-15-40-742,21 50-953,1 1-1,-1-1 0,0 0 0,1 1 1,-1-1-1,1 1 0,0-1 0,0 1 1,-1-1-1,1 1 0,0-1 1,0 1-1,0 0 0,0-1 0,1 1 1,-1 0-1,0 0 0,0 0 0,1 0 1,-1 0-1,1 0 0,-1 0 1,1 0-1,-1 1 0,1-1 0,-1 0 1,1 1-1,0 0 0,-1-1 1,1 1-1,0 0 0,-1 0 0,1 0 1,0 0-1,0 0 0,-1 0 0,1 0 1,0 1-1,0-1-28,0 0 29,3-1-28,0 0 0,0 0 0,-1 0 0,1 1 0,0 0-1,0 0 1,0 0 0,-1 1 0,1-1 0,0 1 0,0 0 0,-1 1 0,1-1 0,-1 1 0,1 0 0,-1 0 0,0 0-1,1 1 1,-1-1 0,0 1 0,-1 0 0,1 0 0,-1 0 0,1 1 0,-1 0 0,0-1 0,0 1 0,0 0-1,-1 0 1,1 0 0,-1 1 0,0-1 0,0 1 0,-1-1 0,1 4-1,-5 0 0,-1 0 0,0 0 0,-1 0 0,0-1 0,0 1 0,-1-1 0,0-1 0,0 1 0,0-1 0,-1 0 0,0 0 0,0-1 0,-1 0 0,1 0 0,-1 0 0,-5 1 0,7-3 0,-85 56 0,91-58-16,0 0 0,1 1 0,0-1 0,-1 0 0,1 0 0,0 0 0,-1 0 0,1 0-1,0 0 1,0 0 0,0 0 0,0 0 0,0 0 0,0-1 0,0 1 0,0 0 0,0-1 0,0 1 0,1 0 0,-1-1 0,0 1 0,0-1 0,1 0 0,-1 0 0,0 1 0,1-1-1,-1 0 1,0 0 0,0 0 0,1 0 0,-1 0 0,0 0 0,1-1 0,-1 1 0,0 0 0,0-1 0,1 1 0,0-1 16,1 1-36,65 4-585,0-4 1,-1-2-1,1-3 1,59-13 620,-116 15-2334,-23 2-7755,-11 5-2162</inkml:trace>
  <inkml:trace contextRef="#ctx0" brushRef="#br3" timeOffset="-167496.592">7166 15320 5285,'0'0'8568,"0"0"-4260,0 0-1393,0 0-107,-3-12-614,-7-40-550,9 50-1565,1 1 0,0 0 0,0-1 0,0 1 0,0 0-1,0-1 1,0 1 0,0-1 0,0 1 0,0 0 0,1-1 0,-1 1 0,0 0-1,1-1 1,-1 1 0,1 0 0,0 0 0,-1-1 0,1 1 0,0 0 0,0 0-1,0 0 1,-1 0 0,1 0 0,0 0 0,1 0 0,-1 0 0,0 1 0,0-1-1,0 0 1,0 1 0,1-1 0,-1 0 0,0 1 0,1 0 0,-1-1 0,0 1-1,1 0 1,-1-1 0,0 1 0,1 0 0,-1 0 0,1 0-79,4-1 142,30-4 36,0 2 0,1 1 1,-1 1-1,0 2 0,24 5-178,25-1 172,3-1 249,-88 29-394,-81 140-27,73-134-1,3 0 0,1 1 1,2 0-1,2-1 0,2 19 1,0 20-140,-2-57-648,0 30-2767,5-19-6179,-3-21 60</inkml:trace>
  <inkml:trace contextRef="#ctx0" brushRef="#br3" timeOffset="-166994.039">7849 15340 13229,'0'0'5995,"0"0"-2397,8-12-678,27-42-748,-29 47-1973,-1 0-1,1 0 0,1 1 1,-1 0-1,1 0 0,0 0 1,0 1-1,1 0 0,0 1 1,0 0-1,0 0 0,0 0 1,0 1-1,1 0 0,-1 1 1,1 0-1,0 0 0,0 1 1,0 0-1,4 1-198,-10 0 10,0 0 1,0 0 0,1 1-1,-1 0 1,0-1 0,0 1-1,1 0 1,-1 0 0,0 1-1,0-1 1,0 1 0,-1 0-1,1-1 1,0 1 0,0 0-1,-1 1 1,0-1-1,1 0 1,-1 1 0,0-1-1,0 1 1,0 0 0,0 0-1,-1 0 1,1 0 0,-1 0-1,0 0 1,0 0 0,0 0-1,0 0 1,0 1 0,-1-1-1,1 0 1,-1 0-1,0 3-10,1 3-70,0 1-1,-1 0 1,0-1-1,-1 1 0,0 0 1,-1-1-1,0 1 0,0-1 1,-1 0-1,0 1 0,0-1 1,-1 0 70,-4 4-180,0 0 1,-1-1-1,0 1 0,-1-2 1,0 1-1,-1-1 1,-1-1-1,1 0 0,-1-1 1,-1 0-1,0-1 1,0 0-1,-1-1 0,0 0 180,15-8 11,-1 1 0,0-1 0,0 1 0,1-1 0,-1 1 0,0-1 0,0 1 0,0-1 0,1 0 0,-1 1 0,0-1 0,0 1 0,0-1 0,0 1 0,0-1 0,0 0 0,0 1 0,-1-1 0,1 1 0,0-1 0,0 1 0,0-1 0,0 0 0,-1 1 0,1-1 0,0 1 0,-1-1 0,1 1 0,0 0 0,-1-1 0,1 1 0,-1-1 0,1 1 0,0 0 0,-1-1 0,1 1 0,-1 0 0,1-1 0,-1 1 0,1 0 0,-1 0 0,1-1 0,-1 1 0,0 0 0,1 0 0,-1 0 0,1 0 0,-1 0 0,1 0 0,-2 0-11,9-4 29,-1 1 1,0 0-1,1 0 0,-1 1 0,1 0 1,0 0-1,-1 1 0,1-1 0,0 2 1,0-1-1,0 1 0,0 0 0,0 0 1,0 1-1,0 0 0,0 0 0,0 0 1,0 1-1,-1 0 0,1 1 0,-1-1 1,1 1-1,-1 1 0,0-1 0,0 1 1,0 0-1,-1 0 0,1 1 0,-1 0 1,0 0-1,-1 0 0,1 0 0,-1 1 1,0-1-1,0 1 0,-1 0 0,1 1 1,-2-1-1,1 0 0,0 1 0,-1 0 1,-1-1-1,1 1 0,-1 0 0,0 0 1,0 0-1,-1 0 0,0 2-29,-1-4 42,-1 1-1,1-1 0,-1 0 1,0 1-1,0-1 0,-1 0 1,1 0-1,-1 0 1,0-1-1,-1 1 0,1-1 1,-1 0-1,0 0 0,0 0 1,0 0-1,0 0 1,-1-1-1,1 0 0,-1 0 1,0 0-1,0-1 0,0 0 1,-1 0-1,1 0-41,-9 4 116,0-2 0,0 0 0,-1-1 1,1 0-1,-1-1 0,1 0 0,-1-2 0,-10 0-116,18 0 0,0-1 0,0 0 0,1 0 0,-1-1 0,1 1 0,-1-1 0,1-1 0,0 1 0,-1-1 0,1-1 0,1 1 0,-1-1 0,0 0 0,1 0 0,0 0 0,0-1 0,0 0 0,1 0 0,-1 0 0,1 0 0,0-1 0,1 0 0,-1 0 0,1 0 0,0 0 0,1 0 0,0 0 0,0-1 0,0 0 0,1 1 0,-1-1 0,2 7-137,0 0-1,-1 0 1,1 1-1,0-1 1,0 0-1,-1 0 1,1 0 0,0 0-1,-1 0 1,1 0-1,-1 0 1,1 0-1,0 0 1,-1 0-1,1 0 1,0 0 0,-1 0-1,1 0 1,0 0-1,-1-1 1,1 1-1,0 0 1,0 0 0,-1 0-1,1 0 1,0-1-1,-1 1 1,1 0-1,0 0 1,0-1-1,-1 1 1,1 0 0,0 0-1,0-1 1,0 1-1,0 0 1,-1-1-1,1 1 1,0 0 0,0-1-1,0 1 1,0 0-1,0-1 1,0 1-1,0 0 1,0-1-1,0 1 1,0 0 0,0-1-1,0 1 1,0 0 137,-7 14-6956</inkml:trace>
  <inkml:trace contextRef="#ctx0" brushRef="#br0" timeOffset="-141339.923">9742 11483 5541,'0'0'3193,"0"0"-711,0 0-299,0 0-165,0 0-261,0 0-225,0 0-278,0-4-47,0 1-2426,0-14 6840,1 26-820,27 834-2404,-57 118-2397,22-824 0,-33 658 0,20-289 0,-30 776 0,20-804 0,41 33 0,-19-255 0,5 152 0,3-399 4,0-3-17,0 0 0,0-1 0,1 1 1,0 0-1,0 0 0,0-1 0,1 1 0,0-1 0,0 1 0,0-1 0,0 0 1,1 0-1,0 0 0,3 4 13,-2-14-4063,0-13-1521,2-6-3683</inkml:trace>
  <inkml:trace contextRef="#ctx0" brushRef="#br0" timeOffset="-139580.06">9775 11499 5637,'0'0'1687,"0"0"-16,0 0 0,0 0-352,0 0-86,0 0-53,0 0-75,-9-3-16,-30-6-27,38 8-938,0 1-1,1-1 1,-1 1 0,0 0-1,0-1 1,1 1-1,-1 0 1,0-1 0,0 1-1,0 0 1,1 0 0,-1 0-1,0-1 1,0 1 0,0 0-1,1 0 1,-1 0-1,0 0 1,0 1 0,0-1-1,0 0 1,1 0 0,-1 0-1,0 1 1,0-1-1,1 0 1,-1 1 0,0-1-1,0 1 1,1-1 0,-1 1-1,0-1 1,1 1-1,-1-1 1,1 1 0,-1 0-1,1-1 1,-1 1 0,1 0-1,-1-1 1,1 1 0,0 0-1,-1 0 1,1-1-1,0 1 1,0 0 0,-1 0-1,1 0 1,0-1 0,0 1-1,0 0 1,0 0-1,0 0 1,0 0 0,0-1-1,0 1 1,1 0 0,-1 0-1,0 0 1,0-1 0,1 1-1,-1 0 1,1 0-124,47 15 2055,-16-8-1753,1-2 1,0 0-1,1-2 0,-1-2 1,14-1-303,83 8 266,246 35-101,-25 7 374,144-12-448,406 10 422,188-4-321,-236-12 75,-743-33-220,1030-11 93,27-37 94,-580 11-244,117-21 271,74 1 54,221 1-219,-49 5-96,-91-32 443,-294 6-496,186-19 304,-300 45-347,173-41 192,-300 31-96,-209 40 0,-116 21-35,1 0-1,0 0 1,-1 1 0,1-1-1,-1 0 1,1 0 0,0 0-1,-1 0 1,1 0 0,-1 0 0,1 0-1,0 0 1,-1 0 0,1 0-1,0 0 1,-1 0 0,1 0-1,-1 0 1,1 0 0,0-1-1,-1 1 1,1 0 0,0 0-1,-1 0 1,1-1 0,0 1-1,-1 0 1,1 0 0,0-1 0,-1 1-1,1 0 1,0 0 0,0-1-1,-1 1 1,1 0 0,0-1-1,0 1 1,0-1 0,0 1-1,-1 0 1,1-1 0,0 1-1,0 0 1,0-1 0,0 1-1,0-1 1,0 1 0,0 0 0,0-1-1,0 1 1,0-1 0,0 1-1,0 0 1,0-1 0,1 1-1,-1-1 1,0 1 0,0 0-1,0-1 1,0 1 0,1 0-1,-1-1 1,0 1 0,0 0 0,1-1 34,-38 15-9682,13-6-2585</inkml:trace>
  <inkml:trace contextRef="#ctx0" brushRef="#br0" timeOffset="-129675.156">10975 12126 15439,'0'0'2818,"0"0"-528,0 0 214,0 0-326,0 0-694,0 0-464,-4-3-390,2 3-613,0-1 0,1 1-1,-1 0 1,0-1 0,0 1 0,1 0 0,-1 0 0,0 0-1,1 0 1,-1 1 0,0-1 0,0 0 0,1 1 0,-1-1-1,1 1 1,-1 0 0,0-1 0,1 1 0,-1 0 0,1 0-1,0 0 1,-1 0 0,1 0 0,0 0 0,0 1 0,-1-1-1,1 0 1,0 1 0,0-1 0,0 0 0,1 1 0,-1 0-1,0-1 1,0 1 0,1-1 0,-1 1 0,1 0 0,0-1-1,-1 1 1,1 0 0,0-1 0,0 1 0,0 0 0,0 0 0,0 1-18,0-1 13,-5 9 2,0 1 0,1 0 1,1 0-1,0 1 0,0-1 0,2 0 1,-1 1-1,1-1 0,1 1 1,1 0-1,0-1 0,0 1 1,1-1-1,1 0 0,0 1 1,0-1-1,1 0 0,1-1 1,0 1-1,1-1 0,0 0 1,1 0-15,-2-2-11,2 0 1,-1-1 0,1 0 0,1 0-1,-1 0 1,1-1 0,1 0 0,-1-1-1,1 0 1,0 0 0,1-1 0,-1 0-1,1-1 1,0 0 0,0 0 0,1-1-1,-1 0 1,0-1 0,1-1 0,0 1-1,-1-1 1,1-1 0,0 0 0,0-1-1,-1 0 1,1 0 0,0-1 0,-1-1-1,0 0 1,1 0 0,-1-1 0,0 0-1,-1-1 1,1 0 0,-1 0 0,0-1 0,8-7 10,-6 1 59,-1-1 0,0 0 0,-1-1 0,0 0 0,-1 0 0,0-1 0,-2 0 0,1 0 0,-2 0 0,0-1 0,-1 0 0,-1 0 0,0 0 0,-1-1 0,-1 1 0,0-1 0,-1 1 0,-1-1 0,-1-1-59,2 14-90,-1 1 0,1 0 0,-1-1 0,0 1 0,1 0 0,-2-1 0,1 1 0,0 0 1,-1 0-1,1 0 0,-1 0 0,0 0 0,0 1 0,0-1 0,0 0 0,-1 1 1,1-1-1,-1 1 0,1 0 0,-2-1 90,-42-9-7182,26 12 579</inkml:trace>
  <inkml:trace contextRef="#ctx0" brushRef="#br0" timeOffset="-129159.957">11993 12260 13741,'0'0'5643,"0"0"-1869,0 0-945,-9-14-731,-32-42-838,39 54-1197,0 0 0,0 0 0,0 0 0,-1 0 0,1 0 0,0 1 0,-1-1 0,1 1 0,-1-1 0,0 1-1,0 0 1,1 0 0,-1 1 0,0-1 0,0 0 0,0 1 0,0 0 0,0-1 0,1 1 0,-4 1-63,-4-1 150,-5-1-89,1 2 0,0 0 0,-1 1 0,1 1 0,0 0 0,0 0 0,0 2 0,0 0 0,1 0 0,0 1 0,0 1-1,0 0 1,1 1 0,-5 3-61,10-6-40,0 1-1,0-1 1,1 1 0,0 0-1,0 0 1,0 1-1,1 0 1,0 0-1,0 0 1,0 1 0,1-1-1,1 1 1,-1 0-1,1 0 1,0 1-1,1-1 1,0 0 0,0 1-1,1 0 1,0-1-1,1 1 1,0 0-1,0-1 1,1 4 40,2-3-77,0 1 1,1-1-1,0 0 1,0 0-1,1 0 0,0 0 1,1-1-1,0 0 0,0 0 1,0 0-1,1-1 1,1 0-1,-1-1 0,1 1 1,0-1-1,0-1 1,1 0-1,0 0 0,0 0 1,0-1-1,0-1 1,1 1-1,-1-2 0,1 1 1,0-1-1,0-1 0,0 0 1,0 0-1,0-1 1,0 0-1,0-1 0,0 0 1,0 0-1,0-1 1,-1-1-1,1 1 0,2-3 77,-4 1 51,0-1 0,0 0-1,-1-1 1,0 0 0,0 0 0,0-1-1,-1 1 1,0-2 0,0 1-1,0 0 1,-1-1 0,-1 0 0,1-1-1,-1 1 1,0-1 0,-1 1-1,0-1 1,-1 0 0,0 0 0,0-2-51,11-56 595,-4-1 0,-3-1 0,-2 1 1,-5-42-596,-1 97 193,-2 20-51,-4 23-93,18 196-1106,1-151-2352,2-1-3715,-7-43 713</inkml:trace>
  <inkml:trace contextRef="#ctx0" brushRef="#br0" timeOffset="-128205.312">11745 12267 8168,'0'0'2979,"0"0"-273,0 0 321,0 0-32,0 0-107,-10-10-48,-46-49 2285,49 89-3358,-1 326-1495,4-286-2824,-1 92-11007,5-142 4975</inkml:trace>
  <inkml:trace contextRef="#ctx0" brushRef="#br0" timeOffset="-127934.061">11702 12322 16111,'4'-76'2984,"23"16"3539,25 43-3713,64 42-1658,-97-18-1047,-1 1-1,0 0 1,0 2 0,-1 0-1,0 1 1,-1 0 0,2 3-105,-14-11 12,0 0 1,0 1 0,0 0 0,0-1-1,-1 1 1,0 1 0,1-1-1,-2 0 1,1 1 0,0 0 0,-1-1-1,0 1 1,0 0 0,0 0 0,-1 0-1,0 1 1,0-1 0,0 0-1,0 0 1,-1 1 0,0-1 0,0 0-1,-1 1 1,1-1 0,-1 0 0,0 0-1,-1 0 1,0 4-13,-5 1-27,0-1 0,0 0-1,-1-1 1,0 0 0,0 0-1,-1-1 1,0 0 0,0 0 0,-1-1-1,0 0 1,0-1 0,0 0 0,-1 0-1,1-2 1,-1 1 0,0-1 0,0-1-1,-1 1 1,-7-1 27,0 2-635,0 0 0,0-1-1,-1-1 1,1-1 0,-1 0 0,1-2-1,-1 0 1,1-1 0,-17-5 635,11-9-3664,21-3-1801,8 5 185</inkml:trace>
  <inkml:trace contextRef="#ctx0" brushRef="#br0" timeOffset="-127526.036">12574 12303 17200,'0'0'4527,"-7"-12"-1649,2 2-2345,3 5-310,-1 0-1,0 0 0,1 0 0,-1 0 0,-1 1 1,1-1-1,-1 1 0,0 0 0,0 0 0,0 0 1,0 1-1,-1-1 0,1 1 0,-1 0 1,0 0-1,-2 0-222,-6-2 135,-1 2 1,0 0-1,0 0 0,1 2 1,-1 0-1,0 0 0,0 1 1,0 1-1,0 0 1,0 1-1,0 0 0,0 1 1,1 1-1,-1 0 0,1 1 1,-10 5-136,14-6-34,0 1 0,1-1 0,0 1 0,0 1 0,0-1 0,0 1 0,1 1 0,0-1 0,0 1 0,1 1 0,0-1 0,0 1 0,1 0 0,0 0 0,0 1 0,1-1 0,0 1 0,1 0 0,0 0 0,0 0 0,1 1 0,0-1 0,0 1 0,1 4 34,1-6-131,1 1 0,0-1 0,0 0 0,1 1 0,0-1 0,0 0 0,1 0 0,0 0 0,0 0 0,1-1 0,0 1 0,1-1 0,-1 0 0,1 0 0,1-1 0,-1 1 0,1-1 0,0 0 0,1-1 0,-1 1 0,1-1 0,0-1 0,0 1 0,2 0 131,4 2-218,0-1 0,0 0 0,0 0 0,1-2 0,-1 0 0,1 0 0,0-1 0,1-1 0,-1 0 0,0-1 0,1 0 0,-1-1-1,13-2 219,-22 1-30,0-1 0,0 1 0,0 0 0,0-1 0,0 0 0,-1-1 0,1 1 0,-1-1 0,1 1 0,-1-1 0,0 0 0,0-1 0,0 1 0,-1-1 0,1 0 0,-1 0 0,0 0 0,0 0 0,0-1 0,-1 1 0,0-1 0,1 1 0,-1-1 0,0-3 30,24-126 2560,-24 115-2067,34-257 4226,-26 254-3816,2 35-177,-5 30-727,-2 1 0,-1 0 0,-2 1 0,-5 40 1,2-4-253,1-52-327,2 49-2948,9-27-5213,-5-36 1240</inkml:trace>
  <inkml:trace contextRef="#ctx0" brushRef="#br0" timeOffset="-126987.63">13147 12273 13869,'2'-17'3796,"3"-54"-1351,-4 69-2280,-1 0-1,1 0 1,-1 0 0,0 0 0,0 0 0,0 0 0,0-1 0,0 1 0,0 0-1,-1 0 1,1 0 0,-1 0 0,1 0 0,-1 0 0,0 0 0,0 0 0,0 0-1,0 1 1,0-1 0,0 0 0,-1 0 0,1 1 0,0-1 0,-1 1 0,1-1-1,-1 1 1,0 0 0,1-1 0,-1 1 0,0 0 0,0 0 0,0 0 0,0 1-1,0-1 1,0 0 0,0 1 0,0-1 0,0 1 0,0 0 0,0 0 0,-2-1-165,-75 21 1354,56-9-1435,0 1 0,0 1 0,1 2 0,1 0 0,0 1 0,1 1 0,1 0 0,1 2 0,0 0 0,2 2 0,0-1 0,-12 22 81,25-36-45,1-1-1,-1 0 0,1 0 0,0 1 1,0-1-1,1 1 0,-1 0 0,1-1 1,1 1-1,-1 0 0,1 0 0,0 0 1,0 0-1,0-1 0,1 1 0,0 0 1,0 0-1,1-1 0,0 1 0,0-1 1,0 1-1,0-1 0,1 0 0,0 0 0,0 0 1,0 0-1,1-1 0,0 1 0,0-1 1,0 0-1,0 0 0,1 0 0,-1 0 1,1-1-1,0 0 0,0 0 0,0 0 1,0-1-1,1 0 0,-1 0 0,1 0 1,1 0 45,1 1-26,0-1 0,-1 0 0,1 0 0,0-1 0,0 0 0,0 0 0,0-1 0,0 0 0,0 0 0,0-1 0,0 0 0,0-1 0,0 0 0,0 0 0,-1 0 0,1-1 0,-1 0 0,0-1 0,0 1 0,0-2 0,0 1 0,0-1 0,-1 1 0,0-2 0,0 1 0,0-1 0,-1 0 0,0 0 0,0 0 0,-1-1 0,4-7 26,75-192 4265,-105 265-3758,20-43-509,2 0 0,-1 0 0,2 1 0,0-1-1,1 0 1,1 0 0,0 0 0,1 0 0,1-1 0,1 2 2,-4-14-60,0 1 0,0-1 1,1 1-1,-1-1 0,1 0 1,0 0-1,0 0 0,0 0 0,1-1 1,-1 1-1,1-1 0,-1 0 1,1 0-1,0 0 0,-1 0 1,1-1-1,0 1 0,0-1 1,0 0-1,1-1 0,-1 1 0,0-1 1,0 1-1,0-1 0,0 0 1,1-1-1,-1 1 0,0-1 1,0 0-1,0 0 0,0 0 1,0 0-1,0-1 0,0 0 0,-1 1 1,1-2-1,0 1 0,-1 0 1,0-1-1,1 1 0,-1-1 1,0 0-1,0 0 0,1-2 60,14-20 314,-2 0-1,-1-2 1,-1 1-1,-1-2 1,-2 1-1,0-2 1,-2 0-1,-1 0 1,-1 0-1,0-14-313,3 0 319,36-181 1592,-74 407-1158,27-141-1605,2 0 0,2 0 0,2 0-1,1 0 1,2-1 0,2 0 0,2 0 0,14 30 852,-12-41-5269,0-7-2151</inkml:trace>
  <inkml:trace contextRef="#ctx0" brushRef="#br0" timeOffset="-126635.218">13872 12335 14894,'0'0'2872,"0"0"-539,0 0-203,0 0-646,0 0-753,0 0-239,-6-7 9,4 4-432,-19-18 269,21 21-323,0 0-1,-1 0 1,1 0 0,-1 0 0,1 0 0,-1 0 0,1 0-1,-1 0 1,1 0 0,-1 0 0,1 0 0,-1 1 0,1-1 0,0 0-1,-1 0 1,1 0 0,-1 0 0,1 1 0,-1-1 0,1 0-1,0 1 1,-1-1 0,1 0 0,0 1 0,-1-1 0,1 0 0,0 1-1,0-1 1,-1 0 0,1 1 0,0-1 0,0 1 0,-1-1-1,1 1 1,0-1 0,0 1 0,0-1 0,0 1 0,0-1 0,0 0-1,0 1 1,0-1 0,0 1 0,0-1 0,0 1 0,0-1-1,0 1 1,0-1 0,1 1 0,-1-1 0,0 1 0,0-1 0,0 0-1,1 1 1,-1-1 0,0 1 0,0-1 0,1 0 0,-1 1-1,0-1 1,1 0 0,-1 1 0,1-1 0,-1 0 0,0 0 0,1 1-1,-1-1 1,1 0 0,-1 0-15,3 7 27,0-1 0,0 0 0,1 0 0,0 0-1,0 0 1,0 0 0,0-1 0,1 0 0,0 0 0,0 0 0,1 0-1,0-1 1,-1 0 0,1 0 0,0-1 0,1 0 0,-1 0 0,1 0 0,-1-1-1,1 1 1,0-2 0,0 1 0,0-1 0,0 0 0,0 0 0,0-1-1,0 0 1,0 0 0,0-1 0,0 0 0,4-1-27,-5-2 107,0 0 1,0-1-1,0 1 1,-1-1-1,0 0 0,0-1 1,0 1-1,0-1 1,-1 0-1,0 0 0,0-1 1,-1 1-1,0-1 1,0 0-1,0 0 0,-1 0 1,0 0-1,0 0 1,-1 0-1,0-1 0,0 1 1,-1 0-1,0-1 1,0 1-1,-1-3-107,1 8 31,-1-1 0,0 1 0,1-1 0,-1 1 0,-1 0 0,1-1-1,0 1 1,0 0 0,-1 0 0,1 0 0,-1 0 0,0 0 0,1 0 0,-1 0 0,0 0 0,0 1 0,0-1 0,-1 1-1,1 0 1,0-1 0,0 1 0,-1 0 0,1 0 0,-1 0 0,1 1 0,-1-1 0,1 1 0,-1-1 0,1 1 0,-1 0-1,1 0 1,-1 0 0,0 0 0,1 0 0,-2 1-31,-92 16 55,85-14-75,1 0 0,0 1-1,0 0 1,1 1 0,-1 0 0,1 0-1,0 1 1,0 0 0,1 1 0,0 0-1,0 0 1,0 1 0,1 0 0,0 0-1,1 0 1,0 1 0,0 0 0,1 0-1,0 1 1,0 0 0,1 0 0,0 0-1,1 0 1,1 0 0,-1 1 0,2-1-1,-1 1 1,1 0 0,1 7 20,2-12-139,0-1 1,0 1-1,0-1 1,1 0-1,0 0 1,0 0-1,0 0 1,1 0-1,0 0 1,0-1-1,0 0 1,0 0-1,0 0 1,1 0-1,0-1 0,0 0 1,0 0-1,0 0 1,0 0-1,1-1 1,-1 0-1,1 0 139,130 22-8616,-132-24 8289,0 1 0,0-1 0,0-1 0,0 1 0,0-1 0,0 1 0,0-1 0,0 0 0,0 0 0,0-1 0,0 1 0,0-1 0,-1 0 1,1 0-1,-1 0 0,0-1 0,1 1 0,-1-1 0,0 0 0,0 0 0,-1 0 0,1 0 0,0 0 0,-1 0 0,0-1 0,0 1 0,0-1 1,0 0-1,0 0 327,4-18-3609</inkml:trace>
  <inkml:trace contextRef="#ctx0" brushRef="#br0" timeOffset="-126367.551">13422 12103 15375,'0'0'3459,"0"0"-1505,93-9 192,-44 9-545,6-3-1216,10 1-289,3-3-96,3 1-64,4 3-705,-4-4-1153,-2 2-1057,-7-1-3107</inkml:trace>
  <inkml:trace contextRef="#ctx0" brushRef="#br0" timeOffset="-126207.831">14760 12127 21428,'0'0'3107,"0"0"-1505,0 0 31,0 0-992,0 0-641,-30-74-577,24 64-1024,-1 1-1506,-3 2-1794,1 3-5701</inkml:trace>
  <inkml:trace contextRef="#ctx0" brushRef="#br0" timeOffset="-125880.834">11505 12798 11243,'-16'1'4238,"-189"5"3508,195-3-5233,31-1-1716,280-2-199,2075-48-1516,-2208 34-80,-290 13-7421,54 4-309</inkml:trace>
  <inkml:trace contextRef="#ctx0" brushRef="#br0" timeOffset="-125595.941">11622 13198 17040,'398'-17'6921,"-164"5"-5178,1430-27 1012,-1575 38-3780,-86-2-3320,-24 1 469,-8 0-3165</inkml:trace>
  <inkml:trace contextRef="#ctx0" brushRef="#br0" timeOffset="-123608.802">11011 14018 1345,'0'0'6988,"0"0"-3294,1-9-1137,3-37 1102,-3 26 283,-1 0 3448,-4 356-5250,-5-35-3094,5-201-2723,-2-1-4312,5-66 1674</inkml:trace>
  <inkml:trace contextRef="#ctx0" brushRef="#br0" timeOffset="-123173.967">11001 14119 15439,'-4'-163'6753,"2"160"-6563,1 0 0,0 0-1,-1-1 1,1 1 0,1-1 0,-1 1 0,0-1 0,1 0 0,0 1 0,0-1 0,0 1 0,0-1 0,1 0 0,-1 1 0,1-1 0,0 1 0,0-1-1,0 1 1,1 0 0,-1-1 0,1 1 0,0 0 0,-1 0 0,1 0 0,1 0 0,-1 0 0,0 1 0,1-1 0,0 0 0,-1 1 0,1 0 0,0 0-1,0 0 1,0 0 0,0 0 0,1 1 0,-1-1 0,0 1-190,18-1 104,-1 0 0,0 1 0,1 1 0,-1 1 0,0 1 0,0 1 0,0 1 0,0 1-1,0 0 1,-1 1 0,0 1 0,0 1 0,-1 1 0,0 1 0,0 0-104,-12-7-12,0 0 0,-1 0 0,0 0 0,0 0 0,0 1 1,0 0-1,0 0 0,-1 0 0,1 1 0,-1 0 0,-1-1 0,1 1 0,0 1 0,-1-1 1,0 0-1,-1 1 0,1 0 0,-1-1 0,0 1 0,0 0 0,-1 0 0,0 0 0,0 0 0,0 1 1,-1-1-1,0 0 0,0 0 0,0 0 0,-1 1 0,0-1 0,0 0 0,-1 0 0,1 0 0,-1 0 1,-1 0 11,-6 8-154,-1 0 0,0 0 1,-2-1-1,1 0 0,-1-1 1,-1 0-1,0-1 1,-1 0-1,0-1 0,-1-1 1,0 0-1,0-1 0,0-1 1,-1 0-1,-1-1 1,1-1-1,-1 0 0,-2-1 154,9-2-147,1 1 1,0-1-1,-1-1 0,0 0 0,1 0 0,-1-1 1,1-1-1,-1 1 0,0-1 0,-1-1 147,10 1-4,0-1-1,1 1 1,-1 0-1,0-1 0,1 1 1,-1-1-1,1 1 1,-1-1-1,1 1 1,0 0-1,-1-1 1,1 0-1,0 1 0,0-1 1,0 1-1,1-1 1,-1 1-1,0-1 1,0 1-1,1-1 1,-1 1-1,1 0 0,-1-1 1,1 1-1,0-1 1,-1 1-1,1 0 1,0 0-1,0-1 1,0 1-1,0 0 0,0 0 1,0 0-1,0 0 1,1 0-1,-1 0 1,0 1-1,0-1 1,1 0-1,-1 0 0,1 1 5,13-7-11,-1 0 0,2 1 0,-1 1 0,0 1 0,1 0 0,0 1 0,0 1 0,0 0 0,0 1 0,0 1 0,1 0 0,-1 1 0,0 1 0,3 1 11,-12-3-2,1 1 0,-1 0 1,0 0-1,0 0 0,0 1 1,0 0-1,0 0 0,0 1 1,0 0-1,0 0 1,-1 0-1,0 1 0,0 0 1,0 0-1,0 1 0,0 0 1,-1 0-1,0 0 0,0 1 1,0-1-1,-1 1 0,0 0 1,0 0-1,-1 1 1,1-1-1,-1 1 0,-1 0 1,1 0-1,-1 0 0,0 0 1,-1 0-1,0 0 0,0 1 1,0-1-1,-1 0 0,0 1 1,-1-1-1,1 0 1,-3 7 1,-3-2-4,-1 0 1,0-1 0,0 0 0,-1-1 0,-1 0 0,0 0-1,0-1 1,-1 0 0,0-1 0,0 0 0,-1 0 0,0-1 0,-1 0-1,0-1 1,0-1 0,0 0 0,0 0 0,-1-1 0,0-1-1,1 0 1,-1-1 0,-4 0 3,7 0-146,0-1-1,1-1 1,-1 0 0,0 0 0,0-1-1,0 0 1,0 0 0,1-1-1,-1-1 1,1 0 0,-1 0-1,1-1 1,0 0 0,0 0-1,0-1 147,6 2-389,-1 1 0,1-1 0,0 0 1,0-1-1,0 1 0,0-1 0,0 1 0,1-1 0,-1 0 0,1 0 0,0 0 0,1 0 0,-1 0 0,0 0 0,1 0 0,0-1 0,0 1 0,1 0 0,-1-1 0,1 1 1,0-1-1,0-3 389,2-17-4970</inkml:trace>
  <inkml:trace contextRef="#ctx0" brushRef="#br0" timeOffset="-122811.533">11631 14224 17040,'0'0'4911,"8"-14"-2263,24-45-587,-22 36 503,-17 30-1167,-13 20-1375,2 0 0,0 1 1,2 1-1,1 0 0,2 1 0,-1 4-22,9-19-94,0-1-1,1 2 0,1-1 0,0 0 0,2 1 0,-1-1 0,2 1 0,0-1 0,1 1 1,1 11 94,-1-22-92,0 0 0,0 0 1,0 0-1,1 0 0,-1 0 1,1 0-1,1 0 0,-1 0 1,1 0-1,-1-1 1,1 0-1,0 1 0,1-1 1,-1 0-1,1-1 0,0 1 1,0 0-1,0-1 1,0 0-1,1 0 0,-1 0 1,1-1-1,0 0 0,-1 1 1,1-2-1,0 1 1,0 0-1,1-1 0,-1 0 1,0-1-1,0 1 0,5-1 92,-2 1 27,0-2-1,0 1 1,0-1-1,0-1 0,0 1 1,0-1-1,0-1 1,-1 1-1,1-1 0,-1-1 1,1 1-1,-1-1 1,0 0-1,-1-1 0,1 0 1,-1 0-1,0 0 1,0-1-1,0 0 0,-1 0 1,0-1-1,0 1 1,-1-1-1,1-1-26,4-8 346,-1 1 0,-1-1 0,0-1 0,-1 1 0,-1-1 1,0 0-1,-2-1 0,0 1 0,-1-1 0,0-12-346,-1 21 37,-1 0 0,0 0 0,-1 0 0,0 0 0,-1 0 0,0 0 0,0 0 0,-1 1 0,0-1 0,0 1 0,-1-1-37,-31-24-2792,-21 27-6685,34 13-2006</inkml:trace>
  <inkml:trace contextRef="#ctx0" brushRef="#br0" timeOffset="-121891.132">12175 14569 12460,'0'0'3998,"0"0"-1446,0 0-417,0 0-90,0 0-454,0 0-406,-2-4-214,-16-5-321,2 43-445,13-20-254,0 0 1,1 1-1,1-1 1,0 1 0,1-1-1,0 1 1,1-1-1,1 1 1,0-1 0,1 0-1,1 1 1,0-2-1,1 1 1,0 0 0,1-1-1,1 0 1,0 0-1,0-1 1,2 0 0,-1 0-1,1-1 1,1 0-1,0-1 1,1 0 0,0 0-1,0-1 1,1-1-1,0 0 1,1 0 0,11 4 48,-20-9 24,1-1 0,-1 0 1,1 1-1,0-2 0,0 1 1,0-1-1,0 1 0,0-1 1,1-1-1,-1 1 0,0-1 1,0 0-1,0 0 0,1 0 1,-1-1-1,0 0 0,0 0 1,0 0-1,0 0 0,0-1 1,0 0-1,0 0 0,0-1 1,-1 1-1,1-1 0,-1 0 1,0 0-1,0 0 0,0-1 1,0 1-1,-1-1 0,1 0 1,-1 0-1,3-4-24,2-12 247,-1 1-1,0-1 1,-2-1-1,0 1 1,-1-1-1,-1 0 1,-1 0-1,-1 0 1,-1 0-1,0 0 1,-4-14-247,4 32 15,1 0 1,-2 0 0,1 1-1,0-1 1,0 0-1,-1 0 1,0 1-1,1-1 1,-1 0-1,0 1 1,0-1 0,-1 1-1,1-1 1,0 1-1,-1-1 1,0 1-1,1 0 1,-1 0-1,0 0 1,0 0-1,0 0 1,0 0 0,-1 0-16,-5 58 69,10-45-167,0 0 1,0 0-1,1 0 1,0-1-1,1 1 1,0-1-1,1 0 1,0 0-1,1 0 1,0-1-1,0 0 1,1 0-1,0 0 1,1-1-1,-1 0 1,2-1-1,-1 0 1,1 0-1,0 0 1,1-1-1,-1-1 1,1 0-1,0 0 1,0-1-1,1 0 1,-1-1-1,1 0 1,0 0-1,0-1 1,9 0 97,-15-2-6,-1 0 1,1-1 0,0 1 0,0-1 0,-1 0 0,1 0-1,0 0 1,-1-1 0,1 0 0,-1 0 0,0 0-1,0 0 1,0-1 0,0 1 0,0-1 0,0 0 0,0 0-1,-1-1 1,0 1 0,0-1 0,0 0 0,0 1-1,0-1 1,-1-1 0,1 1 0,-1 0 0,1-4 5,32-126 951,-32 13 2428,-15 153-2183,12 403-1746,-15-345-3148,6-60-1311,0-2-4942,3-17-1718</inkml:trace>
  <inkml:trace contextRef="#ctx0" brushRef="#br0" timeOffset="-121621.274">12884 14741 16592,'-8'-141'7570,"8"139"-7454,0 1 1,0-1 0,-1 0-1,1 1 1,1-1 0,-1 0 0,0 1-1,0-1 1,1 1 0,-1-1 0,0 0-1,1 1 1,0-1 0,-1 1-1,1-1 1,0 1 0,0-1 0,0 1-1,0 0 1,0-1 0,0 1-1,0 0 1,1 0 0,-1 0 0,0 0-1,0 0 1,1 0 0,-1 0 0,1 0-1,-1 1 1,1-1 0,-1 1-1,1-1 1,0 1 0,-1-1 0,1 1-1,0 0 1,-1 0 0,1 0 0,0 0-1,-1 0 1,1 0 0,0 0-1,-1 0 1,1 1 0,-1-1 0,1 1-1,0-1 1,-1 1 0,1-1 0,-1 1-1,1 0-116,19 5 62,0 0-1,0 1 0,-1 1 1,0 1-1,0 1 1,-1 0-1,0 2 0,-1 0 1,0 1-1,2 4-61,-14-14 1,-1 1 0,1 0 1,0 1-1,-1-1 0,0 1 0,0 0 0,0 1 0,-1-1 0,1 1 0,-1 0 0,-1 0 1,1 0-1,-1 0 0,0 1 0,-1-1 0,1 1 0,-1 0 0,-1 0 0,1-1 0,-1 1 1,0 0-1,-1 1 0,0-1 0,0 4-1,-4-5-34,0-1 0,-1 0 0,1-1 0,-1 1 0,0-1 0,0 0 0,-1 0 0,1 0 0,-1-1 0,0 0 0,0 0-1,0-1 1,0 1 0,-1-1 0,1-1 0,0 1 0,-1-1 0,1 0 0,-1-1 0,0 1 0,1-1 0,-1-1 0,1 1 0,-1-1 34,-65-11-2740,71 11 2434,-1 0 1,1 0-1,0 0 0,0 0 1,0 0-1,0 0 0,0 0 1,0 0-1,0 0 0,0-1 1,0 1-1,1 0 0,-1-1 1,0 1-1,1-1 0,-1 1 1,1 0-1,-1-1 0,1 1 1,0-1-1,0 0 0,0 1 1,0-1-1,0 1 0,0-1 1,0 1-1,0-1 0,1 1 1,-1-1-1,1 0 306,6-17-6870</inkml:trace>
  <inkml:trace contextRef="#ctx0" brushRef="#br0" timeOffset="-121097.221">13995 14328 11659,'0'0'5013,"0"0"-1618,0 0-475,0 0-187,0 0-608,0 0-518,-5-9-353,-9-28-394,14 36-838,0 0 0,0 0 0,0 1 1,1-1-1,-1 0 0,0 0 0,1 0 0,-1 1 1,1-1-1,-1 0 0,1 0 0,-1 1 0,1-1 1,-1 0-1,1 1 0,0-1 0,-1 1 0,1-1 0,0 1 1,-1-1-1,1 1 0,0-1 0,0 1 0,0 0 1,-1-1-1,1 1 0,0 0 0,0 0 0,0-1 1,0 1-1,0 0 0,-1 0 0,1 0 0,0 0 1,0 0-1,0 0 0,0 1-22,5-2 86,1-1-69,1 0-1,0 0 0,0 1 1,0 0-1,0 0 0,0 1 1,0 0-1,0 0 0,0 1 1,0 0-1,-1 0 0,1 1 0,0 0 1,-1 1-1,1 0 0,-1 0 1,1 0-1,3 3-16,-10-2 0,1 1 0,-1-1 0,0 1 0,0-1 0,0 1 0,-1-1 0,0 1 0,0 0 0,0-1 0,0 1 0,-1 0 0,1-1 0,-1 1 0,0-1 0,-1 0 0,1 1 0,-1-1 0,0 0 0,0 0 0,0 1 0,-1-2 0,1 1 0,-1 0 0,0 0 0,0-1 0,0 0 0,0 1 0,-3 0 0,-106 113 0,111-117-1,0 1 1,0-1-1,1 0 0,-1 0 1,0 1-1,0-1 0,1 0 1,-1 1-1,0-1 0,1 1 1,-1-1-1,0 1 0,1-1 1,-1 1-1,1 0 0,-1-1 0,1 1 1,-1 0-1,1-1 0,0 1 1,-1 0-1,1-1 0,0 1 1,-1 0-1,1 0 0,0 0 1,0-1-1,0 1 0,0 0 1,0 0-1,0 0 0,0-1 1,0 1-1,0 0 0,0 0 1,0 0-1,0-1 0,0 1 1,1 0-1,-1 0 0,0-1 1,1 1-1,-1 0 0,1-1 1,-1 1-1,1 0 0,-1-1 0,1 1 1,-1 0-1,1-1 0,-1 1 1,1-1-1,0 1 0,-1-1 1,1 1-1,0-1 0,-1 0 1,1 1-1,0-1 0,0 0 1,0 0-1,-1 0 0,1 1 1,22 0-363,0-1 1,0-1-1,0-1 0,0-1 0,-1-1 0,1-1 1,4-2 362,51-15-5837,-51 14 1999,-4 1-4052</inkml:trace>
  <inkml:trace contextRef="#ctx0" brushRef="#br0" timeOffset="-120573.576">15359 13852 13741,'0'0'5333,"0"-13"-1639,-3-39-608,-15 19 2615,12 41-4521,0 18-1175,2 1 1,0-1-1,2 1 1,1-1-1,1 1 1,2 15-6,-1-20-1,36 473-207,-29-334-5150,0-4-4402,-8-130 3786</inkml:trace>
  <inkml:trace contextRef="#ctx0" brushRef="#br0" timeOffset="-120130.961">15312 14208 1505,'24'-188'21370,"-19"159"-20103,2 1 0,2 0 1,0 1-1,2 0 0,11-22-1267,-17 41 112,-1 1 1,1-1-1,0 0 0,1 1 0,-1 0 0,1 0 0,1 1 0,-1 0 0,1 0 1,1 0-1,-1 1 0,1 0 0,-1 1 0,1 0 0,1 0 0,-1 0 0,0 1 1,1 0-1,0 1 0,5-1-112,-6 3-18,1 1 1,0 0-1,0 0 1,0 1-1,-1 0 0,1 0 1,-1 1-1,1 0 1,-1 1-1,0 0 1,-1 0-1,1 0 0,0 1 1,-1 1-1,0-1 1,-1 1-1,1 0 1,-1 1-1,0-1 1,-1 1-1,1 0 0,-1 1 1,-1-1-1,1 1 1,-1 0-1,-1 0 1,0 0-1,0 1 1,0-1-1,-1 1 0,0 0 1,-1-1-1,0 1 1,0 0-1,-1 0 1,0 0-1,-1 0 0,0 4 18,-4-1-255,0-1 0,0 1 0,-1-1 0,-1 0 0,1 0 0,-2-1 0,0 0 0,0 0-1,0-1 1,-2 0 0,1-1 0,-1 1 0,0-2 0,0 0 0,-1 0 0,0-1-1,0 0 1,-1 0 0,-5 0 255,16-5 14,-1 0 0,1 0 0,0 0 0,-1-1 0,1 1-1,0 0 1,-1-1 0,1 0 0,-1 1 0,1-1 0,-1 0 0,1 1-1,-1-1 1,1 0 0,-1 0 0,1 0 0,-1 0 0,1-1 0,-1 1-1,1 0 1,-1-1 0,1 1 0,-1-1 0,1 1 0,0-1 0,-1 0 0,1 1-1,0-1 1,0 0 0,-1 0 0,1 0 0,0 0 0,0 0 0,0 0-1,0 0 1,0-1 0,0 1 0,1 0 0,-1-1 0,0 1 0,1 0-1,-1-1 1,0 1 0,1 0 0,0-1 0,-1 1 0,1-1 0,0 1-1,0-1 1,0 1 0,0-1 0,0 1 0,0-1 0,0 1 0,0-1 0,1 1-1,-1-1 1,1 1 0,-1-1 0,1 1 0,-1 0 0,2-2-14,3-1 94,0 0-1,1 1 1,0-1 0,0 1 0,0 1 0,0-1 0,1 1 0,-1 0 0,0 0 0,1 0 0,0 1-1,-1 0 1,1 1 0,0-1 0,0 1 0,-1 1 0,4 0-94,1 0 49,0 0-1,0 2 1,0-1 0,0 1 0,-1 1-1,1 0 1,-1 0 0,0 1-1,0 1 1,-1-1 0,0 2 0,0-1-1,0 1 1,-1 0 0,1 1 0,-2 0-1,1 1 1,-1-1 0,-1 1 0,0 0-1,0 1 1,0 0 0,-1 0 0,-1 0-1,0 0 1,0 1 0,-1 0-1,-1-1 1,1 1 0,-2 0 0,1 2-49,-2-8 5,0 0 1,-1 0 0,1 0-1,-1 1 1,0-1 0,-1 0-1,1 0 1,-1 0 0,0-1-1,0 1 1,-1 0 0,1-1-1,-1 1 1,0-1 0,0 0-1,0 0 1,-1 0 0,1 0-1,-1-1 1,0 1 0,0-1-1,-1 0 1,1 0 0,-4 1-6,-2 2-4,-1 0 1,0-1-1,-1-1 1,1 0-1,-1 0 1,0-1-1,0 0 1,0-1 0,0-1-1,-3 0 4,2 0-102,1 0 0,0-2 0,0 1 0,-1-1-1,1-1 1,0 0 0,0-1 0,1-1 0,-1 1 0,1-2 0,-1 1 0,1-2-1,0 0 1,1 0 0,0 0 0,0-2 0,0 1 0,1-1 0,0-1 0,0 1-1,1-1 1,0-1 0,-4-7 102,-1-29-3547,17 15-1965,8 14-1396</inkml:trace>
  <inkml:trace contextRef="#ctx0" brushRef="#br0" timeOffset="-119749.332">16146 14021 21396,'0'0'3710,"0"0"-1147,0 0-332,0 0-704,0 0-822,0 0-417,0 0-160,1 11-10,-7 103-28,3-101-97,0 1 0,0 0 0,1 0-1,1 1 1,0-1 0,1 0-1,1 0 1,0 1 0,1-1 0,0 0-1,2 0 1,-1-1 0,2 1-1,-1-1 1,2 0 0,0 0 0,0 0-1,1-1 1,1 0 0,0 0-1,1-1 1,7 8 7,-11-16-2,-1 0 1,1 0-1,0 0 0,1-1 0,-1 0 0,0 0 1,1 0-1,-1 0 0,1-1 0,-1 0 1,1 0-1,0-1 0,0 1 0,-1-1 0,1-1 1,0 1-1,-1-1 0,1 0 0,0 0 1,-1 0-1,1-1 0,-1 0 0,0 0 0,1 0 1,-1-1-1,0 0 0,0 0 0,-1 0 1,1-1-1,-1 1 0,0-1 0,1 0 0,-2 0 1,1-1-1,0 1 0,-1-1 0,0 0 1,0 0-1,0 0 0,-1 0 0,0 0 0,0-1 1,0 1-1,0-1 0,-1-2 2,4-7 12,-2 0-1,1 0 0,-2 0 1,0-1-1,-1 1 1,-1-1-1,0 1 0,-1-1 1,-1 1-1,0 0 1,-1-1-1,-1 1 0,0 0 1,-1 1-1,-1-1 1,0 1-1,-1 0 0,0 0 1,-1 1-1,-1 0 1,0 1-1,-2-2-11,5 9-87,0 1 0,0-1-1,0 1 1,-1 0 0,0 1 0,1 0-1,-1 0 1,0 0 0,-1 1 0,1 0-1,0 0 1,-1 1 0,1 0 0,-1 1-1,1-1 1,-1 1 87,-5 1-597,0 0 0,0 0 0,0 1 0,0 1 1,1 0-1,-1 1 0,1 0 0,-10 6 597,-29 15-8531</inkml:trace>
  <inkml:trace contextRef="#ctx0" brushRef="#br0" timeOffset="-113188.61">17076 14165 13869,'0'0'4532,"0"0"-1975,0 0-421,0 0-1,0 0-581,0 0-423,0 0-287,15-3-225,161-23 278,58 21-16,-274 15-598,-415 60-107,523-66-544,171-19-1734,-80-2-5112,-108 12 1395</inkml:trace>
  <inkml:trace contextRef="#ctx0" brushRef="#br0" timeOffset="-109610.637">18455 13618 4516,'0'0'4479,"0"0"-1452,0 0-886,0 0-22,0 0-122,0 0-321,0 0-107,-4-10-133,-2-5-1134,-25-67 5856,30 80-6106,1 0 0,-1-1 0,1 1 0,0-1 0,0 1-1,0-1 1,0 1 0,0-1 0,0 1 0,1-1 0,-1 1 0,1 0 0,-1-1 0,1 1 0,0 0 0,0-1 0,0 1 0,1 0 0,-1 0 0,0 0 0,1 0-1,-1 0 1,1 0 0,0 0 0,0 1 0,-1-1 0,1 1 0,0-1 0,1 1 0,-1 0 0,0-1 0,0 1 0,0 0 0,1 1 0,-1-1 0,1 0-52,88-17 1477,-89 19-1477,1-1 0,-1 1 0,0-1 0,0 1 0,1 0 0,-1-1 0,0 1 0,0 0 0,0 1 0,0-1 0,0 0 0,0 1 0,0-1 0,0 1 0,0-1 0,-1 1 0,1 0 0,-1 0 0,1 0 0,-1-1 0,0 2 0,0-1 0,0 0 0,0 0 0,0 0 0,0 0 0,0 1 0,-1-1 0,1 0 0,-1 2 0,9 74 0,-12-2 0,-4 0 0,-3-1 0,-3 0 0,-10 27 0,6-23 0,-10 45 0,-3 8 0,5 1 0,6 1 0,1 84 0,17-208 0,0 1 0,1 0 0,0 0 0,1-1 0,0 1 0,1 0 0,0-1 0,0 1 0,1-1 0,1 0 0,0 0 0,0 0 0,1 0 0,0-1 0,0 1 0,1-1 0,1-1 0,-1 1 0,1-1 0,1 0 0,4 3 0,-9-9 0,0 0 0,1 0 0,-1 0 0,1 0 0,-1-1 0,1 0 0,0 1 0,0-1 0,-1-1 0,1 1 0,0-1 0,0 1 0,0-1 0,0 0 0,0 0 0,-1-1 0,1 1 0,0-1 0,0 0 0,0 0 0,-1 0 0,1 0 0,0-1 0,-1 1 0,1-1 0,-1 0 0,0 0 0,0-1 0,0 1 0,0-1 0,0 1 0,0-1 0,81-98 0,-72 78 0,0-1 0,-1-1 0,-1 0 0,-2-1 0,6-26 0,-20 38 0,-10 33 0,8 5-1299,7 0-4169,1-22 4916,0 15-11027</inkml:trace>
  <inkml:trace contextRef="#ctx0" brushRef="#br0" timeOffset="-106170.493">19440 13995 9577,'0'0'10100,"0"0"-7046,0 0-1773,-1-13 507,-1-38-122,6 43 1484,8 22-3141,-11-13 201,23 30-170,3-2 0,0-1 0,2-1 0,0-1 0,2-2 0,1 0 0,1-3 0,1-1 0,0-1 0,2-2 0,0-1 0,21 5-40,-55-21-12,0 2 5,0-1 1,0 1-1,0-1 0,0 0 0,0 0 0,1 0 1,-1 0-1,0 0 0,1 0 0,-1-1 0,0 1 0,1-1 1,-1 0-1,1 0 0,-1 1 0,1-2 0,-1 1 1,1 0-1,-1 0 0,0-1 0,1 1 0,-1-1 0,0 0 1,1 0-1,-1 0 0,0 0 0,0 0 0,0 0 1,0-1-1,0 1 0,0-1 0,0 1 0,0-1 0,0 0 1,-1 0-1,1 0 0,-1 1 0,1-2 0,-1 1 7,-1-10 46,0 0 0,0-1-1,-2 1 1,1 0 0,-2 0-1,1 0 1,-2 0 0,1 0-1,-2 1 1,0 0 0,0 0-1,-1 0 1,0 0 0,-1 1-1,0 0 1,0 0 0,-1 1-1,-6-6-45,10 11 26,0-1 0,-1 1 0,1 0 0,-1 0 0,0 0 0,0 0 0,0 1 0,0 0 0,-1 0 0,1 0 0,-1 1 0,0 0 0,0 0-1,0 1 1,0-1 0,0 1 0,0 0 0,0 1 0,0-1 0,0 1 0,0 1 0,-1-1 0,1 1 0,0 0 0,0 0 0,0 1 0,0 0-1,0 0 1,1 0 0,-1 1 0,1 0 0,-1 0 0,1 0 0,0 1 0,-4 3-26,-20 18 0,2 1 0,1 1 0,1 1 0,1 2 0,1 0 0,2 2 0,-2 6 0,14-25 0,-94 172 0,99-171-4432,15-14-6270,0-7-5394</inkml:trace>
  <inkml:trace contextRef="#ctx0" brushRef="#br0" timeOffset="-101838.326">21254 13732 7944,'0'0'9646,"0"0"-5162,2-13-1980,5-40-241,-6 51-2126,-1 0 0,0 0 0,0 0 0,0 0-1,-1 0 1,1 0 0,0 0 0,-1 0-1,1 0 1,-1 0 0,0 1 0,1-1 0,-1 0-1,0 0 1,0 1 0,0-1 0,0 0-1,-1 1 1,1-1 0,0 1 0,-1 0 0,1-1-1,-1 1 1,1 0 0,-1 0 0,0 0-137,-68-11 1205,54 15-1175,0 0-1,0 1 1,0 1-1,1 0 1,-1 1-1,1 0 1,1 2-1,-1 0 0,1 0 1,0 1-1,1 1 1,0 0-1,1 1 1,0 0-1,0 2-29,6-8-35,0 1 0,1 1 0,-1-1 0,1 1 0,1 0 0,-1 0-1,1 0 1,0 1 0,1-1 0,0 1 0,0 0 0,0 0 0,1 0 0,1 1-1,-1-1 1,1 0 0,1 1 0,-1-1 0,1 1 0,1-1 0,0 0 0,0 1-1,1-1 1,-1 0 0,2 0 0,-1 0 0,1 0 0,1 0 0,3 7 35,-1-5-44,1-1-1,0 1 1,1-1 0,-1 0 0,2-1 0,-1 0 0,1 0 0,1-1-1,-1 0 1,1 0 0,0-1 0,1-1 0,0 0 0,-1 0 0,1-1-1,1 0 1,-1-1 0,1 0 0,-1-1 0,1-1 0,0 0 0,0 0-1,-1-1 1,1 0 0,0-1 0,6-1 44,-10-1 61,0 1 1,0-1-1,0 0 0,0-1 1,-1 1-1,1-2 0,-1 1 1,0-1-1,0 0 1,-1-1-1,1 1 0,-1-1 1,0 0-1,-1-1 0,0 0 1,0 0-1,0 0 0,3-7-61,53-148 850,-51 119-833,-3-1 0,-2 1-1,-1-2 1,-3 1 0,-1 0 0,-3-2-17,3 38-167,-1 1 0,0-1-1,0 1 1,-1-1 0,0 1 0,0 0-1,0 0 1,-1 0 0,0 0 0,-1 0-1,0 0 1,0 1 0,0 0-1,-1 0 1,-2-3 167,0 13-10586,10 7 1869</inkml:trace>
  <inkml:trace contextRef="#ctx0" brushRef="#br0" timeOffset="-101347.375">22051 13404 13004,'0'0'4912,"0"0"-2040,0 0-571,0 0 122,0 0-368,0 0-544,0 0-310,3-7-309,-2 5-866,-2 2-7,0 1 0,0-1 0,1 0 0,-1 1 0,0-1-1,0 0 1,1 0 0,-1 0 0,0 0 0,0 0 0,1 0 0,-1 0 0,0 0 0,0 0 0,1 0 0,-1 0 0,0 0 0,0 0 0,1-1 0,-1 1 0,0 0 0,0-1 0,1 1 0,-1 0 0,0-1 0,1 1 0,-1-1 0,1 1-1,-1-1 1,0 1 0,1-1 0,-1 0 0,1 1 0,0-1 0,-1 0 0,1 1 0,-1-1 0,1 0 0,0 1 0,0-1 0,-1 0 0,1 0 0,0 1 0,0-1 0,0 0 0,0 0 0,0 1 0,0-1 0,0 0 0,0 0 0,0 0-1,0 1 1,0-1 0,1 0 0,-1 0 0,0 1 0,0-1 0,1 0 0,-1 1 0,0-1 0,1 0 0,0 0-19,-28 12 33,0 0-1,2 1 1,-1 2-1,2 1 1,0 1 0,0 1-1,2 0 1,0 2 0,-4 6-33,-30 70-256,55-91 234,0-1-1,1 0 1,-1 0 0,1 0 0,-1 1-1,1-1 1,0 0 0,0 1 0,0-1-1,1 0 1,-1 0 0,1 1 0,0-1 0,0 0-1,0 0 1,0 0 0,1 0 0,-1 0-1,1 0 1,-1 0 0,1-1 0,0 1 0,0 0-1,1-1 1,-1 0 0,0 1 0,1-1-1,-1 0 1,1 0 0,0 0 0,2 0 22,95 44-209,-83-41 219,-1 1 0,1 1-1,-1 1 1,0 0 0,-1 1 0,0 0-1,0 1 1,-1 1 0,0 1 0,-1 0-1,10 12-9,-21-22 16,0 0 0,0 0 0,0 0 0,-1 0 0,1 0 0,0 0 0,-1 0 0,0 1 0,1-1 0,-1 1 0,0-1 0,0 1 0,-1-1 0,1 1 0,-1 0 0,1-1 1,-1 1-1,0 0 0,1-1 0,-2 1 0,1 0 0,0 0 0,0-1 0,-1 1 0,0 0 0,1-1 0,-1 1 0,0-1 0,0 1 0,0-1 0,-1 1 0,1-1 0,-1 0 0,1 0 0,-1 1 0,0-1 0,1 0 0,-1-1 0,0 1 0,0 0 0,-1 0 0,1-1 0,0 1 0,-3 0-16,-5 1-84,0-1-1,0 0 1,0-1-1,0 0 1,0 0 0,-1-1-1,1 0 1,0-1-1,0 0 1,0-1 0,0 0-1,0 0 1,0-1-1,0-1 1,1 0 0,-1 0-1,1-1 1,0 0-1,1 0 1,-1-1 0,-5-5 84,-10-39-5392,33 15-3785,1 22 1586</inkml:trace>
  <inkml:trace contextRef="#ctx0" brushRef="#br0" timeOffset="-100950.756">22556 13495 18674,'0'0'4548,"0"0"-1484,7-14-683,21-45-363,-27 59-1984,-1-1 0,0 0-1,1 1 1,-1-1 0,1 0 0,-1 1 0,0-1-1,1 0 1,-1 0 0,0 0 0,0 1 0,0-1 0,0 0-1,0 0 1,0 0 0,0 1 0,0-1 0,0 0-1,0 0 1,0 0 0,0 1 0,0-1 0,-1 0-1,1 0 1,0 1 0,-1-1 0,1 0 0,0 0-1,-1 1 1,1-1 0,-1 0 0,1 1 0,-1-1-1,0 1 1,1-1 0,-1 1 0,1-1 0,-1 1 0,0-1-1,0 1 1,1 0 0,-1-1 0,0 1 0,0 0-1,1-1 1,-1 1 0,0 0 0,0 0 0,1 0-1,-1 0 1,0 0 0,0 0 0,0 0 0,0 0-1,1 0 1,-1 0 0,0 0 0,0 1 0,1-1-1,-1 0-33,-4 0 54,-8-1-54,1 0 0,0 0 0,0 1 0,0 1 0,-1 0 0,1 1 0,0 0 0,0 1 0,1 0 0,-1 1 0,1 0 0,-1 1 0,1 0 0,1 1 0,-1 0 0,1 1 0,0 0 0,0 0 0,1 1 0,-6 6 0,12-8 0,1-1 0,0 1 0,0-1 0,0 1 0,1 0 0,0 0 0,0-1 0,0 1 0,0 0 0,1 0 0,0 0 0,1 0 0,-1 0 0,1 0 0,0 0 0,1-1 0,-1 1 0,1 0 0,0-1 0,1 1 0,-1-1 0,1 0 0,0 0 0,0 0 0,1 0 0,0 0 0,-1-1 0,1 1 0,1-1 0,-1 0 0,1 0 0,0-1 0,-1 0 0,3 1 0,1 1 0,-1 0 0,1 1 0,-1 0 0,0 0 0,-1 0 0,1 1 0,-1 0 0,-1 0 0,1 1 0,-1 0 0,-1 0 0,1 0 0,-1 0 0,-1 0 0,1 1 0,-2 0 0,1 0 0,-1 0 0,0 0 0,-1 4 0,0-10 0,-1 0 0,0 0 0,0 0 0,0 1 0,-1-1 0,1 0 0,-1 0 0,1 0 0,-1 0 0,0 0 0,-1 0 0,1 0 0,0 0 0,-1 0 0,1-1 0,-1 1 0,0 0 0,0-1 0,0 0 0,0 1 0,-1-1 0,1 0 0,0 0 0,-1 0 0,0 0 0,1-1 0,-1 1 0,0-1 0,0 1 0,0-1 0,0 0 0,0 0 0,0-1 0,0 1 0,0-1 0,0 1 0,-1-1 0,1 0 0,-2 0 0,-4 1-463,-1 0 1,0 0-1,1-1 0,-1-1 1,0 1-1,1-2 0,-1 1 1,1-1-1,-1-1 0,1 0 1,0 0-1,0 0 0,0-1 1,1-1-1,-1 0 0,1 0 1,0 0-1,-2-3 463,3 0-4682,5-1-1750</inkml:trace>
  <inkml:trace contextRef="#ctx0" brushRef="#br0" timeOffset="-100691.528">22796 13442 9801,'0'0'10383,"0"0"-5322,0 0-2173,0 0-485,0 0-898,3 8-875,-2 91-529,-3-78-106,-30 241-3849,21-221-5985,6-25 790</inkml:trace>
  <inkml:trace contextRef="#ctx0" brushRef="#br0" timeOffset="-100532.811">22761 13481 14670,'0'0'5221,"0"0"-2979,51-81 96,-28 75-192,9 3-929,5 3-576,7 0-257,5 0-256,-2 6-128,1 1 0,-2 0 32,-2 2-32,-11-2-416,-9 3-705,-8-2-1089,-13 1-1121,-3-1-1602,-16 1-3843</inkml:trace>
  <inkml:trace contextRef="#ctx0" brushRef="#br0" timeOffset="-100322.748">22779 13717 10570,'0'0'4548,"0"0"-2049,95 6-1090,-53-10-416,-3-5-384,3 3-385,0 1-128,-8-4-32,-6 8-64,-12-1-32,-12 2-609,-4 0-960,-7 3-1794,-8 7-2915</inkml:trace>
  <inkml:trace contextRef="#ctx0" brushRef="#br0" timeOffset="-100157.256">22694 13899 13357,'0'0'3907,"0"0"-1697,0 0-96,0 0-416,0 0-609,0 0-288,0 0-129,99 47-223,-51-45-321,4-2-64,4 0-64,8 0 0,-5-3-224,2-3-289,-7-1-928,-5 0-865,-11-2-865,-8 2-3235</inkml:trace>
  <inkml:trace contextRef="#ctx0" brushRef="#br0" timeOffset="-99742.839">21047 14459 16111,'0'0'3481,"0"0"-1527,0 0-145,21-3 76,175-15 368,711 27 1111,-300 2-2153,-190-9-1142,-374-5-645,-60-2-1629,-77 0-3785,36 4-592</inkml:trace>
  <inkml:trace contextRef="#ctx0" brushRef="#br0" timeOffset="-99207.851">21899 15002 17713,'0'0'3475,"0"0"-1163,0 0-129,-5-15-219,-23-47-629,-24 22-104,41 36-1015,-5-2-138,0 1 1,-1 1-1,0 0 0,1 1 1,-1 1-1,0 1 0,0 0 1,0 1-1,0 1 1,0 1-1,0 0 0,0 1 1,0 1-1,1 0 0,0 2 1,0 0-1,0 0 1,1 1-1,0 1 0,0 1 1,1 0-1,-2 2-78,11-7-44,0-1 0,1 1 0,-1 0 0,1 0 0,0 1 0,0-1 0,0 1 0,1 0 0,-1 0 0,1 0 0,0 1 0,1-1 0,-1 1 0,1-1 1,0 1-1,1 0 0,-1 0 0,1 0 0,0 0 0,1 0 0,0 0 0,-1 0 0,2 0 0,-1 0 0,1 0 0,0 0 0,0-1 0,1 1 0,-1 0 0,1 0 0,1-1 0,-1 1 0,1-1 0,0 0 0,0 1 0,0-1 0,1-1 0,0 1 44,11 9-11,0-1 1,0-1-1,2 0 0,-1-2 1,1 1-1,1-2 0,0-1 1,0 0-1,1-1 0,0-1 1,0 0-1,1-2 0,-1 0 1,1-1-1,0-1 0,0-1 1,15-2 10,-28 2 43,0-1 0,0 0 1,0-1-1,0 0 0,0 0 1,0 0-1,0-1 0,0 0 1,-1 0-1,1-1 0,-1 0 1,1 0-1,-1 0 0,0-1 1,0 0-1,-1 0 0,1-1 0,-1 0 1,0 0-1,0 0 0,0 0 1,-1-1-1,0 1 0,0-1 1,0 0-1,-1-1-43,15-32 134,-2-2 0,-2 1 0,-2-2 0,-2 1 0,-1-2 0,-2 1 0,-2-1 0,-2 0 0,-2 0 0,-3-15-134,0 35-798,0 33-817,13 48-8821,-3-37 2882</inkml:trace>
  <inkml:trace contextRef="#ctx0" brushRef="#br0" timeOffset="-98851.849">22304 14892 13965,'0'0'6022,"0"0"-2173,0-13-1057,1-46 3347,-17 527-8173,16-464 1713,5 65-5926,14-29-4999,-12-34 5790</inkml:trace>
  <inkml:trace contextRef="#ctx0" brushRef="#br0" timeOffset="-98435.303">22265 15024 13164,'1'-21'1092,"20"-96"5189,-19 109-5979,1 1 0,0-1 0,1 1 0,-1 0 0,1 0 0,1 0 1,-1 0-1,1 1 0,0 0 0,1 0 0,0 0 0,0 0 0,0 1 0,0 0 0,1 1 1,-1-1-1,1 1 0,1 1 0,-1-1 0,0 1 0,1 0 0,0 1 0,-1 0 0,1 0 1,0 1-1,0 0 0,7-1-302,0 1 105,0 0 0,1 1-1,-1 1 1,0 0 0,0 1 0,0 0 0,-1 1 0,1 1 0,-1 1-1,1 0 1,-1 0 0,-1 2 0,1-1 0,6 6-105,-18-10-4,1 0 1,-1 0-1,0 0 0,1 1 1,-1-1-1,0 0 0,0 1 1,-1 0-1,1-1 0,-1 1 0,1 0 1,-1 0-1,0 0 0,0 0 1,0 0-1,0 0 0,0 0 1,-1 0-1,0 0 0,1 1 1,-1-1-1,0 0 0,-1 0 1,1 0-1,-1 0 0,1 0 1,-1 1-1,0-1 0,0 0 1,0 0-1,0-1 0,-1 1 1,1 0-1,-1 0 0,0-1 1,0 1-1,0-1 0,0 1 1,0-1-1,0 0 0,-1 0 1,1 0-1,-1 0 0,1 0 1,-1 0-1,0-1 0,0 1 1,-1 0 3,-17 8-424,0 0 1,-1-1 0,0-1 0,0-1-1,-1-1 1,0-2 0,-22 3 423,166-36 1495,-114 26-1462,0 2 1,1-1 0,-1 1 0,1 0 0,-1 0 0,1 1-1,-1 0 1,1 0 0,-1 1 0,1 0 0,-1 1-1,1-1 1,-1 1 0,0 1 0,0-1 0,0 1-1,0 0 1,0 1 0,-1 0 0,1 0 0,-1 0-1,0 1 1,0 0 0,-1 0 0,0 1 0,0-1 0,0 1-1,0 0 1,-1 0 0,3 5-34,-5-5 7,0-1 1,0 1-1,0 0 0,0 0 1,-1 0-1,0 0 0,0 0 1,-1 0-1,0 0 0,0 0 0,0 0 1,-1 0-1,1 0 0,-2 0 1,1 0-1,-1 0 0,1 0 1,-2-1-1,1 1 0,-1-1 1,0 1-1,0-1 0,0 0 1,0 0-1,-1 0 0,0 0 1,0-1-1,-1 0 0,1 0 1,-1 0-1,0 0 0,0-1 1,0 0-1,0 0 0,-2 1-7,-6 2-8,0-1-1,0 0 1,-1-1-1,0-1 0,0 0 1,0 0-1,0-2 1,0 0-1,0 0 1,0-1-1,-1-1 1,1 0-1,-8-3 9,14 3-201,0-1 0,0 0 0,0-1-1,1 0 1,-1 0 0,0 0 0,1-1 0,0 0 0,0-1 0,0 1-1,1-1 1,-1-1 0,1 1 0,0-1 0,0-1 201,5 5-354,-1 1 1,1-1-1,0 1 0,0-1 1,0 1-1,0-1 0,0 0 1,0 1-1,0-1 1,1 0-1,-1 0 0,1 1 1,-1-1-1,1 0 0,-1 0 1,1 0-1,0 0 1,0 0-1,0 0 0,0 1 1,1-1-1,-1 0 0,0 0 1,1 0-1,-1 0 1,1 0-1,0 1 0,-1-1 1,1 0-1,0 1 0,0-1 1,0 0-1,1 0 354,15-11-5829</inkml:trace>
  <inkml:trace contextRef="#ctx0" brushRef="#br0" timeOffset="-98097.683">23105 14972 18417,'0'0'4132,"0"0"-1244,0 0-704,0 0-460,0 0-790,0 0-635,0 0-176,-6 10-70,0 0-40,1 0-1,0 1 1,0-1-1,1 1 1,0 0-1,1 0 1,0 0-1,1 0 1,-1 9-13,3-13 6,-1 0 1,1 0-1,1 0 1,-1 0 0,1 0-1,1 0 1,-1 0-1,1 0 1,0 0-1,1 0 1,-1-1 0,1 0-1,1 1 1,-1-1-1,1 0 1,0 0 0,0-1-1,1 1 1,0-1-1,0 0 1,0 0 0,0-1-1,1 0 1,0 0-1,0 0 1,0 0 0,0-1-1,1 0 1,-1 0-1,1-1 1,0 0 0,0 0-1,-1 0 1,8 0-7,-3-3 44,0 0 0,-1 0 0,1-1 0,0 0 0,0-1 0,-1 0 1,1-1-1,-1 0 0,0 0 0,0-1 0,-1-1 0,1 0 0,-1 0 0,0-1 0,-1 0 1,0 0-1,0-1 0,0 0 0,-1 0 0,0-1 0,-1 0 0,0 0 0,0 0 0,-1-1 1,0 0-1,-1 0 0,0 0 0,-1-1 0,0 0 0,0 1 0,-1-1 0,-1 0 0,0 0 1,0 0-1,-1 0 0,0 0 0,-1 0 0,-1-2-44,0 7-57,0 1-1,0-1 1,0 1-1,-1 0 1,0 0-1,0 0 1,-1 0-1,1 0 1,-1 1-1,0 0 1,0 0-1,0 0 1,-1 0-1,1 0 1,-1 1-1,0 0 1,0 0-1,0 0 1,-1 1-1,1-1 1,-1 1-1,1 1 1,-1-1-1,0 1 1,1 0-1,-1 0 1,-2 1 57,-10-2-724,0 0 1,0 2-1,0 0 1,1 2-1,-1 0 1,0 0-1,1 2 1,-8 2 723,-28 13-10853</inkml:trace>
  <inkml:trace contextRef="#ctx0" brushRef="#br0" timeOffset="-97285.239">13180 16787 17905,'0'0'2888,"0"0"-464,0 0-113,0 0-506,0 0-711,17-7-229,1-2-620,-9 5-138,-1 0 1,1 0-1,0 1 0,0 0 1,1 0-1,-1 1 0,1 0 1,-1 1-1,1 0 0,4 0-107,-6 1 94,73 6 454,-79-6-542,0 1 1,0-1 0,-1 1-1,1-1 1,0 1 0,0 0-1,-1 0 1,1 0 0,-1 0-1,1 0 1,-1 0 0,1 0-1,-1 0 1,1 0 0,-1 1-1,0-1 1,0 1-1,0-1 1,0 1 0,0-1-1,0 1 1,0 0 0,0-1-1,-1 1 1,1 0 0,-1 0-1,1-1 1,-1 1 0,0 0-1,1 0 1,-1 0 0,0 0-1,0-1 1,-1 1 0,1 0-1,0 0 1,0 0 0,-1 0-1,1-1 1,-1 1-7,-4 10 14,-1 0 0,0-1 0,0 1 0,-1-1-1,0-1 1,-1 0 0,-1 0 0,1 0 0,-2-1 0,1 0 0,-1-1 0,-10 7-14,-49 50-167,68-65 167,1 0 0,0 1 1,-1-1-1,1 0 0,0 0 0,-1 1 1,1-1-1,0 0 0,0 1 0,-1-1 1,1 0-1,0 1 0,0-1 0,0 0 1,-1 1-1,1-1 0,0 1 0,0-1 1,0 0-1,0 1 0,0-1 0,0 0 1,0 1-1,0-1 0,0 1 0,0-1 1,0 1-1,0-1 0,0 0 0,0 1 1,0-1-1,1 0 0,-1 1 0,0-1 1,0 1-1,0-1 0,0 0 0,1 1 1,-1-1-1,0 0 0,1 0 0,-1 1 1,0-1-1,0 0 0,1 1 1,-1-1-1,0 0 0,1 0 0,-1 0 1,0 1-1,1-1 0,-1 0 0,1 0 1,-1 0-1,0 0 0,1 0 0,-1 0 1,1 0-1,-1 0 0,0 0 0,1 0 1,-1 0-1,1 0 0,-1 0 0,0 0 1,1 0-1,-1 0 0,1 0 0,-1-1 0,34-1 21,-34 2-22,172-39-243,-96 19-1943,0 4-3832,-51 12 274</inkml:trace>
  <inkml:trace contextRef="#ctx0" brushRef="#br4" timeOffset="-93286.291">14581 2932 16432,'-14'0'2082,"-59"0"-551,33 0 1673,103-10-2542,415 4-460,-109 6-459,2234-35 274,-2291 18-118,167-35 101,-415 42 55,0-2-1,0-3 1,-2-3 0,8-5-55,-62 21 65,-1-1 1,1 1 0,-1-1-1,1 0 1,-1-1 0,0 0-1,-1 0 1,1 0 0,-1-1 0,1 0-1,-2 0 1,1 0 0,0-1-1,-1 0 1,0 0 0,0-1-1,-1 1 1,0-1 0,0 0-1,-1 0 1,1 0 0,-2-1-1,2-2-65,-3-13 124,-1 0-1,-1 0 1,-1 0-1,-1 0 0,-1 0 1,-1 1-1,-1-1 1,-1 1-1,-1 1 0,-7-14-123,-20-70 138,24 57 54,3 0-1,1 0 0,3-1 0,2 0 0,2 0 0,2 1 0,3-1 0,1 1 0,3 0 1,8-27-192,-8 40 134,3-4 146,-3-1 1,-1 0 0,-1 0 0,-3 0 0,-1-1 0,-2 0 0,-2 1-1,-2-10-280,2 44 18,0-1 0,-1 1-1,0-1 1,0 1-1,0 0 1,-1-1-1,0 1 1,0 1 0,0-1-1,-1 0 1,0 1-1,0 0 1,-1 0-1,1 0 1,-1 0 0,0 1-1,0-1 1,-1 1-1,1 1 1,-1-1-1,0 1 1,0 0 0,0 0-1,0 1 1,0 0-1,-1 0 1,1 0-1,-1 1 1,0 0-1,1 0 1,-2 0-18,-49 0-9,0 1 1,0 3-1,1 3 0,-1 2 0,1 3 1,-9 4 8,-2-1-97,-132 25-331,-107 3 428,-271-14-12,-81-26 12,331-3-137,-1029-2-359,948 11 565,-364 56-69,681-52 23,1 3-1,1 5 1,0 3 0,-16 11-23,99-33-1,-1 0 0,1 1 0,-1 0 0,1 0 0,0 0 0,0 1 0,0 0 0,0 0 0,0 1 0,1 0 0,0 0 0,-1 0 0,1 0 0,1 1 0,-1 0 0,1 0 0,0 0 1,0 1-1,0-1 0,1 1 0,0 0 0,0 0 0,0 0 0,1 0 0,0 0 0,0 1 0,0-1 0,0 5 1,6 6-20,0 0 0,1 0 1,0-1-1,2 0 0,0 0 0,0 0 1,1-1-1,1 0 0,1-1 0,0 0 1,1-1-1,2 2 20,3 6-3,51 69 111,1-3-111,-5 3 0,-3 2 0,-4 3 0,14 41 3,-32-36-484,-5 1 1,20 102 483,-41-155-934,-1 21-2726,-19-26-3789,-6-28-1562</inkml:trace>
  <inkml:trace contextRef="#ctx0" brushRef="#br4" timeOffset="-91079.199">14730 16478 10314,'0'0'3897,"0"0"-870,0 0-486,0 0-305,0 0-319,0 0-326,0-10-246,0-28-229,0 38-1056,0 1 0,0-1 0,0 1 0,-1 0 0,1-1 0,0 1 0,-1-1-1,1 1 1,0-1 0,-1 1 0,1-1 0,-1 1 0,1-1 0,-1 1 0,1-1 0,-1 1 0,1-1 0,-1 0 0,1 1 0,-1-1 0,1 0 0,-1 0 0,0 1 0,1-1 0,-1 0 0,1 0 0,-1 0 0,0 0 0,1 0 0,-1 0 0,0 0 0,1 0 0,-1 0-1,0 0 1,1 0 0,-1 0 0,1 0 0,-1 0 0,0-1 0,1 1 0,-1 0 0,1-1 0,-1 1 0,0 0 0,1-1 0,-1 1 0,1 0 0,-1-1 0,1 1 0,0-1 0,-1 1 0,1-1 0,-1 1 0,1-1 0,0 1 0,-1-1 0,1 0 0,0 1 0,0-1-1,0 1 1,-1-1 0,1 0 0,0 1 0,0-1 0,0 0 0,0 1 0,0-1 0,0 1 0,0-1-60,-4 136 646,4 47-646,24 174 0,-23-347-66,17 37-1715,-12-61-8351,-6 0 2540</inkml:trace>
  <inkml:trace contextRef="#ctx0" brushRef="#br4" timeOffset="-90646.804">15329 16804 10730,'0'0'5360,"0"0"-1538,0 0-587,0 0-379,0 0-806,0 0-630,0 0-411,3 0-411,397 0 459,-393 2-6825,-31-3-5050,9-1-2235</inkml:trace>
  <inkml:trace contextRef="#ctx0" brushRef="#br4" timeOffset="-89980.228">16659 16541 12908,'0'0'4484,"0"0"-1158,0 0-347,0 0-304,0 0-706,0 0-463,0 0-305,0-3-427,-41 134 171,35-118-945,2 0 0,-1 1 0,2 0 0,-1-1 0,2 1 0,0 0 0,1 0 0,0 1 0,1-1 0,1 0 0,0 0 0,1 0 0,0 0 0,1 0 0,1-1 0,0 1 0,1-1 0,0 0 0,1 0 0,0 0 0,1-1 0,1 0 0,2 2 0,2-2 0,1-2 0,0 0 0,0 0 0,1-1 0,1-1 0,-1 0 0,1-1 0,0-1 0,1 0 0,0-2 0,-1 1 0,2-2 0,-1 0 0,0-1 0,1 0 0,-1-1 0,1-1 0,-1-1 0,0 0 0,1-2 0,-1 1 0,0-2 0,0 0 0,0-1 0,-1-1 0,0 0 0,0-1 0,0-1 0,-1 0 0,0-1 0,0 0 0,-1-1 0,0-1 0,-1 0 0,-1 0 0,1-1 0,-2-1 0,0 0 0,0-1 0,-1-1 0,-2 4 0,-2-1 0,0 0 0,0 0 0,-1 0 0,0 0 0,-1-1 0,-1 1 0,0-1 0,-1 0 0,0 0 0,0 1 0,-2-1 0,0 0 0,0 0 0,-1 1 0,-1-1 0,0 0 0,0 1 0,-1 0 0,-1 0 0,0 0 0,-1 1 0,0 0 0,-1 0 0,0 0 0,-1 1 0,0 0 0,0 0 0,-1 1 0,0 0 0,-1 0 0,0 1 0,-1 1 0,1 0 0,-3-1 0,-1 1-325,0 0-1,-1 1 1,0 1 0,0 1 0,0 0-1,0 0 1,-1 2 0,1 0 325,0 0-785,-1 1 0,1 1 0,0 1 0,0 0 0,0 1 0,0 0 0,0 2 0,0-1 0,1 2 0,-1 0 0,1 1 0,-10 5 785,-14 10-10175</inkml:trace>
  <inkml:trace contextRef="#ctx0" brushRef="#br4" timeOffset="-89573.657">17508 16842 9161,'0'0'6619,"0"0"-2780,0 0-1352,0 0-282,0 0-609,0 0-592,0 0-348,0 2-106,-2 2-449,1 0-1,0 0 0,0 0 1,0 0-1,1 0 0,-1 0 1,1 0-1,0 0 1,0 0-1,0 0 0,1 1 1,0-1-1,-1 0 0,1 0 1,1 0-1,-1 0 0,1-1 1,-1 1-1,1 0 1,0 0-1,1-1 0,-1 0 1,0 1-1,1-1 0,0 0-100,-2-3 43,1-1 0,-1 1 0,1-1-1,-1 1 1,0-1 0,1 1 0,-1-1-1,0 0 1,1 0 0,-1 0 0,0 0-1,0 0 1,0 0 0,0 0 0,0 0-1,0 0 1,0 0 0,0-1 0,-1 1-1,1 0 1,0-1 0,-1 1-1,1 0 1,-1-1 0,1 1 0,-1-1-1,0 1 1,1-1 0,-1 1 0,0-1-1,0 1 1,0-1 0,0 1 0,-1-1-1,1 1 1,0-1 0,-1 1 0,1-1-1,0 1 1,-1 0 0,0-1 0,1 1-1,-1-1-42,1-5 31,0 0-163,3-35 88,-5 14-3464,1 23-237,-2 4-3069,2 0-6441</inkml:trace>
  <inkml:trace contextRef="#ctx0" brushRef="#br4" timeOffset="-89044.076">17983 16671 15951,'0'0'4468,"0"0"-1355,0 0-450,0 0-415,0 0-663,0 0-528,0 0-437,-1 2-252,-6 14-321,0 0 0,1 1 0,1 0 1,0 0-1,2 0 0,-1 1 0,2-1 0,1 1 0,0 0 1,1-1-1,1 1 0,2 14-47,2-22-13,1 1 0,1-1 0,-1 0 0,1-1 0,1 0-1,0 0 1,0 0 0,1-1 0,0-1 0,0 1 0,1-1 0,0-1 0,0 0 0,0 0 0,1-1 0,0 0 0,0-1 0,0 0 0,1-1-1,-1 0 1,1-1 0,-1 0 0,1-1 0,0-1 0,0 1 0,0-2 0,0 0 0,-1 0 0,5-2 13,-1 1 12,-1-2 0,0 0 1,1 0-1,-2-2 0,1 1 0,0-2 1,-1 0-1,-1 0 0,1-2 1,-1 1-1,0-1 0,-1-1 0,0 0 1,-1-1-1,0 0 0,0 0 0,-2-1 1,1 0-1,-1-1 0,-1 0 0,2-5-12,-3 7 10,-1 0 0,0 0 0,-1-1 0,0 1 0,-1-1 0,0 0 0,-1-1 0,0 1 0,-1 0 0,0 0 0,-1-1 0,0 1 0,-1 0 0,-1-1 0,0 1 0,-1 0 0,0 0 0,0 0 0,-1 1 0,-1-1 0,0 1 0,-1 0 0,0 0 0,0 1 0,-5-5-10,3 7 0,-1 1 0,-1 0 0,1 0 0,-1 1 0,-1 0 0,1 0 0,-1 2 0,0-1 0,0 1 0,0 1 0,0 0 0,-1 0 0,1 1 0,-1 1 0,0 0 0,1 0 0,-1 1 0,0 1 0,0 0 0,1 1 0,-1 0 0,-5 2 0,10-3-415,0 0 1,0 1-1,0 0 1,0 1-1,1-1 1,-1 1-1,1 1 1,-1-1-1,1 1 1,0 0-1,0 0 1,1 1-1,-1 0 1,1 0-1,0 0 1,1 0-1,-2 3 415,-9 25-7174</inkml:trace>
  <inkml:trace contextRef="#ctx0" brushRef="#br4" timeOffset="-88672.084">18847 16527 11467,'0'0'2407,"0"0"-405,0 0 150,0 0-225,0 0-181,0 0 47,4-13 33,39-102 3384,-20 72-3000,-17 83-2183,-35 395-27,30-247 0,10-148-3977,-8-41-278,-2-7-2055</inkml:trace>
  <inkml:trace contextRef="#ctx0" brushRef="#br4" timeOffset="-87968.734">19511 16693 2947,'0'0'9182,"0"0"-4874,0 0-1564,-4-13-176,-20-63 1457,23 75-3931,1 1 1,0-1 0,0 0 0,0 1-1,0-1 1,0 0 0,0 0 0,0 1-1,0-1 1,0 0 0,0 1 0,0-1-1,1 0 1,-1 1 0,0-1 0,0 0-1,1 1 1,-1-1 0,1 0-1,-1 1 1,0-1 0,1 1 0,-1-1-1,1 1 1,-1-1 0,1 1 0,-1-1-1,1 1 1,0-1 0,-1 1 0,1 0-1,0-1 1,-1 1 0,1 0 0,0 0-1,-1-1 1,1 1 0,0 0-1,-1 0 1,1 0 0,0 0 0,0 0-1,-1 0 1,1 0 0,0 0 0,-1 0-1,1 0 1,0 0 0,0 1 0,-1-1-1,1 0 1,0 0 0,-1 1 0,1-1-1,-1 1 1,1-1 0,0 0-1,-1 1 1,1-1 0,-1 1 0,1-1-1,-1 1 1,1-1 0,-1 1-95,48 29 498,174 173-125,-104-87-314,-53-73-342,-57-87 336,-22-83 22,12 121-71,-39-89 85,39 93-87,1 0-1,0 0 1,-1 0-1,1 1 1,-1-1-1,1 0 0,-1 1 1,0-1-1,0 1 1,0 0-1,0-1 1,0 1-1,0 0 1,0 0-1,0 1 1,0-1-1,0 0 1,-1 1-1,1-1 1,0 1-1,0 0 1,-1-1-1,1 1 1,0 0-1,-1 1 0,1-1 1,0 0-1,0 1 1,-1-1-1,1 1 1,0 0-1,0-1 1,0 1-1,0 0 1,0 1-1,0-1 1,0 0-1,0 0 1,0 1-1,0-1 1,1 1-1,-2 1-1,-27 26 0,1 1 0,1 1 0,2 1 0,1 2 0,-11 20 0,16-24 0,12-18-153,-40 84-5625,48-96 5603,1 5-4218,4-4-1540,5-1-4829</inkml:trace>
  <inkml:trace contextRef="#ctx0" brushRef="#br4" timeOffset="-87578.92">20636 16507 12011,'0'0'7303,"2"-13"-2941,7-40-1287,-9 51-2902,1 1 1,0 0 0,-1-1 0,1 1 0,-1-1 0,1 1-1,-1 0 1,0-1 0,0 1 0,0-1 0,1 1-1,-1-1 1,-1 0 0,1 1 0,0-1 0,0 1-1,-1 0 1,1-1 0,0 1 0,-1-1 0,1 1-1,-1-1 1,0 1 0,0 0 0,1 0 0,-1-1 0,0 1-1,0 0 1,0 0 0,0 0 0,0 0 0,-1 0-1,1 0 1,0 0-174,-19 42 107,18 20-107,3 0 0,2 0 0,3 0 0,3-1 0,2 0 0,9 23 0,-15-56 0,-4-22-64,9 46-3528,-21 24-6061,2-65 637</inkml:trace>
  <inkml:trace contextRef="#ctx0" brushRef="#br4" timeOffset="-87131.3">20897 16621 6086,'50'-108'15305,"47"16"-7063,-89 87-8005,1 1 0,-1 0 0,1 0 0,0 1 0,-1 0 0,2 0 0,-1 1 0,0 0 0,0 1 0,1 0 0,-1 0 0,0 1 0,2 0-237,-6 1 2,-1-1 0,1 1 0,-1 0 0,1 0 0,-1 0 1,0 1-1,1-1 0,-1 1 0,0 0 0,0 1 0,0-1 0,0 1 1,-1-1-1,1 1 0,-1 0 0,1 0 0,-1 1 0,0-1 1,0 1-1,-1-1 0,1 1 0,-1 0 0,0 0 0,0 0 0,0 1 1,0-1-1,-1 0 0,0 1 0,1-1 0,-2 1 0,1 3-2,1 2-1,-1 0 0,0 0 0,-1 0 0,0 1 0,-1-1 0,0 0 0,0 0 0,-1 0 0,-1 0 0,1 0 0,-2 0 0,1 0 0,-5 7 1,2-7-59,0 0 0,0-1 0,-1 0-1,0 0 1,0-1 0,-1 0 0,-1 0 0,1-1 0,-1 0 0,0 0 0,0-1-1,-1 0 1,-2 0 59,25-21-96,-4 11 123,1 1 0,0 1-1,-1-1 1,1 1 0,0 1-1,1 0 1,-1 0 0,0 1-1,0 1 1,0-1 0,0 1-1,0 1 1,0 0 0,0 1 0,0 0-1,-1 0 1,1 1 0,-1 0-1,0 0 1,0 1 0,-1 1-1,1 0 1,-1 0 0,0 0-1,0 2-26,-2-4 6,-1 0-1,0 1 0,0 0 0,-1 0 0,1 1 1,-1-1-1,0 1 0,-1 0 0,1 0 0,-1 0 1,0 1-1,-1-1 0,1 1 0,-1-1 0,-1 1 1,1 0-1,-1 0 0,0-1 0,-1 1 0,0 0 1,0 0-1,0 0 0,-1 0 0,0 0 0,0 0 1,-1-1-1,0 1 0,0 0 0,0-1 0,-1 1 1,0-1-1,-1 0 0,1 0 0,-1 0 0,0-1 1,0 1-1,-1-1 0,-1 2-5,-8 1 0,0 1 0,-1-2 0,0 0 0,0-1 0,-1 0 0,1-1 0,-1-1 0,-1 0 0,1-1 0,0-1 0,-1-1 0,1 0 0,-1-1 0,1-1 0,-1 0 0,-4-2 0,13 0-73,1 1 0,0-1 0,0-1 0,0 1 0,0-1 0,1 0 0,-1-1 0,1 0 0,0 0-1,0 0 1,1 0 0,0-1 0,0 0 0,0 0 0,0-1 0,1 1 0,0-1 0,1 0 0,0 0 0,0 0 0,0-1 0,1 1 0,0-1 0,0 1 0,1-1 0,0 0 0,0 0 0,1 1-1,0-1 1,0 0 0,1 0 0,0 1 0,0-1 0,1 0 0,0 1 0,0-1 0,1 1 0,1-4 73,-2 3-3721,-1 6-2690</inkml:trace>
  <inkml:trace contextRef="#ctx0" brushRef="#br4" timeOffset="-85598.623">13422 18151 16656,'0'0'4687,"0"0"-1276,0 0-587,-6-1-705,-16-6-837,35-6-172,11 6-1044,0 2 1,1 0-1,0 2 0,-1 0 1,1 2-1,0 1 0,5 1-66,51 29-34,-80-29 25,1 1 0,-1-1 0,0 0 0,1 0 0,-1 1 0,0-1 0,0 1 0,0-1 0,0 1 0,0-1 0,-1 1 0,1 0 0,0-1 0,-1 1 0,1 0 0,-1 0 0,0-1 1,1 1-1,-1 0 0,0 0 0,0-1 0,0 1 0,0 0 0,-1 0 0,1 0 0,0-1 0,-1 1 0,1 0 0,-1-1 0,0 1 0,0 0 0,1-1 0,-1 1 0,0-1 0,0 1 0,0-1 0,-1 1 0,1-1 0,0 0 1,0 0-1,-1 1 0,1-1 0,-1 0 0,1 0 0,-1 0 9,-18 14-121,0-2-1,-1 0 1,0-1 0,-1-1 0,0-1 0,-1-1 0,0-1 0,-3 0 121,-93 39-435,120-47 423,-1 0 0,0 0 1,1 1-1,-1-1 0,1 0 0,-1 1 1,0-1-1,1 1 0,-1-1 0,0 0 1,0 1-1,1-1 0,-1 1 1,0-1-1,0 1 0,0-1 0,1 1 1,-1-1-1,0 1 0,0-1 0,0 1 1,0-1-1,0 1 0,0-1 1,0 1-1,0-1 0,0 1 0,0-1 1,0 1-1,0-1 0,-1 1 0,1-1 1,0 1-1,0-1 0,0 0 1,-1 1-1,1-1 0,0 1 0,-1-1 1,1 1-1,0-1 0,-1 0 0,1 1 1,0-1-1,-1 0 0,1 1 1,-1-1-1,1 0 0,0 0 0,-1 0 1,1 1-1,-1-1 0,1 0 1,-1 0-1,1 0 0,-1 0 0,1 0 1,-1 0-1,1 0 0,-1 0 0,1 0 1,-1 0-1,1 0 0,-1 0 1,0 0 11,45 6-183,359-31 23,-384 23-276,11-1-727,-11 5-4077,-18-1-936</inkml:trace>
  <inkml:trace contextRef="#ctx0" brushRef="#br4" timeOffset="-78995.668">16145 18138 1505,'0'0'801,"0"0"117,0 0 476,0 0 165,0 0 202,0 0 407,0 0 159,10-4 65,32-12 15,-29-8 2681,11-30 747,-82 137-2099,41-55-3717,2-1 0,0 2-1,3 0 1,0 1 0,1 0 0,-2 17-19,11-39-107,0 0 0,0 0 0,1 1 1,0-1-1,1 1 0,0-1 0,0 0 0,0 1 1,1-1-1,1 1 0,-1-1 0,1 0 1,1 0-1,0 0 0,0 0 0,0 0 1,1-1-1,0 1 0,0-1 0,1 0 0,0 0 1,1-1-1,-1 1 0,1-1 0,0 0 1,1-1-1,-1 0 0,1 0 0,0 0 1,0-1-1,1 0 0,-1 0 0,1-1 0,0 0 1,8 2 106,-1-2 85,0-2 0,0 0 1,0-1-1,0 0 0,0-2 0,0 1 1,-1-2-1,1 0 0,0 0 1,-1-2-1,0 0 0,0 0 1,0-1-1,-1-1 0,0 0 0,0-1 1,-1-1-1,0 0 0,0 0 1,-1-1-1,0-1 0,-1 0 0,0 0 1,-1-1-1,0 0 0,-1 0 1,0-1-1,-1 0 0,-1-1 0,0 0 1,-1 0-1,0 0 0,-1 0 1,0-1-1,-2 0 0,0 1 0,0-1 1,-1 0-1,-1 0 0,0 0 1,-2 0-1,1 0 0,-2-1-85,0 2-6,-1-1 0,-1 0-1,0 1 1,-1 0 0,0 0 0,-1 1-1,-1 0 1,0 0 0,-1 0 0,0 1-1,-1 1 1,0-1 0,-1 2-1,0-1 1,0 2 0,-1-1 0,-1 2-1,0-1 1,0 2 0,0 0 0,-1 0-1,0 2 1,-12-4 6,10 6-408,0 1 1,0 0-1,-1 1 1,1 1-1,0 1 0,-1 0 1,1 1-1,0 1 1,-5 2 407,-78 40-9710,72-23-630</inkml:trace>
  <inkml:trace contextRef="#ctx0" brushRef="#br4" timeOffset="-78623.666">16884 18291 12300,'0'0'3806,"0"0"-1222,0 0-486,0 0-182,0 0-624,0 0-545,0 0-309,-1 13-171,-3 37-101,-9 3 1008,53-58 625,-37 1-1752,1-1-1,-1 0 1,0 0-1,-1 0 1,1 0-1,-1-1 1,0 1-1,0-1 1,-1 0-1,0 1 1,0-1-1,0 0 1,0 0-1,-1-5-46,-2-27-5803,-1 30-496</inkml:trace>
  <inkml:trace contextRef="#ctx0" brushRef="#br4" timeOffset="-78028.843">17352 18336 10122,'0'0'3582,"0"0"-588,0 0-383,0 0-246,0 0-267,0 0-337,0 0-357,-13-11-325,-43-33-134,50 39-827,1-1 0,0 0 0,0 0 1,0-1-1,1 1 0,0-1 0,0 0 1,1 0-1,0 0 0,0-1 0,1 1 1,-1-1-1,2 1 0,-1-1 0,1 0 0,0 0 1,1 0-1,0 0 0,0 1 0,1-1 1,0 0-1,0 0 0,0 0 0,1 1 1,1-1-1,-1 1 0,2-3-118,-2 4 15,0 0 1,1 0-1,-1 0 0,1 1 1,0-1-1,0 1 1,1 0-1,-1 0 0,1 0 1,0 0-1,1 1 0,-1 0 1,1 0-1,0 0 0,0 0 1,0 1-1,0-1 0,1 1 1,-1 1-1,1-1 0,0 1 1,0 0-1,0 0 0,0 1 1,0 0-1,0 0 0,0 0 1,1 1-1,-1 0 1,0 0-1,0 0 0,0 1 1,1 0-1,-1 0 0,0 1 1,0-1-1,0 1 0,-1 1 1,1-1-1,4 3-15,-4 2-4,0 0 0,0 1 0,-1-1 0,0 1 0,0 0 0,-1 0 0,0 1 0,0-1 0,-1 1 0,0 0 0,-1 0-1,0 0 1,0 0 0,-1 0 0,0 0 0,-1 1 0,0-1 0,0 0 0,-1 1 0,0-1 0,-1 0 0,0 0 0,0 0 0,-1 0 0,0 0 0,-1-1 0,1 1 0,-2-1 0,1 0 0,-1 0 0,-1-1 0,1 1 0,-1-1 4,-83 109-168,65-89-128,1 2 1,2 1-1,0 0 0,-15 33 296,35-61-36,-1 0-1,0 0 1,1 0 0,0 0-1,-1 0 1,1 1 0,0-1-1,0 0 1,0 1 0,0-1-1,1 0 1,-1 1 0,1-1-1,-1 1 1,1-1 0,0 1-1,0-1 1,0 1 0,0-1-1,0 1 1,1-1 0,-1 1-1,1-1 1,0 1 0,0-1 0,0 0-1,0 1 1,0-1 0,0 0-1,0 0 1,1 0 0,-1 0-1,1 0 1,-1 0 0,1 0-1,0 0 1,0-1 0,0 1-1,0-1 1,0 1 0,0-1-1,1 0 1,-1 0 0,0 0-1,1 0 1,-1 0 36,9 2 82,-1-2 1,1 1-1,0-1 1,-1-1-1,1 0 0,0 0 1,0-1-1,-1 0 1,1-1-1,-1 0 0,1-1 1,-1 0-1,0-1 1,0 0-1,0 0 0,-1-1 1,0-1-1,0 1 1,1-2-83,-4 3 58,0-1 1,0 0 0,-1 0 0,0 0 0,0-1 0,0 1 0,0-1-1,-1 0 1,0-1 0,0 1 0,-1-1 0,0 1 0,0-1 0,0 0 0,-1-1-1,0 1 1,-1 0 0,1 0 0,-1-1 0,-1 1 0,1-1 0,-1 1-1,-1-1 1,1 1 0,-1 0 0,-1-1 0,-1-5-59,1 8-195,0 0 1,0 0-1,-1 0 0,0 0 0,0 0 1,0 1-1,0-1 0,-1 1 0,0 0 1,1 0-1,-2 0 0,1 0 1,0 1-1,-1 0 0,0 0 0,1 0 1,-1 0-1,0 1 0,0 0 0,-1 0 1,1 0-1,-2 0 195,-123-18-8368,109 19-1529</inkml:trace>
  <inkml:trace contextRef="#ctx0" brushRef="#br4" timeOffset="-77537.276">17888 18067 13869,'0'0'3620,"0"0"-786,0 0-341,0 0-437,0 0-439,0 0-256,0 0-261,5-8-262,-2 3-703,-2 3-107,0 0 1,0 0-1,1 0 0,-1 0 1,0 0-1,1 0 1,-1 1-1,1-1 0,-1 0 1,1 1-1,0 0 0,0-1 1,0 1-1,0 0 0,0 0 1,0 0-1,0 0 0,0 0 1,0 0-1,0 1 0,0-1 1,1 1-1,-1 0 0,0-1 1,1 1-29,369 0 1526,-370 2-1508,0 0 0,-1-1 0,1 1 0,-1 0 0,1 0 0,-1 0 0,1 0 0,-1 1 0,0-1-1,0 0 1,0 0 0,0 1 0,-1-1 0,1 1 0,0-1 0,-1 1 0,0-1 0,0 1 0,0-1-1,0 1 1,0-1 0,0 1 0,0-1 0,-1 0 0,1 1 0,-1-1 0,0 1 0,0-1 0,0 0-1,0 1 1,0-1 0,0 0 0,-1 0 0,0 0-18,-126 309 0,124-297-31,-46 155-4444,15 4-5849,31-140-6716</inkml:trace>
  <inkml:trace contextRef="#ctx0" brushRef="#br5" timeOffset="107524.398">671 2975 13837,'0'0'2167,"0"0"-330,0 0 218,0 0-282,0 0-658,0 0-181,0 0 43,0 0-502,14-10-282,-2 2-153,1 0 0,0 0 0,0 1 0,1 1 0,0 0 0,0 1 0,0 1 0,9-2-40,377-67 683,-386 63-623,-48 8-61,-89 2 17,1 7 0,-27 7-16,-83 16 230,552-70-12,88-24-121,-377 57-65,-64 1 48,-316 43 384,125-5-80,217-25-358,31-5-46,188-9-135,158-28 155,-288 23-21,-95 3 143,-291 4 1774,124 5-1437,242 9-3471,0-1-4739,-11-5-7751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0:44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116 230 18289,'0'0'2002,"0"0"5,0 0 86,0 0-748,0 0-635,0 0-133,0 0 10,-6 2-283,2 0-283,-13 7-3,39-6-67,-6-6-26,1-1 1,-1-1 0,0 0 0,0-1-1,0-1 1,-1 0 0,0-1 0,0-1-1,-1-1 1,-1 0 0,9-7 74,-21 16-13,1 1-1,-1-1 1,0 0-1,1 0 1,-1 1-1,0-1 1,0 0-1,0 0 1,0-1 0,0 1-1,0 0 1,0 0-1,0 0 1,0-1-1,0 1 1,0 0-1,-1-1 1,1 1 0,-1-1-1,1 1 1,-1-1-1,0 1 1,1-1-1,-1 1 1,0-1-1,0 1 1,0-1 0,0 1-1,0-1 1,0 0-1,-1 1 1,1-1-1,0 1 1,-1-1-1,1 1 1,-1 0 0,0-1-1,1 1 1,-1 0-1,0-1 1,0 1-1,0 0 1,0 0-1,0-1 1,0 1-1,0 0 1,0 0 0,-1 0-1,1 1 1,0-1-1,-1 0 1,1 0-1,0 1 1,-2-1 13,-2-1 15,-1 0-1,1 1 1,-1 0-1,1 0 1,-1 1 0,1 0-1,-1 0 1,1 0 0,-1 0-1,1 1 1,-1 0-1,1 0 1,-1 0 0,1 1-1,0 0 1,0 0-1,-1 0 1,2 1 0,-1 0-1,0 0 1,0 0 0,1 0-1,0 1 1,0-1-1,0 1 1,-2 3-15,-82 121 768,54-15-454,33-110-313,1 1 0,-1-1 1,1 1-1,0-1 0,0 1 0,1-1 1,-1 1-1,1-1 0,0 1 0,0-1 0,0 0 1,0 1-1,0-1 0,1 0 0,-1 0 1,1 0-1,0 0 0,0 0 0,0 0 1,1 0-1,-1-1 0,0 1 0,1-1 0,0 0 1,0 1-1,-1-1 0,1-1 0,1 1 1,-1 0-1,0-1 0,1 1-1,10 1 2,0-1 0,0 0-1,0-1 1,0-1 0,0 0 0,0-1-1,0-1 1,-1 0 0,1 0 0,0-2 0,-1 0-1,1 0 1,-1-1 0,0-1 0,-1 0-1,0 0 1,0-2 0,0 1 0,-1-2 0,0 1-1,0-2 1,-1 1 0,0-1 0,3-6-2,-9 12 25,0 0 1,-1-1-1,0 1 1,0-1-1,0 0 1,0 0-1,-1 0 1,0 0-1,0 0 1,0 0-1,-1-1 1,0 1-1,0-1 1,0 1-1,0-1 1,-1 1-1,0-1 1,0 0-1,-1 1 1,0-1-1,0 1 1,0-1-1,0 1 1,-1 0-1,0-1 1,0 1-1,0 0 1,-1 0-1,0 0 1,0 1-1,0-1 1,0 1-1,-3-3-25,-1-2 125,-1 1 0,0 0 0,0 1 0,-1 0 0,0 0 0,0 1 0,-1 0-1,0 0 1,0 1 0,0 0 0,0 1 0,-1 0 0,0 1 0,0 0 0,0 1 0,-4 0-125,5 2 31,0 0 0,0 1 0,0 0 0,1 0 1,-1 1-1,0 1 0,1 0 0,0 0 0,-1 1 0,1 0 1,0 0-1,1 1 0,-1 0 0,1 1 0,0 0 0,1 0 1,-1 0-1,1 1 0,0 1 0,1-1 0,0 1 0,0 0 1,1 0-1,-1 1 0,2-1 0,-1 1 0,2 0 0,-1 1 1,1-1-1,0 1 0,-1 9-31,2-12 0,-1-1 0,1 1 1,0 0-1,1 0 0,0 1 0,0-1 0,0 0 0,1 0 1,0 0-1,1 1 0,0-1 0,0 0 0,0 0 0,1 0 1,0 0-1,0 0 0,1 0 0,0-1 0,0 1 0,0-1 1,1 0-1,0 0 0,0 0 0,1 0 0,-1-1 0,1 1 1,1-1-1,-1-1 0,1 1 0,-1-1 0,4 2 0,5-1-27,0-1-1,0-1 0,1 0 0,-1 0 1,1-2-1,0 0 0,0 0 0,0-2 1,-1 1-1,1-2 0,0 0 0,-1-1 0,1-1 1,-1 0-1,0 0 0,0-2 0,0 0 1,-1 0-1,0-1 0,0-1 0,-1 0 1,0-1-1,0 0 0,-1-1 0,3-4 28,-7 5 21,0 0-1,-1 0 0,-1-1 0,0 0 1,0 0-1,-1-1 0,0 1 1,0-1-1,-2 0 0,1 0 0,-1 0 1,-1 0-1,0 0 0,0-1 1,-1 1-1,-1 0 0,0 0 1,0-1-1,-1 1 0,-1 0 0,0 0 1,0 1-1,-1-1 0,0 1 1,-1 0-1,-1 0 0,1 0 0,-1 0 1,-1 1-1,0 0 0,0 1 1,-1-1-1,0 1 0,0 1 0,-6-4-20,11 8 5,0 0 0,-1 1 0,1-1 0,-1 1 0,0 0-1,1 0 1,-1 0 0,0 1 0,0-1 0,0 1 0,0 0 0,-1 0-1,1 1 1,0-1 0,0 1 0,0 0 0,-1 0 0,1 0 0,0 1-1,0-1 1,-1 1 0,1 0 0,0 0 0,0 0 0,0 1 0,0 0-1,1 0 1,-1 0 0,0 0 0,1 0 0,-1 1 0,1-1 0,0 1-5,-60 94-436,33-25-3122,20-45 393,-8 16-7699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7:29.7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0 721 16432,'0'0'1137,"0"0"315,0 0 48,0 0-192,19-9-630,811-356 1222,-709 313-1557,535-212 878,-543 234-1274,-111 41 48,-95 74 15,-202 123 329,-99 41-339,-153 103-179,386-229 270,127-88-38,34-34-52,0-1 0,-1 1-1,1 0 1,0 0-1,0-1 1,0 1-1,0 0 1,0 0 0,0-1-1,0 1 1,0 0-1,0 0 1,1-1-1,-1 1 1,0 0-1,0-1 1,1 1 0,-1 0-1,0-1 1,1 1-1,-1 0 1,1-1-1,-1 1 1,1 0-1,-1-1 1,1 1 0,-1-1-1,1 1 1,-1-1-1,1 0 1,0 1-1,-1-1 1,1 0-1,0 1 1,-1-1 0,1 0-1,0 1 1,0-1-1,-1 0 1,1 0-1,0 0 1,0 0 0,-1 0-1,1 0 1,0 0-1,0 0 1,-1 0-1,1 0 1,0-1-1,-1 1 1,1 0 0,0 0-1,0-1 1,-1 1-1,1 0 1,0-1-1,-1 1 1,1-1-1,-1 1 1,1 0 0,0-1-1,-1 0 1,1 1-1,-1-1 1,0 1-1,1-1 1,-1 0-1,46-11-20,-1-3 1,-1-2-1,0-1 1,19-13 19,-3 2-13,1078-555 1078,-665 332 966,-383 207-819,-1005 575-555,909-526-653,-45 27 34,0 3 0,2 2-1,-24 24-37,48-32-75,24-28 69,1 1-1,0-1 0,0 1 0,0 0 0,0-1 0,0 1 0,0 0 0,0-1 0,0 1 0,0 0 0,0-1 0,0 1 0,1-1 1,-1 1-1,0 0 0,0-1 0,1 1 0,-1-1 0,0 1 0,1 0 0,-1-1 0,0 1 0,1-1 0,-1 1 0,1-1 0,-1 0 1,1 1-1,-1-1 0,1 1 0,-1-1 0,1 0 0,-1 0 0,1 1 0,0-1 0,-1 0 0,1 0 0,0 1 0,-1-1 0,1 0 1,-1 0-1,1 0 0,0 0 0,-1 0 0,1 0 0,0 0 0,-1 0 0,1 0 0,0-1 0,-1 1 0,1 0 0,-1 0 0,1-1 1,0 1-1,-1 0 0,1 0 0,-1-1 0,1 1 0,-1-1 0,1 1 0,-1 0 0,1-1 0,-1 1 0,1-1 0,-1 0 7,190-63-189,-129 38 208,1316-579 344,-1353 599-238,-67 37-4,29-22-100,-564 341 593,416-257-711,4 8 92,155-99 4,0-1 1,1 1-1,-1-1 1,0 1-1,1 0 1,0 0-1,-1 0 1,1 0-1,0 1 1,0-1-1,0 1 1,1-1-1,-1 1 1,0 0-1,1-1 1,0 1-1,0 0 1,0 0-1,0 0 1,0 0-1,0 0 1,22 3-69,7-8 6,-1-2 0,0 0 1,0-1-1,-1-2 0,1-1 0,21-9 63,-11 4 9,502-173 48,351-112 510,-759 264 245,-131 34-811,-1 0 0,1 1 0,-1-1 0,1 0 0,-1 0 0,1 0 0,-1 1 0,1-1 0,-1 0 0,1 0 0,-1 1 0,1-1 0,-1 0 0,1 1 0,0-1 0,-1 1 0,1-1 1,0 1-1,-1-1 0,1 0 0,0 1 0,0-1 0,-1 1 0,1-1 0,0 1 0,0-1 0,0 1 0,0-1 0,0 1 0,0 0 0,0-1 0,0 1 0,0-1 0,0 1 0,0-1 0,0 1 0,0-1 1,0 1-1,0-1 0,0 1 0,1-1 0,-1 1 0,0-1 0,0 1 0,1-1 0,-1 1 0,0-1 0,0 1 0,1-1 0,-1 0 0,1 1 0,-1-1 0,0 0 0,1 1 0,-1-1 0,1 0 0,-1 1 1,1-1-1,-1 0 0,1 0 0,-1 0 0,1 0 0,-1 1 0,1-1 0,-1 0 0,1 0-1,-170 132 0,-313 225 0,466-344 0,4-4 0,1 0 0,-1 0 0,2 1 0,-1 0 0,1 1 0,1 0 0,0 0 0,1 1 0,0 1 0,0-1 0,2 1 0,-6 12 0,12-22-2,-1-1-1,1 1 1,-1-1-1,1 0 1,0 1 0,0-1-1,0 1 1,0-1-1,0 0 1,1 1 0,-1-1-1,1 0 1,0 1-1,-1-1 1,1 0 0,0 1-1,0-1 1,0 0 0,1 0-1,-1 0 1,0 0-1,1 0 1,0-1 0,-1 1-1,1 0 1,0-1-1,0 1 1,0-1 0,0 1-1,0-1 1,0 0-1,0 0 1,0 0 0,2 0 2,83 18-298,408-17-3241,-463-3 2747,118 2-7534,-91 4-1892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4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78 1922,'0'0'11258,"0"0"-6640,0 0-2290,0 0-246,0 0-566,0 0-566,0 0-213,-11 12-145,-34 41-218,44-51-367,0 0 0,-1 0 1,1 1-1,0-1 0,1 0 0,-1 1 1,0-1-1,1 0 0,-1 1 0,1-1 0,0 1 1,0-1-1,0 1 0,0-1 0,0 1 1,0-1-1,1 1 0,-1-1 0,1 0 1,-1 1-1,1-1 0,0 0 0,0 1 0,0-1 1,1 0-1,0 2-7,2 3 15,2 8-56,0-1 1,1 0-1,0-1 1,1 0-1,0 0 1,2 0-1,-1-1 1,1-1-1,1 1 1,0-2-1,1 0 1,0 0-1,0-1 0,1 0 1,0-1-1,1-1 1,-1 0-1,2-1 1,-1 0-1,0-1 1,1-1-1,12 2 41,-18-7 110,0 0 1,0-1-1,0 0 0,0-1 0,-1 0 0,1 0 0,-1-1 1,0 0-1,0-1 0,0 0 0,0 0 0,-1 0 0,0-1 1,0 0-1,-1-1 0,1 1 0,-1-1 0,-1 0 0,1-1 1,-1 1-1,-1-1 0,1 0 0,-1-1 0,-1 1 0,0 0 1,0-1-1,0 0 0,-1 0 0,0 0 0,-1 0 0,0 0 1,-1 0-1,0-7-110,2-1 215,-1 1 1,0-1-1,-1 1 1,-1-1-1,-1 1 1,-1-1-1,0 1 1,-1 0-1,0 0 1,-1 0-1,-2-1-215,7 15 11,-1 1-1,1-1 1,-1 1-1,1 0 1,-1-1-1,0 1 1,0 0 0,0-1-1,1 1 1,-1 0-1,0 0 1,0 0 0,-1 0-1,1 0 1,0 0-1,0 0 1,0 0-1,-1 0 1,1 1 0,0-1-1,-1 0 1,1 1-1,-1-1 1,1 1 0,0 0-1,-1-1 1,1 1-1,-1 0 1,1 0-1,-1 0 1,1 0 0,-1 0-1,1 0 1,-1 1-1,1-1 1,-1 0 0,1 1-1,-1-1 1,1 1-1,0-1 1,-1 1-1,1 0 1,0 0 0,-1-1-1,1 1 1,0 0-1,0 0 1,0 0-1,0 0 1,0 0 0,0 1-1,0-1 1,0 0-1,0 0 1,1 1 0,-1 0-11,-5 10-62,1 1 1,1 1 0,0-1-1,1 1 1,0-1 0,1 1 0,0 0-1,1 0 1,1 0 0,1 0 0,-1 0-1,2-1 1,0 1 0,1 0-1,0-1 1,1 1 0,1-1 0,0 0-1,0 0 1,2-1 0,-1 0-1,2 0 1,0 1 61,50 48-3997,-10-31-3307,-20-20-4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5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15022,'0'0'6139,"0"0"-2284,0 0-946,0 0-742,0 0-837,0 0-684,0 0-251,17-10-139,58-30-208,1 28-48,-64 13 0,-10-1 0,1-1 0,-1 1 0,0 0 0,0 0 0,1 0 0,-1 0 0,0 0 0,0 1 0,0-1 0,1 1 0,-1-1 0,0 1 0,0 0 0,0 0 0,0 0 0,0 0 0,0 0 0,0 0 0,0 0 0,-1 1 0,1-1 0,0 1 0,-1-1 0,1 1 0,-1 0 0,0-1 0,1 1 0,-1 0 0,0 0 0,0 0 0,0 0 0,0 0 0,-1 0 0,1 0 0,0 1 0,-1-1 0,0 0 0,1 0 0,-1 1 0,0-1 0,0 0 0,0 0 0,0 0 0,-1 1 0,1-1 0,-1 0 0,1 0 0,-1 0 0,0 0 0,0 0 0,0 0 0,0 2 0,-8 9 0,-1 1 0,0-2 0,-1 1 0,-1-1 0,1-1 0,-2 0 0,0-1 0,0 0 0,-14 8 0,-3 3 0,-22 29 0,94-40-1116,176-38-6551,-176 20 4476,17-4-2612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6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24183,'0'0'3331,"0"0"-833,0 0-512,0 0-1217,0 0-769,0 0 0,0 0 0,16 99 0,-13-56 0,-3 0 0,4 1 0,-1 0 0,-1-3 0,2-3-128,-3-1-2627,2-7-3939,2-5-11339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15246,'0'0'5093,"0"0"-1559,0 0-598,0 0-667,0 0-763,0 0-594,0 0-372,14-3-300,69-10-193,1 3 1,78 3-48,-73 3-586,-125 14-9851,12-6 2606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55 19667,'0'0'4067,"0"0"-1888,0 0-98,0 0-735,0 0-289,-10 116-256,16-41-193,-2 6-192,3 5-255,3 0-1,-4-3-160,-2-3-385,1 0-800,-1-4-1025,3-4-1665,-1-8-321,-3-12-2531</inkml:trace>
  <inkml:trace contextRef="#ctx0" brushRef="#br0" timeOffset="366.53">20 221 16560,'17'-117'2445,"-16"112"-2236,0 0 0,1-1 0,0 1 0,0 0 0,0 0 0,0 0 0,1 0 0,0 0 0,0 1 0,0-1 0,1 1 0,-1 0 1,1 0-1,0 0 0,1 1 0,-1-1 0,0 1 0,1 0 0,0 0 0,0 0 0,0 1 0,0 0 0,0 0 0,0 0 0,0 1 0,1-1-209,130-1 2615,-124 5-2482,0 0-1,0 0 1,0 1 0,0 1 0,-1 0-1,0 1 1,0 0 0,0 0 0,0 1-1,-1 1 1,0 0 0,0 0 0,1 2-133,-7-6 12,0 1 0,-1 0 0,1 0 0,-1 0 0,0 0 0,0 1 0,0-1 0,-1 1 0,1 0 0,-1-1 0,0 1 0,-1 0 0,1 0 0,-1 1 0,0-1 0,0 0 0,-1 0 0,1 0 0,-1 1 0,0-1 0,-1 0 0,1 0 0,-1 1 0,0-1 0,-1 0 0,1 0 0,-1 0 0,0 0 0,0 0 0,0-1 0,-2 2-12,-10 14-358,-1-2 1,-1 0-1,-1-1 1,0 0-1,-1-1 1,-1-2-1,-1 1 1,0-2-1,0-1 1,-1-1-1,-1 0 1,-19 6 356,17-6-630,44-18 694,-1 0-1,1 1 1,0 2 0,0-1 0,0 2-1,1 1 1,-1 1 0,6 0-63,-20 1 69,-1 0 1,0 0 0,1 1 0,-1 0-1,0 0 1,0 0 0,1 1-1,-1 0 1,0 0 0,-1 0 0,1 0-1,0 1 1,-1 0 0,1 0-1,-1 0 1,0 0 0,0 1 0,0-1-1,0 1 1,-1 0 0,0 1-1,1-1 1,-1 0 0,-1 1 0,1 0-1,-1 0 1,0-1 0,0 1-1,0 0 1,-1 1 0,0-1 0,0 0-1,0 0 1,0 4-70,1 1 67,0-1 0,-1 1 0,0 0 0,0 0 0,-1-1 0,0 1 0,-1 0 0,0 0 0,-1 0 0,0-1 0,0 1 0,-1-1 0,0 0 0,-1 0 0,0 0 0,-1 0 0,1 0 0,-2-1 0,1 0 0,-1 0 0,0 0 0,-1-1 0,0 0 0,0 0 0,0-1 0,-1 0 0,0 0 0,0-1 0,-4 2-67,0-2-228,0 0 0,-1 0 0,1-2 0,-1 1 0,0-2 0,0 1 0,0-2 0,-1 0 0,1 0 1,-6-2 227,13 1-665,0-1 1,1 1 0,-1-1 0,0-1 0,1 1 0,-1-1 0,0 0 0,1 0 0,0-1 0,0 0 0,0 0-1,0 0 1,0 0 0,0-1 0,-2-2 664,-7-12-7612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4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82 18353,'0'0'3695,"0"0"-263,0 0-384,0 0-779,0 0-961,-7 21-737,2-8-516,-2 6-49,1 0 0,1 1 0,0-1 0,1 1 0,2 0 0,-1 19-6,1 57-685,5-1 0,5 1 0,13 63 685,-19-148-874,7 28-2477,4-19-3688,-4-16-173</inkml:trace>
  <inkml:trace contextRef="#ctx0" brushRef="#br0" timeOffset="175.457">49 185 11499,'-4'-138'7618,"4"137"-7376,0-1 1,0 0 0,0 1-1,0-1 1,0 0 0,0 1 0,1-1-1,-1 0 1,1 1 0,-1-1-1,1 0 1,0 1 0,-1-1-1,1 1 1,0-1 0,0 1-1,0 0 1,0-1 0,0 1-1,0 0 1,1 0 0,-1-1-1,0 1 1,1 0 0,-1 0-1,1 1 1,0-2-243,76-4 2294,-68 6-2134,18 3-19,0 1 1,0 1-1,0 1 0,0 2 1,-1 1-1,-1 1 1,1 1-1,-2 1 1,1 1-1,8 7-141,-31-18 14,1 0-1,0 0 1,-1 0-1,0 1 1,1-1 0,-1 1-1,0 0 1,0 0-1,-1 0 1,1 0-1,0 0 1,-1 1-1,0-1 1,0 1 0,0-1-1,0 1 1,-1 0-1,1 0 1,-1 0-1,0 0 1,0 0-1,-1 0 1,1 0-1,-1 0 1,0 0 0,0 0-1,0 0 1,0 0-1,-1 0 1,1 1-1,-1-1 1,0-1-1,-1 1 1,1 0 0,-1 0-1,0 0 1,1-1-1,-2 1 1,1 0-14,-11 8 15,-1 0 0,0-1-1,0-1 1,-1 0 0,-1-1 0,0 0 0,0-1 0,-1-1 0,1-1-1,-1 0 1,-1-1 0,1-1 0,-1-1 0,-8 1-15,-106 3-149,104-24-1809,28 15 1613,0 0 0,0 1 0,0-1 0,0 0 1,0 0-1,0 1 0,0-1 0,1 0 0,-1 0 1,1 1-1,0-1 0,-1 0 0,1 1 1,0-1-1,0 1 0,0-1 0,0 1 0,0 0 1,0-1-1,0 1 0,1 0 0,-1 0 0,0 0 1,1 0-1,-1 0 0,1-1 345,26-15-10073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3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38 234 14253,'0'0'3502,"0"0"-784,0 0 58,0 0-129,0 0-751,1-12-407,0-38-336,3 44-110,-1 19-842,0 69 127,-3-1 0,-4 1 0,-6 15-328,2-5 105,-4 66-2785,-3 209-10111,15-342 7538</inkml:trace>
  <inkml:trace contextRef="#ctx0" brushRef="#br0" timeOffset="392.948">24 482 1377,'4'-219'17153,"-5"209"-16689,1 0 0,0-1 0,0 1 0,1 0 0,0-1 1,1 1-1,0 0 0,1 0 0,0 0 0,1 0 1,-1 1-1,2-1 0,0 1 0,0 0 0,0 0 0,1 1 1,0-1-1,1 1 0,0 1 0,0-1 0,6-3-464,1 3 168,0 0 0,1 2 0,-1-1 0,1 2-1,1 0 1,-1 1 0,1 0 0,-1 2-1,1-1 1,0 2 0,0 0 0,0 1 0,0 1-1,13 2-167,-25-3 8,1 0 0,-1 1-1,1 0 1,-1 0 0,0 0-1,1 1 1,-1-1 0,0 1-1,0 0 1,0 0 0,0 0-1,0 1 1,-1 0 0,1-1-1,-1 1 1,0 0 0,1 1-1,-1-1 1,-1 1 0,1-1-1,0 1 1,-1 0-1,0 0 1,0 0 0,0 0-1,0 0 1,-1 0 0,1 1-1,-1-1 1,0 0 0,-1 1-1,1-1 1,-1 1 0,0-1-1,0 1 1,0-1 0,-1 1-1,1-1 1,-1 1 0,0-1-1,0 0 1,-1 1 0,1-1-1,-1 0 1,0 0 0,-1 2-8,-8 11-77,-1-1 1,-1-1-1,0 0 1,-1-1-1,0 0 1,-2-1 0,1-1-1,-1 0 1,-1-1-1,0-1 1,-1 0-1,-10 3 77,-22 16-364,81-21 7,20 0 341,104 31-538,-150-36 549,1 0-1,-1 0 0,0 0 1,1 0-1,-1 1 0,-1 0 1,1 0-1,-1 1 1,1-1-1,-1 1 0,-1 0 1,1 0-1,-1 0 0,1 0 1,-2 1-1,1-1 1,0 1-1,-1 0 0,0-1 1,-1 1-1,1 0 0,-1 1 1,0-1-1,0 2 6,-2-3 9,1 0-1,0 0 1,-1 0-1,0 0 1,0 0-1,-1 0 1,1 0-1,-1 0 1,0 0 0,-1-1-1,1 1 1,-1-1-1,0 1 1,0-1-1,0 0 1,0 0-1,-1-1 1,0 1-1,1-1 1,-1 1-1,-1-1 1,1 0 0,0-1-1,-1 1 1,-3 1-9,-124 46 213,111-44-258,0-2 1,0 0-1,0-1 0,0-1 1,-1-1-1,1-1 0,-1-1 0,0-1 45,-11-15-2135,26-16-4570,13 17 454</inkml:trace>
  <inkml:trace contextRef="#ctx0" brushRef="#br0" timeOffset="598.399">642 484 6758,'0'0'17265,"0"0"-14383,0 0-1024,0 0-352,0 0-898,0 0-480,0 0-32,39 82-32,-37-42 1,-1 4-65,2-2 0,-2 2 0,2-5-641,3 0-1217,4-2-2498,-3-6-3299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8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8872,'0'0'4394,"1"-8"-1282,1-6-2056,1 0-1,1 1 0,0-1 1,1 1-1,0 0 1,1 1-1,0-1 0,1 1 1,0 0-1,3-2-1055,-3 7 249,-1-1-1,1 1 0,0 1 1,1-1-1,0 1 1,0 0-1,0 1 0,1 0 1,0 0-1,0 1 0,0 0 1,0 0-1,1 1 1,-1 1-1,1-1 0,0 1 1,1 1-249,-8 1 24,0 0-1,-1 0 1,1 0 0,0 1-1,-1-1 1,1 1 0,0 0 0,-1 0-1,1 0 1,-1 0 0,1 0-1,-1 0 1,0 1 0,1-1-1,-1 1 1,0 0 0,0 0 0,0-1-1,0 1 1,0 0 0,-1 1-1,1-1 1,-1 0 0,1 0 0,-1 1-1,0-1 1,0 1 0,0-1-1,1 3-23,16 80 82,-17-24-36,-3 0 0,-3 0 1,-2 0-1,-7 22-46,-13 125-20,23-181-16,2 1 0,0-1 0,1 1 1,2-1-1,1 1 0,1 0 0,2-1 0,0 0 0,2 0 1,1-1-1,1 0 0,1 0 0,1-1 0,12 19 36,-20-40-6,-1-1 0,1 0 0,0 0 0,-1 0 0,1 0 0,1-1 0,-1 1 0,0-1 0,1 0 0,-1 0 1,1 0-1,-1 0 0,1-1 0,0 0 0,0 1 0,0-1 0,0 0 0,0-1 0,0 1 0,0-1 0,0 0 0,0 0 0,0 0 0,0 0 0,0-1 0,0 0 0,0 0 0,0 0 0,0 0 0,0 0 0,-1-1 0,1 0 0,0 1 0,-1-1 0,0-1 0,1 1 0,-1-1 0,0 1 0,0-1 0,0 0 0,0 0 0,1-2 6,12-14-136,0-2 0,-1 0 0,-1 0-1,-1-1 1,-1-1 0,-1 0 0,3-13 136,2-8-4646,-2 0-4302,-12 36-5118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4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13261,'0'0'3528,"0"0"-821,0 0-11,0 0-129,0 0-773,0 0-726,0 0-374,10-8-219,33-22-197,-42 30-271,1 0 1,-1 0 0,0 0 0,1 0-1,-1 0 1,1 0 0,-1 0 0,0 0-1,1 1 1,-1-1 0,0 0 0,1 1-1,-1-1 1,0 1 0,1 0 0,-1-1-1,0 1 1,0 0 0,0 0 0,0 0-1,0 0 1,0 0 0,0 0 0,0 0-1,0 0 1,0 0 0,-1 1 0,1-1 0,0 0-1,-1 0 1,1 2-8,4 3 26,19 28-347,1-2 0,2-1 1,1-1-1,1-1 0,2-2 0,0-1 0,2-2 0,14 8 321,-45-30-67,0-1 1,1 1-1,-1 0 1,1-1 0,-1 0-1,1 1 1,-1-1-1,1 0 1,0 0 0,0-1-1,-1 1 1,1 0 0,0-1-1,0 0 1,0 0-1,0 0 1,0 0 0,0 0-1,-1 0 1,1-1-1,0 1 1,0-1 0,0 0-1,-1 0 1,1 0-1,0 0 1,-1-1 0,1 1-1,-1 0 1,1-1-1,-1 0 1,1 0 66,1-10 357,-1 0 0,0 0-1,-1 0 1,0-1 0,-1 1 0,0 0-1,-1-1 1,-1 1 0,1-1 0,-2 1 0,0 0-1,-3-10-356,4 19 84,1-1-1,-1 1 1,0-1 0,-1 1-1,1 0 1,-1 0-1,1 0 1,-1 0-1,0 0 1,0 0 0,0 0-1,-1 0 1,1 1-1,-1-1 1,1 1-1,-1 0 1,0 0-1,0 0 1,0 0 0,0 0-1,0 1 1,0-1-1,0 1 1,-1 0-1,1 0 1,-1 0-1,1 0 1,0 0 0,-1 1-1,1 0 1,-1 0-1,0 0 1,1 0-1,-1 0 1,1 1-1,-1 0 1,1-1 0,0 1-1,-1 0 1,1 1-1,0-1 1,0 1-1,-1-1 1,1 1-1,1 0 1,-2 0-84,-19 16-12,0 1-1,2 1 1,0 1 0,1 1 0,1 0-1,1 1 1,1 1 0,2 1-1,0 1 1,-5 13 12,3 4-2615,13-13-6317,4-12-3869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40.65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0 204 13164,'0'0'3540,"0"0"-1688,0 0-389,13-4-550,93-19-246,-46 23-417,-22 1-167,-1-2 1,1-1-1,-1-2 1,0-1-1,19-7-83,-52 12 170,-1 0-1,0-1 1,1 1-1,-1-1 1,0 0-1,0 0 1,0-1-1,0 1 1,0 0-1,0-1 1,0 0-1,0 0 1,-1 0-1,1 0 1,0 0-1,-1 0 1,0-1-1,0 1 1,0-1-1,0 0 1,0 1-1,0-1 1,0 0-1,-1 0 1,0 0-1,0 0 1,1 0-1,-2-1 1,1 1-1,0 0 1,-1 0-1,1-1 1,-1 1-1,0 0 1,0-1-1,0 1 1,-1 0-1,1-1 1,-1 1-1,0 0 1,0 0-1,0-1 1,0 1-1,-1 0-169,-40-41 2210,27 83-1644,-69 246-587,28-63-2107,45-147-1496,7-1-3714,4-51-40</inkml:trace>
  <inkml:trace contextRef="#ctx0" brushRef="#br0" timeOffset="632.415">634 366 11947,'0'0'4501,"0"0"-1790,0 0-234,0 0-330,0 0-957,0 0-539,0 0-224,0 0-149,5 9-155,64 89-98,-67-96-29,1 1-1,-1-1 1,0 0 0,0 0 0,1 0 0,-1 0 0,1 0 0,0-1 0,0 1 0,-1-1 0,1 0-1,0 1 1,0-1 0,0-1 0,0 1 0,1 0 0,-1-1 0,0 1 0,0-1 0,0 0 0,0 0 0,0 0-1,1-1 1,-1 1 0,0-1 0,0 0 0,0 0 0,0 0 0,0 0 0,0 0 0,0-1 0,-1 1 0,1-1-1,0 0 1,-1 1 0,1-1 0,-1 0 0,0-1 0,1 1 0,0-2 4,4-4 290,1 0 0,-2 0 0,1-1 0,-1 0 1,-1 0-1,0 0 0,0-1 0,-1 0 0,0 0 0,0 0 0,-1 0 1,-1 0-1,0-1 0,0 1 0,-1-1 0,0 0 0,-1 1 0,0-1 1,-1 0-1,-2-9-290,3 18 12,-1-1 1,0 1-1,0 0 0,0-1 1,-1 1-1,1 0 1,0 0-1,-1 0 0,0 0 1,1 0-1,-1 1 1,0-1-1,0 0 0,0 1 1,0-1-1,0 1 1,0 0-1,0 0 0,0 0 1,-1 0-1,1 0 1,0 0-1,-1 1 0,1-1 1,-1 1-1,1-1 1,-1 1-1,1 0 0,-1 0 1,1 0-1,-1 0 1,1 1-1,-1-1 0,-1 1-12,-78 37 230,69-25-395,-1 0 0,2 1 1,0 1-1,0 0 0,2 1 0,0 0 1,1 0-1,0 1 0,1 1 0,1-1 1,1 1-1,1 0 0,0 0 0,1 1 1,1 0-1,1-1 0,1 1 0,0 0 1,1 0-1,1 0 0,1 0 0,2 5 165,-3-19-105,0 0 0,1 0-1,0 0 1,-1 0 0,2 0-1,-1 0 1,1 0 0,-1-1-1,1 1 1,1-1 0,-1 0-1,1 0 1,-1 0 0,1 0-1,0-1 1,0 0 0,1 0-1,-1 0 1,1 0 0,-1 0-1,1-1 1,0 0 0,0 0-1,0 0 1,0-1 0,1 0-1,-1 0 1,0 0 0,0 0-1,1-1 1,-1 0 0,0 0-1,1 0 1,-1-1 0,0 0-1,1 0 1,-1 0 0,0-1-1,0 1 1,0-1 0,1-1 104,13-8 289,0-1-1,-1-1 0,0 0 0,-1-1 1,0-1-1,-2-1 0,1 0 0,-2-1 1,0-1-1,8-15-287,7-4 822,94-137 2354,-111 145-2709,-13 29-368,-3 17-126,-4 30-80,2 1 0,2 0 0,2 0 0,3 35 107,-1 25-1067,1-105 1060,-1-1 0,1 1-1,-1 0 1,0 0-1,0-1 1,0 1-1,0 0 1,-1 0-1,1-1 1,-1 1 0,1 0-1,-1-1 1,0 1-1,0 0 1,0-1-1,0 1 1,-1-1-1,1 0 1,-1 1 0,1-1-1,-1 0 1,0 0-1,0 0 1,0 0-1,0 0 1,0-1-1,-1 1 1,1-1 0,0 1-1,-1-1 1,1 0-1,-1 0 1,1 0-1,-1 0 1,0 0-1,1 0 1,-1-1 0,-1 1 6,-1-2-19,-1 0 0,1 0 0,0 0 0,0-1-1,0 1 1,-1-1 0,2-1 0,-1 1 0,0-1-1,0 1 1,1-1 0,0-1 0,-1 1-1,1-1 1,0 1 0,1-1 0,-1 0 0,1-1-1,0 1 1,0 0 0,0-1 0,0 0-1,1 0 1,0 0 0,0 0 0,0 0 0,1 0-1,-1 0 1,1 0 0,1-1 0,-1 1-1,1 0 1,0-1 0,0 1 0,0-1 0,1 1-1,-1 0 1,2-1 0,-1 1 0,0 0 0,1 0-1,0 0 1,0 0 0,1 0 0,-1 0-1,1 1 1,2-3 20,70-32-8456,-50 30 1500</inkml:trace>
  <inkml:trace contextRef="#ctx0" brushRef="#br0" timeOffset="892.808">1525 214 13164,'0'0'5275,"0"0"-1506,0 0-299,0 0-892,0 0-891,0 0-523,0 0-449,-4 8-181,-14 31-470,1 0 1,2 1-1,2 0 0,2 1 0,2 1 1,1-1-1,1 14-64,10 99-3765,6-116 440,0-13-2532,-3-15-581</inkml:trace>
  <inkml:trace contextRef="#ctx0" brushRef="#br0" timeOffset="1073.492">1379 578 12972,'0'0'4047,"0"0"-956,0 0-299,0 0-742,18-13-721,61-40-358,9 33-12,-67 20-845,240-9 111,-299 24-6108,5-7 657,-2 2-4304</inkml:trace>
  <inkml:trace contextRef="#ctx0" brushRef="#br0" timeOffset="1261.431">302 1037 19346,'0'0'1794,"113"-14"0,-35-4 960,10 1-1440,8-3-578,8 2 225,6 2-32,0 2-449,-10-2-287,-11 9-65,-14 2-128,-13 5-128,-14 0-577,-9 6-672,-16 4-1250,-16 2-2466,-7-4-7110</inkml:trace>
  <inkml:trace contextRef="#ctx0" brushRef="#br0" timeOffset="1451.712">355 1174 18481,'0'0'4773,"139"-10"-3460,-48 5 1186,7-3-449,3 3-897,8 2-224,0 0 160,-2 2-609,-4 1-480,-12 0 0,-15 1 0,-9 6 0,-15 3 0,-12 2-673,-11 2-1313,-10 2-1377,-9-6-2754,-7-3-8906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36:18.423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5B2D90"/>
    </inkml:brush>
    <inkml:brush xml:id="br3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4139 403 9129,'7'-13'9096,"80"-138"2606,-80 141-11444,-1-1 0,0 0 1,0-1-1,-1 1 0,0-1 0,-1 0 0,-1-1 0,0 1 1,0-1-1,-1 1 0,-1-4-258,-2 14 0,-1 0 0,0 0 0,-1 0 0,1 1 0,0-1 0,0 1 0,-1-1 0,1 1 0,-1 0 0,1 0 0,-1 0 0,1 0 0,-1 1 0,0-1 0,1 1 0,-1 0 0,0-1 0,1 1 0,-1 0 0,0 1 0,1-1 0,-1 0 0,0 1 0,1-1 0,-1 1 0,0 0 0,1 0 0,-1 0 0,1 0 0,0 1 0,-1-1 0,1 1 0,-1 0 0,-16 9 0,1 1 0,0 2 0,0-1 0,2 2 0,0 0 0,0 1 0,2 1 0,0 0 0,1 1 0,0 1 0,2 0 0,0 0 0,-5 16 0,14-32-60,0 0 0,0 0 0,0 0 0,0 0-1,1 1 1,-1-1 0,1 0 0,0 1 0,0-1 0,1 1 0,-1-1 0,1 1-1,0 0 1,-1-1 0,2 1 0,-1 0 0,0-1 0,1 1 0,-1-1 0,1 1-1,0-1 1,0 1 0,1-1 0,-1 0 0,1 1 0,-1-1 0,1 0 0,0 0-1,0 0 1,1 0 0,-1-1 0,1 1 0,-1 0 0,1-1 0,0 0 0,0 0 0,0 0-1,0 0 1,0 0 0,0 0 0,0-1 0,2 1 60,75 9-1585,-69-11 1554,0 0 0,0 1 0,0 1 0,0 0 0,0 0 0,-1 1 1,1 0-1,-1 1 0,5 2 31,-10 0 1,0-1 1,-1 1-1,1 0 0,-1 0 1,-1 0-1,1 1 1,-1-1-1,0 1 0,-1 0 1,1 0-1,-1 0 1,-1 0-1,1 0 0,-1 0 1,-1 0-1,1 1 1,-1-1-1,0 0 0,-1 1 1,0-1-1,0 0 0,0 0 1,-2 4-2,1 2 136,1 0 1,-2 0-1,0 0 1,0-1 0,-1 1-1,-1-1 1,0 0-1,-1 0 1,0-1-1,-1 0 1,0 0-1,0 0 1,-1-1-1,-1 0 1,0 0-1,0-1 1,-1-1 0,0 1-1,0-1 1,-1-1-1,0 0 1,0-1-1,-1 0 1,0-1-1,0 0 1,-2 0-137,10-4 16,-1 0-1,1-1 1,0 0 0,-1 0 0,1 0-1,-1 0 1,1-1 0,0 1 0,0-1-1,-1 0 1,1-1 0,0 1 0,0-1-1,0 1 1,0-1 0,0-1 0,0 1-1,1 0 1,-1-1 0,1 0 0,0 0-1,0 0 1,0 0 0,0 0 0,0-1-1,0 1 1,1-1 0,0 0 0,0 1-1,0-1 1,0 0 0,1 0 0,-1-1-1,1 1 1,-1-4-16,0-3 20,0 1-1,1-1 1,0 0 0,1 0-1,0 0 1,1 0-1,0 0 1,0 0 0,1 1-1,1-1 1,0 0-1,0 1 1,5-9-20,6-5-251,-9 37-1057,-19 47-7949,3-27-1003</inkml:trace>
  <inkml:trace contextRef="#ctx0" brushRef="#br0" timeOffset="316.335">2368 1462 20852,'0'0'4639,"17"1"-1959,122-6-409,-1-5 0,104-22-2271,-199 26 54,989-180-1522,-983 177 1292,-15 1-911,15-2-714,-17 8-3564,-63 5-693,-19 12 2682,20-6 579,-35 9-5344</inkml:trace>
  <inkml:trace contextRef="#ctx0" brushRef="#br0" timeOffset="573.435">2747 1538 4516,'-154'75'17201,"93"-46"-12045,60-28-5103,1-1 0,0 1 0,0-1 0,0 1 0,0-1 0,0 1 0,0-1 1,0 1-1,0-1 0,0 1 0,0-1 0,0 1 0,0-1 0,0 1 0,0-1 0,0 0 0,0 1 0,0-1 0,1 1 0,-1-1 0,0 1 0,0-1 0,1 1 0,-1-1 0,0 0 0,1 1 0,-1-1 0,0 0 0,1 1 0,-1-1 0,0 0 0,1 1 0,-1-1 0,1 0 0,-1 0 0,1 0 0,-1 1 0,0-1 0,1 0 0,-1 0 0,1 0 0,-1 0 0,1 0 0,-1 0 0,1 0 0,-1 0 0,1 0 0,-1 0 0,1 0 0,-1 0 0,1 0 0,-1 0 0,1 0 0,-1-1 0,1 1 0,-1 0 0,1 0-53,42 1 482,0-2 1,0-1 0,-1-3-1,1-1 1,24-8-483,-28 7 117,934-200 204,-754 162-1976,-286 68-9150,36-17 3892,3 0-6460</inkml:trace>
  <inkml:trace contextRef="#ctx0" brushRef="#br0" timeOffset="-1588.626">1798 91 17841,'0'0'3795,"0"0"-1093,0 0-380,0 0-454,0 0-581,-14-1-433,5 0-722,6 0-102,0 1-1,0-1 0,-1 1 0,1 0 0,0-1 0,0 2 0,0-1 0,-1 0 0,1 1 1,0-1-1,0 1 0,0 0 0,0 0 0,0 0 0,0 0 0,0 1 0,0-1 0,0 1 0,1-1 1,-1 1-1,1 0 0,-1 0 0,1 1 0,0-1 0,-1 0 0,1 1 0,0 0-29,-18 30 43,2 1 0,1 0-1,2 2 1,1 0 0,1 0-1,3 1 1,1 1 0,1 0 0,3 0-1,0 0 1,3 1 0,1-1-1,2 1 1,3 11-43,-1-36-109,0 0 0,0-1 0,2 1 1,-1-1-1,2 0 0,0 0 0,0 0 0,1-1 0,1 0 0,8 10 109,-11-16-82,-1-1 0,1 0 0,-1 0 0,1-1-1,1 1 1,-1-1 0,1 0 0,-1-1 0,1 1 0,0-1-1,1 0 1,-1-1 0,0 0 0,1 0 0,-1 0 0,1 0-1,0-1 1,-1 0 0,1-1 0,0 0 0,0 0-1,0 0 1,2-1 82,10-5 100,-1-1-1,1-1 1,-2-1 0,1 0-1,-1-1 1,0-1-1,-1-1 1,-1 0-1,0-1 1,0-1-1,-1 0 1,-1-1 0,-1 0-1,0-1 1,-1-1-1,0 0 1,-1 0-1,-2-1 1,1 0 0,0-5-100,2-3 120,0-1 1,-2 0 0,0 0-1,-2 0 1,-2-1 0,0 0 0,-2-1-1,0 1 1,-3-1 0,0 1 0,-1 0-1,-2-1 1,-4-14-121,5 32 0,-1 0 0,0 0 0,-1 1 0,0-1 0,-1 1 0,0 0 0,0 0 0,-1 0 0,-1 1 0,1 0 0,-2 0 0,1 0 0,-1 1 0,0 1 0,-1-1 0,0 1 0,0 1 0,0-1 0,-1 2 0,0-1 0,0 1 0,0 1 0,-1 0 0,0 0 0,0 1 0,0 0 0,-7 0 0,7 2-372,-1 1-1,1 0 1,0 0 0,-1 1-1,1 1 1,0 0 0,0 0-1,0 1 1,0 1-1,0 0 1,1 0 0,-1 1-1,1 0 1,1 1 0,-1 0-1,1 0 1,0 1 0,0 1-1,1-1 1,-1 2 0,2-1-1,-1 1 1,2 0 0,-2 1 372,-17 30-7207</inkml:trace>
  <inkml:trace contextRef="#ctx0" brushRef="#br0" timeOffset="-1242.55">2388 739 16207,'0'0'3017,"0"0"-460,0 0-70,0 0-394,0 0-620,0 0-309,0 0-294,-4 14-277,-14 41-193,17-54-370,1-1-1,-1 1 0,1 0 1,0-1-1,-1 1 1,1 0-1,0 0 1,-1-1-1,1 1 0,0 0 1,0 0-1,-1-1 1,1 1-1,0 0 0,0 0 1,0 0-1,0 0 1,0-1-1,0 1 1,0 0-1,1 0 0,-1 0 1,0-1-1,0 1 1,1 0-1,-1 0 0,0-1 1,1 1-1,-1 0 1,1 0-1,-1-1 1,1 1-1,-1-1 0,1 1 1,-1 0-1,1-1 1,0 1-1,-1-1 0,1 1 1,0-1-1,-1 0 1,1 1-1,0-1 1,0 0-1,-1 1 0,1-1 1,1 0-30,-3-24 523,-14-53-2274,16 80-2151,4 4-3001</inkml:trace>
  <inkml:trace contextRef="#ctx0" brushRef="#br0" timeOffset="-872.628">2908 177 16111,'0'0'4954,"0"0"-1777,0 0-337,0 0-524,0 0-741,0 0-555,-2-2-369,-1 4-645,0 0 0,1 0 0,-1 0 0,1 0 0,0 0 0,0 0 0,-1 1 0,1-1 0,1 1 0,-1 0 0,0 0 0,1-1 0,-1 1 0,1 0 0,0 0 0,0 0 0,0 0 0,0 1 0,1-1-1,-1 0 1,1 0 0,0 2-6,-5 11-8,-21 58 8,-111 378 0,127-343 0,10-105 0,1-1 0,-1 0 0,1 0 0,0 0 0,0 0 0,0 0 0,1 0 0,-1 0 0,0-1 0,1 1 0,0 0 0,0-1 0,0 1 0,0-1 0,0 0 0,0 1 0,1-1 0,-1 0 0,1 0 0,-1-1 0,1 1 0,0-1 0,0 1 0,-1-1 0,1 0 0,0 0 0,0 0 0,1 0 0,-1 0 0,0-1 0,0 0 0,3 1 0,17-3 0,1-1 0,0 0 0,-1-2 0,0-1 0,0 0 0,0-2 0,-1-1 0,0 0 0,-1-2 0,0 0 0,0-2 0,-2 0 0,1-1 0,9-11 0,-27 24 0,58-27-8104,-51 27 1314</inkml:trace>
  <inkml:trace contextRef="#ctx0" brushRef="#br0" timeOffset="-606.191">3367 763 18257,'0'0'5803,"0"0"-2082,0 0-1388,0 0-1020,0 0-608,0 0-337,1 8-144,0 56-181,15-86-43,-9 9 0,0 0 0,-1-1 0,-1 0 0,0 0 0,-1 0 0,-1 0 0,0-1 0,0 0 0,-1-5 0,-10 16-1908,-7 13-5868,9-1-1854</inkml:trace>
  <inkml:trace contextRef="#ctx0" brushRef="#br1" timeOffset="-29306.007">11379 1901 5381,'0'0'2151,"0"0"-95,0 0 479,0 0 55,0 0-183,0 0-394,9-6 6154,1 65-7734,-7 22-316,-3 1 1,-3-1-1,-8 27-117,-5 52-13,6 1 1,10 111 12,1-135-17,15 273-160,-11 483 572,-51 197-395,-64 300 2328,-56 518-764,32-714-950,-36-188-614,-24 314 0,164-1098 0,35-248-2285,7-19-6907,-12 44 9053,10-30-11563</inkml:trace>
  <inkml:trace contextRef="#ctx0" brushRef="#br1" timeOffset="-28506.223">8094 11423 12268,'0'0'3459,"0"0"-1612,0 0-176,0 0 42,0 0-463,-5-14-199,-12-41-63,17 54-960,-1 0 0,1-1 0,0 1 0,-1 0 0,1 0 0,0 0 0,0 0 0,0-1 0,0 1 0,0 0 1,0 0-1,0 0 0,0 0 0,1-1 0,-1 1 0,0 0 0,1 0 0,-1 0 0,1 0 0,-1 0 0,1 0 0,-1 0 0,1 0 0,0 0 0,0 0 0,-1 0 0,1 0 0,0 1 1,0-1-1,0 0 0,0 0 0,0 1 0,0-1 0,0 1 0,0-1 0,0 1 0,0-1 0,0 1 0,1 0 0,-1-1 0,0 1 0,0 0 0,0 0 0,0 0 0,1 0 0,-1 0 0,0 0 1,1 0-29,4 0 100,81-13 86,1 4 0,80 3-186,-79 4 39,2208-149 32,-1549 92 82,3438-184-110,1822 193 3069,-1209 104-2082,-3102-49-763,-1364-14-573,-20 0-2278,-107 9-4338,-148 2-1043</inkml:trace>
  <inkml:trace contextRef="#ctx0" brushRef="#br0" timeOffset="-26426.292">17754 3795 16592,'0'0'3566,"0"0"-737,0 0-357,0 0-652,14-12-608,46-35-331,-59 46-852,1 0 0,0 0 1,0 0-1,0 0 1,0 0-1,0 1 0,0-1 1,0 1-1,1-1 0,-1 1 1,0 0-1,0 0 0,0 0 1,0 0-1,0 0 0,1 1 1,-1-1-1,0 1 1,0-1-1,0 1 0,0 0 1,0-1-1,0 1 0,0 0 1,0 0-1,-1 1 0,1-1 1,0 0-1,0 1 0,-1-1 1,1 1-30,3 2 35,150 153 296,-73-66-529,-52-59 30,1-2 0,1 0 0,2-3 0,1-1-1,1-1 1,20 9 168,-55-33-14,1 1-1,0-1 1,-1 1 0,1-1-1,0 1 1,0-1 0,0 0-1,0 0 1,0 0 0,1 0-1,-1 0 1,0-1-1,0 1 1,0-1 0,1 1-1,-1-1 1,0 0 0,1 0-1,-1 0 1,0 0 0,1 0-1,-1-1 1,0 1-1,0-1 1,1 1 0,-1-1-1,0 0 1,0 0 0,0 0-1,0 0 1,0 0 0,0 0-1,0-1 1,0 1-1,0-1 1,-1 1 0,1-1-1,-1 1 1,1-1 0,-1 0-1,1 0 1,0-1 14,1-22 173,-1-1 0,-2 1 0,0 0 0,-1 0 1,-2-1-1,0 1 0,-3-2-173,3 8 182,0-9 170,-2 0-1,-1 0 1,-1 1-1,-1 0 0,-2 0 1,0 1-1,-6-8-351,14 31 2,1-1 1,-1 1-1,0 0 0,0 0 0,0 0 0,-1 1 1,1-1-1,-1 0 0,1 1 0,-1 0 0,0-1 1,0 1-1,0 0 0,0 1 0,-1-1 0,1 0 1,0 1-1,-1 0 0,1 0 0,0 0 0,-1 0 1,0 0-1,1 1 0,-1 0 0,1 0 0,-1 0 1,0 0-1,1 0 0,-1 1 0,1-1 0,-1 1 1,1 0-1,-1 0 0,-1 1-2,-6 6 0,0 1 0,0 0 0,1 1 0,0 0 0,1 0 0,0 1 0,0 0 0,1 1 0,1 0 0,-2 4 0,-5 5 0,-204 353 0,184-318-4594,19-32 289,7-12-5566</inkml:trace>
  <inkml:trace contextRef="#ctx0" brushRef="#br0" timeOffset="-15637.714">25924 4643 8552,'0'0'3379,"0"0"-677,0 0-193,0 0-534,1-6-438,0-6-912,2-5 836,-2 4 2763,-1 13-3653,0 0-53,0 0-59,0 18 203,-30 239-176,22-207-445,0-9-40,2 0 1,2 0-1,2 0 1,2 0-1,2 8-1,-2-45-23,1 1-1,0 0 1,0-1-1,1 1 1,-1-1 0,1 0-1,0 1 1,0-1-1,1 0 1,-1 0 0,1 0-1,0 0 1,0-1-1,0 1 1,1-1 0,-1 0-1,1 0 1,0 0-1,-1 0 1,1-1 0,1 1-1,-1-1 1,0 0-1,0 0 1,1-1 0,-1 1-1,1-1 1,0 0-1,-1 0 1,1-1 23,146 2-563,-36-20 419,0-5 0,65-24 144,-125 25-53,-54 21 55,0 1-1,1-1 0,-1 0 0,0 1 1,0-1-1,0 0 0,0 0 1,-1 1-1,1-1 0,0 0 0,0 0 1,0 0-1,-1 0 0,1 0 1,-1 0-1,1 0 0,0 0 0,-1-1 1,0 1-1,1 0 0,-1 0 1,0 0-1,0-1 0,1 1 0,-1 0 1,0 0-1,0 0 0,0-1 1,0 1-1,-1 0 0,1 0 0,0 0 1,-1-1-1,1 1 0,0 0 0,-1 0 1,1 0-1,-1 0 0,0 0 1,1 0-1,-1 0 0,0 0 0,0 0 1,1 0-1,-1 0-1,-69-66 1041,70 67-1029,0-1-1,0 0 1,0 1 0,1-1 0,-1 1-1,0-1 1,0 1 0,1-1 0,-1 1-1,0-1 1,1 1 0,-1-1 0,1 1-1,-1 0 1,0-1 0,1 1 0,-1 0-1,1-1 1,-1 1 0,1 0 0,-1-1-1,1 1 1,-1 0 0,1 0 0,0 0-1,-1-1 1,1 1 0,-1 0 0,1 0-1,0 0 1,-1 0 0,1 0 0,-1 0-1,1 0 1,-1 0 0,1 1-1,0-1 1,-1 0 0,1 0 0,-1 0-1,1 1 1,-1-1 0,1 0 0,-1 0-1,1 1 1,-1-1 0,1 1 0,-1-1-1,1 0 1,-1 1 0,0-1 0,1 1-1,-1-1 1,0 1 0,1-1 0,-1 1-1,0-1 1,0 1 0,1-1 0,-1 1-12,4 3 5,0 0 1,0 0-1,0 0 1,-1 1-1,1-1 0,-1 1 1,0 0-1,0 0 1,-1 0-1,0 0 1,0 1-1,0-1 1,0 0-1,-1 1 1,0 0-1,0-1 1,0 1-1,-1 0 1,0-1-1,0 1 0,0 0 1,-1-1-1,0 1 1,0 0-1,0-1 1,-1 2-6,-64 135 93,-52 20-398,72-115-2709,-6-5-4136,18-20-5027</inkml:trace>
  <inkml:trace contextRef="#ctx0" brushRef="#br0" timeOffset="-14559.281">27644 4887 12364,'0'0'4703,"4"-15"-1927,15-67 1911,-54 229-183,-1-40-4597,-4-2 1,-28 49 92,61-140-103,0 1 1,-1-1 0,0-1 0,-1 0 0,0 0-1,-1-1 1,-10 10 102,19-21-1,1 0 1,-1-1-1,1 1 0,-1 0 0,1-1 0,-1 1 1,0-1-1,1 1 0,-1-1 0,0 1 0,1-1 1,-1 1-1,0-1 0,0 0 0,1 1 0,-1-1 1,0 0-1,0 0 0,0 0 0,1 1 0,-1-1 1,0 0-1,0 0 0,0 0 0,1 0 0,-1 0 1,0-1-1,0 1 0,0 0 0,0 0 0,1 0 1,-1-1-1,0 1 0,0 0 0,1-1 0,-1 1 1,0-1-1,1 1 0,-1-1 0,0 1 0,1-1 1,-1 1-1,1-1 0,-1 0 0,1 1 0,-1-1 1,1 0-1,-1 0 0,1 1 0,0-1 0,-1 0 1,1 0-1,0 1 0,0-1 0,0 0 0,-1 0 1,1 0-1,0 1 0,0-1 0,0 0 0,0 0 1,-4-58 130,4 54-136,-1-13 100,2 1 1,0 0-1,0 0 0,2 0 1,0 0-1,1 0 0,1 0 1,0 1-1,1 0 0,1 0 0,1 1 1,2-5-95,-9 19 9,0-1 0,0 1 1,0 0-1,1-1 0,-1 1 1,0 0-1,0 0 0,1 0 1,-1 0-1,1 0 0,-1 0 0,1 0 1,-1 1-1,1-1 0,-1 0 1,1 1-1,0 0 0,-1-1 1,1 1-1,0 0 0,-1 0 1,1 0-1,0 0 0,-1 0 0,1 0 1,0 0-1,0 0 0,-1 1 1,1-1-1,-1 1 0,1-1 1,0 1-1,-1 0 0,1 0 1,-1-1-1,1 1 0,-1 0 0,0 0 1,2 1-10,49 48-11,5 27-25,-46-60-177,0 0-1,1-1 0,1 0 1,0-1-1,2 0 0,-1-1 0,2-1 1,-1-1-1,13 8 214,-24-18-38,1 0-1,-1 0 1,0 0 0,1 0-1,0-1 1,-1 0 0,1 0 0,0 0-1,0-1 1,-1 1 0,1-1-1,0 0 1,0-1 0,0 1 0,-1-1-1,1 0 1,0 0 0,-1 0-1,1-1 1,-1 0 0,1 0 0,-1 0-1,0 0 1,0 0 0,0-1-1,0 0 1,0 0 0,0 0 0,-1 0-1,1-1 1,-1 0 0,0 1-1,0-1 1,0-1 38,7-10 198,0 0 0,-1-1 0,-1 0 0,-1 0 1,0-1-1,-1 0 0,0 0 0,1-12-198,2-55 1580,-27 109-961,9-1-591,2 0-1,0 1 0,1-1 0,2 1 1,1 1-1,1-1 0,1 0 1,1 1-1,1 2-27,20 41-2564,-20-68 2247,0 0 0,1 1-1,-1-1 1,1 0 0,-1 0-1,1 0 1,0 0 0,-1 0 0,1-1-1,0 1 1,0 0 0,-1-1 0,1 0-1,0 1 1,0-1 0,0 0 0,0 0-1,0 0 1,-1 0 0,1 0 0,0 0-1,0 0 1,0-1 0,0 1 0,0-1 317,17-7-5873</inkml:trace>
  <inkml:trace contextRef="#ctx0" brushRef="#br0" timeOffset="-14309.429">28076 4806 14253,'0'0'2211,"0"0"-1923,0 0-32,0 0 353,0 0-513,0 0-96,0 0-993,62 78-2787,-42-57-7430</inkml:trace>
  <inkml:trace contextRef="#ctx0" brushRef="#br0" timeOffset="-14072.887">28368 5141 16400,'0'0'3811,"0"0"-1595,0 0-727,1 14-560,1 0-762,-9 70 387,2-67-537,0-1 0,-1 0 0,-1 0 0,-1 0 1,0-1-1,-1 0 0,0-1 0,-1 0 0,-5 4-17,15-19 1,0 1-1,0 0 1,1-1-1,-1 1 1,0-1-1,0 1 0,0-1 1,0 1-1,0-1 1,0 1-1,-1-1 1,1 1-1,0-1 0,0 1 1,0-1-1,0 1 1,0-1-1,-1 1 1,1-1-1,0 1 1,0-1-1,-1 1 0,1 0 1,0-1-1,-1 1 1,1 0-1,-1-1 1,1 1-1,0 0 0,-1-1 1,1 1-1,-1 0 1,1 0-1,-1-1 1,1 1-1,0 0 1,-1 0-1,1 0 0,-1 0 1,1 0-1,-1 0 1,1 0-1,-1 0 1,1 0-1,-1 0 0,1 0 1,-1 0-1,1 0 1,-1 0-1,1 0 1,-1 0-1,1 0 1,-1 1-1,1-1 0,-1 0 1,1 0-1,-1 1 1,1-1-1,0 0 1,-1 1-1,1-1 0,0 0 1,-1 1-1,1-1 1,0 1-1,-1-1 1,1 0-1,0 1 1,0-1-1,-1 1 0,5-42 124,4 16 163,2 1 0,1 0 0,1 1 0,1 0 0,1 1 0,1 0 0,0 1 0,9-6-287,-18 20 79,1 0 0,0 1 0,1 0 0,0 0 0,0 1 0,0 0 0,0 0 0,1 1 0,0 0 0,0 1 0,0-1 0,0 2 0,1-1-79,-7 2 18,1 1 1,0-1-1,-1 1 1,1-1-1,0 1 1,-1 0-1,1 1 0,0-1 1,-1 1-1,1-1 1,-1 1-1,1 0 1,-1 0-1,1 1 1,-1-1-1,1 1 1,-1-1-1,0 1 1,0 0-1,0 0 1,0 1-1,0-1 0,-1 1 1,1-1-1,-1 1 1,0 0-1,1 0 1,-1 0-1,0 0 1,-1 0-1,1 1 1,0-1-1,-1 0 1,1 4-19,4 15-145,-2 1 0,0 0 1,-2 0-1,0 0 1,-2 1-1,0-1 1,-2 0-1,-3 18 145,1 10-3975,2-1-3577,2-30-2415</inkml:trace>
  <inkml:trace contextRef="#ctx0" brushRef="#br0" timeOffset="-13645.286">28927 5104 9641,'0'0'4895,"0"0"-2279,0 0-918,0 0-353,2 14-427,13 101 145,-15-114-1063,-1 1 0,1 0 1,0 0-1,0 0 1,0 0-1,0 0 1,0 0-1,0 0 0,0 0 1,1 0-1,-1 0 1,1 0-1,0 0 1,-1 0-1,1-1 0,0 1 1,0 0-1,0 0 1,0-1-1,0 1 1,1-1-1,-1 1 0,0-1 1,1 1-1,-1-1 1,1 0-1,-1 0 1,1 0-1,0 0 0,-1 0 1,1 0-1,0 0 1,0 0-1,0-1 1,0 1-1,0-1 0,-1 1 1,1-1-1,0 0 1,0 0-1,0 0 1,0 0-1,0 0 0,0 0 1,0-1-1,0 1 1,0-1-1,0 1 1,0-1-1,1 0 0,8-8 431,0 0 1,-1-1-1,-1 0 0,1 0 0,-1-1 1,-1-1-1,0 1 0,-1-1 1,0-1-1,-1 1 0,0-1 0,-1 0 1,2-7-432,-6 18 30,26-97 2762,-27 99-2781,0-1 1,0 0-1,-1 1 0,1-1 0,0 0 0,0 1 1,0-1-1,-1 1 0,1-1 0,0 0 0,-1 1 1,1-1-1,-1 1 0,1-1 0,-1 1 0,1-1 0,-1 1 1,1-1-1,-1 1 0,1-1 0,-1 1 0,1 0 1,-1-1-1,0 1 0,1 0 0,-1 0 0,0-1 0,1 1 1,-1 0-1,0 0 0,1 0 0,-1 0 0,0 0 1,0 0-1,1 0 0,-1 0 0,0 0 0,1 0 1,-1 0-1,0 1 0,1-1 0,-1 0 0,0 0 0,1 1 1,-1-1-1,1 0 0,-1 1 0,0-1 0,1 0 1,-1 1-1,1-1 0,-1 1 0,1-1 0,-1 1-11,-36 23 5,22-8-1,0 1-1,1 0 1,1 1 0,0 0-1,2 1 1,0 0 0,1 1-1,1 0 1,1 1 0,0 0-1,2 0 1,1 0 0,0 1-1,2 0 1,0 0 0,1 11-4,2-25-31,0 1 1,1-1-1,0 0 1,1 0 0,0 0-1,0 0 1,0-1-1,1 1 1,0-1 0,1 1-1,0-1 1,0 0-1,0 0 1,1-1 0,0 1-1,0-1 1,1 0-1,-1 0 1,2-1 0,-1 0-1,0 0 1,1 0-1,0-1 1,0 0 0,0 0-1,1-1 1,-1 0-1,1 0 1,0-1 0,0 0-1,-1 0 1,2-1-1,-1 0 1,0 0 0,0-1-1,3 0 31,2 0 3,0-1 1,1 0-1,-1-2 0,0 1 0,0-1 1,0-1-1,-1 0 0,1-1 0,-1-1 1,0 0-1,0 0 0,-1-1 0,0 0 1,0-1-1,-1-1 0,0 0 0,0 0 1,-1 0-1,0-2 0,-1 1 0,0-1 1,-1 0-1,0 0 0,0-1 0,-1 0 1,-1 0-1,0-1 0,2-9-3,1-26-1062,-8 47 938,0 1-1,0-1 1,0 1 0,-1-1 0,1 1 0,0-1 0,0 1 0,0-1 0,0 1 0,-1-1 0,1 1 0,0-1-1,-1 1 1,1-1 0,0 1 0,-1-1 0,1 1 0,-1 0 0,1-1 0,0 1 0,-1 0 0,1-1 0,-1 1-1,1 0 1,-1-1 0,1 1 0,-1 0 0,1 0 0,-1 0 0,0 0 0,1-1 0,-1 1 0,1 0 0,-1 0 0,1 0-1,-1 0 1,1 0 0,-1 0 0,0 1 0,1-1 0,-1 0 0,1 0 0,-1 0 0,1 0 0,-1 1 0,1-1-1,-1 0 1,1 0 0,-1 1 124,-23 7-6075</inkml:trace>
  <inkml:trace contextRef="#ctx0" brushRef="#br0" timeOffset="-13139.68">27591 6169 17681,'0'0'3443,"0"0"-624,0 0-465,0 0-753,0 0-955,0 0-432,-16 14-91,-49 48-59,59-56-61,1 1 0,0 0 1,1 0-1,-1 0 0,1 1 1,1 0-1,-1 0 0,1 0 1,1 0-1,-1 0 0,1 0 1,1 1-1,-1 6-3,0 0-1,-2-1-14,2-1-1,0 1 0,0 0 1,1 0-1,1 0 0,0 0 1,1 0-1,1 0 0,0 0 0,1 0 1,0-1-1,1 1 0,1-1 1,0 0-1,0 0 0,2-1 1,5 11 15,-10-22-10,-1 1 0,1 0 1,-1 0-1,1-1 0,-1 1 1,1-1-1,0 0 0,0 0 1,0 1-1,-1-1 0,1 0 1,1 0-1,-1-1 0,0 1 1,0 0-1,0-1 0,0 1 1,0-1-1,1 0 1,-1 1-1,0-1 0,0 0 1,0-1-1,1 1 0,-1 0 1,0-1-1,0 1 0,0-1 1,0 1-1,0-1 0,0 0 1,0 0-1,0 0 0,0 0 1,0 0-1,0-1 1,0 1-1,-1-1 0,1 1 1,0-1-1,-1 1 0,0-1 10,53-82 753,-39 46-365,-2-1 0,-1 0 0,-2-1 0,-2 0 0,-2-1 1,-2 1-1,-1-8-388,-2 45-4,0-1 0,0 0 0,0 0 0,-1 0 0,0 0 0,0 0 0,0 0 0,0 0 0,-1 0 0,0 0 0,0 0 0,0 0 0,0 0 0,0 0 0,-1 1 0,1-1 0,-1 0 0,0 1 0,0 0 0,-1-1 0,1 1 1,-1 0-1,1 0 0,-1 0 0,0 0 0,0 1 0,0-1 0,-1 1 0,1 0 0,-1 0 0,1 0 0,-1 0 0,0 1 0,1 0 0,-5-2 4,0 2-241,-1 1-1,1-1 1,0 1 0,0 1 0,-1 0-1,1 0 1,0 0 0,0 1 0,0 0-1,0 1 1,0 0 0,-3 2 241,-47 42-8615,41-22-342</inkml:trace>
  <inkml:trace contextRef="#ctx0" brushRef="#br0" timeOffset="-12844.308">28064 6099 19474,'0'0'3011,"1"-14"-555,2-39-337,-4 52-2065,1 0 1,0 0-1,0 0 0,-1 1 0,1-1 0,0 0 1,-1 0-1,1 1 0,-1-1 0,1 0 0,-1 1 1,1-1-1,-1 0 0,0 1 0,1-1 0,-1 1 1,0-1-1,1 1 0,-1-1 0,0 1 0,0 0 1,1-1-1,-1 1 0,0 0 0,0 0 0,0-1 1,1 1-1,-1 0 0,0 0 0,0 0 0,0 0 1,0 0-1,1 0 0,-1 0 0,0 0 0,0 1 1,0-1-1,0 0 0,1 0 0,-1 1 0,0-1 1,0 0-1,1 1 0,-1-1 0,0 1 0,1-1 1,-1 1-1,0-1 0,1 1 0,-1 0 0,1-1 1,-1 1-1,1 0 0,-1-1 0,1 1 0,-1 0 1,1-1-1,0 1 0,-1 0-54,-15 21 96,1 1-1,0 0 1,2 1 0,1 0 0,1 1-1,0 1 1,3 0 0,0 0 0,1 0-1,2 1 1,0 0 0,2 0 0,1 0-1,1 0 1,2 1-96,-9 517-75,9-532-93,-1 1-1,0-1 1,-1 0 0,-1 0-1,0 0 1,0 0-1,-2 0 1,1 0 0,-2 0-1,0-1 1,-3 6 168,8-17-98,-1 0 1,1-1-1,-1 1 0,0 0 1,1 0-1,-1 0 0,0-1 1,1 1-1,-1 0 0,0-1 1,0 1-1,1-1 0,-1 1 1,0-1-1,0 1 0,0-1 1,0 0-1,0 1 1,0-1-1,0 0 0,0 0 1,0 1-1,0-1 0,0 0 1,0 0-1,0 0 0,0 0 1,0-1-1,0 1 0,0 0 1,0 0-1,1 0 1,-1-1-1,0 1 0,0-1 1,0 1-1,0-1 0,0 1 1,0-1-1,1 1 0,-1-1 1,0 0-1,0 1 0,1-1 1,-1 0-1,0 1 0,1-1 1,-1 0-1,1 0 1,-1 0-1,1 0 0,0 0 1,-1 0-1,1 0 98,-22-53-4966,17 16 1309,4-8-1388</inkml:trace>
  <inkml:trace contextRef="#ctx0" brushRef="#br0" timeOffset="-12573.625">27823 6567 14510,'0'0'5253,"0"0"-2947,0 0-544,0 0-321,0 0-448,114-14-641,-66 9-96,1-2-256,3 1 0,-1-2-736,-1 1-1667,-4-2-1857,-7 0-5092</inkml:trace>
  <inkml:trace contextRef="#ctx0" brushRef="#br0" timeOffset="-12065.295">29028 6033 15214,'0'0'3081,"0"0"-33,0 0 102,-2-13-754,-4-38-837,6 51-1534,0 0-1,0 1 0,0-1 1,0 1-1,0-1 0,0 0 0,0 1 1,0-1-1,0 1 0,-1-1 1,1 0-1,0 1 0,0-1 1,0 0-1,-1 1 0,1-1 1,0 0-1,0 1 0,-1-1 1,1 0-1,0 0 0,-1 1 1,1-1-1,0 0 0,-1 0 0,1 1 1,0-1-1,-1 0 0,1 0 1,-1 0-1,1 0 0,0 0 1,-1 0-1,1 0 0,-1 0 1,1 0-1,0 0 0,-1 0 1,1 0-1,-1 0 0,1 0 1,0 0-1,-1 0 0,1 0 0,-1 0 1,1 0-1,0-1 0,-1 1 1,1 0-1,0 0 0,-1-1 1,1 1-1,0 0 0,-1 0 1,1-1-1,0 1 0,-1 0 1,1-1-1,0 1 0,0 0 1,0-1-1,-1 1 0,1-1-24,0 2 75,-11 26 34,2-1 0,1 2 1,1-1-1,1 1 0,2 0 0,-1 20-109,3-32 28,-41 390-2884,40-362 1549,4-36 541,3-26 619,1-17 585,1 0 0,2 1 1,1 0-1,2 0 0,1 1 1,2 0-1,1 1 0,1 1 1,18-25-439,-32 52 17,0 1 1,1-1-1,-1 1 1,1-1-1,0 1 1,0 0-1,0 0 1,0 1-1,0-1 1,1 0-1,-1 1 1,1 0-1,0 0 1,-1 0-1,1 0 1,0 1-1,0-1 1,0 1-1,0 0 1,1 0-1,-1 1 1,0-1-1,0 1 1,0 0-1,1 0 1,-1 0-1,0 1 1,0 0-1,0-1 1,0 1-1,1 1 1,-1-1-1,-1 1 1,1-1-1,0 1 1,0 1-18,5 7-30,-1 1 1,0 0-1,-1 1 1,-1 0-1,0 0 1,0 0-1,-1 1 1,-1 0-1,0 0 1,-1 0-1,0 0 1,-1 1-1,0-1 1,-2 1-1,1-1 1,-1 1-1,-1-1 1,-1 1-1,0-1 1,0 0-1,-3 7 30,4-13-96,1 0 0,-1 0 1,-1-1-1,1 1 0,-1 0 0,0-1 0,-1 1 0,1-1 0,-1 1 0,-1-1 0,1 0 0,-1 0 0,0-1 0,0 1 0,-1-1 0,0 0 0,0 0 0,0 0 1,0-1-1,-1 0 0,0 0 0,1 0 0,-2-1 0,1 0 0,0 0 0,-1 0 0,1-1 0,-1 0 0,1 0 0,-1-1 0,0 0 0,0 0 0,0 0 0,0-1 1,-4 0 95,6-2-58,0 0 1,0-1 0,0 1 0,0-1 0,1 0 0,-1 0-1,1 0 1,0-1 0,0 0 0,0 1 0,0-2 0,1 1-1,-1 0 1,1-1 0,0 1 0,0-1 0,1 0 0,0 0-1,-1 0 1,2 0 0,-1 0 0,0 0 0,1-4 57,-8-38-2789,11 7-3512,7 17-1194</inkml:trace>
  <inkml:trace contextRef="#ctx0" brushRef="#br0" timeOffset="-11406.1">29532 6278 11018,'0'0'2392,"0"0"-694,0 0-252,0 0-255,0 0-428,2 14-138,15 85 854,-17-98-1454,0 1 1,0-1 0,0 1-1,0-1 1,0 0 0,0 1 0,1-1-1,-1 0 1,1 1 0,-1-1 0,1 0-1,-1 1 1,1-1 0,0 0 0,-1 0-1,1 0 1,0 0 0,0 0 0,0 0-1,0 0 1,0 0 0,0 0 0,0 0-1,0 0 1,1 0 0,-1-1 0,0 1-1,0-1 1,1 1 0,-1-1 0,0 1-1,1-1 1,-1 0 0,0 1 0,1-1-1,-1 0 1,0 0 0,1 0 0,-1 0-1,1 0 1,-1-1 0,0 1 0,1 0-1,-1-1 1,0 1 0,2-1-26,57-32 2280,-53 29-2009,0-1-1,0 1 1,0-1-1,-1-1 1,0 1-1,0-1 1,-1 0 0,1 0-1,-1 0 1,-1-1-1,1 0 1,-1 0-1,0 0 1,-1-1-1,1 1 1,-2-1 0,1 0-1,-1 1 1,0-1-1,0 0 1,-1-1-1,0-2-270,-3 9 24,1 0-1,-1 0 0,1 0 0,-1 0 1,0 0-1,0 1 0,0-1 1,0 1-1,0-1 0,0 1 0,0 0 1,0-1-1,0 1 0,-1 0 0,1 1 1,0-1-1,-1 0 0,1 1 1,-1-1-1,1 1 0,-1 0 0,1 0 1,-1 0-1,1 0 0,-1 0 0,1 1 1,-1-1-1,1 1 0,0-1 0,-1 1 1,1 0-1,0 0 0,-1 0 1,1 0-1,0 0 0,0 1 0,0-1 1,0 1-1,0 0-23,-9 8-26,1 0 0,0 1-1,1 0 1,0 1 0,1 0 0,1 1 0,-1-1 0,2 1 0,0 1-1,1-1 1,0 1 0,1 0 0,0 0 0,1 0 0,1 1-1,0-1 1,1 1 0,1-1 0,0 1 0,1 5 26,0-14-44,0 0 1,1-1-1,-1 1 0,1-1 1,0 0-1,0 1 1,0-1-1,1 0 1,0 0-1,0 0 0,0-1 1,1 1-1,-1-1 1,1 0-1,0 0 1,1 0-1,-1 0 0,1-1 1,-1 1-1,1-1 1,0-1-1,0 1 1,0-1-1,0 1 0,1-2 1,-1 1-1,1 0 1,-1-1-1,1 0 0,0 0 1,-1-1-1,1 0 1,0 0-1,-1 0 1,1-1-1,0 1 0,-1-1 1,1-1-1,-1 1 1,1-1-1,-1 0 1,0 0-1,3-2 44,21-12 227,-1-1 0,-1-1 0,-1-1 0,0-2 0,-2 0 1,0-2-1,-2 0 0,0-2 0,-2-1 0,-1 0 0,-1-1 0,-1-1 0,3-9-227,-19 36 8,6-9 117,-1-1 0,0 1 0,0-1 1,-1 0-1,-1 0 0,0-1 0,0 1 1,-1-1-1,0 0 0,0-8-125,-3 19 0,0 0 1,0 1-1,0-1 0,0 0 1,1 0-1,-1 1 0,0-1 1,0 0-1,-1 1 1,1-1-1,0 0 0,0 1 1,0-1-1,0 0 0,0 0 1,-1 1-1,1-1 0,0 1 1,-1-1-1,1 0 0,0 1 1,-1-1-1,1 1 1,-1-1-1,1 1 0,-1-1 1,1 1-1,-1-1 0,0 1 1,1-1-1,-1 1 0,1 0 1,-1-1-1,0 1 0,1 0 1,-1 0-1,0-1 1,1 1-1,-1 0 0,0 0 1,0 0-1,1 0 0,-1 0 1,0 0-1,1 0 0,-1 0 1,0 0-1,1 0 0,-1 0 1,0 1-1,0-1 1,1 0-1,-1 0 0,1 1 1,-1-1-1,0 1 0,-34 25-4,25-10-48,0 1 0,0 1 0,2-1-1,0 2 1,1-1 0,1 1 0,1 0 0,0 0 0,2 0 0,0 1 0,1 0-1,1-1 1,1 1 0,0 0 0,2-1 0,0 1 0,3 10 52,44 98-3123,-49-128 3118,0 0 0,-1-1 0,1 1 0,0 0 1,-1 0-1,1 0 0,-1 0 0,1-1 0,-1 1 0,1 0 0,0 0 1,-1 0-1,1 0 0,-1 0 0,1 0 0,-1 0 0,1 0 0,-1 0 1,1 1-1,0-1 0,-1 0 0,1 0 0,-1 0 0,1 0 0,0 1 1,-1-1-1,1 0 0,-1 0 0,1 1 0,0-1 0,-1 0 0,1 0 1,0 1-1,0-1 0,-1 0 0,1 1 0,0-1 0,0 1 0,-1-1 1,1 0-1,0 1 0,0-1 0,0 1 0,0-1 0,0 1 0,-1-1 0,1 0 1,0 1-1,0-1 0,0 1 0,0-1 0,0 1 0,1-1 0,-1 0 1,0 1-1,0-1 0,0 1 0,0-1 0,0 1 0,0-1 0,1 0 1,-1 1-1,0-1 0,0 0 0,1 1 0,-1-1 0,0 1 0,1-1 1,-1 0-1,1 1 5,-41-17 98,32 13-102,-104-51 378,69 25-4527,36 22 294,5 1-1801,1 2-4237</inkml:trace>
  <inkml:trace contextRef="#ctx0" brushRef="#br0" timeOffset="-11150.741">30349 6077 15471,'0'0'5274,"0"0"-1687,0 0-971,0 0-876,0 0-933,0 0-589,0 0-137,-10 12 36,1-2-73,2-4-9,1 1 1,0 1 0,0-1-1,1 1 1,0 0 0,0 0-1,1 0 1,0 1 0,0 0-1,-1 5-35,-13 149-104,23-93-2749,-1-17-6025,-4-33 203</inkml:trace>
  <inkml:trace contextRef="#ctx0" brushRef="#br0" timeOffset="-10879.655">30293 6283 13741,'0'0'4458,"0"0"-1181,1-12-154,4-38-742,-5 48-2311,0 1-1,1 0 0,-1-1 1,1 1-1,-1 0 0,1 0 0,0 0 1,-1-1-1,1 1 0,0 0 1,0 0-1,0 0 0,0 0 1,0 0-1,0 0 0,0 0 1,0 1-1,0-1 0,1 0 1,-1 1-1,0-1 0,0 1 1,1-1-1,-1 1 0,0-1 1,1 1-1,-1 0 0,1 0 1,-1 0-1,0-1 0,1 1 1,-1 1-1,0-1 0,1 0 1,-1 0-70,5 0 189,202-11 1038,-91 9-5887,-107 1 2672,-9 1-4843,-1 0-3114</inkml:trace>
  <inkml:trace contextRef="#ctx0" brushRef="#br0" timeOffset="-10527.393">29324 7205 16432,'0'0'3048,"0"0"-555,-5-14 43,-18-42-310,21 53-2089,0 1 1,-1-1-1,1 1 0,-1 0 1,0 0-1,0 0 1,0 1-1,0-1 1,0 0-1,0 1 1,0 0-1,-1 0 1,1 0-1,0 0 0,-1 1 1,1-1-1,-1 1 1,1 0-1,0 0 1,-1 0-1,1 0 1,-1 0-1,-1 1-137,-7 0 330,5-2-280,0 2 0,0-1 0,0 1 0,0 0 0,1 1 0,-1-1 0,0 1 1,1 1-1,-1-1 0,1 1 0,0 0 0,0 0 0,0 1 0,0 0 0,1 0 0,-1 1 0,1-1 0,0 1 0,0 0 0,1 0 0,0 1 1,0-1-1,0 1 0,0 0 0,1 0 0,0 0 0,-1 5-50,-4 9 1,1 0 0,1 1 0,1 0 1,1 0-1,1 0 0,1 1 0,1-1 0,1 10-1,3 44 36,5 0 0,2-1 0,6 10-36,21 212 20,-51-196-1468,-29-52-3777,17-45-4624,11-5 2824</inkml:trace>
  <inkml:trace contextRef="#ctx0" brushRef="#br0" timeOffset="-10246.733">28895 7659 13453,'0'0'3843,"0"0"-1312,-5-14-476,-16-43-267,21 56-1747,0 0-1,-1 0 0,1 0 1,0 0-1,0 0 0,-1 0 1,1 0-1,0 0 0,0 0 1,0 0-1,0 0 0,0 0 1,0 0-1,1 0 0,-1 0 1,0 0-1,0 0 0,1 0 1,-1 0-1,1 0 0,-1 0 1,1 1-1,-1-1 0,1 0 1,-1 0-1,1 0 0,0 1 1,-1-1-1,1 0 0,0 0 1,0 1-1,0-1 0,-1 1 1,1-1-1,0 1 0,0-1 1,0 1-1,0 0 0,0-1 1,0 1-1,0 0 0,0 0 1,0-1-1,0 1 0,0 0 1,0 0-1,0 0 0,0 0 1,0 1-1,0-1 0,0 0 1,0 0-41,6 0 139,408-29 881,-233 5-876,-182 56 1052,-3-17-1121,1 0 0,1 0 0,0 0 1,1 0-1,1 1 0,0-1 0,1 0 1,1 0-1,0 0 0,1 0 0,4 9-75,35 50-4388,-33-64 1108,-2-6-1949,-3-4-3057</inkml:trace>
  <inkml:trace contextRef="#ctx0" brushRef="#br0" timeOffset="-9984.159">29517 7240 20852,'0'0'2562,"0"0"-1153,0 0-127,0 0-706,0 0-576,0 0-448,0 0-865,90 15-1762,-56 4-2467,0-2-4899</inkml:trace>
  <inkml:trace contextRef="#ctx0" brushRef="#br0" timeOffset="-9810.398">29950 7270 19635,'0'0'4164,"0"0"-1106,0 0-751,0 0-914,0 0-710,0 17-208,-15 123 283,7-75-1050,2 1 0,4 1 0,2-1-1,7 48 293,2-47-4265,2-26-6983,-8-32 2696</inkml:trace>
  <inkml:trace contextRef="#ctx0" brushRef="#br0" timeOffset="-9608.518">29895 7642 1441,'0'0'11521,"0"0"-6957,-6-13-1745,-20-40-241,26 52-2519,0 0 0,0 1-1,-1-1 1,1 0 0,0 1 0,0-1-1,0 0 1,1 0 0,-1 1 0,0-1-1,0 0 1,0 1 0,0-1 0,1 0-1,-1 1 1,0-1 0,0 1 0,1-1-1,-1 0 1,1 1 0,-1-1 0,1 1-1,-1-1 1,0 1 0,1-1 0,0 1-1,-1 0 1,1-1 0,-1 1 0,1-1-1,-1 1 1,1 0 0,0 0 0,-1-1-1,1 1 1,0 0 0,-1 0 0,1 0-1,0 0 1,-1 0 0,1 0 0,0 0-1,0 0 1,-1 0 0,1 0 0,0 0-1,-1 0 1,1 0 0,0 1 0,-1-1-1,1 0 1,-1 0 0,1 1 0,0-1-1,-1 0 1,1 1 0,0 0-59,3-1 292,197 3 1604,-67 7-6317,-131-10 3452,3 0-301,-4 1-3522,-2-1-1005</inkml:trace>
  <inkml:trace contextRef="#ctx0" brushRef="#br0" timeOffset="-9357.319">28888 8353 21460,'0'0'3267,"0"0"-2274,112-13 160,-50 2 385,9-5-833,13 3-225,11 2-192,8-2-192,2 6-96,0-2 0,-3 3-256,-10 1-673,-11 0-1025,-15-1-1825,-22 1-2307,-16 0-6117</inkml:trace>
  <inkml:trace contextRef="#ctx0" brushRef="#br0" timeOffset="-9084.556">29041 8432 7911,'0'0'10042,"0"0"-6919,0 0-2386,0 0 202,21 9 540,-7-2-1223,0-1-53,0 1 0,1-2 0,-1 0 0,1 0 0,0-2-1,0 1 1,1-2 0,-1 0 0,0-1 0,7-1-203,176-16 1204,0-8-1,53-19-1203,-222 37-92,-9 4-138,0-2 1,0 0 0,0-1 0,0-1-1,-1-1 1,0-1 0,10-6 229,-18-2-6844,-10 10-1334</inkml:trace>
  <inkml:trace contextRef="#ctx0" brushRef="#br0" timeOffset="8711.514">24076 3423 14926,'0'0'3870,"0"0"-1259,0 0-161,0 0-144,0 0-789,14-8-711,45-20-342,-57 28-439,1-1-1,-1 1 1,1 0 0,0 0 0,-1 0-1,1 0 1,-1 1 0,1-1 0,-1 1-1,1-1 1,-1 1 0,1 0-1,-1 0 1,0 0 0,1 0 0,-1 0-1,0 1 1,0-1 0,0 1-1,0 0 1,0-1 0,2 3-25,7 4 75,250 157-1244,-260-163 1143,0 0 1,0-1-1,0 1 0,1-1 0,-1 0 0,0 1 0,1-1 1,-1 0-1,1 0 0,-1 0 0,1 0 0,0 0 0,-1 0 0,1 0 1,0-1-1,0 1 0,0 0 0,-1-1 0,1 0 0,0 1 1,0-1-1,0 0 0,0 0 0,0 0 0,0 0 0,0 0 1,-1-1-1,1 1 0,0-1 0,0 1 0,0-1 0,0 1 1,-1-1-1,1 0 0,0 0 0,-1 0 0,1 0 0,-1 0 1,1 0-1,-1-1 0,1 1 0,-1 0 0,0-1 0,0 1 1,0-1-1,0 1 0,0-1 0,0 0 0,0 1 0,0-1 26,-2-13 329,0 1 0,0 0 0,-2 1 0,0-1-1,0 0 1,-2 1 0,1 0 0,-2 0 0,-5-11-329,0-3 569,10 26-545,0-4 104,0 1 0,-1-1 1,0 1-1,0-1 0,0 1 0,-1 0 1,1 0-1,-1 0 0,0 0 1,0 0-1,0 1 0,-1-1 1,1 1-1,-1 0 0,0 0 1,-4-2-129,7 5 1,-1 0 1,1 0 0,-1 0 0,1 1-1,-1-1 1,1 1 0,-1-1 0,1 1-1,0-1 1,-1 1 0,1 0 0,0 0-1,0 0 1,-1 0 0,1 0 0,0 0-1,0 0 1,0 0 0,0 0 0,0 0-1,0 0 1,1 1 0,-1-1 0,0 0-1,1 1 1,-1-1 0,1 1 0,-1-1-1,1 0 1,0 1 0,-1 0-2,0 2-1,-83 265 1,38-135-1173,-7-2-3307,31-86-4024</inkml:trace>
  <inkml:trace contextRef="#ctx0" brushRef="#br0" timeOffset="9438.116">17819 8230 14894,'0'0'3833,"0"0"-1185,0 0 85,0 0-603,0 0-934,17-7-422,0-2-597,-10 5-122,1 0 0,0 1 0,-1 0 0,1 0 1,1 0-1,-1 1 0,0 1 0,1-1 0,-1 1 0,1 1 0,-1-1 0,2 1-55,39 5 16,0 2 0,0 2 0,-1 2 0,30 12-16,9 9-1035,-124-85 1798,-22-35 2488,58 88-3234,0 0-1,0 0 1,0 0 0,0 0 0,0 1-1,0-1 1,0 0 0,0 1-1,0-1 1,0 1 0,0-1-1,1 1 1,-1-1 0,0 1 0,0 0-1,0-1 1,1 1 0,-1 0-1,0 0 1,1 0 0,-1 0-1,1-1 1,-1 1 0,1 0 0,-1 0-1,1 0 1,0 0 0,-1 0-1,1 0 1,0 0 0,0 0-1,-1 0 1,1 0 0,0 0 0,0 0-1,0 0 1,1 0 0,-1 0-1,0 0 1,0 1-17,-1 1 10,-126 404-4500,118-376-928,0-7-4405</inkml:trace>
  <inkml:trace contextRef="#ctx0" brushRef="#br0" timeOffset="10057.116">22209 7560 12043,'0'0'8675,"0"0"-4463,0 0-1532,0 0-614,0 0-774,0 0-603,0 0-332,11-1-127,-6 0-214,1 0 1,-1 1-1,0 0 0,1 0 1,-1 0-1,1 1 0,-1-1 1,1 1-1,-1 1 0,0-1 1,0 1-1,0 0 0,0 0 1,0 0-1,0 1 0,4 3-16,45 30-893,2-2 0,0-2 0,56 21 893,-111-53-22,0 1 0,0-1 0,0 1 0,0-1 1,0 1-1,0-1 0,0 0 0,0 0 1,0 1-1,0-1 0,0 0 0,0 0 1,0 0-1,0 0 0,0 0 0,1 0 1,-1 0-1,0-1 0,0 1 0,0 0 1,0-1-1,0 1 0,0 0 0,0-1 0,0 1 1,0-1-1,0 0 0,0 1 0,0-1 1,-1 0-1,1 1 0,0-1 0,0 0 1,-1 0-1,1 0 0,0 0 0,-1 0 1,1 0-1,-1 0 0,1 0 0,-1 0 1,0 0-1,1 0 0,-1 0 0,0 0 0,0 0 1,0 0-1,0 0 0,0 0 0,0-1 1,0 1-1,0-1 22,-8-61 592,3 49-358,2 1 82,0 0 0,-2 0-1,0 0 1,0 1 0,-1 0 0,0 0 0,-1 0-1,-5-5-315,12 16 11,-1 0 0,1 0-1,-1 0 1,0 0 0,1 0-1,-1 1 1,0-1 0,0 0-1,0 0 1,1 1 0,-1-1-1,0 0 1,0 1 0,0-1-1,0 1 1,0-1 0,0 1-1,0-1 1,0 1 0,-1 0-1,1 0 1,0-1 0,0 1-1,0 0 1,0 0 0,0 0-1,0 0 1,0 0 0,-1 1-1,1-1 1,0 0 0,0 0-1,0 1 1,0-1 0,0 1-1,0-1 1,0 1 0,0-1-1,0 1 1,0-1 0,0 1-1,1 0 1,-1 0 0,0-1-1,0 1 1,0 1-11,-26 50 221,23-40-212,-140 382-361,118-328-2995,8-25-3588,-4 1-9144</inkml:trace>
  <inkml:trace contextRef="#ctx0" brushRef="#br0" timeOffset="10703.8">13571 4994 2947,'-1'-13'15908,"-2"-43"-11311,11 27 424,25 45-3449,-24-8-1348,246 147-459,-253-154 222,-1 0 0,0 0-1,0 0 1,1 0 0,-1 0 0,1-1 0,-1 1 0,1 0 0,-1-1 0,1 1 0,-1-1 0,1 0-1,-1 1 1,1-1 0,-1 0 0,1 0 0,0 0 0,-1 0 0,1 0 0,0 0 0,-1-1-1,1 1 1,-1 0 0,1-1 0,-1 1 0,1-1 0,-1 0 0,1 1 0,-1-1 0,0 0 0,1 0-1,-1 0 1,0 0 0,0 0 0,1 0 0,-1 0 0,0-1 0,0 1 0,0 0 0,-1-1 0,1 1-1,0 0 1,0-1 0,-1 1 0,1-1 0,-1 1 0,1-1 0,-1 0 0,0 1 0,1-1-1,-1 1 1,0-1 0,0 0 0,0 1 0,0-2 13,3-11 222,0 0 1,-1 0-1,-1 0 1,0 0-1,-1-1 1,0 1-1,-1 0 1,-1 0-1,0 0 0,-1 0 1,-1 0-1,0 0 1,0 1-1,-2-1 1,-6-11-223,12 25 2,-1-1 0,0 1 0,0 0 0,0 0 0,0-1 0,0 1 0,0 0 0,1 0 0,-1 0 1,0 0-1,0 0 0,0 0 0,0 1 0,0-1 0,0 0 0,1 0 0,-1 1 0,0-1 0,0 0 1,0 1-1,1-1 0,-1 1 0,0-1 0,0 1 0,1-1 0,-1 1 0,1-1 0,-1 1 0,0 0 0,1-1 1,-1 1-1,1 0 0,-1 0 0,1-1 0,0 1 0,-1 0 0,1 0 0,0 0 0,-1 0 0,1-1 1,0 1-1,0 0 0,0 0 0,0 0 0,0 0 0,0 0 0,0 0 0,0-1 0,0 1 0,0 0 1,1 0-1,-1 0 0,0 0 0,1 0 0,-1-1 0,1 2-2,-68 538-2348,62-493 1733,-3 20-6346,-4-9-7106</inkml:trace>
  <inkml:trace contextRef="#ctx0" brushRef="#br0" timeOffset="11201.001">13341 9182 18642,'0'0'3918,"0"0"-1500,0 0-90,0 0-737,0 0-796,15-2-154,-3-1-496,86 6 639,-49 12-686,-18-4-185,1-2 0,0-1 0,0-1 0,0-2 0,21 0 87,-51-5-3,-1 0 0,1 0 0,0-1 0,-1 1 0,1 0 0,-1-1 0,1 0 0,-1 1-1,1-1 1,-1 0 0,1 0 0,-1 0 0,1 0 0,-1 0 0,0 0 0,0 0 0,0 0 0,0 0 0,1-1 0,-2 1-1,1 0 1,0-1 0,0 1 0,0-1 0,-1 1 0,1-1 0,0 1 0,-1-1 0,0 0 0,1 1 0,-1-1 0,0 1-1,0-1 1,0 0 0,0 1 0,0-1 0,0 0 0,0 1 0,-1-2 3,-13-69 852,-24-10 258,37 81-1110,1 1 0,-1-1 0,1 0 0,-1 1 0,1-1 0,-1 1 0,0 0 0,1-1 0,-1 1 0,0-1 0,1 1 0,-1 0 0,0 0 0,0-1 0,1 1 0,-1 0 0,0 0 0,0 0 0,1 0 0,-1 0 0,0 0 0,0 0 0,1 0 0,-1 0 0,0 0 0,0 0 0,1 1 0,-1-1 0,0 0 0,0 1 0,1-1 0,-1 0 0,0 1 0,1-1 0,-1 1 0,0-1 0,1 1 0,-1-1 0,1 1 0,-1-1 0,1 1 0,-1-1 0,1 1 0,0 0 0,-1-1 0,1 1 0,-1 0 0,1 0 0,0-1 0,0 1 0,0 0 0,-1 0 0,-11 44 0,11-42 0,-33 241-698,27-78-2634,7-123-5931</inkml:trace>
  <inkml:trace contextRef="#ctx0" brushRef="#br0" timeOffset="11823.094">21312 2465 16752,'0'0'3037,"0"0"-405,0 0 288,0 0-389,0 0-791,0 0-555,0 0-464,0 0-358,17-5-144,-11 3-202,3-1 10,1 0-1,-1 1 1,1 0 0,0 1-1,0-1 1,0 2-1,0 0 1,0 0-1,-1 0 1,1 1-1,0 1 1,10 2-27,302 100 139,-246-88-235,-82-38 165,0 11-49,-1 0 0,0 1 0,-1 0 0,0 0 0,-1 0 0,0 1-1,0 1 1,-1-1 0,0 2 0,-1-1 0,-6-3-20,15 11 0,0-1 0,0 0 0,0 1 0,1-1 0,-1 1 0,0 0 0,0 0 0,0-1 0,0 1 0,0 0 0,0 1 0,0-1 0,1 0 0,-1 0 0,0 1 0,0-1 0,0 1 0,0 0 0,1 0 0,-1-1 0,0 1 0,1 0 0,-1 0 0,1 0 0,-1 1 0,1-1 0,-1 0 0,1 1 0,0-1 0,0 1 0,-1-1 0,1 1 0,0-1 0,1 1 0,-1 0 0,0-1 0,0 1 0,-21 78 0,19-63 0,-39 244-1056,-2 11-4075,21-172-5306</inkml:trace>
  <inkml:trace contextRef="#ctx0" brushRef="#br0" timeOffset="12541.636">19893 8788 4164,'0'0'10052,"0"0"-5466,2-14-1586,7-44-117,4 39 1842,9 31-3338,-20-10-1125,33 24 22,0 0 1,1-2 0,2-2 0,0-1-1,1-2 1,29 8-285,88 7-1169,-155-36 1160,0 1 0,0 0 0,-1-1 1,1 1-1,0-1 0,-1 1 0,1-1 0,-1 1 0,0-1 1,1 1-1,-1-1 0,0 0 0,0 1 0,0-1 1,0 1-1,0-1 0,0 0 0,0 1 0,-1-1 0,1 1 1,-1-1-1,1 1 0,-1-1 0,0 1 0,1-1 0,-1 1 1,0 0-1,0-1 0,0 1 0,0 0 0,0 0 0,0-1 1,0 1-1,0 0 0,-1 0 0,1 0 0,0 0 1,-1 1-1,1-1 0,-1 0 9,1-1-15,-8-10 165,0 0 0,-1 1 0,0 0 0,0 0 0,-1 1 0,-1 1 0,1 0 0,-1 0 0,-1 1 0,-12-5-150,22 13 1,-1 0 0,1 1 0,-1-1 0,1 1 0,0 0 0,0 0 0,-1 0 0,1 0 0,0 1 1,0-1-1,0 1 0,0 0 0,0 0 0,1 0 0,-1 0 0,0 0 0,1 1 0,0-1 0,-1 1 1,1 0-1,0-1 0,0 1 0,1 0 0,-1 0 0,1 0 0,-1 1 0,1-1 0,0 0 0,0 0 1,0 1-1,1-1 0,-1 0 0,1 1 0,0-1 0,0 3-1,-4 7-1,-46 191-1362,27-68-3594,21-125 4289,-14 81-13868</inkml:trace>
  <inkml:trace contextRef="#ctx0" brushRef="#br2" timeOffset="29975.774">13969 5329 5189,'0'0'2589,"0"0"-534,0 0-192,0 0-229,0 0-38,0 0-10,0 0-108,4-8-191,20-39 2119,-24 46-2903,2-2 7077,-2 4-5797,-2 10-2142,20 92 764,2-37-6212,-14-47-257,0-1-3770</inkml:trace>
  <inkml:trace contextRef="#ctx0" brushRef="#br2" timeOffset="30265.174">14101 5833 12011,'0'0'3129,"0"0"-343,0 0-373,0 0-582,0 0-267,0 0-165,6 14-144,29 69 517,-16 20 1597,-20-57-5424,0 0-7453,1-39-336</inkml:trace>
  <inkml:trace contextRef="#ctx0" brushRef="#br2" timeOffset="30559.507">14274 6415 14990,'0'0'5830,"0"0"-1378,0 0-1185,0 0-1698,0 0-640,0 0-320,6 80-161,-6-48-352,0-2-96,0-3-64,0-1-512,7 2-962,2 1-1344,-1 3-3396</inkml:trace>
  <inkml:trace contextRef="#ctx0" brushRef="#br2" timeOffset="31144.808">14404 7046 5733,'0'0'7965,"0"0"-3662,0 0-1100,0 0-390,0 0-576,0 0-550,-11 7 1644,12 4-3252,1 0 0,0-1 0,1 1 0,1-1 0,-1 1 0,2-1 0,-1 0 0,1-1 0,1 1 0,1 1-79,15 30 16,-4-4-284,13 27-4081,-20-35-1972</inkml:trace>
  <inkml:trace contextRef="#ctx0" brushRef="#br2" timeOffset="31885.362">18252 4666 10090,'0'0'2888,"0"0"-203,0 0-64,0 0-534,0 0-245,0 0 10,0 0-149,0-2 1586,25 108-487,-6-54-2875,-5-16-1698,-4-1-4120,-5-16-328</inkml:trace>
  <inkml:trace contextRef="#ctx0" brushRef="#br2" timeOffset="32133.698">18322 5161 19795,'0'0'5536,"0"0"-2066,0 0-1154,0 0-1018,3 7-973,69 126-1403,-61-57-5024,-8-26-5103,-3-32 3640</inkml:trace>
  <inkml:trace contextRef="#ctx0" brushRef="#br2" timeOffset="32309.245">18410 5687 16528,'0'0'4484,"0"0"-480,0 0-833,0 0-1153,0 0-513,0 0-448,-7 80-1057,12-72 0,4 2 0,0 3 0,4 2 0,-3-1 0,3 2 0,-6-2-1057,3 6-1377,-1 0-1154,-6 6-2401,1 1-6055</inkml:trace>
  <inkml:trace contextRef="#ctx0" brushRef="#br2" timeOffset="32482.128">18508 6159 19026,'0'0'2819,"0"0"-33,0 0-1184,0 0-1602,0 0-577,0 0-2498,25-94-4452</inkml:trace>
  <inkml:trace contextRef="#ctx0" brushRef="#br2" timeOffset="33088.487">21756 3372 3235,'0'0'2808,"0"0"80,0 0 433,0 0-54,0 0-38,0 0-186,0 0-117,0 0-492,-11-1 3182,29 84-5616,-12-40-1736,-1 0 0,-3 0 0,-1 0 0,-2 0 0,-2 5 1736,-4-5-6759</inkml:trace>
  <inkml:trace contextRef="#ctx0" brushRef="#br2" timeOffset="33338.085">21732 4045 6054,'0'0'13015,"0"0"-7869,0 0-2434,0 0-689,0 0-843,0 0-502,0 0-251,0 0-171,7 13-149,46 109-2296,-37-29-7717,-10-50 2121,-1-18 71</inkml:trace>
  <inkml:trace contextRef="#ctx0" brushRef="#br2" timeOffset="33577.659">21832 4494 8808,'0'0'5301,"0"0"-1446,0 0-754,0 0-234,0 0-475,0 13-492,2 59 727,41 4-3946,-21 110-14044,-20-123 13846,-2-2 5147,6-33 1086,13 11-4143,-1-3 1889,-10-59-2280,-8 11-3070,0-1-2488</inkml:trace>
  <inkml:trace contextRef="#ctx0" brushRef="#br2" timeOffset="34278.442">24505 4025 8168,'0'0'1890,"0"0"576,0 0 363,0 0-165,0 0-619,0 0-188,0 0 113,0-9-171,-1-25-299,39 143 4079,36 125-14473,-65-193 2253</inkml:trace>
  <inkml:trace contextRef="#ctx0" brushRef="#br2" timeOffset="34576.489">24645 4639 13613,'0'0'9155,"0"0"-5023,0 0-1393,0 0-689,2 13-1116,23 87-790,-18-37-2560,-3 34-6536,2 26-318,-5-99 7390,2 13 986,4-16 3321,14-22 4527,3-37-6589,-19 20-3387,-2 1-3160</inkml:trace>
  <inkml:trace contextRef="#ctx0" brushRef="#br2" timeOffset="35518.74">13282 7716 8136,'0'0'6753,"0"0"-2707,0 0-715,0 0-384,0 0-737,0 0-421,0 0-273,0 0-433,-7-6-405,-21-19-432,23 43-214,52 101-32,29 168-7607,-51-192-4420,-5-26 9721,-13-34 6953,-4 0 5621,9 24-4735,10-3-4355,9 41-6464,-28-77 2995,7 37-9340,-4-34 2230</inkml:trace>
  <inkml:trace contextRef="#ctx0" brushRef="#br2" timeOffset="35800.119">13561 8792 11691,'0'0'3459,"0"0"-192,0 0-928,0 0-898,0 0-896,0 0-33,0 0-512,0 0-705,47 63-2081,-44-60-4709</inkml:trace>
  <inkml:trace contextRef="#ctx0" brushRef="#br2" timeOffset="36463.696">17844 6332 11179,'0'0'5450,"0"0"-1793,0 0-614,0 0-476,0 0-575,0 0-353,0 0-385,-2-4-373,-4-9-148,4 21-361,80 189-372,-55-151-2118,21 61-9345,-36-77 3071</inkml:trace>
  <inkml:trace contextRef="#ctx0" brushRef="#br2" timeOffset="36793.708">18021 6943 1441,'0'0'14948,"0"0"-9658,0 0-1633,0 0-545,3 14-891,9 42-774,26 32-796,-15 1-3161,-1 124-9946,-19-163 11252,5-12 60,36 31 10166,-27-48-7964,29 60-692,-3 54-4839,-17-47 1977,-5-31 1722,-6-77-60,-12-4-2498,-3 21 2127,1-18-7000</inkml:trace>
  <inkml:trace contextRef="#ctx0" brushRef="#br2" timeOffset="37695.188">20082 5710 7911,'0'0'5430,"0"0"-1667,0 0-693,0 0-305,0 0-485,0 0-481,0 0-337,-3-2-298,2 1-1121,0 1-1,1 0 1,-1 0-1,0 0 1,1-1-1,-1 1 1,0 0-1,1 0 1,-1 0-1,0 0 1,1 0 0,-1 0-1,0 0 1,0 1-1,1-1 1,-1 0-1,0 0 1,1 0-1,-1 1 1,0-1-1,1 0 1,-1 1-1,1-1 1,-1 1 0,1-1-1,-1 0 1,1 1-1,-1-1 1,1 1-1,-1 0 1,1-1-1,-1 1 1,1-1-1,0 1 1,-1 0-1,1-1 1,0 1 0,0 0-1,-1-1 1,1 1-1,0 0 1,0-1-1,0 1 1,0 0-1,0-1 1,0 1-1,0 0 1,0 0-1,0-1 1,0 1 0,0 0-1,1-1 1,-1 1-1,0 0 1,0-1-1,1 1 1,-1-1-1,0 1 1,1 0-1,-1-1 1,1 1 0,-1-1-1,1 1 1,-1 0-43,1 11-112,1 14-20,1 0 0,1-1 0,2 1 0,0-1 0,2-1 0,4 10 132,23 87-7659,-29-87 2764,0-3-2227</inkml:trace>
  <inkml:trace contextRef="#ctx0" brushRef="#br2" timeOffset="37854.418">20200 6378 16079,'0'0'4228,"0"0"-672,0 0-482,0 0-1216,0 0-929,0 0-480,0 0-225,0 0-224,39 79-32,-27-64-737,-5 5-897,0 3-1569,1 0-1986,-4 2-5092</inkml:trace>
  <inkml:trace contextRef="#ctx0" brushRef="#br2" timeOffset="38012.38">20307 6920 11947,'0'0'5221,"0"0"-4708,0 0 704,0 0-480,0 0-737,28 76-161,-24-56-511,0 5-1763,1 2-2209,-4-3-4388</inkml:trace>
  <inkml:trace contextRef="#ctx0" brushRef="#br2" timeOffset="38314.719">20326 7377 6406,'0'0'3374,"0"0"-1324,0 0-764,0 0-597,1 14-401,9 97-128,20 242 4640,-26-315-5829,-1 0 0,-1 0 0,-3 1 0,-1-1 0,-1 0 0,-3 2 1029,-6 84 7006,12-84-3269,0-39-3603,-3-23-2857,2 7-85,-1-3-2509</inkml:trace>
  <inkml:trace contextRef="#ctx0" brushRef="#br2" timeOffset="39084.292">22670 5174 13741,'0'0'3849,"0"0"-726,0 0-171,0 0-384,0 0-630,0 0-369,0 0-309,-5 9-358,1-2-851,1-1 0,0 1 0,0 0 0,1 0 0,0 0-1,0 0 1,0 1 0,1-1 0,0 1 0,1-1 0,0 0 0,0 1 0,0-1-1,1 1 1,0-1 0,1 0 0,0 3-51,11 25-1225,18 67-9097,-27-81 3227</inkml:trace>
  <inkml:trace contextRef="#ctx0" brushRef="#br2" timeOffset="39341.506">22655 5697 14702,'0'0'6566,"0"0"-3139,0 0-576,0 0-993,0 0-961,7 76-513,1-59-256,3-3-128,-2 0-256,5-1-1250,-4 3-1440,2 3-3044,-2-2-8552</inkml:trace>
  <inkml:trace contextRef="#ctx0" brushRef="#br2" timeOffset="39511.732">22621 6610 5990,'0'0'7431,"0"0"-4837,-25 80-640,25-73-1313,0-4-641,0-3-129,3 3-1344,3 0-2242,-1 2-2563</inkml:trace>
  <inkml:trace contextRef="#ctx0" brushRef="#br2" timeOffset="39748.678">22590 6915 10090,'0'0'4884,"-1"13"-1601,-3 7-2281,-2 45 3191,15-43-7130,-3 68-3846,-8 3 6880,0-12 5607,1-2-958,8-76-9903,-9 51 3334,-11-1 7730,11-71-5972,-1 5-4760,0 0-5580</inkml:trace>
  <inkml:trace contextRef="#ctx0" brushRef="#br3" timeOffset="78759.159">14587 5373 7719,'0'0'5579,"0"0"-2333,0 0-796,0 0-229,0 0-337,0 0-448,11-13-267,32-43-266,-42 54-838,0 1 1,0-1 0,0 0 0,1 1 0,-1-1 0,1 0 0,-1 1 0,1 0 0,0-1 0,0 1 0,-1 0 0,1 0 0,0 0 0,0 0 0,0 0 0,0 1 0,0-1 0,0 0-1,0 1 1,0 0 0,1-1 0,-1 1 0,0 0 0,0 0 0,0 0 0,0 0 0,0 1 0,1-1 0,-1 0 0,0 1 0,0 0 0,0-1 0,0 1 0,0 0 0,0 0 0,0 0-1,-1 0 1,1 1 0,0-1 0,-1 0 0,1 1 0,-1-1 0,1 1 0,-1 0 0,1-1 0,-1 1 0,0 0 0,0 0 0,0 0 0,0 0 0,0 0-66,51 233 865,54 102-1624,-106-339 754,0 1-1,0 0 1,0 0-1,0 0 1,1 0-1,-1 0 1,0 0-1,1 0 1,-1 0-1,0 0 1,1 0-1,0 0 1,-1 0-1,1 0 1,-1 0-1,1 0 1,0 0-1,0 0 1,0 1-1,-1-1 1,1 0-1,0 1 1,0-1-1,0 0 1,0 1-1,0-1 1,0 1-1,0 0 1,0-1-1,0 1 1,1 0-1,-1 0 1,0-1-1,0 1 0,0 0 1,0 0-1,0 0 1,0 1-1,0-1 1,1 0-1,-1 0 1,0 0-1,0 1 1,0-1-1,0 1 1,0-1-1,0 1 1,0-1-1,0 1 1,0-1-1,0 1 1,-1 0-1,1 0 1,0-1-1,0 1 1,0 0-1,-1 0 1,1 0-1,-1 0 1,1 0-1,0 1 6,-25 44 2077,15-12-1955,1 2 0,2-1 0,2 1 0,1 0 0,1 0 0,3 0 0,2 17-122,2-17-13,1-1 0,3 1 1,0-1-1,2-1 0,2 0 0,11 21 13,19 54-9,-43-107 10,20 78 99,-19-78-98,-1 0 1,1 0-1,-1 0 1,0 1-1,0-1 1,0 0-1,0 0 1,0 0-1,-1 1 1,1-1-1,0 0 0,-1 0 1,0 0-1,1 0 1,-1 0-1,0 0 1,0 0-1,0 0 1,-1 0-1,1 0 1,0-1-1,-1 1 0,1 0 1,-1-1-1,1 1 1,-1-1-1,0 1 1,0-1-1,1 0 1,-1 0-1,0 0 1,0 0-1,-2 0-2,-10-1 0,-1-1 0,1 0 0,0-1 0,0-1 0,0 0 0,0-1 0,0 0 0,1-1 0,0-1 0,0 0 0,0-1 0,1 0 0,0-1 0,0-1 0,1 1 0,0-2 0,0 0 0,1 0 0,-9-12 0,-44-45-2293,57 60 1698,0 0-1,1-1 1,0 1-1,0-1 1,1 0 0,0 0-1,0 0 1,1-1-1,0 1 1,1-1-1,0 0 1,0 1 0,1-1-1,-1-3 596,2-15-9198</inkml:trace>
  <inkml:trace contextRef="#ctx0" brushRef="#br3" timeOffset="79663.63">15322 5858 10058,'0'0'2407,"0"0"-341,0 0-107,0 0-437,0 0-326,0 0-188,9 6-426,28 16-315,-34-22-108,1 1-1,-1-1 1,1 0-1,0 0 1,-1 0-1,1 0 1,-1-1-1,1 1 1,-1-1-1,0 0 1,1 0-1,-1 0 1,0-1-1,1 1 1,-1-1-1,0 1 1,0-1-1,0 0 1,0-1-1,-1 1 1,1 0-1,-1-1 1,1 1-1,-1-1 1,0 0-1,0 0 1,0 0-1,0 0 1,0 0-1,-1 0 1,0 0-1,1-1 1,-1 1-1,0-1 1,-1 1-1,1 0 1,-1-1-160,1 3 20,9-94 3910,-10 94-3901,-1-1 0,0 1 0,1 0 1,-1 0-1,0 1 0,0-1 0,1 0 0,-1 0 0,0 0 0,0 0 0,0 1 0,0-1 0,0 0 0,0 1 0,0-1 0,0 1 1,-1-1-1,1 1 0,0 0 0,0-1 0,0 1 0,0 0 0,-1 0 0,1 0 0,0 0 0,0 0 0,0 0 0,-1 0 1,1 0-1,0 0 0,0 1 0,0-1 0,0 0 0,-1 1 0,1-1 0,0 1 0,0-1 0,0 1 0,0 0 0,0-1 0,0 1 1,0 0-1,0 0 0,1 0 0,-1-1 0,0 1 0,0 0 0,1 0 0,-1 0 0,0 1-28,-5 9-62,-1 1-1,2 0 1,0 0-1,0 0 1,1 1-1,0-1 1,1 1-1,1 0 1,0 0-1,1 0 1,0 0-1,1 0 1,1 1-1,0-1 1,0 0-1,2 0 1,0 2 62,-1-3-450,2 0 0,-1 0 0,1 0-1,1 0 1,0-1 0,1 0 0,0 0 0,0 0 0,2-1 0,-1 0 0,1 0 0,1 0 450,-6-6-191,0-1 0,1 0 0,-1 0 0,1 0-1,0 0 1,0 0 0,0-1 0,0 0 0,0 0 0,1 0 0,-1 0 0,1 0 0,-1-1 0,1 0 0,0 0 0,-1 0 0,1-1 0,0 0 0,-1 0 0,1 0 0,0 0 0,0-1-1,-1 1 1,1-1 0,-1 0 0,1-1 0,0 1 0,-1-1 0,0 0 0,0 0 0,1 0 0,2-3 191,3-2 61,-1 0 0,0-1 1,0 0-1,-1-1 0,0 0 0,0 0 1,-1 0-1,0-1 0,-1 0 0,5-9-61,2-9 1382,-2-1 0,0 0 0,-2 0 0,-1-1 0,4-31-1382,-8 42 653,-1-1 1,-2 0-1,0 0 1,-1 0 0,-1 1-1,0-1 1,-3-10-654,3 30 9,1 0 0,0 1 0,0-1 0,-1 0 0,1 1 0,0-1 0,0 0 0,-1 1 0,1-1 1,0 0-1,-1 0 0,1 1 0,0-1 0,-1 0 0,1 0 0,-1 0 0,1 0 0,0 1 0,-1-1 0,1 0 0,-1 0 1,1 0-1,0 0 0,-1 0 0,1 0 0,-1 0 0,1 0 0,0 0 0,-1 0 0,1 0 0,-1 0 0,1 0 0,0-1 0,-1 1 1,1 0-1,-1 0 0,1 0 0,0-1 0,-1 1 0,1 0 0,0 0 0,-1-1 0,1 1 0,0 0 0,-1 0 0,1-1 1,0 1-1,0-1 0,0 1 0,-1 0 0,1-1 0,0 1 0,0 0 0,0-1 0,0 1 0,0-1 0,-1 1 0,1 0 0,0-1 1,0 1-1,0-1 0,0 1 0,0-1 0,0 1 0,0 0 0,1-1-9,-15 31 367,7-2-367,2 0 0,1 0 0,2 0 0,0 1 0,2 0 0,3 17 0,-2 18 0,-1 43-561,12-161-165,-4-2 836,-7 36-34,1 0 0,1 1 1,1-1-1,1 0 0,0 1 1,2 0-1,0 0 0,1 1 1,0 0-1,2 0 0,0 1 0,3-2-76,-10 16-26,-1 0 0,1 0-1,0 0 1,0 1 0,1-1-1,-1 1 1,1 0 0,-1-1-1,1 2 1,-1-1 0,1 0-1,0 1 1,0 0 0,0 0-1,0 0 1,2 0 26,37 18-5237,-27-1-272,1 1-2921</inkml:trace>
  <inkml:trace contextRef="#ctx0" brushRef="#br3" timeOffset="79983.781">16055 5647 15663,'0'0'6699,"0"0"-2294,0 0-1368,0 0-1350,0 0-838,5-8-481,-2 3-330,-3 5-38,0-1 1,0 0-1,0 0 1,0 1-1,0-1 0,0 0 1,0 0-1,0 1 0,0-1 1,1 0-1,-1 0 0,0 1 1,0-1-1,1 0 0,-1 1 1,1-1-1,-1 0 0,1 1 1,-1-1-1,1 1 0,-1-1 1,1 1-1,-1-1 0,1 1 1,-1-1-1,1 1 0,0-1 1,-1 1-1,1 0 0,0 0 1,0-1-1,-1 1 0,1 0 1,0 0-1,0 0 0,-1-1 1,1 1-1,0 0 0,0 0 1,-1 0-1,1 1 0,0-1 1,0 0-1,-1 0 0,1 0 1,0 0-1,0 1 0,-1-1 1,1 0-1,0 1 0,-1-1 1,1 0-1,0 1 0,-1-1 1,1 1-1,-1-1 0,1 1 1,-1-1-1,1 1 0,-1 0 1,1-1-1,-1 1 0,7 24-79,-1-1-1,-1 1 1,-1 1-1,-1-1 1,-2 0 0,0 1-1,-2-1 1,-3 26 79,-26 46-3315,30-97 3299,0-1 0,0 1 0,0-1 0,0 1 0,0-1 0,0 1 1,0-1-1,0 1 0,0-1 0,-1 1 0,1 0 0,0-1 1,0 1-1,0-1 0,-1 1 0,1 0 0,0-1 0,0 1 0,-1 0 1,1-1-1,0 1 0,-1 0 0,1-1 0,0 1 0,-1 0 0,1 0 1,-1-1-1,1 1 0,0 0 0,-1 0 0,1 0 0,-1 0 0,1-1 1,-1 1-1,1 0 0,-1 0 0,1 0 0,-1 0 0,1 0 0,0 0 1,-1 0-1,1 0 0,-1 1 0,1-1 0,-1 0 0,1 0 1,-1 0-1,1 0 0,0 0 0,-1 1 0,1-1 0,0 0 0,-1 0 1,1 1-1,-1-1 0,1 0 0,0 1 0,0-1 0,-1 0 0,1 1 1,0-1-1,-1 1 16,-1-44 923,2 42-879,2-36 480,2-1 0,1 1 0,2 1 0,1-1 0,3 1 0,3-7-524,38-45 496,-11 68-1801,10 34-4362,-30 1-1016,-3-2-4896</inkml:trace>
  <inkml:trace contextRef="#ctx0" brushRef="#br3" timeOffset="80308.915">16446 5483 17489,'0'0'4430,"0"0"-992,0 0-929,0 0-902,0 0-715,0 0-374,0 0-86,-1 13-181,-32 254-443,62-184-3315,-26-79 3137,-1 0 1,1 0-1,0-1 1,0 1-1,0-1 1,1 0-1,-1 0 0,1 0 1,0 0-1,0-1 1,0 0-1,0 1 1,0-1-1,0-1 1,0 1-1,1-1 0,-1 1 1,1-1-1,-1-1 1,1 1-1,0-1 1,-1 1-1,1-1 1,-1 0-1,1-1 1,0 1-1,2-2 370,-3 1-19,0-1 0,0 1 0,-1-1 0,1 0 0,-1 0 0,1 0 0,-1-1 0,0 1 0,0-1 0,0 0 0,0 0 0,0 0 0,-1 0 0,1 0 0,-1-1 0,0 1 0,1-3 19,33-106 7540,-33 100-7061,0-1 0,-1 0 0,-1 0 0,0 0-1,-1 0 1,0 0 0,-1 1 0,-1-1-1,0 0 1,0 0 0,-2 1 0,1-1 0,-2 1-1,1 0 1,-2 0 0,-5-9-479,9 18-85,-1 0 0,1 0-1,-1 0 1,0 0 0,0 1 0,0 0 0,0-1-1,0 1 1,-1 1 0,1-1 0,-1 0 0,1 1-1,-1-1 1,0 1 0,1 0 0,-1 1-1,0-1 1,0 0 0,0 1 0,0 0 0,1 0-1,-1 0 1,0 1 0,0-1 0,0 1 0,0 0-1,1 0 1,-1 0 0,0 0 0,1 1 0,-1-1-1,1 1 1,0 0 0,-1 0 0,1 1 0,0-1-1,0 0 1,0 1 0,1 0 0,-1 0-1,1 0 1,-1 0 0,1 0 0,0 0 0,0 1-1,0-1 1,1 1 0,-1-1 0,1 1 0,0-1-1,0 1 1,0 3 85,-2 25-5461,3 0-3417</inkml:trace>
  <inkml:trace contextRef="#ctx0" brushRef="#br3" timeOffset="80639.187">16947 5498 12780,'0'0'10111,"0"0"-5771,0 0-1927,0 0-801,0 0-715,5 6-379,23 67-422,-23 151-2984,14-341 4303,-12 64-1171,-4 22-68,2-1-1,1 1 1,1 0-1,2 0 1,1 1-1,1 0 1,10-17-176,-20 45-2,0 0 0,0 0 0,1 0 0,-1 0 0,1 0 0,0 0 0,-1 0 0,1 1 0,0-1 0,0 1 0,0-1 0,0 1 0,0 0 0,0 0 0,0 0 0,1 0 0,-1 0 0,0 0 0,1 1 0,-1-1 0,0 1 0,1-1 0,-1 1 0,1 0 0,-1 0 0,1 0 0,-1 0 0,1 1 0,-1-1 0,0 1 0,1-1 0,-1 1 0,0 0 0,1 0 0,-1 0 0,0 0 0,0 0 0,0 1 0,0-1 0,0 0 0,0 1 0,0 0 1,-1-1-1,1 1 0,0 0 0,-1 0 0,0 0 0,1 0 0,-1 0 0,0 0 0,1 2 2,22 39-2128,-4 3-4740,-15-36 4231,11 27-11477</inkml:trace>
  <inkml:trace contextRef="#ctx0" brushRef="#br3" timeOffset="89763.525">17855 12183 6502,'7'-115'17852,"-4"113"-13758,7 38-3261,-5 151-348,-7-148-485,1-1 0,2 1 0,2 0 0,2 0 1,1-1-1,2 0 0,13 35 0,-20-66-35,0-1 0,0 1 0,1-1 0,0 0 1,1 0-1,-1 0 0,1 0 0,0 0 0,1-1 0,-1 1 0,1-1 0,0 0 1,1 0-1,-1 0 0,1 0 0,0-1 0,0 0 0,0 0 0,1 0 1,-1-1-1,1 0 0,0 0 0,0 0 0,0-1 0,0 0 0,0 0 0,1 0 1,-1-1-1,0 0 0,1 0 0,0-1 0,5 0 35,2-6 14,0 0 0,-1-1 0,0-1 0,0 0 0,-1-1-1,0 0 1,-1-1 0,0-1 0,0 1 0,-1-2 0,0 1 0,-1-1 0,-1-1-1,0 0 1,3-7-14,17-28 154,-2-1 0,-2-1 0,-3-1 0,-2-1 0,-2-1 0,4-28-154,-9 9-438,-19 95-5375,5-2-439,2 2-5391</inkml:trace>
  <inkml:trace contextRef="#ctx0" brushRef="#br3" timeOffset="90016.053">18688 12350 14798,'5'-15'6662,"25"-79"-645,-30 95-5874,0-1 1,0 0-1,0 0 0,0 1 1,0-1-1,0 0 1,1 0-1,-1 0 1,0 1-1,0-1 1,0 0-1,0 0 1,1 0-1,-1 0 0,0 1 1,0-1-1,0 0 1,1 0-1,-1 0 1,0 0-1,0 0 1,1 0-1,-1 0 0,0 1 1,0-1-1,1 0 1,-1 0-1,0 0 1,1 0-144,-6 35 57,-39 237-297,44-264 76,2 84-1485,17-38-3863,-9-43 585,1-5-2904</inkml:trace>
  <inkml:trace contextRef="#ctx0" brushRef="#br3" timeOffset="90212.883">18759 11987 12107,'0'0'3620,"0"0"-1506,0 0-417,0 0-864,0 0-833,0 0-64,0 0-1954,0 0-4067</inkml:trace>
  <inkml:trace contextRef="#ctx0" brushRef="#br3" timeOffset="90457.237">19083 12236 14478,'0'0'5600,"0"0"-2136,3 15-944,2 5-2166,-1 1 0,-1 0 0,0 0-1,-2 0 1,-1 0 0,0 0 0,-3 11-354,-17 52-521,-5 47-4900,24-142 2367,6-50 4032,52-138 5309,-52 186-5973,1 1 0,0 0 1,0 0-1,1 0 0,1 1 1,0 0-1,0 1 0,1-1 1,1 2-1,-1-1 0,2 1 1,-1 1-1,1 0 0,3-1-314,-10 6 41,0 1-1,0 0 1,0 0 0,0 0-1,0 1 1,1 0-1,-1-1 1,1 2 0,-1-1-1,1 0 1,0 1-1,-1 0 1,1 0 0,-1 0-1,1 0 1,-1 1-1,1 0 1,-1 0 0,1 0-1,-1 1 1,0-1-1,1 1 1,-1 0 0,0 0-1,0 1 1,0-1-1,-1 1 1,1 0 0,2 2-41,1 2-10,0 1 1,-1 0 0,0 0 0,0 0-1,-1 1 1,0 0 0,0 0-1,-1 0 1,0 1 0,-1 0 0,0-1-1,-1 1 1,0 0 9,5 85-1652,1 1-7319,-1-68 2768</inkml:trace>
  <inkml:trace contextRef="#ctx0" brushRef="#br3" timeOffset="90754.573">19783 12080 18385,'3'-20'846,"14"-61"2895,5 27 1602,-22 55-5302,1-1 0,-1 0 1,0 1-1,0-1 0,1 0 1,-1 1-1,0-1 0,1 0 0,-1 0 1,0 1-1,1-1 0,-1 0 1,0 0-1,1 0 0,-1 1 0,1-1 1,-1 0-1,0 0 0,1 0 1,-1 0-1,1 0 0,-1 0 1,1 0-1,-1 0 0,0 0 0,1 0 1,-1 0-1,1 0 0,-1 0 1,0 0-1,1 0 0,-1 0 0,1-1 1,-1 1-1,0 0 0,1 0 1,-1 0-1,1-1 0,-1 1 0,0 0 1,0-1-1,1 1 0,-1 0 1,0 0-1,1-1 0,-1 1 1,0-1-1,0 1 0,0 0 0,1-1 1,-1 1-1,0 0 0,0-1 1,0 1-1,0-1 0,0 1 0,0-1 1,0 1-1,0 0 0,0-1 1,0 1-1,0-1-41,3 41 1826,-3-34-1760,-2 45-66,-3 0 0,-1-1 0,-3 0 0,-9 25 0,-5 29 0,-31 145-2141,45-199-1977,6-18-1517,1-4-3451</inkml:trace>
  <inkml:trace contextRef="#ctx0" brushRef="#br3" timeOffset="90951.411">19639 12252 13453,'0'0'3523,"0"0"-1025,0 0 97,0 0-449,0 0-865,0 0-416,0 0-64,99-66-417,-54 64-320,3-1-32,-8 1-32,2-1-640,-9-2-1090,0 3-1505,-5-1-2435</inkml:trace>
  <inkml:trace contextRef="#ctx0" brushRef="#br3" timeOffset="91641.949">20307 12292 13132,'0'0'4533,"0"0"-1448,2-14-325,2-44-400,-4 57-2286,0-1 1,-1 1-1,1 0 0,-1 0 1,1-1-1,-1 1 1,0 0-1,0 0 1,0 0-1,1 0 0,-1-1 1,0 1-1,0 1 1,0-1-1,0 0 0,-1 0 1,1 0-1,0 0 1,0 1-1,0-1 1,-1 1-1,1-1 0,0 1 1,-1-1-1,1 1 1,0 0-1,-1 0 1,1-1-1,-1 1 0,1 0 1,0 0-1,-1 0 1,1 1-1,-1-1 0,1 0 1,0 0-1,-1 1 1,1-1-1,0 1 1,0-1-1,-1 1 0,1 0 1,0-1-1,0 1 1,0 0-1,0 0 0,-1 0 1,1 0-1,1 0 1,-1 0-75,-11 6-12,1 0 1,0 1-1,1 0 1,0 1-1,0 0 1,1 1-1,0 0 1,0 0-1,1 1 1,1 0-1,0 1 1,0-1-1,1 1 1,1 1-1,0-1 1,1 1-1,0 0 1,1 0-1,0 0 1,1 0-1,0 0 1,1 1-1,1-1 1,0 0-1,1 1 1,2 11 11,-2-21-56,1 0 0,0 0 0,-1 0 0,1 0-1,0 0 1,1-1 0,-1 1 0,1-1 0,-1 1 0,1-1 0,0 0 0,0 0 0,1-1 0,-1 1 0,1 0 0,-1-1 0,1 0 0,0 0 0,0 0 0,0 0 0,0-1 0,0 0-1,0 1 1,0-1 0,0-1 0,1 1 0,-1-1 0,0 1 0,0-1 0,1-1 0,-1 1 0,0 0 0,0-1 0,3-1 56,-1-1 84,0-1 0,0 0 0,0 0 0,0-1 0,-1 1 0,0-1 0,0 0 0,0-1 0,-1 1 0,1-1 0,-1 0 0,-1 0 0,1-1 0,-1 1 0,0-1 0,-1 1 0,2-6-84,0 3 83,42-98 1128,-50 157-1365,5-43 124,0-1 1,0 0-1,1 0 1,0 0-1,0 0 1,1 0-1,-1 0 1,1 0-1,0-1 0,1 1 1,0-1-1,-1 0 1,2 0-1,-1 0 1,0-1-1,1 1 1,0-1-1,0 0 1,0-1-1,1 1 1,-1-1-1,1 0 1,0 0-1,0-1 1,0 0-1,0 0 1,0 0-1,0-1 1,1 1-1,-1-2 1,0 1-1,1-1 1,-1 0-1,4 0 30,20-2 80,-1-1-1,0-1 1,0-1 0,-1-1 0,0-2-1,0-1 1,0-1 0,-1-2 0,-1 0-1,0-2 1,-1-1 0,0-1-1,-1-1 1,-1 0 0,2-5-80,-16 16 122,-2-1-1,1 0 1,-1 0 0,0 0-1,0-1 1,-1 0 0,0 0 0,0-1-1,-1 1 1,-1-1 0,1-1-1,-1 1 1,-1 0 0,1-1 0,-2 0-1,1 0 1,-2 0 0,1 0-1,-1 0 1,-1-4-122,-2 10 6,0 0 0,-1 0 0,1 0 0,-1 1 0,0-1 0,0 1 0,0 0 0,-1 0 0,1 0 0,-1 0 0,0 0 0,0 1 0,0-1 0,0 1 1,0 0-1,0 1 0,-1-1 0,1 1 0,-1 0 0,1 0 0,-1 0 0,1 0 0,-1 1 0,0 0 0,1 0 0,-1 0 0,1 0 0,-1 1 0,0 0 0,1 0 0,-1 0-6,-1-1 0,-3 0-2,-1-1 0,0 2 1,0-1-1,0 1 0,1 0 0,-1 1 1,0 0-1,1 1 0,-1 0 0,1 1 0,0 0 1,0 0-1,1 0 0,-1 1 0,1 1 1,0 0-1,0 0 0,-4 4 2,10-3-11,0 0 1,0 0-1,0-1 1,1 1-1,0 0 1,1 1-1,-1-1 0,1 0 1,1 0-1,-1 0 1,1 0-1,0 0 1,1 0-1,0 0 1,0-1-1,0 1 0,1 0 1,0-1-1,0 0 1,1 0-1,0 0 1,0 0-1,0 0 0,1-1 1,0 0-1,4 5 11,9 16-13,-8-13 18,0 1 0,-1 1 1,-1-1-1,-1 1 0,0 0 1,0 1-1,-2 0 0,0 0 1,-1 0-1,0 0 0,-2 1 1,1 3-6,-5 8-76,-1-1 1,-2 1-1,0-1 1,-2 1-1,-1-2 1,-1 1-1,-1-1 0,-1-1 1,-2 0-1,-9 15 76,-31 71-1582,36-42-2993,35-57-2024,1-11 829</inkml:trace>
  <inkml:trace contextRef="#ctx0" brushRef="#br3" timeOffset="92024.559">21285 12468 12172,'0'0'5482,"0"0"-1638,0 0-577,0 0-934,0 0-1052,0 0-587,0 0-160,2 6-123,0 0-404,0-1 0,1 1 0,-1-1 1,1 0-1,0 0 0,0 0 0,1 0 0,0-1 0,-1 1 1,1-1-1,1 0 0,-1 0 0,1 0 0,-1-1 1,1 1-1,0-1 0,0-1 0,1 1 0,-1-1 1,1 1-1,-1-2 0,1 1 0,4 0-7,-6-1-40,1-1 0,0 1 0,0-1 0,0-1-1,-1 1 1,1-1 0,0 0 0,0 0 0,-1 0 0,1 0 0,-1-1-1,1 0 1,-1 0 0,0 0 0,0-1 0,0 1 0,0-1 0,0 0-1,0 0 1,-1 0 0,1-1 0,-1 1 0,0-1 0,0 0 0,0-1 40,4-6 267,0 1 1,-1-2 0,-1 1 0,0-1-1,0 1 1,-1-1 0,-1-1 0,0 1-1,0 0 1,-2-1 0,1 1-1,-2-1 1,0-4-268,1 16 3,-1 0 0,0-1-1,0 1 1,0-1 0,0 1 0,0 0-1,0-1 1,-1 1 0,1 0-1,0-1 1,-1 1 0,1 0 0,-1 0-1,1-1 1,-1 1 0,0 0 0,0 0-1,1 0 1,-1 0 0,0 0-1,0 0 1,0 0 0,0 0 0,0 0-1,0 0 1,0 0 0,0 1 0,-1-1-1,1 0 1,0 1 0,0-1-1,-1 1 1,1-1 0,0 1 0,-1 0-1,1 0 1,0-1 0,-1 1-1,1 0 1,0 0 0,-1 0 0,1 1-1,-1-1 1,1 0 0,0 0 0,-1 1-1,1-1 1,0 1 0,-1 0-3,-63 31-27,45-18 27,2 1 0,0 1 0,1 0 0,1 2 0,0-1 0,2 2 0,0 0 0,-1 4 0,9-14 0,0 1 0,1 1 0,1-1 0,0 1 0,0-1 0,1 1 0,0 0 0,0 0 0,2 1 0,-1-1 0,1 0 0,1 1 0,0-1 0,1 0 0,0 1 0,1-1 0,2 10 0,-1-13-221,0-1 0,0 0 0,0 0 1,1 0-1,0-1 0,0 1 0,1-1 0,-1 0 0,1 0 1,1 0-1,-1-1 0,1 0 0,0 0 0,0 0 0,1-1 1,-1 0-1,1 0 0,0-1 0,0 0 0,0 0 0,7 2 221,1-1-554,0 0 0,1-1 0,-1-1-1,1 0 1,0-1 0,-1 0-1,1-1 1,0-1 0,-1-1 0,6-1 554,40-20-5600,-35 9-144</inkml:trace>
  <inkml:trace contextRef="#ctx0" brushRef="#br3" timeOffset="92559.187">24168 12469 10826,'-13'-8'6332,"-96"-44"-818,7 13 1490,125 34-6064,432 13-772,-129 2-790,-326-9 617,1-1-1,-1 0 1,1 1 0,-1-1-1,1 0 1,-1 0 0,1 1-1,0-1 1,-1 0 0,1 0-1,-1 0 1,1 1 0,-1-1-1,1 0 1,0 0-1,-1 0 1,1 0 0,-1 0-1,1 0 1,-1-1 0,1 1-1,0 0 1,-1 0 0,1 0-1,-1 0 1,1-1 0,-1 1-1,1 0 1,-1 0 0,1-1-1,-1 1 1,1 0 0,-1-1-1,1 1 1,-1-1 0,0 1-1,1-1 1,-1 1 0,0-1-1,1 1 1,-1-1 0,0 1-1,0-1 1,1 1 0,-1-1-1,0 1 1,0-1 0,0 1-1,0-1 1,0 0 0,0 1-1,0-1 1,0 1 0,0-1-1,0 0 6,-27-19 11,-176-73-64,158 66 63,60 28 278,63 74 390,-70-67-633,1 1 1,-2-1-1,1 1 0,-1 1 0,-1 0 0,0-1 0,0 2 0,-1-1 0,0 1 0,-1 0 0,0 0 0,0 0 0,-2 0 0,1 1 0,-1-1 0,-1 1 0,0 0 0,-1-1 0,0 1 0,-1 0 0,0-1 0,-1 1 0,0-1 0,-1 1 0,0-1 0,-1 0 0,0 0 0,0 0 0,-1-1 0,-1 1-45,-14 11-178,-1-1 1,-1 0-1,0-2 0,-2-1 1,0-1-1,-1 0 0,-1-2 1,-8 3 177,-134 58-7804,31-25-7661</inkml:trace>
  <inkml:trace contextRef="#ctx0" brushRef="#br3" timeOffset="94392.561">8007 6959 12812,'0'0'5605,"0"0"-2402,0 0-517,0 0-284,0 0-806,0 0-624,-9 14-262,5-8-636,1-1-33,0-1-1,0 1 0,0-1 1,1 1-1,0 0 0,0 0 0,0 0 1,0 0-1,1 0 0,-1 0 1,1 0-1,1 1 0,-1-1 0,1 0 1,0 1-1,0-1 0,1 1 0,-1-1 1,1 0-1,0 0 0,1 1 1,0 0-41,15 35 121,2 0 1,1-2 0,3 0 0,1-1 0,19 22-122,93 82-3679,-135-141 3480,46 33-3962,-12-26-5775,-26-9 2953</inkml:trace>
  <inkml:trace contextRef="#ctx0" brushRef="#br3" timeOffset="94681.465">8241 7417 7047,'-15'-17'4612,"-158"-193"5659,155 186-9559,2 0 0,1 0 0,1-2 0,0 1 0,3-2 0,0 0 0,1 0 0,2-1 0,1 0 0,1-1-1,0-10-711,5 33 55,2 1-1,-1-1 0,1 1 1,-1 0-1,2-1 0,-1 1 1,0 0-1,1-1 0,0 1 1,0 0-1,1 0 0,0 1 0,-1-1 1,2 0-1,-1 1 0,0 0 1,1-1-1,0 1 0,0 1 1,0-1-1,0 1 0,1-1 1,-1 1-1,1 1 0,0-1 0,0 1 1,0-1-1,0 1 0,2 0-54,2-2-9,-1 1 0,1 0-1,0 0 1,0 1 0,1 0 0,-1 0-1,0 1 1,1 0 0,-1 1-1,0 0 1,1 1 0,-1 0-1,0 0 1,1 1 0,-1 0 0,0 1-1,0 0 1,0 0 0,-1 1-1,1 0 1,-1 0 0,0 1-1,0 0 1,-1 1 0,1 0 0,-1 0-1,0 0 1,-1 1 0,1 0-1,-1 0 1,0 3 9,2 9-297,-1 0 0,-1 1 0,0 0-1,-2 1 1,-1-1 0,0 1 0,-1 0 0,-2 0 0,0-1-1,-1 1 1,-1 0 0,-1 0 0,-1-1 0,0 0-1,-2 0 1,0 0 0,-1 0 0,-6 9 297,-31 81-3664,12-41-3397,25-53 1632</inkml:trace>
  <inkml:trace contextRef="#ctx0" brushRef="#br3" timeOffset="94933.843">8383 7015 14990,'0'0'3225,"0"0"-407,0 0-191,0 0-775,13 4-683,-1 0-967,-5-3-126,0 1-1,1 1 1,-1-1 0,-1 1 0,1 1-1,0-1 1,-1 1 0,0 0-1,0 0 1,0 1 0,0 0 0,2 2-76,9 16 31,-1-1 1,0 2 0,-2 0-1,-1 1 1,-1 0 0,3 11-32,16 32-52,-26-58-27,1 0-189,-1 0 0,0 1 0,0 0-1,-1 0 1,-1 1 0,0-1 0,0 1 0,-1-1-1,-1 2 269,-1-12-17,-1-1 0,0 1-1,0-1 1,0 1 0,0-1-1,0 1 1,0-1 0,0 1 0,0-1-1,0 0 1,0 0 0,0 0-1,0 1 1,0-1 0,0 0-1,0 0 1,0 0 0,0-1-1,0 1 1,0 0 0,0 0-1,1 0 1,-1-1 0,0 1-1,0 0 1,0-1 0,0 1 0,0-1-1,0 1 1,0-1 0,1 0-1,-1 1 1,0-1 0,0 0-1,1 0 1,-1 1 0,0-1-1,1 0 1,-1 0 0,1 0-1,-1 0 18,-10-15 114,0 0 0,1 0 0,1-1-1,0-1 1,1 1 0,1-1-1,1-1 1,1 1 0,0-1-1,1-3-113,-3-4 4,2-1-1,1 0 1,1 0-1,1 0 0,1 0 1,1 0-1,2 0 0,1-3-3,36-64-2781,-15 70-694,1 11-2291</inkml:trace>
  <inkml:trace contextRef="#ctx0" brushRef="#br3" timeOffset="95197.415">8876 6777 4805,'0'0'17584,"0"0"-14093,0 0-928,0 0-737,0 0-897,0 0-385,0 0-256,0 0-128,-21 76-95,32-32-33,5-2-32,7-5-417,9-5-736,0-7-897,-2-5-929,2-8-1473,-3-6-1762</inkml:trace>
  <inkml:trace contextRef="#ctx0" brushRef="#br3" timeOffset="95198.415">8723 6514 15278,'0'0'1282,"0"0"191,0 0 225,0 0-1410,0 0-288,0 0-961,0 0-3523</inkml:trace>
  <inkml:trace contextRef="#ctx0" brushRef="#br3" timeOffset="95753.238">9249 6438 21428,'0'0'3438,"0"0"-1057,0 0-662,0 0-651,0 0-550,-15 4-150,7-2-313,4-2-44,0 0 0,1 1 0,-1-1 0,1 1 0,-1 0 0,1 0 0,0 1 0,-1-1 0,1 1 0,0-1 0,0 1 0,0 0 0,0 0 0,0 1 0,0-1 0,1 0 0,-1 1 0,1 0 0,-1-1 0,1 1 0,0 0 1,0 0-1,1 1 0,-1-1 0,1 0 0,-2 3-11,-2 15-23,1-1 1,1 1 0,1 0 0,1 0-1,0 0 1,2 0 0,0 0 22,0-14-107,0 1 1,1 0-1,-1-1 0,1 1 0,1-1 1,-1 0-1,1 0 0,1 0 0,-1 0 1,1 0-1,0 0 0,1-1 1,-1 0-1,1 0 0,1 0 0,-1-1 1,1 0-1,0 0 0,0 0 0,1 0 107,97 30-4174,-95-35 3446,0 0-1,-1 0 1,1-1-1,0 0 0,0-1 1,-1 1-1,1-2 1,-1 1-1,0-1 0,1-1 1,-1 1-1,-1-1 0,1-1 1,-1 1-1,1-1 1,-1-1-1,0 1 0,-1-1 1,0 0-1,0-1 1,0 1-1,-1-1 0,1-1 1,-2 1-1,1-1 0,-1 1 1,0-3 728,24-79 614,-23 52 2307,-2 0 1,-2-1-1,-1 0 0,-5-34-2921,4 51 1170,-1 1 0,-1-1 0,-1 1 0,-1-1 0,0 1 0,-2 1 0,-3-9-1170,10 28 54,0-1 0,0 0 0,0 1 0,0-1 0,0 0 0,0 1 0,0-1 0,0 0 0,0 1 1,0-1-1,0 0 0,0 1 0,-1-1 0,1 0 0,0 1 0,0-1 0,-1 0 0,1 1 0,0-1 1,-1 1-1,1-1 0,-1 1 0,1-1 0,-1 1 0,1-1 0,-1 1 0,1-1 0,-1 1 0,0 0 1,1-1-1,-1 1 0,1 0 0,-1-1 0,0 1 0,1 0 0,-1 0 0,0 0 0,1 0 0,-1 0 1,0-1-1,0 1 0,1 0 0,-1 1 0,0-1 0,1 0 0,-1 0 0,0 0 0,1 0 0,-1 0 1,0 1-1,1-1 0,-1 0 0,1 1 0,-1-1 0,0 0 0,1 1 0,-1-1 0,1 1 0,-1-1 1,1 1-1,-1-1 0,1 1 0,-1-1 0,1 1 0,0-1 0,-1 1 0,1 0-54,-4 8 72,0 1 1,1-1-1,0 1 0,1 0 0,0 0 0,0 0 1,1 0-1,0 0 0,1 0 0,0 0 0,1 0 0,0 0 1,0 0-1,1 0 0,1 0 0,-1-1 0,2 1 0,-1-1 1,1 1-1,1-1 0,0 0 0,0-1 0,0 1 0,1-1 1,1 0-1,-1-1 0,6 6-72,-8-12-22,0 0 0,0 0 0,0 0 0,0-1 0,1 0 0,-1 1 0,0-1 0,0-1 0,0 1 0,0-1 0,0 1 0,0-1 0,0 0 0,0 0 0,0-1 0,0 1 0,-1-1 0,1 0 0,0 0 0,-1 0 0,0-1 0,1 1 0,-1-1 0,0 0 0,0 0 1,0 0-1,-1 0 0,1 0 0,-1-1 0,0 1 0,0-1 0,0 1 0,0-1 0,0 0 0,-1 0 0,0 0 0,0 0 0,0 0 0,0 0 0,-1 0 0,1 0 0,-1 0 0,0-2 22,2-5 55,-1 0 0,0 0 0,-1-1 1,0 1-1,-1 0 0,0 0 0,-1-1 0,0 1 0,0 0 1,-2 1-1,1-1 0,-1 0 0,-1 1 0,0 0 0,0 0 1,-1 0-1,0 1 0,-7-8-55,12 15 22,0 1-1,0-1 1,-1 1 0,1 0-1,-1-1 1,1 1 0,-1 0 0,0 0-1,1 0 1,-1 0 0,0 0-1,0 1 1,0-1 0,0 0 0,0 1-1,0-1 1,1 1 0,-1 0-1,0 0 1,0 0 0,0 0 0,0 0-1,0 0 1,0 0 0,0 0-1,0 1 1,0-1 0,0 1 0,0 0-1,0-1 1,0 1 0,1 0-1,-1 0 1,0 0 0,1 0 0,-1 1-1,1-1 1,-1 0 0,1 1-1,-1-1 1,1 1-22,-40 74 642,34-54-656,0 0-1,2 1 1,1-1 0,1 1 0,1 0-1,1 0 1,1 0 0,1 0-1,0 0 1,4 13 14,-3-26-18,0 1 0,0-1-1,1 0 1,1 0 0,-1 0-1,1 0 1,1-1 0,0 1 0,0-1-1,1 0 1,0-1 0,1 0-1,0 0 1,0 0 0,1-1-1,0 0 1,0 0 0,0-1 0,1 0-1,0 0 1,0-1 0,1 0-1,-1-1 1,1 0 18,5-1-152,0 0-1,-1-1 1,1-1-1,0 0 0,1-1 1,-1-1-1,0 0 1,-1-1-1,1 0 1,0-2-1,-1 1 1,1-2-1,-1 0 1,0-1-1,0 0 1,-1-1-1,0 0 1,0-1-1,-1-1 1,0 0-1,7-8 153,-12 10-80,0 0 0,-1-1 0,0 1 0,-1-1 0,0-1 0,0 1 0,-1-1 0,0 0-1,0 0 1,-1 0 0,0 0 0,-1-1 0,0 1 0,0-1 0,-1 0 0,0 1 0,-1-1 0,0 0 0,-1 0 0,0 1 0,0-1 0,-1 0 0,0 1 0,-2-4 79,-43-80-7472,27 70-679</inkml:trace>
  <inkml:trace contextRef="#ctx0" brushRef="#br3" timeOffset="96169.863">9649 4316 19667,'0'0'3347,"0"0"-390,0 0-565,0 0-951,4 18-437,68 322 763,-68-318-1807,3 18-139,1-1 1,2 1-1,2-1 0,1-1 0,3 0 0,0-1 0,13 17 179,18-5-5152,-34-58-4302,-11-7-112</inkml:trace>
  <inkml:trace contextRef="#ctx0" brushRef="#br3" timeOffset="96431.773">9453 4527 14189,'0'0'4282,"0"0"-999,0 0-197,0 0-914,0 0-885,-6-16-513,4 7-692,0 4-57,0 0 0,0 0 0,1 0-1,-1 0 1,1 0 0,1 0 0,-1-1-1,1 1 1,0 0 0,0-1-1,0 1 1,1 0 0,0 0 0,0 0-1,0-1 1,0 1 0,1 0-1,0 1 1,0-1 0,1 0 0,-1 0-1,1 1 1,1-2-25,15-20 61,65-85 418,-5-4 1,25-53-480,-61 100 448,-41 69-442,1-1-1,-1 1 1,1 0-1,-1-1 1,1 1 0,-1 1-1,0-1 1,0 0-1,1 0 1,-1 1-1,0-1 1,0 1 0,0 0-1,0 0 1,-1-1-1,1 1 1,0 1-1,-1-1 1,1 0 0,-1 0-1,0 0 1,0 1-1,1 0-5,2 4 11,8 9-5,-2-1 4,0 0-1,1 0 1,1-1 0,0 0-1,1-1 1,1-1 0,0 0-1,0-1 1,1 0-1,1-1 1,14 7-10,-5-8-154,0-1 1,1 0-1,-1-2 0,1-1 0,1-1 1,12-1 153,46 0-10112,-77-3 1746</inkml:trace>
  <inkml:trace contextRef="#ctx0" brushRef="#br3" timeOffset="110177.708">18798 11965 10474,'0'0'2584,"0"0"-620,0 0 33,0 0-214,0 0-331,0 0-187,0-6-235,-2-19-346,2 26-672,0-1 0,0 0 0,0 0 0,0 1 0,0-1 0,0 0 0,0 0 1,0 1-1,0-1 0,0 0 0,0 1 0,0-1 0,0 0 0,0 0 0,0 1 1,0-1-1,0 0 0,0 0 0,-1 1 0,1-1 0,0 0 0,0 0 0,0 1 0,0-1 1,0 0-1,-1 0 0,1 0 0,0 1 0,0-1 0,0 0 0,-1 0 0,1 0 1,0 0-1,0 1 0,-1-1 0,1 0 0,0 0 0,0 0 0,-1 0 0,1 0 0,0 0 1,0 0-1,-1 0 0,1 0 0,0 0 0,-1 0 0,1 0 0,0 0 0,0 0 0,-1 0 1,1 0-1,0 0 0,0 0 0,-1 0 0,1 0 0,0-1 0,0 1 0,-1 0 1,1 0-1,0 0 0,0 0 0,-1 0 0,1-1-12,0 34 64,1-46 1089,0 13-1106,-1-1 1,0 0-1,1 0 0,-1 0 1,0 0-1,0 1 1,1-1-1,-1 0 0,0 0 1,0 0-1,0 0 1,0 0-1,0 0 0,0 0 1,-1 0-1,1 1 1,0-1-1,0 0 0,-1 0 1,1 0-1,0 0 1,-1 1-1,1-1 0,-1 0 1,1 0-1,-1 1 1,1-1-1,-1 0 0,0 1 1,1-1-1,-1 0 1,0 1-1,1-1 0,-1 1 1,0-1-1,0 1 1,1 0-1,-1-1 0,0 1 1,0 0-1,0-1 1,0 1-1,0 0 0,0 0 1,1 0-1,-1 0 1,0 0-1,0 0 0,-1 0-47,1 0 2,1 0-1,-1 0 1,0 0-1,0 0 0,0 1 1,0-1-1,1 0 0,-1 1 1,0-1-1,0 0 1,1 1-1,-1-1 0,0 1 1,0-1-1,1 1 1,-1-1-1,1 1 0,-1-1 1,0 1-1,1 0 0,-1-1 1,1 1-1,0 0 1,-1 0-1,1-1 0,-1 1 1,1 0-1,0 0 0,0 0 1,-1-1-1,1 1 1,0 0-1,0 0 0,0 0 1,0 0-1,0-1 1,0 1-1,0 0 0,0 0 1,1 0-1,-1 0 0,0-1 1,0 1-1,1 0 1,-1 0-1,0 0 0,1-1 1,-1 1-1,1 0 1,-1-1-1,1 1 0,-1 0 1,1-1-1,0 1 0,-1-1 1,1 1-1,0-1 1,-1 1-1,1-1 0,0 1 1,0-1-2,45 41-218,-43-40 287,-1-1 0,1 0 1,0 0-1,0 0 0,0 0 1,0-1-1,0 1 0,-1-1 0,1 0 1,0 1-1,0-1 0,-1 0 1,1-1-1,-1 1 0,1 0 0,-1-1 1,1 0-1,-1 1 0,0-1 0,0 0 1,0 0-1,0 0 0,0 0 1,0-1-1,-1 1 0,1 0 0,-1-1 1,1 1-1,-1-1 0,0 0 0,0 1 1,0-1-1,0 0 0,-1 0 1,1 1-1,-1-1 0,1 0 0,-1 0 1,0 0-1,0 0 0,-1 0 0,1 1 1,-1-3-70,0 3 56,-1 0 1,0 1 0,0-1 0,0 0-1,0 1 1,0-1 0,0 1-1,0 0 1,0 0 0,0-1-1,-1 2 1,1-1 0,0 0-1,-1 0 1,1 1 0,-1-1 0,1 1-1,-1 0 1,1 0 0,-1 0-1,1 0 1,-1 0 0,1 0-1,-1 1 1,1-1 0,-1 1-57,1-1-105,1 0 0,0 1 0,-1-1 0,1 0 0,0 1 0,-1-1 0,1 1 0,0-1 0,-1 1 0,1 0 0,0 0 0,0-1 0,0 1 0,0 0 1,0 0-1,0 0 0,0 0 0,0 0 0,0 0 0,0 0 0,0 1 0,1-1 0,-1 0 0,1 0 0,-1 1 0,0-1 0,1 0 0,0 1 0,-1-1 105,4 10-4495,10-2-3902</inkml:trace>
  <inkml:trace contextRef="#ctx0" brushRef="#br3" timeOffset="111815.591">28915 10516 9897,'0'0'3668,"0"0"-860,0 0-358,0 0-261,0 0-353,0 0-304,0 0-213,-6-11-278,-17-30-219,26 35 853,10 19-1722,35 35-42,2-2-1,2-2 1,2-2 0,25 13 89,49 10-801,-128-65 816,1 1 1,-1-1 0,1 0-1,-1 1 1,1-1-1,-1 0 1,1 1-1,-1-1 1,1 0-1,-1 0 1,1 1-1,-1-1 1,1 0 0,0 0-1,-1 0 1,1 0-1,-1 0 1,1 0-1,0 0 1,-1 0-1,1 0 1,-1 0 0,1 0-1,-1 0 1,1 0-1,0-1 1,-1 1-1,1 0 1,-1 0-1,1-1 1,-1 1-1,1 0 1,-1-1 0,1 1-1,-1 0 1,1-1-1,-1 1 1,0-1-1,1 1 1,-1 0-1,0-1 1,1 1 0,-1-1-1,0 1 1,1-1-1,-1 0-15,-44-4 1564,22 12-1363,1 2 0,1 1 0,0 0-1,0 1 1,1 1 0,0 1 0,1 1 0,1 0-1,-10 11-200,26-24 3,-19 15 7,0 2 0,0 0 0,2 1 1,1 1-1,0 1 0,1 0 0,2 1 0,0 1 0,1 0 0,-4 12-10,16-33-63,-1 0-1,1 0 1,0 1-1,0-1 1,0 0-1,0 1 0,1-1 1,-1 0-1,0 1 1,1-1-1,0 1 1,0-1-1,0 1 0,0-1 1,0 1-1,0 0 1,0-1-1,1 0 1,-1 1-1,1-1 0,0 1 1,0-1-1,0 0 1,0 1-1,0-1 1,0 0-1,1 0 0,-1 0 1,1 0-1,-1 0 1,1 0-1,0 0 0,0-1 1,0 1-1,0 0 1,0-1-1,0 0 1,0 0-1,1 1 0,-1-1 1,0 0-1,1-1 1,-1 1-1,2 0 64,45-7-8344,-27-6-1687</inkml:trace>
  <inkml:trace contextRef="#ctx0" brushRef="#br3" timeOffset="158214.316">24659 4761 4132,'0'0'1911,"0"0"-5,0 0 74,0 0-293,0 0-411,0 0-278,0 0-90,-9-4 11651,7 3-11083,3 2-1432,1-1 1,0 0-1,0 0 0,0 0 1,0 0-1,-1 0 1,1 0-1,0 0 1,0-1-1,0 1 0,-1-1 1,1 1-1,0-1 1,0 0-1,-1 0 1,1 0-1,-1 0 1,1 0-1,-1 0 0,1 0 1,-1 0-1,0 0 1,1-1-1,-1 1 1,0-1-1,0 1 1,0-1-1,0 1 0,0-1 1,0 0-1,-1 1 1,1-1-1,0 0 1,-1 0-1,1 1 1,-1-1-1,0 0 0,0 0 1,0 0-1,0 0-44,1 0 50,-1 0-1,0 0 0,-1 0 0,1 0 1,0 0-1,0 0 0,-1 1 1,1-1-1,-1 0 0,0 0 0,1 1 1,-1-1-1,0 0 0,0 1 0,0-1 1,0 0-1,-1 1 0,1 0 1,0-1-1,0 1 0,-1 0 0,1-1 1,-1 1-1,1 0 0,-1 0 1,0 0-1,1 0 0,-1 1 0,0-1 1,0 0-1,0 1 0,1-1 0,-1 1 1,0 0-1,0 0 0,0-1 1,0 1-1,0 0 0,-1 1-49,-6-1 9,0 0 0,0 0 0,1 1 0,-1 1 0,0 0 0,1 0 0,-1 0 0,1 1 0,0 0 0,0 1 0,0 0 1,0 0-1,1 1 0,-1 0 0,1 0 0,0 0 0,1 1 0,-1 0 0,1 1 0,1-1 0,-1 1 0,1 0 0,0 1 0,0-1 0,1 1 0,-1 4-9,4-9 0,0 0 0,0 0 0,0 1 0,0-1 0,1 1 0,-1-1 0,1 0 0,0 1 0,0-1 0,0 1 0,1-1 0,-1 1 0,1-1 0,0 0 0,0 1 0,0-1 0,0 0 0,1 0 0,-1 0 0,1 0 0,0 0 0,0 0 0,0 0 0,0-1 0,0 1 0,1 0 0,-1-1 0,1 0 0,-1 0 0,1 0 0,0 0 0,0 0 0,0 0 0,0-1 0,0 0 0,1 1 0,-1-1 0,0 0 0,0-1 0,1 1 0,-1 0 0,1-1 0,0 0 0,6 1 0,0 0 0,0-1 0,-1-1 0,1 1 0,0-1 0,0-1 0,-1 0 0,1-1 0,-1 1 0,0-2 0,1 1 0,-1-1 0,-1-1 0,1 0 0,-1 0 0,0 0 0,0-1 0,0 0 0,-1-1 0,0 0 0,0 0 0,-1-1 0,4-5 0,-8 9 0,-1 0 0,1 0 0,-1 0 0,0 0 0,-1 0 0,1 0 0,-1 0 0,0 0 0,0 0 0,0 0 0,0 0 0,-1-1 0,1 1 0,-1 0 0,0 0 0,0 0 0,-1 1 0,1-1 0,-1 0 0,0 0 0,0 1 0,0-1 0,-1 1 0,1 0 0,-1-1 0,0 1 0,1 0 0,-2 1 0,1-1 0,0 0 0,0 1 0,-1 0 0,1 0 0,-1 0 0,0 0 0,0 0 0,1 1 0,-1 0 0,0 0 0,0 0 0,0 0 0,-1 1 0,0-1 0,0 1 0,0 1 0,0-1 0,0 1 0,0 0 0,0 1 0,1-1 0,-1 1 0,0 0 0,1 0 0,-1 0 0,1 1 0,-1 0 0,1 0 0,0 0 0,0 0 0,1 0 0,-1 1 0,1 0 0,-1-1 0,1 1 0,0 1 0,1-1 0,-1 0 0,1 1 0,0-1 0,-1 4 0,-2 4 0,1 0 0,0 0 0,1 1 0,0 0 0,1 0 0,0 0 0,1 0 0,1 0 0,1 12 0,-1-22 0,0 0 0,1 0 0,0 1 0,0-1 0,0 0 0,0 0 0,0 0 0,0 0 0,1 0 0,0 0 0,0 0 0,-1-1 0,1 1 0,1-1 0,-1 1 0,0-1 0,1 0 0,-1 0 0,1 0 0,0 0 0,-1 0 0,1-1 0,0 1 0,0-1 0,0 0 0,0 1 0,0-2 0,1 1 0,-1 0 0,0-1 0,0 1 0,1-1 0,-1 0 0,1 0 0,3 1 0,0-1 0,0 0 0,0-1 0,0 0 0,0 0 0,0 0 0,0-1 0,0 0 0,-1 0 0,1-1 0,-1 0 0,1 0 0,-1 0 0,0-1 0,4-3 0,-3 0 0,-1 0 0,1 0 0,-2-1 0,1 0 0,-1 0 0,0 0 0,0-1 0,-1 0 0,-1 0 0,1 0 0,-1 0 0,-1 0 0,0 0 0,0-1 0,-1 0 0,0 1 0,-1-1 0,1 1 0,-2-1 0,0 0 0,-2-9 0,3 17 0,-1-1 0,1 0 0,-1 0 0,0 0 0,0 0 0,0 1 0,-1-1 0,1 1 0,0-1 0,-1 1 0,0-1 0,0 1 0,0 0 0,0 0 0,0-1 0,0 2 0,0-1 0,-1 0 0,1 0 0,-1 1 0,1-1 0,-1 1 0,1 0 0,-1 0 0,0 0 0,0 0 0,0 0 0,0 1 0,1-1 0,-1 1 0,0 0 0,0 0 0,0 0 0,0 0 0,-3 1 0,-2 0 0,0 1 0,0 0 0,0 0 0,0 1 0,0 0 0,1 0 0,-1 1 0,1 0 0,0 0 0,0 1 0,0 0 0,-2 2 0,-20 20 0,1 1 0,1 1 0,2 1 0,1 1 0,1 2 0,2 0 0,-5 12 0,26-44 0,-1 0 0,-1 0 0,1 1 0,-1-1 0,1 1 0,-1-1 0,1 1 0,0-1 0,0 1 0,0 0 0,0 0 0,0 0 0,0 0 0,1-1 0,-1 1 0,1 0 0,-1 0 0,1 0 0,0 0 0,0 0 0,-1 1 0,1-1 0,1 0 0,-1 0 0,0 0 0,0 0 0,1 0 0,-1 0 0,1 0 0,0-1 0,0 1 0,-1 0 0,1 0 0,0 0 0,1-1 0,-1 1 0,0 0 0,0-1 0,1 1 0,-1-1 0,1 1 0,-1-1 0,1 0 0,0 0 0,-1 0 0,1 0 0,1 1 0,13-2 0,1 0 0,0 0 0,-1-2 0,1 0 0,-1-1 0,0-1 0,0 0 0,0-1 0,0-1 0,-1 0 0,0-1 0,0-1 0,-1 0 0,5-4 0,-15 10 0,1 0 0,-1 0 0,0 0 0,1 0 0,-1-1 0,0 0 0,0 1 0,-1-1 0,1-1 0,-1 1 0,1-1 0,-1 1 0,0-1 0,0 0 0,-1 0 0,1 0 0,-1-1 0,0 1 0,0 0 0,0-1 0,-1 0 0,0 1 0,1-1 0,-2 0 0,1 0 0,0 1 0,-1-1 0,0 0 0,0 0 0,-1 0 0,1 1 0,-1-1 0,0 0 0,0 0 0,-1 1 0,1-1 0,-1 1 0,-1-3 0,-2 0 0,0 0 0,-1 0 0,0 0 0,0 1 0,0 0 0,-1 0 0,0 1 0,0 0 0,-1 0 0,1 0 0,-1 1 0,0 0 0,0 1 0,0 0 0,-1 0 0,1 1 0,-1 0 0,1 0 0,-1 1 0,0 0 0,0 1 0,1-1 0,-1 2 0,0-1 0,0 1 0,-1 1 0,1 2 0,0 1 0,1 0 0,-1 0 0,1 1 0,1-1 0,-1 2 0,1-1 0,0 1 0,0 0 0,1 1 0,0 0 0,0 0 0,1 0 0,0 0 0,1 1 0,0 0 0,0 0 0,1 0 0,0 0 0,0 1 0,1-1 0,0 1 0,1-1 0,0 1 0,1 0 0,0 0 0,0-1 0,1 1 0,1 4 0,-2-10 0,1 0 0,0 0 0,0 0 0,0 0 0,0 0 0,0-1 0,1 1 0,0-1 0,0 1 0,0-1 0,0 1 0,0-1 0,1 0 0,0 0 0,-1 0 0,1 0 0,0-1 0,0 1 0,1-1 0,-1 0 0,0 0 0,1 0 0,-1 0 0,1-1 0,0 1 0,0-1 0,-1 0 0,1 0 0,1 0 0,116 7 0,-111-9 0,1 1 0,-1-2 0,0 1 0,0-1 0,0-1 0,-1 0 0,1 0 0,-1-1 0,1 0 0,-1-1 0,-1 0 0,1 0 0,-1-1 0,1 0 0,-2 0 0,1-1 0,-1 0 0,0 0 0,0-1 0,-1 0 0,0 0 0,0-1 0,-1 0 0,0 0 0,-1 0 0,0 0 0,0-1 0,-1 1 0,0-1 0,-1 0 0,1-8 0,-2 5 0,-1-1 0,-1 1 0,0-1 0,0 1 0,-1 0 0,-1-1 0,0 1 0,-5-11 0,6 19 0,0 1 0,0-1 0,-1 1 0,0 0 0,1 0 0,-1 0 0,-1 0 0,1 0 0,0 1 0,-1-1 0,0 1 0,0 0 0,0 0 0,0 0 0,0 1 0,-1-1 0,1 1 0,-1 0 0,0 1 0,1-1 0,-1 1 0,0 0 0,0 0 0,0 0 0,-3 0 0,1 1 0,-1 1 0,1-1 0,0 1 0,0 0 0,0 1 0,0-1 0,0 1 0,0 1 0,0 0 0,1-1 0,-1 2 0,1-1 0,0 1 0,0 0 0,0 0 0,1 1 0,-1 0 0,1 0 0,0 0 0,1 1 0,-5 5 0,-2 4 0,0 1 0,1 0 0,1 1 0,1 0 0,0 1 0,2-1 0,-5 18 0,9-31 0,0 0 0,1 0 0,-1 0 0,1 1 0,0-1 0,1 0 0,-1 1 0,1-1 0,0 1 0,0-1 0,0 0 0,0 1 0,1-1 0,0 1 0,0-1 0,0 0 0,0 0 0,1 1 0,0-1 0,0 0 0,0 0 0,0 0 0,0-1 0,1 1 0,0-1 0,0 1 0,0-1 0,0 0 0,0 0 0,0 0 0,1 0 0,0-1 0,-1 0 0,1 1 0,0-1 0,0-1 0,0 1 0,1 0 0,-1-1 0,0 0 0,1 0 0,-1 0 0,4 0 0,1 0 0,-1-1 0,1 1 0,0-2 0,-1 1 0,1-1 0,-1 0 0,0-1 0,1 0 0,-1-1 0,0 1 0,0-1 0,0-1 0,-1 0 0,1 0 0,-1 0 0,0-1 0,0 0 0,0 0 0,-1-1 0,0 0 0,0 0 0,0-1 0,-1 1 0,0-1 0,0 0 0,0-1 0,-1 1 0,-1-1 0,1 0 0,-1 0 0,0 0 0,-1 0 0,0 0 0,0-1 0,0-7 0,-1 10 0,-1-1 0,0 1 0,0 0 0,0-1 0,-1 1 0,0-1 0,0 1 0,-1 0 0,1 0 0,-1 0 0,-1 0 0,1 0 0,-1 0 0,0 0 0,0 1 0,-1 0 0,0-1 0,0 1 0,0 0 0,0 1 0,-1-1 0,0 1 0,1 0 0,-2 0 0,1 1 0,0-1 0,-1 1 0,0 0 0,0 1 0,-4-2 0,3 3 0,0 1 0,-1 0 0,1 0 0,0 0 0,0 1 0,-1 1 0,1-1 0,0 1 0,0 0 0,0 0 0,1 1 0,-1 0 0,0 1 0,1-1 0,0 1 0,0 0 0,0 1 0,0-1 0,1 1 0,0 0 0,0 0 0,-1 3 0,-5 4 0,1 2 0,1-1 0,0 1 0,1 1 0,0 0 0,1 0 0,1 0 0,0 1 0,-1 7 0,5-19 0,0 0 0,1 1 0,-1-1 0,1 1 0,-1-1 0,1 1 0,1 0 0,-1-1 0,1 1 0,-1 0 0,2-1 0,-1 1 0,0 0 0,1-1 0,0 1 0,0 0 0,0-1 0,0 1 0,1-1 0,0 0 0,0 1 0,0-1 0,1 0 0,-1 0 0,1 0 0,0-1 0,0 1 0,0-1 0,0 1 0,1-1 0,0 0 0,-1 0 0,1-1 0,0 1 0,0-1 0,0 0 0,2 1 0,1-2 0,0 1 0,1-1 0,-1-1 0,0 1 0,1-1 0,-1-1 0,1 1 0,-1-1 0,0-1 0,0 1 0,0-1 0,1 0 0,-2-1 0,1 0 0,0 0 0,0 0 0,-1-1 0,0 0 0,0 0 0,0-1 0,0 1 0,-1-1 0,0-1 0,0 1 0,0-1 0,0 0 0,-1 0 0,0 0 0,0 0 0,-1-1 0,0 0 0,0 1 0,0-1 0,-1 0 0,0-1 0,-1 1 0,1-1 0,0 0 0,0 0 0,0-1 0,-1 1 0,0 0 0,0-1 0,-1 1 0,0-1 0,-1 1 0,0-1 0,0 1 0,0 0 0,-1 0 0,-1-1 0,1 1 0,-1 1 0,-1-1 0,0 0 0,0 1 0,0 0 0,-1 0 0,0 0 0,-1-1 0,2 6 0,0-1 0,0 1 0,0 1 0,0-1 0,-1 1 0,1-1 0,-1 1 0,1 1 0,-1-1 0,1 1 0,-1-1 0,1 1 0,-1 0 0,1 1 0,-1-1 0,1 1 0,-1 0 0,1 0 0,-1 1 0,1-1 0,0 1 0,0 0 0,0 0 0,0 0 0,0 0 0,-3 3 0,-2 2 0,0 0 0,0 1 0,0 0 0,1 0 0,0 1 0,0 0 0,1 1 0,1-1 0,-6 10 0,6-10 0,1-1 0,0 1 0,1 0 0,0 0 0,0 1 0,1-1 0,0 1 0,0 0 0,1-1 0,1 1 0,-1 0 0,2 0 0,-1 0 0,2 1 0,-1-1 0,1 0 0,1 0 0,2 9 0,-2-16 0,0 0 0,0-1 0,0 1 0,0 0 0,1-1 0,-1 1 0,1-1 0,0 0 0,0 0 0,0 0 0,0 0 0,0 0 0,0 0 0,0-1 0,1 0 0,-1 0 0,0 0 0,1 0 0,-1 0 0,1-1 0,0 1 0,-1-1 0,1 0 0,-1 0 0,1 0 0,-1-1 0,1 1 0,1-1 0,94-37 0,-93 33 0,1 0 0,-1-1 0,0 1 0,0-1 0,0 0 0,-1 0 0,0-1 0,0 0 0,-1 0 0,0 0 0,0 0 0,-1 0 0,0-1 0,0 0 0,0 0 0,-1 0 0,0 0 0,-1 0 0,0 0 0,0 0 0,-1 0 0,0-1 0,0 1 0,-1 0 0,0 0 0,-1 0 0,1 0 0,-2 0 0,1 0 0,-1 0 0,0 1 0,0-1 0,-3-3 0,4 9 0,0-1 0,1 1 0,-1-1 0,0 1 0,-1 0 0,1 0 0,0 0 0,0 0 0,-1 0 0,1 0 0,-1 1 0,0-1 0,1 1 0,-1 0 0,0 0 0,0 0 0,0 0 0,0 0 0,0 1 0,0-1 0,0 1 0,0 0 0,0 0 0,0 0 0,0 0 0,0 0 0,0 1 0,0-1 0,0 1 0,0 0 0,0 0 0,1 0 0,-1 0 0,0 1 0,0-1 0,-5 4 0,1 0 0,0 0 0,0 1 0,1-1 0,-1 2 0,1-1 0,0 1 0,1-1 0,0 2 0,0-1 0,-3 6 0,6-9 0,-1-1 0,1 1 0,0 0 0,0 0 0,0 0 0,0 0 0,1 0 0,0 1 0,-1-1 0,2 0 0,-1 1 0,0-1 0,1 1 0,0-1 0,0 0 0,0 1 0,1-1 0,-1 1 0,1-1 0,0 0 0,0 1 0,1-1 0,-1 0 0,1 0 0,0 0 0,0 0 0,0 0 0,1-1 0,0 1 0,-1 0 0,1-1 0,0 0 0,0 0 0,1 0 0,-1 0 0,1 0 0,-1-1 0,1 0 0,0 1 0,0-1 0,0-1 0,0 1 0,4 1 0,-4-1 0,0 0 0,1 0 0,-1 0 0,1-1 0,-1 0 0,1 0 0,0 0 0,-1 0 0,1 0 0,0-1 0,-1 0 0,1 0 0,0 0 0,0-1 0,-1 0 0,1 0 0,0 0 0,-1 0 0,1-1 0,-1 1 0,0-1 0,1 0 0,-1-1 0,0 1 0,0-1 0,0 0 0,-1 0 0,1 0 0,-1 0 0,1 0 0,-1-1 0,0 0 0,0 0 0,-1 1 0,1-2 0,-1 1 0,0 0 0,0 0 0,0-1 0,-1 1 0,1-1 0,-1 1 0,0-5 0,-1-1 0,-1 0 0,-1 0 0,0 1 0,0-1 0,-1 1 0,0-1 0,0 1 0,-1 0 0,0 0 0,-1 1 0,0-1 0,-1 1 0,1 0 0,-2 0 0,1 1 0,-4-4 0,9 10 0,0 0 0,-1 0 0,1 0 0,0 0 0,0 0 0,-1 0 0,1 1 0,-1-1 0,1 0 0,-1 1 0,1-1 0,-1 1 0,1-1 0,-1 1 0,1 0 0,-1 0 0,1 0 0,-1 0 0,0 0 0,1 0 0,-1 0 0,1 0 0,-1 1 0,1-1 0,-1 0 0,1 1 0,-1-1 0,1 1 0,-1 0 0,1 0 0,0-1 0,-1 1 0,1 0 0,0 0 0,0 0 0,-1 0 0,1 1 0,0-1 0,0 0 0,0 0 0,0 1 0,-35 59 0,34-57 0,-1 1 0,1-1 0,0 1 0,0 0 0,1-1 0,-1 1 0,1 0 0,0 0 0,0 0 0,1 0 0,0 0 0,-1 0 0,2 0 0,-1 0 0,0 0 0,1 0 0,0 0 0,0 0 0,1 0 0,-1 0 0,1 0 0,0-1 0,1 1 0,-1-1 0,1 1 0,-1-1 0,1 0 0,1 0 0,-1 0 0,0-1 0,1 1 0,0-1 0,0 0 0,0 0 0,0 0 0,1 0 0,-1-1 0,0 1 0,0-1 0,0 0 0,0 0 0,1 0 0,-1-1 0,1 1 0,-1-1 0,1 0 0,-1 0 0,1-1 0,0 1 0,-1-1 0,1 0 0,0 0 0,-1-1 0,1 1 0,0-1 0,-1 0 0,1-1 0,-1 1 0,1-1 0,-1 1 0,0-1 0,0-1 0,0 1 0,0 0 0,0-1 0,0 0 0,-1 0 0,1 0 0,-1-1 0,0 1 0,0-1 0,0 1 0,0-1 0,-1 0 0,2-2 0,1-8 0,-1 1 0,0-1 0,-1 0 0,-1-1 0,0 1 0,0-1 0,-2 1 0,0 0 0,0-1 0,-1 1 0,-4-14 0,5 24 0,0 1 0,0 0 0,0-1 0,-1 1 0,0-1 0,1 1 0,-1 0 0,0-1 0,-1 1 0,1 0 0,-1 0 0,1 0 0,-1 0 0,0 0 0,0 0 0,0 1 0,-1-1 0,1 0 0,-1 1 0,1 0 0,-1 0 0,0 0 0,0 0 0,0 0 0,0 0 0,0 1 0,0-1 0,0 1 0,0 0 0,-1 0 0,1 0 0,-1 1 0,1-1 0,0 1 0,-1 0 0,1-1 0,-1 2 0,0-1 0,-2 2-51,-1 1-1,0 0 1,1 1-1,0-1 1,0 1 0,0 1-1,0-1 1,0 1-1,1 0 1,0 0 0,0 0-1,0 1 1,1 0-1,0 0 1,0 0 0,0 0-1,1 1 1,0-1-1,0 1 1,1 0 0,-2 4 51,3-5-215,0-1-1,0 0 1,0 0 0,0 1 0,1-1 0,0 0 0,0 0-1,0 1 1,1-1 0,0 0 0,0 0 0,0 1-1,1-1 1,-1 0 0,1 0 0,1 0 0,-1-1 0,1 1-1,1 1 216,3 5-10591</inkml:trace>
  <inkml:trace contextRef="#ctx0" brushRef="#br3" timeOffset="162436.546">25236 2472 12043,'0'0'3433,"0"0"-1212,0 0-54,0 0 273,0 0-225,4-12-426,12-38-353,-29 121 1709,11 139-2591,2-183-718,2 0 0,1-1 1,1 1-1,2-1 0,0 0 0,2 0 0,6 15 164,40 38-8617,-35-62 1416</inkml:trace>
  <inkml:trace contextRef="#ctx0" brushRef="#br3" timeOffset="162796.99">25686 2495 13741,'0'0'3449,"0"0"-439,0 0-218,0 0-427,0 0-704,0 0-466,11-14-138,32-44-202,-41 55-833,-1 0 1,1 0 0,-1 0 0,1 1 0,0-1 0,0 0-1,0 1 1,1 0 0,-1 0 0,0-1 0,1 1 0,0 1 0,-1-1-1,1 0 1,0 1 0,0-1 0,0 1 0,0 0 0,0 0 0,0 0-1,0 0 1,0 1 0,0-1 0,1 1 0,-1 0 0,0 0 0,0 0-1,0 0 1,1 0 0,-1 1 0,0 0 0,0-1 0,0 1-1,0 0 1,0 1 0,0-1 0,0 0 0,0 1 0,0 0 0,-1-1-1,1 1 1,-1 0 0,1 1 0,-1-1 0,0 0 0,0 1 0,0-1-1,0 1 1,0-1 0,0 1 0,-1 0 0,1 0 0,-1 0 0,0 0-1,0 0 1,0 0 0,0 0-23,-1 16-15,-1-1 0,-1 0 0,0 0 0,-1 0 1,-1 0-1,-1-1 0,-1 1 0,0-1 0,-1 0 0,-1-1 0,0 0 0,-1 0 0,-1-1 1,-1 0-1,0 0 0,0-1 0,-2-1 0,0 0 0,-14 11 15,-26 38 144,82-57-138,196-52-1763,-195 42 642,27-7-3756,-19 2-3508,-19 3-99</inkml:trace>
  <inkml:trace contextRef="#ctx0" brushRef="#br3" timeOffset="163116.615">26163 2547 10058,'0'0'8215,"-1"-15"-4131,-1-2-2949,-3-34 1239,7 12 2546,12 46-3510,30 179-1031,-42-177-453,0 1 0,1-1 0,0 0 0,0 0 1,1-1-1,0 1 0,1-1 0,0 0 0,0 0 0,1 0 0,0-1 1,0 1-1,0-1 0,1-1 0,1 0 0,-1 0 0,1 0 1,0-1-1,0 0 0,0 0 0,1-1 0,-1 0 0,1-1 0,3 1 74,-8-5 19,1-1-1,0 0 0,-1 0 1,1 0-1,-1-1 0,0 1 1,0-1-1,0 0 0,0 0 1,0-1-1,0 1 0,-1-1 1,0 0-1,0 1 0,0-2 1,0 1-1,0 0 0,-1-1 1,0 1-1,0-1 0,0 1 1,-1-1-1,1 0 0,-1 0 1,0 0-1,0 0 0,-1 0 1,0 0-1,0 0 0,0-2-18,4-10 118,-1 0 0,0 0 0,-1 0 0,-1 0 0,-1-1 0,-1 1 0,0 0-1,-1-1 1,-1 1 0,0 0 0,-2 1 0,-2-9-118,6 24-80,1-1-1,-1 0 1,1 0-1,-1 1 1,0-1 0,0 1-1,0-1 1,0 0 0,0 1-1,0 0 1,0-1-1,-1 1 1,1 0 0,0-1-1,-1 1 1,1 0 0,-1 0-1,1 0 1,-1 0-1,0 1 1,1-1 0,-1 0-1,0 1 1,0-1 0,1 1-1,-1-1 1,0 1-1,0 0 1,0 0 0,0 0-1,1 0 1,-1 0 0,0 0-1,0 0 1,0 1-1,0-1 1,1 1 0,-1-1-1,0 1 1,1 0-1,-1 0 1,0 0 0,1-1-1,-1 2 81,-51 61-8165,44-35-3227</inkml:trace>
  <inkml:trace contextRef="#ctx0" brushRef="#br3" timeOffset="163390.895">26691 2720 19891,'0'0'5829,"0"0"-3587,0 0-544,0 0-225,0 0-640,0 0-416,0 0-33,0 0-384,51 71 0,-51-39 0,3-4 0,0 0-480,2-1-1122,1-6-1761,0-2-2947,0-8-6374</inkml:trace>
  <inkml:trace contextRef="#ctx0" brushRef="#br3" timeOffset="163647.187">26901 2300 14926,'0'0'5846,"0"0"-3172,0 0-944,0 0-316,0 0-698,0 0-348,0 14-48,1 5-240,22 184 449,-22-195-690,1 0 1,0 0-1,0 0 1,0 0-1,1-1 0,1 1 1,-1-1-1,1 0 1,0 0-1,1 0 0,0 0 1,0-1-1,0 0 0,1 0 1,0 0-1,0-1 1,0 1-1,1-2 0,0 1 1,0-1-1,0 0 0,0 0 1,4 0 160,-9-3-22,0-1 1,0 0-1,1-1 1,-1 1-1,0 0 1,0 0-1,0-1 1,1 0-1,-1 1 1,0-1-1,0 0 1,0 0-1,0 0 0,0 0 1,-1 0-1,1-1 1,0 1-1,0 0 1,-1-1-1,1 0 1,-1 1-1,1-1 1,-1 0-1,0 0 1,1-1 21,24-88 3705,-25 87-3541,2-18 339,-1 0 0,0 0 0,-2 0 0,-1-1 0,-1 1 0,0 0 0,-2 0 0,0 0 0,-3-2-503,7 21-36,-1 1 1,0-1-1,0 0 1,0 1-1,-1-1 0,1 1 1,0-1-1,-1 1 1,0 0-1,0-1 1,1 1-1,-1 0 0,-1 0 1,1 1-1,0-1 1,0 0-1,-1 1 0,1-1 1,0 1-1,-1 0 1,0 0-1,1 0 0,-1 0 1,0 0-1,1 0 1,-1 1-1,0-1 1,0 1-1,0 0 0,0 0 1,1 0-1,-1 0 1,0 1-1,0-1 0,0 1 1,1-1-1,-1 1 1,0 0-1,1 0 0,-1 0 1,1 1-1,-1-1 1,1 0-1,-1 1 1,1 0-1,0 0 0,0-1 1,0 1-1,0 1 1,0-1-1,-1 2 36,-34 45-7725,27-25-416</inkml:trace>
  <inkml:trace contextRef="#ctx0" brushRef="#br3" timeOffset="163958.582">27405 2235 16912,'0'0'6849,"1"-14"-4041,7-41-1169,-9 38 860,-4 25-1749,4-8-791,-30 134 527,29-122-582,0 0 1,1 1-1,0-1 0,1 1 1,1-1-1,0 1 0,0-1 1,1 0-1,1 0 0,0 0 0,0 0 1,1 0-1,1 0 0,0-1 1,1 0-1,0 0 0,0 0 0,1-1 1,1 0-1,0-1 0,0 1 1,1-1-1,0-1 0,0 0 0,1 0 1,0-1-1,0 0 0,7 2 96,-14-7 19,1-1 0,0 0 0,0 0-1,0-1 1,0 1 0,-1-1 0,1 0-1,0 0 1,0 0 0,0 0 0,0-1-1,0 1 1,0-1 0,-1 0-1,1-1 1,0 1 0,-1 0 0,1-1-1,-1 0 1,1 0 0,-1 0 0,0 0-1,0-1 1,0 1 0,0-1 0,0 0-1,-1 0 1,1 0 0,-1 0 0,1 0-1,-1 0 1,0-1 0,-1 1 0,1-1-1,-1 1 1,1-1 0,-1 0 0,0 1-1,0-1 1,-1 0 0,1 0 0,-1 0-1,0-1-18,5-11 183,-2-2 0,0 1-1,-1 0 1,-1-1-1,0 1 1,-2-1-1,0 1 1,-1-1 0,0 1-1,-1 0 1,-2 0-1,1 0 1,-2 1-1,0-1 1,-8-12-183,12 26-142,0 0-1,-1 0 1,0 1-1,1-1 1,-1 1-1,0-1 1,0 1 0,-1 0-1,1 0 1,0 1-1,-1-1 1,1 1-1,-1-1 1,1 1 0,-1 0-1,0 1 1,1-1-1,-1 1 1,0-1-1,1 1 1,-1 0-1,0 0 1,0 1 0,1-1-1,-1 1 1,0 0-1,1 0 1,-1 0-1,0 0 1,1 1 0,0-1-1,-1 1 1,1 0-1,0 0 1,0 0-1,0 0 1,0 1 0,0-1-1,1 1 1,-1 0-1,1 0 1,-1 0-1,1 0 1,0 0 0,0 0-1,1 1 1,-1 0 142,-16 27-6609,4 0-4303</inkml:trace>
  <inkml:trace contextRef="#ctx0" brushRef="#br3" timeOffset="164268.922">28062 2150 22229,'10'-36'1257,"4"-19"3641,-62 182-3243,38-99-1623,0 1 0,3-1 0,0 1 0,2 1 0,1-1 0,1 1 0,1-1 0,3 17-32,0-41-170,0-1 0,1 1 0,0-1-1,-1 0 1,2 0 0,-1 0 0,0 0-1,1 0 1,0-1 0,0 1 0,0-1-1,0 1 1,1-1 0,-1 0 0,1-1-1,0 1 1,0 0 0,0-1 0,0 0-1,0 0 1,0 0 0,0-1 0,1 1-1,-1-1 1,1 0 0,-1 0 0,1-1-1,0 1 1,-1-1 0,1 0 0,-1 0-1,1-1 1,0 1 0,-1-1 0,1 0-1,-1 0 1,0-1 0,1 1 0,-1-1-1,0 0 1,0 0 0,0-1 0,0 1-1,0-1 1,0 0 0,2-3 170,6-6 471,0 0 1,-1-1-1,-1-1 0,-1 0 1,0 0-1,0-1 1,-2 0-1,0-1 0,0 1 1,-2-1-1,0 0 0,0-1 1,-2 1-1,0-1 1,-1 0-1,-1 0 0,0 0 1,-1 0-1,-1 0 1,-2-10-472,4 23 20,-1 0 1,0 0 0,0-1-1,0 1 1,0 0 0,-1 0-1,0 0 1,0 0 0,0-1-1,0 1 1,0 1 0,-1-1-1,0 0 1,0 0 0,0 0-1,0 1 1,-1-1 0,1 1-1,-1 0 1,0 0 0,0 0-1,0 0 1,0 0 0,0 1-1,-1-1 1,1 1 0,-1 0-1,0 0 1,1 0 0,-1 1-1,0-1 1,0 1 0,0 0-1,-1 0 1,1 0 0,0 1-1,0-1 1,0 1 0,-2 0-21,-4 2-234,-1 0 0,1 0 0,0 1 0,0 1 0,0 0 0,0 0 0,0 1 0,1 0 0,0 1 0,-8 5 234,-48 41-5145,64-52 5086,-61 56-10809</inkml:trace>
  <inkml:trace contextRef="#ctx0" brushRef="#br3" timeOffset="168924.063">24268 5748 6662,'0'0'1879,"0"0"-74,0 0 325,0 0-11,0 0-197,0 0-123,0 0-171,8-2-90,-5 1-1544,2 0 474,0-1 1,-1 1-1,1-1 0,-1 0 0,1 0 0,-1 0 1,0 0-1,0-1 0,0 0 0,0 0 1,0 0-1,-1 0 0,1 0 0,-1-1 0,0 0 1,0 1-1,2-4-468,-50 2 1596,-107 39-902,155-53-528,8 8-163,0 1 1,1 0 0,1 1 0,-1 0 0,1 1 0,0 1-1,1 0 1,0 1 0,0 0 0,1 1 0,-1 0 0,1 2 0,0-1-1,0 2 1,0 0 0,1 1 0,-1 0 0,5 2-4,-15-1-3,0 1 0,0-1 0,0 1 0,-1 1 0,1-1 0,0 1 1,-1-1-1,1 1 0,-1 0 0,0 1 0,1-1 0,-1 1 0,0 0 0,-1 0 0,1 0 0,0 1 0,-1-1 1,0 1-1,0 0 0,0 0 0,0 0 0,-1 0 0,1 0 0,-1 1 0,0-1 0,0 1 0,-1-1 0,1 3 3,2 9-10,0 0 0,-1 1-1,-1 0 1,0-1-1,-1 1 1,-1 0-1,-2 14 11,0-17 1,0 1 1,-1-1-1,-1 0 0,0 0 0,-1 0 1,0-1-1,-1 1 0,0-1 1,-1 0-1,-1-1 0,0 0 0,-1 0 1,0-1-1,-1 0 0,0 0 0,-1-1 1,0-1-1,0 0 0,-1 0 1,0-1-1,-3 1-1,-145 72 192,206-79-91,322-62-4777,-363 60 3581,3-2-272,-5 0-5001,-2 0-2995</inkml:trace>
  <inkml:trace contextRef="#ctx0" brushRef="#br3" timeOffset="169463.02">24392 5704 8552,'0'0'6833,"0"0"-2845,0 0-961,0 0-182,-13-9-731,-46-25-683,57 33-1370,-1 1 1,1 0-1,0-1 1,-1 1-1,1 0 1,-1 0-1,1 0 0,0 0 1,-1 0-1,1 1 1,0-1-1,-1 1 1,1-1-1,0 1 0,-1 0 1,1 0-1,0 0 1,0 0-1,0 1 1,0-1-1,0 1 1,0-1-1,0 1 0,1-1 1,-1 1-1,0 0 1,1 0-1,-1 0 1,1 0-1,0 0 0,0 0 1,0 0-1,0 0 1,0 1-1,0-1-61,-1 1 39,-5 10-30,0 1 1,0 0-1,1 0 1,1 0 0,0 1-1,1 0 1,1 0 0,0 0-1,1 0 1,1 0-1,0 0 1,1 1 0,1-1-1,0 0 1,1 1-1,1-1 1,0 0 0,1 0-1,0-1 1,2 1-1,-1-1 1,2 0 0,0-1-1,0 1 1,8 7-10,-6-8-189,1-1 0,0-1 0,1 1 0,0-2 0,1 1 0,0-2 0,0 1 0,1-2 0,1 0 0,-1 0 0,1-2 0,1 1 0,-1-2 0,1 0 0,10 2 189,-22-6-105,1-1-1,-1 0 0,1 1 1,0-2-1,-1 1 0,1 0 1,-1-1-1,1 1 1,-1-1-1,0 0 0,1 0 1,-1 0-1,0-1 0,1 1 1,-1-1-1,0 0 1,0 0-1,0 0 0,-1 0 1,1 0-1,0 0 0,-1-1 1,1 0-1,-1 1 1,0-1-1,0 0 0,0 0 1,0 0-1,-1 0 0,1-1 1,-1 1-1,0 0 106,3-8-130,-1 1-1,0-1 1,-1 0 0,0 1-1,0-1 1,-1 0-1,-1 0 1,0-1 0,-1-7 130,1 17-339,0-1 1,-1 1-1,1 0 1,0 0 0,-1-1-1,1 1 1,-1 0-1,0 0 1,0-1-1,0 1 1,0 0 0,0 0-1,0 0 1,0 0-1,-1 1 1,1-1 0,-1 0-1,0 0 1,1 1-1,-1-1 1,0 1 0,0 0-1,0-1 339,-11-3-5221</inkml:trace>
  <inkml:trace contextRef="#ctx0" brushRef="#br3" timeOffset="169828.879">24424 6117 9193,'0'0'6107,"0"0"-2888,1-12-731,0-39 191,-2 50-2561,1 0 0,-1 0 0,1 0-1,-1 0 1,1 0 0,-1 0 0,0 0 0,1 0-1,-1 0 1,0 0 0,0 0 0,0 0-1,0 1 1,1-1 0,-1 0 0,0 1-1,0-1 1,-1 0 0,1 1 0,0-1-1,0 1 1,0 0 0,0-1 0,0 1-1,0 0 1,-1 0 0,1 0 0,0 0 0,0 0-1,0 0 1,-1 0 0,1 0 0,0 0-1,0 0 1,0 1 0,0-1 0,-1 0-1,1 1 1,0-1 0,0 1 0,-1 0-118,1-1 61,-8 5 71,1 0-1,-1 0 0,1 0 0,0 1 1,0 1-1,1-1 0,0 1 0,0 1 1,1-1-1,0 1 0,0 0 1,0 0-1,1 1 0,1 0 0,-1 0 1,1 0-1,-1 5-131,-3 8 2,1 1 1,1 0 0,1 0-1,1 1 1,1-1 0,1 1 0,1-1-1,2 1 1,0 0 0,2 9-3,-2-25-82,1 0 1,0 0 0,0-1 0,1 1 0,0 0 0,0-1 0,1 0 0,0 0 0,0 0 0,0 0 0,1-1 0,0 0-1,0 0 1,1 0 0,0 0 0,0-1 0,0 0 0,1-1 0,-1 1 0,1-1 0,0 0 0,0-1 0,1 1 0,-1-2 0,1 1-1,0-1 1,-1 0 0,1 0 0,0-1 0,0 0 0,0-1 0,0 0 0,0 0 0,0 0 0,0-1 0,0-1 0,0 1 0,0-1-1,-1 0 1,1-1 0,-1 0 0,1 0 0,-1-1 0,0 0 0,0 0 0,-1 0 0,1-1 0,3-4 81,6-10 374,-1-1 0,-1-1 1,-1 0-1,-1-1 0,-1 0 0,-1-1 1,-1 0-1,0-1 0,-1-3-374,-4 15 135,0 1 0,-1-1 0,0 0 0,-1 0 0,0 0 0,-1-1 0,0 1 0,-1 0 0,0-1 0,-1 1 0,0 0 0,-1 0 0,-1 0 0,0 0-1,0 0 1,-1 0 0,-1 1 0,-4-9-135,5 16-3,1 1 0,-1 0 0,0 0 0,0 1 0,0-1-1,-1 1 1,1 0 0,0 0 0,-1 0 0,0 1 0,1-1-1,-1 1 1,0 0 0,0 1 0,1-1 0,-1 1 0,0 0 0,0 0-1,0 0 1,0 1 0,1 0 0,-1 0 0,0 0 0,1 0-1,-4 2 4,-66 36-3716,49-18-1820,6 1-4452</inkml:trace>
  <inkml:trace contextRef="#ctx0" brushRef="#br3" timeOffset="170439.164">24867 6004 15407,'0'0'3699,"0"0"-512,0 0-59,0 0-768,0 0-860,0 0-560,0 0-305,0 17-155,0-15-469,-2 26 104,1-1 0,1 0 0,2 0 1,1 0-1,1-1 0,1 1 0,6 14-115,-8-34-52,1 1 0,0-1 0,0 0 0,0 0-1,1-1 1,0 0 0,1 1 0,-1-2 0,1 1 0,1-1 0,-1 1-1,1-2 1,-1 1 0,1-1 0,1 0 0,-1-1 0,0 1 0,1-1-1,0-1 1,0 0 0,0 0 0,0 0 0,0-1 0,0 0 0,0-1-1,0 1 1,0-2 0,0 1 0,0-1 0,6-1 52,-7-3 17,1 0 0,-1 0 0,0 0 0,0-1-1,0 0 1,-1 0 0,0 0 0,0-1 0,-1 0 0,0 0 0,0-1 0,-1 0 0,1 1 0,-2-1 0,1-1-1,-1 1 1,0 0 0,-1-1 0,0 0 0,-1 1 0,1-1 0,-2 0 0,1 0 0,-1-5-17,1-1 131,0 1 1,-1-1-1,-1 1 1,0-1 0,-1 1-1,0 0 1,-1 0-1,-1 0 1,0 0-1,-5-9-131,7 18 15,-1 0 0,1-1 0,-1 1 0,-1 1 0,1-1 0,0 0 0,-1 1 0,0 0 0,0 0 0,0 0 0,-1 0 0,0 1 0,1-1 0,-1 1-1,0 0 1,0 1 0,-1-1 0,1 1 0,0 0 0,-1 0 0,1 1 0,-1 0 0,0 0 0,0 0 0,1 1 0,-1-1 0,-4 2-15,2-1-183,0 1 0,0 0 1,0 1-1,1 0 0,-1 0 0,1 1 1,-1 0-1,1 0 0,0 1 1,0 0-1,0 0 0,-2 2 183,-44 42-7091,30-18-1829</inkml:trace>
  <inkml:trace contextRef="#ctx0" brushRef="#br3" timeOffset="170949.813">25459 5804 21973,'12'-140'7628,"-1"215"-4462,17 332-3166,-27-399-50,-1-5-12,-1 1 0,1-1-1,0 0 1,1 0 0,-1 0 0,1 0 0,-1 0 0,1 0-1,0 0 1,0 0 0,0 0 0,0 0 0,1-1-1,-1 1 1,1 0 0,0-1 0,-1 1 0,1-1-1,0 1 1,1-1 0,0 1 62,0-4-9,-1 0-1,1 0 1,0-1-1,-1 1 1,1-1 0,-1 1-1,0-1 1,1 0-1,-1 0 1,0 0 0,0 0-1,0 0 1,0 0-1,-1-1 1,1 1 0,-1-1-1,1 1 1,-1-1-1,0 0 1,0 1-1,0-1 1,0 0 9,2-3-6,69-194 1308,-2-3-1035,-137 371-267,46-80 0,76-58 0,-47-26 0,0 1 0,-1 0 0,0 0 0,0 0 0,0 1 0,0 0 0,-1 0 0,0 0 0,0 1 0,-1 0 0,0 0 0,0 1 0,0 0 0,-1-1 0,0 1 0,-1 1 0,0-1 0,0 0 0,-1 1 0,0 0 0,0 4 0,-2-11 0,0-1 0,-1 0 0,1 1 0,0-1 0,0 1 0,-1-1 0,1 1 0,0-1 0,1 0 0,-1 1 0,0-1 0,0 1 0,1-1 0,-1 1 0,1-1 0,-1 0 0,1 1 0,-1-1 0,1 0 0,0 0 0,0 1 0,-1-1 0,1 0 0,0 0 0,0 0 0,0 0 0,0 0 0,1 0 0,-1 0 0,0-1 0,0 1 0,0 0 0,1-1 0,-1 1 0,0-1 0,1 1 0,-1-1 0,0 1 0,1-1 0,-1 0 0,1 0 0,-1 0 0,1 0 0,-1 0 0,0 0 0,1 0 0,-1 0 0,1 0 0,-1-1 0,1 1 0,-1-1 0,0 1 0,1-1 0,-1 1 0,0-1 0,0 0 0,1 0 0,3-9 0,1-1 0,-2 0 0,0 0 0,0 0 0,-1 0 0,0-1 0,-1 0 0,0 1 0,-1-1 0,0 0 0,-1 0 0,-1-3 0,-8 4-2199,-13 36-5836,22-24 7635,-13 17-8601</inkml:trace>
  <inkml:trace contextRef="#ctx0" brushRef="#br3" timeOffset="171230.717">25039 6769 22261,'-14'8'3684,"-70"43"1739,143-58-4024,496-125-2044,-336 75-103,-200 52-213,10-2-966,-10 5-6230,-18 2-65</inkml:trace>
  <inkml:trace contextRef="#ctx0" brushRef="#br3" timeOffset="171497.942">24950 7031 9161,'0'0'10410,"0"0"-5382,0 0-2844,0 0-711,0 0-432,21 6-155,-8-1-770,1 0 0,-1-2 1,1 0-1,0 0 0,0-2 0,0 1 0,1-2 0,-1 0 0,0 0 0,0-2 0,0 0 1,8-2-117,149-45 192,-3-7 0,35-23-192,-165 60-497,-50 18-2748,-12 5-1378,-8 7-3951</inkml:trace>
  <inkml:trace contextRef="#ctx0" brushRef="#br0" timeOffset="-193603.851">1119 6545 15022,'0'-1'94,"21"-93"4346,-7 52 988,-14 48-1610,2 9-3339,-32 186 1395,19 253-655,12-329-1056,24 632-152,-23-723-10,93 1949 217,-112-529-218,17-1423-696,1 1-1,1 0 1,2-1 0,1 1 0,2-1-1,1-1 1,10 27 696,1-19-7201</inkml:trace>
  <inkml:trace contextRef="#ctx0" brushRef="#br0" timeOffset="-193017.816">0 11049 12716,'0'0'6433,"0"0"-3422,0 0-1095,0 0-85,13-4-534,140-36-761,2 7 0,2 7-1,57 1-535,3059-285 2266,-875 96-859,-2104 184-1265,-2-12-1,29-20-141,-299 57 0,0 0 0,0-1 0,0-2 0,-1 0 0,0-1 0,19-12 0,-39 20-2,0 0 0,1 0 0,-1 0 0,0-1 0,0 1 0,0 0 0,0 0 0,0-1 0,0 1 0,0-1 0,-1 1 1,1-1-1,0 1 0,-1-1 0,1 1 0,-1-1 0,1 0 0,-1 1 0,0-1 0,0 0 0,0 1 0,0-1 0,0 0 0,0 1 0,0-1 0,-1 0 0,1 1 0,0-1 0,-1 1 0,0-1 0,1 1 0,-1-1 0,0 1 0,0-1 1,1 1-1,-1-1 0,0 1 0,-1 0 0,1 0 0,0-1 0,0 1 0,0 0 0,-1 0 0,1 0 0,-1 0 0,1 1 0,0-1 0,-1 0 0,0 0 0,1 1 0,-1-1 0,1 1 0,-1 0 0,0-1 0,1 1 0,-1 0 0,0 0 0,1 0 1,-1 0-1,-1 0 2,-148-35-3806,50 22-4037,37 6-2588</inkml:trace>
  <inkml:trace contextRef="#ctx0" brushRef="#br0" timeOffset="-192162.387">3044 6907 14478,'0'0'3502,"-1"-14"-678,-4-44-64,2 34 1606,3 23-2741,5 12-9,28 29-1356,3-2 0,1-1 0,2-2 0,1-2 0,2-2 1,14 7-261,-24-14 35,31 22-110,-18-10-144,1-2 0,2-2 1,1-2-1,1-2 0,1-2 0,2-3 0,33 9 219,-84-31 28,-1 0-59,-1-1 0,1 1-1,0 0 1,0-1 0,0 1 0,-1 0 0,1-1 0,0 1 0,0-1 0,0 0 0,0 1 0,0-1 0,0 0 0,0 1 0,0-1-1,0 0 1,0 0 0,0 0 0,0 0 0,0 0 0,0 0 0,0 0 0,0 0 0,0 0 0,0-1 0,0 1 0,0 0 0,0-1 0,0 1-1,-1-1 1,1 1 0,0-1 0,0 1 0,0-1 0,0 1 0,-1-1 0,1 0 0,0 1 0,-1-1 0,1 0 0,0 0 0,-1 0-1,1 0 1,-1 1 0,1-1 0,-1 0 0,0 0 0,1 0 0,-1 0 0,0 0 0,0 0 0,1 0 0,-1 0 0,0 0 0,0 0 31,-74-145 160,45 91 158,-91-144 1125,62 154-108,57 45-1334,0 0 0,0 0 0,0 0-1,0 0 1,0 0 0,0 1 0,0-1 0,0 0 0,0 1-1,0-1 1,0 1 0,0-1 0,1 1 0,-1-1 0,0 1 0,0-1-1,0 1 1,1 0 0,-1 0 0,0-1 0,1 1 0,-1 0 0,1 0-1,-1 0 1,1 0 0,-1 0 0,1-1 0,0 1 0,-1 0-1,1 0 1,0 0 0,0 0 0,0 0 0,-1 0 0,1 0 0,0 0-1,0 0 1,1 1-1,-2 0 0,-94 369 0,65-282 0,-5-1 0,-3-3 0,-42 69 0,11-49-422,69-105 246,-1 0-1,1 0 0,-1 0 0,1 0 1,-1 0-1,1 0 0,-1 0 1,1 0-1,0 0 0,-1 0 0,1 0 1,-1 0-1,1 0 0,-1-1 0,1 1 1,-1 0-1,1 0 0,0 0 1,-1-1-1,1 1 0,-1 0 0,1-1 1,0 1-1,-1 0 0,1-1 1,0 1-1,-1 0 0,1-1 0,0 1 1,0-1-1,-1 1 0,1 0 1,0-1-1,0 1 0,0-1 0,0 1 1,0-1-1,0 1 0,0-1 1,-1 1-1,1-1 0,0 1 0,1-1 1,-1 1-1,0-1 0,0 1 0,0 0 1,0-1-1,0 1 0,0-1 1,1 1-1,-1-1 0,0 1 0,0-1 1,0 1-1,1 0 0,-1-1 1,0 1-1,1 0 0,-1-1 0,0 1 1,1 0-1,-1-1 0,1 1 177,-1-5-2228,0-19-7675</inkml:trace>
  <inkml:trace contextRef="#ctx0" brushRef="#br1" timeOffset="-186280.557">3531 7759 6150,'0'0'4169,"0"0"-816,0 0-588,0 0-667,0 0-582,0 0-229,0 0-17,6-4-69,33-19 417,39 23 875,-77 0-2061,-1 0 43,-1-10 940,1 8-1372,0 0-1,1 0 1,-1 0-1,0 0 1,0-1-1,-1 1 1,1 0-1,0 0 1,-1 0 0,1 0-1,-1 0 1,1 0-1,-1 0 1,0 0-1,0 0 1,0 0-1,0 0 1,-1 0 0,1 1-1,0-1 1,-1 0-1,1 1 1,-1-1-1,1 1 1,-1 0-1,0-1 1,0 1 0,1 0-1,-1 0 1,0 0-1,0 0 1,0 0-1,0 1 1,0-1 0,-1 1-1,1-1-42,0 2 0,1-1 1,-1 0-1,1 1 0,0 0 0,-1-1 1,1 1-1,0 0 0,-1 0 0,1-1 0,0 1 1,0 0-1,0 0 0,0 1 0,0-1 1,0 0-1,0 0 0,0 0 0,0 1 1,0-1-1,1 0 0,-1 1 0,0-1 1,1 1-1,0-1 0,-1 0 0,1 1 1,0-1-1,-1 1 0,1-1 0,0 1 1,0 0-1,0-1 0,1 1 0,-1-1 0,0 1 1,1-1-1,-1 1 0,13 62-68,-12-64 71,-1 1 0,0 0-1,0-1 1,0 1 0,1 0-1,-1-1 1,0 1 0,1 0-1,-1-1 1,0 1 0,1-1-1,-1 1 1,1-1 0,-1 1-1,1-1 1,-1 1 0,1-1-1,-1 1 1,1-1 0,0 0-1,-1 1 1,1-1 0,0 0-1,-1 0 1,1 1 0,0-1-1,-1 0 1,1 0 0,0 0-1,-1 0 1,1 0 0,0 0-1,-1 0 1,1 0 0,0 0-1,-1 0 1,1 0 0,0 0-1,-1-1 1,1 1 0,0 0-1,-1 0 1,1-1 0,0 1-1,-1-1 1,1 1 0,-1 0-1,1-1 1,-1 1 0,1-1-1,-1 1 1,1-1 0,-1 1-1,1-1 1,-1 0 0,0 1-1,1-1 1,-1 1 0,0-1-1,0 0 1,1 0-3,17-43 574,-17 42-577,-1 1 0,0 0 0,0-1 1,1 1-1,-1 0 0,0-1 0,0 1 0,-1-1 0,1 1 0,0 0 1,0-1-1,-1 1 0,1 0 0,0-1 0,-1 1 0,0 0 0,1-1 1,-1 1-1,0 0 0,1 0 0,-1 0 0,0 0 0,0 0 0,0 0 1,0 0-1,0 0 0,0 0 0,0 0 0,0 0 0,-1 1 0,1-1 1,0 1-1,0-1 0,-1 0 0,1 1 0,0 0 0,-1-1 0,1 1 1,0 0-1,-1 0 0,1 0 0,-1 0 0,1 0 0,0 0 0,-1 0 1,1 0-1,0 1 0,-1-1 0,1 0 0,0 1 0,-1-1 0,1 1 0,0-1 1,0 1-1,-1 0 0,0 0 3,-24 33-4265,16-6-4869,6-9-2584</inkml:trace>
  <inkml:trace contextRef="#ctx0" brushRef="#br1" timeOffset="-185602.036">3674 8174 13517,'0'0'4543,"0"0"-1217,0 0-615,0 0-783,0 0-775,0 0-342,0 0-117,0-4-224,0-8-109,-1 31-170,-3 35-17,4-54 7,0 0 113,7-15 971,31-108-117,-39 122-1148,0 1 0,1-1 0,-1 1 0,0-1 0,0 1 0,0-1 0,0 1 0,0 0 0,0-1 0,0 1 0,0 0 0,0 0 0,0 0 0,0 0 0,0 0 0,0 0 0,0 0 0,0 0 0,0 0 0,0 0 0,0 0 0,0 1 0,0-1 0,1 0 0,-1 1 0,0-1 0,0 1 0,0-1 0,0 1 0,0-1 0,1 1 0,-1 0 0,0-1 0,0 1 0,1 0 0,-1 0 0,1 0 0,-1-1 0,0 1 0,1 0 0,0 0 0,-1 0 0,1 0 0,0 0 0,-1 0 0,1 0 0,0 0 0,-5 7-107,0 0 0,0 0 0,1 0-1,0 1 1,1-1 0,0 1 0,1 0 0,-1 0 0,2 0 0,-1 0-1,1 1 1,0-1 0,1 0 0,1 7 107,16-29-27,-11 6 153,-1-1-1,0 1 1,-1-1-1,0-1 0,0 1 1,-1 0-1,0-1 1,0 0-1,-1 0 1,0 0-1,-1 0 1,1-5-126,-19 29-107,-8 70-187,25-85 268,9-24-241,-9 24 202,5-6-2210,-3 9-6468,-2 6 682</inkml:trace>
  <inkml:trace contextRef="#ctx0" brushRef="#br1" timeOffset="-185186.484">3674 8542 7431,'0'0'4463,"0"0"-1580,0 0-326,0 0-385,0 0-378,0 0-171,-2 12-43,-5 65 1015,8-76-2465,1-1 1,-1 1 0,1-1-1,0 1 1,-1-1-1,1 1 1,-1-1 0,1 0-1,0 0 1,-1 0-1,1 0 1,0 0 0,-1 0-1,1 0 1,-1-1 0,1 1-1,0 0 1,-1-1-1,1 1 1,-1-1 0,1 0-1,-1 0 1,1 1 0,-1-1-1,0 0 1,1 0-1,-1 0 1,0-1 0,0 1-1,0 0 1,0 0 0,0-1-131,0 2 30,0 0 0,-1 0 1,1 0-1,0-1 1,-1 1-1,1 0 0,-1-1 1,1 1-1,-1-1 1,1 1-1,0-1 0,-1 1 1,0-1-1,1 1 1,-1-1-1,1 1 0,-1-1 1,0 1-1,1-1 1,-1 0-1,0 1 0,1-1 1,-1 0-1,0 1 0,0-1 1,0 0-1,0 1 1,0-1-1,0 0 0,0 1 1,0-1-1,0 0 1,0 0-1,0 1 0,0-1 1,0 0-1,0 1 1,-1-1-1,1 0 0,0 1 1,-1-1-1,1 1 1,0-1-1,-1 0 0,1 1 1,-1-1-1,1 1 1,-1-1-1,1 1-30,-15-9-1259,10-6-3530,5 8-4249</inkml:trace>
  <inkml:trace contextRef="#ctx0" brushRef="#br1" timeOffset="-183745.94">3593 7720 7047,'0'0'3400,"0"0"-656,0 0-326,0 0-207,0 0-380,0 0-160,-2-4-70,-1 0-954,-2-6-115,3 0 3350,18 43 901,-21 118-4783,13 70 0,4-121 0,3-26 0,7 31 0,-6-54 0,7 6 0,-22 14 0,-2-71 0,-18-62-2349,16 51-3758</inkml:trace>
  <inkml:trace contextRef="#ctx0" brushRef="#br1" timeOffset="-182413.173">3707 8658 6822,'0'0'4762,"0"0"-1804,0 0-417,0 0-433,0 0-650,0 0-428,0 0-64,-3-2 118,3 2-1010,0 0-1,0 1 1,0-1-1,0 0 1,0 1-1,0-1 0,0 0 1,0 1-1,0-1 1,0 0-1,0 1 1,0-1-1,-1 0 1,1 0-1,0 1 1,0-1-1,0 0 1,0 1-1,-1-1 1,1 0-1,0 0 1,0 0-1,-1 1 1,1-1-1,0 0 1,0 0-1,-1 0 1,1 1-1,0-1 1,-1 0-1,1 0 1,0 0-1,-1 0 1,1 0-1,0 0 0,-1 0 1,1 0-1,0 0 1,-1 0-1,1 0 1,0 0-1,-1 0 1,1 0-1,0 0 1,-1 0-1,1 0 1,0 0-1,0 0 1,-1-1-1,1 1 1,0 0-74,51 22 2397,-51-22-2195,0 0 17,0-17 678,-52-57 566,51 73-1463,-1 1 0,0 0 0,1 0 0,-1 0 1,1 0-1,-1 0 0,0 0 0,1 0 0,-1 0 0,1 1 0,-1-1 0,0 0 0,1 1 1,-1 0-1,1-1 0,0 1 0,-1 0 0,1 0 0,-1 0 0,1 0 0,0 0 1,0 0-1,0 0 0,0 0 0,-1 0 0,1 0 0,1 1 0,-1-1 0,0 0 1,0 1-1,0-1 0,1 1 0,-1-1 0,1 1 0,-1-1 0,1 1 0,0 0 1,-1-1-1,1 1 0,0-1 0,0 1 0,0 0 0,0-1 0,1 1 0,-3 2-19,1 0 0,0-1 0,0 1 0,0 0-1,1 0 1,-1 0 0,1 0 0,0-1 0,0 1 0,1 0 0,-1 0-1,1 0 1,-1 0 0,1 0 0,1-1 0,-1 1 0,0 0-1,1-1 1,0 1 0,0-1 0,0 0 0,0 1 0,0-1-1,1 0 1,-1 0 0,1 0 0,0-1 0,0 1 0,0-1 0,0 0-1,0 1 1,1-1 0,-1-1 0,2 2 19,0-3 17,0 1 1,0-1 0,-1-1-1,1 1 1,0-1-1,0 1 1,-1-1-1,1-1 1,0 1-1,-1-1 1,1 0-1,-1 0 1,0 0 0,0 0-1,0-1 1,0 1-1,0-1 1,0 0-1,-1-1 1,1 1-1,-1 0 1,0-1-1,0 0 1,0 0-1,-1 0 1,1 0 0,-1 0-1,0-1 1,0 1-1,0-1 1,-1 1-1,0-1 1,0 1-1,0-1 1,0 0-1,-1 0 1,1 1-1,-1-1 1,-1 0 0,1 0-1,-1 0 1,1 1-18,0 1 0,0 1 1,-1-1 0,1 1-1,0 0 1,-1-1 0,1 1-1,-1 0 1,0 0 0,0-1-1,0 1 1,0 0 0,0 0-1,0 0 1,-1 0 0,1 0-1,-1 0 1,1 0 0,-1 1-1,0-1 1,0 0 0,1 1-1,-1 0 1,0-1 0,0 1-1,-1 0 1,1 0 0,0 0-1,0 0 1,-1 0 0,1 1-1,0-1 1,-1 1 0,1-1-1,0 1 1,-1 0 0,1 0-1,0 0 1,-1 0 0,1 1-1,-1-1 0,-2 1 0,-1 0 0,1 0-1,-1 0 1,1 1 0,0 0-1,0 0 1,0 0 0,0 1 0,0 0-1,0 0 1,0 0 0,1 0-1,0 1 1,0 0 0,0 0-1,0 0 1,0 1 0,2-3-2,0 1 1,0 0-1,0-1 0,0 1 1,1 0-1,-1 0 0,1 1 1,0-1-1,0 0 0,0 0 1,0 1-1,1-1 0,-1 0 1,1 1-1,0-1 0,0 0 0,0 1 1,0-1-1,1 0 0,-1 1 1,1-1-1,0 0 0,0 1 1,0-1-1,1 0 0,-1 0 1,1 0-1,-1 0 0,1 0 1,0-1-1,0 1 0,0 0 1,1-1-1,-1 0 0,1 1 2,-1-3-100,1-1-1,-1 1 0,0-1 0,1 1 1,-1-1-1,0 0 0,1 0 0,-1 0 1,0 0-1,0 0 0,0-1 0,0 1 1,0-1-1,0 1 0,0-1 0,-1 0 1,1 1-1,0-1 0,-1 0 1,0 0-1,1 0 0,-1 0 0,1-2 101,16-31-5103,-13 17-433,-3 3-3326</inkml:trace>
  <inkml:trace contextRef="#ctx0" brushRef="#br1" timeOffset="-181518.062">3675 7745 7495,'0'0'4052,"0"0"-1287,0 0-165,0 0-299,0 0-486,0 0-182,-7-1-181,-31 0 380,16-30 954,-6-32-875,8 98-1868,20-33-57,1 0 0,0 0 0,0 0 0,-1 0 0,1 0 0,0 0 0,1 0 0,-1 0 0,0 0 0,1 0 0,-1 0 0,1-1 0,-1 1 0,1-1 0,0 1 0,-1-1 0,1 0 0,0 1 1,0-1-1,0 0 0,0 0 0,0 0 0,0-1 0,1 1 0,-1 0 0,0-1 0,0 0 0,1 1 0,-1-1 0,0 0 0,0 0 0,1 0 0,-1 0 0,2-1 14,-2-2 13,1 1 0,-1-1 0,0 0 1,0 0-1,0-1 0,0 1 0,-1 0 0,1 0 1,-1-1-1,0 1 0,0-1 0,0 1 0,0-1 1,-1 0-1,0 1 0,1-1 0,-1 0-13,0 3 17,1-2 20,0 1 0,0 0 1,-1 0-1,1 0 0,0-1 1,-1 1-1,0 0 1,1 0-1,-1-1 0,0 1 1,0 0-1,0-1 0,-1 1 1,1 0-1,0-1 0,-1 1 1,0 0-1,1 0 0,-1 0 1,0-1-1,0 1 0,0 0 1,-1 0-1,1 0 1,0 0-1,-1 1 0,1-1 1,-1 0-1,0 1 0,1-1 1,-1 1-1,0-1 0,0 1 1,0 0-1,0 0 0,0 0 1,0 0-1,-1 0-37,0 4-2,-1 1 1,1 0-1,0-1 0,0 2 0,1-1 0,-1 0 1,1 0-1,0 1 0,0-1 0,0 1 1,1 0-1,-1-1 0,1 1 0,0 0 0,0 4 2,1-8-1,-1 1-1,1-1 1,-1 0-1,1 0 1,-1 0-1,1 0 0,0 0 1,0 0-1,0 0 1,-1 1-1,1-1 1,0 0-1,0 0 0,1 0 1,-1 0-1,0 0 1,0 1-1,0-1 0,1 0 1,-1 0-1,1 0 1,-1 0-1,1 0 1,-1 0-1,1 0 0,0 0 1,-1 0-1,1 0 1,0 0-1,0-1 1,0 1-1,-1 0 0,1 0 1,0-1-1,0 1 1,0 0-1,0-1 0,0 1 1,0-1-1,1 0 1,-1 1-1,0-1 1,0 0-1,1 1 2,7-49 769,-14 10-467,3 37-2104,4 23-3836,1 0-5193</inkml:trace>
  <inkml:trace contextRef="#ctx0" brushRef="#br1" timeOffset="-180703.858">3756 8820 13581,'0'0'3924,"0"0"-529,0 0-85,0 0-620,0 0-731,0 0-480,-2-4-481,-2-8-457,6 19-167,17 54 110,30 226-452,-49-285-32,31 130-277,-29-126 259,0-1 0,0 0 0,0 1 1,1-1-1,0 0 0,0 0 1,1 0-1,-1-1 0,1 1 0,0-1 1,0 0-1,0 0 0,1 0 0,-1-1 1,1 0-1,0 0 0,0 0 1,0 0-1,1-1 0,-1 1 0,1-1 1,0-1 17,19 0-67,0-2 1,1-1-1,-1-1 0,0-1 1,0-1-1,-1-1 1,0-1-1,0-1 1,0-2-1,-1 0 1,0-2-1,-1 0 1,0-1-1,-2-1 0,10-9 67,-9 10 6,130-100 58,-149 112-35,-1 0 1,1-1 0,-1 1-1,0-1 1,1 1-1,-1-1 1,0 1-1,0-1 1,0 0-1,0 1 1,0-1 0,0 0-1,0 0 1,-1 0-1,1 1 1,-1-1-1,1 0 1,-1 0-1,0 0 1,1 0 0,-1 0-1,0 0 1,-1 0-1,1 0 1,0 0-1,0 0 1,-1 0-1,1 0 1,-1 0 0,0 0-1,0 0 1,0 1-1,1-1 1,-1 0-1,-1 1 1,1-1-1,0 0 1,0 1 0,-1-1-1,1 1 1,-1 0-1,1-1 1,-1 1-1,1 0 1,-1 0-1,0 0 1,0 0 0,1 0-1,-1 1 1,0-1-1,0 1 1,0-1-1,0 1 1,-1-1-30,-73-15 0,84 13 0,0 5 0,0 0 0,0 1 0,-1 0 0,0 1 0,1-1 0,-1 1 0,0 1 0,-1-1 0,1 1 0,-1 1 0,0-1 0,0 1 0,-1 0 0,0 0 0,0 0 0,0 1 0,-1 0 0,0 0 0,0 0 0,0 0 0,-1 1 0,-1 0 0,1-1 0,1 8 0,-3-3-324,-1 0 0,0 0 0,-1 0 0,0 0 0,0 0 0,-2-1 0,1 1 0,-1 0 0,-2 1 324,-81 150-9272,67-136 544</inkml:trace>
  <inkml:trace contextRef="#ctx0" brushRef="#br1" timeOffset="-179916.565">4954 9021 17489,'0'0'2589,"0"0"-187,0 0 96,0 0-816,0 0-673,0 0-203,0 0-320,1-9-267,56 35-214,-53-23-13,0-1 0,0 0 0,1 0 0,-1 0 1,0-1-1,1 0 0,-1 0 0,1 0 0,0 0 0,-1-1 0,1 1 1,0-1-1,-1 0 0,1-1 0,0 1 0,-1-1 0,1 0 0,0 0 0,-1 0 1,0-1-1,1 0 0,-1 0 0,0 0 0,0 0 0,0 0 0,0-1 1,0 0-1,0 0 0,-1 0 0,1 0 0,-1-1 0,0 1 0,0-1 0,-1 0 1,1 0-1,-1 0 0,1 0 0,-1-1 8,1-6 277,-2 0-1,1 0 1,-2-1 0,1 1 0,-2 0-1,1 0 1,-2 0 0,1 0-1,-1 0 1,-1 0 0,0 0-1,-2-3-276,3 12 12,-1 0 0,1-1 0,-1 1 0,0 0 0,0 0 0,0 0 0,0 1 0,0-1 0,0 1 0,0 0 0,-1 0 0,1 0 0,0 0-1,-1 0 1,1 1 0,0-1 0,-1 1 0,1 0 0,-1 0 0,1 0 0,-1 1 0,1-1 0,0 1 0,-1 0 0,1 0 0,0 0-1,-1 0 1,1 1 0,0-1 0,0 1 0,0 0 0,0 0 0,1 0 0,-1 0 0,0 0 0,1 1 0,-1-1 0,1 1 0,0-1-1,0 1 1,0 0 0,0 0 0,1 0 0,-1 0 0,1 0 0,0 1 0,-1 1-12,-7 13-4,1 0 1,0 1-1,2 0 0,0 1 1,1-1-1,1 1 0,0 0 0,2 0 1,1 0-1,0 1 0,1-1 1,2 0-1,0 5 4,-1-17-113,0 1 0,1-1 0,0 1 0,0-1 0,1 0 0,0 1 1,0-1-1,1-1 0,0 1 0,1 0 0,-1-1 0,1 0 0,1 0 0,-1-1 0,1 1 0,1-1 0,-1-1 0,1 1 1,0-1-1,0 0 0,0 0 0,1-1 0,0 0 0,0-1 0,0 1 0,0-2 0,0 1 0,0-1 0,1 0 0,0-1 0,-1 0 1,1 0-1,-1-1 0,1 0 0,0 0 0,-1-1 0,1 0 0,0-1 0,-1 0 0,0 0 0,1-1 0,-1 0 0,0 0 1,0-1-1,-1 0 0,5-4 113,4-7 192,-2 0-1,0-1 1,-1-1 0,-1 0 0,0-1 0,-1 0 0,-2-1 0,1 0 0,-2 0-1,-1-1 1,0 0 0,-1-1 0,-2 1 0,0-1 0,-1 0 0,-1 0-1,0-19-191,1-146 1826,-8 221-1671,26 158-155,14-10 0,-39-379 0,2 189-16,1-1 1,0 0-1,0 0 0,1 0 1,0 0-1,1 0 0,0 0 0,0 0 1,0 0-1,1 0 0,1 1 1,-1-1-1,1 1 0,0-1 1,1 1-1,0 0 0,0 0 1,0 1-1,1-1 0,0 1 0,0 0 1,1 0-1,-1 0 0,1 1 1,1 0-1,-1 0 0,1 1 1,0 0-1,0 0 0,0 0 1,0 1-1,1 0 0,4-1 16,63 21-4585,-31 10-2457,-19-9-832</inkml:trace>
  <inkml:trace contextRef="#ctx0" brushRef="#br1" timeOffset="-179622.197">5818 8841 17841,'0'0'4922,"-1"-15"-988,-2-76 433,3 92-4340,0-1-1,0 1 1,0 0-1,0-1 1,0 1 0,0 0-1,0-1 1,0 1 0,1 0-1,-1-1 1,0 1-1,0 0 1,1-1 0,-1 1-1,0-1 1,1 1-1,-1-1 1,1 1 0,-1-1-1,0 1 1,1-1-1,-1 1 1,1-1 0,0 0-1,-1 1 1,1-1-1,-1 0 1,1 1 0,0-1-1,-1 0 1,1 0 0,-1 1-1,1-1 1,0 0-1,-1 0 1,1 0 0,0 0-1,-1 0 1,1 0-1,0 0 1,-1 0 0,1 0-1,0 0 1,-1-1-1,1 1 1,0 0 0,-1 0-1,1-1 1,-1 1-1,1 0 1,0-1 0,-1 1-1,1 0 1,-1-1 0,1 1-1,-1-1 1,1 1-1,-1-1 1,0 1 0,1-1-1,-1 1 1,0-1-1,1 1 1,-1-1-27,10 34-81,-1 2 0,-2-1-1,-1 1 1,-2 1 0,-1-1 0,-2 0 0,-4 33 81,3-26-174,0-5-1571,0-58 746,2-26 1481,2 0 0,2 1-1,2 0 1,4-6-482,26-59 590,-37 108-619,1 0 1,-1 0-1,1 0 0,0 0 0,0 1 1,0-1-1,0 0 0,0 1 1,1 0-1,-1-1 0,1 1 0,-1 0 1,1 0-1,0 0 0,0 1 1,0-1-1,0 1 0,0 0 1,0-1-1,1 1 0,-1 1 0,0-1 1,0 0-1,1 1 0,-1 0 1,0 0-1,1 0 0,-1 0 0,1 0 1,-1 0-1,0 1 0,1 0 1,-1 0 28,42 28-6800,-34-20 3312,7 4-4679</inkml:trace>
  <inkml:trace contextRef="#ctx0" brushRef="#br1" timeOffset="-179305.178">6192 8658 16560,'0'0'3763,"0"0"-779,0 0-624,0 0-759,0 0-560,0 0-395,0 0-235,0 0-192,5 5-91,26 92-26,-29-85-178,1-1 1,1 1-1,0-1 0,0 0 0,1 0 1,0-1-1,1 1 0,1-1 1,-1 0-1,1-1 0,1 1 1,0-2-1,0 1 0,1-1 1,0 0-1,0-1 0,3 2 76,-10-8-22,1 0-1,-1 0 0,0 0 0,1 0 0,-1 0 0,1-1 1,-1 1-1,1-1 0,-1 1 0,1-1 0,-1 0 1,1 0-1,-1 0 0,1 0 0,-1-1 0,1 1 1,-1-1-1,1 1 0,-1-1 0,1 0 0,-1 0 1,0 0-1,1 0 0,-1 0 0,0-1 0,0 1 1,0-1-1,0 1 0,0-1 0,0 0 0,-1 0 0,1 0 1,-1 0-1,1 0 0,-1 0 0,1 0 0,-1 0 1,0-1-1,0-1 23,26-98 2421,-26 97-2384,0 0 0,0 0 0,0 0 0,0 0 0,-1 0 0,0 0 0,0-1 0,0 1 0,-1 0 0,0 0 0,0 0 0,0 0 0,0 0 0,-1 0 0,0 0 0,0 1 0,0-1 0,-1 1 0,0-1 0,1 1 0,-1 0 0,-1 0 0,1 0 0,-1 0 0,1 1 0,-1-1 0,0 1 0,0 0 0,-1 0-1,1 0 1,-1 1 0,1 0 0,-1 0 0,0 0 0,0 0 0,0 1 0,0-1 0,0 1 0,0 1 0,0-1-37,-24 21-4985,24 5-3605,5-6-3769</inkml:trace>
  <inkml:trace contextRef="#ctx0" brushRef="#br1" timeOffset="-178961.412">6655 8596 16303,'0'0'5547,"6"-13"-2034,20-41-1127,-26 55-2337,0-1 1,0 1 0,0-1-1,0 1 1,0-1-1,0 1 1,1-1-1,-1 1 1,0-1 0,0 1-1,1-1 1,-1 0-1,0 1 1,1-1-1,-1 1 1,0-1-1,1 0 1,-1 1 0,1-1-1,-1 0 1,1 0-1,-1 1 1,0-1-1,1 0 1,-1 0-1,1 1 1,-1-1 0,1 0-1,-1 0 1,1 0-1,-1 0 1,1 0-1,-1 0 1,1 0-1,0 0 1,-1 0 0,1 0-1,-1 0 1,1 0-1,-1-1 1,1 1-1,-1 0 1,1 0 0,-1 0-1,0-1 1,1 1-1,-1 0 1,1-1-1,-1 1 1,1 0-1,-1-1 1,0 1 0,1 0-1,-1-1 1,0 1-1,0-1 1,1 1-1,-1 0 1,0-1-1,0 0-49,1 2 70,4 31 28,-1 0 0,-2 0 0,-1 0 0,-1 0 0,-2 0 0,-6 32-98,2-1-247,-1-8-2246,27-147 3679,-7 20 39,26-86 427,-39 155-1650,1 0-1,1 1 1,-1-1-1,0 0 1,1 0 0,-1 1-1,1-1 1,0 1-1,0 0 1,0-1 0,0 1-1,0 0 1,1 0-1,-1 0 1,1 1 0,-1-1-1,1 1 1,0-1-1,-1 1 1,1 0 0,0 0-1,0 0 1,0 0-1,0 0 1,0 1 0,0-1-1,0 1 1,0 0-1,0 0 1,0 0 0,0 0-1,0 1 1,0-1-1,0 1 1,0 0 0,0 0-1,-1 0 1,1 0-1,0 0 1,1 2-2,54 57-3536,-2 54-8030,-49-96-45</inkml:trace>
  <inkml:trace contextRef="#ctx0" brushRef="#br1" timeOffset="-178674.08">6242 9455 19026,'0'0'5797,"0"0"-3458,96 31 319,-30-52-1313,18-9-960,7-7-193,6-3 0,1-3-32,-7 3-96,-10 4-32,-18 6-32,-18 7-64,-20 11-800,-23 11-866,-7 2-1441,-24 14-1762,-6 1-1857</inkml:trace>
  <inkml:trace contextRef="#ctx0" brushRef="#br1" timeOffset="-178404.779">6290 9552 18033,'0'0'4100,"0"0"-1730,84 18-768,-35-29-802,9-1-511,4-3-1,6-5 96,-3 0-352,-3-1-32,-7-2 0,-6 6-256,-7 0 160,-12 5-384,-8 2-962,-7 4-1440,-9 3-1539,-4 3-6309</inkml:trace>
  <inkml:trace contextRef="#ctx0" brushRef="#br0" timeOffset="-160570.646">13987 8938 5413,'0'0'3705,"0"0"-2098,0 0-11,0 0 304,0 0-95,0 0-156,0 0-229,-2-8-347,-4-26-352,-20-3 2888,-47-22 101,66 53-3551,0 1-1,-1 0 1,0 1-1,0 0 1,0 0-1,0 1 1,0 0-1,-1 0 1,1 1-1,-1 0 1,0 1-1,0-1 1,0 2-159,-94 17 561,78-10-514,-134 72 364,145-71-378,0 0-1,0 1 1,1 1 0,0 0-1,1 1 1,0 0-1,1 1 1,0 0-1,1 1 1,-1 2-33,-71 108 219,32 12-54,42-106-81,2 2-1,1-1 0,1 1 0,2 0 1,1 22-84,33 69 96,50 3-70,-73-112-32,1 0-1,0-1 1,1 0-1,0-1 1,0 0-1,2 0 1,-1-1-1,1-1 1,7 4 6,-12-8 10,1 0 1,-1-1 0,1 0-1,0 0 1,0-1 0,0 0-1,0-1 1,0 0 0,1 0 0,-1-1-1,6 0-10,156 0 171,-147-8-171,0-2 0,-1 0 0,0-1 0,-1-2 0,0 0 0,4-4 0,12-6 0,89-78 0,-108 84 0,-1-2 0,0 0 0,-2-2 0,0 1 0,-1-2 0,-1 0 0,-1-1 0,9-22 0,-3 12 0,-14 26 0,-1 0 0,0 0 0,-1-1 0,1 0 0,-1 0 0,0 0 0,-1 0 0,0 0 0,0-1 0,0 1 0,-1 0 0,0-6 0,29-193 0,-30 193 0,-1 1 0,-1 0 0,0-1 0,-1 1 0,0 0 0,0 0 0,-2 1 0,1-1 0,-1 1 0,-6-9 0,4 5 0,-3-6 0,-1 1 0,-1 0 0,-1 1 0,0 1 0,-2 0 0,0 0 0,-3-1 0,14 16-8,1 0 0,-1 0 1,0 0-1,0 1 0,0-1 0,0 1 1,-1 0-1,1 0 0,-1 1 0,1-1 0,-1 1 1,1 0-1,-1 0 0,0 0 0,0 1 0,1 0 1,-1 0-1,0 0 0,0 1 0,1-1 1,-1 1-1,0 0 0,1 0 0,-3 1 8,-3 9-4874,6-7-1756</inkml:trace>
  <inkml:trace contextRef="#ctx0" brushRef="#br0" timeOffset="-158168.38">13747 10756 4132,'0'0'8472,"0"0"-3972,0 0-1756,0 0-518,0 0-683,0 0-304,0 0-348,-3 1-368,1 2-439,-1-1 0,1 1 1,0 0-1,0-1 0,0 1 0,0 0 0,1 1 0,-1-1 0,1 0 0,-1 0 1,1 1-1,0-1 0,1 0 0,-1 1 0,1-1 0,-1 1 0,1-1 1,0 1-1,0 0-84,-4 24 360,-71 279 462,75-302-827,13-43 288,-4-183 1977,-11 141-1135,14 92-1072,-2 113-53,-11-85 0,-15 125 0,28-203 0,42-331 0,-52 348 0,-2 25 0,-34 387 0,45-399 0,2-31 0,-2 1 0,-2-1 0,-1-1 0,-3 0 0,0 0 0,-3-3 0,2-2 0,3-51 0,-51 295 0,25-77 0,33-143-1890,-7-18-6502,-6 21-929</inkml:trace>
  <inkml:trace contextRef="#ctx0" brushRef="#br1" timeOffset="-146753.418">13191 7650 1345,'0'0'1890,"0"0"-828,0 0 91,0 0 203,0 0 16,0 0 145,0 0-44,-2-2-187,2 2-1149,0-1-1,-1 1 0,1-1 1,-1 1-1,1-1 0,-1 1 1,1-1-1,-1 1 0,0 0 1,1-1-1,-1 1 0,1 0 0,-1 0 1,0 0-1,1-1 0,-1 1 1,0 0-1,1 0 0,-1 0 1,1 0-1,-1 0 0,0 0 0,1 0 1,-1 0-1,0 0 0,1 0 1,-1 1-1,0-1 0,1 0 1,-1 0-1,0 0 0,1 1 1,-1-1-1,1 0 0,-1 1 0,1-1 1,-1 1-1,1-1 0,-1 1 1,1-1-1,-1 1 0,1-1 1,0 1-1,-1-1 0,1 1 1,0-1-1,-1 1 0,1 0 0,0-1 1,0 1-1,-1-1 0,1 1 1,0 0-1,0-1 0,0 1 1,0 0-1,0-1 0,0 1 1,0 0-1,0 0-136,4-13 3667,-47-50 43,38 105-3934,5-38 155,1-1-1,1 1 0,-1-1 0,0 0 1,1 1-1,0-1 0,0 0 0,0 0 0,1 0 1,-1-1-1,1 1 0,0 0 0,0-1 1,0 0-1,1 0 0,-1 0 0,1 0 1,-1 0-1,1-1 0,0 1 0,0-1 1,0 0-1,1 0 0,-1-1 0,0 1 1,1-1-1,-1 0 0,1 0 0,-1-1 1,5 1 69,78-48 678,-82 44-543,0-1 0,0 1 1,-1-1-1,0-1 0,1 1 1,-1-1-1,-1 1 0,1-1 0,-1 0 1,0 0-1,0-1 0,0 1 1,-1-1-1,0 1 0,0-1 1,0 0-1,-1 0 0,1 0 1,-2 0-1,1 0 0,-1 0 1,0 0-1,0-2-135,0 6 12,0 1 0,0-1-1,-1 1 1,1-1 0,-1 1 0,1-1 0,-1 1-1,1 0 1,-1-1 0,0 1 0,0 0 0,1-1-1,-1 1 1,0 0 0,0 0 0,-1 0 0,1 0 0,0 0-1,0 0 1,0 0 0,-1 0 0,1 0 0,0 0-1,-1 1 1,1-1 0,-1 1 0,1-1 0,-1 1-1,1-1 1,-1 1 0,1 0 0,-1 0 0,1 0 0,-1 0-1,1 0 1,-1 0 0,1 0 0,-1 0 0,1 1-1,-1-1 1,1 0 0,-2 1-12,-1 0 0,1 0-1,-1 0 1,0 1 0,1-1 0,-1 1-1,1-1 1,0 1 0,0 0-1,-1 1 1,1-1 0,0 0-1,1 1 1,-1 0 0,0-1 0,1 1-1,0 0 1,-2 2 0,2 1-22,0-1 0,0 1 0,1 0 0,0 0 0,0 0 0,0 0 0,1 0 0,-1 0 1,2 0-1,-1 0 0,1 0 0,-1 0 0,2 0 0,-1 0 0,1 0 0,0 0 0,0 0 0,3 4 22,-4-8-5,1-1 0,0 0 0,0 0 0,0 0 0,0 0-1,0 0 1,0 0 0,0 0 0,0-1 0,0 1 0,1-1 0,-1 0 0,0 1 0,0-1 0,1 0 0,-1 0 0,0 0-1,0-1 1,0 1 0,1 0 0,-1-1 0,0 0 0,0 1 0,0-1 0,0 0 0,0 0 0,0 0 0,0 0 0,0-1-1,-1 1 1,1 0 0,0-1 0,-1 1 0,1-1 0,-1 0 0,1 1 0,-1-1 0,0 0 0,0 0 0,0 0 0,0 0-1,1-2 6,1 1 34,-1 0 0,1 0 0,-1 0 0,1 0 0,-1 0 0,0-1 0,0 1 0,-1-1 0,1 1 0,-1-1 0,0 0 0,0 1 0,0-1 0,0 0 0,-1 0 0,1 0 0,-1 0 0,0 0 0,0 0-1,0 1 1,-1-1 0,0 0 0,1 0 0,-1 0 0,-1 0 0,1 1 0,0-1 0,-1 1 0,0-1 0,0 1 0,0-1 0,0 1 0,0 0 0,-1 0 0,0 0 0,1 0 0,-1 1 0,0-1 0,0 1 0,-1 0-1,1-1 1,0 1 0,-1 1 0,1-1 0,-1 0 0,1 1 0,-1 0 0,0 0 0,0 0 0,-2 0-34,-2 4-9,1 0-1,-1 0 0,1 1 1,0 0-1,0 0 1,0 1-1,1 0 1,0 0-1,0 0 1,0 1-1,0 0 1,1 0-1,0 1 1,0-1-1,1 1 1,0 0-1,0 0 1,-2 6 9,1-5-58,1-1-21,0 0 0,0 0 1,0 0-1,1 0 0,0 1 1,0-1-1,1 1 0,0 0 1,1 0-1,0 0 0,0 0 1,0 0-1,1 0 0,0 0 1,1 0 78,1-6-15,0 0 1,0 0 0,1 0-1,-1-1 1,0 1 0,1-1-1,-1 1 1,1-1 0,0 0-1,-1 0 1,1 0 0,0-1-1,0 1 1,-1-1 0,1 1-1,0-1 1,0 0 0,0 0-1,0 0 1,0-1 0,-1 1-1,1-1 1,0 1 0,0-1-1,-1 0 1,1 0 0,0 0-1,-1 0 1,1-1 0,-1 1-1,1-1 1,-1 1 0,0-1-1,0 0 1,2-2 14,3 0 67,-1-1 0,0 0 0,0-1 0,0 1 0,-1-1 0,1 0 0,-1-1 0,-1 1 0,1-1 0,-1 0 0,-1 0 0,1-1 0,-1 1 0,0-1 0,-1 1-1,0-1 1,0 0 0,-1 0 0,0 0 0,0 0 0,0 0 0,-1 0 0,-1 0 0,1 0 0,-1 0 0,-1 0 0,0 0 0,0 1 0,0-1 0,-1 0 0,0 1 0,0 0 0,-3-5-67,5 11 1,1 0 0,-1 0 0,0-1 1,1 1-1,-1 0 0,0 0 0,0 0 0,0 1 0,0-1 0,0 0 1,0 0-1,0 0 0,0 1 0,0-1 0,0 0 0,0 1 1,0-1-1,-1 1 0,1-1 0,0 1 0,0 0 0,-1 0 0,1-1 1,0 1-1,0 0 0,-1 0 0,1 0 0,0 0 0,-1 1 0,1-1 1,0 0-1,0 0 0,-1 1 0,1-1 0,0 1 0,0-1 0,0 1 1,0-1-1,0 1 0,-1 0 0,1 0 0,0-1 0,0 1 1,1 0-1,-1 0 0,0 0 0,0 0 0,0 0 0,1 0 0,-1 1-1,-37 58 34,31-47-93,1 0-1,1 1 1,0 0 0,1-1 0,0 2 0,2-1 0,-1 0-1,1 0 1,1 1 0,1-1 0,0 1 0,1 0 59,0-13-13,0 0 0,0 0 0,0 0 0,0 0 1,0 0-1,1 0 0,-1 0 0,1 0 0,-1 0 0,1 0 1,0-1-1,0 1 0,-1-1 0,1 1 0,0-1 0,0 0 1,1 0-1,-1 0 0,0 0 0,0 0 0,0 0 0,1-1 1,-1 1-1,0-1 0,1 0 0,-1 1 0,1-1 0,-1 0 1,0 0-1,1-1 0,-1 1 0,0 0 0,1-1 0,-1 0 1,0 1-1,1-1 0,-1 0 0,0 0 0,0 0 0,0 0 1,0-1-1,0 1 0,0 0 0,0-1 0,0 0 0,-1 1 1,1-1-1,-1 0 0,1 0 0,-1 0 0,0 0 0,1-1 13,7-8 29,-1-1-1,0 0 1,0 0-1,-2-1 0,0 0 1,0 0-1,-1-1 0,0 1 1,-2-1-1,1 0 0,-2 0 1,0 0-1,0-1 1,-2 1-1,0 0 0,0-4-28,0 16-1,0 1-1,0-1 1,1 1 0,-1 0-1,0-1 1,-1 1-1,1-1 1,0 1 0,0 0-1,0-1 1,-1 1 0,1 0-1,-1-1 1,1 1-1,-1 0 1,0 0 0,1-1-1,-1 1 1,0 0-1,0 0 1,0 0 0,0 0-1,0 0 1,0 0-1,0 0 1,0 0 0,0 0-1,0 1 1,0-1-1,-1 0 1,1 1 0,0-1-1,-1 1 1,1-1-1,0 1 1,-1 0 0,1-1-1,0 1 1,-1 0 0,1 0-1,-1 0 1,1 0-1,0 0 1,-1 0 0,1 1-1,-1-1 2,-12 3-49,1 0 1,0 1-1,0 0 0,1 1 0,-1 1 1,1 0-1,0 0 0,0 1 0,1 1 1,0 0-1,1 1 0,-1 0 0,1 0 1,1 1-1,-6 7 49,13-15-32,0 0 0,-1-1 1,1 1-1,0 0 0,0 0 1,1 0-1,-1 1 0,0-1 1,1 0-1,-1 1 0,1-1 1,0 1-1,0-1 0,0 1 1,0-1-1,0 1 0,0 0 1,1 0-1,-1-1 0,1 1 1,0 0-1,0 0 0,0-1 1,0 1-1,0 0 0,1 0 1,-1-1-1,1 1 0,0 0 1,0 0-1,0-1 0,0 1 1,0-1-1,1 1 0,-1-1 1,1 0-1,-1 1 0,1-1 0,0 0 1,0 0-1,0 0 0,0 0 1,0-1-1,0 1 0,2 0 32,11 2-26,0-1-1,0 0 0,1-1 1,-1-1-1,1-1 0,-1 0 1,0-1-1,1 0 0,-1-2 1,0 1-1,0-2 0,0 0 0,0-1 1,-1 0-1,1-1 0,-1-1 1,11-8 26,-22 14 63,-1 0 1,1 0-1,-1 0 0,1 0 1,-1-1-1,0 1 1,1-1-1,-1 0 1,0 0-1,0 0 1,0 0-1,0 0 1,-1 0-1,1 0 0,0-1 1,-1 1-1,0-1 1,0 1-1,1-1 1,-2 1-1,1-1 1,0 0-1,0 1 1,-1-1-1,1 0 0,-1 0 1,0 1-1,0-1 1,0 0-1,0 0 1,-1 1-1,1-1 1,-1 0-1,1 0 1,-1 1-1,0-1 0,0 0 1,0 1-1,-1-1 1,1 1-1,0 0 1,-1-1-1,0 1 1,-1-1-64,-1-3 19,0 0 0,0 1 1,-1 0-1,0 0 1,0 0-1,-1 1 0,1 0 1,-1 0-1,0 0 0,0 0 1,0 1-1,-1 0 0,1 1 1,-1-1-1,1 1 1,-1 0-1,0 1 0,0 0 1,0 0-1,0 0 0,0 1 1,0 0-1,0 0 1,0 1-1,1 0 0,-1 0 1,0 1-1,0 0 0,0 0 1,1 0-1,-1 1 1,1 0-1,0 0 0,0 1 1,0-1-20,0 2-17,1 0 1,0 1-1,0-1 1,0 1-1,1 0 1,0 0-1,0 0 1,0 1-1,1 0 1,0-1-1,0 1 1,1 0-1,0 0 1,0 1-1,0-1 1,1 0-1,0 0 1,1 1 0,0-1-1,0 1 1,0-1-1,1 0 1,0 2 16,1-5-39,-1 0 0,1 1 0,0-1 0,0-1 1,1 1-1,-1 0 0,1 0 0,0-1 0,0 1 0,0-1 1,0 0-1,0 0 0,1 0 0,-1-1 0,1 1 1,0-1-1,0 0 0,0 0 0,0 0 0,0 0 0,0-1 1,1 0-1,-1 0 0,0 0 0,1 0 0,-1-1 1,1 1-1,-1-1 0,1 0 0,-1-1 0,1 1 1,-1-1-1,1 0 0,-1 0 0,0 0 0,0 0 0,1-1 1,-1 0-1,0 0 0,0 0 0,0 0 0,-1-1 1,1 1-1,-1-1 0,1 0 0,-1 0 0,0-1 0,1-1 40,2 1 78,0 0 0,0-1 0,0 0 0,-1 0 0,0-1 0,0 0 0,-1 1 0,0-1 0,0-1 0,0 1 0,0-1 0,-1 1 0,0-1 0,-1 0 0,0 0 0,0-1 0,0 1 0,-1 0 0,0 0 0,0-1 0,-1 1 0,0-1 0,0 1 0,-1-1 0,0 0-79,0 5 3,1 1 0,-1 0 0,-1-1 0,1 1 0,0 0 0,0-1 0,-1 1 0,0 0 0,1 0 0,-1 0 0,0 0 0,0 1 0,0-1 0,0 0 0,0 1 0,0-1 0,-1 1 0,1 0 0,0 0 0,-1 0 0,1 0 0,-1 0 0,1 0 0,-1 1 0,1-1 0,-1 1 0,0 0 0,1-1 0,-1 1 0,1 1 0,-4-1-3,-80 21 46,80-18-111,-1 0 0,1 1 0,0 0 0,0 0 0,0 0 0,1 1 0,0 0 0,-1 0 0,2 0 0,-1 0 0,1 1 0,-1 0 0,2 0 0,-1 0 0,1 1 0,0-1 0,0 1 0,0 0 0,1-1 0,0 1 0,1 0 0,0 0 0,0 1 0,0-1 0,1 0 0,0 0 0,0 0 0,1 0 0,-1 1 65,3-4-60,0-1-1,1 1 1,-1 0 0,0-1-1,1 0 1,0 0 0,0 0-1,0 0 1,0 0-1,0-1 1,1 0 0,-1 0-1,1 0 1,-1-1 0,1 1-1,0-1 1,-1 0-1,1 0 1,0-1 0,0 1-1,0-1 1,0 0 0,0-1-1,0 1 1,-1-1 0,5-1 60,-4 2 63,-1-1 0,1 1 0,-1-1 0,1-1 0,0 1 0,-1-1 0,0 1 0,1-1 0,-1 0 0,0-1 0,0 1 1,0-1-1,0 0 0,-1 0 0,1 0 0,-1 0 0,0-1 0,0 0 0,0 1 0,0-1 0,-1 0 0,1 0 0,-1 0 1,0-1-1,0 1 0,-1 0 0,1-1 0,-1 1 0,0-1 0,0 0 0,0 1 0,-1-1 0,0 0 0,0 0 0,0 1 0,0-1 1,-1 0-1,0 1 0,0-1 0,0 1 0,0-1 0,-1 1 0,0-1 0,0 1 0,0 0 0,0 0 0,-1 0 0,1 0 1,-2-1-64,1 1 3,-1 1 1,1 0 0,-1 0 0,0 0 0,0 0 0,0 1 0,0-1 0,0 1-1,0 0 1,-1 0 0,1 1 0,-1-1 0,0 1 0,1 0 0,-1 0 0,0 1 0,1-1-1,-1 1 1,0 0 0,0 0 0,1 1 0,-1-1 0,0 1 0,0 0 0,1 1-1,-1-1 1,1 1 0,-1 0 0,1 0 0,0 0 0,0 0 0,0 1 0,0-1 0,0 1-1,0 0 1,1 1 0,0-1 0,-1 1 0,1-1 0,0 1 0,1 0 0,-1 0-1,1 0 1,-2 4-4,2-5-43,0 1-1,0-1 1,0 0-1,0 1 1,1-1-1,0 1 1,0 0-1,0-1 1,0 1-1,0 0 1,1-1-1,-1 1 1,1 0-1,0 0 1,0 0-1,1-1 1,-1 1-1,1 0 1,0 0-1,0-1 1,0 1-1,0 0 1,1-1-1,-1 1 1,1-1-1,0 0 1,0 0-1,0 1 1,1-1-1,-1-1 1,1 1-1,-1 0 1,1-1-1,0 1 1,0-1-1,0 0 1,0 0-1,1 0 1,-1 0-1,1 0 1,-1-1-1,1 0 1,-1 1-1,1-2 1,0 1-1,0 0 1,2 0 43,-2-1 38,0 0-1,1-1 1,-1 1 0,0-1 0,0 1-1,0-1 1,0 0 0,0-1 0,0 1-1,-1-1 1,1 0 0,0 0 0,-1 0-1,1 0 1,-1 0 0,0-1 0,0 0 0,0 1-1,0-1 1,0 0 0,0-1 0,-1 1-1,0 0 1,1-1 0,-1 1 0,-1-1-1,1 0 1,0 0 0,-1 0 0,0 0 0,0 0-1,0 0 1,0 0 0,-1 0 0,0 0-1,1 0 1,-2 0 0,1 0 0,0 0-1,-1-1-37,0 2 14,1 1 0,-1 0 0,0-1 0,-1 1 0,1 0 0,0 0 0,0 0 0,-1 0 0,0 0 0,1 0 0,-1 0 0,0 0 0,0 1 0,0-1-1,0 1 1,0-1 0,0 1 0,0 0 0,0 0 0,-1 0 0,1 0 0,0 0 0,-1 0 0,1 1 0,-1-1 0,1 1 0,-1 0 0,1-1 0,-1 1-1,1 0 1,-1 1 0,1-1 0,-1 0 0,1 1 0,-1-1 0,1 1 0,0 0 0,-1 0 0,1 0 0,0 0 0,-1 0-14,-30 64-231,33-63 193,-1 0 1,1 0-1,-1 0 0,1 0 0,0 0 0,0 0 1,0-1-1,0 1 0,0 0 0,0 0 1,1 0-1,-1 0 0,0 0 0,1 0 0,0-1 1,-1 1-1,1 0 0,0 0 0,0-1 0,0 1 1,0 0-1,0-1 0,0 1 0,1-1 1,-1 0-1,0 1 0,1-1 0,-1 0 0,1 0 1,-1 0-1,1 0 0,0 0 0,-1 0 0,1 0 1,0 0-1,0-1 38,-1-1 2,0 0 0,0 0 0,0 0 0,0 0 0,0 0 0,0 0 0,0 0 0,-1 0 0,1-1 0,0 1 0,-1 0 0,1-1 1,-1 1-1,0 0 0,1-1 0,-1 1 0,0 0 0,0-1 0,0 1 0,0-1 0,0 1 0,0 0 0,0-1 0,0 1 0,-1-1 0,1 1 0,0 0 0,-1-1 0,1 1 0,-1 0 1,0-1-1,1 1 0,-1 0 0,0 0 0,0 0 0,0 0 0,0 0 0,0 0 0,0-1-2,-38-22-797,-8 24-4444,20 8-1117</inkml:trace>
  <inkml:trace contextRef="#ctx0" brushRef="#br1" timeOffset="-140126.1">14528 7290 4388,'0'0'4068,"0"0"-1970,0 0-603,0 0 10,0 0-875,0 0-480,3-2-6,21-6 1420,-23 8-870,-1 0 160,0 0 315,-2-14 3303,-11-19-1988,16 53-2863,47 61-1917,-50-81 2343,0-1-1,0 0 0,0 0 0,0 0 0,1 1 0,-1-1 0,0 0 0,1 0 0,-1 1 0,0-1 0,1 0 0,-1 1 0,1-1 0,-1 0 0,1 1 0,-1-1 0,1 1 0,0-1 0,-1 1 1,1-1-1,-1 1 0,1-1 0,0 1 0,0 0 0,-1-1 0,1 1 0,0 0 0,0 0 0,-1-1 0,1 1 0,0 0 0,0 0 0,0 0 0,-1 0 0,1 0 0,0 0 0,0 0 0,0 0 1,-1 1-1,1-1 0,0 0 0,0 0 0,-1 1 0,1-1 0,0 0 0,0 1 0,-1-1 0,1 1 0,0-1 0,-1 1 0,1-1 0,-1 1 0,1-1 0,-1 1 0,1 0 0,-1-1 1,1 1-1,-1 0 0,1-1 0,-1 1 0,0 0 0,1 0 0,-1-1 0,0 1 0,0 0 0,0 0 0,1 0-46,1-8 253,0 0 0,-1-1 0,1 1 0,-1 0 0,0-1 0,-1 1 0,0-1 0,0 1 0,-1-1 0,0 1 0,0-1 0,-1 1 0,0 0 0,0 0 0,0 0 0,-1 0 0,0 0 0,-1 0-253,4 6 1,-1 0-1,1 1 1,-1-1 0,1 0 0,-1 1 0,0-1 0,1 0-1,-1 1 1,1-1 0,-1 1 0,0-1 0,0 1 0,1 0-1,-1-1 1,0 1 0,0 0 0,1-1 0,-1 1 0,0 0-1,0 0 1,0 0 0,0 0 0,1 0 0,-1 0 0,0 0-1,0 0 1,0 0 0,0 0 0,1 0 0,-1 0 0,0 1-1,0-1 1,0 0 0,1 1 0,-1-1 0,0 0 0,1 1-1,-1-1 1,0 1 0,1-1 0,-1 1 0,0 0 0,1-1-1,-1 1 1,1-1 0,-1 1 0,1 0 0,-1 0 0,1 0-1,-25 36-68,21-28-33,1-1 0,0 0 0,1 1-1,0 0 1,0 0 0,1 0 0,0 0 0,0 0 0,1 0 0,1 0 0,-1 0-1,1-1 1,1 1 0,0 0 0,0 0 0,0-1 0,1 1 0,4 7 101,-6-15-11,-1 0 1,0-1 0,1 1 0,-1 0-1,0-1 1,1 1 0,-1 0 0,1 0 0,0-1-1,-1 1 1,1-1 0,-1 1 0,1-1-1,0 1 1,-1-1 0,1 1 0,0-1-1,0 1 1,0-1 0,-1 0 0,1 0-1,0 1 1,0-1 0,0 0 0,-1 0 0,1 0-1,0 0 1,0 0 0,0 0 0,0 0-1,0 0 1,-1 0 0,1 0 0,0 0-1,0-1 1,0 1 0,-1 0 0,1-1-1,0 1 1,0 0 0,-1-1 0,1 1 0,0-1-1,-1 1 1,1-1 0,0 0 0,-1 1-1,1-1 1,-1 0 0,1 1 0,-1-1-1,1 0 1,-1 1 0,1-2 10,21-42 104,-20 38-3,0 0 1,0-1-1,-1 1 0,0-1 0,0 1 0,0-1 1,-1 0-1,0 1 0,0-1 0,-1 1 0,0-1 1,0 1-1,0-1 0,-1 1 0,0-1 0,0 1 1,-1 0-1,1 0 0,-1 0 0,-1 0 0,1 1 1,-1-1-1,-2-1-101,4 6 14,0 0 0,0 0-1,0 0 1,0 0 0,0 0 0,0 0 0,0 0 0,0 1 0,-1-1 0,1 1 0,0 0-1,0 0 1,-1 0 0,1 0 0,0 0 0,0 0 0,-1 0 0,1 1 0,0-1 0,0 1 0,0 0-1,0 0 1,0-1 0,0 1 0,0 1 0,0-1 0,0 0 0,0 0 0,0 1 0,0-1 0,1 1-1,-1-1 1,1 1 0,-1 0 0,1 0 0,-1 1-14,-40 73 18,39-67-21,0 0 0,0-1 0,0 1 0,1 0 0,1 0 0,-1 1 0,1-1 1,1 0-1,0 0 0,0 1 0,1-1 0,0 0 0,1 3 3,-1-10-7,0 0 0,0-1 0,0 1 0,-1-1 0,2 1 0,-1-1 0,0 1 0,0-1 0,0 0 0,1 1 0,-1-1 0,0 0 0,1 0 0,-1 0 0,1 0 0,-1 0 0,1 0-1,0-1 1,-1 1 0,1 0 0,0-1 0,0 0 0,-1 1 0,1-1 0,0 0 0,0 0 0,0 0 0,-1 0 0,1 0 0,0 0 0,0 0 0,0-1 0,-1 1 0,1-1 0,0 1 0,0-1 0,-1 0 7,63-31-81,-57 26 93,-1 1 1,0-1 0,0 0 0,0-1 0,0 1 0,-1-1 0,0 0 0,-1 0 0,0-1 0,0 1 0,0-1 0,-1 0 0,0 0 0,-1 0 0,1-1 0,-2 1 0,1-1 0,-1 1 0,-1-1 0,1 1 0,-1-2-13,-2 7 33,1 0 0,-1 0 0,1 0 0,-1 0-1,0 0 1,0 0 0,0 0 0,-1 1 0,1-1 0,-1 1 0,1 0 0,-1-1 0,0 1 0,0 1 0,0-1 0,0 0 0,0 1 0,0-1 0,0 1 0,-1 0-1,1 0 1,0 0 0,-1 0 0,1 1 0,-1-1 0,1 1 0,-1 0 0,1 0 0,-1 0 0,1 1 0,0-1 0,-1 1 0,1 0 0,-1 0 0,1 0 0,0 0 0,0 1-1,0-1 1,0 1 0,0 0 0,0 0 0,0 0 0,0 0 0,1 0 0,-1 1 0,1-1 0,-1 2-33,-3 2 4,0 0 1,0 0 0,1 1-1,0 0 1,0 0-1,1 1 1,-1-1 0,2 1-1,-1 0 1,1 0-1,0 0 1,1 0-1,0 0 1,1 1 0,-1-1-1,1 1 1,1 0-1,0-1 1,0 1-1,1-1 1,1 8-5,0-12-19,0 1-1,1-1 1,-1 0-1,1 0 1,0 0 0,1 0-1,-1 0 1,1-1-1,-1 1 1,1-1 0,0 0-1,1 0 1,-1 0-1,0-1 1,1 0 0,-1 1-1,1-2 1,0 1-1,0 0 1,-1-1 0,1 0-1,0 0 1,0 0-1,0-1 1,0 0 0,0 0-1,1 0 1,-1-1-1,0 1 1,0-1 0,-1 0-1,1-1 1,0 1-1,0-1 1,0 0 0,-1 0-1,1 0 1,-1-1-1,0 0 1,0 0 0,4-2 19,-3 1 19,0-1 0,-1 1 1,1-1-1,-1 1 1,0-1-1,0-1 0,0 1 1,-1 0-1,0-1 1,0 0-1,0 0 0,-1 0 1,0 0-1,0 0 1,0 0-1,-1 0 0,0-1 1,0 1-1,-1-1 1,1 1-1,-1 0 0,-1-1 1,1 1-1,-1-1 1,0 1-1,-1 0 0,0-1 1,0 1-1,0 0 1,0 0-1,-1 1 0,0-1 1,-1 0-1,1 1 1,-1 0-1,0 0 0,0 0 1,0 0-1,-1 0 1,0 1-1,-2-2-19,5 5 0,0 0 0,0 1 0,-1-1 0,1 1 0,0-1 0,0 1 0,0 0 0,0-1 0,-1 1 0,1 0 0,0 0 0,0 1 0,0-1 0,-1 0 0,1 1 0,0 0 0,0-1 0,0 1 0,0 0 0,0 0 0,0 0 0,0 0 0,0 0 0,0 1 0,1-1 0,-1 0 0,0 1 0,1-1 0,-1 1 0,1 0 0,0 0 0,-1-1 0,1 1 0,0 0 0,0 0 0,0 1 0,-24 76 0,25-78 0,0 1 0,0-1 0,0 1 0,1-1 0,-1 0 0,1 1 0,-1-1 0,1 1 0,0-1 0,-1 0 0,1 0 0,0 1 0,0-1 0,0 0 0,0 0 0,0 0 0,0 0 0,0 0 0,0 0 0,0 0 0,0 0 0,1 0 0,-1-1 0,0 1 0,1 0 0,-1-1 0,0 1 0,1-1 0,-1 0 0,1 1 0,-1-1 0,1 0 0,-1 0 0,1 0 0,-1 0 0,1 0 0,-1 0 0,1 0 0,-1-1 0,1 1 0,-1 0 0,0-1 0,1 1 0,-1-1 0,0 0 0,1 1 0,-1-1 0,0 0 0,0 0 0,1 0 0,-1 0 0,0 0 0,0 0 0,0 0 0,0 0 0,0 0 0,-1-1 0,1 1 0,0-1 0,4-4-490,4-11-5773,-9 16-2487</inkml:trace>
  <inkml:trace contextRef="#ctx0" brushRef="#br1" timeOffset="-138626.891">17893 6338 5894,'0'0'3042,"0"0"-330,0 0-507,0 0-678,0 0-241,0 0 22,0 0 38,-8-13 31,-31-58 1404,39 71-2667,0 0 1,0 0-1,0 1 0,0-1 0,-1 0 0,1 0 0,0 0 1,0 0-1,0 1 0,-1-1 0,1 0 0,0 0 0,0 0 1,0 0-1,-1 0 0,1 0 0,0 0 0,0 1 0,-1-1 1,1 0-1,0 0 0,0 0 0,-1 0 0,1 0 0,0 0 1,0 0-1,-1 0 0,1 0 0,0 0 0,0-1 0,-1 1 1,1 0-1,0 0 0,0 0 0,-1 0 0,1 0 0,0 0 1,0 0-1,-1-1-114,9 30-300,12 16 279,-30-56 603,-54-91 2130,61 100-2696,1 1 0,-1-1 0,1 1 0,-1 0 0,0 0 0,1 0 0,-1 1 0,0-1 0,0 0 0,1 1 0,-1 0 0,0 0 0,0 0 0,0 0 0,1 0 0,-1 0 0,0 1 0,0-1 0,1 1 0,-1 0 0,0 0 0,1 0 0,-1 0 0,0 0 0,1 1 0,0-1 0,-1 1 0,1 0 0,0-1 0,0 1 0,0 0 0,0 0 0,0 1 0,0-1 0,1 0 0,-1 0 0,1 1 0,-1-1 0,1 1 1,0 0-1,0-1 0,0 1 0,1 0 0,-2 2-16,0 8-193,1 0 1,0 0 0,0 0 0,1 1 0,1-1-1,0 0 1,1 0 0,0 0 0,1 0 0,4 9 192,-7-21-6,1 0 1,-1 0-1,1 0 0,-1 0 1,1 0-1,0 0 1,-1 0-1,1 0 1,0 0-1,0 0 0,-1 0 1,1 0-1,0-1 1,0 1-1,0 0 1,0-1-1,0 1 0,0-1 1,0 1-1,0-1 1,0 1-1,0-1 0,1 0 1,-1 1-1,0-1 1,0 0-1,0 0 1,0 0-1,1 0 0,-1 0 1,0 0-1,0 0 1,0-1-1,0 1 1,0 0-1,1-1 0,-1 1 1,0 0-1,0-1 1,0 0-1,0 1 0,0-1 1,0 1-1,0-1 1,0-1 5,43-37 0,-40 31 109,1-1-1,-1 0 1,0 0 0,-1 0-1,0 0 1,-1-1 0,0 1 0,0-1-1,-1 0 1,0 1 0,-1-8-109,0 15 12,0 0 0,-1 0 0,1 0 0,-1 0 0,1 0 0,-1 0 0,0 0 1,0 0-1,0 0 0,0 0 0,0 0 0,0 1 0,-1-1 0,1 1 0,-1-1 0,1 1 1,-1-1-1,1 1 0,-1 0 0,0 0 0,0-1 0,1 1 0,-1 1 0,0-1 1,0 0-1,0 0 0,0 1 0,0-1 0,0 1 0,0-1 0,-1 1 0,1 0 0,0 0 1,0 0-1,0 0 0,0 1 0,0-1 0,0 0 0,0 1 0,0-1 0,0 1 0,0 0 1,0 0-1,0 0 0,0 0 0,0 0 0,1 0 0,-1 0 0,0 0 0,1 1 1,-1-1-1,0 2-12,-4 5 0,-1 0 0,2 1 0,-1 0 0,1 0 0,1 0 0,-1 0 0,2 1 0,-1 0 0,1 0 0,1 0 0,0 0 0,0 0 0,1 1 0,0-1 0,1 0 0,0 1 0,1-1 0,1 10 0,-1-17-6,0-1 1,0 0 0,-1 0 0,1 0 0,1 0 0,-1 0 0,0 0 0,0 0 0,1 0-1,-1 0 1,1 0 0,0-1 0,-1 1 0,1-1 0,0 1 0,0-1 0,0 1-1,0-1 1,0 0 0,0 0 0,0 0 0,1-1 0,-1 1 0,0 0 0,0-1-1,1 1 1,-1-1 0,0 0 0,1 0 0,-1 0 0,1 0 0,-1 0 0,0 0 0,2-1 5,76-29-211,-75 26 221,1 0-1,0-1 1,-1 0-1,0 0 1,0-1 0,0 1-1,-1-1 1,0 0-1,0 0 1,-1-1-1,1 1 1,-1-1 0,-1 0-1,1 1 1,-1-1-1,0 0 1,-1-1-1,0 1 1,0 0 0,0 0-1,-1 0 1,0-1-1,0 1 1,-1-1-10,-1 4 44,1 1-1,-1-1 1,0 1 0,0-1 0,0 1 0,0 0 0,-1 0 0,0 0 0,1 0-1,-1 0 1,0 1 0,0-1 0,0 1 0,-1 0 0,1 0 0,-1 0-1,1 0 1,-1 1 0,1-1 0,-1 1 0,0 0 0,0 0 0,0 0-1,1 1 1,-1-1 0,0 1 0,0 0 0,0 0 0,0 1 0,0-1-1,0 1 1,0-1 0,1 1 0,-1 0 0,0 1 0,0-1 0,-2 2-44,-1 1 1,1 1 1,-1 0 0,1 0-1,0 0 1,0 1 0,1-1 0,-1 2-1,1-1 1,1 0 0,-1 1-1,1 0 1,0 0 0,1 0-1,0 1 1,0-1 0,0 1 0,1 0-1,0-1 1,1 1 0,0 0-1,0 0 1,0 4-2,1-9-6,1-1 0,-1 1 0,1-1 0,0 0 0,-1 1 0,1-1 0,0 0 0,0 1 0,0-1 0,1 0 0,-1 0 0,1 0 0,-1 0 0,1 0 1,-1-1-1,1 1 0,0 0 0,0-1 0,0 1 0,0-1 0,0 0 0,0 1 0,0-1 0,1 0 0,-1 0 0,0-1 0,1 1 0,-1 0 0,1-1 0,-1 1 0,0-1 0,1 0 6,81-6-263,-79 5 264,0 0 0,-1 0 0,1 0 0,-1-1 0,1 1 0,-1-1 0,0 0 0,0-1 0,0 1 0,0-1 0,0 1 0,0-1 0,-1 0 0,1-1 1,-1 1-1,0-1 0,0 1 0,0-1 0,0 0 0,-1 0 0,0 0 0,1 0 0,-1-1 0,-1 1 0,1 0 0,-1-1 0,0 0 0,0 1 0,0-1 0,0 1 0,-1-1 0,0 0 0,0 0 0,0 1 0,-1-1 0,0 0 0,1 1 0,-2-1 0,1 1 0,0-1 0,-1 1 0,-1-3-1,1 4 18,-1-1 0,0 0 0,1 1-1,-1 0 1,-1 0 0,1 0 0,0 0 0,-1 0 0,1 1 0,-1-1 0,0 1-1,0 0 1,0 0 0,0 1 0,0-1 0,-1 1 0,1 0 0,0 0 0,-1 0-1,1 0 1,0 1 0,-1 0 0,-3 0-18,-11 25-2231,32 25-6060,1-37-1014</inkml:trace>
  <inkml:trace contextRef="#ctx0" brushRef="#br1" timeOffset="-137703.119">18524 6080 11403,'0'0'3582,"0"0"-844,0 0 22,0 0-229,0 0-556,-10-6-400,-27-18-337,36 24-1216,1 0 0,0 0 0,0-1 0,-1 1 0,1 0 0,0 0 0,-1 0 0,1-1 0,0 1 0,-1 0 0,1 0 0,0 0 0,-1 0 0,1 0 0,0 0 0,-1 0 0,1 0 0,-1 0 0,1 0 0,0 0-1,-1 0 1,1 0 0,0 0 0,-1 0 0,1 0 0,-1 0 0,1 0 0,0 0 0,-1 0 0,1 1 0,0-1 0,-1 0 0,1 0 0,0 0 0,0 1 0,-1-1 0,1 0 0,0 0 0,0 1 0,-1-1 0,1 0 0,0 1 0,0-1 0,0 0 0,-1 1-1,1-1 1,0 0 0,0 1 0,0-1 0,0 0 0,0 1 0,0-1 0,0 0 0,0 1 0,0-1 0,0 1 0,0-1 0,0 0 0,0 1 0,0-1 0,0 0 0,0 1 0,0-1 0,0 0 0,1 1 0,-1-1 0,0 0 0,0 1 0,0-1-22,0 1 96,0 3-99,-1 0 0,1 0-1,-1 0 1,1-1-1,0 1 1,1 0 0,-1 0-1,1 0 1,-1-1-1,1 1 1,0 0-1,1-1 1,-1 1 0,1-1-1,-1 1 1,1-1-1,0 0 1,0 1-1,0-1 1,1 0 0,-1 0-1,1-1 1,0 1-1,0-1 1,0 1 0,0-1-1,0 0 1,0 0-1,0 0 1,1 0-1,-1-1 1,1 1 0,0-1-1,-1 0 1,1 0-1,0 0 1,-1-1-1,1 1 1,4-1 3,-7 0 3,1-1-1,0 1 1,0 0 0,0-1 0,0 0-1,-1 1 1,1-1 0,0 0 0,-1 0-1,1 0 1,-1 0 0,1 0-1,-1 0 1,1 0 0,-1-1 0,0 1-1,1-1 1,-1 1 0,0-1 0,0 1-1,0-1 1,0 1 0,0-1-1,-1 0 1,1 0 0,0 1 0,-1-1-1,1 0 1,-1 0 0,0 0 0,0 0-1,0 1 1,0-2-3,1-67 1378,-1 68-1287,-22-63 989,21 64-1061,0-1 1,1 1 0,-1 0-1,0-1 1,0 1 0,0 0-1,0 0 1,0 0 0,0 0 0,0 0-1,0 0 1,-1 0 0,1 0-1,0 0 1,-1 1 0,1-1 0,0 0-1,-1 1 1,1-1 0,-1 1-1,1 0 1,-1-1 0,1 1 0,-1 0-1,1 0 1,-1 0 0,1 0-1,-1 0 1,1 0 0,-1 0-1,1 1 1,-1-1 0,1 1 0,-1-1-1,1 1 1,-1-1 0,1 1-1,0 0 1,-1 0 0,1-1 0,0 1-1,0 0 1,-1 1-20,-6 8-77,1 1-1,1 0 1,-1 0-1,1 1 1,1-1 0,1 1-1,-1 1 1,2-1-1,-1 1 1,2-1 0,0 1-1,0 0 1,2 0-1,-1 0 1,1-1-1,2 7 78,-1-18-4,-1-1 0,1 1-1,0 0 1,0-1 0,0 0-1,-1 1 1,1-1 0,0 0-1,0 1 1,0-1 0,0 0-1,0 0 1,0 0 0,0 1-1,0-1 1,0 0-1,0-1 1,0 1 0,0 0-1,0 0 1,0 0 0,0 0-1,0-1 1,-1 1 0,1 0-1,0-1 1,0 1 0,0-1-1,0 1 1,-1-1-1,1 0 1,0 1 0,0-1-1,-1 0 1,1 1 0,0-1-1,-1 0 1,1 0 4,8-6 39,0 1 0,-1-1 0,0 0 0,-1-1 0,1 0 0,-1 0 0,-1-1 0,0 0 0,0 0 0,0 0 0,-1-1 0,-1 0 0,0 0 0,0 0 0,-1 0 0,0-1 0,-1 1-1,0-1 1,-1 0 0,0-1-39,-1 11 5,0 0 0,-1 0-1,1 1 1,-1-1 0,1 0 0,-1 0-1,1 0 1,-1 1 0,0-1-1,1 0 1,-1 1 0,0-1-1,0 1 1,1-1 0,-1 1-1,0-1 1,0 1 0,0-1-1,0 1 1,1 0 0,-1-1-1,0 1 1,0 0 0,0 0-1,0 0 1,0 0 0,0 0-1,0 0 1,0 0 0,0 0 0,0 0-1,0 0 1,0 0 0,0 1-1,1-1 1,-1 0 0,0 1-1,0-1 1,0 1 0,0-1-1,1 1 1,-1-1 0,0 1-1,0-1 1,1 1 0,-1 0-1,0-1 1,1 1 0,-1 0-1,1 0 1,-1 0 0,1-1 0,-1 1-1,1 0 1,0 0 0,-1 0-1,1 0 1,0 0 0,0 0-1,-1 0 1,1 0 0,0 0-1,0-1 1,0 1 0,0 1-5,-3 9-7,-1 0 1,1 1-1,1-1 1,0 1 0,1 0-1,0 0 1,1 0-1,0 0 1,1 0 0,1 2 6,-2-12-5,-1 0 1,1-1 0,0 1-1,0 0 1,0-1 0,1 1-1,-1-1 1,0 1 0,1 0-1,-1-1 1,1 1 0,-1-1-1,1 1 1,0-1 0,-1 0-1,1 1 1,0-1 0,0 1-1,0-1 1,0 0 0,0 0-1,0 0 1,1 0 0,-1 0-1,0 0 1,0 0 0,1 0 0,-1 0-1,1 0 1,-1-1 0,1 1-1,-1-1 1,1 1 0,-1-1-1,1 0 1,0 1 0,-1-1-1,1 0 1,-1 0 0,1 0-1,0 0 1,-1 0 0,1-1-1,-1 1 1,1 0 0,0-1-1,-1 1 1,1-1 0,-1 1-1,1-1 1,-1 0 0,0 0-1,1 0 1,-1 0 0,0 0-1,1 0 1,-1 0 0,1-1 4,6-5 33,-1 0 1,0-1-1,0 0 0,-1 0 1,0 0-1,0-1 1,-1 0-1,0 0 1,-1 0-1,0-1 1,0 0-1,-1 1 0,0-1 1,-1 0-1,0-1 1,0 1-1,-1 0 1,-1-1-1,0-1-33,0 10 0,0 0 0,-1 0 0,1 0 0,-1 0 0,0 0 0,0 0 0,1 0 0,-1 0 0,-1 0 0,1 0 0,0 0 0,0 1 0,-1-1 0,1 0 0,-1 1 0,1-1 0,-1 1 0,0 0 0,1 0 0,-1-1 0,0 1 0,0 0 0,0 0 0,0 1 0,0-1 0,0 0 0,0 1 0,0-1 0,0 1 0,0 0 0,-1-1 0,1 1 0,0 0 0,0 1 0,-2-1 0,-71 23 0,70-19-268,-1 0 0,1 1 0,0 0 0,0 0 0,1 0 0,0 1 1,0 0-1,0-1 0,0 1 0,1 0 0,0 1 0,0-1 0,1 1 0,0-1 0,0 1 0,0 3 268,1 11-8109</inkml:trace>
  <inkml:trace contextRef="#ctx0" brushRef="#br1" timeOffset="-136589.45">20023 5738 3587,'0'0'6898,"0"0"-3765,0 0-330,0 0-22,0 0-726,0 0-683,0 0-69,-11-11 5,-36-33-176,46 44-1089,0-1 0,0 0 0,1 0 0,-2 1 0,1-1 0,0 1 0,0-1 0,0 1 0,0-1 0,0 1 0,0-1 0,0 1 0,-1 0 0,1 0 0,0 0 0,0 0 0,0 0 0,0 0 0,-1 0 1,1 0-1,0 0 0,0 0 0,0 1 0,-1-1 0,1 0 0,0 1 0,0-1 0,0 1 0,0-1 0,0 1 0,0 0 0,0 0 0,0-1 0,0 1 0,0 0 0,1 0 0,-1 0 0,0 0 0,0 0 0,1 0 0,-1 0 1,1 0-1,-1 0 0,1 0 0,-1 0 0,1 0 0,0 0 0,-1 0 0,1 1 0,0-1 0,0 0 0,0 0 0,0 0 0,0 1 0,0-1 0,0 0 0,0 0 0,0 0 0,1 0 0,-1 1 0,1-1 0,-1 0 0,1 0-42,0 3 0,1 1 1,0-2 0,0 1-1,0 0 1,0 0 0,1 0 0,-1-1-1,1 0 1,0 1 0,0-1 0,0 0-1,1 0 1,-1-1 0,1 1-1,0-1 1,-1 0 0,1 1 0,0-2-1,0 1 1,0 0 0,1-1-1,-1 0 1,0 0 0,0 0 0,1-1-1,-1 1 1,0-1 0,1 0 0,-1 0-1,1 0 1,-1-1 0,0 0-1,1 0 1,3-1-2,-5-1 118,0 0-1,0 0 1,-1 0-1,1 0 1,-1-1-1,1 1 1,-1-1-1,0 0 1,-1 0-1,1 1 0,-1-1 1,0 0-1,1 0 1,-2-1-1,1 1 1,0 0-1,-1 0 1,0 0-1,0 0 1,0-1-1,0 1 1,-1-2-118,1-5 149,1 8-129,0 0 1,-1 0 0,0 0-1,1 0 1,-1 0 0,0 0 0,0 0-1,0 0 1,-1 0 0,1 0 0,-1 0-1,0 0 1,1 0 0,-1 0-1,-1 0 1,1 0 0,0 1 0,-1-1-1,1 1 1,-1-1 0,0 1 0,0-1-1,0 1 1,0 0 0,0 0 0,-1 0-1,1 0 1,0 0 0,-1 0-1,0 1 1,1-1 0,-1 1 0,0 0-1,0 0 1,0 0 0,1 0 0,-1 0-1,0 1 1,0-1 0,0 1 0,0 0-1,0 0 1,-1 0-21,0 2 0,0 1 0,0 0 0,1 0 0,-1 0 0,1 0 0,-1 0 0,1 1 0,0-1 0,0 1 0,1 0 0,-1 0 0,1 0 0,0 0 0,0 0 0,0 1 0,0-1 0,1 1 0,0-1 0,0 1 0,0-1 0,0 1 0,1 0 0,0-1 0,0 5 0,18 92-530,-17-98 517,0-1 0,0 0 0,0 0 0,1 0 0,-1 0 0,0 0 0,1 0 0,-1 0 0,1 0 0,0 0 0,0-1 0,-1 1 0,1-1 0,0 1-1,0-1 1,1 0 0,-1 0 0,0 0 0,0 0 0,0 0 0,1-1 0,-1 1 0,1 0 0,-1-1 0,0 0 0,1 0 0,-1 1 0,1-1 0,-1-1 0,0 1 0,1 0 0,-1-1 0,1 1 0,-1-1 0,0 0-1,1 1 1,-1-1 0,0 0 0,0-1 0,2 0 13,3-2 31,0 0-1,0-1 1,-1 0 0,1 0-1,-1-1 1,-1 1-1,1-1 1,-1 0 0,0-1-1,0 1 1,-1-1-1,0 0 1,0 0-1,0-1 1,-1 1 0,0-1-1,-1 0 1,0 1-1,0-1 1,0 0-1,-1 0 1,0 0 0,-1-1-1,0 1 1,0 0-1,-1 0 1,0 0-1,0 0 1,-1 0 0,0 0-1,0 1 1,-1-1-1,-1-1-30,3 7 1,0-1 0,-1 1 0,1-1 0,-1 1 0,0 0 0,0 0 0,0 0 0,0 0 0,0 0 0,0 1 0,0-1 0,-1 0 0,1 1 0,-1 0 0,1 0 0,-1-1 0,1 2 0,-1-1 0,0 0 0,0 0 0,1 1 0,-1-1 0,0 1 0,0 0 0,1 0 0,-1 0 0,0 0 0,0 1 0,0-1 0,1 1 0,-1-1 0,0 1 0,1 0 0,-1 0 0,1 0 0,-1 1 0,1-1 0,-1 1 0,1-1 0,0 1 0,0 0 0,0 0 0,-1 0-1,-2 4 0,1 1 0,0-1 0,0 1 0,1 0 0,0 0 0,0 0 0,0 0 0,1 1 0,0-1 0,1 1 0,-1-1 0,1 1 0,1 0 0,0-1 0,0 1 0,0 0 0,1-1 0,0 1 0,1-1 0,-1 1 0,1-1 0,1 1 0,0-1 0,0 0 0,0 0 0,1 0 0,0-1 0,1 3 0,-3-8-13,-1 1 1,0-1-1,0 0 1,0 0-1,1 0 1,-1 0-1,1-1 0,-1 1 1,1 0-1,-1 0 1,1-1-1,-1 1 0,1-1 1,-1 0-1,1 1 1,0-1-1,-1 0 1,1 0-1,-1 0 0,1 0 1,0 0-1,-1 0 1,1 0-1,0-1 0,-1 1 1,1-1-1,-1 1 1,1-1-1,-1 1 1,1-1-1,-1 0 0,1 0 1,-1 0-1,0 0 1,1 0-1,-1 0 0,0 0 1,0 0-1,0-1 1,0 1-1,0 0 1,0-1-1,0 1 0,0 0 1,-1-1-1,1 1 13,31-74-1367,-32 75 1354,2-6-776,7-19-3471,0 10-1320,2 3-2588</inkml:trace>
  <inkml:trace contextRef="#ctx0" brushRef="#br1" timeOffset="-135758.19">21812 5131 15407,'0'0'4057,"0"0"-1260,0 0-170,0 0-465,0 0-758,0 0-529,-7 3-288,5-2-564,0 0 0,0 0-1,0 0 1,0 0-1,0 0 1,0 0 0,1 0-1,-1 1 1,0-1-1,1 1 1,-1-1 0,1 1-1,-1 0 1,1-1-1,0 1 1,0 0 0,0 0-1,0 0 1,0 0-1,0 0 1,0 0 0,1 0-1,-1 0 1,1 0 0,-1 1-1,1-1 1,0 0-1,0 0 1,0 0 0,0 1-1,0-1 1,1 0-1,-1 0 1,1 2-23,1 4 9,0 0 0,0-1 0,1 0 0,0 1 0,0-1-1,1 0 1,0 0 0,0-1 0,1 1 0,0-1 0,0 0 0,0 0 0,1-1 0,0 1 0,0-1-1,0 0 1,0-1 0,1 0 0,0 0 0,0 0 0,0-1 0,0 0 0,1 0 0,-1-1-1,1 0 1,0 0 0,0-1 0,-1 0 0,1 0 0,0-1 0,0 0 0,0 0 0,5-1-9,-10 0 4,0 0 0,0 0 1,0 0-1,0-1 0,0 1 1,-1-1-1,1 1 0,0-1 1,-1 0-1,1 0 0,-1 0 1,1-1-1,-1 1 0,0 0 1,0-1-1,0 0 0,0 1 1,-1-1-1,1 0 0,-1 0 1,0 0-1,1 0 0,-1 0 1,0 0-1,-1 0 0,1 0 1,-1 0-1,1-1 0,-1 1 1,0 0-1,0-2-4,-21-98 997,19 98-981,1 1 0,-1-1 0,0 0 0,0 1 0,0-1 0,-1 1 0,0 0 0,0 0 1,0 0-1,0 0 0,0 0 0,-1 1 0,0 0 0,0-1 0,0 1 0,0 1 0,0-1 0,0 1 0,-1-1 0,1 1 0,-1 0 0,0 1 0,0-1 0,1 1 0,-1 0 0,0 0 0,0 1 0,0-1 0,0 1 0,0 0 0,0 0 0,0 1 0,0-1 0,0 1 0,0 1 0,0-1 0,0 0 0,1 1 0,-1 0 0,1 0 0,-4 3-16,2 0-4,1 0-1,0 1 1,0 0-1,1 0 1,-1 1 0,1-1-1,1 1 1,-1 0 0,1 0-1,0 0 1,1 0-1,0 0 1,0 1 0,0-1-1,1 1 1,0 0 0,1-1-1,0 1 1,0 0-1,0-1 1,1 1 0,0-1-1,1 1 1,-1-1 0,1 1-1,1-1 1,0 0-1,0 0 1,0 0 0,1 0-1,0-1 1,0 1 0,0-1-1,1 0 1,0 0-1,1-1 1,-1 1 0,1-1-1,0 0 1,0-1 0,0 0-1,1 0 1,0 0-1,-1 0 1,1-1 0,1-1-1,-1 1 1,0-1 0,1 0-1,5 0 5,-9-1 2,0-1-1,-1 0 1,1 0-1,0-1 1,-1 1-1,1-1 1,0 0-1,-1 0 1,1 0-1,-1 0 1,1-1-1,-1 1 1,1-1-1,-1 0 1,0 0-1,0 0 1,0-1-1,0 1 1,-1-1-1,1 1 1,-1-1-1,1 0 1,-1 0-1,0 0 1,0 0-1,0-1 1,0 1 0,-1 0-1,1-1 1,-1 1-1,1-4-1,10-119 170,-12 114-168,-16-63-2,15 73 0,0 1 0,1-1 0,-1 0 0,0 0 0,0 1 0,-1-1 0,1 1 0,0-1 0,-1 1 0,1 0 0,0-1 0,-1 1 0,0 0 0,1 0 0,-1 0 0,0 0 0,1 0 0,-1 1 0,0-1 0,0 0 0,0 1 0,0-1 0,0 1 0,1 0 0,-1 0 0,0-1 0,0 1 0,0 0 0,0 1 0,0-1 0,0 0 0,0 1 0,0-1 0,0 1 0,1-1 0,-1 1 0,0 0 0,-1 0 0,-3 4 0,0-1 0,0 1 0,0 0 0,0 1 0,1-1 0,0 1 0,0 0 0,0 1 0,1-1 0,0 1 0,0 0 0,1 0 0,0 0 0,0 0 0,1 1 0,-1-1 0,2 1 0,-1-1 0,1 1 0,0 0 0,1 0 0,0 3 0,0-5 0,0-1 0,1 0 0,0 1 0,0-1 0,1 0 0,-1 0 0,1 0 0,0 0 0,1 0 0,-1 0 0,1 0 0,0-1 0,0 0 0,0 1 0,1-1 0,0 0 0,-1 0 0,1-1 0,1 1 0,-1-1 0,0 0 0,1 0 0,0-1 0,-1 1 0,1-1 0,0 0 0,0 0 0,1-1 0,-1 1 0,0-1 0,0 0 0,1-1 0,-1 1 0,0-1 0,1 0 0,-1 0 0,1-1 0,0 0 0,-2-1 0,-1 0 0,1-1 0,-1 0 0,0 1 0,0-1 0,0 0 0,0-1 0,0 1 0,-1 0 0,0-1 0,1 0 0,-1 1 0,-1-1 0,1 0 0,0 0 0,-1 0 0,0 0 0,0 0 0,0-1 0,0 1 0,-1 0 0,0 0 0,0-1 0,0 1 0,0 0 0,0 0 0,-1-1 0,0 1 0,0 0 0,0 0 0,-1 0 0,1 0 0,-1 0 0,-1-2 0,1 0 0,0 1 0,0-1 0,0 1 0,-1-1 0,1 1 0,-1 0 0,-1 0 0,1 1 0,-1-1 0,1 1 0,-1-1 0,-1 1 0,1 0 0,0 1 0,-1-1 0,0 1 0,0 0 0,0 0 0,0 0 0,-1 1 0,1 0 0,-1 0 0,1 0 0,-1 0 0,0 1 0,1 0 0,-1 1 0,0-1 0,0 1 0,0 0 0,1 0 0,-1 1 0,0 0 0,0 0 0,0 0 0,1 1 0,-1 0 0,1 0 0,-1 0 0,1 0 0,0 1 0,-2 1 0,6-2 0,-1-1 0,0 1 0,1 0 0,0 0 0,-1 0 0,1 0 0,0 0 0,0 0 0,0 0 0,0 0 0,0 0 0,0 0 0,1 0 0,-1 1 0,1-1 0,0 0 0,0 1 0,-1-1 0,1 0 0,1 0 0,-1 1 0,0-1 0,0 0 0,1 1 0,0-1 0,-1 0 0,1 0 0,0 0 0,0 0 0,0 0 0,0 0 0,0 0 0,1 0 0,-1 0 0,1 0 0,-1-1 0,1 1 0,0 0 0,-1-1 0,1 1 0,0-1 0,0 0 0,0 0 0,0 0 0,0 0 0,0 0 0,0 0 0,1 0 0,-1-1 0,0 1 0,0-1 0,1 0 0,0 1 0,82 13-3244,2-11-4941,-52-3-4120</inkml:trace>
  <inkml:trace contextRef="#ctx0" brushRef="#br1" timeOffset="-134963.097">22632 5167 11627,'0'0'3166,"0"0"-625,0 0-86,0 0-341,0 0-603,-4-2-657,3 2-822,0 0-1,0 0 0,1 0 1,-1 0-1,0 0 1,0 0-1,0 0 0,0 0 1,0 1-1,0-1 1,0 0-1,0 0 0,1 1 1,-1-1-1,0 1 0,0-1 1,0 1-1,1-1 1,-1 1-1,0-1 0,0 1 1,1 0-1,-1-1 1,1 1-1,-1 0 0,0-1 1,1 1-1,-1 0 0,1 0 1,0 0-1,-1-1 1,1 1-1,0 0 0,-1 0 1,1 0-1,0 0 0,0 0 1,0 0-1,0 0 1,0 0-1,0-1 0,0 1 1,0 0-1,0 0 1,0 0-1,1 0 0,-1 0 1,0 0-1,1 0 0,-1-1 1,0 1-1,1 0 1,-1 0-1,1 0 0,-1-1 1,1 1-1,0 0 1,-1-1-1,1 1 0,0 0 1,-1-1-1,1 1 0,0-1 1,0 1-1,0-1 1,-1 1-32,43 53 628,-42-53-579,1 0 0,-1 0 0,0 0 0,0-1 1,1 1-1,-1 0 0,1-1 0,-1 1 0,0-1 0,1 0 1,-1 1-1,1-1 0,-1 0 0,1 0 0,-1 0 1,1 0-1,-1 0 0,1 0 0,-1-1 0,1 1 0,-1 0 1,1-1-1,-1 1 0,1-1 0,-1 1 0,0-1 1,1 0-1,-1 0 0,0 0 0,0 1 0,0-1 0,1 0 1,-1 0-1,0-1 0,0 1 0,0 0 0,-1 0 0,1 0 1,0-1-1,0 1 0,-1 0 0,1-1 0,-1 1 1,1-1-50,4-9 298,-1 1 1,-1 0-1,0-1 1,0 1-1,-1-1 1,0 0-1,-1 0 1,0 0-1,-1 0 1,0 0-1,-1 0 1,-1-8-299,2 17 1,0 0 0,1 0 0,-1 0 0,0 0 0,0 0 0,0 0 0,-1 0 0,1 0 0,0 0-1,-1 0 1,1 0 0,-1 0 0,0 0 0,0 0 0,0 0 0,1 1 0,-2-1 0,1 0 0,0 0 0,0 1 0,0-1 0,-1 1 0,1 0 0,-1-1 0,1 1 0,-1 0 0,0 0 0,0 0 0,1 0 0,-1 0 0,0 0 0,0 0 0,0 0 0,0 1 0,0-1 0,0 1 0,0 0 0,0-1 0,0 1 0,0 0 0,0 0 0,0 0 0,0 1 0,0-1 0,0 0 0,0 1 0,0-1 0,0 1 0,0 0 0,1 0 0,-1 0 0,0-1 0,0 2 0,-1 0-1,-3 9 0,-1 0 0,2 0 0,-1 1 0,2 0 0,-1 0 0,2 0 0,0 0 0,0 1 0,1-1 0,1 1 0,0 0 0,0 0 0,1-1 0,1 1 0,1 3 0,-1-11-3,0-1 1,1 0-1,0 0 1,0 0-1,0 0 1,0 0-1,0 0 1,1-1-1,-1 1 0,1-1 1,0 1-1,0-1 1,1 0-1,-1 0 1,1-1-1,-1 1 0,1-1 1,0 1-1,0-1 1,0 0-1,0-1 1,0 1-1,0-1 1,1 0-1,-1 0 0,0 0 1,1 0-1,-1-1 1,1 0-1,-1 0 1,1 0-1,-1 0 0,0-1 1,1 0-1,-1 0 1,0 0-1,1 0 1,-1-1-1,0 1 1,0-1-1,0 0 0,0-1 1,0 1-1,-1 0 1,1-1-1,-1 0 1,0 0-1,1 0 0,-1 0 1,0-2 2,5-5 7,-2-1-1,1 0 1,-1 0 0,-1 0 0,0-1-1,0 0 1,-1 0 0,-1 0 0,0-1-1,-1 1 1,0-1 0,-1 1 0,0-1-1,-1 0 1,-1 1 0,0-1 0,0 0-1,-1 1 1,-2-6-7,2 15 0,1 0 0,0 0 0,-1-1 0,0 1 0,0 0 0,0 1 0,0-1 0,0 0 0,0 0 0,-1 1 0,0 0 0,1-1 0,-1 1 0,0 0 0,0 0 0,0 1 0,0-1 0,0 0 0,0 1 0,-1 0 0,1 0 0,0 0 0,-1 0 0,1 1 0,-1-1 0,1 1 0,-1 0 0,1 0 0,-1 0 0,1 0 0,-1 1 0,1-1 0,-1 1 0,1 0 0,0 0 0,-1 0 0,1 0 0,0 1 0,0 0 0,0-1 0,0 1 0,0 0 0,0 0 0,0 1 0,1-1 0,-1 0 0,1 1 0,0 0 0,-1-1 0,1 1 0,0 1 0,-3 1 0,1 1 0,0-1 0,0 1 0,0 0 0,0 0 0,1 0 0,0 1 0,0-1 0,1 1 0,0-1 0,0 1 0,1 0 0,-1 0 0,1 0 0,1 0 0,0 0 0,0 0 0,0 0 0,0-1 0,2 3 0,2-3-377,0-1 0,1 0 0,0 0 0,0-1 1,0 0-1,0 0 0,1 0 0,0 0 0,0-1 0,0 0 0,0 0 0,0-1 0,1 1 1,-1-1-1,1-1 0,-1 1 0,1-1 0,0 0 0,-1-1 0,8 0 377,20 3-7682,-1-3-6630</inkml:trace>
  <inkml:trace contextRef="#ctx0" brushRef="#br1" timeOffset="-134157.31">24613 4716 13261,'0'0'3902,"0"0"-1478,0 0-156,0 0-463,0 0-972,0 0-508,-1-3-79,0-3 202,17 19-26,39 23 747,-52-36-1081,1 0 1,-1-1-1,1 0 1,-1 1-1,0-1 1,1 0-1,-1-1 1,0 1-1,0 0 1,0-1-1,0 0 1,0 0-1,0 0 1,0 0-1,-1 0 1,1-1-1,-1 1 1,1-1-1,-1 1 1,0-1-1,0 0 1,0 0 0,-1 0-1,1 0 1,-1 0-1,1 0 1,-1-1-1,0 1 1,0 0-1,-1-1 1,1 1-1,-1-1 1,1 1-1,-1-1 1,0 1-1,-1-1 1,1 1-1,0 0 1,-1-1-1,0 1 1,0-1-1,0 1 1,0 0-1,0 0 1,-1 0-1,0-1 1,1 2-1,-1-1 1,0 0-1,0 0 1,-1 0-1,1 1 1,-1-1-1,1 1 1,-1 0-1,0 0 1,0 0-1,1 0 1,-1 0-1,-1 1 1,1-1-1,0 1 1,0 0-1,-3-1-88,1 3 0,-1 0 0,0 0 0,0 1 0,1-1 0,-1 1 0,1 0 0,-1 1 0,1-1 0,0 1 0,0 0 0,0 0 0,0 1 0,1 0 0,-1-1 0,1 2 0,0-1 0,0 0 0,1 1 0,-1 0 0,1-1 0,0 1 0,0 1 0,0-1 0,1 0 0,0 1 0,0-1 0,0 1 0,1 0 0,0-1 0,0 1 0,0 0 0,1 0 0,0 0 0,0 0 0,1-1 0,-1 1 0,1 0 0,0-3 0,0 0 0,0 0 0,0 0 0,0 0 0,0 0 0,1-1 0,-1 1 0,1 0 0,0-1 0,0 0 0,0 1 0,0-1 0,0 0 0,0 0 0,1 0 0,-1 0 0,1 0 0,-1-1 0,1 1 0,0-1 0,0 0 0,0 0 0,-1 0 0,1 0 0,0 0 0,0 0 0,0-1 0,0 0 0,1 1 0,1-1 0,94-15 0,-91 12 0,0-1 0,0 0 0,-1 0 0,1-1 0,-1 0 0,0 0 0,0-1 0,-1 0 0,0 0 0,0-1 0,0 0 0,-1 0 0,0 0 0,0 0 0,-1-1 0,0 0 0,0 0 0,-1 0 0,0 0 0,0-1 0,-1 1 0,0-1 0,0 1 0,-1-1 0,-1 0 0,1 0 0,-1-3 0,-1 9 0,1 0 0,0 0 0,-1 0 0,0 0 0,0 0 0,0 0 0,0 0 0,0 0 0,0 0 0,-1 0 0,0 1 0,1-1 0,-1 1 0,0-1 0,0 1 0,0-1 0,-1 1 0,1 0 0,0 0 0,-1 0 0,0 1 0,1-1 0,-1 0 0,0 1 0,0 0 0,0 0 0,0 0 0,0 0 0,0 0 0,0 0 0,0 1 0,0-1 0,0 1 0,0 0 0,0 0 0,-1 1 0,-4-2 0,-1 2 0,1-1 0,0 1 0,0 1 0,0 0 0,1 0 0,-1 0 0,0 1 0,1 0 0,-1 0 0,1 1 0,0 0 0,-6 4 0,7-2-198,0 0 0,1 0 0,0 1 0,0-1 0,0 1 1,1 0-1,0 0 0,0 1 0,1-1 0,0 1 0,0 0 0,1 0 0,-1 5 198,-7 17-2248,-2 1-6736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 8232,'0'0'4110,"0"0"-1280,0 0-92,0 0-341,0 0-352,0 0-129,4-6 2190,255-2-1064,-258 8-3122,0-1-1,0 1 0,1 0 0,-1-1 0,0 1 1,0 0-1,0 0 0,0 0 0,0 0 0,1 0 1,-1 0-1,0 0 0,0 0 0,0 0 0,0 0 1,0 1-1,1-1 0,-1 1 0,0-1 0,0 0 1,0 1-1,0 0 0,0-1 0,0 1 0,0 0 1,-1-1-1,1 1 0,0 0 0,0 0 0,0 0 1,-1 0-1,1 0 0,0 0 0,-1 0 0,1 0 1,-1 0-1,1 0 0,-1 0 0,0 0 0,1 0 1,-1 0-1,0 1 0,0-1 0,0 0 0,0 0 1,0 0-1,0 0 0,0 0 0,0 1 0,0-1 1,-1 0-1,1 0 0,0 0 0,-1 0 0,1 0 1,-1 0-1,1 0 0,-1 0 0,0 1 81,-11 9-1129,-1 0 0,-1 0-1,0-1 1,-1-1 0,0 0 0,0-1-1,-15 6 1130,16-8-738,-75 33-2808,-32 17 3334,121-56 295,-1-1-1,0 1 0,1 0 1,-1 0-1,1 0 1,-1 0-1,1 0 0,-1 0 1,1 0-1,-1 0 0,0 0 1,1 0-1,-1 0 1,1 0-1,-1 0 0,1 0 1,-1 0-1,1 0 1,-1 1-1,1-1 0,-1 0 1,1 0-1,-1 1 1,1-1-1,-1 0 0,1 1 1,-1-1-1,1 1 1,-1-1-1,1 0 0,0 1 1,-1-1-1,1 1 1,0-1-1,0 1 0,-1-1 1,1 1-1,0-1 1,0 1-1,0-1 0,-1 1 1,1 0-1,0-1 0,0 1 1,0-1-1,0 1 1,0-1-1,0 1 0,0 0 1,0-1-1,1 1 1,-1-1-1,0 1 0,0-1 1,0 1-1,1-1 1,-1 1-1,0-1 0,0 1 1,1-1-1,-1 1 1,0-1-1,1 1 0,-1-1 1,1 0-1,-1 1-82,44 3 2637,-43-4-2683,169-8 3587,-1-14-4295,-113 14-656,-8 1-3047,-12 1-3658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2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23414,'0'0'1917,"0"0"-684,24 2-267,366 14 956,1559-32 1393,-1714-1-3315,-220 11 0,-36 3 0,-222 27-6524,164-6 236</inkml:trace>
  <inkml:trace contextRef="#ctx0" brushRef="#br0" timeOffset="502.353">966 616 15727,'0'0'3459,"0"0"-491,0 0 246,-2-15-769,-12-47-854,13 59-1513,-1 0 1,0 1-1,1-1 1,-1 1-1,0 0 0,-1-1 1,1 1-1,0 0 1,-1 0-1,1 0 1,-1 1-1,1-1 1,-1 1-1,0-1 0,0 1 1,0 0-1,0 0 1,1 0-1,-2 0 1,1 1-1,0-1 1,0 1-1,0 0 0,0 0-78,-7-2 184,-11-3-116,-1 2 0,1 0 0,-1 1-1,1 2 1,-1 0 0,0 1 0,1 1 0,-1 1 0,1 1 0,0 1 0,0 0 0,0 2 0,1 0 0,0 2 0,0 0-1,1 1 1,0 1 0,-12 10-68,26-16-91,0-1 0,0 1 1,1 0-1,-1 0 0,1 0 0,0 1 0,1 0 0,-1 0 0,1 0 0,0 0 0,0 0 1,1 0-1,0 1 0,0-1 0,1 1 0,0-1 0,0 1 0,0 0 0,1 0 0,0-1 0,0 1 1,1 0-1,0 0 0,0-1 0,0 1 0,1-1 0,0 1 0,0-1 0,1 1 0,0-1 1,0 0-1,0 0 0,1-1 0,0 1 0,0-1 0,0 0 0,1 0 0,0 1 91,10 7-18,1-1 0,0 0 0,1-1 0,0-1 0,1 0 0,0-1 0,0-1 0,1-1 0,0-1-1,0 0 1,0-2 0,1 0 0,0-1 0,0-1 0,0-1 0,0 0 0,0-2 0,18-2 18,-22 0 93,-1 0 0,1 0-1,-1-1 1,0-1 0,0-1 0,0 0 0,-1-1 0,0 0 0,0-1 0,-1-1 0,0 0 0,-1-1 0,0 0-1,0-1 1,-1 0 0,0-1 0,-1 0 0,-1-1 0,0 0 0,0 0 0,2-7-93,5-11 211,-2-2 1,0 0-1,-3 0 1,0-1-1,-2-1 1,-2 1-1,-1-1 1,-2-1-1,-1-1-211,-2 23 0,2-4 0,-1-1 0,0 1 0,-2-1 0,0 1 0,-1-1 0,0 1 0,-2-1 0,0 1 0,-2 0 0,0 0 0,0 0 0,-2 1 0,-7-15 0,14 31-88,-1 0 0,1-1 1,0 1-1,-1 0 0,1 0 0,-1-1 0,1 1 1,-1 0-1,0 0 0,1 0 0,-1 0 1,0 0-1,0 0 0,0 0 0,0 0 0,0 0 1,0 1-1,0-1 0,0 0 0,0 1 0,0-1 1,-1 0-1,1 1 0,0 0 0,0-1 1,0 1-1,-1 0 0,1-1 0,0 1 0,-1 0 1,1 0-1,0 0 0,-1 0 0,1 0 0,0 0 1,0 1-1,-1-1 0,1 0 0,0 1 1,0-1-1,-1 1 0,1-1 0,0 1 0,0-1 1,0 1-1,0 0 0,0 0 0,0 0 0,0-1 1,0 1-1,0 0 0,0 0 0,0 0 1,0 1 87,1 22-6316,1 3-3031</inkml:trace>
  <inkml:trace contextRef="#ctx0" brushRef="#br0" timeOffset="816.512">1629 377 10922,'0'0'4853,"0"0"-1250,0 0 6,0 0-230,0 0-752,0 0-609,0 0-668,5-10-976,16-26-342,-16 87-32,-21 207 0,-6 9-8461,22-246 3282,0-6-2417</inkml:trace>
  <inkml:trace contextRef="#ctx0" brushRef="#br0" timeOffset="1177.22">1633 594 11691,'6'-40'2460,"1"1"0,2 0 0,2 0 0,2 1 1,1 1-1,11-22-2460,-20 53 135,0-1 0,0 1 1,1 0-1,-1 0 0,1 1 0,0 0 1,1 0-1,-1 0 0,1 1 1,0 0-1,0 0 0,1 1 1,-1 0-1,1 0 0,-1 0 0,1 1 1,0 1-1,0-1 0,0 1 1,0 0-1,0 1 0,0 0 0,0 0 1,0 1-1,0 0 0,0 1 1,0-1-1,0 1 0,-1 1 1,1-1-1,-1 2 0,3 0-135,-6-3-22,0 1 1,1 0-1,-1 0 0,0 1 1,0-1-1,0 1 0,-1 0 0,1 0 1,0 0-1,-1 0 0,0 1 1,0-1-1,0 1 0,0 0 0,-1 0 1,1 0-1,-1 0 0,0 0 0,0 1 1,-1-1-1,1 1 0,-1-1 1,0 1-1,0-1 0,0 1 0,-1 0 1,0-1-1,0 1 0,0 0 1,0 0-1,-1-1 0,0 1 0,0-1 1,0 1-1,0 0 0,-1-1 1,0 0-1,0 1 0,0-1 0,0 0 1,-1 0-1,1 0 0,-1 0 1,-2 2 21,-9 10-526,0 1 1,0-2 0,-2 0 0,0-1 0,0 0 0,-1-1-1,-1-1 1,-7 3 525,67-13 1917,-33-4-1534,3 0-181,0 0 0,0 1 0,0 0-1,0 0 1,0 2 0,0-1 0,0 1 0,0 1 0,-1 0 0,1 1-1,0 0 1,-1 1 0,0 0 0,0 1 0,0 0-202,74 82 1027,-83-84-1014,0-1-1,0 1 1,-1 0-1,1 0 1,-1 0 0,0 0-1,1 0 1,-2 0-1,1 0 1,0 0 0,0 0-1,-1 1 1,0-1-1,0 0 1,0 0 0,0 1-1,0-1 1,0 0-1,-1 0 1,0 0 0,0 1-1,0-1 1,0 0-1,0 0 1,0 0 0,-1 0-1,1-1 1,-1 1-1,0 0 1,0-1 0,0 1-1,0-1 1,-1 1-1,1-1 1,-2 1-13,-14 8 18,-1-1 0,0-1-1,0-1 1,-1 0 0,0-2 0,-1 0 0,1-1-1,-1-1 1,0-1 0,0-1 0,-1-1 0,-16-1-18,26 0-100,-99-5-431,45-23-4300,51 3-3988,15 15 1613</inkml:trace>
  <inkml:trace contextRef="#ctx0" brushRef="#br0" timeOffset="1433.506">2445 533 6342,'0'0'17521,"0"0"-14286,0 0-353,0 0-864,0 0-1249,0 0-769,0 0 0,0 0 0,6 114 0,-17-65 0,0-1 0,-1-3 0,-1 2 0,2-3 0,-2-2 0,6 2-2050,4-4-5061,3-7-13484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0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338 400 18514,'0'0'3272,"0"0"-704,0 0-65,0-15-260,1-45-610,-1 57-1582,-1 1 0,0 0 0,1 0 0,-1 0 0,0-1 0,0 1 0,0 0-1,0 0 1,0 0 0,-1 1 0,1-1 0,-1 0 0,1 0 0,-1 1 0,0-1 0,1 1 0,-1-1 0,0 1 0,0 0-1,0 0 1,0 0 0,0 0 0,0 0 0,0 0 0,0 0 0,-1 1 0,1-1 0,0 1 0,0 0 0,-1 0 0,1-1-1,0 1 1,-1 1 0,1-1 0,0 0 0,0 1 0,-1-1 0,1 1 0,0 0-51,-8-1 48,-2 1-62,0 0-1,0 1 1,0 0 0,0 1-1,1 0 1,-1 1 0,1 1-1,0 0 1,0 0 0,1 1-1,-1 0 1,1 1-1,1 0 1,-1 1 0,1 0-1,0 0 1,1 1 0,0 0-1,1 0 1,-3 5 14,5-8-20,0 2 1,0-1-1,1 0 0,0 1 1,1 0-1,-1 0 0,2 0 1,-1 0-1,1 0 0,0 1 1,1-1-1,0 1 0,0-1 0,1 1 1,0 0-1,0-1 0,1 1 1,0-1-1,1 1 0,0-1 1,0 0-1,1 1 0,0-1 1,0 0-1,1-1 0,0 1 1,0-1-1,4 6 20,-2-6-55,1 1 1,0-1-1,0 0 0,0 0 1,1-1-1,0 0 0,0-1 1,0 1-1,1-2 0,0 1 0,0-1 1,0 0-1,1-1 0,-1 0 1,1-1-1,-1 0 0,1 0 1,0-1-1,0 0 0,0-1 1,0 0-1,0-1 0,0 0 1,-1 0-1,1-1 0,0 0 1,-1-1-1,1 0 0,-1-1 55,10-8 97,-1-1 0,-1-1 0,-1 0 0,0-2 0,0 0 0,-2 0 0,0-2 0,-1 1 0,-1-2 0,-1 0 0,0 0 0,-1-1 0,-1 0 0,-1-1 0,-1 0-1,-1 0 1,-1 0 0,-1-1 0,0 0 0,-2 0 0,-1 0 0,0 0 0,-2 0 0,0 0 0,-3-6-97,5 23-7,-1-1 1,0 1-1,0-1 0,-1 1 1,1 0-1,-1-1 0,0 1 1,-1 0-1,1 0 0,-1-1 1,0 1-1,-1 0 0,1 1 1,-1-1-1,0 0 0,0 1 1,0-1-1,-1 1 0,1 0 1,-1 0-1,0 1 0,0-1 1,-1 1-1,1 0 0,-1 0 0,0 0 1,1 1-1,-1-1 0,0 1 1,0 0-1,-1 1 0,-1-1 7,-34 18-3392,28 13-1874,10-1-2069</inkml:trace>
  <inkml:trace contextRef="#ctx0" brushRef="#br0" timeOffset="410.899">1204 122 23863,'5'-13'2802,"23"-67"1506,-28 79-4280,0 0-1,0 0 1,0 0-1,1 0 1,-1 0-1,0 0 1,0 1 0,0-1-1,-1 0 1,1 0-1,0 0 1,0 0-1,0 0 1,-1 0-1,1 0 1,-1 0-1,1 0 1,0 1-1,-1-1 1,1 0-1,-1 0 1,0 0-1,1 1 1,-1-1-1,0 0 1,1 1 0,-1-1-1,0 1 1,0-1-1,1 1 1,-1-1-1,0 1 1,0-1-1,0 1 1,0 0-1,0-1 1,0 1-1,0 0 1,0 0-1,1 0 1,-1 0-1,0 0 1,0 0-1,0 0 1,0 0 0,0 0-1,0 0 1,-1 1-28,-49 10 472,24 1-472,1 0 0,0 2 0,1 1 0,1 2 0,0 0 0,2 1 0,0 1 0,-9 10 0,23-20 1,0 0-1,0 0 1,0 0-1,2 1 1,-1 0 0,1 0-1,0 1 1,1-1-1,-1 5 0,4-11-1,1 1 0,0-1 0,0 0 0,0 0 0,1 0 0,-1 0 0,1 1 0,0-1 0,0 0 0,1 0 0,-1 1 0,1-1 0,0 0 0,0 0 1,0 0-1,1 0 0,-1 0 0,1 0 0,0 0 0,0-1 0,0 1 0,1-1 0,-1 1 0,1-1 0,0 0 0,0 0 0,1 1 1,5 2-51,1 0 0,-1 0 0,1-1 0,0-1 0,0 0 0,1 0 0,-1-1 0,1 0 0,0 0 0,0-2 0,5 1 51,46 12-165,-39-7 112,-12-5 46,0 0 0,0 1-1,0 1 1,-1 0 0,1 0-1,-1 1 1,0 0 0,0 1-1,-1 0 1,0 1 0,0 0-1,0 0 1,-1 1 0,4 5 7,-10-11 7,-1 0 0,0 0 0,0 0 0,0 0 0,0 1 0,0-1 0,-1 0 0,1 1 0,-1-1 0,0 1 0,1-1 0,-1 0 0,0 1 0,0-1 0,-1 1 0,1-1 0,0 0 0,-1 1 0,1-1 0,-1 0 0,0 1 0,0-1 0,0 0 0,0 0 0,0 0 0,0 0 0,-1 0 0,1 0 0,-1 0 0,0 0 0,1 0 0,-1-1 0,0 1 0,0-1 0,0 1 0,0-1 0,0 0 0,0 0 0,0 0 0,0 0 0,-1 0 0,0 0-7,-102 34 576,73-28-579,0-2 0,0-2 0,-1-1 0,0-1 0,1-1 0,-1-2 0,1-2 3,-35-27-3227,66 30 2848,0 0-1,0 0 1,0 0-1,0-1 1,1 1-1,-1 0 1,0 0-1,1-1 1,-1 1-1,1 0 1,-1-1-1,1 1 1,-1-1-1,1 1 1,0 0 0,0-1-1,0 1 1,0-1-1,0 1 1,0-1-1,0 1 1,0-1-1,1 1 1,-1 0-1,1-1 1,-1 1-1,1-1 1,-1 1-1,1 0 1,0 0-1,0-1 380,15-18-9972</inkml:trace>
  <inkml:trace contextRef="#ctx0" brushRef="#br0" timeOffset="775.016">1729 126 17040,'0'0'6929,"0"0"-3010,0 0-1314,6-12-961,15-40-1083,-22 51-560,1-1 1,-1 1 0,0 0 0,1-1 0,-1 1 0,0 0 0,0 0 0,0-1 0,0 1-1,0 0 1,0 0 0,0 0 0,0 0 0,-1 0 0,1 0 0,0 1 0,-1-1 0,1 0-1,0 1 1,-1-1 0,1 1 0,-1-1 0,1 1 0,-1 0 0,1-1 0,-1 1 0,1 0-1,-1 0 1,1 0 0,-1 0 0,1 1 0,-1-1 0,1 0 0,-1 1 0,1-1 0,-1 0-1,1 1 1,-1 0-2,-3-1-2,-7 1 2,0 1 0,0 0 0,0 0 0,1 1 0,-1 1 0,1 0 0,0 0 0,0 1 0,0 1 0,1 0 0,0 0 0,-7 6 0,13-9 0,-1 0 0,1 0 0,0 1 0,0-1 0,1 1 0,-1 0 0,1 1 0,0-1 0,0 0 0,0 1 0,0 0 0,1-1 0,0 1 0,0 0 0,0 0 0,1 0 0,-1 1 0,1-1 0,0 0 0,1 1 0,0-1 0,-1 0 0,2 1 0,-1-1 0,0 0 0,1 0 0,0 1 0,1-1 0,0 2 0,4 5 0,1-1 0,0 0 0,1 0 0,0-1 0,0 0 0,1 0 0,1-1 0,0 0 0,0 0 0,1-2 0,0 1 0,0-1 0,1 0 0,57 44 0,-67-50 0,1 1 0,-1 0 0,1 0 0,-1 0 0,1 0 0,-1 0 0,0 0 0,0 0 0,0 1 0,0-1 0,-1 1 0,1 0 0,0-1 0,-1 1 0,0 0 0,0 0 0,0 0 0,0 0 0,0 0 0,-1 0 0,1 0 0,-1 0 0,0 0 0,0 0 0,0 0 0,0 0 0,0 1 0,-1-1 0,0 0 0,1 0 0,-1 0 0,0 0 0,0-1 0,-1 1 0,1 0 0,-1 0 0,1-1 0,-1 1 0,0-1 0,0 1 0,0-1 0,0 0 0,-2 2 0,-14 7 0,0 0 0,-1-1 0,0-2 0,-1 0 0,1-1 0,-1 0 0,-1-2 0,1-1 0,-1 0 0,0-1 0,0-2 0,0 0 0,0-1 0,-11-2 0,-11-3-2208,40 5 1827,0 0 1,0 0-1,0-1 0,0 1 1,0-1-1,1 0 0,-1 0 0,0 0 1,1 0-1,-1 0 0,0 0 1,1-1-1,0 1 0,-1-1 0,1 0 1,0 0-1,0 0 0,0 0 1,0 0-1,0 0 0,0-1 1,1 1-1,-1 0 0,1-1 0,-1 0 1,1 1-1,0-1 0,0 0 1,1 1-1,-1-1 0,0 0 0,1 0 1,-1-1 380,3-12-9284</inkml:trace>
  <inkml:trace contextRef="#ctx0" brushRef="#br0" timeOffset="1028.373">1990 85 20884,'0'0'5146,"0"0"-1826,0 0-1115,8 13-1158,-3-7-966,-1 1-75,1-1 0,-1 0 0,-1 1 0,1 0 0,-1 0 0,0 0 0,-1 1 0,1-1 0,-1 0 0,-1 1 0,0-1 0,0 1 0,0 0 0,-1 0-6,0 42-28,-3-1 1,-1 1-1,-3-1 1,-2 1-1,-2-2 1,-3 4 27,-2-2-2789,6-17-6252,8-19-1673</inkml:trace>
  <inkml:trace contextRef="#ctx0" brushRef="#br0" timeOffset="1282.122">2035 126 17777,'0'0'3908,"0"0"-1186,81-78 225,-40 72-1089,6 3-865,5 2-321,1-1-159,-2 2-321,-11 3-192,-11 4 0,-12 3-256,-15 6-865,-4 3-897,-21 3-1474,-3 6-1793,-6-7-5541</inkml:trace>
  <inkml:trace contextRef="#ctx0" brushRef="#br0" timeOffset="1283.122">2042 394 13837,'0'0'1826,"79"-7"288,-40 0-769,3-5-832,-4 7-193,2-3-160,-7 4-64,-4 4-96,-11 0-512,-7 0-2115,-9 6-3074</inkml:trace>
  <inkml:trace contextRef="#ctx0" brushRef="#br0" timeOffset="1550.447">1909 650 16464,'0'0'3074,"0"0"-831,0 0 159,0 0-608,104 36-769,-58-36-193,5-1-319,5-8-321,5-1-128,4-3 0,1-3-64,-1-1-96,-7-3-352,-12 3-1122,-5 1-2241,-17 5-2596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6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97 182 13741,'0'0'7394,"0"0"-4020,0-16-1132,2-51-272,-1 63-1864,0 0 1,0-1 0,1 1 0,-1 0 0,1 0 0,0-1 0,0 2 0,0-1 0,1 0 0,0 0 0,-1 1 0,1-1 0,0 1 0,1 0 0,-1 0 0,1 0 0,-1 0 0,1 1 0,0-1 0,0 1 0,0 0 0,0 0 0,0 0-1,0 1 1,1 0 0,-1 0 0,0 0 0,2 0-107,5-3 27,0 2 0,1-1-1,-1 1 1,1 1 0,0 0-1,-1 1 1,1 0 0,0 1 0,-1 0-1,1 1 1,-1 0 0,1 0-1,-1 2 1,0-1 0,0 2-1,0-1 1,0 1 0,-1 1-1,0 0 1,6 5-27,-12-8-16,-1 1 0,0 0 0,1 1 0,-1-1 0,-1 0 0,1 1 0,-1 0 0,0 0 0,0-1 0,0 1 0,0 0 0,-1 1 0,0-1 1,0 0-1,-1 0 0,1 0 0,-1 1 0,0-1 0,0 0 0,-1 0 0,0 1 0,0-1 0,0 0 0,0 0 0,-1 0 0,0 0 0,0 0 0,0-1 0,-1 1 0,1 0 0,-4 3 16,-4 8-116,-2-1 1,0 0-1,0-1 1,-1 0-1,-1-1 0,0 0 1,-1-1-1,-5 2 116,6-3-54,-1 0-1,0-1 0,-1-1 1,0-1-1,0 0 1,-1-1-1,0-1 1,0 0-1,-2-1 55,29-26 203,1 15-201,0 0 0,0 1 0,1 1 0,0 0 1,0 1-1,0 0 0,0 1 0,1 0 0,-1 1 0,1 0 0,-1 1 1,1 0-1,-1 1 0,0 1 0,10 2-2,-17-2 28,1 0-1,0 1 1,-1 0-1,0 1 1,1-1 0,-1 1-1,-1 0 1,1 0 0,0 0-1,-1 1 1,0-1 0,0 1-1,-1 0 1,1 1 0,-1-1-1,0 0 1,0 1-1,-1 0 1,0 0 0,0 0-1,0 0 1,-1 0 0,0 0-1,0 0 1,0 0 0,-1 0-1,0 1 1,0-1 0,0 0-1,-1 0 1,0 0-1,0 0 1,-1 0 0,0 0-1,0 0 1,0 0 0,0 0-1,-1-1 1,0 1 0,-1-1-1,1 0 1,-1 0 0,0 0-1,0 0 1,0-1-28,-4 2 38,-1 0 0,1 0 0,-1-1 0,0 0 0,0-1 0,0 0 0,-1-1 0,1 0 0,-1 0 0,0-1 0,0 0 1,0-1-1,0 0 0,0 0 0,0-1 0,0 0 0,0-1 0,0-1 0,0 1 0,0-1 0,0-1 0,1 0 0,-1 0 0,1-1 0,0 0 0,-1-1-38,0 0-7,-1 0 0,1-1 0,0 0 0,0 0 0,1-1 0,0-1 0,0 1-1,1-2 1,-1 1 0,2-1 0,0 0 0,0 0 0,0-1 0,1 0-1,1 0 1,-1-1 0,2 0 0,0 0 0,0 0 0,1 0 0,0 0 0,0-5 7,2 3-4633,3 26-2292,2 7-3245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6.9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88 22517,'0'0'4138,"0"0"-1784,0 0-582,0 0-507,16-3-645,107-11-519,-107 13-98,11 1-32,-1-1 0,0-2 1,1 0-1,-1-2 1,0-1-1,-1 0 0,21-10 29,-24 2-2020,-16 8-2090,-1 0-4921,-4 2-8057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7.4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90 16848,'0'0'3635,"0"0"-811,0 0-218,-8-12-503,-22-38-726,29 49-1337,0 1 0,0-1 0,1 0-1,-1 0 1,0 1 0,0-1 0,0 0 0,0 1-1,0-1 1,0 1 0,0-1 0,0 1 0,-1 0 0,1 0-1,0-1 1,0 1 0,0 0 0,0 0 0,0 0-1,-1 0 1,1 0 0,0 0 0,0 0 0,0 1 0,0-1-1,0 0 1,0 1 0,-1-1 0,1 1 0,0-1-1,0 1 1,0-1 0,0 1 0,1 0 0,-1-1-1,0 1 1,0 0 0,0 0 0,0 0 0,1-1 0,-1 1-1,0 0 1,1 0 0,-1 0 0,1 0 0,-1 1-1,1-1 1,0 0 0,-1 0 0,1 0-40,-1 1 59,-11 19 6,1 1 0,1 1 0,1 0 0,1 0-1,1 0 1,1 1 0,1 0 0,1 1 0,1-1 0,1 1 0,2-1 0,0 1 0,2 5-65,-1-15 3,0 0 0,0 0 0,2 0 1,0-1-1,1 1 0,0 0 0,1-1 1,1 0-1,0 0 0,1-1 0,0 0 1,1 0-1,0 0 0,1-1 0,1-1 1,0 1-1,0-2 0,4 3-3,-9-9 9,1-1-1,0 1 1,0-1 0,0 0-1,1-1 1,-1 1-1,1-1 1,0-1 0,-1 1-1,1-1 1,0 0-1,0 0 1,0-1 0,0 0-1,0-1 1,-1 1-1,1-1 1,0 0 0,0-1-1,-1 0 1,1 0-1,-1 0 1,1-1 0,-1 0-1,6-3-8,1-2 19,0 0 0,0-1 0,-1 0-1,0-1 1,-1 0 0,0-1 0,0-1 0,-1 1-1,-1-1 1,0-1 0,1-2-19,2-9 0,-1-1 0,-1 0 0,-2-1 0,0 1 0,-1-2 0,-2 1 0,-1-1 0,-1 1 0,-1-1 0,-1 0 0,-3-22 0,3 42 0,0 0 0,-1-1 0,0 1 0,0 0 0,-1-1 0,0 1 0,0 0 0,-1 0 0,0 0 0,0 0 0,0 0 0,-1 0 0,0 1 0,-1-1 0,1 1 0,-1 0 0,0 0 0,-1 0 0,1 1 0,-1-1 0,-1 1 0,1 0 0,-1 1 0,1-1 0,-1 1 0,0 0 0,-1 0 0,-5-2 0,-89 5-3008,85 5 1768,0 1 0,0 0 0,1 1-1,0 1 1,0 0 0,0 1 0,1 1-1,-3 3 1241,-26 21-9491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7.7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20692,'0'0'4324,"0"0"-1762,0 0-512,0 0-609,0 0-800,0 0-449,0 0-128,0 0-64,10 0-64,-4 5-64,1 1-801,3 0-1473,-5 0-2082,-4 1-3556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8.0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66 58 20019,'0'0'5205,"0"0"-2926,0 0-885,0 0-140,0 0-533,0 0-411,-8 18-129,-38 126 145,42-127-354,1 1-1,1-1 1,0 1 0,2 0 0,0 0 0,1 0 0,0-1 0,2 1 0,0 0 0,1-1 0,0 0-1,2 0 1,0 0 0,1-1 0,0 1 0,2-2 0,0 1 0,0-1 0,6 5 28,-11-16 0,1 1-1,0-1 1,0 0 0,1-1-1,-1 1 1,1-1 0,0 0-1,0 0 1,0-1 0,0 0-1,0 0 1,0 0 0,1-1 0,-1 0-1,1 0 1,-1 0 0,1-1-1,-1 0 1,1 0 0,-1-1-1,1 0 1,-1 0 0,0-1 0,1 1-1,-1-1 1,4-2 0,0 0 99,0-1 0,-1 0 1,0 0-1,0-1 0,0 0 0,-1 0 1,0-1-1,0 0 0,0-1 0,-1 1 1,0-1-1,-1-1 0,0 0 0,0 1 1,-1-2-1,1-2-99,2-8 2,-1-1 1,-1 0-1,-1 0 1,0-1-1,-2 0 1,-1 1-1,0-1 1,-2 0-1,-1 0 1,0 0-1,-2 0 1,0 0-1,-5-13-2,6 26-7,0 1 1,-1-1-1,-1 1 1,1-1-1,-2 1 1,1 1-1,-1-1 1,0 1-1,0-1 1,-1 1-1,0 1 0,0-1 1,-1 1-1,0 0 1,0 1-1,0-1 1,-1 1-1,1 1 1,-1 0-1,0 0 1,-1 0-1,1 1 1,-1 0-1,1 1 0,-1 0 1,0 0-1,0 1 1,0 0-1,0 0 1,0 1-1,-6 1 7,-109 29-6337,73-3-2337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8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0 122 18193,'9'-49'2132,"3"-24"5249,5 262-2320,-16-166-5061,11 109 0,-6 1 0,-8 40 0,-8-106-2857,-10-3-4125,14-50-3198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2:58.8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16560,'0'0'6886,"0"0"-3507,16-13-1104,54-37-423,-65 48-1785,0 0-1,0 0 1,0 1-1,0 0 1,0 0 0,0 0-1,0 1 1,0-1 0,0 1-1,0 1 1,0-1 0,0 1-1,1-1 1,-1 2-1,0-1 1,-1 0 0,1 1-1,0 0 1,0 0 0,-1 0-1,1 1 1,-1 0-1,0 0 1,2 1-67,6 3 72,34 23-151,-2 2-1,-1 2 1,-1 1 0,-2 3-1,-2 1 1,-2 2 0,31 45 79,-65-84-14,-1 0-36,1 1 1,-1-1-1,1 1 1,0-1 0,0 0-1,0 0 1,0 0-1,0 0 1,1 0-1,-1 0 1,0 0 0,1-1-1,0 1 1,-1-1-1,1 0 1,0 0 0,-1 0-1,1 0 1,0 0-1,0-1 1,2 1 49,15-36 85,-16 14 117,0 0-1,-2 0 1,-1 0 0,0 0-1,-2 0 1,0 0-1,-2 0 1,0-1-202,3 20 1,0-1 0,1 1 1,-1-1-1,-1 1 1,1-1-1,0 0 0,0 1 1,-1-1-1,0 1 1,1-1-1,-1 1 0,0-1 1,0 1-1,-1 0 1,1-1-1,0 1 0,-1 0 1,1 0-1,-1 0 1,0 0-1,1 0 1,-1 0-1,0 1 0,0-1 1,-1 1-1,1-1 1,0 1-1,0 0 0,-1 0 1,1 0-1,0 0 1,-1 0-1,1 0 0,-1 1 1,1-1-1,-1 1 1,0-1-1,-1 1-1,-8 7 0,1 0 0,1 0 0,-1 1 0,1 0 0,1 1 0,-1 0 0,1 1 0,1 0 0,0 0 0,-1 3 0,0-2 0,-222 314-2488,230-320-206,1-4-3190,1-1-2845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4:29.85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0 256 25656,'0'0'2178,"0"0"-1249,21 3 673,22 0-449,23-1-641,25-5 225,24-4-737,23-7 0,18-5 0,16-5 0,9-4 0,3-1 0,-3-1 0,-12 2 0,-18 3 0,-23 3 0,-28 5-577,-29 5-1601,-30 7-1473,-29 6-2275,-27 5-2722,-11 3-3139</inkml:trace>
  <inkml:trace contextRef="#ctx0" brushRef="#br0" timeOffset="202.272">203 523 21524,'0'0'3876,"0"0"-2403,0 0 994,20 9-1026,25 3-352,24-2-192,27-5-897,23-6 0,24-7 0,18-7 0,16-6 0,9-4 0,3-1 0,-5 1 0,-12 3 0,-17 3 0,-22 4 0,-24 5 0,-25 4 0,-24 2 0,-22 3 0,-19 2 0,-18 3-2947,-16 1-3619,-15 2-11243,-1-1 12364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0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60 136 6630,'0'0'5990,"0"0"-2451,0 0-731,0 0-325,-9-11-439,-42-45 823,61 48 729,32 7-3916,-33 1 626,46 1 64,0-2 1,0-3-1,-1-2 1,0-2-1,51-16-370,-67 6 625,-38 46-278,-73 420-347,64-271-1110,16-164-3293,4-13-3905,0-2-4616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2.89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1 263 15791,'2'-15'4255,"33"-95"736,-29 99-4645,2 1 1,-1 0-1,1 0 1,1 1-1,-1 0 1,2 1-1,-1 0 0,1 0 1,0 1-1,1 0 1,0 1-1,0 0 1,0 1-1,0 0 0,1 1 1,0 0-1,1 0-346,-5 2 13,0 1-1,0-1 1,0 2-1,0-1 1,0 1-1,0 0 1,0 0-1,0 1 1,0 0-1,0 1 1,0 0-1,0 0 1,0 0-1,-1 1 1,1 0-1,-1 1 1,0 0-1,0 0 1,0 0-1,-1 1 0,1 0 1,-1 0-1,0 1 1,-1 0-1,1 0 1,3 5-13,-5-5-1,0 0 0,0 0-1,0 1 1,-1-1 0,0 1 0,0 0 0,-1 0-1,0 0 1,0 0 0,0 0 0,-1 1 0,0-1 0,-1 0-1,0 1 1,0-1 0,0 0 0,-1 1 0,0-1 0,0 0-1,-1 0 1,0 0 0,0 0 0,-1 0 0,0 0-1,0 0 1,-1-1 0,1 0 0,-4 4 1,-8 12-2,-2-1 0,0-1-1,-1-1 1,-1-1 0,-1 0 0,-1-1 0,-7 4 2,-20 13 91,47-33-33,22-17 102,-9 10-182,-1 0-1,1 1 1,0 1-1,0 0 1,1 1-1,-1 0 0,1 1 1,0 1-1,0 0 1,-1 0-1,1 1 0,0 1 1,6 1 22,-12 0-8,-1 0-1,1 0 1,0 1 0,-1 0 0,0 0 0,0 1-1,0 0 1,0 0 0,0 0 0,-1 1 0,0-1-1,0 1 1,0 1 0,-1-1 0,1 1 0,-1 0-1,0 0 1,-1 0 0,0 0 0,0 0 0,0 1-1,-1 0 1,0-1 0,0 1 0,0 0 0,-1 0-1,0 0 1,-1 0 0,1 0 0,-1 0 0,-1 0-1,1 0 1,-1 0 0,-1 0 0,1 0 0,-1 0-1,0 0 1,-1-1 0,1 1 0,-1-1 0,-1 2 8,-2-2 6,1 1 1,-1 0 0,-1-1-1,1 0 1,-1-1-1,0 0 1,0 0 0,-1 0-1,1-1 1,-1 0 0,0 0-1,0-1 1,-1 0 0,1 0-1,-1-1 1,1 0 0,-1-1-1,0 0 1,1 0 0,-1-1-1,0 0 1,0 0 0,0-1-1,1 0 1,-3-1-7,-4-1-30,2 0 1,-1-1-1,0 0 0,1-1 1,0 0-1,0-1 1,0-1-1,1 0 1,0-1-1,0 0 0,1 0 1,0-2-1,0 1 1,1-1-1,-3-4 30,-3-14-2106,13 6-3748,4 12-1673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3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80 20660,'0'0'3101,"0"0"-651,0 0-255,0 0-631,0 0-625,0 0-384,16-12-186,56-36-188,-64 45-168,-1 0 0,1 0 0,0 0 0,0 1-1,0 1 1,0-1 0,1 1 0,-1 0 0,0 1 0,0 0-1,1 0 1,5 2-13,9-1 22,-21-2-21,0 1-1,-1-1 0,1 1 0,0 0 0,0-1 1,-1 1-1,1 0 0,0 0 0,0 0 0,0 0 1,-1 0-1,1 1 0,0-1 0,0 1 0,-1-1 1,1 1-1,0-1 0,-1 1 0,1 0 0,0 0 1,-1 0-1,1 0 0,-1 0 0,0 0 0,1 0 1,-1 1-1,0-1 0,0 0 0,1 1 0,-1-1 1,0 1-1,0-1 0,-1 1 0,1-1 1,0 1-1,-1 0 0,1-1 0,-1 1 0,1 0 1,-1 0-1,0-1 0,1 1 0,-1 0 0,0 0 1,0 0-1,0-1 0,-1 1 0,1 0 0,0 0 1,-1-1-1,1 1 0,-1 0 0,0 1 0,-78 75 87,20-27 184,58-50-270,1-1 0,-1 0 1,1 1-1,-1-1 0,1 0 0,-1 1 1,1-1-1,-1 1 0,1-1 0,-1 1 1,1-1-1,0 1 0,-1-1 0,1 1 1,0-1-1,-1 1 0,1 0 1,0-1-1,0 1 0,0-1 0,-1 1 1,1 0-1,0-1 0,0 1 0,0 0 1,0-1-1,0 1 0,0 0 0,0-1 1,0 1-1,1 0 0,-1-1 0,0 1 1,0 0-1,0-1 0,1 1 0,-1-1 1,0 1-1,1-1 0,-1 1 1,0-1-1,1 1 0,-1-1 0,1 1 1,-1-1-1,1 1 0,-1-1 0,1 1 1,-1-1-1,1 0 0,-1 1 0,1-1 1,0 0-1,-1 0 0,1 0 0,0 1 1,-1-1-1,1 0 0,-1 0 0,1 0 1,0 0-1,0 0-1,46 2-109,-43-3 86,141-20-3462,-53-6-6039,-56 14 342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4.2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75 145 17521,'0'0'3165,"7"-14"-816,-1 2-1774,-3 5-299,0 1 0,0-1 0,0 1-1,1 0 1,0 1 0,0-1 0,0 1 0,1 0-1,0 0 1,0 0 0,0 0 0,1 1 0,0 0-1,3-2-275,5-1 272,0 2 0,0-1 0,1 2 0,-1 0 0,1 0 0,0 2 0,0 0 0,0 0 0,0 2 0,0 0 0,0 0 0,0 2 0,0-1 0,0 2-1,0 0-271,-7-1 29,0 0-1,0 0 0,-1 1 0,1-1 0,-1 2 1,0-1-1,0 1 0,0 0 0,0 0 0,-1 1 1,0 0-1,0 0 0,0 1 0,-1 0 0,1 0 1,-1 0-1,-1 0 0,1 1 0,-1 0 0,0 0 1,-1 0-1,1 0 0,-1 0 0,-1 1 0,0 0 1,0-1-1,0 1 0,0 7-28,-2-5-44,0-1 0,-1 1 1,0 0-1,0-1 0,-1 1 0,0-1 1,-1 0-1,0 0 0,-1 0 0,0 0 1,0 0-1,-1-1 0,0 0 0,0 0 1,-1 0-1,0 0 0,0-1 0,-1 0 1,0-1-1,0 1 0,0-1 0,-2 0 44,-13 10-173,0-1 1,-1-1-1,0-2 0,-1 0 0,0-1 0,-1-2 0,-15 4 173,25-7 9,-1-2 1,1 1-1,-1-2 0,0 0 0,0-1 1,0-1-1,-1 0 0,1-1 0,0-1 0,0 0 1,-16-4-10,30 4 37,1 1 1,-1 0 0,0-1-1,0 0 1,0 1 0,0-1-1,1 0 1,-1 0 0,0 0-1,1 0 1,-1 0-1,1 0 1,-1-1 0,1 1-1,-1 0 1,1-1 0,0 1-1,0-1 1,0 0 0,0 1-1,0-1 1,0 0 0,0 0-1,0 1 1,1-1 0,-1 0-1,1 0 1,0 0 0,-1 0-1,1 0 1,0 0 0,0 0-1,0 0 1,0 1 0,0-1-1,1 0 1,-1 0 0,0 0-1,1 0 1,0 0-1,-1 0 1,1 1 0,0-1-1,0 0 1,0 0 0,0 1-1,0-1 1,0 1 0,1-1-1,-1 1 1,1 0 0,-1-1-1,1 1 1,-1 0 0,1 0-1,0 0-37,8-3 18,0 0 0,0 1-1,0 1 1,0 0 0,0 0 0,1 1-1,-1 0 1,1 1 0,-1 0-1,1 1 1,-1 0 0,0 1 0,1 0-1,-1 0 1,0 1 0,0 0-1,-1 1 1,1 0 0,-1 1 0,1 0-1,-1 0 1,7 7-18,-1 1-138,-1 0-1,0 2 1,-1-1 0,0 2 0,-2 0-1,0 0 1,0 1 0,7 18 138,34 50-1398,-25-59-6978,-14-18 839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4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55 26649,'0'0'3299,"0"0"-1121,0 0-1537,0 0-641,0 0 0,0 0 0,0 0 0,0 0 0,-7-55-384,16 55-2243,0 0-3234,1 0-9674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4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0 103 16624,'0'0'4447,"15"-14"-2024,51-46 38,-61 56-2272,-1 1 1,1 0-1,0 0 0,0 1 0,0 0 1,1-1-1,-1 2 0,1-1 0,-1 1 1,1 0-1,-1 0 0,1 0 0,0 1 0,-1 0 1,1 0-1,0 0-189,9 0 298,2-1-111,1 1 0,0 1 1,-1 0-1,1 1 0,-1 1 0,1 1 0,-1 0 1,0 1-1,-1 1 0,1 1 0,-1 0 0,0 1 1,-1 1-1,0 0 0,11 9-187,-22-14-4,0-1 0,0 1 0,0 0 0,-1 0 0,0 1 0,0-1 0,0 1 1,0-1-1,-1 1 0,1 0 0,-1 0 0,0 0 0,-1 0 0,1 0 0,-1 1 0,0-1 0,-1 0 0,1 1 0,-1-1 0,0 0 0,0 1 0,-1-1 1,1 0-1,-1 1 0,0-1 0,-1 0 0,1 0 0,-1 0 0,0 0 0,-1 0 0,1 0 0,-1 0 0,0-1 0,0 1 0,0-1 0,0 0 0,-1 0 1,0 0 3,-16 12-131,-1-2 1,0 0 0,0-1 0,-2-2-1,1 0 1,-1-1 0,-1-2-1,0 0 1,0-1 0,0-2 0,-1 0-1,0-2 1,0 0 0,0-2 0,-18-2 130,41 2 25,0 0 1,-1-1-1,1 1 1,-1-1-1,1 0 1,-1 0-1,1 0 1,-1 0-1,1 0 1,-1-1-1,1 1 1,-1-1-1,1 1 1,0-1-1,-1 0 1,1 0-1,0 0 1,0 0-1,0-1 1,-1 1-1,1 0 1,0-1-1,1 0 1,-1 1-1,0-1 1,0 0-1,1 0 1,-1 0-1,1 0 1,0 0-1,-1 0 1,1 0-1,0-1 1,0 1-1,1 0 1,-2-3-26,4 3 59,0 0 1,0 0 0,-1 0-1,1 0 1,0 1-1,1-1 1,-1 0-1,0 1 1,0 0 0,1-1-1,-1 1 1,1 0-1,-1 0 1,1 0-1,-1 0 1,1 1 0,0-1-1,-1 1 1,1 0-1,0-1 1,-1 1-1,1 1 1,0-1 0,-1 0-1,3 1-59,-4-1 16,14 0 12,-1 1 0,0 1 0,1 0 0,-1 1 0,0 0 0,0 2 0,-1-1 1,1 1-1,-1 1 0,0 1 0,-1 0 0,0 0 0,0 1 0,9 8-28,139 147-72,-154-156-189,20 20-1985,-4-19-5737,-13-7 1118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5.2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33 17713,'0'0'6347,"0"0"-2834,0 0-972,0 0-737,20-6-1062,-4 0-664,-5 2-75,1 0 0,0 1 0,0 0 0,0 1-1,0 0 1,0 1 0,0 0 0,0 1 0,1 0 0,5 2-3,319 24 0,-335-26 0,0 0 0,0 0 0,0 0 0,0 0 0,0 0 0,0 0 0,0 1 0,0-1 0,0 1 0,0 0 0,0-1 0,0 1 0,0 0 0,0 0 0,-1 0 0,1 0 0,0 0 0,-1 1 0,1-1 0,-1 1 0,1-1 0,-1 1 0,0-1 0,0 1 0,0 0 0,0-1 0,0 1 0,0 0 0,0 0 0,0 0 0,0 0 0,-1 0 0,1 0 0,-1 0 0,0 0 0,0 0 0,1 0 0,-1 0 0,0 0 0,-1 0 0,1 0 0,0 0 0,-1 0 0,1 0 0,-1 0 0,1 0 0,-1 0 0,0-1 0,0 1 0,0 0 0,0 0 0,0-1 0,-1 2 0,-153 287 0,125-158-1974,26 1-6382,5-85-8219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9.3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81 79 9801,'0'0'6091,"0"0"-2738,-13-5-444,-37-16-15,33-2 878,53 6-2323,-19 13-1378,1 1 0,1 0 0,-1 1 0,0 1 1,1 1-1,-1 1 0,1 0 0,-1 1 0,17 5-71,-32-7-1,-1 0 1,0 1-1,1-1 0,-1 1 0,0-1 1,0 1-1,1 0 0,-1 0 0,0 0 1,0 0-1,0 0 0,0 0 0,0 0 1,0 1-1,-1-1 0,1 1 0,0 0 1,-1-1-1,1 1 0,-1 0 0,1 0 0,-1 0 1,0 0-1,0 0 0,0 0 0,0 0 1,0 0-1,-1 1 0,1-1 0,0 0 1,-1 0-1,0 1 0,0-1 0,1 0 1,-1 1-1,-1-1 0,1 0 0,0 1 1,0-1-1,-1 0 0,0 0 0,0 2 1,-7 7 11,-2 0-1,0 0 1,0-1-1,0 0 1,-2-1-1,1 0 1,-1-1-1,0 0 1,-1-1-1,1-1 1,-3 1-11,-13 9 39,-27 21 25,79-30-315,121-12-4063,-50-12-4040,-44 5-2584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9.8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144 108 16560,'0'0'3000,"0"0"-705,0 0 166,0 0-304,0 0-844,0 0-512,0 0-192,-15 17-257,-48 58-240,56-64-104,-1-1 1,2 1-1,-1 1 0,1-1 0,1 1 1,0 0-1,1 1 0,0-1 0,1 1 1,0-1-1,1 4-8,0-8-36,1 0 0,0 0 0,0 1 0,1-1 0,0 0 0,0 0 0,1 0 0,0 0 0,1 0-1,0 0 1,0 0 0,0 0 0,1-1 0,0 1 0,1-1 0,-1 0 0,2 1 0,-1-2 0,1 1 0,0-1 0,0 1 0,1-1 0,-1-1 0,1 1 0,1-1 0,-1 0 0,1 0 0,0-1 0,0 0 0,0 0 0,1-1 0,7 3 36,-7-5 36,0 0 0,1 0 1,-1-1-1,1 0 1,-1-1-1,0 0 0,1 0 1,-1 0-1,0-1 0,0-1 1,0 1-1,0-2 1,0 1-1,-1-1 0,1 0 1,-1 0-1,0-1 0,0 0 1,-1 0-1,1 0 0,-1-1 1,0 0-1,-1-1 1,1 1-1,-1-1 0,-1 0 1,1 0-1,-1 0 0,0-1 1,-1 0-1,0 0 0,1-4-36,8-15 299,-1 0 0,-1-1 0,-1-1 0,-2 1 0,-1-1 0,-1-1 0,-1 1 0,-2 0 0,-1-1 0,-1-2-299,0 28 0,0-1 1,-1 1-1,1-1 1,-1 0-1,1 1 1,-2-1-1,1 1 1,0 0-1,-1-1 1,0 1-1,0 0 0,0 0 1,0 0-1,-1 0 1,1 0-1,-1 1 1,0-1-1,0 1 1,-1-1-1,1 1 1,-1 0-1,1 1 0,-1-1 1,0 1-1,0-1 1,0 1-1,-1 0 1,1 1-1,0-1 1,-1 1-1,1 0 1,-1 0-1,1 0 1,-1 0-1,-4 1 0,-102 21-2700,12 37-4140,64-30-3479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0.0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88 1 1217,'0'0'17072,"0"0"-11440,0 0-3053,0 0-417,0 0-785,0 0-464,-14 5-171,-42 17-139,56-23-595,-1 1 0,0 0 0,1 0 0,-1 0 0,0 0 0,1 1 0,-1-1-1,0 0 1,1 0 0,-1 0 0,0 0 0,1 1 0,-1-1 0,0 0 0,1 1 0,-1-1 0,1 0 0,-1 1-1,1-1 1,-1 1 0,1-1 0,-1 1 0,1-1 0,-1 1 0,1-1 0,0 1 0,-1 0 0,1-1-1,0 1 1,-1-1 0,1 1 0,0 0 0,0-1 0,0 1 0,-1 0 0,1-1 0,0 1 0,0 0-1,0 0 1,0-1 0,0 1 0,0 0 0,1-1 0,-1 1 0,0 0 0,0-1 0,0 1 0,1 0 0,-1-1-1,0 1 1,1-1 0,-1 1 0,0 0 0,1-1 0,-1 1 0,1-1 0,-1 1 0,1-1 0,-1 1-1,1-1 1,-1 0 0,1 1 0,-1-1 0,1 0 0,0 1 0,-1-1-8,36 14-244,-5-13-2798,-10-2-6963,-7-3-7121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4:28.62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289 147 13741,'0'0'3683,"0"0"-1601,0 0 961,0-14-192,0-7-993,-1-3-417,-3 2-128,-1 2-352,-1 5-224,-1 5-192,-2 4-33,-3 6-512,-3 8 0,-5 10 0,-5 13 0,-4 11 0,-3 13 0,0 9 0,2 9 0,3 5 0,7 3 0,8-2 0,9-3 0,12-5 0,11-7 0,10-9 0,11-9 0,7-11 0,6-12 0,5-11 0,4-13 0,0-13 0,0-12 0,-2-13 0,-3-10 0,-5-11 0,-7-8 0,-10-6 0,-11-4 0,-12-1 0,-13 4 0,-14 8 0,-16 12 0,-16 15 0,-12 13 0,-10 16 0,-8 14 0,-3 12-1505,0 11-1795,8 5-3042,11 5-6790,16-6 4644</inkml:trace>
  <inkml:trace contextRef="#ctx0" brushRef="#br0" timeOffset="518.234">1069 156 3331,'0'0'15759,"0"0"-13164,4-15 704,1-6-256,1-2-1026,-2 2-671,-1 5-161,-1 5-993,-1 3-192,-1 5 0,0 5 0,-3 7 0,-1 9 0,-1 9 0,-2 12 0,-2 10 0,-2 10 0,-2 8 0,-2 6 0,-1 4 0,-1 0 0,1-1 0,1-5 0,2-5 0,4-9 0,2-8 0,6-11 0,6-10 0,6-9 0,9-11 0,7-8 0,8-9 0,5-8 0,2-4 0,1-3 0,-4-1 0,-4 1 0,-7 3 0,-7 4 0,-7 4 0,-5 4 0,-6 4 0,-6 2-1666,-3 3-1408,-2 4-1859,-1 1-4100,1 1-5028</inkml:trace>
  <inkml:trace contextRef="#ctx0" brushRef="#br0" timeOffset="977.353">2183 203 23670,'0'0'3139,"5"-15"-768,4-9-33,2-4-1089,0-2-1249,1 2 0,-2 4 0,-3 5 0,-1 4 0,-3 5 0,-3 4 0,-3 2 0,-6 5 0,-7 4 0,-7 6 0,-6 6 0,-5 6 0,-6 5 0,-2 5 0,-3 4 0,0 4 0,0 4 0,5 2 0,4 0 0,7 0 0,9-2 0,9-3 0,9-6 0,10-5 0,9-6 0,9-6 0,7-5 0,6-5 0,3-4 0,3-2 0,-1 0 0,-2-1 0,-3 2 0,-5 2 0,-6 1 0,-5 3 0,-7 3 0,-6 1 0,-5 4 0,-8 2 0,-6 4 0,-7 1 0,-6 2 0,-7 1 0,-7-2 0,-6-2 0,-7-3 0,-5-4 0,-2-5 0,0-3 0,5-5 0,6-5 0,8-3 0,10-3 0,8-2 0,9 0 0,6 0-1698,8 3-2914,4 1-5766,1 3-5701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0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164 340 11050,'0'0'3727,"0"0"-1325,0 0-235,0 0-298,0 0-423,0 0-116,0 0 52,-4-4-255,4 4-1127,-7-6 272,0 1 1,0-1-1,0-1 1,1 1-1,0-1 1,0 0-1,0 0 1,1-1-1,0 1 1,1-1-1,0 0 1,0-1-1,1 1 1,0-1-1,0 0 1,1 1-1,0-1 1,0 0-1,1 0 1,1 0-1,-1-1 1,1 1-1,2-7-272,0 8 0,0 1 0,1-1 0,0 1 0,1-1 0,-1 1 0,1 0 0,1 1 0,0-1 0,-1 1 0,2-1 0,-1 2 0,1-1 0,0 0 0,0 1 0,1 0 0,-1 1 0,1 0 0,0 0 0,0 0 0,1 1 0,-1-1 0,1 2 0,-1-1 0,1 1 0,0 1 0,0-1 0,0 1 0,0 1 0,0-1 0,0 1 0,0 1 0,7 0 0,-12 0-3,0 0 0,0-1 0,0 1 0,0 0 0,0 1-1,0-1 1,-1 0 0,1 1 0,0 0 0,-1-1 0,1 1 0,-1 0 0,1 0 0,-1 1 0,0-1 0,0 0 0,0 1-1,0-1 1,-1 1 0,1 0 0,-1 0 0,1-1 0,-1 1 0,0 0 0,0 0 0,0 0 0,0 0 0,-1 1 0,1-1-1,-1 0 1,0 0 0,0 2 3,0 5-18,-1-1 0,0 0 1,0 0-1,-1 1 0,0-1 0,-1 0 0,1-1 0,-2 1 0,1 0 0,-4 4 18,-133 176-447,110-155 350,1 2-1,2 1 0,1 1 0,-8 18 98,32-53 0,-1 0 0,0 0-1,1 0 1,0 0 0,0 0 0,0 1-1,0-1 1,1 1 0,-1-1 0,1 1-1,0 0 1,0-1 0,0 1 0,0 0-1,1 0 1,0 0 0,-1 0-1,2-1 1,-1 1 0,0 0 0,1 0-1,-1 0 1,1 0 0,0-1 0,0 1-1,1 0 1,-1-1 0,1 1 0,0-1-1,0 0 1,0 1 0,0-1-1,1 0 1,-1 0 0,1 0 0,-1-1-1,1 1 1,0-1 0,0 1 0,1-1 0,7 0 42,1-1 0,-1-1 0,1 0 1,-1 0-1,1-1 0,-1 0 0,0-1 1,0-1-1,1 0 0,-1 0 0,-1-1 1,1 0-1,-1-1 0,1 0 0,-1-1 0,-1 0 1,1-1-1,-1 1 0,0-2 0,-1 1 1,0-2-1,0 1 0,0-2-42,2 0 9,0-1 0,-2-1 1,1 0-1,-1 0 0,-1 0 0,-1-1 0,1 0 0,-2-1 0,0 1 0,0-1 0,-2 0 0,1 0 1,-2 0-1,0 0 0,-1-1 0,0 1 0,-1-14-9,-1 23-39,-1 1 1,1-1-1,-1 0 0,0 0 0,0 0 1,0 1-1,0-1 0,-1 1 1,0 0-1,0 0 0,0 0 1,0 0-1,-1 0 0,0 1 0,1-1 1,-1 1-1,-1 0 0,1 0 1,0 1-1,-1-1 0,1 1 1,-1 0-1,0 0 0,1 1 0,-3-1 39,-127-9-3009,96 18-2975,8 4-4202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1.1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72 15118,'0'0'3022,"0"0"-572,0 0 353,0 0-326,0 0-700,0 0-426,0 0-358,7-12-448,-3 4-468,-3 5-62,0 0 0,0 0-1,0 0 1,1 1 0,-1-1 0,1 1 0,0-1 0,-1 1 0,1-1 0,0 1 0,0 0-1,1 0 1,-1 0 0,0 0 0,1 0 0,-1 1 0,1-1 0,0 1 0,-1-1 0,1 1 0,0 0-1,0 0 1,0 1 0,0-1 0,0 0 0,2 1-15,38-1 250,114 13 269,-155-11-505,1 0 0,-1 0 0,0 0 0,0 0 0,0 0 0,0 1 0,0-1 0,0 1 0,0-1 0,0 1 0,0 0 1,-1 0-1,1 0 0,-1 0 0,1 0 0,-1 0 0,0 0 0,0 0 0,0 0 0,0 1 0,0-1 0,-1 0 0,1 1 0,0-1 0,-1 1 1,0-1-1,0 0 0,0 1 0,0-1 0,0 1 0,0-1 0,0 1 0,-1-1 0,0 1 0,1-1 0,-1 0-14,-35 91 478,31-82-464,-1 1-14,-10 14-80,1 1 0,1 1 0,1 0 0,2 1 0,1 0 0,1 0-1,2 1 1,1 0 0,1 1 0,1-1 0,2 1 0,1 0 0,2 0 0,0-1 0,3 9 80,13 4-3204,-4-17-2368,0-4-4310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1.5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47 18738,'0'0'3363,"0"0"-961,0 0-133,0 0-646,0 0-934,0 0-551,0 0-58,-1 2-10,0-1-68,1 0 0,-1 0 0,1 0 0,-1 0 0,1 0 0,-1 0 0,1 0 0,0 0 0,0 0 0,-1 1 0,1-1 0,0 0 0,0 0 0,0 0 0,0 0 0,0 0 0,0 0 0,0 0 0,1 0 0,-1 0 1,0 0-1,1 1 0,-1-1 0,1 0 0,-1 0 0,1 0 0,-1-1 0,1 1 0,-1 0 0,1 0 0,0 0 0,0 0 0,-1-1 0,1 1 0,0 0 0,0-1 0,0 1 0,0 0 0,0-1 0,0 1 0,0-1 0,0 0 0,0 1 0,0-1 0,0 0 0,0 1 0,0-1 0,0 0 1,1 0-3,57-13 663,-54 10-628,-1 1-1,0-1 0,0 0 1,0-1-1,-1 1 1,1 0-1,-1-1 0,0 0 1,0 0-1,0 0 1,0 0-1,-1-1 0,1 1 1,-1-1-1,0 1 1,-1-1-1,1 0 0,0-1-34,-21 4-5804,6 12-1375,0 7-6076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1.7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248 37 21717,'0'0'3566,"0"0"-1591,13-7 107,42-20-374,-53 27-1666,0-1 0,1 1 0,-1-1 0,0 1 0,1 0 0,-1 0 0,1 0-1,-1 0 1,0 0 0,1 1 0,-1-1 0,0 1 0,1-1 0,-1 1 0,0 0 0,0 0 0,0 0 0,1 0 0,-1 0 0,0 1-1,-1-1 1,1 1 0,0-1 0,0 1 0,0-1 0,-1 1 0,1 0 0,-1 0 0,0 0 0,1 0 0,-1 0 0,0 0 0,0 0 0,0 1-1,-1-1 1,1 0 0,0 1 0,-1-1 0,0 0 0,1 1 0,-1 1-42,1 12 0,-1 0 0,0-1 0,-1 1 0,-1 0 0,0-1 0,-2 1 0,1-1 0,-2 0 0,0 0 0,-1-1 0,0 1 0,-1-1 0,-1 0 0,0-1 0,0 0 0,-2 0 0,0-1 0,0 0 0,-1-1 0,-3 3 0,10-10 0,-11 15-428,0 0 1,-2-2-1,-1 1 1,0-2-1,-1 0 0,0-2 1,-1 0-1,-1-1 1,0-1-1,-16 7 428,10-11-3721,11-7-2728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3.21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43 17424,'0'0'4196,"0"0"-1660,0 0-75,0 0-651,18-7-823,60-24-469,-73 29-476,0 1-1,0 0 0,0 1 1,0-1-1,0 1 1,1 0-1,-1 0 0,0 1 1,0-1-1,0 1 0,0 0 1,0 1-1,0-1 1,0 1-1,-1 0 0,1 0 1,0 0-1,-1 1 0,0 0 1,1 0-1,1 1-41,-3-2 1,-1 0 2,0-1-1,0 1 0,0 0 0,0 0 0,0 0 0,-1 0 0,1 0 1,0 0-1,-1 0 0,0 0 0,1 0 0,-1 1 0,0-1 0,0 1 1,-1-1-1,1 1 0,0-1 0,-1 1 0,1-1 0,-1 1 0,0 0 0,0-1 1,0 1-1,0-1 0,0 1 0,-1 0 0,1-1 0,-1 1 0,0-1 1,0 1-1,0-1 0,0 0 0,0 1 0,0-1 0,-1 0 0,1 1 0,-1-1 1,1 0-1,-1 0 0,0-1 0,0 1 0,0 0 0,0 0 0,0-1 1,0 1-1,0-1 0,-1 0 0,1 0 0,0 0 0,-1 0-2,-179 94 764,154-72-720,28-23-45,-1 1 0,1-1 0,0 1 0,0-1 0,-1 1 0,1 0 0,0-1 0,0 1 0,0-1 0,0 1 0,0-1 0,0 1-1,0 0 1,0-1 0,0 1 0,0-1 0,0 1 0,0 0 0,0-1 0,0 1 0,0-1 0,0 1 0,1-1 0,-1 1 0,0-1 0,0 1 0,1-1 0,-1 1-1,1-1 1,-1 1 0,0-1 0,1 1 0,-1-1 0,1 0 0,-1 1 0,1-1 0,-1 0 0,1 1 0,-1-1 0,1 0 0,-1 0 0,1 1 0,-1-1-1,1 0 1,-1 0 0,1 0 0,0 0 0,-1 0 0,1 0 0,-1 0 0,1 0 0,0 0 0,-1 0 0,1 0 0,-1 0 0,1 0 0,0 0 1,32 3-638,0-1 1,1-2-1,0-1 1,-1-1 0,9-4 637,94-19-4437,-49 1-1387,-22 3-2712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4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105 143 9673,'0'0'8339,"12"-17"-4917,44-51-716,-51 63-2460,1-1 0,-1 1 0,1 1-1,0-1 1,0 1 0,0 0 0,0 0 0,1 1 0,0 0-1,-1 0 1,1 0 0,0 1 0,1 0 0,-1 0-1,0 1 1,1 0 0,-1 0 0,0 1 0,1 0 0,-1 0-1,5 2-245,-7-2 37,0 1-1,0 0 1,0 0 0,0 0-1,0 1 1,-1-1-1,1 1 1,0 0-1,-1 1 1,0-1-1,1 1 1,-1 0 0,0 0-1,0 0 1,-1 0-1,1 1 1,-1 0-1,1 0 1,-1 0-1,0 0 1,-1 0-1,1 0 1,-1 1 0,0-1-1,0 1 1,0 0-1,-1 0 1,1-1-1,-1 1 1,0 0-1,-1 0 1,1 2-37,0 6-45,1 1 1,-2 0-1,0 0 0,-1-1 1,0 1-1,-1 0 0,0-1 0,-1 0 1,-1 1-1,0-1 0,-4 7 45,-3 2-504,-1 1-1,-2-2 0,0 0 0,-1 0 0,-1-2 0,-1 0 1,0 0-1,-2-2 0,0 0 0,-1-2 0,0 0 1,-1-1-1,-1-1 0,0-1 0,-1 0 0,-2-2 505,-56 3 214,80-14-85,-1 1 1,1-1-1,-1 0 1,1 0-1,0 0 1,-1-1-1,1 1 1,0 0-1,0 0 1,0-1-1,0 1 1,0-1-1,0 1 1,0-1-1,1 1 1,-1-1-1,0 1 1,1-1-1,-1 0 1,1 1-1,0-1 1,0 0-1,-1 1 1,1-1-1,0 0 1,0 1-1,1-1 0,-1 0 1,0 0-1,0 1 1,1-1-1,-1 1 1,1-1-1,0 0 1,-1 1-1,1-1 1,0 1-1,0-1 1,0 1-1,0 0 1,0-1-1,0 1 1,0 0-1,1 0 1,-1 0-1,0 0 1,2-1-130,3-9 253,0 1 1,1 0-1,1 0 1,-1 1 0,2 0-1,-1 0 1,1 1-1,1 0 1,-1 1-1,1 0 1,0 0 0,1 1-1,0 1 1,0-1-1,0 2 1,1 0-1,-1 0 1,12-2-254,-18 7 0,0-1 0,-1 1 0,1 0 0,0 0 0,-1 1 0,1 0 0,-1 0 0,1 0 0,-1 0 0,0 0 0,0 1 0,0 0 0,0 0 0,0 0 0,0 0 0,-1 1 0,0-1 0,0 1 0,0 0 0,0 0 0,0 0 0,-1 0 0,0 0 0,2 5 0,40 112 0,-44-121 0,1 4-14,-1 3-510,1 0 1,1 1 0,-1-1 0,1 0-1,0-1 1,1 1 0,0 0 0,0-1-1,0 1 1,1-1 0,0 0 0,0 0 0,0 0-1,1-1 1,0 0 0,0 1 0,1-2-1,-1 1 1,1-1 0,0 0 0,0 0-1,5 2 524,8-2-7244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4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68 17809,'0'0'4137,"0"0"-1713,0 0 95,12-10-687,-3 2-1556,-4 3-184,-1 1-1,0 0 0,1 0 0,0 1 0,-1-1 0,2 1 0,-1 0 0,0 1 0,0-1 1,1 1-1,0 0 0,-1 0 0,1 1 0,0-1 0,0 1 0,0 1 0,0-1-91,37 0 409,-17-1-107,1 2 0,0 0 0,0 2 0,0 1 0,0 1 0,6 3-302,-28-6 0,-1 0 0,0 1 0,0 0 0,0-1 0,0 1 0,0 1 0,0-1 0,0 1 0,-1-1 0,1 1 0,-1 0 0,0 0 0,0 1 0,0-1 0,0 1 0,-1-1 0,1 1 0,-1 0 0,0 0 0,0 0 0,0 0 0,-1 0 0,1 1 0,-1-1 0,0 0 0,-1 1 0,1-1 0,-1 1 0,1-1 0,-1 1 0,-1-1 0,1 4 0,-43 141 0,-120 233-267,140-316-2719,7-24-3413,-4 6-8100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3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204 115 16656,'0'0'3459,"15"-13"-1345,50-41 336,-57 48-2122,0 0 0,1 1-1,-1 0 1,2 1 0,-1 0-1,0 0 1,1 1-1,-1 0 1,1 1 0,0 0-1,0 0 1,0 1 0,0 0-1,0 1 1,0 1 0,8 0-328,-12 0 23,1-1 1,-1 1 0,0 1-1,1-1 1,-1 1-1,0 0 1,0 1 0,0 0-1,0-1 1,0 2-1,0-1 1,-1 1 0,0 0-1,0 0 1,0 0 0,0 1-1,-1 0 1,1 0-1,-1 0 1,-1 0 0,1 1-1,-1-1 1,0 1 0,0 0-1,0 0 1,-1 0-1,0 0 1,0 1 0,0-1-1,-1 0 1,0 1 0,-1-1-1,1 1 1,-1 0-1,0-1 1,-1 1 0,0-1-1,0 1 1,0-1 0,-1 3-24,-7 10-99,0 0 0,0 0 0,-2-1 0,0 0 1,-2-1-1,0-1 0,0 0 0,-1 0 1,-1-2-1,-1 0 0,0 0 0,-1-1 1,0-2-1,-1 1 0,0-2 0,-6 2 99,-1 4-67,-1-1-1,0-1 0,-1-1 0,-1-2 0,0 0 1,0-2-1,-1-1 0,0-2 0,0 0 0,-20 0 68,48-6 14,0 0-1,1 0 1,-1 0-1,0 0 1,1 0-1,-1 0 1,0 0-1,0 0 1,1 0-1,-1 0 0,0 0 1,1-1-1,-1 1 1,0 0-1,1 0 1,-1-1-1,0 1 1,1 0-1,-1-1 1,1 1-1,-1-1 1,1 1-1,-1-1 0,1 1 1,-1-1-1,1 1 1,-1-1-1,1 1 1,0-1-1,-1 0 1,1 1-1,0-1 1,-1 0-1,1 1 1,0-1-1,0 0 1,0 1-1,0-1 0,0 0 1,0 1-1,0-1 1,0 0-1,0 0 1,0 1-1,0-1 1,0 0-1,0 1 1,0-1-1,1 0 1,-1 1-1,0-1 0,1 0 1,-1 1-1,0-1 1,1 1-1,-1-1 1,1 0-1,-1 1 1,1-1-1,-1 1 1,1-1-14,29-36 1025,-20 28-882,1 1 0,-1 0 0,1 0 0,1 1-1,-1 1 1,1 0 0,1 1 0,-1 0 0,1 1 0,-1 0-1,1 1 1,0 0 0,1 1 0,-1 1 0,0 0-1,4 1-142,-12 1 4,1 0 0,0 0 0,-1 1-1,1 0 1,-1 0 0,1 0 0,-1 1-1,0 0 1,0 0 0,0 0 0,-1 1-1,1-1 1,-1 1 0,1 0-1,-1 1 1,-1-1 0,1 1 0,0-1-1,-1 1 1,0 0 0,0 0 0,-1 1-1,0-1 1,2 3-4,35 141-757,-23-93-3022,6-25-5030,-8-19-843</inkml:trace>
  <inkml:trace contextRef="#ctx0" brushRef="#br0" timeOffset="268.317">783 533 18321,'0'0'5349,"0"0"-3042,0 0-610,0 0-1088,0 0-545,0 0-64,0 0-673,0 0-1985,44-32-3588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2.1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210 189 20275,'0'0'2883,"0"0"-641,0 0 481,0 0-930,0 0-704,-68 119-256,52-52-288,2 5-257,2 1-192,1 1-96,2-2 0,0-4 0,-1 2 0,2-7-929,-7-8-1153,5-11-1473,-6-11-2531,5-14-4036</inkml:trace>
  <inkml:trace contextRef="#ctx0" brushRef="#br0" timeOffset="394.977">148 284 16848,'12'-42'596,"-9"28"-325,0 0 0,1 1-1,1-1 1,1 1 0,0 0 0,0 0 0,1 0 0,1 1 0,0 0-1,10-10-270,-9 13 362,0 0-1,1 1 0,0 0 1,1 1-1,0 0 0,0 1 1,0 0-1,1 1 0,-1 0 1,1 1-1,1 0 0,-1 1 0,0 0 1,1 1-1,0 1 0,-1 0 1,1 0-1,0 1 0,-1 1 1,1 0-1,0 1 0,6 2-361,-16-3 31,0 0 0,0 0 0,0 0 0,0 0 0,-1 0 0,1 1 0,0-1 0,-1 1 0,0 0 1,1 0-1,-1 0 0,0 0 0,0 0 0,0 0 0,0 0 0,0 1 0,0-1 0,-1 1 0,1 0 0,-1-1 0,0 1 0,0 0 0,0 0 0,0 0 0,0 0 0,-1 0 0,1 0 0,-1 0 0,0 0 0,0 0 0,0 2-31,-28 90-76,12-71-258,0-1-1,-2-1 1,-1 0-1,0-1 1,-2-1-1,0-1 1,-1-1-1,-1-1 1,0-1-1,-2-1 1,1-1-1,-23 8 335,-14-7-1457,60-37 1318,10 13 257,1 0 0,0 2 0,0-1-1,1 1 1,0 0 0,0 1 0,0 1 0,1 0 0,0 0 0,0 1 0,8-2-118,-13 3 58,0 0 0,1 1 1,0 0-1,-1 0 0,1 0 0,0 1 1,0 0-1,0 1 0,0 0 0,0 0 1,0 0-1,0 1 0,0 0 0,0 1 1,-1 0-1,1 0 0,0 1 0,-1 0 1,0 0-1,1 1 0,-1-1 0,-1 2 0,1-1 1,-1 1-1,1 0 0,-1 0 0,-1 1 1,1-1-1,-1 1 0,0 1 0,0-1 1,-1 1-1,1 0-58,-1 1 42,0 0 0,0 0 1,0 1-1,-1-1 0,0 1 0,-1 0 0,1 0 1,-2 0-1,0 0 0,0 0 0,0 0 1,-1 0-1,0 0 0,-1 0 0,0 0 1,-1 0-1,0 0 0,0 0 0,-1 0 1,0-1-1,0 1 0,-1-1 0,0 0 1,0 0-1,-1 0 0,0 0 0,-1-1 0,0 0 1,0 0-1,0-1 0,-1 1 0,0-2 1,0 1-1,-1 0-42,-3 0-60,0-1 1,0 1 0,-1-2-1,1 0 1,-1 0-1,0-1 1,0 0-1,-1-1 1,1-1-1,-1 0 1,1 0-1,-1-1 1,1-1 0,0 0-1,-1-1 1,1 0-1,0-1 1,0 0-1,0-1 1,0 0-1,1-1 1,-10-6 59,18 10-352,1-1-1,0 0 1,0-1 0,0 1-1,0 0 1,0 0 0,0-1-1,1 1 1,-1-1 0,1 1-1,0-1 1,0 0 0,-1 0-1,2 0 1,-1 1 0,0-1-1,1 0 1,-1 0 0,1 0-1,0 0 1,0 0 0,0-1 352,0-18-6834</inkml:trace>
  <inkml:trace contextRef="#ctx0" brushRef="#br0" timeOffset="660.887">814 444 19859,'0'0'5029,"0"0"-2691,0 0 256,0 0-960,0 0-1250,0 0-96,-22 86 33,13-42-1,-1 3-320,4 1 0,4-4 0,-3 0 0,4-2-448,1-8-1218,0-5-1985,0-9-3588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08.1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159 232 19026,'2'-14'2354,"3"-10"-1539,0-6 143,0-5 2869,-46 281 1370,12-89-5568,-4 121 371,28-175-1022,-1 21-4114,-2-43-5554,3-55-3884</inkml:trace>
  <inkml:trace contextRef="#ctx0" brushRef="#br0" timeOffset="412.924">0 335 14286,'26'-141'4067,"-23"131"-3804,0 0-1,0 0 1,1 0-1,0 0 1,1 1-1,0-1 1,1 1-1,0 0 1,0 1-1,0 0 1,1 0-1,1 0 1,-1 1-1,1 0 1,1 0-1,-1 1 1,1 0-1,0 1 1,0 0-1,1 0 1,0 1-1,-1 0 1,2 0-263,2 0 147,0 1 0,0 0 0,0 1 1,1 1-1,-1 0 0,0 0 0,1 2 0,-1-1 0,0 2 0,1 0 1,-1 0-1,0 1 0,0 1 0,0 0 0,-1 1 0,10 5-147,-16-7 24,0 1-1,0 0 0,0 0 1,-1 0-1,0 1 1,0 0-1,0 0 0,-1 0 1,1 1-1,-1-1 1,0 1-1,-1 0 0,1 0 1,-1 1-1,-1-1 1,1 1-1,-1-1 0,0 1 1,-1 0-1,1 0 1,-1 0-1,-1-1 0,1 1 1,-1 0-1,0 0 1,-1 0-1,0 0 0,0 0 1,0 0-1,-1 0 1,0-1-1,0 1 0,-1-1 1,-2 6-24,-12 15-34,-1-1 1,-1 0 0,-1-2 0,-2 0-1,0-2 1,-1 0 0,-2-1 0,0-2-1,-1 0 1,0-2 0,-2-1 0,0-1-1,-2 0 34,23-11-25,34-18 29,10-1-67,0 1 1,0 2-1,1 2 1,1 1-1,0 2 1,0 2-1,16 0 63,-51 5-1,1-1-1,-1 1 0,1 0 0,-1 0 1,1 0-1,-1 1 0,0-1 1,1 1-1,-1 0 0,0 0 1,1 1-1,-1-1 0,0 1 1,0 0-1,0 0 0,0 1 1,-1-1-1,1 1 0,-1-1 1,1 1-1,-1 0 0,0 1 0,0-1 1,0 0-1,-1 1 0,1 0 1,-1 0-1,0-1 0,0 1 1,0 1-1,0-1 0,-1 0 1,1 0-1,-1 1 0,-1-1 1,1 0-1,0 1 0,-1 0 2,-1 10 56,-1-1 0,-1 0 0,0-1 0,-1 1 0,0-1 0,-1 1 0,0-1-1,-1 0 1,-1-1 0,0 0 0,-1 0 0,0 0 0,0-1 0,-2 0 0,1-1 0,-1 0 0,-1 0 0,0-1-1,-1 0-55,4-1 5,-1-1 0,1-1 0,-1 1-1,-1-1 1,1-1 0,-1 0-1,0 0 1,0-1 0,0 0-1,-1-1 1,1 0 0,-1-1-1,0 0 1,0 0 0,0-1-1,0-1 1,0 0 0,1-1-1,-1 1 1,0-2 0,0 0-1,0 0 1,1-1 0,-2-1-5,-22-26-2490,21-13-3348,13 15 275</inkml:trace>
  <inkml:trace contextRef="#ctx0" brushRef="#br0" timeOffset="709.13">857 435 17296,'0'0'3054,"0"0"-1047,0 0-133,0 0-550,0 0-822,-11 15-310,-65 106 614,66-102-744,2 1 1,0 0-1,0 1 1,2 0-1,1 0 0,0 0 1,2 1-1,0-1 1,2 1-1,0 0 1,2 0-1,0-1 0,1 2-62,1-18-15,-1 1 0,1-1 0,0 1 0,1-1 0,-1 0 0,1-1 0,0 1 0,0-1 0,1 1 0,-1-1 0,1-1 0,0 1 0,0 0 0,0-1 0,1 0 0,-1-1 0,1 1 0,-1-1 0,1 0 0,0 0 0,0-1 1,0 1-1,0-2 0,0 1 0,0 0 0,0-1 0,0 0 0,1-1 0,-1 1 0,0-1 0,0-1 0,0 1 0,-1-1 0,1 0 0,0 0 0,0 0 0,-1-1 0,0 0 0,1 0 0,-1 0 0,0-1 0,0 0 0,-1 0 0,1 0 0,-1 0 0,0-1 0,0 0 15,10-14 240,-2 0-1,0 0 1,-1-1 0,0-1 0,-2 0 0,-1 0-1,0-1 1,-2 0 0,0 0 0,-2-1 0,0 0 0,-2 1-1,0-8-239,0 25-9,-1 0-1,0-1 0,0 1 1,-1 0-1,1 0 1,-1 0-1,0 0 0,-1-1 1,1 1-1,-1 0 1,0 0-1,0 0 0,-1 0 1,0 0-1,0 0 1,0 1-1,0-1 0,0 0 1,-1 1-1,0 0 1,0-1-1,0 1 0,-1 0 1,1 1-1,-1-1 0,0 1 1,0-1-1,0 1 1,-1 1-1,-3-3 10,-77-1-5995,42 12-1826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42:29.03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4021 1985 13068,'0'0'2210,"0"0"-96,0 0 97,0 0-44,0 0-357,0 0-348,0 0-298,1-9-465,0 3-601,3-18 105,-2 38 30,-30 500 1449,5-186-1618,20 1896 470,35-906 315,-32-1292-812,0 588 737,-50 295-774,8-541-632,9-127-3236,22-161-1757,9-55 765,-2-2-8203</inkml:trace>
  <inkml:trace contextRef="#ctx0" brushRef="#br0" timeOffset="475.325">2626 7311 20884,'0'0'2263,"-14"10"-1174,-37 33-139,51-43-927,0 0-1,1 0 0,-1 0 0,0 0 1,0 0-1,1 1 0,-1-1 0,0 0 0,0 0 1,1 0-1,-1 1 0,0-1 0,0 0 0,0 0 1,0 1-1,0-1 0,1 0 0,-1 0 0,0 1 1,0-1-1,0 0 0,0 0 0,0 1 0,0-1 1,0 0-1,0 0 0,0 1 0,0-1 1,0 0-1,0 1 0,0-1 0,0 0 0,0 0 1,0 1-1,0-1 0,0 0 0,0 0 0,-1 1 1,1-1-1,0 0 0,0 0 0,0 1 0,0-1 1,-1 0-1,1 0 0,0 1 0,0-1 0,0 0 1,-1 0-1,1 0-22,149 0 646,10-9-523,61-7-1,68-8-20,68-3-22,59-3-69,60-1-33,53-1 17,45-2 16,5943-177 5199,-6038 201-5039,-72-3-150,-73-3-21,-72-5 0,-202 16 0,-1-3 0,0-2 0,0-3 0,20-8 0,-75 21-28,-1 0 0,1 0 0,-1 0 0,1-1 1,-1 1-1,1-1 0,-1 1 0,1-1 0,-1 0 0,1 0 0,-1 0 0,0 0 0,0 0 0,1-1 1,-1 1-1,0-1 0,0 1 0,0-1 0,-1 0 0,1 0 0,0 0 0,-1 0 0,1 0 1,-1 0-1,1 0 0,-1 0 0,0-1 0,0 1 0,0-1 0,-1 1 0,1 0 0,0-1 1,-1 1-1,0-1 0,1 0 0,-1 1 0,0-1 0,0 1 0,0-1 0,-1-1 28,-7-3-507,0 1-1,0 0 0,0 0 1,-1 1-1,0 0 1,0 0-1,0 1 0,-1 0 1,1 1-1,-1 0 1,0 1-1,0 0 0,-10-1 508,13 2-431,-121-22-7598</inkml:trace>
  <inkml:trace contextRef="#ctx0" brushRef="#br0" timeOffset="2056.201">6698 3344 17136,'0'-15'1500,"0"-47"-245,14 31 3425,27 52-3208,-35-15-1405,262 219-40,-147-105-3818,-121-120 3787,0 0-1,0-1 1,0 1-1,0-1 1,0 1-1,0 0 0,0-1 1,0 1-1,0-1 1,0 1-1,0-1 1,0 1-1,0 0 0,0-1 1,1 1-1,-1-1 1,0 1-1,0 0 0,0-1 1,1 1-1,-1 0 1,0-1-1,1 1 1,-1 0-1,0 0 0,0-1 1,1 1-1,-1 0 1,0 0-1,1-1 0,-1 1 1,1 0-1,-1 0 1,0 0-1,1 0 1,-1-1-1,1 1 0,-1 0 1,0 0-1,1 0 1,-1 0-1,1 0 1,-1 0-1,1 0 0,-1 0 1,0 0-1,1 1 1,-1-1-1,1 0 0,-1 0 1,0 0-1,1 0 1,-1 0-1,0 1 1,1-1-1,-1 0 0,1 0 1,-1 1-1,0-1 1,0 0-1,1 1 1,-1-1-1,0 0 0,0 1 1,1-1-1,-1 0 1,0 1-1,0-1 0,1 1 5,-2-44 470,0 33-180,0-21 1007,-2 0 0,-2 0 0,-1 0 0,-1 0 1,-9-22-1298,16 53 38,0-1 0,0 0 0,0 1 1,0-1-1,0 0 0,0 0 0,0 1 0,0-1 1,0 0-1,0 1 0,-1-1 0,1 0 0,0 1 1,-1-1-1,1 0 0,0 1 0,-1-1 0,1 1 1,-1-1-1,1 0 0,-1 1 0,1-1 0,-1 1 1,1 0-1,-1-1 0,1 1 0,-1-1 1,0 1-1,1 0 0,-1-1 0,0 1 0,1 0 1,-1 0-1,0 0 0,1-1 0,-1 1 0,0 0 1,0 0-1,1 0 0,-1 0 0,0 0 0,1 0 1,-1 0-1,0 1 0,0-1 0,1 0 0,-1 0 1,0 1-1,1-1 0,-1 0 0,0 0 1,1 1-1,-1-1 0,1 1 0,-1-1 0,1 1 1,-1-1-39,-25 38 288,24-34-288,-20 39-18,2 1-1,2 1 1,2 1 0,-8 37 18,5 9-2667,8-1-3844,8-42-2367</inkml:trace>
  <inkml:trace contextRef="#ctx0" brushRef="#br0" timeOffset="2538.652">9668 3371 18033,'-5'-13'2509,"-18"-39"-662,23 53-1746,0-1 0,-1 1 0,1-1 0,0 1 0,0-1-1,-1 1 1,1-1 0,0 1 0,-1-1 0,1 1 0,0-1 0,-1 0 0,1 1-1,-1-1 1,1 1 0,-1-1 0,1 0 0,-1 1 0,1-1 0,-1 0 0,1 0-1,-1 0 1,0 1 0,1-1 0,-1 0 0,1 0 0,-1 0 0,1 0 0,-1 0 0,0 0-1,1 0 1,-1 0 0,1 0 0,-1 0 0,0 0 0,1 0 0,-1-1 0,1 1-1,-1 0 1,1 0 0,-1-1 0,1 1 0,-1 0 0,1-1 0,-1 1 0,1 0-1,-1-1 1,1 1 0,0-1 0,-1 1 0,1-1 0,0 1 0,-1-1 0,1 1-1,0-1 1,-1 1 0,1-1 0,0 1 0,0-1 0,0 1 0,-1-1-101,2 17 151,5-6-115,0-1 0,0 0 0,1-1 1,0 1-1,0-1 0,1-1 0,0 0 0,1 0 0,-1 0 1,1-1-1,0 0 0,1-1 0,8 4-36,-13-6 10,35 20-230,2-1-1,0-1 0,1-3 1,1-2-1,1-1 0,40 6 221,-83-19-36,1-1-1,-1 0 1,1 0-1,0 0 1,-1 0-1,1-1 1,0 1-1,-1-1 1,1 1-1,0-1 1,-1 0-1,1 0 1,0 0-1,0-1 1,-1 1-1,1-1 1,0 1-1,-1-1 1,1 0-1,-1 0 1,1 0-1,-1 0 1,1-1-1,-1 1 1,0-1-1,1 1 1,-1-1-1,0 0 1,0 0-1,0 0 1,-1 0-1,1 0 1,0 0-1,-1 0 1,1-1-1,-1 1 1,1-2 36,-2-5 272,0-1 0,0 1 0,-1 0 0,0 0 0,-1 0 0,0-1 0,-1 1 0,0 1 0,0-1-1,0 0 1,-1 1 0,-1 0 0,1 0 0,-1 0 0,-1 0 0,0 1 0,0 0 0,0 0 0,-4-2-272,10 7 21,-1 1-1,0 0 0,1 0 1,-1 0-1,0 0 0,0 0 1,0 0-1,0 0 1,0 1-1,0-1 0,0 0 1,0 0-1,0 1 0,0-1 1,0 1-1,0-1 0,-1 1 1,1-1-1,0 1 1,0 0-1,-1 0 0,1-1 1,0 1-1,0 0 0,-1 0 1,1 0-1,0 0 1,-1 1-1,1-1 0,0 0 1,0 1-1,-1-1 0,1 0 1,0 1-1,0-1 0,0 1 1,0 0-1,0-1 1,0 1-1,0 0 0,0 0 1,0 0-1,0-1 0,0 1 1,0 0-1,0 0 0,1 0 1,-1 1-1,0-1 1,1 0-1,-1 0 0,1 0 1,-1 0-1,1 1-20,-12 30-124,2 0-1,1 0 1,2 1-1,1 0 1,2 0-1,1 4 125,-12 71-1367,1-45-3192,-2-3-3534</inkml:trace>
  <inkml:trace contextRef="#ctx0" brushRef="#br0" timeOffset="2995.637">6317 5981 19122,'0'0'1906,"0"0"427,0 0 256,0 0-1041,0 0-827,0 0-161,12 18-117,0 0-365,-6-8-57,1 0 1,0 0 0,0-1-1,1 0 1,0 0-1,0-1 1,1 0 0,0-1-1,1 0 1,4 3-22,33 18-9,1-1 0,2-2 0,39 12 9,-88-37-3,0 0-1,0 0 0,0 0 1,0 0-1,0 0 0,-1 0 1,1-1-1,0 1 0,0 0 1,0-1-1,0 1 0,0-1 1,0 1-1,-1-1 0,1 1 1,0-1-1,0 0 0,-1 1 1,1-1-1,0 0 0,-1 0 1,1 1-1,-1-1 0,1 0 1,-1 0-1,1 0 1,-1 0-1,0 1 0,1-1 1,-1 0-1,0 0 0,0 0 1,1 0-1,-1 0 0,0 0 1,0 0-1,0 0 0,0 0 1,-1 0-1,1 0 0,0 0 1,0 0-1,0 0 0,-1 0 1,1 0-1,-1 1 0,1-1 1,0 0-1,-1 0 4,-10-56 158,-54-67 1305,64 124-1442,0 1 1,0-1 0,0 1-1,0-1 1,0 1-1,0-1 1,1 1 0,-1 0-1,0-1 1,1 1 0,-1 0-1,0 0 1,1 0 0,-1-1-1,1 1 1,-1 0 0,1 0-1,-1 0 1,1 0 0,0 0-1,-1 0 1,1 0-1,0 0 1,0 0 0,0 0-1,0 0 1,0 0 0,0 0-1,0 0 1,0 0 0,0 0-1,0 0 1,0 0 0,1 0-1,-1 0 1,0 0 0,1 0-1,-1 0 1,1 0 0,-1 0-1,1-1 1,0 2-22,-1 6 84,0-1-198,5 142-196,3-100-2390,4 0-3407,-1-16-4062</inkml:trace>
  <inkml:trace contextRef="#ctx0" brushRef="#br0" timeOffset="3424.848">7951 5266 20756,'5'-13'2204,"25"-65"2708,-10 70-1855,14 33-3032,-26-18 122,15 12-270,0-2-1,1-1 0,1-1 0,0 0 1,1-2-1,1-1 0,0-2 0,0 0 1,1-2-1,0-1 0,14 2 124,-41-9-16,0 1-1,1-1 1,-1 1-1,0-1 1,0 0-1,1 1 1,-1-1-1,0 0 0,0 0 1,1 0-1,-1 0 1,0 0-1,1 0 1,-1 0-1,0-1 1,0 1-1,1 0 1,-1-1-1,0 1 1,0-1-1,0 1 1,0-1-1,0 0 1,1 1-1,-1-1 1,0 0-1,0 0 1,-1 1-1,1-1 1,0 0-1,0 0 1,0 0-1,-1 0 0,1-1 1,0 1-1,-1 0 1,1 0-1,-1 0 1,1 0-1,-1-1 1,0 1-1,1 0 1,-1 0-1,0-1 1,0 1-1,0 0 1,0-1-1,0 1 1,0 0-1,0 0 1,-1-1-1,1 1 1,0 0 16,-1-15 243,-1 1 1,-1 0 0,0 0-1,-1 0 1,-1 0-1,0 0 1,-1 1 0,0 0-1,-1 0 1,-1 1 0,-8-11-244,16 23 11,0 0 1,-1 0 0,1 0 0,0 0 0,-1 0 0,1 1 0,-1-1 0,1 0 0,-1 0 0,1 1 0,-1-1 0,0 0 0,1 1 0,-1-1-1,0 1 1,0-1 0,1 1 0,-1-1 0,0 1 0,0 0 0,0-1 0,0 1 0,1 0 0,-1-1 0,0 1 0,0 0 0,0 0 0,0 0-1,0 0 1,0 0 0,0 0 0,0 0 0,0 0 0,1 0 0,-1 1 0,0-1 0,0 0 0,0 0 0,0 1 0,0-1 0,1 1 0,-1-1-1,0 1 1,0-1 0,1 1 0,-1-1 0,0 1 0,1 0 0,-1-1 0,0 1 0,1 0 0,-1 0 0,1-1 0,-1 1 0,1 1-12,-20 54 541,17-46-516,-32 165-3017,25 3-5333,12-135-5502</inkml:trace>
  <inkml:trace contextRef="#ctx0" brushRef="#br0" timeOffset="3837.029">10184 4995 15246,'1'-12'6455,"4"-41"-4117,-5 52-2278,0-1 1,0 0 0,0 1 0,1-1-1,-1 1 1,0-1 0,1 0-1,-1 1 1,1-1 0,-1 1-1,1-1 1,0 1 0,-1 0-1,1-1 1,0 1 0,0 0 0,0-1-1,0 1 1,0 0 0,1 0-1,-1 0 1,0 0 0,0 0-1,1 0 1,-1 0 0,1 0 0,-1 1-1,1-1 1,-1 0 0,1 1-1,-1-1 1,1 1 0,-1 0-1,1-1 1,0 1 0,-1 0-1,1 0 1,-1 0 0,1 0 0,0 1-1,-1-1 1,1 0 0,-1 1-1,1-1 1,0 1-61,64 38 2649,-54-30-2472,35 23-805,2-2 0,1-3 1,2-2-1,0-2 0,6-1 628,-55-20-75,-2-2 61,-1 1 0,1-1 0,-1 1 0,1-1 0,-1 1 0,1-1 0,-1 1-1,1-1 1,-1 1 0,1-1 0,0 1 0,-1-1 0,1 0 0,0 0 0,-1 1-1,1-1 1,0 0 0,-1 0 0,1 0 0,0 1 0,-1-1 0,1 0 0,0 0 0,0 0-1,-1 0 1,1-1 0,0 1 0,0 0 0,-1 0 0,1 0 0,0 0 0,-1-1-1,1 1 1,0 0 0,-1-1 0,1 1 0,-1-1 0,1 1 0,0 0 0,-1-1-1,1 1 1,-1-1 0,1 1 0,-1-1 0,0 0 0,1 1 0,-1-1 0,0 0-1,1 1 1,-1-1 0,0 0 0,1 1 0,-1-1 0,0 0 0,0 1 0,0-1-1,0 0 1,0 1 0,0-1 0,0 0 0,0 0 0,0 0 14,-56-133 3406,15 50-155,26 134-2648,8 11-859,-9 188-4688,23-200-2604,6-13-8467</inkml:trace>
  <inkml:trace contextRef="#ctx0" brushRef="#br0" timeOffset="4150.613">11236 4411 11915,'0'0'7426,"0"0"-4501,13-6-698,41-14-380,-51 20-1798,-1 0 0,1 0 0,-1 0-1,1 0 1,-1 1 0,0-1 0,1 1 0,-1 0 0,1 0 0,-1 0 0,0 0 0,0 0 0,1 0 0,-1 1 0,0-1 0,0 1 0,0-1 0,-1 1 0,1 0 0,0 0 0,0 0 0,-1 0 0,1 0-49,5 6 101,15 16-7,0-1 0,2-1 0,1-2-1,0 0 1,1-1 0,1-2-1,1-1 1,0-1 0,10 3-94,-35-17 4,0 0 0,0 0 0,0 0 0,0 0 0,0 0 0,0-1 0,1 0 0,-1 1 0,0-1 1,0 0-1,0-1 0,1 1 0,-1 0 0,0-1 0,0 0 0,0 0 0,0 0 0,0 0 0,0 0 0,0 0 0,0-1 0,-1 0 0,1 1 1,0-1-1,-1 0 0,1 0 0,-1-1 0,0 1 0,0 0 0,0-1 0,0 1 0,0-1 0,0 0 0,-1 1 0,1-1 0,-1 0 0,0 0 0,0 0 1,0 0-1,0 0 0,0-1 0,-1 1-4,4-10 230,-1 1 0,0-1 0,-1 0 1,-1 0-1,0 0 0,0 0 0,-1 0 0,-2-10-230,2 23 16,0 1 0,0-1 0,0 0-1,0 1 1,0-1 0,-1 0-1,1 1 1,0-1 0,0 0-1,0 1 1,0-1 0,-1 0-1,1 1 1,0-1 0,0 0-1,-1 0 1,1 1 0,0-1 0,0 0-1,-1 0 1,1 0 0,0 1-1,-1-1 1,1 0 0,0 0-1,-1 0 1,1 0 0,0 0-1,-1 0 1,1 1 0,0-1-1,-1 0 1,1 0 0,0 0 0,-1 0-1,1 0 1,-1 0 0,1-1-1,0 1 1,-1 0 0,1 0-1,0 0 1,-1 0 0,1 0-1,0 0 1,-1-1 0,1 1 0,0 0-1,0 0 1,-1 0 0,1-1-1,0 1 1,0 0 0,-1 0-1,1-1 1,0 1 0,0 0-1,-1-1 1,1 1 0,0 0-1,0-1 1,0 1 0,0 0 0,0-1-1,0 1 1,0 0 0,0-1-1,-1 1 1,1-1-16,-16 27 252,-8 31-118,2 1-1,3 0 0,-8 46-133,-10 78-6411,29-147-983</inkml:trace>
  <inkml:trace contextRef="#ctx0" brushRef="#br0" timeOffset="4661.246">4718 5542 6854,'0'0'11510,"0"0"-7907,16-6-1953,53-16 0,-66 22-1591,1 0 1,-1 0 0,1 1 0,0-1 0,-1 1 0,1 0 0,-1 0-1,1 0 1,-1 0 0,0 1 0,1-1 0,-1 1 0,0 0 0,0 0 0,0 0-1,0 0 1,0 0 0,-1 1 0,1-1 0,0 2-60,7 5 78,52 40 82,151 127-2679,-211-178 2502,-1 0 0,0-1-1,0 1 1,0 0 0,0 0 0,0-1 0,-1 1 0,1 0 0,-1-1-1,1 1 1,-1 0 0,0-1 0,0 1 0,0-1 0,0 1 0,-1-1-1,1 1 1,-1 0 0,1-1 0,-1 1 0,0 0 0,0 0-1,0-1 1,0 0 17,-1-7 177,-19-183 7745,-35 507-9491,37-223-4341,1-3-7911</inkml:trace>
  <inkml:trace contextRef="#ctx0" brushRef="#br1" timeOffset="6008.409">1944 6883 20211,'0'0'1810,"0"0"-839,0 0-63,0 0 571,0 0-257,0 0-448,23-16-272,99-57-171,53 1-208,55-8-107,64-22-16,63-22 10,59-22 60,51-17 47,729-259-114,1776-614 464,531-130 2656,-3061 1018-2803,-57 16-186,-59 16-91,-59 18 63,-93 31-79,115-63-27,-235 99-64,-48 15-490,-33 19-296,-144 55-6069,44-16-2759</inkml:trace>
  <inkml:trace contextRef="#ctx0" brushRef="#br1" timeOffset="10026.323">7044 447 7207,'0'0'3016,"0"0"-1372,0 0-85,0 0 753,-2-13-108,-10-38-421,12 49-1606,0 1-1,-1-1 0,1 1 0,0-1 0,-1 1 1,0 0-1,1-1 0,-1 1 0,0 0 1,1 0-1,-1-1 0,0 1 0,0 0 0,0 0 1,0 0-1,0 0 0,0 0 0,-1 0 1,1 0-1,0 1 0,0-1 0,-1 0 0,1 1 1,0-1-1,-1 1 0,1-1 0,0 1 1,-1-1-1,1 1 0,-1 0 0,1 0 0,-2 0-176,-57 24 1493,46-15-1454,1 2-1,0 0 0,0 1 0,1 0 0,1 1 0,0 0 0,0 1 1,1 0-1,1 0 0,1 1 0,0 0 0,1 1 0,0 0 0,2 0 0,-1 0 1,2 1-1,1 0 0,0 0 0,0 0 0,2 0 0,0 2-38,1-1-320,0 0 0,2 0 1,0-1-1,0 1 0,2-1 0,0 1 0,1-1 0,1-1 0,0 1 0,2-1 0,-1 0 0,2 0 1,3 4 319,-1-6-547,-1 0 0,2 0 0,0-2 0,0 1 0,1-1 0,1-1 0,0 0 0,0-1 0,1-1 0,15 8 547,-15-10-115,1-1-1,-1 0 1,1-1 0,0-1 0,1 0 0,-1-2-1,1 0 1,0 0 0,-1-1 0,1-2 0,10 0 115,-14-1 33,0-1 0,0 0 0,-1-1 1,1-1-1,-1 0 0,0 0 1,0-1-1,0-1 0,-1 0 1,0 0-1,0-1 0,-1-1 1,0 0-1,-1 0 0,0-1 1,0 0-1,5-9-33,7-9 651,-2-1 0,-1-2 1,-2 1-1,-1-2 0,-1 0 0,1-7-651,-7 17 281,-1 1 0,-1-2 1,-1 1-1,0-1 0,-2 0 0,0-12-281,-3 32 29,1 0 0,-1 0 0,0 1-1,-1-1 1,1 0 0,0 0 0,-1 0 0,1 0-1,-1 0 1,0 1 0,0-1 0,0 0 0,0 1 0,-1-1-1,1 1 1,-1-1 0,1 1 0,-1 0 0,0 0 0,0-1-1,0 1 1,0 0 0,0 1 0,-1-1 0,1 0 0,-1 1-1,1-1 1,-1 1 0,1 0 0,-1 0 0,0 0-1,1 0 1,-1 0 0,0 1 0,-2-1-29,-10 1 142,-1 2-1,0 0 1,1 0-1,0 1 1,0 1 0,0 1-1,0 0 1,0 1-1,1 0 1,0 2 0,1-1-1,-1 2 1,1-1-1,1 2 1,0 0 0,0 0-1,1 1 1,1 1 0,-10 12-142,11-16-1,0 2 1,0-1 0,1 1-1,0 0 1,1 1 0,0 0 0,1 0-1,0 0 1,1 1 0,0 0 0,1 0-1,0 0 1,1 0 0,1 1 0,0-1-1,0 1 1,1 0 0,1-1-1,0 1 1,1 6 0,2-13 5,-1 0-1,2 0 1,-1 0-1,1 0 1,-1-1-1,2 1 0,-1-1 1,0 0-1,1 0 1,0-1-1,0 1 1,1-1-1,-1 0 1,1-1-1,0 1 1,0-1-1,0 0 1,0-1-1,0 0 1,1 0-1,-1 0 1,1 0-1,0-1 1,-1 0-1,1-1 0,0 1 1,0-1-1,-1-1 1,1 1-1,0-1 1,-1 0-1,1-1 1,0 1-1,-1-1 1,0-1-1,1 1 1,3-4-5,2 0 26,0 0 0,0-1 0,0-1 0,-1 0 0,-1-1 1,1 0-1,-1-1 0,-1 0 0,0 0 0,0-1 0,-1 0 1,-1 0-1,0-1 0,0 0 0,-1 0 0,0-1 0,-1 0 1,-1 0-1,0 0 0,0-4-26,-2-20 806,-13 47-32,8-2-758,0-1 0,1 1 1,0 0-1,0 1 0,0-1 0,1 0 1,0 0-1,1 1 0,0-1 0,0 0 0,1 1 1,0-1-1,1 0 0,-1 0 0,2 0 1,-1 0-1,1 0 0,0 0 0,1 0 0,-1-1 1,2 0-1,-1 0 0,1 0 0,0 0 1,0-1-1,1 1-16,-1-4-14,-1 1 1,1-1-1,0 0 1,0-1-1,0 1 1,0-1-1,0 0 1,1 0-1,-1-1 1,0 0-1,1 0 1,-1 0-1,1 0 1,0-1-1,-1 0 1,1 0-1,-1 0 1,1-1-1,0 0 1,-1 0-1,0-1 1,1 1-1,-1-1 1,0 0-1,0 0 1,0-1-1,0 0 1,0 0-1,0 0 1,3-3 12,10-7 14,-1-1-1,-1 0 0,0-1 0,-1-1 0,-1 0 0,0-1 0,4-9-12,121-236 636,-124 248-568,-14 48-240,-2-22 185,26 320-590,-53-318 545,-2-12-31,1-2 0,-1 0 0,1-3 0,0 0 0,-1-1-1,-20-7 64,33 7-496,10 3-1135,5 1-2792,3 0-1139</inkml:trace>
  <inkml:trace contextRef="#ctx0" brushRef="#br1" timeOffset="10441.837">8399 653 15695,'0'0'3256,"0"0"-667,0 0-234,0 0-674,0 0-901,4-4-455,-2 2-316,-2 1 3,1 1 0,-1-1 1,1 0-1,-1 1 0,1-1 1,-1 0-1,1 1 0,-1-1 1,1 1-1,-1-1 0,1 1 1,0-1-1,-1 1 0,1-1 1,0 1-1,0-1 0,-1 1 1,1 0-1,0 0 0,0-1 1,0 1-1,-1 0 0,1 0 1,0 0-1,0 0 0,0 0 0,-1 0 1,1 0-1,0 0 0,0 0 1,0 0-1,-1 1 0,1-1 1,0 0-1,0 0 0,-1 1 1,1-1-1,0 0 0,0 1 1,-1-1-1,1 1 0,0-1 1,-1 1-1,1 0 0,-1-1 1,1 1-1,-1-1 0,1 1 1,-1 0-1,1-1 0,-1 1 0,0 0 1,1 0-1,-1-1 0,0 1 1,0 0-1,1 0 0,-1 0 1,0-1-1,0 1 0,0 0 1,0 0-1,0 0-12,5 9 79,-5-7-72,0-1-1,0 1 1,1 0-1,0-1 0,-1 1 1,1-1-1,0 0 1,0 1-1,0-1 1,1 0-1,-1 1 0,1-1 1,-1 0-1,1 0 1,-1 0-1,1 0 1,0 0-1,0-1 0,0 1 1,0-1-1,1 1 1,-1-1-1,0 0 1,0 1-1,1-1 0,-1-1 1,1 1-1,-1 0 1,1 0-1,-1-1 0,1 0 1,0 1-1,-1-1 1,1 0-1,-1 0 1,1 0-1,0-1 0,-1 1 1,1-1-1,0 1-6,3-5 128,0 1 0,0-1 0,0 0 0,0 0 0,-1 0 0,0-1 0,0 0 0,-1 0 0,0 0-1,0-1 1,0 1 0,-1-1 0,0 0 0,0 0 0,0 0 0,-1 0 0,0-1 0,-1 1 0,0 0 0,0-1 0,0 1-1,-1-1 1,0 0 0,-1 1 0,0-1 0,0-3-128,-2 9 38,1-1 0,-1 1 0,1 0 0,-1 0-1,0 1 1,1-1 0,-1 0 0,0 1 0,0 0 0,0 0 0,0 0-1,0 0 1,-1 0 0,1 0 0,0 1 0,0 0 0,-1-1-1,1 1 1,0 1 0,0-1 0,-1 0 0,1 1 0,0-1 0,0 1-1,0 0 1,0 0 0,0 1 0,0-1 0,0 0 0,0 1 0,0 0-1,0 0 1,0 0-38,-12 8 8,0 0-1,1 0 1,0 1-1,0 1 0,2 1 1,-1 0-1,2 0 1,0 1-1,0 0 0,1 1 1,1 1-1,1-1 1,0 1-1,1 1 1,0-1-1,2 1 0,0 0 1,-2 12-8,7-23-22,0 0 1,0 1-1,0-1 1,1 1-1,0-1 1,0 0-1,1 1 1,-1-1-1,1 0 1,1 0-1,-1 0 1,1 0-1,0-1 1,0 1-1,1-1 1,0 1-1,0-1 1,0-1-1,0 1 1,1 0-1,0-1 1,0 0-1,0 0 1,0-1-1,1 1 1,0-1-1,-1 0 1,1-1-1,0 1 1,0-1-1,0 0 1,1-1-1,-1 1 1,0-1-1,1-1 1,0 1 21,3 1-61,0 1 1,1-2 0,-1 1-1,0-2 1,1 1 0,-1-1 0,1-1-1,-1 0 1,0 0 0,0-1-1,1 0 1,-1-1 0,0 0-1,-1-1 1,1 0 0,-1-1 0,0 1-1,0-2 1,0 1 0,0-1-1,-1-1 1,0 0 0,-1 0-1,1 0 1,-1-1 0,-1 0-1,4-5 61,-2-16-1721,-10 10-4047,-3 12-900</inkml:trace>
  <inkml:trace contextRef="#ctx0" brushRef="#br1" timeOffset="11443.154">9358 347 7207,'0'0'3464,"0"0"-1264,0 0 101,0 0-177,0 0-592,0 0-298,1-6-193,-1 4-998,1 0 1,-1 1 0,0-1 0,1 0 0,-1 1-1,1-1 1,0 1 0,-1-1 0,1 1 0,0-1-1,0 1 1,0-1 0,0 1 0,0 0 0,1 0 0,-1-1-1,0 1 1,0 0 0,1 0 0,-1 0 0,1 0-1,-1 0 1,1 1 0,-1-1 0,1 0 0,0 1-1,-1-1 1,1 1 0,0 0 0,-1-1 0,1 1-1,0 0 1,-1 0 0,2 0-44,256-20 3128,-276 39-425,-7 65-2496,18-27-244,3 1 1,2 0 0,3-1-1,2 1 1,9 44 36,-7-55-293,-3 41-60,-5-84 373,-2-1-1,1 1 1,0-1 0,0 0-1,-1 0 1,0 0-1,1-1 1,-1 0-1,0 1 1,0-1-1,-1 0 1,1-1 0,0 1-1,-1-1 1,1 0-1,0 0 1,-1 0-1,0-1 1,1 1-1,-1-1 1,1 0-1,-1-1 1,1 1 0,-1-1-1,1 0 1,-1 0-1,0 0-19,-10 0 204,-123 1 1354,124 3-1458,21 1-97,24 2-100,56-2 149,1-4 0,-1-4 1,0-3-1,0-4 0,55-16-52,-124 23-3,-12 3 9,1 0 1,-1 0-1,1 0 1,-1-1 0,0 0-1,1-1 1,-1 1-1,0-1 1,-1-1-1,1 1 1,0-1-1,1-1-6,-13 6-438,3 20-5653,3-13 219</inkml:trace>
  <inkml:trace contextRef="#ctx0" brushRef="#br0" timeOffset="20470.462">21805 1353 15855,'5'-67'1779,"1"-6"2827,-15 114 646,-9 35-5278,-33 455 839,37-341-740,-142 1198-356,4-306 315,-32 419 817,78-676-881,95-670-2925,13-118-2216,10-20-4180</inkml:trace>
  <inkml:trace contextRef="#ctx0" brushRef="#br0" timeOffset="20953.864">19353 6391 17457,'-20'-7'2247,"-122"-36"230,62 15 1110,79 28-3562,1-1 0,0 0-1,-1 0 1,1 0 0,0 1-1,0-1 1,0 0-1,0 0 1,0 0 0,0 0-1,0 1 1,0-1 0,0 0-1,0 0 1,0 0-1,1 0 1,-1 1 0,0-1-1,1 0 1,-1 0 0,0 1-1,1-1 1,-1 0-1,1 0 1,-1 1 0,1-1-1,-1 1 1,1-1 0,0 0-1,-1 1 1,1-1-1,0 1 1,-1-1 0,1 1-1,0 0 1,0-1 0,0 1-1,-1 0 1,1 0 0,0-1-1,0 1 1,0 0-1,-1 0 1,1 0 0,0 0-1,0 0 1,0 0 0,0 0-1,0 0 1,-1 0-1,1 1 1,0-1 0,0 0-1,0 0 1,-1 1 0,1-1-1,0 1-24,1-2 11,105-18 61,1 4 0,77 0-72,-54 5 43,139-12-27,62-5-91,56-3-261,48-4 69,3543-207 123,343 48 2866,-4138 186-2688,877-58-30,-1058 65-9,80-8-753,-1-3 0,0-3-1,-2-4 1,36-14 758,-108 29-298,-4 3 87,-1-1-1,1 0 1,-1 0 0,1 0 0,-1 0 0,1 0 0,-1-1 0,0 1 0,0-1-1,0 0 1,0 0 0,0 0 0,0-1 0,0 1 0,-1-1 0,1 1 0,-1-1-1,0 0 1,0 0 0,0 0 0,0 0 0,1-2 211,-18-12-3518,-29 6-1399</inkml:trace>
  <inkml:trace contextRef="#ctx0" brushRef="#br0" timeOffset="23251.978">29152 2260 17200,'0'0'2435,"13"-14"-193,41-44 107,-49 54-2175,-1 1 0,1 0 0,0 0 0,0 0 0,0 1 0,1 0 1,-1 0-1,0 0 0,1 1 0,0-1 0,-1 1 0,1 1 0,0-1 1,-1 1-1,1 0 0,0 0 0,-1 0 0,1 1 0,0 0 0,-1 0 1,1 1-1,-1-1 0,1 1 0,-1 1 0,0-1 0,0 1 0,0-1 1,0 1-1,0 1-174,357 244 640,-361-246-642,0-1 0,1 1 0,-1-1-1,1 1 1,-1-1 0,1 0 0,0 0 0,-1 0-1,1 0 1,0 0 0,0 0 0,-1-1-1,1 1 1,0 0 0,0-1 0,0 1-1,0-1 1,0 0 0,0 0 0,0 0 0,0 0-1,0 0 1,0 0 0,0 0 0,0-1-1,0 1 1,0-1 0,-1 1 0,1-1 0,0 0-1,0 0 1,0 0 0,-1 0 0,1 0-1,-1 0 1,1-1 2,0-7 71,-1-1-1,0 0 0,-1 0 1,0 0-1,-1 0 0,0 0 1,0 1-1,-1-1 1,-1 0-1,1 1 0,-5-9-70,7 18 28,0-1 1,0 0-1,0 1 0,0-1 0,0 1 0,0-1 0,0 1 0,0-1 0,0 1 0,0-1 1,-1 1-1,1-1 0,0 1 0,0-1 0,-1 1 0,1-1 0,0 1 0,-1-1 1,1 1-1,-1 0 0,1-1 0,0 1 0,-1 0 0,1-1 0,-1 1 0,1 0 1,-1-1-1,1 1 0,-1 0 0,1 0 0,-1 0 0,1-1 0,-1 1 0,1 0 1,-1 0-1,0 0 0,1 0 0,-1 0 0,1 0 0,-1 0 0,1 0 0,-1 0 0,1 1 1,-1-1-1,1 0 0,-1 0 0,1 0 0,-1 1 0,1-1 0,-1 0 0,1 0 1,-1 1-1,1-1 0,-1 0 0,1 1 0,-1-1 0,1 1 0,0-1 0,-1 1-28,-19 33 532,16-26-582,-8 17 51,1 0 0,1 0-1,1 1 1,1 0 0,2 0 0,0 1 0,2 0 0,0 5-1,6 78-2906,0-77-1786,-1-8-3556</inkml:trace>
  <inkml:trace contextRef="#ctx0" brushRef="#br0" timeOffset="21691.618">23961 2498 9417,'6'-81'6283,"-6"78"-6101,0 0 0,0-1 0,1 1 0,-1 0-1,1-1 1,0 1 0,0 0 0,0 0 0,0-1 0,1 1 0,-1 0-1,1 0 1,0 1 0,0-1 0,0 0 0,0 0 0,0 1 0,1 0-1,-1-1 1,1 1 0,-1 0 0,1 0 0,0 0 0,0 0-1,0 1 1,0-1 0,0 1 0,0 0 0,0 0 0,1 0 0,-1 0-1,0 1 1,1-1 0,1 1-182,4 0 111,0 0-1,0 1 1,0 0-1,0 1 1,0 0-1,-1 0 1,1 1 0,-1 0-1,1 1 1,-1 0-1,6 4-110,24 17 37,-2 2 0,-1 1-1,-1 2 1,13 17-37,-15-15 10,1-1 0,2-2 0,1-1 0,15 7-10,-49-33 2,0 0 0,0 0 0,0 0 0,1 0 0,-1-1 0,1 1 0,-1-1 1,1 1-1,0-1 0,-1 0 0,1 0 0,0 0 0,0-1 0,0 1 0,0 0 0,0-1 0,0 0 0,0 0 0,0 0 0,0 0 0,0 0 0,0-1 1,0 0-1,-1 1 0,1-1 0,0 0 0,0 0 0,0 0 0,-1-1 0,1 1 0,0-1-2,2-15 350,0 0 0,-1 0 0,-1-1 0,-1 1-1,0-1 1,-1 1 0,-1-1 0,-1 0 0,0 1 0,-1-1 0,-1 1 0,-1-1-1,-1 0-349,3 11 139,-16-50 1100,18 56-1211,-1 0 0,1 0-1,-1 0 1,1 0-1,-1 0 1,1 0 0,-1 0-1,0 0 1,1 0 0,-1 0-1,0 1 1,0-1-1,0 0 1,0 0 0,0 1-1,0-1 1,0 1-1,0-1 1,0 1 0,0-1-1,0 1 1,0-1-1,0 1 1,0 0 0,0 0-1,0 0 1,0 0-1,0 0 1,-1 0 0,1 0-1,0 0 1,0 0-1,0 0 1,0 0 0,0 1-1,0-1 1,0 0-1,0 1 1,0-1 0,0 1-1,0-1 1,0 1-1,0 0 1,0-1 0,0 1-1,-1 1-27,-10 10 18,0 2 0,1-1-1,1 2 1,0-1-1,0 1 1,2 1 0,0 0-1,1 0 1,0 1 0,1 0-18,-12 26 21,5-15-257,-63 154-1254,43-58-8550,27-89-450</inkml:trace>
  <inkml:trace contextRef="#ctx0" brushRef="#br0" timeOffset="22081.604">26643 1523 15567,'0'0'2450,"13"-5"-907,-3 1-1239,92-19 2702,-69 29-2620,-1 0 1,0 2-1,-1 2 0,0 1 1,-1 1-1,0 2 1,7 4-387,7 3 135,177 70 35,-219-89-161,1 0 0,0-1-1,0 1 1,0-1 0,0 0-1,0 0 1,0 0 0,0 0-1,0-1 1,1 1 0,-1-1-1,0 0 1,0 0 0,0 0-1,1 0 1,-1-1 0,0 1-1,0-1 1,0 0 0,0 0-1,0 0 1,0 0 0,0-1-1,0 1 1,0-1 0,0 0-1,-1 1 1,1-1 0,-1 0-1,1-1 1,-1 1 0,0 0-1,0-1 1,0 1 0,0-1-1,0 0 1,0 1 0,-1-1-1,0 0 1,1 0 0,-1 0-1,0 0 1,0 0 0,-1-1-1,1-1-8,0 0 116,0 0 0,-1-1 0,1 1-1,-1 0 1,0-1 0,-1 1 0,1 0-1,-1-1 1,0 1 0,0 0 0,-1 0 0,0 0-1,0 0 1,0 0 0,0 0 0,-1 1 0,0-1-1,0 1 1,0-1 0,0 1 0,-1 0 0,1 0-1,-1 1 1,0-1 0,0 1 0,-1 0-1,1 0 1,-1 0 0,-1 0-116,3 3 26,0 1 0,0 0 0,0-1 0,0 1 0,0 0 0,0 1 0,0-1 0,1 0 0,-1 1 0,0 0 0,1-1 0,-1 1 0,1 0 0,0 0 0,-1 1 0,1-1 0,0 0 0,0 1 0,1-1 0,-1 1 0,0 0 0,0 1-26,-4 4 10,-23 35-15,2 1 0,2 1-1,2 1 1,2 1 0,-1 9 5,-25 72-2765,20-55-936,5-12-2528</inkml:trace>
  <inkml:trace contextRef="#ctx0" brushRef="#br0" timeOffset="22469.381">25396 3384 23094,'0'0'1511,"0"0"-769,0 0-171,13-6 230,42-12-534,-52 18-265,-1 0 0,0 0 0,0 1 0,0-1 0,1 1 0,-1 0 0,0-1 0,0 1 1,0 0-1,0 0 0,0 0 0,0 0 0,-1 1 0,1-1 0,0 0 0,0 1 0,-1-1 1,1 1-1,-1 0 0,0 0 0,1-1 0,-1 1 0,0 1-2,8 7 5,1 3-63,1-1 0,0 0 0,1-1 0,0 0 1,1-1-1,0 0 0,1-1 0,0-1 0,0 0 0,1-1 0,0 0 0,0-1 0,1-1 1,-1-1-1,1 0 0,0-1 0,1 0 0,-1-1 0,6-1 58,-18-4-41,-1 1-1,1-1 0,-1 0 1,1 0-1,-1-1 0,0 1 1,0-1-1,-1 1 0,1-1 1,-1 0-1,0 0 0,1 0 1,-2 0-1,1-1 0,-1 1 1,1 0-1,-1-1 0,0 1 1,-1-1-1,1 1 0,-1-1 1,0 1-1,0-1 0,0 1 1,0-1-1,-1 0 0,0 1 1,0 0-1,-2-4 42,3 4 23,0-3 270,-1 0-1,0 0 1,0 0 0,0 0-1,-1 0 1,0 1-1,-1-1 1,1 1 0,-1-1-1,-1 1 1,1 0-1,-1 0 1,0 0 0,0 1-1,-1-1 1,-3-2-293,7 7 43,-1 1 1,0 0-1,1 0 0,-1-1 1,1 1-1,-1 0 0,0 0 1,1 1-1,-1-1 1,0 0-1,1 1 0,-1-1 1,1 0-1,-1 1 0,1 0 1,-1-1-1,1 1 1,-1 0-1,1 0 0,-1 0 1,1 0-1,0 0 0,0 0 1,0 0-1,0 1 1,-1-1-1,1 0 0,1 0 1,-1 1-1,0-1 0,0 1 1,0-1-1,1 1 1,-1-1-1,1 1 0,-1 0 1,1-1-1,0 1 0,0-1 1,-1 2-44,-9 26-82,0-1 1,2 1-1,2 1 1,0-1-1,2 1 0,1 0 1,1 27 81,10 57-7896,-1-71-1387</inkml:trace>
  <inkml:trace contextRef="#ctx0" brushRef="#br0" timeOffset="22840.73">27108 3118 20147,'0'0'2488,"13"-12"-892,46-35-128,-55 45-1396,0 0 0,0 1 0,-1-1 0,1 1 0,0 0 0,0 0 0,1 0 0,-1 0 0,0 1 0,0 0 0,0 0 0,0 0 0,1 0 0,-1 1 0,0-1 0,0 1 0,0 0 0,0 1 0,0-1 0,0 0 1,0 1-1,-1 0 0,1 0 0,0 1-72,2 0 33,31 15 11,0 3 1,-2 1 0,0 1 0,-2 2 0,26 25-45,-58-49-2,-1 0 0,1 0 0,-1 0 0,1 0 0,0 0 1,-1 0-1,1 0 0,0 0 0,0 0 0,-1-1 0,1 1 0,0 0 0,0-1 0,0 1 1,0-1-1,0 1 0,0-1 0,0 1 0,0-1 0,0 1 0,0-1 0,0 0 1,0 0-1,0 1 0,0-1 0,1 0 0,-1 0 0,0 0 0,0 0 0,0-1 0,0 1 1,0 0-1,0 0 0,0-1 0,0 1 0,0 0 0,0-1 0,0 1 0,0-1 0,0 0 1,0 1-1,0-1 0,0 0 0,0 1 0,-1-1 0,1 0 0,0 0 0,0 0 1,-1 1-1,1-1 0,0-1 2,21-93 1003,-31 100 97,0 5-1113,0 2-1,0-1 1,1 1 0,1 1-1,0-1 1,1 1 0,0 0-1,1 1 1,1-1 0,0 1-1,-1 6 14,-5 53-9035,9-59 216</inkml:trace>
  <inkml:trace contextRef="#ctx0" brushRef="#br0" timeOffset="23748.589">25512 1794 16239,'0'0'2819,"0"0"-1911,13-8 207,45-19 700,-56 26-1728,0 1 0,0 0 0,1-1 0,-1 1 0,0 0 0,0 0 0,0 0 0,0 0 0,1 1-1,-1-1 1,0 1 0,0-1 0,0 1 0,0 0 0,0 0 0,0-1 0,0 2 0,0-1 0,0 0 0,-1 0-1,1 0 1,0 1 0,-1-1 0,1 1 0,0 0-87,5 4 246,230 221 1910,-236-226-2152,-1 0-1,1 0 0,0 0 0,0 0 1,-1 0-1,1 0 0,0 0 0,0-1 0,0 1 1,0 0-1,0 0 0,0-1 0,0 1 1,0 0-1,0-1 0,0 1 0,1-1 1,-1 0-1,0 1 0,0-1 0,0 0 1,1 0-1,-1 0 0,0 1 0,0-1 1,1-1-1,-1 1 0,0 0 0,0 0 0,1 0 1,-1-1-1,0 1 0,0 0 0,0-1 1,0 1-1,1-1 0,-1 0 0,0 1 1,0-1-1,0 0 0,0 0 0,0 1 1,-1-1-1,1 0 0,0 0 0,0 0 1,0 0-1,-1 0 0,1 0 0,-1 0 0,1-1 1,-1 1-1,1 0 0,-1 0 0,1 0 1,-1 0-1,0-1 0,0 1 0,0 0 1,0 0-1,0-1-3,3-23 303,-1-1 0,-2 1 0,0-1 0,-2 0 0,-1 1 0,-1 0 0,0 0-1,-7-16-302,-2 59 743,-65 224-493,-2 5-1976,20-86-7475,25-81-5224</inkml:trace>
  <inkml:trace contextRef="#ctx0" brushRef="#br0" timeOffset="24140.661">23279 3839 18001,'1'-122'4159,"-1"120"-4036,0-1 1,1 0 0,-1 1 0,0-1-1,1 0 1,0 1 0,-1-1-1,1 1 1,0-1 0,0 1 0,1 0-1,-1-1 1,0 1 0,1 0 0,-1 0-1,1 0 1,0 0 0,0 0 0,0 0-1,0 0 1,0 1 0,0-1-1,0 1 1,0-1 0,1 1 0,-1 0-1,0 0 1,1 0 0,-1 0 0,1 0-1,0 1 1,-1-1 0,1 1 0,-1 0-1,1-1 1,0 1 0,-1 0-1,1 1 1,0-1 0,-1 0 0,1 1-1,-1 0 1,1-1 0,0 1 0,0 1-124,16 5 81,-1 0 1,0 2 0,0 0 0,-1 1 0,0 1 0,0 0 0,13 14-82,14 7-13,87 66-729,-130-98 730,0 0-1,0-1 1,-1 1-1,1 0 1,0-1 0,0 1-1,-1-1 1,1 1-1,0-1 1,-1 1-1,1-1 1,-1 1 0,1-1-1,0 1 1,-1-1-1,0 0 1,1 1-1,-1-1 1,1 0 0,-1 0-1,0 1 1,1-1-1,-1 0 1,0 0-1,0 0 1,0 1 0,0-1-1,1 0 1,-1 0-1,0 0 1,0 0 0,-1 1-1,1-1 1,0 0-1,0 0 1,0 0-1,0 1 1,-1-1 0,1 0-1,0 0 1,-1 1-1,1-1 1,-1 0-1,1 0 13,-1-4-35,-27-159 398,28 162-307,0 0 0,0 0 0,0 1-1,-1-1 1,1 0 0,0 0 0,-1 1-1,1-1 1,-1 0 0,1 1 0,-1-1-1,0 1 1,0-1 0,1 0 0,-1 1 0,0 0-1,-1-1 1,1 1 0,0 0 0,0-1-1,0 1 1,-1 0 0,1 0 0,-1 0-1,1 0 1,-1 0 0,1 0 0,-1 1 0,0-1-1,1 1 1,-1-1 0,0 1 0,1-1-1,-1 1 1,0 0 0,0 0 0,1 0 0,-2 0-56,-4 5 24,1 0 0,0 1 0,0 0-1,0 1 1,1-1 0,-1 1 0,2 0 0,-1 0 0,1 1 0,0-1 0,-2 7-24,-2 1 14,-62 138-480,31-47-6195,18-50-4725</inkml:trace>
  <inkml:trace contextRef="#ctx0" brushRef="#br0" timeOffset="24628.253">22966 2179 17969,'0'0'1559,"0"0"288,0 0 283,13-9-368,41-26-764,-51 34-950,-1 0 1,1 0 0,-1 1-1,1-1 1,-1 1 0,1-1-1,0 1 1,-1 0 0,1 0-1,-1 1 1,1-1-1,0 0 1,-1 1 0,1-1-1,-1 1 1,1 0 0,-1 0-1,0 0 1,1 0-1,-1 0 1,0 1 0,1 0-49,8 3 179,268 141 590,-278-145-772,0 0 1,-1 0 0,1 0 0,0-1-1,0 1 1,0 0 0,-1 0 0,1 0-1,0-1 1,0 1 0,0 0-1,1-1 1,-1 1 0,0-1 0,0 1-1,0-1 1,0 0 0,0 1 0,0-1-1,1 0 1,-1 0 0,0 0-1,0 0 1,0 0 0,1 0 0,-1 0-1,0 0 1,0-1 0,0 1 0,1 0-1,-1-1 1,0 1 0,0-1-1,0 1 1,0-1 0,0 1 0,0-1-1,0 0 1,0 1 0,0-1 0,0 0-1,-1 0 1,1 0 0,0 0-1,0 0 1,-1 0 0,1 0 0,-1 0-1,1 0 1,-1 0 0,1 0 0,-1 0-1,1-1 1,-1 0 2,0-14 12,-1-1 0,-1 0 0,0 0 1,-1 1-1,-1-1 0,0 1 0,-1 0 0,-1 0 0,-1 1 0,0 0 0,-7-10-12,14 23 23,0 0 0,-1 0 0,1 0 0,-1 0 0,1 1-1,-1-1 1,0 0 0,1 0 0,-1 1 0,0-1 0,0 0 0,0 1-1,0-1 1,-1 1 0,1 0 0,0-1 0,-1 1 0,1 0-1,-1 0 1,1 0 0,-1 0 0,0 0 0,1 0 0,-1 0 0,0 0-1,1 1 1,-1-1 0,0 1 0,0-1 0,0 1 0,0 0-1,0-1 1,1 1 0,-1 0 0,0 0 0,0 1 0,0-1-1,0 0 1,0 1 0,0-1 0,1 1 0,-1-1 0,-1 2-23,-36 78 624,5 32-614,5 1 1,-8 79-11,8-11-5872,28-172 5339,-13 84-10427</inkml:trace>
  <inkml:trace contextRef="#ctx0" brushRef="#br1" timeOffset="26153.676">18874 5760 14157,'0'0'2963,"0"0"-1532,0 0-16,0 0 304,14-6-705,294-67 1351,-118 37-1890,58-12-272,58-15-11,60-12-149,57-15-43,55-9 32,50-11 96,5977-1029 5103,-5898 1045-4617,-42 8-363,-46 8 176,-44 9-320,-49 7-107,-54 4 0,-53 8 0,-53 4 0,312-69-91,-539 104-416,-32 5-592,-23 5 133,13 1 752,-123 9-7725,41 2-944</inkml:trace>
  <inkml:trace contextRef="#ctx0" brushRef="#br1" timeOffset="27856.59">24713 282 9033,'0'0'2049,"0"0"-233,0 0 495,0 0 33,8-13-455,24-44-335,-15 3 4975,-44 57-4260,14 7-2215,0 1 1,1 0 0,0 0 0,0 1 0,1 0 0,1 1-1,0 1 1,1 0 0,1 0 0,0 0 0,-1 4-55,4-8-130,1-1 0,-1 1 0,2 0 0,0 0 1,0 0-1,1 1 0,0-1 0,0 1 0,2-1 0,-1 1 0,1-1 1,1 1-1,-1 0 0,2-1 0,0 1 0,0-1 0,1 0 1,0 0-1,1 0 0,0 0 0,0 0 0,1-1 0,0 0 1,1 0-1,0 0 0,1-1 0,-1 0 0,2 0 0,-1 0 0,1-1 1,7 5 129,-1-2-943,0-1 0,1 0 1,0-1-1,0-1 1,1 0-1,0-1 0,13 3 943,120 7-11867,-101-18 5915</inkml:trace>
  <inkml:trace contextRef="#ctx0" brushRef="#br1" timeOffset="28426.93">25284 506 3908,'7'-20'7388,"41"-126"-1815,-43 45-870,-6 98-4583,1 1-1,0-1 1,-1 1 0,0 0 0,1-1-1,-1 1 1,0 0 0,0 0 0,0-1 0,-1 1-1,1 0 1,0 0 0,-1 0 0,0 1 0,1-1-1,-1 0 1,0 1 0,0-1 0,0 1 0,0-1-1,0 1 1,0 0 0,0 0 0,0 0-1,0 0 1,-1 0 0,1 0 0,0 1 0,-1-1-1,1 1 1,-1-1 0,1 1 0,0 0 0,-1 0-1,1 0 1,-1 1 0,1-1 0,0 0 0,-1 1-120,-7 3 59,1 1 0,0 0 0,0 1 0,0-1 0,1 2 0,0-1 0,0 1 0,0 0 0,1 1 0,0 0 0,1 0 0,0 0 0,0 1 0,0 0 0,1 0 0,-1 4-59,-5 7-14,1 0 0,1 0 0,1 1 0,1 0 0,0 1 0,2-1 0,1 1 0,0 1 0,1-1 0,2 0 0,1 23 14,0-43-1,-1-1 0,1 1 0,1 0 0,-1 0 0,0-1 0,0 1 0,1 0 0,-1-1 0,1 1 0,-1 0 0,1-1 0,-1 1 0,1-1 0,0 1 0,0-1 0,0 1 0,0-1 0,0 0 0,0 1 0,1-1 0,-1 0 0,0 0 0,1 0 0,-1 0 1,0 0-1,1 0 0,-1 0 0,1 0 0,0-1 0,-1 1 0,1-1 0,0 1 0,-1-1 0,1 1 0,0-1 0,-1 0 0,1 0 0,0 0 0,0 0 0,-1 0 0,1 0 0,0-1 0,-1 1 0,1 0 0,0-1 0,-1 0 0,1 1 0,0-1 0,-1 0 0,1 0 0,-1 1 1,0-1-1,1 0 0,-1-1 0,0 1 0,1 0 0,-1 0 0,0-1 0,0 1 0,0 0 0,0-1 1,17-16 185,-2 0 1,0-1-1,-2-1 0,0 0 1,-1-1-1,-1-1 1,-1 0-1,0 0 0,0-8-185,-4 15 99,1-5 29,-10 32-127,0 0 0,1 0-1,0 0 1,1 0 0,1 0 0,0 0-1,0 0 1,1 0 0,1 0 0,0 0-1,0-1 1,1 1 0,1-1 0,0 0-1,1 0 1,-1-1 0,2 1 0,0-1-1,0-1 1,1 1 0,6 4-1,-9-10-15,0-2-1,0 1 1,1 0-1,-1-1 1,1 0-1,0-1 1,0 1-1,-1-1 1,1 0-1,0 0 1,0-1-1,0 0 1,0 0-1,0 0 1,0-1-1,0 0 1,0 0-1,0-1 1,-1 1-1,1-1 1,0 0-1,-1-1 1,6-2 15,1-2 5,1 0-1,-1-1 1,0 0-1,-1 0 1,0-2-1,0 1 1,-1-2-1,0 1 1,4-8-5,5-11 171,0-1 0,-3-1 0,0-1-1,-2 0 1,-2-1 0,-1 0 0,-1-1 0,-2-1-171,-8 35 9,0 0 1,-1 0 0,1 0-1,0 0 1,-1 0-1,1 0 1,0 0 0,-1 0-1,1 0 1,0-1 0,-1 1-1,1 0 1,0 0-1,0 0 1,-1-1-10,-14 43-64,14-20-37,0 1 0,2-1 0,1 0 0,0 0-1,2 0 1,0 0 0,2-1 0,0 0 0,1 0 0,2 0 0,9 18 101,-7-13-666,-11-26 660,0 1 0,1-1-1,-1 1 1,0 0 0,0-1 0,1 1 0,-1-1-1,0 1 1,0-1 0,0 1 0,0-1-1,0 1 1,0 0 0,0-1 0,0 1 0,0-1-1,0 1 1,0-1 0,0 1 0,-1-1-1,1 1 1,0-1 0,0 1 0,0 0 0,-1-1-1,1 0 1,0 1 0,-1-1 0,1 1-1,0-1 1,-1 1 0,1-1 0,-1 0 0,1 1-1,-1-1 1,1 0 0,-1 1 0,1-1 0,-1 0-1,1 0 1,-1 1 0,1-1 0,-1 0-1,1 0 1,-1 0 0,1 0 0,-1 0 0,0 0-1,1 0 1,-1 0 0,1 0 0,-1 0-1,1 0 1,-1 0 0,1 0 0,-1 0 0,0-1-1,1 1 1,-1 0 0,1 0 0,-1-1-1,1 1 1,-1 0 0,1 0 0,0-1 0,-1 1 6,-5-1-1,-83-21-168,53 9-3025,35 12 2382,-3-1-362,3 0-4154,1 0-1959</inkml:trace>
  <inkml:trace contextRef="#ctx0" brushRef="#br1" timeOffset="28822.77">26020 348 9673,'0'0'3315,"0"0"-822,0 0 241,0 0-284,0 0-667,14-12-614,42-36-486,-55 48-661,-1-1 0,1 1-1,0-1 1,-1 1 0,1-1 0,0 1-1,0-1 1,-1 1 0,1 0-1,0-1 1,0 1 0,0 0 0,-1 0-1,1 0 1,0 0 0,0 0-1,0 0 1,0 0 0,-1 0-1,1 0 1,0 0 0,0 0 0,0 0-1,0 0 1,-1 1 0,1-1-1,0 0 1,0 1 0,0-1 0,-1 1-1,1-1 1,0 1 0,-1-1-1,1 1 1,0-1 0,-1 1-1,1 0 1,-1-1 0,1 1 0,-1 0-1,1-1 1,-1 1 0,0 0-1,1 0 1,-1-1 0,0 1 0,1 0-1,-1 0 1,0 0 0,0 0-1,0-1 1,0 1 0,0 0-1,0 0 1,0 0 0,0 0-22,1 2 172,28 91 1611,-26-93-1707,0 0-1,0-1 1,0 1-1,1-1 1,-1 1-1,0-1 1,0 0-1,1 0 1,-1 0-1,0-1 1,0 1-1,0-1 1,0 0-1,0 0 1,0 0-1,0 0 1,0 0-1,0-1 1,0 1-1,0-1 1,-1 0-1,1 0 1,0 0-1,-1 0 1,0 0-1,0 0 1,1-1-1,-1 1-75,3-3 127,1 1-1,-1-1 1,0 0-1,-1 0 1,1 0-1,-1 0 1,0-1-1,0 0 1,0 0-1,-1 0 1,0 0-1,0-1 1,-1 1-1,1-1 1,-2 1-1,1-1 1,-1 0-1,0 0 1,0 0-1,-1 0 1,0 0-1,0 0 1,-1-2-127,0 7 8,-2 1 1,1-1-1,0 1 1,0-1-1,0 1 1,-1 0-1,1 0 1,-1 0-1,1 0 1,-1 0-1,1 1 1,-1-1-1,1 1 1,-1-1-1,0 1 1,1 0-1,-1 0 1,0 1-1,1-1 1,-1 0-1,1 1 1,-1-1-1,0 1 1,1 0-1,0 0 1,-1 0-1,1 0 1,0 1-1,-1-1 1,1 0-1,0 1 1,0 0-9,-10 6-35,1 1 1,0 0-1,1 0 1,0 1-1,0 1 0,1-1 1,1 2-1,0-1 0,0 1 1,1 0-1,1 1 1,0 0-1,0 0 0,2 0 1,-1 0-1,2 1 35,0-5-34,1 1 0,0-1 0,0 0-1,1 1 1,1 0 0,-1-1 0,2 1 0,-1-1 0,1 1-1,1-1 1,-1 1 0,2-1 0,-1 0 0,1 0-1,1 0 1,0 0 0,0 0 0,1-1 0,-1 0 0,2 0-1,-1 0 1,1 0 0,7 6 34,-8-10-135,0 0 0,0-1 0,0 1 0,0-1 0,1 0-1,-1 0 1,1-1 0,0 0 0,0 0 0,0 0 0,0 0 0,0-1 0,0 0-1,1-1 1,-1 1 0,0-1 0,0 0 0,1-1 0,-1 1 0,0-1 0,0-1 0,0 1-1,0-1 1,0 0 0,0 0 0,0-1 0,-1 0 0,1 0 0,-1 0 0,0 0 0,0-1-1,0 0 1,0 0 0,-1-1 0,1 1 0,-1-1 0,0 0 0,-1 0 0,1 0 0,-1 0-1,0-1 1,0 0 135,15-54-6395,-11 31-54</inkml:trace>
  <inkml:trace contextRef="#ctx0" brushRef="#br1" timeOffset="29197.229">27297 234 16015,'5'-13'2797,"18"-41"-357,11 14 4222,-33 41-6586,0 0-1,0 0 0,1 0 1,-1 0-1,0 0 0,0 0 1,0 1-1,0-1 0,0 0 1,0 1-1,-1-1 0,1 1 1,0-1-1,-1 1 0,1-1 1,-1 1-1,1 0 0,-1-1 1,0 1-1,0-1 0,0 1 1,0 0-1,0-1 0,0 1 1,0 0-1,0-1 0,-1 1-75,-14 216 27,14-186-534,4 75-3193,17-43-6096,-8-43-1916</inkml:trace>
  <inkml:trace contextRef="#ctx0" brushRef="#br1" timeOffset="29479.244">27704 237 17392,'7'-64'2061,"3"-26"4420,-10 72-3109,-3 25-1658,-5 35-1153,7-37-624,-7 60-544,3 0 1,3 0 0,4 46 606,0-3-5158,-2-100 4272,-2 20-3028,-7-14-3132,0-10-684</inkml:trace>
  <inkml:trace contextRef="#ctx0" brushRef="#br1" timeOffset="29727.776">27249 113 13869,'0'0'2573,"-13"-8"107,-39-25-422,53 33-2224,-1-1 0,1 1 0,0 0 0,-1 0 1,1-1-1,-1 1 0,1 0 0,-1-1 0,0 1 0,1 0 0,-1-1 0,1 1 0,-1-1 0,0 1 0,1-1 0,-1 1 0,0-1 0,1 1 0,-1-1 1,0 1-1,0-1 0,1 1 0,-1-1 0,0 0 0,0 1 0,0-1 0,0 1 0,0-1 0,0 1 0,0-1 0,0 0 0,0 1 0,0-1 0,0 1 1,0-1-1,-1 0 0,1 1 0,0-1 0,0 1 0,0-1 0,-1 1 0,1-1 0,0 1 0,-1-1 0,1 1 0,-1-1 0,1 1 0,0 0 0,-1-1 0,1 1 1,-1 0-1,1-1 0,-1 1 0,1 0 0,-1-1 0,1 1 0,-1 0 0,0 0-34,6-1 74,50-11 130,1 3 0,0 3-1,0 2 1,16 2-204,12-1 151,207-6-257,-268 15-1285,-23 10-4180,-9-3-3493</inkml:trace>
  <inkml:trace contextRef="#ctx0" brushRef="#br1" timeOffset="29728.776">27089 667 11979,'0'0'7880,"94"20"-5382,-28-25 1,12-5-1282,4 1-737,11 0-192,-2 1 1,1 1-161,-7-3-128,-17 4-417,-7 0-1761,-18 3-2882,-12 3-10635</inkml:trace>
  <inkml:trace contextRef="#ctx0" brushRef="#br0" timeOffset="32901.759">14081 8695 20563,'0'0'1164,"0"0"-235,0 0 683,0 0-485,0 0-764,-7 21 37,-46 177 577,13 141 34,9 101-1011,11-112 126,-148 1528 24,72-347 1366,-64 659-945,149-1945-2807,9-78-4582,2-79-3266</inkml:trace>
  <inkml:trace contextRef="#ctx0" brushRef="#br0" timeOffset="33436.898">10624 14780 19731,'0'0'2333,"0"0"-1367,0 0-112,0 0-91,20-2-480,318-26-48,2015-95-176,-1822 96 21,6086-140 5125,-3131 165-3993,-3060-5-1292,-50-6 10,-53-5-186,-285 16 162,433-36-1923,-171-13-3218,-215 26 41,-34 0-3331</inkml:trace>
  <inkml:trace contextRef="#ctx0" brushRef="#br0" timeOffset="34171.442">16425 10644 21076,'0'0'2397,"0"0"-1063,13-11 172,45-30-1,-55 41-1467,-1-1 0,0 1 0,1 0 0,-1 0 0,0 0-1,0 0 1,1 1 0,-1-1 0,0 1 0,0-1 0,1 1-1,-1 0 1,0 0 0,0 0 0,0 0 0,0 0 0,0 0-1,0 1 1,-1-1 0,1 0 0,0 1 0,-1 0 0,1-1-1,-1 1 1,1 0 0,-1 0 0,0 0 0,1 2-38,6 5 131,358 343 50,-358-344-242,-3-3 5,0 1-1,1-1 1,0 0 0,0 0 0,0-1-1,0 0 1,1 0 0,0-1-1,-1 1 1,1-1 0,1-1 0,6 2 56,-12-4 1,0-1 1,1 0 0,-1-1-1,0 1 1,0 0 0,0 0-1,0-1 1,-1 0 0,1 1-1,0-1 1,-1 0 0,1 1 0,-1-1-1,1 0 1,-1 0 0,0-1-1,0 1 1,0 0 0,0 0-1,0 0 1,0-1 0,-1 1-1,1 0 1,-1-1 0,0 1-1,1 0 1,-1-1 0,0 1-1,-1-1 1,1 1 0,0 0 0,-1-1-1,1 1 1,-1 0 0,0-2-2,1-7 15,-2-16 160,-1 0 1,-1 0-1,-1 0 0,-1 1 0,-2-1 0,-1 2 0,-1-1 0,-1 1 0,-1 1 0,-15-23-175,27 43 60,-1 1 1,0 0-1,0 0 0,0 0 0,0 0 0,-1 0 0,1 0 0,-1 0 0,1 0 1,-1 1-1,0-1 0,0 1 0,-1-1 0,1 1 0,0 0 0,-1 0 0,0 0 1,1 0-1,-1 0 0,0 0 0,0 1 0,0-1 0,0 1 0,0 0 0,0 0 1,0 0-1,-1 0 0,1 1 0,0-1 0,0 1 0,-1 0 0,1 0 1,0 0-1,0 1 0,-1-1 0,1 1 0,0-1 0,-3 2-60,-7 11 25,0 1 0,1 1 1,1 0-1,0 0 0,1 1 0,1 1 0,1-1 0,-1 4-25,-7 12 2,-55 132-2785,61-134 1135,2 1 1,1 1-1,1-1 0,1 1 0,2 0 0,2 0 0,1 10 1648,2-14-15470</inkml:trace>
  <inkml:trace contextRef="#ctx0" brushRef="#br0" timeOffset="34651.806">20091 10298 21428,'2'-9'335,"0"-1"164,0 1 0,1-1-1,0 1 1,0 0-1,1 0 1,0 0 0,1 0-1,-1 1 1,2 0 0,-1 0-1,1 0 1,1 0-1,-1 1-498,-4 6 99,-1 0 0,1-1-1,0 1 1,-1 0 0,1 0-1,0 1 1,0-1-1,-1 0 1,1 1 0,0-1-1,0 1 1,0-1 0,0 1-1,0 0 1,0 0 0,0 0-1,0 0 1,0 0-1,-1 0 1,1 0 0,0 1-1,0-1 1,0 1 0,0-1-1,0 1 1,-1 0 0,1 0-1,0 0 1,0 0-1,-1 0 1,1 0 0,-1 0-1,1 1 1,0 0-99,44 53 357,138 249-512,-180-299 126,8 13-263,0 0-1,1-1 1,1-1 0,0 0 0,1-1 0,1 0-1,1-1 1,0-1 0,0-1 0,1-1 0,1 0-1,0-1 1,14 5 292,-31-15-24,0 1 1,0 0-1,1-1 0,-1 0 0,0 1 1,1-1-1,-1 0 0,0 0 1,1-1-1,-1 1 0,0 0 0,1-1 1,-1 1-1,0-1 0,0 0 1,1 0-1,-1 0 0,0 0 0,0 0 1,0 0-1,0-1 0,0 1 0,0 0 1,-1-1-1,1 0 0,0 1 1,-1-1-1,1 0 0,-1 0 0,0 0 1,0 0-1,0 0 0,0 0 1,0 0-1,0-1 0,0 1 24,13-89 369,-13 85-322,-2-215 3461,1 220-3483,1 0 0,-1 0 1,0 0-1,1-1 0,-1 1 1,0 0-1,0 0 1,0 0-1,0 0 0,0-1 1,0 1-1,-1 0 0,1 0 1,0 0-1,-1 0 0,1 0 1,0 0-1,-1 0 0,1 0 1,-1 0-1,0 0 1,1 0-1,-1 0 0,0 0 1,1 0-1,-1 0 0,0 0 1,0 1-1,0-1 0,0 0 1,0 1-1,0-1 0,0 0 1,0 1-1,0 0 1,0-1-1,0 1 0,0-1 1,0 1-1,-1 0 0,1 0 1,0 0-1,0 0 0,0 0 1,0 0-1,-1 0 0,1 0 1,0 0-1,0 0 1,0 1-1,0-1 0,0 0 1,0 1-1,0-1 0,0 1 1,0 0-1,0-1 0,0 1 1,0 0-1,0-1 0,0 1 1,0 0-1,0 0 1,1 0-1,-1 0 0,0-1 1,1 1-1,-1 1-25,-84 178 0,24-19-2495,-21 49-8292,57-156-6808</inkml:trace>
  <inkml:trace contextRef="#ctx0" brushRef="#br0" timeOffset="35085.742">18113 12545 23254,'3'-11'268,"-3"6"-116,1-1 0,0 1 0,1-1 0,-1 1 0,1 0 0,0 0 0,0 0 0,1 0 0,-1 0 0,1 0 0,0 1 0,0 0 0,1-1 0,-1 1 0,1 0 0,0 0 0,0 1 0,1-1 0,-1 1 0,0 0 0,1 0 0,0 1 0,0-1 0,0 1 0,1-1-152,3 3 104,0 0 0,0 1 0,0 0 0,0 0 1,-1 0-1,1 1 0,0 1 0,-1 0 0,1 0 0,-1 0 0,0 1 0,0 0 1,-1 1-1,1 0 0,-1 0 0,0 0 0,0 1 0,0 0 0,-1 1-104,14 8 157,251 193-333,-266-204 156,0-1 0,1 0 0,-1 0 0,1 0-1,0 0 1,0-1 0,0 0 0,0-1 0,0 1 0,0-1 0,1 0 0,-1 0-1,5-1 21,-9-2 3,-1 1-1,1-1 0,-1 0 0,0 1 0,1-1 0,-1 0 0,0 0 0,0 0 0,0 0 0,-1 0 1,1 0-1,0 0 0,-1-1 0,0 1 0,1 0 0,-1 0 0,0 0 0,0-1 0,0 1 0,0 0 1,0 0-1,-1 0 0,1-1 0,-1 1 0,0-2-2,0-2 6,-2-12 43,-1-1-1,-1 1 1,0 0-1,-2 0 1,0 0-1,-1 1 1,-1 0-1,0 1 1,-1 0-1,-1 0 1,-9-9-49,18 22 53,0 0-1,0 0 1,0 0-1,0 0 1,0 0 0,-1 1-1,0-1 1,1 1-1,-1 0 1,0 0 0,0 0-1,0 0 1,0 0-1,0 1 1,-1-1 0,1 1-1,0 0 1,-1 0-1,1 0 1,-1 0 0,1 1-1,-1-1 1,1 1-1,-1 0 1,0 0 0,1 0-1,-1 1 1,1-1-1,-1 1 1,1 0 0,-1 0-1,1 0 1,0 0-1,-1 1 1,1-1 0,0 1-1,0 0 1,0 0-1,0 0 1,0 0 0,-2 3-53,-7 11-60,1 1 0,0 1 0,1 0 0,1 1 1,1-1-1,-6 21 60,-8 65-5866,21-74-332</inkml:trace>
  <inkml:trace contextRef="#ctx0" brushRef="#br0" timeOffset="35622.646">23109 7992 12556,'-1'-144'11312,"2"143"-11207,-1 0-1,1 0 1,0 0 0,-1-1 0,1 1-1,0 0 1,0 0 0,-1 1 0,1-1 0,0 0-1,0 0 1,0 0 0,0 0 0,0 1-1,0-1 1,0 1 0,1-1 0,-1 0-1,0 1 1,0 0 0,0-1 0,1 1-1,-1 0 1,0 0 0,0 0 0,1-1-1,-1 1 1,0 0 0,0 1 0,1-1-1,-1 0 1,0 0 0,0 1 0,1-1-1,-1 0 1,0 1 0,0-1 0,0 1-1,0 0 1,0-1 0,0 1 0,0 0 0,0 0-1,0-1 1,0 1 0,0 0 0,0 0-1,0 0 1,-1 0 0,1 0 0,0 0-1,-1 0 1,1 1 0,-1-1 0,1 0-1,-1 0 1,1 2-105,4 1 51,352 379 1491,-341-369-1580,-7-3-201,1 0 0,1-2 0,-1 1 0,2-1 0,-1-1 0,1 0 0,0-1-1,1 0 1,0 0 0,0-2 0,1 0 0,-1 0 0,1-1 0,0-1 0,7 1 239,-18-4-11,1 0 1,-1-1 0,0 0-1,0 1 1,0-1-1,0-1 1,0 1 0,0 0-1,0-1 1,0 1 0,0-1-1,-1 0 1,1 0-1,-1 0 1,1 0 0,-1 0-1,0 0 1,1-1 0,-1 1-1,-1-1 1,1 0 0,0 0-1,-1 1 1,1-1-1,-1 0 1,0 0 0,0 0-1,0-1 1,0 1 0,0-2 10,10-100 919,-10 84-490,-2 0 0,0 1 0,-1 0 1,-1-1-1,-1 1 0,-1 0 0,-1 0 0,-6-13-429,11 32 16,0 0-1,1 0 1,-1 0 0,0 0 0,0 1 0,0-1 0,0 0-1,0 0 1,0 1 0,0-1 0,0 1 0,0-1 0,0 1-1,0 0 1,0-1 0,0 1 0,-1 0 0,1 0 0,0-1-1,0 1 1,0 0 0,0 0 0,-1 0 0,1 1 0,0-1-1,0 0 1,0 0 0,0 1 0,0-1 0,-1 0 0,1 1-1,0-1 1,0 1 0,0 0 0,0-1 0,0 1 0,0 0-1,1-1 1,-1 1 0,0 0 0,0 0 0,0 0 0,1 0-1,-1 0 1,1 0 0,-1 0 0,0 0 0,1 0 0,0 0-1,-1 0 1,1 0 0,0 0 0,-1 1 0,1-1 0,0 0-1,0 0 1,0 0 0,0 1-16,-40 78-155,3 1 0,-22 74 155,26-64-571,-1-17-3756,7-28-2263,-12 7-9831</inkml:trace>
  <inkml:trace contextRef="#ctx0" brushRef="#br0" timeOffset="36097.455">18705 9581 18834,'0'-70'1602,"1"-10"5028,4 84-4431,118 167-1062,-83-134-1123,2-2 1,1-3-1,39 23-14,-7-24-287,-73-31 285,0 1 1,0-1-1,0 0 1,0 0 0,0 0-1,-1 0 1,1 0-1,0 0 1,0 0 0,0-1-1,0 1 1,0-1-1,-1 1 1,1-1 0,0 0-1,0 0 1,-1 0-1,1 0 1,-1 0 0,1 0-1,-1 0 1,1 0 0,-1-1-1,0 1 1,1-1-1,-1 1 1,0-1 0,0 1-1,0-1 1,0 0-1,0 1 1,-1-1 0,1 0-1,0 0 1,-1 1-1,1-1 1,-1 0 0,0 0-1,1-1 2,0-4 58,1 0-1,-1 0 1,0 0 0,0-1-1,-1 1 1,0 0 0,0-1-1,-1 1 1,0 0 0,0 0-1,0 0 1,-1-1 0,0 1-1,-1 1 1,0-1 0,0 0-1,0 1 1,-1-1 0,0 1-1,0 0 1,0 0 0,-1 1-1,0-1 1,0 1 0,0 0-1,-1 0 1,0 1-1,0 0 1,0 0 0,-2-1-58,1 6 39,1-1 0,0 2 0,0-1-1,-1 1 1,1 0 0,0 0 0,0 0 0,1 1 0,-1 0 0,1 0 0,-1 1 0,1-1 0,0 1 0,0 0 0,0 1 0,1-1 0,0 1-1,0 0 1,0 0 0,0 0 0,1 1 0,0-1 0,0 1 0,-1 1-39,4-6 0,-33 52-757,3 2-1,2 1 1,3 1 0,2 1 0,3 1-1,3 1 1,1 2 757,1 2-6678</inkml:trace>
  <inkml:trace contextRef="#ctx0" brushRef="#br0" timeOffset="36585.58">15027 12413 20884,'0'0'1559,"0"0"608,0 0-64,19-2-1078,-6 0-904,-4 1-57,0-1 0,1 1-1,-1 1 1,1 0 0,-1 0 0,1 1 0,-1 0-1,1 0 1,-1 1 0,0 1 0,0 0 0,0 0-1,0 0-63,417 219 743,-424-220-755,-1-1 0,1 1 0,-1-1 1,1 0-1,0 0 0,0 0 0,0 0 1,0 0-1,0 0 0,-1 0 0,2-1 1,-1 1-1,0-1 0,0 1 0,0-1 1,0 0-1,0 0 0,0 0 0,0 0 1,0 0-1,0-1 0,0 1 0,0 0 1,1-1-1,-1 0 0,0 1 0,-1-1 1,1 0-1,0 0 0,0 0 0,0 0 1,0 0-1,-1-1 0,1 1 0,-1 0 1,1-1-1,-1 1 0,1-1 1,-1 0-1,0 0 0,0 1 0,0-1 1,0 0-1,0 0 0,0-1 12,0-9 83,-1 1 0,0 0 0,-1 0-1,-1-1 1,0 1 0,0 0 0,-1 1 0,0-1 0,-1 0-1,0 1 1,-1 0 0,0 0 0,-6-9-83,3 4 306,-42-59 1099,48 72-1371,1 0-1,-1 0 1,0 0 0,0 0-1,0 1 1,-1-1 0,1 1-1,0 0 1,-1-1 0,1 1-1,0 0 1,-1 1 0,0-1-1,1 0 1,-1 1-1,1-1 1,-1 1 0,0 0-1,1-1 1,-1 2 0,0-1-1,1 0 1,-1 0 0,1 1-1,-1-1 1,0 1 0,1 0-1,-1 0 1,1 0 0,-1 0-1,1 0 1,-1 1-34,-9 8 0,1 0 0,0 0 0,0 1 0,1 0 0,1 1 0,0 0 0,0 1 0,-5 12 0,0-4 0,-28 45-445,3 2 0,3 1 0,-24 68 445,39-85-3886,2-7-3161</inkml:trace>
  <inkml:trace contextRef="#ctx0" brushRef="#br1" timeOffset="42177.255">14654 13857 1602,'0'0'7233,"0"0"-4900,0 0-1127,0 0 428,0 0-396,0 0-351,3 0-1,84-37 2990,-59 20-3145,-8 3-270,0-1-1,-1 0 1,-1-1 0,-1-1 0,0-1 0,-2-1 0,7-9-461,-19 25 30,148-233 2565,-37 66-1661,-19 29-582,17-59 118,-26 15 224,-52 118-631,80-126 146,27-22 117,-5-8-107,59-119-118,-109 191 91,-54 78-158,16-20-36,9 21-3,43-64 10,46-53 129,-116 152-110,2 1 1,2 1 0,1 3-1,1 0 1,25-15-25,-39 33 0,0 1 0,1 1 0,0 0 0,1 2 0,0 1 0,0 1 0,15-2 0,81-13 5,-13 15-10,57-3 5,-133 6-6,-22 3 25,-1 0 0,0 1-1,0 0 1,1 1 0,-1 0-1,0 0 1,1 1 0,-1 0-1,0 0 1,0 1 0,0 0 0,2 1-19,85 38 192,14-14 192,-101-25-355,-1-1-1,1 2 0,-1-1 1,0 1-1,0 0 1,0 1-1,0-1 1,-1 1-1,1 1 1,-1-1-1,0 1 1,0 0-1,-1 1 1,1-1-1,-1 2-28,10 11 66,20 43 71,-29-39-134,1 0 0,1 0 0,1-1 0,1 0-1,1 0 1,6 8-3,3 7-1,12 55 1,54 76 0,-76-139 0,-1 0 0,-2 1 0,0-1 0,-3 2 0,0-1 0,-2 0 0,-1 16 0,9 70 0,17 80 0,-4-67 0,34 45 0,-31-127 0,1 20-165,18-9 74,15 15 96,-54-68-6,1 0 0,0 0 0,0-1 0,1 0 1,-1 0-1,0-1 0,1 0 0,0 0 0,0 0 0,-1-1 0,1-1 0,0 1 0,0-1 0,0 0 0,3-1 1,18 1 9,-16 1-7,0-2 1,0 1 0,0-2-1,0 0 1,0 0 0,0-1-1,-1-1 1,1 0 0,-1-1-1,0 0 1,0-1 0,-1 0-1,1-1 1,5-5-3,-2 0 31,0-1 0,-1-1 0,-1 0-1,0-1 1,0-1 0,-2 0 0,4-7-31,-7 13 3,2-6-3,0-1 0,-1 0 0,0 0 0,-1 0 0,-2-1 0,1 0 0,-2-1 0,-1 1 0,0-1 0,-1 0 0,-1 0 0,-1-1 0,32-267 0,-29 266 0,0 1 0,-2-1 0,0 0 0,-1 0 0,-2 0 0,0 0 0,-1 0 0,-1 0 0,-1 1 0,0-1 0,-6-11 0,-14-52 0,4-2 0,3 0 0,-3-71 0,-33-153 0,19 89 0,14 140 0,3-1 0,3 0 0,3-17 0,1 17 0,5 55 0,2 1 0,0-1 0,2 1 0,1-1 0,1 0 0,2 1 0,0-1 0,3-8 0,80-189 0,-79 216 0,0-1 0,1 1 0,0 1 0,0 0 0,0 0 0,1 0 0,1 1 0,-1 0 0,1 1 0,0 0 0,0 1 0,0 0 0,0 0 0,1 1 0,0 1 0,-1-1 0,1 2 0,0 0 0,0 0 0,0 1 0,0 0 0,0 1 0,0 0 0,0 1 0,0 0 0,0 0 0,-1 1 0,9 4 0,24 6 0,-4-2 0,-1 2 0,0 1 0,-1 1 0,-1 3 0,2 2 0,-8-2 0,-10-8 0,-1 2 0,0 0 0,-1 1 0,0 1 0,-1 1 0,0 1 0,-2 0 0,6 8 0,121 190 0,-58-52 0,40 89 0,-121-241 0,0 0 0,1 0 0,0-1 0,0 1 0,1-1 0,0 0 0,1-1 0,0 1 0,0-1 0,0 0 0,1 0 0,1-1 0,-1 0 0,1 0 0,1-1 0,-1 0 0,1-1 0,0 0 0,0 0 0,0-1 0,1 0 0,0 0 0,-1-1 0,6 1 0,181 2 0,18-45 0,-179 33 0,0-2 0,-1-1 0,0-1 0,0-2 0,-1-2 0,-1-1 0,0-1 0,-1-2 0,12-10 0,100-74 0,-121 85 0,-1 1 0,1 0 0,-2-2 0,-1 0 0,0-1 0,-1-1 0,8-13 0,-2 2 0,1 0 0,2 2 0,1 1 0,1 1 0,2 2 0,0 1 0,9-4 0,213-192 0,38-64 0,57-24 0,92-112 0,-229 214 0,57-32 0,-207 184 0,3 3 0,2 2 0,2 4 0,1 2 0,3 4 0,1 2 0,2 4 0,1 4 0,5 1 0,52-5 0,2 6 0,0 6 0,2 6 0,0 6 0,119 8 0,-203 6 0,-53-4 0,0-1 0,0 1 0,0-1 0,1 1 0,-1-1 0,0 1 0,0-1 0,0 1 0,0 0 0,0-1 0,0 1 0,-1-1 0,1 1 0,0-1 0,0 1 0,0-1 0,0 1 0,-1-1 0,1 1 0,0-1 0,-1 1 0,1-1 0,0 1 0,-1-1 0,1 1 0,0-1 0,-1 0 0,1 1 0,-1-1 0,1 0 0,-1 1 0,1-1 0,-1 0 0,1 1 0,-1-1 0,1 0 0,-1 0 0,1 0 0,-1 0 0,1 0 0,-1 1 0,1-1 0,-1 0 0,0 0 0,1 0 0,-1 0 0,1-1 0,-1 1 0,0 0 0,33 17-240,3-13-4992,-14-6-1468</inkml:trace>
  <inkml:trace contextRef="#ctx0" brushRef="#br2" timeOffset="128416.439">30459 795 13068,'0'0'2862,"0"0"-273,0 0 128,0 0-304,-1-9-577,-4-27-314,-5 25 1933,-6 27-2944,4 13-374,2 1 0,0 0-1,2 1 1,1 0 0,2 0-1,0 11-136,-1-4 34,-21 225-89,29-87-3221,5-118-511,4-22-3828,-3-20-2368</inkml:trace>
  <inkml:trace contextRef="#ctx0" brushRef="#br2" timeOffset="128979.25">30123 1223 6790,'0'0'12038,"0"0"-7687,0 0-2365,0 0-390,0 0-624,0 0-673,13-2-230,378-16-69,-358 14-258,0-3 1,-1 0-1,0-2 0,0-1 0,-1-2 0,0-1 0,6-5 258,-28 13 85,0 0-1,0-1 0,0 0 0,-1 0 0,1-1 0,-2 0 0,1-1 0,-1 0 0,0 0 0,-1 0 1,1-1-1,-2 0 0,1 0 0,-1 0 0,-1-1 0,0 0 0,0 0 0,-1 0 0,0 0 0,-1 0 1,0-1-1,0 1 0,-2-1 0,1-4-84,0 13 97,-1 0-1,0 1 1,0-1 0,1 0 0,-1 1 0,0-1-1,0 0 1,0 0 0,-1 1 0,1-1-1,0 0 1,-1 1 0,1-1 0,-1 1 0,1-1-1,-1 0 1,0 1 0,0-1 0,0 1 0,0 0-1,0-1 1,0 1 0,0 0 0,0-1-1,0 1 1,0 0 0,-1 0 0,1 0 0,-1 0-1,1 0 1,-1 1 0,1-1 0,-1 0 0,1 1-1,-1-1 1,0 1 0,1-1 0,-1 1 0,0 0-1,1-1 1,-1 1 0,0 0 0,1 0-1,-1 1 1,0-1 0,1 0-97,-32 73 0,24-31 0,1 1 0,2 0 0,2 0 0,2 0 0,2 1 0,4 21 0,-2-49-379,0 1 0,2-1 0,0 0 0,1 0 0,0 0 0,1 0 0,1-1 0,1 0 0,0 0 0,6 6 379,-11-16-149,0 0 0,1 0 0,0 0 1,0-1-1,0 1 0,0-1 0,1 0 1,0-1-1,0 1 0,0-1 0,0 0 1,0 0-1,1 0 0,-1-1 0,1 0 1,-1 0-1,1 0 0,0-1 0,0 0 0,0 0 1,0-1-1,0 1 0,0-1 0,0 0 1,0-1-1,0 0 0,0 1 0,0-2 1,0 1-1,2-2 149,2-1-87,-1-1 1,0 0-1,0 0 1,-1-1-1,1 0 1,-1-1-1,-1 1 1,1-2-1,-1 1 1,0-1-1,-1 0 1,0 0-1,5-9 87,58-124 4648,-68 138-4554,4-6 293,-1 0-1,-1-1 0,1 1 1,-2-1-1,1 0 0,-1 1 0,-1-1 1,0 0-1,0 0 0,-1 0 1,0 0-1,-1 0-386,1 9 0,0 1 0,-1-1 0,1 1 0,0 0 0,-1-1 0,1 1 0,-1-1 0,1 1 0,-1 0 0,1 0 0,-1-1 0,1 1 0,-1 0 0,1 0 0,-1-1 0,1 1 0,-1 0 0,1 0 0,-1 0 0,1 0 0,-1 0 0,0 0 0,1 0 0,-1 0 0,1 0 0,-1 0 0,1 0 0,-1 0 0,1 1 0,-1-1 0,0 0 0,1 0 0,-1 0 0,1 1 0,-1-1 0,1 0 0,0 1 0,-1-1 0,1 0 0,-1 1 0,1-1 0,0 1 0,-1-1 0,1 0 0,0 1 0,-1-1 0,1 1 0,0-1 0,0 1 0,-1-1 0,1 1 0,0 0 0,0-1 0,0 1 0,0-1 0,0 1 0,0-1 0,0 1 0,0-1 0,0 1 0,0 0 0,0-1 0,0 1 0,0-1 0,0 1 0,-5 13-14,0 0 0,0 0 0,1 0 0,1 0 0,1 1 0,0 0-1,1-1 1,0 1 0,1 0 0,1 0 0,0-1 0,1 1 0,0-1 0,2 1 0,-1-1 0,2 0 0,0 0 0,1 0 0,0-1 0,1 0-1,0 0 1,5 5 14,-9-15-318,0-1-1,1 1 1,-1 0-1,1-1 1,0 0-1,0 0 1,0 0-1,0-1 0,0 1 1,0-1-1,0 0 1,1 0-1,-1-1 1,0 1-1,1-1 1,-1 0-1,0 0 1,1 0-1,0 0 319,0-1-927,0 0 0,0 0-1,0 0 1,0-1 0,0 0 0,0 0 0,-1 0-1,1 0 1,0-1 0,-1 0 0,0 0 0,0 0 0,0 0-1,0-1 1,1-1 927,11-15-7853</inkml:trace>
  <inkml:trace contextRef="#ctx0" brushRef="#br2" timeOffset="129261.741">31434 822 16015,'0'0'3203,"0"0"-897,-81-56-352,65 52-609,9 2-608,3 2-417,4 0-223,1 5-97,11 6-481,9 5-1953,9 0-1986,-1-1-8264</inkml:trace>
  <inkml:trace contextRef="#ctx0" brushRef="#br2" timeOffset="129543.155">32104 1068 24695,'0'0'3881,"5"-13"-1462,15-44-930,-20 54-1483,1 0 1,-1 0-1,0-1 0,0 1 1,-1 0-1,1 0 0,-1-1 0,0 1 1,0 0-1,0 0 0,0 0 1,0 0-1,-1 0 0,1 0 0,-1 0 1,0 1-1,0-1 0,0 0 1,0 1-1,0-1 0,0 1 0,-1 0 1,1 0-1,-1 0 0,0 0 1,1 1-1,-1-1 0,0 0 0,0 1 1,0 0-1,0 0 0,-1 0 1,1 0-1,0 1 0,0-1 0,0 1 1,-1-1-1,1 1 0,0 0 1,-1 1-1,1-1 0,0 0 0,0 1 1,0 0-1,-1 0-6,-10 0 0,1 2 0,-1-1 0,1 2 0,-1 0 0,1 0 0,0 1 0,1 1 0,-1 0 0,1 1 0,0 0 0,1 1 0,0 0 0,0 1 0,1 0 0,0 1 0,0 0 0,1 0 0,1 1 0,-1 0 0,-3 9 0,8-13 0,1-1 0,0 1 0,1 0 0,-1 0 0,1 0 0,1 0 0,-1 0 0,1 1 0,1-1 0,-1 0 0,1 1 0,1-1 0,-1 0 0,1 1 0,0-1 0,1 0 0,0 0 0,0 0 0,0 0 0,1 0 0,0-1 0,1 1 0,-1-1 0,1 1 0,0-1 0,1-1 0,-1 1 0,1 0 0,0-1 0,1 0 0,-1 0 0,1-1 0,0 0 0,0 0 0,1 0 0,-1-1 0,1 1 0,-1-2 0,1 1 0,4 0 0,-1 1-1,0 0-1,1-1 1,0 0 0,-1-1 0,1 0-1,0-1 1,0 0 0,0-1-1,0 0 1,0-1 0,0 0 0,0-1-1,0 0 1,0 0 0,0-1-1,-1-1 1,0 0 0,0 0 0,0-1-1,0 0 1,0-1 0,-1 0-1,0 0 1,-1-1 0,1-1-1,-1 1 1,-1-1 0,1 0 0,1-4 1,1-13 37,-17 24-37,-26 48 0,2 1 0,2 2 0,-18 46 0,33-65-159,1 1 0,2 1 1,1 0-1,1 0 0,2 1 0,2 0 0,1 0 0,1 29 159,3-62-43,1 14-3402,11-11-3749,-2-6 249</inkml:trace>
  <inkml:trace contextRef="#ctx0" brushRef="#br2" timeOffset="129905.898">32521 833 18385,'-4'-77'4539,"2"22"3275,8 52-6343,0 21-913,0 19-558,-1 1 0,-2 0 0,-2 0 0,-2 0 0,-2 13 0,2-20 0,-21 306-3790,21-336 3721,1 0 0,0 1 0,0-1 0,0 0-1,0 0 1,0 1 0,0-1 0,0 0 0,0 0 0,1 1 0,-1-1 0,1 0 0,-1 0 0,0 1 0,1-1 0,0 0 0,-1 0 0,1 0 0,0 0 0,-1 0-1,1 0 1,0 0 0,0 0 0,0 0 0,0-1 0,0 1 0,0 0 0,0 0 0,0-1 0,0 1 0,1-1 0,-1 1 0,0-1 0,0 1 0,0-1 0,1 0 0,-1 0-1,0 1 1,1-1 0,-1 0 0,0 0 0,0 0 0,1 0 0,-1-1 0,0 1 0,0 0 0,1 0 0,-1-1 0,0 1 0,0-1 0,0 1 0,1-1 0,-1 0-1,0 1 1,0-1 0,0 0 0,0 0 0,0 0 0,0 1 0,-1-1 0,1 0 0,0 0 0,0-1 69,72-102 2796,-62 84-1987,1 2 0,1-1 0,0 1 0,1 1 0,1 1 0,8-7-809,-21 21 9,-1 0 0,1 1 0,0-1 0,-1 1 0,1 0 0,0-1 0,0 1 0,0 0 0,0 0 0,0 0 0,1 1 0,-1-1 0,0 0 0,0 1 0,0 0 0,1-1 0,-1 1 0,0 0 0,0 0 0,1 0 0,-1 0 0,0 1 0,0-1 0,1 1 0,-1-1 0,0 1 0,0 0 0,0-1 0,0 1 0,0 1 0,0-1 0,0 0 0,0 0 0,0 1 0,-1-1 0,1 1 0,0-1 0,-1 1 0,1 0 0,-1-1 0,1 2-9,46 90 119,-42-78-116,61 104-3,-64-115 0,-1-1 0,1 0 0,1 0 0,-1 0 0,0-1 0,1 1 0,-1-1 0,1 1 0,0-1 0,0-1 0,0 1 0,0 0 0,0-1 0,0 0 0,0 0 0,1 0 0,-1-1 0,0 1 0,1-1 0,-1 0 0,0 0 0,0 0 0,1-1 0,-1 0 0,0 0 0,0 0 0,1 0 0,-1 0 0,0-1 0,3-1 0,5-5 0,1-1 0,-1-1 0,-1 1 0,0-2 0,0 1 0,-1-2 0,0 1 0,-1-1 0,-1-1 0,0 0 0,0 0 0,-1 0 0,-1-1 0,0 0 0,1-7 0,8-48 0,-15 68-55,0 0 0,0 0-1,0 0 1,0 0 0,0-1 0,0 1 0,-1 0-1,1 0 1,0 0 0,-1 0 0,1 0 0,0 0 0,-1 0-1,0 0 1,1 0 0,-1 0 0,1 0 0,-1 0-1,0 1 1,0-1 0,0 0 0,1 0 0,-1 1-1,0-1 1,0 0 0,0 1 0,0-1 0,0 1 0,0-1-1,0 1 1,0 0 0,0-1 0,0 1 0,-1 0-1,1 0 1,0 0 0,0 0 0,0 0 0,0 0-1,0 0 1,0 0 0,0 0 0,-1 0 0,1 1 0,0-1-1,0 1 1,0-1 55,-57 18-6837,55-17 6061,-50 22-10830</inkml:trace>
  <inkml:trace contextRef="#ctx0" brushRef="#br2" timeOffset="130404.545">31288 1995 20948,'0'0'3037,"0"0"-768,0 0-182,0 0-437,0 0-887,0 0-533,1 19-38,12 129 219,53 201-715,-57-297-1447,-20-61 155,-2-15 1677,2-1 1,1 0-1,1-1 1,1 0-1,1 0 1,1 0-1,1-1 1,2 0 0,1 0-1,1 0 1,1-12-82,0 20 189,0 0 1,2 0-1,0 0 1,1 0 0,1 1-1,0-1 1,2 1 0,0 0-1,4-9-189,-6 20 38,-1 1 0,1-1 0,0 0 0,0 1 0,1 0-1,-1 0 1,2 0 0,-1 1 0,0 0 0,1 0 0,0 0 0,0 0 0,1 1 0,-1 0-1,1 1 1,0-1 0,0 1 0,0 0 0,0 1 0,1 0 0,-1 0 0,1 1 0,-1 0-1,7-1-37,2 2 9,-1 0-1,1 1 1,-1 1-1,0 0 1,1 1 0,-1 1-1,-1 0 1,1 1-1,0 0 1,8 6-9,45 43-3362,-33 28-7909,-35-48-2715</inkml:trace>
  <inkml:trace contextRef="#ctx0" brushRef="#br2" timeOffset="130923.154">31331 2350 22902,'0'0'2258,"16"-8"-577,111-49 770,-100 51-2333,0 2 0,0 1 1,0 1-1,1 1 0,-1 1 1,14 3-119,-39-3-34,1 1 0,-1-1 0,1 1 0,-1 0 0,0 0 0,0 0 1,1 0-1,-1 0 0,0 1 0,0-1 0,0 1 0,0-1 0,0 1 1,-1 0-1,1-1 0,0 1 0,-1 0 0,1 0 0,-1 0 0,0 0 0,0 1 1,1-1-1,-1 0 0,-1 0 0,1 1 0,0-1 0,-1 1 0,1-1 0,-1 0 1,0 1-1,1-1 0,-1 1 0,0-1 0,-1 1 0,1-1 0,0 1 0,-1-1 1,0 1-1,1-1 0,-1 0 0,0 1 0,0-1 0,0 0 0,0 0 0,-1 0 1,1 0-1,-1 0 0,1 0 0,-1 0 0,0 0 0,1 0 0,-1-1 0,0 1 1,0-1-1,0 1 0,0-1 0,-1 0 0,1 0 34,-249 192-2834,249-192 2833,0 0 1,0 0 0,1 0-1,-1 1 1,0-1 0,1 1-1,-1-1 1,0 1 0,1-1-1,0 1 1,-1 0 0,1 0-1,0 0 1,0-1 0,0 1-1,0 0 1,1 0 0,-1 1 0,0-1-1,1 0 1,0 0 0,-1 0-1,1 0 1,0 0 0,0 1-1,0-1 1,0 0 0,0 0-1,1 0 1,-1 0 0,1 0-1,-1 1 1,1-1 0,0 0 0,0 0-1,0 0 1,0-1 0,0 1-1,0 0 1,1 0 0,-1-1-1,0 1 1,1 0 0,0-1-1,-1 0 1,1 1 0,0-1-1,0 0 1,-1 0 0,1 0-1,0 0 1,21 4 4,-1-1 0,0-1-1,1-1 1,0 0-1,-1-2 1,1-1-1,0-1 1,-1-1 0,0-1-1,1-1 1,-1 0-1,3-4-3,-9 6 12,-1-1-1,1-1 1,-1 0 0,0-1-1,0-1 1,-1 0-1,0-1 1,0 0 0,-1-1-1,0-1 1,-1 0-1,0-1 1,0 0 0,-1-1-1,-1 0 1,0-1-1,0 0 1,-1 0 0,-1-1-1,-1-1 1,0 1 0,0-1-1,-1-2-11,-1 2 277,-1 1-1,0-1 0,-1 0 1,-1 0-1,0 0 1,-1 0-1,-1 0 0,0 0 1,-2-9-277,-15-6 3587,16 37-2957,0 37-596,3 1 0,1 0 1,2 0-1,2-1 0,9 26-34,0 22-754,-12-30-2709,-4-104 3492,-1 10 362,1-1 0,2 1 1,1-1-1,1 1 1,6-15-392,-6 29 79,2 1 1,0 0 0,1 0 0,1 0-1,0 1 1,1 0 0,1 0 0,3-2-80,-10 14-59,0-1 0,1 1 0,-1 1 0,1-1 0,0 0 0,0 1 0,0 0 0,1 0 0,-1 0 0,1 0 0,0 1 0,0 0 0,-1 0 0,1 0 0,1 1 0,-1-1 0,0 1 0,0 0 0,0 1 0,1-1 0,-1 1 0,0 0 0,1 1 0,-1-1 0,0 1 0,0 0 0,0 0 0,1 0 0,-1 1 0,3 1 59,51 39-7677,-34-19-843</inkml:trace>
  <inkml:trace contextRef="#ctx0" brushRef="#br2" timeOffset="131230.658">32556 2312 13741,'0'0'8659,"0"0"-5397,0 0-1543,0 0-54,0 0-496,0 0-635,12 3-390,-5-2-138,-4-1-6,-1 1-1,1-1 1,-1 0-1,1 1 1,-1 0-1,1-1 1,-1 1-1,1 0 1,-1 0-1,0 0 1,0 0-1,1 1 1,-1-1-1,0 1 0,0-1 1,0 1-1,0 0 1,-1 0-1,1 0 1,0 0-1,-1 0 1,1 0-1,-1 0 1,0 0-1,0 1 1,0-1-1,0 0 1,0 1-1,0-1 1,-1 1-1,1-1 1,-1 3 0,1 17-86,1-1-190,0-1 0,-2 1 0,-1 0 0,0-1 0,-1 1 0,-1-1 0,-2 0 0,0 0 0,0 0 0,-4 5 276,4-59 310,5 8-70,1 1-1,1 0 1,1 0 0,2 0-1,0 0 1,2 1 0,0 0-1,2 0 1,1 1 0,11-21-240,-19 39-66,1 1 0,-1-1 0,1 1 1,0 0-1,1-1 0,-1 2 0,1-1 0,-1 0 1,1 0-1,0 1 0,1 0 0,-1 0 1,1 0-1,-1 1 0,1-1 0,0 1 0,0 0 1,0 1-1,0-1 0,0 1 0,0 0 0,0 0 1,0 0-1,1 1 0,-1 0 0,0 0 1,0 0-1,1 1 0,-1-1 0,0 1 0,0 1 1,0-1-1,0 1 0,1 0 66,55 36-7682,-30-17-971</inkml:trace>
  <inkml:trace contextRef="#ctx0" brushRef="#br2" timeOffset="131530.256">33229 2250 18385,'0'0'3097,"0"0"-919,0 0-166,0 0-138,0 0-529,0 0-667,0 0-400,7 5-209,-7-4-68,3 0 2,-1 0 0,0 1 0,0-1 0,0 1 0,0-1 0,0 1 0,0 0 0,-1 0 0,1 0 0,-1 0 0,1 0 0,-1 0 0,0 0 0,0 1 0,1-1 0,-2 0 0,1 1 0,0-1 0,0 1 0,-1-1 0,1 1 0,-1-1 1,0 1-1,0-1 0,0 1 0,0-1 0,0 1 0,-1 0-3,-13 171 197,15-170-207,0-1 0,0 1-1,0 0 1,1 0 0,-1-1 0,1 1-1,0-1 1,0 1 0,0-1 0,1 0-1,-1 0 1,1 0 0,0 0 0,0 0-1,0 0 1,0-1 0,0 0 0,1 1-1,-1-1 1,1 0 0,-1-1 0,1 1-1,0-1 1,-1 0 0,1 1 0,0-2-1,0 1 1,0 0 0,0-1 0,0 0-1,0 0 1,0 0 0,0 0 0,0-1 0,0 1-1,0-1 1,0 0 0,0 0 0,-1-1-1,1 1 1,0-1 0,-1 0 0,1 1-1,-1-2 1,1 1 0,-1 0 0,0-1-1,0 0 1,0 1 0,0-2 10,10-7 152,-1 0 1,0-1-1,0-1 0,-1 0 1,-1 0-1,0-1 1,-1 0-1,-1-1 0,0 0 1,-1 0-1,-1-1 1,0 1-1,-1-2 1,0 1-1,-2 0 0,0-1 1,-1 0-1,0 0 1,-1 1-1,-1-2-152,-1 13 5,1 0 1,0 0-1,-1 0 0,0 0 1,0 1-1,-1-1 1,1 0-1,-1 1 0,0-1 1,0 1-1,0-1 0,-1 1 1,0 0-1,1 0 1,-2 0-1,1 0 0,0 1 1,-1-1-1,1 1 0,-1 0 1,0 0-1,0 0 1,0 1-1,-1-1 0,1 1 1,-1 0-1,1 0 0,-1 1 1,0-1-1,1 1 1,-1 0-1,0 0 0,0 1 1,0-1-1,-2 1-5,-5 0-207,1-1 0,0 2-1,-1 0 1,1 0 0,0 1 0,0 0 0,0 1-1,0 0 1,0 1 0,0 0 0,1 1-1,0 0 1,0 1 0,0 0 0,-2 2 207,-27 33-4318,19-10-2751,6 4-8188</inkml:trace>
  <inkml:trace contextRef="#ctx0" brushRef="#br2" timeOffset="131852.687">33835 2259 22197,'0'0'2685,"0"0"-1553,0 0-246,0 0 379,0 0-437,0 0-449,6 12 53,26 93 412,-46 121-1085,24-262 504,1 0-1,2 1 0,2 1 0,1 0 0,2 0 0,1 2 1,1 1-1,2 0 0,15-16-262,-31 40 0,1 0 0,-1 1 0,1 0 0,0 0 0,0 1 0,1-1 0,-1 2 0,1-1 0,0 1 0,6-2 0,-11 5 0,0-1 0,0 1 0,0 1 0,1-1 0,-1 0 0,0 1 0,0-1 0,1 1 0,-1 0 0,0 0 0,1 1 0,-1-1 0,0 1 0,0-1 0,0 1 0,1 0 0,-1 0 0,0 0 0,0 1 0,0-1 0,0 1 0,-1 0 0,1-1 0,0 1 0,-1 1 0,1-1 0,-1 0 0,0 0 0,0 1 0,2 1 0,4 9-748,-1 1 0,0 0 0,-1 0 0,0 0 0,-1 1 0,-1 0 0,0 0 0,-1 0 0,1 15 748,1 12-8034</inkml:trace>
  <inkml:trace contextRef="#ctx0" brushRef="#br2" timeOffset="132627.582">23627 3794 15214,'0'0'3620,"0"0"-390,0 0-225,0 0-539,0 0-592,0 0-374,0 0-309,1-9-615,-1 2-507,2-21-26,-2 48-64,17 483 21,-32-75 0,12-400-2312,1-95-5434,2 20-1446</inkml:trace>
  <inkml:trace contextRef="#ctx0" brushRef="#br2" timeOffset="133088.968">23175 2382 17457,'-2'-13'2829,"-8"-39"-128,10 51-2596,0 0 0,0 1 0,0-1 0,0 0 0,0 0 0,0 0 1,-1 1-1,1-1 0,0 0 0,0 0 0,0 0 0,-1 1 0,1-1 0,-1 0 0,1 0 0,0 1 0,-1-1 0,1 1 0,-1-1 0,1 0 1,-1 1-1,0-1 0,1 1 0,-1-1 0,0 1 0,1-1 0,-1 1 0,0 0 0,0-1 0,1 1 0,-1 0 0,0-1 0,0 1 0,1 0 0,-1 0 1,0 0-1,0 0 0,0 0 0,1 0 0,-1 0 0,0 0 0,0 0 0,0 0 0,0 0 0,1 1 0,-1-1 0,0 0 0,0 0 0,1 1 1,-1-1-1,0 1 0,1-1 0,-1 1 0,0-1 0,1 1 0,-1-1 0,0 1 0,1-1 0,-1 1 0,1 0 0,-1-1 0,1 1 0,0 0 1,-1-1-1,1 1 0,-1 1-105,-5 12 168,-1 1 1,2 0 0,0 0-1,1 1 1,0-1-1,2 1 1,-1 0 0,2 0-1,0 1-168,1-14 15,-9 163 289,7 0 1,9 14-305,-2 21 282,-31 660-1777,15-667-74,-1 42 1374,11 1 0,14 62 195,9-139 0,-7-123-181,-14-36 48,-1-1 0,1 1 0,0-1 0,0 1 0,0-1 0,-1 0 0,1 1 0,0-1 0,0 0 0,0 0 0,0 0 0,0 1 1,0-1-1,-1 0 0,1 0 0,0 0 0,0-1 0,0 1 0,0 0 0,0 0 0,0 0 0,-1-1 0,1 1 0,0 0 0,0-1 0,0 1 0,0-1 0,-1 1 0,1-1 0,0 1 0,-1-1 1,1 0-1,0 1 0,-1-1 0,1 0 0,-1 1 0,1-1 0,-1 0 0,1 0 0,-1 1 0,0-1 0,1 0 0,-1 0 0,0 0 0,0 0 0,1 0 0,-1 1 0,0-1 0,0 0 0,0 0 1,0 0-1,0 0 133,16-45-10554</inkml:trace>
  <inkml:trace contextRef="#ctx0" brushRef="#br2" timeOffset="133662.378">24758 2661 11627,'-3'-13'4522,"1"3"-3661,-13-48 2091,-5 19 3618,14 42-3397,1 41-2577,27 649-57,-26 587-2306,17-1057 1681,4-182-267,-1-45-2395,0-21-1838,0-9-2749</inkml:trace>
  <inkml:trace contextRef="#ctx0" brushRef="#br2" timeOffset="133996.628">25905 3338 11851,'0'0'3700,"0"0"-1202,0 0-218,-6 15 58,1 1-1722,-16 87 2441,26-36-2235,3-1 0,3-1 1,3 1-1,3-1-822,2 13 122,22 71-1014,-30-130-755,-1-16-6005,-6-11-1434</inkml:trace>
  <inkml:trace contextRef="#ctx0" brushRef="#br2" timeOffset="134438.957">26032 1983 18578,'0'0'3977,"0"0"-716,0 0-709,0 0-950,0 0-892,13 19-283,-10-15-402,91 174 916,-42-1-842,-7 3 1,8 95-100,-47-246 20,162 927-196,-143-841 86,86 328 25,-107-431 7,-3-4-63,1-1 1,0 0-1,1 0 0,-1 0 1,1 0-1,1 0 0,-1-1 0,1 1 1,0-1-1,0 0 0,1 0 1,0 0-1,0-1 0,1 0 0,2 2 121,-7-7-289,1 1 0,-1-1-1,1 0 1,-1-1 0,1 1 0,-1 0-1,0 0 1,1-1 0,-1 1-1,1 0 1,-1-1 0,1 0-1,-1 1 1,0-1 0,0 0-1,1 1 1,-1-1 0,0 0-1,0 0 1,0 0 0,0 0-1,0 0 1,0-1 0,0 1-1,0 0 1,0 0 0,-1-1-1,1 1 1,0 0 0,-1-1-1,1 0 290,1-1-960,18-34-12188</inkml:trace>
  <inkml:trace contextRef="#ctx0" brushRef="#br2" timeOffset="134830.142">27294 1855 6502,'0'0'12012,"0"0"-7037,0 0-2231,0 0-390,0 0-758,0 0-816,1 13-433,14 212 30,10-2 0,10-1 0,26 69-377,28 34-4668,-45-188-6049,-31-102-2784</inkml:trace>
  <inkml:trace contextRef="#ctx0" brushRef="#br2" timeOffset="135197.936">27547 3271 16303,'0'0'3540,"0"0"-321,0 0-182,0 0-538,0 0-732,0 0-577,0 0-405,6-2-358,30 122-427,38 111 0,-8-12-5728,-53-195 1302,-1-7-2332</inkml:trace>
  <inkml:trace contextRef="#ctx0" brushRef="#br2" timeOffset="135585.992">29585 2486 18930,'1'-14'3075,"2"-14"-1916,0-1 708,-3 17 4609,71 346-5216,12 15-1260,40 79 0,-70-256-2069,-9 0-5717,-23-71-7022</inkml:trace>
  <inkml:trace contextRef="#ctx0" brushRef="#br2" timeOffset="139670.519">26843 6703 8456,'0'0'6096,"0"-13"-2898,0-49-93,0 8 6084,0 105-8682,-1 17-366,3 1 0,3-1-1,8 34-140,-9-78-67,1 1 0,1-1-1,2 0 1,0-1 0,1 0 0,4 6 67,-10-23-23,0-1 0,0 0 0,0 0 1,1-1-1,-1 1 0,1-1 1,0 1-1,0-1 0,1-1 0,-1 1 1,1 0-1,0-1 0,0 0 1,0 0-1,0-1 0,1 1 0,-1-1 1,1 0-1,-1-1 0,1 1 1,0-1-1,-1 0 0,1-1 1,0 1-1,0-1 0,0 0 0,0-1 1,-1 1-1,4-2 23,-1-1 20,0-1 0,0 0 0,0-1 0,0 1 0,-1-2 0,1 1 0,-1-1 0,-1 0 0,1 0-1,-1-1 1,0 0 0,-1 0 0,1 0 0,-1-1 0,-1 0 0,1 0 0,-2 0 0,1 0 0,1-6-20,13-26 205,-3-1 0,-1 0 0,-1-1-1,-3-1 1,-2 1 0,-1-2 0,-2 1 0,-1-36-205,-4 75-19,0 0 1,0 1-1,-1-1 0,1 1 0,-1-1 1,0 1-1,0-1 0,0 1 1,0 0-1,0-1 0,-1 1 1,1 0-1,-1 0 0,0 0 1,0 0-1,0 0 0,-1 0 1,1 1-1,0-1 0,-1 1 1,0-1 18,1 2-139,0 0 1,0 1-1,0-1 1,0 1-1,0-1 1,0 1-1,0-1 1,0 1-1,0 0 1,0 0-1,-1 0 1,1 0 0,0 1-1,0-1 1,0 0-1,0 1 1,0 0-1,0-1 1,0 1-1,0 0 1,0 0-1,1 0 1,-1 0-1,-1 2 139,-40 37-9667,25-16 122</inkml:trace>
  <inkml:trace contextRef="#ctx0" brushRef="#br2" timeOffset="140121.731">27604 6840 6790,'0'0'4100,"0"0"-987,0 0-140,0 0-165,0 0-390,0 0-394,0 0-434,0 0-276,-1-3-343,-1 107 732,3-88-1859,0-1 0,0 1-1,-2-1 1,0 1 0,-1-1 0,0 1-1,-2-1 1,1 0 0,-2 0 0,0-1-1,-3 5 157,8-19-14,0-1 0,0 1-1,0-1 1,-1 1 0,1 0 0,0-1-1,-1 1 1,1 0 0,0-1 0,-1 1-1,1 0 1,0 0 0,-1-1-1,1 1 1,-1 0 0,1 0 0,0 0-1,-1 0 1,1-1 0,-1 1 0,1 0-1,-1 0 1,1 0 0,-1 0 0,1 0-1,-1 0 1,1 0 0,0 0-1,-1 0 1,1 0 0,-1 0 0,1 1-1,-1-1 1,1 0 0,0 0 0,-1 0-1,1 1 1,-1-1 0,1 0 0,0 0-1,-1 1 1,1-1 0,0 0-1,-1 1 1,1-1 0,0 0 0,-1 1-1,1-1 1,0 0 0,0 1 0,0-1-1,-1 1 1,1-1 0,0 1 0,0-1-1,0 0 1,0 1 0,0-1 14,3-27 202,1-1 1,1 1-1,1 0 0,2 0 1,0 1-1,2 0 0,1 1 1,1 0-1,1 0 1,1 2-1,9-11-202,-13 20 106,0 0 1,1 1-1,1 0 1,0 1 0,0 0-1,1 1 1,1 0-1,0 1 1,8-4-107,-17 11 16,1 0 0,-1 0 0,1 1 1,0-1-1,0 1 0,0 0 1,0 1-1,0 0 0,0 0 1,0 0-1,1 1 0,-1-1 0,0 2 1,0-1-1,0 1 0,1-1 1,-1 2-1,0-1 0,0 1 0,0 0 1,0 0-1,-1 1 0,1-1 1,-1 1-1,1 0 0,-1 1 1,2 1-17,2 4-35,0 0 0,0 1 1,-1 0-1,-1 0 0,1 1 1,-2 0-1,0 0 1,0 1-1,-1-1 0,0 1 1,-1 0-1,0 1 0,-1-1 1,-1 1-1,0-1 1,0 4 34,5 59-3132,-5-4-3993,-2-41-135</inkml:trace>
  <inkml:trace contextRef="#ctx0" brushRef="#br2" timeOffset="140596.967">28635 6860 18802,'0'0'3283,"-3"-15"-486,-13-51-400,14 58-2101,-1 0 0,0 1 0,0-1 0,0 1 0,-1 0 0,0-1-1,0 2 1,-1-1 0,0 1 0,0-1 0,0 1 0,-1 1 0,0-1 0,-3-2-296,3 6 27,1 0 0,0 1 0,-1-1 0,0 1 1,1 0-1,-1 1 0,1-1 0,-1 1 0,0 0 1,0 0-1,1 1 0,-1 0 0,1 0 0,-1 0 0,1 1 1,-1 0-1,1 0 0,0 0 0,0 0 0,0 1 0,0 0 1,0 0-1,0 0 0,1 1 0,-1 0 0,1-1 1,0 2-1,1-1 0,-1 0 0,1 1 0,-1-1 0,1 1 1,-1 3-28,-4 4-75,0 1 1,0-1 0,2 1 0,-1 1 0,2-1 0,0 1 0,0 0 0,1 1 0,1-1 0,1 1 0,0-1-1,0 1 1,2 0 0,0 0 0,0-1 0,2 1 0,-1 0 0,2-1 0,0 1 0,1-1 0,0 0-1,2 0 1,-1-1 0,1 1 0,5 6 74,-9-16-77,0-1-1,1 0 1,-1 1-1,1-1 1,0 0-1,0 0 1,0 0-1,0-1 1,0 1-1,0-1 1,1 1-1,-1-1 1,1 0-1,0-1 1,0 1-1,0-1 1,-1 1-1,1-1 1,0 0 0,1-1-1,-1 1 1,0-1-1,0 1 1,0-1-1,0 0 1,0-1-1,0 1 1,0-1-1,0 0 1,0 0-1,0 0 1,0-1-1,0 1 1,0-1-1,3-2 78,8-10 173,-1-2-1,-1 0 1,0-1 0,-1 0-1,0-1 1,-2 0 0,0-1-1,-1 0 1,-1 0-1,-1-1 1,-1 0 0,3-14-173,80-336 2487,-79 305-2049,-26 85-422,6 33-16,2-1 0,3 1 0,2 1 0,2 3 0,1-49-3,-1 35-462,1-1-1,2 1 0,3-1 0,0 1 0,3-1 1,9 27 465,1-34-4498,0-19-3048,-3-11-1796</inkml:trace>
  <inkml:trace contextRef="#ctx0" brushRef="#br2" timeOffset="141228.849">29048 6801 13485,'0'0'3197,"0"0"-1051,0 0-304,0 0-182,0 0-464,0 0-427,0 0-171,10 9-182,28 29-266,-12 28-49,-25-66-85,0 0-1,0 1 0,0-1 0,1 0 1,-1 0-1,0 0 0,0 0 1,1 0-1,-1 0 0,0 0 1,0 0-1,1-1 0,-1 1 1,0 0-1,0-1 0,0 1 1,0-1-1,0 1 0,0-1 1,0 0-1,0 1 0,0-1 1,0 0-1,0 0 0,0 0 1,0 0-1,0 0 0,0 0 1,-1 0-1,1 0 0,-1 0 1,1 0-1,0 0 0,-1 0 1,0 0-16,3-2 136,13-16 677,0 0 0,-2-1 0,0 0 1,-1-2-1,-1 1 0,8-24-813,-18 44 30,-1 0 1,0 0-1,0-1 1,-1 1-1,1-1 0,0 1 1,0-1-1,-1 1 0,1-1 1,0 1-1,-1-1 0,0 0 1,1 1-1,-1-1 0,0 0 1,0 1-1,0-1 0,0 0 1,0 1-1,0-1 0,-1 0 1,1 1-1,-1-1 1,1 1-1,-1-1 0,1 0 1,-1 1-1,0-1 0,0 1 1,1 0-1,-1-1 0,0 1 1,-1 0-1,1-1 0,0 1 1,0 0-1,0 0 0,-1 0 1,1 0-1,0 0 0,-1 0 1,1 0-1,-1 1 1,1-1-1,-1 1 0,0-1 1,1 1-1,-1-1 0,0 1 1,1 0-1,-1 0 0,0 0 1,1 0-1,-1 0-30,-8 2 1,1 0 0,-1 1 0,1 1 0,0 0 0,0 0 0,0 1 0,1 0 0,-1 0 0,1 1 0,1 0 0,-1 0 0,1 1 0,0 0 0,0 0 0,1 1 0,-2 3-1,-5 2-59,1 1 0,1 1 0,0 0 0,1 1 0,1 0 0,0 0 0,1 1 0,1 0 0,1 1 0,0-1 0,1 1 0,1 1 0,1-1 0,0 0-1,2 1 1,0-1 0,1 16 59,1-30-67,0 0 0,0 0-1,1 0 1,-1 0 0,1 0-1,0 0 1,0 0 0,0 0 0,1-1-1,0 1 1,-1-1 0,1 0-1,0 1 1,0-1 0,1-1-1,-1 1 1,1 0 0,-1-1-1,1 0 1,0 0 0,0 0-1,0 0 1,0-1 0,0 1-1,0-1 1,0 0 0,1 0-1,-1-1 1,1 1 67,7 1-30,0-1-1,0 0 0,0-1 1,0 0-1,0-1 1,0 0-1,0-1 0,0-1 1,0 0-1,2-1 31,10-8 210,-1-2 0,0 0-1,0-2 1,-2 0 0,0-2-1,-1 0 1,0-1 0,-2-1-1,0-1 1,-2-1 0,0 0 0,-1-1-1,-2 0 1,0-2 0,0-3-210,15-19 116,-28 47-116,0 1 0,0-1 0,0 0 0,1 0 0,-1 0 0,0 1 0,0-1 0,0 0 0,0 0 0,0 0 0,0 1 0,0-1 0,1 0 0,-1 0 0,0 0 0,0 0 0,0 0 0,1 1 0,-1-1 0,0 0 0,0 0 0,0 0 0,1 0 0,-1 0 0,0 0 0,0 0 0,0 0 0,1 0 0,-1 0 0,0 0 0,0 0 0,0 0 0,1 0 0,-1 0 0,0 0 0,0 0 0,1 0 0,-1 0 0,0 0 0,0 0 0,0 0 0,-5 37 0,3-25 0,-25 251-32,21-253-571,-1-36 555,4 13 73,1-1 0,0 1 1,0 0-1,1-1 0,1 1 1,1-1-1,0 1 0,0 0 0,1-1 1,1 1-1,0 0 0,1 0 1,0 1-1,1-1 0,1 1 1,0 0-1,0 0 0,1 1 1,1-1-1,0 2 0,0-1 0,1 1 1,1 0-1,-1 1 0,1 0 1,1 1-1,7-4-25,52 3-2798,-63 11 2037,0 0 1,-1 0-1,1 1 1,0 0 0,-1 0-1,0 1 1,1 0-1,-1 0 1,-1 0-1,1 1 1,-1 0-1,1 0 1,2 4 760,9 11-10538</inkml:trace>
  <inkml:trace contextRef="#ctx0" brushRef="#br2" timeOffset="141700.088">30599 6481 10922,'4'-14'2477,"0"1"-1729,11-37 1290,-10 9 2570,-5 39-4405,0 1 0,0-1 0,0 1 0,-1 0 1,1-1-1,0 1 0,-1-1 0,1 1 0,0-1 0,-1 1 0,0 0 0,1 0 1,-1-1-1,0 1 0,0 0 0,1 0 0,-1 0 0,0-1 0,0 1 0,0 0 0,0 0 1,-1 1-1,1-1 0,0 0 0,0 0 0,-1 0 0,1 1 0,0-1 0,-1 1 0,1-1 1,0 1-1,-1 0 0,1-1 0,-1 1 0,1 0 0,-1 0-203,-51 17 2548,41-2-2431,0 1 1,0 1-1,2 0 0,0 0 1,1 1-1,1 0 0,0 0 1,2 1-1,0 0 0,1 1 1,1-1-1,1 1 0,0 0 1,2 6-118,-5 10 167,-47 243 137,-35 90-304,64-288-1017,-3-2 0,-3 0 0,-4-3 0,-7 7 1017,40-85-7320,1-16 2319,5-4-3401</inkml:trace>
  <inkml:trace contextRef="#ctx0" brushRef="#br2" timeOffset="141984.606">30087 7085 19154,'0'0'2883,"0"0"-427,0 0-401,-4-13-694,-4-38-630,8 50-703,1-1 0,-1 1 0,1-1-1,0 1 1,-1-1 0,1 1-1,0-1 1,0 1 0,0 0 0,0-1-1,0 1 1,1 0 0,-1 0-1,0 0 1,1 0 0,-1 0 0,0 0-1,1 0 1,-1 0 0,1 1 0,-1-1-1,1 1 1,0-1 0,-1 1-1,1-1 1,0 1 0,-1 0 0,2 0-28,5-2 94,242-44 335,-181 37-453,-56 7 21,10-1 15,-1 0 0,1 1 1,0 1-1,-1 1 0,1 1 0,7 2-12,-27-2 1,0 0 1,0 0-1,0 0 0,-1 0 1,1 0-1,0 1 1,-1-1-1,1 1 1,-1 0-1,0-1 1,1 1-1,-1 0 0,0 1 1,0-1-1,0 0 1,-1 1-1,1-1 1,0 1-1,-1-1 1,0 1-1,1 0 0,-1-1 1,0 1-1,-1 0 1,1 0-1,0 0 1,-1 0-1,0 0 1,1 0-1,-1 1-1,-11 89 15,6-76-177,0-3-46,1 1 0,0-1 0,1 0 0,1 1 0,0 0 0,1 0 0,0-1 0,1 1 0,2 7 208,2-14-2472,3-7-1931,1-1-1614</inkml:trace>
  <inkml:trace contextRef="#ctx0" brushRef="#br2" timeOffset="142260.25">30788 6634 18930,'0'0'2146,"0"0"-1025,0 0-544,0 0-33,0 0-544,0 0-160,80-4-1730,-69 22-3971</inkml:trace>
  <inkml:trace contextRef="#ctx0" brushRef="#br2" timeOffset="142576.771">31428 6577 17905,'1'-15'2888,"0"-5"-1813,1-50 3717,-2 70-4705,0 0 0,-1 0-1,1 0 1,0 0 0,0 0 0,-1 0 0,1 0 0,0 0-1,-1 0 1,1 0 0,0 0 0,-1 0 0,1 0 0,0 0 0,0 0-1,-1 0 1,1 0 0,0 0 0,-1 0 0,1-1 0,0 1-1,0 0 1,-1 0 0,1 0 0,0-1 0,0 1 0,-1 0-1,1 0 1,0 0 0,0-1 0,0 1 0,-1 0 0,1 0-1,0-1 1,0 1 0,0 0 0,0-1 0,0 1 0,0 0 0,0 0-1,0-1 1,0 1 0,-1 0-87,-11 30 2373,-40 115-2373,9-28 0,4 2 0,-16 96 0,51-194-409,0 0-1,2 0 1,0 1 0,2-1 0,0 0-1,2 15 410,24-5-4744,14-27-4706,-20-9-325</inkml:trace>
  <inkml:trace contextRef="#ctx0" brushRef="#br2" timeOffset="142931.497">31018 6837 18930,'0'0'5509,"0"0"-2946,0 0-578,0 0-799,113-36-450,-46 36-351,14 0-33,3 5-160,3 0-128,-8-2 64,-10 0-128,-14-3-96,-13 0-544,-17 0-866,-15 0-1088,-9 0-994,-5 0-1440,-12 0-5639</inkml:trace>
  <inkml:trace contextRef="#ctx0" brushRef="#br2" timeOffset="143181.346">29496 7722 20660,'0'0'1793,"146"4"-1120,-41-4 1024,19 0 193,14 0-897,15 0-352,4-4-161,-1-2-159,-3-1-321,-13-3-257,-16-3 225,-21 1-480,-22 2-1378,-31 0-2530,-22 3-3652</inkml:trace>
  <inkml:trace contextRef="#ctx0" brushRef="#br2" timeOffset="143384.702">29554 8047 12556,'0'0'11654,"24"4"-8478,188 19-1212,528-86 461,-224 13-1433,-450 47-2076,-85 12-5359,-21 0-604</inkml:trace>
  <inkml:trace contextRef="#ctx0" brushRef="#br2" timeOffset="147889.822">27586 8434 13741,'0'0'2931,"0"0"-844,0 0 278,0 0 176,-2-12-550,-5-39-421,6 52-1517,1-1 0,0 0 1,0 0-1,-1 1 0,1-1 0,0 0 0,0 0 1,-1 1-1,1-1 0,0 0 0,-1 0 1,1 0-1,0 1 0,-1-1 0,1 0 1,0 0-1,-1 0 0,1 0 0,-1 0 1,1 0-1,0 0 0,-1 0 0,1 0 1,0 0-1,-1 0 0,1 0 0,-1 0 1,1 0-1,0 0 0,-1 0 0,1 0 1,0-1-1,-1 1 0,1 0 0,0 0 1,-1 0-1,1 0 0,0-1 0,-1 1 1,1 0-1,0-1 0,0 1 0,-1 0 1,1 0-1,0-1 0,0 1 0,0 0 1,-1-1-1,1 1 0,0 0 0,0-1 1,0 1-1,0 0 0,0-1 0,0 1 1,0-1-1,0 1-53,-1 0 66,-6 19 141,1 1 0,0 0 0,2 0 0,0 0 0,1 0 0,1 1 0,1-1 0,1 1 0,0 0-1,3 5-206,-2 25 83,14 171-313,-9-193-180,11 94-1631,-20-42-4471,-3-60 2428,-2-4-1857</inkml:trace>
  <inkml:trace contextRef="#ctx0" brushRef="#br2" timeOffset="148416.948">27263 8892 13613,'0'0'3518,"0"0"-1303,-14-12 246,-68-53 2104,114 58-1672,77 6-2726,-37 2-280,1-3-1,0-3 1,-1-3-1,0-3 1,8-6 113,-69 14-55,-1 0 0,1-1 0,-1 0 0,0-1 0,0-1 0,0 1 0,-1-2 0,1 1 0,-2-1 0,1 0 0,-1-1 0,7-8 55,-13 13 120,1-1-1,0 0 1,-1 0-1,0 0 1,0 0 0,0 0-1,-1 0 1,1-1 0,-1 1-1,0-1 1,0 1-1,-1-1 1,1 1 0,-1-1-1,0 1 1,0-1 0,0 1-1,-1-1 1,0 1-1,0-1 1,0 0-120,1 5 32,0 1 0,0-1 0,0 1 0,0 0 0,0-1 0,0 1 0,0-1 0,0 1 0,0 0 0,0-1 0,-1 1 0,1-1 0,0 1 0,0-1 1,-1 1-1,1-1 0,0 1 0,0-1 0,-1 1 0,1-1 0,-1 1 0,1-1 0,0 1 0,-1-1 0,1 0 0,-1 1 0,1-1 0,-1 0 0,1 1 0,-1-1 0,0 0 0,1 0 0,-1 1 0,1-1 0,-1 0 0,1 0 0,-1 0 0,0 0 0,1 0 0,-1 0 0,0 0 0,1 0 0,-1 0 0,1 0 0,-1 0 0,1 0 0,-1 0 1,0-1-1,1 1 0,-1 0 0,1 0 0,-1-1 0,1 1 0,-1 0 0,1-1 0,-1 1 0,1 0 0,-1-1 0,1 1 0,0-1 0,-1 1 0,1-1 0,-1 1 0,1-1-32,-3 24-35,1 1-1,2 0 1,0-1 0,1 1 0,1-1-1,2 1 1,0-1 0,1 0-1,1 0 1,2-1 0,0 0-1,1 0 1,1-1 0,2 0 0,0-1-1,0 0 1,2-1 0,5 5 35,-15-19-114,0-1 0,0 0 0,0 0 0,1 0 0,0-1 0,0 0 0,0 1 0,0-2 0,0 1 0,0 0 0,1-1 0,-1 0 0,1-1 0,0 1 0,-1-1 0,1 0 0,0 0 0,0-1 0,0 0 0,0 0 0,0 0 0,-1-1 0,1 0 0,0 0 0,0 0 0,-1-1 0,1 1 0,0-2 0,-1 1 0,0 0 0,0-1 0,1 0 0,-2 0 0,3-2 114,10-13 237,-1-1-1,-1-1 1,-1 0-1,0-1 1,-2 0-1,0-1 1,-2 0-1,0-1 1,-2 0-1,0-1 1,-2 1-1,0-2 1,-1-7-237,-3-34 1383,-2 65-1383,0 1 1,0 0 0,0-1 0,0 1 0,0-1 0,0 1 0,0 0 0,0-1-1,0 1 1,0-1 0,0 1 0,-1 0 0,1-1 0,0 1 0,0 0-1,-1-1 1,1 1 0,0 0 0,0-1 0,-1 1 0,1 0 0,0-1-1,-1 1 1,1 0 0,0 0 0,-1-1 0,1 1 0,0 0 0,-1 0-1,1 0 1,-1 0 0,1 0 0,0 0 0,-1-1 0,1 1 0,-1 0-1,1 0 1,-1 0 0,1 0 0,0 0 0,-1 1 0,1-1 0,-1 0 0,1 0-1,0 0 1,-1 0 0,1 0 0,-1 0 0,1 1 0,0-1 0,-1 0-1,1 0 1,0 1 0,-1-1 0,1 0 0,0 0 0,0 1 0,-1-1-1,1 0 1,0 1 0,0-1 0,-1 1-1,-5 13 0,1 0 0,0 0 0,0 1 0,2 0 0,0 0 0,0 0 0,2 0 0,0 0 0,0 1 0,2-1 0,0 0 0,2 13 0,-3-19-85,0 1 0,1-1 0,0 1 0,0-1 0,1 1 0,1-1-1,-1 0 1,2 0 0,-1 0 0,1 0 0,0-1 0,1 0 0,0 1 0,0-1 0,1-1 0,0 1 0,0-1 0,1 0-1,0-1 1,0 0 0,0 0 0,1 0 0,0-1 0,0 0 0,1 0 0,-1-1 0,1 0 0,0-1 0,0 0 0,0 0-1,0-1 1,9 1 85,31-9-4210,-9-21-5198,-28 10 2207</inkml:trace>
  <inkml:trace contextRef="#ctx0" brushRef="#br2" timeOffset="148680.792">28630 8306 16015,'0'0'4260,"0"0"-2306,-61-79 448,54 75-224,5 2-1345,2 2-609,3 6-224,6 8-160,7 8-256,2 3-2243,-2 0-3426</inkml:trace>
  <inkml:trace contextRef="#ctx0" brushRef="#br2" timeOffset="149131.793">29258 8807 16720,'0'0'3742,"4"-15"-662,22-111 3817,-27 122-6834,1-1 0,0 1 0,-1-1 0,0 1 0,0-1 0,0 1 0,-1-1 0,0 1 0,0 0 0,0 0-1,0 0 1,0 0 0,-1 0 0,1 0 0,-1 1 0,0-1 0,-1 1 0,1 0 0,0 0 0,-1 0-1,0 0 1,1 1 0,-1 0 0,0-1 0,-1 1 0,1 0 0,0 1 0,0-1 0,-1 1 0,1 0 0,-1 0-1,1 1 1,-1-1 0,1 1 0,-1 0 0,0 0 0,-1 0-63,-6 2-40,-1 0 1,1 0-1,-1 1 1,1 0-1,0 1 1,0 1-1,1 0 1,0 1-1,-1 0 1,2 0-1,-1 1 1,1 1-1,0 0 0,0 0 1,1 1-1,0 0 1,1 0-1,0 1 1,1 0-1,0 1 1,0 0-1,1 0 1,0 0-1,1 1 1,1 0-1,-1 0 0,2 0 1,0 0-1,0 0 1,1 1-1,1-1 1,0 11 39,-2 119-3000,3-142 2985,0 1 0,0-1 1,0 1-1,0-1 1,0 1-1,1-1 0,-1 1 1,0-1-1,0 0 0,0 1 1,1-1-1,-1 1 1,0-1-1,0 0 0,1 1 1,-1-1-1,0 0 1,1 1-1,-1-1 0,0 0 1,1 0-1,-1 1 0,0-1 1,1 0-1,-1 0 1,1 0-1,-1 1 0,1-1 1,-1 0-1,1 0 1,-1 0-1,0 0 0,1 0 1,-1 0-1,1 0 1,-1 0-1,1 0 0,-1 0 1,1 0-1,-1 0 0,1 0 1,-1 0-1,0-1 1,1 1-1,-1 0 0,1 0 1,-1 0-1,0-1 1,1 1-1,-1 0 0,0-1 1,1 1-1,-1 0 0,0-1 1,1 1-1,-1 0 1,0-1-1,1 1 0,-1 0 1,0-1-1,0 1 1,0-1 13,24-23 172,-24 24-177,213-256 4458,-213 256-4446,0-1 4,1 0-1,-1 0 0,0 1 1,0-1-1,0 0 0,1 0 0,-1 0 1,0 0-1,1 0 0,-1 1 1,1-1-1,-1 0 0,1 0 1,0 1-1,-1-1 0,1 0 0,0 1 1,-1-1-1,1 0 0,0 1 1,0-1-1,-1 1 0,1 0 1,0-1-1,0 1 0,0-1 0,0 1 1,0 0-1,-1 0 0,1 0 1,0-1-1,0 1 0,0 0 1,0 0-1,0 0 0,0 1 0,0-1 1,0 0-1,0 0 0,0 0 1,-1 1-1,1-1 0,0 0 1,0 1-1,0-1 0,0 1 0,-1-1 1,1 1-1,0-1 0,0 1 1,-1-1-1,1 1 0,0 0 1,-1-1-1,1 1 0,-1 0 0,1 0 1,-1-1-1,1 2-9,-2 37 0,-1-1 0,-3 1 0,0 0 0,-3-1 0,-1-1 0,-6 14 0,8-25 0,-89 377-1596,95-398 1555,-1 11-16,-1 0 1,-1 0 0,0-1 0,-1 1-1,-1-1 1,0 0 0,-1 0 0,-3 3 56,9-17 0,0 1 0,0-1 0,0 0 0,0 0 1,0 0-1,0 0 0,0 0 0,-1 0 0,1-1 1,0 1-1,-1 0 0,1-1 0,0 1 0,-1-1 1,1 1-1,-1-1 0,1 1 0,-1-1 0,1 0 1,-1 0-1,1 0 0,-1 0 0,0 0 0,1 0 1,-1 0-1,1-1 0,-1 1 0,1-1 0,0 1 1,-1-1-1,1 1 0,-1-1 0,1 0 0,0 1 1,-1-1-1,1 0 0,0 0 0,0 0 0,-1-1 0,-43-44 57,35 32-127,1 0 0,0-1 0,1 0 0,1 0 0,0-1 0,1 0 0,1 0 0,0-2 70,-6-83-7859,15 80 2558,6 5-3203</inkml:trace>
  <inkml:trace contextRef="#ctx0" brushRef="#br2" timeOffset="149588.771">29685 8546 18417,'2'-15'3118,"0"-7"-1910,2-13 144,-3-6 3711,-15 92-2081,3-17-2835,-5 30-398,3 2 0,2-1 0,3 2 0,3-1 0,3 1 0,5 24 251,-4-90-55,1-1-1,-1 1 0,1 0 1,0 0-1,-1 0 1,1 0-1,0 0 1,0-1-1,0 1 0,0 0 1,0 0-1,0 0 1,0 0-1,0 0 1,0 0-1,0 0 0,0 0 1,1-1-1,-1 1 1,0 0-1,0 0 1,1 0-1,-1 0 0,1-1 1,-1 1-1,1 0 1,-1 0-1,1-1 1,0 1-1,-1 0 0,1-1 1,0 1-1,-1-1 1,1 1-1,0-1 1,0 1-1,-1-1 0,1 1 1,0-1-1,0 0 1,0 1-1,0-1 1,0 0-1,0 0 0,-1 0 1,1 0-1,0 0 1,0 0-1,0 0 0,0 0 1,0 0-1,0 0 1,0 0-1,0-1 1,-1 1-1,1 0 0,0-1 1,0 1-1,0 0 1,0-1-1,0 0 56,93-137 2002,-76 112-1382,-13 17-446,0 0 1,0 1 0,1-1 0,0 1-1,1 0 1,0 1 0,0 0-1,1 0 1,-1 0 0,2 1 0,-1 0-1,1 1 1,-1 0 0,1 0 0,2 0-175,-7 6 4,0 0 1,-1 0-1,0 1 1,1-1 0,-1 1-1,0 0 1,0 0-1,0 0 1,0 0 0,0 0-1,0 1 1,0-1-1,-1 1 1,1 0 0,-1-1-1,0 1 1,0 0-1,0 1 1,0-1 0,-1 0-1,1 0 1,-1 1-1,0-1 1,0 1 0,0 0-1,0-1 1,-1 1-1,1-1 1,-1 3-5,2 0 0,13 53 0,32 75 0,-44-128 0,1-1 0,0 1 0,0-1 0,0 0 0,0 0 0,1-1 0,-1 1 0,1-1 0,1 0 0,-1 0 0,0-1 0,1 1 0,0-1 0,0-1 0,0 1 0,0-1 0,0 0 0,0 0 0,1-1 0,4 1 0,-1-2 0,1-1 0,0 0 0,-1-1 0,1 0 0,-1 0 0,0-1 0,0-1 0,0 0 0,0 0 0,-1-1 0,1 0 0,-1 0 0,-1-1 0,1-1 0,-1 1 0,0-1 0,0-1 0,-1 1 0,0-1 0,0-1 0,-1 1 0,0-1 0,0 0 0,-1-1 0,-1 1 0,1-1 0,-2 0 0,1 0 0,-1-3 0,-1-20-2289,-28 18-3531,5 14-3047</inkml:trace>
  <inkml:trace contextRef="#ctx0" brushRef="#br2" timeOffset="153952.36">30944 8705 15054,'0'0'3102,"0"0"-1186,0 0-234,0 0 298,0 0-415,0 0-685,0 0-394,-6 9-267,1-3-197,-26 66 95,29-59-138,0-1-1,1 0 1,1 0-1,0 1 1,0-1 0,2 0-1,-1 0 1,1 0 0,1 0-1,0 0 1,1 0 0,0 0-1,1-1 1,0 0 0,1 0-1,0 0 1,1-1 0,0 0-1,0 0 1,1-1-1,5 5 22,-7-11-2,1 1-1,0-2 0,-1 1 0,1-1 0,0 0 1,0 0-1,0-1 0,0 0 0,0 0 0,1-1 1,-1 1-1,0-2 0,0 1 0,0-1 0,0 0 1,0-1-1,0 1 0,0-1 0,0-1 0,0 1 0,-1-1 1,1-1-1,-1 1 0,0-1 0,0 0 0,0 0 1,0-1-1,-1 1 0,0-1 0,0-1 0,0 1 1,-1-1-1,1 0 0,-1 0 0,-1 0 0,1 0 0,-1-1 1,1-2 2,5-9 323,-1 1 0,-1-2 1,0 1-1,-2-1 0,0 0 1,-1-1-1,0 1 1,-2-1-1,-1 1 0,0-1 1,-1 0-1,-1 1 0,-1-1 1,-4-16-324,5 31-50,0 1 1,-1-1 0,0 0 0,0 0 0,0 1-1,0 0 1,-1-1 0,0 1 0,0 0 0,0 0-1,0 0 1,0 0 0,-1 1 0,0 0 0,0-1-1,0 1 1,0 1 0,0-1 0,0 0 0,-1 1-1,0 0 1,1 0 0,-1 1 0,0-1 0,0 1-1,0 0 1,0 0 0,0 1 0,0-1 0,0 1-1,0 0 1,0 0 0,0 1 0,0 0 0,0-1-1,1 2 1,-5 0 49,-74 45-7308,49-18-240</inkml:trace>
  <inkml:trace contextRef="#ctx0" brushRef="#br2" timeOffset="154391.127">31648 8639 21140,'39'-98'4233,"-30"96"-540,-6 28-2973,-5 38-958,-34 252 574,33-211-709,4-104 355,0 1 1,0-1 0,0 1-1,-1-1 1,1 1 0,1-1 0,-1 0-1,0 0 1,0 1 0,0-1 0,1 0-1,-1 0 1,1 0 0,-1 0-1,0-1 1,1 1 0,0 0 0,-1-1-1,1 1 1,-1-1 0,1 1-1,0-1 1,-1 0 0,1 0 0,0 1-1,-1-1 1,1 0 0,0-1 0,0 1-1,-1 0 1,1 0 0,-1-1-1,1 1 1,0-1 0,-1 1 0,1-1-1,-1 0 1,1 0 0,-1 0 0,1 0-1,-1 0 1,0 0 0,1 0-1,-1 0 1,0 0 0,0-1 0,0 1-1,0 0 1,0-1 0,0 1-1,0-1 1,0 1 0,-1-1 0,1 1-1,0-1 18,212-292 3171,-212 293-3156,0-1-8,0 1 0,-1 0 0,1-1 0,0 1 0,0 0-1,-1-1 1,1 1 0,0 0 0,0 0 0,0 0 0,1 0 0,-1 0 0,0 0 0,0 0 0,1 0 0,-1 0 0,0 1 0,1-1 0,-1 1 0,1-1 0,-1 1-1,0-1 1,1 1 0,-1 0 0,1-1 0,0 1 0,-1 0 0,1 0 0,-1 0 0,1 0 0,-1 1 0,1-1 0,-1 0 0,1 1 0,-1-1 0,1 1 0,-1-1-1,0 1 1,1 0 0,-1-1 0,1 2-7,33 96-63,-23-46 41,-10-44 18,0 1 0,1-1 0,0 0 0,0 0 0,1 0 0,0-1 0,0 1 0,0-1 0,1 0 0,1 0 0,-1-1 0,1 1 0,0-1 0,0 0 0,1-1 0,-1 0 0,1 0 1,1 0-1,-1-1 0,1 0 0,-1 0 0,1-1 0,0 0 0,1 0 0,-1-1 0,0 0 0,1-1 0,-1 1 0,1-2 0,-1 1 0,1-1 0,-1-1 0,1 1 0,-1-1 0,8-2 4,-7-1-3,-1 0 0,0-1 0,0 1 0,0-1-1,0-1 1,-1 0 0,0 0 0,0 0 0,0-1 0,-1 0 0,0 0 0,0-1-1,-1 1 1,0-1 0,-1-1 0,1 1 0,-1-1 0,-1 1 0,0-1 0,0 0-1,-1 0 1,0 0 0,0-1 0,-1 1 0,-1 0 0,1-1 0,-1 1-1,-1 0 1,-1-6 3,-13-7-2122,-12 21-3507,3 8-2544</inkml:trace>
  <inkml:trace contextRef="#ctx0" brushRef="#br2" timeOffset="154873.912">27697 9941 9833,'0'0'6727,"0"0"-3161,0 0-630,0 0-107,0 0-774,0 0-960,3 8-625,3 11-387,-2 1 0,0-1 0,-1 1 1,-1 0-1,-1 0 0,-1 0 0,0 0 0,-2 0 1,0 0-1,-4 14-83,0 24 16,1-2-203,-12 120-1969,-6-63-6861,14-80 1677</inkml:trace>
  <inkml:trace contextRef="#ctx0" brushRef="#br2" timeOffset="155271.058">27614 10198 14286,'5'-28'939,"-1"5"149,0 0 0,1 1 0,1-1 1,2 1-1,0 1 0,3-6-1088,-7 19 304,-1 0 0,1 1 1,0-1-1,1 1 0,0 0 1,0 0-1,0 0 0,1 0 1,0 1-1,0 0 0,1 1 0,0-1 1,0 1-1,0 1 0,0-1 1,1 1-1,0 0 0,0 1 0,0 0 1,0 0-1,0 1 0,1 0 1,-1 0-1,1 1 0,2 0-304,-4 0 20,0 0 0,1 1 1,-1 0-1,1 0 0,-1 0 0,0 1 0,1 1 0,-1-1 0,0 1 0,0 0 1,0 0-1,0 1 0,0 0 0,-1 1 0,1-1 0,-1 1 0,0 0 1,0 1-1,0-1 0,-1 1 0,1 1 0,-1-1 0,-1 1 0,1-1 0,-1 1 1,0 1-1,0-1 0,0 1 0,-1-1 0,0 1 0,-1 0 0,1 0 1,-1 0-1,-1 0 0,1 1-20,-2 3-88,0 0 0,0 0 0,-1 0 0,0 0 0,-1 0 0,0-1 0,-1 1 0,0 0 0,0-1 0,-1 0 0,-1 0 0,0 0 0,0 0 0,-1-1 0,0 0 0,-1 0 0,-1 2 88,-10 9-328,0 0 0,-1-2-1,-2 0 1,1-1 0,-2 0 0,-12 5 328,-49 17-1281,83-39 1282,-1 1 1,1-1 0,0 0-1,-1 0 1,1 0-1,-1 0 1,1 0-1,0 0 1,-1 0-1,1 0 1,-1 0-1,1 0 1,0 0-1,-1 0 1,1 0 0,-1 0-1,1 0 1,0 0-1,-1 0 1,1-1-1,0 1 1,-1 0-1,1 0 1,-1 0-1,1-1 1,0 1-1,0 0 1,-1 0 0,1-1-1,0 1 1,-1 0-1,1-1 1,0 1-1,0 0 1,0-1-1,-1 1 1,1 0-1,0-1 1,0 1-1,0-1 1,0 1 0,0 0-1,0-1 1,0 1-1,0-1 1,-1 1-1,2 0 1,-1-1-1,0 1 1,0-1-1,0 1 1,0 0-1,0-1 1,0 1-1,0-1 1,0 1 0,1 0-1,-1-1 1,0 1-1,0 0 1,0-1-1,1 1 1,-1 0-1,0-1 1,1 1-1,-1 0 1,0 0-2,15-27 116,-3 13 36,1 1 1,0 1-1,1 0 1,1 1-1,-1 0 1,2 1-1,-1 1 1,1 0-1,1 2 1,0-1-1,0 2 1,0 0-1,1 1 1,-1 1-1,1 1 0,12-1-152,-26 4 26,1 1-1,-1-1 0,0 1 0,1 0 0,-1 0 0,0 0 1,0 0-1,0 1 0,0 0 0,0 0 0,0 0 0,0 0 1,-1 1-1,1-1 0,-1 1 0,1 0 0,-1 0 0,0 0 1,0 0-1,-1 1 0,1-1 0,-1 1 0,1 0 0,-1 0 1,0 0-1,-1 0 0,1 0 0,-1 0 0,0 0 0,1 0 1,-2 1-1,1-1 0,-1 0 0,1 1 0,-1 1-25,2 13 10,-1 0 0,0-1 0,-2 1 0,0 0 0,-1 0 0,-1-1 0,-1 1 0,0-1 0,-1 0 0,-1 0 0,-1 0 0,-1-1 0,0 0 0,-1-1 0,-1 1 0,-7 8-10,11-18 3,-1 0-1,0-1 0,0 1 0,0-1 1,-1-1-1,0 0 0,0 0 0,0 0 0,-1-1 1,1 0-1,-1 0 0,0-1 0,0-1 1,0 1-1,-1-2 0,1 1 0,-1-1 0,1 0 1,-1-1-1,1 0 0,-1-1 0,1 0 1,0 0-1,-1-1 0,1 0 0,0-1 1,0 0-1,0 0 0,0-1 0,1 0 0,0-1 1,-1 0-1,2 0 0,-1-1 0,0 0 1,0-1-3,4 3-113,1 0 1,-1 0-1,1 0 1,0 0-1,0-1 1,1 1-1,-1-1 1,1 0-1,0 0 1,0 0-1,1 0 1,-1 0-1,1 0 0,0 0 1,1-1-1,-1 1 1,1 0-1,0 0 1,0-1-1,1 0 113,32-59-6691,-9 47-110</inkml:trace>
  <inkml:trace contextRef="#ctx0" brushRef="#br2" timeOffset="155503.264">28505 10233 20243,'0'0'4677,"0"0"-2371,0 0-705,0 0-191,0 0-770,0 0-640,0 0 0,0 0 64,-21 81 32,9-38-96,6-5 0,3 2 0,3-1-480,0-11-769,0 0-577,5-10-1313,-1-8-1698,5-3-3907</inkml:trace>
  <inkml:trace contextRef="#ctx0" brushRef="#br2" timeOffset="155674.51">28518 9989 17328,'0'0'2595,"0"0"-1538,0 0-192,0 0-609,0 0-256,0 0-224,0 0-1890,0 0-4356</inkml:trace>
  <inkml:trace contextRef="#ctx0" brushRef="#br2" timeOffset="156287.617">29087 10268 22677,'4'-13'3753,"0"4"-3059,13-84 4346,-19 90-5021,-1 0 1,1 1-1,0-1 1,-1 1-1,0-1 1,0 1-1,1 0 0,-1 0 1,-1 0-1,1 1 1,0-1-1,0 1 1,-1-1-1,1 1 1,0 0-1,-1 1 1,1-1-1,-1 0 0,1 1 1,-1 0-1,0 0 1,1 0-1,-1 0 1,1 1-1,-1-1 1,1 1-1,-1 0 1,1 0-1,0 0 1,-1 1-1,1-1-19,-7 3-12,1 0 0,0 1 0,0 0 0,0 0 0,1 1 0,-1 0 0,1 1 0,1 0 0,0 0 0,0 0 0,0 1 0,1 0 0,0 1 0,0-1 0,1 1 0,0 0 0,1 0 0,0 1 0,0-1 0,1 1 0,0 1 12,-4 14-75,2 0 1,0-1-1,2 2 0,0-1 1,2 0-1,1 0 1,1 1-1,1 0 75,-2-23-97,-1 0 0,1 0 0,0 0 0,0 0 0,0 0 0,0 0 0,0 0 0,1 0 0,-1 0 0,1 0 0,0-1 0,0 1 0,0 0 0,0 0 0,0-1 0,1 1 1,-1 0-1,1-1 0,0 0 0,0 1 0,0-1 0,0 0 0,0 0 0,0 0 0,0 0 0,1 0 0,-1-1 0,1 1 0,-1-1 0,1 1 0,0-1 0,-1 0 0,1 0 0,0 0 0,0-1 0,0 1 0,0 0 0,0-1 0,0 0 0,0 0 0,0 0 0,-1 0 0,1 0 0,0-1 0,0 1 0,0-1 0,0 0 0,2-1 97,13-11 411,0 0-1,-1-2 1,0 0 0,-1-1-1,-1 0 1,-1-1-1,0-1 1,-1 0 0,5-12-411,-13 23 94,51-79 1300,-55 86-1393,0 0 1,0 0 0,0 0 0,-1 0-1,1 0 1,0 1 0,0-1 0,0 0-1,-1 0 1,1 1 0,0-1 0,-1 0-1,1 1 1,0-1 0,-1 1 0,1-1-1,0 1 1,-1 0 0,1-1 0,-1 1-1,1-1 1,-1 1 0,1 0 0,-1 0-1,1-1 1,-1 1 0,0 0 0,0 0-1,1-1 1,-1 1 0,0 0 0,0 0-1,0 0 1,0-1 0,0 1 0,0 0-1,0 0 1,0 0 0,0-1 0,0 1-1,0 0 1,0 0 0,-1 0 0,1-1-1,0 1 1,-1 0 0,1 0 0,0-1-1,-1 1 1,1 0 0,-1 0-2,1 3-15,1 49-102,-2-41-41,0 1-1,1 0 0,1 0 1,0 0-1,1-1 1,1 1-1,-1 0 1,2-1-1,0 0 0,4 8 159,-5-18-76,0 1-1,1 0 0,0-1 0,-1 0 0,1 0 1,0 0-1,0-1 0,0 1 0,0-1 0,1 0 1,-1 0-1,0 0 0,0-1 0,1 1 0,-1-1 0,0 0 1,1-1-1,-1 1 0,0-1 0,1 1 0,-1-1 1,0 0-1,0-1 0,0 1 0,0-1 0,0 0 0,0 0 1,0 0-1,-1 0 0,1-1 0,-1 0 0,1 0 1,-1 1-1,0-2 0,0 1 0,1-2 77,21-23 581,-1-1-1,-1-1 1,-1-1-1,-2 0 1,-1-2-1,-2 0 1,-1-2 0,1-7-581,26-95 69,-45 283-69,39 41-1659,-16-108 958,-20-77 679,0-1 0,0 1 0,-1-1-1,1 1 1,0-1 0,-1 1 0,0 0-1,1-1 1,-1 1 0,0 0 0,0 0 0,0-1-1,0 1 1,0 0 0,0-1 0,-1 1-1,1 0 1,0-1 0,-1 1 0,1 0-1,-1-1 1,0 1 0,1-1 0,-1 1-1,0-1 1,0 1 0,0-1 0,0 0-1,0 1 1,-1-1 0,1 0 0,0 0-1,-1 0 1,1 0 0,0 0 0,-1 0-1,1 0 1,-1 0 0,1-1 0,-1 1-1,0-1 1,0 1 22,-7 1 33,0-1-1,0 0 1,0 0-1,-1-1 1,1 0-1,0 0 1,0-1-1,0-1 1,0 1-1,0-1 1,0-1-1,-3-1-32,-35-19-2685,39 16-1159,7-1-2033</inkml:trace>
  <inkml:trace contextRef="#ctx0" brushRef="#br2" timeOffset="157122.635">31129 9843 7271,'0'0'4441,"0"0"-1323,0 0-379,0 0-214,0 0-187,1-6-310,1-15-389,-33 16 2194,18 8-3761,0 0 0,0 1 1,0 0-1,1 1 0,-1 0 0,1 1 0,0 1 0,1 0 0,0 0 0,-10 9-72,11-10 2,-1 0-1,1 1 1,1 1-1,-1 0 1,2 0-1,-1 0 1,1 1-1,0 1 1,1-1-1,0 1 1,0 0-1,1 1 1,0 0-1,1 0 1,1 0-1,0 0 1,0 1-1,1 0 1,0-1 0,1 1-1,0 8-1,6-11-11,0 1-1,1-1 1,0 0-1,0-1 1,1 1 0,1-1-1,-1 0 1,1-1-1,0 1 1,1-1 0,0-1-1,0 1 1,0-2-1,1 1 1,0-1 0,0 0-1,0-1 1,1 0-1,-1 0 1,1-1 0,0 0-1,6 0 12,8 5 15,0-1 0,0-1 1,0-2-1,1 0 0,-1-2 0,11 0-15,-33-1 8,-1-1 0,1 0 0,-1 0 0,1 0 0,0 1 0,-1-1 0,1-1 1,-1 1-1,1 0 0,-1 0 0,1-1 0,0 1 0,-1-1 0,1 1 0,-1-1 0,0 1 0,1-1 0,-1 0 0,1 0 0,-1 0 1,0 0-1,0 0 0,0 0 0,1 0 0,-1 0 0,0 0 0,0-1 0,-1 1 0,1 0 0,0-1 0,0 1 0,-1-1 1,1 1-1,0-1 0,-1 1 0,0-1 0,1-1-8,-50-8 368,30 10-356,-1 1-1,1 1 0,-1 1 1,1 1-1,0 0 1,0 2-1,0 0 0,1 1 1,-1 1-1,2 0 0,-1 2 1,1 0-1,0 1 1,1 0-1,-2 3-11,14-11-7,1 0 0,0 0 0,0 1-1,0-1 1,0 1 0,1 0 0,-1-1 0,1 1 0,-1 0-1,1 1 1,0-1 0,0 0 0,0 1 0,1-1 0,-1 1 0,1-1-1,0 1 1,0-1 0,0 1 0,1 0 0,-1 0 0,1 0-1,0-1 1,0 1 0,0 0 0,0 0 0,1 0 0,-1-1 0,1 1-1,0 0 1,1 0 0,-1-1 0,0 1 0,1-1 0,0 0-1,0 1 1,0-1 0,0 0 0,0 0 0,1 0 0,-1 0 0,1 0-1,0-1 1,0 1 0,0-1 0,0 0 0,0 0 0,1 0-1,-1 0 1,1 0 7,10 2-259,1 0 0,-1-1 0,0 0 0,1-1-1,0 0 1,-1-2 0,1 1 0,0-2-1,13-2 260,-25 3-100,1 0-1,-1-1 1,0 0-1,0 0 1,0 0-1,0 0 1,0 0-1,0-1 1,-1 1-1,1-1 1,0 1-1,-1-1 1,1 0-1,-1 0 1,1-1-1,-1 1 0,0 0 1,0-1-1,0 1 1,0-2 100,16-37-5511,-14 31 3461,4-10-4623,-1 2-4858</inkml:trace>
  <inkml:trace contextRef="#ctx0" brushRef="#br2" timeOffset="157530.771">31144 10155 1762,'0'0'10207,"0"0"-5979,0 0-2130,0 0-187,0 0-219,0 0-368,13-1-224,42 1-161,-52-1-869,-1 1-1,0 0 1,1 1 0,-1-1-1,0 0 1,1 1 0,-1-1-1,0 1 1,0 0 0,0 0-1,1 0 1,-1 0-1,0 0 1,0 0 0,0 0-1,-1 1 1,1-1 0,0 1-1,0-1 1,-1 1-1,1 0 1,-1 0 0,0 0-1,1 0 1,-1 0 0,0 0-1,0 0 1,0 0 0,0 0-1,-1 0 1,1 1-1,0-1 1,-1 0 0,0 0-1,1 1 1,-1-1 0,0 1-70,-14 78 573,-2 13-1687,21-62-3595,9-5-5804,-8-21 552</inkml:trace>
  <inkml:trace contextRef="#ctx0" brushRef="#br2" timeOffset="157748.445">31601 9753 14414,'0'0'3395,"0"0"-1089,0 0 160,0 0-352,0 0-961,0 0-1121,0 0-32,0 0 0,0 0 0,-7 58-768,0-29-1346,1 1-1378,5 0-3971</inkml:trace>
  <inkml:trace contextRef="#ctx0" brushRef="#br2" timeOffset="157935.745">31596 10389 20724,'0'0'5477,"0"0"-2306,-9 82-1121,0-51-865,-5 2-1025,-1 2-160,-3 2 0,0-4 0,7 3-448,-2-2-1218,5 2-1505,4-5-3459,4-1-12428</inkml:trace>
  <inkml:trace contextRef="#ctx0" brushRef="#br2" timeOffset="158558.365">27983 11677 13741,'3'-12'3102,"17"-49"-151,0 8 3595,-16 50-2498,-3 34-3329,-36 228 888,29-206-1608,0-15-49,2 1-1,1 0 1,2 0 0,2 0 0,1 0-1,2 0 1,7 25 50,-10-58-327,1-1-1,0 1 0,1-1 1,-1 0-1,1 0 0,0 0 0,0 0 1,0 0-1,1-1 0,0 1 1,0-1-1,0 0 0,0 0 1,1-1-1,1 2 328,83 20-12942,-60-24 6061</inkml:trace>
  <inkml:trace contextRef="#ctx0" brushRef="#br2" timeOffset="158836.962">28393 12127 2434,'5'-18'7741,"36"-141"2792,-30 94-2483,2 74-5717,-9 8-2262,-2 0-1,0 0 1,-1 0 0,0 0 0,-2 0 0,0 0-1,-2 8-70,0 13 60,3-36-65,7 169 61,-6-166-234,0 1 1,1 0 0,0 0-1,0-1 1,0 1-1,0-1 1,1 0-1,0 1 1,0-1-1,1 0 1,-1-1-1,1 1 1,0-1-1,0 0 1,1 0 0,-1 0-1,1 0 1,0-1-1,0 1 1,0-1-1,0-1 1,1 1-1,-1-1 1,1 0-1,0 0 1,-1-1-1,3 1 178,0-1 16,-1 0-1,1-1 1,-1 1-1,1-2 1,-1 1-1,0-1 0,1 0 1,-1-1-1,1 1 1,-1-1-1,0-1 1,0 0-1,0 0 1,0 0-1,-1-1 0,0 1 1,1-2-1,-1 1 1,0-1-1,-1 0 1,1 0-1,-1 0 0,0-1 1,0 0-1,0-1-15,6-9 488,0-1 0,-1 0 0,0 0 0,-2-1 0,0 0 0,-1-1 0,-1 0 0,0 0 0,-1-2-488,0-1 146,-2 0-1,0 0 0,-1 0 1,-1 0-1,-1-1 0,-1 1 1,-1 0-1,-2-11-145,2 27-18,1-1 1,-1 0 0,1 1-1,-2-1 1,1 1-1,-1 0 1,0 0-1,0 0 1,-1 0-1,0 0 1,0 1 0,0-1-1,0 1 1,-1 0-1,0 1 1,0-1-1,-1 1 1,1 0-1,-1 0 1,0 1 0,0 0-1,0 0 1,0 0-1,0 0 1,-1 1-1,1 0 1,-1 1-1,0-1 1,-3 1 17,-46 5-2462,8 22-3479,27-3-828</inkml:trace>
  <inkml:trace contextRef="#ctx0" brushRef="#br2" timeOffset="159325.868">29274 11949 22325,'39'-130'6694,"-40"130"-6627,1 0-1,0 0 0,0 0 0,0 0 0,-1 0 0,1 0 0,0 0 0,0 0 0,0 0 0,-1 0 0,1-1 0,0 1 0,0 0 0,0 0 0,0 0 0,-1 0 1,1-1-1,0 1 0,0 0 0,0 0 0,0 0 0,0 0 0,0-1 0,0 1 0,0 0 0,0 0 0,-1 0 0,1-1-66,-12 23 211,-3 20-180,1 1 1,2 1-1,2 0 1,3 0-1,1 1 0,1 0 1,3 0-1,3 34-31,-2-76-100,1 0 0,-1-1 0,0 1 0,1 0 0,0 0 0,0 0 0,0 0 0,0 0 0,0 0 0,0 0 0,1 0 0,-1 0 0,1 0 0,0 0 0,0-1 0,0 1 0,0 0 0,0-1 0,1 1 0,0 0 0,-1-1 0,1 0 0,0 1 0,0-1 0,0 0 0,0 0 0,0 0 0,1 0 0,-1 0 0,0-1 0,1 1 0,0-1 0,-1 0 0,1 1 0,0-1 0,0-1 0,-1 1 0,1 0 0,0 0 0,0-1 0,0 0 0,0 0 0,0 0 0,0 0 0,3 0 100,8-7 104,-1 0 0,0-1 0,0-1 1,-1 0-1,0-1 0,-1 0 0,0 0 1,5-7-105,-16 17 4,219-260 4929,-198 238-4768,-17 52-165,-5 32 0,0-43 0,0 1 0,2-1 0,0 0 0,1 0 0,1 0 0,0 0 0,4 8 0,-6-23-36,1 0 1,0 0-1,0 0 0,0 0 1,1-1-1,-1 1 0,1-1 1,0 1-1,0-1 0,0 0 1,0 0-1,1 0 0,-1-1 1,1 1-1,0-1 0,-1 0 1,1 0-1,0 0 0,0 0 1,1-1-1,-1 0 0,0 0 1,0 0-1,1 0 0,-1-1 1,0 1-1,1-1 0,-1 0 1,1 0-1,-1-1 0,0 1 1,1-1-1,1-1 36,7-1-110,1 0 0,-1-1 1,1 0-1,-1-2 0,-1 1 1,1-1-1,-1-1 0,0 0 1,0-1-1,0-1 110,1-3 120,-1 0-1,0 0 1,0-1 0,-1-1-1,-1 0 1,0 0 0,-1-1-1,-1 0 1,0-1 0,-1 0-1,-1 0 1,0-1 0,-1 1 0,-1-1-1,-1 0 1,0 0 0,-1-1-1,-1 1 1,-1-2-120,0 12-131,0 0-1,0-1 1,-1 1-1,0 0 1,0 0-1,-1 0 1,0 1 0,0-1-1,-1 0 1,0 1-1,0-1 1,0 1 0,-1 0-1,0 0 1,0 0-1,0 0 1,-1 1-1,0 0 1,0 0 0,0 0-1,-1 1 1,0-1-1,0 1 1,0 1 0,0-1-1,0 1 1,-1 0-1,1 1 1,-1-1-1,0 1 1,0 1 0,0-1-1,0 1 1,-1 0 131,-32-1-6881,6 2-6209</inkml:trace>
  <inkml:trace contextRef="#ctx0" brushRef="#br2" timeOffset="159813.022">31064 11799 17681,'0'0'3678,"0"0"-577,0 0-426,0 0-710,0 0-919,0 0-592,-8 6-300,4-4-146,1 0-1,0 0 1,-1 0 0,1 1-1,0-1 1,0 1-1,1 0 1,-1 0-1,1 0 1,-1 1-1,1-1 1,0 0-1,0 1 1,1-1-1,-1 1 1,1 0-1,-1 0 1,1-1-1,0 1 1,1 0-1,-1 0 1,1 1-8,-2 11 11,1 0 1,1 1-1,0-1 1,1 0-1,1 0 0,1 1 1,0-1-1,1-1 1,1 1-1,0-1 0,1 1 1,1-2-1,0 1 1,1-1-1,1 0 0,0 0 1,1-1-1,0-1 1,1 1-1,0-2 0,1 1 1,4 2-12,-8-8-22,1 1-1,-1-1 1,1 0 0,0-1-1,1 0 1,-1 0 0,1-1-1,0-1 1,0 1 0,0-1 0,0-1-1,1 0 1,-1-1 0,1 0-1,-1 0 1,1-1 0,8-1 22,-13-2 41,-1-1 1,1 0 0,0 0 0,-1 0-1,0 0 1,0-1 0,0 0-1,-1 0 1,0 0 0,0-1-1,0 0 1,0 1 0,-1-1-1,0 0 1,0-1 0,-1 1 0,0 0-1,0-1 1,0 0 0,-1 1-1,1-5-41,6-20 122,-2 1 1,-1-1-1,-1 0 0,-2-1 0,-1 1 0,-1 0 1,-2-1-1,-1 1 0,-4-16-122,7 41-17,-1 0 0,0 0 0,0 0 1,-1 0-1,0 1 0,1-1 0,-2 0 0,1 1 0,-1 0 0,0 0 1,0 0-1,0 0 0,-1 0 0,0 0 0,0 1 0,0 0 0,0 0 1,-1 0-1,1 0 0,-1 1 0,0-1 0,0 1 0,-1 1 0,1-1 1,0 1-1,-1 0 0,0 0 0,1 0 0,-1 1 0,0 0 0,0 0 1,0 0-1,0 1 0,0 0 0,0 0 0,0 1 0,0-1 0,-4 2 17,-46 44-3901,34-2-2196,11-5-2002</inkml:trace>
  <inkml:trace contextRef="#ctx0" brushRef="#br2" timeOffset="160266.142">31896 11823 21268,'9'-17'846,"-3"1"162,2 1-1,0 0 0,1 0 0,0 1 1,1 1-1,1-1 0,0 1 1,5-3-1008,-14 24 891,-56 163-734,23-89-84,-6 39 156,1-2-2861,56-150 1922,0-7 1372,103-168 1597,-112 191-2139,0 1 0,1 1 0,0 0 0,1 0 0,1 2 0,0-1 0,0 2 0,1 0 0,1 0 1,-1 2-1,1 0 0,4-1-120,-16 8 6,1-1 1,0 0-1,0 1 0,-1 0 1,1 0-1,0 0 1,0 1-1,0 0 0,0 0 1,1 0-1,-1 0 1,0 1-1,0 0 0,-1 0 1,1 0-1,0 0 1,0 1-1,0 0 0,-1 0 1,1 0-1,-1 1 1,0 0-1,0 0 1,0 0-1,0 0 0,0 0 1,0 1-1,-1-1 1,0 1-1,0 0 0,0 0 1,0 1-1,-1-1 1,1 0-1,1 5-6,4 9 0,-1 0 0,-1 0 0,-1 1 0,0 0 0,-2 0 0,0 0 0,1 16 0,22 98 0,-25-129 0,0-1 0,0 1 0,1-1 0,-1 0 0,1 0 0,-1 0 0,1 0 0,0 0 0,0 0 0,1 0 0,-1-1 0,1 1 0,-1-1 0,1 1 0,0-1 0,0 0 0,0 0 0,0 0 0,0-1 0,0 1 0,0-1 0,1 0 0,-1 1 0,0-1 0,1-1 0,-1 1 0,1-1 0,-1 1 0,1-1 0,-1 0 0,1 0 0,-1 0 0,1-1 0,0 1 0,-1-1 0,0 0 0,1 0 0,-1 0 0,0-1 0,1 1 0,-1-1 0,0 1 0,0-1 0,0 0 0,0 0 0,1-3 0,6-3 0,0-2 0,-1 1 0,-1-1 0,0 0 0,0-1 0,-1 0 0,0 0 0,-1-1 0,0 0 0,-1 0 0,0 0 0,-1-1 0,-1 1 0,0-1 0,0 0 0,-1 0 0,-1 0 0,0 0 0,-1-4 0,0 15-95,1 0 0,-1 0 0,0 0 0,1 0 0,-1 0 0,0 0 0,0 0 0,0 0 0,-1 0 0,1 0 0,0 1 0,-1-1 0,1 0 1,-1 0-1,1 0 0,-1 0 0,0 1 0,0-1 0,0 0 0,0 1 0,0-1 0,0 1 0,-1-1 0,1 1 0,0-1 0,-1 1 0,1 0 0,-1 0 0,0 0 0,1 0 0,-1 0 0,0 0 0,1 0 0,-1 0 0,0 1 0,0-1 0,0 1 0,0-1 0,0 1 1,1 0-1,-1 0 0,0 0 0,0 0 0,0 0 0,0 0 0,0 0 0,0 1 0,0-1 0,0 0 0,0 1 0,1 0 0,-1 0 95,-39 13-7287,-2 8-6272</inkml:trace>
  <inkml:trace contextRef="#ctx0" brushRef="#br2" timeOffset="160848.942">29037 13487 17136,'-1'-14'2894,"-1"-10"-1694,-1-21 720,2 10 5006,33 142-5917,-12-35-972,-9-23-64,2 0 0,3-1 1,1-1-1,3 0 1,2-2-1,1 0 1,3-2-1,8 11 27,-30-49-14,-1 0 0,1 0 0,0 0-1,1-1 1,-1 1 0,1-1 0,0 0-1,0 0 1,0-1 0,0 1 0,1-1-1,-1 0 1,1-1 0,0 1 0,0-1-1,0 0 1,0-1 0,5 2 14,-6-5 12,0 0 1,-1 0-1,0-1 0,1 1 0,-1-1 1,0 0-1,0 0 0,-1 0 0,1-1 1,-1 1-1,1-1 0,-1 0 1,0 0-1,-1 0 0,1 0 0,-1 0 1,0-1-1,0 1 0,0-1 0,0 0 1,-1 1-1,0-1 0,0 0 1,0 0-1,0 0-12,3-8 125,80-360 1237,-57 303-1944,-14 105-8789,-13-32 8118,3 21-6503</inkml:trace>
  <inkml:trace contextRef="#ctx0" brushRef="#br2" timeOffset="161258.553">30313 13744 19026,'1'-17'3427,"2"2"-2666,-2 8-518,0 0 1,0 0 0,-1 0 0,0 0 0,0 0 0,0 0 0,-1 0 0,0 1-1,0-1 1,-1 0 0,0 0 0,0 1 0,-1-1 0,0-1-244,-2-1 295,-1-1 0,0 1-1,0 0 1,-1 1 0,0-1 0,0 1 0,-1 1 0,0-1 0,0 1-1,-1 1 1,0 0 0,0 0 0,-1 0-295,1 2 46,0-1-1,-1 2 1,1-1-1,-1 1 1,0 0-1,0 1 1,0 1-1,0-1 0,0 1 1,0 1-1,-1 0 1,1 1-1,0 0 1,0 0-1,0 1 1,0 0-1,0 1 1,1 0-1,-1 0 1,1 1-1,-3 2-45,-1 1-24,1 0 1,1 0-1,-1 1 0,2 1 0,-1 0 0,1 0 0,0 1 0,1 1 0,0-1 0,1 2 0,0-1 0,0 1 0,2 0 0,-1 0 0,2 1 1,-1 0-1,2 0 0,0 0 0,0 1 0,1-1 0,1 1 0,1 0 0,-1 0 0,2 0 0,0-1 0,1 1 0,0 0 0,1 0 0,2 4 24,-1-7-49,0-2 1,1 1-1,0 0 0,1-1 0,0 0 0,1 0 0,0 0 0,0 0 0,1-1 0,0 0 0,0-1 1,1 0-1,-1 0 0,2 0 0,-1-1 0,1 0 0,0-1 0,0 0 0,1 0 0,-1-1 0,1 0 0,0-1 1,0 0-1,1-1 0,-1 0 0,0 0 0,1-1 0,-1 0 0,1-1 0,-1 0 0,5-2 49,-7-1 14,1-2 0,-1 1 0,0-1 0,0 0 0,0-1 0,-1 0 0,0 0 0,0-1 0,0 1-1,-1-2 1,0 1 0,0-1 0,-1 1 0,0-2 0,-1 1 0,1 0 0,-2-1 0,1 0 0,-1 0 0,1-5-14,3-3 202,-3 10-123,14-31 213,-2-1-1,-1 0 1,-2-1 0,-2-1-1,5-32-291,-15 42 134,-20 144-391,18-89-286,1 0-1,2 0 0,0 0 0,2 0 0,0 0 0,7 19 544,39 72-8951,-32-87 2620</inkml:trace>
  <inkml:trace contextRef="#ctx0" brushRef="#br2" timeOffset="161538.813">30549 13896 7976,'4'-20'7740,"33"-131"-400,1-25 2334,-64 337-9637,23 93-4511,0-276 4589,1-1-1,2 1 1,0-1-1,1 1 1,1-1-1,1 1 1,1 0-1,1 0 0,1 0 1,1 0-1,1 1 1,1 0-1,1 1 1,1 0-1,0 0 1,13-15-116,-21 31 9,1 0-1,0 0 1,0 1-1,0-1 0,0 1 1,1-1-1,-1 1 0,1 1 1,0-1-1,0 1 0,0 0 1,0 0-1,0 0 0,1 1 1,-1-1-1,0 1 0,1 1 1,-1-1-1,1 1 0,-1 0 1,1 0-1,-1 1 0,1-1 1,1 2-8,-1-1-240,0 1-1,0 1 1,0-1 0,0 1 0,-1 0-1,1 0 1,-1 1 0,0-1 0,0 1-1,0 0 1,-1 1 0,1-1 0,-1 1-1,1 1 241,42 62-9726,-25-36-150</inkml:trace>
  <inkml:trace contextRef="#ctx0" brushRef="#br2" timeOffset="161797.795">31112 13698 16944,'1'-12'4911,"-1"-3"-3421,2-31 1193,5 13 2540,-3 83-3889,-2 52-1091,2 12-1599,3-38-4225,-1-53-473,4-5-4462</inkml:trace>
  <inkml:trace contextRef="#ctx0" brushRef="#br2" timeOffset="161982.737">31141 13283 18065,'-5'-87'3011,"0"74"-801,-3 5 545,4 6-834,1 2-671,2 4-642,1 9-576,-2 7-32,2 5-32,0-1-897,5 5-1537,9-1-3556,-2-2-12395</inkml:trace>
  <inkml:trace contextRef="#ctx0" brushRef="#br2" timeOffset="162575.786">31893 13465 4612,'0'0'9748,"0"0"-5349,-14-13-1740,-48-38 181,59 48-2620,-1 1 1,0-1-1,0 1 1,0 0-1,0 0 1,0 1-1,0-1 1,-1 1-1,1 0 1,-1 0-1,1 0 1,-1 1 0,1 0-1,-1-1 1,-2 2-221,-6-1 402,-1 0-273,-1 2-1,1 0 1,0 0 0,0 2 0,0-1 0,0 2-1,1 0 1,-1 0 0,1 2 0,1-1 0,-1 2-1,1-1 1,0 2 0,1 0 0,0 0-1,0 1 1,1 0 0,0 1 0,1 0 0,-7 11-129,9-14-47,1 1 0,0 0 0,1 1 0,-1-1 0,2 1 0,-1 0 0,2 1 0,-1-1 0,1 0 0,1 1 0,0 0 0,0-1 0,1 1 0,1 0 0,-1 0 0,2 0 0,0 0 0,0 0 0,1-1 0,0 1 0,1 0 1,0-1-1,0 0 0,1 1 0,1-2 0,0 1 0,4 6 47,-4-8-10,1 1 0,0-1 0,0 0 0,1 0 0,-1-1 0,2 0 0,-1 0 1,1-1-1,0 0 0,1 0 0,-1-1 0,1 0 0,0-1 0,0 0 0,1 0 0,-1-1 0,1 0 1,0 0-1,0-1 0,-1-1 0,2 1 0,-1-2 0,0 1 0,0-2 0,0 1 0,0-1 1,0-1-1,0 0 0,0 0 0,-1-1 0,1 0 0,-1-1 0,1 0 0,-1 0 0,0-1 0,-1 0 1,1-1-1,-1 0 0,0 0 0,-1 0 0,2-2 10,6-16 198,-1-1 0,-1 0 0,0-1 0,-2 0 1,-2-1-1,0 0 0,1-11-198,-4 17 76,2-5 139,-1-1 1,-1 1 0,-1-1-1,-1 0 1,-1-19-216,-21 104 107,12-38-193,2 1 1,1 0 0,0 0-1,2 0 1,0 0-1,1 0 1,1 0 0,1 0-1,1 0 1,1 0-1,4 11 86,-4-20-465,1 0 0,0-1 0,0 1-1,1-1 1,1-1 0,0 1 0,0-1-1,1 0 1,0 0 0,1-1-1,0-1 1,0 1 0,3 0 465,44 25-4861,-14-21-1232,-11-11-981</inkml:trace>
  <inkml:trace contextRef="#ctx0" brushRef="#br2" timeOffset="162890.074">32309 13794 5477,'3'-21'7159,"19"-135"-134,-20 135-5796,1 7-293,-2 1 0,1-1 1,-2 0-1,0 0 0,-1 0 0,0 0 0,-1 1 0,-2-9-936,4 21 46,0 0-1,0 0 1,0 0 0,0 0 0,-1 0-1,1 0 1,0 1 0,0-1 0,-1 0-1,1 0 1,0 0 0,-1 0 0,1 1-1,-1-1 1,1 0 0,-1 0-1,1 1 1,-1-1 0,0 0 0,1 1-1,-1-1 1,0 0 0,1 1 0,-1-1-1,0 1 1,0-1 0,0 1 0,1 0-1,-1-1 1,0 1 0,0 0 0,0 0-1,0-1 1,0 1 0,0 0 0,0 0-1,1 0 1,-1 0 0,0 0 0,0 0-1,0 0 1,0 1 0,0-1 0,0 0-1,0 0 1,1 1 0,-1-1 0,0 1-1,0-1 1,0 1 0,1-1-1,-1 1 1,0-1 0,0 1 0,1-1-1,-1 1 1,0 0 0,1-1 0,-1 1-1,1 0 1,-1 0 0,1 0 0,0-1-46,-28 55 187,25-38-185,0 0-1,0 0 0,2 1 0,0-1 1,1 1-1,1-1 0,1 1 0,0-1 1,1 0-1,1 0 0,1 0 0,0 0 1,1-1-1,1 0 0,1 0 1,0-1-1,8 11-1,4-4-790,-18-58 421,-4-24 428,0 40 49,1 0 0,1-1 0,1 1 0,1-1 0,1 1 0,0 0 0,2 0 0,0 0 0,5-10-108,-7 22 40,1 0 1,0 0 0,0 0 0,0 1-1,1 0 1,0 0 0,1 0-1,0 1 1,0-1 0,0 2 0,1-1-1,0 0 1,0 1 0,0 1 0,0-1-1,1 1 1,0 0 0,0 1-1,0 0 1,0 0 0,0 1 0,1 0-1,-1 0 1,1 1 0,0 0 0,-1 1-1,1-1 1,0 2 0,-1-1-1,1 1 1,0 1 0,-1 0 0,0 0-1,1 0 1,4 3-41,3 3-152,0 0 0,-1 1 0,-1 1 0,0 0 0,0 1 0,-1 0 0,0 1 0,-1 1 0,0 0 0,-1 0 0,0 1 0,-2 1 0,4 6 152,95 211-3669,-101-212 3378,-1-6-1984,5 14-6309,-2-14-2327</inkml:trace>
  <inkml:trace contextRef="#ctx0" brushRef="#br2" timeOffset="163520.707">33119 13577 14510,'73'-286'13709,"-73"283"-13602,1 2-44,-1 0 0,1 0-1,0 0 1,-1 0 0,1 0 0,-1-1-1,0 1 1,1 0 0,-1 0 0,0 0-1,0-1 1,1 1 0,-1 0 0,0-1-1,0 1 1,0 0 0,-1 0-1,1-1 1,0 1 0,0 0 0,-1 0-1,1 0 1,-1-1 0,1 1 0,-1 0-1,1 0 1,-1 0 0,0 0 0,0 0-1,1 0 1,-1 0 0,0 0 0,0 0-1,0 0 1,0 1 0,0-1-1,0 0 1,0 1 0,0-1 0,0 0-1,-1 1 1,1-1 0,0 1 0,0 0-1,0-1 1,-1 1 0,1 0 0,0 0-1,-1 0 1,1 0 0,0 0 0,0 0-1,-1 0-62,-10 6 40,1 0-1,0 1 1,0 0 0,0 0-1,1 1 1,1 1 0,-1 0-1,1 0 1,1 1-1,-8 10-39,10-13 15,-8 8 11,2 1 0,-1 1 0,2 0 0,0 1 0,1 0 0,1 0 0,-5 17-26,11-28-19,1 0 0,0-1 0,1 1 0,-1 0 1,2 0-1,-1 0 0,1 0 0,0 0 0,0 0 0,0 0 0,1 0 0,1 0 0,-1 0 0,1 0 0,0 0 0,0-1 1,1 1-1,0-1 0,0 0 0,1 0 0,-1 0 0,2 0 0,-1 0 0,1 0 19,3 2-132,0 0-1,1-1 1,-1 0 0,2-1-1,-1 0 1,0 0-1,1-1 1,0-1 0,0 1-1,1-1 1,-1-1-1,1 0 1,0-1 0,0 0-1,0 0 1,0-1-1,0-1 1,0 0 0,0 0-1,0-1 1,0 0-1,0-1 1,0-1 0,0 0-1,-1 0 1,1-1-1,-1 0 1,0 0 0,0-1-1,5-5 133,-1-1 169,0-1 0,-1-1-1,-1 0 1,0-1 0,0 0-1,-2-1 1,0 0 0,0-1 0,-2 0-1,3-8-168,11-18 2595,-22 51-2566,1-1 1,1 0 0,-1 0-1,1 0 1,1 0 0,-1 0 0,1 0-1,1 0 1,-1-1 0,1 0-1,1 1 1,-1-2 0,1 1-1,0 0 1,1-1 0,5 5-30,-7-9-2,0 0 0,-1 0 1,1-1-1,0 1 0,0-1 1,0 0-1,0 0 0,1-1 1,-1 1-1,0-1 0,0 0 0,0 0 1,0 0-1,0-1 0,1 1 1,-1-1-1,0 0 0,0 0 1,0-1-1,0 1 0,-1-1 1,1 0-1,0 0 0,-1 0 0,1 0 1,-1-1-1,0 1 0,1-1 1,-1 0-1,-1 0 0,1 0 1,0 0-1,-1-1 0,1 1 1,-1-1-1,0 1 0,0-1 0,-1 0 1,1 0-1,-1 0 0,1-3 2,4-8 24,-2 0 0,1 0 0,-2 0 0,0-1-1,-1 1 1,0-1 0,-1 1 0,-1-1-1,-1 0 1,0 1 0,-2-11-24,1 22 0,1 0 0,0 0 0,-1 0 0,0 0 0,0 0 0,0 0 0,0 0 0,-1 1 0,1 0 0,-1-1 0,0 1 0,0 0 0,0 0 0,0 0 0,-1 1 0,1-1 0,-1 1 0,1 0 0,-1 0 0,0 0 0,0 0 0,0 1 0,0-1 0,0 1 0,0 0 0,-1 1 0,1-1 0,0 1 0,0-1 0,-1 1 0,1 1 0,0-1 0,-1 0 0,1 1 0,0 0 0,0 0 0,0 0 0,0 1 0,0-1 0,-4 3 0,-7 4 0,0 0 0,1 0 0,0 2 0,0-1 0,1 2 0,0 0 0,1 1 0,0 0 0,1 0 0,0 1 0,1 1 0,1 0 0,0 0 0,1 1 0,0 0 0,2 1 0,-1 0 0,3-2 0,0-1 0,1 1 0,1 0 0,0-1 0,1 1 0,0 0 0,1 0 0,1 0 0,0 0 0,1 0 0,0 0 0,2 0 0,-1-1 0,1 1 0,1-1 0,1 0 0,0-1 0,0 1 0,1-1 0,1 0 0,0-1 0,0 0 0,1 0 0,1-1 0,0 0 0,3 2 0,1 1 0,0 0 0,1-1 0,1-1 0,0-1 0,0 0 0,1-1 0,0-1 0,1 0 0,0-2 0,0 0 0,0-1 0,1 0 0,0-2 0,0 0 0,0-1 0,0-1 0,0-1 0,0-1 0,5 0 0,-20-1 0,0 1 0,1-1 0,-1 0 0,0 0 0,0-1 0,0 1 0,-1-1 0,1 0 0,-1 0 0,1 0 0,-1 0 0,0 0 0,0-1 0,0 0 0,-1 1 0,1-1 0,-1 0 0,0 0 0,0-1 0,0 1 0,-1 0 0,1-1 0,-1 1 0,0-1 0,0 1 0,-1-1 0,0 1 0,1-1 0,-1 1 0,-1-1 0,1 0 0,-1 1 0,0-1 0,0 1 0,0 0 0,0-1 0,-1 1 0,0 0 0,0-1 0,0 1 0,0 0 0,-1 1 0,1-1 0,-1 0 0,0 1 0,0-1 0,0 1 0,-1 0 0,-1-1 0,-82-33-3070,77 36 2236,-1 1 0,1-1 0,0 2 0,0-1 0,0 1 0,0 1 0,0 0 0,0 0 0,0 1 0,0 1 0,1-1 0,-1 1 0,1 1 834,-30 15-11648</inkml:trace>
  <inkml:trace contextRef="#ctx0" brushRef="#br2" timeOffset="163802.457">31978 14564 23831,'0'0'2786,"0"0"-1595,0 0-476,0 0 401,0 0-412,15 8-415,62 20 63,85-28 139,-103-5-336,974-44 704,-823 35-3907,-225 25-4949,-34 2 1549,-9 2-1886</inkml:trace>
  <inkml:trace contextRef="#ctx0" brushRef="#br2" timeOffset="163973.432">31766 14986 19923,'0'0'5440,"10"14"-2323,46 45-1542,33-35-379,139-14-756,1-10 0,0-9 1,89-21-441,117-6 195,-278 32-441,-119 9-1681,-34 4-4676,-21 4-7234</inkml:trace>
  <inkml:trace contextRef="#ctx0" brushRef="#br3" timeOffset="178308.767">21163 11617 13004,'0'0'3780,"0"0"-1607,0 0-721,0 0-353,0 0-277,15 2-170,123 9 197,-132-10-812,1 0 1,0 0 0,-1-1 0,1 0 0,0-1 0,-1 1 0,1-1 0,0-1 0,-1 1 0,1-1 0,-1 0 0,0-1 0,1 1-1,-1-1 1,0 0 0,-1-1 0,1 0 0,-1 0 0,1 0 0,-1 0 0,0-1 0,-1 0 0,1 0 0,-1 0 0,0 0-1,0-1 1,-1 1 0,1-1 0,-1-1-38,1-2 266,-1 0 0,1 0 0,-2 0 0,1 0 0,-1 0 0,-1-1-1,0 1 1,0 0 0,-1-1 0,0 1 0,0-1 0,-1 1 0,0-1 0,-1 1 0,0 0 0,-1-1-1,0 1 1,0 0 0,-1 1 0,0-1 0,0 1 0,-1 0 0,0 0 0,-1 0 0,0 0-1,-3-3-265,5 9 18,1 0 0,0 1-1,0-1 1,-1 0-1,1 1 1,-1 0-1,0 0 1,1 0-1,-1 0 1,0 1 0,1-1-1,-1 1 1,0 0-1,0 0 1,1 0-1,-1 1 1,0-1 0,1 1-1,-1 0 1,0 0-1,1 0 1,-1 1-1,1-1 1,-1 1-1,1 0 1,0 0 0,0 0-1,0 0 1,0 0-1,0 1 1,0 0-1,0 0-17,-76 100 362,66-76-362,1 1 0,2 1 0,0 0 0,2 0 0,1 0 0,1 1 0,2 0 0,1 0 0,1 7 0,1-27-77,2 0 1,-1-1-1,1 1 0,1-1 1,0 1-1,0-1 0,1 0 0,0 0 1,0 0-1,1 0 0,1 0 1,-1-1-1,1 0 0,1 0 1,-1 0-1,1 0 0,1-1 0,-1 0 1,1 0-1,0-1 0,1 0 1,0 0-1,0-1 0,0 0 1,0 0-1,1-1 0,0 0 1,0-1-1,0 0 0,4 1 77,2-1-263,1 0-1,-1-1 0,0-1 1,1 0-1,-1-1 1,1-1-1,-1 0 0,0-1 1,0-1-1,0 0 1,0-1-1,0-1 0,13-5 264,-12 3-695,-1-1-1,0-1 1,0 0-1,0 0 1,-2-2-1,1 1 1,-1-2-1,-1 0 1,0 0-1,0-1 1,-2-1-1,1 0 1,-2 0-1,0-1 1,-1 0-1,0-1 1,-1 0-1,4-15 696,-5 10 202,-1-1-1,-2 0 0,0 0 0,-1-1 0,-1 1 0,-2-20-201,-22-70 7650,-2 80-2029,14 57-2397,11 11-3169,2 1-1,2-1 1,1 0-1,2 0 1,1 0-1,2-1 1,2 0-1,1-1 1,1-1-1,3 2-54,21 49-1895,-74-170 1532,29 58 561,2-1 0,0 0 1,2 0-1,1 0 0,2-1 1,0 1-1,3-11-198,-1 29 32,-1 0 1,1 0-1,1 0 1,0 1-1,0-1 1,1 1 0,1 0-1,0 0 1,0 0-1,6-7-32,-9 14-36,1-1 0,-1 1 0,1 0 0,0 0 0,0 0 0,0 0 0,1 1 0,-1-1 0,0 1-1,1 0 1,0 0 0,-1 0 0,1 0 0,0 1 0,0-1 0,0 1 0,0 0 0,0 0 0,1 1 0,-1-1 0,0 1 0,0 0 0,0 0-1,0 0 1,1 1 0,-1 0 0,0-1 0,0 1 0,2 1 36,66 45-6026,-57-35 3137,12 9-4766</inkml:trace>
  <inkml:trace contextRef="#ctx0" brushRef="#br3" timeOffset="178622.511">22215 11393 19987,'0'0'4703,"0"-13"-1228,0-41-1142,0 55-2280,1-1 0,-1 0-1,0 0 1,1 1 0,-1-1 0,0 0 0,1 0-1,-1 0 1,0 1 0,1-1 0,-1 0-1,0 0 1,1 0 0,-1 0 0,1 0-1,-1 0 1,0 0 0,1 0 0,-1 0-1,1 0 1,-1 0 0,0 0 0,1 0-1,-1 0 1,0 0 0,1 0 0,-1 0 0,0-1-1,1 1 1,-1 0 0,0 0 0,1 0-1,-1-1 1,0 1 0,1 0 0,-1 0-1,0-1 1,1 1 0,-1 0 0,0 0-1,0-1 1,0 1 0,1-1-53,48 223 0,-16-16-763,-29-192-267,-2-22 560,-1-22 475,-2-7 246,2 0 0,2 0 0,1 0-1,2 0 1,1 1 0,2 0 0,1 0 0,2 1 0,6-9-251,-16 38-124,0 1 0,0 0 0,1 0 0,0 0 0,0 0 0,1 0 0,0 0 0,-1 1 0,1 0 0,1 0 0,-1 0 0,0 0 0,1 1 0,0-1 0,0 1 0,0 0 1,0 1-1,1-1 0,-1 1 0,0 0 0,1 1 0,0-1 0,-1 1 0,1 0 0,0 0 0,0 1 0,0 0 0,0 0 0,-1 0 0,1 1 0,0 0 0,0 0 0,-1 0 0,1 1 0,0 0 0,1 0 124,49 29-11104,-31-16-2925</inkml:trace>
  <inkml:trace contextRef="#ctx0" brushRef="#br3" timeOffset="178981.79">22868 11204 8168,'0'0'10394,"0"0"-5061,0 0-1970,0 0-1196,0 0-987,0 0-534,-2 14-272,-2 11-280,-1-2-23,2 1 0,0 0 0,2 0 1,0 0-1,2 1 0,0-1 0,5 22-71,50 62-1272,-52-104 953,-1 1-1,1-1 0,1 0 1,-1 0-1,1 0 0,-1 0 1,1-1-1,0 0 0,0 0 1,1 0-1,-1-1 0,0 0 1,1 0-1,0 0 0,-1-1 1,1 1-1,0-1 0,0-1 1,2 1 319,-4-1-99,-1-1 1,0 1 0,1-1 0,-1 0-1,0 0 1,0 0 0,1 0 0,-1-1-1,0 1 1,-1-1 0,1 0 0,0 0-1,0 0 1,-1 0 0,1 0 0,-1-1-1,1 1 1,-1-1 0,0 1 0,2-4 98,43-102 3812,-37 78-2815,-2 0 0,-1-1 1,-2 0-1,-1 0 1,-1-1-1,-1-17-997,-2 45 2,0 0-1,1 0 1,-2-1 0,1 1-1,0 0 1,-1 0 0,0-1-1,0 1 1,0 0 0,0 0-1,-1 0 1,0 0 0,0 0 0,0 1-1,0-1 1,0 0 0,-1 1-1,1 0 1,-1-1 0,0 1-1,0 0 1,0 1 0,-1-1-1,1 0 1,-1 1 0,1 0-1,-1 0 1,0 0 0,0 0 0,0 1-1,0-1 1,0 1 0,0 0-1,0 0 1,-1 1 0,1-1-1,0 1 1,-2 0-2,-60 15-2545,11 25-4877,38-20-5224</inkml:trace>
  <inkml:trace contextRef="#ctx0" brushRef="#br3" timeOffset="179468.155">23430 11075 17841,'0'0'3945,"0"0"-502,0 0-774,0 0-800,0 0-812,0 0-502,0 0-155,3 14-127,23 101 20,-21-83-326,1 0 0,1-1 0,2 1 0,2-1 0,3 4 33,0-21-540,-13-45 498,-1 27 85,-1-25 69,0 0 1,2 0 0,1 0-1,1 0 1,1 0-1,2 1 1,1 0 0,1 0-1,2 1 1,7-16-113,-14 38-211,-1 1 0,1-1 1,0 1-1,1 0 0,-1 0 0,1 0 0,0 0 1,0 1-1,0 0 0,0 0 0,1 0 1,-1 0-1,1 0 0,0 1 0,-1 0 0,1 0 1,0 0-1,0 1 0,1 0 0,-1 0 0,0 0 1,0 0-1,1 1 0,-1 0 0,0 0 0,0 0 1,1 1-1,-1 0 0,0 0 0,0 0 0,0 1 1,0-1-1,0 1 0,0 0 0,4 3 211,16 7-6555</inkml:trace>
  <inkml:trace contextRef="#ctx0" brushRef="#br3" timeOffset="179808.062">24094 10919 5061,'0'0'12620,"0"0"-6759,0 0-2722,0 0-1158,0 0-940,0 0-529,0 0-186,13-3-107,41-10-118,-52 14-136,1-1 1,-1 0-1,1 0 0,0 1 0,-1 0 0,0-1 1,1 1-1,-1 0 0,1 0 0,-1 0 0,0 1 1,0-1-1,0 0 0,1 1 0,-1-1 0,-1 1 1,1 0-1,0 0 0,0 0 0,-1 0 0,1 0 1,-1 0-1,1 0 0,-1 0 0,0 1 0,0-1 1,0 1-1,0-1 0,-1 0 0,1 1 0,-1-1 1,1 1-1,-1 0 0,0-1 0,0 1 0,0-1 1,0 1-1,0-1 0,-1 1 0,1-1 0,-1 1 1,1-1-1,-1 1 0,0-1 0,0 1 0,0-1 1,-1 0-1,1 0 0,0 0 0,-1 0 0,0 0 1,-1 2 33,-156 166 2644,158-170-2631,1 0-1,-1 1 1,1-1-1,-1 0 1,1 1-1,-1-1 1,1 1 0,0-1-1,-1 1 1,1-1-1,0 1 1,-1-1-1,1 1 1,0-1 0,-1 1-1,1 0 1,0-1-1,0 1 1,0-1-1,0 1 1,0 0 0,0-1-1,-1 1 1,1-1-1,1 1 1,-1 0-1,0-1 1,0 1 0,0-1-1,0 1 1,0 0-1,0-1 1,1 1-1,-1-1 1,0 1 0,0-1-1,1 1 1,-1-1-1,1 1 1,-1-1 0,0 1-1,1-1 1,-1 1-1,1-1 1,-1 0-1,1 1 1,-1-1 0,1 0-1,-1 1 1,1-1-1,-1 0 1,1 0-1,0 1 1,-1-1 0,1 0-1,-1 0 1,1 0-1,0 0 1,-1 0-1,1 0 1,-1 0 0,1 0-1,0 0 1,-1 0-12,44-4 332,151-61-471,-139 43-2603,-21 3-2961,-14 7-703</inkml:trace>
  <inkml:trace contextRef="#ctx0" brushRef="#br3" timeOffset="180154.236">24931 10684 21941,'0'0'5477,"0"0"-2135,-13 7-1634,10-5-1634,-4 1-59,1 1 0,-1 0 0,1 0 0,0 0 0,0 1 0,0 0 0,1 0 0,-1 1 0,1-1 0,1 1 0,-1 0 0,1 0 0,0 1 0,0-1 0,0 3-15,-5 13-38,0 1 1,1 1-1,2 0 1,0 0-1,2 0 1,0 1-1,2-1 1,1 1-1,1 12 38,0-28-26,1 0-1,0 0 1,0 0 0,1-1-1,0 1 1,1 0-1,0-1 1,0 0-1,0 0 1,1 0-1,1 0 1,-1 0 0,1-1-1,1 0 1,-1 0-1,1 0 1,0 0-1,1-1 1,0 0-1,0-1 1,0 0 0,0 0-1,1 0 1,0-1-1,0 0 1,0 0-1,7 1 27,-10-3-109,1 0 0,-1-1 0,1 1-1,-1-1 1,1-1 0,0 1 0,-1-1-1,1 0 1,0 0 0,0 0 0,-1-1-1,1 0 1,-1 0 0,1-1 0,-1 1-1,1-1 1,-1-1 0,0 1 0,0-1-1,0 1 1,0-1 0,0-1 0,1 0 109,6-7 67,-1 0 1,-1-1 0,0 0 0,0-1 0,-1 0 0,-1 0 0,0-1-1,-1-1-67,7-9 336,-2-1 0,-1 0 0,-1-1-1,-1 0 1,-1-1 0,-2 0 0,0 0-1,-2 0 1,1-23-336,-5 46 0,0 1 0,0-1 0,0 1 0,0-1 0,-1 1 0,1-1 0,-1 1 0,0 0 0,0-1 0,0 1 0,-1 0 0,1 0 0,-1 0 0,1 0 0,-1 0 0,0 0 0,0 0 0,0 0 0,-1 1 0,1-1 0,-1 1 0,1 0 0,-1 0 0,0 0 0,0 0 0,0 0 0,0 0 0,0 1 0,0 0 0,-1-1 0,1 1 0,0 0 0,-1 1 0,1-1 0,-1 1 0,1-1 0,0 1 0,-1 0 0,1 0 0,-2 1 0,-11 1-437,0 1-1,1 1 1,-1 1-1,1 0 1,0 1 0,0 1-1,0 0 1,1 1-1,0 0 1,1 2 0,0-1-1,0 1 1,1 1 0,0 0-1,-4 7 438,-15 17-7885</inkml:trace>
  <inkml:trace contextRef="#ctx0" brushRef="#br3" timeOffset="180447.966">24074 11947 22806,'0'0'3331,"0"0"-1217,0 0 32,0 0-993,0 0-609,114-46-63,-51 30-289,8 0-192,4-1 0,7 0 0,-1-2 0,-4 1-320,-5 2-994,-13 3-992,-11 3-1089,-9 7-1730,-17 3-3779</inkml:trace>
  <inkml:trace contextRef="#ctx0" brushRef="#br3" timeOffset="180733.782">24165 12138 19635,'0'0'1820,"0"0"107,0 0-448,16 9-113,-8-4-1153,-1 0-47,0-1-1,0-1 1,0 1-1,0-1 1,1 0 0,0 0-1,-1-1 1,1 0-1,0-1 1,0 0-1,0 0 1,0 0-1,0-1 1,0-1-1,6 0-165,63-15 180,-2-3 0,0-3 0,-1-4-1,-2-3 1,-1-3 0,34-23-180,-66 35-5536,-30 15-449</inkml:trace>
  <inkml:trace contextRef="#ctx0" brushRef="#br3" timeOffset="187762.788">6797 11042 18578,'-2'-14'2754,"-9"-44"-613,-16 6 4033,17 43-4367,12 23-766,103 449-769,-70-300-10271,42 110 9999,-66-241-5456,-1-10-4233</inkml:trace>
  <inkml:trace contextRef="#ctx0" brushRef="#br3" timeOffset="188273.582">6806 11609 7207,'-11'-13'8712,"-38"-40"-5076,-40-8 5134,123 60-8044,9 4-931,-1-2 0,1-2 0,-1-2-1,0-2 1,0-2 0,0-1-1,-1-3 1,0-1 0,0-1 0,-2-3-1,30-16 206,-61 27-11,-1 0 1,0 0-1,0-1 0,0 0 0,-1 0 0,0-1 0,0 1 0,0-1 0,-1-1 0,0 1 0,-1-1 0,0 0 1,0 0-1,0 0 0,-1 0 0,0-1 0,-1 0 0,0 1 0,0-1 0,-1 0 0,0 0 0,0 0 0,-1-7 11,0 3 543,0-1-1,0 0 0,-1 0 0,-1 0 0,0 1 0,-1-1 0,0 1 0,-1 0 0,-1 0 0,0 0 0,-2-2-542,7 55 262,1 2-268,2 0 0,2 0 0,1-1 0,3 1-1,1-2 1,2 1 0,12 26 6,36 22-1460,-57-87 1392,-1 0 0,1 0 0,-1 0 0,1 0 0,0 0 0,0-1 1,0 1-1,0-1 0,0 0 0,0 0 0,0 0 0,0 0 0,0 0 0,1-1 0,-1 0 0,0 1 0,0-1 0,1 0 0,-1-1 0,0 1 1,0-1-1,1 1 0,-1-1 0,0 0 0,0 0 0,0 0 0,0-1 0,0 1 0,0-1 0,0 1 0,1-2 68,10-11 26,1-1-1,-2 0 1,0-1-1,-1 0 0,0-1 1,-2 0-1,0-1 1,-1 0-1,0-1 1,-2 0-1,0 0 0,-1-1 1,-1 1-1,-1-1 1,-1 0-1,-1-1 1,0-9-26,0 18 135,0 6 6,-1 0 0,0 0 1,0 0-1,0 0 1,-1 0-1,1 0 0,-2 0 1,1-1-1,-1 1 0,0 0 1,0 0-1,0 0 0,-1 0 1,0 0-1,0 0 1,-3-3-142,4 9 21,0 0 0,0 1 0,0-1 0,0 0 0,1 1 0,-1-1 0,0 1 0,0-1 0,0 1 0,0 0 0,0-1 0,0 1 0,1 0 1,-1-1-1,0 1 0,1 0 0,-1 0 0,0 0 0,1 0 0,-1-1 0,1 1 0,0 0 0,-1 0 0,1 0 0,0 0 0,-1 0 0,1 0 0,0 0 0,0 0 1,0 0-1,0 1 0,0-1 0,0 0 0,0 0 0,0 0 0,0 0 0,1 0-21,-3 11-31,0 1-1,1 0 1,1-1-1,0 1 1,1-1 0,0 1-1,1-1 1,1 1-1,0-1 1,0 0 0,1 0-1,1 0 1,0-1 0,0 1-1,1-1 1,1 0-1,0-1 1,0 0 0,1 0-1,0 0 1,1-1-1,0-1 1,0 1 0,1-1-1,4 2 32,-9-8-421,1 0 0,-1 0 0,1 0 0,0 0 0,0-1 0,0 0 0,-1-1 0,1 1 0,0-1 0,0 0 0,0 0 0,0-1 0,0 0 0,0 0-1,4-1 422,46-29-10735,-39 12 2594</inkml:trace>
  <inkml:trace contextRef="#ctx0" brushRef="#br3" timeOffset="188527.903">7854 10613 13997,'0'0'4324,"-76"-65"-1953,49 65 383,3 5-255,6 2-1058,8 0-608,10 4-449,4 1-352,10 2-32,11 3-384,5 2-641,6-2-1858,3-4-3555</inkml:trace>
  <inkml:trace contextRef="#ctx0" brushRef="#br3" timeOffset="188896.849">8483 10902 16848,'0'0'3219,"0"-15"-171,3-47-160,-2 59-2689,-1 1 0,0-1 1,0 1-1,0-1 0,0 1 0,0-1 0,0 1 0,-1-1 0,1 1 0,-1-1 0,1 1 0,-1-1 1,0 1-1,0 0 0,0-1 0,-1 1 0,1 0 0,0 0 0,-1 0 0,0 0 0,1 0 0,-1 0 1,0 1-1,0-1-199,-50 2 1382,40 7-1372,0 0-1,0 1 1,1 0 0,0 0 0,0 2-1,1-1 1,1 1 0,-1 1 0,2-1 0,-1 2-1,2-1 1,-1 1 0,1 0 0,1 1 0,1-1-1,-1 1 1,2 0 0,-3 14-10,4-16-102,1 1 0,0 0 0,0 0 0,2 0 0,-1 0 1,2 0-1,-1 0 0,2 0 0,0 0 0,0 0 0,1-1 0,2 6 102,-3-11-152,0-1-1,1 1 1,-1-1-1,1 0 0,0 0 1,1 0-1,-1 0 1,1 0-1,0-1 1,0 0-1,0 0 1,1 0-1,-1 0 1,1 0-1,0-1 0,0 0 1,1 0-1,-1-1 1,0 1-1,1-1 1,0 0-1,-1-1 1,1 1-1,0-1 1,0 0-1,0-1 153,0 1-36,-1-1 0,1 0 0,-1 0 0,1-1 0,-1 0 0,0 0 0,1 0 0,-1 0 0,0-1 0,0 0 0,0 0 0,0 0 0,0-1 0,0 0 0,0 0 0,-1 0-1,0 0 1,1-1 0,-1 0 0,0 1 0,-1-2 0,1 1 0,-1 0 0,0-1 0,0 1 0,0-1 0,-1 0 0,1 0 0,-1 0 0,0 0 0,0-5 36,5-13 826,-1 0 0,-1 0 0,-1 0 0,-2-1-1,0 1 1,-1-20-826,-2 17 611,1 5 181,2 43-417,14 173-375,26 114 0,-38-286-10,2 23-184,2 0 0,2-1 0,2 0 0,2 0 0,2-1 0,2-1 0,1-1 0,3-1 0,9 13 194,20-8-2461,-48-51-2164,-3-22 122,0 26 4118,-3-26-5423</inkml:trace>
  <inkml:trace contextRef="#ctx0" brushRef="#br3" timeOffset="189289.263">8969 10764 17328,'-2'-14'4175,"-1"-7"-2654,-2-14 249,4-6 3454,22 58-3153,-8 16-2074,-2-1 1,-1 1-1,-2 1 1,-1 0-1,-2 0 1,-1 0-1,-1 6 3,8 58-655,-6-68 312,36 152-4417,-41-182 4735,0 1 0,0-1 0,0 1 0,0-1 0,0 1 0,0-1 0,0 1 0,0-1 0,0 1 0,0-1 0,0 1 0,0-1 0,1 1 0,-1-1 0,0 0 0,0 1 0,0-1 1,1 1-1,-1-1 0,0 1 0,1-1 0,-1 0 0,0 1 0,1-1 0,-1 0 0,0 1 0,1-1 0,-1 0 0,1 0 0,-1 1 0,0-1 0,1 0 0,-1 0 0,1 0 0,-1 0 0,1 1 0,-1-1 0,1 0 0,-1 0 0,1 0 0,-1 0 0,1 0 0,-1 0 0,1 0 1,-1 0-1,1 0 0,-1-1 0,0 1 0,1 0 0,-1 0 0,1 0 0,-1 0 0,1-1 0,-1 1 0,0 0 0,1 0 0,-1-1 0,1 1 0,-1 0 0,0-1 0,1 1 0,-1-1 25,15-32 154,-12 24-127,19-49 1282,-4 6 56,3 1-1,2 0 1,21-31-1365,-43 78 50,0 1 0,0 0 0,0 0 1,1 0-1,-1 0 0,1 0 0,0 1 1,-1-1-1,1 0 0,1 1 0,-1-1 1,0 1-1,1 0 0,-1 0 0,1 0 1,-1 0-1,1 0 0,0 0 0,0 1 1,0 0-1,0-1 0,0 1 0,0 0 1,0 0-1,1 1 0,-1-1 0,0 1 1,0-1-1,1 1 0,-1 0 0,0 0 1,1 1-1,-1-1 0,0 1 0,0-1 1,1 1-1,-1 0 0,0 0 0,0 1 1,0-1-1,0 1 0,0-1 0,-1 1 1,1 0-1,0 0 0,0 0-50,58 86 85,-57-78-101,1 0 1,0 0-1,0 0 1,1-1-1,0 0 1,1 0-1,0 0 0,0-1 1,1 0-1,0 0 1,1-1-1,-1 0 1,1 0-1,1-1 1,-1 0-1,1-1 0,0 0 1,0-1-1,0 0 1,1 0-1,0-1 1,0-1-1,-1 0 0,1 0 1,6 0 15,-12-3-49,-1 0 1,1 0-1,-1 0 1,0 0-1,0 0 1,0-1-1,0 0 1,0 0-1,0 0 1,0 0-1,0-1 1,-1 1-1,1-1 1,-1 0-1,0 0 1,0 0-1,0-1 1,0 1 0,-1-1-1,1 1 1,-1-1-1,0 0 1,0 0-1,0 0 1,-1 0-1,1 0 1,-1-1-1,0 1 1,0 0-1,-1-1 1,1 1-1,-1-2 49,3-73-3115,-12 9-5372,1 31-3380</inkml:trace>
  <inkml:trace contextRef="#ctx0" brushRef="#br3" timeOffset="189837.773">10415 10468 3427,'0'0'11446,"0"0"-6887,0 0-1703,0 0-27,0 0-1009,0 0-544,-12 7-251,5-2-845,3-4-125,1 1 0,-1 0-1,1 0 1,0 0 0,0 0-1,0 0 1,0 1 0,0 0-1,0-1 1,1 1 0,-1 0-1,1 0 1,0 0 0,0 1-1,0-1 1,0 0 0,1 1-1,-1 0 1,1-1 0,0 1-1,0 0 1,0 1-55,0 5 39,0-1 0,1 0 0,0 0 1,1 1-1,0-1 0,0 0 0,1 0 0,0 0 0,0 0 0,1 0 1,0 0-1,1-1 0,0 1 0,0-1 0,1 0 0,0-1 0,1 1 1,-1-1-1,2 0 0,-1 0 0,1 0 0,-1-1 0,2 0 1,4 2-40,-2-1-94,0-1 0,1-1 1,0 0-1,0-1 0,1 0 1,-1 0-1,1-2 0,0 1 1,-1-1-1,1-1 0,0 0 1,0-1-1,0 0 0,0-1 1,0 0-1,0-1 0,0 0 1,0-1-1,-1 0 0,0-1 1,1 0-1,-1-1 0,-1 0 1,1-1-1,-1 0 0,0-1 1,0 0-1,-1 0 0,1-1 1,-2 0-1,1-1 0,-1 0 1,0-2 93,2-8 348,-2-1 0,0 0 1,-1-1-1,-1 1 0,-1-1 1,0-1-1,-2 1 0,-1 0 1,0-1-1,-2 0 0,0 1 1,-4-18-349,5 27 7,-1 0 1,0 1 0,-1-1 0,-1 0 0,0 1 0,0-1-1,-1 1 1,0 0 0,-1 0 0,0 0 0,-1 0 0,0 1-1,-1 0 1,0 0 0,-1-1-8,4 9-25,1 0 0,-1 0 0,1 0 0,-1 0 0,0 0 0,0 1 0,0-1-1,0 1 1,0-1 0,0 1 0,0 0 0,0 1 0,0-1 0,-1 0 0,1 1 0,0 0 0,-1 0 0,1 0 0,0 0 0,-1 0 0,1 0 0,0 1-1,0 0 1,0 0 0,-1 0 0,1 0 0,0 0 0,0 1 0,0-1 0,0 1 0,1 0 0,-1 0 25,-77 76-2236,57-37-1639,9-6-2505</inkml:trace>
  <inkml:trace contextRef="#ctx0" brushRef="#br3" timeOffset="190303.985">11236 10150 20788,'12'-64'2439,"2"33"1709,-10 49-2119,21 114 15,-19-62-2071,8 149-2204,-11-271 2841,2 0 0,2 0 0,3 0 0,3-6-610,-8 41 71,0 0 0,0 1 0,2 0-1,0 0 1,1 0 0,0 1 0,1 0 0,1 0 0,1 1 0,2-2-71,-9 11 15,1 0 0,-1 0 0,1 1 1,0 0-1,0 0 0,1 0 1,-1 0-1,1 1 0,0 0 1,0 0-1,0 0 0,0 1 0,1 0 1,-1 1-1,0-1 0,1 1 1,0 0-1,-1 0 0,1 1 1,-1 0-1,1 0 0,0 1 0,-1 0 1,1 0-1,-1 0 0,0 1 1,1 0-1,1 1-15,5 5 0,0 0 0,-1 1 0,0 0 0,0 1 0,-1 0 0,-1 1 0,1 0 0,-2 1 0,0 0 0,0 1 0,-1-1 0,0 2 0,-1-1 0,-1 1 0,0 0 0,-1 0 0,-1 1 0,1 3 0,53 107 0,-57-122 0,0 0 0,0 0 0,1-1 0,-1 1 0,1-1 0,0 1 0,-1-1 0,1 0 0,0 1 0,0-1 0,1 0 0,-1 0 0,0 0 0,1-1 0,-1 1 0,1-1 0,0 1 0,-1-1 0,1 0 0,0 0 0,0 0 0,0 0 0,-1 0 0,1-1 0,0 0 0,0 1 0,0-1 0,0 0 0,0 0 0,0-1 0,0 1 0,0 0 0,0-1 0,0 0 0,0 0 0,0 0 0,-1 0 0,1 0 0,0-1 0,-1 1 0,1-1 0,-1 1 0,1-1 0,1-2 0,9-13 0,-1-1 0,0-1 0,-1 0 0,-1 0 0,-1-1 0,-1 0 0,-1-1 0,0 0 0,-2 0 0,0 0 0,-2-1 0,0 1 0,-1-1 0,-2 0 0,0 0 0,-1-3 0,2 22-15,-1 1 0,1-1 0,0 1 0,-1-1 0,1 1 0,-1-1 0,0 0 0,0 1 0,0-1 0,0 1 0,-1-1 0,1 0 0,-1 1 0,1-1 0,-1 1 0,0-1 0,0 1 0,0-1 0,0 1 0,-1 0 0,1 0 0,0 0 0,-1-1-1,0 1 1,1 0 0,-1 1 0,0-1 0,0 0 0,0 1 0,0-1 0,-1 1 0,1-1 0,0 1 0,-1 0 0,1 0 0,0 0 0,-1 0 0,1 1 0,-1-1 0,0 0 0,1 1 0,-1 0 0,-1 0 15,-57 43-8819,25-9-2728</inkml:trace>
  <inkml:trace contextRef="#ctx0" brushRef="#br3" timeOffset="190901.166">7470 13144 16143,'0'0'2162,"0"0"315,0 0 379,0 0-704,0 0-951,0 0-406,8-7-272,-4 3-470,-4 2-41,1 1 1,0-1-1,0 1 1,-1 0-1,1 0 1,0-1-1,0 1 1,1 0-1,-1 0 1,0 0-1,0 0 0,0 0 1,1 0-1,-1 0 1,1 1-1,-1-1 1,0 0-1,1 1 1,-1-1-1,1 1 1,-1 0-1,1-1 1,0 1-1,-1 0 1,1 0-1,-1 0 1,1 0-1,-1 0 1,1 0-1,-1 1 1,1-1-1,0 0 1,-1 1-1,1-1 1,-1 1-1,0 0 1,1-1-1,-1 1 0,0 0 1,1 0-1,-1 0 1,0 0-1,0 0 1,0 0-1,1 1-12,192 241 673,-179-227-689,1 2-72,1 0 0,0-1 0,2-1 0,0 0 0,0-2-1,5 2 89,-23-15-5,1 0 0,-1 0-1,1 0 1,0 0-1,0-1 1,-1 1-1,1-1 1,0 1-1,0-1 1,0 1-1,-1-1 1,1 0-1,0 0 1,0 0 0,0 0-1,0 0 1,0 0-1,-1-1 1,1 1-1,0-1 1,0 1-1,0-1 1,-1 0-1,1 1 1,0-1-1,-1 0 1,1 0-1,-1 0 1,1-1 0,-1 1-1,1 0 1,-1 0-1,0-1 1,0 1-1,0-1 1,1 1-1,-1-1 1,-1 1-1,1-1 1,0 0-1,0 0 6,23-78 697,-23 72-550,31-199 1133,22-99 536,-23 214-1880,-15 120-4137,-7-3-236,0 2-2300</inkml:trace>
  <inkml:trace contextRef="#ctx0" brushRef="#br3" timeOffset="191354.019">8675 12818 17681,'0'0'3155,"1"-13"-657,2-43-133,-2 54-2233,-1 1 0,0-1 0,0 0 0,0 1 0,0-1 0,0 0 1,0 0-1,0 1 0,0-1 0,-1 0 0,1 1 0,-1-1 0,1 1 0,-1-1 0,0 0 0,1 1 0,-1-1 0,0 1 1,0 0-1,0-1 0,0 1 0,0 0 0,0-1 0,-1 1 0,1 0 0,0 0 0,-1 0 0,1 0 0,-1 0 0,1 0 1,-1 1-1,1-1 0,-1 1 0,0-1 0,1 1 0,-1-1 0,0 1 0,1 0 0,-1-1 0,-1 1-132,-58 16 1566,44-4-1605,0 1-1,0 0 0,2 1 1,0 0-1,0 1 1,2 1-1,0 1 0,0 0 1,2 0-1,0 1 1,1 1-1,1-1 0,0 2 1,2-1-1,0 1 1,2 0-1,0 1 0,1-1 1,1 1-1,1 0 1,0 0-1,2 0 0,1 0 1,1 9 39,0-18-185,0-1 1,0 1-1,2 0 1,-1-1 0,1 1-1,1-1 1,0 0-1,1-1 1,0 1-1,0-1 1,1 0-1,1-1 1,-1 0-1,10 8 185,-12-11-203,1-1 0,-1-1-1,1 1 1,0-1 0,1 1-1,-1-2 1,1 1 0,-1-1-1,1 0 1,0 0-1,0-1 1,1 0 0,-1-1-1,0 1 1,1-1 0,-1 0-1,1-1 1,-1 0 0,1 0-1,-1-1 1,1 0 0,-1 0-1,0-1 1,4-1 203,-3 0-12,-1 0 0,0-1 0,0 0 1,0-1-1,0 1 0,-1-1 0,0-1 0,0 1 0,0-1 1,0 0-1,-1 0 0,0-1 0,0 0 0,-1 0 0,0 0 1,0 0-1,0-2 12,43-134 3153,-34 79-1892,-2 0 0,-3-1 1,-2 0-1,-4-38-1261,-2 104 2,-1-1 0,1 1 1,-1-1-1,1 1 0,0-1 1,-1 0-1,1 1 0,-1-1 1,1 0-1,-1 1 0,0-1 1,1 0-1,-1 0 0,1 0 1,-1 1-1,1-1 0,-1 0 1,0 0-1,1 0 0,-1 0 1,1 0-1,-1 0 0,0 0 1,1 0-1,-1 0 0,1 0 1,-1-1-1,0 1 0,1 0 1,-1 0-1,1 0 0,-1-1 1,1 1-1,-1 0 0,1-1 1,-1 1-1,1-1 0,-1 1 1,1 0-1,-1-1 0,1 1 1,0-1-1,-1 1 0,1-1 1,0 1-1,-1-1 0,1 1 1,0-1-1,0 1 0,0-1 1,-1 0-1,1 1 0,0-1 1,0 1-1,0-1-2,-4 19-30,1 0 1,1 0-1,1 1 0,0-1 1,2 1-1,0-1 0,1 0 1,0 1-1,2 1 30,47 114-2746,10-59-4293,-40-61 2709,-1-6-2017</inkml:trace>
  <inkml:trace contextRef="#ctx0" brushRef="#br3" timeOffset="191658.12">9075 13070 4740,'2'-17'7362,"15"-118"1217,-13-91 3507,32 425-13863,-25-163 1134,-3 0-1,-1 1 1,-1 0-1,-1 32 644,-15-88-1799,5-179 3341,6 181-1381,-1 3-32,1 1 0,0-1-1,0 0 1,2 1 0,-1 0 0,2-1-1,0 1 1,0 0 0,1 1 0,1-1-1,0 1 1,1 0 0,0 0 0,1 1-1,0 0 1,1 1 0,1-1-129,-7 8-11,0 1-1,0 0 1,1 0 0,-1 0 0,0 0 0,1 1 0,0-1-1,-1 1 1,1 0 0,0 0 0,0 0 0,0 1-1,0 0 1,-1-1 0,1 1 0,0 0 0,0 1-1,0-1 1,0 1 0,0 0 0,-1 0 0,1 0-1,0 0 1,0 0 0,-1 1 0,1 0 0,-1 0-1,1 0 12,42 33-2348,-6 5-4011,-34-34 4906,13 16-6443</inkml:trace>
  <inkml:trace contextRef="#ctx0" brushRef="#br3" timeOffset="191921.03">9651 12583 19058,'0'0'4495,"0"0"-982,0 0-914,0 0-997,0 0-732,0 0-400,-3 9-326,0 6-142,1 0 0,0 0-1,1 0 1,0 0 0,1 0 0,1 1-1,1-1 1,0 0 0,3 11-2,42 125-5216,-41-136 1399,0-7-2236,-1-5-3717</inkml:trace>
  <inkml:trace contextRef="#ctx0" brushRef="#br3" timeOffset="192086.072">9519 12276 8232,'0'0'8968,"0"0"-6213,0 0 640,0 0-1185,0 0-1922,0 0-288,0 0-96,0 0-1313,0 0-2306,51 37-4902</inkml:trace>
  <inkml:trace contextRef="#ctx0" brushRef="#br3" timeOffset="192562.938">10241 12582 15855,'0'0'3320,"3"-17"-261,9-119 3129,-12 134-6112,0-1 0,0 1 0,0 0 1,0-1-1,0 1 0,-1 0 0,1-1 1,-1 1-1,0 0 0,1 0 0,-1 0 1,0 0-1,0 0 0,-1 0 1,1 0-1,0 0 0,-1 0 0,1 0 1,-1 0-1,1 1 0,-1-1 0,0 1 1,0-1-1,1 1 0,-1 0 0,0 0 1,0 0-1,-1 0 0,1 0 0,0 0 1,0 0-1,0 1 0,-1-1 1,1 1-1,0-1 0,0 1 0,-1 0 1,1 0-1,0 0 0,-1 0 0,1 1 1,-1-1-77,-8 4 12,0 1 1,0 0-1,1 0 1,0 1-1,0 0 1,1 0 0,-1 2-1,1-1 1,1 1-1,0 0 1,0 0-1,0 1 1,1 1-1,0-1 1,1 1 0,0 0-1,0 1-12,-1 1-149,1 0 0,0 0-1,1 1 1,0-1 0,1 1-1,0 0 1,1 0 0,1 0 0,0 1-1,0-1 1,2 1 0,-1-1-1,2 1 1,0-1 0,0 1-1,2-1 1,-1 0 0,2 0 0,0 0-1,0 0 1,1-1 0,1 1-1,0-1 1,0 0 0,2-1 0,-1 0-1,1 0 1,1-1 0,1 2 149,-8-10-41,1 0 0,-1 0-1,1 0 1,0 0 0,-1-1 0,1 1 0,0-1 0,0 0 0,0 1 0,0-1 0,0 0 0,0-1-1,0 1 1,1-1 0,-1 1 0,0-1 0,0 0 0,1 0 0,-1 0 0,0-1 0,0 1 0,0-1 0,0 0-1,1 0 1,-1 0 0,0 0 0,0 0 0,-1-1 0,1 1 0,0-1 0,0 0 0,-1 0 0,1 0 0,-1 0-1,1 0 1,-1 0 0,0-1 0,0 1 0,0-1 0,0 0 0,-1 1 0,1-1 0,0-3 41,140-310 4153,-142 315-4152,0 0-1,0 0 1,1 0-1,-1 0 1,0 1 0,0-1-1,1 0 1,-1 0 0,0 0-1,1 0 1,-1 1 0,1-1-1,-1 0 1,1 0-1,0 1 1,-1-1 0,1 0-1,-1 1 1,1-1 0,0 0-1,0 1 1,-1-1-1,1 1 1,0 0 0,0-1-1,0 1 1,0 0 0,-1-1-1,1 1 1,0 0-1,0 0 1,0 0 0,0 0-1,0-1 1,0 1 0,0 1-1,0-1 1,0 0-1,-1 0 1,1 0 0,0 0-1,0 1 1,0-1 0,0 0-1,0 1 1,-1-1 0,1 1-1,0-1 1,0 1-1,-1-1 1,2 1-1,30 60-402,20 34-1737,-12-36-2933,-25-42 1005,0-4-2233</inkml:trace>
  <inkml:trace contextRef="#ctx0" brushRef="#br3" timeOffset="192890.943">10675 12626 9833,'3'-20'4346,"18"-135"2663,-2-56 4490,-38 443-11419,25-37-1943,-8-272-735,24-147 4972,-19 209-2236,0 0 0,2 0 0,0 0 0,0 0 0,2 1 0,0 0 0,0 1 0,1-1 0,1 1 0,0 1 0,1 0 0,0 0 0,1 1 0,12-10-138,-19 18 4,0 0 1,0 1-1,1 0 0,-1 0 0,1 0 0,0 1 0,0-1 1,-1 1-1,1 0 0,0 0 0,0 1 0,0-1 0,0 1 1,0 0-1,0 1 0,0-1 0,0 1 0,0 0 1,-1 0-1,1 1 0,0-1 0,-1 1 0,1 0 0,-1 0 1,1 1-1,-1-1 0,0 1 0,0 0 0,0 0 0,0 0 1,0 2-5,8 5 2,0 2 1,-1-1 0,-1 2 0,0-1 0,-1 1 0,0 1-1,-1 0 1,0 0 0,0 3-3,21 70-2144,20 36-5407,-30-96-1011</inkml:trace>
  <inkml:trace contextRef="#ctx0" brushRef="#br3" timeOffset="193526.215">11462 11981 19763,'-7'-80'3592,"7"81"-3449,-1 1 0,0 0-1,1-1 1,-1 1-1,0 0 1,0-1 0,0 1-1,-1-1 1,1 0-1,0 1 1,0-1 0,-1 0-1,1 0 1,-1 0-1,1 0 1,-1 0 0,1 0-1,-1 0 1,0 0-1,1 0 1,-1-1 0,0 1-1,0-1 1,1 0-1,-1 1 1,0-1 0,0 0-1,0 0 1,0 0-1,1 0 1,-1 0 0,0 0-1,0-1 1,0 1-1,1-1 1,-1 1 0,0-1-1,0 0 1,1 0-1,-1 1 1,1-1 0,-1 0-1,0 0 1,1-1-1,0 1 1,-1 0 0,1 0-1,0-1 1,0 1-1,0-1 1,0 1 0,0-1-1,0 1 1,0-1-1,0 0 1,0 1 0,1-1-1,-1 0 1,1 0-1,0 0 1,-1 1 0,1-1-1,0 0 1,0 0-1,0 0 1,0 0-143,-12 23 0,2 1 0,0 1 0,1-1 0,1 1 0,1 1 0,1-1 0,1 1 0,2 0 0,0 1 0,1-1 0,2 0 0,0 1 0,4 21 0,-3-37-235,1 0-1,0-1 1,0 1 0,1-1 0,0 1-1,0-1 1,1 0 0,0 0 0,0-1-1,1 1 1,0-1 0,1 0-1,-1 0 1,1-1 0,0 1 0,1-1-1,0-1 1,0 1 0,0-1 0,0 0-1,1-1 1,0 0 0,0 0 0,0-1-1,0 0 1,1 0 0,-1-1-1,1 0 1,0 0 0,-1-1 0,1 0-1,0-1 1,0 0 0,0 0 0,-1-1-1,1 0 1,0-1 0,0 1-1,-1-2 1,1 1 0,-1-1 0,5-3 235,60-74-6620,-4-76 7354,-63 140-582,4-9 1607,-2-1 0,0 0 0,-2 0 0,-1-1 0,-1 1 0,1-25-1759,-6 51 85,1 1-1,-1 0 0,0-1 1,1 1-1,-1-1 0,0 1 1,1-1-1,-1 1 0,0-1 1,0 1-1,0-1 0,1 0 1,-1 1-1,0-1 0,0 0 1,0 0-1,0 0 0,1 0 1,-1 0-1,0 1 0,0-2 1,0 1-1,0 0 1,0 0-1,1 0 0,-1 0 1,0 0-1,0-1 0,0 1 1,0 0-1,1-1 0,-1 1 1,0-1-1,0 1 0,1-1 1,-1 1-1,0-1 0,1 1 1,-1-1-1,1 0 0,-1 1 1,1-1-1,-1 0 0,1 0 1,-1 1-1,1-1 1,0 0-1,-1 0 0,1 1 1,0-1-1,-1 0 0,1 0 1,0 0-1,0 0 0,0 0 1,0 1-1,0-1 0,0 0 1,0 0-1,1-1-84,-5 11 0,1 0 0,1-1 0,0 1 0,0 0 0,1 0 0,0 1 0,0-1 0,1 0 0,0 0 0,1 0 0,0 0 0,2 5 0,-3-11 0,1 1 0,0-1 0,0 1 0,0-1 0,0 0 0,1 1 0,-1-1 0,1 0 0,0 0 0,0 0 0,0 0 0,0 0 0,1-1 0,-1 1 0,1-1 0,0 1 0,0-1 0,-1 0 0,1 0 0,1 0 0,-1 0 0,0-1 0,0 1 0,1-1 0,-1 0 0,0 0 0,1 0 0,0-1 0,-1 1 0,1-1 0,-1 1 0,2-1 0,-1-3 0,0 1 0,0-1 0,0 0 0,-1 0 0,1 0 0,-1-1 0,0 1 0,0-1 0,-1 0 0,1 0 0,-1 0 0,1 0 0,-1 0 0,0 0 0,-1-1 0,1 1 0,-1 0 0,0-1 0,0 0 0,0 1 0,-1-1 0,1 1 0,-1-2 0,6-26 0,-1 0 0,-1 0 0,-2-1 0,-1 1 0,-3-33 0,2 62 0,-1 0 0,1 1 0,0-1 0,0 0 0,-1 0 0,0 1 0,1-1 0,-1 1 0,0-1 0,0 0 0,-1 1 0,1 0 0,0-1 0,-1 1 0,1 0 0,-1 0 0,0 0 0,0 0 0,0 0 0,0 0 0,0 0 0,0 1 0,-1-1 0,1 1 0,0-1 0,-1 1 0,1 0 0,-1 0 0,1 0 0,-1 1 0,0-1 0,1 0 0,-1 1 0,0 0 0,1-1 0,-1 1 0,0 0 0,0 1 0,1-1 0,-1 0 0,0 1 0,1 0 0,-1-1 0,-1 2 0,-6 5 0,0 0 0,0 1 0,1 0 0,1 1 0,-1 0 0,1 0 0,1 1 0,0 0 0,0 0 0,1 1 0,0 0 0,1 0 0,0 0 0,0 5 0,-3 4 0,2 0 0,0 1 0,1 0 0,2 0 0,0 0 0,1 0 0,1 1 0,0-1 0,2 0 0,3 18 0,-2-27 0,0-1 0,1 0 0,0 0 0,1 0 0,0-1 0,0 1 0,2-1 0,-1 0 0,1 0 0,0-1 0,1 0 0,0 0 0,1 0 0,0-1 0,0 0 0,1 0 0,-1-1 0,2-1 0,-1 1 0,11 4 0,-10-5 0,1 0 0,0-1 0,1 0 0,-1-1 0,1 0 0,0-1 0,0-1 0,0 1 0,0-2 0,0 0 0,1 0 0,-1-1 0,0-1 0,0 0 0,1 0 0,-1-2 0,0 1 0,-1-1 0,1-1 0,0 0 0,-1-1 0,0 0 0,0-1 0,0 0 0,-1-1 0,0 0 0,0 0 0,-1-1 0,0 0 0,0-1 0,6-8 0,-6 4 0,0-1 0,-1 0 0,0-1 0,-1 0 0,-1 0 0,0-1 0,-1 0 0,-1 0 0,0 0 0,-1 0 0,-1 0 0,0-1 0,-2 1 0,0-1 0,0 1 0,-3-10 0,2 23-8,0-1 1,0 1-1,0 0 0,-1 0 1,1 0-1,-1 1 1,0-1-1,0 0 0,0 0 1,0 1-1,0 0 0,-1-1 1,1 1-1,-1 0 1,1 0-1,-1 0 0,0 0 1,0 1-1,0-1 0,0 1 1,0 0-1,0-1 1,0 2-1,0-1 0,-1 0 1,1 0-1,0 1 0,0 0 1,-1 0-1,1 0 1,0 0-1,-1 0 0,1 1 1,0-1-1,0 1 0,-1 0 1,1 0-1,0 0 1,0 0-1,0 1 0,0-1 1,0 1-1,0 0 0,1 0 1,-1 0-1,1 0 1,-1 0-1,1 1 0,-2 1 8,-87 77-8386,49-36-2681</inkml:trace>
  <inkml:trace contextRef="#ctx0" brushRef="#br3" timeOffset="193914.177">8920 14063 16912,'0'0'7693,"0"0"-4704,0 0-1174,23-6-357,200-69-76,1277-559-864,-1093 461-518,-346 154-176,-40 17-814,-32 16-1736,-105 62-6963,36-27 849</inkml:trace>
  <inkml:trace contextRef="#ctx0" brushRef="#br3" timeOffset="194166.441">9148 14453 23510,'20'2'2733,"-5"0"-2530,1-1-1,-1 0 1,1-2-1,0 1 0,-1-2 1,1 0-1,-1-1 0,0-1 1,0 0-1,0-1 1,4-2-203,570-247 1712,462-185 873,-933 400-2585,-144 45-1888,-29 10-5886,13-3-2135</inkml:trace>
  <inkml:trace contextRef="#ctx0" brushRef="#br3" timeOffset="195116.16">6143 11748 13004,'2'-36'1454,"1"13"-196,-2-1 0,0 1 0,-1-1 0,-2 0 0,0 1 0,-2-1 1,0 1-1,-1 0 0,-2 0 0,-7-17-1258,12 36 118,0 1-1,0-1 1,0 1-1,-1 0 1,1 0-1,-1 0 1,0 0 0,0 1-1,0-1 1,0 1-1,0 0 1,-1 0-1,1 0 1,0 0 0,-1 0-1,0 1 1,1-1-1,-1 1 1,0 0-1,0 0 1,0 1 0,0-1-1,1 1 1,-1 0-1,0 0 1,0 0 0,0 0-1,0 1 1,0 0-1,0 0 1,0 0-1,1 0 1,-3 1-118,-5 2 84,0 1 1,0 0-1,1 1 1,0 1-1,-1-1 1,2 1-1,-1 1 1,1 0-1,1 0 0,-5 5-84,-4 9-2,0 0 0,1 1 0,1 1-1,1 0 1,1 1 0,1 0 0,2 1 0,0 1-1,2-1 1,1 1 0,1 1 0,1-1-1,2 1 1,0 0 0,2 0 0,1 0 0,2 0-1,0 0 1,2-1 0,1 1 0,1-1-1,2 0 1,0 0 0,9 15 2,75 147-93,-56-123-439,-3 2 1,-3 1 0,19 66 531,-43-113-128,-1 1 1,-1-1 0,0 1-1,-2-1 1,-1 1 0,-1 0-1,0 0 1,-2-1 0,-1 1-1,0 0 1,-2-1 0,-1 0-1,0 0 1,-10 20 127,7-22-14,-2-1-1,0-1 0,-1 0 1,-1 0-1,0-1 1,-1-1-1,-1 0 1,-1-1-1,0-1 1,-1 0-1,-1-2 1,0 1-1,0-2 1,-1-1-1,-1 0 1,1-1-1,-2-1 1,1-1-1,-1-1 1,0-1-1,0-1 1,-1 0-1,1-2 1,-1-1-1,-3 0 15,22 0 46,1-1 0,-1 0 0,0 1 0,1-1-1,-1 0 1,0 0 0,1-1 0,-1 1 0,0 0 0,1-1 0,-1 0 0,1 1 0,-1-1-1,1 0 1,-1 0 0,1-1 0,0 1 0,-1 0 0,1-1 0,0 1 0,0-1 0,0 0-1,0 0 1,0 0 0,1 0 0,-1 0 0,1 0 0,-1 0 0,1-1 0,0 1 0,-1 0-1,1-1 1,0 1 0,1-1 0,-1 1 0,0-1 0,1 0 0,-1 1 0,1-1 0,0 1 0,0-1-1,0 0 1,0 1 0,1-1 0,-1 0 0,1 1 0,-1-1 0,1 1 0,0-1 0,0 1-1,0-1 1,1-1-46,5-2 66,0 1 0,0 0 0,0 0-1,0 0 1,1 1 0,0 0 0,0 0-1,0 1 1,0 0 0,1 0 0,-1 1-1,1 0 1,0 1 0,-1 0 0,1 0-1,0 1 1,0 0 0,0 0 0,-1 1-1,1 0 1,0 1 0,4 1-66,-5-1 12,-1 1 1,1-1-1,-1 1 1,0 1-1,0-1 1,0 1-1,0 0 1,-1 1-1,0 0 1,0 0-1,0 0 1,0 1-1,-1-1 1,0 1-1,0 1 1,0-1-1,-1 1 1,0-1-1,-1 1 1,1 1-1,-1-1 1,0 0-1,0 4-12,31 183-5,-33-189 1,8 149-98,-7-90 113,2-1 0,3 0-1,3 0 1,2-1 0,9 20-11,-18-70 34,1 0 1,0-1-1,1 0 0,0 0 1,0 0-1,1 0 1,1-1-1,0 0 1,0 0-1,1-1 1,0 0-1,1 0 1,0-1-1,0 0 1,1-1-1,0 0 1,0 0-1,1-1 1,0 0-1,0-1 1,0-1-1,1 1 1,-1-2-1,3 1-34,1-3 0,-1 0 0,0-1 0,0 0 0,1-2 0,-1 1 0,0-2 0,0 0 0,-1 0 0,1-2 0,0 1 0,-1-2 0,0 0 0,-1 0 0,1-1 0,-1-1 0,1-1 0,13-10 0,0-2 0,-2 0 0,-1-1 0,0-2 0,-2 0 0,10-16 0,17-53 0,-49 92-42,0-1 1,0 1-1,0 0 1,0 0-1,-1-1 1,1 1-1,0 0 1,0 0-1,-1 0 1,1 0-1,-1 0 1,1 0-1,-1 1 1,1-1-1,-1 0 1,1 1-1,-1-1 1,0 1-1,1 0 1,-1-1-1,0 1 1,1 0-1,-1 0 1,0 0-1,1 0 1,-1 0-1,0 1 1,0-1-1,1 0 1,-1 1-1,1-1 1,-1 1-1,1 0 1,-1 0-1,1-1 1,-1 1-1,1 0 1,-1 0-1,1 0 1,-1 1 41,-30 10-5312,-6 1-5557</inkml:trace>
  <inkml:trace contextRef="#ctx0" brushRef="#br3" timeOffset="195959.34">421 13534 16848,'0'0'3000,"0"0"-523,0 0-165,0 0-727,0 0-768,0 0-401,0 0-181,-5 9-101,2-4-129,0 0 0,1 0 0,0 0 0,0 0 0,1 0 0,-1 1 0,1-1 0,0 1 0,1-1 0,-1 1 0,1-1 0,0 1 0,1-1 0,-1 1 0,1-1 0,0 1 0,1 1-5,1 8-99,2 0-1,-1 0 0,2-1 1,0 1-1,1-1 1,1 0-1,0-1 1,0 0-1,1 0 1,1-1-1,0 0 1,1 0-1,0-2 1,1 1-1,0-1 1,1-1-1,0 0 0,0-1 1,1 0-1,0-1 1,0-1-1,1 0 1,-1-1-1,2 0 1,-1-2-1,0 1 1,1-2-1,-1 0 1,1-1-1,-1-1 1,6 0 98,-12-3 86,-1 0-1,0 0 0,0-1 0,-1 0 1,1 0-1,-1-1 0,0 0 0,0-1 1,-1 1-1,1-1 0,-1 0 0,0-1 1,-1 0-1,0 0 0,0 0 0,0 0 1,-1-1-1,0 1 0,0-1 0,-1 0 1,0-1-1,-1 1 0,1 0 0,-2-1 1,1 1-1,-1-1 0,0 0 0,-1 1 1,0-1-1,-1 0 0,0 1 0,0-1-84,-1-19 404,-1 0 0,-2 1-1,-1 0 1,-1 0 0,-1 1-1,-1-1 1,-2 2 0,0-1-1,-2 2 1,0-1 0,-2 2-1,-1 0 1,-4-4-404,17 22-16,0 0 0,-1 1 0,1-1-1,-1 1 1,0 0 0,0 0 0,0 0 0,-1 0 0,1 1 0,-1 0-1,0 0 1,0 0 0,0 0 0,0 1 0,0 0 0,-1 0 0,1 0-1,-1 1 1,1 0 0,-1 0 0,1 0 0,-1 1 0,0 0-1,1 0 1,-1 0 0,0 1 0,1-1 0,-1 1 0,0 1 0,1-1-1,0 1 1,-1 0 0,1 0 0,0 1 0,0-1 0,0 1 0,0 1-1,1-1 1,-1 0 0,1 1 0,-1 0 16,-34 56-3277,21-17-2553,11-13-2210</inkml:trace>
  <inkml:trace contextRef="#ctx0" brushRef="#br3" timeOffset="196308.341">958 13308 18930,'5'-49'2970,"0"-6"769,-4 18 1852,21 125-4289,-8-44-1558,2 0 0,1-1-1,2-1 1,2-1 0,2-1 0,2-1-1,1-1 1,2-2 0,2 0 0,8 6 256,-2-13-2082,-28-87 2199,-11 17 709,-3-14-267,2-1-1,3 0 0,2 1 1,3-1-1,2 0 1,2 1-1,7-18-558,24-9 283,-6 62-1720,9 35-4317,-24 1-1901,-3 1-7319</inkml:trace>
  <inkml:trace contextRef="#ctx0" brushRef="#br3" timeOffset="196964.119">1746 13006 17168,'0'0'4346,"0"0"-1165,0 0-778,0 0-743,0 0-742,0 0-448,0 0-91,3 13-150,41 112-100,-39-115-116,-3-6-39,0 1 1,0 0 0,0 0 0,1-1 0,0 1 0,0-1 0,0 0 0,0 1 0,1-1 0,-1-1 0,1 1 0,0-1 0,0 1-1,0-1 1,1 0 0,-1-1 0,1 1 0,0-1 0,-1 0 0,1 0 0,0 0 0,0-1 0,1 0 0,-1 0 0,4 1 25,-4-6 10,-1 1 0,0 0 0,0-1 0,0 0 0,0 0 1,-1 0-1,0-1 0,0 1 0,0-1 0,0 1 0,-1-1 1,0 0-1,1 0 0,-2 0 0,1-1 0,-1 1 1,0 0-1,0 0 0,0-1 0,-1 1 0,0-3-10,3-5 135,-1 1-1,0-1 0,-1 0 1,-1 1-1,0-1 1,-1 0-1,0 1 0,-1-1 1,0 1-1,-1-1 1,0 1-1,-1 0 0,-1 0 1,0 0-1,0 1 1,-1 0-1,-1-1-134,5 10 0,0 0 0,0 0 0,0 1 0,0-1 0,0 0 0,0 1 0,0 0 0,-1-1 0,1 1 0,0 0 0,-1 0 0,1 0 0,-1 0 0,1 1 0,-1-1 0,0 1 0,1 0 0,-1-1 0,1 1 0,-1 0 0,0 1 0,1-1 0,-1 0 0,0 1 0,1-1 0,-1 1 0,1 0 0,-1 0 0,1 0 0,0 0 0,-1 0 0,1 1 0,-2 0 0,-65 62 0,56-46-12,1 1-1,1 0 1,1 0-1,0 2 1,2-1-1,0 1 1,1 0-1,1 1 1,1 0-1,2-1 1,0 2 0,1-1-1,0 0 1,2 0-1,2 10 13,-2-20-189,1 1-1,0-1 1,1 1-1,0-1 1,1 0 0,0 0-1,1 0 1,1 0-1,-1-1 1,2 0-1,0 1 190,-2-5-359,1-1 0,-1 1 0,1-1 0,1 0 0,-1-1 0,1 1 0,0-1 0,0-1 0,0 1 0,1-1 0,0 0 0,0 0 0,0-1 0,0 0 0,0 0 0,1 0-1,-1-1 1,3 0 359,4 1-93,1-1-1,0-1 1,-1 0-1,1-1 0,0 0 1,0-2-1,-1 1 1,1-2-1,-1 0 1,0-1-1,0 0 0,0-1 1,0 0-1,-1-2 1,1 1-1,-2-1 1,1-1-1,-1-1 0,4-3 94,1-2 352,-2 0 0,0-1 0,0-1 0,-2 0 0,0-1 0,0 0 0,-2-1 0,0-1 0,-2 1 0,0-2 0,-1 1 0,0-1 0,0-6-352,0 3 456,-2-1 1,0 0 0,-1 0-1,-2 0 1,0-1 0,-2 1-1,0-1 1,-2 1-1,-1-1 1,-1 1 0,0-1-1,-2 1 1,-5-11-457,10 34 0,1 0 0,-1 1 0,0-1 0,0 0 0,0 1 0,0-1 0,0 0 0,0 0 0,0 1 0,-1-1 0,1 0 0,0 1 0,0-1 0,0 0 0,-1 1 0,1-1 0,0 1 0,-1-1 0,1 0 0,0 1 0,-1-1 0,1 1 0,-1-1 0,1 1 0,-1-1 0,1 1 0,-1-1 0,0 1 0,1 0 0,-1-1 0,1 1 0,-1 0 0,0-1 0,1 1 0,-1 0 0,0 0 0,1 0 0,-1 0 0,0 0 0,1 0 0,-1-1 0,0 2 0,1-1 0,-1 0 0,0 0 0,1 0 0,-1 0 0,0 0 0,1 0 0,-1 1 0,0-1 0,1 0 0,-1 1 0,0-1 0,1 0 0,-1 1 0,1-1 0,-1 1 0,1-1 0,-1 1 0,1-1 0,-1 1 0,1-1 0,-1 1 0,1-1 0,0 1 0,-15 45 0,14-13 0,0 1 0,3-1 0,0 0 0,3-1 0,0 1 0,2-1 0,1 0 0,10 23 0,-8-24-608,-1 1 1,-2 1-1,-1-1 1,-2 1-1,0 30 608,-4-64-43,-1 1 0,1 0 0,0 0-1,-1 0 1,1 0 0,0 0 0,-1 0-1,1 0 1,0 0 0,0 0 0,-1 1-1,1-1 1,0 0 0,-1 0-1,1 0 1,0 0 0,0 0 0,-1 0-1,1 1 1,0-1 0,0 0 0,-1 0-1,1 0 1,0 1 0,0-1-1,0 0 1,-1 0 0,1 1 0,0-1-1,0 0 1,0 0 0,0 1 0,0-1-1,0 0 1,-1 1 0,1-1 0,0 0-1,0 0 1,0 1 0,0-1-1,0 0 1,0 1 43,-10-30 232,2-4 84,2-2 1,1 1-1,2 0 1,1-1-1,2 0 1,1 1-1,2-1 1,1 1-1,2 0 1,1 0-1,1 0 1,3 1-1,0 1 1,7-11-317,-16 37-261,0 1 1,1 1-1,0-1 1,0 0-1,0 1 1,1-1-1,-1 1 1,1 0-1,0 0 1,0 1 0,0-1-1,1 1 1,-1 0-1,1 0 1,0 0-1,0 1 1,0 0-1,0 0 1,0 0-1,0 0 1,1 1-1,-1 0 1,0 0-1,1 0 1,-1 1-1,1 0 1,-1 0-1,1 0 1,-1 1-1,1-1 1,-1 1-1,1 1 1,-1-1-1,1 1 261,23 12-6454</inkml:trace>
  <inkml:trace contextRef="#ctx0" brushRef="#br3" timeOffset="197230.365">2873 12539 9801,'-5'-126'15556,"5"121"-15101,0 0 1,-1 0-1,1 0 0,-1 0 0,0 0 0,-1 0 0,1 0 0,-1 1 0,0-1 0,0 0 0,0 1 0,-1 0 1,1-1-1,-1 1 0,0 0 0,-1 0-455,2 4 4,1 1-1,-1-1 1,0 0 0,0 1-1,0-1 1,1 1 0,-1 0-1,0-1 1,1 1-1,-1 0 1,1 0 0,-1 0-1,1 0 1,-1 0 0,1 1-1,-1-1 1,1 0 0,0 1-1,0-1 1,0 0 0,0 1-1,0 0 1,0-1 0,0 1-1,0 0 1,1-1 0,-1 1-1,1 0 1,-1 0 0,1-1-1,0 1 1,0 0 0,0 0-1,-1 0 1,2 0-4,-2-2 0,-5 39 0,1 0 0,2 0 0,1 1 0,2-1 0,2 1 0,2-1 0,1 0 0,2 0 0,5 10 0,-6-17 0,9 62 0,-3 0 0,-5 1 0,-4 0 0,-4 0 0,-4 11 0,3-90-7,-6 53-546,4-1-1,2 1 1,4-1-1,9 68 554,20-46-3392,17-58-7144,-26-30-1149</inkml:trace>
  <inkml:trace contextRef="#ctx0" brushRef="#br3" timeOffset="197481.233">2829 13205 18642,'-9'-14'2749,"-49"-74"1949,57 86-4550,0 0 0,0 0 0,0 0 0,0-1 0,0 1 1,0 0-1,1-1 0,-1 1 0,1-1 0,0 1 0,0-1 1,0 1-1,0-1 0,0 1 0,0 0 0,1-1 0,-1 1 1,1-1-1,-1 1 0,1 0 0,0-1 0,0 1 0,0 0 1,0 0-1,1 0 0,-1-1 0,1 2 0,-1-1 0,1 0 1,0 0-1,-1 0 0,1 1 0,0-1 0,0 1-148,76-45 1059,-53 35-994,0 2-1,0 1 1,0 1 0,1 1-1,0 1 1,1 1 0,-1 2-1,1 1 1,4 0-65,-25 2 1,0 0-1,0 0 1,-1 0 0,1 0-1,0 1 1,-1 0 0,1 0 0,-1 1-1,0-1 1,0 1 0,0 0-1,0 1 1,0-1 0,-1 1-1,1 0 1,-1 0 0,0 1-1,0-1 1,-1 1 0,1 0 0,-1-1-1,0 2 1,0-1 0,-1 0-1,1 1 1,-1-1 0,-1 1-1,1-1 1,-1 2-1,6 19-20,-2 0 0,-1 0 0,-1 1 0,-1-1 0,-2 22 20,-1-15-643,1 29-2232,8-25-7065,-3-29 544</inkml:trace>
  <inkml:trace contextRef="#ctx0" brushRef="#br3" timeOffset="197687.01">3202 12605 7879,'0'0'1570,"0"0"-417,0 0-673,0 0-480,0 0-1281</inkml:trace>
  <inkml:trace contextRef="#ctx0" brushRef="#br3" timeOffset="197883.01">3650 12353 19795,'0'0'5787,"0"0"-1987,-3-13-1381,-7-39-1560,17 201-752,6 568-6839,-13-670 1703,0-18-1190,0-4-5173</inkml:trace>
  <inkml:trace contextRef="#ctx0" brushRef="#br3" timeOffset="198159.66">3642 12898 14061,'-6'-14'4832,"-25"-46"-1261,-23-7 4655,54 66-8181,0-1-1,1 1 1,-1-1-1,1 1 1,-1-1-1,1 1 1,0 0-1,0-1 1,0 1-1,-1 0 1,1 0-1,0-1 0,1 1 1,-1 0-1,0 0 1,0 0-1,0 0 1,1 0-1,-1 1 1,0-1-1,1 0 1,-1 0-1,1 1 1,-1-1-1,1 1 1,-1 0-1,1-1 1,-1 1-1,1 0 1,-1 0-1,1 0-44,1-1 36,317-101-1739,-302 95 940,42-16-1896,-20 15-2674,-33 18-5264,-12 1 2846</inkml:trace>
  <inkml:trace contextRef="#ctx0" brushRef="#br3" timeOffset="198367.593">3219 13814 21556,'0'0'2307,"114"-43"-514,-49-5 65,2-5-705,3-6-608,4 2-33,0 1-31,-6 4-385,-14 8-96,-10 11-385,-17 15-704,-11 6-1025,-12 12-2658,-4 13-4133</inkml:trace>
  <inkml:trace contextRef="#ctx0" brushRef="#br3" timeOffset="198633.199">3263 14055 26105,'0'0'2050,"75"-39"-609,-26-2-128,0-5-576,1 1-321,7-5 289,5 5-705,-6-3 0,-3 7 0,-8 12 0,-3 1 0,-9 9 0,-2 5 0,-8 5-1153,-4 9-961,-8 0-1698,-4 11-3106,-5 4-8681</inkml:trace>
  <inkml:trace contextRef="#ctx0" brushRef="#br2" timeOffset="-101276.576">438 1681 14574,'0'0'3534,"-4"-14"-1895,-13-39 69,15 50-1552,1 1 1,-1 0-1,1 0 1,-1 0-1,0 0 1,0 1-1,0-1 1,0 0-1,0 1 1,0-1-1,-1 1 1,1 0-1,0 0 1,-1 0-1,1 0 0,-1 0 1,1 0-1,-1 1 1,1-1-1,-1 1 1,0 0-1,1 0 1,-1 0-1,0 0 1,1 0-1,-1 0 1,1 1-1,-1-1 1,-1 2-157,-10 2 113,0 2 0,1 0 0,0 0 0,0 1 0,0 1 1,1 0-1,0 1 0,1 0 0,0 0 0,1 2 1,0-1-1,0 1 0,1 1 0,0-1 0,-4 11-113,-9 8 13,1 1 0,2 1 0,1 0-1,2 2 1,1 0 0,2 1 0,-9 36-13,18-58-35,1 1 1,0 0-1,1 1 1,1-1 0,0 0-1,1 0 1,1 1-1,0-1 1,1 0 0,0 0-1,1 0 1,1 0-1,0 0 1,1-1 0,0 1-1,1-1 1,1-1-1,0 1 1,1-1 0,0 0-1,1-1 1,1 2 34,-4-7 0,0 0 1,1 0-1,-1 0 0,1-1 1,0 0-1,0-1 1,1 1-1,0-1 0,-1-1 1,1 1-1,1-1 0,-1-1 1,0 1-1,1-2 1,-1 1-1,1-1 0,-1 0 1,1-1-1,0 0 1,-1 0-1,1-1 0,-1 0 1,1 0-1,-1-1 0,1-1 1,-1 1-1,0-1 1,3-2-1,11-7 207,-1-1 1,0-2 0,0 0 0,-2-1 0,0-1-1,-1 0 1,0-2 0,-2 0 0,0-1-1,-1 0 1,-1-2 0,-1 1 0,0-4-208,1 56 277,22 151-474,-40-256 565,-52-177 1554,55 246-1957,0 1 0,0 0 0,0 0 0,0 0 1,-1 0-1,1 0 0,-1 0 0,0 0 0,0 1 0,-1-1 0,1 1 0,-1-1 0,0 1 1,1 0-1,-1 0 0,-1 0 0,1 0 0,0 1 0,-1-1 0,1 1 0,-1 0 0,0 0 0,0 0 1,0 1-1,0-1 0,0 1 0,0 0 0,0 0 0,0 0 0,-1 1 0,1 0 0,0-1 0,-1 1 1,1 1-1,0-1 0,0 1 0,0-1 0,-1 1 0,1 1 0,0-1 0,-1 1 35,-55 24-3499,21-4-2017,25-14 2141,-17 11-10681</inkml:trace>
  <inkml:trace contextRef="#ctx0" brushRef="#br2" timeOffset="-100234.958">746 2034 10506,'0'0'2290,"0"0"-539,0 0-43,0 0-293,0 0-625,0 0-240,12-2-96,107-19 1948,-114 20-2232,-1 0 1,1 0-1,0 0 1,-1-1-1,1 1 0,-1-1 1,0 0-1,1-1 1,-1 1-1,0-1 0,0 0 1,0 0-1,-1 0 1,1 0-1,-1-1 0,0 1 1,0-1-1,0 0 1,0 0-1,-1 0 0,1 0 1,-1-1-1,0 1 1,0-1-1,-1 1 0,1-1 1,-1 0-1,0 1 1,-1-1-1,1 0 0,-1 0 1,0 0-1,0 1 1,0-1-1,0 0 0,-1 0 1,0 1-1,0-1 1,-1 0-1,1 1 0,-1-1 1,0 1-1,0-1 1,0 1-1,-1 0 0,1 0 1,-1 0-1,0 0 1,0 1-1,-1-2-170,0 3 27,0-1 0,1 1-1,-1 0 1,0 0 0,0 0 0,0 0 0,0 1-1,0-1 1,-1 1 0,1 0 0,0 1 0,-1-1-1,1 1 1,0 0 0,-1 0 0,1 0 0,0 0-1,-1 1 1,1 0 0,0 0 0,-1 0 0,1 0-1,0 1 1,0 0 0,0-1 0,0 1 0,0 1-1,1-1 1,-1 1 0,1-1 0,-2 3-27,-2 0 1,0 1 0,1 0-1,-1 0 1,2 1 0,-1 0 0,1 0 0,0 1 0,0-1-1,1 1 1,0 0 0,0 0 0,1 0 0,0 1 0,0-1 0,1 3-1,0-3-90,0 1 0,1 0 1,0-1-1,1 1 1,0 0-1,0 0 1,1 0-1,0 0 0,0-1 1,1 1-1,1-1 1,-1 1-1,1-1 1,1 0-1,-1 0 0,1 0 1,1 0-1,-1-1 1,1 1-1,1-1 1,-1-1-1,1 1 1,1-1-1,-1 0 0,1 0 1,0-1-1,3 2 90,-2-1-25,0-1-1,1 0 0,-1 0 0,1-1 1,0 0-1,1 0 0,-1-1 0,1-1 1,-1 0-1,1 0 0,0 0 1,-1-1-1,1-1 0,0 0 0,0 0 1,0-1-1,0 0 0,-1-1 1,1 0-1,0 0 0,-1-1 0,0-1 1,0 1-1,0-1 0,0-1 0,0 0 1,-1 0-1,0-1 0,0 1 1,0-2-1,-1 1 0,0-1 0,1-2 26,3-5 182,-1 0-1,0-1 1,-2-1-1,0 1 1,0-1-1,-1 0 1,-1-1 0,-1 0-1,-1 0 1,0 0-1,-1 0 1,0 0-1,-2-1 1,0 0-1,-2-9-181,2 27 13,-1-1-1,1 1 1,-1-1 0,0 1-1,1-1 1,-1 0 0,0 1-1,1-1 1,-1 1 0,0-1 0,0 0-1,0 1 1,0-1 0,1 1-1,-1-1 1,0 0 0,0 1-1,0-1 1,0 0 0,0 1-1,-1-1 1,1 0 0,0 1-1,0-1 1,0 1 0,0-1-1,-1 0 1,1 1 0,0-1-1,-1 1 1,1-1 0,0 1-1,-1-1 1,1 1 0,-1-1-1,1 1 1,-1-1 0,1 1 0,-1 0-1,1-1 1,-1 1 0,1 0-1,-1-1 1,0 1 0,1 0-1,-1 0 1,1-1 0,-1 1-1,0 0 1,1 0 0,-1 0-1,0 0 1,1 0 0,-1 0-1,1 0 1,-1 0 0,0 0-1,1 0 1,-1 0 0,0 1-1,1-1 1,-1 0 0,1 0 0,-1 1-14,-2 12 12,1 0 0,0 0-1,1 0 1,0 0 0,1 1 0,0-1-1,2 0 1,-1 0 0,1 0-1,1 0 1,1 0 0,0 0-1,0-1 1,1 0 0,1 0-1,0 0 1,0 0 0,8 9-11,53 47-542,-65-66 528,1-1 0,-1 1 0,1-1 0,-1 0 0,1 0 0,-1 0 0,1-1 0,0 1 0,-1-1 0,1 1 0,0-1 0,-1 0 0,1 0 0,0 0 0,0 0 0,-1 0 0,1-1 0,0 1 0,-1-1 0,1 0 0,0 0 0,-1 0 0,1 0 0,-1 0 0,0-1 0,1 1 0,-1-1 0,0 1 0,0-1 0,0 0 0,0 0 0,0 0 0,1-1 14,7-11 43,-1 0 1,0 0-1,-1-1 0,-1 0 1,0 0-1,-1-1 0,-1 0 1,0 0-1,-1 0 0,1-16-43,37-104 790,-41 135-776,0-1 0,0 0 1,-1 1-1,1-1 0,1 1 1,-1-1-1,0 1 1,0 0-1,0-1 0,1 1 1,-1 0-1,0 0 0,1 0 1,-1 0-1,1 0 0,0 0 1,-1 0-1,1 0 1,0 1-1,-1-1 0,1 1 1,0-1-1,0 1 0,0 0 1,-1-1-1,1 1 1,0 0-1,0 0 0,0 1 1,-1-1-1,1 0 0,0 0 1,0 1-1,0-1 1,-1 1-1,1 0 0,0 0 1,-1-1-1,1 1 0,-1 0 1,1 0-1,-1 0 1,1 1-1,-1-1 0,0 0 1,1 0-1,-1 1 0,0-1 1,0 1-1,0-1 1,0 1-1,0 0-14,25 29-163,76 77 517,-17-54-3727,-51-46-4624,-25-8 1415</inkml:trace>
  <inkml:trace contextRef="#ctx0" brushRef="#br2" timeOffset="-99345.011">1813 1744 5477,'0'0'7319,"0"0"-3998,0 0-962,0 0-517,0 0-796,0 0-544,-1 7-112,1-3-328,0-3-42,-1 0 0,1 0 0,0 0 0,-1 0 0,1 0 0,0 1 0,0-1-1,0 0 1,0 0 0,0 0 0,0 0 0,0 0 0,0 0 0,1 0 0,-1 0-1,0 0 1,1 0 0,-1 0 0,0 0 0,1 0 0,-1 0 0,1 0 0,0 0-1,-1-1 1,1 1 0,0 0 0,-1 0 0,1-1 0,0 1 0,0 0 0,0-1-1,0 1 1,-1-1 0,1 1 0,0-1 0,0 1 0,0-1 0,0 0 0,0 1-1,0-1 1,0 0 0,0 0 0,1 0 0,-1 0 0,0 0 0,0 0-20,14 2 173,0-1 0,0-1 0,0 0 0,0-1 1,-1-1-1,1 0 0,0-1 0,-1-1 0,1 0 1,-1-1-1,0 0 0,-1-1 0,1-1 0,-1 0 1,-1-1-1,1 0 0,-1-1 0,1-2-173,-11 8 92,0 0 0,0-1 0,0 0 1,0 0-1,-1 1 0,1-1 0,-1 0 0,0 0 0,0 0 0,-1 0 0,1 0 0,-1-1 0,0 1 0,0 0 0,0 0 0,0 0 0,-1 0 0,0 0 0,0 0 0,0 0 1,0 0-1,-1 0 0,1 0 0,-1 1 0,0-1 0,0 0 0,0 1 0,-1 0 0,1-1 0,-1 1 0,0 0 0,0 0 0,0 1 0,0-1 0,0 1 0,-1-1 0,1 1 1,-1 0-1,1 0 0,-1 1 0,0-1 0,0 1 0,0-1 0,0 1 0,0 1 0,0-1 0,0 0 0,0 1 0,-4 0-92,0-1 8,1-1 0,-1 1-1,1 1 1,-1 0 0,1 0-1,-1 0 1,1 1 0,-1 0-1,1 0 1,0 1 0,-1 0 0,1 0-1,0 1 1,0 0 0,1 0-1,-1 1 1,0-1 0,1 1-1,0 1 1,0-1 0,0 1-1,1 0 1,0 1 0,0-1 0,0 1-1,0 0 1,1 0 0,0 1-1,0-1 1,1 1 0,0 0-1,0 0 1,1 0 0,-2 7-8,2-2-181,2 1-1,0 0 1,0-1 0,1 1 0,1-1-1,0 1 1,1-1 0,0 0 0,1 0-1,0 0 1,1 0 0,0-1 0,1 0-1,0 0 1,0 0 0,2-1 0,-1 0-1,1 0 1,1-1 0,0 0 0,6 5 181,-9-8-232,0-1 1,0 0 0,1 0 0,-1-1 0,1 0 0,0 0 0,1-1 0,-1 1 0,1-1 0,-1-1-1,1 0 1,0 0 0,0 0 0,0-1 0,7 0 231,-5-1-40,-1 0 0,1 0 0,0-2 0,-1 1 0,1-1 0,-1 0-1,1-1 1,-1 0 0,0-1 0,0 0 0,0 0 0,-1-1 0,0 0 0,1 0 0,-2-1 0,1 0 0,-1 0 0,0-1 0,6-7 40,1-3 479,-2-1 0,0 0 0,-1 0 0,-1-2 0,-1 1 0,0-1 0,-1 0 0,-2-1 1,0 0-1,-1 0 0,-1 0 0,-1-1 0,-1 1 0,-1-1 0,-1 1 0,-1-4-479,1 25 18,0 1 0,-1-1-1,1 0 1,-1 1-1,1-1 1,-1 0-1,1 1 1,-1-1 0,1 0-1,-1 0 1,1 1-1,-1-1 1,1 0-1,-1 0 1,1 0 0,-1 0-1,0 0 1,1 0-1,-1 0 1,1 0-1,-1 0 1,1 0-1,-1 0 1,0 0 0,1 0-1,-1 0 1,1-1-1,-1 1 1,1 0-1,-1 0 1,1-1 0,-1 1-1,1 0 1,-1-1-1,1 1 1,0 0-1,-1-1 1,1 1 0,-1-1-1,1 1 1,0-1-1,-1 1 1,1-1-1,0 1 1,0-1 0,-1 1-1,1-1 1,0 1-1,0-1 1,0 1-1,0-1 1,0 1 0,0-1-1,0 0 1,0 0-18,-4 22-38,1-1 1,0 1-1,2 0 1,1-1-1,0 1 1,2 0-1,0 0 1,2-1-1,0 0 1,1 1-1,7 17 38,-6-15-324,4-59-231,-6-18 632,-5 43-57,0 0-1,0 0 0,1 0 1,1 0-1,-1 0 1,2 1-1,0-1 0,0 0 1,1 1-1,0-1 1,1 1-1,0 0 0,0 0 1,1 0-1,1 1 1,0 0-1,0 0 0,0 0 1,1 1-1,1 0 1,-1 0-1,1 0 0,1 1 1,-1 1-1,1-1 1,3 0-20,5 1-389,0 0 1,1 2-1,-1 0 0,1 1 1,0 1-1,0 0 1,0 1-1,0 1 1,13 2 388,95 14-10800,-85-9 2158</inkml:trace>
  <inkml:trace contextRef="#ctx0" brushRef="#br2" timeOffset="-98621.243">3078 1449 15791,'0'0'4415,"-5"-14"-961,-15-46-588,17 56-2701,-1 0-1,1 0 0,0 0 1,-1 0-1,0 0 1,0 1-1,0 0 0,0 0 1,-1 0-1,1 0 0,-1 1 1,0-1-1,0 1 0,0 0 1,0 1-1,0-1 0,0 1 1,0 0-1,0 0 0,-1 1 1,1 0-1,0 0 0,0 0 1,-1 0-1,1 1 0,0 0 1,0 0-1,-1 0-164,-8 4 22,-1 0 0,1 0 0,0 1-1,0 1 1,0 1 0,1 0 0,0 1 0,1 0 0,0 0 0,0 2-1,1-1 1,1 2 0,0-1 0,0 1 0,1 1 0,0 0-1,1 0 1,1 0 0,0 1 0,1 0 0,1 1 0,-2 6-22,2-10-42,2 1 1,-1-1-1,2 1 1,-1-1-1,2 1 1,0 0-1,0 0 1,1 0-1,0 0 1,1 0-1,2 8 42,-2-14-99,0-1-1,1 0 1,-1 0 0,1 0 0,0 0-1,1 0 1,-1 0 0,1 0 0,0-1-1,0 1 1,1-1 0,-1 0 0,1 0-1,0 0 1,0-1 0,0 1-1,1-1 1,-1 0 0,1 0 0,0-1-1,-1 1 1,1-1 0,0 0 0,0 0-1,1-1 1,3 1 99,2 0-83,-1-1 0,1 0 1,-1-1-1,1 0 0,0-1 0,-1 0 1,1-1-1,-1 0 0,0-1 0,0 1 0,0-2 1,0 0-1,0 0 0,0-1 0,-1 0 1,0 0-1,0-1 0,0-1 83,12-9 320,-2 0-1,0-1 1,-1-1 0,0 0-1,-2-2 1,0 0-1,0-2-319,-10 14 345,-1 0 0,0 0 0,-1 0 0,0-1 0,0 0 0,-1 0-1,0 0 1,-1 0 0,1 0 0,-1-7-345,2 47-35,-5-25 8,1 0 0,-1 0 0,1 0-1,1 1 1,-1-1 0,1 0 0,0 0-1,0 0 1,1 0 0,-1-1-1,1 1 1,1 0 0,-1-1 0,1 1-1,0-1 1,0 0 0,1 0-1,-1 0 1,1 0 0,0 0 0,1-1-1,-1 0 1,1 0 0,-1 0-1,1-1 1,1 1 0,-1-1 0,0 0-1,1-1 1,-1 1 0,1-1-1,0 0 28,3-2-79,0 0 0,0 0 0,0-1-1,0 0 1,0-1 0,0 0-1,-1 0 1,1-1 0,-1 0-1,1 0 1,-1-1 0,0 0 0,-1-1-1,1 0 1,-1 0 0,0 0-1,0-1 1,0 0 0,5-7 79,1-1 28,-2-1 0,1 0 0,-2-1 0,0 0 0,-1 0 0,-1-1 0,0 0 0,-1-1 0,0-2-28,5-24 247,-1 0 0,-3 0 0,-1-1 0,-2 0 0,-3 0 1,-1 0-1,-5-36-247,5 80 8,-1-1 0,1 1 1,-1-1-1,1 1 0,-1-1 0,0 0 1,0 1-1,0-1 0,0 1 1,0-1-1,0 1 0,0-1 1,-1 0-1,1 1 0,-1-1 1,1 1-1,-1-1 0,1 1 1,-1 0-1,0-1 0,1 1 1,-1 0-1,0-1 0,0 1 1,0 0-1,0 0 0,-1 0 0,1 0 1,0 0-1,0 0 0,-1 0 1,1 0-1,0 0 0,-1 1 1,1-1-1,-1 0 0,1 1 1,-1-1-1,1 1 0,-1 0 1,1-1-1,-1 1 0,1 0 1,-1 0-1,1 0 0,-1 0 0,0 0 1,1 1-1,-1-1 0,1 0 1,-1 1-1,0-1-8,-3 7 0,0 0 0,0 0 0,0 0 0,1 1 0,0-1 0,0 1 0,1 0 0,0 0 0,0 0 0,1 1 0,0 1 0,-2 14-21,1-1-1,0 0 1,2 1 0,1 0-1,1-1 1,1 1 0,1-1-1,1 0 1,1 0-1,1 0 1,1 0 0,1-1-1,1 0 1,1-1 0,1 0-1,5 7 22,-13-21-142,0-1 1,0 1-1,1-1 0,0 0 0,0-1 0,0 1 0,1-1 0,0 0 1,0 0-1,0 0 0,1 0 0,-1-1 0,1 0 0,0 0 0,0-1 0,1 0 1,-1 0-1,1 0 0,-1-1 0,1 0 0,0 0 0,0-1 0,0 1 0,0-2 1,0 1-1,0-1 0,0 0 0,0 0 0,0-1 0,0 0 0,0 0 0,0-1 1,1 0 141,7-6 89,-1-1 1,0 0 0,-1-1 0,0-1-1,-1 0 1,0 0 0,0-2 0,-1 1-1,-1-1 1,0-1 0,-1 0 0,0 0-1,-2-1 1,1 0 0,-2 0 0,5-14-90,-2 5 367,0-1 1,-1-1 0,-2 0-1,0 0 1,-2 0 0,-1 0-1,-1-1 1,-2-9-368,-12-10 423,12 45-419,0 1 1,0-1-1,0 0 0,-1 0 0,1 1 0,0-1 1,-1 0-1,1 0 0,-1 1 0,1-1 0,-1 0 1,1 1-1,-1-1 0,0 1 0,1-1 0,-1 1 1,1-1-1,-1 1 0,0-1 0,0 1 0,1 0 1,-1-1-1,0 1 0,0 0 0,1 0 0,-1-1 1,0 1-1,0 0 0,0 0 0,1 0 0,-1 0 1,0 0-1,0 0 0,0 0 0,1 0 0,-1 0 1,0 1-1,0-1 0,0 0 0,1 0 1,-1 1-1,0-1 0,0 1 0,1-1 0,-1 1 1,0-1-1,1 1 0,-1-1 0,1 1 0,-1-1 1,1 1-1,-1 0 0,0 0-4,-3 6 0,1 0 0,-1 0 0,1 0 0,0 1 0,1-1 0,0 1 0,0 0 0,1 0 0,0 0 0,0 0 0,1 0 0,0 0 0,0-1 0,1 5 0,0 2-130,1 0 1,0 0-1,1 0 0,0 0 0,1-1 1,1 1-1,0-1 0,1 0 0,0 0 1,1-1-1,0 0 0,1 0 1,1 0-1,-1-1 0,2-1 0,0 1 1,0-2-1,1 1 0,0-1 1,3 1 129,20 2-4963,-11-12-1520,-7-6-393</inkml:trace>
  <inkml:trace contextRef="#ctx0" brushRef="#br2" timeOffset="-98361.176">4000 853 13773,'0'0'2562,"0"0"-1857,0 0 160,0 0-160,0 0-385,0 0-160,0 0-160,101 13-128,-70-4-2274,-1-3-2627</inkml:trace>
  <inkml:trace contextRef="#ctx0" brushRef="#br2" timeOffset="-98165.63">4309 923 12204,'0'0'6475,"0"0"-3096,0 0-528,0 0-358,0 0-758,0 0-609,0 0-320,0 0-341,-4 0-268,2 0-187,-1 1 0,1-1 0,-1 1 0,0 0-1,1 0 1,0 0 0,-1 0 0,1 0 0,0 1-1,-1-1 1,1 1 0,0-1 0,0 1 0,0 0-1,0 0 1,1 0 0,-1 0 0,0 0 0,1 0-1,-1 0 1,1 0 0,0 1 0,0-1 0,0 1-1,0-1 1,0 1 0,1-1 0,-1 1 0,0 2-10,-14 87 46,15-82-118,0 1 0,0-1 0,1 0 0,0 0 0,1 0 0,0 0 0,0 0 0,1 0 0,1-1 0,0 1 0,0-1 0,0 0-1,1 0 1,1-1 0,-1 1 0,2-1 0,-1 0 0,1-1 0,0 0 0,4 3 72,35 40-561,-45-49 567,0 0 0,-1 1 0,1-1 1,0 1-1,-1-1 0,1 1 0,-1-1 0,0 1 0,1-1 0,-1 1 1,0-1-1,0 1 0,0-1 0,0 1 0,0 0 0,-1-1 1,1 1-1,0-1 0,-1 1 0,1-1 0,-1 1 0,1-1 0,-1 1 1,0-1-1,1 0 0,-1 1 0,0-1 0,0 0 0,0 0 0,0 1 1,0-1-1,-1 0 0,1 0 0,0 0 0,0 0 0,-1-1 1,1 1-1,0 0 0,-1 0 0,0-1-6,-135 44 1059,41-40-3848,69-9-1097,10-3-1500,-1-3-5174</inkml:trace>
  <inkml:trace contextRef="#ctx0" brushRef="#br2" timeOffset="-97228.991">4669 1031 12428,'0'0'6774,"0"0"-3662,0 0-560,0 0-422,0 0-1003,0 0-743,0 0-267,-7 1-69,-14 6 10,43 12-25,-14-14-35,0-1 1,1 1-1,-1-1 0,1-1 0,-1 0 1,1 0-1,0 0 0,0-1 0,0-1 0,1 0 1,-1 0-1,0 0 0,0-1 0,1-1 1,0 0 1,-5-3 66,-1 0 0,0 0 0,0 0 0,0 0 0,0-1 0,-1 0 0,0 0 0,0 0 1,0 0-1,-1 0 0,1-1 0,-1 1 0,-1-1 0,1 0 0,-1 1 0,0-1 0,0 0 1,-1 0-1,1 0 0,-1 1 0,0-1 0,-1 0 0,0 0 0,0 0 0,0 1 0,-1-3-66,1 3 56,1-1-1,-1 1 0,-1-1 0,1 1 0,-1 0 0,0-1 0,0 1 0,0 0 0,-1 0 0,0 1 0,0-1 0,0 0 0,0 1 0,-1 0 0,0 0 0,0 0 0,0 0 0,0 1 0,-1-1 0,1 1 0,-1 0 0,0 0 0,0 1 0,0 0 0,0-1 0,0 2 0,0-1 0,-1 1 1,1-1-1,-1 2 0,1-1 0,-1 0 0,1 1 0,-1 0 0,1 1 0,-1-1 0,1 1 0,-1 0 0,1 0 0,-1 1 0,1-1 0,-5 3-55,-2 3-10,0-1 0,1 2 1,-1 0-1,1 0 0,1 1 0,0 0 0,0 1 0,1 0 1,0 1-1,0 0 0,1 0 0,1 1 0,0 0 0,1 0 1,0 0-1,1 1 0,0 0 0,1 0 0,0 1 1,1-1-1,1 1 0,0-1 0,1 1 0,0 0 0,2 12 10,0-18-84,0 0 0,1-1 0,0 0 0,0 1-1,1-1 1,0 0 0,0 0 0,1 0-1,0-1 1,0 1 0,0-1 0,1 0 0,0 0-1,0 0 1,1-1 0,-1 0 0,1 0-1,0 0 1,1-1 0,-1 0 0,1 0 0,0 0-1,0-1 1,0 0 0,0-1 0,7 2 84,9 3-174,0-1 0,0-2 0,1 0 0,0-2-1,-1 0 1,1-1 0,0-2 0,4-1 174,-1-2 131,1-2-1,-1 0 0,-1-2 1,1-1-1,-1-1 0,-1-2 1,0 0-1,-1-1 0,0-2 0,-1 0 1,0-2-1,-1 0 0,-2-2 1,0 0-1,0-1 0,-2-1 1,-1-1-1,0 0 0,-2-1 0,0-1 1,-2-1-1,8-19-130,-16 33 64,1-1 0,-2-1 0,0 1 0,0 0 0,-1-1 0,-1 0 1,0 0-1,-1 1 0,0-1 0,-1 0 0,0 0 0,-1 0 0,-1 0 0,0 0 0,-3-9-64,2 17 0,-1 1 0,0-1 0,0 1 0,0 0 0,0 1 0,-1-1 0,1 1 0,-1 0 0,0 0 0,0 0 0,0 0 0,0 1 0,-1 0 0,1 0 0,-1 1 0,1-1 0,-1 1 0,1 0 0,-1 1 0,0-1 0,1 1 0,-1 1 0,0-1 0,0 1 0,1 0 0,-1 0 0,1 0 0,-1 1 0,1 0 0,0 0 0,-1 0 0,1 1 0,0-1 0,0 1 0,1 0 0,-3 3 0,-7 3 0,1 1 0,0 0 0,1 1 0,0 0 0,0 1 0,2 1 0,-1-1 0,2 2 0,-1 0 0,2 0 0,0 0 0,1 1 0,0 0 0,1 0 0,1 1 0,0 0 0,2 0 0,-1 0 0,2 0 0,0 1 0,1 9 0,1-21-45,1 1 1,0 0-1,0-1 0,1 1 1,-1-1-1,1 0 1,0 1-1,1-1 0,-1 0 1,1 0-1,0 0 0,0-1 1,1 1-1,-1-1 0,1 0 1,0 0-1,0 0 1,1 0-1,-1-1 0,1 0 1,0 1-1,-1-2 0,1 1 1,1-1-1,-1 1 0,0-1 1,0-1-1,1 1 1,-1-1-1,1 0 0,0 0 1,-1-1-1,1 1 0,0-1 1,-1-1-1,1 1 0,-1-1 1,1 0-1,0 0 1,-1 0-1,0-1 0,1 0 1,-1 0-1,0-1 0,0 1 1,0-1-1,1-1 45,9-6 43,-1-1 0,-1 0 0,1-1 0,-2-1 0,0 0 0,0-1 0,-2 0 0,1 0 1,-2-1-1,0-1 0,-1 0 0,0 0 0,4-16-43,55-227 1490,-63 238-1461,8-129-10,-12 149-19,0 1 0,0-1 0,-1 0 0,1 1 0,0-1 0,0 1 0,-1-1 0,1 0 0,0 1 0,-1-1 0,1 1 0,-1-1 0,1 1 0,-1-1 0,1 1 0,-1-1 0,1 1 0,-1 0 0,1-1 0,-1 1 0,1 0 0,-1-1 0,0 1 0,1 0 0,-1 0 0,0 0 0,1 0 0,-1-1 0,0 1 0,1 0 0,-1 0 0,0 0 0,1 0 0,-1 0 0,0 1 0,1-1 0,-1 0 0,0 0 0,1 0 0,-1 0 0,1 1 0,-1-1 0,0 0 0,1 1 0,-1-1 0,1 0 0,-1 1 0,1-1 0,-1 1 0,1-1 0,-1 1 0,1-1 0,0 1 0,-1-1 0,1 1 0,0 0 0,-1-1 0,1 1 0,0-1 0,-1 1 0,1 0 0,0-1 0,0 1 0,0 0 0,0-1 0,0 1 0,-9 15 0,2 0 0,-1 1 0,2-1 0,1 1 0,0 1 0,1-1 0,0 1 0,2-1 0,0 1 0,1 0 0,1 0 0,0 0 0,2 6 0,-1-5 0,0 0 0,1-1 0,1 1 0,0-1 0,2 1 0,0-1 0,1 0 0,1-1 0,0 0 0,2 0 0,0 0 0,1-1 0,0-1 0,1 1 0,1-2 0,0 0 0,1 0 0,1-1 0,0-1 0,1 0 0,0-1 0,0 0 0,8 2 0,-15-9 0,-1 0 0,1-1 0,0-1 0,0 1 0,1-1 0,-1 0 0,0-1 0,1 0 0,-1 0 0,0-1 0,1 0 0,-1-1 0,1 0 0,-1 0 0,0-1 0,1 1 0,-1-2 0,0 1 0,0-1 0,-1-1 0,1 0 0,0 0 0,-1 0 0,0-1 0,0 1 0,-1-2 0,1 1 0,-1-1 0,0 0 0,-1 0 0,1-1 0,-1 0 0,-1 0 0,1 0 0,0-7-77,0 0 0,-1 0 0,-1 0-1,0-1 1,-1 1 0,-1-1 0,0 1 0,-1-1 0,0 0-1,-1 1 1,-3-15 77,3 27-139,1-1 0,-1 1 0,0 0 0,0-1 0,-1 1 0,1 0 0,0 0 0,-1 0 0,1 0 0,-1 0 0,0 0 0,1 0 0,-1 0 0,0 1 0,0-1 0,0 0 0,0 1 0,-1 0 0,1 0 0,0 0 0,-1 0 0,1 0 0,0 0 0,-1 0 0,1 1 0,-1-1 0,0 1 139,-70 1-7516,23 11-929</inkml:trace>
  <inkml:trace contextRef="#ctx0" brushRef="#br2" timeOffset="-96928.977">3287 2302 27866,'0'0'2018,"157"-39"-1665,-24-15-1,25-11 449,21-6-385,21-7-320,16 1 96,2-2-31,-10 5-33,-28 5-128,-37 16-545,-40 18-1409,-49 16-1665,-43 16-3332,-29 6-9801</inkml:trace>
  <inkml:trace contextRef="#ctx0" brushRef="#br2" timeOffset="-96663.283">3247 2525 4933,'0'0'16848,"0"0"-15055,158 3 257,-42-43 320,28-7-832,21-9-673,24-9 96,12-6 96,-5-5-705,-15 3-352,-24 4 0,-31 11 0,-27 12 0,-25 16 0,-29 17-96,-31 13-2467,-25 13-3170,-28 10-8520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19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17905,'1'-16'3582,"3"-50"-1158,-4 62-2181,0 1 1,0 0-1,0-1 0,1 1 1,-1 0-1,1-1 1,0 1-1,0 0 1,0 0-1,0 0 1,1 0-1,-1 0 1,1 0-1,0 0 0,-1 0 1,1 1-1,1-1 1,-1 1-1,0-1 1,1 1-1,-1 0 1,1 0-1,-1 0 1,1 0-1,0 1 0,0-1 1,2 0-244,53 11 1349,-38 3-1302,-2 1 1,0 0 0,-1 1-1,0 2 1,-1-1 0,7 10-48,9 8 13,33 31-422,3-3 1,2-3 0,3-3-1,9 1 409,-81-54-49,0-1 0,1 0 1,-1 1-1,1-1 0,-1 0 0,1 0 0,-1 0 0,1 0 0,0 0 0,0 0 1,-1 0-1,1-1 0,0 1 0,0-1 0,0 1 0,0-1 0,0 0 0,0 0 0,-1 0 1,1 0-1,0 0 0,0 0 0,0 0 0,0 0 0,0-1 0,0 1 0,0-1 1,-1 0-1,1 1 0,0-1 0,0 0 0,-1 0 49,3-184 486,-5 154 84,-2-1 0,-2 1 0,0-1 0,-2 1 1,-5-11-571,12 41 9,0 0 0,-1 0 0,1-1 0,0 1 0,0 0 0,-1 0 0,1-1 0,-1 1 0,1 0 0,-1 0 0,1 0 0,-1 0 0,0 0 0,0 0 0,1 0 0,-1 0 0,0 0 0,0 0 0,0 0 0,0 1 0,0-1 0,0 0 0,0 1 0,0-1 0,0 1 0,-1-1 0,1 1 0,0-1 0,0 1 0,0 0 0,-1-1 0,1 1 0,0 0 0,0 0 0,-1 0 1,1 0-1,0 0 0,0 0 0,-1 1 0,1-1 0,0 0 0,0 1 0,-1-1 0,1 1 0,0-1 0,0 1 0,0-1 0,0 1 0,0 0 0,0-1 0,0 1 0,0 0 0,0 0 0,0 0 0,0 1-9,-130 174 0,-150 250-1388,266-403-986,1-2-4957,5-11-3164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0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64 129 11947,'0'0'6348,"0"0"-3113,4-14-972,20-45-69,-21 55-2029,0 0 0,1 0-1,0 0 1,-1 1 0,2-1-1,-1 1 1,0 0 0,1 1 0,-1-1-1,1 1 1,0-1 0,-1 2-1,1-1 1,0 0 0,1 1 0,-1 0-1,0 0 1,0 0 0,0 1-1,1 0 1,-1 0-165,3-1 182,1-1-114,0 0-1,0 1 1,0 0-1,0 1 1,0 0-1,0 0 1,0 1 0,0 0-1,0 1 1,0 0-1,0 0 1,-1 1-1,1 0 1,-1 0-1,0 1 1,0 0 0,0 1-1,0 0 1,-1 0-1,0 0 1,0 1-1,0 0 1,-1 0-1,0 1 1,0 0 0,0 0-1,-1 1 1,0-1-1,2 6-67,-4-5-18,-1 1 0,0-1-1,0 1 1,-1 0-1,0 0 1,-1-1 0,0 1-1,0 0 1,-1 0 0,0 0-1,0-1 1,-1 1 0,0 0-1,-1-1 1,0 0 0,0 1-1,-1-1 1,0-1 0,0 1-1,-1 0 1,0-1 0,0 0-1,-1 0 1,0-1 0,0 1-1,-1-1 1,-6 5 18,-8 6-146,0-1 1,-1-1-1,-1-1 0,-1-1 1,0-1-1,0-1 1,-1-1-1,-18 4 146,34-10 2,-1-1-1,0-1 1,0 0-1,-1 0 1,1-1 0,0-1-1,0 1 1,-1-2-1,1 1 1,-8-3-2,17 2 18,-1 0 1,1 0-1,0 0 1,0-1-1,-1 1 1,1-1-1,0 1 1,0-1-1,0 1 1,0-1-1,0 0 1,1 1-1,-1-1 1,1 0-1,-1 1 1,1-1-1,-1 0 0,1 0 1,0 0-1,0 0 1,0 1-1,0-1 1,0 0-1,0 0 1,0 0-1,1 0 1,-1 1-1,1-1 1,-1 0-1,1 0 1,0 1-1,0-1 1,0 0-1,0 1 0,0-1 1,0 1-1,0-1 1,0 1-1,1 0 1,-1-1-1,0 1 1,1 0-1,-1 0 1,1 0-1,-1 0 1,1 0-1,0 0 1,-1 1-1,1-1 1,1 0-19,2-1 24,1 0 1,0 0-1,0 0 1,0 0-1,0 1 1,0 0-1,0 1 1,0-1-1,0 1 1,0 0 0,0 1-1,1-1 1,-1 1-1,0 0 1,0 1-1,0 0 1,-1 0-1,1 0 1,0 0-1,-1 1 1,1 0 0,-1 0-1,0 1 1,0-1-1,3 4-24,110 119 479,-107-112-472,4 4-42,-12-11-38,0 0 0,1-1 0,1 1 0,-1-1 0,1 0 1,0 0-1,0 0 0,0-1 0,1 0 0,0 0 0,0 0 1,1-1-1,-1 0 0,1 0 0,0 0 0,0-1 1,0 0-1,0-1 0,0 1 0,1-1 0,-1-1 0,1 0 1,0 0-1,-1 0 0,1-1 0,0 0 0,0 0 73,13-18-4957,-16-1-4318,-4 7-2357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65 9769,'0'0'5963,"0"0"-2429,0 0-656,-12-3-102,-52-18 1137,96 15-945,110-10-2002,139 1-966,-281 15 0,4-1 0,-1 0 0,1 1 0,-1-1 0,1 1 0,0 0 0,0 0 0,-1 0 0,1 1 0,0-1 0,-1 1 0,1 0 0,-1 0 0,1 0 0,-1 0 0,1 1 0,-1-1 0,0 1 0,0 0 0,0 0 0,0 0 0,0 1 0,0-1 0,0 1 0,-1-1 0,1 1 0,-1 0 0,0 0 0,0 0 0,0 0 0,1 2 0,-2 10 0,0-1 0,-1 1 0,-1-1 0,0 1 0,-1-1 0,-1 1 0,0-1 0,-1 0 0,-1-1 0,0 1 0,-4 7 0,-5 20 0,-20 96-2478,32-123 1704,0 0-1,0 1 0,1-1 0,1 1 0,1-1 0,0 1 1,1-1-1,0 0 0,1 1 0,0-1 0,2-1 0,-1 1 0,5 7 775,9 7-12465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 18578,'0'0'2674,"0"0"-240,0 0 113,0 0-599,0 0-864,0 0-481,0 16-170,-16 250 586,-19 63-1019,-61 852-854,80 81 481,17-991 276,19 1297 1224,-11-481-854,-13-626-8874,2-372-677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2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3011,'4'-16'13719,"-2"4"-11745,8-36 1026,-4 11 2276,-9 70-1236,9 50-3862,-5-68-174,1 1 0,1 0 1,1-1-1,0 1 1,1-1-1,1 0 0,0-1 1,1 1-1,0-1 1,2-1-1,-1 1 0,2-1 1,-1-1-1,2 0 1,0 0-1,0-1 0,1 0 1,0-1-1,1-1 1,0 0-1,1 0 1,0-1-1,5 1-4,-13-8 3,0 1-1,0-2 1,1 1 0,-1-1 0,0 0-1,0 0 1,1 0 0,-1-1-1,0 0 1,0 0 0,1-1 0,-1 0-1,0 0 1,-1 0 0,1-1-1,0 0 1,-1 0 0,1 0 0,-1-1-1,0 0 1,0 0 0,-1 0-1,1 0 1,-1-1 0,0 0 0,0 0-1,0 0 1,-1 0 0,1 0-1,-1-3-2,11-16 110,-2 0 1,0-1-1,-2-1 0,-1 0 0,-1-1 0,1-8-110,7-47 726,-100 421-726,66-270-1194,-2-1-1,-4-1 1,-3-1-1,-33 59 1195,37-88-7703,-1-8-6433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94 14093,'0'0'3545,"0"0"-897,0 0-118,0 0-309,13-10-668,1 0-1189,-8 4-214,0 1 0,1 0 1,0 1-1,0 0 1,0 0-1,0 0 1,1 1-1,0 0 1,-1 0-1,1 1 0,7-1-150,226-24 2387,-240 27-2227,-3 0-48,-124 25 267,84-16-394,0 2 1,1 2-1,0 1 0,-24 14 15,63-28 1,1 0-1,-1 1 0,0-1 0,0 0 1,1 1-1,-1-1 0,0 1 1,1 0-1,-1 0 0,1-1 1,-1 1-1,1 0 0,-1 0 1,1 1-1,-1-1 0,1 0 1,0 0-1,0 1 0,0-1 1,0 0-1,0 1 0,0-1 0,0 1 1,0 0-1,0-1 0,1 1 1,-1 0-1,1-1 0,-1 1 1,1 0-1,0 0 0,-1-1 1,1 1-1,0 0 0,0 0 1,0 0-1,1-1 0,-1 1 0,0 0 1,1 0-1,-1-1 0,1 1 1,-1 0-1,1-1 0,0 1 1,0-1-1,0 1 0,0-1 1,0 1-1,0-1 0,1 1 0,19 10-8,1-1 0,0 0 0,0-2 0,1-1 0,0-1 0,10 1 8,25 9-5,-42-12 6,5 1 6,0 0 0,-1 1 0,1 1 0,-1 1 0,-1 1 0,0 1 0,0 0 0,-1 2 0,10 8-7,-25-18 9,0 0-1,0 0 1,-1 0 0,1 0 0,-1 1-1,0-1 1,0 1 0,0-1-1,0 1 1,-1 0 0,1 0 0,-1-1-1,0 1 1,0 0 0,0 0 0,-1 0-1,0 0 1,1 0 0,-1 1-1,-1-1 1,1 0 0,-1 0 0,1 0-1,-1 0 1,0 0 0,0-1-1,-1 1 1,1 0 0,-1 0 0,0-1-1,0 1 1,0-1 0,-1 1 0,1-1-1,-1 0 1,1 0 0,-1 0-1,0-1 1,0 1 0,-1 0 0,-2 1-9,-12 5 66,-1 0 0,0-1 0,-1-1 1,1-1-1,-2 0 0,1-2 1,0 0-1,-1-2 0,0 0 0,1-1 1,-1-1-1,-15-2-66,15 2-319,-1 0 0,0-2 0,1-1 0,0 0 0,0-2 0,0 0 0,0-1 0,-3-3 319,8-5-8221,14 5-1505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5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85 17232,'0'0'3737,"2"-14"-1121,-1-11-1578,1-4 506,1 13 4565,-37 251-5618,24-153-3301,4 0 0,4 0 1,4 19 2809,-1-72-7154,0-6-5033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6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18193,'2'-14'3112,"8"-42"-933,-8 52-1966,0 0-1,0 1 1,0-1 0,0 1 0,1-1 0,-1 1 0,1 0 0,0 0 0,0 0 0,0 1 0,0-1 0,1 1 0,-1-1 0,1 1 0,-1 0 0,1 0 0,0 1 0,0-1 0,0 1 0,0 0 0,0 0 0,0 0 0,0 1 0,0-1 0,0 1 0,0 0 0,0 0 0,4 1-213,0-1 15,1 1 0,-1 0 0,0 0 0,0 0 1,0 1-1,0 1 0,0-1 0,0 1 1,-1 1-1,1-1 0,-1 1 0,0 1 1,0-1-1,-1 1 0,1 0 0,-1 1 1,0 0-1,0 0 0,-1 0 0,0 0 0,0 1 1,0 0-1,-1 0 0,0 0 0,0 0 1,-1 1-1,0 0 0,-1 0 0,1 0 1,-1 0-1,-1 0 0,1 0 0,-2 0 1,1 0-1,-1 1 0,0-1 0,-1 0 0,0 0 1,0 0-1,0 1 0,-1-1 0,-1-1 1,1 1-1,-1 0 0,-1 0 0,1-1 1,-1 0-1,-2 2-15,-12 10-250,0 0 0,-2-1 0,0 0 1,-1-2-1,-1-1 0,0 0 0,-1-2 0,0-1 0,-1 0 1,-11 2 249,81-12 224,112-32 628,64-3-968,-222 33 33,-1 0-1,1 0 0,0 0 0,-1 0 0,1 0 0,0 0 0,-1 0 0,1 0 0,0 0 0,0 0 0,-1 0 0,1 0 0,0 0 1,0 0-1,-1 0 0,1 1 0,0-1 0,0 0 0,-1 0 0,1 0 0,0 0 0,0 1 0,-1-1 0,1 0 0,0 0 0,0 0 1,0 1-1,0-1 0,-1 0 0,1 1 0,0-1 0,0 0 0,0 0 0,0 1 0,0-1 0,0 0 0,0 0 0,0 1 0,0-1 1,0 0-1,0 1 0,0-1 0,0 0 0,0 1 0,0-1 0,0 0 0,0 0 0,0 1 0,0-1 0,0 0 0,0 0 0,1 1 0,-1-1 1,0 0-1,0 0 0,0 1 0,0-1 0,1 0 0,-1 0 0,0 0 0,0 1 0,1-1 0,-1 0 0,0 0 0,0 0 0,1 0 1,-1 1-1,0-1 84,-16 7-5638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6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70 19859,'0'0'4319,"-2"-12"-1303,-7-45 2557,1 570-13767,8-493 981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7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92 14894,'1'-13'3198,"0"-4"-2215,6-45 3345,-4 64 1546,1 39-4690,-2 153-31,-8-1 0,-10 11-1153,-132 1857 0,41-38 0,36-69 0,69-1872 1,-3 115-15,-8-1 0,-21 86 14,32-269-58,-12 57-781,0-29-2716,-2-15-3817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0:36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35 82 17264,'-4'-12'1420,"-19"-58"1613,19 72 926,1 35-3135,11 48-561,4-1 0,4 0 1,21 63-264,122 365-9631,-136-450 3471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6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126 141 19474,'3'-14'3182,"18"-63"1970,-28 110-193,-2-16-4959,3-9 0,0-1 0,0 1 0,1 0 0,1 1 0,-1-1 0,1 1 0,0 0 0,1 0 0,0 0 0,1 1 0,0-1 0,0 1 0,1-1 0,0 1 0,1 0 0,0-1 0,1 1 0,-1-1 0,2 1 0,-1 0 0,2-1 0,-1 0 0,4 7 0,6-1 0,2-2 0,-1 1 0,2-2 0,0 0 0,0-1 0,1 0 0,1-1 0,-1-1 0,2-1 0,-1 0 0,6 0 0,21 13 0,-18-9 0,-19-11 0,0 2 0,0-1 0,0 1 0,0 0 0,0 1 0,0-1 0,-1 1 0,0 1 0,0-1 0,0 1 0,0 0 0,-1 0 0,0 1 0,0 0 0,0 0 0,-1 0 0,1 0 0,-2 1 0,1 0 0,-1-1 0,1 2 0,-5-5 0,1-1 0,0 1 0,0-1 0,-1 1 0,0-1 0,1 1 0,-1-1 0,0 0 0,0 1 0,0-1 0,-1 0 0,1 0 0,0 0 0,-1 0 0,0 0 0,1 0 0,-1 0 0,0 0 0,0-1 0,0 1 0,0-1 0,0 1 0,0-1 0,0 0 0,-1 0 0,1 0 0,0 0 0,-1 0 0,1 0 0,-3 0 0,-79 17 0,82-18 0,-33 5-206,-1-2 1,1-2-1,-1-2 1,0 0-1,0-3 1,-30-7 205,66 11-6,-47-17-5136,32-10-5677,14 10 2267</inkml:trace>
  <inkml:trace contextRef="#ctx0" brushRef="#br0" timeOffset="276.347">296 92 17617,'0'0'3779,"0"0"-1024,0 0-193,0 0-1184,0 0-610,88-47 97,-37 41-192,7 1-257,-3-2-288,1-2-64,-3 3-64,-6 1-192,-7 2-929,-7 1-1089,-10 1-3075,-8 1-6022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2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16848,'0'0'3283,"0"0"-886,0 0 53,0 0-95,0 0-706,0 0-597,0 0-294,-13 14-182,-45 47-261,50-52-286,0-1 1,1 1-1,0 1 0,1-1 0,0 1 0,0 0 1,1 0-1,1 1 0,0 0 0,0 0 0,1 0 0,0 0 1,1 0-1,0 0 0,0 6-29,2-12-2,1 1 0,-1-1 0,1 1 0,0-1 0,0 0 0,0 1 0,1-1 0,0 0 0,0 0 0,0 0-1,1 0 1,0 0 0,0-1 0,0 1 0,0-1 0,1 0 0,-1 1 0,1-2 0,0 1 0,0 0 0,1-1 0,0 1 2,112 60-13,-100-56 23,30 13 56,-26-13-7,-1 0 0,0 1 0,0 2 0,-1 0 0,-1 1 0,0 0 1,0 2-1,-2 0 0,2 2-59,-17-14 2,0-1-1,0 1 1,0-1 0,0 1-1,0-1 1,0 1 0,0-1-1,-1 1 1,1 0 0,-1-1-1,1 1 1,-1 0 0,0 0-1,0-1 1,1 1 0,-1 0-1,0 0 1,-1-1 0,1 1-1,0 0 1,0 0 0,-1-1-1,1 1 1,-1 0 0,0-1-1,1 1 1,-1-1 0,0 1 0,0-1-1,0 1 1,0-1 0,0 1-1,0-1 1,0 0 0,-1 0-1,1 1 1,0-1 0,-1 0-1,1 0 1,-1 0 0,1-1-1,-1 1 1,0 0-2,-72 34 24,54-28-24,-1-1 0,1-1 0,-1-1 0,0-1 0,-1-1 0,1 0 0,0-2 0,-21-2 0,8-5-2360,31 6 1929,1 1 0,-1-1 0,1 0 1,0 0-1,-1 0 0,1-1 1,0 1-1,0 0 0,0-1 0,0 0 1,0 1-1,0-1 0,0 0 0,0 0 1,1 0-1,-1 0 0,1 0 1,-1 0-1,1-1 0,0 1 0,0 0 1,0-1-1,0 1 0,0-1 0,1 1 1,-1-1-1,1 1 0,0-1 1,-1 0 430,1-12-7923</inkml:trace>
  <inkml:trace contextRef="#ctx0" brushRef="#br0" timeOffset="158.561">130 112 12107,'0'0'5670,"0"0"-3300,0 0-480,108-77-225,-56 66-511,7 1-162,8 4-63,-4 3-448,-1 0-225,-8 3-192,-11 0-64,-11 2-480,-9 2-1859,-16 3-2689,-7-1-7528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3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16720,'0'0'3480,"0"0"-1419,0 0 187,0 0-209,0 0-667,0 0-454,-2 7-235,1 12-589,0 0-1,1 0 1,1 0 0,1 0-1,1-1 1,0 1-1,2-1 1,0 1-1,0-1 1,2-1 0,0 1-1,2-1 1,0-1-1,0 1 1,1-2 0,1 1-1,11 10-93,-20-22 9,0-1-1,1 1 1,-1 0-1,1-1 1,0 0-1,0 0 1,1 0-1,-1 0 0,1 0 1,-1-1-1,1 1 1,0-1-1,0 0 1,0 0-1,0-1 1,0 1-1,0-1 1,1 0-1,-1 0 1,0 0-1,1-1 1,-1 1-1,1-1 1,-1 0-1,0 0 1,1-1-1,-1 1 1,0-1-1,1 0 1,-1 0-1,0-1 1,0 1-1,0-1 1,0 0-1,0 0 1,0 0-1,0 0 1,0-1-1,-1 0-8,17-13 102,-1 0 1,-1-2-1,-1 0 0,0-1 1,-1-1-1,-2 0 0,0-1 1,-1-1-1,-1 0 0,-1 0 1,-1-1-1,5-16-102,-8 15 96,-76 263-96,-20 103 0,87-333 0,-1-1 0,0 0 0,-1 0 0,0 0 0,0-1 0,-1 1 0,0-1 0,0 0 0,0 0 0,-1-1 0,0 0 0,-1 0 0,1 0 0,-1-1 0,0 0 0,-1 0 0,1 0 0,-1-1 0,0 0 0,0-1 0,0 0 0,0 0 0,0-1 0,-1 0 0,1 0 0,-1-1 0,0 0 0,1-1 0,-2 0 0,-7 1-47,1-1 0,-1-1 1,0 0-1,1-2 0,-1 0 0,1 0 0,0-2 0,0 0 1,0-1-1,1 0 0,-1-1 0,2-1 0,-9-6 47,-3-17-2786,21 4-3070,4 5-1741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34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17296,'0'0'4020,"0"0"-934,0 0-332,0 0-891,0 0-763,0 0-395,0 0-278,17-5-101,147-28 271,273-14-4,-522 55-593,-65 53-5413,123-42-2050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1.51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1 159 8936,'0'0'9311,"0"0"-5591,0 0-1541,12-15-135,43-51-400,-48 59-1475,0 0 0,1 0 0,-1 0 0,1 1 0,0 1 0,1-1-1,0 1 1,0 1 0,0-1 0,0 2 0,0-1 0,1 1 0,0 1-1,-1-1 1,1 2 0,0-1 0,0 1 0,0 1 0,8 0-169,-9 2 51,0-1 0,0 2 0,0-1 0,-1 1 0,1 0 0,-1 1 0,1 0 0,-1 1 0,0-1 0,-1 1 0,1 1 0,-1 0 0,0 0 0,-1 0 0,1 1 0,-1-1 0,0 2 0,-1-1 0,4 7-51,52 50 104,-56-59-101,0 0 1,1 0 0,-1 0 0,1-1-1,1 0 1,-1 0 0,0-1-1,1 0 1,0 0 0,-1 0-1,1-1 1,0 0 0,1 0-1,-1-1 1,0 1 0,0-2 0,1 1-1,-1-1 1,0 0 0,1-1-1,-1 0 1,0 0 0,0 0-1,1-1 1,-1 0 0,4-2-4,-3-1-80,0 0 1,-1 0-1,1-1 0,-1 0 1,0 0-1,-1-1 1,0 0-1,0 0 0,0 0 1,-1-1-1,0 0 1,0 0-1,-1 0 1,0-1-1,-1 1 0,1-1 1,-2 0-1,1 0 1,-1 0-1,-1 0 0,0 0 1,0-5 79,-23-13-4095,-3 24-1729,-2 3-4020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2.2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41 113 14734,'0'0'4623,"2"-13"-2077,6-62 1784,-21 90-673,10 1-3664,1-1 0,0 1 0,1 0 0,1-1 0,0 1 0,1 0 0,1 0 0,0-1 1,1 1-1,1-1 0,0 0 0,1 0 0,1 0 0,0 0 0,1-1 0,1 0 0,0-1 0,0 0 1,2 0-1,0-1 0,0 0 0,1 0 0,0-1 0,4 1 7,-13-9-11,1-1 1,0 0-1,0 1 0,0-2 1,0 1-1,0 0 0,0 0 1,0-1-1,0 0 0,1 0 1,-1 0-1,1 0 0,-1 0 1,1 0-1,-1-1 0,1 0 1,-1 0-1,1 0 0,-1 0 1,1 0-1,-1-1 0,1 0 1,-1 1-1,1-1 0,-1-1 1,0 1-1,1 0 0,-1-1 0,0 0 1,0 1-1,0-1 0,0 0 1,0-1-1,-1 1 0,1-1 1,-1 1-1,1-1 0,-1 0 1,1-1 10,111-168 1174,-96 139-843,3-3 32,47-108 1228,-71 228-1591,0-48 0,-5 25 0,4 0 0,2 0 0,2 0 0,3 0 0,10 46 0,131 404 0,-137-432 0,-10-77 0,-1 1 0,1-1 0,0 0 0,-1 0 0,1 0 0,-1 0 0,0 0 0,1-1 0,-1 0 0,0 0 0,0 0 0,0 0 0,0 0 0,0-1 0,0 0 0,0 0 0,0 0 0,0 0 0,0-1 0,0 1 0,0-1 0,0 0 0,1 0 0,-4-2 0,3 3 0,-43-13-65,1-1 1,0-2-1,1-2 0,1-2 0,2-2 1,0-2-1,1-2 0,-23-19 65,3 1-3020,23 12-2085,2 0-4125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2.8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206 79 11691,'0'0'7452,"0"0"-3795,0 0-1206,0 0-748,0 0-1127,-13 7-373,-81 64 363,84-61-540,0 1 0,0 1 1,2-1-1,-1 2 0,2-1 0,-1 1 1,2 0-1,0 0 0,0 1 1,1 0-1,1 0 0,0 0 0,-1 13-26,5-26-1,0 0 0,-1 0 0,1 0 0,0 0 0,0 0 0,0 0 0,0 0 0,0 0 0,0 0 0,0-1 0,1 1 0,-1 0 0,0 0-1,0 0 1,1 0 0,-1 0 0,1 0 0,-1 0 0,1-1 0,-1 1 0,1 0 0,-1 0 0,1 0 0,0-1 0,-1 1 0,1 0 0,0-1-1,0 1 1,-1-1 0,1 1 0,0-1 0,0 1 0,0-1 0,0 0 0,0 1 0,-1-1 0,1 0 0,0 0 0,0 0 0,0 1 0,0-1-1,0 0 1,0 0 0,0 0 0,0-1 0,0 1 0,0 0 0,0 0 0,0 0 0,0-1 0,0 1 0,0 0 0,-1-1 0,1 1 0,1-1 1,45-31 26,-29 11 89,0 0-1,-2-1 1,-1 0-1,0-1 1,-2-1-1,-1 0 0,-1-1-114,64-107 1025,-40 106-464,-23 72-321,31 157 192,-39-191-700,1 1 1,0-2-1,1 1 0,0 0 1,0-1-1,1 0 0,1-1 1,0 1-1,1-1 0,-1-1 1,2 0-1,-1 0 0,1-1 1,11 7 267,13-6-7773,-22-9-587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3.30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 13773,'0'0'7506,"0"0"-3556,0 0-1441,0 0-453,0 0-882,0 0-635,0 0-283,16-1-79,-6 0-144,99 8 195,-98-4-188,-5-2-30,1 0 0,-1 1 0,0 0 0,0 0 0,0 0 0,0 1-1,-1 0 1,1 0 0,-1 0 0,1 1 0,-1-1 0,0 1 0,-1 1 0,1-1 0,-1 1-1,1-1 1,0 3-10,-6-3 0,1-1 0,-1 0 0,-1 1 0,1-1 0,0 0 0,-1 0 0,0 0 0,1 0 0,-1 0 0,0 0-1,-1 0 1,1-1 0,0 1 0,-1-1 0,1 1 0,-1-1 0,0 0 0,0 0 0,0 0 0,0-1 0,0 1 0,0-1 0,-1 1 0,1-1-1,0 0 1,-1-1 0,0 1 0,-1 1 8,-162 48 93,386-88-5856,-156 30 1058,-5 0-2249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4.2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91 86 13741,'0'0'5728,"2"-12"-2530,6-40-881,-13 31 2207,-14 31-3251,12-1-1197,1 1 0,-1 0 0,2 0-1,-1 0 1,2 1 0,-1 0 0,1 0 0,1 0-1,0 1 1,-1 7-76,-2 4-49,0 1 1,2 0-1,1 0 0,1 0 1,0 0-1,2 1 0,1-1 1,1 0-1,1 0 0,2 0 1,0 0-1,1-1 0,1 0 1,1 0-1,2 0 0,0-1 1,4 5 48,-12-23-23,1 0 1,0 0-1,0 0 1,0 0-1,0-1 1,1 1 0,0-1-1,-1 0 1,1 0-1,0 0 1,0-1-1,1 1 1,-1-1-1,1 0 1,-1 0 0,1 0-1,-1-1 1,1 0-1,0 0 1,0 0-1,0 0 1,0-1-1,-1 0 1,1 0 0,0 0-1,0 0 1,0-1-1,0 0 1,0 0-1,-1 0 1,1-1-1,0 0 1,-1 1-1,1-2 1,-1 1 0,0 0-1,0-1 1,0 0-1,4-3 23,7-8 128,-1 0-1,0-1 1,-1-1-1,-1 0 0,0-1 1,-1 0-1,-1-1 1,-1 0-1,0-1 0,-1 1 1,-1-2-1,-1 1 1,-1-1-1,-1 0 1,0 0-1,-2 0 0,0 0 1,-1-1-1,-1 1 1,-1-1-1,-1 1 1,-1 0-1,-4-15-127,6 28-3,-1 1 0,0-1 0,0 0 0,0 1 0,-1 0 0,0-1 0,-1 1 0,1 0 0,-1 1-1,0-1 1,-1 1 0,1 0 0,-1 0 0,0 0 0,0 0 0,-1 1 0,1 0 0,-1 0 0,0 1 0,0-1 0,0 1 0,-1 0 0,1 1 0,-1 0 0,1 0 0,-1 0 0,0 1 0,0 0 0,1 0-1,-1 1 1,0 0 0,0 0 0,0 0 0,0 1 0,-3 1 3,-82 32-2688,41 6-4788,25-6-3713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4.5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0 16720,'0'0'4287,"0"0"-1159,0 0-838,0 0-726,0 0-587,0 0-342,0 0-181,0 0-118,3 9-42,14 27-16,-15-33-254,0 0 0,1-1 0,-1 1 0,1-1 0,-1 1 0,1-1 0,0 0 0,0 0 0,0 0 0,0 0 0,0-1 0,0 1 0,1-1 0,-1 0 0,0 0 0,1 0 0,-1 0 0,1-1 0,-1 1 0,1-1 0,-1 0 0,3 0-24,-18-28-171,-17 4-2378,7 13-1991,3 4-2202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50:36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1 479 15214,'0'0'1036,"0"0"-614,0 0 336,0 0 261,0 0-490,0 0-305,0 0 16,0 0 1,16-1-76,111-11 59,-108 9-125,-1 0 0,0-1 1,0-1-1,0-1 0,0 0 0,-1-2 0,0 0 0,0 0 0,-1-2 0,0 0 0,-1-1 0,0 0 0,-1-1 0,0-1 0,-1 0 0,0-1 0,-1-1 0,-1 1 0,0-2 0,-1 0 1,-1 0-1,-1-1 0,0 0 0,-1 0 0,0-1 0,-2 1 0,3-14-99,-3-76 1185,-6 106-1184,1 0 1,0 0-1,-1 0 1,1 0-1,-1 0 0,0 0 1,1 0-1,-1 0 0,0 0 1,1 0-1,-1 0 1,0 1-1,0-1 0,0 0 1,0 0-1,0 1 1,0-1-1,0 1 0,0-1 1,0 1-1,0-1 0,0 1 1,0 0-1,0-1 1,0 1-1,0 0 0,0 0 1,0 0-1,-1 0 1,1 0-1,0 0 0,0 0 1,0 0-1,0 0 0,0 1 1,0-1-1,0 0 1,-1 1-1,1-1 0,0 1 1,0-1-1,0 1 1,0 0-1,1-1-1,-41 31-3851,31-21-981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5.2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83 343 6598,'0'0'4693,"0"0"-1821,0 0-326,0 0-80,0 0-368,0 0-325,0 0-156,-3-4-186,-23-20 1233,22 21-2431,0 1 0,0-1 1,0-1-1,1 1 0,0 0 0,-1-1 1,1 1-1,1-1 0,-1 0 0,0 0 0,1-1 1,0 1-1,0 0 0,0-1 0,1 1 0,-1-2-233,0-3 8,1 0-1,0 0 0,0 0 0,1 0 0,0 0 0,0 1 0,1-1 0,1 0 0,-1 0 1,1 0-1,1 1 0,0-1 0,0 1 0,1 0 0,-1 0 0,2 0 0,-1 1 1,1-1-1,0 1 0,1 0 0,0 0 0,0 1 0,0 0 0,1 0 0,0 0 0,0 1 1,1 0-1,-1 0 0,1 1 0,0 0 0,0 0 0,0 1 0,1 0 0,-1 1 1,1-1-1,0 2 0,0-1 0,-1 1 0,5 1-7,-9 0-9,0 1 0,-1 0 0,1 1-1,-1-1 1,1 1 0,-1 0 0,1 0 0,-1 0 0,0 0 0,0 0 0,0 1-1,0-1 1,0 1 0,-1 0 0,1 0 0,-1 0 0,0 0 0,0 0 0,0 0-1,0 1 1,0-1 0,-1 1 0,0-1 0,1 1 0,-1 0 0,-1 0 0,1-1-1,0 1 1,-1 0 0,0 0 0,0 0 9,-12 123-411,-110 191-806,99-222 1110,25-94 110,0 0 0,0 0 0,1-1 0,-1 1-1,1-1 1,-1 1 0,1-1 0,-1 0 0,1 0 0,0 0 0,0 0-1,0 0 1,0-1 0,-1 1 0,1-1 0,0 0 0,0 0 0,0 0-1,0 0 1,0-1 0,0 1 0,0-1 0,0 1 0,-1-1 0,1 0-1,0 0 1,0 0 0,0-1-3,15-5 190,-1 0-1,0-2 1,-1 1-1,0-2 1,-1 0-1,1-1 1,-2-1-1,0 0 1,0-1-1,8-11-189,-16 18 2,0-1 0,0 0 0,-1 0 0,0 0 0,0-1 0,0 1 0,-1-1 0,0-1 0,-1 1 0,0 0 0,0-1 0,-1 0 0,0 1-1,-1-1 1,0 0 0,0 0 0,0 0 0,-1 0 0,-1 0 0,0 0 0,0 0 0,-1-2-2,-3 6-113,1 0 1,-1 0-1,-1 0 1,1 1-1,-1-1 1,0 1-1,1 0 1,-2 1-1,1 0 0,0 0 1,-1 0-1,0 1 1,1 0-1,-1 0 1,0 0-1,0 1 1,0 0-1,0 1 1,0 0-1,0 0 0,0 0 1,0 1-1,0 0 1,-6 1 112,-71 16-10501,54-4-832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5.7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56 90 4100,'0'0'9860,"0"0"-5274,0 0-1746,0 0-38,-11-12-538,-33-39-556,44 52-1665,1-1 0,0 0 0,-1 0 0,1 0 1,0 1-1,-1-1 0,1 0 0,0 0 0,-1 0 0,1 0 0,0 0 0,-1 0 1,1 0-1,-1 0 0,1 0 0,0 0 0,-1-1 0,1 1 0,0 0 0,-1 0 1,1-1-1,-1 1 0,1 0 0,0-1 0,-1 1 0,1 0 0,-1-1 0,1 1 1,-1-1-1,0 1 0,1-1 0,-1 1 0,1-1 0,-1 1 0,0-1 0,1 0 1,-1 1-1,0-1 0,0 1 0,1-1 0,-1 0 0,0 1 0,0-1 0,0 0 1,0 1-1,0-1 0,0 0 0,0 1 0,0-1 0,0 0 0,0 1 0,0-1 1,-1 0-1,1 1 0,0-1 0,0 1 0,-1-1 0,1 0 0,0 1 0,-1-1 1,1 1-1,0-1 0,-1 1 0,1-1 0,-1 1 0,1-1 0,-1 1 0,1 0 1,-1-1-45,3 1 96,166 12 903,-82 0-582,78-2-293,-161-9-123,0 0 0,-1 1 0,0-1 0,1 1 0,-1-1 0,0 1 0,0 0 0,1 0 0,-2 0 0,1 0 0,0 0 0,0 0 0,-1 1 0,1-1 0,-1 0 0,1 1 0,-1-1 0,0 1 0,0 0 0,0-1 0,-1 1 0,1 0 0,-1 0 0,1-1 0,-1 1 0,0 0 0,0 0 0,0 0 0,0-1 0,-1 1 0,1 0 0,-1 0 0,0-1 0,0 1 0,0 0 0,0-1 0,0 1 0,0 3 0,-56 286 0,53-193-2171,-6 57-8134,5-126-3132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6.2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0 127 13549,'0'0'5605,"0"0"-2418,0 0-571,0 0-262,0 0-800,0 0-599,13-1-368,92 0 86,174 19-299,-278-18-371,1 1 1,-1-1 0,0 1 0,1-1-1,0 0 1,-1 0 0,1 0 0,-1 0-1,1 0 1,-1 0 0,1 0-1,-1 0 1,1-1 0,-1 1 0,1-1-1,-1 1 1,0-1 0,1 1 0,-1-1-1,0 0 1,1 0 0,-1 1-1,0-1 1,0 0 0,0 0 0,1 0-1,-1-1 1,0 1 0,0 0 0,-1 0-1,1 0 1,0-1 0,0 1-1,-1-1 1,1 1 0,-1 0 0,1-1-1,-1 1 1,1-1 0,-1 1 0,0-1-1,0 1 1,0-1 0,0 1-1,0-1 1,0 1 0,0-1 0,0 1-1,-1-1 1,1 1 0,-1-1 0,1 1-1,-1-1-3,-4-6 56,0 0 0,0 0 0,-1 0 0,0 1 1,-1 0-1,1 0 0,-1 0 0,-1 1 0,1 0 0,-1 1 0,0 0 0,-2-1-56,9 5 5,0 1 0,0-1 1,0 0-1,0 1 0,0-1 1,0 0-1,0 1 0,0 0 0,0-1 1,-1 1-1,1-1 0,0 1 0,0 0 1,0 0-1,-1 0 0,1 0 0,0 0 1,0 0-1,-1 0 0,1 0 0,0 1 1,0-1-1,0 0 0,-1 1 1,1-1-1,0 0 0,0 1 0,0 0 1,0-1-1,0 1 0,0 0 0,0-1 1,0 1-1,0 0 0,0 0 0,1 0 1,-1 0-1,0 0 0,0 0 1,1 0-1,-1 0 0,1 0 0,-1 0-5,-8 56 214,9-52-211,-3 406-387,-5-346-2395,-3-24-4687,3-17-3301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7.77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44 124 15855,'0'0'2909,"8"-15"-474,29-47 36,-34 58-2223,0 0-1,0 1 0,1-1 1,-1 1-1,1 0 0,0 0 1,0 0-1,0 0 0,0 1 1,1 0-1,-1 0 0,1 0 0,-1 0 1,1 0-1,-1 1 0,1 0 1,0 0-1,0 1 0,0-1 1,0 1-1,2 0-247,-4 0 86,5-1 14,-1 1 0,1 1 0,-1 0-1,1 0 1,-1 0 0,0 1 0,1 0 0,-1 0-1,0 1 1,0 0 0,-1 0 0,1 1 0,-1 0-1,1 0 1,-1 0 0,0 1 0,-1 0 0,1 0 0,-1 0-1,0 1 1,0 0 0,-1 0 0,0 0 0,0 0-1,0 2-99,2 2 10,0 1-1,-1 0 1,0 0-1,-1 0 1,0 0-1,-1 1 1,0-1-1,-1 1 1,0 0-1,-1 0 0,0 0 1,-1 0-1,-1 0 1,0 0-1,-1 7-9,-4-3-55,0-1-1,-2 0 1,1 0-1,-2 0 1,0-1-1,-1-1 1,0 1-1,-1-2 1,0 1-1,-1-2 1,0 1 0,-1-2-1,-1 1 1,0-2-1,0 0 1,0-1-1,-1 0 1,0-1-1,-1-1 1,0 0-1,0-1 1,0-1-1,-13 2 56,26-5 9,1 0 1,0 0-1,0 0 0,-1 0 0,1-1 0,0 1 0,-1-1 0,1 0 0,0 1 0,-1-1 0,1 0 1,-1 0-1,1-1 0,0 1 0,-1 0 0,1-1 0,-1 1 0,1-1 0,0 0 0,0 0 0,-1 0 1,1 0-1,0 0 0,0-1 0,0 1 0,0 0 0,0-1 0,1 0 0,-1 1 0,0-1 0,1 0 1,-1 0-1,1 0 0,0 0 0,-1 0 0,1 0 0,0 0 0,0-1 0,1 1 0,-1 0 0,0 0 1,1-1-1,-1 1 0,1-1-9,0-2 40,0 1 0,1-1 1,0 1-1,0 0 0,0-1 1,0 1-1,1 0 0,-1 0 0,1 0 1,0 0-1,0 0 0,1 0 1,-1 0-1,1 1 0,0-1 1,0 1-1,0 0 0,0 0 0,1 0 1,-1 0-1,1 1 0,-1-1 1,1 1-1,0 0 0,0 0 1,0 0-1,1 1 0,-1 0 0,0-1 1,0 1-1,1 1 0,-1-1 1,1 1-1,-1-1 0,1 1 1,-1 1-1,0-1 0,1 1 0,-1-1 1,1 1-1,-1 0 0,0 1 1,0-1-1,0 1 0,0 0 1,0 0-1,0 0 0,0 0 0,0 1 1,-1 0-1,1 0-40,11 11 4,-1 1-1,-1 1 1,-1 0-1,0 0 1,-1 1-1,-1 1 1,0-1-1,3 13-3,60 92-151,-20-86-3608,-22-30-1763,1-9-3385,-11-5-1609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8.0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12 19218,'0'0'3470,"0"0"-1046,0 0-486,16-1-102,109-4 443,146 0-677,-268 4-1602,-1 1 0,0 0 0,0 0 0,0 0 0,0 0 0,1 1 0,-1-1 0,0 1 0,0-1 0,0 1 0,0 0 0,0-1 0,0 1 0,0 0 0,0 1 0,0-1 0,-1 0 0,1 0 0,0 1 0,-1-1 0,1 1 0,-1-1 0,1 1 0,-1 0 0,0-1 0,0 1 0,0 0 0,0 0 0,0 0 0,0 0 0,0 0 0,-1 0 0,1 0 0,-1 0 0,1 1 0,-1-1 0,0 0 0,0 0 0,0 0 0,0 0 0,0 1 0,0-1 0,-1 31 0,0 1 0,-3-1 0,0 0 0,-2 0 0,-2 0 0,-10 26 0,-4 28 0,-3 17-3000,-19 48-7127,36-123 160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8.6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10 231 14510,'0'0'5317,"1"-14"-2285,-1-37-734,-8-19 3545,7 67-5801,1 0 0,-1 0 0,1-1 0,0 1 0,0 0 0,0 0 1,0-1-1,0 1 0,1 0 0,-1-1 0,1 1 0,0 0 0,0 0 0,0 0 0,0 0 0,1 0 0,-1 0 0,1 0 0,0 0 0,0 1 0,0-1 1,0 1-1,0-1 0,1 1 0,-1 0 0,1 0 0,-1 0 0,1 0 0,0 0 0,0 1 0,0-1 0,0 1 0,0 0 0,0 0 0,0 0 1,0 0-1,0 0 0,1 1 0,-1-1 0,0 1 0,0 0 0,3 0-42,4 0 0,0-1 0,0 2 0,0-1 0,0 1 0,0 1 0,0 0 0,-1 0 0,1 1 0,-1 0 0,1 1 0,-1 0 0,0 0 0,-1 1 0,1 0 0,-1 1 0,0 0 0,0 0 0,-1 1 0,1 0 0,-2 0 0,1 0 0,-1 1 0,0 0 0,0 1 0,-1-1 0,2 7 0,-2-5 0,-1 1 0,-1-1 0,0 1 0,0 0 0,-1 0 0,0 0 0,-1 0 0,-1 0 0,0 1 0,0-1 0,-1 0 0,0 0 0,-1 0 0,0 0 0,-1 0 0,0 0 0,-1-1 0,0 1 0,-3 3 0,-1 4 0,-1-2 0,-1 1 0,0-1 0,-1-1 0,-1 0 0,0 0 0,-1-2 0,0 1 0,-1-2 0,-1 1 0,-2-1 0,18-36 0,128-136 0,-74 99 0,135-148 0,-159 178 0,-29 36 0,-84 125 0,73-116 0,0 0 0,1 1 0,1 0 0,1 0 0,0 0 0,0 1 0,2 0 0,0 0 0,1 0 0,1 1 0,-1 8 0,3-22 0,1 0 0,-1 0 0,0-1 0,1 1 0,0 0 0,0-1 0,0 1 0,0-1 0,0 1 0,0-1 0,0 0 0,1 1 0,-1-1 0,1 0 0,0 0 0,0 0 0,0 0 0,0 0 0,0 0 0,0-1 0,0 1 0,1 0 0,-1-1 0,0 0 0,1 0 0,-1 0 0,1 0 0,0 0 0,-1 0 0,3 0 0,84 8 0,-71-8 0,-1-1 0,0-1 0,0-1 0,0 0 0,0-2 0,0 1 0,-1-2 0,1 0 0,-1-1 0,0-1 0,-1-1 0,0 0 0,0 0 0,0-2 0,1-2 0,-13 10-3,0 1 0,-1-1 0,0 0 0,1 0 0,-1 0 0,0 0 0,0-1 0,0 1 0,0 0-1,0-1 1,-1 0 0,1 1 0,-1-1 0,0 0 0,1 0 0,-1 0 0,-1 0 0,1 0 0,0 0 0,-1 0 0,1 0 0,-1 0 0,0 0 0,0 0 0,0 0 0,-1 0 0,1 0 0,-1 0 0,1 0-1,-1 0 1,0 0 0,0 0 0,-1 0 0,1 0 0,0 1 0,-1-1 0,0 0 0,1 1 0,-1 0 0,0-1 0,0 1 0,-1 0 0,1 0 0,0 0 0,-1 0 0,1 0 0,-1 1 0,0-1 0,0 1-1,1 0 1,-1-1 0,0 1 0,0 1 0,0-1 0,0 0 0,0 1 3,-51 12-6235,31 1-2477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8.9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100 78 28987,'0'0'2627,"0"0"-1474,0 0-1153,0 0 0,0 0 0,0 0 0,0 0 0,0 0 0,-16-77 0,-7 77-1185,-9 0-4100,3 0-7687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3:56.82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15 113 11883,'0'0'5520,"0"0"-2509,0 0-566,15-12 16,49-39-400,13 16 990,-61 32-2648,-9 1-366,1-1 1,-1 1-1,0 1 1,1-1-1,-1 2 1,1-1-1,-1 1 1,1 0-1,0 0 0,-1 1 1,1 0-1,-1 0 1,1 0-1,-1 1 1,0 1-1,0-1 1,0 1-1,0 0 1,0 1-1,-1 0 1,1 0-1,-1 0 1,0 1-1,0 0 1,-1 0-1,1 0 1,-1 1-1,0 0 1,-1 0-1,1 0 1,-1 0-1,0 1 1,-1 0-1,0-1 1,0 1-1,0 1 1,-1-1-1,0 0 1,0 1-1,-1-1 1,0 7-38,-2-4-50,0 0 0,-1 0 0,0-1 0,-1 1 0,0-1 1,-1 0-1,0 0 0,0 0 0,-1 0 0,0 0 0,-1-1 0,0 0 0,0 0 0,-1-1 0,1 0 1,-8 6 49,-134 88-1247,133-92 1199,-1-1-1,0-1 0,0 0 1,-1-2-1,0 1 1,0-2-1,0 0 0,0-1 1,-9-1 48,25-2 36,0 0 1,0 0-1,1 0 0,-1 0 1,0 0-1,0-1 1,0 1-1,0 0 1,0-1-1,0 1 1,0 0-1,1-1 1,-1 1-1,0-1 1,0 0-1,1 1 1,-1-1-1,0 0 0,1 1 1,-1-1-1,1 0 1,-1 0-1,1 1 1,-1-1-1,1 0 1,-1 0-1,1 0 1,0 0-1,-1 0 1,1 1-1,0-1 1,0 0-1,0 0 0,0 0 1,0 0-1,0 0 1,0 0-1,0 0 1,0 0-1,0 0 1,0 0-1,1 0 1,-1 0-1,0 1 1,1-1-1,-1 0 0,0 0 1,1 0-1,0 0 1,-1 1-1,1-1 1,-1 0-1,1 1 1,0-1-1,-1 0 1,1 1-1,0-1 1,0 1-1,-1-1 1,1 1-1,0-1 0,0 1 1,0 0-1,0-1 1,0 1-37,6-1 19,0 0-1,0 0 1,1 1 0,-1 0 0,0 1-1,1 0 1,-1 0 0,0 0 0,0 1-1,0 0 1,0 0 0,0 1 0,-1 0-1,1 0 1,-1 0 0,1 1 0,-1 0 0,1 2-19,101 88 169,-77-61-1092,85 80-11222,-102-103 2023</inkml:trace>
  <inkml:trace contextRef="#ctx0" brushRef="#br0" timeOffset="265.106">641 498 18481,'0'0'5894,"0"0"-3043,0 0-1090,0 0-768,0 0-832,0 0-161,0 0-289,0 0-1569,0 0-2658,37-36-4805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29.9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168 85 18033,'0'0'3982,"9"-13"-1029,25-38-119,-13 31 438,-12 31-1958,-8 30-1031,-10-10-269,-1 0-1,-1-1 1,-2-1 0,-1 0 0,-1 0-1,-2-2 1,-1 2-14,8-12-44,0 0 0,-1-1 0,0 0 0,-2-1 0,0 0 0,0-1 0,-1 0 0,-10 6 44,25-21 0,-1 1 0,0 0 0,0-1 0,0 1 0,0 0 0,1-1 0,-1 1 0,0-1 0,0 1 0,0-1 0,0 1 0,0 0 1,0-1-1,0 1 0,0-1 0,0 1 0,0 0 0,0-1 0,0 1 0,0-1 0,-1 1 0,1-1 0,0 1 0,0 0 0,0-1 0,0 1 0,-1 0 1,1-1-1,0 1 0,0 0 0,-1-1 0,1 1 0,0 0 0,-1-1 0,1 1 0,0 0 0,-1 0 0,1 0 0,-1-1 0,1 1 0,0 0 0,-1 0 1,1 0-1,-1 0 0,1 0 0,0 0 0,-1-1 0,1 1 0,-1 0 0,1 0 0,0 0 0,-1 1 0,1-1 0,-1 0 0,1 0 0,-1 0 0,1 0 1,0 0-1,-1 0 0,1 1 0,-1-1 0,1 0 0,0 0 0,-1 0 0,1 1 0,0-1 0,-1 0 0,1 1 0,0-1 0,11-34 70,-8 28-61,1 1 0,-1-1 0,1 0 0,0 1 0,0 0 0,1 0 0,-1 0 0,1 0 0,1 1 0,-1 0 0,0 0 0,1 0 0,0 1 0,0 0 0,0 0 0,0 0 0,0 1 0,1 0 0,-1 0-1,1 0 1,-1 1 0,1 0 0,0 0 0,-1 1 0,1 0 0,0 0 0,0 1 0,-1 0 0,1 0 0,0 0 0,-1 1-9,206 122 0,-208-122 0,0 1 0,0-1 0,0 0 0,0 0 0,1-1 0,-1 1 0,0-1 0,1 0 0,-1 0 0,1-1 0,0 1 0,-1-1 0,1 0 0,-1 0 0,1 0 0,0-1 0,-1 0 0,1 0 0,-1 0 0,1 0 0,-1-1 0,0 1 0,0-1 0,1 0 0,-1-1 0,0 1 0,-1-1 0,1 1 0,0-1 0,-1 0 0,0-1 0,1 1 0,-1 0 0,2-4 0,3-6 0,-1 0 0,0-1 0,0 0 0,-2 0 0,0 0 0,0-1 0,-1 0 0,-1 0 0,0 0 0,-2 0 0,1 0 0,-2 0 0,0-9 0,-8 17 0,-2 26 0,-89 313 0,89-250-1765,10-78 1536,0 0-1,0 0 1,0-1-1,1 1 1,-1 0-1,1 0 1,0 0-1,0-1 1,0 1 0,0 0-1,1-1 1,0 1-1,0-1 1,0 0-1,0 0 1,0 1 0,0-1-1,1-1 1,0 1-1,-1 0 1,1-1-1,0 1 1,0-1-1,1 0 1,-1 0 0,0 0-1,1 0 1,-1-1-1,1 1 1,2 0 229,16 3-7752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30.22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67 1 19474,'0'0'6535,"0"0"-3653,0 0-447,0 0-994,0 0-1441,0 0 0,25 121 0,-25-61 0,-6-1 0,-3-2 0,1 1 0,-7-6 0,4-1 0,-4-4 0,4-4 0,1 0-1634,4-5-7078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7:32.757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11310 2306 17200,'0'0'2589,"1"-13"-1254,-1-3-828,1-9 69,-1-4 3856,0 29-3221,0 9-271,2 1011-669,1-937-243,41 4417 924,-44-4488-943,-123 3020 204,115-2929-330,-45 700-116,44-270-3842,14-408-826,4-38-3640</inkml:trace>
  <inkml:trace contextRef="#ctx0" brushRef="#br0" timeOffset="548.789">7384 10422 14093,'16'5'2819,"272"39"2194,206-32-1965,240-36-3048,-337 3 11,51-7-1,50-3 113,6430-231 5440,-2988 294-3994,-2876-7-1398,1665 26-353,-2279-49-90,-56-3-694,-56-7-395,-58-7-604,109-16-6235,-272 18 513</inkml:trace>
  <inkml:trace contextRef="#ctx0" brushRef="#br0" timeOffset="1821.379">14021 5403 1634,'2'-14'15678,"6"-42"-11604,-7 57-4011,-1-1 0,0 1 0,0-1 0,1 1 0,-1-1 0,0 0 0,1 1 0,-1-1 0,0 0 1,1 1-1,-1-1 0,0 0 0,1 1 0,-1-1 0,1 0 0,-1 0 0,1 0 0,-1 1 0,1-1 0,-1 0 1,1 0-1,-1 0 0,1 0 0,-1 0 0,1 0 0,-1 0 0,0 0 0,1 0 0,-1 0 0,1 0 1,-1 0-1,1 0 0,-1 0 0,1-1 0,-1 1 0,1 0 0,-1 0 0,1 0 0,-1-1 0,1 1 0,-1 0 1,0-1-1,1 1 0,-1 0 0,0-1 0,1 1 0,-1 0 0,0-1 0,1 1 0,-1-1 0,0 1 1,0-1-1,0 1 0,1-1 0,-1 1 0,0 0 0,0-1 0,0 1 0,0-1 0,0 1 0,0-1 1,0 1-1,0-1 0,0 0-63,1 3-40,128 182 1748,-121-172-1765,1 1-1,0-1 1,1-1-1,0 0 0,1 0 1,0-1-1,0 0 1,1-1-1,1 0 0,0-1 1,0-1-1,0 0 1,1-1-1,0 0 0,0-1 1,1 0-1,-1-1 1,1-1-1,1-1 58,-12-2-21,0-1 1,0 0-1,0 0 1,0 0 0,0 0-1,0-1 1,0 0-1,0 0 1,-1 0-1,1 0 1,0 0-1,-1-1 1,0 0-1,0 0 1,0 0-1,0 0 1,0 0-1,-1 0 1,1-1-1,-1 1 1,0-1-1,0 0 1,0 1-1,0-1 1,-1 0-1,1 0 1,-1 0-1,0 0 1,0-3 20,11-124 60,-12 125-63,-5-59 367,5 63-337,0 1 1,-1-1 0,1 1 0,0-1-1,-1 1 1,1 0 0,-1-1-1,1 1 1,-1 0 0,1-1 0,-1 1-1,0 0 1,0 0 0,0-1-1,0 1 1,0 0 0,0 0 0,0 0-1,0 0 1,0 0 0,0 1-1,-1-1 1,1 0 0,0 0 0,-1 1-1,1-1 1,0 1 0,-1-1-1,1 1 1,0 0 0,-1 0-1,1-1 1,-1 1 0,1 0 0,-1 0-1,1 0 1,-1 0 0,1 1-1,-2-1-27,-2 4 42,-1 0-1,1 0 0,0 1 0,0-1 0,0 1 0,0 0 1,1 1-1,0-1 0,0 1 0,1 0 0,0 0 0,0 0 1,0 0-1,0 0 0,1 1 0,-1 3-41,0-1 9,-59 166-604,30-57-6257,19-60-3409</inkml:trace>
  <inkml:trace contextRef="#ctx0" brushRef="#br0" timeOffset="2197.795">14450 7156 17200,'1'-13'3283,"10"-66"881,-5 78-1238,3 21-2852,-8-18 81,13 27-204,2 0 0,0-1-1,2-1 1,1-1-1,1-1 1,1 0 0,1-2-1,1 0 1,1-2 0,1 0-1,1-2 1,27 15 49,-43-27-49,-1-1 0,1 0 1,0-1-1,1 0 0,-1 0 0,1-1 1,0-1-1,0 0 0,0 0 1,0-1-1,1 0 0,-1-1 0,1-1 1,-1 0-1,1 0 0,5-2 49,-13-1 4,0-1 0,0 0-1,0 0 1,-1 0 0,1-1 0,-1 1-1,-1-1 1,1 0 0,-1 0-1,1 1 1,-1-2 0,-1 1-1,1 0 1,-1 0 0,0-1-1,0 1 1,0 0 0,-1-1 0,0 1-1,0-1 1,0 1 0,0 0-1,-1-1 1,0 1 0,-1 0-1,1-2-3,0-4 354,0 0-1,-1 0 1,0 0 0,-1 0-1,0 0 1,-1 1-1,0-1 1,0 1-1,-6-8-353,6 29 689,-7 41-957,-39 188 1021,14-81-7820,27-118-124</inkml:trace>
  <inkml:trace contextRef="#ctx0" brushRef="#br0" timeOffset="2776.953">16750 8373 19346,'-1'-16'3331,"-5"-82"358,6 98-3636,0-1 1,-1 1-1,1-1 0,0 1 0,0-1 0,0 1 0,0-1 0,0 1 1,1-1-1,-1 1 0,0-1 0,0 1 0,0-1 0,0 1 1,1-1-1,-1 1 0,0-1 0,0 1 0,1-1 0,-1 1 0,0 0 1,1-1-1,-1 1 0,0-1 0,1 1 0,-1 0 0,1-1 0,-1 1 1,1 0-1,-1 0 0,1-1 0,-1 1 0,1 0 0,-1 0 0,1 0 1,-1 0-1,1-1 0,-1 1 0,1 0 0,-1 0 0,1 0 1,-1 0-1,1 0 0,-1 0 0,1 1 0,-1-1 0,1 0 0,-1 0 1,1 0-1,-1 0 0,1 1 0,-1-1 0,1 0 0,-1 0 0,1 1 1,-1-1-1,1 0 0,-1 1 0,0-1 0,1 0 0,-1 1 1,0-1-1,1 1 0,-1-1 0,0 1 0,0-1 0,1 1-53,29 28 336,68 114-109,-78-108-535,2-2-1,1 0 1,1-1-1,2-1 1,2-2-1,0-1 1,3 0 308,-29-26-38,1 1 0,-1-1 0,1 0 0,0-1 0,0 1 0,0 0 0,0-1 0,0 0-1,0 1 1,0-1 0,0 0 0,0-1 0,1 1 0,-1-1 0,0 1 0,1-1 0,-1 0 0,0 0 0,1 0 0,-1-1 0,0 1 0,0-1 0,1 0 0,-1 0 0,0 0 0,0 0 0,0 0 0,0-1 0,0 1 0,0-1 0,0 0 0,-1 0 0,1 0 0,-1 0 0,1-1 0,-1 1-1,0-1 1,0 1 0,0-1 0,0 0 0,0 0 0,-1 1 0,1-1 0,-1-1 0,0 1 0,0 0 0,0 0 0,0-1 38,35-175 697,-27 108 501,-3 23-179,-4 31-270,-4 23 115,-7 29-928,-1-1 0,-2 0 0,-2-1 0,-16 30 64,10-21-502,7-13-127,-26 59-2364,15-31-2407,8-14-3552</inkml:trace>
  <inkml:trace contextRef="#ctx0" brushRef="#br0" timeOffset="3296.37">19034 8416 11755,'5'-135'15786,"10"152"-13448,-2 9-2497,1-2 0,1 0 1,2-1-1,0 0 0,1-1 1,1-1-1,1-1 0,1-1 0,1 0 1,0-2-1,2-1 0,-1 0 0,2-2 1,0-1-1,9 3 159,-31-14-53,0 0 1,1 0-1,-1 0 0,1 0 0,-1 0 1,1-1-1,0 0 0,-1 0 0,1 0 1,0 0-1,0 0 0,0-1 0,0 1 1,0-1-1,0 0 0,0-1 0,0 1 1,0-1-1,0 1 0,0-1 1,0 0-1,-1-1 0,1 1 0,0-1 1,-1 1-1,1-1 0,-1 0 0,1-1 1,-1 1-1,0 0 0,0-1 0,0 0 1,2-2 52,-1-19 518,0 0 0,-2 0 0,0 0 0,-2 0 0,0 0 0,-4-18-518,2 8 1269,2 35-1225,0-1 0,0 0 0,0 1 0,0-1 0,0 0 0,-1 0 0,1 1 0,0-1 0,0 0 0,0 0-1,0 1 1,-1-1 0,1 0 0,0 0 0,0 0 0,0 1 0,-1-1 0,1 0 0,0 0 0,0 0 0,-1 0 0,1 0 0,0 1 0,-1-1 0,1 0 0,0 0-1,0 0 1,-1 0 0,1 0 0,0 0 0,0 0 0,-1 0 0,1 0 0,0 0 0,-1 0 0,1 0 0,0 0 0,0 0 0,-1 0 0,1-1 0,0 1-1,-1 0 1,1 0 0,0 0 0,0 0 0,-1 0 0,1-1-44,-19 47-246,10-22 381,-28 57-230,-7 17-1981,16-33-7129,20-42-3885</inkml:trace>
  <inkml:trace contextRef="#ctx0" brushRef="#br0" timeOffset="3650.42">20981 6159 19699,'2'-14'2343,"6"-42"-533,-8 56-1729,-1-1-1,1 0 1,0 1 0,0-1 0,0 1-1,0-1 1,0 0 0,-1 1-1,1-1 1,1 0 0,-1 1 0,0-1-1,0 1 1,0-1 0,0 0 0,0 1-1,0-1 1,1 1 0,-1-1 0,0 0-1,1 1 1,-1-1 0,0 1-1,1-1 1,-1 1 0,0-1 0,1 1-1,-1 0 1,1-1 0,-1 1 0,1-1-1,-1 1 1,1 0 0,-1-1-1,1 1 1,0 0 0,-1 0 0,1-1-1,-1 1 1,1 0 0,0 0 0,-1 0-1,1 0 1,-1 0 0,1 0-1,0 0 1,-1 0 0,1 0 0,0 0-1,-1 0 1,1 0 0,-1 1 0,1-1-1,0 0 1,-1 0 0,1 1-81,19 25 435,-17-20-389,7 10-47,0 0-1,1-1 1,1 0 0,0-1-1,1 0 1,1-1 0,0 0-1,0-1 1,1-1 0,1 0-1,0-1 1,0-1 0,1 0-1,0-1 1,1-1 0,1 0 1,-15-7-7,0 1 1,0 0-1,0-1 1,0 1 0,0-1-1,0 0 1,0 0 0,0-1-1,0 0 1,0 1-1,0-1 1,0 0 0,0-1-1,0 1 1,0-1 0,-1 0-1,1 1 1,-1-2-1,1 1 1,-1 0 0,0-1-1,0 1 1,0-1 0,0 0-1,0 0 1,-1 0-1,1-1 1,-1 1 0,0 0-1,0-1 1,0 0 0,0 1-1,-1-1 1,1 0-1,-1 0 1,0-1 6,2-6 77,-1 1 0,0-1-1,-1 0 1,0 0 0,-1 0-1,0 0 1,-1 0 0,0 0 0,0 0-1,-1 0 1,-1 0 0,0 1 0,0-1-1,-1 1 1,0 0 0,-2-1-77,6 10 24,0 1 0,0-1 0,0 0 0,0 1 0,0-1 0,-1 1 1,1-1-1,0 0 0,0 1 0,-1-1 0,1 1 0,0-1 0,-1 1 0,1-1 0,0 1 1,-1 0-1,1-1 0,-1 1 0,1-1 0,-1 1 0,1 0 0,-1-1 0,1 1 0,-1 0 0,1 0 1,-1-1-1,1 1 0,-1 0 0,0 0 0,1 0 0,-1 0 0,1 0 0,-1 0 0,0 0 0,1 0 1,-1 0-1,1 0 0,-1 0 0,0 0 0,1 0 0,-1 0 0,1 1 0,-1-1 0,1 0 0,-1 0 1,1 1-1,-1-1 0,1 0 0,-1 1 0,1-1 0,-1 0 0,1 1 0,-1-1 0,1 1 0,0-1 1,-1 1-1,1-1 0,0 1 0,-1-1 0,1 1 0,0-1 0,0 1 0,-1 0-24,-17 45-76,14-34 155,-58 137-973,16-52-6945,30-68-206</inkml:trace>
  <inkml:trace contextRef="#ctx0" brushRef="#br0" timeOffset="4354.968">21613 4003 9545,'2'-14'4249,"0"-3"-2999,3-30 685,4 8 2947,6 32-54,19 34-4476,-25-18 46,22 18-271,0-3-1,2 0 0,1-2 1,0-2-1,2-1 0,0-1 1,1-2-1,1-2 0,4 0-126,-40-13 3,-1 0-1,1 0 0,0 0 0,-1-1 0,1 1 1,0 0-1,-1-1 0,1 1 0,0-1 0,0 0 1,0 1-1,0-1 0,-1 0 0,1 0 0,0 0 1,0 0-1,0-1 0,0 1 0,-1 0 0,1-1 1,0 1-1,0-1 0,-1 0 0,1 1 0,0-1 1,-1 0-1,1 0 0,-1 0 0,1 0 1,-1-1-1,1 1 0,-1 0 0,0-1 0,0 1 1,0 0-1,0-1 0,0 1 0,0-1 0,0 0 1,0 1-1,0-1 0,-1 0 0,1 0 0,-1 1 1,1-1-1,-1-1-2,-2-16 20,-1 1 0,-1-1 0,-1 1 1,-1 0-1,0 1 0,-1-1 0,-1 1 0,0 0 1,-2 1-1,0 0 0,0 0 0,-2 1 1,0 1-1,-1-1-20,7 8 1,5 3 18,0 1-1,0 0 1,-1 0-1,1-1 1,-1 1 0,0 0-1,0 0 1,0 1-1,0-1 1,-1 0-1,1 1 1,-1-1 0,0 1-1,1 0 1,-1 0-1,0 0 1,0 0-1,0 1 1,-1-1 0,1 1-1,0 0 1,-1 0-1,1 0 1,-1 0 0,1 0-1,-1 1 1,1-1-1,-1 1 1,1 0-1,-1 0 1,1 1 0,-1-1-1,1 1 1,-1 0-1,1-1 1,0 1-1,-3 1-18,-4 13 14,0 1 0,0-1 0,1 2 0,1-1 0,1 1 0,0 0-1,2 0 1,0 1 0,0 0 0,1 7-14,3-21 0,-27 132-1896,13 2-3420,14-88-3263</inkml:trace>
  <inkml:trace contextRef="#ctx0" brushRef="#br0" timeOffset="5787.782">21969 2824 11883,'-3'-13'3438,"-9"-63"619,21 65 1078,19 14-4159,-26-2-777,296 122 2524,-296-122-2714,0 0 0,1 1 1,-1-1-1,0-1 0,0 1 1,1 0-1,-1 0 0,0-1 0,1 0 1,-1 1-1,1-1 0,-1 0 1,0 0-1,1 0 0,-1 0 0,1-1 1,-1 1-1,0-1 0,1 1 1,-1-1-1,0 0 0,0 0 0,1 0 1,-1 0-1,0 0 0,0-1 1,0 1-1,0 0 0,-1-1 0,1 0 1,0 1-1,0-1 0,-1 0 1,1 0-1,-1 0 0,0 0 0,0 0 1,0 0-1,0 0 0,0-1 1,0 1-1,0 0 0,-1-1 0,1 1 1,-1 0-1,1-2-9,0-14 322,0 1 0,-1-1 0,0 1 0,-2-1 0,0 0 0,-1 1 1,-1 0-1,0 0 0,-5-12-322,0 24 499,3 28-20,5-16-427,-110 408-260,60-287-2071,10-48-3055,-14 13-8818</inkml:trace>
  <inkml:trace contextRef="#ctx0" brushRef="#br0" timeOffset="4846.416">22091 1991 15407,'1'-14'5066,"2"-47"-1596,-3 59-3215,-1-1 0,1 1 0,0 0 0,1-1-1,-1 1 1,0 0 0,1-1 0,-1 1 0,1 0 0,0 0 0,0 0 0,0-1 0,0 1 0,0 0 0,0 0 0,1 0 0,-1 0 0,1 1 0,-1-1 0,1 0 0,0 1 0,-1-1 0,1 1 0,0-1 0,1 0-255,49 5 1468,-28 6-1386,0 1 0,-1 0 0,0 2 0,-1 1 0,0 0 0,-1 2 0,19 16-82,35 23 18,-61-44-36,-1-1-110,0 0 1,0-1 0,1 0 0,0-1-1,0-1 1,1 0 0,-1-1 0,1 0 0,12 1 127,-25-7-47,-1 0 0,0 0 0,0 0 0,1 0-1,-1 0 1,0 0 0,0-1 0,0 1 0,-1-1 0,1 1 0,0 0 0,0-1 0,-1 1 0,1-1 0,-1 0 0,1 1 0,-1-1 0,0 1 0,0-1 0,0 0 0,0 1 0,0-1 0,0 0 0,0 1 0,0-1 0,0 1 0,-1-1 0,1 0 0,-1 1 0,1-1 0,-1 1 0,0-1 0,1 1 0,-1-1 0,0 1 0,-1-1 47,-4-13-1,0 1 0,-1 0 0,-1 1 0,0-1 0,-1 2 0,-1-1 0,0 1 1,0 1-1,-1-1 0,-1 2 0,0-1 1,11 11 1,1-1 0,-1 1 1,1-1-1,-1 0 1,0 1-1,1 0 0,-1-1 1,0 1-1,0-1 0,1 1 1,-1 0-1,0 0 1,0-1-1,0 1 0,0 0 1,1 0-1,-1 0 1,0 0-1,0 0 0,0 0 1,0 0-1,1 0 1,-1 0-1,0 0 0,0 1 1,0-1-1,1 0 0,-1 0 1,0 1-1,0-1 1,1 1-1,-1-1 0,0 1 1,1-1-1,-1 1 1,0-1-1,1 1 0,-1-1 1,1 1-1,-1 0 1,1-1-1,-1 1 0,1 0 1,-1 0-1,1-1 0,0 1 1,-1 0-1,1 0 1,0 0-1,0-1 0,0 1 1,-1 0-1,1 1-1,-4 49-149,4-47 145,5 49-1973,11-3-5565,-5-25 314</inkml:trace>
  <inkml:trace contextRef="#ctx0" brushRef="#br0" timeOffset="5424.014">22620 1164 12972,'-3'-13'2984,"1"-1"-2728,-13-93 10512,15 106-10692,1 0-1,0 1 1,-1-1-1,1 0 1,0 0-1,0 1 1,0-1 0,-1 0-1,1 1 1,0-1-1,0 1 1,0-1-1,0 1 1,0 0-1,0-1 1,0 1-1,0 0 1,0 0-1,0-1 1,1 1 0,-1 0-1,0 0 1,0 0-1,0 0 1,0 1-1,0-1 1,0 0-1,0 0 1,0 1-1,0-1 1,0 0-1,0 1 1,0-1 0,0 1-1,0-1 1,0 1-1,0 0 1,-1-1-1,1 1 1,0 0-76,214 114 272,-43-39-155,-169-76-121,0 1-1,0 0 0,1-1 0,-1 0 1,0 0-1,1 0 0,-1 0 1,0 0-1,1-1 0,-1 0 0,0 1 1,0-1-1,0 0 0,0-1 0,0 1 1,0 0-1,0-1 0,0 0 1,0 0-1,0 0 0,-1 0 0,1 0 1,-1 0-1,0-1 0,0 1 0,0-1 1,0 1-1,0-1 0,0 0 0,0 0 1,-1 0-1,0 0 0,1 0 1,-1 0-1,0 0 0,-1-1 0,1 1 1,-1 0-1,1 0 0,-1-1 0,0 1 1,0 0-1,0-1 0,-1-1 5,2-3 9,-1 0 0,0 0 0,0 0 0,-1 0 0,0 0 0,0 0 0,-1 0 0,0 1 0,0-1 0,-1 0 0,0 1 0,0 0 0,0 0 0,-1 0 0,-1 0 0,1 0-9,3 6 1,0 0 0,0 0 0,0 0 0,0 0 0,1 1-1,-2-1 1,1 0 0,0 0 0,0 1 0,0-1 0,0 1 0,0-1-1,0 1 1,-1-1 0,1 1 0,0 0 0,0-1 0,-1 1 0,1 0-1,0 0 1,-1 0 0,1 0 0,0 0 0,0 0 0,-1 0 0,1 1-1,0-1 1,-1 0 0,1 1 0,0-1 0,0 1 0,0-1-1,0 1 1,0 0 0,-1-1 0,1 1 0,0 0 0,0 0 0,1 0-1,-1 0 1,0 0 0,0 0 0,0 0 0,1 0 0,-2 1-1,-33 57 84,32-54-79,-34 78-75,4 2-1,3 1 0,3 1 0,5 3 71,-18 100-5706,27-110-3450</inkml:trace>
  <inkml:trace contextRef="#ctx0" brushRef="#br0" timeOffset="-1116.108">13845 3690 8392,'0'0'0</inkml:trace>
  <inkml:trace contextRef="#ctx0" brushRef="#br0" timeOffset="1440.085">13224 3203 24247,'2'-13'262,"10"-42"-76,-10 53-126,-1 0-1,1 0 1,0 0-1,0 1 1,0-1-1,0 1 1,1-1-1,-1 1 0,0-1 1,1 1-1,-1 0 1,0 0-1,1 0 1,-1 1-1,1-1 1,0 0-1,-1 1 1,1 0-1,0 0 1,-1 0-1,1 0 0,-1 0 1,1 0-1,0 0 1,-1 1-1,1 0 1,-1-1-1,1 1 1,1 1-60,10 4 71,0 0 1,0 1-1,0 0 1,-1 2-1,0-1 0,-1 1 1,0 1-1,-1 0 1,0 1-1,1 2-71,-4-6 6,307 310-214,-306-308 151,-4-2-15,1 0 0,0-1 0,0 0 0,1 0-1,-1 0 1,1-1 0,0 0 0,1 0 0,-1-1-1,1 0 1,0 0 0,0-1 0,1 0-1,-1-1 73,-6-3-14,0 0-1,0 0 1,0-1 0,-1 1-1,1-1 1,0 0-1,-1 0 1,1 1-1,-1-1 1,0 0-1,0 0 1,0 0-1,0 0 1,0-1-1,0 1 1,0 0-1,-1 0 1,1 0-1,-1-1 1,1 1-1,-1 0 1,0-1-1,0 1 1,0 0-1,0-1 1,0 1-1,-1 0 1,1 0-1,-1-1 1,0 1-1,1 0 1,-1 0-1,0-1 15,0-7-18,-48-231 701,4 120 1869,43 120-2513,1 1 1,0-1-1,-1 1 0,1 0 0,0-1 1,-1 1-1,1 0 0,-1 0 0,1 0 1,-1 0-1,1 0 0,0 0 0,-1 0 0,1 1 1,-1-1-1,1 0 0,0 1 0,-1-1 1,1 1-1,0-1 0,-1 1 0,1 0 1,0 0-1,0 0 0,0-1 0,0 1 1,-1 0-1,1 0 0,1 0 0,-1 1 1,0-1-1,0 0 0,0 0 0,1 0 1,-1 1-1,0-1 0,1 0 0,-1 1 1,1-1-1,0 0 0,-1 1 0,1-1 1,0 1-1,0-1 0,0 1 0,0-1 1,0 0-1,0 1 0,0 0-39,-3 6 31,-172 384-1835,107-225-5355,37-91-566</inkml:trace>
  <inkml:trace contextRef="#ctx0" brushRef="#br1" timeOffset="18738.395">7671 9075 14189,'0'0'2883,"0"0"-1004,-5-4-154,1 1-1165,-16-11 769,0 10 2963,15 12-806,30 31-2589,-14-35-861,-1 0 1,1 0-1,0-1 0,0 0 0,0-1 1,1 0-1,-1-1 0,0-1 0,1 1 0,-1-2 1,1 1-1,-1-2 0,0 0 0,5-1-36,100-17 124,0-6 0,-1-5 0,26-14-124,-75 24 55,174-57 42,53-24-113,51-22-113,55-24 119,54-25 127,54-22 49,56-22-70,47-21-80,46-15 10,3214-1125 119,3179-713-60,-6244 1879-85,-44 16 0,-51 14 0,-62 12 0,-64 15 0,-64 13 0,-68 15 0,-66 17 0,-63 14 0,-63 17 0,-210 63 0,109-33 0,147-69 0,-282 105 0,-39 17 0,-102 41-2154,-7-5-5589,-18-5-6959</inkml:trace>
  <inkml:trace contextRef="#ctx0" brushRef="#br1" timeOffset="30475.445">15143 6388 8296,'0'0'3416,"0"0"-1622,-1-13-16,-1-39 245,0 41-1432,0 0 0,0 1 0,-1 0 0,0 0 0,-1 0 0,0 0 0,-1 0 0,0 1 1,-1-1-1,1 1 0,-2 1 0,-4-6-591,0-1 770,-3 0-639,-1 0-1,-1 1 0,0 1 0,-1 0 0,0 1 0,-1 1 1,-1 1-1,1 1 0,-2 0 0,1 2 0,-1 0 0,0 1 1,0 1-1,-1 0 0,0 2 0,0 1 0,0 0 0,0 1 0,0 2 1,1 0-1,-17 3-130,8 1 96,0 0-1,1 2 1,0 1 0,1 2 0,0 0-1,0 2 1,1 1 0,1 1 0,0 1-1,1 1 1,0 1 0,2 1 0,0 1 0,1 1-1,1 1 1,1 1 0,-1 2-96,-6 13 71,1 0 0,2 2 0,2 0 0,2 1 0,-6 20-71,4-14 3,-5 21 21,2 0 0,3 2 1,4 0-1,2 2 0,3-1 1,4 2-1,3-1 0,2 1 0,5 8-24,2-30 47,3 0-1,1 0 1,3-1-1,2 0 0,2-1 1,2 0-1,3-1 1,1-2-1,2 0 0,2-1 1,2-1-1,2-2 0,2-1 1,1-1-1,2-2 1,17 13-47,-35-33 7,-1-2 0,2 0 1,0-1-1,1-1 1,0 0-1,1-2 1,0 0-1,1-1 1,0-1-1,1 0 1,0-2-1,0-1 1,1 0-1,-1-2 1,1 0-1,0-1 1,0-2-1,1 0 1,-1-1-1,0-1 0,0-2 1,0 0-1,0-1 1,-1-1-1,5-2-7,12-11 6,-1-2 0,-1-1 0,-1-2-1,-1-1 1,-1-2 0,-1-1 0,-1-2 0,-2 0-1,-1-2 1,-1-2 0,-2 0 0,19-33-6,-14 10 85,-3-1 0,-2-1 0,-3-1 0,-2-1 0,-3-1 0,-3-1 0,-2 0 0,-3 0-1,-3-1 1,-2 0 0,-4 0 0,-5-46-85,2 61 8,-1 1-1,-3-1 1,-2 1-1,-2 0 1,-2 1 0,-2 1-1,-2 0 1,-2 1-1,-2 1 1,-1 0-1,-3 2 1,-1 1-1,-2 1 1,-2 1-1,-1 2 1,-2 1-1,-1 1 1,-2 2-1,-1 2 1,-2 1-1,0 2 1,-36-17-8,2 11-394,-1 4 0,-1 3 0,-1 4 0,-1 2 0,-1 5 0,-19 0 394,-193-15-3970,4 19-3918,-34 6-9670</inkml:trace>
  <inkml:trace contextRef="#ctx0" brushRef="#br1" timeOffset="37082.919">22571 3942 11787,'0'0'1586,"0"0"-444,0 0 406,2-16 128,7-114 3246,-13 118-4570,0 1-1,0 0 1,-1 0-1,0 0 1,-1 1-1,-1 0 1,1 0-1,-2 0 0,1 1 1,-1 0-1,0 0 1,-9-6-352,-2-3 101,0 1 1,-1 0-1,-1 2 0,-1 0 1,0 1-1,0 1 1,-19-6-102,-264-101 2391,292 115-2326,-1 0-1,1 1 0,-1 0 1,0 2-1,0-1 1,0 2-1,-1-1 0,1 2 1,0 0-1,0 1 0,-1 0 1,1 1-1,0 1 0,0 0 1,1 1-1,-1 1 0,1 0 1,-1 1-65,-29 16 62,2 1 0,1 3 0,0 1-1,2 2 1,2 1 0,0 2 0,3 2 0,0 1 0,2 1 0,-17 29-62,31-44 70,2 0 1,0 2-1,1 0 0,2 0 0,0 2 1,2-1-1,0 1 0,2 1 1,1-1-1,1 1 0,1 1 1,-1 21-71,4-5 41,3 0 0,1 0 1,2 0-1,8 32-41,-9-58 0,1 0 0,1 0 0,1-1 0,1 0 0,0 0 0,1 0 0,0-1 0,1 0 0,8 10 0,4 2 0,-4-1 0,1-1 0,2-1 0,0-1 0,1-1 0,1-1 0,1 0 0,1-2 0,1-1 0,8 4 0,-22-16 0,8 5 0,0-1 0,1-1 0,0 0 0,1-2 0,0 0 0,0-1 0,0-1 0,12 1 0,25-5 0,0-1 0,-1-3 0,1-3 0,-1-2 0,0-3 0,-1-2 0,24-11 0,-57 18 0,0-2 0,0 0 0,-1-2 0,0 0 0,-1-2 0,0 0 0,-1-2 0,-1 0 0,0-1 0,-1 0 0,0-2 0,-1 0 0,-1-1 0,-1-1 0,0 0 0,-2-1 0,4-8 0,-6 3 0,-1 0 0,-1 0 0,-1-1 0,-1 0 0,-2 0 0,0-1 0,0-20 0,0 1 0,-1 1 0,-3-1 0,-2 0 0,-1 0 0,-3 1 0,-1 0 0,-3-1 0,-7-19 0,13 49 0,0 0 0,-2 0 0,0 0 0,-1 1 0,0 0 0,-1 0 0,-1 0 0,0 1 0,-1 0 0,-1 1 0,0 0 0,-1 0 0,0 1 0,-1 1 0,0 0 0,-1 0 0,0 1 0,-1 1 0,-13-7 0,-9 4-1748,0 2 0,-1 1-1,0 2 1,-26 0 1748,59 6-241,-68-9-7675</inkml:trace>
  <inkml:trace contextRef="#ctx0" brushRef="#br1" timeOffset="185494.64">2573 2800 11243,'0'0'1863,"-10"-15"-235,-30-44 465,5 22 3656,31 58-1978,5-17-3490,5 106 279,5-1 1,4 1-1,8 8-560,39 108-2427,-7-81-6196,-33-90 685</inkml:trace>
  <inkml:trace contextRef="#ctx0" brushRef="#br1" timeOffset="186007.907">2539 3498 16496,'-1'-13'854,"-3"-42"-192,5 47-536,1 0 1,0 0-1,1 1 1,-1-1-1,1 1 1,1-1-1,0 1 1,0 0-1,0 1 1,1-1-1,-1 1 1,2 0-1,-1 0 1,1 0-1,0 1 1,0-1-1,0 2 1,1-1-1,0 1 1,-1 0-1,2 0 1,-1 1-1,5-2-126,5-5 112,72-40 13,-65 40-86,-1-2 1,0-1-1,0-1 1,-1-1-1,-1 0 1,-1-2-1,0-1 0,-1 0 1,-1-1-1,0-1 1,-2-1-1,4-7-39,-7 3 386,-2 0 0,-1-1-1,-1 0 1,-1-1 0,-1 1-1,-2-1 1,-1-1 0,0 1-1,-2-1 1,-2 1 0,0-1 0,-3-16-386,-4 20 1601,6 73-1589,4 0-1,1 0 1,2 0-1,3-1 1,1 0-1,12 30-11,1-8-39,-16-41-19,1-1 0,2 1 0,1-1 0,1-1 0,2 0 0,0-1 0,2 0 0,1-1 0,0-1 0,4 2 58,-18-23-45,0 0-1,0 0 0,0-1 1,0 1-1,1-1 1,-1 0-1,1 1 0,0-2 1,-1 1-1,1 0 1,0-1-1,0 1 0,0-1 1,0 0-1,0-1 1,1 1-1,-1-1 0,0 0 1,0 0-1,0 0 0,0 0 1,0-1-1,1 1 1,-1-1-1,0 0 0,0 0 1,0-1-1,-1 1 1,1-1-1,0 0 0,0 0 1,-1 0-1,1-1 1,-1 1-1,3-4 46,6-14-16,-1-1 0,-1 0 1,0-1-1,-2 0 0,-1 0 0,0-1 1,-2 0-1,0 0 0,-2-1 0,-1 1 0,-1-1 1,0 0-1,-2 1 0,-1-1 0,-1 0 16,3-2 23,-20-128 1846,18 195-951,4-16-880,0 0 0,2-1-1,1 1 1,1-1 0,1 0 0,1 0-1,1-1 1,1 0 0,2-1 0,0 0-1,1-1 1,1 0 0,0-1 0,13 12-38,-23-28-133,-1-1 1,1 0 0,0-1 0,0 1 0,0-1 0,0 1-1,1-1 1,-1-1 0,1 1 0,-1 0 0,1-1 0,-1 0-1,1 0 1,0-1 0,0 1 0,-1-1 0,1 0 0,0 0-1,0-1 1,-1 1 0,1-1 0,0 0 0,0 0 132,-1-1-618,0 0 0,1 0 0,-1 0 1,-1 0-1,1 0 0,0-1 0,0 0 1,-1 0-1,1 0 0,-1 0 0,0 0 0,0-1 1,0 1-1,-1-1 0,1 0 0,-1 0 618,12-23-6667</inkml:trace>
  <inkml:trace contextRef="#ctx0" brushRef="#br1" timeOffset="186199.774">3549 2553 8744,'0'0'7880,"0"0"-7496,0 0-352,0 0-32,0 0 128,0 0-128,0 0-192,0 0-1570,62 58-5156</inkml:trace>
  <inkml:trace contextRef="#ctx0" brushRef="#br1" timeOffset="186553.765">4222 2513 16143,'-4'-14'3118,"-11"-48"-214,15 59-2638,-1 0 0,0 0 0,0 0 1,0 0-1,0 0 0,0 1 0,0-1 0,-1 0 0,1 1 0,-1-1 0,0 1 1,0 0-1,0 0 0,0-1 0,0 1 0,0 0 0,-1 1 0,1-1 0,-1 0 1,1 1-1,-1-1 0,1 1 0,-1 0 0,0 0 0,0 0 0,0 0 1,0 0-267,-3 1 96,-1 0 0,0 1 1,1 0-1,-1 0 1,1 0-1,0 1 0,-1 0 1,1 0-1,0 0 1,0 1-1,0 0 1,0 0-1,1 0 0,-1 1 1,1 0-1,-2 2-96,-12 9-24,1 1 0,1 1-1,0 1 1,1 1-1,1 0 1,0 1 0,2 0-1,0 1 1,2 1 0,0 0-1,1 0 1,2 1 0,0 0-1,1 1 1,2-1 0,0 2 24,4-20-39,1 0 0,-1 0 1,1 0-1,0 1 1,0-1-1,1 0 0,0 0 1,0 0-1,0 0 1,0 0-1,1 0 0,-1 0 1,1-1-1,1 1 1,-1 0-1,1-1 1,-1 0-1,1 0 0,1 0 1,-1 0-1,0 0 1,1 0-1,0-1 0,0 0 1,0 1-1,0-2 1,1 1-1,-1 0 0,1-1 1,-1 0-1,1 0 1,0 0-1,0-1 1,0 1-1,4-1 39,5 0-48,1-1 0,-1 0 0,0-1 0,1-1 0,-1 0 0,0-1 0,0 0 0,-1-1 0,1-1-1,-1 0 1,0-1 0,0-1 0,0 1 0,-1-2 0,0 0 0,-1-1 0,0 0 0,0 0 0,-1-1 0,0 0 0,0-1 0,-1-1 0,-1 1 0,0-1 0,-1 0 0,5-10 48,-13 23 12,1 0 0,0-1 0,0 1 0,0 0 0,0 0 0,0 0 0,1 0 0,-1 0 0,0-1 0,0 1 0,1 0 0,-1 0 0,0 0 0,1-1 0,-1 1 0,0 0 0,1 0 0,-1-1 0,1 1 0,0 0 0,-1-1 0,1 1 0,-1-1 0,1 1 0,0-1 0,0 1 0,-1-1 0,1 1 0,0-1 0,0 0 0,-1 1 0,1-1 0,0 0 0,0 0 0,0 1 0,0-1 0,0 0 0,-1 0 0,1 0 0,0 0 0,0 0 0,0 0 0,0 0 0,0-1 0,-1 1 0,1 0 0,0 0 0,0-1 0,0 1 0,-1 0 0,1-1 0,0 1 0,0-1 0,-1 1 0,1-1 0,0 1 0,-1-1 0,1 0 0,-1 1 0,1-1 0,-1 0 0,1 1 0,-1-1 0,1 0-12,4 51 259,-3-1 0,-1 1 0,-6 50-259,-1 31-809,6-100-359,0 27-2443,0-21-3584,0-31 683</inkml:trace>
  <inkml:trace contextRef="#ctx0" brushRef="#br1" timeOffset="186901.573">4292 2274 15855,'2'-78'3128,"-2"77"-3016,-1 0 0,1 1 0,-1-1 0,1 0 1,-1 1-1,1-1 0,0 0 0,-1 0 0,1 1 0,0-1 0,0 0 0,0 0 0,0 0 0,0 1 0,-1-1 0,1 0 0,1 0 0,-1 0 0,0 1 0,0-1 0,0 0 0,0 0 0,0 0 0,1 1 0,-1-1 0,0 0 0,1 0 1,-1 1-1,1-1 0,-1 0 0,1 1 0,-1-1 0,1 1 0,-1-1 0,1 0 0,-1 1 0,1-1 0,0 1 0,-1 0 0,1-1 0,0 1 0,0-1 0,-1 1 0,1 0 0,0 0 0,0-1 0,-1 1 0,1 0 0,0 0 0,0 0 1,0 0-1,-1 0 0,1 0 0,0 0 0,0 0 0,0 0 0,-1 0 0,1 1 0,0-1 0,0 0 0,0 0 0,-1 1-112,25 30 1290,27 84-713,3 9-1832,70 113 1255,-125-237-29,0 0-1,0-1 0,1 1 0,-1 0 0,0-1 0,0 1 0,0 0 0,1-1 0,-1 1 0,0 0 0,0-1 0,1 1 0,-1 0 0,0 0 0,1 0 0,-1-1 1,0 1-1,1 0 0,-1 0 0,0 0 0,1 0 0,-1-1 0,1 1 0,-1 0 0,0 0 0,1 0 0,-1 0 0,0 0 0,1 0 0,-1 0 0,1 0 1,-1 0-1,0 0 0,1 0 0,-1 0 0,1 1 0,-1-1 0,0 0 0,1 0 0,-1 0 0,0 0 0,1 1 0,-1-1 0,0 0 0,1 0 0,-1 1 1,0-1-1,0 0 0,1 0 0,-1 1 0,0-1 0,0 0 0,0 1 0,1-1 0,-1 0 0,0 1 0,0-1 0,0 1 0,0-1 30,2-44 189,-2 33-282,0-11 403,0 1 1,2-1 0,1 1-1,1-1 1,0 1 0,2 0-1,0 1 1,1-1 0,1 1-1,8-13-310,-14 31 41,-1 0 0,0 0-1,0 1 1,1-1-1,-1 0 1,1 1 0,0-1-1,-1 1 1,1 0-1,0-1 1,0 1 0,0 0-1,0 0 1,0 0-1,0 1 1,0-1 0,0 0-1,0 1 1,0-1-1,1 1 1,-1 0 0,0 0-1,0 0 1,0 0-1,1 0 1,-1 0 0,0 0-1,0 1 1,0-1-1,0 1 1,0 0-1,1 0 1,-1-1 0,0 1-1,-1 0 1,1 1-1,0-1 1,0 0 0,0 1-1,-1-1 1,1 1-1,-1-1 1,1 1 0,-1 0-1,1-1 1,-1 1-1,0 0 1,0 0-41,53 88 371,-45-71-353,1-1 0,0 0 0,2-1 0,0 0 0,1-1-1,0-1 1,11 9-18,-21-21-52,0-1 0,-1 0 0,2 0 0,-1-1 0,0 1 1,0-1-1,0 0 0,1 1 0,-1-1 0,1-1 0,-1 1 0,1 0 0,-1-1 0,1 0 0,-1 0 0,1 0 0,-1 0 0,1 0 0,0-1 0,-1 0 0,0 0 0,1 0 0,-1 0 0,1 0 0,-1 0 0,0-1 0,0 0 0,0 0 0,0 0 0,0 0 0,0 0 0,-1 0 0,1-1 0,-1 1 0,1-1 0,-1 0 0,0 0 0,0 0 0,0 0 0,0 0 0,-1 0 0,1 0 0,-1-1 0,0 1 0,0 0 0,0-4 52,19-79-4772,-17 28-2574,-3 20-3251</inkml:trace>
  <inkml:trace contextRef="#ctx0" brushRef="#br1" timeOffset="187344.679">5954 1678 4452,'0'0'9022,"0"0"-5317,0 0-1415,-14-4-133,-49-5-460,62 9-1640,0 0-1,-1 0 0,1 0 0,-1 0 0,1 0 0,0 0 0,-1 1 0,1-1 0,0 1 0,-1-1 1,1 1-1,0-1 0,-1 1 0,1 0 0,0 0 0,0-1 0,0 1 0,0 0 0,0 0 1,0 0-1,0 0 0,0 0 0,0 0 0,0 1 0,1-1 0,-1 0 0,0 0 0,1 1 1,-1-1-1,1 0 0,0 1 0,-1-1 0,1 0 0,0 1 0,-1 0-56,0 5 252,-4 8-150,2-1 0,0 1 1,1 1-1,0-1 0,1 0 1,1 0-1,1 0 0,0 1 1,1-1-1,0 0 0,1 0 1,1 0-1,0-1 0,1 1 1,1-1-1,0 0 0,1-1 1,0 1-1,2-1 0,-1-1 1,1 1-1,1-2 0,0 1 0,7 5-102,-11-12-1,0 0 0,1 0-1,-1-1 1,1 1-1,0-1 1,0-1 0,1 0-1,-1 0 1,1 0-1,0-1 1,-1 0 0,1 0-1,0-1 1,0 0-1,0 0 1,0-1 0,0 0-1,0-1 1,0 0-1,0 0 1,0 0 0,0-1-1,0 0 1,0-1-1,-1 0 1,0 0 0,1-1-1,-1 1 1,0-2-1,-1 1 1,1-1 0,-1 0-1,0 0 1,0-1-1,0 1 1,-1-1 0,0-1-1,2-2 2,4-11 135,-1 0 0,-1-1 0,-1 0 0,-1-1 0,-1 1 0,0-1 0,-2-1 0,0 1 0,-2-1 0,0 1 0,-2-1 0,-1 0 0,0 1 1,-2-1-1,0 1 0,-2-1 0,-4-12-135,6 21 16,-1 1 1,0-1 0,-1 1-1,-1 0 1,0 0 0,-1 0-1,0 1 1,-8-10-17,12 19-17,1 1-1,-1-1 1,1 0 0,-1 1 0,0-1 0,0 1 0,0 0-1,0 0 1,0 0 0,0 1 0,-1-1 0,1 1-1,0 0 1,-1-1 0,1 1 0,-1 1 0,0-1-1,1 1 1,-1-1 0,0 1 0,1 0 0,-1 0-1,0 1 1,1-1 0,-1 1 0,1 0 0,-1 0-1,0 0 1,1 0 0,0 0 0,-1 1 0,1 0-1,0 0 1,0 0 0,0 0 0,-1 1 17,-10 7-428,0 0 0,2 1 0,-1 1 0,1 0 0,1 1 0,0 0 0,1 1 0,0 0 0,-1 4 428,-34 88-8875,37-63 83</inkml:trace>
  <inkml:trace contextRef="#ctx0" brushRef="#br1" timeOffset="187879.925">6424 1513 15727,'0'-15'2066,"-1"-5"-1456,0-12-16,1-2 2777,18 74-1759,15 38-929,-27-57-626,2 0 0,1 0-1,0-1 1,1 0 0,2 0 0,0-1 0,1-1-1,0 0 1,2-1 0,0 0 0,7 4-57,-21-19-15,1-1 0,0 1 0,0-1-1,0 0 1,0 1 0,0-1 0,0 0 0,0 0 0,1-1 0,-1 1-1,0 0 1,0-1 0,1 1 0,-1-1 0,0 0 0,1 0 0,-1 0-1,1 0 1,-1 0 0,0 0 0,1-1 0,-1 1 0,0-1 0,0 0 0,1 0-1,-1 1 1,0-1 0,0-1 0,0 1 0,0 0 0,0 0 0,0-1-1,0 1 1,-1-1 0,1 0 0,0 1 0,-1-1 0,1 0 0,0-2 15,42-87 176,-41 83-114,76-247 5372,-79 253-5416,0 0 0,1-1-1,-1 1 1,1 0 0,0 0-1,0-1 1,-1 1 0,1 0 0,1 0-1,-1 0 1,0 0 0,1 0-1,-1 0 1,1 0 0,-1 1 0,1-1-1,0 1 1,-1-1 0,1 1-1,0-1 1,0 1 0,0 0 0,0 0-1,1 0 1,-1 0 0,0 0-1,0 1 1,1-1 0,-1 1 0,0-1-1,1 1 1,-1 0 0,0 0-1,1 0 1,-1 0 0,0 0 0,1 1-1,-1-1 1,0 1 0,0-1 0,1 1-1,-1 0 1,0 0 0,0 0-1,0 0 1,0 0 0,2 1-18,60 59 135,-59-54-130,0 0 1,0-1 0,1 1 0,0-1-1,0 0 1,0 0 0,1-1 0,0 1 0,0-2-1,0 1 1,1-1 0,0 0 0,-1-1 0,1 1-1,1-2 1,-1 1 0,0-1 0,1 0 0,-1-1-1,1 0 1,7 0-6,-11-4 6,0 0 0,0 0 0,-1-1-1,1 1 1,-1-1 0,0 0 0,0 0 0,0 0 0,0-1-1,-1 1 1,0-1 0,0 0 0,0 0 0,-1 0-1,1-1 1,-1 1 0,0 0 0,-1-1 0,1 1 0,-1-1-1,0 0 1,-1-3-6,1-71 370,-17 47-1830,-20 22-4785,12 13-2248</inkml:trace>
  <inkml:trace contextRef="#ctx0" brushRef="#br1" timeOffset="188285.827">3826 4496 2306,'0'0'13661,"-3"-13"-9278,-15-58 0,19 97-2082,71 216-2018,39 99-118,-100-250-165,-24-104 32,7-2 80,0 0 0,1 0 0,1-1 0,0 1 1,1-1-1,1 0 0,0 0 0,1-16-112,0 7 174,1 0-1,0 0 1,2 0 0,2 0-1,0 0 1,7-23-174,-9 40 11,0 1 0,1 0 1,-1 0-1,1 1 0,1-1 1,-1 0-1,1 1 0,0 0 0,1 0 1,0 0-1,0 0 0,0 1 0,0 0 1,1 0-1,0 1 0,0-1 1,0 1-1,0 0 0,1 1 0,0-1 1,0 1-1,0 1 0,0-1 1,0 1-1,4 0-11,-6 1-4,0 1 0,0 0 0,0 0 0,-1 0 0,1 0 1,0 1-1,0 0 0,-1 0 0,1 0 0,0 0 0,-1 1 0,1 0 0,-1 0 0,0 0 1,1 0-1,-1 1 0,0 0 0,0 0 0,-1 0 0,1 0 0,-1 1 0,1-1 1,-1 1-1,0 0 0,-1 0 0,1 0 0,-1 0 0,1 0 0,-1 0 0,0 1 1,-1-1-1,1 2 4,5 13-26,-1 1 0,-1-1 0,-1 1 1,-1 0-1,0 0 0,-2 0 1,0 4 25,0 5-18,-2-1 1,-1 1 0,-1-1 0,-1 1 0,-2-1-1,-1-1 1,-1 1 0,-1-1 0,-4 7 17,12-30 2,0 0 1,0-1 0,0 1-1,0-1 1,0 1-1,-1-1 1,0 0 0,0 1-1,1-1 1,-2 0-1,1 0 1,0 0 0,-1-1-1,1 1 1,-1-1 0,0 1-1,0-1 1,0 0-1,0 0 1,0 0 0,0 0-1,-1-1 1,1 1-1,0-1 1,-1 0 0,0 0-1,1 0 1,-1 0-1,1-1 1,-1 1 0,0-1-1,0 0 1,1 0 0,-1-1-1,0 1 1,1-1-1,-1 1 1,1-1 0,-1-1-1,1 1 1,-1 0-1,1-1 1,0 1 0,-1-1-1,1 0 1,0 0 0,-2-3-4,-1-5-184,0 0 0,1 0 0,0-1-1,1 0 1,1 0 0,-1 0 0,2 0-1,-1-1 1,2 1 0,0-1-1,0 1 1,1-1 0,0 0 0,1 1-1,0-1 1,1 1 0,1-2 185,11-31-4116,5 6-2290</inkml:trace>
  <inkml:trace contextRef="#ctx0" brushRef="#br1" timeOffset="188539.149">4509 4634 19795,'0'0'3160,"0"0"-512,-2-12-598,1 8-1723,-4-31 218,2 26 9,3 22 790,2 26-1347,2-1 0,1 1-1,3-1 1,1 0-1,6 15 4,24 46-4429,-13-62-3120,-18-28 1581</inkml:trace>
  <inkml:trace contextRef="#ctx0" brushRef="#br1" timeOffset="188711.746">4398 4272 10794,'0'0'705,"0"0"-673,0 0-32,0 0-513,0 0-4067</inkml:trace>
  <inkml:trace contextRef="#ctx0" brushRef="#br1" timeOffset="189341.402">5104 4354 15567,'0'0'4585,"2"-15"-1045,5-47-556,-22 31 616,-27 39-2652,31-1-938,-1 1-1,2 0 1,-1 1-1,1 0 1,1 1-1,-1 0 1,2 0-1,-1 1 1,2 0 0,-1 1-1,1 0 1,1 0-1,0 0 1,0 3-10,-3 3-142,1-1-1,0 2 1,1-1 0,1 1 0,1 0 0,0 1-1,2-1 1,0 1 0,1-1 0,1 1 0,1 0 0,1 0-1,1-1 1,0 1 0,2 0 0,0-1 0,1 0 0,1 0-1,1 2 143,-6-19-59,0 1 0,0-1-1,0 1 1,0-1 0,0 0-1,0 1 1,1-1 0,-1 0-1,1 0 1,0 0-1,0 0 1,0 0 0,0 0-1,0 0 1,0-1 0,0 1-1,0-1 1,1 1 0,-1-1-1,1 0 1,-1 0-1,1 0 1,-1 0 0,1-1-1,-1 1 1,1-1 0,0 1-1,-1-1 1,1 0 0,0 0-1,-1 0 1,1-1-1,0 1 1,-1 0 0,1-1-1,0 0 1,-1 0 0,1 0-1,-1 0 1,1 0 0,-1 0-1,0 0 1,1-1-1,-1 1 1,0-1 0,0 0-1,0 0 1,0 0 0,0 0-1,0-1 60,11-19 237,-1 0 1,0-1-1,-2 0 0,-1-1 0,-1 0 0,-1-1 0,-1 0 0,2-22-237,-3 26 276,36-209 2932,-26 246-2535,11 39-653,-19-37-22,0 0 0,2-1 0,0 1 0,1-2 0,1 0 0,1 0-1,6 6 3,-15-18-40,0-1 0,1 0 0,0 0 0,-1 0 0,1-1-1,0 1 1,0-1 0,1 0 0,-1 0 0,0 0 0,1-1-1,-1 1 1,1-1 0,0 0 0,-1-1 0,1 1 0,0-1-1,-1 0 1,1 0 0,0 0 0,-1-1 0,1 1 0,0-1-1,-1 0 1,1-1 0,-1 1 0,0-1 0,1 0 0,2-2 40,2-1-4,0 0 0,-1-1 1,0-1-1,0 1 0,0-1 1,-1 0-1,1-1 1,-2 0-1,1 0 0,-1-1 1,-1 1-1,0-1 1,1-2 3,10-30 211,-2-1 0,-1-1 0,-2 0 0,-3 0 0,-1-1 1,-2 1-1,-2-1 0,-2-1 0,-2-4-211,-7-19 331,8 68-331,0 1 0,0-1 0,-1 0 0,1 0 0,0 0 0,0 0 0,0 0 0,0 1 0,0-1 0,-1 0 0,1 0 0,0 0 0,0 0 0,0 0 0,0 0 0,-1 0 0,1 0 0,0 1 0,0-1 0,0 0 0,-1 0 0,1 0 0,0 0 0,0 0 0,0 0 0,-1 0 0,1 0 0,0 0 0,0 0 0,0 0 0,-1 0 0,1-1 0,0 1 0,0 0 0,0 0 0,0 0 0,-1 0 0,1 0 0,0 0 0,0 0 0,0 0 0,0-1 0,-1 1 0,1 0 0,0 0 0,0 0 0,-1 23 0,3-4-6,0-1 0,2 0 0,0 1 0,1-2 0,1 1 0,0 0 0,1-1 0,1 0 0,7 9 6,34 89-138,-40-86 41,-2 1 0,0-1 0,-2 1 0,-1 0 1,-1 0-1,-2 0 0,-2 22 97,1-48-59,0 0 1,-1 1 0,1-1-1,-1 0 1,0 0-1,-1 0 1,1 1 0,-1-1-1,1 0 1,-1 0-1,-1-1 1,1 1 0,0 0-1,-1-1 1,0 1-1,1-1 1,-2 0 0,1 0-1,0 0 1,0-1-1,-1 1 1,0-1 0,1 1-1,-1-1 1,0 0-1,0-1 1,0 1 0,0-1-1,0 0 1,-1 0-1,1 0 1,0 0 0,-2 0 58,5-3-352,1 1 1,-1 0-1,1 0 1,0 0-1,-1 0 1,1-1-1,0 1 1,0 0-1,-1 0 1,1-1-1,0 1 1,0 0 0,1 0-1,-1-1 1,0 1-1,0 0 1,1 0-1,-1-1 1,0 1-1,1 0 1,-1 0-1,1 0 1,0 0-1,-1 0 1,1 0-1,0 0 1,0 0-1,-1 0 1,1 0 0,0 0-1,0 0 352,10-12-7863</inkml:trace>
  <inkml:trace contextRef="#ctx0" brushRef="#br1" timeOffset="189654.576">4765 5628 12043,'0'0'10378,"0"0"-8808,0 0-161,0 0 513,135-62-1025,-55-4-449,14-7 193,10-7-225,11-3-160,-2 4-128,2 5-31,-4 7-97,-4 8-97,-14 13-799,-18 19-930,-32 19-2498,-24 9-3620</inkml:trace>
  <inkml:trace contextRef="#ctx0" brushRef="#br1" timeOffset="189655.576">4958 5872 24695,'0'0'1890,"127"-28"-1313,-34-32 736,12-10-704,15-8-417,16-5-128,4-1 32,3 5-96,-6 16-737,-19 20-1537,-18 15-3620,-34 16-10633</inkml:trace>
  <inkml:trace contextRef="#ctx0" brushRef="#br1" timeOffset="193244.174">13946 11234 4612,'0'0'9935,"0"0"-6139,0 0-2024,0 0-64,0 0-213,-14-12-203,-46-32-160,56 42-1067,1 0 0,0 1 0,0-1 0,-1 1 0,1 0 0,0 0 1,-1 1-1,1-1 0,-1 0 0,1 1 0,-1 0 0,0 0 0,1 0 1,-1 1-1,1-1 0,-1 1 0,1-1 0,-1 1 0,1 1 0,-3 0-65,-9 2 150,-1279 337 917,-706 282-1307,1168-381-308,274-114-6265,432-104 855</inkml:trace>
  <inkml:trace contextRef="#ctx0" brushRef="#br1" timeOffset="194007.685">5992 13003 14606,'0'0'2525,"5"-17"-945,26-128 4666,-32 143-6152,-1-1 0,1 1-1,-1-1 1,0 1 0,0 0 0,0 0 0,0 0-1,0 0 1,-1 0 0,1 1 0,0-1 0,-1 1-1,1-1 1,-1 1 0,0 0 0,1 0 0,-1 0-1,0 0 1,0 0 0,0 1 0,1-1 0,-1 1-1,0 0 1,0 0 0,0 0 0,0 0 0,0 1-1,0-1 1,0 1 0,1-1 0,-1 1 0,0 0-1,0 0 1,1 0 0,-3 2-94,-24 6 95,0 2 1,1 2-1,0 0 0,0 2 1,2 0-1,0 2 0,-16 14-95,5-5 64,19-15-58,2 0 0,-1 1 0,1 1 0,1 1 0,0 0 0,1 1 0,1 1 0,-10 14-6,22-28-9,0 1 1,-1-1-1,1 0 0,1 0 0,-1 1 0,0-1 0,1 0 0,-1 1 0,1-1 0,-1 1 0,1-1 0,0 0 0,0 1 0,1-1 0,-1 1 0,0-1 0,1 0 0,-1 1 0,1-1 0,0 0 0,0 1 0,0-1 0,0 0 0,0 0 0,0 0 0,0 0 0,1 0 0,-1 0 0,1 0 0,0 0 0,-1-1 0,1 1 0,0 0 1,2 0 8,76 40-183,-80-42 185,322 129-120,-311-123 123,0 1 1,-1 0-1,1 0 0,-2 1 0,1 0 0,-1 0 1,0 1-1,0 1 0,-1 0 0,5 7-5,-11-13 3,0-1 0,0 0 0,0 1 0,0-1 0,-1 1 0,0 0 0,1 0 0,-1-1 0,0 1 0,-1 0 0,1 0-1,-1 0 1,0 0 0,0 0 0,0 0 0,0 0 0,0 0 0,-1 0 0,0 0 0,0 0 0,0 0 0,-1-1 0,1 1 0,-1 0 0,0-1 0,1 1 0,-2-1-1,1 0 1,0 0 0,-1 0 0,0 0 0,1 0 0,-1 0 0,0-1 0,-2 2-3,-16 10 15,-1-1 0,-1-1 0,0-2 0,-1 0 0,0-1 0,0-1 0,-1-1 0,0-2 0,0 0 0,0-2 1,-9 0-16,-3 2-614,1-1 1,-1-2 0,1-2 0,-1-1 0,0-2 0,-3-2 613,-19-18-4365,36-10-4290,22 10-2967</inkml:trace>
  <inkml:trace contextRef="#ctx0" brushRef="#br1" timeOffset="195066.775">6382 13083 14029,'0'0'3887,"0"0"-1256,0 0-506,0 0-641,0 0-512,0 0-145,-9 16-21,-53 108 214,50-92-988,2 1 0,1 1 0,1 0 0,2 0 0,1 0 0,2 1 0,1 23-32,3-51-103,0 0 0,0-1 0,1 1 1,0-1-1,1 1 0,-1-1 0,1 0 0,0 0 0,1 0 0,-1-1 0,1 1 0,1-1 0,-1 0 1,1 0-1,-1 0 0,1 0 0,1-1 0,-1 0 0,1 0 0,-1-1 0,1 1 0,0-1 0,0 0 1,1-1-1,-1 1 0,0-1 0,6 0 103,2 2-35,1 0 0,-1-2 0,1 0 0,-1 0 0,1-1 0,-1-1 0,1-1 0,0 0 0,-1-1 0,1 0 0,-1-1 0,8-3 35,-8 1 153,0-1-1,-1 0 1,0-1-1,-1 0 0,1-1 1,-1 0-1,-1-1 0,0-1 1,0 0-1,-1 0 1,0-1-1,0 0 0,-2-1 1,1 0-1,-1 0 0,-1-1 1,0 0-1,-1 0 0,-1-1 1,0 1-1,0-1 1,-2 0-1,0-1 0,1-3-152,-1-12 350,0 1 0,-2-1-1,-1 0 1,-2 1 0,0-1-1,-3-2-349,4 22 47,-1 0-1,0 0 0,-1 0 1,0 0-1,-1 0 1,0 1-1,0-1 0,-1 1 1,0 0-1,-1 1 0,0-1 1,0 1-1,-1 0 0,0 1 1,0 0-1,-1 0 0,0 0 1,0 1-1,-2-1-46,2 3-32,0 1-1,0-1 1,-1 1-1,0 1 1,1 0-1,-1 0 1,0 1-1,0 0 1,0 0-1,0 1 1,0 1-1,0-1 1,0 1-1,0 1 1,0-1-1,0 2 1,1-1-1,-1 1 1,1 1-1,0-1 1,0 1-1,0 1 1,0-1-1,1 1 1,-1 1-1,1-1 1,1 1-1,-1 1 1,1-1-1,0 1 1,0 0-1,1 0 1,0 1-1,1 0 1,-1 0-1,1 0 1,1 0-1,0 0 1,0 1-1,0 0 1,1-1-1,0 1 1,1 0-1,0 0 1,1 0-1,-1 0 1,2 0-1,-1 0 1,1 0-1,1 0 1,0 0-1,0 0 1,0-1-1,1 1 1,1-1-1,-1 0 1,2 2 32,5 4-96,0-1 1,0-1-1,2 0 1,-1 0 0,1-1-1,1-1 1,0 0-1,0 0 1,1-2-1,1 0 1,-1 0 0,1-1-1,11 3 96,-13-5-569,0-1 0,0-1 1,0 0-1,0-1 0,1 0 0,-1-1 0,1 0 0,-1-1 0,1-1 0,9-1 569,-14 0-603,0-1-1,0 0 0,-1 0 0,1-1 0,-1 0 1,1 0-1,-1-1 0,0 0 0,-1 0 0,1-1 0,-1 0 1,0-1-1,-1 1 0,0-1 0,0 0 0,0-1 0,0-1 604,4-6 14,0-1-1,-1 0 0,-1-1 0,-1 0 1,0-1-1,-1 1 0,-1-1 0,-1-3-13,-2-56 5131,-2 76-5039,0 1 1,-1 0-1,1-1 1,0 1-1,-1 0 1,1-1-1,0 1 1,-1 0-1,1 0 1,-1-1-1,1 1 1,0 0-1,-1 0 1,1 0-1,-1 0 1,1 0-1,-1 0 1,1 0-1,-1-1 1,1 1-1,0 0 1,-1 1-1,1-1 1,-1 0-1,1 0 1,-1 0-1,1 0 1,-1 0-1,1 0 1,0 0-1,-1 1 1,1-1-1,-1 0 1,1 0-1,0 1 1,-1-1-1,1 0 1,0 1-1,-1-1 1,1 0-1,0 1 1,-1-1-1,1 0 1,0 1-1,0-1 1,-1 1 0,1-1-1,0 0 1,0 1-1,0-1 1,0 1-1,0-1 1,0 1-1,0-1 1,-1 1-1,1-1 1,0 0-1,1 1 1,-1-1-1,0 1 1,0-1-1,0 1 1,0-1-1,0 1 1,0-1-1,0 0 1,1 1-1,-1-1 1,0 1-1,1-1-92,20 164 3486,-24 179-4991,9-282-2510,-4-20-3459,-24-92 6978,14 16 1170,2 0 0,1 0 0,2-1 1,2 0-1,1 1 0,1-1 0,6-30-674,-7 40 197,2 1 1,1 0-1,0-1 0,2 1 0,1 0 0,1 1 1,1-1-1,2 2 0,0-1 0,1 1 0,1 1 1,1 0-1,2 0 0,0 2 0,0 0 0,2 0 1,17-14-198,-26 29 22,0 1 1,0 0 0,1 0-1,0 0 1,0 1 0,0 1-1,0-1 1,0 2 0,0-1-1,0 1 1,1 0 0,-1 1-1,0 0 1,1 1 0,-1 0-1,0 0 1,0 1 0,0 0-1,0 1 1,5 2-23,-9-4 14,1 1 0,-1 1 0,-1-1 0,1 1 0,0 0 0,-1 0 0,1 0 0,-1 0 0,0 1 0,0 0 0,0 0 0,-1 0 0,1 0 1,-1 1-1,0-1 0,0 1 0,-1 0 0,0 0 0,1 0 0,-1 0 0,-1 0 0,1 0 0,-1 0 0,0 1 0,0-1 0,-1 1 0,1-1 0,-1 0 0,0 1 0,-1-1 0,1 1 0,-1-1 0,0 1 0,-1-1 1,0 2-15,-5 9-7,-1-1 0,0-1 1,-1 1-1,-1-2 1,0 1-1,0-1 0,-2-1 1,1 0-1,-2 0 1,0-1-1,0-1 0,-1 0 1,0-1-1,0 0 1,-1-1-1,0-1 0,-11 3 7,12-3-44,1-1-1,0-1 0,-1-1 1,0 0-1,0 0 1,0-1-1,-1-1 0,1-1 1,-1 0-1,1-1 0,-10-1 45,23 1 17,1 0 0,-1 0-1,0 0 1,0 0 0,0 0-1,0 0 1,0 0 0,1 0-1,-1-1 1,0 1 0,0 0-1,0-1 1,0 1 0,1-1-1,-1 1 1,0-1 0,1 1-1,-1-1 1,0 0 0,1 1-1,-1-1 1,1 0 0,-1 1-1,1-1 1,-1 0 0,1 0-1,-1 1 1,1-1-1,0 0 1,-1 0 0,1 0-1,0 0 1,0 1 0,0-1-1,0 0 1,0 0 0,0 0-1,0 0 1,0 0 0,0 0-1,0 1 1,0-1 0,0 0-1,0 0 1,1 0 0,-1 0-1,0 0 1,1 1 0,-1-1-1,1 0 1,-1 0 0,1 1-1,-1-1 1,1 0 0,0 1-1,-1-1 1,1 1 0,0-1-1,-1 0 1,1 1 0,0 0-1,0-1 1,-1 1 0,1-1-1,0 1 1,1 0-17,7-1 159,0 1 1,0 0-1,0 0 0,0 1 1,0 1-1,0-1 0,0 2 0,0-1 1,-1 1-1,1 0 0,-1 1 1,0 0-1,0 0 0,0 1 1,0 0-1,-1 0 0,0 1 0,0 0 1,-1 0-1,1 1 0,1 2-159,1-1 88,143 151 189,-122-127-564,41 35 168,-17-42-7162,-39-23 998</inkml:trace>
  <inkml:trace contextRef="#ctx0" brushRef="#br1" timeOffset="195414.123">7677 12851 14286,'0'0'3603,"0"0"-678,0 0-266,7-13-946,24-38-938,11 35 21,-32 16-621,8-2 86,-13 0-195,-1 1-1,0 0 1,0 0-1,0 0 0,1 0 1,-1 1-1,0-1 1,1 1-1,-1 0 1,0 1-1,1-1 1,-1 1-1,0 0 1,0 0-1,1 0 0,-1 0 1,0 1-1,0 0 1,0-1-1,0 2 1,-1-1-1,1 0 1,-1 1-1,1 0 1,-1-1-1,0 1 1,0 1-1,0-1 0,0 0 1,-1 1-1,1 0-65,3 24 234,-2 0 0,-1 1 0,-1 0 0,-1 0 0,-3 28-234,1-22 69,-6 111-669,2-65 835,3-1 0,3 0 0,8 38-235,16-3-4120,22-7-4565,-18-62-6514</inkml:trace>
  <inkml:trace contextRef="#ctx0" brushRef="#br1" timeOffset="195989.513">3342 14837 15663,'0'0'3043,"0"0"-972,0 0-64,0 0-250,0 0-914,-5 20-272,-40 289 652,-26 480-935,27-286-347,22 3 1,25 117 58,17-46-873,-16-332-7031,-4-177-1315</inkml:trace>
  <inkml:trace contextRef="#ctx0" brushRef="#br1" timeOffset="196325.848">2236 17859 1377,'21'-2'10827,"271"-40"-5500,-27 4-3800,2421-272 1933,-1547 183-2003,476-98-1890,-1497 200-1600,-49 3-3877,-26 4-7255</inkml:trace>
  <inkml:trace contextRef="#ctx0" brushRef="#br1" timeOffset="197581.403">3917 16337 1217,'0'0'12754,"0"0"-7886,0 0-2257,0 0-6,0 0-593,1-6-741,-1 5-1239,0 0 1,0 0-1,0 0 1,1 0-1,-1 0 0,0 0 1,1 0-1,-1 0 1,0 0-1,1 0 0,0 0 1,-1 0-1,1 0 1,-1 0-1,1 0 1,0 0-1,0 1 0,-1-1 1,1 0-1,0 0 1,0 1-1,0-1 1,0 1-1,0-1 0,0 1 1,0-1-1,0 1 1,0 0-1,0-1 0,0 1 1,0 0-1,0 0 1,0 0-1,0 0 1,0 0-1,1 0 0,-1 0 1,0 0-1,0 0 1,0 0-1,0 1 0,0-1 1,0 0-1,0 1 1,0-1-1,0 1 1,0-1-1,0 1 0,0-1 1,0 1-1,-1 0 1,1 0-1,0-1 0,0 1 1,-1 0-1,1 0 1,0 0-1,-1 0 1,1 0-33,12 5 201,236 74 893,-226-73-1483,-1-1 0,1 0 0,0-2 0,1-1 0,-1-1 0,1-1 0,-1 0 0,13-3 389,-35 2-20,0 0-1,-1 0 1,1-1-1,0 1 1,0 0-1,-1 0 1,1-1-1,0 1 1,0-1 0,-1 1-1,1 0 1,0-1-1,-1 1 1,1-1-1,-1 0 1,1 1-1,0-1 1,-1 1 0,1-1-1,-1 0 1,0 0-1,1 1 1,-1-1-1,1 0 1,-1 0 0,0 1-1,0-1 1,0 0-1,1 0 1,-1 0-1,0 1 1,0-1-1,0 0 1,0 0 0,0 0-1,0 1 1,0-1-1,-1 0 1,1 0-1,0 0 1,0 1 0,-1-1-1,1 0 1,0 0-1,-1 1 1,1-1-1,-1 0 1,1 1-1,-1-1 1,1 0 0,-1 1 20,-27-38 172,13 23 192,0 1 1,0 0-1,-2 2 1,0-1-1,0 2 1,-1 0 0,-11-3-365,28 13 35,-1 0 0,0 1 0,0-1 0,0 1 0,0-1 0,0 1 0,1 0 0,-1 0 1,0 0-1,0 0 0,0 0 0,0 0 0,0 1 0,0-1 0,0 1 0,1-1 1,-1 1-1,0 0 0,0 0 0,1-1 0,-1 1 0,0 0 0,1 1 0,-1-1 0,1 0 1,-1 0-1,1 1 0,0-1 0,0 1 0,-1-1 0,1 1 0,0-1 0,0 1 0,0 0 1,1-1-1,-1 1 0,0 0 0,0 1-35,-19 79 173,18-72-154,-8 135-927,14-50-4926,1-67 736,2-5-2942</inkml:trace>
  <inkml:trace contextRef="#ctx0" brushRef="#br1" timeOffset="198118.175">4656 15995 929,'0'-15'10538,"2"-78"-3924,18 67-1098,16 21-3568,36 22-1239,-3 8-509,-44-14-180,0-1 0,1-1-1,0-2 1,1 0 0,-1-2-1,1-1 1,0-1 0,15-1-20,-41-1 2,1-1-1,-1 0 1,0 0 0,0 0 0,0 0 0,0 0 0,0 0-1,1 0 1,-1 0 0,0 0 0,0-1 0,0 1-1,0 0 1,0-1 0,0 1 0,0-1 0,0 1-1,0-1 1,0 1 0,0-1 0,0 0 0,0 0-1,0 1 1,-1-1 0,1 0 0,0 0 0,0 0-1,-1 0 1,1 0 0,-1 0 0,1 0 0,-1 0 0,1 0-1,-1 0 1,0 0 0,1 0 0,-1 0 0,0 0-1,0 0 1,0-1 0,0 1 0,0 0 0,0 0-1,0 0 1,0 0 0,0 0 0,0-1 0,-1 1-1,1 0 1,-1 0 0,1 0 0,-1 0 0,1 0 0,-1 0-1,1 0-1,-39-57 424,36 54-360,2 3-34,1-1-1,-1 1 1,1 0-1,-1 0 0,1-1 1,-1 1-1,0 0 1,0 0-1,0 0 1,0 0-1,0 0 1,0 0-1,0 0 1,0 0-1,0 0 1,0 1-1,0-1 1,-1 0-1,1 1 1,0-1-1,-1 1 1,1-1-1,0 1 1,-1-1-1,1 1 0,0 0 1,-1 0-1,1 0 1,-1 0-1,1 0 1,0 0-1,-1 0 1,1 0-1,0 1 1,-1-1-1,1 0 1,0 1-1,-1-1 1,1 1-1,0 0 1,-1-1-1,1 1 1,0 0-1,0 0 1,0 0-1,-1 0-29,-14 23 17,2 1 1,0 0-1,2 1 0,0 1 0,-4 18-17,7-20-65,-6 13-324,-16 43-2122,19-26-3077,8-25-1496</inkml:trace>
  <inkml:trace contextRef="#ctx0" brushRef="#br1" timeOffset="198518.419">6292 15398 7847,'0'0'2291,"0"0"-706,0 0-192,0 0-95,0 0-167,0 0-95,0 0 32,-12-2-123,-37-9-81,48 10-658,-1 1 0,1-1 0,0 1 0,0-1 0,0 1-1,0-1 1,0 1 0,0-1 0,0 0 0,0 0 0,0 0-1,0 1 1,0-1 0,0 0 0,1 0 0,-1 0 0,0 0-1,1 0 1,-1-1 0,1 1 0,-1 0 0,1 0-1,-1 0 1,1 0 0,0-1 0,0 1 0,-1 0 0,1 0-1,0-1 1,0 1 0,0 0 0,1 0 0,-1-1 0,0 1-206,0-1 934,0 1-795,21 15-762,-29 8-8085,-6-14 1335,6-4 2889</inkml:trace>
  <inkml:trace contextRef="#ctx0" brushRef="#br1" timeOffset="198992.179">5513 15789 18578,'-1'-15'3459,"0"-48"-1393,0 62-1939,0 0 1,1-1-1,-1 1 0,1-1 1,0 1-1,-1 0 0,1-1 1,0 1-1,0-1 0,0 1 1,0-1-1,0 1 0,0-1 1,0 1-1,1-1 0,-1 1 1,0 0-1,1-1 1,-1 1-1,1 0 0,0-1 1,-1 1-1,1 0 0,0 0 1,0-1-1,0 1 0,0 0 1,0 0-1,0 0 0,0 0 1,0 0-1,0 0 1,0 0-1,0 1 0,1-1 1,-1 0-1,0 1 0,1-1 1,-1 1-1,1-1 0,-1 1 1,0 0-1,1-1 0,-1 1 1,1 0-1,-1 0 1,1 0-128,51 33 603,-51-31-631,73 64 109,95 68-728,-162-129 540,4 3-229,0 0 1,1-1-1,0 0 0,1-1 0,-1-1 1,1 0-1,0-1 0,1 0 1,13 1 335,-26-5-30,0 0 0,0-1 1,0 1-1,0 0 1,0-1-1,1 1 1,-1-1-1,0 0 1,0 0-1,0 0 0,-1 0 1,1 0-1,0 0 1,0 0-1,0-1 1,-1 1-1,1-1 1,-1 1-1,1-1 0,-1 1 1,0-1-1,1 0 1,-1 0-1,0 0 1,0 0-1,0 0 1,0 0-1,-1 0 1,1 0-1,-1 0 0,1 0 1,-1 0-1,0 0 1,1 0-1,-1-1 1,0 1-1,0 0 1,-1 0 29,-15-87 114,14 81 21,-1 1 1,0-1 0,-1 1-1,0-1 1,0 1 0,0 0 0,-1 0-1,0 1 1,-1-1 0,1 1-1,-1 0 1,0 1 0,-1 0-1,1 0 1,-1 0 0,0 0 0,0 1-1,-1 1 1,-1-2-136,3 7 65,0 0-1,0 1 1,0-1 0,0 1-1,1 1 1,0-1-1,-1 1 1,1 0 0,1 0-1,-1 0 1,1 1 0,-1-1-1,1 1 1,0 0 0,1 0-1,-1 1 1,1-1-1,0 2-64,-1-2 22,-16 26-17,1 0-1,1 0 1,2 2 0,1 0-1,1 4-4,-7 34-2387,9-1-3571,10-36-454</inkml:trace>
  <inkml:trace contextRef="#ctx0" brushRef="#br1" timeOffset="199290.478">6360 15443 12684,'0'0'3486,"0"0"-849,-12-14 11,-40-40-208,30 34 597,177 78-16,-115-45-2647,394 134-897,-267-113-2018,-220-84 1543,18 9 1282,30 33-74,0 1 1,-1 0-1,0 0 1,0 1-1,0-1 1,-1 2 0,0-1-1,0 1 1,-1-1-1,1 2 1,-7-4-211,8 8 49,0 0 0,0 1 0,0-1 0,0 1 0,0 0 0,0 0 0,0 1 0,1 0 1,-1 0-1,0 0 0,1 1 0,0 0 0,-1 0 0,1 0 0,0 0 0,1 1 0,-1 0 1,1 0-1,-1 0 0,1 1 0,1-1 0,-1 1 0,0 0 0,-1 5-49,-6 1 60,-108 148-470,66-39-2906,45-78-575,7-14-2003,2-3-5509</inkml:trace>
  <inkml:trace contextRef="#ctx0" brushRef="#br1" timeOffset="199845.436">7528 15277 14670,'0'0'3363,"-5"-15"-582,-18-45-69,22 59-2589,0-1 0,1 1 0,-1 0 0,1-1-1,0 1 1,-1 0 0,1-1 0,0 1 0,0 0 0,0-1-1,0 1 1,0-1 0,0 1 0,0 0 0,0-1 0,0 1-1,1 0 1,-1-1 0,1 1 0,-1 0 0,1-1 0,-1 1-1,1 0 1,0 0 0,0-1 0,0 1 0,-1 0 0,1 0-1,0 0 1,0 0 0,0 0 0,1 0-123,58-9 1437,-53 10-1306,20 2-64,-1 1-1,0 2 1,0 1 0,0 1 0,-1 1-1,1 1 1,-2 1 0,0 1 0,5 4-67,-6-4-3,140 82-2592,-162-94 2561,0 0 0,0 0 0,0-1 0,0 1 0,0 0-1,0-1 1,-1 1 0,1-1 0,-1 1 0,1-1 0,-1 1 0,0-1 0,1 1-1,-1-1 1,0 1 0,0-1 0,0 0 0,0 1 0,0-1 0,0 1 0,-1-1-1,1 1 1,-1-1 0,1 0 0,-1 1 0,1 0 0,-1-1 0,0 1 34,-4-22 368,-2 1 0,0-1 1,-2 2-1,0-1 0,-1 1 1,-1 1-1,-7-9-368,18 28 53,-1 0 0,1-1 0,0 1 0,-1 0-1,1 0 1,-1-1 0,0 1 0,1 0 0,-1 0 0,0 0 0,0 0-1,1 0 1,-1 0 0,0 0 0,0 0 0,0 0 0,0 0 0,0 1-1,0-1 1,-1 0 0,1 1 0,0-1 0,0 1 0,0-1 0,-1 1-1,1-1 1,0 1 0,-1 0 0,1 0 0,0 0 0,-1 0 0,1 0-1,0 0 1,-1 0 0,1 0 0,0 0 0,0 1 0,-1-1 0,1 0-1,0 1 1,0-1 0,-1 1 0,1-1 0,0 1 0,0 0 0,0 0 0,0-1-1,0 1 1,0 0 0,0 0 0,0 0-53,-133 211 96,54-69-1855,39-44-5221,31-66 1188</inkml:trace>
  <inkml:trace contextRef="#ctx0" brushRef="#br1" timeOffset="200471.487">8765 14883 14734,'0'0'4500,"-4"-12"-1206,-11-39-449,15 50-2763,0 1-1,-1-1 0,1 0 1,0 1-1,-1-1 0,1 0 1,0 0-1,0 1 1,-1-1-1,1 0 0,0 1 1,0-1-1,0 0 0,0 0 1,0 1-1,0-1 0,0 0 1,0 0-1,1 1 0,-1-1 1,0 0-1,0 1 0,1-1 1,-1 0-1,0 1 1,1-1-1,-1 0 0,0 1 1,1-1-1,-1 0 0,1 1 1,-1-1-1,1 1 0,0-1 1,-1 1-1,1 0 0,-1-1 1,1 1-1,0-1 0,-1 1 1,1 0-1,0 0 1,-1-1-1,1 1 0,0 0 1,0 0-1,-1 0 0,1 0 1,0 0-1,0 0 0,-1 0 1,1 0-1,0 0 0,0 0 1,-1 0-1,2 1-81,38 12-8,-38-12 142,373 208-462,-260-140-1725,-12-12-429,-143-84 2231,-29-20 1123,59 38-637,-1 0 1,-1 1-1,1 0 1,-1 1 0,0 0-1,-1 1 1,0 0-1,0 1 1,0 1 0,0 0-1,-1 0 1,1 2-1,-13-2-235,19 7-2,0 0 0,0 0 0,1 0 0,0 1-1,0 0 1,0 0 0,0 1 0,0-1 0,1 1 0,0 1-1,0-1 1,1 1 0,-1 0 0,1 0 0,0 0 0,1 0-1,-1 1 1,1-1 0,1 1 0,-1 0 0,1 0-1,0 0 1,1 0 0,0 0 0,0 1 0,0-1 0,1 6 2,-1-6-366,1 0 0,-1 0 0,1 0 0,1 0 1,0 1-1,0-1 0,0 0 0,1-1 0,0 1 1,0 0-1,0 0 0,2 2 366,35 42-9693,-20-33-429</inkml:trace>
  <inkml:trace contextRef="#ctx0" brushRef="#br1" timeOffset="201088.626">9739 14630 13004,'0'0'5926,"0"0"-2184,0 0-710,0-13-768,-2-41-946,2 52-1275,1 1 0,-1-1 0,0 1 0,1 0 0,-1-1 0,1 1 0,0 0 0,-1-1 0,1 1 0,0 0 0,0 0 0,0 0 0,-1-1 0,1 1 0,1 0 0,-1 0 0,0 1 0,0-1 0,0 0 0,0 0 0,1 0 0,-1 1 0,0-1 0,1 1 0,-1-1-1,0 1 1,1-1 0,-1 1 0,1 0 0,-1 0 0,1 0 0,-1 0 0,0 0 0,1 0 0,-1 0 0,1 0 0,-1 0 0,1 1 0,-1-1 0,0 1 0,1-1 0,-1 1-43,6-1 123,18 7-102,1 0 1,-1 2 0,-1 0-1,0 2 1,0 1 0,-1 0-1,-1 2 1,0 1 0,-1 1-1,-1 0 1,0 1 0,-1 2-1,-1 0 1,-1 1 0,0 1-22,-16-20 0,23 23-449,0 1 0,-2 1-1,-1 1 1,-1 1 0,-1 1-1,8 19 450,-17 2-4548,-34-62 1719,14-3 3289,0 0 0,1 0 0,0-1 0,2 0 0,0-1 0,0 0 0,2 0 0,0 0 0,1-1 0,1 1 0,0-1 0,1-2-460,3 20 32,-1 0 1,1 0 0,0-1 0,-1 1 0,1 0 0,-1 0 0,1 0 0,0 0 0,-1 0 0,1-1 0,-1 1 0,1 0 0,0 0 0,-1 1 0,1-1 0,0 0 0,-1 0 0,1 0 0,-1 0 0,1 0 0,0 1 0,-1-1 0,1 0 0,-1 1-1,1-1 1,-1 0 0,1 1 0,-1-1 0,1 0 0,-1 1 0,0-1 0,1 1 0,-1-1 0,1 1 0,-1-1 0,0 1 0,1-1 0,-1 1 0,0 0 0,0-1 0,0 1 0,1-1 0,-1 1 0,0 0 0,0-1 0,0 1-33,13 23-34,-1 0 1,-1 1 0,-1 0 0,-2 1 0,0 0 0,-1 3 33,17 53-3677,-12-51-852,-2-13-1400,6 2-6221</inkml:trace>
  <inkml:trace contextRef="#ctx0" brushRef="#br1" timeOffset="201606.27">9946 14620 12780,'0'0'2461,"0"0"-240,0 0-16,0 0-422,0 0-497,0 0-506,-1 11-225,0-7-515,1 0-4,-1 0 0,1-1 0,0 1 0,0 0 0,0 0 0,0 0 0,0 0 0,1-1 0,0 1 0,0 0 0,0 0 0,0-1 0,1 1 0,-1-1 0,1 1 0,0-1 0,0 0 0,0 1 0,0-1 0,1 0 1,0 0-1,2 2-36,17 14 56,2 0 0,0-2 0,1 0 0,1-2 0,0 0 0,1-2 0,0-1 0,1-2 0,1 0 0,0-2 0,0-1 0,0-2 0,1 0 0,9-1-56,-36-4 4,0 0 1,0 0-1,-1 0 0,1 0 0,0-1 0,-1 1 0,1-1 1,0 0-1,-1 0 0,1 0 0,-1 0 0,1 0 0,-1 0 1,1-1-1,-1 1 0,0-1 0,0 1 0,0-1 0,0 0 1,0 0-1,0 0 0,0 0 0,-1 0 0,1 0 0,-1-1 1,1 1-1,-1-1 0,0 1 0,0-1 0,0 1 0,0-1 1,-1 1-1,1-1 0,-1 0 0,1 0 0,-1 1 0,0-1 1,0 0-1,0 1 0,0-1 0,-1-2-4,0-12 231,-1 1-1,0 0 1,-1-1-1,-1 1 1,0 0-1,-1 0 1,-1 1-1,0 0 1,-1 0-1,-1 0 1,-2-1-231,9 13 67,0 1 0,0-1 0,0 1 0,0-1 1,0 1-1,-1-1 0,1 1 0,-1 0 0,0 0 0,0 0 0,0 0 0,0 0 1,0 0-1,0 1 0,0-1 0,-1 1 0,1-1 0,-1 1 0,1 0 1,-1 0-1,1 0 0,-1 0 0,1 0 0,-1 1 0,0-1 0,0 1 1,1 0-1,-1-1 0,0 1 0,0 1 0,1-1 0,-1 0 0,-2 1-67,-3 6 37,-1 0-1,1 0 1,0 1-1,0 0 1,1 1-1,0-1 0,0 1 1,1 1-1,1-1 1,-1 2-37,-2 2 25,-127 232-576,101-159-2341,7 3-3600,20-49-608</inkml:trace>
  <inkml:trace contextRef="#ctx0" brushRef="#br1" timeOffset="201966.898">10744 14681 11179,'0'0'5343,"0"-13"-2364,0-29-966,0 11 1227,29 34-261,170 102-1975,198 47-1010,-248-107 102,-149-44-95,1-1-1,-1 0 0,0 0 0,1 0 0,-1 0 1,0 0-1,1 0 0,-1 0 0,1 0 1,-1 0-1,0 0 0,1 0 0,-1 0 1,0 0-1,1-1 0,-1 1 0,0 0 1,1 0-1,-1 0 0,0 0 0,1 0 1,-1-1-1,0 1 0,0 0 0,1 0 1,-1-1-1,0 1 0,0 0 0,1 0 1,-1-1-1,0 1 0,0 0 0,0-1 1,1 1-1,-1 0 0,0-1 0,0 1 1,0 0-1,0-1 0,0 1 0,0-1 1,0 1-1,0 0 0,0-1 0,0 1 1,0 0-1,0-1 0,0 1 0,0 0 0,0-1 1,0 1-1,0 0 0,0-1 0,-1 1 1,1 0-1,0-1 0,0 1 0,0 0 1,-1-1-1,1 1 0,0 0 0,0 0 1,-1-1-1,1 1 0,0 0 0,-1 0 0,1-1 6,-129-170 874,127 168-805,-1 0-1,1 0 0,-1 0 0,0 0 0,0 0 0,0 1 0,-1 0 0,1-1 0,-1 1 0,1 0 0,-1 1 0,0-1 0,1 1 0,-1-1 0,0 1 0,0 0 0,0 1 0,0-1 0,0 1 0,0-1 0,0 1 0,0 1 0,-3-1-74,-1 6 35,0 0 0,0 0 0,1 0 0,0 1-1,0 0 1,1 1 0,0 0 0,0 0 0,1 0 0,0 0-1,0 1 1,0 1-35,2-5 9,-133 271-391,83-154-3249,40-91 1852,-17 37-5262</inkml:trace>
  <inkml:trace contextRef="#ctx0" brushRef="#br2" timeOffset="204070.979">2386 17250 4548,'0'0'9823,"0"0"-6898,0 0-2364,0 0 106,0 0-69,0 0-278,17-10-79,119-68 20,724-257-262,-441 181-30,2380-957 1910,346-83-811,-3032 1154-926,652-252 138,-737 280-258,116-68 121,-143 80-145,-1 0 0,1 0 1,0 0-1,-1 0 0,1 0 0,-1 0 0,1-1 0,-1 1 0,1 0 0,-1 0 1,1-1-1,-1 1 0,1 0 0,-1-1 0,1 1 0,-1 0 0,0-1 1,1 1-1,-1 0 0,0-1 0,1 1 0,-1-1 0,0 1 0,1-1 0,-1 1 1,0-1-1,0 1 0,0-1 0,1 1 0,-1-1 0,0 1 0,0-1 0,0 0 1,0 1-1,0-1 0,0 1 0,0-1 0,0 1 0,0-1 0,0 1 1,0-1-1,-1 1 0,1-1 0,0 1 0,0-1 0,0 0 0,-1 1 0,1 0 1,0-1-1,-1 1 0,1-1 0,0 1 0,-1-1 0,1 1 0,-1 0 1,1-1-1,0 1 0,-1 0 0,1-1 0,-1 1 0,1 0 0,-1 0 0,1-1 1,-1 1-1,1 0 0,-1 0 0,0 0 2,-38 0-1188,-40 30-4359,33-12-2679</inkml:trace>
  <inkml:trace contextRef="#ctx0" brushRef="#br2" timeOffset="209660.897">684 15613 12492,'0'0'2488,"0"0"-871,0 0 113,0 0 256,0 0-278,0 0-32,0 0-117,0 0-534,6 5 160,26 156-171,-21-111-1161,-2 0-1,-2 1 0,-2 0 0,-2 0 1,-3 0-1,-2 12 148,-10-50-100,-1-36 125,-21-230 39,29 224-71,1 0-1,2-1 0,1 1 0,1-1 0,1 1 1,2 0-1,1 0 0,1 0 0,2 0 0,0 0 1,2 1-1,2 1 0,6-14 8,-14 35-18,0 1 0,1-1 0,0 1 0,-1 0 0,2 0 0,-1 0 0,1 1-1,-1-1 1,1 1 0,0 0 0,1 1 0,-1-1 0,1 1 0,0 0 0,-1 0 0,1 1 0,0 0 0,1 0 0,-1 0 0,0 1 0,1-1 0,-1 2-1,0-1 1,1 1 0,-1 0 0,1 0 18,-2 3-49,0 1 0,0-1 0,0 1 0,0 0 0,-1 0 0,0 0-1,0 1 1,0-1 0,-1 1 0,1 0 0,-1 0 0,0 0 0,-1 1 0,1-1 0,-1 1-1,0 0 1,0-1 0,-1 1 0,0 0 0,0 0 0,0 0 0,-1 0 0,1 0-1,-2 0 1,1 0 0,0 0 0,-1 0 0,-1 0 0,1 0 0,-2 4 49,-3 10-102,-1 1 0,0-2 0,-2 1 0,0-1 1,-1 0-1,-1-1 0,-1-1 0,0 1 0,-2-2 0,0 0 1,0 0-1,-2-2 0,-5 5 102,-51 22 91,71-42-80,1 1 0,-1-1 0,0 0-1,1 0 1,-1 1 0,1-1 0,0 0 0,-1 0 0,1 0 0,0 0 0,-1 0 0,1 1 0,0-1 0,0 0 0,0 0 0,0 0 0,0 0 0,0 0 0,0 0 0,0 0 0,0 0 0,0 0 0,1 1 0,-1-1 0,0 0 0,1 0-1,-1 0 1,0 0 0,1 1 0,-1-1 0,1 0 0,-1 0 0,1 1 0,0-1 0,-1 0 0,1 1 0,0-1 0,0 0-11,6-4 20,1 0 1,1 1-1,-1-1 1,0 2-1,1-1 0,0 1 1,0 0-1,0 1 0,0 0 1,0 1-1,1 0 1,-1 0-1,0 1 0,1 0 1,-1 0-1,0 1 1,1 1-1,-1-1 0,0 2 1,0-1-1,0 1 0,6 3-20,1 3 11,0 0 1,-1 1-1,0 0 0,-1 2 0,0 0 0,0 0 0,-2 1 0,1 1 0,7 11-11,26 26 29,3 2-174,-72-97-8209,15 24 2380</inkml:trace>
  <inkml:trace contextRef="#ctx0" brushRef="#br2" timeOffset="211080.292">1176 15154 2562,'0'0'2867,"0"0"-545,0 0-90,0 0-364,-22 4 7731,21-8-5469,-1-23-3456,2 25-636,0-1 0,0 0 1,1 1-1,-1-1 0,1 1 0,0-1 0,0 1 0,0-1 1,0 1-1,0-1 0,0 1 0,1 0 0,-1-1 0,1 1 0,0 0 1,0 0-1,-1 0 0,1 0 0,0 1 0,1-1 0,-1 1 0,0-1 1,0 1-1,1-1 0,-1 1 0,1 0 0,-1 0 0,1 1 0,-1-1 1,1 0-1,0 1 0,-1-1 0,1 1 0,0 0 0,-1 0 0,1 0 1,0 0-1,-1 1 0,1-1 0,-1 1 0,1-1 0,0 1 1,-1 0-1,1 0 0,-1 0 0,0 0 0,1 1 0,1 1-38,-1 3 1,-1 0 0,0 1 0,0-1-1,-1 1 1,0 0 0,0 0 0,-1-1-1,1 1 1,-2 0 0,1 0 0,-1-1-1,0 1 1,0 0 0,-2 4-1,-3 14-43,-2 1 1,0-1-1,-2-1 0,-1 1 0,-1-2 1,-1 0-1,-1 0 0,0-1 1,-19 19 42,32-38-5,-1-1 1,0 1-1,1-1 1,-1 0 0,-1 0-1,1 0 1,0 0 0,0 0-1,-1 0 1,1-1 0,-1 1-1,1-1 1,-1 0-1,0 0 1,0 0 0,1 0-1,-1 0 1,0 0 0,0-1-1,0 1 1,0-1-1,-1 0 5,8-50 636,-2 48-606,-1 0 1,0 1-1,0-1 0,1 0 1,-1 1-1,1-1 0,-1 1 1,1-1-1,-1 1 1,1 0-1,0 0 0,0-1 1,0 1-1,0 1 1,0-1-1,0 0 0,0 0 1,0 1-1,0-1 1,0 1-1,0 0 0,0-1 1,0 1-1,0 0 1,1 0-1,-1 0 0,0 1 1,0-1-1,0 1 1,0-1-1,0 1 0,0-1 1,0 1-1,0 0 1,0 0-1,0 0 0,0 0-30,69 56-77,-53-40 156,-13-11-73,1-1 0,0 1 0,0-1 0,0 0-1,1-1 1,0 0 0,0 0 0,0 0 0,0-1 0,1 0-1,-1 0 1,1-1 0,0 0 0,0 0 0,0-1 0,0 0 0,0 0-1,0-1 1,0 0 0,0 0 0,7-2-6,-13 1-25,0-1 0,0 1 0,0-1 1,0 1-1,0-1 0,0 0 0,-1 0 0,1 1 0,-1-1 1,1-1-1,-1 1 0,1 0 0,-1 0 0,0 0 1,0-1-1,0 1 0,-1 0 0,1-1 0,0 1 0,-1-1 1,0 1-1,1-1 0,-1 1 0,0-1 0,0 1 0,-1-1 1,1 1-1,-1-2 25,-13-41-4553,6 32 544,3 5-2039,0-1-6994</inkml:trace>
  <inkml:trace contextRef="#ctx0" brushRef="#br2" timeOffset="211392.694">1631 14485 993,'-2'-13'11755,"-8"-57"-5483,4 32 124,23 116-836,18 54-4500,-2-7-916,-9-29-426,40 168-293,-34-88-8129,-27-147 3915,0-8-2311</inkml:trace>
  <inkml:trace contextRef="#ctx0" brushRef="#br2" timeOffset="211776.289">1263 14628 18161,'0'0'358,"0"0"528,0 0 1063,0 0 100,0 0-431,-2-12-134,-4-43-261,25-17 413,-9 53-1297,16-37-67,3 1 0,3 2 1,2 1-1,1 2 0,18-16-272,-51 63 1,-1 0-6,1 0 1,-1 0 0,1 0 0,0 0 0,0 0 0,0 1 0,0-1 0,0 0 0,1 1 0,-1 0 0,1 0 0,-1-1 0,1 1 0,0 1 0,0-1 0,0 0 0,0 1 0,0-1 0,1 1-1,-1 0 1,0 0 0,0 1 0,1-1 0,-1 0 0,1 1 0,-1 0 0,1 0 0,-1 0 0,0 0 0,1 1 0,-1-1 0,0 1 0,1 0 0,-1 0 0,0 0 0,0 0 0,3 2 4,7 14-5,0 0 1,-1 0-1,-1 2 1,-1-1 0,-1 1-1,0 1 1,-2-1 0,1 5 4,13 28 35,-12-27-33,2 0 1,1 0 0,0-2-1,2 1 1,1-2 0,0 0-1,2-1 1,19 20-3,-34-39-25,0 0 1,1 0-1,-1 0 1,1 0-1,0 0 1,-1 0-1,1-1 1,0 1-1,0-1 1,0 0-1,1 0 1,-1 0-1,0 0 1,0-1-1,0 1 1,1-1-1,-1 0 1,0 0-1,0 0 1,1 0-1,-1 0 1,0-1-1,0 0 1,1 1-1,-1-1 1,0 0-1,0-1 1,0 1-1,0 0 1,0-1-1,-1 0 1,1 0-1,0 0 1,-1 0-1,1 0 1,1-2 24,1-2-195,0 0 0,-1 1 0,0-2 0,0 1 0,0 0 0,-1-1 0,0 0 0,0 0 0,0 1 0,-1-2 0,0 1 1,-1 0-1,0 0 0,0-1 0,0-6 195,-1 6-540,-1-19-1943,-5 12-2315,-3 8-2628</inkml:trace>
  <inkml:trace contextRef="#ctx0" brushRef="#br2" timeOffset="-195126.281">7762 3132 13997,'0'0'4111,"1"-13"-2061,1-5-1347,0-24 686,-3 5 2354,-2 31-729,1 26-2211,-3 197-427,-3 78-3651,6-145-6986,2-114 5238</inkml:trace>
  <inkml:trace contextRef="#ctx0" brushRef="#br2" timeOffset="-194729.922">7693 3210 9193,'-5'-12'1906,"-24"-70"1558,29 80-3222,0-1 0,0 0 0,0 1 0,0-1 0,0 1 0,1-1 0,-1 0 0,1 1 0,-1-1 0,1 1 0,0-1 0,0 1 0,0-1 0,1 1 0,-1 0-1,0-1 1,1 1 0,-1 0 0,1 0 0,0 0 0,0 0-242,76-46 936,-77 47-915,12-5 110,1 0 0,0 1 0,0 0 1,0 1-1,1 0 0,-1 2 0,1-1 0,0 2 0,0 0 1,0 1-1,0 0 0,0 1 0,0 1 0,13 3-131,-24-3 25,-1-1 1,1 1-1,-1-1 0,0 1 0,0 0 0,0 1 0,0-1 0,0 0 1,0 1-1,-1-1 0,1 1 0,-1 0 0,1 0 0,-1 0 0,0 0 1,0 0-1,-1 1 0,1-1 0,-1 0 0,0 1 0,1-1 0,-1 1 1,-1 0-1,1-1 0,-1 1 0,1 0 0,-1-1 0,0 1 0,0 0 1,-1 0-1,1-1 0,-1 1 0,0 0 0,0-1 0,-1 3-25,-2 9-2,0-1-1,-2 1 1,0-1-1,0 0 0,-1-1 1,-1 1-1,0-1 1,-2 1 2,-16 17 16,0 0 0,-2-2 0,-1-1 0,-2-1 0,0-1 0,-2-2 0,-21 12-16,-24-8 75,77-29-58,0 1 1,0-1 0,0 0-1,1 0 1,-1 0 0,0 0 0,0 0-1,1 0 1,-1 0 0,1 0-1,-1-1 1,1 1 0,-1 0 0,1 0-1,-1 0 1,1-1 0,0 1-1,0 0 1,0 0 0,0 0 0,0-1-1,0 1 1,0 0 0,0 0 0,0-1-1,1 1 1,-1 0 0,0 0-1,1 0 1,-1-1 0,1 1 0,-1 0-1,1 0 1,0 0 0,-1 0-1,1 0 1,0 0 0,0 0 0,0 0-1,0 0 1,0 1 0,0-1-1,0 0 1,0 1 0,0-1 0,0 0-1,0 1-17,6-7 14,0 0-1,1 0 1,-1 1-1,1 0 1,1 1-1,-1 0 1,1 0 0,-1 1-1,1 0 1,1 1-1,-1-1 1,1 2-1,-1-1 1,1 2-1,-1-1 1,1 1-1,0 0 1,0 1-1,0 1 1,0-1-1,-1 1 1,1 1-1,0 0 1,-1 0-1,1 1 1,-1 0-1,0 1 1,0 0 0,0 0-1,5 4-13,-1 6-75,-1-1-1,-1 2 1,0-1 0,-1 2-1,0-1 1,-2 1 0,0 1-1,0-1 1,-2 1 0,1 3 75,41 85-2605,-25-78-226,-2-25-4379,-9-10-1134</inkml:trace>
  <inkml:trace contextRef="#ctx0" brushRef="#br2" timeOffset="-194368.285">8281 2508 13741,'0'0'3838,"-3"-15"-1115,-10-46-113,25 22 1173,41 26-2670,-45 12-846,-2-1-242,0 1 1,0-1 0,0 1 0,1 0-1,-1 1 1,1 0 0,-1 0 0,0 0-1,1 0 1,-1 1 0,0 0 0,1 1-1,-1-1 1,0 1 0,0 1 0,0-1-1,0 1 1,-1 0 0,1 0 0,-1 0-1,0 1 1,0 0 0,0 0 0,0 1-1,-1-1 1,1 1 0,-1 0 0,0 0-1,-1 0 1,1 0 0,-1 1 0,0 0-1,0 0 1,0 1-26,-2 4 0,-1 0 0,0 1 0,0-1-1,-1 0 1,-1 0 0,0 0 0,0 0 0,-1-1-1,0 1 1,-1 0 0,0-1 0,-1 0 0,0 0 0,-1-1-1,0 1 1,0-1 0,-1 0 0,-1 1 0,-17 19 34,-2-1 0,-1 0 0,0-2 1,-20 12-35,7-4 90,56-27-111,14-9-73,0-1-1,-1-2 1,1-1-1,-1-1 1,17-7 94,38-9-1348,-80 22 1052,48-5-2208,-25 22-7562,-22-5-942</inkml:trace>
  <inkml:trace contextRef="#ctx0" brushRef="#br2" timeOffset="-193956.214">8562 3326 15567,'0'0'2487,"0"0"-1280,17-5 304,57-19-75,-64 21-1319,0 1 1,0 0-1,0 0 0,1 1 1,-1 1-1,1 0 1,-1 0-1,1 1 1,9 2-118,-18-4 1,-1 2 0,1-1 0,-1 0 0,0 0-1,1 0 1,-1 0 0,1 1 0,-1-1 0,1 1 0,-1-1 0,0 1 0,0 0 0,1-1 0,-1 1 0,0 0 0,0 0 0,0 0 0,1 0 0,-1 0 0,0 0 0,-1 0 0,1 0 0,0 0 0,0 1 0,0-1 0,-1 0 0,1 1 0,0-1 0,-1 0 0,0 1 0,1-1-1,-1 1 1,0-1 0,1 0 0,-1 1 0,0-1 0,0 1 0,0-1 0,0 1 0,-1 0-1,-29 54-49,-10-17 388,-1-2 0,-2-2 0,-2-2-1,-33 19-338,56-38 551,-18 25 1307,47-36-1704,12-4-210,0 0 0,0-1 0,0-1 0,0-1 0,-1 0 0,1-2 0,-1 0 0,14-7 56,-11 5-432,84-39-5761,-60 22-1286</inkml:trace>
  <inkml:trace contextRef="#ctx0" brushRef="#br2" timeOffset="-193379.302">9611 3020 12268,'0'0'2413,"0"0"416,0 0-74,0 0-674,0 0-591,-15-3-268,-50-8-298,61 12-877,1 0 0,-1-1 0,1 1 0,-1 1 0,1-1 0,0 1 0,-1-1 0,1 1 0,0 0 0,0 0 1,0 0-1,0 0 0,0 1 0,1-1 0,-1 1 0,1 0 0,0 0 0,-1 0 0,1 0 0,1 0 0,-1 0 0,0 0 0,1 1 0,-1-1 0,1 1 0,0 1-47,-1 0 58,-4 7-65,1 0-1,1 1 1,0-1-1,1 1 1,0 0-1,1-1 1,0 1-1,1 1 1,1-1-1,0 0 1,1 0-1,0 0 1,1 0-1,0 0 1,1-1-1,1 1 1,1 2 7,-1-4-288,1-1 1,0 0-1,1 0 1,0-1-1,0 0 1,1 0-1,1 0 1,-1-1-1,1 0 1,1 0-1,-1-1 1,1 0-1,3 1 288,-5-5-34,-1 1 1,1-1-1,0 0 0,-1-1 1,1 0-1,1 0 0,-1 0 1,0-1-1,0 0 0,1-1 1,-1 1-1,0-1 0,1-1 1,-1 0-1,0 0 0,0 0 0,0-1 1,1 1-1,-1-2 0,-1 1 1,1-1-1,0 0 0,-1-1 1,1 1-1,-1-1 0,0-1 1,0 1-1,-1-1 0,1 0 34,5-5 255,-1 0 0,1 0 0,-2-1 0,1-1 0,-2 1 0,0-1 0,0-1 0,-1 0 0,0 0 0,-1 0 0,-1-1 0,0 1 0,-1-1 0,0-1 0,-1 1-1,-1 0 1,0-1 0,-1 1 0,-1-1 0,0 0 0,-1 1 0,-1-1 0,0 1 0,0 0 0,-2-1 0,0 1 0,0 0 0,-2 1 0,-1-5-255,3 13-3,1 1 1,0 0-1,-1-1 0,0 1 1,0 0-1,0 1 1,-1-1-1,1 1 0,-1 0 1,1 0-1,-1 0 1,0 1-1,-1 0 0,1 0 1,0 0-1,0 0 1,-1 1-1,1 0 0,-1 0 1,1 0-1,-1 1 0,0 0 1,1 0-1,-1 0 1,1 1-1,-1 0 0,1 0 1,-1 0-1,-1 2 3,-3-1-505,2 1-1,-1 1 0,0 0 1,1 0-1,0 1 1,0 0-1,0 0 0,0 1 1,1 0-1,0 0 1,-1 2 505,-17 20-5873,4-3-5129</inkml:trace>
  <inkml:trace contextRef="#ctx0" brushRef="#br2" timeOffset="-192958.746">10106 3238 20307,'0'0'3139,"0"0"-256,0 0-513,0 0-1409,0 0-609,0 0-159,0 0-193,0 0-32,-45-13-481,52 20-800,5 0-1154,-5-3-2049,-1-2-5349</inkml:trace>
  <inkml:trace contextRef="#ctx0" brushRef="#br2" timeOffset="-192552.17">10386 2878 19603,'0'0'3854,"0"0"-1132,0 0-522,0 0-796,0 0-716,0 0-202,7 15-11,29 103-96,-29 9-183,2 26-2257,-2-52-6873,-5-76 2240</inkml:trace>
  <inkml:trace contextRef="#ctx0" brushRef="#br2" timeOffset="-192285.638">10789 3116 19538,'0'0'3289,"0"0"-433,0 0-790,0 0-934,-12-14-454,-38-44 10,46 54-617,1-1-1,0 1 1,-1 0-1,1-1 1,1 0-1,-1 0 1,1 0-1,0 0 1,0 0-1,0 0 1,1 0 0,0-1-1,0 1 1,0 0-1,0-1 1,1 1-1,0-1 1,0 1-1,1-1 1,-1 1-1,1-1 1,1 1-1,-1 0 1,2-5-71,-1 7-25,-1 0 0,1 0 0,0 0 0,0 0 1,0 0-1,0 1 0,0-1 0,1 1 0,-1-1 1,1 1-1,0 0 0,-1 0 0,1 0 0,0 0 1,0 1-1,0-1 0,1 1 0,-1 0 0,0 0 0,0 0 1,1 0-1,-1 0 0,1 1 0,-1-1 0,1 1 1,-1 0-1,0 0 0,1 1 0,-1-1 0,1 1 1,-1-1-1,1 1 0,-1 0 0,2 1 25,-1 0-74,0 0 0,0 0 0,0 0 0,-1 1 0,1-1 0,-1 1 0,1 0 0,-1 0 0,0 0 0,0 1 0,0-1 0,-1 1 0,1 0 0,-1-1 0,0 1 0,0 0 0,0 0 0,-1 1 0,1-1 0,-1 0 0,0 0 0,0 1 0,0-1 0,-1 1 0,0-1 0,0 1 74,-8 117-1252,-76 134-248,86-182 1354,-1-72 157,0 0 0,0 0 0,0 0 0,0 0 0,0-1 0,0 1 0,0-1-1,1 1 1,-1 0 0,1-1 0,-1 0 0,1 1 0,0-1 0,-1 0 0,1 0-1,0 0 1,0 0 0,0 0 0,0-1 0,0 1 0,0 0 0,0-1-1,0 0 1,0 1 0,0-1 0,0 0 0,0 0 0,0 0 0,0 0 0,0-1-1,0 1 1,0 0 0,2-1-11,7-3 328,0-1 0,-1 1 0,0-2 0,0 1 0,0-2 0,-1 1 0,0-1 0,0 0 0,-1-1 0,1 0 0,-2-1 0,1 1 0,-1-1 0,-1-1 0,0 1 0,1-3-328,2-4 74,0-1 0,-1 0-1,-1-1 1,0 1 0,-1-1 0,-1-1 0,-1 1 0,-1-1-1,0 0 1,-2 1 0,0-1 0,-1-5-74,1 22-16,-1-1 0,1 0 0,-1 1-1,0-1 1,0 0 0,0 1 0,0-1 0,0 0 0,-1 1 0,1-1-1,-1 0 1,0 1 0,1-1 0,-1 1 0,-1-1 0,1 1 0,0-1-1,0 1 1,-1 0 0,0 0 0,1 0 0,-1 0 0,0 0 0,0 0-1,0 0 1,0 0 0,0 1 0,0-1 0,-1 1 0,1-1 0,0 1 0,-1 0-1,1 0 1,-1 0 0,0 1 0,1-1 0,-1 0 0,0 1 0,1 0-1,-1 0 1,0-1 0,1 2 0,-2-1 16,-66 29-9428,32-4-3960</inkml:trace>
  <inkml:trace contextRef="#ctx0" brushRef="#br2" timeOffset="-191628.503">34 14497 9769,'0'0'2493,"0"0"-592,0 0 106,0 0-91,0 0-586,0 0-220,0 0 49,0 0-118,-2-15-102,-10-94 892,5 69-1686,1-1 1,2 0-1,2-1 0,1 1 0,3-1 0,1 1 1,2 0-1,2 0 0,2 1 0,1 0 0,2 0 1,2 1-1,1 1 0,3 0 0,6-9-145,-8 21-78,2 2-1,1 0 1,0 1 0,2 1-1,0 1 1,2 0-1,0 2 1,1 1 0,1 1-1,1 1 1,0 1-1,1 1 1,1 2-1,0 0 1,0 2 0,20-4 78,41 7-2798,-88 8 2791,-1-1-1,1 0 1,-1 0 0,1 0-1,-1 0 1,1 0-1,-1 0 1,0 1-1,1-1 1,-1 0-1,1 0 1,-1 1-1,0-1 1,1 0-1,-1 1 1,1-1 0,-1 0-1,0 1 1,0-1-1,1 0 1,-1 1-1,0-1 1,0 1-1,1-1 1,-1 1-1,0-1 1,0 0 0,0 1-1,0-1 1,1 1-1,-1-1 1,0 1-1,0-1 1,0 1-1,0-1 1,0 1-1,0-1 1,-1 1-1,1-1 1,0 1 0,0-1-1,0 1 1,0-1-1,0 0 1,-1 1-1,1-1 1,0 1-1,0-1 1,-1 0-1,1 1 1,0-1-1,-1 1 1,1-1 0,0 0-1,-1 1 1,1-1-1,-1 0 1,1 0-1,-1 1 1,1-1-1,0 0 1,-1 0-1,1 0 1,-1 0 0,1 0-1,-1 1 1,1-1-1,-1 0 8,-9 0 115,1 1-1,-1-2 0,1 1 1,-1-1-1,0-1 1,1 1-1,0-2 1,-1 1-1,1-1 0,0-1 1,0 0-1,1 0 1,-1-1-1,1 1 0,0-2 1,0 1-1,1-1 1,0-1-1,0 1 1,0-1-1,0-1 0,1 1 1,1-1-1,-1 0 1,1 0-1,1 0 1,-1-1-1,1 0 0,1 0 1,-3-7-115,5 12 68,-1 0 0,1 0 0,0 0 1,0 0-1,0 0 0,1 0 0,-1 0 0,1-1 1,0 1-1,0 0 0,1 0 0,-1 0 0,1 0 1,0 0-1,0 0 0,0 0 0,0 0 0,1 0 1,-1 0-1,1 0 0,0 1 0,1-1 0,-1 1 1,0 0-1,1-1 0,0 1 0,0 0 0,0 0 1,0 1-1,0-1 0,1 1 0,-1-1 0,1 1 0,-1 0 1,1 1-1,0-1 0,0 1 0,0-1 0,0 1 1,3 0-69,4-2 25,-1 1 0,1 1 0,0-1 0,-1 2 0,1 0-1,0 0 1,-1 1 0,1 0 0,0 1 0,-1 0 0,1 1 0,-1 0 0,0 0 0,0 1 0,0 1 0,-1 0 0,1 0 0,-1 0 0,0 1 0,-1 1 0,1 0 0,-1 0 0,-1 0 0,1 1 0,-1 0 0,-1 1 0,1-1 0,-2 1 0,1 1 0,-1-1 0,0 1 0,-1 0 0,0 0-1,0 2-23,-3 1 15,0-1 1,0 1 0,-1 0 0,-1 0 0,0 0 0,-1-1 0,0 1 0,-1 0-1,0-1 1,-1 0 0,0 0 0,-1 0 0,-1 0 0,0-1 0,-4 6-17,-79 93-2714,86-107 2487,-24 20-2493,7-11-2613,2-7-5243</inkml:trace>
  <inkml:trace contextRef="#ctx0" brushRef="#br2" timeOffset="-191024.8">1591 11732 18738,'0'0'2285,"0"0"-166,0 0-26,0 0-743,0 0-688,-12 13-187,2-2-378,3-4-47,0 0 1,1 0-1,0 1 1,0 0-1,1 0 0,-1 1 1,2 0-1,0-1 1,0 1-1,0 1 1,0 2-51,-2 11 19,1 1 0,0-1 0,2 1 1,1 0-1,1 0 0,2 17-19,-1-34-96,1 1 0,0 0 0,1 0 0,0-1 0,0 1 0,0-1 0,1 1 0,0-1 0,1 0 0,0 0 0,0-1 0,0 1 0,1-1 0,0 0 0,0 0 0,0 0 0,1-1 0,0 0 0,0 0 0,0 0 0,1-1 0,1 1 96,2 1-115,-1-2 1,1 1-1,0-1 0,0-1 1,0 0-1,0 0 0,0-1 0,1 0 1,-1-1-1,1 0 0,0-1 1,-1 0-1,1 0 0,-1-1 1,1-1-1,-1 0 0,1 0 1,-1-1-1,0 0 0,0-1 0,-1 0 1,1-1-1,-1 0 0,0 0 1,0-1-1,0 0 0,-1-1 1,0 0-1,0 0 0,-1-1 1,5-5 114,0-3 352,-1 0 1,-1-1 0,-1 0 0,0 0-1,-2-1 1,1 0 0,-2 0 0,-1-1-1,0 0 1,-1 0 0,-1 0 0,-1 0-1,-1 0 1,0-1 0,-2 1-1,0-1 1,-1 1 0,-1 0 0,-1 0-1,0 0 1,-2 0 0,0 1 0,-1 0-1,-1 0 1,0 1 0,-6-8-353,11 20 9,0 1 0,0 0 0,0-1 0,0 1 0,-1 0 0,0 1 0,0-1 0,0 0 0,0 1 0,0 0 0,-1 0 0,1 1 0,-1-1 0,0 1 0,0 0 0,0 0 0,0 0 0,0 1 0,0 0 0,0 0 0,-1 0 0,1 1 0,0-1 0,-1 1 0,1 1 0,0-1 0,0 1 0,-1 0 0,1 0 0,0 0 0,0 1 0,0-1 0,0 1 0,0 1 0,0-1 0,1 1 0,-1 0 0,-2 2-9,1 1-233,-1 0 1,1 1 0,1-1 0,-1 2 0,1-1 0,0 0-1,1 1 1,0 0 0,0 0 0,1 0 0,0 1 0,0-1-1,0 3 233,-1 74-8785,12-53 746</inkml:trace>
  <inkml:trace contextRef="#ctx0" brushRef="#br2" timeOffset="-190688.912">2443 11868 17777,'0'0'6118,"0"0"-3748,0 0-801,-93-49-63,73 40-898,6 2-448,5-3-160,9 2-32,0-2-736,11 0-674,5 0-640,6-5-1281,3 4-2050,-1-1-10666</inkml:trace>
  <inkml:trace contextRef="#ctx0" brushRef="#br2" timeOffset="-190344.963">2724 11113 14189,'0'0'4709,"0"0"-956,0 0-620,0 0-842,0 0-786,0 0-416,0 0-416,-12 21-300,-40 66-175,32 6-94,19-77-96,1-6-104,0-1 1,1 1-1,0-1 0,0 1 0,1-1 1,0 0-1,0 0 0,1 1 1,1-2-1,-1 1 0,1 0 1,1-1-1,0 0 0,0 0 1,0 0-1,1 0 0,1-1 0,-1 0 1,1-1-1,0 1 0,0-1 1,1 0-1,0-1 0,0 0 1,0 0-1,0-1 0,2 0 96,0 2-197,0-2 0,0 1-1,0-1 1,0-1 0,1 0 0,0 0 0,-1-1-1,1-1 1,0 1 0,0-2 0,0 0-1,0 0 1,0-1 0,0 0 0,0-1-1,0 0 1,-1 0 0,1-2 0,7-2 197,-14 1 242,1-1 0,-1 0 1,0 0-1,-1 0 0,1 0 1,-1-1-1,-1 1 0,1-1 1,-1 0-1,0 1 0,-1-1 1,1 0-1,-1 0 0,-1-1 1,1 1-1,-1 0 0,0 0 0,-1 0 1,0 0-1,0 0 0,-1 0 1,1 0-1,-1 0 0,-1 1 1,0-1-1,0 0 0,0 1 1,-1-1-243,0 2 9,1 1-1,-1 0 1,0 1 0,0-1 0,-1 1 0,1 0 0,-1 0-1,1 0 1,-1 0 0,0 1 0,0 0 0,0 0 0,0 0 0,-1 1-1,1-1 1,0 1 0,-1 1 0,1-1 0,-1 1 0,1 0-1,-1 0 1,1 0 0,-1 1 0,1 0 0,0 0 0,-1 0 0,1 1-1,0 0 1,0 0 0,0 0 0,0 1 0,0-1 0,-1 2-9,-48 53-3597,49-38-292,9-7-3101,9-4-7141</inkml:trace>
  <inkml:trace contextRef="#ctx0" brushRef="#br2" timeOffset="-190061.888">3401 10916 19731,'28'-107'7868,"-29"107"-7789,1 0-1,0 0 1,0 0-1,-1 0 0,1 0 1,0 0-1,-1 0 0,1 0 1,0 0-1,0 0 1,-1 0-1,1 0 0,0-1 1,0 1-1,-1 0 0,1 0 1,0 0-1,0 0 0,-1 0 1,1 0-1,0-1 1,0 1-1,-1 0 0,1 0 1,0 0-1,0-1 0,0 1 1,0 0-1,-1 0 1,1-1-1,0 1 0,0 0 1,0 0-1,0-1 0,0 1 1,0 0-1,0 0 0,0-1 1,0 1-1,0 0 1,0 0-1,0-1 0,0 1 1,0 0-1,0-1 0,0 1 1,0 0-1,0 0 1,0-1-1,0 1 0,0 0 1,0 0-1,0-1-78,-20 19 934,11-5-922,-1 0 1,1 0-1,1 1 1,1 0-1,0 1 1,1-1 0,0 1-1,-3 13-12,8-23-1,-1 2 0,1-1 0,0 0 1,0 0-1,1 0 0,0 0 0,0 1 0,0-1 0,1 0 0,0 0 0,0 0 1,1 0-1,-1 0 0,1 0 0,1 0 0,-1 0 0,1-1 0,0 1 0,0-1 1,1 0-1,-1 0 0,1 0 0,4 3 1,16 13-161,1-2 1,2-1-1,-1-1 0,2-1 1,7 2 160,-25-13-19,-8-4 13,0 0 1,1 0-1,-1 0 1,0 1 0,1-1-1,-1 1 1,0 0-1,0 0 1,-1 0-1,1-1 1,0 2-1,0-1 1,-1 0-1,1 0 1,-1 0-1,0 1 1,0-1 0,0 1-1,0-1 1,0 1-1,0-1 1,-1 1-1,1-1 1,-1 1-1,0 0 1,0-1-1,0 1 1,0 0-1,0-1 1,0 1-1,-1 0 1,0-1 0,1 1-1,-1-1 1,0 1-1,0-1 1,0 1-1,0-1 1,-1 0-1,1 1 1,-1-1-1,-1 1 6,-3 6-63,-1-1-1,0 0 0,-1 0 0,0-1 0,0 0 0,-1-1 1,0 1-1,0-2 0,0 1 0,-1-1 0,0-1 0,0 0 1,0 0-1,-2 0 64,-94 14-4995,71-23 556,20-13-2183,13 4-297</inkml:trace>
  <inkml:trace contextRef="#ctx0" brushRef="#br2" timeOffset="-189669.149">3440 10843 9865,'0'0'3139,"0"0"-576,67-80 63,-35 55-928,2 3-609,2 0 160,6 1 192,-3 2-352,2 6-576,-8 5-97,-9 3-159,-8 5-161,-11 6-96,-4 5-193,-11 10-1344,-10 4-961,-5 7-1474,-2 2-6822</inkml:trace>
  <inkml:trace contextRef="#ctx0" brushRef="#br2" timeOffset="-189393.434">2854 11928 20435,'0'0'3203,"0"0"-1377,0 0-320,137-67-97,-60 22-769,11-8-223,3-1-97,-2-1-224,-9 4-96,-11 8-352,-17 10-545,-8 13-512,-20 10-801,-17 10-1410,-8 9-2401,-18 8-7881</inkml:trace>
  <inkml:trace contextRef="#ctx0" brushRef="#br2" timeOffset="-189392.434">2877 12108 19763,'0'0'2082,"107"24"-833,-39-51 0,13-6-736,4-7-321,10-6 576,4-1 386,-3 0-418,-10 1 1,-14 3-705,-13 8-32,-17 3-2402,-19 5-2723,-13 10-9385</inkml:trace>
  <inkml:trace contextRef="#ctx0" brushRef="#br1" timeOffset="-151901.364">17948 11103 11082,'0'0'3438,"-15"-10"-1153,-121-68 2514,119 65-2214,53 21-2084,750 216-394,-513-141-86,3-12 1,3-13-1,261 20-21,-440-76 91,-99-2-89,0-1 0,-1 1 1,1-1-1,-1 1 0,1-1 1,-1 0-1,1 1 0,-1-1 1,1 0-1,-1 1 0,0-1 1,1 0-1,-1 0 0,0 1 1,0-1-1,1 0 0,-1 0 1,0 0-1,0 1 1,0-1-1,0 0 0,0 0 1,0 0-1,0 0 0,0 1 1,0-1-1,-1 0 0,1 0 1,0 0-1,0 1 0,-1-1 1,1 0-1,0 1 0,-1-1 1,1 0-1,-1 1 0,1-1 1,-1 0-1,0 1 0,1-1 1,-1 1-1,1-1 0,-1 1 1,0-1-1,1 1 1,-1-1-1,0 1 0,0 0 1,1-1-1,-1 1 0,0 0 1,0 0-1,0 0 0,1-1 1,-1 1-1,0 0 0,0 0 1,0 0-1,1 0 0,-1 0 1,0 1-3,-1-2 6,-53-35 5,-1 3-1,-1 2 1,-2 3 0,-25-7-11,67 28 4,-2 0 1,1 2 0,-1 0-1,0 1 1,0 0-1,0 2 1,-14 0-5,32 2 15,0 1-1,0-1 1,0 1 0,1-1-1,-1 1 1,0 0 0,0-1 0,0 1-1,1 0 1,-1 0 0,1-1-1,-1 1 1,0 0 0,1 0 0,-1 0-1,1 0 1,0 0 0,-1 0-1,1 0 1,0 0 0,0 0-1,-1 0 1,1 0 0,0 0 0,0 0-1,0 0 1,0 0 0,0 0-1,0 0 1,1 0 0,-1 0 0,0 0-1,0 0 1,1 0 0,-1 0-1,1 0 1,-1 0 0,1 0 0,-1-1-1,1 1 1,-1 0 0,1 0-1,0 0 1,0 0-15,1 3 41,87 187 1732,-82-173-1822,0 0-1,-1 1 1,-1 0 0,-1 0-1,0 0 1,-2 0 0,0 1 0,-1-1-1,-1 1 1,-1-1 0,0 1-1,-2-1 1,-3 15 49,-31 48-3256,-13-2-4149</inkml:trace>
  <inkml:trace contextRef="#ctx0" brushRef="#br1" timeOffset="-150192.289">27387 991 224,'0'0'18450,"0"0"-17874,0 0-352,0 0-160,0 0 673,0 0 64,76 61-64,-74-4-257,-2 9-416,1 3-64,0 4-32,2 1-96,0-1-577,0 5-576,-1-11-1249,-1-6-1602,2-10 2018,1-17-4356</inkml:trace>
  <inkml:trace contextRef="#ctx0" brushRef="#br1" timeOffset="-149754.869">27550 1409 6887,'-3'-86'3496,"-1"29"-2100,3 0 1,2-1 0,3 1-1,2-1 1,6-16-1397,-10 67 133,-1-1 0,1 1 0,1-1 0,-1 1 0,1 0 0,0 0 0,1 0 0,0 0 0,0 1 0,0 0 0,1-1 0,0 2 0,0-1 0,0 0 0,1 1 1,0 0-1,0 0 0,0 1 0,1 0 0,-1 0 0,1 0 0,0 1 0,0 0 0,0 0 0,1 1 0,6-1-133,-7 0 51,0 2 1,0-1-1,0 1 0,0 0 0,0 0 1,1 1-1,-1 0 0,0 1 1,0-1-1,0 1 0,0 1 0,0-1 1,0 1-1,0 0 0,0 1 1,0 0-1,-1 0 0,1 0 0,-1 1 1,0 0-1,0 0 0,-1 0 1,1 1-1,-1 0 0,0 0 0,0 1 1,0-1-1,-1 1 0,0 0 0,0 0 1,-1 0-1,1 1 0,1 3-51,-5-1-45,0 0-1,0 0 0,0 0 0,-1 0 1,-1 0-1,0-1 0,0 1 0,0-1 0,-1 1 1,0-1-1,-1 0 0,0 0 0,0 0 1,-1 0-1,0-1 0,0 0 0,0 0 1,-1 0-1,-2 1 46,-9 10-6,0-2-1,-2 0 1,1-1-1,-2-1 1,0 0 0,-14 6 6,22-12 333,29-9 64,-12 1-428,34-6 199,-21 2-148,0 1-1,1 1 1,-1 0-1,1 1 1,0 1-1,-1 1 1,1 1-1,0 0 1,-1 1-1,0 1 1,0 1-1,0 1 1,3 1-20,-14-4-4,1 0 1,-1 0-1,0 1 0,0 0 1,0 0-1,-1 1 1,1-1-1,-1 2 0,0-1 1,0 1-1,-1-1 1,0 1-1,0 1 0,0-1 1,-1 1-1,0 0 1,0 0-1,0 0 0,-1 1 1,0-1-1,-1 1 1,0 0-1,0-1 0,-1 1 1,1 0-1,-2 0 1,1 0-1,-1 0 0,0 0 1,-1 0-1,0 0 1,0 0-1,-1 0 0,0 0 1,0-1-1,-1 1 1,0-1-1,0 1 0,-1-1 1,-2 3 3,-10 7-29,-1 0-1,-1 0 1,0-2 0,-2 0 0,1-1-1,-2-2 1,0 0 0,0 0 0,-1-2 0,0-1-1,-1-1 1,0-1 0,0-1 0,-1 0 0,1-2-1,-1-1 1,-23 0 29,8-10-2187,26-17-2923,13 4-747</inkml:trace>
  <inkml:trace contextRef="#ctx0" brushRef="#br1" timeOffset="-149419.394">28420 1135 14510,'0'0'5765,"0"0"-3651,0 0-352,0 0 384,0 0-1025,0 0-609,0 0-95,-37 97-65,27-48-160,5 0-128,3 2-64,0 1 0,2-1-128,0-3-576,0-7-770,3-2-1280,6-11-1122,2-5-3331</inkml:trace>
  <inkml:trace contextRef="#ctx0" brushRef="#br1" timeOffset="-149418.394">28652 859 14350,'0'0'928,"0"0"-896,0 0-32,0 0-96,0 0-96,0 0-1890,0 0-2242</inkml:trace>
  <inkml:trace contextRef="#ctx0" brushRef="#br1" timeOffset="-148853.346">29225 1151 12236,'1'-13'7078,"0"-43"-3309,0 54-3620,-2 0 0,1-1 0,0 1 0,0 0 0,-1 0 1,1 0-1,-1 0 0,1 0 0,-1 0 0,0 0 0,0 0 0,0 0 0,0 0 0,0 0 0,0 0 0,-1 1 0,1-1 0,-1 0 0,1 1 0,-1-1 0,1 1 0,-1 0 1,0 0-1,0-1 0,0 1 0,0 0 0,0 0 0,0 1 0,0-1 0,0 0 0,0 1 0,0-1 0,0 1 0,0 0 0,-2-1-149,-70 7 351,57-1-358,-1 0-1,1 1 0,-1 1 1,2 1-1,-1 0 1,1 1-1,1 1 1,-1 0-1,2 1 1,-1 1-1,2 0 1,-1 1-1,2 0 1,0 1-1,0 0 1,2 1-1,-2 3 8,9-13-110,0 1 0,0-1 0,1 1 0,-1 0 0,1 0 0,1 0 0,-1 0 0,1 0 0,0 0 0,0 0 0,1 1 0,0-1 0,0 0 0,1 0 0,-1 1 0,1-1 0,0 0 1,1 0-1,0 0 0,0 0 0,0 0 0,1-1 0,-1 1 0,1 0 0,1-1 0,-1 0 0,1 0 0,0 0 0,0 0 0,0-1 0,1 0 0,-1 1 0,1-2 0,0 1 0,1 0 0,-1-1 0,0 0 0,1 0 0,0-1 0,2 1 110,2 0-178,1 0-1,0 0 0,0-2 1,-1 1-1,1-1 1,0-1-1,0 0 0,0 0 1,0-1-1,0-1 1,0 0-1,-1 0 0,1-1 1,-1 0-1,1-1 1,-1-1-1,0 1 0,6-5 179,-2 1 130,0-1 0,-1-1 0,0 0 0,-1-1-1,0 0 1,-1 0 0,8-11-130,-19 22 61,0 1 0,0-1-1,0 0 1,0 1 0,0-1 0,0 1-1,0-1 1,0 0 0,0 1 0,0-1-1,1 0 1,-1 1 0,0-1 0,0 0-1,0 1 1,1-1 0,-1 0 0,0 1 0,0-1-1,1 0 1,-1 1 0,0-1 0,0 0-1,1 0 1,-1 0 0,0 1 0,1-1-1,-1 0 1,0 0 0,1 0 0,-1 0-1,0 0 1,1 1 0,-1-1 0,1 0 0,-1 0-1,0 0 1,1 0 0,-1 0 0,1 0-1,-1 0 1,0 0 0,1 0 0,-1-1-1,0 1 1,1 0 0,-1 0 0,0 0-1,1 0 1,-1 0 0,0-1 0,1 1 0,-1 0-1,0 0 1,1-1 0,-1 1 0,0 0-1,0 0 1,1-1 0,-1 1 0,0 0-1,0-1 1,1 1 0,-1 0 0,0-1 0,0 1-1,0-1-60,11 21 408,0-17-375,-1 0 1,0 0-1,1-1 0,0 0 1,-1-1-1,1-1 0,0 1 1,0-1-1,0-1 1,-1 0-1,1-1 0,0 0 1,-1-1-1,0 1 0,1-2 1,-1 0-1,0 0 0,-1-1 1,1 0-1,-1-1 1,0 0-1,0 0 0,-1-1 1,0 0-34,22-13 171,-2-1 0,-1-1 0,0-2 1,-2-1-1,-1-1 0,-1-1 1,-1 0-1,-1-2 0,-2-1 0,-1 0 1,-1-1-1,8-24-171,-12-10 290,-13 64-290,-1-1 1,1 1-1,0 0 1,-1-1 0,1 1-1,-1 0 1,1 0-1,-1-1 1,1 1-1,-1 0 1,0 0-1,0 0 1,1 0-1,-1 0 1,0 0 0,0 0-1,0 0 1,0 0-1,0 0 1,0 1-1,-1-1 1,1 0-1,0 1 1,0-1-1,0 1 1,-1-1 0,1 1-1,0 0 1,0-1-1,-1 1 1,1 0-1,0 0 1,-1 0-1,1 0 1,0 0-1,-1 0 1,1 0 0,0 1-1,-1-1 1,1 0-1,0 1 1,0-1-1,-1 1 1,1-1-1,0 1 1,-1 0-1,-3 1 0,0 0 0,0 1 0,0-1-1,0 1 1,0 0 0,1 0 0,-1 1 0,1 0 0,0-1 0,0 1 0,0 1-1,1-1 1,-1 0 0,1 1 0,0 0 0,0 0 0,1 0 0,-1 0 0,1 0 0,0 0-1,1 1 1,-1-1 0,0 4 0,-11 132-99,16-112-83,0 1-1,2-1 1,1 0-1,2 0 1,0-1-1,2 0 1,1-1-1,2 0 1,0 0-1,2-1 1,1-1-1,0-1 1,2 0-1,1-1 1,1-1-1,22 19 183,118 112-74,-157-150 79,-2-3-4,1 1 0,-1-1 0,0 1 0,0-1 0,1 1 0,-1-1 0,0 1 0,0 0 0,0 0 0,0-1 0,0 1 0,0 0 0,0 0 0,0 0 1,0 0-1,0 0 0,0 1 0,-1-1 0,1 0 0,0 0 0,-1 0 0,1 1 0,-1-1 0,1 0 0,-1 1 0,0-1 0,0 0 0,1 1 0,-1-1 0,0 0 0,0 1 0,0-1 0,-1 0 0,1 1 0,0-1 1,0 0-1,-1 1 0,1-1 0,-1 0 0,1 1 0,-1-1 0,1 0 0,-1 0 0,0 0 0,0 0 0,0 1-1,-92 2-192,-230-10-2505,-151 3-4973,359 8 1573</inkml:trace>
  <inkml:trace contextRef="#ctx0" brushRef="#br1" timeOffset="-148582.159">27335 2191 14926,'8'14'2184,"-4"-7"-2094,-1-1 1,1 0 0,1 0 0,-1-1-1,1 0 1,0 1 0,0-1 0,0-1-1,1 1 1,-1-1 0,1 0 0,0 0-1,1-1 1,-1 0 0,1 0 0,-1 0-1,1-1 1,0 0 0,0 0 0,0-1-1,5 1-90,89 7 1331,-1-5 0,1-4 0,40-7-1331,278-33 3689,347-83-3689,-363 47 1944,52-32-1944,-320 70 154,-1-7-1,-3-5 1,-1-6 0,-4-5-1,23-21-153,-96 51 69,-2-3 0,-2-3-1,-1-1 1,-2-2 0,38-44-69,-67 65 26,0-1 0,-1-1 0,-1-1 1,-1 0-1,-1-1 0,-1 0 0,-1-1 0,-1-1 0,-1 1 1,-2-1-1,0-1 0,-1 0 0,-2 0 0,1-24-26,-5 26-12,-1-1-1,-2 1 1,0 0-1,-2 0 1,0 0-1,-2 0 1,-1 1-1,0 0 1,-2 1-1,-1 0 1,0 0-1,-2 1 1,0 1-1,-1 0 1,-1 0-1,-1 2 1,-4-3 12,-20-19-82,-2 2 0,-1 2 0,-3 1 1,0 3-1,-2 1 0,-1 3 0,-3 1 82,-260-103-128,-63 31 6,-60 38-87,-57 40 188,-54 40 133,121 25 9,2 19 0,3 18 0,-182 69-121,-22 48 304,344-91 70,-6 17-374,107-38 134,-120 82-134,211-111 23,2 3 0,3 4 0,-21 24-23,60-47 12,1 3-1,3 1 1,1 3 0,3 1 0,-1 5-12,16-19-23,1 0 0,2 1 0,2 1 0,1 1 0,2 0 0,1 1 0,3 0 1,1 0-1,1 1 0,3 0 0,1 0 0,2 1 0,2-1 0,1 0 0,2 0 1,2 0-1,2 0 0,1-1 0,3 0 0,0-1 0,18 34 23,-2-12-176,3-2 0,2-1 0,3-1 0,13 12 176,17 16-366,4-3 0,57 50 366,214 159-1180,-98-120-1101,8-10 0,6-11 0,6-12-1,6-11 1,6-12 0,79 13 2281,189 39-7591</inkml:trace>
  <inkml:trace contextRef="#ctx0" brushRef="#br1" timeOffset="-146073.885">21335 11429 8872,'0'0'4004,"2"-14"-1532,-1 4-1936,9-47 1745,2 14 3320,-7 81-3444,-49 456-1911,29 30-71,34 255-175,1-117 172,-39 1264 2972,4-1493-4097,-19-1 0,-64 285 953,56-488-2472,14-81-4110,20-98-747</inkml:trace>
  <inkml:trace contextRef="#ctx0" brushRef="#br1" timeOffset="-145561.911">18982 16759 11755,'23'-5'4490,"219"-45"-2862,483-28-283,189 25-1345,-908 53 6,3007-108 1914,-1568 62 1033,-856 27-1952,1114-51 1015,-1359 45-1952,-53-4 0,-147 11 139,137-36-203,-254 48-64,0-1 1,0-2 0,-1-1-1,0-1 1,-1-1 0,0-1 0,12-9 63,-33 19-117,0 0 0,0 0 1,0 0-1,0-1 0,-1 1 1,1-1-1,-1 0 0,0 0 1,0 0-1,-1-1 0,1 1 1,-1-1-1,0 1 0,0-1 1,1-2 116,-3 3-288,1 0 0,-1 0 0,0 0 1,0 0-1,0 0 0,-1 0 0,1 0 1,-1 0-1,0 0 0,0 1 0,-1-1 0,1 0 1,-1 0-1,1 1 0,-1-1 0,0 1 1,-1 0-1,1-1 0,-1 1 288,-38-43-6812</inkml:trace>
  <inkml:trace contextRef="#ctx0" brushRef="#br1" timeOffset="-145104.35">23306 12145 15439,'0'0'4334,"0"0"-1104,0 0-1933,0 0 326,0 0-475,0 0-678,0 0-283,10 4-86,71 49-32,163 162-2925,-239-211 2728,-1 0-1,1 0 1,0 0-1,0-1 1,0 0-1,1 0 1,-1 0-1,1-1 1,-1 1-1,1-1 1,0-1-1,0 1 1,0-1-1,2 0 129,-6-2-3,0 0-1,0 0 0,0 0 0,0-1 0,-1 1 0,1-1 1,0 1-1,-1-1 0,1 1 0,-1-1 0,1 0 0,-1 0 1,0 0-1,0 0 0,0 0 0,0 0 0,0 0 1,0 0-1,0 0 0,-1 0 0,1-1 0,-1 1 0,0 0 1,0 0-1,1-1 0,-1 1 0,-1 0 0,1-1 4,1-2 22,3-19 391,-1 0 1,0-1-1,-2 1 1,-1-1-1,-1 1 1,-2-1-1,0 1 1,-1 0-1,-1 0 1,-1 0-1,-6-10-413,12 32 52,-1 1-1,1-1 0,-1 1 0,1-1 1,-1 1-1,0-1 0,1 1 1,-1 0-1,0 0 0,0-1 1,0 1-1,0 0 0,0 0 1,-1 0-1,1 0 0,0 0 0,0 0 1,-1 0-1,1 0 0,0 1 1,-1-1-1,1 1 0,-1-1 1,1 1-1,-1-1 0,1 1 1,-1 0-1,1-1 0,-1 1 0,0 0 1,1 0-1,-1 0 0,1 1 1,-1-1-1,1 0 0,-1 0 1,1 1-1,-1-1 0,1 1 0,-1 0 1,1-1-1,-1 1 0,1 0 1,0 0-1,-1 0-51,-52 51 611,10 5-843,3 2 0,3 2 0,2 1 0,2 5 232,-32 72-9273,46-95-1127</inkml:trace>
  <inkml:trace contextRef="#ctx0" brushRef="#br1" timeOffset="-144462.423">23442 13612 16720,'0'0'3400,"0"0"-1483,0 0-230,0 0-123,0 0-988,0 0-442,0 0-91,13 13-17,74 86-191,-78-84-21,1 0 1,0 0-1,1-1 1,1 0-1,0-1 1,1 0-1,0-1 1,1-1-1,1 0 1,-1-1-1,2 0 1,-1-2-1,1 1 1,1-2-1,-1 0 1,1-1-1,0-1 1,1-1-1,-1 0 1,13 1 185,-27-5 16,1-1 1,-1 1 0,0-1 0,1 1 0,-1-1-1,1 0 1,-1 0 0,0-1 0,0 1-1,1-1 1,-1 1 0,0-1 0,-1 0 0,1 0-1,0 0 1,0-1 0,-1 1 0,1-1-1,-1 1 1,0-1 0,0 0 0,0 0 0,0 0-1,0 0 1,-1 0 0,0 0 0,1 0-1,-1-1 1,0 1 0,0 0 0,-1-1 0,1 1-1,-1-3-16,-2-119 2692,2 120-2584,0 0 0,0 0 1,0 0-1,-1 0 0,0 0 0,0 0 0,0 0 0,-1 0 0,1 0 0,-1 0 0,0 1 0,-1-1 0,1 1 0,-1 0 0,0-1 0,0 1 0,0 0 0,0 1 0,-1-1 0,0 1 0,1-1 0,-1 1 0,-1 0 0,1 0 0,0 1 0,-1 0 0,1-1 0,-1 1 1,0 1-1,0-1 0,1 1 0,-1-1 0,0 2 0,0-1 0,0 0 0,-1 1 0,1 0 0,0 0 0,0 1 0,0-1 0,0 1 0,-2 1-108,-7 8-6,1 0 1,0 1-1,0 1 0,1 0 0,1 0 1,0 2-1,1-1 0,0 1 1,1 1-1,0-1 0,2 2 0,0-1 1,0 1-1,-1 7 6,-19 56-2643,15-26-2113,6-16-1661</inkml:trace>
  <inkml:trace contextRef="#ctx0" brushRef="#br1" timeOffset="-143890.993">23999 15028 16848,'4'-13'3235,"20"-63"1815,-7 70-1850,7 28-2945,-22-20-171,4 6-61,13 17-13,1-1 1,0-1-1,2-1 1,1-1-1,0-1 1,8 4-11,-17-14-64,1 0 1,0-1 0,1 0-1,-1-1 1,1-1 0,1-1-1,0 0 1,-1-1-1,2-1 1,-1 0 0,0-2-1,1 0 1,-1 0-1,1-2 1,0 0 0,15-3 63,-29 1 12,1 1 0,-1-1 0,0 0 0,1 0 0,-1-1 1,0 1-1,0-1 0,-1 0 0,1 0 0,0-1 0,-1 1 0,0-1 1,0 1-1,0-1 0,0 0 0,-1 0 0,1 0 0,-1-1 1,0 1-1,-1 0 0,1-1 0,-1 0 0,1 1 0,-1-1 0,0-1-12,1-121 1154,-19 78-254,17 48-874,-1 0-1,1 0 1,-1 0-1,1 0 1,0 0-1,-1 0 1,0 0 0,1 0-1,-1 1 1,1-1-1,-1 0 1,0 0 0,0 0-1,0 1 1,1-1-1,-1 0 1,0 1-1,0-1 1,0 1 0,0-1-1,0 1 1,0 0-1,0-1 1,0 1-1,0 0 1,0-1 0,0 1-1,0 0 1,0 0-1,0 0 1,-1 0 0,1 0-1,0 0 1,0 1-1,0-1 1,0 0-1,0 0 1,0 1 0,0-1-1,0 1 1,0-1-1,0 1 1,0-1-1,0 1 1,1-1 0,-2 1-26,-8 12 22,1-1 1,-1 1 0,2 0-1,0 1 1,1 0 0,0 0-1,1 1 1,0 0 0,-1 9-23,-6 12-18,-20 50-589,-6 16-2845,12-36-4948,10-30-4231</inkml:trace>
  <inkml:trace contextRef="#ctx0" brushRef="#br1" timeOffset="-143366.794">25560 14939 19122,'4'-15'3064,"16"-48"-704,-20 62-2249,0-1 0,0 1 0,0-1 0,0 1 0,1-1 1,-1 1-1,1 0 0,-1-1 0,1 1 0,-1 0 0,1-1 0,0 1 0,-1 0 0,1 0 1,0 0-1,0-1 0,0 1 0,0 0 0,0 0 0,0 0 0,0 1 0,0-1 0,0 0 0,1 0 1,-1 0-1,0 1 0,1-1 0,-1 1 0,0-1 0,1 1 0,-1 0 0,1-1 0,-1 1 1,0 0-1,1 0 0,-1 0 0,1 0 0,-1 0 0,1 0 0,-1 0 0,1 1-111,40 34 165,-33-26-59,57 59 87,-37-36-658,1-1 0,1-1-1,1-1 1,2-2 0,1-1 0,1-2-1,1-2 1,25 11 465,-58-30 4,0-1 1,0 0-1,0 0 0,0 0 1,0 0-1,1-1 1,-1 1-1,0-1 0,1-1 1,-1 1-1,1 0 0,-1-1 1,1 0-1,-1 0 0,1-1 1,-1 1-1,1-1 0,-1 0 1,1 0-1,-1 0 0,0-1 1,0 1-1,1-1 0,-1 0 1,0 0-1,-1-1 0,1 1 1,0-1-1,-1 0 0,1 0 1,-1 0-1,0 0 1,0-1-1,0 1 0,0-1 1,-1 0-1,0 1 0,1-1 1,-1 0-1,-1-1 0,1 1 1,-1 0-1,1-1-4,0-10 316,0 0 0,-1 0 1,-1 0-1,0 0 0,-1 0 0,-1 0 1,0 0-1,-1 1 0,-1-1 0,0 1 0,-1-1 1,0 1-1,-1 1 0,-1-1 0,0 1 0,-1 0 1,-2-1-317,7 12 28,-1 0 1,0 0-1,0 1 1,0-1 0,0 1-1,0 0 1,0 0-1,0 1 1,0-1-1,0 1 1,-1 0 0,1 0-1,0 0 1,0 1-1,0-1 1,0 1-1,-1 0 1,1 0 0,0 1-1,1-1 1,-1 1-1,0 0 1,0 0 0,1 0-1,-1 0 1,1 0-1,-1 1 1,1 0-1,0 0 1,0 0 0,0 0-1,1 0 1,-1 1-1,1 0-28,-29 25-313,2 2 0,1 1 0,1 1 0,2 2-1,2 0 1,-19 38 313,13 6-6769,23-49-881</inkml:trace>
  <inkml:trace contextRef="#ctx0" brushRef="#br1" timeOffset="-142816.668">26795 14067 14414,'0'0'2840,"-2"-13"-662,-3-42-70,5 54-2013,0 0-1,0 0 0,0 0 1,-1 0-1,1 0 0,0 0 1,0 0-1,0 0 0,0 0 0,0 0 1,1 0-1,-1 0 0,0 1 1,0-1-1,1 0 0,-1 0 1,1 0-1,-1 0 0,0 0 1,1 0-1,0 1 0,-1-1 0,1 0 1,-1 0-1,1 1 0,0-1 1,0 0-1,-1 1 0,1-1 1,0 1-1,0-1 0,0 1 1,-1-1-1,1 1 0,0 0 0,0-1 1,0 1-1,0 0 0,0 0 1,0-1-1,0 1 0,0 0 1,0 0-1,0 0 0,0 0 1,0 1-1,0-1 0,0 0 0,0 0 1,0 0-1,0 1 0,-1-1 1,2 1-95,6 0 281,12 1-40,-1 2 0,-1 1-1,1 0 1,-1 1 0,1 1 0,-2 0-1,1 2 1,-1 0 0,-1 1 0,9 6-241,138 107 10,-161-121-22,0 0 0,0-1 0,0 0 0,0 1 0,0-1 0,0 0 0,0 0 0,1 0 0,-1-1 0,0 1 0,1 0 0,-1-1 0,1 0 0,-1 1 0,1-1 0,-1 0 0,0 0 0,1 0 0,-1-1 0,1 1 0,-1-1 0,1 1 0,-1-1 0,0 0 0,1 0 0,-1 0 0,0 0 0,0 0 0,0 0 0,0-1 0,0 1 0,0-1 0,0 1 0,0-1 0,-1 0 0,1 0 0,-1 0 0,1 0 0,-1 0 0,0 0 0,1 0 0,-1 0 0,0 0 0,0-2 12,3-16 2,0 1-1,-1 0 1,-2-1 0,0 0 0,-1 1 0,0-1-1,-2 0 1,-1 1 0,0-1 0,-1 1-1,-1 0 1,-1 0 0,-1 1 0,0 0 0,-5-8-2,12 24 11,-1 0 1,1 0 0,-1 0 0,1 0 0,-1 0 0,0 0-1,0 1 1,0-1 0,0 0 0,0 0 0,0 1 0,0-1-1,0 0 1,-1 1 0,1-1 0,-1 1 0,1 0-1,-1-1 1,0 1 0,1 0 0,-1 0 0,0 0 0,0 0-1,0 1 1,0-1 0,0 0 0,0 1 0,0-1 0,0 1-1,0 0 1,0-1 0,0 1 0,0 0 0,0 0 0,0 1-1,0-1 1,0 0-12,-53 76 160,-8 34-449,38-64-1921,-2 0-3336,11-17-593</inkml:trace>
  <inkml:trace contextRef="#ctx0" brushRef="#br1" timeOffset="-142326.219">27427 12132 14990,'4'-13'3732,"14"-43"-967,-15 53-2551,-1-1 0,1 1 0,-1 0-1,1 1 1,0-1 0,0 0 0,0 1 0,0-1 0,1 1-1,-1 0 1,1 0 0,-1 0 0,1 1 0,0-1 0,0 1-1,-1 0 1,1 0 0,0 0 0,0 1 0,0-1 0,0 1-1,0 0 1,0 0 0,0 1 0,0-1 0,0 1 0,0 0-1,2 0-213,2 0 72,18 3 8,0 1-1,-1 1 1,1 1-1,-2 2 1,1 0-1,-1 2 1,0 0-1,-1 2 1,-1 1-1,16 11-79,28 54-58,-54-116 202,-11-158 1655,0 194-1765,-1 0 0,1 0 0,-1 0 0,1 0 0,-1 0 0,0 0 0,1 0 0,-1 0 0,0-1 0,0 1 0,0 0 0,0 0 0,0 0 0,0 0 0,0-1 0,0 1 0,0 0 0,-1 0 0,1 0 0,0 0 0,-1 0 0,1 0 0,-1 0 0,1-1 0,-1 2 0,0-1 0,1 0 1,-1 0-1,0 0 0,0 0 0,0 0 0,0 0 0,0 1 0,1-1 0,-1 0 0,0 1 0,0-1 0,-1 1 0,1-1 0,0 1 0,0-1 0,0 1 0,0 0 0,0 0 0,0 0 0,-1-1 0,1 1 0,0 0 0,0 0 0,0 0 0,0 1 0,-1-1 0,1 0 0,0 0 0,0 1 0,0-1 0,0 1 0,0-1 0,-1 1-34,-15 22 41,1 1-1,2 1 1,0 0-1,2 1 1,-8 21-41,1-3 5,-46 93-883,20-49-3310,30-63 259,0-6-2317</inkml:trace>
  <inkml:trace contextRef="#ctx0" brushRef="#br1" timeOffset="-141905.039">27935 10735 19763,'2'-16'3806,"4"-54"-891,-6 68-2814,-1 0 0,1 0 0,0-1-1,-1 1 1,1 0 0,0 0 0,0 0 0,0 0 0,1 0 0,-1-1 0,0 1 0,1 0 0,0 0 0,-1 0 0,1 0 0,0 0 0,0 0 0,0 0-1,0 1 1,0-1 0,0 0 0,1 0 0,-1 1 0,1-1 0,-1 1 0,1-1 0,0 1 0,-1 0 0,1-1 0,0 1 0,0 0 0,0 0 0,0 1-1,0-1 1,0 0 0,0 0 0,0 1 0,0 0 0,0-1 0,0 1 0,0 0 0,0 0 0,1 0 0,-1 0 0,0 0 0,0 1 0,0-1 0,0 1 0,0-1-1,0 1 1,0 0 0,0-1 0,0 1 0,0 1-101,85 69 305,159 166-1245,-245-235 915,0 0 0,1-1 0,-1 1 0,1-1 0,-1 1 0,1-1 0,0 0 0,-1 1 0,1-1 0,0 0 0,0 0 0,0 0 0,0-1 0,0 1 0,0 0 0,0-1 0,0 1 0,0-1 0,0 0 0,1 1 0,-1-1 0,0 0 0,0 0 0,0-1 0,0 1 0,0 0 0,0-1 0,1 1 0,-1-1 0,0 0 0,0 0 0,-1 0 0,1 0 0,0 0 0,0 0 0,0 0 0,-1 0 0,1-1 0,0 1 0,-1-1-1,1 1 1,-1-1 0,0 0 0,0 1 0,1-1 0,-1 0 0,0 0 0,0 0 0,-1 0 0,1 0 0,0 0 0,-1 0 0,1 0 0,-1-1 25,3-10 94,-2-1 1,1 0-1,-2 0 0,1 0 0,-2 0 0,0 0 0,-1 0 0,0 1 0,-1-1 1,-1 1-1,0-1 0,0 1 0,-2 0 0,1 0 0,-2 1 0,0 0 0,0 0 1,-1 1-1,-9-11-94,14 19 18,0 1-1,0 0 1,0-1 0,0 1 0,0 0 0,0 1 0,-1-1 0,1 0-1,-1 1 1,1 0 0,-1 0 0,0 0 0,1 0 0,-1 1 0,0-1-1,0 1 1,1 0 0,-1 0 0,0 0 0,0 1 0,1-1 0,-1 1-1,0 0 1,1 0 0,-1 0 0,1 1 0,-1-1 0,1 1 0,0 0 0,-1 0-1,1 0 1,0 0 0,0 1 0,-2 1-18,-83 99 423,66-69-1497,1 1 0,2 2 0,1 0 0,2 1 0,-1 9 1074,-3 10-6930</inkml:trace>
  <inkml:trace contextRef="#ctx0" brushRef="#br1" timeOffset="-141133.604">24262 17416 20467,'0'0'3935,"0"-17"-1474,4-57-945,-3 67-1390,1 0 1,0 1-1,0-1 1,1 1-1,0-1 1,0 1-1,0 0 1,1 1-1,0-1 1,0 0-1,1 1 0,-1 0 1,1 0-1,0 0 1,0 1-1,1 0 1,-1 0-1,1 0 1,0 1-1,0-1 1,0 1-1,1 1 1,-1-1-1,1 1 0,-1 0 1,1 1-1,0 0 1,0 0-1,1 0-126,0 1 2,0 0 0,1 0-1,-1 1 1,0 0-1,1 0 1,-1 1 0,0 0-1,0 0 1,0 1-1,-1 0 1,1 1 0,-1 0-1,1 0 1,-1 0 0,0 1-1,-1 0 1,1 0-1,-1 1 1,0 0 0,0 0-1,-1 0 1,0 1 0,0 0-1,-1 0 1,1 0-1,-2 1 1,1-1 0,-1 1-1,0 0 1,0 0-1,-1 0 1,0 0 0,0 2-2,0 6-124,-1-1 0,0 1-1,0-1 1,-2 1 0,0-1 0,-1 1 0,0-1 0,-1 1 0,-1-1 0,0 0 0,-2 0 0,1-1 0,-2 0 0,0 0-1,-3 4 125,-14 22-807,-2-1-1,-2-1 0,-1-2 0,-19 17 808,41-44-36,0-1 0,-1 0-1,0-1 1,0 1 0,-1-1 0,0-1 0,0 0-1,-1 0 1,-7 3 36,22-44 812,206-235 2380,29-23-1110,-260 318-2082,2 0 0,2 2 0,0-1 0,1 2 0,2 0 0,-7 21 0,16-39 0,1 0 0,0 0 0,1 1 0,0-1 0,0 1 0,1 0 0,0 0 0,1-1 0,0 1 0,1 0 0,2 8 0,-2-14 0,0-1 0,0 1 0,1-1 0,0 1 0,0-1 0,0 1 0,0-1 0,1 0 0,0 0 0,0 0 0,0 0 0,0-1 0,0 1 0,1-1 0,0 0 0,-1 0 0,1 0 0,0-1 0,1 1 0,-1-1 0,0 0 0,1 0 0,-1 0 0,1-1 0,-1 1 0,6 0 0,1 0-255,1-1 0,0 0 0,-1 0 0,1-1 0,-1-1 0,1 0 0,0 0 0,-1-1 0,0-1 0,1 0 0,-1-1 0,0 0 0,0 0 0,-1-1 0,0 0 0,0-1 0,0 0 1,0-1-1,-1 0 0,0-1 0,2-2 255,15-16-1304,-2 0 1,0-2-1,-2 0 1,-2-2-1,0 0 1,4-12 1303,0-2-5787</inkml:trace>
  <inkml:trace contextRef="#ctx0" brushRef="#br1" timeOffset="-140860.596">25301 16900 15375,'0'0'3320,"15"-13"-902,48-40-160,-58 49-2018,-1 1 0,1-1 0,0 1 0,0 0 0,0 1 0,1-1 0,-1 1 0,1 0 0,-1 1 0,1-1 0,-1 1 0,1 0 0,0 0-1,0 1 1,0 0 0,-1 0 0,1 0 0,3 1-240,-6 0 43,0 0 0,0 1 0,0-1 0,-1 1 0,1-1 0,-1 1 0,1 0 0,-1 0 0,1 0 0,-1 0 0,0 1-1,0-1 1,0 1 0,0-1 0,-1 1 0,1 0 0,-1-1 0,0 1 0,1 0 0,-1 0 0,0 0 0,-1 0 0,1 0 0,0 0 0,-1 0 0,0 0 0,0 0 0,0 1-1,0-1 1,0 0 0,-1 0 0,1 0 0,-1 0 0,0 0 0,0 0 0,0 0 0,0 0 0,0 0 0,-1-1 0,1 1 0,-1 0 0,0-1 0,0 1 0,0-1 0,0 0-1,-1 1-42,-18 26-6,-1-1 0,-2-1 1,0-1-1,-2-1 0,-8 5 6,-84 89-296,116-118 295,1 1 1,0-1-1,0 0 0,-1 0 1,1 0-1,0 1 0,0-1 1,0 0-1,0 1 0,0-1 1,1 1-1,-1-1 1,0 1-1,1 0 0,-1-1 1,1 1-1,0-1 0,-1 1 1,1 0-1,0 0 1,0-1-1,0 1 0,0 0 1,0-1-1,1 1 0,-1 0 1,0-1-1,1 1 1,-1 0-1,1-1 0,0 1 1,-1-1-1,1 1 0,0-1 1,0 1-1,0-1 0,0 0 1,0 1-1,0-1 1,0 0-1,1 0 0,-1 0 1,0 0-1,1 0 0,-1 0 1,1 0-1,-1 0 1,1-1-1,-1 1 0,1-1 1,0 1 0,21 4 16,0-2 1,0 0 0,0-2-1,0 0 1,1-1-1,-1-2 1,0 0 0,0-2-1,15-4-16,101-25-1511,-133 32-506,-11 2-2105,-12 2-3656</inkml:trace>
  <inkml:trace contextRef="#ctx0" brushRef="#br2" timeOffset="-127839.652">23333 11796 9001,'0'0'2007,"0"0"-785,0 0-106,0 0-70,0 0-218,0 0-28,2-8 1,3-21-101,-3 21-38,-2 8-70,0 0-133,-7 25 230,12 205-545,-4-186-730,1 0 0,2 0 0,3 0-1,1 0 1,10 30 586,77 244 91,-45-74 758,11 30 523,56 99-737,-18-46-598,-68-214-10,40 146-16,-62-224-3,2 0 1,1 0-1,2-2 1,1 1-1,2-2 1,18 27-9,19 40 2,116 211 62,-35-43-96,-127-254 35,0-1-1,1-1 1,0 1 0,1-2 0,0 1-1,1-1 1,0-1 0,0 0-1,1 0 1,0-1 0,1-1-1,0 0 1,0-1 0,6 2-3,141 65 90,-149-68-79,0 0 1,1-1-1,-1 0 0,1 0 0,0-2 0,0 1 0,0-1 0,0-1 1,0 0-1,1-1 0,-1 0 0,0-1 0,0-1 0,0 0 0,0 0 1,0-1-1,0-1 0,-1 1 0,1-2 0,-1 0 0,0 0 0,0-1 0,2-3-10,323-157 1771,-56 27 198,118-38-1682,-360 160-321,76-36 583,-2-4 1,10-12-551,256-159 309,-265 160-339,-2-5 0,-4-4 0,46-46 30,-51 34 25,-3-3 1,-5-5 0,-4-4 0,-4-4 0,-5-3-1,24-49-25,63-132-5,14 8 0,11 8-1,12 8 6,127-110-517,66-35 517,127-78-3513,-325 319-688,14 10-4715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28.9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122 182 192,'0'0'1265,"0"0"166,0 0-80,0 0-65,0 0 156,1-6 15,0 2-1513,3-25 3638,-14-19 7920,10 34-4870,31 6-6146,-27 8-254,149-14-148,-101 12-54,0-3-1,-1-1 1,1-3 0,36-12-30,-109 9 27,-24 10-374,0 1 0,-1 2 0,1 2 0,0 3 0,-41 9 347,-54 34-181,137-46 214,1 0 0,-1 1 0,1 0 1,0 0-1,0-1 0,0 1 0,1 0 0,-1 0 1,1 1-1,0-1 0,0 0 0,1 0 1,-1 0-1,1 1 0,0-1 0,0 1-33,-1 5 98,-1 4-58,0-1-1,1 1 1,1 0-1,1-1 1,0 1 0,0 0-1,2-1 1,-1 0-1,2 1 1,1 1-40,-2-12 8,0 0 0,1 0 0,-1-1 0,1 1 0,0-1 0,0 0 0,0 0 0,0-1 1,0 1-1,0-1 0,1 0 0,-1 0 0,0 0 0,1-1 0,-1 1 0,1-1 0,-1 0 1,0 0-1,1-1 0,-1 1 0,1-1 0,-1 0 0,0 0 0,0-1 0,0 1 1,1-1-1,-1 0 0,2-2-8,5 1 29,-4 0-3,-1 1 0,1-1 0,0 1 1,0 1-1,0-1 0,1 1 0,-1 0 1,0 1-1,0 0 0,1 0 0,-1 0 0,0 1 1,0 0-1,0 1 0,0-1 0,0 1 0,0 1 1,0-1-1,0 1 0,-1 1 0,0-1 1,1 1-1,-1 0 0,0 0 0,-1 1 0,1 0 1,-1 0-1,0 0 0,0 0 0,-1 1 1,1 0-1,-1 0 0,-1 0 0,2 3-26,0 5 10,-1-1 0,0 1-1,-1 0 1,0 0 0,-1 0 0,-1 0-1,0 1 1,-1-1 0,-1 0 0,0 1-1,-1-1 1,0 0 0,-1 0 0,-4 10-10,5-17-2,-1 0 1,0 0-1,0 0 1,0 0-1,-1 0 1,0-1-1,0 0 1,-1 0 0,0 0-1,0 0 1,0-1-1,-1 0 1,0 0-1,0 0 1,0-1 0,-1 0-1,1 0 1,-1 0-1,0-1 1,0 0-1,0-1 1,0 1 0,-1-1-1,1-1 1,0 1-1,-1-1 1,0-1-1,0 1 2,-6-1-78,0 0 0,0-2-1,1 1 1,-1-1 0,0-1 0,1-1-1,0 0 1,0 0 0,0-1-1,0-1 1,1 0 0,0-1 0,0 0-1,0-1 1,1-1 0,1 1-1,-1-2 1,1 1 0,1-1-1,0-1 1,0 0 0,1 0 0,1-1-1,-1 0 1,2 0 0,0 0-1,-1-4 79,5-1-1708,3 13-5840,5 4 506</inkml:trace>
  <inkml:trace contextRef="#ctx0" brushRef="#br0" timeOffset="300.27">705 519 17841,'0'0'4174,"0"0"-1248,0 0-518,0 0-834,0 0-810,0 0-198,15 12 379,-13-9-1199,13 13 128,-9-24-7497,-5 1 956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53.32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41 86 21012,'0'0'1334,"0"0"369,6-13 630,25-59 1559,-28 113-1399,-47 302-2493,8-103 0,37-111-9305,6-115 2467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54.49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60 151 15118,'0'0'4810,"3"-14"-1815,13-43-256,-14 53-2494,-1-1 1,1 1 0,0 0 0,0-1 0,0 1 0,1 0-1,0 0 1,-1 0 0,1 1 0,1-1 0,-1 1 0,0 0 0,1 0-1,0 0 1,-1 0 0,1 0 0,1 1 0,-1 0 0,0 0-1,0 0 1,1 0 0,4 0-246,-1 0 45,0 1 0,1 0 0,-1 0 0,0 1-1,1 0 1,-1 1 0,0 0 0,1 0 0,-1 1 0,0 0 0,0 0-1,0 1 1,0 0 0,-1 1 0,1-1 0,-1 1 0,7 5-45,-8-5-36,0 1 1,-1 0 0,1 0-1,-1 0 1,0 1 0,0 0-1,0 0 1,-1 0 0,0 0-1,-1 1 1,1 0 0,-1-1-1,0 1 1,-1 0 0,0 1-1,0-1 1,0 0 0,-1 1-1,0-1 1,0 1-1,-1-1 1,0 1 0,-1-1-1,1 1 1,-1-1 0,-1 0-1,1 1 1,-1-1 0,-1 0-1,1 0 1,-1 0 0,-1 0-1,1-1 1,-1 1 0,0-1-1,0 0 1,-4 4 35,-7 6-81,0-2 0,0 0 0,-2-1 0,1 0 0,-2-1 0,1-1 1,-2-1-1,1-1 0,-2 0 0,1-1 0,-1-1 0,0-1 0,-8 1 81,26-6 46,0 0-1,0 0 0,-1 0 0,1-1 1,-1 1-1,1 0 0,0-1 1,-1 0-1,1 0 0,-1 1 1,1-1-1,-1-1 0,1 1 1,-1 0-1,1-1 0,0 1 1,-1-1-1,1 1 0,0-1 1,-1 0-1,1 0 0,0 0 0,0-1 1,0 1-1,0 0 0,0-1 1,0 1-1,0-1 0,0 0 1,1 0-1,-1 0 0,1 0 1,-1 0-1,1 0 0,0 0 1,0 0-1,0 0 0,0 0 1,0-1-1,0 1 0,0-1 0,1 1 1,-1-3-46,1 3 27,-1 0 0,1-1-1,0 1 1,0 0 0,0-1 0,0 1 0,1 0 0,-1 0 0,1-1 0,-1 1 0,1 0 0,0 0-1,0-1 1,0 1 0,0 0 0,0 0 0,0 0 0,0 0 0,1 1 0,-1-1 0,1 0 0,-1 0 0,1 1-1,0-1 1,0 1 0,0 0 0,0-1 0,0 1 0,0 0 0,0 0 0,0 0 0,0 0 0,0 1 0,0-1-1,1 1 1,-1-1 0,0 1 0,1 0 0,-1 0 0,0 0 0,1 0 0,-1 0 0,0 0 0,1 1-1,-1-1 1,0 1 0,0-1 0,0 1 0,1 0 0,-1 0-27,12 8 0,0 0 0,0 1 0,-1 0 0,0 1 0,-1 1 0,0 0 0,4 7 0,15 13 0,63 66-859,-65-81-4605,-7-16-6705,-12-2 2667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54.98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1 141 17873,'0'0'3598,"0"0"-283,9-13-502,79-88 1629,-84 98-4425,-1 0 1,1 1-1,0-1 0,0 1 0,0 0 1,0 0-1,0 0 0,1 0 1,-1 1-1,0 0 0,1 0 0,-1 0 1,1 0-1,0 1 0,-1 0 1,1 0-1,-1 0 0,1 0 0,0 1 1,-1-1-1,1 1 0,-1 1 1,1-1-1,-1 0 0,0 1 0,0 0 1,0 0-1,0 1 0,0-1 1,0 1-1,0-1 0,-1 1 0,1 0 1,-1 1-1,0-1 0,0 1 1,0-1-1,0 1 0,-1 0 0,1 0 1,-1 0-1,0 0-17,2 6-16,-1-1 1,0 1-1,0-1 0,-1 1 1,0 0-1,-1 0 0,0 0 1,-1 0-1,0 1 0,0-1 1,-1 0-1,0 0 0,-1 0 1,0 0-1,-1-1 0,0 1 1,0-1-1,-1 1 0,0-1 1,-1 0-1,0 0 0,0-1 1,-6 7 15,-4 5-42,0-2 0,-1 0 0,0-1 0,-2 0 1,0-1-1,-1-1 0,0-1 0,-1-1 0,-13 6 42,34-20 11,-1 1-1,0-1 0,1 0 0,-1 0 1,1 1-1,-1-1 0,0 0 1,0 0-1,0 0 0,1 0 0,-1 1 1,0-1-1,0 0 0,0 0 1,0 0-1,0 0 0,0 1 1,-1-1-1,1 0 0,0 0 0,0 0 1,-1 0-1,1 1 0,0-1 1,-1 0-1,1 0 0,-1 1 0,1-1 1,-1 0-1,1 1 0,-1-1 1,1 0-1,-1 1 0,0-1 0,1 1 1,-1-1-1,0 1 0,1-1 1,-1 1-1,0 0 0,0-1 1,0 1-1,1 0 0,-1-1 0,0 1 1,0 0-1,0 0 0,0 0 1,1 0-1,-1 0 0,0 0 0,0 0 1,0 0-1,0 0 0,0 0 1,1 1-1,-1-1 0,0 0 0,0 1 1,0-1-1,1 0 0,-1 1 1,0-1-1,1 1 0,-1-1 0,0 1 1,1-1-1,-1 1 0,0 0-10,2-4 1,-1 0-1,1 0 1,0 0 0,0 0-1,0 0 1,0 0-1,0 0 1,1 0 0,-1 0-1,1 1 1,0-1-1,0 1 1,0-1-1,0 1 1,0 0 0,0 0-1,1 0 1,-1 0-1,1 0 1,-1 0-1,1 1 1,0-1 0,0 1-1,-1 0 1,1 0-1,0 0 1,0 0 0,0 0-1,0 1 1,1-1-1,-1 1 1,0 0-1,0 0 1,0 0 0,0 0-1,0 1 1,0-1-1,0 1 1,0 0 0,0 0-1,0 0 1,0 0-1,0 0 1,0 1-1,0-1 1,1 2-1,114 144 0,-97-120 0,-17-20 0,0 0 0,1-1 0,0 1 0,0-1 0,0 0 0,1 0 0,0 0 0,0-1 0,0 0 0,1 0 0,0 0 0,-1-1 0,2 0 0,-1-1 0,0 0 0,1 0 0,0 0 0,-1-1 0,4 1 0,-6-5 0,-1 0 0,1 0 0,-1 0 0,1-1 0,-1 0 0,0 0 0,0 0 0,-1 0 0,1 0 0,-1-1 0,1 0 0,-1 1 0,0-1 0,-1 0 0,1-1 0,-1 1 0,1 0 0,-1-1 0,0 0 0,-1 1 0,1-1 0,-1 0 0,0 0 0,0 0 0,-1 1 0,1-1 0,-1 0 0,0 0 0,-1-3 0,-15-11-3232,-14 21-5654,8 7-5581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4:53.7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29 184 10442,'0'0'5365,"0"0"-1954,0 0-421,9-15-310,31-49-631,-34 55-1752,0 1 0,0 1 0,1-1 0,-1 1 0,2 0 0,-1 1 0,1-1 0,0 1-1,0 1 1,1 0 0,-1 0 0,1 0 0,0 1 0,1 1 0,-1 0 0,1 0-1,5-1-296,-9 3 22,0 0 0,0 1-1,0-1 1,-1 1 0,1 1-1,0-1 1,0 1 0,0 0-1,-1 0 1,1 0 0,-1 1-1,1 0 1,-1 0 0,1 0-1,-1 1 1,0 0 0,0 0-1,0 0 1,-1 1 0,1 0-1,-1-1 1,0 1 0,0 1-1,0-1 1,0 1 0,-1-1-1,3 5-21,-3-2-9,0 1-1,0-1 1,0 0-1,-1 1 1,0 0-1,0-1 0,-1 1 1,0 0-1,0 0 1,-1 0-1,0-1 1,-1 1-1,0 0 1,0 0-1,0 0 0,-1-1 1,0 1-1,-1-1 1,1 1-1,-1-1 1,-1 0-1,0 0 0,-1 2 10,-7 11-92,-1 1 0,-1-2 0,-1 0 0,-1-1 0,-1 0 0,0-1 0,-2 0 92,11-9-37,0 0 0,0-1 0,-1 0 1,0 0-1,0-1 0,-1 0 0,1-1 0,-1 0 1,0 0-1,-1-1 0,1 0 0,-1-1 1,0 0-1,0-1 0,0 0 0,0-1 0,0 0 1,-5-1 36,13-1 39,1 0-1,-1 0 1,0 0 0,1-1 0,-1 1 0,1-1 0,0 0 0,-1 0-1,1 0 1,0 0 0,0 0 0,0 0 0,0 0 0,1-1-1,-1 1 1,1-1 0,-1 1 0,1-1 0,0 0 0,0 1 0,0-1-1,0 0 1,0 0 0,1 0 0,-1 0 0,1 1 0,0-1 0,0 0-1,0 0 1,0 0 0,1 0 0,-1 0 0,1 0 0,-1 0 0,1 0-1,1 0-38,-2 2 7,0-1-1,1 1 0,0 0 0,-1-1 0,1 1 0,0 0 1,-1 0-1,1-1 0,0 1 0,0 0 0,0 0 0,0 0 1,0 0-1,0 0 0,1 0 0,-1 1 0,0-1 0,0 0 1,1 0-1,-1 1 0,0-1 0,1 1 0,-1-1 0,0 1 1,1 0-1,-1 0 0,1-1 0,-1 1 0,1 0 1,-1 0-1,0 0 0,1 1 0,-1-1 0,1 0 0,-1 0 1,1 1-1,-1-1 0,0 1 0,1-1 0,-1 1-6,51 28 79,55 85-3460,22 16-4219,-114-118 612</inkml:trace>
  <inkml:trace contextRef="#ctx0" brushRef="#br0" timeOffset="264.479">616 427 8712,'0'0'14350,"0"0"-10987,0 0-128,0 0-1185,0 0-993,0 0-1057,0 0 0,0 0 0,0 0 0,10-20 0,-8 24 0,2 1 0,-1 0-705,4 1-2177,-2 1-3877,2-3-9865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5:06.63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1 277 769,'0'0'7105,"0"0"-3838,0 0-1270,7-16 133,53-111 2973,3-6 5724,-58 159-9258,-19 315-2814,4-222-193,6 0 0,6 40 1438,1-140-3302,1-7-1970,1-7-2789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5:06.9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187 6 17809,'0'0'2829,"0"0"-64,0 0-122,0 0-817,0 0-582,0 0-257,0 0-266,-7-2-396,5 1-313,-1 1-1,1-1 1,0 1 0,0-1-1,0 1 1,-1 0-1,1 0 1,0 0-1,0 0 1,0 0-1,-1 0 1,1 1-1,0-1 1,0 1-1,0 0 1,0 0-1,0-1 1,0 1-1,0 0 1,0 1-1,0-1 1,0 0-1,0 0 1,1 1-1,-1-1 1,1 1-1,-1 0 1,1-1-1,-1 1 1,1 0-1,0 0 1,-1 1-12,-11 16-40,0 0 0,2 1 1,0 0-1,1 0 0,1 1 1,1 1-1,1-1 0,1 1 1,1 0-1,1 1 0,1-1 1,1 1-1,0 0 0,2 0 0,1-1 1,1 1-1,0 0 0,2-1 1,1 1-1,1-1 0,0-1 1,2 1-1,7 15 40,38 18-851,-51-54 855,-1 0 0,1 0-1,-1 0 1,1 0-1,0 0 1,0 0 0,-1-1-1,1 1 1,0-1 0,0 1-1,0-1 1,0 0-1,0 0 1,-1 0 0,1 0-1,0 0 1,0 0-1,0 0 1,0 0 0,0-1-1,0 1 1,-1-1-1,1 0 1,0 1 0,0-1-1,-1 0 1,1 0-1,0 0 1,-1 0 0,1 0-1,-1 0 1,1-1-1,-1 1 1,0 0 0,0-1-1,1-1-3,2-2 74,-1-1 0,1 0 0,-2 0 0,1 0 0,-1 0 0,0 0 0,0-1 0,-1 1 0,1-1-1,-1 1 1,-1-1 0,1 1 0,-1-1 0,-1 1 0,1-1 0,-1 0 0,0 1 0,-1-1 0,1 1 0,-1 0 0,0 0-1,-1 0 1,0 0 0,0 0 0,0 0 0,0 0 0,-1 1 0,0 0 0,0 0 0,-1 0 0,1 0 0,-1 0-1,0 1 1,0 0 0,-1 0 0,1 1 0,-1-1 0,0 1 0,-4-1-74,7 2-334,-1 0 0,0 1 0,1-1 1,-1 1-1,0 0 0,0 0 0,0 0 0,0 1 0,0-1 1,0 1-1,0 0 0,0 0 0,0 1 0,0-1 0,0 1 1,1 0-1,-1 0 0,0 0 0,0 0 0,0 1 0,1-1 1,-1 1-1,1 0 0,-1 0 0,1 0 0,0 1 0,0-1 0,-1 2 334,3 9-7308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5:07.3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 49 13549,'0'0'6662,"0"0"-2754,0 0 0,0 0-1378,0 0-1313,0 0-224,0 0-993,0 0 0,-4-33 0,4 28 0,0-1 0,0 2 0,0 4 0,1 0 0,5 0-769,0 8-2818,0-1-4453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5:07.86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36 1345,'0'0'14323,"0"0"-8968,0 0-2371,0 0-374,0 0-800,0 0-620,0 0-239,0 0-418,7-6-340,-3 3-175,-1 0-4,0 0 0,0 1-1,0 0 1,1-1 0,-1 1 0,1 1 0,-1-1-1,1 0 1,0 1 0,-1 0 0,1 0 0,0 0-1,0 0 1,0 0 0,0 1 0,0 0 0,0 0 0,1 0-14,267 5 1206,-271-3-1206,0 0 0,0 1 0,0-1 0,-1 0 0,1 0 0,0 0 0,-1 1 0,0-1 0,1 0 0,-1 1 0,0-1 0,0 0 0,0 0 0,-1 1 0,1-1 0,0 0 0,-1 1 0,0-1 0,1 0 0,-1 0 0,0 0 0,0 0 0,0 0 0,0 0 0,-2 2 0,1 1 0,-14 38 0,2 2 0,2-1 0,2 1 0,1 1 0,3 0 0,0 36 0,20 73-646,-9-134-469,10 28-7374,-7-35 1443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5:08.2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164 0 16367,'0'0'5526,"0"0"-1506,0 0-700,0 0-1046,-8 13-1190,-19 34-1035,1 0 0,3 2 0,2 1-1,2 1 1,0 7-49,14-42-35,1 1 0,0-1-1,1 1 1,1 0 0,0 0-1,1 0 1,1 0 0,1 0-1,0 0 1,2 0 0,-1-1-1,2 1 1,0-1 0,1 0-1,1 0 1,1 0-1,0 0 1,1-1 0,2 2 35,-7-11-80,0-1-1,1 0 1,0 0 0,0-1 0,0 1-1,0-1 1,1 0 0,-1 0 0,1 0-1,0-1 1,1 0 0,-1 0 0,0 0-1,1 0 1,0-1 0,-1 0 0,1 0 0,0-1-1,0 0 1,0 0 0,0 0 0,0 0-1,0-1 1,0 0 0,1-1 0,-1 1-1,0-1 1,0 0 0,0-1 0,0 1 0,-1-1-1,1 0 1,0-1 0,3-1 80,1-8 222,0-1 0,-1 1 0,-1-2 0,0 1 0,0-1 0,-1 0 0,-1-1 0,-1 0 1,0 0-1,0 0 0,-2 0 0,0-1 0,-1 1 0,0-1 0,-1-8-222,-1 21 0,1-1 0,-1 1 0,0-1 0,0 1 0,0-1 0,-1 1 0,0-1 0,1 1 0,-1 0 0,0-1 0,0 1 0,-1 0 0,1 0 0,-1-1 0,0 1 0,1 0 0,-1 1 0,0-1 0,-1 0 0,1 1 0,-1-1 0,1 1 0,-1-1 0,0 1 0,1 0 0,-1 0 0,0 1 0,0-1 0,-1 0 0,1 1 0,0 0 0,0 0 0,-1 0 0,1 0 0,-1 0 0,1 1 0,-1 0 0,-1-1 0,-11 0-434,1 1 1,0 0-1,0 1 1,-1 0-1,1 1 1,0 1-1,0 0 1,1 2-1,-1-1 0,1 2 1,0 0-1,0 0 1,1 1-1,-5 4 434,-10 11-8023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2:48.9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 3363,'0'0'15610,"0"0"-11270,0 0-2830,0 0 311,0 0-652,0 0-630,0 0-117,5 11-112,83 108-182,-75-107-223,0 0 0,2-1 1,-1 0-1,1-2 0,1 0 1,-1 0-1,2-1 1,-1-1-1,1-1 0,0-1 1,15 4 94,-29-9-5,-1 0 1,1 0-1,-1 1 0,1-2 1,-1 1-1,1 0 1,-1 0-1,1-1 0,-1 0 1,1 1-1,-1-1 1,0 0-1,1 0 1,-1 0-1,0 0 0,0-1 1,0 1-1,0-1 1,0 1-1,0-1 1,0 0-1,-1 0 0,1 1 1,0-1-1,-1 0 1,0 0-1,1-1 1,-1 1-1,0 0 0,0 0 1,0-1-1,0 1 1,-1-1-1,1 1 1,0-3 4,8-97 318,-9 87-220,1 7-25,0-8 224,-1 1 0,0 0 1,-2 0-1,1-1 0,-2 1 0,0 0 0,0 0 0,-2 0-297,-8 8 815,10 35-589,7 75-183,5-1-1,5 1 1,4-2 0,16 45-43,-32-133-5,141 571-1506,-130-436 993,-13-144 520,-1 1 0,1 0 0,-1 0 0,0-1 0,0 1 0,-1-1 0,0 1 0,1-1 0,-2 0 0,1 1 0,0-1 0,-1 0 0,0-1 0,1 1 0,-2 0 0,1-1 0,0 1 0,-1-1 0,1 0 0,-1 0 1,0-1-1,0 1 0,0-1 0,0 0 0,-1 0 0,1 0 0,-1 0 0,1-1 0,-2 1-2,-6-1 79,1 1 1,0-1-1,-1-1 0,1 0 1,0 0-1,-1-1 0,1-1 1,0 0-1,0 0 0,0-1 1,0-1-1,1 0 0,-1 0 1,1-1-1,0 0 0,-6-5-79,-11-7 239,0-2-1,1-1 0,1-2 1,1 0-1,-2-4-238,12 12-29,0 1 0,1-2 1,1 0-1,0 0 0,1-1 1,1-1-1,1 0 0,-1-2 29,13-16-3074,25 9-4266,-23 21 5524,22-14-11861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47:34.4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514 791 15086,'0'0'491,"11"-17"-133,78-105 1350,-45 80-1218,1 3-1,2 1 0,2 3 1,1 2-1,1 2 0,55-24-489,69-24 529,-168 76-277,-20 8-191,-28 13-6,-992 510 1275,933-471-1213,118-60-112,392-185 11,226-84 2600,53 13-2616,-627 237 300,-2 0 212,1 3 0,2 2 1,30-4-513,-54 20 320,-34 14-112,-86 62-5,-104 52 261,-103 50-464,92-60-469,-71 62 469,150-77-508,117-102 499,1 0 0,0 0 0,0 0 0,0-1 0,-1 1 0,1 0 0,0 0 0,0 1 0,0-1 0,-1 0 0,1 0 0,0 0 0,0 0 0,-1 1 0,1-1 0,0 0 0,0 1 0,-1-1-1,1 0 1,0 1 0,-1-1 0,1 1 0,0-1 0,-1 1 0,1 0 0,-1-1 0,1 1 0,-1-1 0,1 1 0,-1 0 0,0-1 0,1 1 0,-1 0 0,0 0 0,1-1 0,-1 1 0,0 0-1,0 0 1,0 0 0,0-1 0,0 1 0,0 0 0,0 0 0,0 0 0,0-1 0,0 1 0,0 0 0,0 0 0,-1-1 0,1 1 0,0 0 0,0 0 0,-1-1 0,1 1 0,-1 0 0,1-1-1,-1 1 1,1 0 0,-1-1 0,1 1 0,-1-1 0,1 1 0,-1-1 0,0 1 0,1-1 0,-1 1 0,0-1 0,1 1 0,-2-1 9,23-2-112,-1 0 0,0-2 0,0 0-1,-1-2 1,1 0 0,16-8 112,1076-424 764,-1085 428-681,1049-390 4088,-1008 380-3882,-68 21-284,0-1 1,0 1-1,0-1 1,0 1 0,0 0-1,0-1 1,0 1 0,0-1-1,0 1 1,0-1-1,0 1 1,0 0 0,0-1-1,0 1 1,1-1-1,-1 1 1,0-1 0,0 1-1,1-1 1,-1 1 0,0-1-1,1 1 1,-1-1-1,0 1 1,1-1 0,-1 0-1,1 1 1,-1-1 0,1 0-1,-1 1 1,1-1-1,-1 0 1,1 0 0,-1 1-1,1-1 1,-1 0-1,1 0 1,0 0-6,-100 68 8,-2-4 0,-23 5-8,51-27-11,-149 80 6,-2 2-449,-54 48 454,139-58-448,138-114 430,0 1 0,-1 0-1,1 0 1,0-1 0,0 1 0,-1 0 0,1 0 0,0 1 0,0-1-1,0 0 1,0 0 0,0 0 0,1 1 0,-1-1 0,0 0 0,0 1-1,1-1 1,-1 1 0,1-1 0,0 1 0,-1-1 0,1 1-1,0-1 1,0 1 0,0-1 0,0 1 0,0-1 0,0 1 0,0-1-1,0 1 1,1-1 0,-1 1 0,1-1 0,-1 1 0,1-1 0,-1 1-1,1-1 1,0 0 0,0 1 0,0-1 18,11 1-66,0-1 1,-1 0 0,1-1-1,0 0 1,0-1-1,0 0 1,-1-1-1,1 0 1,9-4 65,-18 6-4,101-27 11,0-4 0,45-23-7,-70 25-3,292-108 115,627-209 1847,-797 294-1809,-168 52-58,-39 22-13,-132 77-21,-827 437 177,825-440-1057,112-68 448,28-28 367,0 1-1,0 0 1,1 0-1,-1 0 1,0 0-1,0 0 0,1-1 1,-1 1-1,0 0 1,1 0-1,-1-1 1,1 1-1,-1 0 0,1 0 1,-1-1-1,1 1 1,-1-1-1,1 1 1,0 0-1,-1-1 0,1 1 1,0-1-1,0 0 1,-1 1-1,1-1 1,0 1-1,0-1 0,0 0 1,-1 0-1,1 1 1,0-1-1,0 0 1,0 0-1,0 0 0,0 0 1,-1 0-1,1 0 1,0 0-1,0 0 1,0-1-1,0 1 0,-1 0 1,1 0-1,0-1 1,0 1-1,0-1 1,-1 1-1,1 0 1,0-1-1,-1 1 0,1-1 1,0 0-1,-1 1 1,1-1-1,0 0 8,164-58-43,1129-464 1533,-1217 498-1010,-88 30-362,-341 161-97,-391 168-21,726-325-32,-86 58-1271,94-49 144,5-7-1041,-2-3-4002,-4-1-3818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1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410 133 13068,'0'0'4020,"0"0"-1868,0 0-460,0 0 75,-9 14-427,-62 95 512,38-59-1796,2 1 0,2 2 0,3 1 0,-17 49-56,30-49-3336,22-51 11,9-22 2534,5-21 1102,-1-1 0,-2-1 1,-2-1-1,-2-1 0,-2-1 0,4-21-311,-14 52 183,16-64 1160,42-112 5407,-61 190-6707,-1-1 1,1 1-1,0 0 0,-1 0 1,1 0-1,-1 0 0,1 0 1,0 0-1,-1 0 0,1 0 1,-1 0-1,1 0 0,0 0 1,-1 0-1,1 0 0,-1 0 1,1 1-1,-1-1 0,1 0 1,-1 0-1,1 1 0,-1-1 1,1 0-1,-1 1 0,1-1 1,-1 1-1,1-1 0,-1 0 1,0 1-1,1-1 0,-1 1 1,0-1-1,1 1 0,-1-1 1,0 1-1,1 0 0,-1-1 1,0 1-1,0-1 0,0 1 1,0-1-1,0 1 0,0 0 1,0-1-1,0 1 0,0-1 1,0 1-1,0 0 0,0-1 1,0 1-1,0-1 0,0 1 1,-1-1-1,1 1 0,0-1 1,0 1-1,-1 0 0,1-1-43,1 6 172,151 469 714,-80-279-944,-53-134 58,-70-54 0,-155-52 90,-167-17-3068,346 52 762,24-2-6368,16 5-534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3.29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476 111 14350,'2'-14'4553,"1"-4"-3344,2-49 3449,-5 67-4525,-1 1 1,1-1-1,-1 0 0,1 0 0,0 0 0,-1 0 1,1 0-1,-1 0 0,1 0 0,0 0 1,-1 0-1,1 0 0,-1 0 0,1-1 1,0 1-1,-1 0 0,1 0 0,-1 0 0,1 0 1,0-1-1,-1 1 0,1 0 0,0 0 1,-1-1-1,1 1 0,0 0 0,0 0 1,-1-1-1,1 1 0,0 0 0,0-1 0,-1 1 1,1-1-1,0 1 0,0 0 0,0-1 1,0 1-1,-1 0 0,1-1 0,0 1 1,0-1-1,0 1 0,0-1 0,0 1 0,0 0 1,0-1-1,0 1 0,0-1 0,1 1-133,-18 36 818,3 17-663,3 1 0,2 0 1,2 0-1,2 16-155,1-22 30,-96 1410-30,52-656 0,27-469 0,-10 173 0,-22-2 0,-23 8 0,4-220-5926,68-281-2193,3-18-7912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4.1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427 1 19571,'0'0'2989,"0"0"-485,-14 14-374,-84 108-294,22 21-2928,7 2 1,-36 112 1091,88-175-3769,18-82 3652,-1 1 0,1-1 0,0 1 0,-1-1 1,1 0-1,0 1 0,0-1 0,-1 0 0,1 1 0,0-1 0,0 0 1,0 0-1,0 0 0,-1 0 0,1 1 0,0-1 0,0-1 1,0 1-1,0 0 0,-1 0 0,1 0 0,0 0 0,0 0 0,0-1 1,-1 1-1,1 0 0,0-1 0,0 1 0,-1-1 0,1 1 0,0-1 1,-1 1-1,1-1 0,0 1 0,-1-1 0,1 0 0,-1 1 0,1-1 1,-1 0-1,1 1 0,-1-1 0,0 0 0,1 0 0,-1 0 1,0 0 116,63-101-1859,2-69 3257,-55 141-1258,33-107 897,-22 63 1164,4 1 0,3 1-1,3 0-2200,-31 72 49,0-1-1,0 1 1,0-1-1,0 1 0,0-1 1,0 1-1,0-1 0,0 1 1,0-1-1,0 1 0,0 0 1,1-1-1,-1 1 1,0-1-1,0 1 0,0-1 1,1 1-1,-1 0 0,0-1 1,1 1-1,-1-1 0,0 1 1,1 0-1,-1-1 1,0 1-1,1 0 0,-1 0 1,1-1-1,-1 1 0,0 0 1,1 0-1,-1 0 0,1-1 1,-1 1-1,1 0 0,-1 0 1,1 0-1,-1 0 1,1 0-1,-1 0 0,1 0 1,-1 0-1,0 0 0,1 0 1,-1 0-1,1 0 0,-1 0 1,1 1-1,-1-1 1,1 0-1,-1 0 0,1 0 1,-1 1-1,0-1 0,1 0 1,-1 1-1,0-1 0,1 0 1,-1 1-1,0-1 1,1 0-1,-1 1 0,0-1 1,1 1-49,10 34 717,-8-26-611,19 75 384,-5-18-226,2-2-1,2 0 1,27 50-264,-34-84 11,2 0-1,1-1 1,1-1 0,2 0-1,0-2 1,2 0 0,1-1-1,20 16-10,-43-41 5,0 0-1,-1 0 0,1 0 0,0 0 0,-1 0 1,1 0-1,0 0 0,0 0 0,-1 0 0,1 0 1,0 0-1,0 0 0,-1 0 0,1 0 0,0 0 1,0 0-1,-1 0 0,1 0 0,0 1 1,0-1-1,-1 0 0,1 0 0,0 0 0,0 0 1,-1 1-1,1-1 0,0 0 0,0 0 0,0 0 1,0 1-1,-1-1 0,1 0 0,0 0 0,0 1 1,0-1-1,0 0 0,0 1 0,0-1 0,0 0 1,0 0-1,0 1 0,0-1 0,0 0 0,0 0 1,0 1-5,-42-11 161,34 7-111,-65-13 177,0 2 1,-1 4-1,-60 0-227,-104 8-4435,227 2 3492,-20 1-2486,12 4-3388,11 1-7816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5.1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89 0 21973,'0'0'3977,"0"0"-1174,0 0-561,-3 18-748,-38 198-1216,0 29-2487,38 2-4075,8-201-4313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4.4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104 224 19058,'-1'-14'3321,"0"-6"-2149,-4-45 3608,3 168-344,2-98-4436,6 166-657,-8 1 1,-18 108 656,5-116-9369,15-161 9161,-2 8-2354,-7-10-4293,2-9 1506</inkml:trace>
  <inkml:trace contextRef="#ctx0" brushRef="#br0" timeOffset="400.804">0 495 9609,'8'-234'9182,"27"86"-1713,-33 142-7241,1-1 0,0 1 0,0-1 1,0 1-1,1 0 0,0 0 0,0 1 0,1-1 1,-1 1-1,1 0 0,0 0 0,1 1 0,-1-1 1,1 1-1,0 0 0,0 1 0,0-1 0,1 1 1,-1 1-1,2-1-228,5 0 92,0 0 1,1 1-1,-1 1 1,1 0-1,-1 1 1,1 0-1,-1 1 1,1 1 0,-1 0-1,0 1 1,0 0-1,0 1 1,0 1-1,0 0 1,10 6-93,-16-8 7,0 1 1,0 0-1,-1 0 1,1 1-1,-1 0 1,0 0-1,0 0 1,-1 1-1,0 0 1,0 0-1,0 0 1,-1 1-1,1 0 1,-2-1-1,1 2 1,-1-1-1,0 0 1,0 0-1,-1 1 1,0 0 0,-1-1-1,1 1 1,-1 0-1,-1 0 1,0 0-1,0 0 1,-1 6-8,-3 0-45,-1 0-1,-1-1 1,0 1 0,-1-1 0,-1 0 0,0 0 0,0-1-1,-1 0 1,-1-1 0,0 0 0,0 0 0,-1-1 0,-1-1 0,0 0-1,0 0 1,0-1 0,-1-1 0,0 0 0,-1-1 0,0 0-1,0-1 1,0 0 0,0-2 0,-3 1 45,-28-2-220,44-2 219,0-1 0,0 1 0,0-1 0,1 0 0,-1 1 0,0-1 0,0 0 0,1 1 0,-1-1 0,1 0 0,-1 0 0,1 0 0,-1 0 1,1 1-1,0-1 0,-1 0 0,1 0 0,0 0 0,-1 0 0,1 0 0,0 0 0,0 0 0,0 0 0,0 0 0,0 0 0,0 0 0,0 0 0,0 0 0,1 0 0,-1 0 0,0 0 0,1 0 0,-1 1 0,0-1 0,1 0 0,-1 0 0,1 0 0,-1 0 0,1 1 0,0-1 0,-1 0 0,1 0 0,0 0 1,6-7 4,-1 1 0,1 0 0,0 0 0,0 0 0,1 1-1,0 0 1,0 1 0,1-1 0,0 2 0,-1-1 0,2 1 0,-1 1-1,0-1 1,1 2 0,-1-1 0,1 1 0,0 1 0,0 0-1,0 0 1,0 1 0,-1 0 0,1 0 0,0 1 0,0 1-1,0 0-3,-1 1 0,-1 0-1,0 1 0,0 0 0,-1 0 0,1 1 1,-1-1-1,0 2 0,0-1 0,-1 1 0,0 0 1,0 0-1,0 1 0,-1 0 0,0 0 0,0 0 0,0 1 1,-1 0-1,0-1 0,-1 1 0,0 1 0,0-1 1,-1 0-1,0 1 0,0-1 0,-1 1 0,0 0 1,-1-1-1,1 1 0,-2 0 0,1 0 0,-1-1 0,-1 1 1,0-1-1,0 1 0,0-1 0,-1 0 0,0 0 1,-1 0-1,0 0 0,0 0 0,-1-1 0,0 0 1,0 0-1,0 0 0,-1 0 0,-4 3 1,-1-3-77,0 0 0,0 0 0,-1-1-1,0 0 1,0-1 0,0-1 0,0 0 0,-1 0-1,0-1 1,0-1 0,0 0 0,0-1 0,0 0-1,0-1 1,0-1 0,0 0 0,0-1 0,0 0-1,1 0 1,-1-2 0,1 0 0,-1 0 0,1-1-1,0 0 1,1-1 0,-1-1 77,9 4-214,0 0 1,0 0-1,0 0 1,0 0 0,0 0-1,1-1 1,0 1-1,-1-1 1,1 0-1,1 0 1,-1 0-1,0 0 1,1 0-1,0 0 1,0 0-1,0 0 1,1-1 0,-1 1-1,1 0 1,0-4 213,0 5-478,1 1 0,-1-1 0,1 0 0,-1 0 0,1 0 0,0 0 0,0 1 0,0-1 0,0 0 0,1 1 0,-1-1 0,1 1 0,0-1 0,-1 1 0,1 0 0,0 0 0,0 0 0,1 0 0,1-2 478,18-9-8531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11.9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109 93 17873,'0'0'3897,"0"0"-731,0 0-465,0 0-598,0 0-742,0 0-458,-3 8-364,-6 31-502,1 1 0,2 1 1,2-1-1,1 1 0,3-1 1,1 13-38,-1 6 0,1 380-8547,4-379 486,-5-45 198</inkml:trace>
  <inkml:trace contextRef="#ctx0" brushRef="#br0" timeOffset="415.469">0 289 18257,'2'-116'3572,"-2"108"-3221,0 1 1,1-1-1,-1 1 1,2-1 0,-1 1-1,1 0 1,0 0 0,1 0-1,-1 0 1,1 0-1,1 0 1,0 1 0,-1-1-1,2 1 1,-1 0-1,1 0 1,0 1 0,0 0-1,0-1 1,1 2-1,0-1 1,1 0-352,1 1 125,0 0 1,1 1-1,-1 0 0,0 0 0,1 1 1,0 0-1,0 1 0,-1-1 1,1 2-1,0-1 0,0 2 1,0-1-1,0 1 0,-1 0 0,1 1 1,0 0-1,0 0-125,-1 0 1,0-1-1,0 1 1,0 1 0,0-1-1,0 2 1,-1-1 0,1 1-1,-1 0 1,0 0 0,0 1-1,0 0 1,-1 0 0,1 1-1,-1 0 1,-1 0 0,1 0-1,-1 1 1,0-1 0,-1 1-1,1 0 1,-1 1 0,-1-1-1,0 1 1,0 0 0,0 0-1,-1 0 1,0 0 0,0 0-1,-1 0 1,0 1 0,-1-1-1,0 0 1,0 1 0,-1-1-1,1 0 1,-2 0 0,0 1-1,0-1 1,0 0 0,-1 0-1,-3 2-198,0-1 0,0 0 0,-1 0 1,0 0-1,0-1 0,-1 0 0,-1 0 1,1-1-1,-1 0 0,0-1 0,-1 0 1,1 0-1,-1-1 0,0 0 0,-1-1 0,1 0 1,-1-1-1,0 0 0,0 0 0,0-1 1,0-1-1,-9 0 198,19 0-8,0-1 0,0 0 0,0 0 0,-1 0 0,1 0 0,0 0 0,0 0 1,-1 0-1,1 0 0,0 0 0,0-1 0,0 1 0,0 0 0,-1-1 0,1 1 0,0-1 0,0 0 0,0 1 0,0-1 1,0 0-1,0 1 0,0-1 0,0 0 0,0 0 0,1 0 0,-1 0 0,0 0 0,1 0 0,-1 0 0,0 0 1,1 0-1,-1 0 0,1 0 0,-1-1 0,1 1 0,0 0 0,0 0 0,-1 0 0,1-1 0,0 1 0,0 0 0,0 0 1,0-1-1,1 1 0,-1 0 0,0 0 0,0 0 0,1-1 0,-1 1 0,1 0 0,-1 0 0,1 0 0,-1 0 0,1 0 1,0 0-1,-1 0 0,1 0 0,1-1 8,4-3 8,0 1 1,1-1 0,0 1-1,0 1 1,0-1-1,0 1 1,1 0 0,-1 1-1,1 0 1,0 0-1,-1 1 1,1 0 0,0 0-1,0 0 1,0 1-1,0 1 1,0-1 0,7 3-9,-5-2 47,-1 1-1,0 0 1,1 1 0,-1 0 0,-1 1 0,1 0 0,0 0 0,-1 0 0,0 1 0,0 1 0,-1 0 0,1 0 0,-1 0 0,0 0-1,-1 1 1,1 1 0,-2-1 0,1 1 0,-1 0 0,0 0 0,0 0 0,-1 1 0,0 0 0,-1-1 0,0 2 0,0-1 0,-1 0-1,-1 0 1,1 1 0,-1-1 0,-1 1 0,1-1 0,-2 1 0,1-1 0,-2 1 0,1-1 0,-1 0 0,-3 8-47,0-9 13,0 0 1,-1 0 0,0-1 0,0 0 0,0 0 0,-1-1 0,0 0-1,-1 0 1,0 0 0,1-1 0,-2 0 0,1-1 0,0 0-1,-1 0 1,0-1 0,0 0 0,0 0 0,0-1 0,0 0-1,-1-1 1,1 0 0,0-1 0,-1 0 0,1 0 0,-1-1-1,1 0 1,-5-1-14,10 1-145,0 1-1,0-1 0,0 1 1,0-1-1,1 0 1,-1-1-1,0 1 0,1-1 1,-1 1-1,1-1 0,-1 0 1,1 0-1,0-1 1,0 1-1,0-1 0,0 1 1,1-1-1,-1 0 1,1 0-1,-1 0 0,1-1 1,0 1-1,0 0 0,0-3 146,1-61-9781,13 43 1875</inkml:trace>
  <inkml:trace contextRef="#ctx0" brushRef="#br0" timeOffset="730.203">652 315 17232,'0'0'3502,"0"0"-1051,0 0-695,0 0-865,0 0-634,0 0-167,-10 19 28,-32 64-6,37-75-104,1 0-1,0 1 1,0 0 0,1 0-1,0 0 1,1 0 0,0 0-1,0 1 1,1-1 0,0 1-1,0-1 1,1 1 0,1-1-1,0 1 1,0-1 0,1 1-1,0-1 1,0 0 0,1 0-1,0 0 1,1 0 0,0 0-1,0-1 1,1 0 0,0 0-1,1 0 1,0 0 0,0-1 0,0 0-1,1 0 1,0-1 0,4 4-8,-5-5 32,-1 0 1,1-1 0,0 1 0,0-1-1,1 0 1,-1-1 0,1 1 0,0-1 0,0 0-1,0-1 1,0 0 0,0 0 0,0-1-1,1 1 1,-1-2 0,1 1 0,-1-1-1,1 0 1,-1-1 0,0 1 0,1-1 0,-1-1-1,0 0 1,1 0 0,-1 0 0,0-1-1,-1 0 1,1 0 0,0-1 0,-1 1-1,0-2 1,0 1 0,0-1 0,0 1 0,-1-2-1,1 1-32,1-9 191,-1-1-1,0 1 1,-1-1-1,-1 0 0,0 0 1,-1 0-1,-1-1 1,0 1-1,-1-1 0,-1 1 1,0-1-1,-1 1 1,-1-1-1,0 1 0,-1-1 1,-1 1-1,0 0 1,-1 1-1,-1-1 0,0 1 1,-3-5-191,5 12-83,0 1 1,-1-1-1,1 1 1,-1 0-1,0 1 1,-1-1 0,1 1-1,-1 0 1,0 1-1,0-1 1,-1 1-1,0 0 1,1 1-1,-1 0 1,0 0-1,0 0 1,-1 1-1,1 0 1,-1 0 0,1 1-1,-1 0 1,-1 0 82,-50 3-3938,1 13-3448,10 4-6569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1.6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36 15759,'0'0'3513,"0"0"-1015,0 0-155,0 0-437,0 0-496,0 0-359,-14-4-346,-47-6-331,59 10-366,0 1-1,0 0 1,0 0 0,0 0 0,0 0 0,0 1 0,1-1 0,-1 0 0,0 1 0,1-1 0,-1 1-1,1 0 1,-1-1 0,1 1 0,0 0 0,0 0 0,-1 0 0,1 0 0,1 0 0,-1 0-1,0 0 1,0 0 0,1 0 0,-1 0 0,1 1 0,0-1 0,0 0 0,0 0 0,0 1-8,-2 7 22,-3 7-85,0 0 0,2 0 1,0 0-1,1 0 0,1 1 1,1-1-1,0 1 0,1-1 1,1 0-1,0 0 1,2 0-1,0 0 0,0 0 1,2 0-1,0-1 0,1 0 1,1-1-1,0 1 0,1-1 1,0-1-1,2 0 1,-1 0-1,2-1 0,0 0 1,0-1-1,1-1 0,1 0 1,0 0-1,0-2 0,14 8 63,-12-10 4,-1-1-1,1-1 0,0 0 1,1-1-1,-1 0 0,1-2 1,-1 0-1,1 0 1,2-2-4,-12 0 46,-1-1 0,1 1 0,-1-1 0,1-1 0,-1 1 0,0-1 0,0 0 1,0 0-1,0-1 0,0 0 0,0 0 0,0 0 0,-1-1 0,0 0 0,0 0 1,0 0-1,0-1 0,-1 0 0,1 0 0,-1 0 0,0 0 0,-1 0 0,1-1 0,1-3-46,-1-7 144,0-1-1,0 1 0,-2 0 1,0-1-1,-1 0 0,-1 0 1,0 1-1,-1-1 0,-1 0 0,0 1 1,-2-1-1,0 1 0,0 0 1,-2 0-1,0 1 0,0-1 0,-2 1 1,0 1-1,-5-8-143,5 6 12,0-1 0,-1 2 1,-1-1-1,-1 1 0,0 1 0,-1 0 0,0 0 1,-3 0-13,10 9-191,-1 0 0,0 1 0,0 0 0,0 0 0,0 0 0,-1 1 0,0 0 0,1 0 0,-1 1 0,0 0 0,0 0 0,0 1 0,-1-1 0,1 2 0,0-1 0,0 1 0,-1 0 0,1 0 0,0 1 0,0 0 0,-5 2 191,-69 35-8056,50-15-234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1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0 10954,'0'0'4570,"0"0"-1362,0 0-453,0 0-86,0 0-688,0 0-577,0 0-310,-2 5-347,-6 12-303,10-15-1640,6-5-3954,-5 1 856,2 0-4290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2.5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1 16496,'0'0'3107,"0"0"-556,0 0 65,0 0-523,0 0-727,0 0-421,0 0-379,0 0-288,0 2-161,-56 110 75,40-80-563,-2-1-1,-1-1 1,-2 0-1,-1-2 1,-5 4 371,26-30-5,0-1 0,1 0 0,-1 0 0,0 1 0,0-1 0,0 0 0,0 0 0,0 0 0,0 0 0,0 0 0,-1 0 0,1 0 0,0-1 0,0 1 0,-1 0 0,1-1 0,0 1 0,-1-1 0,1 1 0,-1-1 0,1 0 0,-1 0 0,1 1 0,-1-1 0,1 0 0,0 0 0,-1 0 0,1-1 0,-1 1 0,1 0 0,-1 0 0,1-1 0,-1 1 0,1-1 0,0 1 0,-1-1 0,1 0 0,0 0 0,0 1 0,-1-1 0,1 0 0,0 0 0,0 0 0,0 0 0,0 0 0,0-1 0,0 1 0,0 0 0,1 0 0,-1-1 1,0 1-1,1 0 0,-1-1 0,1 1 0,-1 0 0,1-1 0,0 1 0,0-1 0,-1 1 0,1-2 5,0 2 31,0-1 0,0 0 0,0 0 0,1 0 0,-1 1 0,0-1 0,1 0 0,-1 0 1,1 1-1,0-1 0,-1 0 0,1 1 0,0-1 0,0 1 0,0-1 0,0 1 0,0-1 1,1 1-1,-1 0 0,0 0 0,1-1 0,-1 1 0,0 0 0,1 0 0,0 0 0,-1 1 0,1-1 1,-1 0-1,1 0 0,0 1 0,0-1 0,-1 1 0,1 0 0,0-1 0,0 1 0,0 0 1,-1 0-1,1 0 0,0 0 0,0 1 0,0-1 0,-1 0 0,1 1 0,0-1 0,0 1-31,85 23 474,-72-18-419,0 2-58,0 0-1,0-1 1,1-1 0,0-1 0,0 0-1,1-1 1,-1-1 0,1-1-1,0 0 1,-1-1 0,1-1 0,0 0-1,0-1 1,0-1 0,15-4 3,-27 2 73,0 0 1,-1 0-1,1-1 1,-1 0 0,0 0-1,-1 0 1,1 0-1,-1-1 1,0 1-1,0-1 1,0 0 0,-1 0-1,0 0 1,0 0-1,-1 0 1,0 0-1,0 0 1,0-1 0,-1 1-1,0 0 1,0-1-1,0 1 1,-1 0-1,0-1 1,0 1 0,-1 0-1,1 0 1,-1 0-1,-1 0 1,1 0-1,-1 1 1,-1-2-74,-2 78 363,6 328-2509,6-351-2807,6-19-2762,-4-19-1366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2:51.15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2 22 16496,'0'0'5124,"0"0"-4163,0 0 417,0 0 31,0 0-1121,-1 14-192,3 13 161,7 10-161,8 5-32,9 3-64,7-1 0,6-4-32,5-4 0,1-7 32,0-6 0,-3-8 0,-4-6 0,-5-10 0,-7-8 32,-5-9 32,-6-8-32,-7-7 384,-3-8 545,-4-4 320,-3-2-288,-3 1-160,-1 4-352,-1 8-97,0 9-160,1 11 0,1 13-64,2 14-95,4 14-1,4 14-64,6 13 32,5 14-32,7 12-64,6 13-321,5 11 257,6 8 128,2 5-769,-1 1 769,-3-3-32,-4-5 32,-8-7 128,-8-10 129,-12-11-65,-15-14 0,-13-15-64,-16-14 64,-14-15-96,-12-14 97,-8-13-1,-4-10 32,2-8-224,6-6 0,12-3 0,13-2 0,15-1 0,15-1 0,16-1-224,15 0-1538,15-4-2818,9-1-6375,-1 6-4291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2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132 0 20403,'0'0'2435,"0"0"575,0 0-575,0 0-481,-9 91-737,8-41-256,-1 7-609,2 5-352,-1-1 0,-8 2 0,2-3 0,-4-1 0,-7 0-929,-6-4-1313,-1 5-2242,1-5-4933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4.1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62 1 20339,'0'0'2146,"0"0"-518,0 0 17,0 0 474,0 0-699,0 0-715,0 0-86,0 16-139,-14 113-4,1-85-378,6-22-96,0 1 0,1 0 0,1 0 0,1 0 0,1 1 1,2-1-1,0 1 0,1 0 0,3 10-2,-2-27-17,1 0 0,0 0 0,1 0 1,0-1-1,0 1 0,0-1 0,1 0 0,0 0 0,0 0 1,0 0-1,1-1 0,0 0 0,0 0 0,0 0 0,1 0 1,-1-1-1,1 0 0,0 0 0,1-1 0,-1 1 0,0-1 1,1-1-1,0 1 0,0-1 0,0-1 0,0 1 0,0-1 1,0 0-1,0-1 0,0 1 0,0-1 0,0-1 0,0 1 1,0-1-1,0-1 0,0 1 0,0-1 0,0-1 0,1 0 17,6-6 60,-1-1 0,-1-1-1,1 0 1,-2-1-1,0 0 1,0-1-1,-1 0 1,-1-1 0,0 1-1,-1-2 1,0 1-1,-2-1 1,1-1-1,-2 1 1,0-1 0,-1 0-1,0 0 1,-2 0-1,1-1 1,-2 1-1,0-1 1,-2 1 0,1-1-1,-2 1 1,-1-5-60,3 14-29,-1-1-1,1 1 1,-2-1 0,1 1 0,-1 0-1,0-1 1,-1 1 0,1 0 0,-2 0-1,1 1 1,-1-1 0,0 1 0,0-1 0,0 1-1,-1 0 1,0 1 0,0-1 0,-1 1-1,0 0 1,0 0 0,0 1 0,0 0-1,0 0 1,-1 0 0,0 1 0,0 0-1,0 0 1,0 1 0,0 0 0,-1 0 0,1 1-1,-1 0 1,1 0 0,-1 0 0,1 1-1,-1 1 1,1-1 0,-1 1 0,1 0-1,-1 1 1,1 0 0,-5 1 29,-73 55-4222,47-2-4256,26-24-1345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4.4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51 62 17489,'0'0'6149,"0"0"-3522,0 0-417,0 0-416,0 0-865,0 0-577,0 0-128,0 0 32,-42-51-160,35 48-64,6 1 0,1 1-32,0-2-288,4 3-673,10-1-1313,8 1-1570,3 0-2465,-1 2-8586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4.9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65 13229,'0'0'5482,"0"0"-2402,14-10-640,42-33-417,-53 41-1923,-1 1 0,1-1 0,-1 1 0,1 0 0,0 0 0,0 0 0,-1 0 0,1 1 0,0-1 0,0 1 0,0 0 0,-1 0 0,1 0 0,0 0 0,0 0 1,0 0-1,0 1 0,-1 0 0,1-1 0,0 1 0,0 0 0,-1 0 0,1 1 0,-1-1 0,1 0 0,-1 1 0,1-1 0,-1 1 0,1 1-100,2 0 121,1 1-104,0 0 0,-1 0 0,0 0 0,0 1 0,0 0 0,0 0 0,-1 0 0,0 1 0,0-1 0,0 1 0,-1 0 0,0 0-1,0 0 1,0 0 0,-1 1 0,0-1 0,0 1 0,0 0 0,-1-1 0,0 1 0,-1 0 0,1 0 0,-1-1 0,-1 1 0,1 0 0,-1 0 0,-1 1-17,0 4-28,-1 0 0,-1 0 0,0 0 0,0-1-1,-1 1 1,0-1 0,-1 0 0,-1-1 0,0 1-1,0-1 1,-1-1 0,0 1 0,-1-1 0,-5 4 28,6-5-9,0-1 1,-1-1 0,0 0 0,0 0-1,0 0 1,-1-1 0,0-1-1,0 1 1,0-2 0,-1 1-1,1-2 1,-1 1 0,1-1-1,-1-1 1,0 0 0,0 0 0,0-1-1,-7-2 9,14 2 57,1-1 0,0 0 1,0 0-1,-1 0 0,1 0 0,0-1 0,0 1 0,0-1 0,1 0 0,-1 0 0,0 0 0,1 0 0,-1 0 1,1-1-1,-1 1 0,1-1 0,0 1 0,0-1 0,1 0 0,-1 0 0,0 0 0,1 0 0,0 0 0,0 0 1,0 0-1,0-1 0,0 1 0,0 0 0,1 0 0,0-1 0,0 1 0,0-1 0,0 1 0,0 0 1,0-1-1,1 1-57,2 1 47,0 0 0,0-1 1,0 2-1,0-1 0,1 0 0,-1 1 1,1-1-1,-1 1 0,1 0 1,-1 0-1,1 0 0,0 1 1,-1-1-1,1 1 0,0 0 1,0 0-1,-1 0 0,1 1 1,0-1-1,-1 1 0,1 0 1,0 0-48,15 6 26,-1 1 0,0 0 0,-1 1 0,0 1 1,-1 1-1,0 0 0,0 1 0,-1 1 0,-1 0 1,0 1-1,3 6-26,127 118-6401,-120-128-3133,-15-9 805</inkml:trace>
  <inkml:trace contextRef="#ctx0" brushRef="#br0" timeOffset="422.246">701 147 12716,'0'0'4741,"0"0"-1506,7-15-294,28-46-277,-31 56-2412,0 0 1,1 0-1,0 0 1,-1 0-1,2 1 0,-1 0 1,0 0-1,1 1 1,0-1-1,0 1 1,0 0-1,0 1 0,1-1 1,-1 1-1,0 1 1,1-1-1,0 1 1,-1 0-1,1 1 0,0-1 1,6 1-253,-7 1 14,-1-1 0,1 1 0,-1-1 0,1 2 1,-1-1-1,0 0 0,1 1 0,-1 0 0,0 1 0,0-1 0,0 1 0,-1 0 1,1 0-1,-1 0 0,1 0 0,-1 1 0,0 0 0,0 0 0,-1 0 1,1 0-1,-1 1 0,0 0 0,0-1 0,0 1 0,-1 0 0,0 0 0,0 0 1,0 1-1,0-1 0,-1 0 0,0 1 0,0-1 0,0 1 0,-1-1 0,0 1 1,0 0-1,0-1 0,-1 1 0,0-1 0,0 1 0,0-1 0,-1 0 1,0 0-1,0 1 0,0-1 0,0 0 0,-1 0 0,0-1 0,0 1 0,0-1 1,-2 2-15,-7 8-79,1-1 1,-2-1 0,0 0-1,0-1 1,-1 0 0,-1-1 0,1-1-1,-1 0 1,-1-1 0,0-1-1,0 0 1,-1-1 0,1-1-1,-1 0 1,0-2 0,-1 0 0,1 0-1,-11-1 79,26-2 10,0 1 1,1-1-1,-1 0 0,0 0 0,0 1 0,0-1 0,0-1 0,0 1 0,1 0 1,-1 0-1,0-1 0,0 1 0,0-1 0,1 1 0,-1-1 0,0 0 0,0 1 1,1-1-1,-1 0 0,1 0 0,-1 0 0,1-1 0,-1 1 0,1 0 1,0-1-1,0 1 0,-1 0 0,1-1 0,0 1 0,0-1 0,0 0 0,1 1 1,-1-1-1,0 0 0,1 0 0,-1 1 0,1-1 0,-1 0 0,1 0 1,0 0-1,0 0 0,0 1 0,0-1 0,0 0 0,0 0 0,1 0 0,-1 0 1,0 1-1,1-1-10,2-1 49,1 0 1,-1 1 0,1 0 0,0 0 0,-1 0-1,1 0 1,0 1 0,0 0 0,0-1-1,0 1 1,0 1 0,1-1 0,-1 1-1,0-1 1,0 1 0,0 0 0,1 1-1,-1-1 1,0 1 0,0 0-50,-2-1 8,17 4 13,0 0 0,0 2 0,-1 0 0,1 1 0,-1 1 0,-1 0 0,0 2 0,0 0 0,-1 1-1,0 0 1,-1 1 0,12 13-21,6 3-36,-26-21 12,0 1-1,1-1 1,0 0 0,0-1-1,0 0 1,1 0-1,-1-1 1,1 0 0,1 0-1,-1-1 1,1-1-1,0 1 1,-1-1 0,1-1-1,1 0 1,-1-1 0,0 0-1,4 0 25,-11-2-63,0 0-1,-1 0 1,1 0-1,-1 0 1,1 0-1,-1-1 1,1 0-1,-1 1 1,0-1-1,0 0 1,0 0 0,0 0-1,0 0 1,0 0-1,-1-1 1,1 1-1,-1-1 1,1 1-1,-1-1 1,0 1-1,0-1 1,0 0-1,0 1 1,-1-1 0,1 0-1,-1 0 1,0 0-1,0 1 1,0-1-1,0 0 1,0 0-1,0-1 64,-11-24-4044,-17 14-3819,6 13-1768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7.5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27 14510,'0'0'4820,"0"0"-1713,0 0-443,0 0-416,0 0-668,0 0-401,0-6-239,2-1-698,0-7 716,-1 35-439,15 302-519,-15-309-165,-2-5-475,1 0 0,0 0-1,1 0 1,0 0 0,0 1 0,1-2 0,0 1 0,1 0 0,-1 0-1,2-1 1,2 6 640,0-9-4922,-1-5-2295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7.8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14990,'0'0'4714,"0"0"-1217,0 0-807,0 0-907,0 0-614,0 0-283,0 0-74,0 0-204,5-10 1170,2 0-5974,-1 9-576,0 0-3172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8.28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47 11627,'0'0'5483,"0"0"-1699,0 0-719,0 0-572,0 0-705,0 0-491,0 0-379,2-4-378,-1 2-514,1 0 0,0 0 0,-1 0 1,1 0-1,0 0 0,0 0 1,0 0-1,1 1 0,-1-1 0,0 1 1,0 0-1,1 0 0,-1 0 0,1 0 1,-1 0-1,1 0 0,0 0 0,-1 1 1,1 0-1,-1-1 0,1 1 0,0 0 1,0 0-1,-1 0 0,3 1-26,251-17 1116,-253 17-1116,-1 0 0,0 0 0,0 0 0,-1 0 0,1 0 0,0 0 0,0 1 0,0-1 0,-1 1 0,1-1 0,-1 1 0,1 0 0,-1-1 0,0 1 0,0 0 0,0 0 0,0 0 0,0 0 0,0 0 0,0 0 0,0 0 0,-1 1 0,1-1 0,-1 0 0,0 0 0,0 0 0,0 0 0,0 1 0,0-1 0,0 0 0,0 0 0,-1 1 0,1-1 0,-1 0 0,1 0 0,-1 0 0,0 0 0,0 1 0,-1 13 0,-20 148-311,14-127 14,2 1-1,1 0 1,2 0 0,2 28 297,12-25-4530,2-16-5108,-6-17 1155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8.64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289 1 15791,'0'0'4062,"0"0"-907,0 0-336,0 0-700,0 0-661,0 0-417,0 0-299,-8 19-262,-67 120-63,60-120-394,1 1 1,0 1-1,2 1 1,0-1-1,2 2 1,0 0-1,1 0 1,2 0-1,0 1 1,-2 19-24,9-39-13,0 1 1,0-1-1,0 1 1,0-1-1,1 1 1,0-1-1,0 0 1,0 1-1,1-1 1,-1 0-1,1 0 1,0 0-1,0 0 1,1 0 0,-1-1-1,1 1 1,0-1-1,0 1 1,0-1-1,0 0 1,0 0-1,1 0 1,-1-1-1,1 1 1,0-1-1,0 0 1,0 0-1,0 0 1,0-1 0,0 1-1,1-1 1,0 0 12,9 3-34,1 0 1,0-2-1,0 0 1,0 0 0,-1-1-1,1-1 1,0-1 0,0 0-1,2-1 34,-4 0 15,0-1 0,-1-1 0,0 0 0,0 0 0,0-1 0,0-1 0,-1 0 0,0 0 0,9-7-15,-16 10 35,-1 0 0,1 1 0,0-1 0,-1-1 0,0 1 0,0 0 0,0-1 0,0 0 0,0 1 0,-1-1 0,0 0 0,0 0 0,0-1 0,0 1 0,0 0 0,-1-1 0,0 1 0,0-1 0,0 1 1,-1-1-1,1 1 0,-1-1 0,0 0 0,0 1 0,-1-1 0,1 1 0,-1-1 0,-1-3-35,-3 0 1,0 0 1,0 0-1,-1 1 1,0-1-1,0 1 0,0 1 1,-1-1-1,0 1 1,-1 0-1,1 1 0,-1 0 1,0 0-1,0 1 0,-1 0 1,1 0-1,-1 1 1,0 0-1,0 0 0,0 1 1,0 0-1,-1 1 1,1 0-1,-6 1-1,-112 3-1499,6 30-3499,66-9-3912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29.8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546 146 3619,'0'0'14040,"0"0"-10511,13-7-2509,99-70 5679,-110 75-6506,1 0 0,-1 0 0,1 0 0,-1 0 0,0 0 0,0 0 0,0-1 0,0 1 0,-1-1 0,1 1 0,0-1 0,-1 0 0,0 0 0,0 0 0,0 0 0,0 0 0,0 0 0,0 0 0,-1 0 0,0 0-193,-38-4 0,27 10 0,0 1 0,-1 0 0,1 1 0,1 1 0,-1-1 0,1 2 0,0-1 0,0 1 0,1 1 0,0 0 0,0 0 0,1 1 0,-3 4 0,-8 6 0,0 1 0,2 1 0,0 0 0,2 1 0,0 1 0,2 1 0,0 0 0,1 0 0,2 1 0,1 0 0,1 1 0,1 0 0,1 1 0,1-1 0,0 17 0,3-11-126,2 1 0,2-1 0,0 1 0,3-1 0,6 27 126,19 56-461,-14-66 488,-3 0 1,-1 0 0,-3 2 0,-2-1 0,-3 1-1,-1 0 1,-4 42-28,1-85 30,-1 0 0,1 0 0,-1 0 0,0 0 0,-1 0 0,0 0-1,0-1 1,-1 1 0,0-1 0,0 1 0,-1-1 0,0 0 0,0-1 0,0 1 0,-1 0-1,0-1 1,-1 0 0,1-1 0,-1 1 0,0-1 0,0 0 0,-1 0 0,1-1 0,-1 0 0,0 0-1,0-1 1,-1 1 0,1-2 0,-1 1 0,-5 0-30,11-3 0,1 0 0,0 0 0,-1-1 0,1 1 0,0-1 0,-1 1 0,1-1 0,0 0 0,0 1 0,0-1 0,0 0 0,0 0 0,0 0 0,0 0 0,0 0 0,0 0 0,0 0 0,0 0 0,0 0 0,1-1 0,-1 1 0,1 0 0,-1 0 0,1-1 0,-1 1 0,1 0 0,0-1 0,-1 1 0,1 0 0,0-1 0,0 1 0,0 0 0,0-1 0,0 1 0,0 0 0,1-1 0,-1 1 0,0 0 0,1-1 0,-1 1 0,1 0 0,-1 1 0,1-1 0,-1 1 0,1-1 0,-1 1 0,1 0 0,-1-1 0,1 1 0,-1 0 0,1 0 0,0-1 0,-1 1 0,1 0 0,0 0 0,-1 0 0,1 0 0,0 0 0,-1 0 0,1 0 0,-1 0 0,1 0 0,0 0 0,-1 0 0,1 0 0,0 0 0,-1 0 0,1 1 0,-1-1 0,1 0 0,0 0 0,-1 1 0,1-1 0,-1 0 0,1 1 0,-1-1 0,1 1 0,-1-1 0,1 1 0,-1-1 0,0 1 0,1-1 0,-1 1 0,1-1 0,-1 1 0,0-1 0,0 1 0,1 0 0,-1-1 0,0 1 0,11 22 0,-1 1 0,-1 0 0,-1 0 0,-1 1 0,-1 0 0,-1 0 0,-1 0 0,-2 1 0,0 21 0,-3 42 0,-5 1 0,-4-1 0,-3-1 0,-4 0 0,-4-2 0,-4 0 0,-4-1 0,-27 56 0,55-139 0,-63 159 0,30-82 0,4 2 0,-15 67 0,41-133 0,1-1 0,0 1 0,2-1 0,-1 1 0,2 0 0,0-1 0,0 1 0,2 0 0,0-1 0,0 1 0,2 0 0,-3-12 0,1 1 0,0-1 0,0 0 0,0 0 0,0 1 0,1-1 0,-1-1 0,1 1 0,0 0 0,-1-1 0,1 1 0,1-1 0,-1 0 0,0 0 0,0 0 0,1 0 0,-1-1 0,1 0 0,-1 1 0,1-1 0,0 0 0,0-1 0,-1 1 0,1-1 0,0 1 0,0-1 0,0 0 0,2-1 0,106-24 0,-79 8 0,-1 0 0,-1-2 0,-1-2 0,-1 0 0,23-23 0,-49 42 1,20-22-255,-23 23 222,0 1 1,0-1 0,1 1-1,-1-1 1,0 1-1,0-1 1,0 1 0,0-1-1,0 1 1,0-1-1,0 1 1,0-1-1,0 1 1,0-1 0,0 1-1,0-1 1,0 1-1,-1-1 1,1 1 0,0-1-1,0 1 1,-1-1-1,1 1 1,0-1 0,0 1-1,-1 0 1,1-1-1,0 1 1,-1 0 0,1-1-1,-1 1 1,1 0-1,0-1 1,-1 1 0,1 0-1,-1 0 1,1-1-1,-1 1 1,1 0 0,-1 0-1,1 0 1,-1 0-1,1 0 1,-1 0 0,1 0-1,-1 0 1,1 0-1,-1 0 1,1 0-1,-1 0 1,1 0 0,-1 0-1,1 0 1,-1 0-1,0 1 32,-34-4-5578,-8 1-5825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1.5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121 80 18514,'0'0'2615,"0"0"-778,-10 14-182,-74 124 752,79-125-2351,0 0 1,1 1-1,1 0 0,0-1 0,0 1 0,2 0 1,-1 0-1,2 0 0,0 1 0,1 2-56,0-11 16,0 0 1,0 0-1,0 0 1,1 0-1,0 0 0,0 0 1,1-1-1,0 1 1,0-1-1,0 1 1,0-1-1,1 0 0,0-1 1,0 1-1,0-1 1,0 1-1,1-1 0,0-1 1,0 1-1,0-1 1,0 1-1,1-1 0,-1-1 1,4 2-17,5-1 163,0 0 0,0-1 0,0 0 0,0-1 0,1-1 1,-1 0-1,0-1 0,0 0 0,1-1 0,-1-1 0,0-1 0,-1 0 0,1 0 0,-1-1 1,0-1-1,0 0 0,0-1 0,0-1-163,-2 1 61,1-1 0,-1 0 0,-1 0 0,0-1 0,0-1-1,-1 1 1,0-2 0,0 1 0,-1-1 0,-1 0 0,0-1 0,0 0 0,-1 0 0,-1 0 0,0-1 0,0 0 0,0-8-61,-2 12 31,-1 1 0,-1-1 0,1 0 0,-2 0 1,1-1-1,-1 1 0,-1 0 0,1 0 0,-2 0 1,1 0-1,-1 0 0,-1 1 0,1-1 0,-1 0 1,-1 1-1,0 0 0,0 0 0,0 0 1,-1 0-1,0 1 0,-1-1 0,0 1 0,0 1 1,0-1-1,-1 1 0,-3-2-31,2 2-208,0 1 0,-1 0 0,0 0 0,0 1 1,0 0-1,-1 0 0,1 1 0,-1 1 0,0-1 0,0 1 0,0 1 0,0 0 0,-1 1 208,1-1-546,-1 1 0,0 1 0,1 0 0,-1 1-1,1 0 1,-1 0 0,1 1 0,0 0-1,0 1 1,0 0 0,1 1 0,-1 0 0,1 0-1,0 1 1,0 0 0,1 1 0,0 0-1,-5 5 547,-7 14-10783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6:4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19 123 14638,'0'0'3021,"0"0"-538,0 0-6,0 0-401,0 0-538,0 0-438,0 0-487,1 6-394,10 55-64,-3 1 0,-2 1 0,-3-1 0,-3 1-1,-6 37-154,-13 104-1329,6-84-2672,4 0-6876,8-91 2181</inkml:trace>
  <inkml:trace contextRef="#ctx0" brushRef="#br0" timeOffset="410.875">7 469 1345,'21'-230'15930,"-19"213"-15468,0-2 368,1 0 0,0 0 0,1 1 0,1-1 0,1 1 1,1 0-1,0 1 0,1-1 0,8-10-830,-13 25 49,1 0 0,-1 0 0,1 1 0,0-1 0,0 1 0,0 0 0,0 0 0,0 1 0,0-1 0,0 1 0,1 0 0,-1 0 0,0 0 0,1 0 0,-1 1 0,1 0 0,-1 0 0,1 0 0,-1 0 0,1 1 0,-1 0 0,0 0 0,1 0 0,-1 0 0,0 1 0,0 0 0,0 0 0,0 0 0,0 0 0,0 0 0,0 1 0,-1 0 0,1 0 0,-1 0 0,0 0 0,0 0 0,0 1 0,0-1 0,0 2-49,2 1-18,0 1 0,0 0 0,0 0 0,-1 0 0,0 1 0,0 0 0,-1-1-1,0 1 1,-1 0 0,0 1 0,0-1 0,0 0 0,-1 0 0,0 1 0,-1-1 0,0 1 0,0-1 0,-1 1 0,0-1 0,-1 0 0,1 1-1,-2-1 1,1 0 0,-1 0 0,0 0 0,-1-1 0,0 1 0,0-1 0,-1 0 0,1 0 0,-1 0 0,-1-1 0,0 1 0,0-1 0,0-1 0,0 1-1,-1-1 1,0 0 0,-2 0 18,-47 9-90,55-15 92,1 0 0,-1 0 1,1 0-1,0-1 1,-1 1-1,1 0 0,0 0 1,0 0-1,0 0 1,0 0-1,0 0 1,0 0-1,0 0 0,0-1 1,0 1-1,0 0 1,1 0-1,-1 0 0,0 0 1,1 0-1,-1 0 1,1 0-1,-1 0 1,1 0-1,-1 0 0,1 0 1,0 0-1,0 1 1,-1-1-1,1 0 0,0 0 1,0 1-1,0-1 1,0 0-1,0 1 0,0-1 1,0 1-1,0-1 1,0 1-1,0 0 1,0-1-1,0 1-2,10-4-6,1 1 1,-1 0-1,0 1 0,1 0 1,0 0-1,-1 1 1,1 1-1,0 0 0,-1 1 1,1 0-1,0 1 0,-1 0 1,0 1-1,1 0 0,-1 1 1,0 0-1,-1 0 1,4 3 5,-8-4 4,1 1 0,-1-1 0,0 1 1,0 1-1,0-1 0,0 1 0,-1 0 1,0 0-1,0 1 0,0-1 0,-1 1 1,0 0-1,0 0 0,0 1 0,-1-1 0,0 1 1,0 0-1,0 0 0,-1 0 0,0 0 1,-1 0-1,0 0 0,0 0 0,0 1 1,-1-1-1,0 0 0,0 1 0,-1-1 1,0 0-1,0 1 0,-1-1 0,0 0 1,0 0-1,-1 0 0,0 0 0,0-1 1,0 1-1,-1-1 0,-3 4-4,-3 1 106,-1 0 0,0-1 0,0-1-1,-1 1 1,-1-2 0,1 0 0,-1 0 0,-1-2 0,1 1-1,-1-2 1,0 1 0,-7 0-106,12-4 44,0 1 0,0-2-1,1 1 1,-1-1 0,0 0 0,-1-1 0,1 0-1,0-1 1,0 1 0,0-2 0,0 1 0,1-2-1,-1 1 1,0-1 0,1 0 0,-1-1 0,1 1-1,0-2 1,0 1 0,-6-7-44,9 8-112,1-1-1,0-1 1,0 1 0,1-1-1,-1 1 1,1-1 0,0 0-1,0 0 1,1 0 0,0-1-1,0 1 1,0-1 0,0 1-1,1-1 1,0-1 112,5-53-6488,8 38-233</inkml:trace>
  <inkml:trace contextRef="#ctx0" brushRef="#br0" timeOffset="822.415">617 388 1377,'0'0'13485,"0"0"-8301,0 0-2537,0 0-474,-1 12-416,-1 11-1282,1 0 0,1-1 0,1 1 0,1 0 0,1-1 0,3 8-475,-3-18-2,0 0-1,0 0 0,2-1 1,-1 0-1,1 1 0,1-2 1,0 1-1,1-1 0,0 1 1,0-2-1,1 1 0,0-1 1,1-1-1,0 1 0,0-1 0,1-1 1,0 0-1,0 0 0,1-1 1,0 0-1,0-1 0,0 0 1,1-1-1,-1 0 0,1-1 1,0 0-1,0-1 0,11 0 3,-12-4 81,-1-1-1,0 0 0,0-1 0,0 0 0,0-1 0,-1 0 0,0 0 0,0-1 0,0 0 0,0 0 0,-1-1 0,-1-1 0,1 1 1,-1-1-1,0 0 0,-1-1 0,0 0 0,0 0 0,-1 0 0,0-1 0,0 1 0,-1-1 0,-1 0 0,1 0 0,-2-1 0,0 1 1,0-1-1,0 1 0,-1-10-80,1 12 30,-1 1 0,1-1 0,-1 0 1,-1 0-1,1 0 0,-1 0 0,-1 0 1,0 0-1,0 0 0,0 0 0,-1 0 1,0 0-1,-1 0 0,0 1 0,0 0 1,0-1-1,-1 1 0,0 0 0,-1 1 1,1-1-1,-1 1 0,0 0 0,-1 0 1,0 0-1,0 1 0,0 0 0,0 0 1,-1 0-1,0 1 0,0 0 0,0 1 1,0-1-1,-7-1-30,3 4-234,0 0 0,-1 0 0,1 2 0,0-1 0,0 1 0,0 1 0,0 0 0,0 1 0,0 0-1,1 0 1,-1 1 0,-2 2 234,-75 38-6966,34-13-4063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1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0 15663,'0'0'4868,"0"0"-2081,0 0-128,0 0-1058,0 0-576,0 0-288,0 0-129,0 0-223,0 0-289,-35 43 64,42-43-96,2 0 0,4-3-64,-2-3-288,1-1-1025,-3 2-1538,1 0-2402,-2 0-4612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2.5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68 289 5830,'0'0'10223,"0"0"-5488,0 0-1885,-11-15-421,-29-48-752,37 60-1533,1-1 0,0 1 0,1-1 1,-1 0-1,1 1 0,0-1 1,0 0-1,0 0 0,0 0 0,1 0 1,-1 0-1,1 0 0,0 0 1,0 0-1,1 0 0,-1 0 0,1 0 1,0 0-1,0 0 0,1-2-144,-2 3 72,3-4-6,0-1 0,0 1 0,1 0 0,0 0 0,0 0 0,1 1 0,0-1 1,0 1-1,0 0 0,1 0 0,0 1 0,0 0 0,0 0 0,1 0 0,-1 1 0,1 0 0,0 0 0,2 0-66,-4 1 31,-1 1 1,1 0-1,0 0 0,0 1 1,0 0-1,0-1 0,0 2 1,0-1-1,1 0 0,-1 1 1,0 0-1,0 1 0,0-1 1,1 1-1,-1 0 0,0 0 1,0 0-1,0 1 0,0 0 0,-1 0 1,1 0-1,0 0 0,-1 1 1,0 0-1,1 0 0,-1 0 1,0 0-1,2 3-31,-3-2 0,1 0 0,-1 1 0,0 0 0,-1-1 0,1 1 0,-1 0 0,0 1 0,0-1 0,0 0 0,-1 0 0,0 1 0,0-1 0,0 1 0,-1-1 0,0 1 0,0-1 0,0 1 0,0-1 0,-1 1 0,0-1 0,-1 1 0,1 0 0,-50 114 0,-1-38-145,40-66 71,0 0 0,1 0 0,1 1-1,1 0 1,0 1 0,1 0 0,1 0 0,1 1-1,0 0 1,2 0 0,-2 11 74,6-27-35,0 1 0,1-1 0,-1 1 1,1-1-1,-1 0 0,1 1 0,0-1 0,0 0 0,1 0 0,-1 1 0,1-1 0,-1 0 0,1 0 1,0 0-1,0-1 0,0 1 0,1 0 0,-1-1 0,1 0 0,-1 1 0,1-1 0,0 0 1,0 0-1,0-1 0,0 1 0,0 0 0,0-1 0,0 0 0,0 0 0,1 0 0,-1 0 0,0 0 1,1-1-1,-1 1 0,1-1 0,-1 0 0,3-1 35,5 2 23,0-1 0,0 0 1,-1-1-1,1 0 0,0-1 0,-1 0 1,1 0-1,-1-1 0,1-1 0,-1 0 0,7-4-23,-8 2 46,-1 0-1,-1-1 0,1 0 0,-1 0 0,0-1 0,-1 0 0,1 0 0,-2 0 1,1-1-1,-1 0 0,0 0 0,-1 0 0,0-1 0,-1 1 0,0-1 0,0 0 1,-1 0-1,-1 0 0,1 0 0,-2 0 0,1-1 0,-1 1 0,-1 0 0,0 0 0,0 0 1,-1 0-1,0 0 0,-1 0 0,0 0 0,-1 0 0,0 1 0,0 0 0,-1 0 1,0 0-1,-1 0 0,0 1 0,0 0 0,-1 0 0,0 1 0,0 0 0,-1 0 1,-5-4-46,-50-25-2743,16 28-4855,28 8 968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2.8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0 115 16239,'3'-12'6097,"12"-42"-2862,-15 51-3061,1 1 1,0-1-1,0 1 0,0-1 1,0 1-1,0 0 0,0-1 1,1 1-1,-1 0 0,1 0 1,0 0-1,-1 0 0,1 0 1,0 0-1,0 0 0,0 1 1,0-1-1,1 1 1,-1-1-1,0 1 0,1 0 1,-1 0-1,0 0 0,1 0 1,0 1-1,0-1-174,2 1 86,0 0-1,-1 1 1,1-1 0,-1 1-1,1 0 1,-1 1 0,0-1-1,1 1 1,-1 0 0,0 0-1,0 0 1,0 0-1,0 1 1,-1 0 0,1-1-1,-1 1 1,0 1 0,1-1-1,0 3-85,5 4 8,-1 0 0,-1 1-1,0 1 1,0-1-1,-2 1 1,1 0 0,-1 0-1,-1 1 1,0-1-1,-1 1 1,0 0 0,-1 0-1,0 0 1,-1 0-1,-1 1 1,0-1 0,-1 0-1,0 0 1,-1 0-1,-1 0 1,0 0-1,0 0 1,-1 0 0,-1-1-1,0 0 1,-2 2-8,-4 5-17,-2 0-1,0-1 1,-1-1 0,0 0 0,-1 0 0,-2-2-1,1 0 1,-2-1 0,-1 1 17,-6 9 37,54-19 230,330-56 379,-359 51-755,0 0 0,0 0 0,0 0 0,-1 0 0,1 1 0,0-1 0,0 0-1,0 0 1,0 0 0,0 0 0,0 1 0,0-1 0,-1 0 0,1 0 0,0 1 0,0-1 0,0 0-1,0 0 1,0 0 0,0 1 0,0-1 0,0 0 0,0 0 0,0 1 0,0-1 0,0 0-1,0 0 1,0 0 0,0 1 0,0-1 0,1 0 0,-1 0 0,0 0 0,0 1 0,0-1 0,0 0-1,0 0 1,0 0 0,0 0 0,1 1 0,-1-1 0,0 0 0,0 0 0,0 0 0,1 0 0,-1 0-1,0 1 1,0-1 0,0 0 109,-20 12-7573,0-3-3231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5.78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93 53 10442,'0'0'4554,"0"0"-956,0 0-593,0 0-384,0 0-496,0 0-427,1-11-193,5-30-267,1 68 743,-9 21-1981,-1-1 0,-3-1 0,-2 1 0,-9 28 0,-13 80 0,26-132-547,3-19 134,-1 1-1,1 0 0,0 0 1,1 0-1,-1 0 1,1 0-1,0 0 1,0 0-1,0 0 0,1 0 1,0 0-1,0 0 1,0-1-1,1 1 0,-1 0 1,3 3 413,7-1-12118,-2-6 619</inkml:trace>
  <inkml:trace contextRef="#ctx0" brushRef="#br0" timeOffset="8585.342">120 160 5990,'0'0'6406,"0"0"-2910,5-14-629,14-41-176,-11 20 3475,-16 50-1522,-45 237-4227,14-47-327,29-168-308,-1 0-675,2-1 0,1 1 1,2 1-1,1-1 0,2 4 893,3-40-1575,0-1-2370,2-10 822,2-2-2898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4.8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77 81 0,'0'0'12438,"0"0"-7468,0 0-2695,0 0-471,0 0-384,0 0-336,0 3-230,8 52 2322,-7-55-3094,1 0 1,-1 0-1,0 0 0,0 0 1,0 0-1,0-1 0,0 1 0,0 0 1,0-1-1,0 1 0,0-1 0,0 1 1,0-1-1,0 1 0,0-1 1,-1 0-1,1 1 0,0-1 0,0 0 1,-1 0-1,1 0 0,0 0 0,-1 0 1,1 1-1,-1-1 0,1 0 1,-1 0-1,1 0 0,-1 0 0,0-1 1,0 1-1,1 0 0,-1 0 1,0 0-1,0 0 0,0 0 0,0 0 1,0 0-1,0 0 0,-1 0 0,1 0 1,0 0-1,0 0 0,-1 0 1,1 0-1,-1 0 0,1 0 0,-1-1-82,1 1 98,1-1-97,-1 0 0,1 1 1,-1-1-1,0 1 0,0-1 1,1 0-1,-1 1 0,0-1 1,0 0-1,-1 1 0,1-1 1,0 0-1,0 1 0,-1-1 1,1 1-1,-1-1 0,0 1 1,1-1-1,-1 1 0,0-1 1,0 1-1,0-1 0,0 1 1,0 0-1,0 0 0,0 0 1,0-1-1,-1 1 0,1 0 1,0 0-1,-1 1 0,1-1 1,-1 0-1,1 0 0,-1 1 1,1-1-1,-1 1 0,1-1 1,-1 1-1,-1-1-1,-10 19-4340,7-5-2119,3-1-3813</inkml:trace>
  <inkml:trace contextRef="#ctx0" brushRef="#br0" timeOffset="9036.889">65 31 6150,'0'0'5557,"0"0"-2391,0 0-705,0 0-224,-2 2-454,-7 34 4576,32-18-5725,64-4 1405,-86-15-1959,0 0 0,0 0 0,0 0 0,0-1-1,0 1 1,0-1 0,-1 1 0,1-1 0,0 1 0,-1-1 0,1 1 0,-1-1 0,0 1-1,1-1 1,-1 0 0,0 1 0,0-1 0,0 1 0,0-1 0,-1 0 0,1 1-1,0-1 1,0 1 0,-1-1 0,1 0 0,-1 1 0,0-1-80,-2-3-56,-1 0 0,1 1 0,-1 0 1,0 0-1,0 0 0,0 0 0,-1 1 1,1 0-1,-1 0 0,0 0 0,0 0 0,0 1 1,0-1-1,0 1 0,0 1 0,-1-1 1,1 1-1,-1 0 0,1 0 0,-1 0 0,0 1 1,1 0-1,-1 0 0,1 1 0,-1-1 1,1 1-1,-1 0 0,1 1 0,-4 1 56,-7 3-2641,13-1-915,3 0-3438,4-1-6768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44.0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112 167 4869,'0'0'6304,"0"0"-2941,0 0-645,0 0-108,0 0-421,3-1-331,-4 1-1791,1 0 0,0 0 1,-1 0-1,1 1 0,0-1 1,-1 0-1,1 1 0,0-1 1,-1 0-1,1 1 0,0-1 1,0 1-1,-1-1 0,1 0 1,0 1-1,0-1 0,0 1 1,-1-1-1,1 1 0,0-1 1,0 0-1,0 1 1,0-1-1,0 1 0,0-1 1,0 1-1,0-1 0,0 1 1,0-1-1,0 1 0,0-1 1,1 0-1,-1 1 0,0-1 1,0 1-1,0-1 0,1 1 1,-1-1-1,0 0 0,0 1 1,1-1-1,-1 0 0,0 1 1,1-1-1,-1 0 0,0 1 1,1-1-1,-1 0 0,0 0 1,1 1-1,-1-1 0,1 0 1,-1 0-1,1 0 1,-1 0-1,1 1 0,-1-1 1,0 0-1,1 0 0,-1 0 1,1 0-1,-1 0 0,1 0 1,-1 0-1,1 0 0,-1-1 1,1 1-68,-22 43 1680,-1-5-1455,-49 109 727,69-140-927,0 0 0,1-1 0,-1 1 0,1 0 0,1 0 0,-1 0 0,1 0 0,0 0 0,1 0 0,0-1 0,0 1 1,0 0-1,1 0 0,0-1 0,0 1 0,1-1 0,0 1 0,0-1 0,0 0 0,1 0 0,3 4-25,-1-2 5,1-1 0,0-1-1,0 1 1,0-1 0,1 0 0,0 0-1,0-1 1,0 0 0,1-1 0,0 0 0,0 0-1,0-1 1,0 0 0,0-1 0,1 0-1,-1 0 1,1-1 0,0 0 0,-1 0-1,1-1 1,0-1 0,-1 0 0,1 0 0,-1-1-1,1 0 1,-1 0 0,0-1 0,3-2-5,2-3 31,1-1 1,-1-1 0,-1 0 0,0-1 0,0 0 0,-1-1-1,-1 0 1,0-1 0,0 0 0,-2-1 0,1 0-1,-2-1 1,0 0 0,-1 0 0,0-1 0,-1 0 0,-1 0-1,-1 0 1,0-1 0,-1 1 0,0-1 0,-2 0 0,0 0-1,-1 0 1,0 0 0,-3-10-32,2 19-25,0 1 0,0 0 0,-1 0-1,0 0 1,0 0 0,0 0 0,-1 0 0,0 1 0,-1-1 0,0 1 0,0 0-1,0 0 1,0 0 0,-1 0 0,0 1 0,0 0 0,-1 0 0,1 0 0,-1 1-1,0 0 1,0 0 0,-1 0 0,1 1 0,-1 0 0,1 0 0,-1 1-1,0 0 1,0 0 0,-1 0 0,1 1 0,0 0 0,0 1 0,-1-1 0,1 1-1,0 1 1,0-1 0,-1 1 0,1 1 0,0-1 0,0 1 0,0 1 25,-66 30-4516,31-3-3423,18-8-3079</inkml:trace>
  <inkml:trace contextRef="#ctx0" brushRef="#br0" timeOffset="8959.997">364 102 19314,'0'0'3097,"6"-13"-695,21-44-310,1 26 1725,-24 61-2108,-7-2-1657,-1-1 0,-1 0 1,-1 0-1,-1 0 0,-2-1 1,-9 22-53,-3 11 22,-91 269-620,108-309 389,8-32 162,8-27 159,206-470 267,-206 495-16,-60 167-363,-116 315-16,138-328-101,44-150 90,-3-17 48,-1-2 0,-1 1 0,-2-2 0,0 0 0,-3 0-1,0-1 1,-2-4-21,7-18 14,84-341-14,-93 379 0,-25 93 6,-3 0 0,-31 67-6,-8 25-76,33-82-1189,30-121 1051,78-178 839,29-94 293,-103 301-918,-5 25 0,-70 175 0,-40 110-123,113-293-52,14-38 57,9-31 201,-3 0 0,-3-1 0,-2-1 1,-3-1-1,6-50-83,-14 19 0,-11 93 0,-14 37-866,1 2 1,2 0-1,2 1 1,2 0-1,1 1 1,3 0-1,-1 15 866,6-7-7874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57.9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94 13357,'0'0'4436,"4"-9"-1388,30-76 5851,-30 161-5872,-63 314-3128,55-356-801,0 3-2309,3-12-7293,1-24 110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58.4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117 120 8616,'0'0'4378,"0"0"-1314,0 0-390,0 0-415,0 0-226,0 0-201,0 0-236,5-14-352,18-43-262,-21 54-884,-1 0 1,1 0 0,0 0-1,1 1 1,-1-1-1,0 1 1,1-1-1,-1 1 1,1 0-1,0 0 1,0 0 0,0 0-1,0 1 1,0-1-1,0 1 1,0-1-1,0 1 1,1 0 0,-1 0-1,1 1 1,2-1-99,-3 0 86,3 0-54,0-1-1,0 1 0,0 0 0,0 1 0,0-1 0,0 1 0,0 1 0,0-1 1,0 1-1,0 0 0,0 0 0,0 1 0,0-1 0,0 1 0,-1 1 0,1-1 0,-1 1 1,1 0-1,-1 0 0,0 1 0,0-1 0,-1 1 0,1 0 0,-1 0 0,0 1 0,0-1 1,0 1-1,0 0 0,-1 0 0,0 0 0,0 1 0,-1-1 0,1 1 0,-1 0 0,1 2-30,-3 1-52,0-1 1,0 1 0,0 0 0,-1-1 0,-1 1 0,1-1 0,-1 1 0,-1-1 0,1 0 0,-1 0 0,-1 0-1,0 0 1,0-1 0,0 1 0,-1-1 0,0 0 0,-1 0 0,1-1 0,-1 0 0,0 0 0,-1 0 0,-6 5 50,-10 5-145,0 0 0,0-2 1,-2 0-1,1-2 0,-2 0 1,-15 3 144,-55 3 555,95-18-530,1 1 1,-1-1 0,0 0-1,0 0 1,1 0 0,-1 0-1,0 0 1,0 0-1,1 0 1,-1 0 0,0-1-1,0 1 1,1 0-1,-1 0 1,0-1 0,1 1-1,-1 0 1,0-1 0,1 1-1,-1 0 1,0-1-1,1 1 1,-1-1 0,1 1-1,-1-1 1,1 0-1,-1 1 1,1-1 0,0 1-1,-1-1 1,1 0-1,-1 1 1,1-1 0,0 0-1,0 0 1,0 1 0,-1-1-1,1 0 1,0 1-1,0-1 1,0 0 0,0 0-1,0 1 1,0-1-1,0 0 1,0 0 0,1 1-1,-1-1 1,0 0-1,0 0 1,1 1 0,-1-1-1,0 0 1,1 1 0,-1-1-26,25-35 684,-21 32-680,0 0 0,0 1 0,1-1 0,-1 1 0,1 0 0,0 0 0,0 1 1,0 0-1,0 0 0,0 0 0,0 0 0,0 1 0,1 0 0,-1 0 1,1 0-1,-1 1 0,1-1 0,-1 2 0,1-1 0,-1 0 0,1 1 1,-1 0-1,0 0 0,1 1 0,-1-1 0,0 1 0,0 1 0,0-1 0,0 0 1,0 1-1,-1 0 0,1 0 0,-1 1 0,0-1 0,0 1 0,0 0 1,0 0-1,-1 0 0,0 1 0,3 3-4,14 36-1802,-18-36 962,0 0 0,1 0 0,0-1 1,0 0-1,1 1 0,0-1 0,0 0 0,1-1 0,0 1 1,0-1-1,0 0 0,1 0 0,0 0 0,0-1 0,1 0 0,-1 0 1,1-1-1,0 0 0,0 0 0,3 1 840,11 0-7474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58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 15631,'0'0'4068,"0"0"-1186,0 0 161,0 0-929,0 0-672,0 0-161,0 0-416,0 0-417,9-26-224,-9 23-160,0 1 0,0 0-64,0 2-224,0 0-513,1 0-1088,2-1-1699,6-4-3266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59.3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70 108 17200,'0'0'4944,"0"0"-1597,0 0-886,4-15-668,16-45-730,-19 57-1009,1 1 0,1-1 0,-1 1 0,0 0 0,1 0 0,-1 0 0,1 0 0,-1 0 0,1 0 0,0 1 0,0-1 0,0 1 0,0 0 0,0-1 0,0 1 0,0 1 0,0-1 0,0 0 0,1 1 0,-1 0 0,0 0 0,0 0 0,1 0 0,-1 0 0,0 1 0,1-1-54,7 1 149,1-1-122,0 1-1,-1 0 1,1 1-1,-1 0 1,1 1-1,-1 0 0,0 1 1,0 0-1,-1 1 1,1 0-1,-1 1-26,-6-5 4,0 1 0,-1 1-1,1-1 1,-1 0 0,1 1-1,-1 0 1,0 0 0,0 0 0,-1 0-1,1 0 1,0 1 0,-1-1-1,0 1 1,0-1 0,0 1-1,0 0 1,-1 0 0,1 0 0,-1 0-1,0 0 1,0 0 0,-1 1-1,1-1 1,-1 0 0,0 0-1,0 0 1,0 1 0,-1-1 0,1 0-1,-1 0 1,-1 3-4,-2 1-90,-1 0-1,0 0 1,0-1-1,-1 0 1,0 0-1,0 0 1,-1-1-1,0 1 1,0-2-1,0 1 1,-1-1-1,1 0 1,-1-1-1,0 0 1,-1 0-1,1-1 1,-1 0 0,0 0-1,-6 1 91,15-5 4,0 1-1,1 0 1,-1-1-1,0 1 1,1-1 0,-1 1-1,0 0 1,0-1-1,0 1 1,1-1 0,-1 1-1,0-1 1,0 1-1,0-1 1,0 1 0,0-1-1,0 1 1,0-1-1,0 1 1,0-1 0,0 1-1,0-1 1,0 1-1,0 0 1,0-1 0,0 1-1,-1-1 1,1 1-1,0-1 1,0 1 0,-1-1-1,1 1 1,0 0-1,0-1 1,-1 1-1,1-1 1,0 1 0,-1 0-1,1 0 1,-1-1-1,1 1 1,0 0 0,-1-1-1,1 1 1,-1 0-1,1 0 1,-1 0 0,1 0-1,-1-1-3,7-2 23,1 1 0,0-1-1,-1 1 1,1 0-1,0 1 1,0-1 0,0 1-1,0 1 1,0 0 0,0-1-1,0 2 1,0-1 0,1 1-1,-2 0 1,1 1 0,0 0-1,0 0 1,0 0 0,-1 1-1,1 0 1,-1 0 0,0 1-1,0 0 1,0 0 0,-1 0-1,1 0 1,-1 1 0,0 0-1,0 0 1,0 1 0,-1-1-1,0 1 1,0 0-1,-1 0 1,1 1 0,-1-1-1,-1 0 1,1 1 0,-1 0-1,0 0 1,0 2-23,-2-2-27,0-1-1,0 1 1,0 0-1,-1-1 1,0 1 0,0-1-1,-1 1 1,1-1-1,-2 1 1,1-1 0,-1 0-1,1 0 1,-2 0-1,1-1 1,-1 1 0,0-1-1,0 1 1,0-1-1,-1-1 1,0 1-1,0 0 1,0-1 0,0 0-1,-1-1 1,1 1-1,-2-1 28,-7 5-14,0-1-1,-1-1 0,0 0 1,0-2-1,0 1 0,0-2 1,-1 0-1,0-1 0,0 0 1,-7-1 14,-100-23 42,119 20-210,0 1 0,0-1 0,0 0 0,0 0 0,1-1 0,-1 1 1,1-1-1,-1 0 0,1 0 0,0 0 0,0 0 0,0 0 0,1-1 0,-1 1 0,1-1 0,-1 0 0,1 0 0,1 0 0,-1 0 0,0 0 0,1 0 0,0 0 0,0 0 0,0-1 0,1 1 1,-1-5 167,1 6-506,0-1 0,1 1 0,-1-1 0,1 1 0,0-1 0,0 1 0,0 0 0,1-1 0,-1 1 0,1 0 0,0 0 0,-1 0 0,1 0 0,1 0 1,-1 0-1,0 1 0,1-1 0,-1 1 0,1-1 0,0 1 0,0 0 0,0 0 506,23-14-8728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38.4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1 165 9193,'0'0'6080,"0"0"-2978,0 0-743,0 0-4,0 0-717,0 0-613,6-8-395,-4 5-601,0 0-1,1 0 1,-1 1-1,1-1 1,0 0-1,0 1 1,0 0-1,0-1 1,0 1-1,0 1 0,1-1 1,-1 0-1,1 1 1,-1 0-1,1-1 1,0 1-1,-1 1 1,1-1-1,0 1 1,0-1-1,3 1-28,306 3 214,-308-2-216,1-1-1,0 0 1,-1 0 0,1-1 0,0 1 0,-1-1 0,1-1 0,-1 1 0,1-1-1,-1 1 1,0-2 0,1 1 0,-1 0 0,-1-1 0,3-1 2,-6 1 29,-1 0 1,1 0 0,-1 1-1,0-1 1,0 0 0,0 0 0,0 1-1,0-1 1,-1 0 0,1 1-1,-1-1 1,0 0 0,0 1-1,0-1 1,0 1 0,0-1-1,0 1 1,-1-1 0,1 1-1,-1 0 1,0 0 0,0 0 0,0 0-1,0 0 1,0 0 0,0 0-1,0 1 1,0-1 0,-1 1-1,1 0 1,-1-1 0,1 1-1,-1 0-29,-1-2 291,1 0-213,2 2 9,0 0 1,0-1-1,0 1 1,0 0-1,0 0 1,0 0-1,0 0 1,0 0-1,0 0 1,-1 0-1,1 0 1,0 0-1,-1 0 1,1 1-1,-1-1 1,1 0-1,-1 1 1,1-1-1,-1 1 1,1 0-1,-1 0 1,1-1-1,-1 1 1,1 0-1,-1 0 1,1 0-1,-1 1 1,0-1-1,1 0 1,-1 1-1,1-1 1,-1 1-1,1-1 1,0 1-1,-1-1 1,1 1-1,-2 1-87,-10 132 534,0-43-664,-3 0-1,-4 0 0,-29 77 131,17-58-2133,13-21-1303,20-31-7579,5-39-1471</inkml:trace>
  <inkml:trace contextRef="#ctx0" brushRef="#br0" timeOffset="324.346">583 417 11723,'0'0'4997,"0"0"-1719,0 0-262,0 0-555,0 0-934,0 0-636,0 0-400,0 0-203,-2 8-138,-24 268-2259,18-215-2145,-1-85 4013,4 2 639,2 1 0,0-1-1,2 0 1,0 0 0,2 1 0,0-1-1,2 0 1,0 1 0,1-1-1,1 1 1,1 0 0,1 0 0,1 1-1,6-12-397,-10 27-25,-1-1 0,1 1 0,0 1 0,0-1 0,0 1-1,0-1 1,1 1 0,0 0 0,0 1 0,0-1 0,0 1 0,0 0-1,1 0 1,0 1 0,-1 0 0,1 0 0,0 0 0,0 1 0,0-1-1,0 1 1,0 1 0,0-1 0,0 1 0,1 0 0,-1 1 0,0-1-1,0 1 1,0 1 0,0-1 0,0 1 0,2 1 25,45 19-2877,-18-4-1864,-10-5-2220</inkml:trace>
  <inkml:trace contextRef="#ctx0" brushRef="#br0" timeOffset="1337.129">1209 344 11243,'0'0'4089,"0"0"-1436,0 0-341,0 0-230,0 0-364,0 0-212,0 0-300,-10-11-362,-35-32-300,5 32 85,33 13-542,-6 2-73,1 1 1,-1 1-1,1 0 1,0 0-1,0 1 1,1 1-1,0 0 1,0 1-1,1 0 1,0 0 0,0 1-1,2 0 1,-1 1-1,1 0 1,0 1-1,1-1 1,1 1-1,-5 11-14,3-8-191,1-1 0,0 1 0,1 1 0,1-1 1,1 1-1,0 0 0,1 0 0,0 0 0,1 0 0,1 1 0,1-1 0,0 0 0,2 10 191,-2-22-103,1 0 0,-1-1 0,1 1 0,0 0 0,0 0-1,0 0 1,0-1 0,1 1 0,-1-1 0,1 1 0,0-1 0,0 0 0,1 1 0,-1-1 0,0 0 0,1 0 0,0-1-1,0 1 1,0-1 0,0 1 0,0-1 0,0 0 0,1 0 0,-1 0 0,1 0 0,-1-1 0,1 0 0,-1 0 0,1 1-1,0-2 1,0 1 0,0 0 0,0-1 0,0 0 0,-1 0 0,1 0 0,0 0 0,0-1 0,0 0 0,0 1 0,-1-1 0,4-2 102,6-4 255,-1-1-1,0 0 0,0-1 0,-1-1 1,0 0-1,-1 0 0,0-1 0,-1 0 1,0-1-1,-1 0 0,0-1 0,0 1 1,-2-1-1,1-3-253,-1 7 458,54-146 2708,-58 145-2616,-6 17-412,-7 17-148,-7 39 30,8-31-512,1 0 0,2 0 0,1 1 0,2 0 0,0 13 492,4-44-80,0 1-1,0-1 1,0 0 0,0 1-1,0-1 1,1 0-1,-1 0 1,1 0 0,-1 0-1,1 1 1,0-1-1,0 0 1,0 0-1,0 0 1,0 0 0,1-1-1,-1 1 1,1 0-1,-1 0 1,1-1 0,-1 1-1,1-1 1,0 0-1,0 1 1,0-1-1,0 0 1,0 0 0,0 0-1,0 0 1,0 0-1,0-1 1,0 1 0,0-1-1,1 1 1,-1-1-1,0 0 1,0 0-1,1 0 1,-1 0 0,0 0-1,0 0 1,1-1-1,-1 1 1,0-1 0,0 1-1,0-1 1,1 0 80,7-2 66,1 1 1,-1-2 0,0 1 0,0-2 0,0 1-1,-1-1 1,0 0 0,0-1 0,0 0-1,0-1 1,-1 0 0,0 0 0,-1-1-1,1 0 1,-2 0 0,4-5-67,86-151 3202,-44 43-1285,-52 122-1882,-1-1 0,1 0-1,0 0 1,-1 0 0,1 0 0,0 0 0,-1 0 0,1 0 0,0 0 0,-1 0-1,1 0 1,0 0 0,-1-1 0,1 1 0,0 0 0,-1 0 0,1 0 0,0 0-1,-1 0 1,1-1 0,0 1 0,-1 0 0,1 0 0,0-1 0,0 1 0,-1 0-1,1 0 1,0-1 0,0 1 0,0 0 0,-1-1 0,1 1 0,0 0 0,0-1-1,0 1 1,0 0-35,-24 34 47,13-16-260,1 1 0,2 1 0,0 0 0,0 0 0,2 1 0,1-1 0,1 1 0,0 0 0,2 1 0,0-1-1,1 1 1,3 19 213,-2-37-186,1 0-1,1 0 0,-1 0 1,0-1-1,1 1 0,0 0 1,0-1-1,0 0 0,0 1 1,1-1-1,-1 0 0,1 0 1,0 0-1,0 0 0,0-1 1,0 1-1,0-1 0,1 0 1,-1 0-1,1 0 0,-1 0 1,1 0-1,0-1 0,0 0 1,-1 0-1,1 0 0,0 0 0,2 0 187,114-2-549,-106-3 680,0-1 0,0 0-1,-1-1 1,0 0 0,0-1-1,0 0 1,-1-1 0,0 0-1,-1-1 1,0-1 0,0 0-1,-1 0 1,0-1 0,-1 0 0,5-7-131,105-189 4525,-113 194-3345,-20 40-945,-121 228-1249,124-235 91,13-27 271,10-21 1055,2 1 1,1 0-1,2 2 1,0 0-1,2 0 0,0 2 1,3-1-404,-15 17 69,1 0 0,0 1 0,0 0 1,0 1-1,1 0 0,-1 0 0,1 0 0,1 1 1,-1 1-1,0 0 0,1 0 0,6-1-69,-12 4 22,0-1 0,1 1-1,-1-1 1,0 1 0,0 1 0,1-1 0,-1 1-1,0-1 1,0 1 0,0 0 0,0 1 0,0-1-1,0 1 1,0 0 0,0 0 0,-1 0 0,1 0-1,-1 1 1,1-1 0,-1 1 0,0 0 0,0 0-1,0 0 1,0 0 0,-1 1 0,1-1 0,-1 1-1,0-1 1,0 1 0,0 1-22,1 2-239,0 0 0,0 1-1,-1-1 1,0 0 0,-1 1 0,0 0-1,0-1 1,-1 1 0,1 0 0,-2-1-1,1 1 1,-1 0 0,0-1 0,-1 1 0,0 3 239,-4 5-1189,0 0 1,0 0 0,-2-1 0,0 1-1,0-2 1,-2 1 0,0-1 0,0-1 0,-1 0-1,-5 4 1189,0-3-12427</inkml:trace>
  <inkml:trace contextRef="#ctx0" brushRef="#br0" timeOffset="1603.428">1550 65 18770,'0'0'5381,"0"0"-3427,0 0 384,0 0-1057,0 0-993,0 0-288,-17-36-128,17 47-1185,3 2-1089,10 0-2371,-2-3-7462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7:13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 21 9865,'0'0'3678,"0"0"-795,0 0-336,0 0-529,0 0-353,0 0-175,0 0-204,1-4-192,5-9-165,-5 9-155,-1 28 2002,-25 139-1014,-1 21-1762,-8 50 0,-2-107 0,48-35 0,-24-20 0,-17 20 0,27-83 0,0 0 0,0 0 0,1 0 0,0 0 0,1 1 0,0-1 0,1 0 0,-1 0 0,2 0 0,-1 0 0,1 0 0,1 0 0,0 0 0,0 0 0,1 2 0,3 11 0,1 133 0,-21 36 0,8-239-2066,2 35-4388,1 1-7223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0:59.7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39 143 22613,'5'-12'3887,"-3"3"-3543,1 1 1,0 1 0,1-1-1,0 0 1,0 1-1,0 0 1,1 0 0,0 0-1,1 0 1,-1 1 0,1 0-1,1 0 1,-1 1-1,1-1 1,0 1 0,0 1-1,0-1 1,3 0-345,-1 3-1,-1 0 0,1 1 0,0 0 0,-1 0 0,1 1 0,0 0 0,-1 1 1,1 0-1,0 0 0,-1 0 0,1 2 0,-1-1 0,0 1 0,1 0 0,-1 0 0,-1 1 0,1 0 0,-1 1 0,1 0 0,-1 0 1,0 0-1,-1 1 0,0 0 0,1 0 0,-2 1 0,1-1 0,-1 1 0,0 1 0,-1-1 0,1 1 0,-2-1 0,1 1 0,-1 0 1,0 1-1,0-1 0,-1 0 0,-1 1 0,1 0 0,-1-1 0,-1 1 0,1 0 0,-2-1 0,1 1 0,-1 0 0,0-1 0,-1 1 1,0-1-1,0 1 0,-1-1 0,0 0 0,-1 0 0,-1 2 1,-4 4-172,-2 0 0,1-1-1,-1 0 1,-1-1 0,-1-1 0,1 0 0,-2 0 0,1-1-1,-1-1 1,-1 0 0,0-1 0,0-1 0,-1 0 0,1-1-1,-1-1 1,-1 0 0,1-1 0,-1-1 0,1-1 0,-3 0 172,17-1 67,-1-1 0,0 0 0,0 0 0,0 0 0,0 0 0,1 0 0,-1 0 0,0-1 0,0 1 0,0-1 1,1 0-1,-1 0 0,0 0 0,1 0 0,-1 0 0,1 0 0,-1-1 0,1 1 0,0-1 0,-1 0 0,1 0 0,0 0 1,0 0-1,0 0 0,1 0 0,-1-1 0,0 1 0,1 0 0,0-1 0,-1 1 0,1-1 0,0 0 0,0 1 0,1-1 1,-1 0-1,0 0 0,1 1 0,0-1 0,-1 0 0,1 0 0,0 0 0,1 0 0,-1 1 0,0-1 0,1 0 0,0 0 0,-1 1 1,1-1-1,0 0 0,1 1 0,-1-1 0,0 1 0,1-1-67,3-3 0,-1 0 0,2 1 0,-1 0 0,1 0 0,-1 0 0,1 0 0,1 1 0,-1 0 0,1 1 0,-1-1 0,1 1 0,0 0 0,0 1 0,0 0 0,1 0 0,-1 1 0,0-1 0,1 1 0,-1 1 0,1 0 0,-1 0 0,14 0 0,-1 1 0,1 0 0,-1 2 0,1 0 0,-1 2 0,0 0 0,3 2 0,257 112-176,-210-95-3390,-21-19-6385,-24-5-2365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37:07.305"/>
    </inkml:context>
    <inkml:brush xml:id="br0">
      <inkml:brushProperty name="width" value="0.05" units="cm"/>
      <inkml:brushProperty name="height" value="0.05" units="cm"/>
      <inkml:brushProperty name="color" value="#F6630D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E71225"/>
    </inkml:brush>
    <inkml:brush xml:id="br3">
      <inkml:brushProperty name="width" value="0.05" units="cm"/>
      <inkml:brushProperty name="height" value="0.05" units="cm"/>
      <inkml:brushProperty name="color" value="#CC0066"/>
    </inkml:brush>
    <inkml:brush xml:id="br4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17236 3871 15663,'0'0'4959,"0"0"-1516,0 0-853,0 0-834,0 0-720,0 0-364,-3 16-149,-21 135 428,22-138-909,0-1 0,1 1 1,1 0-1,0 0 1,1-1-1,0 1 1,1 0-1,0-1 1,3 6-43,-4-14-165,0 0 0,1 0 0,-1 0 0,1 0 0,0 0 0,0 0 1,1-1-1,-1 1 0,1-1 0,0 0 0,0 0 0,0 0 0,0 0 1,0 0-1,1 0 0,-1-1 0,1 0 0,0 0 0,-1 0 0,1 0 1,0 0-1,0-1 0,1 0 0,-1 0 0,0 0 0,0 0 0,0-1 1,1 1-1,1-1 165,39-4-7410,-27-6 758</inkml:trace>
  <inkml:trace contextRef="#ctx0" brushRef="#br0" timeOffset="199.988">17519 3448 10570,'0'0'2851,"0"0"-865,0 0 288,0 0-801,0 0-704,0 0-129,0 0-287,0 0-129,0 0-224,0-1 96,3 5-96,0-1 0,2 1-352,1 1-1122,-3-2-2433,0 1-5190</inkml:trace>
  <inkml:trace contextRef="#ctx0" brushRef="#br1" timeOffset="69407.775">16969 2014 20916,'0'0'3304,"0"0"-843,0 0-742,13-6-849,96-28-154,28 30-487,-136 4-274,0 1-1,0 0 0,0-1 0,0 1 1,0 0-1,0 0 0,0 0 0,0 0 1,-1 0-1,1 0 0,0 0 0,-1 0 1,1 0-1,-1 0 0,1 0 1,-1 0-1,1 0 0,-1 1 0,0-1 1,0 0-1,0 0 0,1 0 0,-1 1 1,0-1-1,0 0 0,-1 0 0,1 1 1,0-1-1,0 0 0,-1 0 1,1 0-1,0 0 0,-1 1 0,1-1 1,-1 0-1,0 0 0,1 0 0,-1 0 1,0 0-1,1 0 0,-1 0 0,0-1 1,0 1-1,0 0 0,0 0 1,0-1-1,0 1 0,0 0 0,0-1 1,0 1-1,0-1 0,-1 1 0,1-1 1,0 0-1,0 0 0,0 1 0,-1-1 1,1 0-1,0 0 0,-1 0 46,-185 97-2535,18-11 3394,168-86-826,-1 0 0,0 0 0,1 0 0,-1 1 1,1-1-1,-1 1 0,1-1 0,-1 1 0,1 0 0,-1 0 0,1-1 0,0 1 0,-1 0 0,1 0 1,0 0-1,0 1 0,-1-1 0,1 0 0,0 0 0,0 1 0,1-1 0,-1 0 0,0 1 0,0-1 1,1 1-1,-1-1 0,0 1 0,1-1 0,0 1 0,-1-1 0,1 1 0,0 0 0,0-1 0,0 1 1,0 0-1,0-1 0,0 1 0,0-1 0,1 1 0,-1 0 0,1-1 0,-1 1 0,1-1 0,-1 1 1,1-1-1,0 0 0,0 1 0,0-1 0,0 1 0,0 0-33,14 2 39,0 0 1,0-1-1,0-1 1,0-1-1,0 0 1,1 0-1,-1-2 1,3 0-40,15 0 26,146-12-925,-121 0-2153,-2-6-3669,-25 4-5370</inkml:trace>
  <inkml:trace contextRef="#ctx0" brushRef="#br1" timeOffset="69733.273">18378 1688 14510,'-2'-20'1056,"2"14"-597,0 0-1,-1-1 1,0 1 0,0 0 0,-1 0-1,1-1 1,-1 1 0,-1 0-1,1 1 1,-1-1 0,0 0 0,-4-4-459,-39-45 6998,44 56-6910,1 0 1,-1 0-1,1-1 0,-1 1 0,1 0 1,0 1-1,-1-1 0,1 0 0,0 0 0,0 0 1,0 1-1,0-1 0,0 1 0,0-1 1,0 1-1,0-1 0,1 1 0,-1-1 0,1 1 1,-1 0-1,1-1 0,-1 1 0,1 0 1,0-1-1,0 1 0,0 0 0,0-1 0,0 1 1,0 0-1,0 0 0,1-1 0,0 2-88,-2 3 156,-4 74-42,3 0 1,3 0-1,4 0 1,4 6-115,8 207-800,-18-289 799,1 0 0,-1 0 0,1 0 0,-1-1-1,0 1 1,0 0 0,-1-1 0,1 1 0,-1 0-1,0-1 1,0 0 0,0 1 0,0-1-1,-1 0 1,1 0 0,-1 0 0,0-1 0,0 1-1,0 0 1,0-1 0,0 0 0,0 0 0,-1 0-1,1 0 1,-1-1 0,1 1 0,-1-1 0,0 0-1,0 0 1,1 0 0,-1 0 1,-9 1 34,1 0 1,-1 0-1,1-1 1,-1-1-1,1 0 0,-1-1 1,1 0-1,-1-1 1,-1-1-35,12 3 35,0 0 1,0 0-1,0-1 0,0 1 1,0 0-1,1-1 1,-1 0-1,0 1 1,0-1-1,1 0 1,-1 0-1,0 0 0,1 0 1,-1 0-1,1 0 1,-1 0-1,1-1 1,0 1-1,-1 0 1,1-1-1,0 1 0,0-1 1,0 1-1,0-1 1,0-1-36,52-11 347,349-48 16,-297 47-2269,-103 15 1734,1 0 0,-1 0 1,1 1-1,-1-1 0,1 0 0,-1 0 0,1 1 0,-1-1 1,1 0-1,-1 0 0,0 1 0,1-1 0,-1 0 0,0 1 1,1-1-1,-1 1 0,0-1 0,1 0 0,-1 1 0,0-1 1,0 1-1,1-1 0,-1 1 0,0-1 0,0 1 0,0-1 1,0 1-1,0-1 0,0 1 0,1-1 0,-1 1 0,0-1 1,-1 1-1,1-1 0,0 1 0,0-1 0,0 1 1,0-1-1,0 1 0,0-1 0,-1 1 0,1-1 0,0 1 1,0-1-1,-1 1 0,1-1 0,0 0 0,-1 1 0,1-1 1,0 0-1,-1 1 0,1-1 0,-1 0 0,1 1 0,0-1 1,-1 0-1,1 0 0,-1 1 0,1-1 0,-1 0 0,1 0 1,-1 0-1,1 0 0,-1 0 172,-15 18-8654</inkml:trace>
  <inkml:trace contextRef="#ctx0" brushRef="#br1" timeOffset="70095.652">18072 2783 18578,'0'0'4249,"20"-13"-1783,4-2-1872,107-52 2122,-119 61-2566,0 2 1,0-1-1,1 2 1,-1 0-1,1 0 0,0 1 1,0 1-1,0 0 0,0 1 1,0 0-1,0 1 0,0 0 1,0 1-1,0 1 1,-1 0-1,1 0 0,-1 1 1,4 3-151,-12-5-14,-1 1 1,1 0 0,-1 0 0,0 1 0,0-1-1,-1 0 1,1 1 0,-1 0 0,1 0 0,-1-1-1,0 1 1,-1 0 0,1 1 0,-1-1 0,0 0 0,0 0-1,0 1 1,0-1 0,-1 0 0,0 1 0,0-1-1,0 1 1,0-1 0,-1 0 0,1 1 0,-1-1-1,0 0 1,-2 5 13,-2 4-196,0 0-1,-1 0 0,0 0 0,-1-1 1,0 1-1,-1-2 0,-1 1 0,-5 5 197,0-1-118,-1-1 0,-1 0-1,0-1 1,-1 0 0,0-2-1,-1 0 1,-1-1-1,0 0 1,0-2 0,-1 0-1,0-1 1,0-2-1,-1 0 1,0-1 0,0-1-1,-1 0 1,0-2 118,21-2 78,-1 0-1,1 0 1,-1 0 0,0 0-1,1 0 1,-1 0 0,1 0-1,-1-1 1,1 1 0,-1-1-1,1 1 1,-1-1 0,1 1-1,-1-1 1,1 0 0,0 0-1,-1 0 1,1 0 0,0 0-1,0 0 1,-1 0 0,1 0-1,0 0 1,0-1 0,0 1-1,1 0 1,-1-1 0,0 1-1,0 0 1,1-1 0,-1 1-1,1-1 1,-1 1 0,1-1-1,0 0 1,0 1 0,-1-1-1,1 1 1,0-1 0,0 0-1,1 1 1,-1-1 0,0 1-1,0-1 1,1 1 0,-1-1-1,1 1 1,-1-1 0,1 1-1,0-1 1,0 0-78,5-2 66,1-1 0,-1 1 0,1 0 0,0 1 0,0 0 0,1 0 0,-1 1 0,0-1 0,1 2 0,-1-1 0,1 1 0,0 0 0,0 1 0,-1-1 0,1 2 0,0-1 0,0 1 0,-1 0 0,1 1 0,-1-1 0,1 2 0,-1-1-66,21 7-77,0 1 0,-1 1-1,-1 1 1,0 1 0,-1 1 0,15 12 77,-20-12-210,2 0 1,-1-2-1,2 0 1,0-2-1,0 0 1,1-2-1,0 0 1,0-2-1,5 1 210,20-9-9977,-32-7-1207</inkml:trace>
  <inkml:trace contextRef="#ctx0" brushRef="#br1" timeOffset="70730.178">19939 1761 15791,'0'0'3422,"0"0"-1015,0 0-84,0 0 63,0 0-747,0 0-844,0 0-389,0 12 21,-1 0-369,-1 12 21,1 0 0,1 0 0,1-1 0,1 1 0,1 0 0,1 0 0,2-1 0,0 0 0,1 1-79,-3-15-25,0 1 0,0-1-1,0 0 1,2 0 0,-1 0 0,1 0 0,0-1 0,0 0 0,1-1 0,1 1 0,-1-1 0,1-1 0,0 1-1,0-1 1,1-1 0,0 1 0,0-2 0,0 1 0,1-1 0,6 2 25,-7-9 7,0 1 0,-1-1 0,1-1-1,-1 1 1,1-2 0,-1 1 0,0-1 0,-1 0 0,1-1 0,-1 0-1,0 0 1,0 0 0,-1-1 0,0 0 0,0 0 0,-1-1 0,0 1-1,0-1 1,0-1 0,-1 1 0,0-3-7,16-20 289,-2 0 0,-1-2 1,-2 0-1,-1-1 0,-1 0 0,3-22-289,-75 218 577,-77 326-439,128-465-102,4-8-22,-1 0-1,0-1 0,-1 0 1,0 0-1,-1 0 1,-1 0-1,0-1 1,-1-1-1,0 1 1,-1-2-1,0 1 1,-1-1-1,-1-1 1,1 0-14,7-7 3,0-1 0,0-1 0,0 1 0,0-1 0,0 1 0,0-1 0,-1 0 0,1-1 1,0 1-1,0-1 0,-1 1 0,1-1 0,0-1 0,-1 1 0,1-1 0,0 1 0,0-1 1,-1 0-1,1-1 0,0 1 0,0-1 0,0 0 0,1 0 0,-1 0 0,0 0 0,1-1 1,-1 1-1,1-1 0,0 0 0,0 0 0,0 0 0,0-1-3,-6-6-35,1 0 0,0-1 0,1 0 0,0-1 0,1 1 0,0-1 0,1-1 0,0 1 0,1-1 0,1 0 35,-2-3-398,2 0 0,0 0 0,1-1 0,1 0 0,0 1 1,1-1-1,1 0 0,1-3 398,12-29-4265,12 6-3950,-4 21-5959</inkml:trace>
  <inkml:trace contextRef="#ctx0" brushRef="#br1" timeOffset="71036.384">20579 2213 16528,'0'0'3432,"4"-15"-901,12-47 79,-17 32 2385,-13 48-3520,10 0-1389,1-1-1,1 1 0,1-1 1,0 1-1,1 0 1,1-1-1,1 1 1,1-1-1,0 1 0,1-1 1,4 10-86,-1-4-271,1 1 1,0-2-1,2 1 1,1-1-1,0 0 1,4 2 270,-4-14-2529,-2-12-5816,-3-6 1880</inkml:trace>
  <inkml:trace contextRef="#ctx0" brushRef="#br1" timeOffset="71327.228">20964 1578 14478,'-24'-69'3011,"22"67"-2790,0 0 0,0 1 0,1-1 0,-2 0 0,1 1 0,0 0 0,0 0 1,0-1-1,-1 1 0,1 0 0,0 1 0,-1-1 0,1 0 0,-1 1 0,1-1 1,-1 1-1,1 0 0,-1 0 0,1 0 0,-1 0 0,1 0 0,-1 1 0,1-1 0,-1 1 1,1 0-1,-1-1 0,1 1 0,0 0 0,-1 0 0,1 1 0,0-1 0,0 0 1,0 1-1,0-1 0,0 1 0,0 0 0,0 0 0,-1 1-221,-2 4 172,1 0 0,0 0 0,0 1 0,0-1 0,1 1 0,0 0 0,1 0 0,0 0 0,0 0 0,0 0 0,1 0 0,1 0 0,-1 1 0,1-1 0,1 0 0,0 7-172,-1-4 8,0-4-3,1 1 0,-1-1 0,1 1 0,1-1 0,0 1 0,0-1 0,0 0 0,1 0 0,0 0 0,0 0 0,1-1 0,-1 1 0,2-1 0,-1 0 0,1 0 0,0 0 1,3 2-6,-5-6 29,-1-1 0,1 0 0,0 0 1,1 0-1,-1-1 0,0 1 1,0-1-1,0 1 0,0-1 1,0 0-1,0 0 0,1-1 0,-1 1 1,0 0-1,0-1 0,0 0 1,0 0-1,0 0 0,0 0 1,0-1-1,0 1 0,-1-1 1,1 1-1,-1-1 0,1 0 0,-1 0 1,1 0-1,-1 0 0,0-1 1,0 1-1,0-1 0,0 1 1,0-1-1,-1 0 0,1 1 0,-1-1 1,0 0-1,0 0 0,0 0 1,0 0-1,0 0 0,-1 0 1,1 0-1,-1-1 0,0 1 0,0 0 1,0-1-30,3-7 98,-1 0 0,-1 0 0,1 0 0,-2 0 1,0 0-1,0 0 0,-1 0 0,0 0 0,-1 0 0,0 0 0,0 0 1,-2 1-1,0-4-98,3 13-40,1 0 1,0 0-1,-1 0 0,1 0 1,0 0-1,-1 1 1,1-1-1,-1 0 1,0 0-1,1 0 0,-1 1 1,0-1-1,1 0 1,-1 0-1,0 1 1,0-1-1,0 1 0,0-1 1,0 1-1,1-1 1,-1 1-1,0 0 1,0-1-1,0 1 1,0 0-1,0 0 0,0 0 1,0-1-1,0 1 1,0 0-1,0 0 1,0 1-1,0-1 0,0 0 1,0 0-1,0 0 1,0 1-1,0-1 1,0 0-1,0 1 0,0-1 1,0 1-1,0-1 1,1 1-1,-1-1 1,0 1-1,0 0 0,1 0 1,-1-1-1,0 1 1,0 0 39,-24 48-4324,14-12-2573,3 0-5777</inkml:trace>
  <inkml:trace contextRef="#ctx0" brushRef="#br1" timeOffset="71520.1">21142 2147 22549,'0'0'2242,"0"0"-1633,0 0 576,0 0 64,82-37-736,-53 36-481,7 1 0,-1 0-32,5 0-64,-4 3-929,-1 1-1249,-9-3-1570,-4 1-2242,-8-2-8776</inkml:trace>
  <inkml:trace contextRef="#ctx0" brushRef="#br1" timeOffset="71763.837">21708 1840 18449,'0'0'3027,"0"0"-27,0 0-53,0 0-886,0 0-1009,0 0-684,0 0-272,0 0-59,9 17-10,43 107-27,-39-62-332,13 41-4012,5-74 180,10-39 3468,29-50 2972,-43 26-573,-1-1-1,-2-1 1,-1-1 0,11-28-1703,-17 33 732,-9 17-375,9-16 365,-22 48-381,-22 58-341,4 0 0,2 2 0,5 0 0,1 8 0,10-47-119,-1 0 0,-2-1 0,-2 1 0,-1-2 0,-2 1 0,-2-2 0,-1 0 0,-1-1 0,-2 0 0,-2-1 119,-18 10-3885,5-27-3607,16-15-440</inkml:trace>
  <inkml:trace contextRef="#ctx0" brushRef="#br1" timeOffset="72195.679">22037 1254 16239,'9'-112'5595,"-9"111"-5458,1 0 0,-1-1 0,1 1 0,-1 0-1,0-1 1,0 1 0,1-1 0,-1 1 0,0-1 0,0 1 0,0-1 0,-1 1 0,1 0 0,0-1-1,0 1 1,-1-1 0,1 1 0,-1 0 0,1-1 0,-1 1 0,0 0 0,1 0 0,-1-1 0,0 1-1,0 0 1,0 0 0,0 0 0,0 0 0,0 0 0,0 0 0,0 0 0,-1 0 0,1 1 0,0-1-1,0 0 1,-1 1 0,1-1 0,0 1 0,-1-1 0,1 1 0,-1 0 0,1-1 0,-1 1 0,1 0-1,0 0 1,-1 0 0,1 0 0,-1 0 0,1 1 0,-1-1 0,1 0 0,-1 1 0,1-1-1,0 1 1,-1-1 0,1 1 0,0 0 0,0-1 0,-2 2-137,-13 11 111,0 1 0,1 1 0,1 0 0,0 1 0,1 0 0,1 1 0,1 1 0,0 0 1,-1 4-112,12-21 4,-9 12-126,1 0-1,1 1 1,0 0 0,1 0 0,1 1 0,0-1 0,1 1 0,1 0 0,0 1 0,1-1 0,0 0 0,2 1 0,-1-1 0,2 0 0,0 2 122,-1-16-26,0 0 1,0 0-1,0 0 1,1 0-1,-1 0 1,0 0-1,0 0 1,1 0-1,-1-1 1,0 1 0,1 0-1,-1 0 1,1 0-1,-1 0 1,1-1-1,-1 1 1,1 0-1,0-1 1,-1 1-1,1 0 1,0-1 0,0 1-1,-1-1 1,1 1-1,0-1 1,0 1-1,0-1 1,0 1-1,0-1 1,0 0-1,-1 0 1,1 1 0,0-1-1,0 0 1,0 0-1,0 0 1,0 0-1,0 0 1,0 0-1,0-1 1,0 1-1,0 0 1,0 0 0,0 0-1,0-1 1,-1 1-1,1-1 1,0 1-1,0-1 1,0 1-1,-1-1 1,1 1-1,0-1 1,0 0 0,-1 1-1,1-1 1,0 0-1,-1 0 1,1 1-1,-1-1 1,1 0-1,-1 0 1,0 0-1,1 0 1,-1 1 0,0-1-1,0 0 1,1 0-1,-1-1 26,38-93-40,-29 67 299,1 0 0,1 0 0,2 1 0,1 1 0,1 0 0,1 1 0,1 0-1,1 2 1,18-19-259,-34 40 41,-1 0 0,1 0-1,-1 1 1,1-1-1,0 0 1,0 1 0,0 0-1,-1-1 1,1 1-1,1 0 1,-1 0 0,0 0-1,0 0 1,0 0 0,0 0-1,1 1 1,-1-1-1,0 1 1,1 0 0,-1 0-1,0-1 1,1 2-1,-1-1 1,0 0 0,1 0-1,-1 1 1,0-1 0,0 1-1,1 0 1,-1-1-1,0 1 1,0 0 0,0 0-1,0 1 1,0-1-1,0 0 1,0 1 0,0-1-1,-1 1 1,1 0 0,0-1-1,-1 1 1,1 0-1,-1 0 1,0 0 0,0 0-1,0 0 1,0 0-1,0 0 1,0 1 0,0 0-41,55 192 210,-34-104-212,-17-63-115,10 19-1681,11-25-3120,-9-15-293,0-1-2887</inkml:trace>
  <inkml:trace contextRef="#ctx0" brushRef="#br1" timeOffset="72450.962">22570 1521 21044,'0'0'3865,"0"0"-769,13-12-683,45-31-897,-57 42-1496,1 1 1,-1-1-1,1 1 0,-1-1 0,1 1 0,-1 0 0,1 0 1,-1-1-1,1 1 0,-1 0 0,1 0 0,0 0 0,-1 1 1,1-1-1,-1 0 0,1 1 0,-1-1 0,1 1 0,-1-1 1,0 1-1,1 0 0,-1-1 0,1 1 0,-1 0 0,0 0 1,0 0-1,0 0 0,1 0 0,-1 0 0,0 0 1,0 1-1,0-1 0,-1 0 0,1 1 0,0-1 0,0 0 1,-1 1-1,1-1 0,-1 1 0,1-1 0,-1 2-20,4 3 6,16 37-6,-2 0 0,-2 2 0,-2 0 0,-2 0 0,-1 1 0,-1 19 0,1-16 0,-2 1 0,-3-1 0,-1 2 0,-3-1 0,-3 0 0,-1 1 0,-2-1 0,-5 11 0,5-46-220,0 0 0,-1 0 0,-1 0 0,0-1 0,-1 0-1,0 0 1,-1-1 0,-1 0 0,0 0 0,-1-1 0,0 0 0,-9 7 220,6-8-590,0 0-1,-1-1 1,0 0 0,-1-1 0,0-1-1,0 0 1,-1-1 0,0-1 0,0 0-1,-1-2 1,-4 2 590,-61 8-9059</inkml:trace>
  <inkml:trace contextRef="#ctx0" brushRef="#br1" timeOffset="72683.089">19695 1595 20563,'0'0'4196,"0"0"-1569,-92 16-673,48 50 32,4 22-897,5 14-737,19 15-352,15-1 0,8-4 0,23-11 0,14-13 0,18-8-673,19-16-2177,13-14-3204,-4-15-5509</inkml:trace>
  <inkml:trace contextRef="#ctx0" brushRef="#br1" timeOffset="73391.803">23035 978 11851,'0'0'5002,"-2"-14"-1697,-5-47-278,7 57-2824,1 0 0,0 0 1,0 0-1,1 0 1,-1 0-1,1 0 0,0 0 1,0 1-1,0-1 1,1 0-1,-1 1 0,1 0 1,0 0-1,0-1 1,0 2-1,0-1 0,0 0 1,1 1-1,-1-1 1,1 1-1,0 0 0,0 0 1,3-1-204,-2 1 169,4-3-31,1 0 0,-1 1-1,1 0 1,1 1 0,-1 0 0,0 0 0,1 1 0,-1 1-1,1 0 1,-1 0 0,1 1 0,0 0 0,-1 1 0,4 1-138,-9-1 14,0 0 1,0 0 0,0 0-1,0 1 1,0-1-1,0 2 1,0-1 0,-1 0-1,1 1 1,-1 0 0,0 0-1,0 0 1,0 0 0,0 1-1,0-1 1,-1 1-1,1 0 1,-1 0 0,0 1-1,0-1 1,-1 1 0,1-1-1,-1 1 1,0 0 0,0 0-1,-1 0 1,0 0-1,1 0 1,-1 3-15,0 5-3,-1 1 0,0-1-1,0 0 1,-1 1 0,-1-1 0,-1 0-1,0 0 1,0 0 0,-1 0 0,-1 0-1,0-1 1,-1 0 0,0 0 0,-1 0 0,0-1-1,-1 0 1,0 0 0,-1-1 0,0 0-1,-7 5 4,-3 3-9,-1-1 0,0 0 0,-2-2 0,0-1 0,0 0 0,-1-2 0,-1 0 0,0-2 0,-1-1 0,-6 2 9,31-11 15,-1 1 1,0 0-1,0-1 0,1 1 0,-1 0 0,0-1 0,0 1 0,0-1 1,1 1-1,-1-1 0,0 1 0,0-1 0,0 0 0,0 1 0,0-1 1,0 0-1,0 0 0,0 0 0,0 0 0,0 0 0,0 0 0,0 0 1,0 0-1,0 0 0,0 0 0,0 0 0,0-1 0,0 1 0,0 0 1,0-1-1,0 1 0,0-1 0,0 1 0,1-1 0,-1 1 0,0-1 1,0 0-1,0 1 0,1-1 0,-1 0 0,1 0 0,-1 0 0,0 1 1,1-1-1,-1 0 0,1 0 0,0 0 0,-1 0 0,1 0 0,0 0 1,-1 0-1,1 0 0,0 0 0,0 0 0,0-1-15,5-8 92,1 0 0,1 1 0,-1-1 0,2 1 0,-1 0 0,1 1 0,1 0 0,-1 0 0,1 1 0,0 0 0,1 0 0,0 1 0,1 0-92,-7 3 16,-1 0 1,1 1-1,-1-1 0,1 1 1,0 0-1,0 0 0,0 0 1,0 0-1,0 1 0,1 0 1,-1-1-1,0 2 1,1-1-1,-1 0 0,1 1 1,-1 0-1,0 0 0,1 0 1,-1 1-1,1-1 0,-1 1 1,0 0-1,1 1 0,-1-1 1,0 1-1,0-1 1,0 1-1,0 1 0,0-1 1,0 0-1,0 1-16,98 104 0,-91-98 0,0 0 0,1-1 0,0-1 0,0 0 0,1 0 0,0-1 0,0-1 0,0 0 0,1-1 0,-1-1 0,1 0 0,0 0 0,0-2 0,1 0 0,-1 0 0,14-2 0,-26 0-8,0 1 0,-1-1 0,1 0-1,0 0 1,0 0 0,-1-1 0,1 1 0,-1 0 0,1-1-1,-1 1 1,1-1 0,-1 1 0,0-1 0,0 1 0,1-1-1,-1 0 1,-1 0 0,1 0 0,0 1 0,0-1 0,-1 0-1,1 0 1,-1 0 0,1 0 0,-1 0 0,0 0 0,0 0-1,0 0 1,0 0 0,0 0 0,0 0 0,-1 0 0,1 0-1,-1 0 1,1 0 0,-1 0 0,0 0 0,0 0 0,0 0-1,0 0 1,0 1 0,0-1 0,0 0 0,-1 1 0,1-1-1,-1 1 1,1 0 0,-1-1 0,1 1 0,-1 0 0,-1-1 8,-50-29-5590,16 22-928</inkml:trace>
  <inkml:trace contextRef="#ctx0" brushRef="#br1" timeOffset="68492.395">15958 1681 21300,'0'0'3369,"0"0"-663,0 0-421,0 0-587,0 0-823,0 0-523,1 13-197,3 373-128,-13-286-2695,6-74 987,-2 0 0,0-1 0,-2 0 0,-1 0 0,-1-1 0,0 0 0,-2 0-1,-3 2 1682,1-7-7105</inkml:trace>
  <inkml:trace contextRef="#ctx0" brushRef="#br1" timeOffset="68676.493">15919 1760 16432,'20'-81'2818,"9"64"-1056,16 3 288,5 1 160,8 6-961,6 4-352,-2 3-417,-3 0-287,-7 7-129,-19 7-64,-8 4-32,-11 3-801,-15 8-833,-5-2-928,-16 3-97,-8 0-1505,-8-4-1922</inkml:trace>
  <inkml:trace contextRef="#ctx0" brushRef="#br1" timeOffset="68902.67">15941 2043 13229,'0'0'3523,"0"0"-929,0 0-576,0 0-608,0 0-482,101 29-159,-52-39-192,4 1-353,1 0-128,2-2-96,-6 4 0,-8-2 0,-8 6-192,-16 3-1218,-12 0-1024,-6 7-833,-16 8-2018,-5-1-3587</inkml:trace>
  <inkml:trace contextRef="#ctx0" brushRef="#br1" timeOffset="69117.743">15897 2322 11275,'0'0'3971,"0"0"-864,-29 74-1121,45-65-640,12-3-546,9-1-223,9-5-97,9 0-384,4 0-96,2-5-96,1-2-640,0-1-930,2 0-1281,-14-2-2978</inkml:trace>
  <inkml:trace contextRef="#ctx0" brushRef="#br1" timeOffset="67852.509">14543 2079 13068,'0'0'1805,"8"-15"-38,111-207 8322,7-2-6101,-125 223-3971,13-44 832,-14 44-834,0 0 1,0 0-1,0 0 0,0 0 0,0 1 0,-1-1 0,1 0 0,0 0 0,-1 0 1,1 1-1,0-1 0,-1 0 0,1 0 0,-1 1 0,0-1 0,1 0 1,-1 1-1,1-1 0,-1 1 0,0-1 0,1 1 0,-1-1 0,0 1 0,0-1 1,1 1-1,-1 0 0,0-1 0,0 1 0,0 0 0,0 0 0,1 0 1,-1-1-1,0 1 0,0 0 0,0 0 0,0 0 0,0 0 0,1 1 0,-1-1 1,0 0-1,0 0 0,0 0 0,0 1 0,1-1 0,-1 0 0,0 1 1,0-1-1,1 1 0,-1-1 0,0 1-15,-24 8 38,1 1 0,0 1 0,0 1 1,1 2-1,1 0 0,-1 2-38,1-2 6,-19 11 10,0 3 0,1 1 0,2 2 0,2 1 0,0 2 0,-23 30-16,56-61-7,0 0 0,0 1 0,0-1 1,1 0-1,-1 1 0,1 0 0,0-1 0,0 1 0,0 0 1,1 0-1,-1 0 0,1 0 0,0 0 0,0 0 0,1 1 0,-1-1 1,1 0-1,0 0 0,0 1 0,0-1 0,0 0 0,1 0 1,0 1-1,0-1 0,0 0 0,0 0 0,1 0 0,-1 0 1,1 0-1,0-1 0,1 1 0,0 1 7,8 2-10,0-1 0,1 0-1,0 0 1,0-1 0,1-1 0,0 0-1,-1-1 1,1 0 0,2 0 10,19 4-41,33 9-39,-33-9 31,0 1 0,0 1 1,-1 2-1,0 1 0,-1 2 0,-1 1 0,21 14 49,-48-27 8,0 1 1,-1-1-1,1 1 1,-1 0-1,0 0 1,0 0-1,0 1 1,0-1-1,0 1 1,-1 0-1,1 0 1,-1-1-1,0 2 1,0-1-1,-1 0 1,1 0-1,-1 0 1,0 1-1,0-1 1,-1 1-1,1-1 1,-1 0-1,0 1 1,0-1-1,0 1 0,-1-1 1,1 1-1,-1-1 1,0 0-1,-1 1 1,1-1-1,-1 0 1,0 0-1,0 0 1,0 0-1,0 0 1,-1 0-1,1-1 1,-3 3-9,-9 5 32,-2 1-1,1-2 1,-2 0 0,1-1-1,-1 0 1,-1-2 0,1 0 0,-1 0-1,-1-2 1,1-1 0,-1 0-1,1-1 1,-1-1 0,0-1 0,0 0-1,0-2 1,-18-2-32,24 4-75,1-1 0,-1-1 0,1 0 0,-1-1 0,1-1 0,-1 0 0,1 0 0,0-1 0,0 0 0,1-1 0,-1-1 0,1 0 0,0 0 0,1-1 0,-1-1 0,2 1 0,-1-2 0,1 1 0,-2-4 75,8 8-322,1 0-1,0 0 1,0-1 0,0 1 0,1-1 0,-1 1 0,1-1 0,0 0 0,1 1 0,-1-1 0,1 0 0,0 0-1,0 0 1,0 1 0,1-1 0,0 0 0,0 0 0,0-1 322,33-44-11242,-9 33-1491</inkml:trace>
  <inkml:trace contextRef="#ctx0" brushRef="#br1" timeOffset="68270.452">15400 1853 19026,'99'-138'5253,"-81"120"-4189,-10 12-490,-1-2 1,1 1 0,-1-1 0,0 0 0,-1 0 0,0-1-1,0 0 1,-1 0 0,0 0 0,3-10-575,-8 18 20,0 0 1,0 0 0,0 0 0,0 0-1,0 0 1,0 1 0,0-1 0,0 0-1,0 0 1,0 0 0,-1 0 0,1 0-1,0 1 1,-1-1 0,1 0 0,0 0-1,-1 1 1,1-1 0,-1 0 0,1 0-1,-1 1 1,1-1 0,-1 1-1,0-1 1,1 0 0,-1 1 0,0-1-1,0 1 1,1 0 0,-1-1 0,0 1-1,0 0 1,0-1 0,1 1 0,-1 0-1,0 0 1,0 0 0,0-1 0,0 1-1,0 0 1,1 0 0,-1 0-1,0 1 1,0-1 0,0 0 0,0 0-1,0 0 1,1 1 0,-1-1 0,0 0-1,0 1 1,0-1-21,-48 15 598,10 7-598,1 2 0,1 2 0,2 1 0,1 2 0,1 1 0,1 2 0,-23 30 0,51-59 0,0 0 0,1 0 0,-1 1 0,1 0 0,0-1 0,0 1 0,1 0 0,-1 0 0,1 1 0,0-1 0,0 0 0,0 1 0,0 0 0,1-1 0,0 1 0,0 0 0,0-1 0,1 1 0,-1 0 0,1 0 0,0 0 0,1 0 0,-1 0 0,1-1 0,0 1 0,0 0 0,0-1 0,1 1 0,0 0 0,0-1 0,0 0 0,1 2 0,12 7 0,0-1 0,1-1 0,0 0 0,1-1 0,0-1 0,1-1 0,3 1 0,48 26 0,75 59 0,-143-93 0,1 0 0,-1 1 0,1-1 0,-1 1 0,1-1 0,-1 1 0,0 0 0,0 0 0,0 0 0,0-1 0,0 1 0,0 0 0,-1 0 0,1 0 0,-1 0 0,1 0 0,-1 0 0,0 0 0,0 0 0,0 1 0,0-1 0,0 0 0,0 0 0,0 0 0,-1 0 0,1 0 0,-1 0 0,0 0 0,1 0 0,-1 0 0,0 0 0,0-1 0,0 1 0,0 0 0,-1 0 0,1-1 0,0 1 0,-1-1 0,1 1 0,-2 0 0,-76 40 0,42-33 0,-1-1 0,-1-2 0,1-1 0,-1-3 0,0-1 0,0-1 0,-33-6 0,-8-15-3003,78 20 2885,0 0-1,0 1 1,1-1 0,-1 0-1,1 0 1,-1-1-1,1 1 1,-1 0 0,1 0-1,0-1 1,-1 1-1,1-1 1,0 1 0,0-1-1,0 1 1,0-1-1,0 0 1,1 0 0,-1 1-1,0-1 1,1 0-1,-1 0 1,1 0 0,0 0-1,0 1 1,0-1-1,-1 0 1,2 0 0,-1 0-1,0 0 1,0 0-1,1 0 1,-1 1 0,1-1-1,-1 0 1,1 0-1,0 0 1,0 1 0,0-1-1,0 1 1,0-1-1,0 0 119,22-24-5183,5-1-3182</inkml:trace>
  <inkml:trace contextRef="#ctx0" brushRef="#br0" timeOffset="187059.526">6227 8146 30813,'13'3'1079,"142"5"-263,1450-61-749,-1058 48-75,-321-2 8,-141-11-598,-85 17 546,0 0 0,0 0 0,0 0 0,0 1 0,0-1 0,0 0 0,0 0 0,0 0 0,-1 0 0,1 0 0,0 1 0,0-1 0,-1 0 0,1 0 0,0 0 1,-1 1-1,1-1 0,-1 0 0,1 0 0,-1 1 0,1-1 0,-1 1 0,0-1 0,1 0 0,-1 1 0,0-1 0,0 1 0,1-1 0,-1 1 0,0 0 0,0-1 0,1 1 0,-1 0 0,0-1 0,0 1 0,0 0 0,0 0 0,0 0 0,0 0 0,1 0 0,-1 0 0,0 0 52,-1-1-134,-105-28-7991,37 13-886</inkml:trace>
  <inkml:trace contextRef="#ctx0" brushRef="#br0" timeOffset="186594.368">8817 6782 24087,'2'-14'2941,"7"-41"-896,-9 54-2002,1 0-1,-1 1 1,0-1 0,1 0 0,-1 0 0,0 0-1,0 0 1,0 0 0,0 0 0,0 0 0,0 1 0,0-1-1,0 0 1,0 0 0,-1 0 0,1 0 0,0 0-1,0 0 1,-1 1 0,1-1 0,-1 0 0,1 0-1,-1 0 1,1 1 0,-1-1 0,1 0 0,-1 1-1,0-1 1,1 0 0,-1 1 0,0-1 0,1 1-1,-1-1 1,0 1 0,0-1 0,0 1 0,1 0-1,-1-1 1,0 1 0,0 0 0,0 0 0,0 0-1,0-1 1,0 1 0,0 0 0,1 0 0,-1 0-1,0 1 1,0-1 0,0 0 0,0 0 0,0 0 0,0 1-1,0-1-42,-40 17 1383,34-11-1383,-1 0 0,1 0 0,0 0 0,0 1 0,0 0 0,1 1 0,0-1 0,1 1 0,0 0 0,0 1 0,1-1 0,0 1 0,0 0 0,1 0 0,0 0 0,0 0 0,1 1 0,1-1 0,0 1 0,0-1 0,0 1 0,1-1 0,1 1 0,0 0 0,0-1 0,1 0 0,0 1 0,0-1 0,1 0 0,2 3 0,10 18 0,1-2 0,1 0 0,2-1 0,0 0 0,2-2 0,1 0 0,3 0 0,8 12 0,-27-31 0,-2-3 0,0 1 0,0 0 0,0 0 0,-1 0 0,1 0 0,-1 1 0,0-1 0,0 1 0,0 0 0,-1 0 0,0 0 0,0 0 0,0 0 0,-1 1 0,1-1 0,-1 0 0,-1 1 0,1-1 0,-1 3 0,-2-5 0,-1-1 0,0 1 0,0-1 0,0 0 0,0 0 0,-1 0 0,1-1 0,0 1 0,-1-1 0,1 0 0,-1 0 0,0 0 0,1 0 0,-1-1 0,0 1 0,1-1 0,-1 0 0,0 0 0,-3 1 0,-2 1-103,-2 1-1,1-1 1,0-1-1,0 0 1,0 0-1,-1-1 1,1 0-1,0-1 1,-1 0-1,1-1 1,0 0-1,0-1 1,0 0 0,1 0-1,-1-1 1,1 0-1,-1-1 1,2 0-1,-1 0 1,0-1-1,-2-3 104,2-43-11007,13 32 4040</inkml:trace>
  <inkml:trace contextRef="#ctx0" brushRef="#br0" timeOffset="186869.339">8902 6767 10154,'0'0'7559,"0"0"-4612,0 0 31,0 0-255,93-68-993,-63 63-449,11 0-352,3 3-353,3 1-255,5 1-321,0 0-33,0 3 1,-9 4 0,-9-2-288,-15 3-1121,-16 2-1570,-7 0-1858,-14 1-2434</inkml:trace>
  <inkml:trace contextRef="#ctx0" brushRef="#br2" timeOffset="53112.535">565 51 6470,'0'0'8098,"0"0"-4179,0 0-1255,0 0-161,0 0-602,0 0-337,-2-6-272,-5-18-363,-8 38 646,3 88 136,13-76-1586,-1-8-122,-2 279 10,-15 21-13,-53 358 0,34-313 0,11 222 0,15-334 0,-43 243 0,37-352 0,3 131 0,12-244 0,-18 360 0,0-144 0,-9 94 0,-2-99 0,6 99 0,-27 88 0,20-3 0,-8-95 0,26 183 0,-6-233 0,13 133 0,17-226 0,-12-180-43,-2-36-2071,-4 19-5440,-1-1-9416</inkml:trace>
  <inkml:trace contextRef="#ctx0" brushRef="#br1" timeOffset="55698.607">3173 66 21300,'0'0'2621,"0"0"283,0 0-405,0 0-871,0 0-571,0 2-416,4 75-524,6 172-117,-18-208-4387,-28 10-9558,28-48 215</inkml:trace>
  <inkml:trace contextRef="#ctx0" brushRef="#br1" timeOffset="56025.214">3134 141 15150,'0'0'3860,"6"-14"-1020,25-42-139,13 25 182,-35 29-2600,28-7 148,0 2-1,0 1 1,0 3-1,1 0 1,-1 3 0,12 1-431,-8 16-1224,-40-16 1027,0 0 0,-1 0 0,1 0 0,-1 1 0,1-1 0,-1 0 0,0 0 0,1 0 0,-1 1 0,0-1 0,0 0 0,0 0 0,0 1 0,0-1 0,0 0 0,0 1 0,0-1 0,0 0 0,-1 0 0,1 1 0,0-1 0,-1 0 0,1 0 0,-1 0 0,0 0 0,1 0 0,-1 0 0,0 0 0,1 0 0,-1 0 0,0 0 0,0 0 0,-1 1 197,-16 15-5109,0-3-3325</inkml:trace>
  <inkml:trace contextRef="#ctx0" brushRef="#br1" timeOffset="56303.466">3191 283 10698,'0'0'6438,"0"0"-5509,0 0 897,88-3-385,-59-3-960,7 3 127,-2 2 225,-3 1-545,0 0-192,-10 0-64,-5 0-32,-10 4-256,-6 5-1249,-6 3-1250,-10 4-1697,0-2-3684</inkml:trace>
  <inkml:trace contextRef="#ctx0" brushRef="#br1" timeOffset="56304.466">3121 516 12620,'0'0'3998,"0"0"-1195,0 0-470,0 0-417,15 10-218,-1 0-1240,-8-5-309,-1-1-1,1 0 1,0 0 0,0 0 0,0-1 0,0 0 0,1 0 0,0-1-1,-1 1 1,1-2 0,0 1 0,0-1 0,0 0 0,0 0 0,4-1-149,37 1 541,0-3 1,1-1 0,-1-3 0,33-9-542,-80 15-110,37-14 24,-27 3-4528,-11 10 55,-3 1-2493</inkml:trace>
  <inkml:trace contextRef="#ctx0" brushRef="#br1" timeOffset="55018.93">2182 109 13196,'0'0'3540,"0"0"-1677,0 0 251,13-13 80,39-43-294,-51 55-1764,0 1-1,0 0 0,0-1 0,0 1 0,0-1 0,0 0 1,0 1-1,0-1 0,0 0 0,-1 1 0,1-1 0,0 0 0,0 0 1,-1 0-1,1 1 0,0-1 0,-1 0 0,1 0 0,-1 0 0,0 0 1,1 0-1,-1 0 0,0 0 0,1-1 0,-1 1 0,0 0 1,0 0-1,0 0 0,0 0 0,0 0 0,0 0 0,0 0 0,0 0 1,0 0-1,-1-1 0,1 1 0,0 0 0,-1 0 0,1 0 0,-1 0 1,1 0-1,-1 0-135,-34 1 1623,31 1-1855,-14 3 271,0 1-1,0 1 1,1 0-1,0 2 0,0 0 1,1 1-1,-11 7-38,-5 2 20,18-10-13,0 0 1,0 0 0,0 2-1,1-1 1,1 2 0,0 0-1,-8 8-7,19-18-1,0 0 0,1 1 1,-1-1-1,0 0 0,0 0 0,0 0 0,1 1 0,-1-1 1,0 0-1,1 1 0,-1-1 0,1 0 0,0 1 0,-1-1 0,1 1 1,0-1-1,0 1 0,0-1 0,0 1 0,0-1 0,0 0 1,1 1-1,-1-1 0,0 1 0,1-1 0,-1 0 0,1 1 0,-1-1 1,1 0-1,0 1 0,0-1 0,-1 0 0,1 0 0,0 0 1,0 0-1,0 0 0,0 0 0,0 0 0,0 0 0,1 0 0,0 1 1,62 28-74,-52-26 66,34 12 0,-19-7-3,0 1-1,-1 1 1,0 1 0,-1 1 0,19 14 11,-41-25-2,1 1 1,-1-1-1,0 1 1,0 0-1,0 0 1,-1 1-1,1-1 1,-1 0-1,1 1 1,-1 0-1,0-1 1,-1 1-1,1 0 1,-1 0-1,1 0 1,-1 0-1,0 0 1,-1 0-1,1 1 1,-1-1-1,0 0 1,0 0-1,0 0 1,0 1-1,-1 2 2,-2-2 19,1-1 0,-1 0-1,0 0 1,0 0 0,0 0-1,-1-1 1,1 0 0,-1 1-1,0-1 1,0 0 0,0-1-1,0 1 1,0-1 0,-1 0 0,1 0-1,-1 0 1,0 0 0,1-1-1,-1 0 1,0 0 0,0 0-1,-1 0-18,-13 3-47,0-1 0,-1-1 0,1 0-1,-1-2 1,0 0 0,1-1 0,-1-1 0,1-1-1,-1 0 1,1-2 0,0 0 0,1-1-1,-18-9 48,4-19-4209,50-5-6219,6 21-548</inkml:trace>
  <inkml:trace contextRef="#ctx0" brushRef="#br1" timeOffset="55434.089">2745 95 20371,'0'0'3145,"0"0"-257,0 0-337,10-13-885,27-41-604,-37 54-1045,-1 0 0,1 1 0,-1-1 0,1 0 0,-1 0 0,1 0-1,-1 1 1,1-1 0,-1 0 0,1 0 0,-1 0 0,1 0 0,-1 0 0,0 0-1,1 0 1,-1 0 0,1 0 0,-1 0 0,1 0 0,-1-1 0,1 1 0,-1 0-1,1 0 1,-1 0 0,1-1 0,-1 1 0,1 0 0,-1-1 0,1 1 0,0 0-1,-1-1 1,1 1 0,0 0 0,-1-1 0,1 1 0,0-1 0,-1 1 0,1-1-1,0 1 1,0-1 0,-1 1 0,1-1 0,0 1 0,0-1 0,0 1 0,0-1-1,0 1 1,0-1 0,0 1 0,0-1 0,0 1 0,0-1 0,0 0 0,0 1-1,0-1 1,0 1 0,0-1 0,1 1 0,-1-1 0,0 1 0,0-1 0,1 1-1,-1 0 1,0-1-17,0 1 4,-12 5-4,-1 0 0,1 0 0,1 1 0,-1 1 0,1 0 0,0 1 0,1 0 0,0 0 0,0 1 0,-4 6 0,14-15 0,-6 5 0,0-1 0,1 0 0,-1 0 0,1 1 0,-1 0 0,1 0 0,1 1 0,-1-1 0,1 1 0,0 0 0,0 0 0,1 0 0,-1 1 0,1-1 0,1 1 0,0 0 0,-1 0 0,2 0 0,-1 0 0,1 0 0,0 0 0,1 4 0,3-7 0,0 0 0,0-1 0,0 1 0,1 0 0,0-1 0,0 0 0,0 0 0,0 0 0,0 0 0,0-1 0,1 0 0,-1 0 0,1 0 0,0 0 0,0-1 0,-1 0 0,1 0 0,3 1 0,3 1 0,18 6 0,-17-7 0,0 1 0,-1 0 0,1 0 0,-1 2 0,1-1 0,-1 1 0,-1 1 0,1 0 0,-1 1 0,0 0 0,0 0 0,-1 1 0,0 0 0,0 1 0,-1 0 0,1 2 0,-8-9 0,0-1 0,0 1 0,-1 0 0,1 0 0,-1 0 0,1-1 0,-1 1 0,0 0 0,0 0 0,1 0 0,-1 0 0,-1 0 0,1-1 0,0 1 0,0 0 0,-1 0 0,1 0 0,-1 0 0,1-1 0,-1 1 0,0 0 0,0-1 0,0 1 0,0 0 0,0-1 0,0 1 0,0-1 0,0 1 0,-1-1 0,1 0 0,-1 0 0,1 0 0,-1 1 0,1-1 0,-1-1 0,0 1 0,1 0 0,-69 27 0,67-27 0,-22 5 0,0-1 0,0-1 0,0 0 0,-1-2 0,1-1 0,-1-2 0,0 0 0,-24-5 0,46 6-125,0-1 0,0 1 0,0-1 1,0 0-1,0 0 0,1 0 0,-1-1 0,0 1 0,0-1 0,1 0 1,-1 0-1,1 0 0,0 0 0,0-1 0,0 0 0,0 1 0,0-1 1,-2-3 124,16-10-7565,7 7 689</inkml:trace>
  <inkml:trace contextRef="#ctx0" brushRef="#br0" timeOffset="149730.537">2497 1684 17553,'0'0'3320,"0"0"-960,0-13 47,1-38-442,-24 75 891,6 18-2741,2 0 0,2 1 1,2 0-1,2 1 0,-3 35-115,8-62-66,2 1-1,0-1 1,0 1-1,2 0 1,0 0-1,2 0 0,0 0 1,0-1-1,2 1 1,0-1-1,1 0 1,1 0-1,0 0 0,1-1 1,1 0-1,1 0 1,3 4 66,-9-17-9,-1 0 1,1 0 0,0-1 0,0 1 0,0-1 0,0 0-1,1 1 1,-1-1 0,1-1 0,-1 1 0,1 0 0,0-1-1,-1 0 1,1 0 0,0 0 0,0 0 0,0-1-1,0 0 1,0 1 0,0-1 0,0-1 0,0 1 0,0 0-1,-1-1 1,1 0 0,0 0 0,0 0 0,0-1 0,-1 1-1,1-1 1,2-1 8,6-4 63,0 0-1,0-1 0,-1-1 1,0 0-1,0 0 0,-1-1 1,0 0-1,3-6-62,6-9 218,-1-1 0,-1 0 0,-1-2 0,-2 0 0,-1 0 0,-1-2 0,-1 1 0,-1-2 0,-2 1 0,-1-1 0,-2 0 0,1-25-218,-4 48 0,-1 1 0,0 0 0,0-1 0,-1 1 0,0-1 0,0 1 0,-1-1 0,0 1 0,0-1 0,0 1 0,-1 0 0,-1 0 0,1 0 0,-1 0 0,0 0 0,0 0 0,-1 1 0,0-1 0,0 1 0,-1 0 0,0 0 0,0 1 0,0 0 0,-1-1 0,1 2 0,-1-1 0,0 1 0,-1 0 0,1 0 0,-1 0 0,0 1 0,-5-2 0,-85 11-1999,86-3 1282,0 1 1,1 0-1,-1 1 1,1 0-1,0 1 0,0 0 1,0 0-1,1 1 1,0 1-1,0-1 1,-4 7 716,-10 17-9337</inkml:trace>
  <inkml:trace contextRef="#ctx0" brushRef="#br0" timeOffset="148908.083">1473 1655 13837,'0'0'3817,"0"0"-1271,0 0 65,-1-13-236,-2-37-586,3 50-1741,-1 0 1,1 0-1,0 0 1,-1 0-1,1 1 1,0-1-1,0 0 0,-1 0 1,1 0-1,0 0 1,-1 0-1,1 0 1,0 0-1,0 0 1,-1 0-1,1 0 1,0 0-1,-1-1 0,1 1 1,0 0-1,0 0 1,-1 0-1,1 0 1,0 0-1,0 0 1,-1-1-1,1 1 0,0 0 1,0 0-1,-1 0 1,1-1-1,0 1 1,0 0-1,0 0 1,0-1-1,-1 1 1,1 0-1,0 0 0,0-1 1,0 1-1,0 0 1,0-1-1,0 1 1,0 0-1,0 0 1,0-1-1,0 1 1,0 0-1,0-1-48,-1 2 178,-6 14 25,0 0 0,0 1 0,2 0 0,0 0 0,0 0 0,2 1 1,0 0-1,0 15-203,2-26 35,-6 24-90,2 1 1,1-1-1,2 1 1,0-1-1,3 1 1,0 0-1,2 0 1,1-1-1,1 0 1,2 0-1,1 0 1,2-1-1,0 0 0,13 23 55,-21-49 3,-1 0 0,1 1 0,0-1 0,0 0 0,0 0-1,0 0 1,1 0 0,-1 0 0,1-1 0,0 1 0,0-1-1,0 0 1,0 1 0,0-1 0,0-1 0,1 1 0,-1 0-1,1-1 1,-1 0 0,1 0 0,-1 0 0,1 0 0,0 0 0,0-1-1,-1 0 1,1 0 0,0 0 0,0 0 0,-1 0 0,1-1-1,0 1 1,2-2-3,6-8 164,0-1-1,0 0 1,-1-1-1,0 0 1,-1 0-1,0-1 1,-1-1 0,-1 0-1,0 0 1,-1 0-1,0-2-163,8-20 46,0 0-1,-3-1 0,-1 0 1,-2 0-1,-1-1 0,-2-1 1,-2 1-1,-1-1 1,-2 0-1,-4-32-45,3 64 0,0 0 0,0-1 0,-1 1 0,0 0 0,0-1 0,-1 1 0,0 0 0,0 0 0,-1 0 0,0 0 0,0 1 0,-1-1 0,1 1 0,-1-1 0,-1 1 0,1 1 0,-1-1 0,0 1 0,0-1 0,-1 1 0,0 1 0,0-1 0,0 1 0,0 0 0,0 1 0,-1-1 0,-4-1 0,-87 3-2992,86 5 1990,1 0 0,0 1 0,0 0 0,0 1 0,1 1 0,0-1 0,0 1 0,0 1 1,1 0-1,-1 0 0,-4 7 1002,-14 13-12508</inkml:trace>
  <inkml:trace contextRef="#ctx0" brushRef="#br0" timeOffset="149217.461">2012 1927 17136,'0'0'2814,"0"0"-92,0 0 27,0 0-677,0 0-439,0 0-357,-5 15-491,-15 44-385,20-57-376,0 0 0,-1 0 0,1 0 1,0 0-1,-1-1 0,1 1 0,0 0 0,1 0 0,-1 0 0,0 0 0,0 0 0,1 0 0,-1-1 0,1 1 0,0 0 0,-1 0 1,1-1-1,0 1 0,0 0 0,0-1 0,0 1 0,0-1 0,1 1 0,-1-1 0,0 0 0,1 1 0,-1-1 0,1 0 0,-1 0 1,1 0-1,-1 0 0,1 0 0,0-1 0,0 1 0,-1 0 0,1-1 0,0 1 0,0-1 0,0 0 0,0 1 0,-1-1 0,1 0 1,0 0-1,0 0 0,0-1 0,0 1 0,0 0 0,0-1 0,0 1-24,-5-32-3908,-3 18-1734,2-3-4314</inkml:trace>
  <inkml:trace contextRef="#ctx0" brushRef="#br0" timeOffset="150448.701">3199 2004 4708,'0'0'6908,"0"0"-3181,0 0-674,0 0-491,0 0-496,0 0-267,-7-4-218,0 1-1142,0-1 1,0-1-1,1 0 1,-1 0-1,1 0 1,0 0-1,1-1 1,-1 0-1,1 0 1,0-1-1,1 1 1,0-1-440,0-1 39,1 1 0,0-1 0,0 0 0,1 0-1,0-1 1,0 1 0,1 0 0,0-1 0,1 1 0,0 0 0,0-1 0,1 1 0,0 0-1,0-1 1,1 1 0,0 0 0,0 0 0,1 0 0,0 0 0,1 0 0,-1 1 0,1 0 0,1-1-1,0 1 1,0 1 0,0-1 0,1 1 0,1-2-39,-4 7-2,0-1-1,0 1 1,0 0 0,-1-1 0,1 1-1,1 1 1,-1-1 0,0 0 0,0 1-1,0 0 1,0-1 0,0 1-1,1 0 1,-1 1 0,0-1 0,0 1-1,0-1 1,0 1 0,0 0 0,0 0-1,0 0 1,0 1 0,0-1-1,-1 1 1,1-1 0,0 1 0,-1 0-1,1 0 1,-1 0 0,0 0 0,1 1-1,-1-1 1,0 0 0,-1 1 0,1 0-1,0-1 1,-1 1 0,1 0-1,-1 0 1,0 0 0,0 0 0,0 0-1,-1 0 1,1 0 0,-1 0 0,1 0-1,-1 1 3,2 19-18,-1 0 0,-2 0-1,0-1 1,-1 1 0,-1 0-1,-1-1 1,-1 1 0,-1-1-1,-2 0 1,-6 15 18,-10 37-265,16-45 94,-1 1-229,0 0 1,2 1 0,2 0 0,1 0-1,0 11 400,5-41 21,0 0-1,0 0 0,0 0 0,0-1 0,0 1 0,0 0 0,0 0 0,0-1 0,0 1 0,0 0 0,0-1 0,0 0 0,0 1 1,1-1-1,-1 1 0,0-1 0,0 0 0,1 0 0,-1 0 0,0 0 0,0 0 0,1 0 0,-1 0 0,0 0 0,0 0 1,1-1-1,-1 1 0,0 0 0,0-1 0,0 1 0,0-1 0,1 0 0,-1 1 0,0-1 0,0 0 0,0 1 0,0-1 1,0 0-1,-1 0 0,1 0 0,0 0 0,0-1-20,16-11 117,-1 0 1,0-1-1,-1-1 1,-1-1-1,0 0 1,-1 0-1,-1-2 0,-1 1 1,0-2-1,-1 1 1,-1-1-1,-1-1 1,-1 0-1,-1 0 1,0 0-1,-1-4-117,-4 22-79,-1 0-1,0 0 1,0 0 0,0 0-1,0 0 1,0-1 0,0 1-1,-1 0 1,1 0 0,-1 0-1,1 0 1,-1 0 0,0 0-1,0 0 1,0 0 0,0 0-1,0 0 1,0 1 0,0-1-1,-1 0 1,1 1 0,-1-1-1,1 1 1,-1-1 0,0 1-1,1 0 1,-1 0-1,0 0 1,0-1 79,-1 1-288,0 0 0,0 0 0,0 0 0,0 1 0,0-1 0,0 1 0,0-1 0,0 1 0,0 0 0,0 0 0,0 1 0,0-1 0,-1 1 0,1-1 0,0 1 0,1 0 0,-1 0 0,0 0 0,0 0 0,0 1 288,-9 5-8242</inkml:trace>
  <inkml:trace contextRef="#ctx0" brushRef="#br0" timeOffset="151091.266">3899 1532 21236,'3'-15'2258,"7"-44"-21,-5 42 2285,-3 25-3544,-2 22-1070,-6 11 151,-1 0 0,-2-1-1,-1 0 1,-3-1 0,-6 12-59,11-27-22,-69 147-2167,77-171 2184,0-1-1,0 0 0,0 0 0,0 0 0,0 1 0,0-1 1,0 0-1,-1 0 0,1 1 0,0-1 0,-1 0 1,1 0-1,-1 1 0,1-1 0,0 0 0,-1 1 1,0-1-1,1 1 0,-1-1 0,1 1 0,-1-1 0,0 1 1,1-1-1,-1 1 0,0-1 0,1 1 0,-1 0 1,0-1-1,0 1 0,1 0 0,-1 0 0,0 0 1,0-1-1,0 1 0,1 0 0,-1 0 0,0 0 1,0 0-1,0 1 0,1-1 0,-1 0 0,0 0 0,0 0 1,1 0-1,-1 1 0,0-1 0,0 0 0,1 1 1,-1-1-1,0 1 0,1-1 0,-1 1 0,0-1 1,1 1-1,-1-1 0,1 1 0,-1 0 0,1-1 1,-1 1-1,1 0 0,0-1 0,-1 1 0,1 0 0,0 0 1,-1-1-1,1 1 0,0 0 0,0 0 6,-2-16 395,1-1-1,0 1 1,1 0-1,1-1 1,0 1-1,2 0 0,-1 0 1,2 0-1,2-8-394,-6 22 6,0 1 1,0-1-1,0 0 0,0 0 0,0 0 0,0 0 1,0 0-1,0 1 0,0-1 0,0 0 0,1 0 1,-1 0-1,0 0 0,1 1 0,-1-1 0,0 0 0,1 0 1,-1 0-1,1 1 0,-1-1 0,1 0 0,0 1 1,-1-1-1,1 1 0,0-1 0,-1 1 0,1-1 0,0 1 1,0-1-1,-1 1 0,1-1 0,0 1 0,0 0 1,0 0-1,-1-1 0,1 1 0,0 0 0,0 0 1,0 0-1,0 0 0,0 0 0,0 0 0,-1 0 0,1 0 1,0 0-1,0 1 0,0-1 0,0 0 0,-1 0 1,1 1-1,0-1 0,0 1 0,0-1 0,-1 1 0,1-1 1,0 1-1,-1-1 0,1 1 0,0-1 0,-1 1 1,1 0-1,-1-1 0,1 2-6,16 20 0,100 104 0,-110-121 0,0 0 0,0 0 0,0-1 0,0 0 0,1 0 0,0 0 0,-1-1 0,2 0 0,-1-1 0,0 0 0,0 0 0,1-1 0,-1 0 0,0 0 0,1-1 0,-1 0 0,1-1 0,-1 0 0,1 0 0,0-3 0,-1-1 0,0 0 0,0 0 0,-1 0 0,0-1 0,0 0 0,0-1 0,-1 1 0,1-1 0,-2-1 0,1 1 0,-1-1 0,0 0 0,-1 0 0,0 0 0,0-1 0,0 0 0,-1 1 0,-1-1 0,0 0 0,0 0 0,0-7 0,11-93 0,-13 108 0,-1 1 0,1 0 0,0-1 0,-1 1 0,1 0 0,-1-1 0,1 1 0,-1 0 0,1 0 0,-1 0 0,1-1 0,-1 1 0,1 0 0,-1 0 0,1 0 0,-1 0 0,1 0 0,-1 0 0,1 0 0,-1 0 0,1 0 0,-1 0 0,0 0 0,1 0 0,-1 0 0,1 1 0,-1-1 0,1 0 0,-1 0 0,1 0 0,0 1 0,-1-1 0,1 0 0,-1 1 0,1-1 0,-1 0 0,1 1 0,0-1 0,-1 1 0,1-1 0,0 0 0,-1 1 0,1-1 0,0 1 0,0-1 0,0 1 0,-1-1 0,1 1 0,0-1 0,0 1 0,0 0 0,0-1 0,0 1 0,0-1 0,0 1 0,0-1 0,0 1 0,0-1 0,0 1 0,-19 56 0,3 2 0,2 0 0,3 0 0,3 1 0,1 20 0,0 135-1730,32-137-6347,-7-56-469</inkml:trace>
  <inkml:trace contextRef="#ctx0" brushRef="#br0" timeOffset="151386.011">4544 1798 15086,'0'0'6572,"0"0"-3252,0 0-651,0 0-400,-12 6-998,4-2-1122,4-3-76,-1 1 0,1 0 0,-1 1 0,1-1 0,0 1 0,0-1 0,0 2 0,0-1 0,1 0 0,-1 1 0,1-1 0,0 1 0,0 0 0,0 0 0,0 0 0,1 0 0,-1 1 0,0 3-73,2-6 3,-8 16 5,0 1-1,1 0 0,1 1 0,1-1 0,1 1 0,1 1 0,1-1 0,0 0 0,2 1 0,0 0 1,1-1-1,1 1 0,1-1 0,1 1 0,1-1 0,5 18-7,-5-32-5,0-1 1,0 0-1,1 0 1,0 0-1,-1-1 1,1 1-1,1-1 0,-1 0 1,1-1-1,-1 0 1,1 1-1,0-2 1,0 1-1,0-1 0,1 0 1,-1 0-1,0 0 1,1-1-1,-1 0 0,1-1 1,0 1-1,-1-1 1,1-1-1,-1 1 1,1-1-1,-1 0 0,1 0 1,-1-1-1,1 0 1,-1 0-1,0-1 1,0 0-1,0 0 0,0 0 1,-1 0-1,1-1 1,-1 0-1,0 0 1,0-1-1,0 1 0,-1-1 1,1-1 4,16-17 15,-1-1-1,-1 0 1,-2-1 0,0-1 0,-2-1 0,0 0-1,-2-1 1,-2-1 0,0 0 0,-2 0-1,-1-1 1,-1 0 0,2-27-15,-7 52 0,-1-1 0,1 1 0,-1 0 0,0-1 0,0 1 0,-1-1 0,0 1 0,0-1 0,0 1 0,0-1 0,-1 1 0,0-1 0,0 1 0,-1 0 0,1-1 0,-1 1 0,0 0 0,0 0 0,-1 0 0,0 0 0,0 1 0,0-1 0,0 1 0,-1 0 0,1 0 0,-1 0 0,0 0 0,-1 0 0,1 1 0,-1 0 0,-2-2 0,-1 3-238,1 0 0,-1 0 0,1 1-1,-1 0 1,1 0 0,-1 1 0,0 0 0,0 0 0,1 1 0,-1 0 0,-5 2 238,7-2-444,0 0 0,0 1 1,0 0-1,1 0 0,-1 1 1,1-1-1,-1 1 1,1 0-1,0 1 0,0-1 1,0 1-1,1 0 0,-1 1 1,1-1-1,0 1 1,0-1-1,0 1 0,1 0 1,0 1-1,0-1 0,0 1 1,1-1-1,-1 1 444,-1 21-12000</inkml:trace>
  <inkml:trace contextRef="#ctx0" brushRef="#br0" timeOffset="151765.037">5259 1689 9033,'8'-15'4045,"53"-71"10834,-31 54-11211,-54 30-2526,-79 92-1142,96-84 0,0 1 0,0-1 0,1 1 0,-1 0 0,2 1 0,-1 0 0,1 0 0,0 0 0,1 0 0,0 1 0,0 0 0,1 0 0,0 0 0,0 0 0,1 0 0,1 1 0,-1-1 0,2 0 0,-1 1 0,1-1 0,0 1 0,1-1 0,0 1 0,1-1 0,0 0 0,1 1 0,-1-1 0,2 0 0,-1-1 0,1 1 0,1 1 0,9 5 0,1 0 0,0-1 0,1-1 0,1-1 0,0 0 0,0-1 0,1-1 0,1 0 0,-1-1 0,1-2 0,1 1 0,14 2 0,98 45 0,-131-54 0,0-1 0,0 0 0,0 0 0,0 1 0,0-1 0,0 0 0,0 1 0,0-1 0,0 1 0,0 0 0,0-1 0,0 1 0,-1 0 0,1-1 0,0 1 0,0 0 0,-1 0 0,1 0 0,0 0 0,-1-1 0,1 1 0,-1 0 0,1 0 0,-1 0 0,0 0 0,1 0 0,-1 0 0,0 1 0,0-1 0,1 0 0,-1 0 0,0 0 0,0 0 0,0 0 0,0 0 0,-1 0 0,1 0 0,0 0 0,0 0 0,-1 0 0,1 0 0,-1 0 0,1 0 0,-1 0 0,1 0 0,-1 0 0,1 0 0,-1 0 0,0 0 0,1 0 0,-1-1 0,0 1 0,0 0 0,0-1 0,0 1 0,0 0 0,1-1 0,-1 1 0,0-1 0,0 1 0,0-1 0,-1 0 0,1 1 0,-35 13 0,0-1 0,-1-2 0,0-1 0,-1-2 0,0-2 0,0-1 0,-1-2 0,-11-2 0,20 1 0,-5-1-2776,33-1 2313,-1 0 0,1 1 0,0-1 0,0 0 1,-1-1-1,1 1 0,0 0 0,0-1 0,-1 1 0,1-1 0,0 1 1,0-1-1,0 0 0,0 0 0,0 0 0,0 0 0,0-1 0,0 1 0,0-1 1,1 1-1,-1-1 0,1 1 0,-1-1 0,1 0 0,-1 0 0,1 1 1,0-1-1,0 0 0,0 0 0,0 0 0,0-1 0,0 1 0,1 0 0,-1-2 463,0-14-11434</inkml:trace>
  <inkml:trace contextRef="#ctx0" brushRef="#br0" timeOffset="152028.995">5341 1734 14830,'8'-14'4650,"26"-41"-903,-31 51-3382,1 1 0,-1-1 0,1 1-1,0 0 1,0 0 0,0 0 0,0 1 0,0 0-1,0-1 1,1 1 0,-1 1 0,1-1 0,0 1-1,-1 0 1,1 0 0,0 0 0,0 0 0,0 1-1,3 0-364,2-1 426,30-3-114,1 2-1,0 2 1,-1 2 0,1 1 0,-1 2 0,0 2 0,5 3-312,-46-10-55,0 0-1,1 0 1,-1 0-1,0 0 1,1 1-1,-1-1 1,0 0-1,1 0 1,-1 1 0,1-1-1,-1 0 1,0 1-1,1-1 1,-1 0-1,1 1 1,-1-1 0,1 1-1,-1-1 1,1 1-1,-1-1 1,1 1-1,0 0 1,-1-1-1,1 1 1,0-1 0,0 1-1,-1 0 1,1-1-1,0 1 1,0 0-1,0-1 1,0 1 0,-1 0-1,1-1 1,0 1-1,0 0 1,1-1-1,-1 1 1,0 0-1,0-1 1,0 1 0,0 0-1,0-1 1,1 1-1,-1 0 1,0-1-1,1 1 1,-1-1 0,0 1-1,1-1 1,-1 1-1,1-1 1,-1 1-1,1-1 1,-1 1-1,1-1 1,-1 1 0,1-1-1,0 0 1,-1 1-1,1-1 1,-1 0-1,1 1 1,0-1 0,0 0 55,-49 7-12167,20-6-3773</inkml:trace>
  <inkml:trace contextRef="#ctx0" brushRef="#br0" timeOffset="162284.363">1414 3534 13453,'0'0'3245,"0"0"-522,4-13 90,2-12-1645,11-35 3723,-19 81-1520,-3 16-3453,-2-5 179,-8 22-33,3 0 0,3 0 0,1 1 0,4 1-1,1-1 1,3 17-64,1-60-20,0 0-1,0 0 0,1 0 0,0 0 1,1 0-1,1-1 0,0 1 1,0-1-1,1 0 0,0 0 0,1-1 1,1 1-1,-1-1 0,2-1 0,-1 1 1,1-1-1,1 0 21,-4-6 0,0-1 0,0 0 0,0 0-1,0 0 1,0-1 0,0 1 0,1-1 0,-1 0 0,0-1-1,1 0 1,-1 1 0,0-2 0,1 1 0,-1-1 0,0 1-1,1-1 1,-1-1 0,0 1 0,0-1 0,0 0 0,0 0-1,0-1 1,0 1 0,-1-1 0,1 0 0,3-3 0,98-103 191,-80 70-119,-3-1 1,-1-1-1,-2-1 1,-2-1-1,-2-1 1,-2 0-1,-2 0 1,-1-2-1,-3 1 1,-2-1-1,-1 0 1,-3-1-73,-1 41 0,0 1 0,0-1 0,-1 1 0,0 0 0,0-1 0,0 1 0,0-1 0,-1 1 0,0-1 0,0 1 0,-1 0 0,1 0 0,-1 0 0,0 0 0,-1 0 0,1 0 0,-1 0 0,0 1 0,0-1 0,0 1 0,-1 0 0,0 0 0,0 0 0,0 0 0,0 1 0,0-1 0,-4-1 0,-6 1-378,1 1 0,-1 0-1,0 1 1,0 0 0,1 2 0,-1-1 0,0 2 0,0 0-1,0 0 1,0 1 0,1 1 0,-1 0 0,1 1-1,0 1 1,0 0 0,0 0 0,1 2 0,0-1 0,-4 4 378,-25 20-8243,10 1-7398</inkml:trace>
  <inkml:trace contextRef="#ctx0" brushRef="#br0" timeOffset="162696.953">2218 3833 9673,'0'0'10170,"0"0"-5825,0 0-1980,0 0-523,0 0-716,0 0-453,0 0-150,-6 1-176,4-1-332,1 0 0,-1 0 1,1 0-1,0 0 0,-1 0 0,1 0 0,-1 1 0,1-1 0,0 1 1,-1-1-1,1 1 0,0-1 0,-1 1 0,1 0 0,0-1 0,0 1 1,-1 0-1,1 0 0,0 0 0,0 0 0,0 0 0,0 0 0,1 0 1,-1 1-1,0-1 0,0 0 0,1 0 0,-1 1 0,0-1 0,1 0 1,-1 1-1,1-1 0,0 1 0,0-1 0,-1 0 0,1 1 0,0-1 1,0 1-1,0-1 0,0 1 0,1-1 0,-1 0 0,0 1-15,7 41 577,4-68-497,-10 21-195,15-34-905,1 15-5618,-8 15-312</inkml:trace>
  <inkml:trace contextRef="#ctx0" brushRef="#br0" timeOffset="163180.458">2881 3423 6598,'0'0'12193,"0"0"-7735,0 0-2008,0 0-379,0 0-806,0 0-629,-15 9-231,8-5-367,1-1-20,-1 0 0,1 1 0,1 0 0,-1 1 0,0-1-1,1 1 1,0 0 0,0 0 0,0 0 0,1 1 0,0 0 0,0 0 0,0 0 0,1 0-1,0 1 1,0-1 0,-1 4-18,-7 24-114,1-1 1,2 2-1,1-1 1,2 1-1,1 0 0,2 0 1,1 0-1,2 0 0,1 0 1,2 0-1,2 0 1,1-1-1,1 1 0,13 30 114,-18-59-136,-1 0 0,1-1 1,1 0-1,-1 1 0,1-1 0,0 0 0,0-1 0,0 1 0,1-1 0,0 0 0,0 0 0,0 0 1,0-1-1,0 0 0,1 0 0,-1 0 0,1-1 0,4 2 136,-4-2 47,0-1 0,0 0 0,0 0 0,1-1 0,-1 0 0,0 0 0,0 0-1,1 0 1,-1-1 0,0 0 0,0-1 0,0 0 0,0 1 0,0-2 0,0 1 0,-1-1 0,1 0 0,3-2-47,3-4 197,0 0 1,-1-1-1,0 0 1,-1 0-1,0-1 1,-1-1-1,0 1 1,-1-1-1,0-1 1,-1 0-1,-1 0 1,0 0 0,0-1-1,-2 0 1,3-10-198,2-11 515,-1-2 1,-2 1 0,-2-1-1,-1 0 1,-2-25-516,-1 36 8,-2 1-1,0 0 1,-1 0 0,-2 0-1,-1 0 1,0 1-1,-8-18-7,11 35-9,0 0-1,0 0 1,0 1-1,-1-1 1,0 1-1,0 0 1,-1 0-1,1 0 1,-2 0-1,1 1 1,0 0-1,-1 0 0,0 1 1,0-1-1,0 1 1,-1 0-1,1 1 1,-1 0-1,0 0 1,0 0-1,0 1 1,0 0-1,0 0 1,-1 1-1,1 0 1,-1 0-1,1 1 0,-1 0 10,-66 17-3202,32 10-2356,18-3-1579</inkml:trace>
  <inkml:trace contextRef="#ctx0" brushRef="#br0" timeOffset="163782.914">3655 3435 17168,'3'-13'5574,"11"-43"-3354,-13 53-1990,0 0-1,1 0 1,-1 0-1,0 0 1,1 0-1,0 1 1,0-1-1,0 0 1,0 1-1,0-1 1,0 1-1,0 0 1,1 0-1,-1 0 1,1 0-1,0 0 0,0 0 1,-1 1-1,1 0 1,2-1-230,0 0 142,1 1-1,-1 0 1,1 0 0,0 0 0,-1 1-1,1-1 1,0 1 0,0 1 0,-1-1-1,1 1 1,-1 0 0,1 1-1,-1-1 1,1 1 0,0 0-142,4 5 18,0-1 0,-1 1 1,0 0-1,0 1 0,-1 0 0,0 1 1,0-1-1,-1 2 0,0-1 0,0 1 1,-1 0-1,-1 0 0,0 0 0,0 1 1,-1 0-1,0 0 0,-1 0 0,0 1 1,-1-1-1,0 1 0,-1-1 0,-1 1 0,1-1 1,-2 1-1,1 0 0,-2-1 0,0 1 1,0-1-1,-1 1 0,0-1 0,-1 0 1,0 0-1,-1-1 0,0 1 0,-1-1 1,-4 6-19,3-5-30,-1 0 0,0-1 0,0 0 1,-1-1-1,-1 0 0,1 0 0,-1-1 1,-1 0-1,0-1 0,0 0 0,0 0 1,-1-1-1,0-1 0,0 0 0,0-1 1,-1 0-1,1-1 0,-1 0 0,0-1 1,0-1-1,-5 1 30,13-4 24,0 1-1,1-1 1,-1 0-1,0 0 1,1 0 0,0-1-1,-1 1 1,1-1-1,0 0 1,0-1 0,1 1-1,-1-1 1,1 1-1,-1-1 1,1 0 0,1 0-1,-1 0 1,0-1-1,1 1 1,0-1 0,0 1-1,0-1 1,1 0-1,-1 0 1,1 0 0,0 0-1,1 0 1,-1 0-1,1 0 1,0 0 0,0 0-1,1 0 1,-1 0-1,1 0 1,0 0 0,1 1-1,-1-1 1,2-2-24,-3 6 3,1-1 1,0 1-1,0 0 1,0-1-1,0 1 1,0 0-1,0 0 1,0 0-1,0 0 1,0 0-1,0 0 1,1 0-1,-1 0 1,0 0-1,1 0 1,-1 1-1,1-1 1,-1 1-1,1-1 1,-1 1-1,1-1 1,-1 1-1,1 0 1,-1 0-1,1 0 1,0 0-1,-1 0 1,1 0-1,-1 0 1,1 0-1,-1 1 1,1-1-1,-1 1 1,1-1-1,-1 1 0,1-1 1,-1 1-1,1 0 1,0 0-4,52 37 24,98 145 20,-55-59-291,-57-86-2734,-7-23-4651,-18-14 1344</inkml:trace>
  <inkml:trace contextRef="#ctx0" brushRef="#br0" timeOffset="164272.911">4479 3377 15150,'0'0'6780,"0"0"-3102,0 0-811,0 0-572,14-9-1003,39-25-688,-52 34-603,-1 0 1,1 0 0,-1-1-1,1 1 1,0 0 0,-1 0 0,1 0-1,0 0 1,-1 0 0,1 0-1,-1 0 1,1 0 0,0 1 0,-1-1-1,1 0 1,-1 0 0,1 0 0,0 1-1,-1-1 1,1 0 0,-1 1-1,1-1 1,-1 0 0,1 1 0,-1-1-1,1 1 1,-1-1 0,0 1-1,1-1 1,-1 1 0,0-1 0,1 1-1,-1-1 1,0 1 0,0-1 0,1 1-1,-1-1 1,0 1 0,0 0-1,0-1 1,0 1 0,0 0 0,0-1-1,0 1 1,0-1 0,0 1-1,0 0 1,0-1 0,0 1 0,0-1-1,0 1 1,-1 0 0,1-1-1,0 1 1,0-1 0,-1 1 0,1-1-1,0 1 1,-1-1 0,1 1 0,-1-1-3,1 4-2,-6 15 3,0-1 0,-1 0 0,-1 0 0,0-1 0,-1 0 0,-1 0 0,-1-1 0,0 0 0,-1-1 0,-1-1 0,-4 3 0,11-9 0,3-4 0,-2 4 0,-1-1 0,0 1 0,0-1 0,-1 0 0,1 0 0,-2-1 0,1 0 0,-1 0 0,1-1 0,-2 0 0,1-1 0,0 1 0,-1-1 0,0-1 0,-8 3 0,15-7 0,0 0 0,0 0 0,0 0 0,0-1 0,0 1 0,0 0 0,0-1 0,0 1 0,1-1 0,-1 0 0,1 1 0,-1-1 0,1 0 0,0 0 0,0 0 0,0 0 0,0 0 0,0 0 0,0 0 0,0-1 0,1 1 0,-1 0 0,1 0 0,-1-1 0,1 1 0,0 0 0,0-1 0,0 1 0,0 0 0,1 0 0,-1-1 0,1 1 0,-1 0 0,1 0 0,0-1 0,0 1 0,-1 0 0,2 0 0,-1 0 0,0 0 0,0 0 0,1 0 0,-1 1 0,1-1 0,-1 0 0,1 1 0,0-1 0,0 1 0,0 0 0,-1-1 0,1 1 0,0 0 0,1 0 0,6 1 0,-1 0 0,0 0 0,1 1 0,-1 0 0,0 1 0,1-1 0,-1 2 0,0-1 0,0 1 0,-1 0 0,1 1 0,0 0 0,-1 0 0,0 1 0,0 0 0,-1 0 0,1 0 0,-1 1 0,0 0 0,0 0 0,2 4 0,-2-4 0,156 144 0,-160-149 0,-1 1 0,1-1 0,0 1 0,1-1 0,-1 0 0,0 0 0,0 0 0,0 0 0,1-1 0,-1 1 0,0-1 0,1 1 0,-1-1 0,1 0 0,-1 1 0,0-1 0,1-1 0,-1 1 0,1 0 0,-1-1 0,0 1 0,1-1 0,-1 1 0,0-1 0,1 0 0,-1 0 0,0 0 0,0 0 0,0-1 0,0 1 0,0-1 0,0 1 0,0-1 0,-1 0 0,1 1 0,-1-1 0,1 0 0,-1 0 0,1 0 0,-1 0 0,0 0 0,0-1 0,0 1 0,0-1 0,9-25 0,-1 0 0,-2-1 0,-1 0 0,-1 0 0,-2 0 0,0-7 0,-8 19 0,-8 44 0,-2 32-45,4 1 0,1 1 0,4 0 1,2 0-1,4 57 45,5-73-3967,9-18-4958,-2-12-3455</inkml:trace>
  <inkml:trace contextRef="#ctx0" brushRef="#br0" timeOffset="164705.882">5161 3478 20115,'1'-7'472,"1"-1"1,0 0-1,1 1 1,-1-1-1,2 1 1,-1 0-1,1 0 1,0 0-1,0 0 0,1 1 1,-1-1-1,2 1 1,-1 1-1,1-1 1,-1 1-1,2 0 1,-1 0-1,4-2-472,-4 3 112,1 0 0,-1 0 0,1 1 1,0 0-1,0 1 0,0-1 0,1 1 0,-1 1 0,0-1 0,1 1 0,-1 1 0,1-1 0,-1 1 1,1 0-1,-1 1 0,1 0 0,-1 0 0,1 1 0,-1 0 0,0 0 0,0 0 0,0 1 1,0 0-1,0 1 0,-1 0 0,1 0 0,-1 0 0,0 0 0,0 1 0,-1 0 0,1 1 0,-1-1 1,0 1-1,-1 0 0,1 0 0,-1 0 0,0 1-112,1 5 0,-1 0 0,0 0 0,0 0 0,-1 0 0,-1 0 0,0 1 0,-1-1 0,0 1 0,-1 0 0,0-1 0,-1 1 0,-1-1 0,0 1 0,0-1 0,-1 0 0,-1 0 0,0 0 0,-1 0 0,0-1 0,-1 1 0,0-1 0,0-1 0,-2 1 0,1-1 0,-1 0 0,0-1 0,-1 0 0,0 0 0,-1 2 0,0-1 0,0 0 0,-1-1 0,0 0 0,0 0 0,-1-1 0,0 0 0,-1-1 0,1-1 0,-1 0 0,-1-1 0,1 0 0,-1-1 0,0-1 0,-6 1 0,18-3 0,0-1 0,0 0 0,0 0 0,0-1 0,0 1 0,1 0 0,-1-1 0,0 1 0,0-1 0,1 1 0,-1-1 0,0 0 0,1 0 0,-1 0 0,0 0 0,1 0 0,-1 0 0,1 0 0,0-1 0,-1 1 0,1 0 0,0-1 0,0 1 0,0-1 0,0 1 0,0-1 0,0 0 0,0 1 0,1-1 0,-1 0 0,0 0 0,1 1 0,0-1 0,-1 0 0,1 0 0,0 0 0,0 0 0,0 1 0,0-1 0,0 0 0,1-1 0,24-76 0,-23 77 0,-1 0 0,1 0 0,0 0 0,-1 1 0,1-1 0,0 0 0,0 1 0,1-1 0,-1 1 0,0-1 0,0 1 0,1 0 0,-1 0 0,0 0 0,1 0 0,-1 1 0,1-1 0,0 1 0,-1-1 0,1 1 0,-1 0 0,1 0 0,0 0 0,-1 0 0,1 1 0,-1-1 0,1 1 0,-1 0 0,1-1 0,-1 1 0,1 0 0,-1 0 0,0 1 0,0-1 0,1 0 0,-1 1 0,0-1 0,0 1 0,0 0 0,0 1 0,68 85 0,-29-6 0,-36-67 0,0-1 0,1 0 0,1 0 0,0 0 0,1-1 0,0 0 0,1 0 0,1-1 0,0 0 0,0-1 0,1 0 0,1-1 0,0 0 0,0 0 0,1-2 0,0 1 0,7 2 0,-15-10 0,-1 0 0,1 0 0,0 0 0,-1-1 0,1 0 0,0 0 0,-1 0 0,1 0 0,0-1 0,-1 1 0,1-1 0,0-1 0,-1 1 0,1-1 0,-1 1 0,0-1 0,1 0 0,-1-1 0,0 1 0,0-1 0,-1 0 0,1 0 0,-1 0 0,1 0 0,-1-1 0,0 1 0,0-1 0,0 0 0,0 0 0,59-125 0,-60 125 0,-1 2 0,0 1 0,0 0 0,0-1 0,0 1 0,0-1 0,0 1 0,0-1 0,-1 1 0,1-1 0,0 1 0,-1-1 0,1 0 0,-1 1 0,0-1 0,0 0 0,1 0 0,-1 1 0,0-1 0,0 0 0,-1 1 0,1-1 0,0 0 0,0 0 0,-1 1 0,1-1 0,-1 0 0,0 1 0,1-1 0,-1 1 0,0-1 0,0 1 0,0-1 0,0 1 0,0 0 0,0-1 0,-1 1 0,1 0 0,0 0 0,-1 0 0,1 0 0,-1 0 0,1 0 0,-1 0 0,1 1 0,-1-1 0,1 0 0,-1 1 0,0-1 0,-94 31-5675,58-13-1654</inkml:trace>
  <inkml:trace contextRef="#ctx0" brushRef="#br0" timeOffset="176030.927">1557 5220 22005,'0'0'1601,"0"0"113,0 0 395,7-13-172,31-59 738,-36 111-1949,-15 540-726,14-524-3122,0-3-3114,0-42-1510</inkml:trace>
  <inkml:trace contextRef="#ctx0" brushRef="#br0" timeOffset="176309.192">1996 5541 18065,'0'0'3566,"0"0"-923,0 0-641,0 0-748,0 0-437,0 0 37,0 0-48,0 0-203,-2 3-197,-8 15 277,9-54 385,4-2-8350,-3 45-10</inkml:trace>
  <inkml:trace contextRef="#ctx0" brushRef="#br0" timeOffset="177117.807">2747 5189 7111,'0'0'12235,"0"0"-9459,0 0-2108,0 0 698,0 0 28,0 0-241,0 0-241,-6-8-175,-15-26-155,21 34-565,0-1 0,-1 0 0,1 1 1,0-1-1,0 1 0,0-1 0,0 1 0,0-1 0,0 0 0,0 1 1,0-1-1,0 1 0,0-1 0,0 0 0,1 1 0,-1-1 1,0 1-1,0-1 0,0 1 0,1-1 0,-1 1 0,0-1 0,1 1 1,-1-1-1,0 1 0,1-1 0,-1 1 0,1-1 0,-1 1 0,1 0 1,-1-1-1,1 1 0,-1 0 0,1 0 0,-1-1 0,1 1 0,-1 0 1,1 0-1,-1-1 0,1 1 0,0 0 0,-1 0 0,1 0 0,-1 0 1,1 0-1,-1 0 0,2 0-17,0 0 80,158-14 597,-56 12-425,-243 16 15,98-5-250,0 2 0,1 1 0,1 2 0,0 2 0,-4 4-17,-4 14-85,46-33 79,0-1 0,0 1 0,0 0 0,0 0 0,0 0 0,0 0-1,1 0 1,-1 0 0,0 0 0,1 0 0,-1 0 0,0 1 0,1-1 0,-1 0 0,1 0 0,0 0 0,0 1 0,-1-1-1,1 0 1,0 1 0,0-1 0,0 0 0,0 0 0,0 1 0,0-1 0,1 0 0,-1 0 0,0 1 0,1-1 0,-1 0-1,1 0 1,-1 0 0,1 1 0,-1-1 0,1 0 0,0 0 0,0 0 0,-1 0 0,1 0 0,0 0 0,0 0 0,0-1-1,0 1 7,105 39-69,-78-34 69,19 6 17,-10-5 97,1 2 0,-1 2 0,-1 1 0,0 2 0,-1 1 0,0 2 0,-1 1 0,20 16-114,-50-31 31,0 0 0,-1 1 0,1-1 1,-1 1-1,0-1 0,0 1 0,0 0 0,-1 1 0,1-1 1,-1 0-1,0 1 0,0-1 0,-1 1 0,1 0 0,-1-1 1,0 1-1,0 0 0,0 0 0,-1 0 0,0 0 0,0 0 1,0 0-1,-1-1 0,1 1 0,-1 0 0,-1 0 0,1 0 1,0-1-1,-1 1 0,0-1 0,0 1 0,0-1 0,-1 0 1,0 1-1,0-1 0,0-1 0,-1 2-31,-7 6 0,-1 0 0,0-1 0,-1 0 0,0-1 0,0 0 0,-1-1 0,0-1 0,-1 0 0,1-1 0,-1-1 0,-1 0 0,1-1 0,-1 0 0,1-2 0,-1 0 0,0 0 0,0-2 0,0 0 0,0 0 0,-15-4 0,24 4-86,0-1 1,0-1-1,0 1 1,0-1-1,0 0 1,1 0-1,-1-1 0,1 0 1,-1 0-1,1-1 1,0 0-1,0 0 1,1 0-1,-1-1 1,1 1-1,0-1 0,0-1 1,1 1-1,-1-1 1,1 0-1,0 1 1,1-2-1,-1 1 0,1 0 1,1-1-1,-1 0 1,1 1-1,0-1 1,1 0-1,-1 0 0,2 0 1,-1 0-1,1 0 1,0 0-1,0-3 86,27-31-9897,-5 29-625</inkml:trace>
  <inkml:trace contextRef="#ctx0" brushRef="#br0" timeOffset="177753.601">3705 5087 4933,'0'0'12508,"2"-15"-7811,5-76 759,-7 91-5392,0-1 0,0 1 0,1-1 1,-1 1-1,0-1 0,0 1 0,0-1 0,0 1 0,0-1 0,0 0 0,0 1 0,0-1 1,0 1-1,0-1 0,0 1 0,-1-1 0,1 1 0,0-1 0,0 0 0,0 1 0,-1-1 0,1 1 1,0 0-1,-1-1 0,1 1 0,0-1 0,-1 1 0,1-1 0,0 1 0,-1 0 0,1-1 1,-1 1-1,1 0 0,-1-1 0,1 1 0,-1 0 0,1 0 0,-1 0 0,1-1 0,-1 1 1,0 0-1,1 0 0,-1 0 0,1 0 0,-1 0 0,1 0 0,-1 0 0,1 0 0,-1 0 0,0 0 1,1 0-1,-1 1 0,1-1 0,-1 0 0,1 0 0,-1 0 0,1 1 0,-1-1 0,1 0 1,-1 1-1,1-1-64,-27 27 360,-63 128-259,21 1-506,94-163 340,-9 2 84,1 0 0,0 1 0,0 0 0,0 2-1,0 0 1,0 0 0,0 2 0,1 0 0,-1 2-1,0-1 1,0 2 0,0 0 0,0 1-1,-1 1 1,2 1-19,139 19 71,-155-26-47,1-1 0,-1 1 0,0-1 0,1 1 0,-1-1 0,0 0 0,0 1 0,0-1 0,0 0 0,0-1 0,-1 1 0,1 0 0,0 0 0,-1-1 0,0 1 0,0-1 0,1 1 0,-1-1 0,-1 0 1,1 1-1,0-1 0,-1 0 0,1 1 0,-1-1 0,0 0 0,0 0 0,0 0 0,0 1 0,-1-1 0,1 0 0,-1 0 0,0 1 0,1-1 0,-1 1 0,-1-3-24,1-15 77,-6-68-77,5 116 0,3 371 0,-1-389-92,10 85-7824,-4-81-668</inkml:trace>
  <inkml:trace contextRef="#ctx0" brushRef="#br0" timeOffset="178516.174">4576 5365 4004,'0'0'5247,"0"0"-1686,0 0-475,0 0-369,0 0-731,0 0-379,-3-3-22,-59-59 4911,35-27-4637,27 81-1845,0 0 0,1 0-1,0 0 1,0 0 0,1 0 0,0 0 0,0 1 0,1-1 0,0 1 0,0-1 0,1 1 0,-1 0 0,2 0 0,-1 1-1,1-1 1,0 1 0,1 0 0,-1 0 0,1 1 0,0-1 0,0 2 0,1-1 0,0 0 0,0 1 0,0 1-1,0-1 1,0 1 0,1 0 0,-1 1 0,1-1 0,0 1 0,0 1 0,4-1-14,-9 3 0,1-1 1,-1 1-1,1 0 1,-1-1-1,1 2 1,-1-1-1,0 0 1,0 1-1,1-1 1,-1 1-1,0 0 1,0 0-1,-1 0 1,1 0-1,0 1 1,-1-1-1,1 1 1,-1 0-1,0 0 1,0-1-1,0 1 1,0 1-1,0-1 1,-1 0-1,1 0 1,-1 1-1,0-1 1,0 0-1,0 1 1,-1-1-1,1 1 1,-1 0-1,2 6 1,-1 1 1,0-1 0,-1 1-1,0-1 1,-1 0-1,0 1 1,0-1 0,-1 0-1,-1 1 1,-2 6-2,-15 26 1,-1-2 1,-3-1-1,-1 0 1,-2-2-1,-9 8-1,-34 51 14,65-89-7,0-1-1,0 1 1,0 0 0,1 0-1,0 1 1,1-1-1,0 1 1,0 0-1,1 0 1,0-1 0,1 2-1,0-1 1,0 8-7,3-13 0,1-1 0,0 0 0,-1 0 0,1 0 1,1 0-1,-1-1 0,0 1 0,1-1 0,-1 0 0,1 0 1,0 0-1,-1 0 0,1-1 0,0 0 0,0 1 1,0-1-1,0-1 0,0 1 0,0-1 0,1 1 0,-1-1 1,0 0-1,0-1 0,0 1 0,0-1 0,0 1 1,0-1-1,0-1 0,3 0 0,12-3 1,0 0 0,-1-2 0,1 0 1,-1-1-1,-1-1 0,1-1 0,-1 0 0,-1-1 0,0-1 0,-1 0 1,0-1-1,-1-1 0,0 0 0,9-14-1,-15 18 0,-1 0 0,0-1 0,-1 1 0,0-1 0,-1 0 0,0 0 0,-1-1 0,0 0 0,-1 0 0,0 0 0,-1 0 0,0 0 0,-1 0 0,0-1 0,-1 1 0,0-1 0,-1 8-4,0 1 0,0 0 0,-1 0 0,1 0 0,-1 1-1,0-1 1,0 0 0,0 1 0,-1-1 0,1 1 0,-1 0 0,0-1 0,0 1 0,0 1 0,0-1-1,0 0 1,-1 1 0,1-1 0,-1 1 0,1 0 0,-1 0 0,0 1 0,0-1 0,0 1 0,0 0-1,0 0 1,0 0 0,-3 0 4,-5-1-128,0 1-1,0 0 1,0 0 0,0 2-1,0-1 1,0 1-1,0 1 1,0 0-1,-7 3 129,-18 11-3121,3 4-3297,9 1-3111</inkml:trace>
  <inkml:trace contextRef="#ctx0" brushRef="#br0" timeOffset="179004.716">5456 5386 14926,'0'0'6182,"0"0"-2381,-10-13-982,0-4-2055,-55-53 1904,49 59-2518,0-1-1,1 0 1,1-1 0,0-1-1,1 0 1,0-1 0,-6-10-150,15 20 21,1 0 1,0 0-1,0-1 1,0 1-1,1 0 1,-1-1-1,1 0 1,1 0-1,-1 1 1,1-1-1,0 0 1,0 0-1,1 0 1,0 0-1,0 0 1,0 0-1,1 0 1,0 0-1,0 0 1,0 0-1,1 0 1,0 1-1,0-1 1,0 0-1,1 1 1,1-2-22,0 1 0,0 0 0,0 0 0,1 0 0,-1 1 0,1-1 0,1 1 0,-1 1 0,1-1 0,-1 1 0,1 0 0,1 0 0,-1 1 0,0-1 0,1 1 0,0 1 0,0-1 0,0 1 0,0 1 0,0-1 0,0 1 0,0 0 0,0 1 0,0 0 0,1 0 0,-1 0 0,0 1 0,0 0 0,0 1 0,0-1 0,0 1 0,0 1 0,0-1 0,0 1 0,-1 0 0,0 1 0,1-1 0,4 5 0,-5-2 0,-1-1 0,1 1 0,-1 0 0,0 0 0,-1 1 0,1 0 0,-1-1 0,-1 1 0,1 1 0,-1-1 0,0 0 0,-1 1 0,0 0 0,0-1 0,-1 1 0,0 0 0,0 0 0,-1 0 0,0 0 0,0 0 0,0 0 0,-1-1 0,-1 1 0,0 1 0,-3 18 0,-2-1 0,-1 0 0,-1-1 0,-2 0 0,0 0 0,-8 10 0,-17 28 0,24-45 0,0 1 0,2 0 0,0 1 0,1 0 0,1 1 0,1 0 0,0 0 0,-1 17 0,7-34 0,1 0 0,0-1 0,1 1 0,-1 0 0,1 0 0,-1 0 0,1 0 0,0-1 0,1 1 0,-1-1 0,0 1 0,1-1 0,0 1 0,0-1 0,0 0 0,0 1 0,1-1 0,-1 0 0,1-1 0,0 1 0,0 0 0,-1-1 0,2 0 0,-1 0 0,0 0 0,0 0 0,1 0 0,-1 0 0,1-1 0,0 0 0,-1 0 0,1 0 0,3 1 0,3 0 0,0 1 0,1-2 0,-1 1 0,1-2 0,-1 1 0,1-1 0,-1-1 0,1 0 0,-1 0 0,1-1 0,-1 0 0,3-2 0,-1-2 0,0 1 0,0-2 0,0 0 0,-1 0 0,0-1 0,0-1 0,-1 0 0,0 0 0,0-1 0,-1 0 0,-1 0 0,0-1 0,0-1 0,-1 1 0,0-1 0,-1 0 0,-1-1 0,0 1 0,0-1 0,-1 0 0,-1 0 0,0-1 0,-1 1 0,-1 0 0,0-1 0,0 0 0,-1 1 0,-1-1 0,-1 1 0,0-1 0,0 7-137,0 0 1,-1 1-1,0 0 1,0 0-1,0-1 1,-1 2-1,0-1 1,0 0-1,0 1 0,-1 0 1,0 0-1,0 0 1,0 1-1,-1-1 1,1 1-1,-1 1 1,0-1-1,0 1 0,0 0 1,-1 0-1,1 1 1,-1 0-1,1 0 1,-1 0-1,-2 1 137,-2-1-755,-1 0 0,0 1 0,0 0-1,0 1 1,1 0 0,-1 1 0,0 1 0,1 0-1,-1 0 1,1 1 0,-1 1 0,1 0 0,0 0-1,-5 4 756,-20 13-18780</inkml:trace>
  <inkml:trace contextRef="#ctx0" brushRef="#br0" timeOffset="179600.751">159 6336 15150,'0'0'5147,"0"0"-2500,0 0-276,0 0-279,21-7-795,18-4-978,1 1-1,0 1 0,1 3 0,0 1 0,3 2-318,1385-22 1324,-1050 24-1196,557-1 10,2412-59 744,-3295 59-882,328-33 0,-334 22 0,-47 14 0,-1-1 0,1 0 0,-1 0 0,1 0 0,-1 0 0,1 0 0,-1 0 0,1 0 0,-1 0 0,1 0 0,-1 0 0,1 0 0,-1 0 0,1 0 0,-1 0 0,1 0 0,-1 0 0,1 0 0,-1-1 0,1 1 0,0 0 0,-1 0 0,1-1 0,-1 1 0,1 0 0,0-1 0,-1 1 0,1 0 0,0-1 0,-1 1 0,1 0 0,0-1 0,-1 1 0,1-1 0,0 1 0,0-1 0,0 1 0,-1-1 0,1 1 0,0 0 0,0-1 0,0 1 0,0-1 0,0 1 0,0-1 0,0 1 0,0-1 0,0 1 0,0-1 0,0 1 0,0-1 0,0 1 0,1-1 0,-1 1 0,0-1 0,0 1 0,0-1 0,1 1 0,-1 0 0,0-1 0,1 1 0,-1-1 0,0 1 0,-51-4-1708,-1 2-1,1 2 1,-1 2 0,-6 3 1708,-20 4-7036</inkml:trace>
  <inkml:trace contextRef="#ctx0" brushRef="#br0" timeOffset="183303.263">4107 7131 20628,'0'0'3528,"0"0"-1222,0 0-795,0 0-737,0 0-347,0 0-85,0 0-80,0 0-86,12 1-123,-10-1-48,86 19-93,-86-19 52,0 1-1,-1-1 0,1 1 1,0-1-1,0 1 0,0 0 1,0 0-1,-1 0 0,1 0 1,0 0-1,-1 0 0,1 0 1,-1 1-1,0-1 0,1 1 1,-1-1-1,0 1 0,0-1 1,0 1-1,0 0 0,0-1 1,0 1-1,0 0 0,0 0 1,-1 0-1,1 0 0,-1-1 1,1 1-1,-1 0 0,0 0 1,0 0-1,0 0 1,0 0-1,0 0 0,0 0 1,-1 0-1,1 0 0,-1 0 1,1 0-1,-1 0 0,0-1 1,1 1-1,-1 0 0,0 0 1,0-1-1,0 1 0,-1 0 1,1-1-1,0 1 37,-162 149 475,162-151-467,0 1-1,1 0 1,-1-1 0,1 1-1,-1 0 1,0 0 0,1 0-1,-1 0 1,1 0 0,0-1-1,-1 1 1,1 0 0,0 0-1,-1 0 1,1 0 0,0 0-1,0 0 1,0 0-1,0 0 1,0 0 0,0 0-1,0 0 1,0 0 0,0 0-1,1 0 1,-1 0 0,0 0-1,1 0 1,-1 0 0,0 0-1,1-1 1,-1 1 0,1 0-1,0 0 1,-1 0 0,1-1-1,0 1 1,-1 0 0,1-1-1,0 1 1,0 0 0,-1-1-1,1 1 1,0-1-1,0 1 1,0-1 0,0 0-1,0 1 1,0-1 0,0 0-1,0 0 1,0 1 0,0-1-1,0 0 1,0 0 0,0 0-1,0 0 1,0 0 0,0-1-8,67 1-236,-63 0 207,68-13-2523,-2-9-3470,-38 10 476</inkml:trace>
  <inkml:trace contextRef="#ctx0" brushRef="#br0" timeOffset="184513.305">6014 6793 16752,'0'0'2979,"0"0"144,0 0-75,0 0-795,-17 1-743,5 0-1265,6-1-163,-1 0 1,1 0 0,0 1 0,0 0 0,-1 0 0,1 1-1,0-1 1,0 1 0,0 1 0,1-1 0,-1 1-1,0 0 1,1 0 0,0 1 0,0-1 0,0 1 0,0 0-1,-1 2-82,-12 12 42,1 2-1,1 0 0,1 0 1,1 1-1,1 1 1,0 1-1,2 0 0,1 0 1,0 1-1,2 0 0,1 1 1,1 0-1,1 0 1,1 0-1,1 1 0,1 16-41,4-28-36,1-1-1,0 0 0,1 1 0,1-2 1,0 1-1,1 0 0,0-1 1,0 0-1,2-1 0,-1 0 0,2 0 1,-1 0-1,2-1 0,-1 0 1,1-1-1,1 0 0,-1-1 0,1 0 1,1 0-1,0-1 0,0-1 0,0 0 1,1-1-1,-1 0 0,1-1 1,1 0-1,-1-1 0,0 0 0,1-1 1,0-1-1,-1 0 0,1-1 1,8-1 36,-16 0 32,1 0 0,-1-1 0,1 1 0,-1-1 0,0-1 0,0 1 0,0-1 0,0 0 0,0 0 0,-1-1 0,1 0 0,-1 0 0,0 0 1,0 0-1,-1-1 0,1 0 0,-1 0 0,0 0 0,0 0 0,-1-1 0,1 0 0,-1 0 0,0 0 0,-1 0 0,0 0 0,0 0 1,0 0-1,-1-1 0,1 1 0,-1-2-32,0-1 41,0 1 1,0-1-1,-1 1 1,0-1-1,0 1 1,-1-1-1,0 1 1,-1-1-1,1 1 1,-2 0-1,1 0 1,-1 0-1,0 0 1,-1 0-1,0 1 1,0-1-1,-1 1 1,0 0-1,0 0 1,0 1-1,-1 0 1,0 0-1,-3-2-41,-4 1-11,0 0 1,0 1-1,-1 1 0,1 0 1,-1 1-1,-1 0 0,1 1 1,0 1-1,-1 0 0,1 1 1,-1 1-1,0 0 0,1 1 1,-1 0-1,1 2 0,-1-1 1,1 2-1,0 0 0,0 0 0,0 1 1,-1 2 10,-31 29-3342,33-1-6022,12-10-4451</inkml:trace>
  <inkml:trace contextRef="#ctx0" brushRef="#br0" timeOffset="185260.878">6595 6918 6983,'0'0'5685,"0"0"-2087,0 0-518,0 0-421,0 0-422,0 0-364,4-14-228,16-44-386,-18 56-1172,-1-1 0,1 1 0,-1-1 0,1 1 0,0 0 0,0 0 0,0 0 0,0 0 0,0 0 0,1 0 0,-1 0 0,1 1 0,-1-1-1,1 1 1,-1-1 0,1 1 0,0 0 0,0 0 0,-1 1 0,1-1 0,0 0 0,0 1 0,0 0-87,8-3 189,146-20 1338,-201 38-1495,-21 2-32,29-8 0,0 0 0,0 3 0,1 0 0,1 3 0,0 1 0,-19 12 0,50-27 0,0 0-1,0 1 1,0-1-1,1 1 1,-1 0-1,0 0 1,1 0 0,-1 0-1,1 0 1,-1 0-1,1 1 1,0-1 0,0 1-1,0-1 1,0 1-1,1 0 1,-1 0-1,1 0 1,-1 0 0,1 0-1,0 0 1,0 0-1,1 0 1,-1 1-1,1-1 1,-1 0 0,1 0-1,0 1 1,0-1-1,1 0 1,-1 0 0,0 1-1,1-1 1,0 0-1,0 0 1,0 0-1,0 0 1,2 3 0,9 4-40,0-1-1,0 0 1,1 0-1,1-1 1,-1-1-1,1 0 1,1-1-1,-1 0 1,10 1 40,-2 1-4,288 100-87,-236-66 115,-71-40-16,-1-1-1,0 1 1,1 0 0,-1 0-1,0 0 1,0 0-1,0 0 1,0 0 0,-1 1-1,1-1 1,-1 1-1,1-1 1,-1 1 0,0 0-1,0-1 1,0 1-1,0 0 1,0 0 0,-1 0-1,1 0 1,-1-1-1,0 1 1,0 0 0,0 0-1,0 0 1,0 0-1,-1 0-7,-2 2 14,-1 0 0,0 0-1,0-1 1,0 1-1,-1-1 1,1-1-1,-1 1 1,0 0 0,0-1-1,-1 0 1,1 0-1,0-1 1,-1 0-1,0 0 1,1 0 0,-1 0-1,0-1 1,-3 1-14,4-1 1,-14 5-1,1 0 0,-1-1 0,-1-1 0,1-1 0,0-1 0,-1-1 0,1 0 0,-1-2 0,1 0 0,-1-1 0,1-1 0,0 0 0,0-2 0,0 0 0,0-1 0,1-1 0,0-1 0,1-1 0,-8-4 0,3-24-1930,22 35 1720,0 0 0,0 1 0,0-1 1,1 0-1,-1 0 0,0 1 0,1-1 0,-1 1 0,1-1 1,0 0-1,-1 1 0,1-1 0,0 1 0,0-1 0,0 1 1,0 0-1,0-1 0,0 1 0,1 0 0,-1 0 0,0 0 1,1 0-1,-1 0 0,0 0 0,1 0 0,-1 0 0,1 0 0,0 1 1,-1-1-1,1 1 0,-1-1 0,1 1 0,0 0 0,0-1 210,21-2-7975</inkml:trace>
  <inkml:trace contextRef="#ctx0" brushRef="#br0" timeOffset="185852.03">7229 6832 12107,'0'0'3673,"0"0"-582,0 0-304,0 0-364,0 0-490,0 0-257,5-6-272,-1 3-1243,1-1 1,-1 0-1,1 1 0,0 0 1,0 0-1,0 0 0,0 1 1,0 0-1,1 0 0,-1 0 0,1 1 1,-1-1-1,1 1 0,0 0-161,165-16 1415,-129 16-1415,-34 30 0,-52 328 0,42-321-871,1 0-1,2 0 1,1 1-1,7 33 872,-4-58-4339,5-7-5805,-4-5-682</inkml:trace>
  <inkml:trace contextRef="#ctx0" brushRef="#br0" timeOffset="186216.422">8143 6792 12460,'0'0'7788,"0"0"-3693,0 0-1490,0 0-630,-14-6-811,7 3-1047,3 1-71,0 0 0,0 1-1,0-1 1,0 1 0,0 0 0,0 0 0,-1 0 0,1 0 0,-1 1 0,1-1 0,0 1 0,-1 0-1,1 1 1,-1-1 0,1 1 0,0 0 0,-1 0 0,1 0 0,0 1 0,0-1 0,0 1 0,-4 2-46,-11 8 77,1 1 1,0 0 0,1 1-1,1 1 1,0 1 0,1 0-1,0 1 1,2 1 0,0 0-1,1 1 1,0 0 0,2 1-1,0 0 1,2 0 0,0 1-1,1 0 1,1 1 0,1 0-1,1 0 1,-1 16-78,6-29-70,0 0 1,0 0-1,1 0 0,0 0 0,0-1 1,1 1-1,0-1 0,1 0 0,-1 0 1,2 0-1,-1 0 0,1 0 1,0-1-1,1 0 0,0 0 0,0-1 1,0 1-1,1-1 0,0-1 1,0 1-1,0-1 0,1 0 0,0-1 1,0 0-1,0 0 0,0-1 0,1 0 1,-1 0-1,1-1 0,0 0 1,0-1-1,0 0 0,8 0 70,-6 1-1,0 0 0,0-1 0,0-1-1,0 0 1,0-1 0,0 0 0,-1 0-1,1-1 1,0 0 0,0-1 0,-1-1 0,0 1-1,0-2 1,0 1 0,0-1 0,-1-1 0,1 0-1,-1 0 1,-1-1 0,1 0 0,-1 0-1,4-6 2,-3 2 76,-1 0-1,-1 0 0,0-1 0,-1 0 0,0 0 0,0 0 0,-1-1 0,-1 0 0,0 0 0,-1 0 0,-1 0 0,0-1 1,0 1-1,-1-1 0,-1 1 0,0-1 0,-1 1 0,-1-1 0,0 1 0,-1-1 0,0 1 0,-1 0 0,0 0 0,-1 1 1,-1-1-1,0 1 0,-1 0 0,0 1 0,0 0 0,-1 0 0,-3-3-75,-78-31-2410,81 43 1872,0 1 1,0-1-1,-1 1 0,1 0 1,0 1-1,-1 0 0,1 1 1,-1 0-1,1 0 0,0 0 0,0 1 1,0 0-1,0 1 0,0 0 1,0 0-1,-7 5 538,-4 8-8974</inkml:trace>
  <inkml:trace contextRef="#ctx0" brushRef="#br0" timeOffset="183645.594">4965 6876 19474,'0'0'3556,"0"0"-401,0 0-347,0 0-897,0 0-785,-6 18-501,-23 123-513,26-30-857,5-1 1,10 54 744,-9-132-4050,-3-12-1611,0 1-4631</inkml:trace>
  <inkml:trace contextRef="#ctx0" brushRef="#br0" timeOffset="183912.066">5259 7188 19346,'0'0'4383,"0"0"-1463,0 0-608,0 0-679,0 0-811,0 0-443,0 0-128,0 0-85,-10 10-54,-31 30-5,43-41-102,-1 0-1,1-1 1,-1 1 0,1 0 0,-1 0 0,1 0 0,0 0 0,0 0 0,0 0-1,-1 0 1,1 1 0,0-1 0,0 0 0,0 1 0,0 0 0,0 0 0,0-1-1,0 1 1,0 0 0,0 1 0,0-1 0,0 0 0,0 0 0,0 1 0,0 0-1,0-1 1,0 1 0,0 0 0,0 0 0,-1 0 0,1 0 0,0 0 0,-1 0-1,1 0 1,-1 1 0,1-1 0,-1 0 0,1 1 0,-1 0 0,0-1 0,0 1-1,0 0 1,0-1 0,0 1 0,0 0 0,0 0 0,-1 0 0,1 0 0,-1 0-1,1 0 1,-1 0 0,0 0 0,0 0 0,0 0 0,0 0 0,0 0 0,0 0-1,0 0 1,-1 0 0,1 0 0,-1 0 0,1-1 0,-1 1 0,0 0 0,0 0-1,0 0 1,0 0 0,0-1 0,-1 2-5,9-14-100,-1-1 0,-1 0 0,0 0 0,0 0 0,-1 0-1,-1-1 1,0 1 0,-1-1 0,0 0 0,-1 0 0,-1 0 0,0-7 100,0 18-224,-1-7-2287,-2 4-2313,-1 2-3456</inkml:trace>
  <inkml:trace contextRef="#ctx0" brushRef="#br0" timeOffset="181277.875">992 6839 11787,'0'0'4308,"0"0"-1473,0 0-422,0 0-331,0 0-550,-11-3-235,-2 1-1130,-17-4 1227,61 3-366,474-31-537,-479 27-622,-43-1-907,-34 4-1048,0 3 0,0 2 0,1 2-1,-1 2 1,-40 11 2086,76-14 8154,0 2-4030,-58 20-3232,69-26-2739,3 0 1770,0 1 0,-1-1 0,1 0 0,-1 0 0,0 1 0,1-1 0,-1 1 0,0 0 0,0-1-1,0 1 1,0 0 0,0 0 0,0 0 0,0 0 0,0 1 0,0-1 0,0 0 0,0 1 0,-1 0 0,1-1 0,0 1 0,0 0 0,-1 0 0,1 0 0,0 1 0,0-1 0,-1 0 0,1 1 0,0-1 0,0 1 0,0 0 0,0 0 77,-15 0 1280,14 50 2830,9-43-4081,0 0 1,0-1-1,0 0 0,1 0 0,0 0 0,1-1 0,-1 0 1,1-1-1,0 0 0,1 0 0,-1-1 0,1 0 0,0 0 1,0-1-1,4 1-29,11 6-59,-23-9 59,23 10 2,0 0 1,1-2 0,0 0 0,0-2 0,1-1-1,18 2-2,-36-8 38,-6 1 150,-18 3-24,-10 9-164,1 1 0,0 1 0,1 1 0,0 1 0,2 1 0,0 1 0,1 1 0,1 1 0,1 1 0,0 0 0,-2 8 0,7-14 0,2 1 0,0 1 0,1 0 0,0 0 0,2 1 0,0 0 0,1 1 0,1 0 0,1 1 0,5-19 0,1 0 0,0 0 0,0 0 0,0 0 0,0 0 0,0 0 0,0 0 0,1 0 0,-1 0 0,1 0 0,-1 0 0,1 0 0,0 0 0,0 0 0,0 0 0,0 0 0,0-1 0,0 1 0,0 0 0,1-1 0,-1 1 0,0-1 0,1 1 0,0-1 0,-1 0 0,1 1 0,0-1 0,-1 0 0,1 0 0,0 0 0,0 0 0,0-1 0,0 1 0,0-1 0,0 1 0,2 0 0,82 6 0,-81-7 0,116-2 0,-1-5 0,70-16 0,-133 5-1009,-54 12-2763,-9-3-8770,-3 4-2902</inkml:trace>
  <inkml:trace contextRef="#ctx0" brushRef="#br0" timeOffset="181823.146">2273 6903 3555,'0'0'13928,"0"0"-8707,6-14-2135,29-65 1499,-37 77-4502,0 1-1,0-1 1,1 0-1,-1 0 1,-1 1-1,1-1 1,0 1-1,0 0 1,-1 0-1,1 0 1,0 0-1,-1 0 0,1 0 1,-1 0-1,1 1 1,-1 0-1,1-1 1,-1 1-1,0 0 1,1 0-1,-1 0 1,1 0-1,-1 1 1,0-1-1,1 1 1,-1 0-1,1-1 1,0 1-1,-1 0-82,-22 5 0,-1 1 0,1 2 0,1 0 0,0 1 0,0 1 0,-21 14 0,31-17 0,10-6 0,-7 2 0,0 1 0,0 0 0,0 1 0,0 0 0,1 1 0,0 0 0,0 0 0,1 1 0,0 1 0,1-1 0,-1 2 0,2-1 0,-1 1 0,1 0 0,1 0 0,0 1 0,0 0 0,-2 8 0,7-16 0,2 1 0,-1-1 0,0 0 0,1 0 0,-1 1 0,1-1 0,0 0 0,0 0 0,0 0 0,0 0 0,1 0 0,-1 0 0,1-1 0,0 1 0,0 0 0,0-1 0,0 1 0,0-1 0,0 0 0,1 0 0,-1 0 0,1 0 0,-1 0 0,1 0 0,0-1 0,0 1 0,0-1 0,2 1 0,94 29 0,-87-29 0,36 8 0,-34-9 0,-1 1 0,0 0 0,0 0 0,0 2 0,-1 0 0,1 0 0,-1 1 0,0 1 0,0 0 0,0 0 0,-1 1 0,0 1 0,-1 0 0,8 6 0,-16-11 0,0 0 0,0-1 0,0 1 0,-1 0 0,1 0 0,-1 0 0,1 0 0,-1 0 0,0 0 0,0 1 0,-1-1 0,1 0 0,-1 0 0,1 1 0,-1-1 0,0 0 0,0 1 0,-1-1 0,1 0 0,-1 1 0,0-1 0,1 0 0,-1 0 0,-1 0 0,1 0 0,0 0 0,-1 0 0,1 0 0,-1 0 0,0 0 0,0 0 0,0-1 0,-1 1 0,1-1 0,0 0 0,-1 0 0,0 0 0,1 0 0,-1 0 0,0 0 0,0-1 0,0 1 0,0-1 0,-3 1 0,-15 7 0,0-1 0,-1-1 0,-1-1 0,1-1 0,-1 0 0,0-2 0,0-1 0,0-1 0,0 0 0,0-2 0,-14-2 0,26 2-196,1 0 0,0-1-1,0 0 1,0 0 0,0-1 0,0-1 0,1 0 0,-1 0-1,1 0 1,0-1 0,0-1 0,-1-1 196,9 6-387,0 0-1,-1 0 1,1-1 0,0 1 0,0-1-1,0 1 1,0-1 0,0 1 0,0-1-1,1 1 1,-1-1 0,0 0 0,1 0-1,-1 1 1,1-1 0,0 0 0,0 0-1,-1 1 1,1-1 0,0 0 0,1 0 0,-1 0-1,0 1 1,0-1 0,1 0 0,0-1 387,8-9-6892</inkml:trace>
  <inkml:trace contextRef="#ctx0" brushRef="#br0" timeOffset="182220.248">2692 7011 19026,'0'0'4361,"11"-14"-1376,34-44-455,-44 57-2478,1 0 0,-1 0 0,1 0 0,-1 0 0,1 0 0,-1-1 0,1 1 0,-1 0-1,0-1 1,0 1 0,0-1 0,0 1 0,0-1 0,0 0 0,0 1 0,0-1 0,-1 0 0,1 1 0,0-1 0,-1 0 0,0 0 0,1 0 0,-1 0 0,0 1-1,0-1 1,0 0 0,0 0 0,0 0 0,-1 0 0,1 0 0,-1 1 0,1-1 0,-1 0 0,1 0 0,-1 1 0,0-1 0,0 0 0,0 1 0,0-1 0,0 1-1,0-1 1,0 1 0,-1 0 0,1-1 0,0 1 0,-1 0 0,1 0 0,-1 0-52,-79 4 1372,67 1-1372,1 2 0,-1-1 0,1 2 0,-1 0 0,2 0 0,-1 2 0,1-1 0,1 1 0,-1 1 0,2 0 0,-1 1 0,-3 5 0,12-14 0,0 1 0,1-1 0,-1 1 0,1-1 0,0 1 0,-1-1 0,1 1 0,0 0 0,1 0 0,-1-1 0,0 1 0,1 0 0,0 0 0,-1 0 0,1 0 0,0 0 0,1 0 0,-1-1 0,0 1 0,1 0 0,0 0 0,-1 0 0,1-1 0,0 1 0,0 0 0,1-1 0,-1 1 0,1-1 0,-1 1 0,1-1 0,0 0 0,0 1 0,0-1 0,0 0 0,0 0 0,2 1 0,93 52 0,-18-28 0,-59-22 0,0 1 0,0 0 0,-1 2 0,0 1 0,0 0 0,-1 1 0,-1 1 0,5 4 0,-21-14 0,1 1 0,-1-1 0,1 1 0,-1-1 0,1 1 0,-1 0 0,0-1 0,0 1 0,0 0 0,0 0 0,0 0 0,0 0 0,-1 0 0,1 0 0,0 0 0,-1 0 0,0 0 0,1 0 0,-1 1 0,0-1 0,0 0 0,0 0 0,-1 0 0,1 0 0,0 0 0,-1 0 0,0 0 0,1 0 0,-1 0 0,0 0 0,0 0 0,0 0 0,0 0 0,0 0 0,0 0 0,-1-1 0,1 1 0,-1-1 0,0 2 0,-71 51 0,44-43 0,-1-2 0,0 0 0,-1-2 0,0-2 0,0-1 0,0-1 0,0-1 0,-1-2 0,-26-3 0,-37-23-1356,94 24 1039,0 0 0,0 0 0,0 0 1,0 0-1,1 0 0,-1-1 0,1 1 0,-1 0 0,1 0 0,0-1 0,0 1 0,0 0 1,0 0-1,0-1 0,0 1 0,1 0 0,-1 0 0,1-1 0,0 1 0,-1 0 1,1 0-1,0 0 0,0 0 0,1 0 0,-1 0 0,0 0 0,1 0 0,-1 1 1,1-1-1,-1 0 0,1 1 0,0-1 0,0 1 0,0 0 0,-1 0 0,1-1 0,1 1 1,-1 0-1,2 0 317,30-24-8355</inkml:trace>
  <inkml:trace contextRef="#ctx0" brushRef="#br0" timeOffset="182501.402">3126 6942 20724,'0'0'6171,"0"0"-2627,6-2-1579,-4 2-1958,-1 0 1,1 0-1,-1 0 0,0 0 1,1 0-1,-1 0 0,1 0 1,-1 1-1,1-1 0,-1 1 1,1-1-1,-1 1 0,0-1 1,1 1-1,-1 0 0,0 0 1,0-1-1,0 1 0,1 0 1,-1 0-1,0 0 0,0 0 1,0 0-1,-1 1 0,1-1 1,0 0-1,0 0 0,0 1 0,-1-1 1,1 0-1,-1 1 0,1-1 1,-1 1-1,0-1 0,1 0 1,-1 1-1,0-1 0,0 1 1,0-1-1,0 1 0,0-1 1,0 1-1,-1-1 0,1 1 1,0-1-1,-1 0 0,1 1 1,-1-1-1,1 1 0,-1-1 1,-1 1-8,3 12-11,-1 314-907,-4-301-1687,1-9-1147,2 1-3659,1-6-2374</inkml:trace>
  <inkml:trace contextRef="#ctx0" brushRef="#br0" timeOffset="182695.576">3126 6996 8872,'13'-90'11563,"5"57"-8648,2 9-192,0 5-673,6 8-897,3 4-417,6 2-95,7 5-225,1 0-255,0 3-161,-4 6 32,-1 2-32,-9 4-449,-12 0-1120,-6 4-1058,-11 2-2081,-1-3-3140</inkml:trace>
  <inkml:trace contextRef="#ctx0" brushRef="#br0" timeOffset="183008.104">3109 7159 19058,'0'0'2979,"0"0"-32,85-1-545,-41-10-1601,5 1-609,4 0-128,5 2-32,-6 3 32,-3 2-32,-13 3-32,-6 0-96,-14 3-993,-10 7-1730,-6 1-1665,-10 2-2627</inkml:trace>
  <inkml:trace contextRef="#ctx0" brushRef="#br0" timeOffset="183009.104">3174 7440 11851,'0'0'4613,"0"0"-2660,0 0-479,0 0-577,0 0-545,92 33-128,-50-42-32,4-1-96,5-1-96,2-1-576,1-1-705,1 1-1602,-10 2-3459</inkml:trace>
  <inkml:trace contextRef="#ctx0" brushRef="#br1" timeOffset="206769.682">19192 5256 13549,'0'0'3625,"0"0"-807,0 0 33,-9-9-193,-31-27-714,39 34-1849,-1 1-1,1-1 1,0 0 0,0 0 0,0 0 0,1 1 0,-1-1 0,0 0 0,1 0 0,-1 0-1,1 0 1,-1 0 0,1 0 0,0 0 0,0 0 0,0 0 0,0 0 0,1 0 0,-1 0-1,0 0 1,1 0 0,-1 0 0,1 0 0,0 0 0,0 0 0,0 0 0,0 0 0,0 1-1,0-1 1,0 0 0,0 1 0,1-1 0,-1 1 0,1-1 0,-1 1 0,1 0 0,-1-1-1,1 1 1,0 0 0,0 0-95,6-4 48,0-1 0,0 2-1,0-1 1,1 1 0,0 0-1,0 1 1,0 0 0,0 1-1,0-1 1,0 2 0,1-1 0,-1 2-1,1-1 1,-1 1 0,1 0-48,-6 0 15,0 0 0,1 1 1,-1-1-1,0 1 0,0 0 1,0 0-1,0 0 1,0 0-1,0 1 0,-1 0 1,1 0-1,0 0 1,-1 0-1,1 0 0,-1 1 1,0-1-1,0 1 1,0 0-1,0 0 0,0 0 1,0 0-1,-1 1 0,0-1 1,0 1-1,0-1 1,0 1-1,0 0 0,-1 0 1,1 0-1,-1 0 1,0 0-1,-1 0 0,1 0 1,0 4-16,-3 7-50,0 0-1,-1-1 1,-1 0 0,0 1 0,-1-1 0,0-1-1,-1 1 1,-1-1 0,0 0 0,-1 0 0,0-1 0,-1 0-1,0-1 1,-1 0 0,0 0 0,-1-1 0,0 0-1,-1-1 1,0 0 0,-7 4 50,19-14-6,1 1 0,-1 0 0,1 0 0,-1-1 0,1 1 1,-1 0-1,1 0 0,-1-1 0,1 1 0,-1-1 0,0 1 0,1 0 0,-1-1 0,1 1 0,-1-1 0,0 1 0,0-1 0,1 1 0,-1-1 0,0 1 1,0-1-1,0 0 0,1 1 0,-1-1 0,0 1 0,0-1 0,0 1 0,0-1 0,0 1 0,0-1 0,0 0 0,0 1 0,-1-1 0,1 1 1,0-1-1,0 1 0,0-1 0,0 1 0,-1-1 0,1 1 0,0-1 0,-1 1 0,1-1 0,0 1 0,-1-1 0,1 1 0,-1-1 0,1 1 0,0 0 1,-1-1-1,1 1 0,-1 0 0,1 0 0,-1-1 0,1 1 0,-1 0 0,1 0 0,-1 0 0,0-1 0,1 1 0,-1 0 0,1 0 0,-1 0 6,4-4 2,0 1 0,0-1 0,1 1-1,0-1 1,0 1 0,0 0 0,0 0-1,0 1 1,0 0 0,1-1-1,-1 1 1,1 1 0,-1-1 0,1 1-1,0-1 1,0 1 0,0 1 0,0-1-1,0 1 1,0 0 0,-1 0-1,1 0 1,0 1 0,0-1 0,0 1-1,0 0 1,0 1 0,-1-1-1,1 1 1,-1 0 0,1 0 0,-1 1-1,0-1 1,4 3-2,-2 0 12,-1 0-1,1 0 1,-1 1-1,0 0 1,0 0-1,0 0 1,-1 0-1,0 1 1,0 0-1,-1 0 1,0 0-1,0 0 1,0 0-1,-1 1 1,0-1-1,-1 1 1,1-1-1,-2 1 1,1 0-1,-1 0 1,0-1-1,-1 1 1,1 0-1,-2-1 1,1 1-1,-1-1 1,0 1-1,0-1 1,-1 0-1,0 0 1,-1 0-1,1 0 1,-1 0-1,-1-1 1,1 0-1,-1 0 1,0 0-1,-1 0 1,-2 2-12,-1-2 10,0-1 1,0 0 0,0-1 0,0 0 0,-1 0 0,1-1 0,-1 0 0,0-1 0,0 0-1,0-1 1,-1 0 0,1 0 0,0-1 0,0 0 0,0-1 0,-1 0 0,1-1-1,0 0 1,0 0 0,1-1 0,-1-1 0,1 1 0,-1-2 0,1 1 0,0-1 0,-5-4-11,10 4-94,1 1 0,-1-1 0,1 0 0,0 0 0,0 0-1,1 0 1,-1-1 0,1 1 0,0-1 0,1 1 0,-1-1 0,1 0 0,1 0 0,-1 1 0,1-1 0,-1 0 0,2 0 0,-1 0 0,1 0 0,0 1 0,0-1 0,0 0 0,2-4 94,17-6-6694,-13 15 379</inkml:trace>
  <inkml:trace contextRef="#ctx0" brushRef="#br1" timeOffset="207291.366">19896 5156 19923,'30'-127'11136,"-39"196"-9428,-15 5-1714,-4-1 1,-3-1-1,-28 45 6,54-106-4,-15 18-130,24-51 161,4 4-11,0 1 0,1-1 0,1 2 0,1-1 0,0 1 0,1 1 0,1 0 0,2-1-16,-13 14 0,0 0 0,0 0 0,0 0 0,0 0 0,0 0 0,1 0 0,-1 0 0,0 1 0,1 0 0,0-1 0,-1 1 0,1 0 0,0 0 0,-1 0 0,1 0 0,0 1 0,0-1 0,0 1 0,0 0 0,0 0 0,0 0 0,-1 0 0,1 0 0,0 0 0,0 1 0,0 0 0,0-1 0,0 1 0,-1 0 0,1 0 0,1 1 0,29 30 0,-29-27 0,0 0 0,0 0 0,0-1 0,1 1 0,0-1 0,0 0 0,0-1 0,1 1 0,-1-1 0,1 0 0,0 0 0,-1-1 0,1 0 0,0 0 0,1 0 0,-1-1 0,4 1 0,-8-2 0,1 1 0,0-1 0,0 0 0,0 0 0,0-1 0,0 1 0,0-1 0,0 1 0,-1-1 0,1 0 0,0 0 0,0 0 0,-1 0 0,1-1 0,0 1 0,-1-1 0,0 1 0,1-1 0,-1 0 0,0 0 0,0 0 0,0 0 0,0 0 0,0-1 0,0 1 0,-1 0 0,1-1 0,-1 0 0,0 1 0,1-3 0,3-6 0,-2 1 0,1-1 0,-1 0 0,-1 0 0,0 0 0,0 0 0,-1 0 0,-1 0 0,0 0 0,0-1 0,-2-2 0,2 14 0,0 0 0,0 0 0,0 1 0,0-1 0,-1 0 0,1 0 0,0 1 0,0-1 0,0 0 0,-1 0 0,1 0 0,0 1 0,0-1 0,-1 0 0,1 0 0,0 0 0,0 0 0,-1 0 0,1 0 0,0 1 0,-1-1 0,1 0 0,0 0 0,-1 0 0,1 0 0,0 0 0,-1 0 0,1 0 0,0 0 0,0 0 0,-1 0 0,1-1 0,0 1 0,-1 0 0,1 0 0,0 0 0,0 0 0,-1 0 0,1 0 0,0-1 0,0 1 0,-1 0 0,1 0 0,0 0 0,0-1 0,-1 1 0,1 0 0,0 0 0,0-1 0,0 1 0,0 0 0,-1 0 0,1-1 0,0 1 0,0 0 0,0-1 0,0 1 0,0 0 0,0-1 0,-13 29 0,-70 280 0,74-279-74,-43 125-5457,36-116-3150</inkml:trace>
  <inkml:trace contextRef="#ctx0" brushRef="#br1" timeOffset="209105.146">18980 7806 18898,'0'0'4495,"0"0"-1340,0 0-817,0 0-640,0 0-705,0 0-433,0 0-181,-2-2-165,1 2-203,1 0-11,0 0 1,0-1-1,0 1 0,0 0 1,0-1-1,0 1 1,0 0-1,-1-1 0,1 1 1,0 0-1,0-1 0,0 1 1,-1 0-1,1 0 1,0-1-1,0 1 0,0 0 1,-1 0-1,1 0 0,0-1 1,-1 1-1,1 0 1,0 0-1,0 0 0,-1 0 1,1 0-1,0-1 1,-1 1-1,1 0 0,0 0 1,-1 0-1,1 0 0,0 0 1,-1 0-1,1 0 1,0 0-1,-1 0 0,1 0 1,0 0-1,-1 0 0,1 1 1,0-1-1,-1 0 1,1 0-1,0 0 0,-1 0 1,1 1-1,0-1 0,0 0 1,-1 0-1,1 0 1,0 1-1,0-1 0,-1 0 1,1 0-1,0 1 0,0-1 1,0 0-1,0 1 1,-1-1-1,1 0 0,0 1 1,0-1-1,0 0 0,0 0 1,0 1-1,0-1 1,0 0-1,0 1 0,2 1 0,0 0 0,0-1 0,0 1 0,0-1 0,1 1 0,-1-1 0,0 0 0,1 0 0,-1 0 0,1 0 0,-1 0 0,1 0 0,0-1 0,-1 0 0,1 1 0,0-1 0,-1 0 0,1 0 0,0 0 0,-1-1 0,1 1 0,0-1 0,-1 1 0,1-1 0,-1 0 0,1 0 0,0 0 0,0-1 0,-1 0 0,1-1 0,-1 1 0,1-1 0,-1 1 0,0-1 0,0 0 0,0 0 0,0 1 0,0-2 0,-1 1 0,0 0 0,1 0 0,-1 0 0,0-1 0,0 1 0,-1 0 0,1-1 0,-1 1 0,0-4 0,-3 5-1827,-4 3-5405,6 0-1069</inkml:trace>
  <inkml:trace contextRef="#ctx0" brushRef="#br1" timeOffset="209489.862">19592 7440 4516,'6'-16'15348,"28"-84"-7623,-33 100-7676,-1 0 0,1-1 1,-1 1-1,1-1 0,-1 1 0,1-1 1,-1 1-1,0-1 0,1 1 0,-1-1 1,0 1-1,1-1 0,-1 1 0,0-1 1,0 0-1,0 1 0,1-1 0,-1 0 1,0 1-1,0-1 0,0 1 0,0-1 1,0 0-1,0 1 0,0-1 0,0 0 1,-1 1-1,1-1 0,0 0 0,0 1 1,0-1-1,-1 1 0,1-1 0,0 1 1,-1-1-1,1 1 0,0-1 0,-1 1 1,1-1-1,-1 1 0,1-1 0,-1 1 1,1-1-1,-1 1 0,1 0 0,-1-1 1,1 1-1,-1 0 0,0 0 0,1-1 1,-1 1-1,1 0 0,-1 0 0,0 0 1,1 0-1,-1 0 0,0 0 0,1 0 1,-1 0-1,1 0 0,-1 0 0,0 0-49,-37 22 2125,15 1-2125,1 1 0,1 1 0,1 0 0,2 2 0,0 0 0,2 1 0,1 1 0,-5 17 0,14-36 0,1-1 0,0 0 0,1 1 0,0 0 0,0 0 0,1 0 0,1 0 0,0 1 0,0-1 0,1 1 0,0 0 0,1-1 0,0 1 0,1-1 0,0 1 0,0-1 0,1 1 0,1-1 0,0 0 0,0 1 0,1-2 0,0 1 0,1 0 0,0-1 0,1 0 0,-1 0 0,2 0 0,6 7 0,-2-8-39,0 0 0,1-1 0,0-1 0,0 1 0,0-2 0,1 0 0,0 0 0,0-1 1,0-1-1,0 0 0,0-1 0,1 0 0,-1-1 0,1-1 0,0 0 0,-1-1 0,1 0 39,-10-1 17,0 0-1,0 0 1,-1-1-1,1 1 1,0-1-1,-1 0 1,0 0-1,1 0 1,-1 0 0,0-1-1,-1 1 1,1-1-1,-1 0 1,1 0-1,-1 0 1,0 0-1,-1 0 1,1 0-1,-1 0 1,0-1 0,0 1-1,0 0 1,0-1-1,-1 1 1,1-1-1,-1 1 1,-1-1-1,1 1 1,-1-1-1,1 1 1,-1 0 0,0-1-1,-1 1 1,1 0-1,-1 0 1,0 0-1,0 0 1,0 0-1,0 0 1,-2-1-17,-4-4-49,-1 1 1,0 0-1,-1 1 1,0 0-1,0 0 1,0 1-1,-1 0 1,0 1-1,0 0 1,0 1-1,-1 0 1,0 1-1,1 0 1,-1 1-1,0 1 1,0-1-1,0 2 0,0 0 1,0 0-1,-1 1 1,1 0-1,-4 2 49,-14 7-3568,13 0-2008,3 2-4615</inkml:trace>
  <inkml:trace contextRef="#ctx0" brushRef="#br1" timeOffset="210170.948">20244 7410 15599,'0'0'4639,"0"0"-1591,0 0-534,0 0-234,0 0-689,-7-13-668,-19-36-384,26 48-525,0 1 0,-1 0 0,1-1 0,-1 1 0,1 0 0,0 0 0,-1-1 0,1 1 0,-1 0 0,1 0 0,-1-1 0,1 1 0,-1 0 0,1 0 0,-1 0 0,1 0 0,-1 0 0,1 0 0,-1 0-1,1 0 1,-1 0 0,1 0 0,-1 0 0,1 0 0,-1 0 0,1 0 0,-1 0 0,1 1 0,0-1 0,-1 0 0,1 0 0,-1 1 0,1-1 0,-1 0 0,1 0 0,0 1 0,-1-1 0,1 0 0,0 1-1,-1-1 1,1 1 0,0-1 0,-1 0 0,1 1 0,0-1 0,0 1 0,0-1 0,-1 1 0,1-1 0,0 1 0,0-1 0,0 1 0,0-1 0,0 1 0,0-1 0,0 1 0,0-1 0,0 1 0,0-1 0,0 1-1,0-1 1,0 1 0,1-1 0,-1 1 0,0-1 0,0 1-14,-1 1 78,-9 23-66,3-10-7,1 1 0,0 0 0,1 0 0,0 0 1,2 1-1,0-1 0,1 1 0,-1 13-5,6-23-16,-1-1-1,1 0 1,0 1 0,0-1-1,1-1 1,0 1-1,0 0 1,0-1 0,1 0-1,-1 0 1,1 0-1,1-1 1,-1 0 0,0 1-1,1-2 1,0 1 0,0-1-1,0 0 1,1 0-1,-1-1 1,0 0 0,1 0-1,0 0 1,-1-1-1,1 0 1,4 0 16,12 6-17,159 65 54,-181-72-24,0 1 0,0-1 0,0 1 0,0-1 0,0 1 1,0-1-1,0 1 0,0 0 0,0-1 0,0 1 0,0 0 0,-1 0 0,1 0 0,0 0 0,0 0 0,-1 0 0,1 0 0,-1 0 0,1 0 0,-1 0 0,1 0 0,-1 0 0,0 0 0,1 0 0,-1 0 0,0 1 0,0-1 0,0 0 0,0 0 0,0 0 0,0 0 0,0 1 0,0-1 0,0 0 0,-1 0 0,1 0 0,-1 0 0,1 0 0,0 0 0,-1 0 0,0 0 0,1 0 0,-1 0 0,0 0 0,1 0 0,-1 0 0,0 0 0,0 0 0,0-1 0,0 1 0,1 0 0,-1-1 0,0 1 0,0 0 0,-1-1 0,1 1 0,-1-1-13,-33 15 36,-2-2-1,1-1 0,-1-3 0,-1 0 0,0-3 0,0-1 0,-7-1-35,-142 2 0,185-6 0,1 0 0,0 0 0,0-1 0,-1 1 0,1 0 0,0-1 0,0 0 0,-1 1 0,1-1 0,0 1 0,0-1 0,0 0 0,0 0 0,0 0 0,0 0 0,0 0 0,0 0 0,0 0 0,1 0 0,-1 0 0,0 0 0,1 0 0,-1 0 0,0 0 0,1-1 0,0 1 0,-1 0 0,1-1 0,0 1 0,-1 0 0,1 0 0,0-1 0,0 1 0,0 0 0,0-1 0,0 1 0,1 0 0,-1-1 0,0 1 0,1 0 0,-1-1 0,0 1 0,1 0 0,0 0 0,-1 0 0,1 0 0,0-1 0,-1 1 0,1 0 0,0 0 0,0 0 0,0 0 0,0 1 0,0-1 0,0 0 0,0 0 0,0 1 0,1-1 0,-1 0 0,0 1 0,0-1 0,0 1 0,1-1 0,142-63-7845,-91 45 3337,-19 6-5336</inkml:trace>
  <inkml:trace contextRef="#ctx0" brushRef="#br1" timeOffset="210462.993">20338 7371 8040,'0'0'12160,"0"0"-6805,0 0-2606,0 0-565,0 0-791,17-8-640,-7 3-681,2 0-66,-1 0 0,0 0 0,1 1 0,0 0 0,0 1 1,0 1-1,0 0 0,1 0 0,-1 1 0,5 1-6,22 1 0,0-1 0,1-2 0,-2-2 0,1-1 0,0-2 0,-1-2 0,0-1 0,24-12 0,-62 22 0,0 0 0,0 0 0,-1 0 0,1-1 0,0 1 0,0 0 0,0 0 0,0 0 0,-1-1 0,1 1 0,0 0 0,0 0 0,0 0 0,0-1 0,0 1 0,0 0 0,0 0 0,0-1 0,0 1 0,0 0 0,0 0 0,0-1 0,0 1 0,0 0 0,0 0 0,0 0 0,0-1 0,0 1 0,0 0 0,-119 52-5187,88-35 2318,-20 11-5987</inkml:trace>
  <inkml:trace contextRef="#ctx0" brushRef="#br3" timeOffset="203038.377">13750 5551 5029,'0'0'9961,"0"0"-5877,0 0-2333,0 0-69,0 0 53,0 0-294,0 0-277,1-6-326,-1-2-649,2-5 250,0 28 54,26 450 393,-24-268-865,8 0-1,9-2 1,8 0-1,9-2 1,8-1 0,9-3-1,27 51-20,-38-132 136,4-3 0,4-1 0,5-3 0,5-2-1,3-3 1,5-3 0,4-3 0,3-4 0,42 33-136,-58-66-8,3-4 1,1-3 0,2-2-1,2-3 1,2-4 0,1-2-1,2-4 1,52 14 7,-73-29 24,2-2 1,0-3-1,0-2 1,0-3-1,1-1 1,0-4-1,0-2 1,0-2-1,0-3 1,-1-2-1,0-2 1,44-15-25,-27-1 47,-1-3 0,-1-3 0,-1-4 0,-2-2 1,-2-3-1,-2-2 0,-2-4 0,-1-2 1,14-20-48,34-39 75,-6-4 0,-4-5 0,-6-4 1,15-35-76,39-81-24,-10-7 0,-11-6 0,-11-5 0,-11-4 0,-12-5-1,22-128 25,-74 245 43,-7-1 0,-6-2 0,-7 0-1,-1-114-42,-17 243-8,0 0-1,-1 0 0,-2 0 0,0 0 1,-1 0-1,-1 0 0,-1 1 0,-1-1 1,-1 1-1,0 1 0,-9-15 9,16 33-53,0 0 0,0 0-1,0 0 1,-1 0-1,1 0 1,0 0 0,-1 0-1,1 0 1,-1 0 0,1 1-1,-1-1 1,1 0 0,-1 0-1,0 0 1,1 1-1,-1-1 1,0 0 0,1 1-1,-1-1 1,0 1 0,0-1-1,0 1 1,0-1 0,0 1-1,1 0 1,-1-1-1,0 1 1,0 0 0,0 0-1,0 0 1,0-1 0,0 1-1,0 0 1,0 0 0,0 1-1,0-1 1,0 0-1,0 0 1,0 0 0,0 1-1,0-1 1,0 0 0,1 1-1,-1-1 1,0 1 0,0-1 53,-20 41-7539,12-9-389</inkml:trace>
  <inkml:trace contextRef="#ctx0" brushRef="#br1" timeOffset="206036.483">18202 5624 4420,'0'0'6470,"0"0"-3288,0 0-1111,0 0-69,0 0-491,0-14-443,4-70 1467,-4 83-2404,0 0-1,1 0 1,-1 0-1,0 0 0,0 0 1,0 0-1,0 0 1,-1 0-1,1 0 1,0 0-1,0 0 0,0 0 1,-1 0-1,1 0 1,-1 1-1,1-1 1,0 0-1,-1 0 1,0 0-1,1 0 0,-1 1 1,1-1-1,-1 0 1,0 1-1,0-1 1,1 0-1,-1 1 0,0-1 1,0 1-1,0-1 1,0 1-1,1-1 1,-1 1-1,0 0 0,0-1 1,0 1-1,0 0-130,-13-6 1500,-86-80 283,99 86-1633,1 0-27,26 47 357,2 10-359,-20-39-66,1 1 1,1-1-1,1-1 1,0 0-1,1 0 1,12 12-56,-132-200 192,120 241-192,25 82 0,-37-151 0,0 0 0,0 0 0,0-1 0,0 1 0,0 0 0,0 0 0,0 0 0,0-1 0,0 1 0,0 0 0,1 0 0,-1-1 0,0 1 0,0 0 0,1-1 0,-1 1 0,1 0 0,-1-1 0,1 1 0,-1 0 0,1-1 0,-1 1 0,1-1 0,-1 1 0,1-1 0,0 1 0,-1-1 0,1 1 0,0-1 0,-1 0 0,1 1 0,0-1 0,0 0 0,-1 0 0,1 1 0,0-1 0,0 0 0,-1 0 0,1 0 0,0 0 0,0 0 0,0 0 0,-1 0 0,1 0 0,0-1 0,0 1 0,-1 0 0,1 0 0,0-1 0,0 1 0,-1 0 0,1-1 0,0 1 0,-1-1 0,1 1 0,0-1 0,-1 1 0,1-1 0,-1 1 0,1-1 0,-1 1 0,1-1 0,-1 0 0,0 1 0,1-1 0,-1 0 0,0 0 0,1 1 0,-1-2 0,12-31 0,-1 0 0,-1-1 0,-2-1 0,-2 1 0,-1-1 0,-1-2 0,-44 140 0,27-69 0,0 2 0,3-1 0,0 2 0,-2 30 0,42-157 0,-8-70 0,-24 159-8,1 1 1,0-1-1,0 1 0,0-1 0,0 1 1,-1-1-1,1 1 0,0-1 1,-1 1-1,1 0 0,0 0 0,0 0 1,-1 0-1,1 0 0,0 0 1,-1 0-1,1 0 0,0 0 0,-1 1 1,1-1-1,0 1 0,0-1 1,0 1-1,-1-1 0,1 1 1,0-1-1,0 1 0,0 0 0,0 0 1,0 0-1,0 0 0,0-1 1,0 1-1,0 0 0,1 1 0,-1-1 8,-56 83-6988,57-137 9476,11-17 1633,-10 70-3806,10 32 27,0 28-342,-7-32 0,1 0 0,1 0 0,2-1 0,1 1 0,0-2 0,3 1 0,2 3 0,-14-29 0,0 0 0,1 0 0,-1 0 0,0-1 0,0 1 0,1 0 0,-1 0 0,1 0 0,-1-1 0,1 1 0,-1 0 0,1 0 0,-1-1 0,1 1 0,0-1 0,-1 1 0,1 0 0,0-1 0,-1 1 0,1-1 0,0 0 0,0 1 0,0-1 0,-1 1 0,1-1 0,0 0 0,0 0 0,0 0 0,0 1 0,0-1 0,0 0 0,-1 0 0,1 0 0,0 0 0,0-1 0,0 1 0,0 0 0,0 0 0,0 0 0,-1-1 0,1 1 0,0 0 0,0-1 0,0 1 0,-1-1 0,1 1 0,0-1 0,0 1 0,-1-1 0,1 1 0,-1-1 0,1 0 0,0 1 0,-1-1 0,1 0 0,-1 0 0,0 0 0,1 1 0,-1-1 0,1 0 0,-1 0 0,0 0 0,9-18 0,2-9 0,2 1 0,1 0 0,1 1 0,2 0 0,14-17 0,83-81 0,-110 119 0,-18 20 0,-10 19 0,34-31-5896,-9-3 4035,9-2-7006</inkml:trace>
  <inkml:trace contextRef="#ctx0" brushRef="#br1" timeOffset="208360.885">17439 7483 4612,'0'0'7773,"0"0"-3705,-1-14-1185,-5-44-1,-17 16 3969,15 36-4514,12 33-976,28 242-1361,-28-200 0,3-104 0,-7-197 0,-10 242 0,-16 151 0,22-104 0,5-240 0,33 369 0,-6-106 0,-27-78 0,0 0 0,0 0 0,1 0 0,-1 0 0,1 0 0,-1-1 0,1 1 0,0 0 0,0-1 0,0 1 0,0-1 0,0 0 0,0 0 0,0 1 0,0-1 0,1-1 0,-1 1 0,0 0 0,1 0 0,-1-1 0,0 0 0,1 1 0,-1-1 0,1 0 0,-1 0 0,0 0 0,1 0 0,-1-1 0,1 1 0,-1-1 0,0 1 0,1-1 0,-1 0 0,163-94 0,-143 79 0,184-155 0,-166 111 0,-70 55 0,-7 27-3254,7 12-7158,24-24-8305</inkml:trace>
  <inkml:trace contextRef="#ctx0" brushRef="#br1" timeOffset="208835.778">18647 7549 13196,'0'0'3518,"0"0"-768,0-13-92,2-65 2152,-2 79-4726,0-1-1,-1 1 0,1 0 1,0-1-1,-1 1 0,1 0 1,-1-1-1,1 1 0,-1-1 1,0 1-1,1-1 0,-1 1 1,1-1-1,-1 1 0,0-1 1,1 1-1,-1-1 1,0 0-1,1 0 0,-1 1 1,0-1-1,0 0 0,1 0 1,-1 0-1,0 0 0,0 0 1,0 0-1,1 0 0,-1 0 1,0 0-1,0 0 1,1 0-1,-1 0 0,0 0 1,0-1-1,1 1 0,-1 0 1,0-1-1,1 1 0,-1 0 1,0-1-1,1 1 0,-1-1 1,1 1-1,-1-1 0,0 0 1,1 1-1,-1-1 1,1 1-1,0-1 0,-1 0 1,1 1-1,0-1 0,-1 0 1,1 1-1,0-1 0,0 0 1,-1 0-1,1 1 0,0-1 1,0 0-1,0 0 1,0 0-1,0 1 0,0-1 1,0 0-1,0 0 0,0 1 1,1-1-1,-1 0-83,-11 31 0,1 2 0,2-1 0,1 1 0,2 0 0,1 1 0,1-1 0,2 1 0,1-1 0,2 6 0,-2-25 0,0 4-38,-2-3-300,1-1 0,0 1 0,1 0-1,0-1 1,1 1 0,1-1 0,0 1 0,1-1 0,1 0 0,0 0 0,0 0 0,2 0 0,-1-1 0,2 0 0,-1 0 0,2 0 0,-1-1 0,4 2 338,4-3-5920,2-4-2536</inkml:trace>
  <inkml:trace contextRef="#ctx0" brushRef="#br4" timeOffset="-53313.09">10424 9899 21749,'0'0'4115,"0"0"-1307,0 0-822,0 0-817,0 0-603,13-11-251,41-34-256,-51 44-59,0 0 0,0 0 0,-1 0 0,1 0 0,0 0 0,0 1 0,0 0 0,0-1 0,0 1 0,0 0 0,0 0 0,0 1 0,0-1 0,0 1 0,0-1 0,0 1 0,-1 0 0,1 0 0,0 0 0,0 0 0,-1 1 0,1-1 0,-1 1 0,1 0 0,-1-1 0,0 1 0,1 0 0,-1 0 0,0 1 0,0-1 0,-1 0 0,1 1 0,0-1 0,-1 1 0,1-1 0,0 3 0,-1 5 0,1-1 0,-1 1 0,-1 0 0,0-1 0,0 1 0,-1-1 0,0 1 0,-1 0 0,0-1 0,-1 0 0,0 1 0,0-1 0,-1 0 0,0-1 0,0 1 0,-1-1 0,0 1 0,-1-2 0,1 1 0,-2 0 0,-4 3 0,-32 45 0,77-50-27,159-26-3158,-66-6-3368,-94 19 3698,18-4-3871</inkml:trace>
  <inkml:trace contextRef="#ctx0" brushRef="#br4" timeOffset="-54680.043">8271 9627 13293,'0'0'6406,"0"0"-3289,0 0-1126,0 0-186,0 0-711,4 13-464,-3-9-587,1 2 9,0 1-1,0-1 0,-1 0 0,0 1 0,0-1 1,-1 0-1,1 1 0,-1-1 0,-1 1 1,0-1-1,1 1 0,-2-1 0,1 0 0,-1 1 1,-1 2-52,-192 362-1255,188-359 645,-20 35-2898,6-21-3019,20-27 993,2-8 3098,23-52 426,-1 6 4442,134-383 11474,-106 328-9502,-50 109-4338,1 0 0,-1 1 0,1-1 0,-1 0 0,1 0 0,0 1 0,-1-1-1,1 1 1,0 0 0,-1 0 0,1-1 0,0 1 0,-1 0 0,1 0 0,0 0-1,-1 1 1,1-1 0,0 0 0,0 1 0,-1-1 0,1 1 0,-1-1 0,1 1-1,-1 0 1,1 0 0,-1 0 0,1 0 0,-1 0 0,1 0 0,-1 0 0,0 0-1,0 0 1,0 1 0,0-1 0,0 0 0,0 1 0,0-1 0,0 1 0,0-1-1,-1 1 1,1-1 0,0 1 0,-1 0 0,0-1 0,1 1 0,-1 0 0,0-1-1,0 1 1,0 0 0,0 0 0,0-1 0,0 1 0,-1 1-66,72 228 652,24 61-626,-39-153-112,-56-137 89,-1 1 0,0-1-1,0 0 1,0 0-1,0 0 1,0-1 0,0 1-1,0 0 1,0 0-1,-1-1 1,1 1 0,-1 0-1,0-1 1,1 0 0,-1 1-1,0-1 1,0 0-1,0 0 1,1 0 0,-1 0-1,-1 0 1,1 0-1,0-1 1,0 1 0,0-1-1,0 1 1,0-1 0,0 0-1,-1 0 1,1 0-1,0 0 1,0 0 0,0 0-1,-1-1 1,1 1-1,0-1 1,0 1 0,0-1-1,0 0 1,0 0 0,0 0-4,-15 0 17,-435-7-1863,403 15-2054,21 5-4492,19-6-2220</inkml:trace>
  <inkml:trace contextRef="#ctx0" brushRef="#br4" timeOffset="-54417.156">8995 9716 8392,'0'-14'10799,"2"-42"-6272,-4 35-495,-5 29-969,0 11-2784,1 1 0,0 0 1,2 0-1,0 1 0,1-1 0,1 1 0,1 14-279,-6 155-563,7-108-500,-3 1 0,-5-2 0,-3 1 0,-9 26 1063,-5-18-9796,15-59 2851</inkml:trace>
  <inkml:trace contextRef="#ctx0" brushRef="#br4" timeOffset="-54070.304">8910 9897 17521,'5'-41'821,"39"-151"3755,-42 183-4372,0 0 0,1 0 0,0 1 0,1-1 0,0 1 0,1 0-1,-1 0 1,1 0 0,1 1 0,-1-1 0,1 1 0,1 1 0,-1-1 0,1 1 0,0 0 0,1 1 0,-1-1 0,1 2 0,0-1 0,1 1 0,-1 0 0,0 1 0,1 0 0,8-2-204,-5 5 87,0 1 0,1 0 0,-1 0 0,0 1 1,0 1-1,0 0 0,0 1 0,-1 0 0,0 0 0,1 2 0,-1-1 1,-1 1-1,1 1 0,-1 0 0,-1 0 0,1 1 0,-1 1 0,8 8-87,-12-12-4,0 1-1,0-1 0,0 1 1,-1 0-1,0 0 1,0 1-1,0-1 0,-1 1 1,0 0-1,-1 0 1,1 0-1,-1 0 0,0 0 1,-1 1-1,0-1 1,0 0-1,-1 1 0,0-1 1,0 1-1,0-1 0,-1 1 1,0-1-1,-1 0 1,0 1-1,0-1 0,0 0 1,-1 0-1,0 0 1,0-1-1,-1 1 0,-2 2 5,-3 3-117,-2-1-1,1 0 1,-1-1 0,-1 0-1,0 0 1,0-2-1,-1 1 1,0-1-1,0-1 1,-1-1-1,0 0 1,0 0 0,-1-2-1,0 1 1,1-2-1,-1 0 1,0-1-1,-1 0 1,1-2-1,-7 0 118,21 1 2,-1-1-1,1 0 0,0 0 0,-1 0 0,1 0 0,-1 0 0,1 0 1,0 0-1,-1 0 0,1-1 0,0 1 0,-1-1 0,1 1 0,0-1 1,-1 1-1,1-1 0,0 0 0,0 1 0,0-1 0,0 0 0,-1 0 1,1 0-1,0 0 0,1 0 0,-1 0 0,0 0 0,0 0 0,0-1 1,1 1-1,-1 0 0,0 0 0,1-1 0,-1 1 0,1 0 1,0-1-1,-1 1 0,1 0 0,0-1 0,0 1 0,0-1 0,0 1 1,0 0-1,0-1 0,0 1 0,1-1 0,-1 1 0,0 0 0,1-1 1,-1 1-1,1 0 0,-1 0 0,1-1 0,0 1 0,0 0 0,-1 0 1,1 0-1,0 0 0,0 0 0,0 0 0,0 0 0,0 0 0,0 0 1,0 0-1,1 0 0,-1 1 0,0-1 0,0 1 0,1-1 0,-1 1 1,1-1-2,9-5 18,-1 1 1,1 0 0,0 0-1,0 1 1,0 1 0,1 0 0,-1 0-1,1 1 1,0 1 0,0 0 0,0 0-1,0 1 1,-1 1 0,1 0-1,0 0 1,0 2 0,2 0-19,-7-2 36,0 1 1,0 1-1,-1-1 1,1 1-1,0 0 1,-1 1-1,0 0 1,0 0-1,0 0 1,0 1-1,-1-1 1,1 1-1,-1 1 1,0-1-1,-1 1 1,1 0-1,-1 0 1,-1 0-1,1 0 1,-1 1-1,0-1 1,0 1-1,-1 0 0,0 0 1,0 0-1,0 0 1,-1 0-1,0 2-36,-1-3 27,0 0 0,0 0 0,0 0 0,-1 0 0,0 0 0,0 0 0,-1 0 0,1 0 0,-1 0 0,0 0-1,-1-1 1,0 1 0,1-1 0,-2 0 0,1 0 0,-1 0 0,1 0 0,-1-1 0,-1 1 0,1-1 0,-1 0-1,1 0 1,-1 0 0,0-1 0,0 0 0,-1 0 0,1 0 0,-5 1-27,-4 2-157,0-1-1,0 0 1,-1-1 0,1-1-1,-1 0 1,0-1 0,0 0-1,0-2 1,0 1 0,0-2 0,-4-1 157,-42-19-3424,38-13-4849,22 16 2150</inkml:trace>
  <inkml:trace contextRef="#ctx0" brushRef="#br4" timeOffset="-53764.003">9650 9900 17969,'0'0'2626,"0"0"-229,0 0-101,0 0-695,0 0-778,0 13-407,-10 83-21,7-88-381,1 1 0,-1-1 0,1 1-1,1 0 1,0-1 0,0 1 0,1 0 0,0 0 0,0 0-1,1-1 1,0 1 0,0 0 0,1-1 0,1 1 0,-1-1 0,1 0-1,1 1 1,-1-1 0,1-1 0,1 1 0,0-1 0,0 1-1,0-1 1,1-1 0,0 1 0,0-1 0,0 0 0,1 0 0,0-1-1,0 0 1,1 0 0,3 2-14,-4-4 107,0-1 0,0 1 1,0-1-1,0-1 0,0 1 0,0-1 0,1 0 1,-1-1-1,0 1 0,0-2 0,1 1 0,-1-1 1,0 0-1,0 0 0,1-1 0,-1 0 0,0 0 1,-1-1-1,1 0 0,0 0 0,-1 0 0,0-1 1,0 0-1,0-1 0,2-1-107,-1-4 32,-1 0 0,0 0 0,-1 0 0,0-1 0,0 0 0,-1 0 0,-1-1 0,0 1 0,0-1 0,-1 0 0,-1 1 0,0-1 0,0 0 0,-2 0 0,1 0 0,-1 0 0,-1 1 0,0-1 1,-1 0-1,0 1 0,0 0 0,-2 0 0,1 0 0,-1 0 0,-1 0 0,0 1 0,0 0 0,-1 1 0,-1-1 0,1 1 0,-1 1 0,-1-1 0,0 1 0,0 1 0,-6-5-32,-88-24-2306,-5 35-3684,61 11-3042</inkml:trace>
  <inkml:trace contextRef="#ctx0" brushRef="#br4" timeOffset="-50718.085">13581 9770 18802,'29'-47'2996,"-20"37"-2439,-1 0 0,0-1 0,-1 0 0,0 0-1,-1-1 1,0 0 0,-1 0 0,0 0 0,-1-1 0,0 1 0,-1-1 0,-1 0 0,0 0 0,-1 0-1,0 0 1,-1-1 0,0 1 0,-2-11-557,-1 20 21,-1-1 0,1 1 0,-1 0 0,0 0 0,0 1 0,-1-1 0,1 1 0,-1 0 0,0 0 0,1 0 0,-1 1 0,0 0 1,-1 0-1,1 0 0,0 0 0,0 1 0,-1 0 0,1 0 0,-1 0 0,1 1 0,-1 0 0,1 0 0,-1 0 0,1 1 0,-1 0 0,1 0 0,-1 0 0,1 1 0,0 0 0,0 0 0,0 0 0,0 0 0,-4 3-21,-1 1-28,1 0 1,0 0-1,0 1 0,1 0 0,0 0 0,0 1 1,1 0-1,0 1 0,0 0 0,1 0 0,0 0 1,1 0-1,0 1 0,0 0 0,1 0 0,0 0 1,-2 11 27,4-14-84,1 0 1,-1 0-1,1 0 0,1 0 1,-1 0-1,1 0 1,0 0-1,1 0 1,0 0-1,0 0 1,1 0-1,-1 0 1,1 0-1,1 0 1,-1 0-1,1-1 1,1 0-1,-1 1 0,1-1 1,0 0-1,0-1 1,1 1-1,0-1 1,0 0-1,0 0 1,0 0-1,6 3 84,-7-4-1,1-1-1,0 1 0,0-1 1,0 0-1,0 0 0,1 0 1,-1-1-1,1 1 1,-1-2-1,1 1 0,0 0 1,0-1-1,0 0 0,0-1 1,0 1-1,0-1 0,0 0 1,0-1-1,0 1 1,0-1-1,0 0 0,0-1 1,-1 1-1,1-1 0,0-1 1,-1 1-1,1-1 1,-1 0-1,0 0 0,0 0 1,0-1-1,0 1 0,-1-1 1,1 0-1,-1-1 0,0 0 2,36-76 1810,-34 99-1143,-68 416-458,80-268-540,6-96-3801,-24-69 3403,1 0-577,-2-1-6172,-2-2 1723</inkml:trace>
  <inkml:trace contextRef="#ctx0" brushRef="#br4" timeOffset="-51764.439">11779 9681 19250,'7'-15'3000,"0"0"-2225,-5 8-473,1 0 0,0 0 0,0 0-1,1 0 1,0 1 0,0 0 0,1-1-1,0 2 1,0-1 0,0 0 0,0 1-1,1 0 1,2-1-302,-2 1 104,-1 1 0,0 0 0,1 0 0,0 1 0,0 0 0,0 0 0,0 0 0,1 1 0,-1 0 0,1 0 0,-1 1 1,1-1-1,0 1 0,-1 1 0,1-1 0,0 1 0,0 1 0,-1-1 0,1 1 0,0 0 0,-1 1 0,1-1 0,-1 1 0,1 1 0,-1-1 0,0 1 0,0 0 0,0 0 0,0 1 0,-1 0 0,1 0 0,-1 0 0,0 1 0,0 0 0,-1-1 0,1 2 0,-1-1 0,0 0 0,2 5-104,-3-3-10,0 1-1,0 0 0,0-1 1,-1 1-1,0 0 0,-1 0 0,0 0 1,0 0-1,-1 1 0,0-1 1,0 0-1,-1 0 0,0 0 0,0 0 1,-1 0-1,0 0 0,0 0 1,-1 0-1,0-1 0,0 1 0,-1-1 1,0 0-1,-1 0 0,1 0 1,-1-1-1,0 0 0,-1 1 11,-8 8-151,0 0 0,0 0 0,-1-2 0,-1 0 0,0-1 0,-1 0 0,0-1 0,-1-1 0,0-1 0,-9 3 151,15-8-53,-1 0-1,0-1 1,0 0-1,-1-1 0,1 0 1,0-1-1,-1 0 1,1-2-1,-1 1 0,-1-2 54,10 2 51,1 0 0,0-1 0,0 0 0,0 0 0,0 0 0,0 0 0,0-1 1,0 1-1,0-1 0,1 0 0,-1 0 0,0-1 0,1 1 0,0-1 0,0 1 0,0-1 0,0 0 0,0 0 0,0-1 0,1 1 0,-1 0 0,1-1 0,0 0 0,0 1 0,0-1 0,1 0 0,-1 0 0,1 0 0,0 0 0,0 0 0,1 0 0,-1-1 0,1-1-51,0 4 36,0 0 0,0 0 0,0 0 0,0 0 0,1 0 0,-1 0 0,0 0 0,1 1 0,0-1 0,-1 0 0,1 0 0,0 0 0,0 1 0,0-1 0,0 0-1,1 1 1,-1-1 0,0 1 0,1 0 0,-1-1 0,0 1 0,1 0 0,0 0 0,-1 0 0,1 0 0,0 0 0,-1 0 0,1 0 0,0 1 0,0-1 0,0 1 0,0-1 0,0 1 0,0 0 0,0-1 0,0 1 0,-1 0 0,2 1-36,76 15 1046,-64-5-1099,0 1 1,-1 0-1,0 1 0,0 0 1,-1 1-1,-1 1 0,-1 0 1,0 1-1,-1 0 0,-1 0 1,3 7 52,76 104-1103,-65-108-3339,-6-10-2481,-5-7-914</inkml:trace>
  <inkml:trace contextRef="#ctx0" brushRef="#br4" timeOffset="-51587.965">12393 9900 15310,'0'0'6118,"0"0"-2498,0 0-1122,0 0-704,0 0-1154,0 0-415,0 0-225,0 0-32,-26-8-673,24 8-865,2 0-960,3 0-2178,6 0-3716</inkml:trace>
  <inkml:trace contextRef="#ctx0" brushRef="#br4" timeOffset="-51165.039">12713 9665 18642,'0'0'4116,"0"0"-1303,13-13-710,43-42-491,-53 52-1527,0 1-1,0 0 0,0 0 1,0 0-1,0 0 0,0 1 1,0-1-1,1 1 0,-1 0 1,0 0-1,1 0 0,-1 0 0,1 1 1,-1 0-1,1-1 0,-1 1 1,1 0-1,0 1 0,-1-1 1,1 1-1,-1-1 0,1 1 1,-1 0-1,2 1-84,-3-2 21,3 2-10,-1 0 0,1 0-1,0 0 1,-1 0 0,1 1 0,-1 0 0,0-1-1,0 2 1,0-1 0,-1 0 0,1 1 0,-1 0-1,1 0 1,-1 0 0,0 0 0,-1 0 0,1 0-1,-1 1 1,0-1 0,0 1 0,0 0 0,-1 0-1,1 0 1,-1 0 0,0 0 0,-1 0 0,1 0-1,-1 2-10,0 3-178,1 1-1,-2-1 0,0 1 0,0-1 0,0 0 0,-1 0 0,-1 1 0,0-1 0,0-1 0,-1 1 1,-1 0-1,1-1 0,-4 5 179,3-6-176,0 0-1,-1-1 1,0 1 0,-1-1 0,1-1 0,-1 1 0,-1-1-1,1 0 1,-1-1 0,0 1 0,0-1 0,-1-1 0,1 0-1,-1 0 1,0-1 0,0 0 0,0 0 0,-3-1 176,11-2-5,-1-1 1,1 0 0,0 0 0,0 0-1,0 0 1,0 0 0,0 0 0,0 0-1,1 0 1,-1 0 0,0 0 0,0 0 0,1-1-1,-1 1 1,1 0 0,-1 0 0,1-1-1,-1 1 1,1 0 0,0-1 0,0 1-1,0 0 1,0-1 0,0 1 0,0-1-1,0 1 1,0 0 0,0-1 0,1 1-1,-1 0 1,0-1 0,1 1 0,-1 0-1,1 0 1,0-1 0,-1 1 0,1 0-1,0 0 1,0 0 0,0 0 0,0 0-1,0 0 1,0 0 0,0 0 0,0 0-1,0 0 1,0 1 0,0-1 0,1 0 4,4-4 90,1 0 1,0 0 0,0 0 0,0 1-1,0 0 1,1 0 0,0 1 0,0 0-1,0 0 1,0 1 0,0 0 0,0 0-1,1 1 1,-1 0 0,1 0 0,-1 1-1,1 1 1,-1-1 0,1 1 0,-1 0-1,0 1 1,1 0 0,-1 1 0,0-1-1,0 2 1,-1-1 0,1 1 0,-1 0-1,0 0 1,0 1 0,0 0 0,0 1-1,-1-1 1,0 1-91,-1 0 29,-1 0 0,0 1 0,0-1 0,0 1 0,-1-1 0,0 1-1,-1 0 1,0 0 0,0 1 0,0-1 0,-1 0 0,0 1 0,0-1 0,-1 1 0,0-1 0,0 0-1,-1 1 1,0-1 0,0 1 0,0-1 0,-1 0 0,-1 0 0,1 0 0,-1 0 0,0 0 0,-1 0-1,1-1 1,-1 0 0,-2 3-29,-2 0-57,-1 0-1,0-1 1,0 0 0,-1 0-1,1-1 1,-2 0-1,1-1 1,-1 0-1,0-1 1,0 0-1,-1 0 1,1-2 0,-1 1-1,0-1 1,0-1-1,0 0 1,0-1-1,-1 0 1,1-1 0,0 0-1,0-1 1,0 0-1,-1-1 1,1-1-1,0 0 1,1 0 0,-1-1-1,1-1 1,-10-4 57,-18-39-4153,29 9-3519,9 24 1432</inkml:trace>
  <inkml:trace contextRef="#ctx0" brushRef="#br4" timeOffset="-24246.479">10872 11540 20820,'0'0'4068,"0"0"-1095,0 0-693,0 0-855,16-8-742,-2 1-527,-6 2-126,0 1 0,0 0 0,0 0 1,1 1-1,0 0 0,0 0 0,0 1 0,0 0 0,0 1 1,0 0-1,0 1 0,3-1-30,-2 1 0,1 0 0,-1 0 0,0 1 0,0 1 0,0-1 0,0 1 0,0 1 0,-1 0 0,1 1 0,-1-1 0,0 2 0,0-1 0,0 1 0,0 1 0,0 1 0,-7-4 0,-1 0 0,0 0 0,0 0 0,-1 0 0,1 0 0,-1 1 0,0-1 0,1 0 0,-1 0 0,-1 0 0,1 1 0,0-1 0,-1 0 0,0 0 0,1 0 0,-1 0 0,-1 1 0,1-1 0,0-1 0,-1 1 0,1 0 0,-1 0 0,0-1 0,0 1 0,0 0 0,0-1 0,-1 0 0,1 0 0,0 0 0,-1 0 0,0 0 0,1 0 0,-3 1 0,2 0 0,-204 156 0,206-158 0,0-1 0,0 0 0,0 1 0,0-1 0,0 1 0,0-1 0,0 1 0,0 0 0,0-1 0,0 1 0,1 0 0,-1 0 0,0 0 0,0 0 0,1-1 0,-1 1 0,0 0 0,1 0 0,-1 0 0,1 0 0,0 1 0,-1-1 0,1 0 0,0 0 0,-1 0 0,1 0 0,0 0 0,0 0 0,0 0 0,0 1 0,0-1 0,0 0 0,0 0 0,1 0 0,-1 0 0,0 0 0,1 0 0,-1 0 0,0 0 0,1 1 0,-1-1 0,1-1 0,0 1 0,-1 0 0,1 0 0,0 0 0,0 0 0,-1 0 0,1-1 0,0 1 0,0 0 0,0-1 0,0 1 0,0 0 0,0-1 0,0 1 0,0-1 0,0 0 0,1 1 0,18 2-196,1-1 0,-1-1 0,1-1 0,0-1 0,-1 0 0,1-2 0,17-4 196,131-37-4184,-61 2-4642,-65 23 210</inkml:trace>
  <inkml:trace contextRef="#ctx0" brushRef="#br4" timeOffset="-25281.954">9427 11497 19250,'0'0'4399,"0"0"-945,0 0-753,0 0-928,0 0-845,-9 17-687,4-7-240,0 1 1,0 0 0,1 0 0,1 0 0,0 0-1,0 0 1,1 1 0,0-1 0,1 1-1,1-1 1,0 1 0,0 4-2,12 89-61,-3-36-547,-3 1 0,-2 0 1,-6 54 607,-13-54-6374,-4-26-2712,5-20-732</inkml:trace>
  <inkml:trace contextRef="#ctx0" brushRef="#br4" timeOffset="-24942.705">9239 11885 13581,'7'-52'3579,"1"0"-1,4 1 1,14-42-3579,48-58 3784,-67 142-3672,1 0-1,0 1 0,0 0 1,0 1-1,1-1 1,0 2-1,0-1 1,1 1-1,0 1 0,0 0 1,0 0-1,1 1 1,-1 0-1,1 1 0,0 0 1,0 1-1,0 0 1,1 0-1,-1 2 0,0-1 1,2 1-112,3 1 43,1 0 0,0 0 0,-1 2 0,1 0 0,-1 1 0,0 0 0,0 1 0,-1 1 0,1 1 0,-1 0 0,0 1 0,-1 0 0,13 11-43,-24-17 2,1 1 0,-1 0 1,0-1-1,1 1 0,-1 0 0,-1 1 1,1-1-1,0 0 0,-1 1 0,0 0 0,0-1 1,0 1-1,0 0 0,-1 0 0,1 0 1,-1 0-1,0 0 0,0 1 0,-1-1 0,1 0 1,-1 0-1,0 1 0,0-1 0,0 0 1,-1 0-1,1 1 0,-1-1 0,0 0 1,0 0-1,-1 0 0,1 0 0,-1 0 0,0 0 1,0 0-1,0-1 0,-1 2-2,-15 13-146,-1-1 0,0 0 0,-1-2 0,0 0 0,-1-1 0,-1-1 0,-1-1-1,1-1 1,-2-1 0,1-2 0,-22 6 146,-77 8-325,121-23 327,0 0 0,1 0 0,-1 0 0,0 0 0,0 0 0,1 0 0,-1 0 0,1 0 0,-1 0 0,1 0 0,-1 0 0,1 0 0,0 0 0,-1 0 0,1-1 0,0 1 0,0 0 0,0 0 0,0 0 0,0-1 0,0 1 0,0 0 0,0 0 0,1 0 0,-1 0 0,0-1 0,1 1 0,-1 0 0,1 0 0,-1 0 0,1 0 0,-1 0 0,1 0 0,0 0 0,0 0 0,-1 0 0,1 1 0,0-1 0,0 0 0,0 0 0,0 1 0,0-1 0,0 0 0,0 1 0,0-1-2,15-9 94,0 1-1,0 0 0,1 1 0,0 1 0,0 0 1,1 2-1,0 0 0,0 0 0,0 2 0,0 0 1,1 2-1,-1 0 0,1 1-93,-11-2 2,-1 1 1,1 0-1,0 0 0,-1 1 1,1 0-1,0 1 0,-1-1 1,1 1-1,0 1 1,-1 0-1,0 0 0,1 0 1,-1 1-1,0 0 0,0 0 1,0 1-1,-1 0 0,1 0 1,-1 0-1,0 1 0,0 0 1,-1 0-1,1 1 0,-1 0 1,0 0-1,-1 0 0,1 0 1,-1 1-1,0-1 0,-1 1 1,0 0-1,1 2-2,-3-2-12,0 1-1,0 0 1,0-1 0,-1 1-1,0 0 1,0 0 0,-1-1 0,0 1-1,-1 0 1,0-1 0,0 1-1,0-1 1,-1 0 0,0 0-1,0 0 1,-1 0 0,0 0 0,0-1-1,-1 0 1,1 0 0,-1 0-1,-1 0 1,1-1 0,-1 0 0,0 0-1,0 0 1,-1-1 0,1 0-1,-1 0 1,0 0 0,0-1-1,0 0 1,-3 0 12,-16 7-254,0-1-1,-1-1 1,0-2-1,0-1 1,0 0-1,-1-2 1,1-2-1,-1 0 1,-20-3 254,-21-11-2851,36-15-3715,28 10 870</inkml:trace>
  <inkml:trace contextRef="#ctx0" brushRef="#br4" timeOffset="-24636.676">10105 11600 21845,'0'0'5221,"0"0"-2243,0 0-1184,0 0-865,0 0-929,0 0 0,71 112 0,-67-70 0,-1 0 0,-3 0 0,0-2 0,-1-3 0,-4-5 0,3-4-160,-1-6-1249,1-2-1730,1-7-2691,-1-6-4612</inkml:trace>
  <inkml:trace contextRef="#ctx0" brushRef="#br4" timeOffset="-25814.449">8523 11426 17360,'0'0'4079,"0"0"-1042,0 0-592,0 0-678,0 0-843,0 0-385,-4 17-133,-48 118 170,-52 26-459,-29 48-5268,130-205 4613,-22 38-3618,7-17-3748,16-25 3537,2-4-315</inkml:trace>
  <inkml:trace contextRef="#ctx0" brushRef="#br4" timeOffset="-25545.567">8218 11957 0,'7'-13'4014,"104"-212"6156,-98 194-8703,84-167 8939,-95 196-10305,-1 1-1,1-1 1,-1 0 0,1 0 0,-1 1 0,1-1 0,0 1 0,0-1-1,0 1 1,0 0 0,0 0 0,0-1 0,0 2 0,1-1 0,-1 0-1,0 0 1,0 1 0,1-1 0,-1 1 0,0 0 0,1-1 0,-1 1-1,0 0 1,1 1 0,-1-1 0,0 0 0,1 1 0,-1-1 0,0 1-1,1 0 1,-1 0 0,0 0 0,0 0 0,0 0 0,0 0 0,0 0-1,0 1 1,0-1 0,1 2-101,71 69 585,-69-66-491,33 43-14,-3 1 0,-2 2 0,-2 1 0,-2 1 0,16 48-80,-18-14 38,-28-86-24,0 0 0,0 1 0,0-1 0,0 0 0,0 0 0,0 0 0,-1 0 0,1 0 0,-1 0 0,0 0 0,1 0 0,-1-1 0,0 1 0,0-1 0,0 1 0,0-1 0,0 0 0,0 0 0,-1 0 0,1 0 0,0 0 0,-1 0 0,1-1 0,0 1 0,-1-1 0,1 0 0,-1 0 0,1 1 0,-1-1 0,1-1 0,0 1 0,-1 0 0,1-1 0,-1 1 0,0-1-14,-1 1 38,-299-8 739,-24 1-4218,304 11 223,22-3-6103,17-1-961</inkml:trace>
  <inkml:trace contextRef="#ctx0" brushRef="#br4" timeOffset="-21546.916">12364 11304 10794,'23'-92'20927,"-47"536"-19897,23-425-1776,-12 93-440,4-76-4262,-5-2-5920,10-24-2635</inkml:trace>
  <inkml:trace contextRef="#ctx0" brushRef="#br4" timeOffset="-21032.985">12761 11333 9673,'0'0'7629,"6"-13"-3593,19-41-1015,1 25 2737,-13 48-3738,-13 0-2020,-1 0 0,-1 1 0,-1-1 0,-1 0 0,0-1 0,-2 1 0,0-1 0,-1 0 0,0 0 0,-2-1 0,0 0 0,-1 0 0,0-1 0,-2 0 0,-2 1 0,9-9-85,0-1 0,-1 0 0,0 0 0,0-1 0,0 0 0,-1 0 1,0 0-1,-1-1 0,1 0 0,-1 0 0,-7 3 85,15-8 0,0 0 1,-1 0 0,1 0-1,-1 0 1,1 0-1,-1 0 1,1 0 0,0 0-1,-1 0 1,1 0-1,-1 0 1,1 0-1,-1 0 1,1 0 0,0 0-1,-1 0 1,1 0-1,-1-1 1,1 1-1,0 0 1,-1 0 0,1 0-1,0-1 1,-1 1-1,1 0 1,0-1 0,-1 1-1,1 0 1,0-1-1,-1 1 1,1 0-1,0-1 1,0 1 0,0 0-1,-1-1 1,1 1-1,0-1 1,0 1 0,0 0-1,0-1 1,0 1-1,0-1 1,0 1-1,0-1 1,0 1 0,0-1-1,0 1 1,0 0-1,0-1 1,0 1 0,0-1-1,0 1 1,0 0-1,1-1 1,-1 1-1,0-1 1,0 1 0,0 0-1,1-1 1,-1 1-1,0 0 1,1-1 0,-1 1-1,0 0 1,0-1-1,1 1 1,-1 0-1,1 0 1,-1-1-1,21-26 216,-17 25-195,1 1 1,-1 0-1,0 0 0,0 0 0,1 0 1,-1 1-1,1 0 0,-1 0 0,1 0 0,-1 0 1,0 1-1,1-1 0,-1 1 0,0 0 1,1 1-1,-1-1 0,0 1 0,0 0 1,0 0-1,0 0 0,-1 0 0,1 1 1,0-1-1,-1 1 0,0 0 0,1 0 0,-1 0 1,0 1-1,-1-1 0,1 1-21,20 15 62,-3-4-96,-18-12 20,1 0 0,0 0 1,0 0-1,0 0 0,0 0 1,0-1-1,1 1 1,-1-1-1,1 0 0,-1 0 1,1 0-1,0-1 0,0 1 1,0-1-1,0 0 1,0 0-1,0 0 0,0-1 1,0 1-1,0-1 0,0 0 1,1 0-1,-1-1 1,0 1-1,0-1 0,0 0 1,0 0-1,3-1 14,2-7 64,1 0-1,-2-1 0,1 0 1,-1 0-1,-1-1 1,0 0-1,0 0 1,-1-1-1,-1 0 1,0 0-1,-1 0 1,0 0-1,0-1 1,-2 0-1,1 0 1,-1-5-64,1 4 9,-5 69-9,-84 255-176,85-308 12,-17 53-3867,11-37-818,0-2-3777,4-9-4565</inkml:trace>
  <inkml:trace contextRef="#ctx0" brushRef="#br4" timeOffset="-20779.116">13278 11652 16015,'0'0'4388,"0"0"-1761,0 0 127,0 0-736,0 0-769,0 0-352,0 0-416,0 0-257,-6 1-192,6 5-32,0-3-641,4-2-864,5 1-1442,-2-2-2082,3 0-3907</inkml:trace>
  <inkml:trace contextRef="#ctx0" brushRef="#br4" timeOffset="-20327.819">13634 11411 2594,'0'0'10314,"0"0"-5290,9-15-1933,26-47-214,-33 57-2727,0 1 1,0 0-1,1 0 0,0 0 0,0 0 1,0 0-1,0 1 0,0-1 1,1 1-1,-1 0 0,1 0 1,0 0-1,0 1 0,0-1 0,0 1 1,1 0-1,-1 0 0,0 0 1,1 1-1,0 0 0,-1-1 1,1 2-1,0-1 0,-1 0 0,1 1 1,0 0-1,0 0 0,-1 1 1,1-1-1,0 1 0,0 0 0,-1 0 1,1 1-1,1 0-150,1 1 209,0 1 0,0 0-1,0 0 1,-1 1 0,1 0-1,-1 0 1,0 0 0,-1 1 0,1 0-1,-1 0 1,0 0 0,-1 1-1,1-1 1,-1 1 0,-1 0 0,1 1-1,-1-1 1,1 5-209,-2-3-39,0 0 0,-1 0 0,0 1 0,-1-1 0,0 1 1,0-1-1,-1 0 0,0 0 0,0 1 0,-1-1 0,-1 0 0,0 0 0,0 0 0,0-1 0,-1 1 0,0-1 1,-1 0-1,0 0 0,0 0 0,-1-1 0,0 1 0,0-1 0,-1-1 0,0 1 0,0-1 0,-8 5 39,2-1-71,-1 0 0,0-1 0,-1 0 0,0-1 0,0-1 0,-1-1 0,0 0-1,0 0 1,0-2 0,-1 0 0,0-1 0,1-1 0,-1 0 0,-12-1 71,28-2 25,0 1-1,0 0 1,-1-1 0,1 1 0,0-1 0,0 0-1,0 1 1,0-1 0,0 0 0,0 0 0,0 1-1,0-1 1,0 0 0,0 0 0,0 0 0,1 0-1,-1 0 1,0 0 0,1-1 0,-1 1 0,1 0-1,-1 0 1,1 0 0,-1-1 0,1 1 0,0 0-1,0 0 1,-1-1 0,1 1 0,0 0 0,0 0-1,0-1 1,1 1 0,-1 0 0,0-1-1,0 1 1,1 0 0,-1 0 0,1 0 0,-1-1-1,1 1 1,-1 0 0,1 0 0,0 0 0,-1 0-1,1 0 1,0 0 0,0 0 0,0 0 0,0 0-1,0 0 1,0 1 0,0-1 0,0 0 0,0 1-1,0-1 1,1 1 0,-1-1 0,0 1 0,0-1-1,0 1 1,2 0-25,5-3 15,0 0 1,0 1-1,0 1 0,0-1 0,1 1 0,-1 0 0,0 1 0,1 0 1,-1 1-1,1-1 0,-1 2 0,0-1 0,0 1 0,0 0 1,0 1-1,0 0 0,0 0 0,0 1 0,-1-1 0,0 2 0,0-1 1,0 1-1,0 0 0,-1 1 0,0-1 0,0 1 0,0 1 1,-1-1-1,0 1 0,0 0 0,3 6-15,19 35-2292,-24-40 1475,0-1 1,1 1 0,0-1 0,0 0-1,1 0 1,0 0 0,0 0 0,1-1 0,-1 0-1,1 0 1,1-1 0,-1 0 0,1 0-1,3 2 817,3-3-6427</inkml:trace>
  <inkml:trace contextRef="#ctx0" brushRef="#br4" timeOffset="-19840.436">14488 11254 19346,'0'0'3022,"4"-13"31,13-37-202,-17 50-2762,0 1-1,1-1 1,-1 0 0,0 0-1,0 1 1,0-1 0,0 0-1,0 1 1,1-1-1,-1 0 1,0 0 0,0 1-1,1-1 1,-1 0 0,0 0-1,0 1 1,1-1-1,-1 0 1,0 0 0,1 0-1,-1 0 1,0 1 0,0-1-1,1 0 1,-1 0 0,0 0-1,1 0 1,-1 0-1,0 0 1,1 0 0,-1 0-1,1 0 1,-1 0 0,0 0-1,1 0 1,-1 0-1,0 0 1,1 0 0,-1-1-1,0 1 1,0 0 0,1 0-1,-1 0 1,0 0 0,1-1-89,-1 1 4,-1 11 41,-1 0 0,0 0 0,-1-1 0,0 1-1,0-1 1,-1 0 0,-1 0 0,0 0 0,0 0 0,-1-1 0,-3 4-45,-4 9 8,-13 23-8,-2-1 0,-3-1 0,-1-1 0,-12 9 0,26-33 0,22-28 0,5 7 0,-1 1 0,1 0 0,-1 0 0,1 1 0,-1 0 0,1 0 0,0 1 0,0 0 0,-1 1 0,1 0 0,0 0 0,-1 1 0,1 0 0,-1 0 0,0 1 0,7 4 0,23 3 0,-11-4-37,-21-3 8,1 0-1,1 0 0,-1-1 0,0 0 0,1-1 1,-1 0-1,1 0 0,-1 0 0,1-1 1,-1 0-1,1-1 0,-1 0 0,1 0 0,-1 0 1,1-1-1,-1 0 0,0 0 0,0-1 1,0 0-1,0 0 0,5-5 30,-1-5 60,-1-1 0,-1 0 0,0-1 0,-1 0 0,-1 0-1,0-1 1,-1 1 0,-1-2 0,0 1 0,-1-1 0,1-15-60,-3 23 3,1 6-3,-7 26 0,-147 424-2194,142-397-7826,7-33-91</inkml:trace>
  <inkml:trace contextRef="#ctx0" brushRef="#br4" timeOffset="-18324.408">10650 13100 16624,'0'0'2909,"0"0"-1297,0 0-341,17 0-284,111-10-565,51-16-488,2 7 0,0 8 0,149 12 66,-168 0 86,2187 85 3213,-2167-73-2854,26 9-319,0-10-1,1-9 1,-1-9 0,0-9-1,107-25-125,-276 32 30,0-2-1,0-1 0,-1-2 1,0-2-1,23-14-29,-47 22 3,0-1 0,-1-1 0,0-1 0,0 1 0,-1-2 0,-1 0 0,0 0 0,0-1 0,-1-1 0,-1 1 0,0-2 0,0 1 0,-2-1 0,0 0 0,4-11-3,1-18 54,-1 0 0,-2-1 0,-2-1 0,-3 1-1,-1-1 1,-2-16-54,6-64 158,44-277-83,76-279-75,-75 429 106,-31 146-58,-4 1 0,-5-2 1,-4 0-1,-6 0 0,-6-58-48,0 131 49,-1 1 1,-1 0-1,-1 0 1,-3 1-1,0 0 1,-2 0-1,-1 1 1,-2 1-1,-1 0 1,-1 1-1,-1 1 1,-2 1-1,-1 0 1,-1 1 0,-1 2-1,-1 0 1,-1 2-1,-4-2-49,-56-31 15,-1 4 0,-3 5 0,-2 2 0,-1 5 1,-2 4-1,-3 4-15,-103-42-187,-577-220 358,435 174-118,-6 15 1,-3 16-1,-4 15 0,-302-20-53,-1249-34 529,-786 72-497,2477 54-23,1 10 1,1 9-1,1 10 0,-60 21-9,235-42 16,-1 3 0,2 1-1,0 2 1,0 1 0,1 2 0,1 1-1,1 2 1,0 1 0,2 2 0,0 1-1,2 1 1,0 2 0,2 0 0,1 2-1,1 1 1,1 2 0,2 0 0,1 1-1,-7 15-15,-5 36-9,3 2 0,4 1-1,3 1 1,5 0 0,3 2-1,2 18 10,-12 61 62,-253 1360 1411,246-1380-1465,7 1 0,7 1 0,5 0 0,9 152-8,8-270 0,2 1 0,1-1 0,2 0 0,1-1 0,1 0 0,2 0 0,1-1 0,1-1 0,2-1 0,0 0 0,2-1 0,2-1 0,0-1 0,1 0 0,1-2 0,2-1 0,0-1 0,1-1 0,1-1 0,1-1 0,1-2 0,0 0 0,1-2 0,0-2 0,16 4 0,22 6 0,2-3 0,0-3 0,1-4 0,0-2 0,1-4 0,0-2 0,0-4 0,13-4 0,-26-1 0,-1-2 0,1-3 0,-2-3 0,1-2 0,-2-2 0,39-19 0,27-38 0,-120 74-18,0-1 0,-1 0 0,1-1 0,-1 1 0,1 0 0,-1 0 0,1-1 0,-1 1 0,0 0 0,1-1 0,-1 0 0,0 1 0,0-1 0,0 0 0,-1 1 0,1-1 0,0 0 0,-1 0 0,1 0 0,-1 1 0,1-1 0,-1 0 0,0 0 0,0 0 0,0 0 0,0 0 0,0 0 0,0 0 0,0 0 0,-1 0 0,1 1 0,-1-1 0,1 0 0,-1 0 0,0 0 0,0 1 0,0-1 0,0 0 0,0 1 0,0-1 0,0 1 0,-1-1 0,1 1 0,0-1 0,-1 1 0,1 0 0,-1 0 0,0 0 18,-101-41-2533,96 40 2327,-141-37-5875,-48-3-6688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2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77 22069,'0'0'4244,"0"0"-1399,0 0-704,-1-12-892,1 5-1105,-1 6-142,0-1 0,1 0 0,-1 1 0,1-1 0,-1 0 0,1 0 0,0 0 0,0 1 0,0-1 0,0 0 0,0 0-1,0 0 1,0 0 0,1 1 0,-1-1 0,1 0 0,-1 0 0,1 1 0,0-1 0,-1 0 0,1 1 0,0-1 0,0 1 0,0-1 0,1 1 0,-1 0 0,0-1 0,0 1 0,1 0 0,-1 0 0,1 0 0,-1 0 0,1 0 0,-1 0 0,1 0 0,0 0 0,-1 1 0,2-1-2,8 0 0,1 1 0,-1 1 0,0 0 0,0 0 0,0 1 0,0 1 0,0 0 0,0 0 0,-1 1 0,1 1 0,-8-4 0,0 1 0,0-1 0,0 1 0,-1 0 0,1 0 0,0 0 0,-1 0 0,1 0 0,-1 1 0,0-1 0,0 1 0,0-1 0,0 1 0,0 0 0,-1 0 0,1 0 0,-1 0 0,0 0 0,1 0 0,-1 0 0,-1 0 0,1 1 0,-1-1 0,1 0 0,-1 0 0,0 1 0,0-1 0,0 0 0,0 1 0,-1-1 0,0 0 0,1 0 0,-1 1 0,0-1 0,0 0 0,-1 1 0,-2 4 0,-1 0 0,1 0 0,-1-1 0,0 0 0,-1 0 0,0 0 0,0 0 0,0-1 0,-1 0 0,0-1 0,0 1 0,-1-1 0,-2 1 0,-46 39 0,56-45 0,0 1 0,-1-1 0,1 0 0,-1 0 0,1 0 0,0 1 0,-1-1 0,1 0 0,0 1 0,-1-1 0,1 0 0,0 1 0,-1-1 0,1 0 0,0 1 0,0-1 0,-1 0 0,1 1 0,0-1 0,0 1 0,0-1 0,0 1 0,0-1 0,-1 1 0,1-1 0,0 0 0,0 1 0,0-1 0,0 1 0,0-1 0,0 1 0,1-1 0,-1 1 0,0-1 0,0 0 0,0 1 0,0-1 0,0 1 0,1-1 0,-1 1 0,0-1 0,0 0 0,1 1 0,-1-1 0,0 0 0,1 1 0,-1-1 0,0 0 0,1 1 0,-1-1 0,0 0 0,1 0 0,-1 1 0,1-1 0,-1 0 0,0 0 0,1 0 0,-1 0 0,1 0 0,-1 0 0,1 1 0,0-1 0,34 2 0,-29-3 0,30-1 0,-1-2 0,0-1 0,0-2 0,-1-1 0,0-2 0,0-1 0,-1-2 0,2-2 0,-70 44-5314,15-10-2974,-16 11-10653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91 6758,'0'0'3326,"0"0"-918,0 0-193,0 0 17,0 0-572,0 0-459,-2 5-117,1 0-856,-1 1 1,2-1 0,-1 1-1,0-1 1,1 1 0,0-1-1,1 1 1,-1-1 0,1 1-1,0-1 1,0 1 0,1-1-1,-1 0 1,1 0 0,0 1-1,1-1 1,-1-1 0,2 3-229,7 13-25,0 0 0,0-1 1,2-1-1,0 0 0,2-1 1,0 0-1,0-1 1,1-1-1,1 0 0,1-2 1,0 0-1,1-1 0,6 3 25,-22-12 14,1-1 0,1 1 0,-1-1-1,0 0 1,0 0 0,1 0 0,0-1-1,-1 0 1,1 1 0,0-2 0,-1 1-1,1 0 1,0-1 0,0 0 0,-1 0-1,1 0 1,0-1 0,0 0 0,-1 0-1,1 0 1,0 0 0,-1-1-1,1 0 1,-1 0 0,0 0 0,0 0-1,0-1 1,0 1 0,0-1 0,0 0-1,0 0 1,-1-1 0,0 1 0,0-1-1,0 0 1,0 0 0,0 0 0,-1 0-1,1 0 1,-1-2-14,5-16 596,-1-1 0,-2 0 0,0 0 0,-1-1 0,-1 1 0,-2-1-1,0 1 1,-4-21-596,4 30 174,-2 0 0,1 0 0,-2 0 0,0 1-1,0-1 1,-1 1 0,-1 0 0,-1 0 0,-1-3-174,6 15 5,1 0-1,0 0 1,0 1 0,0-1 0,-1 0 0,1 0 0,0 1 0,0-1 0,-1 0 0,1 1 0,-1-1 0,1 1 0,-1-1 0,1 0 0,-1 1 0,1-1 0,-1 1 0,1-1 0,-1 1 0,0 0 0,1-1 0,-1 1 0,0 0 0,1-1 0,-1 1 0,0 0 0,0 0 0,1-1 0,-1 1 0,0 0 0,0 0 0,1 0 0,-1 0 0,0 0 0,0 0 0,1 0 0,-1 0 0,0 1 0,0-1 0,1 0 0,-1 0 0,0 1 0,1-1-1,-1 0 1,0 1 0,1-1 0,-1 0 0,0 1 0,1-1 0,-1 1 0,1-1 0,-1 1 0,1 0 0,-1-1 0,1 1 0,-1-1 0,1 1 0,0 0 0,-1-1 0,1 1 0,0 0 0,0 0 0,-1-1 0,1 1 0,0 0 0,0 0 0,0-1 0,0 1 0,0 0-5,-13 55 4,10-35-205,2 0 0,0 1 1,2-1-1,0 1 0,1-1 1,1 0-1,1 0 0,1 0 1,1-1-1,1 1 0,0-1 1,2-1-1,0 1 0,1-2 1,1 1-1,1-1 0,2 2 201,-10-15-341,0 0 0,1-1-1,-1 1 1,1-1 0,-1 1-1,1-1 1,1-1 0,-1 1-1,0-1 1,1 0 0,0 0-1,0-1 1,0 1 0,0-1-1,0-1 1,0 1 0,0-1-1,0 0 1,1-1 0,-1 1-1,1-1 1,-1 0 0,0-1-1,1 1 1,-1-1 0,0-1-1,0 1 1,0-1 0,0 0-1,0-1 1,0 1 0,0-1-1,-1 0 342,6-6-144,-2 0 0,1-1 0,-2 0-1,1 0 1,-1-1 0,-1 0 0,0-1-1,0 1 1,-1-1 0,0-4 144,7-17 1738,-1-2 1,-3 1-1,0-1 0,-2-1 1,-1-12-1739,-3-31 5365,-3 78-5315,-1 1 1,1-1-1,0 1 0,-1-1 1,1 1-1,-1-1 0,0 1 1,1-1-1,-1 1 0,1 0 1,-1-1-1,0 1 0,1 0 1,-1 0-1,1 0 0,-1-1 1,0 1-1,0 0 0,1 0 1,-1 0-1,0 0 1,1 0-1,-1 0 0,0 0 1,1 0-1,-1 0 0,0 1 1,1-1-1,-1 0 0,0 0 1,1 0-1,-1 1 0,1-1 1,-1 0-1,0 1 0,1-1 1,-1 1-1,1-1 0,-1 1 1,1-1-1,-1 1 0,1-1 1,0 1-1,-1-1 0,1 1 1,0-1-1,-1 1 1,1 0-1,0-1 0,0 1 1,-1 0-1,1-1 0,0 1 1,0 0-1,0-1 0,0 1 1,0 0-1,0 0-50,-17 37-6,2 0 0,1 2 0,2-1 0,2 2 0,2-1 0,1 1 0,2 1 0,2-1 1,2 0-1,2 1 0,4 30 6,-4-25-52,5 46-2836,15-3-7223,-13-68 3464</inkml:trace>
  <inkml:trace contextRef="#ctx0" brushRef="#br0" timeOffset="277.867">750 136 10986,'15'-81'7271,"-15"80"-7062,1-1-1,-1 0 1,1 0-1,0 0 1,-1 1-1,1-1 1,0 0-1,0 1 1,0-1-1,0 0 1,0 1-1,0-1 1,1 1-1,-1 0 1,0-1-1,1 1 1,-1 0-1,1 0 1,-1 0-1,1 0 1,0 0-1,-1 0 1,1 1-1,0-1 1,0 1-1,0-1 1,-1 1-1,1-1 1,0 1-1,0 0 1,0 0-1,0 0 1,0 0-1,0 0 1,-1 0-1,1 1 1,0-1-1,1 1-208,7-1 768,4 2-531,1-1 0,-1 2 0,0 0 0,0 1 0,0 0 0,0 1 0,-1 1 0,0 0 0,0 0 0,0 2 0,-1-1 0,0 2 0,-1-1 0,0 2 0,0-1 0,-1 2 0,0-1 0,6 10-237,-13-16 10,0 0 0,-1 0 0,1 1 1,-1-1-1,0 1 0,0 0 0,-1-1 1,0 1-1,1 0 0,-2 0 1,1 0-1,0 0 0,-1 0 0,0 0 1,0-1-1,-1 1 0,1 0 1,-1 0-1,0 0 0,0 0 0,-1 0 1,1-1-1,-1 1 0,0-1 0,-1 1 1,1-1-1,-1 0 0,1 1 1,-1-2-1,-1 1 0,1 0 0,0 0 1,-1-1-1,0 0 0,0 0 1,0 0-1,0 0 0,0-1 0,-1 1 1,0-1-11,-14 8-27,0-1 1,0-2 0,0 0-1,-1 0 1,0-2 0,-1-1 0,1 0-1,-1-2 1,1 0 0,-1-1 0,0-1-1,1-1 1,-17-3 26,35 4-128,0 0 0,0-1-1,0 1 1,0-1 0,1 1 0,-1-1 0,0 0 0,0 1-1,0-1 1,1 0 0,-1 0 0,0-1 0,1 1-1,-1 0 1,1 0 0,-1-1 0,1 1 0,-1-1 0,1 1-1,0-1 1,0 1 0,0-1 0,0 0 0,0 0 0,0 0-1,0-1 129,11-33-5908,10 12-1304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0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159 159 17489,'0'0'2242,"0"0"-523,0 0 293,0 0-111,0 0-727,0 0-378,-9 17-135,-46 124 354,35-12-1096,6 0 1,2 76 80,10-105-3959,1-1-3596,1-61 887</inkml:trace>
  <inkml:trace contextRef="#ctx0" brushRef="#br0" timeOffset="413.2">0 227 14638,'3'-106'2439,"-3"101"-2203,1 0-1,-1 0 1,1 0-1,0 1 1,0-1-1,1 0 1,-1 1-1,1-1 1,0 1-1,0-1 1,1 1-1,-1 0 1,1 0-1,0 0 1,0 0-1,0 1 0,1-1 1,-1 1-1,1 0 1,0-1-1,0 2 1,0-1-1,0 0 1,0 1-1,1 0 1,3-1-236,114-12 2414,-109 14-2314,0 1 1,0 0 0,1 0-1,-1 2 1,0-1 0,0 2-1,-1 0 1,1 0 0,0 1 0,-1 1-1,0 0 1,0 1 0,0 0-1,-1 1 1,0 0 0,0 0-1,-1 1 1,0 1 0,0 0 0,-1 0-1,0 1 1,6 9-101,-13-14 3,-1 1 1,1-1-1,-1 0 1,0 1-1,0-1 1,-1 0-1,0 1 0,0-1 1,0 1-1,-1-1 1,1 1-1,-1-1 0,-1 0 1,1 0-1,-1 1 1,0-1-1,0 0 1,0 0-1,-1-1 0,0 1 1,1 0-1,-2-1 1,1 0-1,-1 1 1,1-1-1,-1-1 0,-3 4-3,-8 6 2,1-1 0,-2-1 1,1 0-1,-2 0 0,1-2 0,-1 0 0,-7 1-2,17-6 10,-8 3 6,-1 0-1,0-1 0,0-1 0,-1 0 1,1-1-1,-1-1 0,-12 1-15,68-16 64,-5 3-91,0 1-1,0 2 1,1 1-1,0 1 1,0 3 0,0 0-1,24 4 28,-55-3-4,0 1 0,1-1 0,-1 1 0,1 0 0,-1 0 0,0 0 0,0 1 0,1-1 0,-1 1 0,0 0 0,-1 0 0,1 1 0,0-1 0,-1 1 0,1 0 0,-1 0 0,0 0 0,0 0 0,0 0 0,0 1 0,0-1 0,-1 1 0,0 0 0,1 0 0,-2 0 0,1 0 0,0 0 0,-1 0 0,0 1 0,0-1 0,0 0 0,0 1 0,-1-1 0,1 1 0,-1-1 0,0 0 0,-1 1 0,1-1 0,-1 1 0,0-1 0,0 0 0,0 1 0,-1-1 0,1 0 4,-9 11 170,1-1 1,-1-1-1,-1 0 1,-1 0-1,1-1 0,-2 0 1,0-1-1,0-1 1,-1 0-1,0-1 1,-1 0-1,0-1 0,-10 4-170,11-5 2,-1 0-1,0-1 0,0-1 0,-1 0 1,1-1-1,-1-1 0,0 0 0,0-1 0,0-1 1,0 0-1,0-2 0,0 1 0,-3-2-1,17 1-107,0 1 0,-1-1 0,1 0 0,0 1 0,0-1 0,0 0 0,0 0-1,0 0 1,0-1 0,1 1 0,-1 0 0,0-1 0,1 1 0,-1-1 0,0 1 0,1-1-1,0 0 1,-1 0 0,1 0 0,0 0 0,0 0 0,0 0 0,0 0 0,1 0-1,-1-2 108,6-53-7881,10 32 343</inkml:trace>
  <inkml:trace contextRef="#ctx0" brushRef="#br0" timeOffset="707.073">745 363 18001,'0'0'3881,"0"0"-1094,0 0-785,0 0-887,0 0-661,-4 18-272,-23 115 319,25-123-483,0 1 0,1-1 0,1 0 0,0 1 0,0-1 0,1 1 0,0-1 0,1 0 0,0 0 0,0 1 0,1-1 0,1-1 0,-1 1-1,2 0 1,-1-1 0,1 0 0,1 0 0,0 0 0,0-1 0,1 0 0,-1 0 0,2-1 0,-1 1 0,1-2 0,6 5-18,-10-7-9,1-1 0,-1 1 1,1-1-1,0 0 0,0-1 0,0 1 0,0-1 1,0 0-1,0 0 0,1-1 0,-1 1 1,1-1-1,-1 0 0,1-1 0,-1 1 1,1-1-1,-1 0 0,1-1 0,0 1 1,-1-1-1,1 0 0,-1-1 0,0 1 1,1-1-1,-1 0 0,0 0 0,0-1 1,0 0-1,0 0 0,-1 0 0,1 0 0,-1 0 1,0-1-1,0 0 0,0 0 0,0 0 1,-1-1-1,1 1 0,-1-2 9,4-9 220,-2-1 0,1 1 0,-2-2-1,0 1 1,-1 0 0,-1-1 0,-1 1 0,0-1-1,-1 0 1,0 1 0,-2-1 0,0 1 0,-1-1 0,0 1-1,-2 0 1,1 0 0,-6-9-220,7 17-222,-2 0 0,1 0 1,-1 1-1,0-1 0,0 1 0,-1 0 0,0 0 1,0 1-1,-1 0 0,0 0 0,0 0 1,0 1-1,-1 0 0,0 1 0,0-1 0,0 2 1,0-1-1,0 1 0,-1 0 0,0 1 0,0 0 1,1 0-1,-1 1 0,0 0 0,0 0 1,0 1-1,0 1 0,0-1 0,0 2 0,0-1 1,0 1-1,0 0 0,-6 3 222,-27 10-7223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7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0 18065,'0'0'2968,"0"0"-1430,-14 13-172,4-4-1039,-76 96 2165,72-75-2433,1 0 1,1 1-1,2 0 0,1 1 1,1 0-1,2 0 0,1 0 1,1 1-1,2 19-59,2-39-82,1 0 1,1-1-1,0 1 1,0-1-1,2 1 1,-1-1-1,2 0 1,-1-1-1,2 1 1,-1-1-1,2 0 1,-1 0-1,2 0 1,-1-1-1,1 0 1,1-1-1,0 0 1,0 0 0,1-1-1,0 0 1,0-1-1,1 0 1,0 0-1,0-1 1,0-1-1,1 0 1,0 0-1,0-1 1,0-1-1,1 0 1,-1-1-1,1 0 1,0-1-1,9 0 82,-14-1 1,0-1 0,-1-1 1,1 1-1,-1-1 0,1 0 0,-1-1 0,0 1 0,0-2 0,0 1 1,0-1-1,-1 0 0,1 0 0,-1-1 0,0 1 0,0-2 0,-1 1 1,1-1-1,-1 1 0,0-1 0,-1-1 0,0 1 0,0-1 0,0 1 1,0-3-2,7-15 566,-1-1 1,-1 1 0,-1-1-1,-2-1 1,0 1-1,0-16-566,-1 18 271,-1-1-1,-1 1 0,-1 0 0,-1-1 0,-1 1 0,-1 0 0,-1-1 0,-1 1 1,-1 0-1,-2 0 0,0 0 0,-1 1 0,-1 0 0,-1 0 0,-6-9-270,10 25-47,0 0 0,0 1-1,0 0 1,0 0 0,-1 0 0,0 1-1,0-1 1,0 2 0,0-1 0,-1 1-1,1 0 1,-1 0 0,0 0-1,0 1 1,0 0 0,0 1 0,0-1-1,0 1 1,-1 1 0,1 0 0,0 0-1,-1 0 1,1 1 0,0 0-1,0 0 1,0 0 0,-2 2 47,-89 36-3396,18 20-3324,47-21-946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3651,'0'0'14072,"0"0"-8797,0 0-2280,0 0-476,0 0-805,0 0-636,0 0-346,0 0-225,-2 2-310,2-1-197,0 0 0,0 0 0,0 0 0,0 0 0,0 0 0,1 0-1,-1-1 1,0 1 0,0 0 0,1 0 0,-1 0 0,1-1 0,-1 1 0,1 0-1,-1 0 1,1-1 0,-1 1 0,1 0 0,-1-1 0,1 1 0,0-1 0,-1 1-1,1 0 1,0-1 0,0 0 0,-1 1 0,1-1 0,0 1 0,0-1 0,0 0-1,0 0 1,-1 0 0,1 1 0,0-1 0,0 0 0,0 0 0,0 0 0,0 0 0,0 0-1,0 0 1,-1-1 0,1 1 0,0 0 0,0 0 0,0-1 0,0 1 0,-1 0-1,1-1 1,0 1 0,0-1 0,-1 1 0,1-1 0,0 1 0,0-1 0,9 0-68,-10-3-9136,-3 0-1286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8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181 352 8776,'0'0'2830,"0"0"-497,0 0 160,0 0-390,0 0-507,0 0-37,0 0 0,-9-6-155,9 6-1406,-12-7 646,0 0-1,1-1 0,0-1 1,1 0-1,0 0 1,0-1-1,1 0 1,0 0-1,1-1 0,-5-8-643,10 12 30,1 0 1,0 0-1,0-1 0,1 1 0,0-1 0,0 1 0,1-1 0,0 1 0,0-1 0,1 1 0,-1-1 0,2 1 1,-1 0-1,1-1 0,0 1 0,1 0 0,-1 0 0,2 0 0,-1 1 0,1-1 0,0 1 0,0-1 0,0 1 1,1 1-1,0-1 0,0 1 0,1-1 0,0 2 0,-1-1 0,2 0 0,-1 1 0,0 1 0,1-1 0,0 1 1,0 0-1,0 0 0,0 1 0,0 0 0,0 0 0,1 1 0,-1 0 0,1 0 0,-1 0 0,3 1-30,-7 0-1,0 1-1,0-1 1,0 1-1,0-1 0,0 1 1,0 0-1,-1 0 0,1 0 1,0 0-1,0 1 1,-1-1-1,1 1 0,-1-1 1,1 1-1,-1 0 1,0 0-1,0 0 0,0 0 1,0 1-1,0-1 1,0 1-1,-1-1 0,1 1 1,-1-1-1,1 1 1,-1 0-1,0 0 0,0-1 1,0 1-1,-1 0 1,1 0-1,-1 3 2,-11 99-77,-124 158-280,127-248 310,-12 18-111,2 0-1,1 2 0,2 0 0,1 1 1,2 0-1,1 1 0,2 0 0,2 0 1,1 1-1,2 2 159,4-37-15,0 0 0,0 0 0,0 0 0,0 0 0,1 1 0,-1-1 1,1 0-1,0 0 0,0 0 0,0 0 0,1 0 0,-1 0 0,0-1 0,1 1 0,0 0 0,0-1 0,0 1 0,0-1 0,0 0 1,0 1-1,1-1 0,-1 0 0,1 0 0,-1-1 0,1 1 0,0 0 0,0-1 0,0 0 0,0 0 0,0 0 0,0 0 0,0 0 1,0 0-1,0-1 0,0 1 0,0-1 0,1 0 0,-1 0 0,0 0 0,0-1 0,0 1 0,0-1 0,0 0 0,1 0 15,13-5 141,-1 0-1,0-1 0,0-1 0,-1-1 0,0 0 0,-1-1 0,0 0 0,0-1 1,-1-1-1,-1 0 0,0-1 0,5-6-140,1-2 121,0 0 0,-2-1 0,0-1 0,-2-1 0,0 0 0,-2-1 0,0-1 0,-2 0 0,-1 0 0,-1 0 0,-1-1 0,3-27-121,-9 48 0,0 1 0,-1-1 0,1 0 0,-1 1 0,0-1 0,0 0 0,-1 1 0,0-1 0,0 0 0,0 1 0,0 0 0,-1-1 0,0 1 0,0 0 0,-1 0 0,1 0 0,-1 0 0,0 0 0,-1 0 0,1 1 0,-1 0 0,0-1 0,0 1 0,0 1 0,0-1 0,-1 1 0,0-1 0,1 1 0,-1 1 0,0-1 0,0 1 0,-1-1 0,-3 1-473,1-1 0,-1 1 0,1 0 0,-1 1 0,0 0 0,1 1 1,-1-1-1,0 2 0,0-1 0,0 1 0,1 0 0,-1 1 0,0 0 0,1 1 0,0 0 0,0 0 0,-7 4 473,-11 10-7367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2018,'0'0'6251,"0"0"-3528,0 0-1213,0 0-25,0 0 116,0 0 118,4-6 27,13-19-166,-15-2 4554,8 10-3107,22 10-2664,0 3 1,0 0 0,1 2 0,-1 2 0,18 1-364,5 0 332,31 9 490,-75 50-822,-12-49 0,-38 238 0,11-116 0,-35 251 0,53-325-2329,6 0-3355,4-38-2254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1:59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18321,'0'0'4266,"0"0"-839,0 0-710,0 0-891,0 0-860,14-2-395,563-33-1398,-568 33-1481,-14-1-6862,-8-1-2227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08.8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19923,'0'0'3288,"0"0"-565,0 0-316,0 0-693,0 0-774,0 0-369,0 0-256,5 11-128,23 117 469,-37 89-566,-17-129-8620,24-85 2119,2-3-4992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0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193 150 13261,'2'-13'8525,"2"-40"-4174,-3 53-4277,0-1 1,-1 0-1,1 1 1,-1-1-1,0 0 1,1 0 0,-1 1-1,1-1 1,-1 0-1,0 0 1,0 0-1,1 1 1,-1-1-1,0 0 1,0 0-1,0 0 1,0 0-1,0 1 1,0-1 0,0 0-1,0 0 1,-1 0-1,1 0 1,0 1-1,0-1 1,-1 0-1,1 0 1,0 1-1,-1-1 1,1 0 0,-1 0-1,1 1 1,-1-1-1,1 0 1,-1 1-1,1-1 1,-1 1-1,0-1 1,1 1-1,-1-1 1,0 1 0,0-1-1,1 1 1,-1 0-1,0-1 1,0 1-1,1 0 1,-1 0-1,0-1 1,0 1-1,0 0 1,0 0-1,1 0 1,-1 0 0,-1 0-75,-27 30 2530,9 3-2530,1 1 0,2 1 0,2 0 0,1 2 0,2-1 0,1 2 0,2-1 0,2 1 0,0 8 0,-1 13-34,2-25-63,2 1 1,1-1-1,2 1 0,1 0 0,3 21 97,-2-50-38,0 0-1,1 0 0,-1 0 1,1 0-1,0 0 0,1-1 0,-1 1 1,1 0-1,0-1 0,1 0 1,-1 0-1,1 0 0,0 0 1,0-1-1,1 1 0,-1-1 1,1 0-1,0 0 0,0-1 1,1 1-1,-1-1 0,1 0 1,-1-1-1,1 1 0,0-1 1,0-1-1,0 1 0,0-1 1,0 0-1,0 0 0,0 0 1,1-1-1,-1 0 0,0 0 1,0-1-1,0 0 0,1 0 1,-1 0-1,0-1 0,0 0 1,3-1 38,13-9 153,0 0 0,0-1 0,-1 0 0,-1-2 1,-1-1-1,0 0 0,-1-2 0,-1 0 0,0 0 0,-2-2 1,0 0-1,-1-1 0,6-12-153,-2 5 9,0-1-1,-2-1 1,-2 0-1,0-1 1,-2-1 0,-2 0-1,-1-1 1,-1 0 0,-1 0-1,-3 0 1,0-1-1,-2 0 1,-2-19-9,0 47 0,-1-1 0,0 1 0,0 0 0,0 0 0,0 0 0,-1 0 0,0 0 0,-1 0 0,1 1 0,-1-1 0,0 1 0,0-1 0,-1 1 0,0 0 0,1 1 0,-2-1 0,1 0 0,-1 1 0,1 0 0,-1 0 0,0 1 0,0-1 0,-1 1 0,1 0 0,-1 0 0,0 1 0,-4-2 0,-1 2-213,0 0 0,0 0 0,-1 1-1,1 0 1,0 1 0,-1 1 0,1 0 0,0 0 0,-1 1 0,1 0-1,-10 4 214,7-1-666,0 1 0,0 0 0,1 1 0,-1 0 0,2 1 0,-1 0 0,1 1 1,0 1-1,1 0 0,0 1 0,1 0 0,0 0 0,-5 8 666,-11 22-9337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76 14350,'0'0'8552,"0"0"-5285,0 0-224,0 0-833,0 0-865,-72-76-1345,66 76 0,5 0 0,1 0 0,0 3 0,0 1 0,4 5 0,2 1 0,4-1 0,-3 2 0,-1-2-2050,0 2-2883,-3-2-4419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220 118 21492,'8'-37'1467,"-1"-3"289,-6 0 3910,-13 71-3280,-17 73-2386,4 1 0,5 0 0,1 32 0,-31 222 0,23-203-1528,-16-7-3387,33-120-3216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2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12428,'0'0'10538,"0"0"-6241,0 0-1943,0 0-426,13 16-882,179 222-870,-155-200-176,1-2 0,2-2 0,1-1 0,26 14 0,-65-45-3,-1 0 1,1-1-1,0 1 1,0 0-1,0-1 0,0 1 1,0-1-1,0 0 1,0 1-1,0-1 0,1 0 1,-1-1-1,0 1 1,1 0-1,-1 0 0,0-1 1,1 0-1,-1 1 1,1-1-1,-1 0 0,1 0 1,-1 0-1,1-1 1,-1 1-1,1-1 0,-1 1 1,1-1-1,-1 0 1,0 0-1,0 0 0,1 0 1,-1 0-1,0 0 0,0-1 1,0 1-1,0-1 1,0 1-1,0-1 0,-1 0 1,1 0-1,0 0 3,4-18 12,0 1 0,-2-1 0,0 0 0,-2 0 0,0-1-1,-1 1 1,-1 0 0,-1-1 0,-2-9-12,4 15 0,-2 1 0,0-1 0,-1 1 0,0 0 0,-1 0 0,-1 0 0,0 0 0,-1 0 0,-1 1 0,0-1 0,0 2 0,-2-1 0,-1-1 0,4 10 0,-1 1 0,0 1 0,-1-1 0,1 1 0,0 0 0,-1 0 0,1 1 0,-1-1 0,0 2 0,1-1 0,-1 1 0,0 0 0,1 0 0,-1 1 0,0 0 0,1 0 0,-1 0 0,1 1 0,-1 0 0,1 0 0,0 1 0,0 0 0,0 0 0,0 0 0,1 1 0,-1 0 0,1 0 0,-4 3 0,-37 29 0,1 2 0,3 2 0,1 2 0,1 1 0,3 2 0,2 2 0,1 2 0,-12 27 0,-78 127-1174,69-107-4699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 18449,'0'0'8601,"0"0"-4998,-10 21-1831,-52 153-1430,52-119-457,3 1 0,2 0 0,3 0-1,2 0 1,2 1 0,3-1 0,8 32 115,-5-30-8136,-5-41 166</inkml:trace>
  <inkml:trace contextRef="#ctx0" brushRef="#br0" timeOffset="484.102">113 89 18738,'0'0'4484,"0"-13"-1308,-5-40-517,-8 42 457,-5 37-2549,6-6-566,2 1 0,0 0 0,1 0 0,1 1 0,1 0 0,1 1 0,1-1 1,1 1-1,1 0 0,1 0 0,1 1 0,2-1 0,0 0 0,1 0 0,1 0 0,1 0 0,1 0 0,1-1 0,1 0 0,1 0 0,1-1 0,1 1 0,1-2 0,0 0 0,2 0 0,4 4-1,84 61-508,-97-83 488,1 1 0,-1-1 1,1 0-1,0 0 1,-1-1-1,1 1 1,0-1-1,0 0 1,0-1-1,0 1 1,0-1-1,0 0 1,0 0-1,0 0 1,0-1-1,0 0 1,0 0-1,0 0 1,0 0-1,-1-1 1,1 0-1,0 0 1,-1 0-1,3-2 20,12-12 107,-1-1 1,0-1-1,-2-1 0,0 0 0,-1-1 1,-1 0-1,-1-2 0,-1 1 0,2-6-107,-6 12 12,11-15-12,-1-1 0,-2 0 0,-1-1 0,-1-1 0,-2 0 0,-1-1 0,-2 0 0,-1 0 0,-2-1 0,1-17 0,-7 46 0,-1 1 0,1 0 0,-1-1 0,0 1 0,-1 0 0,1-1 0,-1 1 0,0 0 0,0 0 0,0 0 0,-1 1 0,0-1 0,0 0 0,0 1 0,-1 0 0,1 0 0,-1 0 0,0 0 0,0 0 0,0 1 0,-1 0 0,1 0 0,-1 0 0,1 0 0,-1 1 0,0 0 0,0 0 0,-1 0 0,1 0 0,0 1 0,0 0 0,-1 0 0,1 1 0,-1-1 0,1 1 0,-5 1 0,-6-2-373,1 1 0,0 0 0,-1 2 0,1-1 0,0 2 0,-1 0 0,1 1 0,-11 5 373,13-5-731,1 2 0,1-1 0,-1 1 1,1 1-1,0 0 0,0 1 0,1 0 0,0 0 0,0 1 1,-3 5 730,-12 20-10592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8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176 131 22133,'9'-14'2279,"28"-45"-464,-34 54-1636,0 1 0,1 0 0,-1 0 0,1 0 0,-1 0 0,1 1 0,0-1 0,1 1 0,-1 0 0,0 0 0,1 1 0,0-1 0,-1 1 0,1 0 0,0 0 0,0 1 0,0 0-1,1-1 1,-1 2 0,0-1 0,0 0 0,1 1 0,-1 0 0,0 1 0,1-1-179,-3 3-5,1 0-1,0 0 0,-1 0 1,0 0-1,0 1 1,0-1-1,0 1 1,0 0-1,-1 0 1,1 0-1,-1 0 1,0 0-1,-1 0 1,1 1-1,-1-1 1,1 0-1,-2 1 1,1 0-1,0-1 1,-1 1-1,0-1 1,0 1-1,0 0 1,0-1-1,-1 1 1,0-1-1,0 1 1,0-1-1,0 1 1,-3 3 5,-4 12-285,-2 0 0,0 0 0,-2-1 0,0-1 0,0 0 0,-2-1 0,-1 0 0,0-1 0,0 0 0,-2-2 0,0 0 0,-1 0 0,-9 4 285,-21 12-91,60-55 582,-5 17-450,1 2-1,1-1 0,-1 1 1,1 0-1,0 1 1,1 0-1,-1 1 1,1-1-1,0 2 0,0 0 1,0 0-1,0 0 1,1 2-1,-1-1 1,1 1-1,2 1-40,-8 0 17,1 0 0,-1 0 0,1 1 0,0-1-1,-1 2 1,0-1 0,1 0 0,-1 1 0,0 0 0,0 0 0,0 1 0,0 0-1,0-1 1,0 2 0,-1-1 0,1 0 0,-1 1 0,0 0 0,0 0 0,-1 0-1,1 0 1,-1 1 0,0 0 0,0-1 0,0 1 0,-1 0 0,1 0-1,-1 1 1,-1-1 0,2 6-17,-1-2 142,0 1 0,-1 0 0,0 0 1,-1 0-1,0 0 0,-1 0 0,0 0 0,0 0 0,-1 0 0,-1 0 0,0-1 0,0 1 0,0-1 0,-1 0 0,-1 0 0,-3 6-142,-97 128 1528,98-133-1500,1-1 0,-1 1-1,-1-2 1,1 1 0,-2-1-1,1-1 1,-1 1 0,0-1-1,-1-1 1,1 0 0,-1 0 0,-1-1-1,1 0 1,-1-1 0,1 0-1,-1 0 1,-1-1 0,1-1 0,0 0-1,-1-1 1,-1 0-28,8-2-17,1 0 0,0 0 0,-1 0-1,1-1 1,0 0 0,0 0 0,0 0 0,0-1 0,1 1-1,-1-1 1,0 0 0,1 0 0,0 0 0,0 0 0,0-1 0,0 1-1,0-1 1,1 0 0,0 0 0,0 0 0,0 0 0,0 0 0,0 0-1,1 0 1,0-1 0,0 1 0,-1-3 17,-3-126-1144,28 46-2447,4 33-2459,-8 26-1183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315 370 12972,'14'-56'7139,"8"-31"-189,-8-45-1495,-14 129-5448,0-1-1,0 0 1,0 0-1,0 0 1,-1 1 0,0-1-1,0 0 1,0 0 0,0 1-1,0-1 1,-1 1-1,0-1 1,1 1 0,-1 0-1,-1-1 1,1 1-1,0 0 1,-1 1 0,1-1-1,-1 0 1,0 1-1,0-1 1,0 1 0,0 0-1,-1 0 1,1 0-1,-1 0 1,1 1 0,-1-1-1,1 1 1,-1 0-1,0 0 1,1 0 0,-1 1-1,0 0 1,0-1-1,0 1 1,-2 0-7,-8 4-14,0-1 0,0 1 1,1 1-1,0 1 0,0 0 0,0 0 0,1 1 0,0 1 1,1 0-1,-1 1 0,1 0 0,1 1 0,0 0 0,0 0 1,1 1-1,0 0 0,1 1 0,1 0 0,0 0 0,0 1 1,1 0-1,-4 11 14,6-16-265,0 0 0,1 0 1,0 0-1,0 1 0,1-1 1,0 1-1,0 0 0,1 0 0,0-1 1,1 1-1,0 0 0,0 0 1,1 0-1,0 0 0,1-1 1,0 1-1,0 0 0,0-1 1,1 0-1,1 1 0,-1-1 0,2-1 1,-1 1-1,3 3 265,-3-9-33,0 0 0,0 0 0,0-1 0,1 0 0,-1 0 0,0 0 0,1 0 0,-1-1 0,1 0 0,-1 1 0,0-2 0,1 1 0,-1 0 0,1-1 0,-1 0 0,0 0 0,0 0 0,1-1 0,-1 1 0,0-1 0,0 0 0,0 0 0,-1 0 0,1-1 0,0 0 0,-1 1 0,0-1 1,1-1 31,149-147 5585,-153 151-5564,0-1-1,1 0 0,-1 0 1,0 1-1,1-1 0,-1 0 1,1 1-1,-1-1 0,1 1 1,-1-1-1,1 0 0,0 1 1,-1 0-1,1-1 1,0 1-1,-1-1 0,1 1 1,0 0-1,0-1 0,-1 1 1,1 0-1,0 0 0,0-1 1,0 1-1,-1 0 0,1 0 1,0 0-1,0 0 0,0 0 1,-1 0-1,1 0 0,0 1 1,0-1-1,0 0 0,-1 0 1,1 1-1,0-1 0,0 0 1,-1 1-1,1-1 0,0 0 1,-1 1-1,1-1 0,0 1 1,-1 0-1,1-1 0,-1 1 1,1-1-1,-1 1 0,1 0 1,-1-1-1,1 1 0,-1 0 1,0 0-1,1-1 0,-1 1 1,0 0-20,3 52 835,-3-41-776,-3 27-59,-2-1 0,-1 0 0,-2 0 0,-2-1 0,-2 0 0,-3 7 0,-18 60 0,-29 130 0,61-231-23,1-3-197,1 0-1,-1 0 1,0 0-1,0 0 0,1 0 1,-1 0-1,0 0 0,0 0 1,0 0-1,1 0 1,-1 0-1,0 0 0,0 0 1,1 0-1,-1 1 1,0-1-1,0 0 221,1-2-279,8-13-4547,2-4-3208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9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3395,'0'0'16149,"0"0"-10784,0 0-3379,12-4-417,123-20 1036,-129 24-2521,-4-1-71,0 0 0,1 1 0,-1-1 0,0 0 0,1 1 0,-1 0 0,1 0 0,-1 0 0,0 0 0,1 0 0,-1 0 0,1 0 0,-1 1 0,0 0 0,1-1 0,-1 1 0,0 0 0,0 0 0,1 0 0,-1 0 0,0 0 0,0 1 0,0-1 0,0 1 0,-1-1 0,1 1 0,0 0 0,-1-1 0,1 1 0,-1 0 0,1 0 0,-1 0 0,0 0 0,0 1 0,0-1 0,0 0 0,0 0 0,-1 1 0,1-1 0,-1 0 0,1 1 0,-1 1-13,-5 6 0,0-1 0,0 0-1,-1 0 1,0 0 0,-1 0 0,0-1-1,0 0 1,-1-1 0,0 0-1,0 0 1,-1 0 0,0-1 0,0 0-1,0-1 1,-5 2 0,9-4 10,-82 58 342,126-52-251,-33-9-95,152-13 148,2-1-5502,-139 15-898,-5 4-5381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1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23831,'0'0'3469,"0"0"-1013,0 0-561,1 4-934,2 28-897,-2 0 0,0 1-1,-3-1 1,0 1 0,-6 20-64,-3 76-2166,10-100-2163,-1-6-2825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2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98 19699,'0'0'3331,"0"0"-187,-1-14-432,-4-41-849,6 53-1810,-1 1-1,1-1 1,0 0 0,0 1-1,-1-1 1,1 1 0,0 0-1,0-1 1,1 1 0,-1 0-1,0-1 1,0 1 0,1 0-1,-1 0 1,0 0 0,1 0-1,-1 0 1,1 1 0,-1-1-1,1 0 1,0 1 0,-1-1-1,1 1 1,0 0 0,-1-1-1,1 1 1,0 0 0,-1 0-1,1 0 1,0 0 0,-1 0-1,1 0 1,0 1 0,0-1-1,-1 0 1,1 1 0,-1 0-53,4-1 37,0 1-36,0-1 1,0 1-1,0 0 0,-1 1 1,1-1-1,0 1 1,-1 0-1,1 0 0,-1 1 1,1-1-1,-1 1 1,0 0-1,0 0 0,-1 0 1,1 1-1,-1-1 0,1 1 1,-1 0-1,0 0 1,0 0-1,-1 0 0,1 1 1,-1-1-1,0 1 0,0-1 1,-1 1-1,1 0 1,-1 0-1,0 2-1,2 4-1,-1 0 1,0 0-1,-1 1 0,-1-1 1,1 0-1,-2 1 0,0-1 1,0 0-1,-1 0 0,0 0 1,-1 0-1,-3 8 1,-54 91 0,59-109 0,0 0 0,1-1 0,-1 1 0,1 0 0,0 0 0,-1 0 0,1 0 0,-1 0 0,1-1 0,0 1 0,0 0 0,0 0 0,0 0 0,-1 0 0,1 0 0,0 0 0,0 0 0,1 0 0,-1 0 0,0 0 0,0 0 0,0-1 0,1 1 0,-1 0 0,0 0 0,1 0 0,-1 0 0,1 0 0,-1-1 0,1 1 0,-1 0 0,1 0 0,0-1 0,-1 1 0,1 0 0,0-1 0,-1 1 0,1-1 0,0 1 0,0-1 0,0 1 0,-1-1 0,1 0 0,0 1 0,0-1 0,0 0 0,0 0 0,0 1 0,0-1 0,0 0 0,0 0 0,0 0 0,0 0 0,0 0 0,-1-1 0,1 1 0,0 0 0,0 0 0,0 0 0,0-1 0,0 1 0,0-1 0,-1 1 0,1-1 0,0 1 0,0-1 0,0 1 0,0-1 0,4 0 0,268-42-6491,-236 37-1816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09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 10346,'0'0'9545,"0"0"-4757,0 0-1825,0 0-710,0 0-908,0 0-581,0 0-375,0 0-271,9-4-54,-3 1-58,1 0-1,0 0 1,0 0 0,0 1-1,0 0 1,0 1 0,1 0 0,-1 0-1,0 0 1,1 1 0,-1 0-1,0 1 1,1-1 0,3 2-6,-8-2-68,-1 0-1,1 0 1,0 0 0,-1 0 0,1 0 0,-1 1-1,1-1 1,-1 1 0,1-1 0,-1 1-1,1 0 1,-1 0 0,0 0 0,1 1 0,-1-1-1,0 0 1,0 1 0,0-1 0,0 1-1,0 0 1,0 0 0,-1 0 0,1 0-1,0 0 1,-1 0 0,0 0 0,1 0 0,-1 1-1,0-1 1,0 1 0,0-1 0,-1 0-1,1 1 1,0 0 0,-1-1 0,0 1 0,0-1-1,0 1 1,0-1 0,0 1 0,0 2 68,-7 7-141,0 1 1,0-1 0,-1-1 0,0 1-1,-1-1 1,-1-1 0,0 0-1,0 0 1,-1-1 0,-4 2 140,3 0-7,-58 59 1753,70-68-1701,1 0 1,-1-1-1,1 1 0,0 0 1,0-1-1,0 1 0,0-1 1,0 0-1,0 1 0,0-1 1,0 0-1,1 1 1,-1-1-1,0 0 0,1 0 1,-1 0-1,1 0 0,-1 0 1,1-1-1,0 1 0,-1 0 1,1-1-1,0 1 0,-1-1 1,1 0-1,0 1 1,0-1-1,0 0 0,-1 0 1,1 0-1,0 0 0,0-1 1,-1 1-1,1 0 0,0-1 1,-1 1-1,2-1-45,-1 1 36,23-2-58,1 0 1,-1-2-1,0-1 1,0-1 0,0 0-1,18-9 22,-3 3-1734,-27 10-1518,0 1-3890,-10 1-4662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311 348 14350,'0'0'4286,"0"0"-1398,0 0 171,-6-15-342,-19-48-869,24 59-1720,-1 1 0,1-1 0,0 0 0,1 0 0,-1 0 0,1 0 1,0 0-1,0 0 0,0 0 0,0 1 0,1-1 0,-1 0 0,1 0 0,0 0 1,0 0-1,1 1 0,-1-2-128,2-3 165,2-4-115,0 1-1,1-1 1,0 1-1,1 0 1,0 0-1,1 0 1,0 1-1,1 1 1,0-1 0,0 1-1,1 1 1,0 0-1,0 0 1,1 1-1,0 0 1,1 1-1,7-3-49,-10 5 18,-1 0 0,1 1 0,0 1 1,0-1-1,1 1 0,-1 1 0,0-1 0,1 2 0,-1-1 0,0 1 0,1 1 0,-1 0 0,0 0 0,1 1 0,-1 0 0,0 0 0,0 1 1,0 0-1,-1 1 0,1 0 0,-1 0 0,0 1 0,0 0 0,4 4-18,-4-3 0,-2 1 0,1 0 0,-1 0 0,0 0 0,0 1 0,-1 0 0,0 0 0,-1 0 0,1 0 0,-2 1 0,1 0 0,-1 0 0,0 0 0,-1 0 0,0 0 0,-1 1 0,0-1 0,0 0 0,-1 1 0,0-1 0,-1 1 0,0-1 0,-2 9 0,-3 9 0,0 0 0,-2-1 0,-1 0 0,-1-1 0,-2 0 0,0-1 0,-11 17 0,-2-1-69,-2-1-1,-1-1 1,-2-1-1,-2-2 1,-1-1 0,-2-2-1,-1-1 1,-1-2-1,-1-1 1,-2-2 0,-10 3 69,38-22 37,1-1 1,-1 0 0,0-1 0,-1 0-1,1-1 1,-1-1 0,0 0 0,0 0-1,0-1 1,0-1 0,0 0 0,0-1-1,0-1 1,-11-1-38,21 1 6,0 0 0,1 0 0,-1 0 0,1 0-1,-1-1 1,1 1 0,-1-1 0,1 0 0,0 1 0,0-1 0,-1 0-1,2-1 1,-1 1 0,0 0 0,0 0 0,1-1 0,-1 1 0,1-1-1,0 0 1,-1 1 0,1-1 0,1 0 0,-1 1 0,0-1-1,1 0 1,-1 0 0,1 0 0,0 0 0,0 0 0,0 0 0,0-1-6,25-89 53,-18 79-53,1 1 0,0-1 0,1 2 0,0-1 0,1 1 0,1 0 0,0 1 0,0 1 0,1 0 0,1 0 0,-1 1 0,2 0 0,-1 2 0,1-1 0,0 2 0,1 0 0,-1 0 0,1 1 0,8-1 0,-19 6 0,1 0 0,0 0 0,0 1 0,0-1 0,-1 1 0,1 0 0,0 0 0,-1 0 0,1 1 0,-1 0 0,1 0 0,-1 0 0,0 0 0,0 1 0,0-1 0,0 1 0,0 0 0,-1 0 0,1 1 0,-1-1 0,0 1 0,0 0 0,0 0 0,0 0 0,-1 0 0,0 0 0,0 0 0,0 1 0,0 0 0,37 138 0,-32-97-32,-6-30-70,0 0 0,2-1 0,-1 1 0,2-1 1,0 1-1,1-1 0,1 0 0,0-1 0,1 1 1,0-1-1,1 0 0,1-1 0,3 4 102,18 3-3385,5-14-3405,-11-6-545</inkml:trace>
  <inkml:trace contextRef="#ctx0" brushRef="#br0" timeOffset="188.665">824 777 15567,'0'0'9705,"0"0"-6246,0 0-736,0 0-1410,0 0-1313,0 0 0,0 0 0,0 0 0,32-80 0,-19 76 0,0 1 0,4 0-2114,3 0-4612,-5-1-12749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1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87 15310,'0'0'4634,"0"0"-2061,0 0-379,0 0-42,0 0-636,0 0-566,0 0-315,-12-1-122,7 15-502,0 1-1,1-1 1,1 1 0,0 0-1,1 0 1,0 0 0,1 0-1,1 0 1,1 1 0,1 4-11,-1-7-36,0-1 1,1 0 0,1 0-1,0 0 1,1 0 0,0 0 0,1 0-1,0-1 1,1 0 0,0 0 0,1-1-1,0 0 1,4 4 35,-7-9-44,1 1 1,0-1-1,0 0 0,0 0 1,1-1-1,-1 1 0,1-1 1,0 0-1,1-1 0,-1 0 1,0 0-1,1 0 0,0 0 1,0-1-1,0-1 0,0 1 1,0-1-1,0 0 1,0 0-1,0-1 0,0 0 1,1-1-1,4 0 44,-1-4 96,-1 0 0,1-1 0,-1 0 0,-1 0 0,1-1 0,-1-1 1,0 0-1,-1 0 0,0 0 0,0-1 0,-1 0 0,0-1 0,0 0 0,-1 0 0,0 0 0,-1-1 0,-1 1 1,4-11-97,13-24 479,-2-1 0,-1-1 0,-3-1 0,8-48-479,-20 72 0,-8 15 0,-5 29-27,2 0 0,0 1 0,1-1-1,1 2 1,1-1 0,1 1 0,1-1 0,1 1 0,0 0 0,2 0 0,1 0-1,2 15 28,-2-26-489,0 1-1,1-1 1,1 0-1,0 0 0,0 0 1,1 0-1,0-1 0,1 1 1,0-1-1,5 7 490,-8-14-455,0 0 0,0 0 0,1 0-1,0 0 1,-1 0 0,1-1 0,0 1 0,0-1 0,0 0-1,1 0 1,-1 0 0,0 0 0,1 0 0,-1-1-1,1 0 1,0 0 0,-1 0 0,1 0 0,0 0-1,0-1 1,0 1 0,-1-1 0,1 0 0,0 0-1,0-1 1,0 1 0,0-1 0,-1 0 0,1 0-1,0 0 1,-1 0 0,1-1 0,1 0 455,58-39-5244,-12-19 5264,-34 32 2555,-1-2-1,-2 0 1,-1-1-1,-1 0 0,-2-1 1,0-2-2575,-5 12 1859,4-6 3374,-9 56-2305,-65 227-2928,53-205-416,1 0-1,3 0 1,2 1-1,3 0 1,1 14 416,10-11-3988,9-24-2140,-4-23-1501</inkml:trace>
  <inkml:trace contextRef="#ctx0" brushRef="#br0" timeOffset="294.854">714 311 15503,'4'-32'1405,"-3"21"-704,1-1-1,0 1 0,0-1 1,1 1-1,1 0 0,0 0 1,0 0-1,1 0 0,1-1-700,-1 6 425,0-1 1,0 1-1,0 0 0,1 0 0,0 1 0,0 0 0,1 0 0,-1 0 0,1 1 1,0 0-1,0 0 0,0 0 0,1 1 0,-1 1 0,1-1 0,0 1 1,0 0-1,4 0-425,-2 0 47,0 1 0,0 0 0,0 0 1,0 1-1,0 1 0,0-1 0,-1 2 0,1-1 1,0 1-1,0 1 0,-1 0 0,1 0 0,-1 1 1,0 0-1,0 0 0,0 1 0,-1 1 0,0-1 1,0 1-1,0 1 0,0-1 0,4 7-47,-9-9-3,0 0 0,0 0 0,0 1 0,-1-1 0,0 1 0,0-1 0,0 1 0,0 0 0,-1 0 0,1 0-1,-1 0 1,-1 0 0,1 1 0,-1-1 0,0 0 0,0 0 0,0 0 0,-1 0 0,1 1 0,-1-1 0,-1 0 0,1 0 0,-1 0 0,0-1 0,0 1 0,0 0-1,-1-1 1,1 1 0,-1-1 0,0 0 0,-1 0 0,0 1 3,-7 7-132,0 0 0,-1-1 0,-1 0 0,1-1 0,-2-1 0,1 0 0,-1 0 0,-1-2 0,-11 6 132,18-10-231,1 1 1,0-1 0,-1-1-1,0 1 1,1-1-1,-1 0 1,0-1 0,0 0-1,0 0 1,0-1 0,0 0-1,0 0 1,-2-1 230,1-22-7154,10 7-20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0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64 19346,'0'0'3267,"0"0"-512,0 0-96,0 0-1090,0 0-640,-62 108-289,43-31-63,-1 15-257,-2 9-127,6 5-161,-4 3 32,4-6-64,0-3-481,5-10-1088,3-2-1186,3-11-2017,5-16-3396</inkml:trace>
  <inkml:trace contextRef="#ctx0" brushRef="#br0" timeOffset="409.449">113 299 17841,'1'-134'3523,"-2"129"-3299,0-1 1,1 1-1,-1-1 0,1 1 0,0 0 0,1-1 1,-1 1-1,1 0 0,0-1 0,1 1 1,-1 0-1,1 0 0,0 0 0,0 0 0,1 0 1,-1 0-1,1 1 0,0-1 0,0 1 0,1 0 1,-1 0-1,1 0 0,0 0 0,0 0 1,0 1-1,1 0 0,-1 0 0,1 0 0,0 1 1,-1-1-1,1 1 0,0 0 0,1 0 0,-1 1 1,4-1-225,0-1 56,0 0 0,0 0 0,0 1 0,0 0 0,1 0 0,-1 1 0,0 1-1,1 0 1,-1 0 0,1 1 0,-1 0 0,0 0 0,1 1 0,-1 0 0,0 1 0,0 0 0,0 0 0,-1 1 0,1 0 0,-1 1 0,0 0 0,0 0 0,0 1 0,-1 0 0,0 0 0,0 1 0,-1-1 0,1 2 0,-2-1 0,1 1 0,-1-1 0,0 2 0,0-1 0,-1 0 0,0 1 0,-1 0 0,0 0-56,-2-1-43,-1-1 0,0 0 0,0 0 1,-1 1-1,0-1 0,0 0 0,0 0 0,-1 0 1,-1 0-1,1 0 0,-1 0 0,0-1 0,0 1 0,-1-1 1,0 0-1,0 0 0,0 0 0,-1-1 0,0 1 0,-5 3 43,-4 5-195,0-2-1,0 0 0,-2-1 1,1 0-1,-1-2 0,-1 1 1,-10 3 195,-18-3-192,49-17 218,4 1-17,0 0-1,1 0 1,0 1-1,1 0 1,-1 1 0,1 0-1,-1 1 1,1-1-1,0 2 1,1 0-1,-1 0 1,0 0-1,1 2 1,-1-1-1,2 1-8,-5 0 7,-1 1 0,1-1 0,-1 1 0,0 1 0,1-1 0,-1 1 0,0 0 0,0 1-1,0-1 1,0 1 0,-1 0 0,1 1 0,-1-1 0,1 1 0,-1 0 0,0 0-1,-1 1 1,1 0 0,-1 0 0,0 0 0,0 0 0,-1 0 0,1 1 0,-1-1 0,0 1-1,-1 0 1,1 0 0,-1 0 0,-1 1 0,2 3-7,0 1 36,-1 0 0,0 0 1,-1 0-1,0 0 0,-1 0 0,0 0 0,0 1 1,-2-1-1,1 0 0,-1 0 0,-1 0 1,0-1-1,0 1 0,-1 0 0,-1-1 0,1 0 1,-4 4-37,3-7 44,-1 0 0,0-1 1,0 1-1,0-1 0,-1-1 1,0 1-1,0-1 1,0 0-1,-1-1 0,1 0 1,-1 0-1,0 0 1,0-1-1,-1 0 0,1-1 1,-1 0-1,1 0 0,-1-1 1,0 0-1,1-1 1,-1 0-1,0 0 0,0-1 1,1 0-1,-1 0 0,0-1 1,1 0-1,0 0 1,-8-4-45,5 2-129,0-1 0,1 1 1,-1-2-1,1 0 0,0 0 1,0 0-1,1-1 0,0-1 1,0 0-1,-5-6 129,9 8-482,-1-1 0,1 0 0,1 0 0,-1 0 0,1 0 0,0-1 0,1 0 0,0 0 0,0 0 0,0 0 0,1 0 0,1 0 0,-1-1 0,1-6 482,2-11-4447,6 8-2445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08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300 202 16111,'0'0'3550,"-1"-14"-854,-4-48-37,4 57-2406,1 1 1,1-1-1,-1 0 1,1 1 0,-1-1-1,1 0 1,1 1-1,-1-1 1,1 1-1,-1 0 1,1-1-1,1 1 1,-1 0 0,0 0-1,1 0 1,0 1-1,0-1 1,0 1-1,0-1 1,1 1 0,2-2-254,0 1 100,1 0 1,-1 0 0,1 1-1,0 0 1,0 0 0,0 0-1,1 1 1,-1 0 0,0 1 0,1-1-1,-1 1 1,1 1 0,0 0-1,-1 0 1,1 0 0,0 1-1,-1 0 1,3 1-101,-2 0 19,0 1-1,0 0 1,-1 0-1,1 1 1,-1-1 0,0 2-1,0-1 1,0 1-1,-1 0 1,1 1-1,-1-1 1,-1 1 0,1 0-1,-1 1 1,0-1-1,0 1 1,-1 0-1,0 0 1,0 1 0,-1-1-1,0 1 1,0 0-1,0 0 1,0 8-19,0-4-67,-1 1 1,0 0 0,-2 0-1,1 0 1,-1 1 0,-1-1-1,0 0 1,-1 0-1,-1-1 1,0 1 0,0 0-1,-1-1 1,-1 0 0,0 0-1,-5 8 67,-4 3-158,0-1-1,-2-1 0,-1 0 1,0-1-1,-1 0 0,-1-2 1,-1 0-1,-1-2 1,0 0-1,-1-1 0,-1-1 1,0-1-1,-1-1 0,0-2 1,-1 0-1,0-1 1,-1-2-1,1 0 0,-2-2 1,1-1-1,-3 0 159,26-4 53,-1 1-1,0-1 1,0 0-1,0 1 1,0-2-1,0 1 1,0 0-1,0-1 1,0 0-1,0 0 1,0 0 0,0 0-1,1-1 1,-1 1-1,0-1 1,1 0-1,0 0 1,-1 0-1,1-1 1,0 1-1,0-1 1,0 0 0,0 0-1,1 0 1,-1 0-1,1 0 1,0 0-1,0-1 1,0 1-1,0-1 1,1 0-1,-1 1 1,1-1-1,0 0 1,0 0 0,0 0-1,1 0 1,-1-2-53,1 1 46,1 0 1,-1 0-1,1 0 0,0 0 1,1 0-1,-1 1 1,1-1-1,0 0 1,0 1-1,0-1 1,1 1-1,-1 0 0,1 0 1,0 0-1,1 0 1,-1 0-1,0 1 1,1-1-1,0 1 1,0 0-1,0 0 0,0 0 1,1 1-1,-1-1 1,1 1-1,-1 0 1,1 1-1,0-1 1,0 1-1,2-1-46,1 0 61,0 0 1,1 1-1,-1-1 1,0 1-1,1 1 0,-1 0 1,1 0-1,-1 1 0,1 0 1,-1 0-1,0 1 1,0 0-1,0 0 0,0 1 1,0 0-1,0 1 1,-1-1-1,4 3-61,0 4-154,-1 1-1,0 0 1,0 0 0,-1 1 0,0 0-1,-1 1 1,-1 0 0,0 0-1,-1 0 1,0 1 0,-1 0 0,0 0-1,-1 1 1,-1-1 0,0 1-1,-1 0 1,0 13 154,24 91-1845,-13-92-2182,1-13-1577,3-4-4063</inkml:trace>
  <inkml:trace contextRef="#ctx0" brushRef="#br0" timeOffset="291.381">722 617 19538,'0'0'4293,"0"0"-1859,0 0-352,0 0-833,0 0-897,0 0-256,0 0-96,0 0-384,37-50-1185,-18 57-1731,-4-4-3170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161 158 16624,'0'0'4105,"8"-15"-913,27-50-506,-31 59-2486,1-1 0,1 1 0,-1 1 0,1-1 0,0 1 0,0 0 0,0 0 0,1 1 0,0 0 0,0 0 0,0 0 0,0 1 1,1 0-1,-1 1 0,1-1 0,-1 1 0,1 1 0,0 0 0,0 0 0,0 0 0,0 1 0,0 0 0,0 1 0,0 0 1,0 0-201,-2-1 12,0 0 0,0 1 1,0-1-1,0 1 0,0 0 1,0 1-1,0 0 0,0 0 1,-1 0-1,1 0 0,-1 1 1,0 0-1,0 0 0,0 0 1,0 1-1,0 0 0,-1 0 1,1 0-1,-1 0 0,0 1 1,-1 0-1,1 0 0,-1 0 1,0 0-1,0 0 0,0 0 1,-1 1-1,0 0 0,2 5-12,-2 2 5,0 1-1,-1-1 1,0 1 0,-2-1-1,1 1 1,-1-1-1,-1 1 1,-1-1 0,0 0-1,0 0 1,-1 0-1,-1 0 1,0-1-1,-1 0 1,0 0 0,-6 8-5,-4 6 13,-2-1 1,0-1-1,-2-1 1,-1-1-1,0 0 1,-24 17-14,29-25 37,0-1 1,0 0-1,-2-1 1,0-1-1,0 0 0,0-2 1,-2 0-1,1-1 0,-1-1 1,0-1-1,0-1 0,-1 0 1,-16 0-38,35-4 3,1-1 0,-1 0 0,0 0 0,1 0 0,-1 0 0,1-1 0,-1 1 0,0 0-1,1-1 1,-1 1 0,1-1 0,-1 1 0,1-1 0,-1 0 0,1 1 0,0-1 0,-1 0 0,1 0 0,0 0 0,0 0 0,0 0 0,-1-1 0,1 1 0,0 0 0,1 0 0,-1-1 0,0 1 0,0 0 0,0-1 0,1 1 0,-1-1 0,1 1-1,-1-1 1,1 0 0,0 1 0,-1-1 0,1 1 0,0-1 0,0 1 0,0-1 0,0 0 0,1 1 0,-1-1 0,0 1 0,1-1 0,-1 0-3,34-69 24,-29 65-24,0 0 0,0 0 0,1 0 0,0 1 0,0 0 0,0 1 0,0-1 0,1 1 0,0 0 0,0 1 0,0-1 0,0 1 0,0 1 0,1-1 0,-1 1 0,1 1 0,0-1 0,-1 2 0,1-1 0,0 1 0,0 0 0,-1 0 0,1 1 0,0 0 0,0 0 0,-1 1 0,1 0 0,-1 0 0,0 1 0,1 0 0,1 2 0,5 5-38,-1 1 0,0 1 0,-1 0 0,-1 0 0,0 1 0,0 1 0,-1-1 0,-1 2 0,-1-1 0,0 2 0,5 10 38,39 65-703,-16-55-4725,-4-25-4476,-13-11-869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5 102 14830,'0'-26'2360,"0"-8"413,-4-1 4511,14 28-1906,17 8-5404,-26 0 173,200 42-126,-83-2-21,-114-39 0,-1 1 0,1-1 0,-1 1 0,0 0 0,1 0 0,-2 0 0,1 0 0,0 0 0,0 1 0,-1-1 0,0 1 0,0 0 0,0 0 0,0 0 0,-1-1 0,1 2 0,-1-1 0,0 0 0,0 0 0,-1 0 0,1 1 0,-1-1 0,0 0 0,0 0 0,0 1 0,-1-1 0,1 0 0,-1 1 0,-54 144 0,15-56 0,12 14-2835,27-100 2313,0 0-1,1-1 0,-1 1 0,1 0 0,1 0 1,-1-1-1,1 1 0,0 0 0,1-1 1,0 1-1,0-1 0,0 1 0,1-1 0,3 6 523,9 9-10826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6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23414,'0'0'3454,"0"0"-416,0 0-930,11-10-1430,-4 3-634,-2 1-42,1 1 1,0 0-1,-1 0 1,2 0-1,-1 1 0,0 0 1,1 0-1,0 1 0,0-1 1,0 1-1,0 1 1,0 0-1,5-1-2,273-19-6417,-262 22-715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7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148 159 16303,'0'0'3962,"0"0"-994,0 0-96,0 0-577,0 0-757,0 0-487,-16 10-309,6-4-634,3-2-58,0 0 1,0 0-1,1 1 1,0 0-1,0 0 1,0 0-1,0 0 1,1 1-1,-1 0 1,2 1-1,-1-1 1,1 1-1,0 0 1,0 0-1,-1 5-50,-2 3 7,1 0-1,1 0 1,1 1-1,0 0 1,1-1 0,1 2-1,0-1 1,1 0-1,1 0 1,1 0-1,0 0 1,1 1 0,0-1-1,2-1 1,0 1-1,0 0 1,2-1-1,0 0 1,0 0 0,2-1-1,-1 1 1,2-2-1,0 1 1,1-1-1,0-1 1,4 4-7,-9-12 0,1 1 0,-1-1 0,1 0 0,0 0 0,1-1 0,-1 0 0,1 0 0,-1 0 0,1-1 0,0 0 0,0 0 0,0-1 0,0 0 0,0 0 0,0-1 0,0 0 0,0 0 0,0 0 0,0-1 0,0 0 0,0 0 0,0-1 0,0 0 0,0 0 0,5-3 0,2-2 0,0 1 0,-1-2 0,1 0 0,-2 0 0,1-2 0,-1 1 0,-1-1 0,0-1 0,0 0 0,-1-1 0,6-8 0,-1-5 0,-1 1 0,-1-2 0,-1 0 0,-1 0 0,-2-1 0,-1 0 0,-1-1 0,-1 0 0,-1 0 0,-1 0 0,-2 0 0,-1-1 0,-3-24 0,3 45 0,0 1 0,-1 0 0,0-1 0,-1 1 0,1 0 0,-1-1 0,-1 1 0,1 0 0,-1 0 0,-1 0 0,1 0 0,-1 0 0,0 1 0,-1-1 0,0 1 0,0 0 0,0 0 0,-1 0 0,1 0 0,-1 1 0,-1 0 0,1 0 0,-1 0 0,0 1 0,0 0 0,0 0 0,-1 0 0,1 1 0,-1 0 0,-4 1-365,0 0 0,0 1 0,0 0 0,0 1 0,0 0 0,1 1 0,-1 0 0,0 1 0,0 0 0,1 1 0,-1 0 0,1 0 0,0 1 0,0 1 0,0 0 0,0 0 0,1 1 0,0 0 0,-8 6 365,-22 22-7735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7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71 22357,'0'0'5541,"0"0"-3266,0 0-226,0 0-1504,0 0-545,0 0 0,0 0 0,0 0 0,0 0 0,-10-70 0,10 78-192,0 7-2787,4-1-3683,2 2-8296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223 0 16976,'0'0'8216,"0"0"-4960,0 0-1387,0 0-385,0 0-780,-14 15-474,-92 120-198,87-104-41,2 1 1,2 1-1,0 0 1,3 1-1,-1 4 9,10-27-20,1 0 0,0 0 0,0 0 0,1 0-1,0 0 1,1 1 0,0-1 0,1 0 0,0 0 0,1 1-1,0-1 1,1 0 0,0-1 0,1 1 0,0 0 0,1-1-1,0 0 1,3 5 20,-2-6-112,0 0 1,1-1-1,0 0 0,0 0 0,1 0 0,0-1 1,0 0-1,1-1 0,-1 0 0,2 0 0,-1-1 1,0 0-1,1-1 0,0 1 0,0-2 0,1 0 1,-1 0-1,0-1 0,1 0 0,0-1 0,-1 0 0,1 0 1,0-2-1,0 1 0,-1-1 0,1-1 0,-1 0 1,1 0-1,-1-1 0,0 0 0,1-1 0,-2 0 1,1-1-1,0 0 0,-1 0 0,0-1 112,5-6 148,-1 0 0,0 0-1,-1-2 1,0 0 0,-1 0-1,-1-1 1,0 0 0,-1 0-1,0-1 1,-2-1 0,0 1-1,-1-1 1,0 0 0,-1-1 0,-1 1-1,-1-1 1,-1 0 0,0 0-1,-1 0 1,-1 0 0,-1 0-1,0 0 1,-2 0 0,0 0 0,-1 0-1,0 1 1,-1 0 0,-2 0-1,1 0 1,-7-9-148,8 19-189,-1 0 0,0 0-1,0 1 1,0 0 0,-1 0 0,1 0-1,-2 1 1,1 0 0,0 0 0,-1 1 0,0 0-1,0 1 1,0-1 0,-1 2 0,1-1 0,-1 1-1,1 0 1,-8 0 189,8 1-485,-1 1 1,0 0-1,1 0 1,-1 1-1,0 0 0,1 0 1,-1 1-1,1 0 1,0 1-1,-1-1 0,1 2 1,1-1-1,-1 1 1,0 0-1,1 1 0,0 0 1,0 0-1,-5 5 485,-13 16-13303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08.1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43 207 9161,'0'0'6625,"1"-15"-3107,4-45-753,-2 40 4058,-2 37-5099,-34 673-1826,29-583-4739,-5-38-5836,3-47-1372</inkml:trace>
  <inkml:trace contextRef="#ctx0" brushRef="#br0" timeOffset="433.103">70 327 15791,'0'-180'7815,"0"173"-7408,0 0 0,1 0 0,-1-1 0,1 1-1,1 0 1,0 0 0,-1 0 0,2 1 0,-1-1 0,1 0-1,0 1 1,1-1 0,0 0-407,-1 3 89,1 0 0,-1 0-1,1 1 1,0-1 0,0 1 0,1-1-1,-1 1 1,1 1 0,-1-1 0,1 1 0,0-1-1,0 1 1,0 1 0,0-1 0,0 1-1,0 0 1,0 0 0,1 0-89,4 0 23,0 1 0,1 0 0,-1 0 0,0 1 0,0 0 0,0 1 0,0 0 1,0 1-1,0 0 0,0 0 0,-1 1 0,1 1 0,-1-1 0,0 1 0,5 5-23,-9-7-4,0 0 0,-1 1 0,0-1-1,0 1 1,0 0 0,0 0 0,-1 0-1,1 1 1,-1-1 0,0 1 0,0 0 0,-1 0-1,0 0 1,1 0 0,-2 0 0,1 0 0,0 1-1,-1-1 1,0 1 0,-1-1 0,1 1 0,-1-1-1,0 1 1,0-1 0,-1 1 0,0-1-1,1 1 1,-2-1 0,-1 5 4,-3 3-22,-1 0 0,0-1 0,0 0 0,-2 0 0,1-1 0,-2 0 0,1 0 0,-2-1 0,1 0 0,-1-1 0,-9 5 22,-19 19-20,39-32 18,-1 1 0,1-1 0,-1 0 0,1 1-1,-1-1 1,1 0 0,0 1 0,0-1 0,0 1-1,-1-1 1,1 0 0,0 1 0,1-1 0,-1 1-1,0-1 1,0 0 0,1 1 0,-1-1 0,1 0-1,-1 1 1,1-1 0,-1 0 0,1 1 0,0-1-1,0 0 1,-1 0 0,1 0 0,0 0-1,0 0 1,0 0 0,0 0 0,1 0 0,-1 0-1,0-1 1,0 1 0,0 0 0,1-1 0,-1 1-1,0-1 1,1 1 0,-1-1 0,0 1 0,1-1-1,-1 0 1,1 0 0,-1 0 0,0 0 0,1 0-1,-1 0 1,1 0 0,-1 0 0,0-1 0,1 1-1,-1-1 3,9 5 2,0-3 3,-1 1 0,1 1-1,-1 0 1,0 0 0,0 1 0,0 0-1,-1 1 1,0-1 0,1 2 0,-2-1-1,1 1 1,-1 0 0,1 1 0,-2 0 0,1 0-1,-1 0 1,0 1 0,-1 0 0,1 0-1,-2 0 1,1 1 0,-1 0 0,-1 0-1,1 0 1,-1 0 0,-1 0 0,0 1 0,1 8-6,-3-14 13,0 0 0,0 0 0,0 0 0,-1 0 0,1 0 0,-1 0 0,0 0 0,0-1 0,0 1 0,-1 0 0,1 0 0,-1-1 0,0 1 0,0-1 0,0 0 0,-1 1 0,1-1 0,-1 0 0,0 0 0,0-1 0,0 1 0,0-1 0,0 1 0,0-1 0,-1 0 0,1 0 0,-1 0 0,1-1-1,-2 1-11,-6 3 60,1-2-1,-1 1 0,0-1 1,0-1-1,-1 0 0,1 0 0,0-1 1,-1-1-1,1 0 0,-1 0 0,1-1 1,0-1-1,0 0 0,-3-1-59,8 2-107,1-1-1,-1 0 1,1 0-1,0 0 1,-1 0 0,1-1-1,0 0 1,1 0-1,-1-1 1,1 1 0,-1-1-1,1 0 1,0 0-1,0 0 1,1-1-1,-1 1 1,1-1 0,0 0-1,0 0 1,1 0-1,-1 0 1,1 0 0,1-1-1,-1 1 1,0-1-1,1 1 1,0-1-1,0-5 108,10-20-7276,-1 23-27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161 105 24023,'26'-103'5893,"-20"101"-3907,-8 25-1121,-114 482-865,57-150-1452,50-309-3048,3-10-3385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18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26970,'0'0'1062,"0"0"374,0 0 315,20-7-609,-8 1-981,-7 3-150,0 1-1,0-1 0,0 1 0,0 0 0,0 0 0,1 1 1,-1 0-1,0-1 0,1 2 0,-1-1 0,1 1 1,-1 0-1,1 0 0,-1 0 0,1 1 0,-1 0 1,1 0-1,-1 0 0,0 1 0,1 0 0,-1 0 1,0 0-1,0 0 0,1 2-10,380 286 0,-260-202-422,-132-105 209,-41-182 683,28 97-305,19 99-165,0 1 0,0-1 0,0 0 0,0 1 0,0-1 0,0 0 0,-1 1 0,1-1 0,-1 0 0,0 1 0,0-1 0,0 1 0,0-1 0,0 1 0,-1 0 0,1-1 0,-1 1 0,1 0 0,-1 0 0,0 0 0,0 0 0,0 0 0,0 0 0,0 1 0,0-1 0,-1 1 0,1-1 0,0 1 0,-1 0 0,1 0 0,-1 0 0,0 0 0,1 1 0,-1-1 0,1 1 0,-1-1 0,0 1 0,0 0 0,1 0 0,-1 0 0,0 0 0,1 1 0,-1-1 0,-2 2 0,-8 5 0,1 2 0,0-1 0,0 2 0,1-1 0,1 2 0,-1 0 0,1 0 0,-2 4 0,-5 5 0,-31 37 0,3 2 0,3 2 0,3 1 0,-20 44 0,-1 5-2081,19-42-5549,8-20-12255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2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13485,'0'0'8418,"0"0"-4707,0 0-1432,0 0-117,0 0-710,0 0-763,0 0-374,-1 15-102,-22 289 343,5-96-3207,11-72-4927,5-90 606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22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185 150 15246,'8'-18'4581,"30"-56"-1373,-35 69-2953,1 0 1,0 1-1,0 0 0,0 0 1,0 0-1,1 0 0,-1 1 0,1 0 1,0 0-1,0 0 0,0 0 1,1 1-1,-1 0 0,1 0 0,-1 0 1,1 1-1,0 0 0,-1 0 1,1 0-1,0 1 0,0 0 1,-1 0-1,3 1-255,-8-1 0,10-1 68,0 1 0,-1 1 0,1 0 0,-1 0 1,1 1-1,-1 0 0,1 0 0,-1 1 0,0 0 0,0 1 0,-1 0 0,1 1 0,-1 0 0,0 0 0,0 0 0,0 1 0,-1 1 0,0-1 0,0 1 0,0 0 0,-1 1 0,0-1 0,-1 1 0,0 0 0,0 1 0,0-1 0,-1 1 0,-1 0 0,1 0 0,-2 0 0,1 1 0,-1-1 0,0 0 0,-1 1 1,0 0-1,-1-1 0,0 1 0,0 0 0,-1-1 0,-1 1 0,1-1 0,-1 1 0,-2 3-68,-8 7 0,0-1 1,-2-1 0,0 0-1,-1-1 1,-1 0 0,0-1-1,-1-1 1,-1-1 0,0 0-1,-1-1 1,0-1 0,-1-1-1,-1-1 1,0 0 0,0-2-1,-7 2 0,17-5 16,0 0-1,-1 0 0,0-1 0,1 0 0,-2-1 0,1-1 1,0 0-1,-1 0 0,1-1 0,0-1 0,-1 0 1,1-1-1,-1 0 0,1-1 0,0 0 0,-1-1 0,1 0 1,1-1-1,-6-3-15,15 6 12,0 0 1,0-1-1,0 1 1,0-1-1,0 1 0,0-1 1,0 1-1,1-1 1,-1 0-1,1 0 1,0 0-1,-1 0 1,1 0-1,0 0 1,0-1-1,0 1 0,0 0 1,1 0-1,-1-1 1,1 1-1,-1 0 1,1-1-1,0 1 1,0-1-1,0 1 1,0 0-1,0-1 1,1 1-1,-1-1 0,1 1 1,-1 0-1,1 0 1,0-1-1,0 1 1,0 0-1,0 0 1,0 0-1,1 0 1,-1 0-1,1 0 0,-1 0 1,1 0-1,0 1 1,-1-1-1,1 1 1,0-1-1,0 1 1,0 0-1,0-1 1,0 1-1,1 0-12,9 1 0,1 0 0,-1 1 0,0 1 0,0 0 0,1 0 0,-2 2 0,1-1 0,0 1 0,-1 1 0,1 0 0,-1 1 0,-1 0 0,1 0 0,-1 1 0,0 1 0,-1-1 0,0 2 0,0-1 0,5 8 0,9 3 0,203 181-3032,-162-169-4949,-34-24 1473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23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191 258 4388,'43'-166'19651,"-7"75"-11185,-129 218-8204,65-89-262,8-16 0,2 1 0,1 1 0,0 1 0,2 1 0,1 0 0,1 0 0,2 1 0,0 1 0,-1 10 0,35-53 0,-14 6 0,0 0 0,1 0 0,0 1 0,0 0 0,1 1 0,0 0 0,0 0 0,1 2 0,0-1 0,0 1 0,0 1 0,0 0 0,1 1 0,0 0 0,0 1 0,-1 1 0,1 0 0,0 0 0,0 2 0,0-1 0,5 2 0,-11 1 0,0 0 0,0 1 0,-1-1 0,1 1 0,-1 1 0,0-1 0,0 1 0,-1 0 0,1 0 0,-1 1 0,0 0 0,3 4 0,-5-5 0,1 0 0,0 0 0,0 0 0,1 0 0,-1-1 0,1 0 0,0 0 0,0 0 0,1 0 0,-1-1 0,1 0 0,0 0 0,0-1 0,0 1 0,0-1 0,0-1 0,2 1 0,3-3 0,0-1 0,-1 0 0,1-1 0,-1 0 0,1-1 0,-1 0 0,0-1 0,-1 0 0,1 0 0,-1-1 0,0 0 0,0-1 0,-1 0 0,0 0 0,0-1 0,-1 0 0,0 0 0,0-1 0,-1 0 0,0 0 0,-1 0 0,1-1 0,-2 0 0,0 0 0,2-6 0,1 3 0,5-14 0,-53 118 0,-29 65-1759,6 2 0,2 21 1759,51-139-7340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2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98 18578,'0'-68'4841,"0"67"-4718,1 1 0,-1-1 0,0 0-1,1 0 1,-1 0 0,0 1 0,0-1-1,0 0 1,0 0 0,1 0 0,-1 1-1,0-1 1,0 0 0,0 0 0,-1 0-1,1 0 1,0 1 0,0-1 0,0 0-1,-1 0 1,1 0 0,0 1 0,-1-1-1,1 0 1,0 0 0,-1 1 0,1-1-1,-1 0 1,0 1 0,1-1 0,-1 1-1,1-1 1,-1 0 0,0 1 0,1 0-1,-1-1 1,0 1 0,0-1 0,1 1-1,-1 0 1,0-1 0,0 1 0,0 0-1,1 0 1,-1 0 0,0 0 0,0 0-1,0 0 1,0 0 0,1 0 0,-1 0-1,0 0 1,0 0 0,0 0 0,1 1 0,-1-1-1,0 0 1,0 0 0,0 1 0,1-1-1,-2 1-122,-31 32 1017,3 14-1073,2 2 1,2 0-1,2 2 1,3 1 0,1 0-1,4 1 1,1 2-1,3 0 56,9-46-306,3-20 301,6-18 194,-4 22-161,1 1 1,-1-1-1,1 1 0,1 0 1,-1 0-1,1 0 1,0 0-1,1 1 0,-1 0 1,1 0-1,0 0 1,1 0-1,-1 1 1,1 0-1,-1 0 0,1 0 1,0 1-1,1 0 1,-1 0-1,1 0 1,-1 1-1,1 0 0,0 0 1,0 1-1,0 0 1,0 0-1,-1 0 1,1 1-1,0 0 0,0 1 1,0 0-1,0 0 1,0 0-1,0 1 0,0 0 1,-1 0-1,3 1-28,86 86-83,-51-39 76,-41-47 10,-1-1 0,1 0 0,-1 0 0,1 0 0,0 0 0,0-1 0,0 1 0,0-1 0,0 0 0,0 0 0,0 0 0,0 0 0,0 0 0,1 0-1,-1-1 1,0 0 0,0 0 0,1 0 0,-1 0 0,0 0 0,1-1 0,-1 1 0,0-1 0,0 0 0,0 0 0,0 0 0,0 0 0,0-1 0,0 1 0,0-1 0,0 0 0,0 1 0,-1-1 0,1-1 0,-1 1 0,1 0 0,-1-1 0,0 1 0,0-1 0,0 0 0,0-1-3,11-10 25,-2-1 0,0 0 1,-1-1-1,0 0 0,-2-1 0,0 0 0,0 0 0,-2-1 0,0 1 0,-1-2 0,-1 1 0,-1 0 0,2-19-25,-29 89 0,-6 26 0,3 1 0,4 2 0,3 0 0,3 3 0,16-79-2,-6 25-681,1 1 0,2 0 0,1 0 0,1 0 0,2 0 0,2 13 683,5-21-5199,2-9-2414</inkml:trace>
  <inkml:trace contextRef="#ctx0" brushRef="#br0" timeOffset="289.91">819 597 16464,'0'0'7078,"0"0"-3522,0 0-481,0 0-1186,0 0-1184,0 0-705,0 0 0,0 0 0,7 2 0,-2 8 0,0-1-384,6-7-1762,-3 3-2947,-2-5-7271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0.2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113 183 20595,'0'0'2696,"0"0"-512,0 0 218,0 0-245,0 0-689,0 0-571,-8 9-572,-48 98-282,45-78-43,2 0 0,1 1 0,1 0 0,2 0 0,1 1 0,1-1 0,2 1 0,0 0 0,3-1 0,0 1 0,2-1 0,7 25 0,-8-42 0,1-1 0,0 0 0,1 0 0,0 0 0,1-1 0,0 0 0,1 0 0,0-1 0,1 1 0,0-1 0,1-1 0,0 0 0,0 0 0,1-1 0,0 0 0,0-1 0,1 0 0,0 0 0,0-1 0,1-1 0,0 0 0,0 0 0,0-1 0,10 2 0,-9-6 0,1 0 0,-1-1 0,0 0 0,0-1 0,0-1 0,-1 0 0,1 0 0,-1-2 0,1 1 0,-1-2 0,0 1 0,-1-2 0,0 1 0,0-2 0,0 1 0,-1-1 0,6-6 0,8-9 0,-2-1 0,0 0 0,-1-2 0,-2-1 0,0 0 0,7-18 0,-7 11 0,-2-1 0,-2 0 0,-1-2 0,-1 1 0,-3-2 0,-1 1 0,-1-2 0,-2 1 0,0-28 0,-5 57 0,1-1 0,-1 1 0,-1-1 0,0 1 0,0-1 0,-1 1 0,0-1 0,-1 1 0,0 0 0,0-1 0,-1 1 0,0 0 0,0 0 0,-1 1 0,-1-1 0,1 1 0,-1 0 0,-1 0 0,1 0 0,-2 1 0,1 0 0,-1 0 0,0 1 0,0 0 0,0 0 0,-1 0 0,0 1 0,0 0 0,-1 1 0,-6-4 0,-2 4-124,0 1 1,1 0-1,-1 1 0,0 1 1,0 0-1,0 1 0,0 1 1,0 1-1,0 0 0,0 1 1,0 1-1,-4 2 124,-1 1-588,1 1-1,0 1 1,1 1-1,0 0 1,1 1-1,0 2 1,0 0 0,1 1-1,1 0 589,-17 19-9652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0.6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117 46 23991,'0'0'2824,"0"0"-929,0 0-59,-13-8-458,-41-25-658,53 32-718,-1 1 1,1-1-1,0 1 0,-1-1 0,1 1 0,-1 0 1,1-1-1,-1 1 0,1 0 0,0 0 0,-1 0 1,1 0-1,-1 0 0,1 0 0,-1 1 0,1-1 1,-1 0-1,1 1 0,0-1 0,-1 1 0,1 0 0,0-1 1,-1 1-1,1 0 0,0 0 0,0 0 0,0-1 1,0 1-1,0 0 0,0 1 0,0-1 0,0 0 1,0 0-1,0 0 0,1 1 0,-1-1 0,0 0 1,1 1-1,-1-1 0,1 0 0,-1 1 0,1-1 1,0 1-1,0-1 0,0 1 0,0-1 0,0 0 0,0 1 1,0-1-1,0 1 0,0-1 0,1 1 0,-1-1 1,0 0-1,1 1 0,0 0-2,2 5-45,0 0-1,1 0 1,0-1-1,0 1 1,0-1 0,1 0-1,0 0 1,0-1 0,0 1-1,1-1 1,0 0-1,0-1 1,0 1 0,1-1-1,-1-1 1,3 2 45,-9-5-166,1 0 1,-1 0-1,1 0 1,-1 0-1,0 0 1,1 0-1,-1 0 0,1 0 1,-1 0-1,1 0 1,-1 0-1,1 0 1,-1 0-1,1 0 1,-1 0-1,0 0 0,1 0 1,-1 0-1,1-1 1,-1 1-1,0 0 1,1 0-1,-1-1 0,1 1 1,-1 0-1,0 0 1,1-1-1,-1 1 1,0-1-1,0 1 1,1 0-1,-1-1 0,0 1 1,0 0-1,1-1 1,-1 1-1,0-1 1,0 1-1,0-1 0,0 1 1,0 0-1,0-1 1,0 1-1,0-1 1,0 1-1,0-1 1,0 1-1,0-1 0,0 1 1,0-1-1,0 1 1,0 0-1,0-1 1,0 1-1,-1-1 0,1 1 1,0-1-1,0 1 1,-1 0-1,1-1 1,0 1-1,-1 0 166,1-3-898,-2-15-6719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1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14 422 11275,'0'0'3165,"0"0"-1051,0 0-213,0 0 272,0 0-6,0 0-325,0 0-257,3-6-341,-1 1-906,0 1 0,0-1 0,-1-1-1,1 1 1,-1 0 0,0 0 0,-1 0 0,1-1 0,-1 1-1,0 0 1,0-1 0,-1 1 0,0 0 0,-1-5-338,-3-3 25,1 1-1,0-1 1,0 0 0,2 0 0,-1-1 0,2 1 0,0 0-1,0-1 1,1 1 0,1-1 0,0 1 0,1 0 0,0-1-1,1 1 1,1 0 0,0 1 0,1-1 0,0 1 0,1-1-1,0 2 1,1-1 0,0 1 0,9-11-25,-14 20 0,1 1 0,-1-1 0,0 0 0,1 1 0,-1-1 0,1 1 0,0 0 0,-1 0 0,1 0 0,0 0 0,0 1 0,0-1 0,0 1 0,-1 0 0,1 0 0,0-1 0,0 2 0,0-1 0,0 0 0,0 1 0,0-1 0,-1 1 0,1 0 0,0 0 0,0 0 0,-1 0 0,1 1 0,-1-1 0,1 0 0,-1 1 0,0 0 0,1 0 0,-1 0 0,0 0 0,0 0 0,0 0 0,-1 0 0,1 1 0,0-1 0,-1 1 0,1-1 0,-1 1 0,0 0 0,0-1 0,0 1 0,0 0 0,-1 0 0,1-1 0,-1 1 0,0 0 0,1 0 0,-1 0 0,2 24 0,-2 0 0,0 1 0,-1-1 0,-2 0 0,-1 0 0,-1-1 0,-1 1 0,-1-1 0,-2 0 0,-5 10 0,4-4 0,-11 32 0,2-13 0,3 1 0,2 1 0,3 0 0,2 0 0,-1 29 0,9-77 0,0 0 0,1 1 0,-1-1 0,1 0 0,0 0 0,1 1 0,-1-1 0,1 0 0,0 1 0,0-1 0,1 0 0,0 0 0,-1 0 0,2 0 0,-1 0 0,0-1 0,1 1 0,0-1 0,0 0 0,1 1 0,-1-1 0,1-1 0,0 1 0,0 0 0,0-1 0,0 0 0,1 0 0,-1 0 0,1-1 0,0 1 0,-1-1 0,1 0 0,1 0 0,11-3 0,0 0 0,0-1 0,0-1 0,0-1 0,-1 0 0,0-1 0,0-1 0,0 0 0,0-1 0,-1-1 0,0 0 0,-1-1 0,0-1 0,0 0 0,-1-1 0,0-1 0,-1 0 0,0 0 0,1-4 0,3 1 0,-1-1 0,0-1 0,-1 0 0,-1-1 0,-1 0 0,-1-1 0,0-1 0,-1 1 0,-1-2 0,-1 1 0,-1-1 0,-1-1 0,-1 1 0,0-1 0,-2 0 0,1-19 0,-4 35 0,-1 1 0,1 0 0,-1-1 0,-1 1 0,1 0 0,0 0 0,-1 0 0,0 0 0,-1 0 0,1 0 0,-1 1 0,0-1 0,0 1 0,0-1 0,0 1 0,-1 0 0,0 1 0,0-1 0,0 0 0,0 1 0,0 0 0,-1 0 0,0 1 0,1-1 0,-1 1 0,0 0 0,0 0 0,-3-1 0,-150-16 0,31 29-3750,7 25-6711,85-18-7166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1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179 184 21524,'28'-159'7736,"-26"135"-6367,-4 31-36,-7 26-528,-3 1-807,-2 13-38,-2 0 0,-2 0 1,-3-2-1,-1 0 0,-2-1 1,-14 16 39,16-40-157,12-37 437,10 14-277,0 0 0,0-1 0,0 1 0,0 0 0,1-1 0,-1 1 0,1 0 0,0 0 0,0 0 0,0 0 0,1 0 0,-1 0 0,1 0 0,-1 0 0,1 0 0,0 1 0,0-1 0,0 0 0,0 1 0,1 0 0,-1 0 0,1 0 0,-1 0 0,1 0 0,0 0 0,0 0 0,0 1 0,0 0 0,0-1 0,0 1 0,0 0 0,0 1 0,0-1 0,1 0 0,-1 1 0,0 0 0,1 0 0,-1 0 0,3 0-3,3 1 0,0 1 0,0 0 0,0 0 0,0 1 0,0 0 0,-1 1 0,1 0 0,-1 0 0,0 1 0,-1 0 0,1 0 0,-1 1 0,0-1 0,0 2 0,0-1 0,-1 1 0,0 0 0,0 1 0,59 51 0,-62-57 0,1 0 0,0 0 0,0-1 0,-1 1 0,1-1 0,0 1 0,0-1 0,1 0 0,-1-1 0,0 1 0,0-1 0,0 0 0,0 0 0,1 0 0,-1-1 0,0 1 0,0-1 0,0 0 0,0 0 0,0 0 0,0-1 0,0 1 0,0-1 0,-1 0 0,1 0 0,0-1 0,-1 1 0,0-1 0,0 1 0,1-1 0,-2 0 0,1 0 0,2-3 0,4-5 0,0 0 0,0 0 0,-1-1 0,0 0 0,-1-1 0,-1 1 0,0-1 0,0-1 0,0-3 0,22-86 0,-36 166 0,-11 16 0,2 1 0,4 0 0,4 1 0,1 50 0,15-75-2374,33 15-6372,-19-56-697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5:38.146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AB008B"/>
    </inkml:brush>
    <inkml:brush xml:id="br3">
      <inkml:brushProperty name="width" value="0.05" units="cm"/>
      <inkml:brushProperty name="height" value="0.05" units="cm"/>
      <inkml:brushProperty name="color" value="#E71225"/>
    </inkml:brush>
    <inkml:brush xml:id="br4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3982 17419 14189,'0'0'4586,"0"0"-2018,0 0-411,0 0 47,0 0-768,0 0-640,0 0-134,3-10-182,-2 8-463,-1-1 0,1 0 0,0-1 0,0 1-1,0 0 1,0 0 0,1 1 0,-1-1 0,1 0 0,0 0-1,0 1 1,0-1 0,0 1 0,0-1 0,0 1 0,0 0-1,1 0 1,0 0 0,-1 0 0,1 1 0,0-1 0,0 1-1,-1-1 1,1 1 0,0 0 0,3 0-17,22-5 60,0 2 0,1 1-1,-1 2 1,1 0 0,15 3-60,-42-3 1,0 1-1,0-1 1,0 1 0,1-1 0,-1 1 0,0 0 0,0 0-1,0 0 1,0 0 0,0 0 0,0 0 0,0 1-1,0-1 1,0 1 0,0-1 0,0 1 0,0 0-1,0 0 1,0 0 0,0 0 0,0 0 0,-1 0 0,1 1-1,0-1 1,-1 0 0,1 1 0,-1-1 0,0 1-1,1 0 1,-1-1 0,0 1 0,0 0 0,0 0-1,0 0 1,0 0 0,-1 0 0,1 0 0,-1 0 0,1 0-1,-1 0 1,0 0 0,1 0 0,-1 0 0,0 0-1,0 0 1,-1 1-1,-3 4 0,0 0 0,-1 0 0,0-1 0,-1 0 0,1 0 0,-1 0 0,0-1 0,-1 1 0,1-2 0,-1 1 0,-7 3 0,-5 5 0,-236 173-1681,254-185 1655,0-1 0,0 0 1,-1 1-1,1-1 1,0 1-1,0-1 0,0 1 1,0-1-1,0 1 1,0 0-1,-1-1 0,2 1 1,-1 0-1,0 0 1,0 0-1,0 0 0,0 0 1,0 0-1,1 0 1,-1 0-1,1 0 0,-1 0 1,1 1-1,-1-1 1,1 0-1,-1 0 0,1 1 1,0-1-1,0 0 1,0 0-1,-1 1 0,1-1 1,1 0-1,-1 0 0,0 1 1,0-1-1,0 0 1,1 0-1,-1 1 0,0-1 1,1 0-1,-1 0 1,1 0-1,0 0 0,-1 1 1,1-1-1,0 0 1,0 0-1,0 0 0,-1-1 1,1 1-1,0 0 1,0 0-1,1 0 26,19 0-52,0-1 0,0 0 0,-1-2 0,1 0-1,0-2 1,-1 0 0,0-1 0,0-1 0,16-7 52,-18 7-11,15-5 178,0-1 1,-1-1-1,-1-2 1,0-1 0,-1-2-1,22-16-167,-41 26 70,0-1 0,-1 0-1,0 0 1,-1-1-1,0 0 1,0-1-1,-1 0 1,0 0 0,-1-1-1,-1 0 1,0 0-1,0-1 1,-1 1-1,-1-1 1,0 0 0,0-1-1,-2 1 1,1-8-70,-2 3 71,-1 1 1,-1 0 0,0-1 0,-1 1-1,-1 0 1,-1 0 0,0 1 0,-2-1-1,0 1 1,0 0 0,-1 0 0,-1 1-1,-1-1 1,0 2 0,-1 0-1,-8-8-71,3 19 581,14 29-366,66 263 340,-57-252-597,-2 0 0,-1 0-1,-1 0 1,-2 0 0,-2 1-1,-2-1 1,-4 26 42,-43 64-9628,37-110 2517</inkml:trace>
  <inkml:trace contextRef="#ctx0" brushRef="#br1" timeOffset="81272.23">379 1136 17713,'0'0'2995,"0"0"-492,0 0-405,15-8-656,-1 0-1171,-6 3-171,-1 1 0,1 0 0,0 0 0,0 1 0,0 0 0,1 0-1,-1 1 1,1 0 0,0 0 0,7 1-100,-4 0 138,-6-1-120,-1 1 1,0 1-1,0-1 0,1 1 0,-1 0 1,0 0-1,0 1 0,1-1 0,-1 1 1,0 0-1,0 0 0,0 1 1,0 0-1,0 0 0,0 0 0,0 0 1,2 3-19,-6-1-1,0-1 0,-1 1 0,0 0 1,0-1-1,0 1 0,-1 0 0,1-1 0,-1 1 1,1-1-1,-1 1 0,-1-1 0,1 1 1,0-1-1,-1 1 0,0-1 0,1 0 1,-1 0-1,-1 0 0,1 0 0,0 0 0,-1 0 1,1-1-1,-1 1 0,0-1 0,0 0 1,0 0-1,0 0 0,0 0 0,0 0 1,-2 0 0,2 0 1,-255 158 2332,251-155-2178,-60 52 1575,68-56-1728,-1 0 1,0 0 0,1 0-1,-1 0 1,1 0 0,0 1-1,-1-1 1,1-1 0,0 1-1,-1 0 1,1 0 0,0 0-1,0 0 1,0 0 0,0-1-1,0 1 1,0 0 0,0-1-1,0 1 1,0-1 0,0 1-1,0-1 1,0 0 0,1 1-1,-1-1 1,0 0 0,0 0-1,0 0 1,1 0 0,-1 0 0,0 0-1,0 0 1,0 0 0,0 0-1,1-1 1,-1 1 0,0 0-1,0-1 1,1 0-3,3 1-3,44-2-72,0-2 0,0-3 0,-1-2 0,0-1 1,3-4 74,101-20-843,-144 33-1311,-11 3-4516,-10 3-4205</inkml:trace>
  <inkml:trace contextRef="#ctx0" brushRef="#br2" timeOffset="102076.943">1939 751 9001,'0'0'5183,"0"0"-2247,7-13-662,23-42 214,-20 29 828,-10 26 895,-28 125-2967,26-105-1216,1 0-1,1 0 1,1 1 0,0-1-1,2 0 1,0 0 0,2 0 0,0 0-1,1-1 1,1 1 0,1-2-1,0 1 1,1-1 0,2 0-1,-1-1 1,6 5-28,-2-2-65,1 0-1,1-1 0,1 0 1,1-2-1,0 0 1,20 14 65,-32-27-27,-1 0 1,1 0 0,0-1-1,0 1 1,0-2 0,0 1-1,1 0 1,-1-1-1,1 0 1,-1-1 0,1 0-1,0 0 1,-1 0 0,1-1-1,0 0 1,0 0 0,0 0-1,-1-1 1,1 0 0,0-1-1,-1 1 1,1-1-1,-1-1 1,1 1 0,-1-1-1,0 0 1,3-2 26,7-9 127,-2-1 1,1 0-1,-2-1 0,0 0 0,-1-1 1,0-1-1,-2 0 0,0 0 1,-1-1-1,-1 0 0,-1-1 0,0 0 1,-2 0-1,0 0 0,-1-1 0,-1 1 1,-1-1-1,-1 0 0,-1-16-127,0 31 49,1-2-25,0 1 0,-1-1 0,0 0-1,0 0 1,-1 0 0,0 0 0,0 0-1,-1 0 1,1 1 0,-2-1 0,1 1-1,-1-1 1,-2-1-24,5 9 0,-1 0 0,0 0 0,0 0 0,0 0 0,0 0 0,0 0 0,0 0 0,1 0 0,-1 0 0,0 0 0,0 0 0,0 1 0,0-1 0,0 0 0,1 1 0,-1-1 0,0 0 0,0 1 0,0-1 0,1 1 0,-1-1 0,0 1 0,1 0 0,-1-1 0,0 1 0,1 0 0,-1-1 0,1 1 0,-1 0 0,1 0 0,0 0 0,-1-1 0,1 1 0,0 0 0,-1 0 0,1 0 0,0 0 0,0 0 0,0-1 0,0 1 0,0 0 0,0 0 0,0 0 0,0 0 0,0 0 0,-2 3 0,-12 35 0,1 1 0,1 0 0,3 1 0,1 0 0,2 0 0,2 1 0,1 15 0,-38 557 0,38-586 0,-1-1 0,-1 1 0,-2-1 0,-1 0 0,-1-1 0,-8 18 0,12-34 0,0 0 0,-1 0 0,0-1 0,-1 0 0,1 0 0,-2 0 0,0-1 0,0 0 0,0-1 0,-1 1 0,0-2 0,0 1 0,-1-1 0,1-1 0,-1 0 0,-1 0 0,-7 2 0,-4-1 0,1-1 0,-1-1 0,0 0 0,0-2 0,-1-1 0,1-1 0,0-1 0,0 0 0,-1-2 0,1-1 0,1 0 0,-1-2 0,1 0 0,0-2 0,0 0 0,1-1 0,0-1 0,1-1 0,-3-3 0,17 12-46,1 0 1,-1-1-1,1 0 1,0 1-1,0-1 0,0-1 1,0 1-1,1-1 1,-1 1-1,1-1 0,0 0 1,0 0-1,0-1 1,0 1-1,1 0 1,0-1-1,0 0 0,0 1 1,1-1-1,-1 0 1,1 0-1,0 0 0,1 0 1,-1 0-1,1 0 1,0 0-1,0 0 0,0 0 1,1 0-1,0 0 1,0 0-1,0 0 0,1 0 1,-1 0-1,1 0 1,0 1-1,1-2 46,27-26-4265,3 1-3748</inkml:trace>
  <inkml:trace contextRef="#ctx0" brushRef="#br2" timeOffset="102598.519">2012 194 11179,'0'0'6758,"-13"1"-2188,-1 0-4310,-33 3 5464,79-3-1806,507-38-3560,-304 32-358,-236 5 0,1 0 0,0 1 0,0-1 0,0 0 0,0 1 0,0-1 0,0 0 0,0 1 0,0-1 0,0 1 0,0-1 0,0 0 0,0 1 0,0-1 0,0 0 0,0 1 0,0-1 0,0 0 0,0 1 0,0-1 0,1 0 0,-1 1 0,0-1 0,0 0 0,0 1 0,1-1 0,-1 0 0,0 0 0,0 1 0,1-1 0,-1 0 0,0 0 0,1 1 0,-1-1 0,0 0 0,0 0 0,1 0 0,-1 0 0,0 1 0,1-1 0,-1 0 0,1 0 0,-1 0 0,0 0 0,1 0 0,-1 0 0,0 0 0,1 0 0,-1 0 0,1 0 0,-30 13 0,-66 12 0,79-17-2151,5 3-4709,5-3-5141</inkml:trace>
  <inkml:trace contextRef="#ctx0" brushRef="#br2" timeOffset="108326.308">3332 1110 11787,'0'0'8595,"0"0"-5317,0 0-1698,0 0-123,0 0-576,21 1-256,142 4 554,152-18-645,-302 11-858,-22 0-1191,-18 0-8860,19 2-4284</inkml:trace>
  <inkml:trace contextRef="#ctx0" brushRef="#br2" timeOffset="109567.928">5549 1153 9897,'2'-16'12620,"4"-32"-5349,-1 4-4292,-25 511-2979,2-374 0,14-116-1100,31-41-7828,-19 51 5204,9-15-10358</inkml:trace>
  <inkml:trace contextRef="#ctx0" brushRef="#br2" timeOffset="110533.215">6410 241 14414,'0'0'5568,"0"0"-2173,0 0-539,13-11-545,-5 3-2134,1 0 0,0 1-1,0 0 1,1 1-1,-1 0 1,2 0 0,-1 1-1,1 1 1,-1 0-1,1 0 1,0 1 0,4-1-177,692-92 2103,-619 69-2103,-88 26 0,1 0 0,-1 1 0,0-1 0,1 0 0,-1 0 0,0 0 0,0-1 0,0 1 0,0 0 0,0 0 0,0 0 0,0 0 0,0 0 0,0 0 0,0 0 0,0 0 0,-1 0 0,1 0 0,-1 0 0,1 0 0,0 0 0,-1 1 0,1-1 0,-1 0 0,0 0 0,1 0 0,-1 0 0,0 1 0,1-1 0,-1 0 0,0 1 0,0-1 0,0 0 0,0 1 0,0-1 0,0 1 0,1 0 0,-1-1 0,0 1 0,0 0 0,0-1 0,0 1 0,-1 0 0,1 0 0,0 0 0,0 0 0,0 0 0,0 0 0,0 0 0,0 0 0,0 0 0,0 1 0,0-1 0,0 0 0,0 1 0,0-1 0,-34 1-2090,3 11-3411,18-6-3179</inkml:trace>
  <inkml:trace contextRef="#ctx0" brushRef="#br3" timeOffset="-67647.949">26393 1212 14798,'0'0'4490,"0"0"-1341,0 0-303,0 0-727,0 0-1003,0 0-801,0 0-235,-12 10 75,0-2-104,5-4-26,1 1 1,-1 1-1,1-1 0,-1 1 1,2 0-1,-1 0 1,1 1-1,0 0 1,0 0-1,1 0 0,-2 3-25,-60 143 81,73-211-129,-3 37 203,1 1 0,1 0 0,0 1 1,2 0-1,0 0 0,2 0 0,0 1 1,1 0-1,0 1 0,2 1 0,0-1 1,14-12-156,-26 27 13,1 1 1,0 0 0,0 0 0,-1 0 0,1 0-1,0 0 1,0 0 0,0 0 0,0 0 0,0 1 0,0-1-1,0 1 1,0 0 0,0-1 0,1 1 0,-1 0-1,0 0 1,0 0 0,0 1 0,0-1 0,0 0-1,0 1 1,0-1 0,0 1 0,0 0 0,0 0-1,0 0 1,0 0 0,0 0 0,0 0 0,-1 0 0,1 1-1,0-1 1,-1 0 0,1 1 0,-1 0 0,1 0-14,41 74-59,-37-63 87,5 10-25,-6-8 6,1 0 1,0-1 0,1 0-1,1 0 1,0 0 0,1-1-1,0 0 1,1-1 0,1 0-1,0-1 1,0 0 0,1-1-1,11 8-9,-20-16 10,0-1 0,0 1 0,-1-1 0,1 0 0,0 0 0,0 0 0,0 0 0,0 0 0,0-1 0,1 1 0,-1-1 0,0 0 1,0 0-1,0 0 0,0 0 0,0-1 0,0 1 0,1-1 0,-1 0 0,0 1 0,0-2 0,-1 1 0,1 0 0,0-1 0,0 1 0,-1-1 0,1 0 0,0 0 0,-1 0 0,0 0 0,0 0 0,1 0 0,-1-1 0,0 1 0,-1-1 0,1 1 0,0-1 0,-1 0 0,0 0 0,1 0 0,-1-1-10,3-3-36,-1 0-1,-1-1 1,1 1-1,-1-1 1,0 0-1,-1 0 1,0 1-1,0-1 1,-1 0-1,0 0 1,0 0-1,-1-5 37,0 12-268,0 1 0,0-1 0,0 1 0,0-1 0,-1 1 0,1-1 0,0 1 0,0 0 0,0 0 0,0-1 0,-1 1 0,1 0 0,0 0 0,0 0 0,0 0 0,-1 0 0,1 1 0,0-1 0,0 0 0,0 0 0,0 1 0,0-1 0,-1 1 0,1-1 0,0 1 0,0 0 0,0-1 0,0 1 0,0 0 0,1-1 0,-1 1 0,0 0 0,0 0 0,0 0 268,-17 17-10399</inkml:trace>
  <inkml:trace contextRef="#ctx0" brushRef="#br0" timeOffset="4212.556">10512 17542 5637,'0'0'8878,"0"0"-4442,0 0-1516,0 0-341,0 0-956,0 0-662,14-5-342,46-14-37,-55 18-494,0 0 0,0 0 1,1 1-1,-1 0 0,0 0 1,0 0-1,1 0 1,-1 1-1,0 0 0,0 0 1,0 0-1,1 1 0,-1 0 1,-1 0-1,1 0 0,0 1 1,0-1-1,-1 1 0,0 0 1,3 3-89,-5-3 23,0 0 0,-1 0 0,0 0 0,0 0 0,0 0 0,0 0 0,0 1 0,-1-1 0,1 0 0,-1 1 0,0-1 0,0 0 0,0 1 0,0-1 0,-1 0 0,1 1 0,-1-1 0,0 0 0,0 0 0,0 0 0,0 0 0,-1 0 0,1 0 0,-1 0 0,0 0 1,0 0-1,0-1 0,0 1 0,0-1 0,-1 1 0,1-1 0,-1 0 0,0 0 0,1 0 0,-2 0-23,-20 17-7,0-2 0,-1-1 0,-1-1 0,0-1 0,-1-1 1,0-1-1,-17 4 7,86-17-529,486-47 561,-506 53-1524,-36 4-7628,-14-3-5951</inkml:trace>
  <inkml:trace contextRef="#ctx0" brushRef="#br1" timeOffset="210914.993">8343 2646 2498,'-3'13'4266,"-22"124"339,5 1 1,4 49-4606,5 536 2890,12-470-1240,14 556-886,12 1360 3105,-28-1667-3062,-122 3122 2049,119-3548-2976,-12 265-1906,16 15 2026,22-225-6881,-7-101-283</inkml:trace>
  <inkml:trace contextRef="#ctx0" brushRef="#br1" timeOffset="211458.377">5942 10502 11179,'0'0'7463,"0"0"-4682,0 0-1825,15-12 90,-4 3-848,1 0-76,0-1 1,0 2 0,1 0 0,0 0-1,0 1 1,1 1 0,0 0 0,9-2-123,144-33 223,165-17-223,-268 48-5,188-29-27,52-4 0,49-4-85,51-5-342,47-2-43,46 0 203,4591-304 2055,-839 256 236,-3899 100-1954,4120-86-306,-4425 86 232,570-31-3457,168-47 3493,-615 47-4163,-138 19-759,-22 4-3567</inkml:trace>
  <inkml:trace contextRef="#ctx0" brushRef="#br1" timeOffset="212222.68">13588 3852 7463,'0'0'7111,"0"0"-5184,17 2-1425,-4-1-345,-5-1-63,-1 0 1,1 1 0,-1 0 0,0 1 0,1-1-1,-1 1 1,0 1 0,0-1 0,0 1 0,0 1-1,0-1 1,-1 1 0,0 0 0,2 2-95,207 178 63,-82-51-4995,-133-133 4891,1 1-1,-1-1 1,0 1-1,0 0 1,0-1-1,0 1 0,1-1 1,-1 1-1,0 0 1,0-1-1,1 1 1,-1-1-1,0 1 1,1-1-1,-1 1 1,1-1-1,-1 0 0,1 1 1,-1-1-1,1 1 1,-1-1-1,1 0 1,-1 1-1,1-1 1,-1 0-1,1 0 1,0 0-1,-1 1 1,1-1-1,-1 0 0,1 0 1,0 0-1,-1 0 1,1 0-1,0 0 1,-1 0-1,1 0 1,-1 0-1,1 0 1,0-1-1,-1 1 0,1 0 1,-1 0-1,1 0 1,0-1-1,-1 1 1,1 0-1,-1-1 1,1 1-1,-1 0 1,1-1-1,-1 1 1,0-1-1,1 1 0,-1-1 1,1 1-1,-1-1 1,0 1-1,1-1 1,-1 1-1,0-1 1,0 0-1,1 0 42,-1-46 1441,0 33-233,-36-193 8279,35 205-9363,-21-64 2927,22 65-2963,-1 0 0,1-1 0,-1 1 0,1 0 0,-1-1 0,0 1 0,0 0 0,1 0 1,-1-1-1,0 1 0,0 0 0,0 0 0,0 0 0,0 0 0,-1 1 0,1-1 1,0 0-1,0 0 0,0 1 0,-1-1 0,1 0 0,0 1 0,-1-1 0,1 1 0,-1 0 1,1-1-1,0 1 0,-1 0 0,1 0 0,-1 0 0,1 0 0,-1 0 0,1 0 0,-1 1 1,1-1-1,0 0 0,-1 1 0,1-1 0,0 1 0,-1-1 0,1 1 0,0 0 0,0 0 1,-1 0-89,-70 97 1035,8 10-2108,6 2 0,-6 25 1073,40-72-3777,14-22-2343,3 3-8000</inkml:trace>
  <inkml:trace contextRef="#ctx0" brushRef="#br1" timeOffset="212724.808">17479 4325 13997,'-28'-84'3422,"27"81"-3041,-1 1 0,1-1 1,0 0-1,-1 1 0,1-1 0,-1 1 0,0 0 0,0 0 0,0-1 0,0 1 1,0 0-1,-1 1 0,1-1 0,-1 0 0,1 1 0,-1-1 0,1 1 0,-1 0 0,0 0 1,0 0-1,1 0 0,-1 0 0,0 0 0,0 1 0,0 0 0,0-1 0,0 1 1,-2 1-382,4 0 34,-1 0 1,1 0 0,0 0-1,-1 1 1,1-1 0,0 0-1,0 1 1,0-1 0,0 1 0,0-1-1,0 1 1,0 0 0,0-1-1,1 1 1,-1 0 0,1 0-1,-1 0 1,1-1 0,0 1 0,0 0-1,0 0 1,0 0 0,0 0-1,0-1 1,0 1 0,0 0-1,1 0 1,-1 0 0,1-1 0,0 3-35,5 14 27,2 0 1,0-1 0,1 0 0,0 0 0,1 0-1,1-1 1,1-1 0,0 0 0,1-1 0,1 0-1,11 8-27,-7-3 26,13 14-240,1-1 0,2-2 1,1-1-1,1-2 1,1-1-1,20 9 214,-55-34-31,-1 1-1,1-1 0,0 1 0,0-1 0,0 0 1,0 0-1,0 0 0,0 0 0,0 0 0,0 0 1,1-1-1,-1 1 0,0-1 0,0 1 0,1-1 1,-1 0-1,0 0 0,1 0 0,-1 0 0,0 0 1,1-1-1,-1 1 0,0-1 0,0 1 0,0-1 1,1 0-1,-1 0 0,0 0 0,0 0 0,0 0 1,0 0-1,0-1 0,-1 1 0,1-1 0,0 1 1,-1-1-1,1 0 0,-1 1 0,1-1 0,-1 0 1,0 0-1,0 0 0,0 0 0,0 0 0,0 0 1,0-2 31,6-21 173,-2-1 0,0 0 0,-2 1 1,-1-1-1,-1 0 0,-2-21-173,1 23 226,0 7-23,1 2 80,-1-1 1,0 1-1,-1-1 1,-1 1-1,0 0 1,-1-1-1,-1 1 0,0 0 1,-1 1-1,-1-1-283,5 14 24,0 1-1,0 0 0,0-1 0,0 1 0,0 0 0,0 0 0,0 0 1,0 0-1,0 0 0,0 0 0,0 0 0,0 0 0,0 0 0,0 0 1,0 1-1,0-1 0,0 0 0,0 1 0,0-1 0,0 1 0,0-1 1,1 1-1,-1-1 0,0 1 0,0 0 0,0-1 0,1 1 0,-1 0 1,0 0-1,1-1 0,-1 1 0,1 0 0,-1 0 0,1 0 0,-1 0 1,1 0-1,-1 0 0,1 0 0,0 0 0,0 0 0,0 0 0,-1 0 1,1 0-1,0 0 0,0 0 0,0 0 0,0 0 0,1 0 0,-1 0 1,0 0-1,0 0-23,-1 3 42,-124 286-1577,28-105-6550,53-109-286</inkml:trace>
  <inkml:trace contextRef="#ctx0" brushRef="#br1" timeOffset="213182.018">13079 6866 16143,'0'0'2750,"0"0"-759,0 0 240,6 17-656,-2-5-1365,-1-4-115,-1 0 1,1 0-1,0 0 0,1 0 0,0-1 0,0 1 0,1-1 1,0 0-1,0 0 0,0-1 0,1 0 0,0 0 1,0 0-1,1 0-95,26 15 142,1-1 1,0-2-1,1-1 0,1-2 1,0-1-1,1-2 0,1-2 1,0-1-1,34 3-142,-68-11 9,0 1-22,0-1 1,-1 1-1,1-1 0,0 0 0,0 0 1,-1 0-1,1 0 0,0-1 0,0 1 1,0-1-1,0 0 0,0 0 0,0-1 1,0 1-1,0-1 0,0 0 0,-1 0 1,1 0-1,0 0 0,0-1 1,-1 0-1,1 0 0,-1 0 0,0 0 1,1 0-1,-1 0 0,0-1 0,0 0 1,0 1-1,-1-1 0,1 0 0,-1-1 1,0 1-1,0 0 0,0-1 0,0 1 1,0-1-1,1-3 13,-4-4 46,-1 0 0,0 1-1,-1-1 1,0 0 0,-1 1 0,0 0 0,0 0 0,-1 0-1,0 0 1,-1 1 0,0 0 0,-1 0 0,0 0 0,0 1 0,-1 0-1,-5-4-45,-3-6 313,13 15-259,-37-37 1097,39 39-1125,0 1-1,1-1 1,-1 0 0,0 0 0,0 1-1,1-1 1,-1 1 0,0-1 0,0 1-1,0-1 1,0 1 0,0 0 0,0-1-1,0 1 1,0 0 0,0 0 0,0 0-1,0 0 1,0 0 0,0 0 0,0 0-1,0 0 1,0 0 0,0 0 0,0 0-1,0 1 1,0-1 0,0 0 0,0 1-1,0-1 1,0 1 0,0-1 0,0 1-1,1-1 1,-1 1 0,0 0 0,0-1-1,1 1 1,-1 0 0,0 0 0,1 0-1,-1-1 1,1 1 0,-1 0 0,1 0-1,-1 0 1,1 0 0,0 0 0,-1 0-26,-10 35-41,2 1 1,1 0-1,2 1 1,-1 32 40,4-41-271,-4 86-3082,8-39-4601,4-23-5733</inkml:trace>
  <inkml:trace contextRef="#ctx0" brushRef="#br1" timeOffset="213647.985">16837 6340 12556,'38'-124'10426,"-24"120"-6223,8 38-4159,-17-24 294,13 18-348,1-1-1,2-1 0,1-1 1,0-1-1,2-1 0,1-1 1,1-1-1,0-1 0,2-1 1,0-2-1,26 13 11,-51-28-35,-1 0 0,1 0 0,0 0 0,-1 0 0,1 0 0,0-1 0,0 1 0,0-1 0,1 0 0,-1 0 0,0 0 0,0 0 0,1 0 0,-1-1 0,1 0 0,-1 1 0,0-1 0,1 0 0,-1-1 0,0 1 0,1-1 0,-1 1 0,0-1 0,1 0 0,-1 0 0,0-1 0,0 1 0,0-1 1,0 1-1,0-1 0,0 0 0,0 0 0,-1 0 0,1 0 0,-1-1 0,0 1 0,1-1 0,-1 0 35,4-16 182,-2 1 0,0-1 1,-1 0-1,-1 0 0,0 0 0,-2-1 1,0 1-1,-1 0 0,-1 0 0,-1 0 1,-1 0-1,0 0 0,-2 1 0,-3-9-182,9 26 43,0 0-1,0 0 1,-1 0-1,1 0 0,0 0 1,0 0-1,-1 0 0,1 0 1,-1 0-1,1 0 1,-1 0-1,1 0 0,-1 0 1,1 0-1,-1 0 0,0 1 1,1-1-1,-1 0 0,0 1 1,0-1-1,0 0 1,0 1-1,1-1 0,-1 1 1,0-1-1,0 1 0,0 0 1,0-1-1,0 1 0,0 0 1,0 0-1,0-1 1,0 1-1,0 0 0,0 0 1,-1 0-1,1 0 0,0 0 1,0 1-1,0-1 1,0 0-1,0 0 0,0 1 1,0-1-1,0 1 0,1-1 1,-1 1-1,0-1 0,0 1 1,0-1-1,0 1 1,0 0-1,1-1 0,-1 1 1,0 0-1,1 0 0,-1 0 1,0 0-1,1 0 1,-1 0-43,-34 62 294,33-59-285,-61 184-84,45-58-7158,17-92 351</inkml:trace>
  <inkml:trace contextRef="#ctx0" brushRef="#br1" timeOffset="214105.468">19813 5201 16816,'8'-15'3123,"26"-44"-635,-33 57-2333,0 1 0,0-1 1,0 0-1,0 1 1,0-1-1,0 1 1,1-1-1,-1 1 0,0 0 1,1-1-1,-1 1 1,1 0-1,0 0 1,-1 0-1,1 0 0,0 0 1,0 1-1,-1-1 1,1 1-1,0-1 1,0 1-1,0-1 0,0 1 1,0 0-1,0 0 1,0 0-1,-1 0 1,1 0-1,2 1-155,48 50 1830,-50-49-1820,0 1 13,14 26 1,2-1 1,1-1-1,0 0 0,2-2 1,2-1-1,0 0 0,1-2 1,1 0-1,1-2 0,1-1 1,1-1-1,3 1-24,-13-12-113,0 0 0,0 0 1,0-2-1,0 0 0,1-2 1,0 0-1,12 1 113,-26-4-29,0 0 0,0 1 0,0-1 0,0-1 0,0 1 0,-1-1 0,1 0 0,0 0 0,0 0 0,0-1 0,-1 0 0,1 0 0,-1 0 0,0 0 0,1-1 1,-1 1-1,0-1 0,0 0 0,-1-1 0,1 1 0,-1-1 0,1 1 0,-1-1 0,0 0 0,0 0 0,-1 0 0,1-1 0,-1 1 0,0-1 0,0 1 0,0-3 29,1-6 66,0 0 1,-1 0 0,0 0-1,-1 0 1,-1 0-1,0 0 1,-1 0-1,0 0 1,-1 0 0,-1 0-1,0 1 1,0-1-1,-1 1 1,-1-1 0,0 1-1,-1 1 1,-3-7-67,8 16 62,0 0 0,0 0 0,0 0 0,0 1 0,0-1 0,-1 0 1,1 1-1,0-1 0,-1 1 0,1-1 0,-1 1 0,1-1 0,-1 1 1,0 0-1,0 0 0,0 0 0,1 0 0,-1 0 0,0 1 0,0-1 0,0 0 1,0 1-1,0-1 0,0 1 0,0 0 0,-1 0 0,1 0 0,0 0 1,0 0-1,0 0 0,0 1 0,0-1 0,0 1 0,0-1 0,0 1 0,-2 0-62,-26 57 913,17-14-967,2 1-1,1 1 1,3 0-1,2 0 1,1 1-1,3 4 55,-3 20-1824,-2-22-2132,-2-3-3203</inkml:trace>
  <inkml:trace contextRef="#ctx0" brushRef="#br3" timeOffset="-214110.632">6164 9063 16175,'0'0'1949,"0"0"-812,0 0 187,0 0 10,0 0-250,17 1-166,-14-1-869,142-15 1098,211-106-787,58-43-360,-305 119-2,222-91-94,53-23 42,55-27 102,51-23 27,50-21-43,45-17 64,3620-1389 2835,2150-429-363,-5819 1913-2563,-52 17 113,-55 13-70,-54 15 26,-52 14-15,-54 13-48,305-102-807,-545 170-15,-52 22-961,-96 63-3754,43-24-335</inkml:trace>
  <inkml:trace contextRef="#ctx0" brushRef="#br1" timeOffset="-194723.694">10349 12611 18065,'0'-115'4169,"-1"116"-4041,1-1 1,-1 1-1,1-1 0,0 0 0,-1 1 0,1-1 0,-1 1 0,1-1 0,-1 0 1,1 0-1,-1 1 0,1-1 0,-1 0 0,1 0 0,-1 1 0,0-1 0,1 0 1,-1 0-1,1 0 0,-1 0 0,1 0 0,-1 0 0,0 0 0,1 0 0,-1 0 1,1 0-1,-1-1 0,1 1 0,-1 0 0,0 0 0,1 0 0,-1-1 0,1 1 0,-1 0 1,1-1-1,-1 1 0,1 0 0,0-1 0,-1 1 0,1 0 0,-1-1 0,1 1 1,0-1-1,-1 1 0,1-1 0,0 1 0,-1-1 0,1 0-128,-7 28 70,0-1 0,2 1 0,0 0 0,2 0 0,2 1 0,0-1 0,2 1 0,0-1 0,2 0 0,1 0 0,2 0 1,0 0-1,2-1 0,1 0 0,1-1 0,1 1 0,14 22-70,-21-35-27,2 0 1,-1 0-1,2-1 1,0 0-1,0 0 1,1 0 0,1-1-1,0 0 1,0-1-1,1 0 1,0 0-1,1-1 1,0-1 0,0 1-1,1-2 1,0 0-1,1 0 1,-1-1-1,1-1 1,1 0-1,4 1 27,-10-8 8,0 0 0,0-1 0,0 0 0,0 0 0,0-1 1,-1 0-1,0 0 0,0 0 0,0-1 0,0 0 0,-1-1 0,0 0 0,0 0 0,0 0 0,-1 0 0,0-1 0,0 0 0,0 0 0,-1-1 0,0 1 0,-1-1 0,0 1 0,0-1 0,-1 0 0,1-1 0,-1 0-8,12-32 434,-1-1 1,-2 0 0,-1-1-1,-3 0 1,-1 0 0,-3-1 0,-1-11-435,-2 55 8,0 1 1,0-1 0,0 1-1,-1-1 1,1 1 0,0-1 0,0 1-1,-1-1 1,1 0 0,0 1 0,0-1-1,-1 0 1,1 1 0,-1-1 0,1 0-1,0 1 1,-1-1 0,1 0 0,-1 0-1,1 1 1,0-1 0,-1 0-1,1 0 1,-1 0 0,1 0 0,-1 1-1,1-1 1,-1 0 0,1 0 0,-1 0-1,1 0 1,-1 0 0,1 0 0,-1-1-1,1 1 1,-1 0 0,1 0 0,-1 0-1,1 0 1,-1 0 0,1-1-1,0 1 1,-1 0 0,1 0 0,-1-1-1,1 1 1,0 0 0,-1-1 0,1 1-1,0 0 1,-1-1 0,1 1 0,0-1-1,0 1 1,-1 0-9,-10 30 3,1 0-1,1 1 1,2 0 0,1 0-1,1 1 1,1 21-3,2-38 0,-14 165 0,9 0 0,7 1 0,8-1 0,14 57 0,44 291 0,-67-370 0,1-155 0,-1 0 0,1 0 0,-1 0 0,0 0 0,0 0 0,0 0 0,-1 0 0,1 0 0,-1-1 0,1 1 0,-1 0 0,0-1 0,0 1 0,0-1 0,0 0 0,-1 0 0,1 0 0,-1 0 0,1 0 0,-1 0 0,0-1 0,1 1 0,-1-1 0,0 0 0,0 0 0,0 0 0,0 0 0,0 0 0,0-1 0,0 1 0,-1-1 0,1 0 0,0 0 0,0 0 0,0 0 0,0-1 0,0 1 0,0-1 0,-2 0 0,-114-51 0,75 23-570,1-3-1,2-2 1,2-1-1,1-2 1,0-3 570,9 7-1211,3 0 1,0-2-1,3 0 0,0-2 0,3 0 1,-7-20 1210,1-10-10992</inkml:trace>
  <inkml:trace contextRef="#ctx0" brushRef="#br1" timeOffset="-194080.545">10730 11577 13805,'19'-91'4519,"-1"27"2536,-19 70-2865,-11 38-3661,-37 67-128,30-75-341,2 2 1,2 0 0,2 1 0,1 0-1,-6 36-60,18-74-1,-1-1-1,1 0 1,-1 1-1,1-1 0,0 0 1,-1 1-1,1-1 1,0 0-1,-1 1 0,1-1 1,0 1-1,0-1 1,-1 0-1,1 1 0,0-1 1,0 1-1,0-1 1,0 1-1,-1-1 0,1 1 1,0-1-1,0 1 1,0-1-1,0 1 0,0-1 1,0 1-1,0-1 1,0 1-1,1-1 0,-1 1 1,0-1-1,0 1 1,0-1-1,0 0 0,1 1 1,-1-1-1,0 1 1,0-1-1,1 1 0,-1-1 1,0 0-1,1 1 1,-1-1-1,1 0 0,-1 1 1,0-1-1,1 0 1,-1 0-1,1 1 0,-1-1 1,1 0-1,-1 0 1,0 0-1,1 1 0,-1-1 1,1 0-1,-1 0 1,1 0-1,-1 0 0,1 0 1,-1 0-1,1 0 1,-1 0-1,1 0 1,-1 0-1,1-1 0,-1 1 1,1 0-1,0 0 2,23-30 46,38-99 172,-53 106-213,1-1 0,0 1 0,2 1 0,1 0 0,0 1-1,2 0 1,0 1 0,1 0 0,6-3-5,-20 23 2,0-1-1,0 0 1,1 1-1,-1-1 1,0 1 0,0 0-1,1-1 1,-1 1 0,0 0-1,1 1 1,-1-1-1,0 0 1,1 1 0,-1-1-1,0 1 1,0 0-1,0 0 1,1-1 0,-1 1-1,0 1 1,0-1 0,0 0-1,-1 1 1,1-1-1,0 0 1,0 1 0,-1 0-1,1 0 1,-1-1-1,1 1 1,-1 0 0,0 0-1,0 0 1,0 0 0,0 0-1,0 1 1,0-1-1,-1 0 1,1 0 0,-1 1-1,1-1 1,-1 0-1,0 0 1,0 1-2,6 9-2,37 74-23,-32-59 25,1-1 0,1 0 0,1 0 0,2-1 0,0-1-1,2-1 1,0 0 0,2-1 0,0-1 0,1-1 0,10 6 0,-28-23 3,-1-1 0,1 0-1,0 0 1,0 0 0,0 0 0,0 0 0,0-1 0,1 1 0,-1-1 0,0 0 0,1 0 0,-1 0 0,1 0 0,-1 0 0,1-1-1,-1 0 1,1 0 0,-1 0 0,1 0 0,-1 0 0,1-1 0,-1 0 0,1 1 0,-1-1 0,1 0 0,-1-1 0,0 1 0,0-1 0,0 1-1,1-1 1,-2 0 0,1 0 0,0 0 0,0-1 0,-1 1 0,1-1 0,-1 1 0,0-1 0,1 0 0,-1 0 0,-1 0 0,2-3-4,3-12 34,0 0 0,-2-1-1,0 0 1,-1 0 0,-1 0-1,-1 0 1,-1 0-1,0 0 1,-4-18-33,-7 13-1582,-5 32-4262,5 9-1341</inkml:trace>
  <inkml:trace contextRef="#ctx0" brushRef="#br1" timeOffset="-193562.296">12093 13046 21941,'0'0'3646,"0"0"-1452,10-13-566,-5 5-1398,-1 3-166,-1-1 1,1 1 0,0 0-1,0 0 1,0 1 0,1-1 0,0 1-1,0 0 1,0 0 0,0 1 0,0-1-1,1 1 1,0 0 0,-1 1 0,1-1-1,5 0-64,19-3 110,0 1 0,0 1 0,1 2 0,-1 1 0,31 4-110,-58-4 9,0 1-1,0-1 1,0 1-1,-1 0 1,1 0-1,0 1 1,0-1 0,0 0-1,0 1 1,-1 0-1,1-1 1,0 1-1,0 0 1,-1 1-1,1-1 1,-1 0-1,1 1 1,-1-1-1,0 1 1,1 0 0,-1 0-1,0 0 1,0 0-1,0 0 1,-1 0-1,1 1 1,0-1-1,-1 1 1,1-1-1,-1 1 1,0-1 0,0 1-1,0 0 1,0-1-1,-1 1 1,1 0-1,-1 0 1,0 0-1,1 0 1,-1 0-9,-6 9 26,-1 0 1,0 0-1,0-1 1,-1 0-1,-1 0 0,0-1 1,0 0-1,-1-1 1,0 0-1,0 0 1,-1-1-1,-2 0-26,7-3 19,-164 122 232,168-126-249,1 0 0,-1 0 0,1-1 0,-1 1-1,1 0 1,0 0 0,-1 0 0,1 1 0,0-1 0,0 0 0,0 0 0,0 1-1,0-1 1,0 0 0,0 1 0,1-1 0,-1 1 0,0-1 0,1 1 0,-1 0-1,1-1 1,0 1 0,-1 0 0,1-1 0,0 1 0,0 0 0,0-1 0,0 1-1,0 0 1,0-1 0,1 1 0,-1-1 0,1 1 0,-1 0 0,1-1 0,-1 1-1,1 0-1,73 9-53,69-12-51,0-6 0,58-13 104,-148 17-1500,-51 7-1815,-10 7-3460</inkml:trace>
  <inkml:trace contextRef="#ctx0" brushRef="#br2" timeOffset="-165377.973">6706 6062 19282,'0'0'2979,"0"0"-913,0 0 43,0 0-663,0 0-912,0 0-416,3 17-81,-1-7-30,-1-1-5,1-1 0,0 0 0,0 1 0,1-1-1,0 0 1,0 0 0,1 0 0,0-1 0,1 0 0,-1 1 0,1-1 0,1-1 0,3 5-2,11 7-14,1 0 1,1-1-1,1-1 0,0-1 0,1-1 1,1-2-1,0 0 0,0-1 1,1-2-1,0 0 0,1-2 0,0-1 1,0-1-1,25 0 14,-46-4 4,0-1 0,0 0 0,0 0 0,1-1-1,-1 0 1,0 0 0,0 0 0,0-1 0,0 0 0,0 0 0,0 0 0,-1-1 0,1 0 0,-1 0 0,0 0 0,0-1-1,0 0 1,0 0 0,0 0 0,-1 0 0,0-1 0,0 0 0,0 0 0,-1 0 0,1 0 0,-1-1 0,0 1-1,-1-1 1,1 0 0,-1 0-4,2-8 182,0 0-1,-1 0 1,0 0-1,-1-1 1,-1 1-1,0-1 1,-1 1-1,-1 0 1,0-1-1,-1 1 1,0 0-1,-1-1 1,-1 1-182,4 12 20,-1 0 1,1 0 0,0 0-1,-1 0 1,1 0-1,-1 0 1,0 0-1,0 0 1,0 0-1,0 0 1,0 0 0,0 1-1,0-1 1,0 0-1,-1 1 1,1-1-1,-1 1 1,1 0-1,-1-1 1,0 1-1,1 0 1,-1 0 0,0 0-1,0 0 1,0 0-1,0 0 1,0 1-1,0-1 1,0 0-1,0 1 1,0 0 0,0-1-1,0 1 1,0 0-1,0 0 1,0 0-1,0 1 1,0-1-1,0 0 1,-1 1-21,-2 4 8,1 1 0,-1-1 1,1 1-1,0 0 0,0 0 0,0 0 0,1 1 0,0-1 1,0 1-1,1 0 0,0 0 0,0 0 0,1 0 1,-1 0-1,1 3-8,-4 51-22,3 1-1,2-1 1,3 1 0,3-1 0,2 0-1,9 28 23,24 104-1123,9-3-1,27 53 1124,-64-205-258,-1-1 0,-1 2 1,-2 0-1,-2 0 0,-2 0 0,-2 1 0,0 19 258,-3-55 17,0 0-1,0 0 1,0-1-1,-1 1 0,0 0 1,1 0-1,-1-1 0,0 1 1,0-1-1,-1 1 0,1-1 1,-1 1-1,0-1 0,0 0 1,0 0-1,0 0 0,-1 0 1,1 0-1,-1 0 0,1 0 1,-1-1-1,0 0 1,0 1-1,0-1 0,-1 0 1,1-1-1,0 1 0,-1 0 1,1-1-1,-1 0 0,0 0 1,0 0-17,-6 1 28,-1-1 0,0 0 0,1-1 0,-1 0 0,0-1 0,0 0 0,1-1 0,-1 0 0,1 0 0,-1-1 0,1-1 0,0 1 0,0-2 0,1 1 0,-1-2 0,-7-5-28,-8-6 179,0-1-1,2-1 0,0-1 0,1-1 1,-7-9-179,21 23 53,0-1 0,1 1 1,0-1-1,0-1 1,0 1-1,1-1 0,1 0 1,-1 0-1,1-1 0,1 0 1,0 0-1,0 0 1,1 0-1,0 0 0,1-1 1,0 1-1,1-1 0,0 0 1,1 0-1,0 1 1,0-1-1,1 0 0,1 1 1,0-1-1,0 1 1,1-1-1,0 1 0,2-3-53,13-9-133,2 1 0,1 0-1,0 1 1,1 2 0,1 0-1,1 1 1,0 2 0,1 0-1,1 2 1,1 0 0,3 1 133,-13 3-167,48-24-3002,-24 10-1969,1-2-5005</inkml:trace>
  <inkml:trace contextRef="#ctx0" brushRef="#br2" timeOffset="-161792.903">16396 10470 20788,'0'-16'506,"0"-1"-1,2 0 1,-1 1 0,2-1 0,0 1 0,1-1 0,1 1 0,0 1-1,1-1 1,1 1 0,1 0 0,0 0 0,0 1 0,2 0 0,0 1-1,3-4-505,-6 10 63,1 0-1,0 1 0,0 0 0,0 0 0,1 1 0,0 0 0,0 0 0,0 1 0,1 0 0,-1 1 0,4-1-62,-2 1 34,1 1-1,-1 0 1,1 1-1,0 0 1,-1 1-1,1 0 1,0 1-1,-1 0 1,1 1-1,-1 0 1,1 1-1,-1 0 1,0 1-1,0 1 1,0-1-1,8 6-33,-13-6 16,0 0 0,0 0 0,0 1-1,0-1 1,-1 1 0,0 0 0,0 1-1,0-1 1,0 1 0,-1 0-1,0 0 1,0 1 0,-1-1 0,0 1-1,0 0 1,-1 0 0,1 0-1,-2 0 1,1 0 0,-1 0 0,0 0-1,0 1 1,-1-1 0,0 0-1,0 1 1,-1-1 0,0 2-16,-6 15-7,-2 0 1,0-1 0,-2 0-1,-1 0 1,0-1-1,-2-1 1,0 0 0,-2-1-1,0 0 1,-1-1-1,-1-1 1,0-1 0,-2-1-1,0 0 1,-16 9 6,27-18-1,-5 4 6,-1 1-1,0-2 1,0 0 0,-1-1-1,-1 0 1,1-2 0,-8 3-5,25-22 53,115-95-69,63-31 86,122-67-70,-267 182 21,-29 14 102,-30 18 80,10-2-156,0 1 1,0 0-1,1 1 1,0 0 0,0 1-1,1 1 1,0 0-1,1 1 1,0 0 0,1 1-1,1 0 1,-2 3-48,10-13 0,1-1 0,0 0 0,0 0 0,-1 1 0,1-1 0,0 1 0,1-1 0,-1 1 0,0-1-1,1 1 1,0 0 0,-1-1 0,1 1 0,0-1 0,0 1 0,1 0 0,-1-1 0,0 1 0,1-1 0,0 1 0,-1 0 0,1-1 0,0 0 0,0 1 0,1-1 0,-1 0 0,0 1 0,1-1 0,0 0 0,-1 0 0,1 0 0,0 0 0,0 0 0,0-1 0,0 1 0,0-1 0,0 1 0,1-1 0,-1 0 0,0 0 0,1 0-1,1 1 1,113 17 71,-21-31 9,-96 11-92,1 1 1,-1 0-1,1 0 0,-1-1 0,1 1 0,-1 0 0,1-1 0,-1 1 0,1 0 0,-1-1 1,1 1-1,-1-1 0,0 1 0,1-1 0,-1 1 0,0-1 0,1 1 0,-1-1 0,0 1 1,0-1-1,0 1 0,1-1 0,-1 0 0,0 1 0,0-1 0,0 1 0,0-1 1,0 1-1,0-1 0,0 0 0,0 1 0,0-1 0,0 1 0,-1-1 0,1 0 0,0 1 1,0-1-1,0 1 0,-1-1 0,1 1 0,0-1 0,-1 1 0,1-1 0,0 1 1,-1 0-1,1-1 0,-1 1 0,1-1 0,-1 1 0,1 0 0,-1-1 12,-9-9-2688,2 1-7054,8 8 79</inkml:trace>
  <inkml:trace contextRef="#ctx0" brushRef="#br2" timeOffset="-161399.923">17980 10346 18353,'0'0'4810,"0"0"-2253,0 0-485,0 0-295,1-13-746,-1 5-910,-1 6-103,1 0 0,0 0-1,-1-1 1,1 1 0,0 0 0,0 0 0,1-1 0,-1 1-1,0 0 1,1 0 0,-1 0 0,1 0 0,0 0 0,-1 0-1,1 0 1,0 0 0,0 0 0,1 0 0,-1 0 0,0 0-1,1 1 1,-1-1 0,1 0 0,-1 1 0,1-1 0,0 1-1,-1 0 1,1-1 0,0 1 0,0 0 0,0 0 0,0 1-1,0-1 1,0 0 0,0 0 0,1 1-18,42-8-57,1 3 0,1 1 0,-1 3 0,0 1 0,0 3 0,45 7 57,-76-3-1441,-35-10 549,15 1 874,0 1 0,0-2-1,1 1 1,-1 0-1,1-1 1,0 0-1,-1 0 1,1 0-1,1 0 1,-1-1-1,0 0 1,1 1-1,0-1 1,-1-1-1,2 1 1,-1 0-1,0-1 1,1 1-1,0-1 1,0 0-1,0 0 1,1 0-1,0 0 1,0 0 0,0 0-1,0-3 19,2 6 48,0 1 1,1-1-1,-1 1 0,0 0 1,1-1-1,-1 1 1,1 0-1,0 0 0,-1 0 1,1 0-1,0 0 0,0 0 1,-1 0-1,1 1 1,0-1-1,0 1 0,0-1 1,0 1-1,0 0 0,0-1 1,0 1-1,0 0 0,0 0 1,0 1-1,0-1 1,0 0-1,0 1 0,-1-1 1,1 1-1,0 0 0,0-1 1,0 1-1,0 0 0,-1 0 1,1 0-1,-1 0 1,1 1-1,0-1 0,-1 0 1,0 1-1,1-1 0,-1 1 1,0-1-1,0 1 0,0-1 1,0 1-1,0 0 1,0 0-1,0 0 0,0 1-48,4 12 80,-1 0-1,0 0 1,-1 0-1,-1 1 1,0 0-1,-1-1 1,-1 1-1,0 0 1,-1 0-1,-1-1 1,-1 1-1,0-1 1,0 1-1,-2-1 1,0 0-1,-1-1 1,0 1-1,-6 8-79,-4 7-67,0-1 1,-2 0-1,-2-1 1,0-2-1,-11 11 67,-18 17-2636,-1-4-3604,14-14-5237</inkml:trace>
  <inkml:trace contextRef="#ctx0" brushRef="#br2" timeOffset="-130871.735">14310 12835 6758,'0'0'4981,"0"0"-2045,0 0-267,0 0-106,0-14-497,2-4-1248,0-12 0,-2-6 3957,8 91-857,-1-7-3747,3 64-63,-5 0-1,-4 0 0,-12 72-107,-30 163-4283,36-299 2488,-5 26-2043,-4-28-2156,6-27-1218</inkml:trace>
  <inkml:trace contextRef="#ctx0" brushRef="#br2" timeOffset="-130404.281">14209 12764 11307,'-4'-16'8893,"-12"-55"-6875,15 64-1751,0-1 0,1 1 0,0 0 0,0-1 0,1 1-1,-1 0 1,1-1 0,1 1 0,0 0 0,0 0 0,0 0 0,1 0-1,0 0 1,0 1 0,1-1 0,0 1 0,0 0 0,0 0-1,1 0 1,0 0 0,0 1 0,5-5-267,5-2 86,0 0-1,1 2 1,0-1 0,0 2-1,1 0 1,1 1-1,13-4-85,-16 6 51,0 1 0,0 0 0,0 1 0,1 1 0,-1 0 0,1 1 0,0 1 0,0 1 0,0 0 0,0 1 0,-1 0 0,1 1 0,0 1 0,-1 1 0,0 0 0,0 1 0,0 1 0,0 0 0,-1 1 0,0 0 0,0 1 0,1 2-51,-10-4 3,1 0 1,0 1 0,-1 0 0,-1 0 0,1 0 0,-1 0 0,0 1 0,0-1 0,-1 1 0,0 0-1,-1 0 1,0 0 0,0 1 0,-1-1 0,0 0 0,0 1 0,-1-1 0,0 1 0,0-1 0,-1 0-1,0 1 1,0-1 0,-1 0 0,-1 0 0,0 3-4,-3 7 3,0 0 0,-2 0 0,0-1 0,-1 0 0,-1-1 0,0 1 0,-1-2 1,-1 0-1,0 0 0,-11 9-3,-2-2-151,-1 0 1,-1-2 0,-1-1-1,-1-2 1,0 0-1,-18 6 151,47-23-23,0-1 0,0 1 0,0 0 0,0-1 0,0 1 0,0 0 0,0 0 0,0-1 0,0 1 0,0 0 0,-1 0 0,1-1 0,0 1 0,0 0 0,0 0 0,0-1 0,0 1 0,-1 0-1,1 0 1,0-1 0,0 1 0,-1 0 23,25-11-96,0 1 0,0 1 0,1 1 0,-1 2 0,2 0 0,-1 2 0,1 0 0,-1 2 0,1 1-1,0 1 1,0 1 0,7 2 96,-15-2-34,0 2-1,0 0 1,0 1-1,0 0 1,-1 2 0,0 0-1,0 1 1,13 7 34,-23-10 6,0 0 1,0 0 0,-1 1 0,1 0 0,-1 0 0,0 0 0,0 1-1,-1 0 1,0 0 0,0 0 0,0 1 0,-1 0 0,0 0-1,0 0 1,0 0 0,-1 1 0,0-1 0,-1 1 0,0 0-1,1 7-6,-2-5 50,-1 0-1,0 1 0,-1-1 0,0 0 0,0 1 1,-1-1-1,-1 0 0,0 0 0,0-1 0,-1 1 0,0 0 1,0-1-1,-1 0 0,-1 0 0,1-1 0,-2 1 1,1-1-1,-1-1 0,0 1 0,0-1 0,-1 0 1,0-1-1,-1 1 0,-3 1-49,-8 5 124,1-1-1,-2-1 1,1-1 0,-1-1 0,-1 0 0,0-2-1,0-1 1,-1 0 0,1-2 0,-15 1-124,17-3 107,0-2 0,0 0 1,0-1-1,1-1 0,-1-1 0,0-1 1,1-1-1,0 0 0,-8-4-107,20 6-3,-1 1 0,1-2 0,0 1-1,1-1 1,-1 0 0,1 0 0,-1 0 0,1-1 0,1 0-1,-1-1 1,1 1 0,0-1 0,0 0 0,0 0 0,1 0-1,0-1 1,0 0 0,1 0 0,-1 0 0,2 0 0,-1 0-1,1-1 1,0 1 0,1-1 0,-1-3 3,1 9-94,1 1 0,-1-1 0,1 0 0,0 0 0,0 1 0,0-1 0,0 0 0,0 0 0,0 1 1,0-1-1,0 0 0,1 1 0,-1-1 0,1 0 0,-1 1 0,1-1 0,0 1 0,-1-1 0,1 0 0,0 1 0,0 0 0,0-1 0,0 1 0,0 0 1,1-1-1,-1 1 0,0 0 0,1 0 0,-1 0 0,0 0 0,1 0 0,-1 0 0,1 1 0,0-1 0,-1 0 0,1 1 0,0-1 0,-1 1 1,1 0-1,0-1 0,-1 1 0,1 0 0,0 0 0,0 0 0,-1 0 0,1 0 0,1 1 94,24 2-4644,-1 8-3001</inkml:trace>
  <inkml:trace contextRef="#ctx0" brushRef="#br2" timeOffset="-129987.186">15267 13038 17617,'0'0'3902,"0"0"-950,0 0-550,0 0-912,0 0-689,0 0-337,0 0-192,-12 15-106,-42 54-59,49-61-92,-1 1 1,1 1-1,1-1 0,-1 1 1,2 0-1,-1 0 1,1 0-1,1 0 1,0 1-1,0-1 1,1 1-1,1-1 1,0 1-1,0-1 1,1 1-1,0-1 1,1 1-1,0-1 1,0 0-1,3 5-15,-1-4-65,0 0 1,0-1-1,1 1 0,1-1 1,0 0-1,0-1 0,1 0 1,0 0-1,1 0 0,0-1 0,0 0 1,1 0-1,0-1 0,0 0 1,1-1-1,0 0 0,0 0 0,0-1 1,1 0-1,0-1 0,-1-1 1,2 1-1,-1-2 0,0 1 0,0-2 1,1 1-1,-1-2 0,1 1 1,-1-2-1,1 1 0,-1-2 1,1 1-1,1-2 65,-3 0 58,0-1 0,-1 1 0,1-2 1,-1 1-1,0-1 0,-1-1 0,1 1 0,-1-1 0,0-1 1,0 0-1,-1 0 0,0 0 0,0-1 0,-1 0 1,0 0-1,0-1 0,-1 0 0,0 0-58,5-11 378,0 0-1,-2 0 0,0-1 1,-1 0-1,-2 0 0,0-1 1,2-18-378,-5 31 25,0 0 0,-1 0 0,0 0 1,-1 0-1,0 0 0,0-1 0,-1 1 0,0 0 1,-1 0-1,0 0 0,0 0 0,-1 0 1,0 1-1,0-1 0,-1 1 0,0 0 0,-1 0 1,0 0-1,0 0 0,-1 1 0,0 0 0,0 0 1,0 0-1,-1 1 0,0 0 0,0 1 1,-1-1-1,0 1 0,0 1-25,-6-2-147,-1 2 0,0 0 0,0 1 1,0 0-1,-1 2 0,1-1 0,0 2 0,-1 0 0,1 1 0,0 0 1,-4 2 146,-102 21-4273,28 2-5982</inkml:trace>
  <inkml:trace contextRef="#ctx0" brushRef="#br4" timeOffset="-123225.913">16806 13215 12139,'0'0'2205,"0"0"288,0 0 176,-14-10-394,-15-9-1437,-35-25 3486,64 43-4238,0 0-1,1 0 1,-1 0 0,0 0 0,1 0-1,-1 0 1,1 0 0,-1 0 0,1 0-1,0 1 1,-1-1 0,1 0 0,0 0-1,0 1 1,-1-1 0,1 0 0,0 1-1,0-1 1,0 1 0,0-1 0,0 1-1,0-1 1,0 1 0,0 0 0,0-1-1,0 1 1,0 0 0,0 0 0,0 0-1,0 0 1,0 0 0,0 0 0,0 0-1,0 0 1,0 0 0,0 0-86,1 0 89,80-13 104,1 3 0,1 4 1,4 3-194,26-2 66,-82 3-42,30 0-7,-1-2 1,0-4 0,-1-2-1,1-2 1,1-4-18,-59 15-1,0 1-1,0 0 1,0-1-1,0 0 0,0 0 1,0 0-1,0 0 1,0 0-1,-1 0 1,1-1-1,0 1 0,-1-1 1,1 0-1,-1 0 1,0 0-1,1 0 1,-1 0-1,0-1 1,0 1-1,0-1 0,-1 1 1,1-1-1,-1 1 1,1-1-1,-1 0 1,0 0-1,0 0 0,0 0 1,0 0-1,-1 0 1,1 0-1,-1 0 1,0 0-1,0 0 1,0 0-1,0 0 0,0 0 1,-1 0-1,0 0 1,1 0-1,-2-1 2,-7-9 62,-2 2-1,0-1 1,0 2-1,-1-1 1,-1 2 0,1-1-1,-2 2 1,1 0-1,-1 0 1,0 1-1,-1 1 1,1 1 0,-1 0-1,0 0 1,-12-1-62,9 0 125,1 1 1,-1 0-1,1 2 0,-1-1 1,0 2-1,0 1 1,-1 0-1,-9 2-125,25 0 1,0 2 0,1-1 0,-1 0 0,1 1 0,0-1 0,-1 1 0,1 0 0,0-1 0,1 1 0,-1 0 0,0 0 0,1 0-1,0 1 1,0-1 0,0 0 0,0 0 0,0 1 0,1-1 0,-1 0 0,1 1 0,0-1 0,0 1 0,0-1 0,0 0 0,1 1 0,0-1 0,-1 0 0,1 1-1,1 0 0,-2 4 0,56 293 0,-53-275-126,0-1 1,-2 1-1,-1 0 0,-1 0 1,-2 0-1,0-1 1,-2 1-1,0-1 0,-2 0 1,-1 0-1,-1-1 0,-1 0 1,-1 0-1,-1-2 1,-6 9 125,-20 16-5307,2-7-6080</inkml:trace>
  <inkml:trace contextRef="#ctx0" brushRef="#br0" timeOffset="-120614.832">18874 12628 16015,'0'0'2483,"3"-16"-428,22-107 4164,-25 122-6136,0 0 0,0 0-1,0 1 1,0-1 0,0 0 0,0 0 0,0 0-1,1 1 1,-1-1 0,0 0 0,0 0 0,1 1 0,-1-1-1,0 0 1,1 1 0,-1-1 0,1 0 0,-1 1-1,1-1 1,-1 1 0,1-1 0,0 1 0,-1-1-1,1 1 1,-1-1 0,1 1 0,0-1 0,0 1-1,-1 0 1,1 0 0,0-1 0,0 1 0,-1 0 0,1 0-1,0 0 1,0 0 0,-1 0 0,1 0 0,0 0-1,0 0 1,0 0-83,8 30 266,-1 0 0,-1 1 0,-2 0 0,-1 0 0,0 23-266,-4-49 10,1 311-104,-3-34-3127,15-161-2112,-16-133-2005,-2-5 5084,-8-27 2264,2-53 2244,4 0 1,5 0-1,6-48-2254,2 35 2417,4 0-1,6 1 1,22-79-2417,-37 180 114,0 1 1,0-1-1,1 0 1,0 0-1,1 1 1,0 0-1,0-1 0,1 1 1,-1 0-1,2 1 1,-1-1-1,1 1 1,0-1-1,0 2 1,0-1-1,1 0 1,0 1-1,0 0 0,0 1 1,1-1-1,0 1 1,0 0-1,0 1 1,0 0-1,1 0-114,-1 2 8,1 1-1,0 0 1,-1 1 0,1 0-1,0 0 1,-1 0 0,1 1-1,-1 0 1,0 1-1,0 0 1,0 0 0,0 0-1,0 1 1,0 0 0,-1 0-1,0 1 1,0 0-1,0 0 1,-1 0 0,1 1-1,-1-1 1,-1 1 0,1 1-1,-1-1 1,0 1-1,0-1 1,-1 1 0,0 0-1,0 0 1,-1 1 0,0-1-1,0 1 1,0-1 0,-1 1-1,0-1 1,-1 1-1,0 0 1,0-1 0,0 1-1,-1 0 1,-1-1 0,1 2-9,-3 6-138,-1 0 0,0 0 0,-1 0 0,-1-1 0,0 0 0,-1 0 0,-1-1 0,0 0 0,0 0 0,-1-1 0,-1 0 0,0-1 0,-1-1 0,0 1 0,0-2 0,-1 0 0,0 0 0,-1-1 0,0-1 0,0 0 0,-1-1 0,-12 3 139,-41 2-1367,67-11 1358,1-1 0,-1 1 0,1-1 0,-1 1 0,1-1 0,0 1 0,-1-1 0,1 1 0,0-1 0,-1 1 0,1-1 1,0 0-1,0 1 0,0-1 0,0 1 0,-1-1 0,1 0 0,0 1 0,0-1 0,0 0 0,0 1 0,0-1 0,1 1 0,-1-1 0,0 0 0,0 1 0,0-1 0,0 1 0,1-1 0,-1 0 0,0 1 0,1-1 0,-1 1 1,0-1-1,1 1 0,-1-1 0,1 1 0,-1-1 0,0 1 0,1 0 0,-1-1 0,1 1 0,0-1 0,-1 1 0,1 0 0,-1 0 0,1-1 0,-1 1 0,1 0 0,0 0 0,-1 0 0,1 0 0,-1-1 0,1 1 0,0 0 1,-1 0-1,1 0 0,0 1 0,-1-1 0,1 0 0,0 0 0,-1 0 9,14-7 25,0 1 0,0 1 0,1 0 0,0 1 0,0 1 0,0 0 0,0 1 1,0 0-1,0 1 0,1 1 0,-1 0 0,0 2 0,0-1 0,0 2 0,0 0 0,0 1 0,0 0 0,-1 1 1,0 1-1,0 0 0,0 1 0,-1 0 0,0 1 0,0 1 0,-1 0 0,0 1 0,0 0 0,-1 1 0,-1 0 1,1 1-27,-4-4 19,-1 0 0,0 0 0,0 1 0,-1-1-1,1 1 1,-2 1 0,0-1 0,0 1 0,0-1-1,-1 1 1,-1 0 0,0 0 0,0 0 0,-1 1-1,0-1 1,-1 0 0,0 1 0,0-1 0,-1 0-1,-1 0 1,0 0 0,0 0 0,-1 0 0,0 0-1,-1 0 1,0-1 0,0 1 0,-1-1 0,0 0-1,-1-1-17,-3 2 34,0 0-1,-1-1 0,0-1 0,0 0 1,-1 0-1,0-1 0,0 0 0,-1-1 0,0 0 1,0-1-1,0 0 0,-1-1 0,1-1 1,-1 0-1,0 0 0,0-2 0,0 1 1,-1-2-1,1 0 0,-11-1-33,15 1 55,0-1 0,0 0 0,0-1 0,1 0 0,-1 0-1,0-1 1,1 0 0,0-1 0,0 0 0,0 0 0,0 0 0,1-1 0,-1-1 0,1 1-1,1-1 1,-1 0 0,1 0 0,0-1 0,0 0 0,1 0 0,0 0 0,0-1 0,1 0 0,0 0-1,0 0 1,1 0 0,0-1 0,0 1 0,1-1 0,-1-6-55,1 12-30,1-1 1,0 1-1,-1-1 1,2 0-1,-1 0 1,0 1-1,1-1 1,-1 0-1,1 0 0,0 0 1,1 0-1,-1 1 1,1-1-1,-1 0 1,1 0-1,0 0 1,1 1-1,-1-1 1,0 1-1,1-1 1,0 1-1,0-1 0,0 1 1,0 0-1,1 0 1,-1 0-1,1 0 1,0 1-1,0-1 1,1-1 29,-2 5-294,-1-1-1,1 1 1,-1-1 0,0 1 0,1 0 0,-1-1 0,0 1 0,1 0 0,-1 0 0,0 0-1,0 0 1,0 0 0,0 0 0,0 0 0,0 0 0,0 0 0,0 1 0,0-1 0,0 0-1,-1 1 1,1-1 0,0 1 0,-1-1 0,0 0 0,1 1 0,-1-1 0,0 1 0,0-1-1,1 1 1,-1 0 0,0-1 0,-1 1 294,4 21-8733</inkml:trace>
  <inkml:trace contextRef="#ctx0" brushRef="#br0" timeOffset="-120259.839">19797 13059 17264,'0'0'4725,"3"-12"-1181,2-7-2324,4-49 3769,-9 83-4912,0 106 397,5 0 0,11 50-474,1 62-3246,-27-236-5829,4-6 2306</inkml:trace>
  <inkml:trace contextRef="#ctx0" brushRef="#br0" timeOffset="-118411.318">20795 12859 11307,'0'0'1825,"0"0"-218,0 0 539,1-13-37,18-105 2706,-12 94-3818,0 1-1,2-1 1,0 2 0,1-1-1,2 1 1,11-16-997,-18 30 107,1 1 1,0 0-1,0 0 1,1 0 0,0 1-1,0 0 1,1 0-1,-1 1 1,1 0 0,0 0-1,1 1 1,-1 0-1,1 1 1,0-1-1,0 2 1,0-1 0,0 1-1,0 1 1,5-1-108,-6 1 18,1 0 0,-1 1 1,1 0-1,-1 0 1,1 1-1,-1 0 0,1 1 1,-1-1-1,0 2 0,0-1 1,0 1-1,0 0 0,0 1 1,0 0-1,-1 0 0,0 1 1,0 0-1,0 0 0,0 0 1,-1 1-1,0 0 1,0 0-1,-1 1 0,0 0 1,0 0-1,0 0 0,-1 0 1,0 1-1,0 0 0,-1-1 1,0 2-1,2 6-18,-3-1 2,-1-1 0,0 1 1,0-1-1,-2 1 0,1-1 0,-2 1 0,0-1 0,0 0 1,-1 1-1,-1-1 0,0-1 0,-1 1 0,-1-1 1,1 1-1,-2-1-2,-119 168-722,96-145 258,-1 0-1,-1-3 1,-2-1 0,-2-1-1,0-2 1,-34 19 464,47-40-22,213-171 1118,-127 116-660,333-268 1155,-339 257-913,-62 57-635,-10 9-43,0 0 0,1 1 0,0 1 0,0 1 0,1 0 0,0 0 0,-6 8 0,7-8 0,-9 5 0,0 2 0,2 0 0,-1 1 0,2 1 0,1 1 0,0 0 0,1 1 0,2 1 0,0 1 0,1 0 0,1 0 0,2 1 0,0 1 0,1 0 0,2 0 0,-1 6 0,8-23-9,0-1 1,0 1-1,0-1 0,1 0 1,0 1-1,1-1 0,0 0 1,0 0-1,0 0 0,1 0 1,0 0-1,0-1 1,1 1-1,0-1 0,0 0 1,1 0-1,-1 0 0,1 0 1,0-1-1,1 0 0,-1 0 1,1-1-1,0 1 0,0-1 1,1-1-1,-1 1 0,7 2 9,10 3-26,-1 0 0,2-1 0,-1-2 0,1 0 0,-1-2-1,1-1 1,1 0 0,-1-2 26,-7 1 16,0-1 1,0 0-1,0-1 1,0-1-1,0-1 0,0 0 1,0-1-1,-1-1 1,1-1-1,-1 0 0,0-1 1,0-1-1,-1 0 1,0-1-1,0-1 0,-1 0 1,0-1-1,-1-1 1,0 0-1,-1-1 1,0 0-1,0-1 0,-2 0 1,1 0-1,-2-1 1,0-1-1,3-6-16,-4-42-93,-9 62 77,1-1 1,-1 1 0,1 0 0,-1 0 0,0-1 0,1 1-1,-1 0 1,0 0 0,0 0 0,0-1 0,0 1 0,0 0-1,0 1 1,0-1 0,0 0 0,0 0 0,-1 0 0,1 0-1,0 1 1,0-1 0,-1 1 0,1-1 0,0 1 0,-1 0-1,1-1 1,-1 1 0,1 0 0,0 0 0,-1 0 0,1 0-1,-1 0 1,1 0 0,-1 0 0,1 0 0,0 1-1,-1-1 1,1 1 0,0-1 0,-1 1 0,1-1 0,-1 1 15,-34 27-4896,20-3-3036,4-2-6487</inkml:trace>
  <inkml:trace contextRef="#ctx0" brushRef="#br0" timeOffset="-117752.215">22128 12969 2723,'0'0'9294,"0"0"-4762,0 0-1847,0 0-299,0 0-336,3-9-325,11-39 1307,-15 67-582,-43 169-560,-22 143-1890,44-201-6027,21-131-2920,2-9 251</inkml:trace>
  <inkml:trace contextRef="#ctx0" brushRef="#br0" timeOffset="-107792.959">23696 12926 7719,'0'0'1922,"0"0"-235,0 0 1367,0 0-204,0 0-1013,-12-14-273,-36-42 128,20 24 3839,36 31-4031,502 0-812,-496 1-690,1 0-1,-1-1 1,0-1 0,0 0-1,1 0 1,-2-2-1,1 0 1,0 0-1,-1-2 1,0 1-1,0-2 1,0 0-1,4-3 3,-15 8-1,0 0 0,0-1 0,-1 1 0,1 0 0,0-1 0,-1 1 0,1-1 0,-1 0 0,0 1 0,0-1 0,0 0 0,0 0-1,0 0 1,-1 0 0,0 0 0,1 0 0,-1 0 0,0 0 0,0 0 0,0 0 0,-1 0 0,1 0 0,-1 1 0,0-1 0,0 0 0,0 0-1,0 0 1,0 1 0,0-1 0,-1 0 0,1 1 0,-1-1 0,0 1 1,-69-74 9,60 67 13,-1 0 1,1 1-1,-1 0 0,-1 1 1,1 0-1,-1 1 1,-1 0-1,1 1 0,-1 1 1,1 0-1,-1 1 1,-1 0-1,1 2 1,0-1-1,-7 1-22,18 2 25,0-1-1,1 1 1,-1 0 0,1 0 0,-1 0-1,1 0 1,-1 0 0,1 0-1,0 1 1,-1-1 0,1 1-1,0 0 1,0-1 0,0 1 0,0 0-1,1 0 1,-1 1 0,0-1-1,1 0 1,-1 0 0,1 1-1,0-1 1,0 1 0,0-1 0,0 1-1,0-1 1,1 1 0,-1 0-1,1 1-24,-8 85 341,8-83-304,2 97 416,1-46-456,-3-1 0,-3 1 0,-1 0 0,-4-1 0,-2 1 3,0-16-664,-4 14-1968,7-21-2645,5-20-1220</inkml:trace>
  <inkml:trace contextRef="#ctx0" brushRef="#br0" timeOffset="-107120.42">24998 12674 9993,'0'0'5168,"0"0"-1853,0 0-827,0 0-246,0 0-945,0 0-683,0 0 0,11 5-43,138 51 2146,-137-52-2618,0-1 0,1-1 0,-1 0-1,1 0 1,-1-1 0,1-1 0,0 0 0,-1-1-1,1-1 1,-1 1 0,1-2 0,-1 0-1,0 0 1,0-1 0,0-1 0,0 0-1,-1-1 1,4-2-99,-11 5 52,-2 0 0,1 0 0,0 0-1,-1 0 1,1-1 0,-1 1 0,0-1 0,0 1 0,0-1 0,-1 0-1,1 0 1,-1 0 0,0 0 0,0 0 0,0 0 0,-1 0-1,1 0 1,-1 0 0,0 0 0,0 0 0,-1 0 0,1 0-1,-1 0 1,0 0 0,0 0 0,0 0 0,-1 0 0,1 0-1,-1 1 1,0-1 0,0 0 0,0 1 0,0 0 0,-1-1-1,1 1 1,-1 0 0,0 0 0,-1 0-52,-4-1 0,-1 0 0,0 1 0,-1 0 0,1 0 0,-1 1 0,1 1 0,-1-1 0,0 2 0,1-1 0,-1 1 0,0 1 0,1-1 0,-1 2 0,0-1 0,1 1 0,-1 1 0,1 0 0,0 0 0,0 1 0,0 0 0,1 1 0,-1-1 0,1 2 0,0-1 0,0 1 0,1 0 0,-7 8 0,4-4 0,1 0 0,0 1 0,1 0 0,0 1 0,1 0 0,0 0 0,1 1 0,0 0 0,1 0 0,0 0 0,1 1 0,1-1 0,0 1 0,1 0 0,0 0 0,1 0 0,1 0 0,0 0 0,1 0 0,0 0 0,1 0 0,1 0 0,0 0 0,1-1 0,1 0 0,0 1 0,1 0 0,2 3 0,1-1 0,1 0 0,0-1 0,1 0 0,1 0 0,0-1 0,1-1 0,1 0 0,0-1 0,0-1 0,1 0 0,1 0 0,-1-2 0,2 0 0,-1-1 0,1 0 0,1-2 0,-1 0 0,1-1 0,0 0 0,0-2 0,1 0 0,-1-1 0,1-1 0,-1 0 0,1-2 0,-1 0 0,11-3 0,-17 1 0,-1 0 0,0-2 0,0 1 0,0-1 0,0-1 0,-1 0 0,0 0 0,0-1 0,-1 0 0,0-1 0,0 0 0,-1 0 0,0-1 0,0 0 0,-1 0 0,0-1 0,0 0 0,-1 0 0,-1-1 0,0 0 0,0 0 0,-1 0 0,2-11 0,-5 21-65,-1-1-1,0 1 1,1 0-1,-1 0 1,0 0 0,0 0-1,0 0 1,0 0-1,0 0 1,0 0 0,0-1-1,-1 1 1,1 0-1,0 0 1,0 0 0,-1 0-1,1 0 1,-1 0 0,1 0-1,-1 0 1,1 0-1,-1 0 1,0 0 0,1 1-1,-1-1 1,0 0-1,0 0 1,0 0 0,1 1-1,-1-1 1,0 1-1,0-1 1,-1 0 65,-37 2-6666,14 6-5073</inkml:trace>
  <inkml:trace contextRef="#ctx0" brushRef="#br2" timeOffset="-96651.218">25302 4997 8552,'0'0'2926,"4"-13"-423,15-41 492,-17 50-2460,-1 0 0,1 0 1,-1 1-1,0-1 0,0 0 0,0 0 0,-1 0 0,1 0 1,-1 0-1,0 0 0,0 0 0,0 0 0,-1 0 0,1 0 1,-1 0-1,0 0 0,0 0 0,-1 0 0,1 1 1,-2-3-536,2 6 69,1-1 1,-1 1-1,0 0 1,1-1-1,-1 1 1,0 0-1,0-1 1,1 1-1,-1 0 1,0 0-1,0 0 1,0 0-1,1 0 1,-1 0-1,0 0 1,0 0-1,0 0 1,1 0-1,-1 1 1,0-1-1,0 0 1,1 0-1,-1 1 1,0-1-1,0 1 1,1-1-1,-1 0 1,0 1-1,1-1 1,-1 1-1,1-1 1,-1 1-1,1 0 1,-1-1-1,1 1 1,-1 0-1,1-1 1,-1 1-1,1 0 1,0 0-1,-1-1 1,1 1-1,0 0 1,0 0-1,0-1 1,-1 1-1,1 0 1,0 0-1,0 0 1,0-1-1,1 2-69,-16 40 115,2 2 0,1-1 0,3 2 0,2-1 0,-1 28-115,5-47 7,-13 106-5391,6 1 1,5 34 5383,7-140-6081,2-10-2919</inkml:trace>
  <inkml:trace contextRef="#ctx0" brushRef="#br2" timeOffset="-96225.827">25231 4996 13965,'-10'-204'6828,"9"192"-6306,0 7-277,0-1-1,0 1 1,0-1-1,1 1 1,-1-1-1,1 0 1,1 1-1,-1-1 0,1 0 1,0 1-1,0-1 1,1 1-1,-1 0 1,1-1-1,0 1 1,1 0-1,-1 0 1,1 0-1,0 0 0,1 1 1,-1-1-1,1 1 1,-1 0-1,1 0 1,1 0-1,-1 0 1,0 1-1,4-2-244,2 1 35,0 1-1,1-1 1,0 2 0,-1 0-1,1 0 1,0 1 0,0 0 0,0 1-1,0 0 1,0 1 0,0 0-1,-1 1 1,1 0 0,0 0-1,-1 1 1,1 1 0,-1 0 0,0 0-1,0 1 1,-1 0 0,1 1-1,-1 0 1,0 1 0,-1 0-1,1 0 1,1 3-35,-7-6-2,0 0 1,0 0-1,-1 1 0,1-1 0,-1 1 0,0-1 0,-1 1 1,1 0-1,-1 0 0,0 0 0,0 0 0,0 0 1,0 0-1,-1 0 0,0 0 0,0 0 0,-1 0 1,1 0-1,-1 0 0,0 0 0,-1 0 0,1 0 0,-1 0 1,0-1-1,0 1 0,0-1 0,-1 1 0,1-1 1,-1 0-1,0 0 0,-3 3 2,-6 7 23,0 1 0,-1-2 0,-1 0 0,0 0 0,0-2 0,-1 0 0,-1 0 0,0-1-23,-18 5 139,45-15-151,0 1 1,0 0-1,-1 0 1,1 1-1,0 0 1,-1 1-1,1 1 0,-1-1 1,0 2-1,0-1 1,-1 1-1,1 1 0,-1 0 1,0 0-1,-1 1 1,1 0-1,-1 0 0,-1 1 1,1 0-1,-2 0 1,1 1-1,-1 0 0,0 0 1,-1 1-1,0-1 1,0 1-1,-1 0 1,0 1-1,-1-1 0,0 1 1,-1-1-1,0 1 1,-1 0-1,0 0 0,-1 3 12,1-8 8,0 0 0,-1-1-1,0 1 1,0 0-1,0-1 1,-1 1 0,0 0-1,0-1 1,-1 1-1,1-1 1,-1 1 0,0-1-1,-1 0 1,1 0-1,-1 0 1,0 0 0,0 0-1,-1-1 1,1 1-1,-1-1 1,0 0 0,0 0-1,-1 0 1,1-1-1,-1 1 1,0-1 0,0 0-1,0 0 1,0-1-1,0 0 1,0 0 0,-1 0-1,-2 0-7,-2-1-43,0-1-1,1 0 1,-1 0-1,0-1 1,1-1-1,-1 0 1,1 0-1,0 0 1,-1-1-1,1-1 1,0 0-1,1 0 1,-1 0-1,1-1 1,0-1-1,0 1 1,0-1-1,1-1 1,0 1-1,0-1 1,1 0-1,0-1 1,0 0-1,0 0 1,1 0-1,1 0 1,-1-1-1,1 0 1,1 0-1,-1 0 1,2 0-1,-1-1 0,1 1 1,1-1-1,0 1 1,0-1-1,1 0 1,0 1-1,0-1 1,1-1 43,33-42-6064,-9 39 261</inkml:trace>
  <inkml:trace contextRef="#ctx0" brushRef="#br2" timeOffset="-95899.13">25956 4899 13805,'0'0'6604,"0"0"-4320,0 0-944,0 0 187,0 0-561,0 0-619,-1 12-106,-22 219 666,21-207-963,2 1 0,1-1 1,0 0-1,2 0 0,1 0 0,1 0 0,1-1 0,1 0 1,1 0-1,1 0 0,1-1 0,1-1 0,11 17 56,-20-34-8,1-1 1,-1 0-1,1 0 0,0-1 0,-1 1 0,1-1 0,1 1 1,-1-1-1,0 0 0,1 0 0,-1 0 0,1-1 0,-1 1 1,1-1-1,0 0 0,-1 0 0,1 0 0,0 0 1,0-1-1,0 1 0,0-1 0,0 0 0,0 0 0,0-1 1,0 1-1,-1-1 0,1 0 0,0 0 0,0 0 0,-1 0 1,1-1-1,0 0 0,-1 0 0,0 1 0,1-2 1,-1 1-1,0 0 0,0-1 0,0 0 0,0 1 0,-1-1 1,1 0-1,0-2 8,11-13 359,-2-1 1,0 0 0,-1-1-1,-1 0 1,-1-1-1,-1 0 1,-1 0-1,0 0 1,-2-1 0,0 0-1,-2-1 1,0 1-1,-2 0 1,-1-16-360,1 29 64,1 1-43,-1-1 1,0 1-1,0-1 0,-1 1 1,0-1-1,0 1 0,-1-1 1,0 1-1,0 0 0,-1-1 1,0 1-1,-1 0 1,0 0-1,0 0 0,-1 0 1,0 1-1,0-1 0,0 1 1,-1 0-1,-1 0 0,1 1 1,-1-1-1,-5-3-21,1 5-138,0 0-1,0 1 0,-1 1 1,1 0-1,-1 0 0,0 1 1,0 0-1,0 1 0,0 0 1,0 1-1,-11 1 139,-26 6-3823,7 9-4543,16-2-7041</inkml:trace>
  <inkml:trace contextRef="#ctx0" brushRef="#br2" timeOffset="-95395.638">26730 5066 5830,'0'0'10372,"0"0"-5445,0 0-1633,0 0-641,0 0-816,0 0-663,0 0-512,5-5-363,-2 3-284,-1 0-1,1 0 1,-1 0 0,1 0-1,0 0 1,-1 1 0,1-1-1,0 1 1,0 0-1,0 0 1,0 0 0,0 0-1,1 1 1,-1-1 0,0 1-1,0 0 1,0 0 0,1 0-1,-1 0 1,0 0-1,0 1 1,0 0 0,1-1-1,-1 1 1,0 0 0,0 0-1,0 1 1,-1-1 0,1 1-1,0-1 1,1 2-15,-3-2 0,1 0 0,0 0 0,0 0 0,-1 1 0,1-1-1,-1 1 1,1-1 0,-1 1 0,0-1 0,1 1 0,-1 0 0,0 0 0,0-1 0,0 1 0,0 0 0,-1 0 0,1 0 0,-1 0 0,1 0 0,-1 0 0,1 0 0,-1 1 0,0-1 0,0 0-1,0 0 1,0 0 0,0 0 0,-1 0 0,1 0 0,-1 0 0,1 0 0,-1 0 0,0 0 0,0 0 0,0 0 0,0 0 0,0-1 0,0 1 0,0 0 0,-1-1 0,0 2 0,-63 65 87,-29-1-23,93-66-65,1 0 0,0-1 0,0 1 0,0 0-1,0 0 1,0-1 0,0 1 0,0 0 0,0-1 0,0 1-1,0 0 1,1-1 0,-1 1 0,0 0 0,0-1 0,1 1-1,-1 0 1,0-1 0,1 1 0,-1-1 0,1 1 0,-1-1-1,1 1 1,-1-1 0,1 1 0,-1-1 0,1 1 0,-1-1-1,1 1 1,0-1 0,-1 0 0,1 0 0,-1 1 0,1-1-1,0 0 1,-1 0 0,1 0 0,0 1 0,-1-1 0,1 0-1,0 0 1,0 0 0,-1 0 0,1 0 0,0-1 0,-1 1-1,1 0 1,0 0 0,-1 0 0,1 0 0,0-1 0,-1 1-1,1 0 1,0-1 1,-1 1-1,174-14-1997,-61-11-6248,-65 13-541</inkml:trace>
  <inkml:trace contextRef="#ctx0" brushRef="#br2" timeOffset="-94765.232">27641 4804 17553,'0'0'2071,"0"0"-112,0 0 128,0 0-373,0 0-828,0 0-453,14-11-241,46-33-96,-56 42-93,1 0 0,-1 0 0,1 1 0,0-1 0,-1 1 1,1 0-1,0 1 0,0-1 0,0 1 0,0 0 0,-1 0 0,1 0 0,0 1 0,0-1 0,0 1 1,0 1-1,2 0-3,14 2 16,115 6 305,-137-10-264,1 0 1,-1 0 0,1 0 0,-1 0 0,1 0 0,-1 0 0,1 0 0,-1 0 0,1 0 0,-1 0 0,1 0 0,-1 0 0,1 0 0,-1-1-1,1 1 1,-1 0 0,1 0 0,0-1 0,-1 1 0,1 0 0,-1 0 0,1-1 0,0 1 0,-1 0 0,1-1 0,0 1 0,0-1-1,-1 1 1,1 0 0,0-1 0,0 1 0,-1-1 0,1 1 0,0-1 0,0 1 0,0-1 0,0 1 0,0-1 0,0 1 0,0-1 0,0 1-1,0-1 1,0 1 0,0-1 0,0 1 0,0 0 0,0-1 0,0 1 0,0-1 0,0 1 0,1-1 0,-1 1 0,0-1 0,0 1-1,1 0 1,-1-1 0,0 1 0,1-1 0,-1 1 0,0 0 0,1-1 0,-1 1 0,0 0 0,1 0 0,-1-1 0,1 1 0,0 0-58,-5 1 23,1 0 0,1 1 1,-1 0-1,0-1 1,0 1-1,1 0 1,-1 1-1,1-1 0,-1 0 1,1 1-1,0-1 1,0 1-1,0 0 1,0-1-1,0 1 0,1 0 1,0 0-1,-1 0 1,1 0-1,0 1 1,0-1-1,1 0 0,-1 0 1,1 1-1,-1-1 1,1 0-1,0 1 0,0-1 1,1 0-1,-1 1 1,1-1-1,0 3-23,-2 7 51,-3 57-205,-4 0 0,-3-1 0,-2 0 0,-4-1 0,-3 0 0,-2-2 0,-16 27 154,37-87 4,-1 1 0,0-1-1,0 0 1,-1 0 0,0 0 0,0 0-1,0-1 1,-1 1 0,0-1 0,0 0-1,0 0 1,-1 0 0,0 0 0,0-1-1,0 0 1,0 0 0,-1 0 0,1-1 0,-1 0-1,0 0 1,0 0 0,0-1 0,0 0-1,-1 0 1,1 0 0,0-1 0,-1 0-1,1 0 1,-1-1 0,0 0 0,1 0 0,-1 0-1,1-1 1,-5-1-4,-2-5 19,0 0 0,1-1 0,0-1 0,1 0 0,0 0 0,1-2 1,-1 1-1,2-1 0,0 0 0,0-1 0,1 0 0,0 0 0,1-1 0,-3-9-19,4 3-1223,24 4-9074,-1 14 303</inkml:trace>
  <inkml:trace contextRef="#ctx0" brushRef="#br2" timeOffset="-94387.813">28106 5119 6470,'0'0'12609,"0"0"-8354,0 0-2445,0 0 58,0 0-416,0 0-662,0 0-202,7 7 36,-4-4-589,0-1 0,0 1-1,-1 0 1,1-1 0,-1 1-1,0 0 1,0 1 0,0-1-1,0 0 1,0 1 0,-1-1 0,0 1-1,1-1 1,-1 1 0,0-1-1,-1 1 1,1 0 0,-1 0-1,0-1 1,0 1 0,0 0 0,0 2-35,-6 29 8,-1 0 0,-2 0 0,-1-1 0,-1 0 0,-2-1 0,-14 24-8,47-120-588,6-1 601,3 1-1,3 1 1,17-22-13,-46 77 15,1 1 1,0-1 0,0 1-1,0 0 1,1 0 0,0 1 0,0 0-1,0 0 1,1 0 0,-1 0-1,1 1 1,0 0 0,1 0-1,-1 0 1,1 1 0,0 0-1,0 1 1,0-1 0,0 1-1,0 0 1,0 1 0,0 0-1,1 0 1,-1 1 0,0-1-1,1 2 1,-1-1 0,0 1-1,1 0 1,-1 1 0,0-1 0,1 2-16,0 2 15,0 0 0,0 1 0,0 0 0,0 0 0,-1 1 1,0 0-1,-1 0 0,0 1 0,0 0 0,0 0 0,-1 0 1,0 1-1,-1-1 0,0 1 0,0 1 0,-1-1 0,0 0 1,0 1-1,-1-1 0,0 5-15,3 24-51,-1 0 1,-2 0-1,-2 0 1,-3 24 50,-1-13-1277,0-5-3195,3-15-3904,1-15-5595</inkml:trace>
  <inkml:trace contextRef="#ctx0" brushRef="#br2" timeOffset="-94135.19">28932 4834 19635,'0'0'2952,"0"0"-43,0 0-400,0 0-763,0 0-593,3 17-251,15 125 43,-20-69-931,-3 1 0,-4-1 0,-9 31-14,-12 32-2530,15-70-5867,9-47 1201</inkml:trace>
  <inkml:trace contextRef="#ctx0" brushRef="#br2" timeOffset="-93947.182">28699 5125 12492,'0'0'7591,"0"0"-5349,0 0 353,0 0-610,0 0-960,86-35-320,-27 38 160,7 0-289,3-3-511,-1 0-33,-10 0-32,-10-1-449,-15-4-960,-14-3-2083,-8 1-4611</inkml:trace>
  <inkml:trace contextRef="#ctx0" brushRef="#br2" timeOffset="-93183.803">29271 5338 11275,'0'0'2290,"0"0"-625,0 0 140,0 0-102,0 0-716,0 0-437,0 0-37,11 5 101,7 4-280,0-1 0,1-2 0,0 1 0,0-2 0,0-1 0,1 0 0,2-1-334,-11-1 159,0-1 0,1 0 0,-1-1 0,0 0 0,1-1 0,-1 0 0,0-1 0,0 0 0,0 0 0,0-1 0,0-1 0,-1 0 0,1-1 0,-1 1 1,0-2-1,0 0 0,-1 0 0,0-1 0,0 0 0,0 0 0,-1-1 0,0 0 0,-1 0 0,1-1 0,-2 0 0,1-1 0,-1 1 0,-1-1 0,1-2-159,-4 8 62,0 0-1,-1 0 1,1 0-1,-1-1 1,0 1-1,0 0 1,-1-1-1,1 1 1,-1-1 0,0 1-1,0 0 1,-1-1-1,1 1 1,-1-1-1,0 1 1,0 0-1,0-1 1,-1 1-1,1 0 1,-1 0-1,0 0 1,0 0 0,-1 1-1,1-1 1,-1 0-1,0 1 1,0 0-1,0-1 1,0 1-1,0 1 1,-1-1-1,1 0 1,-1 1-1,0 0 1,0 0 0,-1-1-62,-2 1 15,0 0-1,1 1 1,-1 0 0,0 0 0,0 0 0,1 1 0,-1 0 0,0 0 0,0 1 0,0 0 0,0 0 0,1 0 0,-1 1 0,1 0 0,-1 1-1,1-1 1,0 1 0,0 0 0,0 1 0,0 0 0,0 0 0,1 0 0,0 0 0,0 1 0,0 0 0,0 0 0,-2 4-15,-3 4-47,0 0 1,1 0 0,1 1-1,0 0 1,1 1 0,0-1-1,1 2 1,1-1 0,0 0-1,2 1 1,-2 7 46,3-5-350,0 0 0,1 1 1,1-1-1,1 1 0,0-1 1,1 1-1,5 17 350,-6-31-168,1 1 1,-1-1-1,1 0 0,0 0 0,0 0 0,0 0 1,0 0-1,1-1 0,0 1 0,0-1 0,1 1 1,-1-1-1,1 0 0,0 0 0,0-1 0,0 1 1,0-1-1,1 0 0,-1 0 0,1 0 1,0-1-1,0 1 0,0-1 0,0-1 0,0 1 1,0-1-1,1 1 0,-1-2 0,1 1 168,3-1 51,1 0 1,0-1-1,-1 0 0,1-1 0,-1 0 0,1-1 1,-1 1-1,0-2 0,0 1 0,0-2 0,-1 1 1,1-1-1,-1 0 0,0-1 0,0 1 1,-1-2-1,0 1 0,4-6-51,107-142 3915,-4-33-1988,-111 173-1413,-22 41-259,5 8-218,0 0 0,3 1 1,1 0-1,2 0 1,-4 36-38,13-29-128,-1-44 126,0 1-1,0-1 1,0 1 0,0-1 0,0 1-1,1-1 1,-1 1 0,0 0-1,0-1 1,1 1 0,-1-1 0,0 1-1,0-1 1,1 1 0,-1 0-1,1-1 1,-1 1 0,0 0 0,1-1-1,-1 1 1,1 0 0,-1 0-1,1-1 1,-1 1 0,0 0 0,1 0-1,-1 0 1,1 0 0,-1 0-1,1-1 1,-1 1 0,1 0 0,-1 0-1,1 0 1,-1 0 0,1 0-1,-1 1 1,1-1 0,-1 0 0,1 0-1,-1 0 1,1 0 0,-1 1-1,1-1 1,-1 0 0,1 0 0,-1 1-1,0-1 1,1 0 0,-1 0 0,1 1-1,-1-1 1,0 1 0,1-1-1,-1 0 1,0 1 0,0-1 0,1 1-1,-1-1 1,0 1 0,0-1 2,61-131 312,21-36 268,-77 160-574,1 0 0,0 1 0,0-1 0,1 1 0,-1 1 0,1-1 1,0 1-1,1 1 0,-1-1 0,1 1 0,0 0 0,0 1 1,1 0-1,-1 0 0,0 1 0,1 0 0,0 0 0,-1 1 1,10 0-7,-8 1-253,1 0 0,-1 1 1,0 0-1,0 0 0,0 1 0,0 1 1,0 0-1,0 0 0,-1 1 1,1 0-1,2 2 253,59 42-8735,-41-25-341</inkml:trace>
  <inkml:trace contextRef="#ctx0" brushRef="#br2" timeOffset="-92431.431">30649 5130 19026,'0'0'3385,"0"0"-1005,0 0-95,0 0-395,0 0-651,0 0-508,-17-2-149,6-1-477,7 2-81,1-1-1,-1 1 1,0 0 0,1 1-1,-1-1 1,0 1 0,0-1-1,0 1 1,0 0 0,1 1-1,-1-1 1,0 1 0,0-1-1,1 1 1,-1 0 0,0 1-1,1-1 1,-1 1 0,1-1-1,-1 1 1,1 0 0,0 0-1,0 0 1,0 1 0,0-1-1,-2 4-22,-4 3-20,1 0 0,0 1 1,0 1-1,1-1 1,1 1-1,-1 0 0,2 1 1,0-1-1,0 1 1,1 0-1,1 1 0,0-1 1,0 1-1,1-1 1,1 1-1,0-1 1,1 1-1,0 0 0,1 0 1,1-1-1,-1 1 1,2-1-1,0 1 0,1-1 1,0 0-1,0 0 1,6 9 18,-4-13-332,0 0 0,1 0 1,0-1-1,0 0 1,1 0-1,-1-1 0,1 0 1,1-1-1,-1 1 0,1-1 1,0-1-1,0 0 1,0 0-1,1-1 0,-1 0 1,1-1-1,0 1 0,0-2 1,0 0-1,-1 0 1,1-1-1,1 0 0,-2 0 1,1-1-1,0-1 0,0 0 1,0 0-1,0-1 1,-1 0-1,0 0 0,1-1 1,-1-1-1,1-1 332,11-7-161,-1-1-1,0-1 1,-1-1-1,-1 0 1,0-2-1,-2 0 1,0-1-1,12-18 162,55-99 4260,-78 121-575,-17 35-2272,4 0-1253,1 1-1,0-1 0,2 1 0,0 1 1,2-1-1,-1 13-159,4-32-2,0-1 0,0 0-1,0 0 1,1 1 0,-1-1 0,0 0 0,1 0-1,-1 0 1,1 1 0,0-1 0,-1 0 0,1 0 0,0 0-1,-1 0 1,1 0 0,0 0 0,0 0 0,0-1 0,0 1-1,0 0 1,0 0 0,0-1 0,0 1 0,0 0-1,0-1 1,0 1 0,1-1 0,-1 0 0,0 1 0,0-1-1,1 0 1,-1 0 0,0 0 0,0 0 0,1 0 0,-1 0-1,0 0 1,0 0 0,1 0 0,-1 0 0,0-1-1,0 1 1,0-1 0,1 1 0,-1-1 0,0 1 0,0-1-1,0 1 1,0-1 0,0 0 0,0 0 0,0 0 0,0 0-1,0 0 3,12-7 126,1 0 0,-2-1 0,1-1 0,-1 0 0,-1-1 0,0 0 0,-1-1-1,0 0 1,0 0 0,-1-1 0,-1-1 0,0 1 0,-1-1 0,-1 0 0,0-1-1,-1 0 1,0 0 0,-1 0 0,1-8-126,-4 21 13,-1 0 1,1 0-1,0 0 0,-1 0 0,1 0 1,-1 0-1,1 0 0,-1 0 1,0 0-1,0-1 0,0 1 1,0 0-1,0 0 0,-1 0 0,1 0 1,-1 0-1,1 0 0,-1 0 1,0 0-1,0 0 0,1 0 0,-1 1 1,-1-1-1,1 0 0,0 0 1,0 1-1,-1-1 0,1 1 1,-1-1-1,1 1 0,-1 0 0,0-1 1,1 1-1,-1 0 0,0 0 1,0 0-1,0 0 0,0 1 0,0-1 1,0 0-1,0 1 0,0 0 1,0-1-1,0 1 0,0 0 0,0 0 1,0 0-1,0 0 0,0 0 1,0 1-1,-1-1-13,-11 4 0,0 0 0,0 1 0,1 0 0,0 1 0,0 1 0,0 0 0,0 1 0,1 0 0,1 1 0,-1 0 0,2 1 0,-1 0 0,1 1 0,-4 6 0,4-7-83,0 1 1,1 0-1,1 0 0,0 1 0,1 0 1,0 1-1,0-1 0,2 1 0,-1 0 1,2 1-1,0-1 0,0 1 0,1 0 1,1 0-1,1 0 0,-1 0 0,2 0 1,1 13 82,0-22-236,-1-1 1,1 0 0,1 0 0,-1 1 0,1-1 0,-1 0 0,1 0 0,0 0 0,1-1 0,-1 1-1,1 0 1,-1-1 0,1 0 0,0 1 0,0-1 0,1 0 0,-1-1 0,0 1 0,1-1 0,0 1-1,0-1 1,0 0 0,0 0 0,0-1 0,0 1 0,0-1 0,0 0 0,1 0 0,0 0 235,5 0-242,0 0 1,1 0-1,-1-1 1,1 0-1,-1-1 1,0 0-1,1-1 1,-1 0-1,0-1 1,0 0-1,0 0 1,0-1 241,10-5 412,-1 0 0,0-1 0,0-1 0,-1-1 0,-1-1 0,0 0 1,-1-1-1,0-1 0,-1 0 0,0-1 0,-2-1 0,0 0 0,-1-1 0,0-1 1,6-15-413,63-164 4959,-81 199-4958,0-1 0,0 0 0,0 1 0,0-1 0,0 0 0,0 0 0,-1 1 0,1-1 0,0 0 0,0 0 0,0 0 0,-1 1 0,1-1 0,0 0 0,0 0 0,0 0 0,-1 0 0,1 1 0,0-1 0,0 0 0,-1 0 0,1 0 0,0 0 0,-1 0 0,1 0 0,0 0 0,0 0 0,-1 0 0,1 0 0,0 0 0,0 0 0,-1 0-1,1 0 1,0 0 0,-1 0 0,1 0 0,0 0 0,0 0 0,-1 0 0,1 0 0,0-1 0,0 1 0,-1 0 0,1 0 0,0 0 0,0 0 0,-1-1 0,1 1 0,0 0 0,0 0 0,0 0 0,0-1 0,-1 1 0,1 0 0,0 0 0,0-1 0,0 1 0,0 0 0,0-1 0,0 1 0,0 0 0,0 0 0,0-1 0,0 1 0,0 0-1,-16 20 0,2 1 0,0 0 0,1 1 0,2 0 0,0 1 0,-6 19 0,9-19 0,1 1 0,0-1 0,2 1 0,1 0 0,1 1 0,1-1 0,1 1 0,1-1 0,1 1 0,1-1 0,1 0 0,1 0 0,3 3 0,20 218-545,-28-177-2220,0-67 2437,1 0 0,-1 0 0,1 0 0,-1 0 0,1 0 0,-1 0 0,0-1 0,1 1 0,-1 0 0,0 0 0,0-1 0,0 1 0,0 0 0,1-1 0,-1 1 0,0-1 1,0 1-1,0-1 0,0 1 0,0-1 0,-1 0 0,1 1 0,0-1 0,0 0 0,0 0 0,0 0 0,0 0 0,0 0 0,0 0 0,0 0 0,0 0 0,0-1 0,-1 1 0,1 0 0,0-1 0,0 1 0,0 0 0,0-1 0,0 0 0,1 1 0,-1-1 0,0 1 0,0-1 0,0 0 0,0 0 0,1 1 0,-1-1 0,0 0 0,1 0 0,-1 0 0,0 0 0,1 0 0,-1 0 0,1 0 0,0 0 0,-1 0 0,1 0 328,-9-20-9225</inkml:trace>
  <inkml:trace contextRef="#ctx0" brushRef="#br2" timeOffset="-92184.093">31260 5624 7463,'5'-47'2200,"2"0"0,2 0 1,3 1-1,1 0 0,2 1 0,3 1 0,4-7-2200,-18 43 211,-1 0-1,1 1 0,1-1 0,-1 1 0,1 0 1,1 0-1,-1 1 0,1 0 0,0-1 1,0 2-1,1-1 0,0 1 0,0 0 1,0 1-1,1-1 0,-1 1 0,1 1 0,0 0 1,0 0-1,0 0 0,7-1-210,-7 3 32,-1 1-1,1-1 0,-1 1 1,1 1-1,0-1 1,-1 1-1,1 1 1,-1-1-1,0 1 0,1 1 1,-1-1-1,0 1 1,0 0-1,0 1 0,-1 0 1,1 0-1,-1 0 1,0 1-1,0 0 1,-1 0-1,1 0 0,-1 1 1,0 0-1,-1 0 1,1 0-1,-1 1 1,0-1-1,-1 1 0,0 0 1,0 0-1,0 0 1,-1 0-1,0 1 0,0-1 1,0 6-32,-1-6-7,-1 1 0,0-1 0,0 1 0,0 0 0,-1-1 0,0 1 0,-1-1 0,0 1 0,0-1 0,0 0 0,-1 0 0,0 0 0,0 0 0,-1 0 0,0-1 0,0 0 0,-1 1 0,0-2 0,0 1 0,0 0 0,0-1 0,-1 0 0,0 0 0,0-1 0,-1 0 0,-2 2 7,-3 1-13,0-1-1,0-1 1,0 0-1,-1-1 1,0 0-1,0-1 1,0-1-1,0 1 1,0-2-1,0 0 1,-1-1-1,1 0 1,0-1-1,0 0 0,-7-3 14,15 3-61,1 0 0,0 0 0,0-1 0,0 0-1,0 0 1,0 0 0,0 0 0,0 0-1,1-1 1,-1 0 0,1 0 0,0 0-1,0 0 1,0 0 0,0-1 0,1 1-1,-1-1 1,1 1 0,-1-2 61,3 3-341,-1 0 0,0 0 1,1-1-1,-1 1 0,1 0 0,0 0 1,-1-1-1,1 1 0,0 0 0,1-1 0,-1 1 1,0 0-1,1 0 0,-1-1 0,1 1 1,0 0-1,-1 0 0,1 0 0,0 0 0,0 0 1,1 0-1,-1 0 0,0 0 0,1-1 341,16-17-7826</inkml:trace>
  <inkml:trace contextRef="#ctx0" brushRef="#br2" timeOffset="-91974.8">32034 4962 18001,'0'0'4869,"0"0"-1106,0 0-752,0 0-977,2 14-1094,4 70-891,-4 1 1,-3 0 0,-12 75-50,-43 109-3454,53-248-1174,2-5-2633</inkml:trace>
  <inkml:trace contextRef="#ctx0" brushRef="#br2" timeOffset="-91715.656">31873 5275 18578,'0'0'4996,"0"0"-2049,85-43 224,-28 43-897,8 0-1473,14 4-801,4 2 0,-6 0 0,-3-2 0,-9-2 0,-19-1 0,-15 0 0,-17 4 0,-14 0-160,-22 3-1922,-22 3-2082,-16 0-6278</inkml:trace>
  <inkml:trace contextRef="#ctx0" brushRef="#br2" timeOffset="-91368.752">25482 6735 15663,'0'-14'3822,"-3"-44"-1158,3 58-2541,0-1-1,1 0 1,-1 1-1,0-1 1,0 0 0,1 1-1,-1-1 1,0 0 0,0 0-1,0 1 1,0-1 0,0 0-1,0 0 1,0 1-1,0-1 1,0 0 0,-1 1-1,1-1 1,0 0 0,0 0-1,-1 1 1,1-1 0,0 0-1,-1 1 1,1-1-1,-1 1 1,1-1 0,0 0-1,-1 1 1,0-1 0,1 1-1,-1-1 1,1 1 0,-1 0-1,0-1 1,1 1-1,-1-1 1,0 1 0,1 0-1,-1 0 1,0-1 0,1 1-1,-1 0 1,0 0 0,0 0-1,1 0 1,-1 0-1,0 0 1,0 0 0,1 0-1,-1 0 1,0 0 0,1 0-1,-1 1 1,0-1 0,0 0-1,0 1-122,-16 16 1455,-1 16-1183,2 2-1,0 0 1,3 0 0,1 2-1,2-1 1,1 2-1,2-1 1,0 7-272,-3 38-861,4 1-1,3-1 1,4 17 861,4-22-4523,6-28-3675,-1-28-1032</inkml:trace>
  <inkml:trace contextRef="#ctx0" brushRef="#br2" timeOffset="-90946.808">25378 6905 16816,'5'-233'5498,"-5"226"-5270,0 0-1,1 0 0,0 0 0,0 0 0,1 0 1,0 0-1,0 0 0,1 1 0,-1-1 0,1 1 1,1 0-1,-1 0 0,1 0 0,0 0 0,1 0 1,-1 1-1,1 0 0,0 0 0,1 0 0,-1 1 1,1 0-1,-1 0 0,1 0 0,1 0 1,4-1-229,5 2 74,1 1 0,0 1-1,0 0 1,-1 1-1,1 1 1,0 1-1,-1 0 1,1 1-1,-1 1 1,0 1-1,0 0 1,0 1-1,-1 0 1,1 1 0,-2 1-1,1 1 1,7 6-73,-10-8 20,0 2 0,-1-1 0,1 2 1,-2 0-1,0 0 0,0 0 0,-1 1 0,0 1 1,0 0-1,3 9-20,-8-16-1,-2 1 0,1-1 0,-1 1 0,1 0 0,-2 0 0,1 0 0,-1 0 0,0 0 0,0 0-1,0 0 1,-1 1 0,0-1 0,0 0 0,-1 0 0,0 1 0,0-1 0,0 0 0,-1 0 0,0 0 0,0 0 0,0-1 0,-1 1 0,0 0 0,0-1 0,-3 4 1,-8 4-7,0 0 0,-1-1 1,0-1-1,-1-1 0,-1 0 1,1-1-1,-1-1 0,-1 0 1,0-1-1,0-1 0,0-1 1,-1-1-1,1 0 0,-1-1 1,0-1-1,0-1 0,0-1 1,0-1-1,0 0 0,-5-2 7,25 3 0,0-1 0,0 1-1,0-1 1,0 1-1,0-1 1,0 0-1,-1 1 1,1-1-1,0 0 1,0 1 0,-1-1-1,1 0 1,0 0-1,-1 0 1,1 0-1,-1 0 1,1 0 0,-1 0-1,0 0 1,1 0-1,-1 0 1,0 0-1,0 0 1,0 0 0,0 0-1,1 0 1,-1 0-1,-1 0 1,1 0-1,0 0 1,0 0 0,0 0-1,-1 0 1,1 0-1,0 0 1,-1 0-1,1 0 1,-1 0 0,1 0-1,-1 0 1,1 0-1,-1 0 1,0 1-1,1-1 1,-1 0 0,0 0-1,0 1 1,0-1-1,1 0 1,-1 1-1,0-1 1,0 1 0,0-1-1,0 1 1,0 0-1,0-1 1,0 1-1,0 0 1,0 0 0,0 0-1,0 0 1,-1-1 0,27-8-18,0 1 0,1 1 0,0 1 0,0 1 1,0 1-1,0 1 0,1 2 0,-1 0 1,15 3 17,-36-3 2,0 1 1,1 0 0,-1 0 0,0 1 0,0-1 0,1 1 0,-1 0 0,0 1 0,0-1 0,0 1 0,0 0 0,0 0 0,-1 0 0,1 1 0,0 0 0,-1 0 0,0 0 0,0 0 0,0 1 0,0 0 0,0 0 0,-1 0 0,0 0 0,0 0 0,0 0 0,0 1 0,-1 0 0,1-1 0,-1 1 0,0 0-1,-1 0 1,1 0 0,-1 1 0,0-1 0,0 0 0,-1 3-3,3 1 77,-2 1-1,1 0 0,-1 0 0,-1 0 1,0 0-1,0 0 0,-1 0 0,0 0 1,-1-1-1,0 1 0,0 0 0,-1-1 1,0 1-1,-1-1 0,0 0 0,-1 0 1,0 0-1,0-1 0,0 0 1,-1 0-1,-1 0 0,1 0 0,-1-1 1,-1 0-1,1-1 0,-1 0 0,0 0 1,-5 2-77,2-4 34,1 0 1,-1 0 0,0-1 0,-1-1 0,1 0 0,0-1-1,-1 0 1,1 0 0,-1-1 0,1-1 0,0 0-1,-1 0 1,1-1 0,0-1 0,0 0 0,0 0-1,0-1 1,1-1 0,-1 0 0,1 0 0,0-1 0,1 0-1,-1-1-34,8 5-108,0 0 0,1 0 0,-1 1 0,1-1 0,-1-1 0,1 1 1,0 0-1,0 0 0,0 0 0,0-1 0,0 1 0,1 0 0,-1-1 0,1 1 0,-1 0 0,1-1 0,0 1 0,0-1 0,0 1 0,0-1 0,1 1 0,-1 0 0,1-1 0,-1 0 108,28-24-8011,-16 24 1381</inkml:trace>
  <inkml:trace contextRef="#ctx0" brushRef="#br2" timeOffset="-90666.834">26236 6959 19923,'0'0'4356,"0"0"-1324,0 0-1073,0 0-709,0 0-674,0 0-272,3 16-10,-3-12-277,3 9 27,-1 0 0,0 0 0,-2 1 0,1-1 0,-2 0 0,1 1-1,-2-1 1,-1 8-44,-18 63-133,-12 63 61,24-50-7394,10-86 1578,1-7-3679</inkml:trace>
  <inkml:trace contextRef="#ctx0" brushRef="#br2" timeOffset="-90417.119">26694 6914 20660,'0'0'6710,"0"0"-3576,0 0-1688,14-10-746,-11 8-676,7-5-15,1 0 0,0 1 1,0 1-1,0-1 0,1 2 1,0-1-1,0 2 0,0 0 1,0 0-1,8 0-9,218-11 0,-197 22-77,-41-8 71,1 1 1,-1 0-1,1-1 1,-1 1-1,1 0 1,-1-1-1,0 1 0,1 0 1,-1 0-1,0-1 1,0 1-1,1 0 1,-1 0-1,0 0 1,0-1-1,0 1 1,0 0-1,0 0 1,0 0-1,0-1 1,0 1-1,-1 0 1,1 0-1,0 0 1,0-1-1,-1 1 1,1 0-1,0 0 1,-1-1-1,1 1 1,-1 0-1,1-1 1,-1 1-1,1 0 1,-1-1-1,1 1 1,-1-1-1,0 1 1,1-1-1,-1 1 1,0-1-1,1 0 1,-1 1-1,0-1 0,0 0 1,0 1 5,-27 21-123,-1-1 0,-2-1 0,0-2-1,-32 15 124,-20 11 29,79-42-26,-4 2 3,0-1-1,0 1 1,1 0 0,-1 1-1,1 0 1,0 0 0,0 1 0,1 0-1,0 0 1,0 0 0,0 1 0,0-1-1,1 2 1,1-1 0,-1 0-1,1 1 1,0 0 0,1 0 0,-1 3-6,5-6-38,1-1 0,0 0 0,0 1 0,1-1 0,-1 0 0,1-1 0,0 1 0,0 0 0,0-1 0,0 0 0,1 1 0,-1-1 0,1-1 1,0 1-1,0 0 0,0-1 0,0 0 0,1 0 0,-1 0 0,0-1 0,1 1 0,-1-1 0,1 0 0,0 0 0,-1-1 0,1 1 0,0-1 0,4 0 38,30 5-1151,0-2 0,0-1 0,0-2 1,1-1-1,12-4 1151,51-19-6668,-61 9 689</inkml:trace>
  <inkml:trace contextRef="#ctx0" brushRef="#br2" timeOffset="-89802.161">28374 6882 10730,'0'0'4954,"0"0"-1724,0 0-438,7-16 59,44-116 2343,-43 63-2215,-9 68-2978,0-1 0,0 1 1,0 0-1,0 0 1,0 0-1,0 0 0,0 0 1,-1 0-1,1 1 0,-1-1 1,1 0-1,0 1 1,-1-1-1,1 1 0,-1-1 1,1 1-1,-1-1 0,1 1 1,-1 0-1,0 0 1,1 0-1,-1 0 0,1 0 1,-1 0-1,1 1 0,-1-1 1,1 0-1,-1 1-1,-3-1-1,-14 3 1,0 1 0,0 0 0,0 2 0,1 0 0,0 1 0,0 1 0,0 1 0,1 0 0,1 1 0,-2 2 0,-13 6 0,16-9 0,3-5 0,0 1 0,0 1 0,1 0 0,0 0 0,0 2 0,0-1 0,1 1 0,0 0 0,1 1 0,0 1 0,0-1 0,1 1 0,0 1 0,1-1 0,0 1 0,1 0 0,0 1 0,1 0 0,0 0 0,-1 5 0,6-13-23,0 0 0,0 1-1,1-1 1,0 0 0,-1 0 0,1 0 0,1 0 0,-1 0-1,0 0 1,1-1 0,0 1 0,0 0 0,0-1 0,0 1-1,1-1 1,-1 0 0,1 0 0,0 0 0,0 0-1,0 0 1,0-1 0,1 1 0,-1-1 0,1 0 0,-1 0-1,4 1 24,112 38-870,-93-35 774,261 84-769,-284-89 871,-1-1 1,1 0 0,-1 1 0,0 0 0,1-1-1,-1 1 1,0 0 0,1 0 0,-1 1-1,0-1 1,0 0 0,0 1 0,0-1 0,0 1-1,0 0 1,0 0 0,-1-1 0,1 1-1,-1 0 1,1 1 0,-1-1 0,0 0 0,1 0-1,-1 0 1,-1 1 0,1-1 0,0 1-1,0-1 1,-1 0 0,1 1 0,-1-1 0,0 1-1,0-1 1,0 1 0,0 0 0,0-1-1,-1 1 1,1-1 0,-1 0 0,0 1-1,1-1 1,-1 1 0,0-1 0,0 0 0,-1 0-1,1 1 1,0-1 0,-1 0 0,1 0-1,-1 0 1,0-1 0,0 1-7,-18 9 142,0 0 0,-1-2 1,-1 0-1,1-2 0,-2 0 0,1-1 0,0-2 1,-1 0-1,0-1 0,0-2 0,-23-1-142,-122-4-282,100-18-2628,48 9-845,13 0-2025,5-2-3620</inkml:trace>
  <inkml:trace contextRef="#ctx0" brushRef="#br2" timeOffset="-89547.301">28766 6695 18962,'0'0'5157,"0"0"-2595,0 0-672,0 0-801,0 0-480,-12 88-385,9-37-64,3 6-32,2 0-32,8 3-96,6-3 0,4-2-416,-3-2-801,1-10-1474,0-3-2594,-7-9-4196</inkml:trace>
  <inkml:trace contextRef="#ctx0" brushRef="#br2" timeOffset="-89306.269">29063 6981 16239,'11'-57'2648,"1"-11"4340,-13 68-6769,1 0-1,0 1 1,0-1-1,0 0 1,-1 0-1,1 0 1,0 0-1,0 0 1,-1 0 0,1 0-1,0 0 1,0 0-1,-1 0 1,1 0-1,0 0 1,0 0-1,-1 0 1,1 0-1,0 0 1,0 0 0,0 0-1,-1 0 1,1 0-1,0 0 1,-1 0-219,-11 30 173,6-13-176,1 0 0,1 1-1,1 0 1,0 0-1,2 1 1,-1-1-1,2 0 1,1 0-1,0 1 1,1-1-1,1 0 1,1 0-1,1-1 1,0 1-1,1-1 1,1 0-1,0 0 1,2-1 0,0 0-1,6 8 4,-11-18-127,1-1 0,-1-1-1,1 1 1,0-1 0,0 0 0,0 0-1,1 0 1,-1-1 0,1 1 0,0-1-1,0-1 1,0 1 0,0-1-1,0 0 1,1-1 0,-1 1 0,1-1-1,-1-1 1,1 1 0,-1-1 0,1 0-1,0 0 1,-1-1 0,1 0 0,-1 0-1,0-1 1,1 0 0,-1 0 0,0 0-1,0-1 1,0 0 0,2-1 127,5-3 240,0-1-1,0 0 1,-1-1 0,0 0 0,-1-1-1,1 0 1,-2-1 0,0 0 0,0-1-1,-1 0 1,0-1 0,-1 0 0,4-10-240,-4 6 158,-1 0 0,-1-1 0,0 0 0,-1 0 1,-2 0-1,1 0 0,-2-1 0,-1 0 1,0-16-159,-1 29 29,0-1 1,-1 1-1,0-1 1,0 1-1,0-1 1,-1 1-1,0 0 1,0 0-1,-1 0 1,0 0-1,0 0 1,0 0-1,-1 1 1,1 0-1,-1-1 1,-1 1-1,1 1 1,-1-1-1,0 1 1,0 0-1,0 0 1,0 0-1,-1 0 1,1 1-1,-1 0 1,0 0-1,0 1 1,0 0-1,-2 0-29,-13-3-203,0 2-1,0 0 1,0 1-1,0 2 1,0 0-1,0 1 1,0 1-1,0 1 1,-1 1 203,-43 14-3854,9 5-2729</inkml:trace>
  <inkml:trace contextRef="#ctx0" brushRef="#br2" timeOffset="-88726.719">29889 6924 23158,'0'-79'3602,"0"62"2368,13 639-5965,-22-480-1972,-19-53-6412,28-88 8218,0-1 1,-1 1-1,1 0 0,0-1 0,0 1 1,0-1-1,-1 1 0,1-1 0,0 1 0,0-1 1,-1 1-1,1-1 0,0 1 0,-1-1 1,1 0-1,-1 1 0,1-1 0,0 1 0,-1-1 1,1 0-1,-1 1 0,1-1 0,-1 0 1,1 0-1,-1 0 0,0 1 0,1-1 0,-1 0 1,1 0-1,-1 0 0,1 0 0,-1 0 1,0 0-1,1 0 0,-1 0 0,1 0 0,-1 0 1,1 0-1,-1 0 0,1 0 0,-1-1 0,0 1 1,1 0-1,-1 0 0,1-1 0,-1 1 1,1 0-1,-1-1 0,1 1 0,0 0 0,-1-1 1,1 1-1,-1-1 0,1 1 0,0 0 1,-1-1-1,1 0 161,-16-30-1561,7-1 3377,3-1 0,1 0 0,1 0 0,1 0 0,3 0 0,0 0-1,4-18-1815,-4 48 16,3-55 962,3-1-1,3 1 1,2 0 0,3 1 0,2 0-1,2 1 1,10-15-978,-22 57 97,1 0 0,1 1 1,0 0-1,1 0 0,0 1 1,1 0-1,0 0 0,12-9-97,-19 18 11,0 0 0,0 0 0,1 1 0,-1-1 0,1 1 0,0 0 0,0 0 0,0 0 0,0 0 0,0 1 0,0 0 1,0-1-1,0 2 0,1-1 0,-1 0 0,0 1 0,1 0 0,-1 0 0,0 0 0,1 0 0,-1 1 0,0 0 0,1 0 0,-1 0 0,0 0 0,0 1 0,0-1 0,0 1 0,0 0 0,0 1 0,-1-1 0,1 0 0,0 2-11,3 1-4,0 0-1,-1 1 1,0 0-1,0 0 0,-1 0 1,1 1-1,-2 0 1,1 0-1,-1 0 1,0 1-1,0-1 0,-1 1 1,0 0-1,0 0 1,-1 0-1,0 0 1,0 1-1,-1-1 0,0 0 1,-1 1-1,0-1 1,0 1-1,-1-1 0,0 1 1,0-1-1,-1 0 1,0 0-1,-2 6 5,0-1-125,1-1 0,-2-1 0,1 1 1,-2-1-1,0 1 0,0-1 0,-1-1 0,0 1 0,-1-1 0,0-1 0,0 1 0,-1-1 0,0-1 0,-1 0 0,0 0 0,0-1 1,-1 0-1,0-1 0,0 0 0,-9 3 125,-9-15-1604,45-35-6054,2 23 1583</inkml:trace>
  <inkml:trace contextRef="#ctx0" brushRef="#br2" timeOffset="-88334.24">30655 6921 20083,'0'0'3353,"0"0"-529,0 0-668,0 0-827,0 0-624,0 0-294,0 0-101,4 13-11,41 89 165,-40-97-457,0 0 0,0 0 1,0-1-1,1 1 0,0-2 0,-1 1 0,2 0 0,-1-1 0,0 0 0,0 0 1,1-1-1,0 0 0,-1 0 0,1-1 0,0 1 0,0-2 0,0 1 0,0-1 0,0 0 1,0 0-1,0-1 0,-1 1 0,1-2 0,0 1 0,0-1 0,-1 0 0,1 0 0,-1-1 1,1 0-1,-1 0 0,0-1 0,0 1 0,-1-1 0,1-1 0,-1 1 0,2-3-7,0-5 53,0-1-1,-1 0 1,-1 0-1,0-1 1,-1 1-1,0-1 0,-2 0 1,1 0-1,-1 0 1,-1-1-1,-1-9-52,1 22 0,-1 0 0,0 0 0,1 0 0,-1 0 0,0 0 0,0 0 0,0 0 0,-1 0 0,1 0 0,0 0 0,-1 0 0,1 0 0,-1 0 0,0 0 0,1 0 0,-1 0 0,0 1 0,0-1 0,0 0 0,-1 1 0,1-1 0,0 0 0,-1 1 0,1-1 0,-1 1 0,1 0 0,-1 0 0,1-1 0,-1 1 0,0 0 0,0 1 0,0-1 0,1 0 0,-1 0 0,0 1 0,0-1 0,0 1 0,0-1 0,0 1 0,0 0 0,0 0 0,0 0 0,0 0 0,-2 1 0,-11 2 0,1 0 0,0 2 0,0 0 0,0 0 0,1 2 0,0-1 0,0 2 0,0 0 0,1 0 0,0 1 0,1 1 0,-4 3 0,1-1 0,1 0 0,-1 1 0,2 0 0,0 1 0,1 0 0,0 1 0,1 1 0,1-1 0,0 2 0,1-1 0,1 1 0,-2 8 0,6-15 0,0-1 0,1 1 0,0 1 0,1-1 0,0 0 0,0 0 0,1 0 0,1 1 0,-1-1 0,2 0 0,-1 0 0,2 0 0,-1 0 0,1 0 0,1 0 0,0-1 0,0 1 0,1-1 0,0 0 0,0-1 0,1 1 0,4 4 0,3-1 0,0-1 0,0 0 0,1-1 0,1 0 0,0-1 0,0-1 0,0 0 0,1-1 0,0-1 0,1-1 0,-1 0 0,1-1 0,0-1 0,0 0 0,0-1 0,1-1 0,-1-1 0,0 0 0,15-3 0,-23 2-4,1 1-1,0-2 1,-1 1-1,1-1 1,-1-1-1,0 0 1,1 0-1,-1-1 1,-1 0 0,1 0-1,-1-1 1,1 0-1,-1-1 1,-1 1-1,1-2 1,-1 1-1,0-1 1,-1 0-1,1 0 1,-1-1 0,-1 0-1,0 0 1,0-1-1,0 1 1,-1-1-1,0 0 1,-1 0-1,0 0 1,0-1 0,-1-2 4,-1 9-199,0 0 1,-1 0-1,0 0 1,0 0-1,0 0 1,0 0-1,0 0 1,0 0-1,-1 0 1,0 0-1,1 0 1,-1 1-1,0-1 1,0 0-1,-1 0 1,1 1-1,0-1 1,-1 1-1,0-1 1,1 1-1,-1 0 1,0 0-1,0 0 1,-1 0-1,1 0 1,0 0-1,-1 0 1,1 1-1,-1-1 1,1 1-1,-1-1 1,0 1-1,0 0 199,-36-9-6673</inkml:trace>
  <inkml:trace contextRef="#ctx0" brushRef="#br2" timeOffset="-87753.795">25865 8790 5605,'0'0'13277,"0"0"-9188,0 0-2776,15 0 91,50 0-614,-10 30-384,-44-23-347,0-1 0,0 0-1,1 0 1,-1-1 0,1 0-1,0-1 1,0-1 0,1 0 0,-1-1-1,1 0 1,0 0 0,7-1-59,-18-1 70,-1 0 0,1-1 0,0 1 0,-1 0 0,1 0 0,-1-1 0,1 1 0,0-1 0,-1 1 0,1-1 0,-1 0 0,1 0 0,-1 1 0,0-1 0,1 0 0,-1 0 0,0 0 0,0-1 0,1 1 0,-1 0 0,0 0 0,0-1 0,0 1 0,0-1 0,-1 1 0,1 0 0,0-1 0,-1 0 1,1 1-1,-1-1 0,1 1 0,-1-1 0,0 0 0,0 1 0,1-1 0,-1 0 0,-1 1 0,1-1 0,0 0 0,0 1-70,-17-69 1822,11 58-1775,-1 0 0,0 1-1,0 0 1,-1 1 0,0-1 0,-1 1 0,0 1 0,-1 0 0,-8-7-47,14 13 5,-1 0 0,1 0 1,-1 0-1,0 1 0,0 0 1,0-1-1,0 2 0,0-1 1,0 1-1,0-1 0,-1 1 1,1 1-1,0-1 0,-1 1 1,1 0-1,-1 0 0,1 1 1,0-1-1,-1 1 0,1 0 1,0 1-1,0-1 0,0 1 1,0 0-1,-2 1-5,-4 5 0,1 0 0,-1 1 0,1 0 0,1 1 0,-1 0 0,2 0 0,-1 1 0,2 0 0,-1 1 0,1 0 0,1 0 0,0 0 0,1 0 0,1 1 0,-1 0 0,2 0 0,0 1 0,1-1 0,0 0 0,1 1 0,0 0 0,1-1 0,1 2 0,0 0-7,2 1 0,-1-1 0,2 0 0,0 0-1,1 0 1,0 0 0,2-1 0,-1 0 0,2 0 0,0 0 0,0-1 0,1-1-1,1 1 1,0-2 0,1 1 0,0-1 0,1-1 0,0 0 0,0 0 0,1-2 0,0 1-1,1-2 1,0 0 0,0 0 0,0-1 0,1-1 0,2 0 7,-10-3 6,0-1 0,0 1 0,1-1 1,-1-1-1,0 1 0,1-1 0,-1-1 0,0 1 1,1-1-1,-1 0 0,0-1 0,0 0 0,0 0 1,0 0-1,0-1 0,0 0 0,-1-1 0,1 1 1,-1-1-1,0 0 0,0-1 0,-1 1 0,1-1 1,-1-1-1,0 1 0,0-1 0,-1 1 0,1-1 1,-1-1-1,-1 1 0,2-2-6,87-152 0,-58 132-2544,26 19-7329,-42 10-2117</inkml:trace>
  <inkml:trace contextRef="#ctx0" brushRef="#br2" timeOffset="-87459.593">27088 8747 24183,'0'0'3491,"0"0"-1281,0 0-352,0 0-833,0 0-1025,-25-76 0,60 73 0,8 3 0,6 8 0,-4 3 0,-4 10 0,-14-2 0,-10 4-1762,-15 4-1152,-4 0-1667,-22 3-1056,-11-4-2723</inkml:trace>
  <inkml:trace contextRef="#ctx0" brushRef="#br2" timeOffset="-87301.676">26876 9069 11307,'0'0'6662,"0"0"-3459,0 0-512,0 0-417,0 0-513,0 0-319,109 60-385,-48-70-673,7-1-256,1-2-96,-4 1-32,-4-2-288,-12 3-1089,-9-2-1346,-12 1-3363,-11 1-11562</inkml:trace>
  <inkml:trace contextRef="#ctx0" brushRef="#br2" timeOffset="-85566.806">30861 8718 9513,'10'-13'13736,"35"-42"-9599,-14 29-1890,-17 42-138,-12 29-2015,-2 0 0,-1 0 0,-3-1 0,-1 1 0,-3-1 1,-1 0-1,-2 0 0,-3 0-94,0 2-1073,17-87 923,4 18 250,2 0 0,0 1-1,2 0 1,0 0 0,1 1-1,1 1 1,1 0-1,1 1 1,1 1 0,1 0-1,0 1 1,1 1 0,1 0-1,0 1 1,14-7-100,-17 13-102,0 1-1,1 1 1,0 0-1,0 1 1,0 1-1,1 0 1,0 2 0,10-2 102,-20 4-100,1 0 1,-1 1-1,0-1 1,0 2-1,0-1 1,0 1 0,0 0-1,0 1 1,0 0-1,-1 0 1,1 1-1,0 0 1,-1 0 0,0 1-1,0-1 1,0 2-1,0-1 1,0 1-1,-1 0 1,0 1 99,13 24-4431,-15-8-2317,-3 3-9309</inkml:trace>
  <inkml:trace contextRef="#ctx0" brushRef="#br2" timeOffset="-84973.944">27530 10486 12364,'0'0'10329,"0"0"-5978,0 0-2119,0 0-556,15-13-763,-8 5-838,0 2-46,-1 0 0,1 0 1,0 1-1,0-1 0,0 1 0,1 1 0,0 0 0,0 0 0,0 0 1,0 1-1,1 0 0,-1 1 0,1 0 0,0 0 0,7 0-29,6 1 43,16-2 0,1 1-1,-1 2 1,0 2 0,0 2 0,17 4-43,-53-8-4,-1-1 0,0 1 0,1 0 0,-1 0 1,0 0-1,1 0 0,-1 0 0,0 0 1,1 1-1,-1-1 0,0 0 0,0 1 1,1-1-1,-1 1 0,0-1 0,0 1 1,1 0-1,-1-1 0,0 1 0,0 0 0,0 0 1,0 0-1,0 0 0,0 0 0,-1 0 1,1 0-1,0 0 0,0 0 0,-1 0 1,1 0-1,0 1 0,-1-1 0,1 0 1,-1 0-1,0 1 0,1-1 0,-1 0 1,0 1-1,0-1 0,0 0 0,0 1 0,0-1 1,0 0-1,0 1 0,-1-1 0,1 0 1,0 1-1,-1-1 0,1 0 0,-1 0 1,1 1-1,-1-1 0,1 0 0,-1 0 1,0 0-1,0 0 0,0 0 0,0 0 0,1 0 1,-1 0-1,-1 1 4,-14 10-38,0 0 1,-1-1-1,-1-1 0,1 0 1,-1-1-1,-1-1 0,-3 0 38,1 1-14,-53 20-10,-92 47-16,166-75 40,-1-1 0,0 0 0,0 0 0,0 0 0,1 1 0,-1-1 0,0 0-1,0 1 1,0-1 0,1 0 0,-1 1 0,0-1 0,1 1 0,-1 0 0,0-1-1,1 1 1,-1-1 0,1 1 0,-1 0 0,1-1 0,-1 1 0,1 0 0,0 0 0,-1 0-1,1-1 1,0 1 0,-1 0 0,1 0 0,0 0 0,0-1 0,0 1 0,0 0-1,0 0 1,0 0 0,0 0 0,0 0 0,0-1 0,0 1 0,1 0 0,-1 0 0,0 0-1,0-1 1,1 1 0,-1 0 0,1 0 0,-1-1 0,0 1 0,1 0 0,0-1-1,-1 1 1,1 0 0,-1-1 0,1 1 0,0 0 0,50 14-415,3-10-508,0-3 1,0-2 0,0-2-1,0-3 1,30-7 922,145-41-9594,-150 28-1563</inkml:trace>
  <inkml:trace contextRef="#ctx0" brushRef="#br2" timeOffset="-84223.971">29076 10132 16752,'0'0'3027,"0"0"-246,0 0 64,0 0-725,0 0-951,0 0-449,-9 15-42,3-5-545,-42 99 669,42-72-777,2 1 1,1 0 0,2 1-1,1-1 1,6 38-26,16-6-1073,-19-110 769,-2-16 475,3 0 0,3 1 1,1 0-1,4 0 1,1 1-1,3 1 1,2 0-1,4-1-171,-20 45 25,1 1 0,0-1 0,1 1 0,0 0 0,0 0 0,1 0 0,0 0 0,0 1 0,1 0 0,0 0 0,0 0 0,1 1 0,-1 0 0,2 0 0,-1 0 0,0 1 0,1 1 0,0-1 0,0 1 0,1 0 0,-1 1 0,1 0-25,-4 5 7,0 0 1,0 0-1,0 1 0,0 0 0,-1 0 0,0 0 0,0 0 1,0 1-1,0 0 0,0-1 0,0 2 0,-1-1 0,0 0 0,0 1 1,0-1-1,-1 1 0,1 0 0,-1 0 0,0 0 0,0 0 0,-1 0 1,0 0-1,0 1 0,0-1 0,0 1-7,1 0 3,12 55-44,-2 0-1,-2 1 1,-4 1 0,-2 0 0,-4 50 41,3 29-889,-2-128 715,-1-25 196,-1-22 72,-4 15-6,-2 0 0,0 0 1,-1 1-1,0 0 0,-2 0 1,0 1-1,0 0 0,-2 1 1,0 0-1,-1 1 0,-13-11-88,-1-2-41,-1 2-1,-2 1 0,-1 1 1,0 1-1,-22-9 42,18 19-2093,37 19-5412,11 2-263</inkml:trace>
  <inkml:trace contextRef="#ctx0" brushRef="#br2" timeOffset="-77182.416">30816 11230 23062,'0'0'2947,"0"0"-1954,142-17 32,-41 7 704,26-1-832,26 1-449,23-5-191,21 5-129,8-3 0,1-1 32,-4 0-32,-17-5-96,-29 2-32,-26 3-1377,-46 5-609,-34 5-929,-40 1-2049,-21 3-3492</inkml:trace>
  <inkml:trace contextRef="#ctx0" brushRef="#br2" timeOffset="-76915.872">31075 11405 12364,'19'6'7329,"10"3"-6345,0-1-1,1-1 0,-1-2 1,1-1-1,15-1-983,281-4 2843,-1-14-1,219-42-2842,-379 28-918,-204 27-6107,-7 5 752</inkml:trace>
  <inkml:trace contextRef="#ctx0" brushRef="#br2" timeOffset="-78834.807">31662 10069 18514,'0'0'4051,"0"0"-1696,0 0-289,0 0-11,0 0-539,0 0-662,0 0-347,0 0-229,4 11-17,5 108 49,-55 317-4063,45-384-695,-1-12-6238,1-28-1272</inkml:trace>
  <inkml:trace contextRef="#ctx0" brushRef="#br2" timeOffset="-78568.007">31649 10354 9801,'6'-85'4000,"3"1"0,4-1 0,3 2-1,5-2-3999,-21 80 87,1 0-1,0 0 1,0 1-1,1-1 1,-1 0-1,1 1 0,0-1 1,0 1-1,1 0 1,-1 0-1,1 0 0,0 0 1,0 0-1,0 1 1,1-1-1,-1 1 1,1 0-1,0 0 0,0 0 1,0 0-1,0 1 1,0-1-1,1 1 1,-1 0-1,1 1 0,-1-1 1,1 1-1,0 0 1,-1 0-1,1 0 1,0 1-1,0 0 0,0 0 1,0 0-1,-1 0 1,1 1-1,4 0-86,0 3-40,1 1 0,-1 0 0,0 0 0,-1 1 0,1 0 0,-1 0 0,0 1 0,-1 0 0,0 0 0,0 1 0,0 0 1,-1 0-1,0 0 0,-1 1 0,0 0 0,0 0 0,-1 1 0,0-1 0,-1 1 0,0 0 0,0 0 0,-1 0 0,-1 0 0,1 0 0,-2 0 0,1 1 0,-1-1 0,-1 0 0,0 1 0,0-1 0,-1 0 0,-1 0 0,1 0 0,-2 0 0,1-1 0,-1 1 0,-3 3 40,-1 1-340,-1 0 1,0-1-1,-1 0 0,0-1 0,-1 0 0,0-1 0,-1 0 0,0-1 0,-1 0 1,0-1-1,0 0 0,-1-1 0,0-1 0,-1 0 0,0-1 0,0 0 0,0-1 1,0-1-1,-1-1 0,0 0 0,-4 0 340,21-3-152,-1 0 0,0-1 0,0 1 0,1 0 0,-1 0 0,0 0 0,0-1 0,0 1-1,1 0 1,-1 0 0,0 0 0,0-1 0,0 1 0,0 0 0,0 0 0,1-1 0,-1 1 0,0 0 0,0-1 0,0 1 0,0 0 0,0 0 0,0-1 0,0 1 0,0 0-1,0-1 1,0 1 0,0 0 0,0 0 0,0-1 0,0 1 0,0 0 0,0 0 0,-1-1 0,1 1 0,0 0 0,0 0 0,0-1 0,0 1 0,0 0 0,-1 0 0,1-1 0,0 1 0,0 0-1,0 0 1,-1 0 0,1-1 0,0 1 0,0 0 0,-1 0 0,1 0 0,0 0 0,-1 0 0,1 0 0,0 0 0,0 0 0,-1-1 0,1 1 0,0 0 0,0 0 152,15-8-6903</inkml:trace>
  <inkml:trace contextRef="#ctx0" brushRef="#br2" timeOffset="-78300.939">32061 10276 13325,'0'0'4996,"0"0"-1814,0 0-604,4 15-458,18 93-1,-22-53-1564,-2-1 1,-2 1-1,-10 43-555,11-171 293,5 48-306,0 1 0,1 0 0,1 0 0,2 0 0,0 0 1,2 1-1,0 0 0,2 0 0,0 1 0,1 0 0,2 1 0,0 1 0,1 0 0,5-4 13,43-15-2319,-14 39-4155,-29 9 544</inkml:trace>
  <inkml:trace contextRef="#ctx0" brushRef="#br2" timeOffset="-77475.252">32509 10404 13421,'0'0'2786,"0"0"-1045,0 0-316,0 0-42,0 0-535,0 0-287,-3 14 58,-4 40-90,7-53-504,0 0 1,1 0-1,-1 0 1,0 1 0,1-1-1,-1 0 1,1 0-1,-1 0 1,1 0 0,-1 0-1,1 0 1,0 0-1,0-1 1,-1 1-1,1 0 1,0 0 0,0 0-1,0-1 1,0 1-1,0 0 1,0-1 0,0 1-1,0-1 1,0 1-1,0-1 1,0 0-1,0 1 1,0-1 0,1 0-1,-1 0 1,0 0-1,0 0 1,0 0-1,0 0 1,1 0 0,-1 0-1,0 0 1,0 0-1,0-1 1,0 1 0,0 0-1,0-1 1,0 1-1,1-1-25,1 0 151,5-2 132,0 0-1,-1-1 1,1 0 0,-1-1 0,0 0 0,0 0 0,-1 0 0,1-1 0,-1 1 0,0-2 0,-1 1 0,0-1 0,0 0 0,0 0 0,-1 0 0,0 0-1,0-1 1,0 0 0,-1-1-283,1 1 193,-1 0 0,0 1-1,0-1 1,-1 0-1,0-1 1,0 1 0,-1 0-1,0-1 1,-1 1 0,0 0-1,0-1 1,-1-3-193,-1 10 12,1 0 1,-1 1 0,0-1-1,0 0 1,0 0-1,0 1 1,0-1 0,-1 1-1,1 0 1,0 0-1,-1 0 1,1 0 0,0 0-1,-1 0 1,0 0-1,1 1 1,-1 0 0,1-1-1,-1 1 1,0 0-1,1 0 1,-1 0 0,1 1-1,-1-1 1,0 0-1,1 1 1,-1 0-1,1 0 1,0 0 0,-1 0-1,1 0 1,-1 0-1,1 0 1,0 1 0,0-1-1,0 1 1,0 0-1,0 0 1,-1 1-13,-7 8-141,0-1 0,1 2 1,0 0-1,1 0 0,0 0 0,1 1 0,1 0 0,0 0 1,0 1-1,1 0 0,1 0 0,1 0 0,0 0 0,0 1 1,2-1-1,0 1 0,0 0 0,1-1 0,1 1 0,1-1 1,1 8 140,-2-17-102,0 0 0,0 0 0,0 0 1,1 0-1,0 0 0,0 0 0,0-1 1,0 1-1,1 0 0,0-1 0,0 0 1,0 0-1,0 0 0,1 0 1,-1 0-1,1-1 0,0 1 0,0-1 1,1 0-1,-1 0 0,1-1 0,-1 1 1,1-1-1,0 0 0,0 0 1,0-1-1,0 1 0,0-1 0,0 0 1,3 0 101,10 1-55,0 0 1,0-1 0,0-1 0,0-1-1,-1-1 1,1 0 0,0-1 0,8-3 54,-2 1 235,-1-1 0,1-1 0,-1-1 0,0-2 1,-1 0-1,0-1 0,-1-1 0,0-1 0,-1-1 0,0-1 1,-1-1-1,-1 0 0,-1-1 0,0-1 0,-1-1 1,-1 0-1,-1-1 0,11-20-235,-5-28 615,-19 67-600,-1-1 0,1 0 0,-1 0 0,0 0 0,0 1 0,0-1 0,0 0 0,0 0 0,0 0 0,-1 0 0,1 1 1,0-1-1,-1 0 0,1 0 0,-1 0 0,0 1 0,0-1 0,0 0 0,0 1 0,0-1 0,0 1 0,0-1 0,0 1 0,0 0 1,-1-1-1,1 1 0,0 0 0,-1 0 0,0 0 0,1 0 0,-1 0 0,1 0 0,-1 1 0,0-1 0,-1 0-15,-4 0-6,0 0 1,-1 1-1,1 0 0,-1 1 0,1-1 0,0 1 0,-1 1 0,1-1 1,0 1-1,0 0 0,0 1 0,0 0 0,1 0 0,-1 1 0,1-1 0,0 1 1,0 1-1,0-1 0,0 1 0,1 0 0,-1 0 0,1 1 0,0 1 6,-4 3-104,1 0-1,0 1 0,1 0 0,0 0 0,1 1 0,0-1 0,1 2 0,0-1 1,1 0-1,0 1 0,1 0 0,-1 11 105,3-20-120,0 0 0,0 0 1,0 0-1,0 0 0,1 1 0,0-1 1,0 0-1,0 0 0,0 0 0,1 0 1,0 1-1,0-1 0,0 0 0,0 0 0,1 0 1,-1-1-1,1 1 0,0 0 0,0 0 1,0-1-1,1 0 0,-1 1 0,1-1 0,0 0 1,0 0-1,0 0 0,0-1 0,0 1 1,1-1-1,-1 1 0,1-1 0,0 0 1,-1-1-1,1 1 0,0-1 0,0 1 0,0-1 1,0 0-1,4 0 120,0-4 96,0-1-1,0 0 1,-1 0 0,0 0 0,0-1-1,0 0 1,0 0 0,0-1 0,-1 0-1,0 0 1,-1-1 0,1 1-1,-1-1 1,-1 0 0,4-6-96,9-18 510,-1 0 0,-1-2 0,-2 1 0,-1-2 0,-2 1 1,-1-1-1,-2-1 0,-1 0 0,-2 0 0,0-30-510,9-44 595,-17 224-595,-1-33 0,4 1 0,4-1 0,11 59 0,-13-126-239,1-1 1,0 0-1,1 1 1,1-1-1,0 0 0,1-1 1,1 1-1,0-1 1,1 0-1,0-1 1,1 0-1,0 0 0,7 8 239,-11-18-17,0 1 0,0-1 0,0-1 0,0 1 0,0-1 0,0 1 0,0-1 0,0 0-1,1-1 1,-1 1 0,0-1 0,1 0 0,-1 0 0,0 0 0,0 0 0,1-1 0,-1 0-1,0 0 1,0 0 0,0 0 0,1-1 0,-1 1 0,-1-1 0,1 0 0,0 0 0,0-1 0,-1 1-1,1-1 1,-1 0 0,0 0 0,0 0 0,0 0 0,0 0 0,-1-1 0,1 1 0,-1-1-1,0 0 1,0 0 0,0 0 0,0 0 0,-1 0 0,0 0 0,0 0 0,0 0 17,8-19 52,-2 0-1,0 0 1,-2 0 0,0-1 0,-2 1 0,-1-1 0,0-23-52,-13 19-2433,-17 21-3953,-1 8-2124</inkml:trace>
  <inkml:trace contextRef="#ctx0" brushRef="#br2" timeOffset="-83801.513">30021 10120 13869,'0'0'8712,"-1"-14"-5210,-3-41-1607,3 53-1800,0 0-1,-1 0 1,1 0-1,0 0 0,-1 1 1,1-1-1,0 0 1,-1 1-1,0-1 0,1 1 1,-1 0-1,0 0 1,0-1-1,0 1 0,0 0 1,0 0-1,0 1 1,0-1-1,0 0 0,0 1 1,0-1-1,-1 1 1,1 0-1,0 0 0,0 0 1,0 0-1,-1 0 1,1 0-1,0 0 0,0 1 1,0-1-1,0 1 1,0 0-1,-1-1 0,1 1 1,0 0-1,1 0 1,-1 0-1,0 1 0,0-1 1,0 1-95,-12 9 102,1 0 0,1 2 0,0-1 0,1 1 0,1 1 0,-1 0 0,2 0 0,0 1 0,-6 16-102,9-18-48,2-1 0,-1 1 0,1 1 0,1-1 0,1 1 1,0-1-1,0 1 0,1 0 0,1 0 0,1-1 0,0 1 0,0 0 0,1 0 0,1-1 0,1 0 0,0 1 0,0-1 1,1-1-1,1 1 0,0-1 0,1 0 0,0 0 0,1 0 0,0-1 0,1-1 0,0 1 0,1-1 0,0-1 0,0 0 1,1 0-1,0-1 0,1-1 0,-1 0 0,2 0 0,-1-1 0,1-1 0,-1 0 0,2 0 0,-1-2 0,0 1 1,2-2 46,-6 1-425,1-1-1,0 0 1,0 0-1,0-1 0,0 0 1,0-1-1,0 0 1,0-1-1,0 0 0,0-1 1,0 0-1,0 0 1,-1-1-1,1 0 0,-1-1 1,0 0-1,0 0 1,0-1-1,0 0 0,-1-1 1,0 0-1,0 0 1,5-6 426,3-13-374,-1-1 0,-1 0 1,-2-1-1,0-1 0,-2 0 1,-1 0-1,-2-1 0,4-24 374,2-1 48,-12 50-12,39-164 2329,-26 55 3162,-18 107-1141,-3 24-3507,5-14-785,-12 34 111,1 0-1,1 1 0,3 0 1,1 1-1,1 0 1,3 0-1,1 27-204,1-32-620,2 0-1,1 0 1,2 0-1,1 0 1,2-1-1,2 1 1,1-1-1,1-1 1,4 6 620,-2-19-5370,-4-7-2542</inkml:trace>
  <inkml:trace contextRef="#ctx0" brushRef="#br2" timeOffset="-83535.015">30334 10303 19090,'-9'-78'2338,"6"53"321,3 5-225,13 4-1089,13 4-992,11 4-193,6 2 64,7 2-64,5 4-64,2 0-64,2 0-32,-3 3-1121,-8 0-2626,-11-2-3652</inkml:trace>
  <inkml:trace contextRef="#ctx0" brushRef="#br2" timeOffset="-79113.702">30927 10473 13549,'0'0'5573,"0"0"-2621,0 0-848,0 0-113,0 0-737,0 0-677,0 0-246,16 3-96,139 13 58,-24-26-1926,-125-1-3142,-9 3-1741,-7-2-3589</inkml:trace>
  <inkml:trace contextRef="#ctx0" brushRef="#br2" timeOffset="-86509.88">28353 8754 9833,'0'0'3209,"0"0"-70,0 0 21,0 0-432,0 0-422,0 0-384,0 0-406,-7-2-486,3 1-891,-14-4 284,32 2 62,12 4-145,22 1-11,1-1 0,-1-3 0,0-1 0,0-3 1,45-11-330,-90 17 19,0 0 0,0-1 1,0 1-1,0-1 0,0 0 1,0 0-1,0 0 1,-1 0-1,1 0 0,0-1 1,-1 1-1,1-1 0,0 1 1,-1-1-1,0 0 1,1 0-1,-1-1 0,0 1 1,0 0-1,0-1 0,-1 1 1,1-1-1,0 1 1,-1-1-1,0 0 0,0 0 1,0 0-1,0 1 1,0-1-1,0 0 0,-1 0 1,1 0-1,-1 0 0,0-1 1,0 1-1,0 0 1,0 0-1,-1 0 0,1 0 1,-1 0-1,0 0 0,0 0 1,0 1-1,0-1 1,0 0-1,-1-1-19,-5-3 0,0 1 0,-1 0 0,1 0 0,-1 0 0,-1 1 0,1 0 0,-1 1 0,1 0 0,-1 0 0,-1 1 0,1 0 0,0 0 0,-1 1 0,1 1 0,-1 0 0,0 0 0,1 0 0,-1 1 0,0 1 0,1 0 0,-1 0 0,0 1 0,1 0 0,0 1 0,-1 0 0,1 0 0,0 1 0,1 0 0,-1 0 0,1 1 0,-8 6 0,5-5-29,1 0-1,-1 1 1,1 1-1,1-1 1,-1 2-1,1-1 1,1 1 0,0 1-1,0-1 1,1 2-1,0-1 1,0 1-1,1-1 1,1 2-1,0-1 1,1 1 0,0 0-1,0-1 1,1 2-1,1-1 1,0 0-1,1 0 1,0 1 0,1-1-1,0 1 1,1-1-1,0 1 1,1-1-1,1 0 1,0 0-1,0 0 1,2 0 0,-1-1-1,1 1 1,2 2 29,5 1-387,1 0 0,0-1 0,0-1 0,1 0 0,1-1 0,0 0 0,1-1 0,0-1 0,1-1 0,0 0 0,0-1 0,1-1 0,8 2 387,-9-3-1152,1-1 1,0-1-1,1-1 1,-1 0-1,1-2 1,-1 0-1,1-1 1,13-2 1151,35-25-4122,-21-30 4543,8-88 6313,-44 108-5080,6-11 863,25-123 5184,-42 171-7697,1 1 1,0-1 0,-1 0-1,1 1 1,0-1 0,-1 0-1,1 1 1,-1-1 0,1 0-1,0 0 1,-1 1-1,1-1 1,-1 0 0,1 0-1,-1 0 1,1 1 0,-1-1-1,1 0 1,-1 0 0,1 0-1,-1 0 1,1 0 0,-1 0-1,1 0 1,-1 0 0,1 0-1,-1 0 1,1-1 0,-1 1-1,1 0 1,-1 0 0,1 0-1,-1-1 1,1 1-1,-1 0 1,1 0 0,0-1-1,-1 1 1,1 0 0,-1-1-1,1 1 1,0 0 0,-1-1-1,1 1 1,0-1 0,0 1-1,-1-1 1,1 1 0,0-1-1,0 1 1,0-1 0,0 1-1,-1-1 1,1 1 0,0-1-1,0 1 1,0-1-1,0 1 1,0-1 0,0 1-1,0-1 1,0 1 0,1-1-1,-1 1 1,0-1 0,0 1-1,0-1 1,1 1-5,-30 31 52,14-5-52,1 0 0,1 1 0,2 0 0,0 1 0,2 0 0,1 0 0,2 1 0,1 0 0,0 1 0,3-1 0,0 1 0,2 0 0,2 8 0,-3-34-29,0-1 1,1 1-1,-1-1 1,1 0-1,0 1 0,0-1 1,1 1-1,-1-1 0,1 1 1,-1-1-1,1 0 1,0 1-1,0-1 0,1 0 1,-1 0-1,1 0 0,-1 0 1,1 0-1,0 0 1,0 0-1,1 0 0,-1-1 1,0 1-1,1-1 0,-1 0 1,1 0-1,0 0 1,0 0-1,0 0 0,0 0 1,0-1-1,0 0 1,1 1-1,-1-1 0,0 0 1,2 0 28,-1-4-9,0 1 0,0-1-1,-1 0 1,1 0 0,-1-1 0,0 1 0,0-1 0,0 1 0,-1-1 0,1 0 0,-1 0 0,0 0 0,0 0 0,0-1 0,0 1-1,-1 0 1,0-1 0,0 1 0,0-1 0,0-1 9,23-109 253,-20 87-173,1 0-1,2 0 1,0 1 0,2-1 0,1 2 0,1-1 0,5-5-80,-14 27-15,0 1 1,0 0-1,0 0 1,1 0 0,0 1-1,-1-1 1,1 1-1,0-1 1,1 1 0,-1 0-1,0 0 1,1 0-1,0 1 1,0-1 0,0 1-1,0 0 1,0 0-1,0 0 1,0 0 0,1 1-1,-1 0 1,0 0-1,1 0 1,-1 0 0,1 1-1,0 0 1,-1 0-1,1 0 1,-1 0 0,1 1-1,-1 0 1,1 0-1,1 1 16,49 39-3582,-23-5-2517,-13-14-111,4 4-8065</inkml:trace>
  <inkml:trace contextRef="#ctx0" brushRef="#br2" timeOffset="-86203.672">29472 8738 20660,'0'0'3486,"4"-13"-1319,14-43-411,-7 46 1875,-8 31-3455,-3-20 5,-15 316 385,3-165-3107,10-185 2258,3 11 373,0 0 0,2 1 0,0 0 1,2 0-1,0 0 0,1 0 0,1 0 0,1 1 0,1 1 0,0-1 1,2 2-1,0-1 0,1 1 0,1 1 0,1 0 0,0 1 1,1 0-1,12-8-90,-18 18-61,0 0 0,0 0-1,0 1 1,1 0 0,0 1 0,0 0 0,0 1 0,0 0 0,1 0 0,0 1 0,-1 1 0,1 0 0,0 0-1,-1 1 1,1 0 0,9 2 61,41 11-3019,-2 13-3341,-30-9-1541</inkml:trace>
  <inkml:trace contextRef="#ctx0" brushRef="#br2" timeOffset="-85899.739">30231 8676 21140,'0'0'3214,"0"0"-945,0 0-663,0 0-495,0 0-380,0 0-224,-15 10-106,2-3-328,6-3-48,0-1-1,1 1 0,-1 1 1,1-1-1,0 1 0,1 0 0,-1 0 1,1 1-1,0 0 0,0 0 0,1 0 1,-1 0-1,2 1 0,-1-1 0,-1 5-24,0-1-15,0 1-1,1-1 1,0 1-1,1 0 0,0 0 1,0 1-1,1-1 0,1 1 1,0-1-1,1 1 1,0-1-1,1 1 0,0-1 1,0 1-1,2-1 0,-1 0 1,1 0-1,1 0 1,0 0-1,0 0 0,1-1 1,1 0-1,0 0 1,0 0-1,1-1 0,0 0 1,7 7 15,-7-10-26,-1 0 1,1 0 0,0-1-1,0 0 1,1 0 0,0-1-1,-1 0 1,1-1-1,0 1 1,1-2 0,-1 1-1,1-1 1,-1 0 0,1-1-1,0 0 1,-1 0 0,1-1-1,0 0 1,0-1 0,-1 1-1,1-2 1,0 1-1,-1-1 1,1-1 0,-1 0-1,0 0 1,0 0 0,0-1-1,0 0 1,-1-1 0,1 1-1,-1-2 1,0 1 0,-1-1-1,1 0 1,4-7 25,3-6 192,-1-2-1,-2 0 1,0 0 0,-1-1 0,-1 0 0,-1-1-1,-1 0 1,-1 0 0,-1-1 0,-2 1 0,0-1-1,-1 0 1,-1 0 0,-2-5-192,2 25-11,-1 0 0,-1 0 0,1 0 0,0 0 0,-1 0 0,0 0 0,0 0 1,0 0-1,0 0 0,-1 1 0,1-1 0,-1 0 0,0 1 0,0-1 0,-1 1 0,1 0 0,-1 0 0,1 0 0,-1 0 0,0 0 0,0 0 0,0 1 0,0-1 1,-1 1-1,1 0 0,-1 0 0,1 1 0,-1-1 0,0 1 0,0-1 0,0 1 0,0 0 0,0 1 0,0-1 0,0 1 0,0-1 0,0 1 0,0 0 0,0 1 1,0-1-1,0 1 11,-53 17-4385,29 9-3850,17-2-3745</inkml:trace>
  <inkml:trace contextRef="#ctx0" brushRef="#br3" timeOffset="-68959.503">23133 3067 1121,'0'0'3993,"0"0"-1991,0 0-43,0 0 347,0 0-170,0 0-198,0 0-134,-14-7 2862,2-31 372,12-27-3023,0 60-1845,4-18 43,0 1 1,2-1-1,1 1 1,0 0-1,2 1 1,0 0-1,11-17-213,-4 5 18,1 0-1,2 1 0,1 1 1,2 1-1,0 1 0,3 1 1,0 1-1,7-5-17,-11 20-10,0 1 0,0 1 0,1 1 0,0 1-1,0 1 1,1 1 0,0 1 0,0 1 0,1 1 0,-1 0 0,0 2-1,1 1 1,0 1 0,3 2 10,-23-3-2,588 55-2379,-585-55 2311,-5 1 64,-1 0 1,1 0-1,-1-1 0,1 1 0,-1-1 1,1 0-1,-1 1 0,1-1 0,0 0 1,-1 0-1,1 0 0,0 0 0,-1 0 0,1 0 1,0-1-1,-1 1 0,1-1 0,-1 1 1,1-1-1,-1 1 0,1-1 0,-1 0 1,1 0-1,-1 1 0,0-1 0,1 0 1,-1 0-1,0-1 0,0 1 0,0 0 0,0 0 1,0-1-1,0 1 0,0 0 0,0-1 1,0 1-1,-1-1 0,1 1 0,0-1 1,-1 1-1,0-1 0,1 1 0,-1-1 1,0 0-1,0 1 0,0-1 0,0 0 0,0 1 1,0-1 5,-55-108 1043,33 77-581,-53-76 1481,75 109-1930,0-1-1,0 1 0,1-1 1,-1 0-1,0 1 1,0-1-1,1 1 0,-1-1 1,0 1-1,1-1 0,-1 1 1,1-1-1,-1 1 0,1-1 1,-1 1-1,1-1 1,-1 1-1,1 0 0,-1-1 1,1 1-1,0 0 0,-1 0 1,1-1-1,-1 1 1,1 0-1,0 0 0,-1 0 1,1 0-1,0 0 0,-1 0 1,1 0-1,-1 0 0,1 0 1,0 0-1,-1 0 1,1 0-1,0 0 0,-1 1 1,1-1-1,-1 0 0,1 0 1,0 1-1,-1-1 0,1 0 1,-1 1-1,1-1 1,-1 1-1,1-1 0,-1 1 1,1-1-1,-1 1 0,0-1 1,1 1-1,-1-1 1,0 1-1,1-1 0,-1 1 1,0-1-1,0 1 0,1 0-12,11 4-6,-1 1 0,1 0 0,-1 1 0,0 0 0,-1 0 0,0 1 0,0 1 0,0 0 0,-1 0 0,-1 1 0,1 0 0,-2 0 0,1 1 0,-2 0 0,1 0 0,-1 1 0,-1-1 0,0 1 0,-1 1 0,0-1 0,-1 1 0,0-1 0,-1 1 0,-1 0 0,0 0 0,0 0 0,-1 0 0,-1 0 0,0 0 0,-1-1 0,-3 12 6,-8 1-131,-1-1 1,-1-1 0,0 0-1,-2-1 1,-1-1 0,-1 0-1,0-2 1,-19 15 130,19-15-660,16-17 321,-15 17-804,12-5-3226,7-11-761,6-3-3396</inkml:trace>
  <inkml:trace contextRef="#ctx0" brushRef="#br3" timeOffset="-68237.876">25865 1912 15150,'0'0'3380,"0"0"-802,0 0-181,0 0-577,0 0-998,-3 11-571,2-6-241,-1 5 2,0 1-1,0 0 0,1 0 0,0 0 1,1 0-1,0 0 0,1 0 1,0 0-1,0 0 0,3 6-11,0-7-2,0 1 0,1-1 0,0 0 0,0 0 0,1-1 0,1 0 0,0 0 0,0 0 0,0-1 1,1 0-1,0 0 0,1-1 0,0 0 0,0 0 0,0-1 0,1 0 0,0-1 0,0 0 0,1-1 0,-1 0 0,1 0 0,0-1 0,0-1 0,0 0 0,0 0 0,0-1 0,0-1 0,1 0 0,-1 0 0,1-1 2,-2-5 151,1-1 0,-1 0-1,0-1 1,-1 1 0,1-2-1,-2 0 1,1 0 0,-1 0-1,-1-1 1,1 0 0,-2-1-1,1 1 1,-2-1 0,1-1-1,-2 1 1,1-1 0,-2 0-1,2-7-150,6-78 2365,-11 96-2356,1 1 0,-1-1-1,0 1 1,0 0 0,0-1 0,0 1 0,0-1-1,0 1 1,0-1 0,0 1 0,0 0-1,0-1 1,0 1 0,0-1 0,0 1-1,0-1 1,0 1 0,0 0 0,0-1-1,-1 1 1,1-1 0,0 1 0,0 0-1,-1-1 1,1 1 0,0-1 0,0 1 0,-1 0-1,1 0 1,0-1 0,-1 1 0,1 0-1,0-1 1,-1 1 0,1 0 0,-1 0-1,1 0 1,0 0 0,-1-1 0,1 1-1,-1 0 1,1 0 0,-1 0 0,1 0 0,0 0-1,-1 0 1,1 0 0,-1 0 0,1 0-1,-1 0 1,1 0 0,0 0 0,-1 0-1,1 1 1,-1-1 0,1 0 0,-1 0-1,1 0 1,0 1 0,-1-1-9,-13 25 382,-60 375-388,56-309-90,11-48-75,-2 0 0,-3-1 1,0 0-1,-10 18 171,19-55 9,1 1 0,-1-1 1,0 0-1,-1-1 0,1 1 0,-1 0 0,0-1 1,0 0-1,0 0 0,-1 0 0,1 0 0,-1-1 1,0 0-1,0 0 0,0 0 0,0 0 0,-1-1 1,1 0-1,-1 0 0,0-1 0,1 1 0,-1-1 1,0 0-1,0-1 0,0 1 0,1-1 0,-1-1 1,0 1-1,-1-1-9,-2 0-5,-1-1 1,1-1-1,0 1 1,0-1-1,0-1 1,0 0-1,1 0 0,-1-1 1,1 0-1,1 0 1,-1-1-1,0 0 1,1 0-1,1-1 1,-1 1-1,1-2 0,0 1 1,0-1-1,1 0 1,0 0-1,1 0 1,-1-1-1,2 0 1,-1 1-1,1-1 0,1-1 1,-1 1-1,2 0 1,-1-1-1,1 1 1,1-1-1,-1 1 1,2-1-1,-1 1 0,1-1 1,1 1-1,0 0 1,0 0-1,1-1 1,0 1-1,3-5 5,59-59-6833,-32 48-1709</inkml:trace>
  <inkml:trace contextRef="#ctx0" brushRef="#br3" timeOffset="-63888.565">26922 2022 14510,'0'0'3603,"0"0"-1574,0 0-230,0 0 165,0 0-522,0 0-631,0 0-320,0 0-149,0 3 21,1-1-338,0 1-1,1 0 1,-1 0 0,1-1 0,0 1 0,-1 0 0,1-1-1,0 0 1,1 1 0,-1-1 0,0 0 0,1 0-1,-1-1 1,1 1 0,0 0 0,-1-1 0,1 1-1,0-1 1,0 0 0,0 0 0,0 0 0,0 0-1,0-1 1,0 1 0,0-1 0,0 0 0,0 0-1,1 0 1,-1 0 0,0-1 0,0 1 0,0-1 0,0 1-1,2-2-24,-4 1 68,1 0 0,-1 1-1,0-1 1,0 0-1,0 0 1,0 0 0,0 0-1,0-1 1,0 1 0,0 0-1,0 0 1,0-1-1,-1 1 1,1 0 0,-1-1-1,1 1 1,-1 0-1,1-1 1,-1 1 0,0-1-1,1 1 1,-1-1 0,0 1-1,0-1 1,0 1-1,0-1 1,-1 1 0,1-1-1,0 1 1,0-1 0,-1 1-1,1 0 1,-1-1-1,0 1 1,1 0 0,-1-1-1,0 1 1,0 0-1,0 0 1,0-1 0,0 1-1,0 0 1,0 0 0,0 0-1,0 0-67,-4 2-4,-1-1 0,1 1 0,0 0-1,0 0 1,0 1 0,0-1 0,0 1-1,0 0 1,0 1 0,1-1 0,-1 1-1,1 0 1,-1 0 0,1 0 0,0 1-1,0-1 1,1 1 0,-1 0 0,1 0-1,0 0 1,0 1 0,0-1 0,0 1-1,1 0 1,0-1 0,0 1 0,0 0 0,1 0-1,0 0 1,0 1 0,0-1 0,0 0-1,1 0 1,0 3 4,1-6-22,1 0 0,0 0 0,-1 0 0,1 0 0,0 0 0,0 0 0,1-1 0,-1 1 0,0-1 0,0 0 0,1 1 1,-1-1-1,1 0 0,-1 0 0,1-1 0,-1 1 0,1 0 0,0-1 0,-1 1 0,1-1 0,0 0 0,-1 0 0,1 0 0,0-1 0,-1 1 0,1 0 0,0-1 0,-1 0 0,1 0 0,-1 0 0,1 0 0,-1 0 0,1 0 0,-1 0 0,2-2 22,42-35-254,-36 20-2233,-7 0-3601,-3 13-2214</inkml:trace>
  <inkml:trace contextRef="#ctx0" brushRef="#br3" timeOffset="-63544.559">26949 2401 8136,'0'0'7927,"0"0"-4665,0 0-1111,0 0-58,0 0-700,0 0-880,0 0-262,3 7-27,13 52 112,-15-57-302,-1-1-1,1 1 0,-1-1 1,1 1-1,0 0 1,-1-1-1,1 0 0,0 1 1,0-1-1,0 1 0,0-1 1,0 0-1,1 0 1,-1 1-1,0-1 0,0 0 1,1 0-1,-1 0 1,1-1-1,-1 1 0,1 0 1,-1 0-1,1-1 1,-1 1-1,1-1 0,0 0 1,-1 1-1,1-1 0,0 0 1,-1 0-1,1 0 1,0 0-1,-1 0 0,1 0 1,0-1-1,-1 1 1,1 0-1,0-1 0,-1 1 1,1-1-1,-1 0 1,1 1-1,-1-1 0,1 0 1,-1 0-1,0 0 1,1 0-1,-1 0 0,0-1 1,0 1-1,0 0 0,0 0 1,0-1-1,0 1 1,0-1-34,3-4 387,0 0 0,-1 0 0,0 0 0,-1-1 0,1 1 0,-1-1 0,0 1 0,-1-1 0,1 0 0,-1 0 0,-1 1 0,1-7-387,-3 12-22,0 0-1,1 0 1,-1 0-1,0 0 1,0 1-1,1-1 1,-1 1 0,0 0-1,0-1 1,0 1-1,0 0 1,0 0 0,0 0-1,1 0 1,-1 1-1,0-1 1,0 0-1,0 1 1,0-1 0,1 1-1,-1 0 1,0-1-1,0 1 1,1 0-1,-1 1 23,-7 4-2785,5 0-3964,3 0-6154</inkml:trace>
  <inkml:trace contextRef="#ctx0" brushRef="#br3" timeOffset="-57374.665">27808 1920 15214,'0'0'3593,"0"0"-1004,0 0-245,0 0-155,0 0-823,0 0-736,0 0-422,0 0-144,-1 20 22,-11 130 69,8 117-2871,6-156-7199,-2-81 2628</inkml:trace>
  <inkml:trace contextRef="#ctx0" brushRef="#br3" timeOffset="-57124.18">27771 2202 14702,'1'-15'234,"-2"-20"1005,2-1 1,2 1-1,1 0 0,2 1 0,1-1 0,2 1 0,1 0 1,2 1-1,11-22-1239,-17 47 81,0 0 0,0 1 0,0-1 0,1 2 0,0-1 0,0 1 0,0 0 0,1 0 0,0 1 0,1 0 0,-1 0 0,1 1 0,-1 0 0,1 1 0,1 0 0,-1 0 0,0 1 0,1 0 0,1 0-81,-4 1-4,-1 1-1,1-1 1,-1 1 0,1 1 0,-1-1-1,0 1 1,1 0 0,-1 0 0,0 1-1,1 0 1,-1 0 0,0 0 0,0 1-1,-1 0 1,1 0 0,-1 0-1,1 1 1,-1 0 0,0 0 0,0 0-1,-1 1 1,1 0 0,-1 0 0,0 0-1,0 0 1,-1 0 0,1 1 0,0 3 4,-1-3-16,0 1 1,-1 0-1,0 0 1,0 0-1,-1 0 1,0 0 0,0 0-1,0 0 1,-1 0-1,0 0 1,-1 0-1,0 1 1,0-1 0,0 0-1,-1 0 1,0-1-1,0 1 1,-1 0-1,0-1 1,0 1-1,0-1 1,-1 0 0,0 0 15,-4 6-20,-1-1 0,0 0 1,0 0-1,-1-1 0,0 0 1,-1-1-1,0 0 0,-1-1 1,0 0-1,0-1 0,-3 1 20,-12 5-318,0-1 0,0-1 0,-2-2 0,1 0 0,-18 1 318,34-9-1904,14-7-4792,14-2-1083</inkml:trace>
  <inkml:trace contextRef="#ctx0" brushRef="#br3" timeOffset="-56806.078">28223 2125 17649,'0'0'3512,"0"0"-1686,0 0-822,0 0-193,0 0-389,0 0-289,12 14-90,37 49-16,-45-56-26,0-1-1,-1 1 1,0 0 0,0 0 0,0 0 0,-1 0 0,0 0-1,0 0 1,-1 1 0,0-1 0,-1 1 0,1-1 0,-1 1-1,-1-1 1,0 3-1,1 10 20,-7 28-164,-3-83 448,10 20-298,0 0 0,1 1 0,1-1 0,1 1 0,0 0 0,0 0 0,2 0 0,0 0 0,0 1 0,1-1 0,1 2 0,0-1 0,1 1 0,0 0 0,1 0 0,0 1 0,1 0 0,0 1-1,1 0 1,0 0 0,0 1 0,1 1 0,1 0 0,-1 1 0,7-3-6,28 0-2278,-16 17-3750,-12 4-3138</inkml:trace>
  <inkml:trace contextRef="#ctx0" brushRef="#br3" timeOffset="-55527.811">28731 2141 6438,'0'0'4324,"0"0"-2680,0 0-517,0 0 464,0 0 5,0 0-523,0 0-160,-9 3 80,-30 13-150,38-15-798,-1 1 0,1 0 0,0-1 1,-1 1-1,1 0 0,0 0 0,0 0 0,0 0 0,0 0 0,0 0 0,1 0 0,-1 0 0,1 1 1,-1-1-1,1 0 0,0 0 0,0 0 0,0 1 0,0-1 0,0 0 0,0 0 0,1 1 0,-1-1 1,1 0-1,0 1-45,-1 1-12,1-2 16,-1 1 0,1 0 0,-1-1 0,1 1 0,0-1 1,0 0-1,0 1 0,0-1 0,1 1 0,-1-1 0,0 0 0,1 0 0,0 0 0,0 0 1,-1 0-1,1 0 0,0-1 0,0 1 0,1-1 0,-1 1 0,0-1 0,0 0 0,1 1 1,-1-1-1,1-1 0,-1 1 0,1 0 0,-1 0 0,1-1 0,0 0 0,-1 1 1,1-1-1,-1 0 0,1 0 0,0-1 0,-1 1 0,1 0 0,1-1-4,5-1 50,0 0 0,0 0 0,0 0 0,-1-1 0,1 0 0,-1-1 0,0 0 0,0 0 0,0-1 0,6-5-50,-8 5 335,0 0 0,-1 0-1,0-1 1,0 1 0,0-1-1,-1 0 1,1-1-1,-2 1 1,1-1 0,-1 1-1,0-1 1,0 0 0,-1 0-1,0 0 1,0-1 0,0 1-1,-1-1 1,-1 1-1,1-6-334,-2 11 15,0 0 0,0 0 0,-1 0 0,1 1-1,-1-1 1,1 1 0,-1-1 0,0 1-1,1 0 1,-1-1 0,0 1 0,0 0 0,0 0-1,0 0 1,0 0 0,0 1 0,0-1-1,0 0 1,0 1 0,0 0 0,-1-1-1,1 1 1,0 0 0,0 0 0,0 0 0,0 0-1,-1 1 1,1-1 0,0 1 0,0-1-1,0 1 1,0 0 0,0-1 0,0 1 0,0 0-1,0 1 1,0-1 0,1 0 0,-1 0-1,0 1 1,1-1 0,-1 1 0,0 0-15,-4 3-166,-1 0 1,1 0-1,0 0 1,0 1-1,1 0 1,0 0-1,0 1 1,0 0-1,1 0 1,0 0-1,0 0 1,1 0-1,0 1 1,0-1-1,1 1 1,0 0-1,0 0 1,1 0-1,0 0 1,0 0-1,1 0 1,0 0-1,0 1 1,1-1 0,0 0-1,1 0 1,0 0-1,0-1 1,0 1-1,1 0 1,0-1-1,1 1 1,0-1-1,0 0 1,0 0-1,1-1 1,0 1-1,0-1 1,1 0-1,3 3 166,7-1-84,1-1-1,0-1 0,0 0 1,0-1-1,1-1 0,-1-1 1,1 0-1,0-1 1,0-1-1,0-1 0,0-1 1,0 0-1,0-1 1,0-1-1,-1-1 0,1 0 1,-1-1-1,0-1 0,0-1 1,10-5 84,-13 7 369,0 0 1,-1-1-1,1 0 1,-1-2-1,0 1 0,-1-1 1,0-1-1,0 0 1,-1-1-1,0 0 0,-1-1 1,0 0-1,0 0 1,-2-1-1,1 0 1,-1-1-1,-1 0 0,0 0 1,-1-1-1,-1 0 1,0 0-1,-1 0 0,0 0 1,-1-1-1,1-8-369,-4 20 16,0 1 1,-1-1-1,1 0 0,-1 1 0,1-1 0,-1 1 1,0-1-1,0 0 0,0 1 0,0 0 0,0-1 0,0 1 1,-1 0-1,1-1 0,-1 1 0,0 0 0,1 0 0,-1 0 1,0 1-1,0-1 0,0 0 0,-1 1 0,1-1 1,0 1-1,-1 0 0,1 0 0,-1 0 0,1 0 0,-1 0 1,1 0-1,-1 1 0,1-1 0,-1 1 0,0 0 0,0-1-16,-4 1-12,0 0-1,0 0 0,0 1 0,0 0 0,0 0 0,0 1 0,0 0 0,0 0 0,0 0 0,1 1 0,-1 0 0,-3 2 13,1 1-91,0 0-1,0 1 0,0 0 0,1 0 0,0 1 0,1 0 1,-1 0-1,1 1 0,1 0 0,0 0 0,0 0 0,1 1 1,0 0-1,1 0 0,0 0 0,0 1 0,1 0 1,1-1-1,0 1 0,0 0 0,1 0 0,0 0 0,1 0 1,0 0-1,2 6 92,0-10-62,0-1 0,0 1 0,1-1 1,0 0-1,1 0 0,-1 0 0,1 0 0,0-1 0,1 0 1,-1 0-1,1 0 0,0 0 0,0 0 0,1-1 0,-1 0 1,1 0-1,0-1 0,0 0 0,0 0 0,1 0 0,-1-1 1,1 0-1,-1 0 0,1 0 0,0-1 0,0 0 1,-1 0-1,1-1 0,0 0 0,0 0 0,0-1 0,0 1 1,-1-2-1,1 1 0,0-1 0,-1 0 0,1 0 0,-1-1 1,0 1-1,1-1 0,-1-1 0,-1 0 0,5-2 62,3-8 298,0-1 0,-1-1-1,-1 0 1,-1 0-1,0-1 1,-1 0 0,0-1-1,-2 0 1,0 0-1,-1 0 1,-1-1 0,-1 0-1,0 0 1,-2-1 0,0 1-1,-1-2-297,10-152 1409,-11 171-1302,0 19-43,-2 355-1137,2-364 910,0-1 0,0 1 1,0 0-1,1-1 0,1 1 0,-1 0 0,1-1 0,1 0 0,-1 1 0,1-1 0,1 0 0,-1 0 0,1-1 1,0 1-1,0-1 0,1 0 0,0 0 0,0 0 0,1-1 0,-1 0 0,1 0 0,0 0 0,1 0 0,-1-1 0,1 0 1,0-1-1,0 0 0,0 0 0,2 1 163,-2-4 2,-1 0 0,0 0 0,0 0 0,1-1 0,-1 0-1,0 0 1,0-1 0,0 0 0,0 0 0,0 0 0,-1 0 0,1-1 0,-1 0 0,1 0 0,-1-1 0,0 0 0,0 0 0,-1 0 0,1 0 0,-1-1 0,0 1-1,0-1 1,0 0 0,2-5-2,6-9 396,-1-1-1,0 0 0,-2 0 1,-1-1-1,0 0 0,1-10-395,11-105 2835,-26 149-2595,4 5-289,0-1 1,2 0-1,0 1 0,1-1 1,0 0-1,1 1 0,2-1 0,-1 0 1,6 14 48,-5-22-380,-1 0 0,1 0 0,0 0 0,1-1 0,0 0 0,1 1 0,-1-2 0,1 1 0,1-1 0,0 0 0,5 5 380,44 6-8733,-38-18 2562</inkml:trace>
  <inkml:trace contextRef="#ctx0" brushRef="#br3" timeOffset="-55277.654">29999 1896 17841,'0'0'1954,"0"0"-1121,0 0 320,0 0-737,0 0-416,0 0-128,9 33-1025,20-13-1378,-2-3-3939</inkml:trace>
  <inkml:trace contextRef="#ctx0" brushRef="#br3" timeOffset="-55100.893">30364 2062 20724,'0'0'3512,"0"0"-1408,0 0-647,0 0-90,0 0-513,0 0-513,-12 13-239,0-3-82,6-5-17,0 1 1,0-1-1,0 1 0,1 0 1,0 1-1,0-1 1,0 1-1,1 0 0,0 1 1,0-1-1,1 0 0,0 1 1,0 3-4,0-2-78,0 0 1,1 0-1,1 0 1,0 0-1,0 1 0,0-1 1,1 0-1,1 0 1,0 1-1,0-1 0,1 0 1,0 0-1,0 0 1,1 0-1,0 0 1,1 0-1,0-1 0,0 0 1,1 0-1,0 0 1,0 0-1,1-1 0,0 0 1,0 0-1,1 0 1,0-1-1,0 0 1,0 0-1,1-1 0,4 3 78,2-2-589,0 0 0,1-1-1,-1 0 1,1-1 0,0-1-1,0 0 1,0-1 0,0-1-1,0 0 1,13-2 589,-20 1-814,1-1 0,-1 0 0,0-1 0,0 0 1,0 0-1,-1-1 0,1 0 0,0 0 0,-1 0 0,0-1 0,0-1 0,0 1 0,1-2 814,11-11-5029</inkml:trace>
  <inkml:trace contextRef="#ctx0" brushRef="#br3" timeOffset="-54927.357">30764 2169 1185,'4'-20'9358,"0"-4"-7427,10-59 1635,-5 21 1699,-5 20-546,-2 29-1584,-3 28-392,-17 331-2455,20-262-1880,2-28-4400,-2-34 940,0-6-2523</inkml:trace>
  <inkml:trace contextRef="#ctx0" brushRef="#br3" timeOffset="-54645.809">30740 2231 20243,'0'0'2274,"0"0"-256,0 0 224,0 0-768,39-77-994,-12 72-480,9 1 32,6 4-64,0 0 32,6 0-448,1 0-705,-2 1-673,1-1-1601,-10 0-2883</inkml:trace>
  <inkml:trace contextRef="#ctx0" brushRef="#br3" timeOffset="-53926.273">31076 2338 1089,'0'0'7629,"0"0"-4394,0 0-1287,0 0 22,0 0-310,0 0-672,0 0-267,0 0-92,5 8-105,19 21-60,25-20 849,-40-11-1045,0 0 0,0 0 0,0-1 0,0 0-1,0-1 1,-1 0 0,1 0 0,-1-1 0,-1 0-1,1 0 1,-1-1 0,1 0 0,-2 0 0,1-1-1,-1 0 1,0 0 0,0 0 0,-1-1 0,0 0-1,0 0 1,-1 0 0,0-1 0,0 0 0,-1 1 0,0-1-1,-1 0 1,0 0 0,0-1 0,-1 1 0,0-6-268,-1 14 3,1 0-1,0 0 1,-1 0 0,0 0 0,1 0 0,-1 0 0,0 0 0,1 0 0,-1 0 0,0-1 0,0 1 0,0 0 0,0 0 0,0 0 0,0 0 0,-1 0 0,1 0 0,0 0 0,0-1-1,-1 1 1,1 0 0,-1 0 0,1 0 0,-1 0 0,1 0 0,-1 0 0,1 1 0,-1-1 0,0 0 0,0 0 0,0 0 0,1 1 0,-1-1 0,0 0 0,0 1 0,0-1 0,0 0-1,0 1 1,0 0 0,0-1 0,0 1 0,0-1 0,0 1 0,0 0 0,-1 0 0,1 0 0,0 0 0,0 0 0,0 0 0,0 0 0,0 0 0,0 0 0,0 0 0,-1 0 0,1 1 0,0-1-1,0 1 1,0-1-3,-12 4-79,1 1 0,0 0 0,0 1 0,0 0 0,1 1 0,0 0 0,0 1 0,0 0-1,1 1 1,1 0 0,-6 6 79,7-7-136,0-1 0,0 2 0,1-1 0,0 1 0,0 0-1,1 0 1,0 1 0,1 0 0,0 0 0,0 0 0,1 1 0,1-1 0,0 1-1,0 0 1,1 0 0,0 0 0,1 0 0,0 11 136,4-17-89,0 1 0,1-1 0,-1 0 0,1 0 0,0-1 0,0 1 0,1-1 0,0 0 0,-1 0-1,1 0 1,0-1 0,1 1 0,-1-1 0,1-1 0,-1 1 0,1-1 0,0 0 0,0 0 0,0-1 0,0 1 0,0-1 0,0-1 0,0 1 0,1-1 0,-1 0 89,28 3 0,0-1 0,1-2 0,-1-2 0,1-1 0,-1-1 0,0-2 0,0-1 0,-1-2 0,0-1 1,-1-2-1,15-8 0,-24 8 395,0 0-1,-1-1 1,-1-2 0,0 0 0,-1-1 0,1-2-395,-16 13 159,1 0 1,-1-1-1,0 1 1,0-1-1,-1 0 0,0 0 1,0 0-1,0 0 1,-1-1-1,0 0 0,0 1 1,-1-1-1,0 0 1,1-6-160,-3 11 28,-1 1 0,0-1 0,0 0 0,0 0 0,0 1 0,0-1 0,0 1 0,0-1 0,0 1 0,-1-1 0,1 1 0,0 0 0,-1 0 0,1 0 0,-1 0 0,0 0 0,1 0 1,-1 0-1,0 0 0,0 0 0,1 1 0,-1-1 0,0 1 0,0-1 0,0 1 0,0 0 0,0 0 0,0 0 0,0 0 0,0 0 0,1 0 0,-1 1 0,0-1 0,0 0 1,0 1-1,0 0 0,1-1 0,-1 1 0,0 0 0,0 0 0,1 0 0,-1 0 0,0 0-28,-16 9-11,0 0 0,1 1 0,0 1 0,1 0 0,1 1-1,0 1 1,0 0 0,1 1 0,1 1 0,1 0 0,0 1 0,1 0 0,-4 9 11,11-21-132,0 0 0,0 0 0,1 1 0,0-1 0,0 1 0,0 0-1,1 0 1,0 0 0,0 1 0,0-1 0,1 0 0,0 1 0,0-1 0,1 1 0,-1-1 0,1 1 0,1-1 0,-1 0 0,2 5 132,2-8-71,0-1 1,0 0 0,0 0 0,0 0-1,1 0 1,-1-1 0,1 0-1,-1 0 1,1 0 0,-1 0-1,1-1 1,-1 0 0,1 0-1,-1 0 1,1 0 0,0-1-1,-1 0 1,1 0 0,-1 0-1,0 0 1,1-1 0,-1 1-1,0-1 1,0 0 0,0-1-1,0 1 1,0-1 0,-1 1 0,3-3 70,13-10 307,-1-1 0,-1-1 0,0 0 0,-1-1 0,-1-1 1,-1 0-1,-1-1 0,0-1 0,-1 0 0,-2 0 0,0-1 0,-1-1 1,4-17-308,59-204 2284,-72 375-1739,-3 191-545,3-317-107,-1 0 0,1 1 0,0-1 0,0 1 1,1-1-1,0 0 0,0 1 0,0-1 0,0 0 0,1 0 0,0 0 0,0 0 0,0 0 0,1 0 1,-1 0-1,1-1 0,0 1 0,1-1 0,-1 0 0,1 0 0,0 0 0,0-1 0,0 1 1,0-1-1,1 0 0,-1 0 0,1 0 0,0-1 0,0 1 0,0-1 0,0-1 0,0 1 0,0-1 1,0 0-1,1 0 0,-1 0 0,1 0 0,-1-1 0,0 0 0,1-1 0,-1 1 0,3-1 107,-6 0-91,1-1-1,-1 1 1,1 0-1,-1-1 1,0 0-1,0 1 1,0-1-1,0 0 1,0 0-1,0 0 1,0 0-1,-1 0 1,1-1-1,-1 1 1,0-1-1,1 1 1,-1-1-1,0 1 1,-1-1-1,1 1 1,0-1-1,-1 0 1,1 1-1,-1-3 92,-14-37-9388,-2 30-1860</inkml:trace>
  <inkml:trace contextRef="#ctx0" brushRef="#br3" timeOffset="-53683.264">29673 3021 23606,'0'0'3524,"0"0"-2820,132-20-640,-42 10 0,21 1 513,18 2-97,17 4-159,15 2-161,2-1-64,1 2-96,-14 0-128,-13 0-769,-26-1-2786,-20-5 351,-35-1-4803</inkml:trace>
  <inkml:trace contextRef="#ctx0" brushRef="#br3" timeOffset="-53493.944">29569 3343 21428,'0'0'2018,"96"18"-1345,-5-18-257,18 0 1122,15 0-65,13-2-608,7-4-225,7-1-63,0-3-32,-2 1-161,-9 1-32,-20 2-160,-22 0-192,-24 2-832,-21-2-1635,-23 2-1248,-14-1-2691</inkml:trace>
  <inkml:trace contextRef="#ctx0" brushRef="#br3" timeOffset="-17641.058">14555 15760 7655,'0'0'8211,"1"-14"-6193,0 6-1886,6-58 385,12 18 3435,-17 45-3714,0-1-1,0 1 1,0 0 0,1 0-1,-1 0 1,1 1-1,-1-1 1,1 0-1,0 1 1,0 0-1,0 0 1,0 0 0,1 0-1,-1 0 1,1 1-1,-1-1 1,1 1-1,-1 0 1,1 0-1,-1 0 1,1 1 0,0-1-1,0 1 1,-1 0-1,1 0 1,0 0-1,0 0 1,-1 1-1,1 0 1,0-1 0,-1 1-1,3 1-237,7 6 65,0 0-1,-1 0 0,-1 1 1,1 0-1,-1 1 1,-1 1-1,0 0 0,-1 0 1,3 4-65,5 5 39,65 74-316,-4 4-1,-4 4 1,19 42 277,-89-138-186,1 4 111,-1-1 0,2-1 0,-1 1 0,1-1 1,1 0-1,-1 0 0,1-1 0,1 0 0,-1 0 0,1-1 1,1 1 74,-7-7 1,0-1 1,0 1-1,0 0 1,-1-1 0,1 0-1,0 1 1,0-1 0,0 0-1,-1 0 1,1 0-1,0 0 1,-1 0 0,1 0-1,-1 0 1,1-1-1,-1 1 1,0-1 0,0 1-1,1-1 1,-1 1-1,0-1 1,0 0 0,-1 1-1,1-1 1,0 0-1,0 0 1,-1 0 0,1 1-1,-1-1 1,0 0 0,0 0-1,1 0 1,-1 0-1,0 0 1,-1 0 0,1 0-1,0 0 1,0 0-1,-1 0-1,1 0 7,2-43 331,-2-1 0,-2 1 0,-3 0 0,-1 1 0,-2-1 0,-2 1 0,-13-33-338,7 14 341,9 32-116,-1 0 0,-2 0 0,-1 1 1,-2 0-1,-7-11-225,20 39 0,-1 0 0,0 0 0,0 0 0,1 0 0,-1 0 0,0 0 0,-1 1 0,1-1 0,0 0 0,0 1 0,-1-1 0,1 1 0,-1-1 0,1 1 0,-1 0 0,0-1 0,1 1 0,-1 0 0,0 0 0,0 1 0,0-1 0,0 0 0,0 0 0,0 1 0,0-1 0,0 1 0,0 0 0,0 0 0,0 0 0,0 0 0,0 0 0,0 0 0,0 0 0,0 1 0,0-1 0,0 1 0,0-1 0,0 1 0,0 0 0,0 0 0,-1 0 0,-83 113 0,21 0 0,4 1 0,-38 106 0,95-209-38,-3 1-402,1 1-1,1 0 1,0 0 0,1 0-1,1 1 1,0-1 0,1 1-1,1 0 1,0 0-1,0 1 441,12 5-5301,4-14-1692,6-5-8846</inkml:trace>
  <inkml:trace contextRef="#ctx0" brushRef="#br3" timeOffset="-17345.212">15670 15897 12556,'0'0'6080,"0"0"-2311,0 0-662,0 0-667,0 0-679,0 0-559,0 0-268,1 3-310,8 120-330,-7 161-433,-3-277-166,4 24-1660,8-14-4632,-1-9-1725</inkml:trace>
  <inkml:trace contextRef="#ctx0" brushRef="#br3" timeOffset="-16860.855">16717 15665 15791,'0'0'5274,"0"0"-1793,0 0-887,0 0-715,0 0-827,0 0-459,13-10-198,42-30-198,-54 39-195,1 0 0,-1 0 0,1 0 1,0 0-1,0 0 0,-1 0 0,1 0 0,0 1 0,0-1 0,0 1 0,0-1 0,0 1 0,0 0 0,-1 0 0,1 0 0,0 0 0,0 0 1,0 0-1,0 0 0,0 1 0,0-1 0,0 1 0,0-1 0,0 1 0,-1 0 0,1-1 0,0 1 0,0 0 0,-1 0 0,1 1 0,-1-1 1,1 0-1,-1 0 0,1 1 0,-1-1 0,0 1 0,0-1 0,0 1 0,0 0 0,0-1 0,0 1 0,0 0 0,0 0 0,-1 0 0,1-1 1,0 1-1,-1 0 0,0 0 0,0 0 0,1 0 0,-1 0 0,0 0 0,0 0 0,-1 0 0,1 0 0,0 0 0,-1 0 0,1-1 0,-1 1 1,0 0-1,1 0 0,-1 0 0,0-1 0,0 1 0,0 0 0,0-1 0,-1 2-2,-5 8 1,0 0-1,0-1 0,-1 0 1,-1 0-1,1 0 1,-2-1-1,1-1 1,-1 1-1,-4 1 0,-51 51 49,65-60-55,-1-1 0,1 1 0,-1-1 0,1 0-1,-1 1 1,1-1 0,-1 1 0,1-1-1,0 1 1,-1-1 0,1 1 0,0 0 0,0-1-1,-1 1 1,1-1 0,0 1 0,0 0-1,0-1 1,0 1 0,0 0 0,0-1-1,0 1 1,0-1 0,0 1 0,0 0 0,0-1-1,0 1 1,0-1 0,0 1 0,1 0-1,-1-1 1,0 1 0,0-1 0,1 1 0,-1-1-1,0 1 1,1-1 0,-1 1 0,1-1-1,-1 1 1,1-1 0,-1 1 0,1-1 0,-1 0-1,1 1 1,-1-1 0,1 0 0,-1 1-1,1-1 1,0 0 0,-1 0 0,1 0 0,-1 1-1,1-1 1,0 0 0,-1 0 0,1 0-1,0 0 1,-1 0 0,1 0 0,-1 0 0,1 0-1,0-1 7,50 1-768,-45-1 621,204-34-4690,-104 12-2594,-61 12-1057</inkml:trace>
  <inkml:trace contextRef="#ctx0" brushRef="#br3" timeOffset="-16389.629">18533 15140 17296,'0'0'2472,"4"-14"-657,8-43 609,-10 69 3505,-1 81-5233,13 293-2031,-9-336-93,2 13-1740,2-2-3457,-3-32 16</inkml:trace>
  <inkml:trace contextRef="#ctx0" brushRef="#br3" timeOffset="-16083.781">18562 15426 14990,'-13'-111'2932,"2"19"2190,3-1-1,4-70-5121,3 158 76,1 1-1,1 0 1,-1 0-1,1 0 0,0 0 1,0 0-1,0 0 1,0 0-1,1 0 1,-1 0-1,1 0 0,0 0 1,0 1-1,0-1 1,1 1-1,0 0 1,-1 0-1,1 0 0,0 0 1,0 0-1,1 0 1,-1 1-1,0-1 1,1 1-1,0 0 0,-1 0 1,1 1-1,0-1 1,0 1-1,0 0 1,0 0-76,13-2 20,0 2 0,0 1 0,1 0 1,-1 1-1,0 0 0,0 2 1,-1 0-1,1 1 0,-1 0 0,1 2 1,-1 0-1,-1 0 0,1 2 1,-1 0-1,0 0 0,-1 2 0,0 0 1,-1 0-1,0 1 0,3 4-20,-13-11-4,0-1 0,0 1 0,0 0-1,0-1 1,-1 1 0,1 1 0,-1-1-1,0 0 1,0 0 0,-1 1 0,0-1-1,1 1 1,-1 0 0,-1-1 0,1 1-1,-1 0 1,0-1 0,0 1 0,0 0-1,0-1 1,-1 1 0,0 0 0,0-1 0,0 1-1,-1-1 1,1 1 0,-1-1 0,0 0-1,0 0 1,-1 1 0,1-2 0,-1 1-1,0 0 1,-1 1 4,-17 13-263,0-1 0,-1 0 0,-1-2 0,0 0 0,-1-2-1,0 0 1,-1-2 0,-1-1 0,0-1 0,0-1 0,-1-1 0,0-1 0,0-2 0,-5 0 263,25-3-399,-41 4-1774,18-7-3172,27-1-640,2-5-3992</inkml:trace>
  <inkml:trace contextRef="#ctx0" brushRef="#br3" timeOffset="-15780.635">18902 15468 20531,'0'0'2547,"0"0"-732,0 0-384,0 0-551,0 0-570,0 0-86,0 0 107,11 10-64,32 36-85,-41-43-177,0 0 1,-1 0 0,1 1-1,-1-1 1,1 1 0,-1 0-1,0-1 1,0 1 0,-1 0-1,1-1 1,-1 1-1,0 0 1,0 0 0,0-1-1,0 1 1,-1 0 0,0 3-6,-1 7 16,2-7-71,0 1 1,-1 0 0,0-1 0,-1 1-1,1-1 1,-1 1 0,-1-1 0,0 0-1,0 0 1,0 0 0,-1 0-1,-1 2 55,3-9 0,1-1 0,0 0 0,0 0-1,0 1 1,0-1 0,0 0-1,0 0 1,1 0 0,-1 0-1,0 0 1,0 0 0,1-1-1,-1 1 1,1 0 0,-1 0-1,1 0 1,-1-1 0,1 1-1,0 0 1,-1-1 0,1 1 0,0 0-1,0 0 1,0-1 0,0 1-1,0 0 1,0-1 0,1 1-1,-1 0 1,0-1 0,1 1-1,-1 0 1,1 0 0,0-1 0,3-18 164,1 1 0,1 0 0,1 0 0,1 0 0,1 1 0,0 1 0,1-1 0,1 1 0,0 1 0,2 0 0,11-12-164,-14 17-75,0 1 0,1-1 0,0 2-1,1 0 1,0 0 0,0 1 0,1 0-1,0 1 1,0 1 0,0 0 0,1 0 0,0 2-1,0 0 1,1 0 0,-1 2 0,1-1-1,0 2 1,-1 0 0,1 1 0,0 0 0,-1 1-1,9 2 76,39 20-7297,-40-7-294</inkml:trace>
  <inkml:trace contextRef="#ctx0" brushRef="#br3" timeOffset="-14427.779">19676 15491 448,'0'0'10191,"0"0"-6523,0 0-1624,0 0 54,0 0-560,0 0-502,7-5 634,-5 30 71,4-18-1672,1-1 0,1 0 0,-1 0 0,1 0 1,0-1-1,0 0 0,0-1 0,0 0 0,1 0 0,0-1 1,0 0-1,0-1 0,0 1 0,0-2 0,1 1 0,-1-2 0,1 1 1,-1-1-1,0 0 0,1-1 0,-1 0 0,2-1-69,-5 1 132,1 1 1,-1-2-1,0 1 0,1-1 0,-1 0 0,0 0 1,0-1-1,0 0 0,0 0 0,-1 0 0,1-1 0,-1 1 1,0-1-1,0-1 0,0 1 0,0-1 0,-1 0 1,0 0-1,0 0 0,0 0 0,-1-1 0,0 0 1,0 1-1,0-1 0,-1 0 0,1-1 0,-1 1 1,-1 0-1,0-1 0,1 1 0,-2 0 0,1-1 0,-1 1 1,0-1-1,0 0 0,-1 1 0,0-1 0,0 1 1,-1 0-1,1-1 0,-1 1 0,-2-3-132,2 4 17,0 0 0,0 1 0,0-1 0,-1 1 0,0-1 0,0 1-1,0 0 1,0 0 0,-1 1 0,1-1 0,-1 0 0,0 1 0,0 0 0,0 0 0,-1 0 0,1 1 0,-1 0-1,1-1 1,-1 2 0,0-1 0,0 0 0,0 1 0,0 0 0,0 0 0,0 0 0,0 1 0,0 0 0,0 0-1,-1 0 1,1 1 0,0-1 0,0 1 0,0 0 0,0 1 0,0-1 0,1 1 0,-1 0 0,0 0-1,1 1 1,-1-1 0,1 1 0,-3 2-17,-3 3-47,0 0 0,0 1 0,1 0 0,0 0 0,1 1 1,0 0-1,0 0 0,1 1 0,0 0 0,1 0 0,1 1 0,0 0 0,0 0 0,1 0 0,1 0 0,0 1 0,0-1 0,1 1 0,1 0 1,0 0-1,1-1 0,1 3 47,-1-5-224,1 1 1,1-1-1,0 0 1,0 1-1,1-1 1,1 0-1,-1-1 1,2 1 0,-1-1-1,1 1 1,1-1-1,-1-1 1,2 1-1,-1-1 1,1 0-1,0 0 1,8 5 223,1-1-498,0-1 0,0-1 1,1 0-1,1-1 0,0-1 1,0-1-1,0 0 0,1-2 1,0 0-1,0-1 0,17 1 498,131 1-670,-141-9 1083,0-2 0,-1 0 0,0-2 0,0 0 0,0-2-1,-1 0 1,0-2 0,-1-1 0,-1-1 0,1-1 0,-2 0-1,0-2 1,-1 0 0,-1-2 0,0 0 0,-1-1 0,-1-1-1,-1 0 1,-1-2 0,-1 1 0,5-13-413,-13 26 161,-1-1 0,-1 0 0,0 0 0,0 0 1,0 0-1,-1-1 0,-1 1 0,0-1 0,0 0 0,-1 0 0,1-9-161,-3 16 15,1 1-1,0-1 1,-1 1-1,0-1 1,1 1-1,-1-1 1,0 1-1,0 0 0,-1-1 1,1 1-1,0 0 1,-1 0-1,1 0 1,-1 0-1,0 0 1,0 0-1,1 1 1,-1-1-1,0 0 0,-1 1 1,1 0-1,0-1 1,0 1-1,-1 0 1,1 0-1,0 0 1,-1 0-1,1 1 1,-1-1-1,1 1 1,-1-1-1,1 1 0,-2 0-14,-87 3 121,62 3-172,0 2 0,1 1 0,0 2 0,1 0 0,0 2 0,0 1 1,2 1-1,0 1 0,1 1 0,0 2 0,-13 13 51,30-25-126,0 1 1,0 0-1,1 0 1,0 1-1,0-1 1,1 1-1,0 0 0,1 1 1,0-1-1,0 1 1,1 0-1,0 2 126,2-8-97,0 1 0,1-1 0,-1 0-1,1 0 1,0 0 0,0 1-1,1-1 1,-1 0 0,1 0 0,0 0-1,0 0 1,0 0 0,0 0 0,1 0-1,0 0 1,0 0 0,0-1 0,0 1-1,1-1 1,-1 1 0,1-1-1,0 0 1,0 0 0,0 0 0,0-1-1,0 1 1,1-1 0,-1 1 0,1-1-1,-1 0 1,1 0 97,11 3-153,-1-1 1,0 0-1,1-1 0,0 0 1,0-1-1,0-1 0,0 0 1,0-1-1,0-1 0,0-1 1,-1 0-1,1 0 0,0-1 1,-1-1-1,1-1 0,-1 0 1,-1-1-1,1 0 0,-1-1 1,11-7 152,-9 3 310,0 1 1,-1-2-1,0 0 1,-1 0-1,0-1 1,-1-1-1,-1 0 1,0-1-1,-1 0 1,0 0 0,-1-1-1,-1-1 1,-1 1-1,0-1 1,-1 0-1,-1-1 1,1-8-311,6-31 634,-3-2 0,-3 1 0,-2-1 0,-4-42-634,0 99 12,1-3 33,-1 0-1,0 0 1,0 0-1,0 0 1,-1 0-1,0 0 1,0 0-1,0 0 1,0 0-1,-1 0 1,0 0-1,0 0 1,0 1-1,-2-3-44,4 7 2,-1-1 0,1 1 0,0-1 0,0 1 1,-1 0-1,1-1 0,0 1 0,-1 0 0,1-1 0,0 1 0,-1 0 0,1 0 0,-1-1 0,1 1 0,0 0 0,-1 0 0,1 0 0,-1 0 0,1-1 0,-1 1 1,1 0-1,0 0 0,-1 0 0,1 0 0,-1 0 0,1 0 0,-1 0 0,1 0 0,-1 0 0,1 0 0,0 1 0,-1-1 0,1 0 0,-1 0 0,1 0 1,-1 0-1,1 1 0,0-1 0,-1 0 0,1 0 0,0 1 0,-1-1 0,1 0 0,0 1 0,-1-1 0,1 0 0,0 1 0,0-1 0,-1 1 0,1-1 0,0 0 1,0 1-1,0-1 0,-1 1 0,1-1 0,0 1 0,0-1 0,0 0 0,0 1 0,0-1 0,0 1 0,0-1 0,0 1-2,-8 34 41,8-34-41,-6 51 0,2 0 0,3 0 0,2 0 0,2 0 0,3-1 0,5 24 0,-6-50-380,0-1 0,2 1 1,1-1-1,0 0 0,2-1 0,1 0 0,10 16 380,-17-32-114,1 0 0,0 0 0,0 0 0,0-1 0,1 0 0,0 0 0,0 0 0,1-1 0,-1 0 0,1 0 0,0 0 0,1-1 0,-1 0 0,1-1 0,-1 0 0,1 0 0,0-1 0,0 1 0,1-2 0,-1 1 0,0-1 0,1-1 0,-1 1 0,0-1 0,1-1 114,0 0 45,0-1 1,1 0-1,-1-1 1,0 0-1,-1-1 1,1 0-1,0 0 1,-1 0-1,0-1 1,0-1-1,-1 1 1,1-1 0,-1-1-1,0 1 1,-1-1-1,0 0 1,0-1-1,0 1 1,3-8-46,2-3 361,0-1 1,-1 0 0,-1-1-1,-1 0 1,-1 0 0,-1 0-1,0-1 1,-1-6-362,-5 26 9,4-10 118,-2-1-1,0 1 0,0-1 0,-1 0 0,0 0 0,-1 0 1,-1 1-1,0-1 0,0 0 0,-1 0 0,-1 1 0,0-1 1,-3-8-127,5 20 1,1-1 0,0 1 0,-1-1 0,1 1 1,0-1-1,-1 1 0,1 0 0,0-1 0,-1 1 1,1 0-1,-1-1 0,1 1 0,-1 0 1,1 0-1,0-1 0,-1 1 0,1 0 0,-1 0 1,1 0-1,-1 0 0,0 0 0,1 0 0,-1-1 1,1 1-1,-1 0 0,1 0 0,-1 1 0,1-1 1,-1 0-1,1 0 0,-1 0 0,1 0 1,-1 0-1,1 1 0,-1-1 0,1 0 0,-1 0 1,1 1-1,0-1 0,-1 0 0,1 1 0,-1-1 1,1 0-1,0 1 0,-1-1 0,1 0 0,0 1 1,-1-1-1,1 1 0,0-1 0,0 1 1,0-1-1,-1 1 0,1-1 0,0 1 0,0-1 1,0 1-1,0-1 0,0 1 0,0-1 0,0 1 1,0-1-1,0 1 0,0-1 0,0 1-1,-9 37 23,7-18-152,0 0 0,2 0 1,1 0-1,0 1 0,1-1 0,1 0 0,1-1 1,1 1-1,1-1 0,1 1 0,0-2 1,1 1-1,1-1 0,1-1 0,1 1 0,3 3 129,21 11-3828,-7-20-1830,-10-8-924</inkml:trace>
  <inkml:trace contextRef="#ctx0" brushRef="#br3" timeOffset="-14132.898">21333 14947 15951,'0'0'2082,"0"0"-961,-60-74 32,44 74 192,7 0-736,5 7-289,4 4-192,4 1-128,5 5-608,7-3-1826,-6-2-3620</inkml:trace>
  <inkml:trace contextRef="#ctx0" brushRef="#br3" timeOffset="-13818.895">21928 15236 10442,'0'0'3427,"9"-13"-640,50-101 3822,-58 113-6487,-1 0 1,1 0 0,0 0-1,-1-1 1,1 1-1,-1 0 1,1 0 0,-1-1-1,1 1 1,-1 0 0,0-1-1,0 1 1,1 0-1,-1-1 1,0 1 0,0 0-1,-1-1 1,1 1 0,0 0-1,0-1 1,-1 1-1,1 0 1,0 0 0,-1-1-1,1 1 1,-1 0 0,0 0-1,1 0 1,-1 0-1,0-1 1,0 1 0,0 0-1,0 0 1,0 1-1,0-1 1,0 0 0,0 0-1,0 0 1,0 1 0,0-1-1,-1 0 1,1 1-1,0-1 1,0 1 0,-1 0-1,1-1 1,0 1 0,-1 0-1,1 0 1,0 0-1,-1 0 1,1 0 0,0 0-1,-1 0 1,1 0 0,0 1-1,-1-1 1,1 0-1,0 1 1,0-1 0,-1 1-1,1-1 1,0 1 0,0 0-1,0 0 1,0-1-1,-1 2-122,-12 6 126,0 1 0,1 1 0,0 0 0,1 1 0,0 0 0,0 1 0,1 0 0,1 1 0,0 0 0,-1 3-126,-1 2 12,0 0-1,1 0 0,1 1 0,1 0 1,0 1-1,2 0 0,-2 7-11,6-19-48,1 0 0,1 0-1,-1 0 1,1 1 0,1-1 0,-1 0-1,2 0 1,-1 1 0,1-1 0,0 0-1,1 0 1,-1 0 0,2 0 0,-1 0-1,1 0 1,1-1 0,-1 1 0,1-1-1,0 0 1,3 3 48,3 2-267,2-1 0,-1 0-1,1-1 1,0 0 0,1-1 0,1 0 0,-1-1-1,1-1 1,0 0 0,1-1 0,0 0-1,0-2 1,0 1 0,0-2 0,7 1 267,0 0-1063,1-1 1,0-1-1,-1-2 1,1 0-1,0-1 1,12-2 1062,40-28-6652,-43 6 1506</inkml:trace>
  <inkml:trace contextRef="#ctx0" brushRef="#br3" timeOffset="-13628.405">22421 15090 12492,'-1'-89'3203,"2"83"-2672,-1 1 1,1-1-1,-2 0 1,1 1 0,0-1-1,-1 1 1,0-1-1,-1 1 1,1 0-1,-1-1 1,0 1-1,0 0 1,0 0 0,-1 0-1,0 0 1,0 0-1,0 1 1,-1 0-1,1-1 1,-1 1-1,-3-2-531,6 5 96,0 1 0,1 0-1,-1-1 1,0 1-1,0 0 1,1 0-1,-1-1 1,0 1-1,0 0 1,0 0 0,0 0-1,1 0 1,-1 0-1,0 0 1,0 0-1,0 0 1,1 1-1,-1-1 1,0 0 0,0 0-1,0 1 1,1-1-1,-1 0 1,0 1-1,1-1 1,-1 1 0,0-1-1,1 1 1,-1-1-1,0 1 1,1 0-1,-1-1 1,1 1-1,-1 0 1,1-1 0,0 1-1,-1 0 1,1 0-1,-1 0-95,-16 55 1110,12-4-842,1-1 0,3 1 1,2 0-1,3 4-268,50 295-3630,-40-305-1263,1-19-3613,-4-17-666</inkml:trace>
  <inkml:trace contextRef="#ctx0" brushRef="#br3" timeOffset="-13208.893">22262 15246 17905,'0'0'1916,"-14"-12"-52,-42-34 228,20 35-141,39 27-1601,12-9-285,1 0 0,-1-1 0,1-1 0,1-1 0,-1 0 0,0-1-1,1-1 1,0 0 0,6-1-65,-13-1 62,288 11 1123,-291-11-1152,-5-1-29,1 1-1,-1-1 1,1 1 0,-1 0-1,0 0 1,1 0 0,-1 0-1,1 0 1,-1 0-1,0 1 1,1-1 0,-1 1-1,0-1 1,1 1 0,-1 0-1,0 0 1,0 0 0,0 0-1,0 1 1,0-1 0,0 1-1,0-1 1,0 1-1,0-1 1,-1 1 0,1 0-1,-1 0 1,1 0 0,-1 0-1,0 0 1,0 0 0,1 2-4,-17 143 0,14-139-114,0-1 0,1 1 0,0 0 0,1-1 0,0 1 0,0 0 0,0-1 0,1 1 0,0-1 0,0 1 0,1-1 0,0 0 0,1 0 0,-1 0 1,1 0-1,0-1 0,1 0 0,0 0 0,0 0 0,0 0 0,1-1 0,-1 0 0,1 0 0,1 0 0,-1-1 0,1 0 0,-1 0 0,1 0 0,0-1 0,0 0 1,1-1-1,-1 1 0,1-2 0,-1 1 0,6 0 114,-5-2 13,-1 0 1,1 0-1,0-1 1,0 0 0,-1 0-1,1-1 1,0 1-1,-1-2 1,0 1-1,1-1 1,-1-1 0,0 1-1,-1-1 1,1 0-1,-1-1 1,1 1-1,-1-1 1,-1-1 0,1 1-1,-1-1 1,0 0-1,0 0 1,0 0-1,1-4-13,8-14 576,-2 0 0,0-1 0,-2 0 0,-1-1 0,0 0 0,-2-1 0,-2 0 0,0 0 0,0-19-576,-3 41 61,0 0-1,-1 0 1,0-1 0,-1 1-1,1 0 1,-1 0 0,0 0-1,0-1 1,0 1-1,-1 0 1,0 0 0,0 0-1,0 0 1,0 0 0,-1 0-1,0 0 1,0 0 0,-1 0-1,1 1 1,-1-1 0,0 1-1,0 0 1,0 0 0,-1 0-1,1 0 1,-1 0 0,0 1-1,0 0 1,-1 0 0,1 0-1,0 0 1,-1 1-1,0-1 1,0 1 0,1 0-1,-3 0-60,-4 1-49,0-1-1,-1 1 0,1 1 0,-1 0 1,1 1-1,-1 0 0,1 1 0,-1 0 1,1 1-1,0 0 0,0 0 0,1 2 1,-1-1-1,1 1 0,-1 1 0,-5 4 50,-34 57-7345,44-40 891</inkml:trace>
  <inkml:trace contextRef="#ctx0" brushRef="#br3" timeOffset="-12870.75">23460 15235 18546,'0'0'4308,"0"0"-1831,0 0-764,0 0 65,0 0-614,0 0-764,0 0-197,-4 1-27,1 1-166,0 1 1,0-1-1,0 1 0,0-1 0,0 1 0,1 0 1,-1 0-1,1 0 0,0 0 0,0 0 0,0 1 1,0-1-1,1 1 0,-1-1 0,1 1 0,0 0 1,0-1-1,1 1 0,-1 0 0,0 0 0,1 0 1,0 0-11,-5 101 37,5-92-27,-1 0-53,1 0-1,0 0 0,1 0 0,1 0 0,0 0 1,1 0-1,0 0 0,1-1 0,0 1 1,1-1 43,-5-12-13,1 0 1,0 0 0,-1 0 0,1 1 0,0-1 0,-1 0-1,1 0 1,0 0 0,-1 0 0,1 0 0,-1-1 0,1 1-1,0 0 1,-1 0 0,1 0 0,0 0 0,-1-1 0,1 1-1,-1 0 1,1-1 0,-1 1 0,1 0 0,-1-1 0,1 1-1,-1-1 1,1 1 0,-1-1 0,1 1 0,-1-1 0,0 1-1,1-1 1,-1 1 0,0-1 0,1 1 0,-1-1 0,0 0-1,0 1 1,0-1 0,1 0 0,-1 1 0,0-1 0,0 0-1,0 0 13,54-167 769,-53 165-743,70-136 790,-67 133-799,1 0-1,-1 1 1,1-1 0,1 1-1,-1 0 1,1 0 0,0 0-1,0 1 1,0 0 0,0 0-1,1 0 1,0 1 0,0 0-1,0 0 1,0 1 0,0 0-1,0 0 1,0 1 0,7-1-17,2 2-79,1 0 1,-1 1 0,0 0 0,1 2 0,-1 0-1,0 0 1,0 2 0,-1 0 0,1 1 0,-1 0-1,0 1 1,-1 1 0,2 1 78,54 59-8592,-55-45 995</inkml:trace>
  <inkml:trace contextRef="#ctx0" brushRef="#br3" timeOffset="-12430.742">25199 14675 17296,'-4'-13'2675,"-15"-39"-273,18 50-2247,0 1-1,1 0 1,-1 0-1,0 0 1,0 0-1,0 0 0,-1 0 1,1 0-1,0 0 1,0 0-1,0 0 1,-1 0-1,1 1 1,0-1-1,-1 1 1,1-1-1,0 1 1,-1-1-1,1 1 1,-1 0-1,1 0 1,-1 0-1,1-1 0,-1 1 1,1 1-1,-1-1 1,1 0-1,-1 0 1,1 1-1,0-1 1,-1 0-1,1 1 1,-1-1-1,1 1 1,0 0-1,-1 0 1,1-1-1,0 1 1,0 0-1,0 0 1,0 0-1,0 0 0,0 0 1,0 0-1,0 1 1,0-1-1,0 1-154,-75 109 2230,61-84-1908,-5 12-233,-112 232 296,123-246-374,1 0-1,0 0 1,2 0 0,1 1 0,1 0 0,2 0 0,0 0-1,2 1 1,1-1 0,1 10-11,2-19-419,0-1 1,1 0-1,0-1 1,2 1-1,-1-1 1,2 0-1,0-1 1,1 0-1,0 0 1,1-1-1,1 0 1,0-1-1,1 0 1,0 0-1,0-1 1,2-1-1,-1-1 0,1 1 1,0-2-1,1 0 1,0-1-1,0 0 1,1-2-1,0 1 1,0-2-1,0 0 1,0-1-1,1-1 1,-1 0-1,15-1 419,32-3-6054</inkml:trace>
  <inkml:trace contextRef="#ctx0" brushRef="#br3" timeOffset="-11851.75">25543 14802 8136,'0'0'7463,"0"0"-3844,0 0-1446,0 0-251,0 0-513,12-1-544,82 1 197,-49 8-412,1-2 0,-1-2 0,1-1-1,25-4-649,-60 1 279,-10 22-178,-48 255 97,39-205-169,8-48-13,-2 0-1,-1 0 1,-1-1 0,-1 1-1,-1-1 1,-1 0 0,-1-1-1,-2 3-15,6-20-3,0 0 0,0 0 0,0-1 0,-1 1-1,1-1 1,-1 0 0,0 0 0,0 0 0,-1-1-1,1 1 1,-1-1 0,0-1 0,0 1 0,0-1-1,0 0 1,0 0 0,0-1 0,0 0 0,-1 0-1,1 0 1,0-1 0,-1 0 0,1 0-1,0-1 1,-1 0 0,1 0 0,0 0 0,0-1-1,0 0 1,0 0 0,0 0 0,0-1 0,0 0-1,1 0 1,-3-2 3,7 5-112,-55-40-2015,52-2-5771,15 30 1299</inkml:trace>
  <inkml:trace contextRef="#ctx0" brushRef="#br3" timeOffset="-11486.205">26133 15067 11275,'0'0'9801,"0"0"-5344,0 0-2230,0 0-653,0 0-703,0 0-556,9 16-235,24 54-6,-31-63-71,-1-1 0,1 1 0,-1-1 0,0 1 0,-1 0 1,0-1-1,0 1 0,0 0 0,-1-1 0,0 1 0,0-1 0,-1 1 0,0-1 0,-2 6-3,-2 9 0,-27 112-2125,27-150 278,4 1 2023,1-1-1,1 1 1,0-1-1,1 0 1,1 1-1,0-1 1,2 1-1,-1 0 1,2 0-1,0 0 0,1 1 1,1-1-1,0 1 1,1 1-1,1 0 1,0 0-1,1 0 1,0 1-1,1 1 1,1 0-1,0 0 1,0 1-1,14-9-175,-20 17 27,0 0 0,0 1 0,0 0 1,1 0-1,-1 1 0,1-1 0,-1 1 0,0 1 0,1-1 0,0 1 0,-1 0 1,1 1-1,-1 0 0,1 0 0,-1 0 0,0 1 0,1-1 0,-1 2 0,0-1 1,0 1-1,0 0 0,-1 0 0,1 0 0,-1 1 0,1 0 0,-1 0 0,0 0 1,-1 1-1,1 0-27,10 10 17,-1 1 1,0 0 0,-1 1 0,-1 1 0,-1 0-1,0 1 1,-1 0 0,2 8-18,12 79-1133,-21-34-6777,-3-49 169</inkml:trace>
  <inkml:trace contextRef="#ctx0" brushRef="#br3" timeOffset="-11096.842">26883 15080 17553,'0'-17'3064,"-1"-90"2536,-6 95-342,2 46-4057,-2 124-1187,14 150-14,12-109-9212,-13-161 3767,1-8-1858</inkml:trace>
  <inkml:trace contextRef="#ctx0" brushRef="#br3" timeOffset="-10848.628">26839 15478 2210,'-2'-54'6642,"-4"-79"1154,4 96-6372,2 0 1,2 0-1,1 1 0,2-1 0,2 1 0,1 0 0,7-17-1424,-14 47 115,1 1 0,-1-1 0,1 0-1,1 0 1,-1 1 0,1 0 0,0-1-1,0 1 1,0 0 0,1 0 0,0 1-1,0-1 1,0 1 0,1 0 0,-1 0 0,1 0-1,0 0 1,0 1 0,0 0 0,1 0-1,-1 1 1,1-1 0,-1 1 0,1 0 0,0 1-1,0-1 1,0 1 0,0 0 0,0 1-1,0-1 1,0 1 0,0 1 0,0-1 0,3 1-115,-2 1 14,0 1 0,0-1 0,-1 1 0,1 1 0,0-1 0,-1 1 0,0 0 0,0 1 0,0-1 0,-1 1 0,1 0 0,-1 1 0,0-1 0,-1 1 0,1 0 0,-1 0 0,0 1 1,-1-1-1,0 1 0,0 0 0,0 0 0,-1 0 0,0 0 0,0 0 0,0 0 0,-1 1 0,-1-1 0,1 8-14,0-1-117,-1 0 0,-1 0 0,0 1 0,-1-1 0,0 0 0,-1 0 0,0-1 0,-2 1 0,1-1 1,-2 1-1,0-2 0,0 1 0,-1-1 0,-8 11 117,7-14-445,1 0 0,-2-1 1,1 0-1,-1 0 0,0-1 1,-1 0-1,0 0 0,0-1 1,0-1-1,-1 0 0,-3 1 445,-79 10-9431,76-17 4183</inkml:trace>
  <inkml:trace contextRef="#ctx0" brushRef="#br3" timeOffset="-10308.495">27447 14943 12780,'0'0'5242,"0"0"-2076,0 0-561,0 0-544,0 0-796,0 0-512,-3 13-337,-36 91-160,30-87-243,2 1 0,0 0 0,1 1 0,1-1 0,1 1 0,1 0 0,0 0 0,1 1 0,1-1 0,1 2-13,0-12-4,1-1 0,0 0 0,0 0 0,0 1 0,1-1 0,1 0-1,-1 0 1,1-1 0,0 1 0,1-1 0,0 1 0,0-1 0,1 0 0,0 0 0,0-1 0,0 0 0,1 0 0,0 0 0,0 0 0,1-1 0,-1 0-1,1 0 1,0-1 0,4 2 4,-2-1-18,0 0-1,1-1 0,0 0 0,-1-1 0,1 0 1,1 0-1,-1-1 0,0-1 0,1 0 1,-1 0-1,0-1 0,1 0 0,-1 0 0,1-2 1,-1 1-1,0-1 0,0-1 0,1 1 1,-2-2-1,1 0 0,0 0 0,-1 0 0,0-1 1,0-1-1,0 1 0,-1-2 0,1 1 1,-1-1-1,4-5 19,4-12 331,0 0 0,-2-1 1,-1-1-1,-1 0 0,-1 0 1,-1-1-1,0-8-331,6-9 451,60-237 1471,-90 355-1913,4 0-1,4 2 1,2-1-1,4 0 1,4 3-9,-3-67-86,1 0 0,0 0 0,1 0-1,0 0 1,1-1 0,0 1 0,1-1 0,0 0 0,0 0 0,1 0-1,2 2 87,-5-9-30,-1 0 0,1 0 0,0 0 0,0 0 0,0-1 0,0 1 0,1-1 0,-1 0-1,1 0 1,-1 0 0,1 0 0,0-1 0,-1 1 0,1-1 0,0 0 0,0 0 0,0 0-1,0-1 1,0 1 0,0-1 0,0 0 0,0 0 0,0-1 0,0 1 0,0-1 0,0 0-1,0 0 1,0 0 0,0 0 0,0-1 0,-1 1 0,2-2 30,8-6 37,-1-1-1,1-1 1,-2 0 0,0-1 0,0 0-1,-1 0 1,0-1 0,-1-1 0,-1 1 0,0-1-1,-1-1 1,0 0 0,-1 0 0,-1 0-1,2-10-36,-3 15 105,13-40 52,-1 0 0,-3-2 0,-2 0 0,-2 0 0,-3 0-1,-1-1 1,-4 0 0,-2-18-157,2 71 0,-1 1 0,0-1 0,0 1 0,0-1 0,1 1 0,-1-1 0,0 1 0,0-1 0,0 1 0,0 0 0,0-1 0,0 1 0,0-1 0,0 1 0,0-1 0,0 1 0,0-1 0,0 1 0,-1-1 0,1 1 0,0 0 0,0-1 0,0 1 0,-1-1 0,1 0 0,0 1 0,-1-1 0,1 1 0,0-1 0,-1 1 0,1-1 0,-1 0 0,1 1 0,-1-1 0,1 0 0,-1 1 0,1-1 0,-1 0 0,1 0 0,-1 0 0,1 1 0,-1-1 0,1 0 0,-1 0 0,1 0 0,-1 0 0,1 0 0,-1 0 0,0 0 0,1 0 0,-1 0 0,1 0 0,-1 0 0,1-1 0,-1 1 0,1 0 0,-1 0 0,1 0 0,-1-1 0,1 1 0,-1 0 0,1-1 0,-1 1 0,1 0 0,0-1 0,-1 1 0,1 0 0,-1-1 0,1 1 0,0-1 0,-15 34 0,1 1 0,2 0 0,2 1 0,1 0 0,1 1 0,2 0 0,2 0 0,1 0 0,2 0 0,1 0 0,5 27 0,24 45-3143,-24-97 2321,0 0-1,0-1 0,1 0 1,0 0-1,0 0 1,2-1-1,-1 1 0,1-2 1,0 1-1,1-1 0,0-1 1,0 1-1,3 0 823,12 5-10794</inkml:trace>
  <inkml:trace contextRef="#ctx0" brushRef="#br3" timeOffset="-10033.626">28234 15010 16816,'0'0'3011,"0"0"-1282,0 0 610,0 0-386,0 0-1184,0 0-609,0 0 33,123-52-1,-61 52-64,6 0-128,0 0 64,-2 0-128,-2-4 32,1-2-577,-9-1-1281,-2-3-1249,-14-4-992,-15-2-4806</inkml:trace>
  <inkml:trace contextRef="#ctx0" brushRef="#br3" timeOffset="-9763.035">28783 14585 12204,'0'0'6998,"0"0"-3384,0 0-1356,0 0-416,0 0-224,16 14-353,-5-3-1042,1 0-57,0-1 1,-1 2-1,-1 0 0,0 0 0,0 0 1,-1 2-1,-1-1 0,4 9-166,16 43 202,-4 2 1,-2 1-1,-3 0 0,-3 1 0,-3 1 0,-4 1 0,0 37-202,-8-88-133,0-1 1,-2 0-1,0 0 1,-2 0-1,0 0 0,-1 0 1,0 0-1,-2-1 0,0 0 1,-1 0-1,-1-1 1,-1 1-1,0-2 0,-1 1 1,-1-1-1,0-1 1,-1 0-1,-1-1 0,-13 12 133,-110 73-8888,69-64 2167</inkml:trace>
  <inkml:trace contextRef="#ctx0" brushRef="#br3" timeOffset="-9544.101">26838 16040 23638,'0'0'2627,"0"0"-1277,0 0-704,0 0 80,0 0-352,22 3-256,267 12-1,-114-16-1437,441 13-12617,-605-12 4979</inkml:trace>
  <inkml:trace contextRef="#ctx0" brushRef="#br3" timeOffset="-9358.701">26812 16288 8072,'0'0'15209,"-5"13"-10351,2-5-4595,1-7-239,1 0 0,0 0 0,0 1 0,0-1 0,0 1 0,0-1 0,1 1 0,-1-1 0,0 1 1,1 0-1,-1-1 0,1 1 0,0 0 0,-1-1 0,1 1 0,0 0 0,0-1 0,0 1 0,0 0 0,0 0 0,1-1 0,-1 1 0,0 0 0,1-1 0,-1 1 0,1 0 0,0-1 0,-1 1 0,1-1 0,0 1 0,0-1 0,0 0 0,0 1 0,0-1 0,0 0 1,1 1-1,-1-1 0,0 0 0,1 0 0,-1 0 0,1 0 0,-1-1 0,1 1 0,-1 0 0,1 0 0,-1-1 0,1 1 0,0-1 0,0 0-24,56 10 124,1-3-1,-1-2 1,2-3-1,13-3-123,-52 1 29,709-41 519,-622 32-1181,-78 8-2421,-22 1-3234,-13 4-4619</inkml:trace>
  <inkml:trace contextRef="#ctx0" brushRef="#br0" timeOffset="3510.29">7888 16361 769,'0'0'11338,"4"-12"-7024,11-39-1698,-8 33 1797,-11 28-1267,-112 171-562,39-51-2921,100-163 129,123-256 3144,-146 288-2920,1-1 0,-1 1 0,1-1-1,0 1 1,0-1 0,-1 1 0,1-1 0,0 1-1,0 0 1,1-1 0,-1 1 0,0 0-1,0 0 1,0 0 0,1 0 0,-1 0 0,1 0-1,-1 0 1,1 1 0,-1-1 0,1 0 0,-1 1-1,1-1 1,-1 1 0,1 0 0,0-1-1,-1 1 1,1 0 0,0 0 0,-1 0 0,1 0-1,0 0 1,-1 1 0,1-1 0,0 0 0,-1 1-1,1-1 1,-1 1 0,1-1 0,-1 1 0,1 0-1,-1 0 1,1 0 0,-1 0 0,0 0-1,1 0 1,0 1-16,68 161 96,-66-152-122,0 0-1,1 0 0,0 0 1,1-1-1,0 0 0,0 0 0,1 0 1,0-1-1,1 0 0,0-1 1,1 1-1,0-2 0,0 1 1,0-1-1,1 0 0,0-1 1,0 0-1,1-1 0,0 0 0,0-1 1,0 0-1,0-1 0,0 0 1,1-1-1,5 1 27,-13-3 2,-1 0 0,0-1 0,0 1 0,0-1 0,0 0 0,1 0-1,-1 0 1,0 0 0,-1 0 0,1-1 0,0 0 0,0 1 0,-1-1 0,1 0 0,-1 0 0,1 0 0,-1-1 0,0 1-1,0 0 1,0-1 0,0 0 0,0 1 0,-1-1 0,1 0 0,-1 0 0,1 0 0,-1 0 0,0 0 0,-1 0 0,1 0-1,0 0 1,-1 0 0,0-1 0,1 1 0,-1 0 0,-1 0 0,1 0 0,0-1 0,-1-2-2,1-2-51,1 5 19,-1 0 0,1 0-1,0-1 1,-1 1 0,0 0 0,0 0 0,0-1 0,0 1 0,0 0 0,-1-1 0,1 1-1,-1 0 1,0 0 0,0 0 0,0-1 0,-1 1 0,1 0 0,-1 0 0,1 1 0,-1-1-1,0 0 1,0 1 0,0-1 0,-1 1 0,1-1 0,0 1 0,-1 0 0,0 0 0,1 0-1,-2 0 33,-13 11-7254,11 2-2169</inkml:trace>
  <inkml:trace contextRef="#ctx0" brushRef="#br0" timeOffset="961.42">6591 17248 1249,'0'0'11520,"0"0"-7025,0 0-1938,0 0 102,1-8-358,0-2-1868,0-12 1011,-9 41 400,-19 224 67,29 67-2363,11-208-4185,7 0-6556,-15-78 2411</inkml:trace>
  <inkml:trace contextRef="#ctx0" brushRef="#br0" timeOffset="1265.155">6581 17702 4516,'-3'-199'12278,"18"1"-5161,-13 174-6802,1 0 0,1 0 0,2 0-1,0 1 1,1 0 0,1 0 0,1 1 0,1 0 0,1 1 0,1 0 0,10-12-315,-19 29 34,0 1-1,0 0 1,1 0-1,0 0 1,-1 0-1,1 0 0,0 1 1,1 0-1,-1 0 1,0 0-1,1 0 1,-1 1-1,1-1 1,-1 1-1,1 0 1,-1 1-1,1-1 0,0 1 1,0 0-1,-1 0 1,1 0-1,0 1 1,-1 0-1,1 0 1,-1 0-1,1 0 1,-1 1-1,1-1 1,-1 1-1,4 2-33,1 1 21,1 1 0,-1 0 0,0 1 0,0-1-1,-1 1 1,0 1 0,0 0 0,-1 0 0,0 1 0,0-1 0,-1 1 0,5 9-21,-7-9 5,1 0-1,-1 0 1,-1 1 0,0-1 0,0 1 0,-1 0 0,0 0 0,-1 0-1,0 0 1,0 0 0,-1 1 0,-1-1 0,1 0 0,-2 0 0,1 0-1,-2 0 1,1 0 0,-1-1 0,-1 1 0,0-1 0,0 1 0,0-1-1,-1-1 1,-1 1 0,0-1 0,0 0 0,0 0 0,-1 0 0,0-1-1,-1 0 1,1-1 0,-1 1 0,-1-2-5,-5 6-151,-2-1 0,1-1-1,-1 0 1,0-1 0,-1-1 0,0-1 0,-11 3 151,-73 1-5871,75-16 1717,12-3-1664,7-2-5943</inkml:trace>
  <inkml:trace contextRef="#ctx0" brushRef="#br0" timeOffset="1570.116">7093 17522 19635,'0'0'3699,"0"0"-854,0 0-923,0 0-827,0 0-497,0 0-203,0 0-107,0 0-101,8 14-102,24 46-26,-29-54-54,-1 1 1,0-1-1,-1 0 0,1 1 1,-2 0-1,1-1 0,0 1 1,-1-1-1,0 1 1,-1 0-1,0-1 0,0 1 1,-1 4-6,0-1-1,-23 86-575,24-96 564,1 0 0,0 0 1,0-1-1,0 1 0,0 0 1,0 0-1,0-1 0,0 1 1,0 0-1,-1 0 0,1-1 1,0 1-1,0 0 0,0 0 1,0 0-1,-1-1 0,1 1 1,0 0-1,0 0 0,-1 0 1,1 0-1,0-1 0,0 1 1,-1 0-1,1 0 1,0 0-1,0 0 0,-1 0 1,1 0-1,0 0 0,0 0 1,-1 0-1,1 0 0,0 0 1,-1 0-1,1 0 0,0 0 1,0 0-1,-1 0 0,1 0 1,0 0-1,0 0 0,-1 0 1,1 1-1,0-1 0,0 0 1,-1 0-1,1 0 0,0 0 1,0 1-1,0-1 0,-1 0 1,1 0-1,0 0 0,0 1 1,0-1-1,0 0 12,-5-26-488,5 6 531,2 0 1,0 0-1,1 0 0,0 1 1,2-1-1,1 1 1,0 0-1,1 1 1,1 0-1,1 0 1,0 0-1,2 1 1,0 0-1,8-8-43,-13 16-58,1 0 0,0 1 0,1 0 0,0 0-1,0 1 1,0 0 0,1 0 0,0 1 0,1 0 0,-1 1 0,1 0-1,0 0 1,0 1 0,1 1 0,-1 0 0,9-2 58,65 13-8732,-57 4 649</inkml:trace>
  <inkml:trace contextRef="#ctx0" brushRef="#br0" timeOffset="2810.948">7656 17579 6598,'0'0'1831,"0"0"-315,0 0 550,0 0 0,0 0-203,0 0 17,0-4-113,2-10-219,-1 11-80,-1 3-118,0 0-357,4 1-96,4 3-845,0-2-1,1 1 1,0-1-1,-1 0 1,1-1-1,0 0 1,0 0 0,0-1-1,0 0 1,-1-1-1,1 0 1,0 0-1,0-1 1,0 0-52,-5 1 109,1-1 1,-1 1-1,0-1 1,1 0-1,-1 0 0,0 0 1,0 0-1,-1-1 1,1 1-1,0-1 0,-1 0 1,0 0-1,1-1 1,-1 1-1,0-1 0,-1 1 1,1-1-1,-1 0 0,0 0 1,0 0-1,0 0 1,0 0-1,-1-1 0,1 1 1,-1 0-1,0-1 1,-1 1-1,1-4-109,0 4 44,0 0 1,-1 0-1,0 0 1,1 1-1,-1-1 0,-1 0 1,1 0-1,0 0 0,-1 0 1,0 0-1,0 0 1,0 0-1,-1 1 0,1-1 1,-1 0-1,0 1 1,0 0-1,0-1 0,0 1 1,-1 0-1,1 0 1,-1 0-1,0 0 0,0 0 1,0 1-1,0 0 0,0-1 1,0 1-1,-1 0 1,1 0-1,-1 1 0,0-1 1,1 1-1,-1 0 1,-2-1-45,0 2 0,0 0 1,0 0-1,1 1 1,-1-1 0,0 1-1,0 1 1,0-1 0,0 1-1,1 0 1,-1 0 0,1 0-1,0 1 1,-1 0-1,1 0 1,0 1 0,1-1-1,-1 1 1,1 0 0,-1 0-1,1 0 1,0 1 0,1 0-1,-1-1 1,1 1 0,-1 3-1,-7 9-22,2 1 1,0 0-1,1 0 1,0 0 0,2 1-1,0 0 1,1 4 21,2-15-163,1 0 0,0 1 0,0-1 0,1 0 0,0 1 0,0-1 0,1 1 0,0-1 0,1 1 0,0-1 0,0 1 0,1-1 0,0 1 0,0-1 0,1 0 0,0 0 0,0 0 0,1-1 0,0 1 0,1-1 0,0 0 0,0 0 0,0 0 0,1-1 0,-1 0 0,2 0 0,-1 0 0,1-1 0,0 0 0,0 0 0,0-1 0,1 1 163,8 1 4,1-1-1,-1-1 0,1 0 1,0-1-1,0-1 0,0-1 0,0 0 1,0-1-1,0-1 0,0-1 0,0 0 1,0-1-1,-1-1 0,1 0 1,-1-1-1,0-1 0,0-1 0,-1 0 1,0-1-1,0-1-3,3-1 303,0-1 0,-1-1 0,0-1 1,-1 0-1,0-1 0,-1-1 0,-1-1 0,0 0 1,-1 0-1,-1-1 0,-1-1 0,0 0 0,-2 0 1,0-1-1,0-1 0,-2-1-303,-4 14 84,0 0 1,-1-1-1,0 1 0,0-1 0,-1 1 1,0-1-1,0 1 0,-1-1 1,0 0-1,0 1 0,-1-1 0,0 0 1,-1 1-1,-1-6-84,1 11 12,1 1 1,-1 0-1,0 0 1,0 0-1,0 0 1,0 0-1,0 0 1,0 1-1,0-1 0,0 1 1,0-1-1,-1 1 1,1 0-1,0 0 1,0 0-1,0 0 1,0 0-1,-1 1 1,1-1-1,0 0 0,0 1 1,0 0-1,0-1 1,0 1-1,0 0 1,0 0-1,0 0 1,0 0-1,1 1 1,-1-1-1,0 0 0,1 1 1,-1-1-1,1 1 1,-1 0-1,1 0-12,-10 9-57,1 0 0,0 1 0,1 0 0,0 0-1,1 1 1,0 1 0,1-1 0,1 1 0,0 0-1,1 1 1,0-1 0,1 1 0,1 0 0,0 0-1,1 0 1,1 1 0,0-1 0,1 0 0,1 0-1,0 1 1,2 4 57,-3-17-64,1 0 0,-1 1 0,1-1 0,0 0 0,0 0 0,0 0 0,0 0 0,0 0 0,1 0 0,-1 0-1,1 0 1,0 0 0,0-1 0,0 1 0,0-1 0,0 1 0,1-1 0,-1 0 0,1 0 0,1 1 64,13-41 91,-9-1 15,-3 12 201,0 0-1,2 0 0,1 1 1,1 0-1,10-19-306,-16 39 48,0-1-1,1 1 1,0 0-1,1 1 1,-1-1 0,1 1-1,0 0 1,0 0 0,1 0-1,-1 1 1,1-1-1,0 1 1,0 1 0,0-1-1,1 1 1,0 1 0,-1-1-1,1 1 1,0 0-1,0 0 1,0 1 0,0 0-1,0 0 1,4 1-48,-3 0-23,-1 0 0,0 1 0,1 0 0,-1 1 0,0-1 0,1 2 0,-1-1 1,0 1-1,-1 0 0,1 0 0,0 1 0,-1-1 0,0 2 0,0-1 0,0 1 0,-1 0 0,1 0 0,-1 0 0,0 1 0,0 0 0,-1 0 0,0 0 0,0 0 1,0 1-1,-1-1 0,0 1 0,0 3 23,2 1-51,0 1 0,-2-1 1,1 1-1,-2 0 0,1 0 0,-2 0 1,0 0-1,0 1 0,-1-1 1,0 0-1,-1 0 0,-1 1 0,0-1 1,0 0-1,-1-1 0,-4 9 51,7-17-60,-1 0 0,0-1 1,0 1-1,0-1 0,0 1 0,-1-1 0,1 1 0,-1-1 0,1 0 0,-1 1 0,0-1 0,0 0 0,0 0 0,0 0 0,0-1 0,0 1 0,0 0 0,-1-1 1,1 1-1,-1-1 0,1 0 0,-2 1 60,-3-36 69,10 19 95,0 0-1,1 0 0,0 1 1,1-1-1,1 1 0,0 0 1,1 0-1,0 1 1,1 0-1,1 0 0,0 1 1,5-5-164,-7 7 52,1-2-22,0 0 0,1 0 1,0 2-1,0-1 0,1 1 1,1 0-1,-1 1 0,2 0 1,-1 1-1,1 0 0,0 1 1,1 0-1,0 1 0,0 1 1,0 0-1,1 0 0,0 2 1,-1-1-1,1 2 0,1 0 1,-1 0-1,0 2-30,-10 0 0,0 0 0,1 1 0,-1 0 0,0 0 0,0 0 0,0 0 0,0 1 0,0 0 0,-1-1 0,1 1 0,0 1 0,-1-1 0,1 0 0,-1 1 0,0 0 0,0 0 0,0 0 0,0 0 0,0 0 0,-1 1 0,1-1 0,-1 1 0,0-1 0,0 1 0,-1 0 0,1 0 0,-1 0 0,1 0 0,-1 0 0,-1 0 0,1 0 0,0 1 0,2 141 0,-3-142 0,-4 31-112,2-28 56,0 1 0,1 0 0,0 0 0,0 0 0,1-1 0,0 1-1,1 0 1,0 0 0,0 0 0,0 0 0,1-1 0,2 8 56,0-13-5,0 1 0,0-1 0,0 0 0,0 0 0,1 0 1,-1-1-1,0 0 0,1 0 0,-1 0 0,1 0 0,-1 0 0,1-1 0,0 0 0,-1 0 0,1 0 0,-1-1 0,1 1 0,-1-1 0,1 0 0,-1 0 0,1-1 0,-1 0 0,0 1 0,0-1 0,0-1 0,0 1 0,0 0 0,3-4 5,18-10 84,-1-2 0,-1 0 0,0-2 0,-1 0 0,-2-1 0,0-2 0,-1 0 0,-1-1 0,-2 0 0,0-2 0,1-5-84,-16 30 1,0 1 1,-1 0-1,1-1 0,0 1 1,-1-1-1,1 1 1,-1-1-1,1 1 0,-1-1 1,1 1-1,-1-1 0,1 0 1,-1 1-1,1-1 0,-1 1 1,0-1-1,1 0 1,-1 0-1,0 1 0,0-1 1,0 0-1,1 1 0,-1-1 1,0 0-1,0 0 0,0 1 1,0-1-1,0 0 1,0 0-1,0 1 0,-1-1 1,1 0-1,0 0 0,0 1 1,-1-1-1,1 0 0,0 1 1,-1-1-1,1 0 1,0 1-1,-1-1 0,1 0 1,-1 1-1,1-1 0,-1 1 1,1-1-1,-1 1 0,0-1 1,0 1-2,-37 14-334,-27 20-5624,33-18-1526</inkml:trace>
  <inkml:trace contextRef="#ctx0" brushRef="#br0" timeOffset="12898.63">14149 17467 4773,'0'0'11450,"0"0"-6736,0 0-1772,0 0-439,0 0-1109,0 0-764,0 0-299,13-3-155,107-7-59,238 30 1202,-359-20-1296,0-1 1,0 1-1,0-1 0,1 0 1,-1 1-1,0-1 0,0 0 1,0 0-1,1 1 1,-1-1-1,0 0 0,1 0 1,-1 0-1,1 0 1,-1 0-1,1 0 0,-1 0 1,1 0-1,0 0 1,-1 0-1,1 0 0,0 0 1,0 0-1,0 0 1,0 0-1,0 0 0,0 0 1,0-1-1,0 1 1,1 0-1,-1 0 0,0 0 1,0 0-1,1 0 0,-1 0 1,1 0-1,-1 0 1,1 0-1,-1 0 0,1 1 1,0-1-1,-1 0 1,1 0-1,0 0 0,0 1 1,0-1-1,0 0 1,-1 1-1,1-1 0,0 1 1,0-1-1,0 1 1,0-1-1,0 1 0,0 0 1,0 0-1,1-1 1,-1 1-1,0 0 0,0 0 1,0 0-1,0 0 1,0 0-1,0 0 0,0 0 1,0 1-1,0-1 0,1 0-22,-16-10 52,0 0 1,-1 0 0,0 2 0,-1-1 0,1 2 0,-2 0 0,1 1 0,-1 1-1,0 0 1,0 2 0,-10-2-54,26 5 4,-1 0 1,0 0-1,0 1 1,0-1-1,0 0 0,0 1 1,0-1-1,0 1 1,1 0-1,-1-1 0,0 1 1,0 0-1,1 0 0,-1 0 1,1 0-1,-1 0 1,1 1-1,-1-1 0,1 0 1,0 1-1,0-1 1,-1 1-1,1-1 0,0 1 1,0 0-1,1-1 0,-1 1 1,0 0-1,0 0 1,1 0-1,-1 0 0,1-1 1,0 1-1,-1 1-4,-4 75 81,5-61-76,3 33-1004,2 0 0,2-1 0,2 0 0,2 0 0,16 40 999,-2 0-3018,-17-53-7226</inkml:trace>
  <inkml:trace contextRef="#ctx0" brushRef="#br0" timeOffset="11341.135">12497 17264 10090,'0'0'3704,"0"0"-1408,0 0-214,0 0-139,0 0-432,0 0-241,0-3-261,0 96 1367,2 87-2467,-17 122 91,13-282-909,-1 65-2655,10-30-5560,-4-47 3642</inkml:trace>
  <inkml:trace contextRef="#ctx0" brushRef="#br0" timeOffset="12005.639">12509 17848 6919,'0'-21'5034,"2"-142"-3027,-3 117-1110,2 0 1,2 0-1,2 1 1,2-1-1,2 1 1,2 1-1,2 0 1,5-9-898,-3 103 1639,-1 26-2653,-30-83 944,15 4-111,0 0 1,0 0-1,1 0 0,-1 0 1,1 0-1,0-1 0,0 1 1,0 0-1,0 0 0,0 0 0,1 0 1,-1-1-1,1 1 0,0 0 1,0 0-1,0 0 0,0 0 1,1 0-1,-1 1 0,1-1 181,-4 5-3412,-13 9 2302,14-10 1016,0-1 247,0 1 0,1 0 0,-1-1-1,0 1 1,0-1 0,1 1 0,-1-1-1,0 1 1,0-1 0,0 1 0,0-1-1,0 0 1,1 0 0,-1 1 0,0-1-1,0 0 1,0 0 0,0 0 0,0 0-1,0 0 1,0 0 0,0 0 0,0 0-1,0 0 1,0-1 0,0 1 0,0 0-1,1-1 1,-1 1 0,0 0 0,0-1-1,0 1 1,0-1 0,1 0 0,-1 1-1,0-1 1,1 1 0,-1-1 0,0 0-1,1 0 1,-1 1 0,1-1 0,-1 0 0,1 0-1,-1 0 1,1 0 0,0 1 0,-1-1-1,1 0 1,0 0 0,0 0 0,0 0-1,0 0 1,-1 0 0,1 0 0,0 0-1,1 0 1,-1-1-153,0-5 366,1-1 1,0 1-1,1 0 1,0-1-1,0 1 0,0 0 1,1 0-1,0 0 0,0 0 1,1 1-1,0 0 1,0-1-1,0 1 0,1 0 1,0 0-367,3-3 119,0 1 1,1 0-1,0 0 1,0 1-1,0 0 1,1 1 0,0 0-1,0 0 1,1 1-1,0 0 1,0 1-1,0 0 1,0 1 0,11-2-120,-16 4 22,-1-1 1,1 1-1,0 0 1,-1 0-1,1 1 1,0 0-1,-1 0 1,1 0 0,0 0-1,0 1 1,-1 0-1,1 1 1,-1-1-1,1 1 1,-1 0 0,0 0-1,0 0 1,1 1-1,-2 0 1,1 0-1,0 0 1,-1 1-1,1 0 1,-1-1 0,0 2-1,0-1 1,0 0-1,-1 1 1,0-1-1,0 1 1,2 3-23,-5 3-6,1 1 0,-1 0 0,-1-1 0,0 1 0,-1-1 1,0 1-1,0-1 0,-1 0 0,-1 0 0,0 0 0,-1 0 0,1-1 0,-2 1 0,0-1 0,0-1 1,-1 1-1,0-1 0,-1 0 0,1-1 0,-2 1 0,-2 1 6,7-6-10,3-3-6,-8 12-184,0-1 0,-1-1 0,-1 1 0,0-2 0,0 1 0,-1-2 1,0 0-1,-1 0 0,0-1 0,-1 0 0,-5 1 200,19-9-5,-1 0-1,1-1 1,-1 1 0,1 0-1,-1-1 1,1 1 0,-1-1-1,1 1 1,-1 0 0,1-1-1,0 1 1,-1-1 0,1 1-1,0-1 1,-1 1 0,1-1-1,0 1 1,-1-1 0,1 0-1,0 1 1,0-1 0,0 1-1,0-1 1,0 0 0,0 1-1,0-1 1,0 1 0,0-1-1,0 0 1,0 1 0,0-1-1,0 1 1,0-1 0,0 0-1,1 1 1,-1-1 0,0 1-1,0-1 1,1 1 0,-1-1-1,0 1 1,1-1-1,-1 1 1,0-1 0,1 1-1,-1-1 1,1 1 0,-1 0-1,1-1 1,0 1 5,7-7 0,1 0 0,0 1 0,0 0 0,0 0 0,1 1 0,0 0 0,0 1 0,0 0 0,0 1 0,1 0 0,-1 1 0,1 0 0,6-1 0,-9 1 5,0 1 0,0-1 0,0 1 0,0 0 0,0 1 1,0 0-1,0 0 0,0 1 0,0 0 0,0 0 0,0 1 0,0 0 0,0 0 0,-1 1 0,1 0 0,-1 0 0,1 1 0,-1 0 0,-1 0 1,1 1-6,1 3 36,0 0 0,-1 0 0,0 1 0,0 0 0,-1 1 0,-1-1 0,1 1 0,-1 0 0,-1 1 1,0-1-1,0 1 0,-1-1 0,-1 1 0,0 0 0,0 0 0,-1 1 0,0-1 0,-1 0 0,-1 0 0,1 0 1,-3 9-37,0-12-4,-1 0 0,0-1 0,0 0 1,-1 0-1,0 0 0,0 0 0,-1-1 1,1 0-1,-2 0 0,1 0 0,0-1 1,-1 0-1,0 0 0,0-1 0,-1 1 1,1-2-1,-1 1 0,0-1 0,0 0 1,0-1-1,0 0 0,0 0 0,0-1 1,-1 0-1,1 0 0,-1-1 0,1 0 1,-1 0-1,1-1 0,0 0 0,-1-1 1,1 0-1,0 0 0,0-1 0,0 0 1,0 0-1,-3-3 4,-4-1-159,1 0 0,-1-1 0,1-1 0,1 0-1,0-1 1,0-1 0,1 0 0,-2-2 159,-24-51-3242,39-9-3646,13 50 856,8 6-4832</inkml:trace>
  <inkml:trace contextRef="#ctx0" brushRef="#br0" timeOffset="12367.849">13438 17340 10602,'0'0'9075,"0"0"-5397,0 0-1654,0 0-551,0 0-758,0 0-464,2 13-139,-2-8-103,2 0 1,-1 1-1,0-1 1,-1 1 0,0-1 0,0 1 0,0 0 0,0-1 0,-1 1 0,0-1-1,0 1 1,0-1 0,-1 0 0,0 1 0,0-1 0,0 0 0,-1 0 0,-2 4-10,-9 13 16,0 0 0,1 1 0,1 1 0,1 0 0,2 1 0,-2 7-16,9-27-4,0 1 0,1 0 1,0-1-1,0 1 1,0 0-1,0 0 0,1 0 1,0 0-1,1 0 0,-1 0 1,1-1-1,0 1 1,0 0-1,1 0 0,0-1 1,0 1-1,0-1 1,1 0-1,0 1 0,0-1 1,0 0-1,0-1 0,1 1 1,0 0-1,0-1 1,0 0-1,0 0 0,1 0 1,0-1-1,-1 1 1,2-1 3,4 1 80,1 0 1,-1-1-1,1 0 0,-1 0 1,1-1-1,0-1 1,0 0-1,0 0 1,0-1-1,0-1 1,0 0-1,0 0 1,0-1-1,-1 0 1,1-1-1,0 0 1,-1-1-1,0 0 1,0-1-1,0 0 0,-1 0 1,1-1-1,-1 0 1,-1-1-1,1 0 1,-1-1-1,5-5-80,-6 3 119,0 0-1,-1-1 1,0 0-1,-1 0 1,0-1-1,-1 0 1,0 1-1,-1-1 0,-1-1 1,1 1-1,-2 0 1,0-1-1,0 1 1,-1 0-1,-1-1 1,0 1-1,0 0 1,-2-1-1,1 1 1,-2 0-1,-1-5-118,2 9-76,-1 0 1,0 0-1,0 0 0,0 0 1,-1 0-1,-1 1 1,1 0-1,-1 0 0,0 1 1,0-1-1,-1 1 0,0 1 1,0-1-1,-1 1 1,1 1-1,-1-1 0,0 1 1,0 0-1,-1 1 0,1 0 1,-1 0-1,1 1 1,-1 0-1,-7 0 76,-56-4-4107,26 13-4176,21 2-3569</inkml:trace>
  <inkml:trace contextRef="#ctx0" brushRef="#br0" timeOffset="18391.788">15615 17175 11691,'0'0'3272,"0"0"-741,0 0-204,0 0-229,0 0-400,0 0-187,0 0-118,2-8-208,-1 5-1002,4-18 282,-1 25 174,-16 448 194,3-226-1384,8-75-3105,1-151 3608,-1 1-1,1-1 1,-1 1 0,1-1-1,-1 0 1,1 1 0,-1-1-1,0 0 1,1 1 0,-1-1-1,1 0 1,-1 0 0,0 1 0,1-1-1,-1 0 1,0 0 0,1 0-1,-1 0 1,0 0 0,1 0-1,-1 0 1,1 0 0,-1 0-1,0 0 1,1 0 0,-1-1-1,0 1 1,1 0 0,-1 0 0,1-1-1,-1 1 1,0 0 0,1-1-1,-1 1 1,1 0 0,-1-1-1,1 1 1,-1-1 0,1 1-1,0-1 1,-1 1 0,1-1-1,-1 1 1,1-1 0,0 0-1,0 1 1,-1-1 0,1 1 0,0-1-1,0 0 1,0 1 0,0-1-1,-1 0 1,1 1 0,0-1-1,0 0 1,0 1 0,1-1-1,-1 0 1,0 1 48,-13-27 148,1-1-1,1 0 0,2 0 1,1-1-1,1 0 0,1-1 1,2 1-1,1-1 0,1 0 1,2-17-148,0 5 254,2 1 1,2-1 0,2 0 0,1 1-1,2 0 1,2 0 0,1 2 0,3-1 0,1 1-1,2 1 1,14-21-255,-29 53 47,1 0-1,0 0 1,0 1-1,0-1 1,1 1-1,0 0 1,0 0-1,0 1 0,1-1 1,-1 1-1,1 0 1,0 1-1,1 0 1,-1 0-1,0 0 1,1 0-1,0 1 1,-1 0-1,1 1 1,0-1-1,0 1 1,0 1-1,0-1 1,0 1-1,0 0 1,0 1-1,0 0 1,0 0-1,0 0 0,-1 1 1,1 0-1,0 0 1,-1 1-1,4 2-46,-4-3-3,0 1 0,0 1 0,0-1 0,-1 1 0,1 0 0,-1 1 0,0-1 0,0 1 0,0 0-1,-1 0 1,0 0 0,0 1 0,0-1 0,-1 1 0,0 0 0,0 0 0,0 1 0,-1-1 0,0 0 0,0 1-1,0-1 1,-1 1 0,0 0 0,0 0 0,-1-1 0,0 1 0,0 0 0,-1 0 0,0-1 0,0 1 0,0 0-1,-1-1 1,0 1 0,0-1 0,0 0 0,-1 0 0,0 1 0,-1-1 3,-4 7-104,-1 0 1,0-1-1,-1 0 1,-1-1-1,1 0 1,-2-1-1,1 0 0,-1-1 1,-1 0-1,0-1 1,0 0-1,0-1 1,-1-1-1,0 0 0,-8 2 104,-65-4-161,85-4 162,0-1 1,0 1 0,1-1 0,-1 0-1,0 0 1,0 1 0,1-1 0,-1-1-1,0 1 1,1 0 0,-1 0 0,1 0-1,-1-1 1,1 1 0,0-1-1,0 1 1,-1-1 0,1 0 0,0 1-1,1-1 1,-1 0 0,0 0 0,0 0-1,1 0 1,-1 0 0,1 1-1,-1-1 1,1 0 0,0 0 0,0 0-1,0 0 1,0 0 0,0 0 0,1 0-1,-1 0 1,0 0 0,1 0 0,-1 0-1,1 0 1,0 0 0,0 0-2,4-6 20,1 0 1,-1 1 0,1 0 0,1 0-1,-1 1 1,1-1 0,0 1-1,0 1 1,1 0 0,0 0 0,0 0-1,0 1 1,1 0 0,-1 1-1,1-1 1,0 2 0,0-1 0,0 1-1,0 1 1,0 0 0,0 0-1,0 1 1,1 0 0,-1 0 0,5 2-21,-2-1 21,0 2 0,0 0 0,0 0 0,0 1 0,0 0 0,-1 1 0,0 1 0,0-1 0,0 2 0,-1 0-1,0 0 1,0 1 0,-1 0 0,0 0 0,0 1 0,-1 0 0,0 1 0,0 0 0,-1 0 0,-1 1 0,0 0 0,0 0 0,-1 0 0,0 1 0,-1-1 0,-1 1 0,0 0 0,0 1 0,-1-1 0,0 12-21,0-14-2,0 1 0,-1 0-1,0-1 1,-1 1-1,0 0 1,-1 0 0,0-1-1,-1 1 1,0-1 0,0 1-1,-1-1 1,-1 0-1,0 0 1,0 0 0,-1 0-1,0-1 1,0 0-1,-1 0 1,-1 0 0,1-1-1,-2 0 1,1 0-1,-1-1 1,0 1 0,0-2-1,-1 1 1,0-1-1,0-1 1,-7 4 2,4-6-17,1 0 1,-1 0-1,0-1 0,0-1 1,-1 0-1,1-1 0,0 0 0,0 0 1,0-2-1,0 1 0,0-2 1,0 1-1,0-2 0,-2-1 17,8 3-38,1 0-1,-1 0 1,1-1-1,0 0 1,0 0-1,0 0 1,0-1-1,1 1 1,-1-1-1,1 0 1,0-1-1,0 1 1,0-1-1,1 0 1,0 1-1,0-2 1,0 1-1,0 0 1,1 0-1,0-1 1,0 0-1,0 1 1,1-1-1,0 0 0,0 0 1,1 1-1,-1-1 1,1 0-1,1-5 39,-1 5-188,1 1 0,0-1-1,0 0 1,0 1 0,1 0-1,0-1 1,0 1-1,0 0 1,1 0 0,-1 0-1,1 0 1,1 0-1,2-3 189,38-28-4757,-17 22-1318</inkml:trace>
  <inkml:trace contextRef="#ctx0" brushRef="#br0" timeOffset="18695.556">16415 17452 13773,'0'0'5499,"0"0"-1965,0 0-646,0 0-726,0 0-646,0 0-417,-4 12-319,-16 87 85,19-64-788,17 231 497,-4-171-4450,-19-85-2941,0-9 790</inkml:trace>
  <inkml:trace contextRef="#ctx0" brushRef="#br0" timeOffset="22823.408">17232 17420 22806,'0'0'432,"0"0"513,0 0 336,0 0-171,0 0-485,0 0-198,18 8-5,111 63-48,-83-36-350,-1 2 46,2-3 0,1-2 0,1-2 0,31 12-70,-79-41 15,-1-1 0,1 1 0,0-1 1,0 0-1,0 1 0,0-1 0,0 0 0,-1 1 0,1-1 1,0 0-1,0 0 0,0 0 0,0 0 0,0 0 0,0 0 0,0 0 1,0 0-1,0-1 0,0 1 0,0 0 0,-1 0 0,1-1 1,0 1-1,0-1 0,0 1 0,0 0 0,-1-1 0,1 0 1,0 1-1,0-1 0,-1 1 0,1-1 0,-1 0 0,1 0 1,0 1-1,-1-1 0,1 0 0,-1 0 0,0 0 0,1 1 1,-1-1-1,0 0 0,1 0 0,-1 0 0,0 0 0,0 0 1,0 0-1,0 0 0,0 0 0,0 0 0,0 0-15,-3-57 609,2 47-544,-35-227 986,36 236-1027,0 0-1,0 0 1,0 0-1,0 0 1,0 1-1,-1-1 0,1 0 1,0 0-1,-1 0 1,1 0-1,-1 0 1,0 0-1,0 1 1,0-1-1,0 0 1,0 1-1,0-1 1,0 1-1,0-1 0,-1 1 1,1-1-1,0 1 1,-1 0-1,1 0 1,-1-1-1,0 1 1,1 0-1,-1 1 1,0-1-1,0 0 1,0 0-1,1 1 1,-1-1-1,0 1 0,0 0 1,0-1-1,0 1 1,0 0-1,0 0 1,0 0-1,0 0 1,0 1-1,0-1-23,-9 10 29,-1 1 0,2 0-1,-1 1 1,2 0 0,0 0-1,0 1 1,1 0 0,1 1-1,0 0 1,-4 10-29,3-7 23,-157 316-258,160-323-159,-10 14-54,1-13-3680,11-19-4825,3-3 1266</inkml:trace>
  <inkml:trace contextRef="#ctx0" brushRef="#br0" timeOffset="24676.074">20377 16984 13421,'0'0'3432,"2"-14"-864,0-5-1516,2-11 208,-3-2 6411,5 165-4377,-15 346-4746,9-476 1230,-1 39-2834,1-14-3211,1-13-1116</inkml:trace>
  <inkml:trace contextRef="#ctx0" brushRef="#br0" timeOffset="25895.677">20851 17311 10666,'0'0'3657,"0"0"-1314,0 0-549,0 0-235,0 0-443,0 0-268,0 0-148,-2 15-172,-4 44-207,5-57-297,1 1 0,0-1 0,0 0 0,0 0 1,0 1-1,0-1 0,0 0 0,1 0 1,-1 0-1,1 1 0,-1-1 0,1 0 0,0 0 1,0 0-1,0 0 0,0 0 0,0 0 1,0 0-1,1-1 0,-1 1 0,1 0 0,-1-1 1,1 1-1,-1-1 0,1 1 0,0-1 1,0 0-1,0 0 0,0 0 0,0 0 0,0 0 1,0 0-1,0 0 0,0-1 0,0 1 1,1-1-1,-1 0 0,0 1 0,1-1-24,79-12 1426,-73 6-1140,1 0-1,-1 0 1,0-1 0,-1 0-1,1-1 1,-1 0 0,-1 0 0,0-1-1,0 0 1,0 0 0,-1 0-1,-1-1 1,0 0 0,0 0 0,-1-1-1,0 1 1,-1-1 0,0 0 0,0 0-1,-1 0 1,-1 0 0,0 0-1,-1-10-285,0 19 6,0 0 0,0 0 0,-1 0 0,1 0 0,-1 0-1,1 0 1,-1 0 0,0 0 0,0 0 0,0 1-1,0-1 1,0 0 0,0 1 0,0-1 0,-1 1 0,1-1-1,-1 1 1,1-1 0,-1 1 0,1 0 0,-1 0 0,0 0-1,0 0 1,0 0 0,1 0 0,-1 0 0,0 1 0,0-1-1,0 1 1,0-1 0,0 1 0,0 0 0,0 0-1,0-1 1,0 2 0,0-1 0,0 0 0,0 0 0,0 1-1,0-1 1,-2 1-6,-83 28 55,77-23-103,1-1 1,-1 2-1,1-1 1,1 1-1,0 1 0,0 0 1,0 0-1,1 0 0,0 1 1,0 0-1,1 0 1,1 1-1,-1 0 0,1 0 1,1 0-1,0 0 0,1 1 1,0-1-1,0 1 1,1 0-1,0 0 0,1 0 1,1 0-1,-1 1 0,2-1 1,0 0-1,0 0 1,1 0-1,0 0 0,1 0 1,0-1-1,1 1 0,0-1 1,0 0-1,1 0 1,1 0-1,0-1 0,5 7 48,7 1-286,0-1-1,2-1 0,0-1 1,0 0-1,1-2 1,1 0-1,0-1 0,1-2 1,0 0-1,0-2 0,1 0 1,0-1-1,24 2 287,-19-2 152,1-1 0,0-1 1,0-1-1,0-2 0,0-1 0,0-1 0,0-2 0,0-1 0,0-1 1,-1-2-1,0-1 0,0-1 0,-1-1 0,0-2 0,-1 0 0,19-13-152,-27 14 173,-1-1-1,-1 0 0,0-1 1,-1-1-1,-1-1 0,0 0 1,0-1-1,-2 0 0,0-1 1,-1-1-1,-1 0 0,0 0 0,-1-1 1,-2 0-1,0-1 0,-1 0 1,0-1-1,-1-3-172,-6 21 0,1-1 0,-1 1 0,0 0 0,0-1 0,-1 1 0,1 0 0,-1-1 0,0 1 0,1 0 0,-1-1 0,-1 1 0,1 0 0,0 0 0,-1 0 0,0 0 0,1 0 0,-1 1 0,0-1 0,-1 0 0,1 1 0,0 0 0,-1-1 0,1 1 0,-1 0 0,0 0 0,0 0 0,0 1 0,0-1 0,0 1 0,0 0 0,0-1 0,0 1 0,0 1 0,-3-2 0,-5 0 0,-1 1 0,1 0 0,0 0 0,-1 1 0,1 0 0,-1 1 0,1 1 0,0 0 0,-10 3 0,-6 2-212,1 1 0,1 2 0,0 0 0,0 2 0,1 1 0,0 1 0,1 0 1,1 2-1,0 1 0,-16 17 212,33-30-188,1-1 0,0 1 0,0 0 0,0 0 0,1 1-1,0-1 1,-1 1 0,2 0 0,-1-1 0,0 1 0,1 0 0,0 1 0,0-1 0,1 0 0,-1 1 0,1-1 0,0 1 0,1-1 0,-1 1 0,1-1 0,0 1 0,1-1 0,-1 1 0,1-1 0,0 1 0,0-1 0,1 1 0,0-1 0,0 0 0,0 0 0,0 0 0,1 0 0,0 0 0,0 0 0,0-1 0,3 3 188,4-1-73,1-1 1,0 0-1,0-1 1,0 0-1,1-1 1,-1 0-1,1-1 1,0 0-1,0-1 1,-1 0-1,1-1 1,0 0-1,0-1 1,0 0-1,0-1 1,-1-1-1,1 1 1,-1-2-1,5-1 73,3-4 545,0-1-1,-1 0 1,0-1-1,-1-1 1,0 0-1,0-2 1,-2 1-1,0-2 1,0 0-1,-2-1 1,0-1-1,-1 0 1,7-12-545,-19 29 65,0 0-1,1 0 1,-1 0-1,0 0 1,0 1-1,0-1 1,0 0-1,1 0 1,-1 0 0,0 0-1,0 0 1,0 0-1,1 0 1,-1 0-1,0 0 1,0 0-1,0 0 1,1 1 0,-1-1-1,0 0 1,0 0-1,0 0 1,1-1-1,-1 1 1,0 0-1,0 0 1,0 0 0,1 0-1,-1 0 1,0 0-65,0 10-95,-1 21 211,0-21-99,0 0-1,1 0 1,0 0-1,1 0 1,0 0-1,0 0 1,1-1-1,0 1 0,1 0 1,0-1-1,1 0 1,-1 0-1,2 0 1,0 1-17,5 3-135,2 0 1,-1-1-1,1 0 1,1-1 0,0 0-1,1-1 1,0-1-1,0 0 1,1-1-1,0 0 1,1-1-1,-1-1 1,1-1 0,0 0-1,1-1 1,-1 0-1,1-2 1,0 0-1,0-1 1,16 0 134,-13-1-11,0-1 0,0-1 1,0 0-1,0-2 0,-1 0 0,0-1 1,0-1-1,0-1 0,0-1 0,-1 0 0,-1-1 1,1-1-1,-2-1 0,1 0 0,-1-1 0,-1-1 1,11-11 10,-13 8 203,1 0 1,-2-1 0,0 0-1,-1-1 1,-1 0-1,0-1 1,-2 0 0,0-1-1,-1 0 1,-1 0 0,-1 0-1,0-1 1,-2 1-1,0-8-203,-2 23 28,-1 0 0,0 0 0,0 0 0,0 0 0,-1 0 0,0 1 0,0-1-1,0 0 1,0 1 0,-1-1 0,0 0 0,0 1 0,0 0 0,0-1 0,-1 1-1,1 0 1,-1 0 0,0 0 0,0 1 0,-1-1 0,1 1 0,-1 0 0,0 0-1,0 0 1,0 0 0,0 1 0,0-1 0,0 1 0,-1 0 0,1 1 0,-1-1-1,0 1 1,1 0 0,-1 0 0,0 0 0,-1 0-28,-14 0-67,-1 1 1,1 1-1,-1 1 0,1 1 0,-1 0 1,1 2-1,0 0 0,1 1 0,0 1 1,0 1-1,0 1 0,-3 2 67,19-10-60,0 0 0,0 0 0,0 1 0,1-1 0,-1 1-1,0 0 1,1-1 0,-1 1 0,1 0 0,-1 1 0,1-1 0,0 0-1,0 1 1,0-1 0,0 1 0,0 0 0,1 0 0,-1-1 0,1 1-1,0 0 1,0 0 0,0 0 0,0 0 0,0 1 0,1-1 0,-1 0-1,1 0 1,0 0 0,0 1 0,0-1 0,1 0 0,-1 0 0,1 0 0,-1 0-1,1 0 1,0 1 0,0-1 0,0-1 0,1 1 0,-1 0 0,1 0-1,0 0 1,0-1 0,0 1 0,0-1 0,0 1 0,0-1 0,0 0-1,2 1 61,10 7-10,1-1 0,0 0 0,1-1 0,-1-1 0,2 0 0,-1-1 0,1-1 0,16 3 10,90 37 582,-119-42-524,1 0 1,-1 0-1,0 1 0,0 0 0,0-1 0,-1 1 0,1 0 0,-1 1 0,0-1 1,0 1-1,-1-1 0,1 1 0,-1 0 0,0 0 0,0 0 0,-1 0 1,1 0-1,-1 1 0,0-1 0,-1 0 0,1 1 0,-1-1 0,0 0 1,0 1-1,-1 3-58,-30 133 391,30-141-389,0 2-21,-10 31 67,1 0 0,2 0 1,1 0-1,1 1 1,2 7-49,21 61-2456,-13-96 1794,-1 1-1,2 0 1,-1-1 0,1 0 0,0 0-1,0-1 1,1 1 0,0-1 0,0 0-1,1-1 1,6 6 662,40 18-9364,-33-22 1314</inkml:trace>
  <inkml:trace contextRef="#ctx0" brushRef="#br0" timeOffset="26353.784">23335 17527 16111,'0'0'4618,"0"0"-1196,0 0-678,0 0-758,0 0-769,1-7-475,1-3-603,0-8 298,-17 34 49,13-14-476,0-1-1,0 1 1,1 1 0,-1-1-1,1 0 1,-1 0 0,1 1-1,0-1 1,0 0 0,0 1-1,0-1 1,0 1 0,1 0-1,-1-1 1,1 1 0,0 0-1,0-1 1,0 1 0,0-1-1,0 1 1,0 0-1,1-1 1,-1 1 0,1 0-1,0-1 1,0 1 0,0-1-1,0 0 1,0 1 0,0-1-1,1 0 1,-1 1 0,1-1-1,-1 0 1,1 0 0,0 0-1,0-1 1,0 1 0,0 0-1,0-1 1,0 1 0,1-1-1,-1 0 1,0 1-1,1-1 1,-1 0 0,1-1-1,-1 1 1,1 0 0,0-1-1,-1 1 1,2-1-10,7 2 12,-1-1-1,0 0 1,1 0 0,-1-1 0,1 0-1,-1-1 1,1 0 0,-1-1-1,0 0 1,0-1 0,0 0 0,0 0-1,0-1 1,0-1 0,-1 1-1,0-2 1,0 1 0,0-1-1,-1 0 1,0-1 0,0 0 0,-1 0-1,1-1 1,-2 0 0,1 0-1,-1-1 1,0 1 0,-1-1 0,0-1-1,0 1 1,1-7-12,-1 8 0,-1-1 0,0 0 0,-1 1 0,0-1 0,0-1 0,-1 1 0,0 0 0,-1-1 0,0 1 0,0-1 0,-1 1 0,-1-9 0,-1 15 0,0 1 0,0-1 0,-1 0 0,1 1 0,-1 0 0,0-1 0,0 1 0,0 0 0,0 1 0,0-1 0,0 0 0,-1 1 0,1 0 0,0 0 0,-1 0 0,1 0 0,-1 0 0,1 1 0,-1-1 0,1 1 0,-1 0 0,1 0 0,-1 0 0,0 1 0,1-1 0,-1 1 0,1 0 0,0 0 0,-1 0 0,-2 2 0,-10 3 0,0 0 0,1 1 0,0 0 0,1 2 0,-1-1 0,1 2 0,-12 10 0,8-6 0,2-3 0,1 1 0,0 1 0,1 0 0,0 1 0,2 0 0,-1 1 0,2 0 0,-1 2 0,8-10 0,0-1 0,1 1 0,0 0 0,0 0 0,0 0 0,1 1 0,0-1 0,1 0 0,0 1 0,0-1 0,0 1 0,1 0 0,0-1 0,0 1 0,1-1 0,0 1 0,1-1 0,-1 1 0,1-1 0,1 0 0,-1 0 0,2 1 0,8 11 0,1 0 0,1-1 0,1-1 0,1 0 0,0-1 0,1-1 0,1-1 0,0 0 0,1-1 0,0-1 0,1-1 0,1 0 0,-1-2 0,2 0 0,-1-2 0,22 5 0,-24-5-4,1-1 0,0-2 0,0 0 0,1 0 0,-1-2 1,1-1-1,0-1 0,-1 0 0,1-1 0,-1-2 0,1 0 0,-1-1 0,0-1 0,0-1 0,13-6 4,-30 11-131,0-1 0,0 0 1,0 1-1,0-1 0,-1 0 0,1-1 0,-1 1 0,0 0 0,0-1 0,1 1 0,-2-1 1,1 0-1,0 0 0,0 0 0,-1 1 0,0-1 0,1-1 0,-1 1 0,0 0 131,-20-34-7869,-3 24-486</inkml:trace>
  <inkml:trace contextRef="#ctx0" brushRef="#br0" timeOffset="23857.214">18887 17162 6022,'0'0'7420,"0"0"-3662,-2-13-165,-14-62 3774,19 123-3192,2 27-4330,28 215-32,-17-125-5248,-14-199 3225,-48-201 3445,29 163-59,2 1 0,4-2-1,2-22-1175,10-5 1564,0 98-1547,1 1 0,0 0 0,-1 0 0,1 0 0,0 0 0,0 0 0,0 0 0,0 0 0,0 1 0,0-1 0,0 0 0,0 1 0,0 0 0,0 0 0,0-1 0,0 1-1,0 0 1,0 1 0,0-1 0,0 0 0,0 1 0,0-1 0,0 1 0,0-1 0,0 1 0,0 0 0,0 0 0,-1 0 0,1 0 0,0 0 0,0 0 0,-1 1 0,1-1 0,-1 0 0,1 1 0,-1 0-1,0-1 1,0 1 0,1 0 0,-1-1-17,13 13-8,8 9-5,0-2 1,2 0-1,1-2 1,0 0-1,2-2 1,-1-1-1,10 3 13,-24-12-5,0-1 0,1 0-1,0 0 1,0-2 0,1 0-1,-1 0 1,1-1 0,0-1-1,0 0 1,0-1 0,0 0-1,0-1 1,0-1 0,0 0-1,0-1 1,0-1-1,-1 0 1,1 0 0,-1-2-1,0 0 1,11-5 5,-19 6 26,0-1-1,0 1 1,-1-1-1,0 0 1,0-1-1,0 1 0,-1-1 1,1 1-1,-1-1 1,-1 0-1,1 0 1,-1 0-1,0 0 1,-1-1-1,1 1 1,-1-1-1,0 1 1,-1-1-1,0 1 1,0-1-1,0 1 1,-1-7-26,0 11-4,1 0 1,-1 0-1,1 0 1,-1 0 0,0 0-1,0 1 1,0-1 0,0 0-1,0 0 1,0 0-1,0 1 1,0-1 0,-1 1-1,1-1 1,-1 1-1,1-1 1,-1 1 0,0 0-1,1 0 1,-1 0-1,0 0 1,0 0 0,0 0-1,0 0 1,0 1-1,0-1 1,0 1 0,0-1-1,0 1 1,0 0-1,0 0 1,0 0 0,0 0-1,0 0 1,0 0-1,0 1 1,0-1 3,-76 26-440,66-19 341,1 0 1,0 0-1,0 2 1,0-1-1,1 1 1,0 1-1,1 0 1,0 0-1,1 1 1,0 0-1,0 0 1,1 1-1,1 0 1,0 0-1,1 1 1,0-1-1,0 1 1,2 0-1,0 1 1,-1 8 98,4-22-6,-1 1 0,1 0 0,0 0 0,0 0 0,0-1 0,0 1 0,0 0-1,0 0 1,0 0 0,1-1 0,-1 1 0,0 0 0,0 0 0,0-1 0,1 1 0,-1 0 0,1 0 0,-1-1 0,0 1 0,1 0 0,-1-1 0,1 1 0,-1 0 0,1-1 0,0 1-1,-1-1 1,1 1 0,0-1 0,-1 1 0,1-1 0,0 0 0,-1 1 0,1-1 0,0 0 0,0 1 0,-1-1 0,1 0 0,0 0 0,0 0 0,0 0 0,0 0 0,-1 0 0,1 0-1,0 0 1,0 0 0,0 0 0,-1 0 0,1-1 0,0 1 0,0 0 0,-1 0 0,1-1 0,0 1 0,0-1 0,-1 1 0,1 0 0,0-1 0,-1 1 0,1-1 6,42-27 31,28-54 1023,19-15 743,-88 97-1781,-1 0 0,0-1-1,0 1 1,0 0 0,1 0 0,-1-1 0,0 1 0,0 0-1,1 1 1,-1-1 0,0 0 0,0 0 0,1 0-1,-1 1 1,0-1 0,0 0 0,0 1 0,0-1-1,1 1 1,-1 0 0,0-1 0,0 1 0,0 0 0,0 0-1,-1-1 1,1 1 0,0 0 0,0 0 0,0 0-1,-1 0 1,1 0 0,0 0 0,-1 0 0,1 1-1,-1-1 1,1 0 0,-1 0 0,0 0 0,1 0 0,-1 1-1,0-1 1,0 0 0,0 0 0,0 1 0,0-1-1,0 0 1,0 0 0,0 1 0,-1-1 0,1 0 0,0 0-1,-1 0 1,1 1 0,-1-1 0,1 0 0,-1 0-1,0 0-15,1 6 7,26 390-1476,-3-290-1412,13-45-3275,-20-50 1917,2-5-1863</inkml:trace>
  <inkml:trace contextRef="#ctx0" brushRef="#br0" timeOffset="24132.933">19875 17280 16560,'0'0'4190,"0"0"-1040,0 0-363,0 0-641,0 0-785,0 0-357,6-5 357,-4 90-1153,4 156-331,0-186-1758,3-22-3802,-4-26 51,1-5-2894</inkml:trace>
  <inkml:trace contextRef="#ctx0" brushRef="#br0" timeOffset="24354.716">19918 16850 14638,'0'0'5765,"0"0"-3491,0 0-544,0 0-1281,0 0-449,0 0-833,0 0-1730,0 0-3202</inkml:trace>
  <inkml:trace contextRef="#ctx0" brushRef="#br1" timeOffset="71291.927">13891 4166 8776,'0'0'6887,"0"0"-3220,0 0-891,0 0-224,0 0-555,0 0-658,0 0-420,0 0-252,4 17-112,47 273 833,-4 175-3047,4 23-4246,-34-407 3305,-5-105 166,-1-405 5578,-13 282-1781,-7-1 0,-7 2 0,-16-60-1363,27 181 543,0 1 0,-2 0-1,-1 0 1,0 1 0,-2 0-1,-10-16-542,0 18 1399,15 39-395,9 39-852,2-1 0,2 1 1,13 40-153,5 35 71,15 166-1726,-9 79 1655,9 49-4244,-24-359 4020,-17-67 181,1 1-1,-1-1 1,0 0-1,1 0 0,-1 1 1,1-1-1,-1 0 1,0 1-1,1-1 1,-1 0-1,1 0 1,-1 0-1,1 0 1,-1 0-1,1 1 0,-1-1 1,1 0-1,-1 0 1,1 0-1,-1 0 1,1 0-1,-1-1 1,1 1-1,-1 0 1,1 0-1,-1 0 0,1 0 1,-1 0-1,1-1 1,-1 1-1,1 0 1,-1 0-1,0-1 1,1 1-1,-1 0 1,1-1-1,-1 1 0,0 0 1,1-1-1,-1 1 1,0-1-1,1 1 1,-1 0-1,0-1 1,0 1-1,0-1 0,1 1 1,-1-1-1,0 1 1,0-1-1,0 1 1,0-1-1,0 1 1,0-1-1,0 1 1,0-1-1,0 1 0,0-1 1,0 1-1,0-1 1,0 1-1,-1-1 1,1 1-1,0-1 1,0 1-1,0-1 1,-1 1-1,1-1 0,0 1 1,-1-1 43,4-49-183,-3-1 1,-2 0-1,-2 1 0,-3-1 1,-3-6 182,-3-38 593,-54-570 3619,66 631-3516,-17-82 2355,12 141-1807,37 310-803,-7-123-370,2 566-3188,-18-712 2049,-8-67 1065,-1 1-1,1 0 0,0-1 1,0 1-1,0 0 1,0 0-1,0-1 0,0 1 1,1 0-1,-1-1 0,0 1 1,0 0-1,0 0 1,0-1-1,0 1 0,0 0 1,0-1-1,1 1 1,-1 0-1,0 0 0,0-1 1,0 1-1,0 0 0,1 0 1,-1 0-1,0-1 1,0 1-1,1 0 0,-1 0 1,0 0-1,0 0 1,1 0-1,-1 0 0,0-1 1,1 1-1,-1 0 1,0 0-1,0 0 0,1 0 1,-1 0-1,0 0 0,1 0 1,-1 0-1,0 0 1,1 0-1,-1 0 0,0 0 1,0 1-1,1-1 1,-1 0-1,0 0 0,1 0 1,-1 0-1,0 0 0,0 0 1,1 1-1,-1-1 1,0 0-1,0 0 0,0 0 1,1 1-1,-1-1 1,0 0-1,0 0 0,0 1 4,7-27-124,-2 1-1,-1-1 1,-1 0-1,-2 0 1,0-25 124,0 10-40,-17-576 113,4 376 111,11 226-152,0-43 819,-2 1 0,-3 0 0,-2 1 0,-3 0-1,-7-17-850,50 263 737,-7 250-1170,-20-256-373,25 154 806,-9-259-1179,-10-97 394,-4-204 625,-16 41 1168,-22-104-1008,-3-46 374,31 258-243,-18-125 1132,6 167-841,15 30-420,0 1 0,0-1 1,0 1-1,0-1 0,0 1 1,0 0-1,0-1 1,0 1-1,0-1 0,-1 1 1,1 0-1,0-1 1,0 1-1,0-1 0,-1 1 1,1 0-1,0-1 1,0 1-1,-1 0 0,1 0 1,0-1-1,-1 1 1,1 0-1,0-1 0,-1 1 1,1 0-1,-1 0 1,1 0-1,0 0 0,-1-1 1,1 1-1,-1 0 1,1 0-1,0 0 0,-1 0 1,1 0-1,-1 0 1,1 0-1,0 0 0,-1 0 1,1 0-1,-1 0 1,1 0-1,-1 0 0,1 1 1,0-1-1,-1 0 1,1 0-1,0 0 0,-1 0 1,1 1-1,-1-1 1,1 0-1,0 1 0,0-1 1,-1 0-1,1 0 1,0 1-1,-1-1 0,1 0 1,0 1-1,0-1 1,0 1-1,-1-1 0,1 0 1,0 1-1,0-1 1,0 1-1,0-1-2,-7 148 0,8 572 0,-1-680-104,2 0 1,1-1-1,3 1 1,0-1-1,10 28 104,5-31-777,-21-36 759,1 1 1,-1-1-1,1 1 0,0-1 0,-1 0 0,1 0 0,-1 1 0,1-1 0,0 0 1,-1 0-1,1 0 0,-1 0 0,1 0 0,0 0 0,-1 0 0,1 0 0,0 0 1,-1 0-1,1 0 0,-1 0 0,1 0 0,0-1 0,-1 1 0,1 0 0,-1 0 1,1-1-1,0 1 0,-1 0 0,1-1 0,-1 1 0,1 0 0,-1-1 1,1 1-1,-1-1 0,0 1 0,1-1 0,-1 1 0,0-1 0,1 1 0,-1-1 1,0 1-1,1-1 0,-1 0 0,0 1 0,0-1 0,0 0 0,0 1 0,0-1 1,1 1-1,-1-1 0,0 0 0,0 1 0,-1-1 0,1 0 0,0 1 0,0-1 19,6-27-52,-2-1 0,0 0 1,-2 1-1,-2-1 0,-1-22 51,0 34-8,-7-97 384,-4-1 1,-20-71-377,-5-40 251,17-173 1302,50 641-1553,4 448-838,-26-405 502,-56-664-92,32 207 1098,8-1 0,12-121-670,-4 230 262,-4 57-262,1 27 0,18 814 0,-15-828 0,1 35-330,3 0 0,1-1 0,2 1 0,1-1 0,8 19 330,-15-56-307,7 15-2215,-1-9-2363,-2-7-3208</inkml:trace>
  <inkml:trace contextRef="#ctx0" brushRef="#br1" timeOffset="72226.094">14617 4678 5349,'0'0'10842,"0"0"-6587,0 0-1255,-4-4-555,-11-6-1019,22 24-482,5-2-891,0-1-1,1 0 1,0-1-1,0-1 1,1 0-1,0-1 1,1 0-1,0-1 1,0-1-1,1 0 1,-1-1-1,9 1-52,-22-5 7,0 0 1,0 0-1,0-1 0,0 1 0,0 0 0,0-1 0,0 0 0,0 1 0,0-1 1,0 0-1,0 0 0,0 0 0,0 0 0,0-1 0,0 1 0,0 0 0,0-1 0,0 0 1,0 1-1,0-1 0,0 0 0,-1 0 0,1 0 0,0 0 0,-1 0 0,1 0 0,0-1 1,-1 1-1,1-1 0,-1 1 0,0-1 0,1 1 0,-1-1 0,0 0 0,0 1 1,0-2-8,3-13 256,-1 0 0,-1 0-1,0 0 1,-1-1 0,-1 1 0,-1-1 0,-2-16-256,3 31 29,-1-15 147,0 1 0,-1 0 0,-1-1 1,-1 1-1,0 0 0,-1 1 0,-1-1 0,0 1 0,-1 0 1,-3-4-177,10 18 1,-1 0 0,0-1 0,0 1 0,0 0 0,0 0 0,0 0 0,0 0 0,0 0 0,0 0 0,0 0 0,0 0 0,0 0 0,-1 0 0,1 1 0,0-1 0,-1 0 0,1 1 0,0-1 0,-1 1 0,1 0 0,-1-1 0,1 1 0,-1 0 0,1 0 0,-1 0 0,1 0 0,-1 0 0,1 0 0,0 0 0,-1 1 0,1-1 0,-1 0 0,1 1 0,-1-1 0,1 1 0,0 0 0,-1-1 0,1 1 0,0 0 0,0 0 0,0 0 0,0 0 0,-1 0 0,1 0 0,0 0 0,1 0-1,-38 59-9,29-31 9,1 0 0,1 1 0,2 0 0,0 0 0,3 0 0,0 0 0,2 1 0,1-1 0,2 12 0,-1-28-120,1 0 0,0 0 1,0-1-1,2 1 0,0-1 0,0 0 0,1 0 0,1 0 1,0-1-1,0 0 0,1 0 0,1-1 0,0 0 0,1 0 120,-4-5-76,-1-1 0,2 1 0,-1-1-1,1 0 1,-1-1 0,1 1 0,0-1-1,1-1 1,-1 1 0,1-1 0,0-1 0,-1 1-1,1-1 1,0-1 0,1 1 0,-1-2-1,0 1 1,0-1 0,0 0 0,0 0-1,0-1 1,1 0 0,-1-1 0,7-2 76,0-4-18,0-1 1,-1-1-1,0 0 1,-1-1-1,0 0 0,0-1 1,-1-1-1,-1 0 1,0 0-1,-1-1 1,0 0-1,-1-1 1,-1 0-1,0-1 1,-1 0-1,-1 0 0,0 0 1,-1-1-1,-1 0 1,-1 0-1,1-7 18,3-10 266,-2 1 1,-1-1-1,-1-1 0,-2 1 0,-1 0 0,-2 0 0,-5-26-266,6 57 47,1-2 20,-1-1-1,1 1 1,-1 0 0,0 0 0,-1 0 0,0 0 0,1 0-1,-2 0 1,1 0 0,0 0 0,-1 1 0,0-1-1,0 1 1,0 0 0,-1 0 0,1 0 0,-1 0 0,-1 0-67,3 4 23,0 1 1,0 0-1,0 0 0,0 0 1,0 0-1,1 1 1,-1-1-1,0 0 1,1 1-1,-1-1 1,1 1-1,-1-1 0,1 1 1,0 0-1,0 0 1,0 0-1,0-1 1,0 1-1,0 0 1,0 0-1,1 0 1,-1 0-1,1 0 0,-1 1 1,1-1-1,0 0 1,0 0-1,0 2-23,-4 25 8,1 0-1,1 1 1,2 0 0,1-1-1,1 1 1,1-1 0,2 1-1,1-1 1,2-1 0,0 1-1,2-1 1,1-1-1,1 0 1,5 7-8,-16-33 0,0 2-1,1 0 0,-1 0-1,0-1 1,1 1 0,0 0 0,0 0 0,0-1 0,0 1-1,0-1 1,0 0 0,1 0 0,-1 0 0,1 0-1,-1 0 1,1 0 0,0-1 0,0 1 0,1 0 1,-1-42-262,-36-129 288,26 146-15,0-2 0,1 1-1,2 0 1,0-1 0,2 0 0,1 0-1,0 0 1,2 0 0,2-7-11,-2 28-16,-1 0 1,1 1-1,1-1 1,-1 0-1,0 0 1,1 1 0,0-1-1,0 1 1,0 0-1,0-1 1,0 1-1,1 0 1,-1 0-1,1 0 1,0 1-1,0-1 1,0 1-1,0-1 1,0 1-1,1 0 1,-1 0-1,1 1 1,-1-1-1,1 1 1,0-1-1,0 1 1,-1 0-1,1 1 1,0-1 0,0 1-1,0-1 1,0 1-1,2 1 16,66 8-2557,-7 12-3493,-27-5 226,-5-3-2873</inkml:trace>
  <inkml:trace contextRef="#ctx0" brushRef="#br1" timeOffset="72541.405">15567 4358 17457,'0'0'4591,"0"0"-1020,-6-14-603,-26-60 208,35 99-2172,58 148-994,19 82-63,-81-329-577,-6 7 780,3 0-1,2-1 1,7-58-150,-4 114-221,1 0 0,1-1-1,-1 1 1,2 0 0,0 0 0,0 0 0,1 1 0,0 0 0,4-5 221,-7 13-129,0 0 1,1 0-1,-1 0 1,1 0-1,-1 0 1,1 1-1,0-1 1,0 1-1,1-1 1,-1 1-1,0 0 1,1 1-1,-1-1 1,1 1-1,0-1 1,-1 1-1,1 0 1,0 0-1,0 1 1,-1-1-1,1 1 1,0-1-1,0 2 1,0-1-1,0 0 1,0 1-1,0-1 1,-1 1-1,1 0 1,0 0-1,3 2 129,18 8-5189,-4 1-2450</inkml:trace>
  <inkml:trace contextRef="#ctx0" brushRef="#br1" timeOffset="72837.93">15973 4086 10986,'0'0'9551,"-1"-15"-5142,-5-37-1940,5 43 2408,-1 32-4847,1-1-1,1 1 1,1 0 0,1 0-1,1 0 1,1-1 0,1 0-1,1 0 1,1 0 0,1 0 0,1-1-1,1-1 1,0 1 0,2-2-1,0 1 1,3 0-30,-13-17-62,1 1 1,0-2-1,-1 1 1,1 0-1,0 0 0,0-1 1,1 0-1,-1 0 1,0 0-1,1 0 0,-1 0 1,1-1-1,0 1 1,0-1-1,-1 0 0,1 0 1,0 0-1,0-1 1,0 0-1,0 1 0,0-1 1,0 0-1,0-1 1,0 1-1,0-1 1,0 0-1,-1 0 0,1 0 1,0 0-1,0-1 1,-1 0-1,1 1 0,-1-1 1,1 0-1,-1-1 1,0 1-1,0-1 0,0 1 1,0-2 61,5-10 94,0 0-1,-2-1 1,1 0 0,-2 0 0,0-1 0,-1 1 0,-1-1-1,0 0 1,-1 0 0,-1-1 0,0 1 0,-1 0 0,-1 0 0,-1 0-1,0-1 1,-1 1 0,0 1 0,-2-1 0,-4-11-94,5 16 52,-1 0 0,0 0 0,-1 0 1,-1 1-1,0 0 0,0 0 0,-1 0 0,0 1 1,-1-1-53,6 8 4,1-1 1,-1 1-1,1 0 1,-1-1-1,0 1 1,0 1-1,0-1 1,0 0-1,0 1 1,0-1-1,0 1 1,-1 0-1,1 0 1,0 0-1,-1 0 1,1 1 0,-1 0-1,1-1 1,-1 1-1,1 0 1,-1 1-1,1-1 1,-1 1-1,1-1 1,-1 1-1,1 0 1,0 0-1,0 1 1,-1-1-1,1 1 1,0-1-1,0 1 1,-2 2-5,-35 47-2356,37-46 1824,1 0 0,0 1 0,0-1 0,0 1 0,1 0 0,0 0 0,0-1-1,0 1 1,1 0 0,0 0 0,0 0 0,1 0 0,-1 0 0,1-1 0,1 1 0,-1 0 532,13 20-9086</inkml:trace>
  <inkml:trace contextRef="#ctx0" brushRef="#br1" timeOffset="73152.765">16526 3867 23927,'0'0'3160,"0"0"-710,0 0-875,0 0-705,0 0-459,0 0-181,6 18-107,24 127-102,-1 72-21,-21-193-464,-8-25 454,0 1 0,1 0 1,-1 0-1,0-1 1,0 1-1,0 0 0,0 0 1,0 0-1,0-1 0,1 1 1,-1 0-1,0 0 1,0 0-1,0-1 0,0 1 1,1 0-1,-1 0 1,0 0-1,0 0 0,1 0 1,-1 0-1,0 0 1,0-1-1,1 1 0,-1 0 1,0 0-1,0 0 1,1 0-1,-1 0 0,0 0 1,0 0-1,1 0 0,-1 0 1,0 0-1,0 0 1,1 0-1,-1 1 0,0-1 1,0 0-1,0 0 1,1 0-1,-1 0 0,0 0 1,0 0-1,0 1 1,1-1-1,-1 0 0,0 0 1,0 0-1,0 0 1,1 1-1,-1-1 0,0 0 1,0 0-1,0 1 10,14-257 689,-13 233-643,-1 0-24,0 0-1,1 0 1,1 0-1,1 0 1,1 0-1,1 1 1,1-1-1,1 2 1,1-1-1,1 1 1,1 0-1,4-5-21,-12 24-6,1-1 0,-1 0 0,1 1 0,0-1 0,0 1 1,0 0-1,0 0 0,0 0 0,0 1 0,1-1 0,-1 1 0,1 0 0,-1-1 0,1 2 0,-1-1 0,1 0 1,0 1-1,-1-1 0,1 1 0,0 0 0,-1 1 0,1-1 0,0 0 0,-1 1 0,1 0 0,-1 0 1,1 0-1,-1 0 0,1 1 0,-1-1 0,0 1 0,1 0 0,-1 0 0,0 0 0,0 0 0,-1 1 0,1-1 1,0 1-1,-1 0 0,0-1 0,1 1 0,-1 0 0,0 1 0,0-1 0,-1 0 0,1 0 0,0 3 6,26 42-3147,-12-20-1553,7 11-7226</inkml:trace>
  <inkml:trace contextRef="#ctx0" brushRef="#br1" timeOffset="74003.058">24757 17696 12268,'0'0'8669,"0"0"-4991,0 0-1964,-5-13-6,-17-43-288,22 55-1390,-1 0 0,0 0 0,1 0 0,-1-1 0,1 1 0,-1 0 0,1 0 0,0 0 0,-1 0 1,1 0-1,0-1 0,0 1 0,0 0 0,0 0 0,0-1 0,0 1 0,0 0 0,0 0 0,1 0 0,-1 0 0,0-1 0,1 1 0,-1 0 0,1 0 0,-1 0 0,1 0 0,-1 0 0,1 0 0,0 0 0,0 0 0,-1 0 0,1 0 0,0 0 0,0 1 0,0-1 0,0 0 0,0 0 0,0 1 0,0-1 0,0 1 0,0-1 0,0 1 1,1-1-1,-1 1 0,0 0 0,0 0 0,0-1 0,1 1 0,-1 0 0,0 0 0,0 0 0,0 0 0,1 0 0,-1 1 0,0-1 0,0 0 0,1 1-30,13-2 82,105-13-29,-96 14-45,0-2 0,1-1-1,-1-1 1,-1-1-1,1-1 1,-1-1 0,4-2-8,-23 7 2,-1-1 1,1 1-1,-1-1 1,0 0 0,0 0-1,0 0 1,0 0 0,0-1-1,-1 1 1,1-1-1,-1 1 1,0-1 0,0 0-1,-1 0 1,1 0-1,-1 0 1,0 0 0,0-1-1,0 1 1,0 0-1,-1 0 1,1-1 0,-1 1-1,-1 0 1,1-1-1,0 1 1,-1 0 0,0-1-1,0 1 1,0 0 0,-1 0-1,1 0 1,-1 0-1,0 0 1,0 1 0,0-1-1,-1 0 1,0 1-1,1-1 1,-1 1 0,0 0-1,0 0 1,-4-2-3,-33-39 359,-32-51 579,110 273-938,-34-130-551,-2 1 0,-2-1-1,-2 1 1,-2-1 0,-2 0 0,-2 0 0,-2 0-1,-5 6 552,2-12-7569</inkml:trace>
  <inkml:trace contextRef="#ctx0" brushRef="#br1" timeOffset="74832.323">26115 17407 17777,'0'0'1489,"0"0"-90,0 0 250,0 0-453,-6 13-641,-14 41-213,20-52-319,0 0 0,0 0 1,0 0-1,0 0 0,0 0 0,1 0 0,-1-1 0,0 1 1,1 0-1,0 0 0,0 0 0,-1 0 0,1-1 1,0 1-1,0 0 0,0-1 0,1 1 0,-1-1 0,0 1 1,1-1-1,-1 0 0,1 1 0,-1-1 0,1 0 0,-1 0 1,1 0-1,0 0 0,0 0 0,-1-1 0,1 1 0,0 0 1,0-1-1,0 0 0,0 1 0,0-1 0,0 0 0,0 0 1,0 0-1,0 0 0,-1 0 0,1 0 0,0-1 1,0 1-1,0-1-23,15 2 216,-1-2 1,0 0 0,0-1 0,0 0-1,0-1 1,0-1 0,-1-1 0,1 0-1,-1-1 1,0 0 0,-1-1 0,0-1-1,0 0 1,0-1 0,-1-1 0,0 0-1,-1-1 1,-1 0 0,1-1 0,7-10-218,-16 17 61,0 1 0,0 0 0,-1-1-1,1 0 1,-1 1 0,0-1-1,0 0 1,-1 0 0,1 0-1,-1 0 1,0 0 0,-1-1-1,1 1 1,-1 0 0,0 0-1,-1-1 1,1 1 0,-1 0-1,0 0 1,0 0 0,0 0 0,-1 0-1,0 0 1,0 0 0,0 0-1,0 1 1,-1-1 0,0 1-1,0-1 1,0 1 0,-1 0-1,1 0 1,-1 1 0,0-1-1,0 1 1,0 0 0,0 0-1,-1 0 1,1 0 0,-1 1 0,0 0-1,1 0 1,-1 0 0,0 1-1,-1-1 1,1 1 0,0 0-1,0 1 1,0-1 0,-2 1-60,-6 2 1,0 1 0,0 1 0,1 0 0,-1 1 0,1 0 0,-1 1 0,2 0 0,-1 1 0,1 0 0,0 1 0,0 0 0,1 1 0,0 0 0,1 1 0,0 0 0,0 0 0,1 1 0,1 0 0,0 0 0,0 1 0,-4 11-1,6-13-77,0 1 1,0 0-1,1 0 1,1 1-1,0-1 1,0 1-1,1-1 1,1 1-1,0 0 1,0 0-1,2 0 1,-1 0-1,1 0 1,1-1-1,0 1 1,1 0-1,0-1 1,1 0-1,0 1 1,0-1-1,2-1 1,-1 1-1,1-1 1,1 0-1,0 0 1,0-1-1,1 0 1,0 0-1,0-1 0,4 3 77,7-1-375,-1 0 0,2-2 0,0 0-1,0-1 1,0-1 0,1 0-1,0-2 1,0-1 0,0 0 0,0-1-1,0-2 1,0 0 0,1-1-1,-1-1 1,0-1 0,0-1 0,-1-1-1,1-1 1,-1-1 0,3-1 375,-10 2 26,0 0 0,-1 0 0,0-2 0,0 1 0,0-2 0,-1 1 0,0-1 0,-1-1 0,0 0 0,0-1 0,-1 0 0,-1 0 0,0-1 0,0 0 1,-1 0-1,5-13-26,-5 6 580,0 1 0,-1-1 0,-1 0 1,-1-1-1,-1 1 0,0-1 1,-1-12-581,-1 16 501,0 5-218,1 0 0,-2 0-1,0 0 1,0 0-1,-1 0 1,0 0-1,-1 0 1,0 0-1,-1 1 1,0-1 0,0 1-1,-1 0 1,-1 0-1,-1-2-282,6 11 10,0 1-1,-1-1 1,1 0-1,-1 1 1,1-1-1,-1 1 0,1-1 1,-1 1-1,1-1 1,-1 1-1,0-1 1,1 1-1,-1 0 1,0-1-1,1 1 1,-1 0-1,0-1 1,1 1-1,-1 0 0,0 0 1,0 0-1,1 0 1,-1 0-1,0 0 1,1 0-1,-1 0 1,0 0-1,0 0 1,1 0-1,-1 0 1,0 0-1,0 0 1,1 1-1,-1-1 0,0 0 1,1 1-1,-1-1 1,0 1-1,1-1 1,-1 0-1,1 1 1,-1-1-1,1 1 1,-1-1-1,1 1 1,-1 0-1,1-1 0,-1 1 1,1 0-1,0-1 1,-1 1-1,1 0 1,0-1-1,0 1 1,-1 0-10,-17 47 332,16-42-320,-13 49-24,1 0 1,3 1-1,3 0 0,2 0 0,2 45 12,18-20-2717,6-113 1286,13-109 1487,-29 110 22,2 1 0,1 0 0,2 0-1,0 1 1,2 0 0,2 0 0,0 1-1,12-16-77,-20 37-8,0 1 0,0 0 0,1 0 0,-1 0 0,1 1 0,1-1 0,-1 2 0,1-1 0,0 1 0,0 0 0,0 0 0,1 1 0,-1 0 0,1 0 0,0 1-1,0 0 1,0 0 0,0 1 0,0 0 0,0 0 0,0 1 0,4 0 8,49 15-3722,-5 19-5399,-31-10-755</inkml:trace>
  <inkml:trace contextRef="#ctx0" brushRef="#br1" timeOffset="75147.538">27294 17284 19026,'0'0'4014,"0"0"-976,0 0-817,0 0-694,0 0-647,0 0-303,0 0-107,1 3-107,2 39-190,-2 0 0,-2 0 0,-1-1 0,-6 26-173,-3 59-1872,10-104 296,1-30 136,0-19 1569,2 0 1,1 0 0,2 1 0,0-1-1,2 1 1,0 1 0,2-1 0,1 1-1,1 1 1,7-11-130,-13 26-4,0 1-1,1 0 1,1 0 0,-1 0 0,1 1-1,1 0 1,-1 0 0,1 0 0,0 1-1,1 1 1,-1-1 0,1 1-1,0 1 1,1-1 0,-1 2 0,1-1-1,-1 1 1,1 1 0,0 0 0,0 0-1,0 1 1,1 0 0,-1 1-1,0 0 1,0 1 0,0 0 0,0 0-1,0 1 1,0 1 0,5 1 4,40 19-4324,-21-2-3588,-13-7-3111</inkml:trace>
  <inkml:trace contextRef="#ctx0" brushRef="#br1" timeOffset="75456.573">28045 17215 10218,'-2'-12'8701,"-26"-85"1917,28 97-10571,-1-1-1,1 0 1,0 0-1,0 1 1,-1-1-1,1 1 1,0-1-1,-1 0 1,1 1-1,-1-1 1,1 1-1,0-1 1,-1 1 0,1-1-1,-1 1 1,0-1-1,1 1 1,-1 0-1,1-1 1,-1 1-1,0 0 1,1-1-1,-1 1 1,0 0-1,1 0 1,-1-1-1,0 1 1,1 0-1,-1 0 1,0 0-1,1 0 1,-1 0-1,0 0 1,1 0-1,-1 0 1,0 1-1,0-1 1,1 0-1,-1 0 1,1 0 0,-1 1-1,0-1 1,1 0-1,-1 1 1,0-1-1,1 1 1,-1-1-1,1 0 1,-1 1-1,1-1 1,-1 1-1,1 0 1,0-1-1,-1 1 1,1-1-1,-1 1 1,1 0-1,0-1 1,0 1-1,-1 0 1,1-1-47,-18 49-143,15-42 294,-5 21-121,0 0 0,2 0 1,1 1-1,1-1 1,2 1-1,1 0 0,1 0 1,1 1-31,0-20-117,0 0 1,0 1-1,1-1 0,0 0 1,1 0-1,0 0 0,1-1 1,0 1-1,1-1 0,0 0 1,0 0-1,0 0 0,1-1 1,1 1-1,0-2 1,0 1-1,0-1 0,1 0 1,0 0-1,0-1 0,1 0 1,-1-1-1,10 5 117,-10-6-40,0-1 0,1 0 1,-1 0-1,1-1 0,-1 0 0,1 0 0,0-1 0,0 0 1,-1-1-1,1 0 0,0 0 0,0-1 0,0 0 1,0 0-1,-1-1 0,1 0 0,-1-1 0,1 0 0,-1 0 1,0-1-1,0 0 0,0 0 0,-1-1 0,0 0 0,1 0 1,-2-1-1,1 0 0,-1 0 0,0-1 0,0 1 1,0-1-1,-1-1 0,0 1 0,-1-1 0,0 0 0,0 0 1,1-3 39,2-14 465,-1 0 1,-2 0-1,0 0 1,-1 0 0,-2 0-1,-1-1 1,0 1 0,-2-1-1,-4-15-465,7 33 4,-2 0 0,1 0 0,-1 0-1,0 0 1,-1 0 0,0 0 0,0 1 0,-1-1 0,1 0-1,-2 1 1,1 0 0,-1 0 0,0 0 0,-1 0-1,0 1 1,0-1 0,0 1 0,0 0 0,-1 1-1,0 0 1,-1 0 0,1 0 0,-1 0 0,0 1 0,0 0-1,0 1 1,0-1 0,-1 1-4,-87 18-2576,84-10 1688,1 1 1,-1 1-1,1-1 1,0 1-1,0 1 1,1 0 0,0 1-1,1-1 1,0 1-1,-5 8 888,-9 18-8952</inkml:trace>
  <inkml:trace contextRef="#ctx0" brushRef="#br1" timeOffset="75787.668">28773 17175 23126,'2'-12'3534,"10"-56"651,-44 143-2290,20-33-1979,2 1-1,2 0 1,1 0-1,3 0 1,1 1-1,3 10 85,0-54-26,1 0 0,-1-1 1,1 1-1,-1 0 0,1 0 0,-1 0 0,1 0 0,-1 0 0,1-1 0,-1 1 1,1 0-1,-1 0 0,1 0 0,-1 0 0,1 1 0,0-1 0,-1 0 0,1 0 0,-1 0 1,1 0-1,-1 0 0,0 1 0,1-1 0,-1 0 0,1 0 0,-1 1 0,1-1 1,-1 0-1,0 1 0,1-1 0,-1 0 0,1 1 0,-1-1 0,0 1 0,0-1 1,1 1-1,-1-1 0,0 1 0,0-1 0,1 1 0,-1-1 0,0 1 0,0-1 1,0 1-1,0-1 0,0 1 0,0-1 0,0 1 0,0-1 0,0 1 0,0-1 0,0 1 1,0-1-1,0 1 0,0-1 0,-1 1 0,1-1 0,0 1 0,0 0 26,23-67-2,-10 26 212,1 1 1,2 0-1,2 1 0,1 1 1,2 1-1,5-5-210,-22 37 22,-1-1 0,1 1-1,0-1 1,0 1-1,0 0 1,0 1 0,1-1-1,-1 1 1,1 0 0,0 0-1,0 0 1,0 1 0,0-1-1,1 1 1,-1 1 0,1-1-1,-1 1 1,1 0-1,0 0 1,-1 0 0,1 1-1,0 0 1,-1 0 0,1 1-1,0-1 1,0 1 0,-1 0-1,1 1 1,-1 0-1,1-1 1,-1 2 0,0-1-1,0 1 1,0-1 0,0 1-1,0 1 1,-1-1-22,51 65-2590,-51-59 1795,0 1 0,-1-1 0,0 1 0,-1 0 0,0-1 0,0 1 1,-1 0-1,0 0 0,-1 0 0,0 0 0,-1 0 0,0 1 795,-6 22-10645</inkml:trace>
  <inkml:trace contextRef="#ctx0" brushRef="#br1" timeOffset="76120.891">28350 17864 23734,'0'0'2979,"0"0"-1153,0 0-609,0 0-448,0 0-513,0 0 0,123-23 97,-61 11-33,4-2-160,1 3-128,-2-2-32,-5 3 0,-11 3-608,-7 7-1506,-14 0-2531,-12 10-4291</inkml:trace>
  <inkml:trace contextRef="#ctx0" brushRef="#br1" timeOffset="76121.891">28180 18236 24471,'0'0'5798,"0"0"-4357,0 0-800,105 16-225,-55-34-416,11-6 0,10 1 0,16-3 0,-1-4 0,9 5 0,2-1-1826,-4 2-3106,-18 6-7848</inkml:trace>
  <inkml:trace contextRef="#ctx0" brushRef="#br2" timeOffset="96982.211">9006 8382 3331,'0'0'4580,"0"0"-1910,0 0-434,0 0-68,0 0-428,0 0-218,0 0-81,3-12-85,18-85 3117,16 54-1150,51 22-2658,-85 21-661,0 1 0,-1-1 0,1 1 0,0 0 0,0 0 0,0 0 0,-1 0 0,1 0 0,-1 0 0,1 1 0,-1-1 0,1 1 0,-1 0 0,0 0 0,0 0 0,0 0 0,0 0 0,0 0 0,0 1 0,-1-1 0,1 1 0,-1-1 0,1 1 0,-1-1 0,0 1 1,0 0-1,0 0 0,-1-1 0,1 1 0,-1 0 0,1 3-4,5 93 158,-9-70-127,-2-1 1,-1 0-1,-1 0 0,-1-1 0,-10 23-31,-28 127-60,44-171 48,0 0-1,0 0 1,1 0-1,0 0 0,1 1 1,-1-1-1,1 0 1,1 1-1,-1-1 1,1 1-1,0-1 0,0 0 1,1 0-1,0 0 1,0 0-1,0 0 1,1 0-1,0 0 0,0-1 1,0 1-1,1-1 1,0 0-1,0 0 1,0 0-1,0-1 0,1 0 1,0 1-1,0-2 1,0 1-1,0 0 1,5 1 12,-3-3 65,-1-1 1,1 0 0,-1 0 0,1-1 0,0 0 0,-1 0 0,1-1 0,-1 0 0,1 0-1,-1 0 1,1-1 0,-1 0 0,0 0 0,0 0 0,0-1 0,0 0 0,0 0-1,0-1 1,-1 1 0,0-1 0,0-1 0,0 1 0,0-1 0,0 1 0,-1-1 0,0-1-1,0 1 1,-1-1 0,1 1 0,-1-1 0,0 0 0,-1 0 0,1 0 0,-1-1-1,-1 1 1,1 0 0,-1-1 0,0 1 0,0-1 0,-1 0 0,0-1-66,0 6 9,0 1 1,0-1-1,0 1 1,0-1-1,0 1 1,0-1-1,0 1 1,-1 0-1,1-1 1,-1 1 0,1-1-1,-1 1 1,1 0-1,-1-1 1,0 1-1,0 0 1,1 0-1,-1 0 1,0 0-1,0-1 1,0 1-1,-1 0 1,1 1-1,0-1 1,0 0-1,0 0 1,-1 0-1,1 1 1,0-1-1,-1 1 1,1-1-1,0 1 1,-1-1-1,1 1 1,-1 0-1,1 0 1,-1 0 0,1-1-1,-1 1 1,1 1-1,-1-1 1,1 0-1,0 0 1,-1 1-1,1-1 1,-1 0-1,1 1 1,0 0-1,-1-1 1,1 1-1,0 0 1,0-1-1,-1 1 1,1 0-1,0 0 1,0 0-1,0 0 1,0 0-1,0 1 1,-1 0-10,-10 17 0,1 1 0,1 1 0,1 0 0,0 0 0,2 1 0,1 0 0,0 0 0,-1 14 0,1-10 0,-3 30-73,2 1 1,3 0-1,2 1 1,3-1-1,2 0 0,6 28 73,-5-42-7,-2-21 13,1-7 0,-2 1 0,0-1 0,0 0-1,-2 0 1,0 0 0,0 0 0,-2 0 0,0 0 0,-1 2-6,1-13 2,-1 0 1,0 0 0,0-1 0,0 0-1,0 0 1,-1 0 0,1 0 0,-1 0-1,0-1 1,0 0 0,0 0 0,0 0-1,0-1 1,0 1 0,0-1 0,-1-1-1,1 1 1,0-1 0,-1 0 0,1 0-1,0 0 1,0-1 0,-1 0 0,1 0-1,0 0 1,0 0 0,0-1 0,0 0-1,0 0 1,0-1 0,0 1 0,1-1-1,-1 0-2,-11-6 13,-1 0-1,2-1 0,-1-1 0,2 0 0,-1-1 0,2-1 0,-1 0 0,2-1 1,0 0-1,1-1 0,-5-7-12,11-25-3142,42 17-8824,-10 17-4764</inkml:trace>
  <inkml:trace contextRef="#ctx0" brushRef="#br2" timeOffset="97863.289">9969 8531 10762,'0'0'4025,"0"0"-576,0 0-326,0 0-529,4-14-512,10-41-176,-9 36 955,-8 31-896,-23 323-1965,25-268-212,0-24-260,1 1 1,2-1-1,2 1 1,4 11 471,-6-49-2507,-2-19 1944,-5-22 708,-7-43 853,4-1 0,3 1 0,5-68-998,0 118 197,1 0 0,1 0 0,2 0 0,0 0 0,2 1 0,1 0 0,2 0 0,0 1 0,2 0 0,3-5-197,-9 25 2,0 0 0,0-1 0,1 2 0,-1-1-1,1 1 1,1-1 0,-1 2 0,1-1 0,0 1 0,0 0-1,0 0 1,0 1 0,1 0 0,0 0 0,-1 1 0,1 0-1,0 1 1,0-1 0,0 1 0,0 1 0,0 0 0,0 0 0,0 0-1,0 1 1,0 0 0,0 1 0,0 0 0,0 0 0,0 0-1,-1 1 1,1 0 0,4 3-2,-9-3 0,1-1 0,-1 1 0,1-1 0,-1 1 0,0 0 0,0 1 0,0-1 0,0 0 0,-1 1 0,1-1 0,-1 1 0,0 0 0,0 0 0,0 0 0,-1 0 0,1 0 0,-1 0 0,0 1 0,0-1 0,-1 0 0,1 0 0,-1 1 0,0-1 0,0 0 0,0 1 0,-1-1 0,0 0 0,1 1 0,-2 2 0,-1 2 0,0 1 0,-1-1 0,0 1 0,0-1 0,-1 0 0,-1-1 0,1 1 0,-1-1 0,0 0 0,-1 0 0,0-1 0,-3 2 0,1-1 0,0-1 0,-1 0 0,0-1 0,0 0 0,-1-1 0,1 0 0,-1-1 0,0 0 0,0 0 0,-1-1 0,1-1 0,0 0 0,-1-1 0,0 0 0,-5 0 0,17-1 0,-1-1 0,0 1 0,0-1 0,0 1 0,0 0 0,0-1 0,0 0 0,1 1 0,-1-1 0,0 1 0,0-1 0,1 0 0,-1 0 0,0 1 0,1-1 0,-1 0 0,1 0 0,-1 0 0,1 1 0,0-1 0,-1 0 0,1 0 0,0 0 0,-1 0 0,1 0 0,0 0 0,0 0 0,0 0 0,0 0 0,0 0 0,0 0 0,0 0 0,0 0 0,0 0 0,1 0 0,-1 0 0,0 0 0,1 0 0,-1 1 0,0-1 0,1 0 0,-1 0 0,1 0 0,0 0 0,-1 1 0,1-1 0,0 0 0,-1 0 0,1 1 0,0-1 0,0 1 0,-1-1 0,1 1 0,0-1 0,0 1 0,0-1 0,0 1 0,0 0 0,0-1 0,0 1 0,0 0 0,0 0 0,-1 0 0,1 0 0,1 0 0,7-4 0,0 0 0,0 1 0,0 1 0,0 0 0,0 0 0,1 0 0,-1 1 0,1 1 0,-1 0 0,0 0 0,1 1 0,-1 0 0,1 0 0,-1 1 0,0 0 0,0 1 0,0 0 0,0 0 0,0 1 0,-1 0 0,0 1 0,1 0 0,-2 0 0,1 1 0,-1 0 0,1 0 0,-2 1 0,1 0 0,-1 0 0,0 0 0,0 1 0,-1 0 0,0 0 0,-1 0 0,0 1 0,0-1 0,0 1 0,-1 0 0,-1 0 0,0 0 0,1 3 0,-3-4 0,1 1 0,-1-1 0,0 0 0,-1 1 0,0-1 0,0 0 0,-1 0 0,0 0 0,-1 0 0,0 0 0,0 0 0,0 0 0,-1-1 0,0 0 0,0 1 0,-1-2 0,0 1 0,-1 0 0,1-1 0,-1 0 0,0-1 0,-1 1 0,1-1 0,-1 0 0,0-1 0,0 1 0,-1-1 0,1-1 0,-1 0 0,0 0 0,0 0 0,0-1 0,0 0 0,0 0 0,-9 0 0,7-3-1,0 0 0,0 0 0,0-1 0,1 0 1,-1 0-1,0-1 0,1-1 0,-1 0 0,1 0 0,0 0 0,1-1 0,-7-5 1,11 8-13,0-1 0,0 0 0,0 0-1,0-1 1,0 1 0,0-1 0,1 0-1,0 0 1,0 0 0,0 0 0,0 0-1,1-1 1,0 0 0,-1 1 0,2-1 0,-1 0-1,0 0 1,1 0 0,0 0 0,0 0-1,1 0 1,-1 0 0,1 0 0,0 0-1,1-3 14,19-11-4377,0 20-3401,-6 2-1602</inkml:trace>
  <inkml:trace contextRef="#ctx0" brushRef="#br2" timeOffset="98245.241">10594 8598 15951,'0'0'5093,"0"0"-1975,0 0-380,0 0-725,0 0-780,0 0-432,3 0-348,-2 1-432,0 1 0,0 0 0,0-1 0,-1 1 0,1 0 0,0 0 0,-1 0 0,1-1 0,-1 1 0,0 0 0,1 0 0,-1 0 0,0 0 0,0 0 0,-1 0 0,1 0 0,0 0 0,-1 0 0,1 0 0,-1-1-1,1 1 1,-1 0 0,0 0 0,0 0 0,0-1 0,0 1 0,0-1 0,0 1 0,0-1 0,-1 2-21,-6 19 151,5-11-145,0-1 0,0 1 0,1 0-1,0-1 1,1 1 0,0 0 0,1 0 0,0 0 0,1 0 0,0 0 0,1 0 0,0 0 0,1 0 0,0-1-1,0 0 1,1 1 0,1-1 0,0 0 0,0-1 0,1 1 0,0-1 0,0 0 0,1-1 0,0 0 0,1 0-1,0 0 1,0-1 0,8 6-6,-11-11 7,0 0 0,1 0 0,-1-1 0,0 1 0,0-1-1,1 0 1,-1-1 0,1 1 0,-1-1 0,1 0 0,-1-1 0,0 1-1,1-1 1,-1 0 0,0 0 0,1-1 0,-1 1 0,0-1 0,0 0-1,0-1 1,0 1 0,-1-1 0,1 0 0,-1 0 0,1-1 0,-1 1-1,0-1 1,0 0 0,0 0-7,7-8 25,-1 0 0,0 0-1,-1-1 1,0-1 0,0 1 0,-2-1-1,0-1 1,0 1 0,1-10-25,-2 11 0,-1-1 0,0 0 0,-1 0 0,-1 0 0,0 0 0,-1 0 0,-1-1 0,0 1 0,-1-1 0,0 1 0,-1 0 0,-1-1 0,0 1 0,-1 0 0,-1 0 0,0-1 0,1 11-51,0 0 1,0 0-1,-1 0 1,1 0-1,-1 0 0,0 1 1,0 0-1,0 0 0,0 0 1,-1 0-1,1 1 1,-1-1-1,0 1 0,0 0 1,0 1-1,0-1 1,0 1-1,0 0 0,0 0 1,0 0-1,-1 1 0,1 0 1,0 0-1,0 0 1,0 1-1,-1 0 0,1 0 51,-133 44-6747,87-18-7560</inkml:trace>
  <inkml:trace contextRef="#ctx0" brushRef="#br2" timeOffset="110159.334">6368 788 18289,'17'-120'7357,"-17"118"-7190,0 0 1,0 1-1,0-1 1,1 0-1,-1 1 1,1-1-1,-1 1 1,1-1-1,-1 0 1,1 1-1,0-1 1,0 1-1,0 0 1,0-1-1,0 1 1,0 0 0,0-1-1,0 1 1,0 0-1,1 0 1,-1 0-1,0 0 1,1 0-1,-1 0 1,1 1-1,-1-1 1,1 0-1,0 1 1,-1-1-1,1 1 1,-1-1-1,1 1 1,0 0-1,-1 0 1,1 0-1,0 0 1,-1 0 0,1 0-1,0 0 1,-1 1-1,1-1 1,1 1-168,7 4 9,-1 1 1,1 1 0,-1 0-1,0 0 1,0 0 0,-1 1-1,0 1 1,-1-1 0,6 8-10,-6-7-2,339 474-612,-303-447-604,-42-36 1206,0 0 0,1 1-1,-1-1 1,0 0 0,0 0 0,1 0-1,-1 0 1,0 0 0,0 0-1,1 0 1,-1 0 0,0 0 0,0 0-1,1-1 1,-1 1 0,0-1 0,0 1-1,0-1 1,1 1 0,-1-1 0,0 0-1,0 1 1,0-1 0,0 0 0,0 0-1,0 0 1,0 0 0,-1 0 0,1 0-1,0 0 1,0 0 0,-1 0 0,1 0-1,-1 0 1,1 0 0,-1-1 0,1 1-1,-1 0 1,0 0 0,1-2 12,10-37 378,0-2 0,-3 0 0,-2 0 0,-1 0 0,-2-1 1,-3-25-379,1 51 6,0 0 1,-1 0 0,-1 0-1,-1 0 1,-1 0 0,0 0-1,-1 1 1,-5-13-7,9 28 0,-1 0 0,1-1 0,0 1 0,-1 0 0,0-1 0,1 1 0,-1 0 0,0 0 0,1 0 0,-1 0 0,0 0 0,0 0 0,0 0 0,0 0 0,0 0 0,0 0 0,0 0 0,-1 1 0,1-1 0,0 0 0,0 1 0,-1-1 0,1 1 0,0-1 0,0 1 0,-1 0 0,1-1 0,-1 1 0,1 0 0,0 0 0,-1 0 0,1 0 0,0 0 0,-1 0 0,1 1 0,0-1 0,-1 0 0,1 1 0,0-1 0,-1 1 0,1-1 0,0 1 0,0 0 0,-1 0 0,-46 45 0,-26 54 0,5 3 0,-28 59 0,34-55 0,-80 134-262,161-276-7928,13-20 3275,-6 13-1673</inkml:trace>
  <inkml:trace contextRef="#ctx0" brushRef="#br2" timeOffset="108882.478">4721 618 15407,'0'0'3699,"2"-13"-298,0-3-2155,1-10 194,-2-3 3593,-1 28-3608,0 15-309,0 110-1116,0 137 0,-23 157 0,19-385-123,-10 88-4938,6 0 1,5 41 5060,4-151-5995,-1-9-3422</inkml:trace>
  <inkml:trace contextRef="#ctx0" brushRef="#br2" timeOffset="109269.523">4716 855 6406,'3'-222'13421,"-3"215"-13242,14-111 5251,-13 114-5207,0 0-1,0 0 1,1 0-1,-1 0 1,1 0 0,0 0-1,0 0 1,0 0-1,0 1 1,1-1-1,0 1 1,-1 0-1,1-1 1,0 1-1,1 1 1,-1-1 0,0 0-1,1 1 1,0 0-1,-1-1 1,1 2-1,0-1 1,0 0-1,0 1 1,2-1-223,8 1 12,0 1-1,0 1 1,0 0 0,0 1 0,-1 0-1,1 1 1,-1 1 0,0 0 0,1 0-1,-2 2 1,1-1 0,-1 2 0,0 0-1,0 0 1,-1 1 0,0 0 0,0 1-1,-1 1 1,0-1 0,6 9-12,-11-11-3,-1 0 0,1 1 1,-1 0-1,-1 0 0,1 0 0,-1 0 1,-1 0-1,0 1 0,0-1 0,0 1 1,-1-1-1,-1 1 0,1 0 0,-1 0 1,-1-1-1,0 1 0,0 0 0,0-1 1,-1 1-1,-1-1 0,1 0 0,-1 1 1,-1-1-1,1-1 0,-2 1 0,1 0 1,-1-1-1,0 0 0,0 0 1,-1 0-1,0-1 0,0 0 0,0 0 1,-1 0-1,-6 3 3,1 2 6,-1 0 1,0-1-1,0 0 1,-1-1-1,-1-1 1,1 0-1,-1-1 1,0-1-1,-1 0 1,0-1-1,0 0 1,0-2-1,0 0 1,-8 0-7,25-3 9,-1 0 0,1 0 1,0 0-1,-1-1 1,1 1-1,-1 0 1,1 0-1,0-1 0,-1 1 1,1 0-1,-1-1 1,1 1-1,-1-1 1,1 1-1,-1-1 0,1 1 1,-1-1-1,0 1 1,1-1-1,-1 1 1,1-1-1,-1 0 0,0 1 1,0-1-1,1 1 1,-1-1-1,0 0 1,0 1-1,0-1 0,0 0 1,0 1-1,0-1 1,0 0-1,0 1 1,0-1-1,0 0 1,0 1-1,0-1 0,-1 0 1,1 1-1,0-1 1,0 0-1,-1 1 1,1-1-1,0 1 0,-1-1 1,1 1-1,0-1 1,-1 1-1,1-1 1,-1 1-1,1-1 0,-1 1 1,1-1-1,-1 1 1,0 0-1,1-1 1,-1 1-1,1 0 0,-1-1-9,20-4 4,0 0-1,0 1 1,0 1-1,1 1 0,0 0 1,-1 2-1,1 0 1,0 1-1,-1 1 0,1 1 1,0 1-4,-9-1-10,0 1-1,0 0 1,0 1 0,0 0 0,-1 1 0,0 0 0,0 0 0,0 1-1,-1 0 1,0 1 0,-1 0 0,1 1 0,-2 0 0,1 0-1,-1 0 1,-1 1 0,1 0 0,-2 0 0,1 1 0,-2 0-1,1 0 1,-2 0 0,1 0 0,-1 0 0,-1 1 0,0 0-1,-1-1 1,0 1 0,-1 0 0,0 0 0,-1 5 10,-1-9-5,0 0-1,-1 0 1,0-1 0,0 1 0,0 0 0,-1-1 0,0 0-1,-1 0 1,0 0 0,0-1 0,0 0 0,-1 0 0,0 0-1,0 0 1,0-1 0,-1 0 0,0 0 0,0-1 0,0 0 0,0 0-1,-1-1 1,1 0 0,-1 0 0,0-1 0,0 0 0,0 0-1,0-1 1,0 0 0,-1 0 0,1-1 0,-7 0 5,6 1-73,-1-1 0,0 0-1,1 0 1,-1-1 0,1 0 0,-1 0 0,1-1 0,0-1 0,0 0 0,0 0 0,0-1 0,0 1 0,1-2 0,-1 0 0,1 0 0,0 0-1,1-1 1,-1 0 0,1 0 0,0-1 0,1 0 0,0 0 0,0-1 0,0 0 0,1 0 0,0 0 0,1 0 0,0-1 0,0 0 0,1 0-1,0 0 1,-1-5 73,12-11-4347,10 22-2698,-1 6-4528</inkml:trace>
  <inkml:trace contextRef="#ctx0" brushRef="#br3" timeOffset="152760.408">945 3553 11787,'0'0'4132,"0"0"-1158,5-13-295,13-44-41,-17 56-2485,-1 0 0,1-1 0,-1 1 0,1-1 0,-1 1 1,0 0-1,0-1 0,1 1 0,-1-1 0,0 1 0,0 0 1,0-1-1,-1 1 0,1-1 0,0 1 0,-1-1 0,1 1 1,0 0-1,-1-1 0,0 1 0,1 0 0,-1 0 0,0-1 0,0 1 1,1 0-1,-1 0 0,0 0 0,0 0 0,0 0 0,0 0 1,-1 0-1,0 0-153,-58-2 2343,49 9-2292,1 1 0,1 0 1,0 0-1,0 1 0,0 0 1,1 1-1,0 0 0,0 0 1,1 1-1,1 0 0,0 0 0,0 0 1,1 1-1,0 0 0,0 0 1,2 0-1,-1 1 0,1 0-51,-5 13-32,1 1-1,0 0 0,2 0 0,2 1 1,0-1-1,1 1 0,2 0 1,1-1-1,1 1 0,1-1 0,1 1 1,1-1-1,2 0 0,3 8 33,-3-17-543,0-1 1,1-1-1,1 0 0,0 0 0,1 0 0,0-1 0,1-1 0,1 0 1,1 1 542,-8-10-739,-1 0 1,1 0 0,-1 0 0,1-1-1,0 1 1,0-1 0,0 0 0,1-1 0,-1 1-1,1-1 1,0 0 0,-1 0 0,1-1-1,5 1 739,15-1-6544</inkml:trace>
  <inkml:trace contextRef="#ctx0" brushRef="#br3" timeOffset="153074.012">1364 3666 16720,'0'0'3085,"0"0"-74,0 0-133,0 0-711,0 0-608,0 0-363,0 0-353,-12 17-218,-38 54-220,29 6-136,21-60-260,3 159-488,-2-168 435,0 0 0,1 1-1,0-1 1,1 0 0,-1 0 0,2 0 0,-1-1-1,1 1 1,0-1 0,0 1 0,1-1 0,0-1 0,1 1-1,-1-1 1,1 0 0,0 0 0,1 0 0,-1-1-1,4 2 45,-5-5-88,0 0-1,0 0 0,0 0 1,0-1-1,0 0 0,0 0 0,1 0 1,-1-1-1,1 1 0,-1-1 0,0 0 1,1-1-1,-1 1 0,0-1 0,1 0 1,-1-1-1,0 1 0,0-1 1,0 0-1,0 0 0,0-1 0,0 1 1,3-4 88,4-2 7,0 0-1,0-1 1,-1-1 0,0 0 0,-1 0 0,0-1 0,-1-1 0,3-4-7,3-9 226,-1 0 1,-1-1 0,-2 0-1,0-1 1,-2 0 0,-1-1-1,-1 0 1,-2 0 0,0-1-1,-2 0 1,-1 1 0,-2-1-1,0-1-226,0 26 14,1 0-1,0 0 0,-1 0 0,0-1 1,0 1-1,0 0 0,-1 0 0,1 0 1,-1 0-1,0 0 0,0 0 0,-1 0 1,1 0-1,-1 0 0,0 1 0,0-1 1,0 1-1,0-1 0,0 1 0,-1 0 1,0-1-1,0 1 0,0 1 0,0-1 1,0 0-1,0 1 0,-1-1-13,-6 1-275,0 1 0,-1 0 0,1 0-1,0 1 1,0 1 0,0-1 0,-1 2 0,1-1 0,0 2 0,0-1-1,1 1 1,-1 1 0,1-1 0,-1 2 0,1-1 0,0 1-1,1 1 1,-1 0 0,1 0 0,0 0 0,0 1 0,1 0 0,0 1-1,-2 3 276,-13 16-6721</inkml:trace>
  <inkml:trace contextRef="#ctx0" brushRef="#br3" timeOffset="153542.376">1961 3808 8744,'0'-14'9898,"1"-44"-5654,-1 57-4072,-1 0 0,0-1 0,1 1 0,-1 0 1,1 0-1,0 0 0,-1 0 0,1-1 0,0 1 1,0 0-1,0 0 0,0-1 0,0 1 0,0 0 1,0-1-1,0 1 0,0 0 0,0 0 0,1 0 1,-1-1-1,1 1 0,-1 0 0,1 0 0,-1 0 1,1 0-1,0 0 0,-1 0 0,1 0 0,0 0 1,0 0-1,0 0 0,0 0 0,0 0 0,0 0 1,0 1-1,0-1 0,0 1 0,0-1 0,0 0 0,0 1 1,0 0-1,1-1 0,-1 1 0,0 0 0,0-1 1,1 1-1,-1 0 0,0 0 0,0 0 0,1 0-172,36 41 1240,126 289-1208,-83-200-384,-80-129 337,1 1 0,-1-1 0,0 0 0,1 1 0,-1-1 1,1 0-1,0 0 0,-1 0 0,1 0 0,0 0 0,0 0 0,-1-1 1,1 1-1,0-1 0,0 1 0,0-1 0,0 0 0,0 1 1,0-1-1,-1 0 0,1 0 0,0 0 0,0-1 0,0 1 0,0 0 1,0-1-1,0 1 0,0-1 0,-1 0 0,1 0 0,0 1 0,0-1 1,-1 0-1,1-1 0,-1 1 0,1 0 0,-1 0 0,1-1 1,-1 1-1,0 0 0,0-1 0,1-1 15,46-78 143,-41 67-111,50-119 369,-5-2-1,11-61-400,-62 192 0,-15 24-1581,-8 13-3965,10-5-2670</inkml:trace>
  <inkml:trace contextRef="#ctx0" brushRef="#br3" timeOffset="154000.567">3338 3351 21492,'3'-15'829,"9"-37"1077,0 12 3463,-16 44-2296,-10 14-3007,-22 37-61,2 1 1,3 2-1,2 1 0,3 2 1,3 0-1,-15 60-5,31-89 4,1 1 0,2-1 0,1 1 0,1 0 0,2-1 0,5 34-4,-4-55-6,0 1 1,1-1-1,1 1 0,0-1 0,1 0 1,0 0-1,0 0 0,1-1 1,1 0-1,0 0 0,0 0 0,1 0 1,0-1-1,0 0 0,1-1 1,1 1-1,-1-2 0,1 1 0,0-1 1,1-1-1,2 2 6,-5-5-199,0 1 0,1-1 0,0 0 0,0-1 0,0 0 0,0 0-1,0-1 1,0 0 0,0 0 0,0-1 0,1 0 0,-1 0 0,0-1 0,0 0 0,0 0 0,1-1 0,-2 0 0,1-1 0,0 0 0,0 0 0,4-3 199,7-4-1325,-2-1 0,1-1 1,-1-1-1,-1 0 0,0-1 1,-1 0-1,13-18 1325,8-10-5957</inkml:trace>
  <inkml:trace contextRef="#ctx0" brushRef="#br3" timeOffset="154581.349">3712 3606 6694,'1'-137'14371,"-2"133"-13990,1 0-1,0-1 0,1 1 1,-1 0-1,0 0 1,1-1-1,0 1 0,0 0 1,1 0-1,-1 0 0,1 0 1,0 0-1,0 0 1,0 1-1,0-1 0,0 1 1,1-1-1,0 1 0,0 0 1,0 0-1,0 0 1,0 0-1,1 1 0,1-2-380,46 10 1484,-31 5-1349,-2 2-1,1 0 1,-1 2 0,-1 0-1,-1 0 1,0 2 0,-1 0 0,6 10-135,-11-15 11,323 356-822,-283-312-764,-48-57 1552,-1 0 0,1 1 1,-1-1-1,1-1 0,-1 1 0,0 0 1,0 0-1,1 0 0,-1-1 0,0 1 1,0 0-1,0-1 0,0 1 0,-1-1 1,1 0-1,0 1 0,-1-1 0,1 1 1,-1-1-1,1 0 0,-1 0 0,0 1 1,0-1-1,0 0 0,0 1 0,0-1 1,0 0-1,0 0 0,0 1 0,-1-1 1,1 0-1,-1 1 0,1-1 23,0-1-34,3-108 1574,-4-1 0,-15-105-1540,15 215 15,2 0-13,0 1-1,-1 0 1,0-1-1,1 1 1,-1-1-1,0 1 1,0 0-1,0-1 1,0 1-1,0-1 1,0 1-1,0-1 1,0 1-1,-1-1 1,1 1-1,0 0 0,-1-1 1,0 1-1,1-1 1,-1 1-1,0 0 1,1 0-1,-1-1 1,0 1-1,0 0 1,0 0-1,0 0 1,0 0-1,0 0 1,0 0-1,-1 0 1,1 1-1,0-1 1,0 0-1,-1 1 1,1-1-1,0 1 1,-1-1-1,1 1 1,-1-1-1,1 1 1,-1 0-1,1 0 1,-1 0-1,1 0 1,0 0-1,-1 0 1,1 0-1,-1 0 1,1 1-1,-1-1-1,-63 89 0,-162 270 0,198-316-102,12-18-350,1 0 0,0 0 0,2 2 0,1-1 1,2 2-1,0 2 452,5 0-4220,8-11-3593,5-3-7353</inkml:trace>
  <inkml:trace contextRef="#ctx0" brushRef="#br3" timeOffset="154895.34">4622 4017 21236,'0'0'4869,"0"0"-2147,0 0-512,0 0-768,0 0-1154,0 0-288,0 0 0,0 0 0,20 20 0,-20 4 0,-1 8 0,-7-5 0,0 6 0,-1-2 0,2 1-1602,1 1-2658,2-7-2690,4-5-12108</inkml:trace>
  <inkml:trace contextRef="#ctx0" brushRef="#br3" timeOffset="155371.294">5082 3486 16976,'0'-15'3502,"0"-47"-988,-5 36 1205,-3 29-475,0 16-2519,2 2-684,0 0 0,2 0 0,1 1 0,0-1 1,2 1-1,0 0 0,1-1 0,2 1 0,0 0 1,1-1-1,1 0 0,1 0 0,1 0 0,1 0 0,1-1 1,0 0-1,2 0 0,0-1 0,1-1 0,1 0 1,12 14-42,-20-27-22,1-1 0,0 0 0,0 0 0,0 0 0,0 0 0,1-1 0,0 0 0,-1 0 0,1 0 0,0-1 1,0 0-1,1 0 0,-1 0 0,0-1 0,1 0 0,-1 0 0,0-1 0,1 0 0,-1 0 0,1 0 0,-1-1 1,1 0-1,-1 0 0,0-1 0,0 1 0,1-1 0,-1-1 0,0 1 0,1-2 22,17-17 169,-1-1 0,-1-2-1,-1 0 1,-2-1 0,0-1-1,-1 0 1,-2-2 0,-1 0 0,-1 0-1,-1-2 1,-1-1-169,-9 25 2,24-72-2,-32 73 0,-8 22 0,2 1 0,0-1 0,1 2 0,1-1 0,0 1 0,-3 15 0,6-19 0,-97 298 0,86-248 0,4 1 0,1 0 0,4 1 0,3 0 0,3 49 0,0 144 0,2-258 0,0 0 0,0 1 0,0-1 0,0 0 0,-1 0 0,1 0 0,-1 0 0,1 0 0,-1-1 0,1 1 0,-1 0 0,0 0 0,0 0 0,0 0 0,0-1 0,-1 1 0,1-1 0,0 1 0,-1-1 0,1 1 0,-1-1 0,1 1 0,-1-1 0,1 0 0,-1 0 0,0 0 0,0 0 0,0 0 0,1-1 0,-1 1 0,0 0 0,0-1 0,0 1 0,0-1 0,0 0 0,0 0 0,0 0 0,0 0 0,0 0 0,0 0 0,-1 0 0,1-1 0,1 1 0,-1-1 0,0 1 0,0-1 0,0 0 0,0 0 0,0 0 0,-1-1 0,-13-7-12,-1 0-1,1-2 1,1 0 0,0 0 0,1-2-1,0 0 1,1 0 0,0-1-1,1-1 1,-6-9 12,7 9-586,0-1 0,1-1 0,1 1-1,0-2 1,1 1 0,1-1 0,-2-11 586,4-78-10609,16 79 2574</inkml:trace>
  <inkml:trace contextRef="#ctx0" brushRef="#br3" timeOffset="155650.239">5841 3507 22069,'2'-17'907,"8"-47"1841,2 20 3585,-12 62-5623,50 593-710,-50-603 0,-10 214-267,8-208 182,-1-1 0,-1 1 0,0-1 0,-1 0 0,-1 0 0,0-1 0,0 0 0,-1 0 0,-1 0-1,0-1 1,-1 0 0,0-1 0,0 1 0,-1-2 0,-1 1 85,-41 28-3950,16-18-2163,-4 0-6656</inkml:trace>
  <inkml:trace contextRef="#ctx0" brushRef="#br3" timeOffset="156183.12">1 5070 21300,'0'0'3038,"24"-1"-1560,241-10 1149,419 3-1951,2526-76 2972,-3192 83-3648,315-19 0,187-40 0,-344 19 0,-146 28 0,-30 12 0,1 1 0,-1-1 0,0 1 0,0-1 0,1 1 0,-1 0 0,0-1 0,0 1 0,0-1 0,0 1 0,0-1 0,0 1 0,0-1 0,0 1 0,0-1 0,0 1 0,0-1 0,0 1 0,0-1 0,0 1 0,0-1 0,0 1 0,0-1 0,-1 1 0,1 0 0,0-1 0,0 1 0,-1-1 0,1 1 0,0-1 0,-1 1 0,1 0 0,0-1 0,-1 1 0,1 0 0,0-1 0,-1 1 0,1 0 0,-1 0 0,1 0 0,-1-1 0,1 1 0,-1 0 0,1 0 0,0 0 0,-1 0 0,1 0 0,-1-1 0,1 1 0,-1 0 0,1 0 0,-1 0 0,1 1 0,-1-1 0,-23-7-226,0 2 1,0 1-1,0 1 0,0 0 1,-1 2-1,-11 2 226,13-2-498,-114 8-9421,77 0-1436</inkml:trace>
  <inkml:trace contextRef="#ctx0" brushRef="#br3" timeOffset="158808.233">3389 6752 23126,'0'0'4516,"0"0"-2445,0 0-677,0 0-262,20 12-668,-17-10-452,10 7-7,1-1 0,0-1-1,0 0 1,0-1 0,0 0-1,1-1 1,0-1 0,0-1 0,1 0-1,-1-1 1,11 1-5,101-6 0,0-5 0,-1-6 0,0-5 0,25-12 0,35-19-2557,-187 50 2216,1-1 1,0 1 0,-1 0-1,1-1 1,0 1-1,0-1 1,0 1-1,-1 0 1,1-1-1,0 1 1,0-1 0,0 1-1,0-1 1,0 1-1,0 0 1,0-1-1,-1 1 1,1-1-1,1 1 1,-1-1-1,0 1 1,0-1 0,0 1-1,0 0 1,0-1-1,0 1 1,0-1-1,1 1 1,-1-1-1,0 1 1,0-1 340,-27 1-5979</inkml:trace>
  <inkml:trace contextRef="#ctx0" brushRef="#br3" timeOffset="158984.972">3477 6941 897,'0'0'18343,"0"0"-12466,0 0-4110,-1 12-486,0-4-1081,0-6-153,0-1 0,1 1 1,-1-1-1,1 1 0,-1 0 0,1-1 1,0 1-1,0 0 0,0 0 1,0-1-1,0 1 0,0 0 1,0-1-1,0 1 0,1 0 1,-1-1-1,1 1 0,-1 0 0,1-1 1,0 1-1,0-1 0,-1 1 1,1-1-1,0 1 0,0-1 1,1 0-1,-1 1 0,0-1 1,0 0-1,1 0 0,-1 0 1,0 0-1,1 0 0,-1 0 0,1 0 1,-1-1-1,1 1 0,0 0 1,-1-1-1,1 1 0,0-1 1,-1 0-1,1 1 0,0-1 1,-1 0-1,2 0-47,69-3 487,-1-3 0,1-2 0,-2-4 0,32-11-487,40-6 278,134-27-278,-234 39-5312,-43 17-1019,-5 0-4992</inkml:trace>
  <inkml:trace contextRef="#ctx0" brushRef="#br3" timeOffset="157982.765">3560 5598 12492,'18'-135'16800,"-18"134"-16758,0 1 0,1-1 0,-1 1 0,0-1 0,0 0 0,0 1-1,0-1 1,0 1 0,0-1 0,0 0 0,0 1 0,0-1 0,0 0 0,0 1 0,0-1 0,0 1 0,0-1 0,-1 0 0,1 1 0,0-1 0,0 1 0,-1-1 0,1 1 0,0-1 0,-1 1 0,1-1 0,0 1 0,-1-1 0,1 1 0,-1-1 0,1 1 0,-1 0 0,1-1 0,-1 1 0,1 0 0,-1-1 0,0 1-1,1 0 1,-1 0 0,1 0 0,-1-1 0,0 1 0,1 0 0,-1 0 0,1 0 0,-1 0 0,0 0 0,1 0 0,-1 0 0,0 0 0,1 0 0,-1 1 0,1-1 0,-1 0 0,0 0 0,0 1-42,-29 22 1125,-1 11-1125,1 0 0,2 3 0,1 0 0,2 1 0,-18 39 0,32-56 0,1 0 0,2 1 0,0 1 0,1-1 0,1 1 0,1 0 0,2 1 0,0-1 0,1 1 0,1-1 0,1 1 0,3 11 0,0-20-300,0 0-1,1 0 1,1-1 0,1 1 0,0-1-1,0 0 1,2 0 0,0-1-1,0 0 1,1-1 0,1 1 0,0-2-1,0 1 1,2-2 0,-1 1-1,1-2 1,0 1 0,1-2 0,0 1-1,1-2 1,0 0 0,0-1-1,0 0 1,1-1 0,0 0 0,0-2-1,0 1 1,0-2 0,0 0-1,1-1 1,-1 0 0,6-2 300,-14 0-1117,0-1 0,0 1 0,0-1 0,0-1 0,-1 0 0,1 0 0,-1 0 0,1 0 0,-1-1 0,0 0 0,-1-1 0,1 1 1,4-6 1116,13-14-8254</inkml:trace>
  <inkml:trace contextRef="#ctx0" brushRef="#br3" timeOffset="158306.84">3926 5940 9161,'8'-32'1192,"0"7"542,-1-1 0,-2 1 0,0-2-1,-2 1 1,-1 0 0,-1-26-1734,-1 49 264,0 0 0,0 0 0,0 0 0,-1 0 0,1 0 0,-1 0 0,0 0 0,0 0 0,0 1 0,0-1 0,-1 0 0,1 1 0,-1-1 0,1 0 0,-1 1 0,0 0 0,0-1 0,0 1 0,0 0 0,0 0 0,-1 0 0,1 1 0,-1-1 0,1 0 0,-1 1 0,1-1 0,-1 1 0,0 0 0,0 0 0,0 0 0,0 1 0,0-1 0,1 1 0,-1-1 0,-2 1-264,3 2 94,0-1 0,0 1 0,0 0 0,0 0 0,0 0 0,0 0 0,0 1-1,0-1 1,1 1 0,0-1 0,-1 1 0,1-1 0,0 1 0,0-1 0,0 1-1,0 0 1,1 0 0,-1 0 0,1-1 0,0 1 0,0 0 0,0 0 0,0 0 0,0 0-1,0-1 1,1 1 0,0 0 0,-1 0 0,1 0-94,4 15 4,0-1-1,1 0 1,1 1 0,0-2-1,1 1 1,1-1 0,1-1 0,0 0-1,1 0 1,1-1 0,0 0-1,1-1 1,1 1-4,7 8-42,2 0 0,0-2-1,1 0 1,1-2 0,0 0 0,1-2-1,2-1 1,-1-1 0,1-1 0,1-2 0,6 1 42,-33-11-11,0 0 1,1-1 0,-1 1 0,0-1-1,0 0 1,1 1 0,-1-1 0,0 0-1,1 0 1,-1-1 0,0 1-1,0 0 1,1-1 0,-1 1 0,0-1-1,0 0 1,0 0 0,0 0 0,0 0-1,0 0 1,0 0 0,0-1 0,0 1-1,0 0 1,0-1 0,-1 0 0,1 1-1,-1-1 1,1 0 0,-1 0 0,0 0-1,0 0 1,0 0 0,0 0 0,0 0-1,0 0 1,0 0 0,-1-1 0,1 1-1,-1 0 1,0 0 0,1-1-1,-1 1 1,0 0 0,0-1 0,-1 1-1,1 0 1,0 0 0,-1-1 0,1 1-1,-1-1 11,-1-42 198,-1 0-1,-3 0 1,-1 1-1,-3 0 1,-13-40-198,22 81 0,0-3 0,0 1 0,0-1 0,0 1 0,-1 0 0,0-1 0,0 1 0,0 0 0,-1 0 0,0 1 0,1-1 0,-2 0 0,1 1 0,-1 0 0,1 0 0,-1 0 0,0 0 0,0 0 0,-1 1 0,1 0 0,-1 0 0,1 3 0,1 1 0,-1 0 0,1 0 0,0 0 0,-1 0 0,1 1 0,0-1 0,0 1 0,0 0 0,0 0 0,0 0 0,1 0 0,-1 1 0,1-1 0,-1 1 0,1 0 0,0-1 0,0 1 0,0 0 0,0 0 0,0 0 0,1 1 0,-1-1 0,0 0 0,-22 41-661,1 2-1,3 0 1,1 1-1,2 1 1,3 0-1,2 1 1,2 1 0,2 0-1,2 0 1,1 34 661,5-65-7858,0-5-6209</inkml:trace>
  <inkml:trace contextRef="#ctx0" brushRef="#br3" timeOffset="158609.943">4818 5365 21845,'0'0'2882,"0"0"-143,0 0-337,0 0-1078,6 18-592,72 240 111,-64-209-843,-2 1 0,-3 0 0,-1 0 0,-3 1 0,-2 0 0,-3 45 0,-2-84-249,0 1 1,-1-1-1,0 1 1,-1-1-1,0 0 1,-1 0-1,-1-1 0,0 1 1,0-1-1,-1-1 1,0 1-1,-1-1 1,0 0-1,-1-1 0,0 0 1,0 0-1,-1-1 1,0-1-1,-1 1 1,0-1 248,-16 8-1437,-1 0 0,-1-2 1,0-1-1,-1-1 1,0-2-1,-1-1 0,-16 2 1437,14-5-12934</inkml:trace>
  <inkml:trace contextRef="#ctx0" brushRef="#br3" timeOffset="156811.603">916 5674 20724,'0'0'3219,"0"0"-454,0 0-325,0 0-908,0 0-780,0 0-335,6 18-11,26 131 90,-32-108-494,3-1-1,1 1 1,2-1-1,1 0 1,3-1 0,1 0-1,2 0 1,1-1-1,2-1 1,21 34-2,-36-67 0,1-1 0,-1 1 0,1-1 0,0 1 0,1-1 0,-1 0 0,0 0 0,1 0 0,0 0 0,-1 0 0,1 0 0,0-1 0,0 0 0,1 1 0,-1-1 0,1 0 0,-1-1 0,1 1 0,-1 0 0,1-1 0,0 0 0,0 0 0,-1 0 0,1-1 0,0 1 0,0-1 0,0 0 0,0 0 0,0 0 0,0 0 0,0-1 0,0 0 0,0 1 0,-1-2 0,1 1 0,0 0 0,-1-1 0,1 1 0,0-1 0,-1 0 0,0 0 0,0-1 0,2 0 0,13-20 0,-2-1 0,0-1 0,-1 0 0,-2-1 0,-1 0 0,0-1 0,-2 0 0,5-26 0,-12 43 0,106-349 0,-76 293 0,-40 97-5784,2-13 747,-2 16-5506</inkml:trace>
  <inkml:trace contextRef="#ctx0" brushRef="#br3" timeOffset="157553.317">2010 5906 14958,'0'0'4890,"2"-14"-1660,2 0-2329,6-79 5389,-10 90-6246,-1 1 1,0 0-1,1-1 1,-1 1-1,0 0 1,0 0-1,-1 0 1,1 0-1,0 0 1,-1 0-1,1 0 0,-1 0 1,0 0-1,1 1 1,-1-1-1,0 1 1,0-1-1,0 1 1,0 0-1,0 0 1,-1 0-1,1 0 1,0 0-1,0 0 1,-1 1-1,1-1 1,-1 1-1,1-1 1,0 1-1,-1 0 1,1 0-1,-1 0 1,1 0-1,0 1 1,-1-1-1,0 1-44,-87 21 897,73-13-897,0 1 1,1 0-1,0 1 0,0 1 0,2 1 1,-1 0-1,2 1 0,-1 0 1,2 1-1,0 1 0,1 0 1,1 0-1,0 1 0,1 0 0,1 1 1,1 0-1,0 0 0,0 5 0,2-7-1,1 0 0,0 0 0,1 1-1,0-1 1,2 1 0,0 0-1,1 0 1,1-1 0,0 1 0,1 0-1,1-1 1,0 1 0,2-1 0,0 0-1,0 0 1,2-1 0,0 1-1,0-1 1,2-1 0,0 0 0,2 3 1,-8-13-28,0 0 0,0 0 0,1 0 0,-1-1 0,1 0 0,-1 1 0,1-1 0,0 0 0,1-1 0,-1 1 0,0-1 0,1 0 0,-1 0 0,1 0 0,0 0 0,0-1 0,-1 0 0,1 0 0,0 0 0,0-1 0,0 0 0,0 0 0,0 0 0,0 0 0,0-1 0,0 0 0,0 0 0,0 0 0,-1 0 0,1-1 0,0 0 0,-1 0 0,1 0 0,-1-1 0,0 1 0,0-1 0,2-2 28,14-16 99,-1-1 1,-1-1-1,-2 0 0,0-1 0,-1-1 1,-2-1-1,0 0 0,-2-1 1,-1 0-1,2-10-99,4-3 13,-1-1 0,-3 0-1,-1-1 1,-2 0 0,3-39-13,-18 74 0,-5 29 0,3 6 0,1 1 0,2 1 0,1-1 0,1 1 0,2-1 0,0 1 0,3 5 0,-2-7 0,-1-19-218,0 1 0,0 0 0,1-1 1,1 1-1,-1 0 0,2 0 0,-1-1 0,1 1 0,1-1 0,0 1 1,0-1-1,1 0 0,0 0 0,0 0 0,1-1 0,1 0 0,-1 0 1,1 0-1,0 0 0,1-1 0,1 1 218,41-2-2407,-40-10 2400,0 0-1,0 0 1,0-1 0,-1-1-1,1 1 1,-1-1 0,-1-1-1,1 1 1,-1-1 0,0-1-1,0 0 8,17-25 589,-2 0-1,-1-2 1,-2 0 0,-2-1-1,0-1 1,-3 0-1,-1-1 1,-2-1-1,-2 0 1,-1-1-1,-2 1 1,1-34-589,2-11 0,-1 431 0,-2-151-16,-6-193-73,0 1 1,0 0-1,0-1 1,0 1-1,-1 0 1,0 0-1,0-1 0,0 1 1,0-1-1,0 1 1,0-1-1,-1 1 1,0-1-1,0 0 0,0 0 1,0 0-1,0 0 1,-1 0-1,1 0 1,-1-1-1,0 1 0,0 0 89,1-4 1,-1 0 0,1 0 0,0-1 0,0 1-1,0 0 1,0-1 0,0 1 0,0-1-1,1 1 1,-1-1 0,0 0 0,1 0-1,-1 0 1,1 0 0,0 0 0,0 0-1,-1 0 1,1-1 0,1 1 0,-1 0-1,0-1 1,1 1 0,-1 0 0,1-1 0,-1 1-1,1-1 1,0 1 0,0-3-1,-3-17 97,1-1 0,0 1 0,2-1 0,1 0 1,0 1-1,2-1 0,0 1 0,2 0 0,0 0 0,2 0 1,0 1-1,2-1 0,0 2 0,1 0 0,1 0 0,1 0 1,0 2-1,2-1 0,0 2 0,7-6-97,-13 16-88,0 0 0,1 0-1,0 1 1,0 0 0,1 1 0,0 0 0,0 0 0,0 1-1,0 1 1,1-1 0,-1 2 0,1-1 0,0 2 0,-1-1-1,1 2 1,0-1 0,0 1 0,0 1 0,0 0 0,0 1-1,-1 0 1,1 0 0,0 1 0,-1 0 0,0 1-1,0 0 1,0 1 0,0 0 0,1 2 88,16 19-4111,-4 1-3090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2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377 100 16720,'6'-32'3092,"0"-1"175,-5-1 3015,-6 34-3031,-148 122-3096,126-97-155,2 0 0,1 2 0,1 1 0,1 1 0,2 1 0,1 1 0,1 1 0,9-16 0,1 2 0,1-1 0,1 0 0,0 1 0,1 1 0,1-1 0,0 0 0,2 1 0,0 0 0,1 0 0,1-1 0,1 1 0,0 0 0,3 7 0,-1-16-4,0-1 0,1 0 0,0 0 1,0-1-1,1 1 0,0-1 0,0 0 0,1 0 0,0 0 1,1-1-1,0 0 0,0 0 0,0-1 0,1 0 0,0 0 1,0-1-1,0 0 0,1 0 0,0-1 0,0 0 0,0 0 1,0-1-1,1-1 0,-1 0 0,1 0 0,-1 0 0,1-1 1,0-1-1,0 0 0,0 0 0,-1-1 0,10-1 4,-8 0 4,-1 0 0,0-1 0,0 0 0,0-1-1,-1 0 1,1 0 0,-1-1 0,0 0 0,0-1 0,0 0-1,-1 0 1,0-1 0,0 0 0,-1-1 0,0 1 0,0-1-1,-1-1 1,0 1 0,0-1 0,-1 0 0,0-1 0,0 1-1,-1-1 1,-1 0 0,0 0 0,0 0 0,-1 0 0,0 0 0,-1-1-1,0 1 1,0-1 0,-1-5-4,-2 9 0,-1 0 0,1 1 0,-1-1 0,0 1 0,-1 0 0,0 0 0,1 0 0,-2 0 0,1 1 0,-1-1 0,0 1 0,0 1 0,0-1 0,-1 1 0,1-1 0,-1 1 0,0 1 0,-1 0 0,1-1 0,0 2 0,-1-1 0,0 1 0,0 0 0,1 0 0,-1 1 0,0 0 0,0 0 0,0 1 0,0 0 0,-1 0 0,1 0 0,0 1 0,0 0 0,1 1 0,-1-1 0,0 1 0,0 1 0,1-1 0,-1 1 0,1 0 0,-2 2 0,-49 31-1858,52-32 1382,1 0-1,-1 1 1,1-1 0,-1 1 0,1 0 0,1 0 0,-1 0 0,1 1-1,0-1 1,0 1 0,1 0 0,-1 0 0,1 0 0,1 0-1,-1 0 477,-1 26-8039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2.5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154 187 15791,'35'-159'12647,"-39"131"-8441,-62 153-4083,38-36-158,3 1-1,4 1 1,4 1 0,4 1 0,4 0-1,4 0 1,4 1 0,6 18 35,-6 0-401,0-46-3961,1-10-4462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3.2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66 16592,'0'0'4559,"0"0"-1634,0 0-432,0 0-75,0 0-619,0 0-661,6-10-428,-5 7-676,1-1-30,-1 1 0,1 0 0,-1 0 0,1 0 0,0 0 0,0 0 0,0 1 0,1-1 0,-1 0 0,1 1 0,-1 0 0,1 0 0,0 0 0,0 0 0,0 0-1,0 0 1,0 1 0,0-1 0,0 1 0,1 0 0,-1 0 0,1 0 0,-1 1 0,0-1 0,3 1-4,4-1 0,59 3 0,-68-2 0,0 0 0,1 1 0,-1-1 0,0 0 0,1 0 0,-1 1 0,0-1 0,1 1 0,-1-1 0,0 1 0,0-1 0,1 1 0,-1 0 0,0 0 0,0 0 0,0-1 0,0 1 0,0 0 0,0 0 0,0 0 0,-1 0 0,1 1 0,0-1 0,0 0 0,-1 0 0,1 0 0,-1 1 0,1-1 0,-1 0 0,1 1 0,-1-1 0,0 0 0,0 1 0,0-1 0,0 0 0,0 1 0,0-1 0,0 1 0,0-1 0,0 0 0,-1 1 0,1-1 0,-5 10 0,-1-1 0,0 0 0,-1 0 0,0 0 0,-1-1 0,0 0 0,0 0 0,-1-1 0,0-1 0,0 1 0,0-1 0,-12 5 0,16-8 0,-137 96 0,142-100 0,-1 0 0,0 0 0,1 0 0,-1 0 0,1 0 0,-1 0 0,1 0 0,-1 1 0,1-1 0,-1 0 0,1 0 0,-1 1 0,1-1 0,-1 0 0,1 1 0,0-1 0,-1 0 0,1 1 0,-1-1 0,1 1 0,0-1 0,-1 0 0,1 1 0,0-1 0,0 1 0,-1-1 0,1 1 0,0-1 0,0 1 0,0 0 0,0-1 0,0 1 0,-1-1 0,1 1 0,0-1 0,0 1 0,0-1 0,1 1 0,-1-1 0,0 1 0,0 0 0,0-1 0,0 1 0,0-1 0,1 1 0,-1-1 0,0 1 0,0-1 0,1 1 0,-1-1 0,0 0 0,1 1 0,-1-1 0,1 1 0,32 5 0,44-10-1505,-1-3-1,0-4 1,0-3 0,53-17 1505,-123 29-145,44-11-7046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5.4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286 185 2979,'0'0'5877,"0"0"-3106,0 0-1052,0 0 310,0 0 239,0 0-367,-7-2-204,4 1-1669,-54-25 7311,56 23-7250,1-1 0,0 0-1,0 1 1,0-1-1,1 0 1,-1 1 0,1-1-1,0 0 1,0 1 0,0-1-1,1 1 1,-1-1-1,1 1 1,0 0 0,0 0-1,0 0 1,0 0-1,0 0 1,1 0 0,-1 0-1,1 1 1,0 0 0,0-1-1,0 1 1,0 0-1,0 0 1,0 0 0,1 1-1,-1-1 1,3 0-89,10-7 51,1 0 0,0 1 0,0 1 0,0 0 0,1 1-1,0 1 1,0 1 0,1 1 0,-1 0 0,1 1 0,0 1 0,-1 1 0,4 1-51,-18-1 19,0 1 0,0 0 0,0 0 0,0 0 0,0 0-1,0 0 1,-1 1 0,1 0 0,-1 0 0,1 0 0,-1 0 0,0 1 0,1-1 0,-1 1 0,0 0 0,-1-1 0,1 2 0,0-1-1,-1 0 1,0 0 0,0 1 0,0-1 0,0 1 0,0 0 0,-1-1 0,0 1 0,1 0 0,-1 0 0,-1 0 0,1 0 0,-1 0-1,1 0 1,-1 2-19,0 7 15,0 1 0,0-1 0,-2 0 0,1 1 0,-2-1-1,0 0 1,0 0 0,-1-1 0,-5 11-15,-7 11-74,-2 0 0,-1-1 1,-2-1-1,-1-1 0,-1-1 0,-2-1 1,-1-1-1,-1-2 0,-1 0 0,-2-2 0,-5 3 74,22-18 15,0 0-1,-1 0 0,0-2 0,0 1 1,-1-2-1,1 0 0,-1-1 0,-1 0 1,1-1-1,-1-1 0,0-1 0,0 0 1,1-1-1,-1 0 0,-12-2-14,24-1 17,1 0 0,0 0 0,0 0 0,0 0 0,0-1 0,0 0 0,0 1 0,0-1 0,1 0 0,0 0-1,-1 0 1,1-1 0,1 1 0,-1 0 0,0-1 0,1 0 0,-1 1 0,1-1 0,0 0 0,0 1 0,1-1 0,-1 0 0,1 0 0,0 0 0,0 0 0,0 1 0,0-1 0,1 0 0,0 0-1,-1 0 1,1 1 0,1-1 0,-1 0 0,0 1 0,1-1 0,0 1 0,0-1 0,0 1 0,0 0 0,2-2-17,0 0 0,1 0 0,0-1 0,0 2 0,0-1 0,1 0 0,0 1 0,0 0 0,0 1 0,0-1 0,0 1 0,1 0 0,-1 1 0,1 0 0,0 0 0,0 0 0,0 1 0,0 0 0,0 0 0,0 0 0,0 1 0,0 0 0,0 1 0,0 0 0,0 0 0,0 0 0,4 2 0,8 2 0,1 1 0,-2 1 0,1 0 0,-1 1 0,0 1 0,0 1 0,-1 1 0,13 11 0,151 150 0,-125-109-2973,-44-55-5302,-8-8 849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5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43 12972,'0'0'3844,"0"0"-641,0 0-230,0 0-426,0 0-727,0 0-458,0 0-407,-12 1 358,11 0-1297,1 0 0,-1 1 0,0-1 0,1 0-1,-1 0 1,1 1 0,-1-1 0,1 0 0,-1 1 0,1-1-1,0 0 1,0 1 0,0-1 0,0 1 0,0-1 0,0 0-1,0 1 1,0-1 0,0 1 0,1-1 0,-1 0 0,1 1-1,-1-1 1,1 0 0,-1 0 0,1 1 0,0-1-1,0 0 1,-1 0 0,1 0 0,0 0 0,0 0 0,0 0-1,0 0 1,0 0 0,0 0 0,1 0 0,-1-1 0,0 1-1,0 0 1,1-1 0,-1 1 0,0-1 0,1 1 0,-1-1-1,0 0 1,1 0 0,-1 0 0,0 1 0,1-1 0,-1 0-1,1-1 1,-1 1 0,0 0 0,1 0 0,-1-1-1,1 1-14,0-2 16,0 1 0,0-1 0,-1 1 0,1-1 0,-1 0 1,1 1-1,-1-1 0,0 0 0,1 0 0,-1 0 0,0 0 1,0 0-1,-1 0 0,1-1 0,0 1 0,-1 0 0,1 0 1,-1 0-1,0-1 0,0 1 0,0 0 0,0-1 0,0 1 1,0 0-1,0 0 0,-1-1 0,1 1 0,-1 0 0,0 0 1,0 0-1,0 0 0,0 0 0,0 0 0,0 0 0,0 0 1,-1 0-1,1 0 0,-1 0 0,1 1 0,-1-1 0,0 1 1,1-1-1,-1 1 0,0 0 0,0-1 0,0 1 0,0 0 1,0 0-1,0 1 0,-1-1 0,0 0-17,-11 7-2463,31 8-7635,0-11-2677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6.3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3 147 13421,'3'-14'3673,"-1"2"-2721,10-54 2619,-8 12 6848,-23 139-9688,15-7-731,4-1 0,2 1 0,7 25 0,-1-5 0,-5-35-1721,-3 32-5267,-1-40 2015,1-45-6585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6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7 247 13549,'0'0'3726,"0"0"-1452,10-14-165,81-105 3512,-80 107-5275,0 1 0,1 0 0,0 0-1,1 1 1,0 1 0,0 0 0,1 1 0,0 0-1,7-2-345,-15 7 95,-1 1 0,1 0 0,0 0 1,0 0-1,1 1 0,-1 0 0,0 0 0,0 1 0,1-1 0,-1 1 0,0 1 0,0-1 0,1 1 0,-1 0 0,0 0 0,0 1 0,0 0 0,0 0 0,0 0 0,0 1 0,-1 0 0,1 0 0,-1 1 0,0-1 0,2 2-95,-2 0-2,0 0-1,0 1 1,0-1 0,-1 1-1,0 0 1,0 0 0,0 0-1,-1 1 1,0-1 0,0 1-1,-1 0 1,1 0-1,-2 0 1,1 0 0,-1 0-1,0 0 1,0 0 0,-1 1-1,0-1 1,0 0 0,-1 0-1,0 1 1,0-1 0,-1 0-1,0 2 3,-4 10-19,0 0 0,-1 0-1,-1-1 1,-1 0 0,-1-1-1,0 0 1,-1-1-1,-11 14 20,4-8-70,-1 0-1,0-1 0,-2-1 1,0 0-1,-1-2 0,-1-1 0,-1 0 1,0-2-1,-1-1 0,-1-1 0,0-1 1,-18 5 70,43-16 13,0 0 0,0 0 1,0-1-1,0 1 0,0 0 0,0-1 1,0 1-1,0-1 0,0 1 1,0-1-1,0 0 0,-1 1 1,1-1-1,0 0 0,0 0 0,0 0 1,0 0-1,0 0 0,-1 0 1,1 0-1,0 0 0,0 0 1,0-1-1,0 1 0,0 0 0,0-1 1,0 1-1,-1-1 0,1 1 1,0-1-1,0 0 0,1 1 1,-1-1-1,0 0 0,0 0 0,0 1 1,0-1-1,1 0 0,-1 0 1,0 0-1,1 0 0,-1 0 0,1 0 1,-1 0-1,1 0 0,-1 0 1,1 0-1,0-1 0,0 1 1,-1 0-1,1 0 0,0 0 0,0 0 1,0 0-1,0-1 0,0 1 1,1 0-14,3-1 15,0-1 0,1 1 0,-1 1 1,1-1-1,-1 0 0,1 1 0,0 0 0,0 0 1,-1 1-1,1-1 0,0 1 0,0 0 1,0 0-1,0 1 0,0 0 0,-1-1 0,1 2 1,0-1-1,-1 0 0,2 1-15,142 89 0,-133-81-3,2 4-43,0-2 0,0 0-1,2-1 1,-1-1 0,1-1 0,1 0 0,-1-2 0,1 0 0,1-1 0,11 1 46,-3-17-2757,-23-13-4693,-6 9 793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7.3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 72 15278,'0'0'3177,"0"0"-156,0 0 102,-14-11-688,-43-36-727,39 34-395,17 13-341,12 0-134,211 45-529,-15-50 284,-206 6-593,0 0 0,0 0 0,1 0 0,-1 0 0,0 1 0,0-1 0,0 0 0,0 1 0,-1-1 0,1 1 0,0-1 0,-1 1 0,1 0 0,0-1 0,-1 1 0,0-1 0,1 1 0,-1 0 0,0-1 0,0 1 0,0 0 0,0-1 0,0 1 0,-1 0 0,1-1 0,-1 2 0,1 4 0,-2 81 0,-4 0 0,-4 0 0,-6 7 0,-4 43 0,-7 0-7277,11-64 1219,13-58-3028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2:57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240 1 20307,'0'0'5472,"0"0"-2429,0 0-1036,0 0-533,-14 13-1047,12-12-422,-13 14 0,0-1 0,1 2 1,1-1-1,1 2 1,0 0-1,-7 14-5,1 6 0,2 1 0,2 0 0,2 1 0,1 0 0,2 1 0,1 0 0,3 1 0,-1 39 0,6-63-112,0 0 0,1 0 0,0 0 0,2 0-1,0 0 1,1 0 0,1 0 0,4 9 112,-7-20-36,0-1 0,1 1 1,0-1-1,0 0 0,0 1 0,0-1 0,1-1 0,0 1 0,0-1 0,0 1 1,1-1-1,0 0 0,-1-1 0,1 1 0,0-1 0,1 0 0,-1 0 0,1-1 1,-1 0-1,1 0 0,0 0 0,0 0 0,-1-1 0,1 0 0,5 0 36,-5 0 52,-1-1 0,1 0 0,0 0-1,-1 0 1,1-1 0,-1 0 0,0 0-1,1 0 1,-1-1 0,0 0 0,0 0-1,1 0 1,-2 0 0,1-1 0,0 0 0,0 0-1,-1 0 1,0-1 0,0 1 0,0-1-1,0 0 1,0-1 0,-1 1 0,1 0-1,-1-1 1,-1 0 0,1 0 0,0 0 0,-1 0-1,0 0 1,-1 0 0,1 0 0,0-4-52,1 1 2,-1 1 0,0-1 0,-1 0 1,1 0-1,-1 0 0,-1 1 0,0-1 1,0 0-1,0 0 0,-1 0 0,0 0 1,-1 0-1,0 0 0,0 1 0,0-1 1,-1 1-1,0-1 0,-1 1 0,0 0 1,0 0-1,0 1 0,-1-1 0,0 1 1,0 0-1,-1 0 0,1 1 0,-1-1 1,0 1-1,-1 1 0,1-1 0,-1 1 1,0 0-1,0 1 0,-1-1 0,1 1 1,-1 1-1,1 0 0,-3-1-2,0 2-368,-1 0 0,1 0 0,0 1 0,-1 0 0,1 1 0,-1 0 0,1 1 0,0 0 0,0 1 1,-3 0 367,9-1-333,1-1 0,-1 1 0,0 0 0,1 0 0,-1 0 0,1 0 0,0 1 0,0-1 0,0 1 0,0 0 1,0 0-1,0 0 0,1 0 0,0 1 0,-1-1 0,1 1 0,1-1 0,-1 1 0,0 0 0,1-1 0,0 1 1,0 0-1,0 0 0,0 0 0,0 0 0,1 0 0,0 2 333,-1 22-13341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3.8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69 14798,'0'0'3683,"2"-13"-554,4-38-1,-9 46 136,-16 28-2602,19-23-563,-26 42 189,2 0 1,2 1-1,1 1 0,3 1 1,-2 10-289,10-16-5,8-31 17,8-27 50,5-18 9,-2 5 146,0 1-1,2 0 0,2 0 1,1 1-1,13-21-216,-25 47 36,0 0 0,0 1 1,0-1-1,0 1 0,1 0 0,0 0 1,-1 0-1,1 0 0,0 0 0,0 1 0,1-1 1,-1 1-1,0 0 0,1 0 0,0 0 0,-1 1 1,1-1-1,0 1 0,0 0 0,0 0 1,0 0-1,0 0 0,0 1 0,0-1 0,0 1 1,0 0-1,0 1 0,0-1 0,0 1 0,0-1 1,0 1-1,0 0 0,0 1 0,-1-1 1,1 1-1,0-1 0,3 3-36,7 10 0,-1 1 0,0 0 0,-1 1 0,0 0 0,-2 1 0,0 0 0,-1 1 0,0 0 0,3 13 0,58 98 0,-67-123-50,0-1 0,1 0 0,-1-1 0,1 1 1,0 0-1,0-1 0,1 0 0,-1 0 0,1 0 0,0-1 0,0 0 0,0 1 0,0-2 0,1 1 1,-1-1-1,1 1 0,-1-2 0,1 1 0,0-1 0,0 1 0,0-2 0,0 1 0,0-1 1,0 1-1,0-2 0,1 1 50,13-30-4148,-18 4-2840,-2 9-2744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28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1004 1323 6887,'0'0'779,"0"0"155,0 0 422,-16 11-96,-53 37-272,60-42-583,-1 0 1,0-1 0,0 0-1,0-1 1,-1 0 0,0 0 0,1-1-1,-1-1 1,0 0 0,0 0-1,-1-1 1,1-1 0,0 0 0,-5 0-406,15 0 44,0 0 1,0 0 0,1 0 0,-1 0 0,0 0 0,0 0 0,0 0 0,0 0 0,0 0-1,0-1 1,0 1 0,0 0 0,0-1 0,0 1 0,1 0 0,-1-1 0,0 1 0,0-1-1,0 1 1,1-1 0,-1 0 0,0 1 0,1-1 0,-1 0 0,1 1 0,-1-1-1,0 0 1,1 0 0,-1 1 0,1-1 0,0 0 0,-1 0 0,1 0 0,0 0 0,0 0-1,-1 0 1,1 0 0,0 1 0,0-1 0,0 0 0,0 0 0,0 0 0,0 0 0,0 0-1,1 0 1,-1 0 0,0 0 0,0 0 0,1 0 0,-1 1 0,0-1 0,1-1-45,30-44 410,12 7-373,2 3 0,1 1 1,2 3-1,1 1 0,39-16-37,115-57 993,4 9 0,93-23-993,-329 137 1025,-764 404 3641,-118 70-3678,858-463-935,47-22 9,36-18-81,536-265-56,1026-430 16,-1373 620 267,-178 73-202,-42 18-28,-379 233 1485,-657 422-625,948-600-651,3 3 0,-76 73-187,119-84-5,42-53 3,1 1-1,-1-1 1,1 1 0,-1-1 0,1 1 0,-1 0 0,1-1 0,-1 1 0,1-1 0,0 1 0,-1 0 0,1 0 0,0-1 0,0 1 0,0 0 0,-1-1 0,1 1 0,0 0 0,0 0-1,0-1 1,0 1 0,0 0 0,0 0 0,1-1 0,-1 1 0,0 0 0,0 0 0,0-1 0,1 1 0,-1 0 0,0-1 0,1 1 0,-1 0 0,0-1 0,1 1 0,-1-1 0,1 1-1,-1 0 1,1-1 0,0 1 0,-1-1 0,1 0 0,-1 1 0,1-1 0,0 1 0,-1-1 0,1 0 2,42 1-85,6-9 54,0-3 1,-1-1-1,0-2 0,2-4 31,840-332-458,-774 302 404,2055-810 374,-1824 737-331,-41 17-31,-47 22 36,85-14 33,-263 80-27,-56 21 17,-52 19 30,-183 93 305,-426 216 207,-494 280-648,849-431 196,218-123-160,64-60 48,0 1 1,0-1-1,0 1 1,1 0 0,-1-1-1,0 1 1,0 0 0,0 0-1,0 0 1,0 0-1,1 0 1,-1 0 0,0 0-1,0 0 1,0 0-1,0 0 1,0 1 0,0-1-1,1 0 1,-1 1 0,0-1-1,0 1 1,0-1-1,0 1 1,0-1 0,0 1-1,-1 0 1,1 0 0,0-1-1,0 1 1,0 0-1,-1 0 1,1 0 0,0 0-1,-1 0 1,1 0-1,-1 0 1,1 0 0,-1 0-1,1 0 1,-1 0 0,0 1-1,0-1 1,0 0-1,1 0 1,-1 0 0,0 0-1,0 0 1,0 1-1,-1-1 1,1 0 0,0 0-1,0 0 1,-1 0 0,1 0-1,0 0 1,-1 0-1,1 0 1,-1 0 0,0 0-1,1 0 1,-1 0 0,0 0-1,1 0 1,-1 0-1,0 0 1,-1 0 4,37-4-54,0-1-1,0-2 1,0-2-1,-1-1 1,20-8 54,723-271 3,-557 199-44,2764-980 116,-2696 986 155,-237 73-1,-55 21-122,-178 88-91,-1046 482-16,1173-555 0,-1229 624 0,1060-506 0,198-116 0,55-21 0,12-15 0,0-2 0,0-3 0,-1-1 0,13-7 0,-45 18 0,186-77 0,51-24 0,1480-582 0,-1548 621 0,1309-437 0,-1408 481 0,-63 23 0,-45 14 0,19-10 0,-883 406 0,546-257 0,300-133 0,-412 189 0,-35 45 0,430-220 0,1 3 0,3 3 0,-9 9 0,26-1 0,43-49 0,1 0 0,0-1 0,-1 1 0,1 0 0,0-1 0,-1 1 0,1 0 0,0-1 0,0 1 0,0 0 0,-1-1 0,1 1 0,0 0 0,0 0 0,0-1 0,0 1 0,0 0 0,0-1 0,1 1 0,-1 0 0,0 0 0,0-1 0,0 1 0,1 0 0,-1-1 0,0 1 0,1 0 0,-1-1 0,1 1 0,-1-1 0,0 1 0,1-1 0,-1 1 0,1-1 0,0 1 0,-1-1 0,1 1 0,-1-1 0,1 1 0,0-1 0,-1 0 0,1 0 0,0 1 0,64 1 0,20-15 0,-1-4 0,-1-3 0,-1-4 0,31-15 0,-41 15 0,1488-508 0,-1235 424 0,909-290 0,-1181 381 0,-43 14 0,-33 11 0,0 0 0,-1307 470 0,833-285 0,-271 155 0,549-221 0,219-127 0,-29 27 0,29-26 0,-1-1 0,1 1 0,0-1 0,0 1 0,-1-1 0,1 1 0,0-1 0,0 1 0,-1-1 0,1 1 0,0-1 0,0 1 0,0-1 0,0 1 0,0-1 0,0 1 0,0-1 0,0 1 0,0-1 0,0 1 0,0 0 0,0-1 0,0 1 0,1-1 0,-1 1 0,0-1 0,0 1 0,1-1 0,-1 1 0,0-1 0,0 0 0,1 1 0,-1-1 0,1 1 0,-1-1 0,0 0 0,1 1 0,-1-1 0,1 0 0,-1 1 0,1-1 0,-1 0 0,1 0 0,-1 1 0,1-1 0,-1 0 0,1 0 0,-1 0 0,1 0 0,-1 0 0,1 0 0,-1 0 0,1 0 0,-1 0 0,1 0 0,0 0 0,-1 0 0,1 0 0,-1 0 0,1 0 0,-1-1 0,21 2 0,0-2 0,0-1 0,0 0 0,0-2 0,0 0 0,-1-2 0,4-1 0,-5 2 0,1142-340 0,133-2 0,-1031 299 0,-214 47 0,-49 11 0,-139 65 0,-341 127-265,188-83-1456,-142 86 1721,196-56-7815,165-89 448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4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141 129 13581,'0'0'4570,"0"0"-1448,0 0 7,-10-13-535,-26-41-725,35 53-1793,0 0-1,0 0 1,0 0 0,0 0 0,0 0 0,1 0 0,-1-1 0,0 1-1,1 0 1,-1 0 0,1-1 0,-1 1 0,1 0 0,0 0 0,0-1-1,-1 1 1,1 0 0,0-1 0,0 1 0,0 0 0,1-1 0,-1 1-1,0 0 1,0-1 0,1 1 0,-1 0 0,1-1 0,-1 1 0,1 0 0,-1 0-1,1 0 1,0 0 0,-1-1 0,1 1 0,0 0 0,0 0 0,0 0-1,0 1 1,0-1 0,0 0 0,0 0 0,0 0 0,1 1 0,-1-1-1,0 1 1,0-1 0,1 1-76,52-9 294,-53 9-267,88 21-7,-87-20-20,0 0 0,0 0 0,0 1 0,0-1-1,-1 0 1,1 1 0,0-1 0,0 1 0,-1 0 0,1 0 0,-1-1 0,0 1 0,1 0 0,-1 0-1,0 0 1,0 0 0,0 0 0,-1 1 0,1-1 0,0 0 0,-1 0 0,1 1 0,-1-1-1,0 0 1,0 1 0,0-1 0,0 0 0,0 0 0,0 1 0,-1-1 0,1 0 0,-1 1 0,0-1-1,1 0 1,-1 0 0,0 0 0,0 0 0,-1 1 0,-8 10 0,0-2 0,0 0 0,-1 0 0,0 0 0,-1-2 0,0 1 0,-1-2 0,0 0 0,0 0 0,-11 4 0,17-9 0,-120 69 0,127-72 0,1-1 0,-1 1 0,0 0 0,1-1 0,-1 1 0,0 0 0,1 0 0,-1-1 0,0 1 0,1 0 0,-1 0 0,1-1 0,-1 1 0,0 0 0,1 0 0,-1 0 0,1 0 0,-1 0 0,0 0 0,1 0 0,-1 0 0,1 0 0,-1 0 0,1 0 0,-1 0 0,1 0 0,-1 0 0,0 0 0,1 0 0,-1 0 0,1 1 0,-1-1 0,0 0 0,1 0 0,-1 0 0,0 1 0,1-1 0,-1 0 0,0 0 0,1 1 0,-1-1 0,0 0 0,1 1 0,-1-1 0,0 1 0,0-1 0,0 0 0,1 1 0,-1-1 0,0 1 0,0-1 0,0 0 0,0 1 0,0-1 0,0 1 0,0-1 0,0 0 0,0 1 0,0-1 0,0 1 0,0-1 0,0 1 0,0-1 0,0 1 0,0-1 0,0 0 0,5 0 0,77-5-1153,-1-3 1,1-4-1,39-13 1153,-121 25-1,124-30-7190,-72 14-128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5.7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64 114 6342,'0'0'11563,"7"-16"-6726,20-49-1549,-18 33 1011,-18 42-1877,-8 22-2420,2 2 0,2-1 0,1 2 0,2 0 0,1 0 0,1 0 0,2 1 0,1 16-2,3-35 0,1-1 0,1 1 0,1-1 0,0 1 0,1-1 0,1 1 0,0-1 0,1 0 0,1 0 0,0-1 0,2 1 0,-1-1 0,2 0 0,0-1 0,1 0 0,0 0 0,11 11 0,-17-22 0,1 0 0,0 0 0,0 0 0,0 0 0,1-1 0,-1 0 0,1 0 0,-1 0 0,1 0 0,0-1 0,-1 1 0,1-1 0,0 0 0,0-1 0,0 1 0,0-1 0,0 0 0,0 0 0,0-1 0,0 0 0,0 1 0,-1-2 0,1 1 0,0 0 0,2-2 0,5-2 0,0 0 0,-1 0 0,1-2 0,-1 1 0,0-1 0,-1-1 0,0 0 0,0-1 0,1-1 0,6-8 0,0-1 0,-2-1 0,0 0 0,-1-1 0,-1 0 0,-2-1 0,0-1 0,-1 0 0,-1 0 0,-1-1 0,-1 0 0,-1 0 0,-1 0 0,-2-1 0,0 0 0,-2 0 0,0-9 0,-1 28 0,-1 0 0,1 1 0,-1-1 0,0 0 0,0 1 0,-1-1 0,0 1 0,0-1 0,0 1 0,-1 0 0,1 0 0,-1 0 0,0 0 0,-1 0 0,1 1 0,-1-1 0,0 1 0,0 0 0,-1 0 0,1 1 0,-1-1 0,1 1 0,-1 0 0,0 0 0,0 0 0,-1 1 0,1 0 0,0 0 0,-1 0 0,0 1 0,1 0 0,-5-1 0,-103 6-3017,103-1 2313,1 1 0,-1 0 1,1 0-1,-1 1 0,1 0 0,1 1 0,-1-1 0,1 2 0,0-1 0,0 1 0,1 1 0,0-1 0,0 1 0,1 0 0,-1 2 704,-13 20-11087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5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0 20147,'0'0'3886,"0"0"-768,0 0-556,0 0-939,0 0-651,-5 10-572,-18 34-341,23-43-59,-1 1 0,0 0 0,0 0 0,1 0 0,-1 0 0,1 0 0,-1 0 0,1 0 0,0 0 0,0 0 0,0 0 0,0 0 0,0 0 0,0 0 0,1 0 0,-1 0 0,1 0 0,-1 0 0,1 0 0,0 0 0,0 0 0,0-1 0,0 1 0,0 0 0,0 0 0,0-1 0,0 1 0,1-1 0,-1 1 0,1-1 0,-1 0 0,1 1 0,0-1 0,-1 0 0,1 0 0,0 0 0,0 0 0,0-1 0,-1 1 0,1 0 0,2 0 0,8-35-2135,-11 11-2802,-1 7-1679,0-3-7755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6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84 468 32,'0'0'5360,"0"0"-2979,0 0-540,0 0 1,0 0-262,0 0 161,0 0 490,3-1 171,-2 1-2292,0 0-1,-1 0 1,1 0-1,0 0 1,-1-1-1,1 1 1,-1 0-1,1 0 0,-1-1 1,1 1-1,-1 0 1,1-1-1,-1 1 1,1-1-1,-1 1 1,1-1-1,-1 1 1,1-1-1,-1 1 0,0-1 1,1 1-1,-1-1 1,0 1-1,0-1 1,1 0-1,-1 1 1,0-1-1,0 1 1,0-1-1,0 0 0,0 1 1,0-1-1,0 0 1,0 1-1,0-1 1,0 1-1,0-1 1,0 0-1,0 1 1,0-1-1,-1 0 0,1 1 1,0-1-1,0 1 1,-1-1-1,1 1 1,0-1-1,-1 1 1,1-1-1,-1 1 1,1-1-1,-1 1 0,1-1 1,-1 1-1,1 0 1,-1-1-1,1 1 1,-1 0-1,1-1 1,-1 1-1,1 0 0,-1 0 1,0 0-1,1-1 1,-1 1-110,-5-7 562,-3-3-156,0-1-1,1 0 1,1-1 0,0 0 0,0 0-1,1-1 1,0 1 0,1-1-1,1-1 1,0 1 0,1-1 0,0 1-1,1-1 1,0-11-406,2 12 0,0-1 0,1 1 0,1 0 0,0 0 0,0 0 0,1 0 0,1 0 0,0 0 0,1 1 0,0 0 0,1 0 0,1-1 0,-4 8 0,0 1 0,0-1 0,0 1 0,1 0 0,-1 0 0,1 0 0,0 0 0,1 1 0,-1 0 0,0-1 0,1 2 0,0-1 0,-1 0 0,1 1 0,0 0 0,0 0 0,1 0 0,-1 1 0,0 0 0,1 0 0,-1 0 0,0 1 0,1 0 0,-1 0 0,1 0 0,-1 0 0,1 1 0,-1 0 0,0 0 0,4 1 0,-3 1-9,0 0 1,1 0-1,-1 0 1,0 1-1,0 0 1,-1 0-1,1 0 1,-1 1-1,0 0 1,0 0-1,-1 0 1,1 1-1,-1-1 1,-1 1-1,1 0 1,-1 0-1,0 1 1,0-1-1,0 1 1,-1-1-1,0 1 1,-1 0-1,1 0 1,-1 0-1,0-1 1,-1 1-1,0 0 1,0 0-1,-1 0 1,1 0-1,-1 0 1,-1 0-1,0 0 1,0 0-1,0-1 1,0 1-1,-4 5 9,-13 30-237,-1-1 0,-1-1-1,-3-1 1,-15 18 237,13-20-44,1 2-1,2 1 1,2 0 0,-5 17 44,24-54-3,0 0 1,1 0 0,-1 0 0,1 0 0,-1 0-1,1 0 1,0 0 0,0 1 0,0-1 0,0 0-1,1 1 1,0-1 0,-1 0 0,1 1-1,0-1 1,1 1 0,-1-1 0,0 0 0,1 1-1,0-1 1,0 0 0,0 0 0,0 1 0,0-1-1,1 0 1,0 0 0,-1 0 0,1-1-1,0 1 1,0 0 0,1-1 0,-1 1 0,0-1-1,1 0 1,0 1 0,-1-1 0,1-1 0,0 1-1,0 0 1,0-1 0,2 2 2,11-2 64,-1 0 0,1 0-1,0-2 1,-1 0 0,1 0 0,-1-2 0,0 0 0,0 0-1,0-1 1,0-1 0,0-1 0,-1 0 0,0-1 0,0-1-1,-1 0 1,0 0 0,0-1 0,-1-1 0,0 0 0,-1-1-1,0 0 1,-1-1 0,0 0 0,-1-1-64,-4 6 0,0 0 0,0 0 0,-1 0 0,0 0 0,-1 0 0,1-1 0,-1 0 0,-1 0 0,0 0 0,0 0 0,0 0 0,-1 0 0,0 0 0,-1-1 0,0 1 0,0 0 0,-1 0 0,0-1 0,0 1 0,-1 0 0,0 0 0,0 0 0,-1 0 0,0 1 0,-1-1 0,0 1 0,0 0 0,0 0 0,-1 0 0,0 0 0,0 1 0,-1 0 0,-2-3 0,-99-29-2173,-7 31-4163,85 7-4021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7.3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112 228 14638,'23'-227'17093,"-21"303"-16057,-9-12-1036,-3-2 0,-3 1 0,-10 27 0,18-70-32,0-1 0,-2 0 0,0 0 0,-1-1 0,-1 0 0,0 0 0,-8 10 32,16-29 4,0 1 1,0 0-1,0-1 1,0 1-1,0-1 1,1 1-1,-1-1 0,0 1 1,0-1-1,1 0 1,-1 1-1,0-1 1,1 0-1,-1 1 1,0-1-1,1 0 1,-1 0-1,1 0 0,-1 0 1,1 0-1,0 1 1,-1-1-1,1 0 1,0 0-1,0 0 1,0 0-1,-1 0 1,1 0-1,0 0 0,0 0 1,1 0-1,-1 0 1,0 0-1,0 0 1,0 0-1,0 0 1,1 0-1,-1 0 1,1 1-1,-1-1 0,0 0 1,1 0-1,0 0 1,-1 0-5,0 0 7,1-6-7,-1 1 1,1-1-1,1 1 1,-1-1-1,1 1 0,0-1 1,0 1-1,1 0 1,0 0-1,0 0 1,1 0-1,-1 1 1,1-1-1,0 1 1,1 0-1,-1 0 1,1 0-1,0 1 1,0 0-1,1 0 1,-1 0-1,1 1 1,0-1-1,0 1 1,0 1-1,0-1 0,1 1 1,-1 0-1,0 0 1,1 1-1,0 0 1,-1 0-1,1 1 1,0 0-1,-1 0 1,1 0-1,0 1 1,-1 0-1,1 0 1,-1 1-1,1 0 1,-1 0-1,0 0 1,0 1-1,5 2 0,139 123 0,-147-126 0,0 0 0,0 0 0,1 0 0,-1-1 0,0 1 0,1-1 0,0 0 0,-1 0 0,1-1 0,0 1 0,-1-1 0,1 1 0,0-1 0,0 0 0,-1 0 0,1-1 0,0 1 0,-1-1 0,1 0 0,0 0 0,-1 0 0,1-1 0,-1 1 0,0-1 0,1 1 0,-1-1 0,0 0 0,0-1 0,0 1 0,0 0 0,0-1 0,-1 0 0,1 0 0,1-2 0,5-6 0,-1 1 0,-1-1 0,0-1 0,0 1 0,-1-1 0,-1-1 0,0 1 0,0-1 0,-1-2 0,14-98 0,-35 151 0,-4 31 0,3 1 0,2 1 0,4 1 0,4-1 0,1 10 0,6-64-44,-2 3-521,1 0 1,1 0-1,0 0 1,2 0-1,0 0 1,2 0-1,0 0 1,1 0-1,3 8 565,9-1-5562,5-11-3834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7.6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331 105 19026,'1'-30'1964,"3"-10"580,4 5 3619,-63 117-3093,7-17-3070,20-34 0,1 2 0,2 0 0,1 2 0,2 1 0,2 1 0,1 1 0,1 0 0,3 1 0,1 1 0,2 0 0,-3 23 0,14-55 0,1-1 0,-1 1 0,2-1 0,-1 1 0,1-1 0,0 0 0,1 1 0,0-1 0,0 0 0,0 0 0,1 0 0,0 0 0,1 0 0,-1-1 0,1 1 0,0-1 0,1 0 0,0 0 0,-1-1 0,2 1 0,-1-1 0,1 0 0,0-1 0,0 1 0,0-1 0,0-1 0,1 1 0,0-1 0,0 0 0,0 0 0,0-1 0,0 0 0,0 0 0,1-1 0,5 1 0,-4 0 0,-1-1 0,1 0 0,0-1 0,0 0 0,0 0 0,0-1 0,0 0 0,0 0 0,0-1 0,-1-1 0,1 1 0,-1-1 0,0-1 0,1 1 0,-1-1 0,-1-1 0,1 0 0,-1 0 0,0 0 0,0-1 0,0 0 0,-1 0 0,0-1 0,0 1 0,0-2 0,1-1 0,0 0 0,-1 0 0,0-1 0,-1 0 0,0 0 0,-1 0 0,1 0 0,-2-1 0,0 0 0,0 0 0,-1 1 0,0-2 0,-1 1 0,0 0 0,-1 0 0,-1 0 0,1 0 0,-2 0 0,-1-9 0,1 16 0,0 0 0,0 0 0,-1 0 0,0 0 0,0 1 0,0-1 0,0 1 0,0-1 0,-1 1 0,1 0 0,-1 1 0,0-1 0,0 0 0,0 1 0,0 0 0,0 0 0,0 0 0,-1 1 0,1-1 0,-1 1 0,1 0 0,-1 1 0,0-1 0,-1 1 0,-113 4 0,52 18-2624,64-20 2201,-1 0 0,1 0 0,-1 0 0,1 0 0,0 1 0,0-1 0,0 1 0,0 0 0,0 0 0,1 0 1,-1 0-1,1 1 0,0-1 0,0 0 0,0 1 0,0 0 0,1-1 0,-1 1 0,1 0 0,0 0 0,0 0 0,1 0 0,-1 0 0,1 1 423,0 17-11920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7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48 112 21749,'5'-36'1266,"1"-5"713,-4 7 3397,-6 90-2979,3 393-2397,-3-397-196,-2 1 0,-3-2-1,-2 1 1,-12 34 196,20-73-2234,3-6-3080,0-7-1920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8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35 269 6694,'0'0'12412,"0"0"-7410,0 0-2050,0 0-363,0 0-843,-8-13-774,-18-39-620,27 50-350,1 0 0,0 0 0,0 1 0,0-1 0,0 0 0,0 1 0,0 0 0,0-1 0,1 1 0,-1 0 0,0 0 0,1 1 0,-1-1 0,1 0 0,-1 1 0,1-1 0,-1 1 0,1 0 0,-1 0 0,1 0 0,-1 0-1,1 0 1,-1 1 0,1-1 0,-1 1 0,1 0-2,10-2-3,594 0-195,-606 1 196,-1 1 0,0-1-1,0 0 1,1 0 0,-1 1-1,0-1 1,1 0 0,-1 0-1,0 0 1,1 0 0,-1 0-1,0 1 1,1-1 0,-1 0-1,1 0 1,-1 0 0,0 0-1,1 0 1,-1 0 0,0 0-1,1 0 1,-1 0 0,1-1-1,-1 1 1,0 0 0,1 0-1,-1 0 1,0 0 0,1 0-1,-1-1 1,0 1 0,0 0-1,1 0 1,-1 0 0,0-1-1,1 1 1,-1 0 0,0-1-1,0 1 1,0 0 0,1 0-1,-1-1 1,0 1 0,0 0-1,0-1 1,0 1 0,1 0-1,-1-1 1,0 1-1,0-1 1,0 1 0,0 0-1,0-1 1,0 1 0,0 0-1,0-1 1,0 1 0,0 0-1,0-1 1,0 1 0,-1-1-1,1 1 1,0 0 0,0-1-1,0 1 1,0 0 0,-1 0-1,1-1 1,0 1 2,-21-17-57,-193-121 473,177 121-416,25 61 0,-21 276 0,15-38-422,22-241-2826,3-16-3513,3-4-7247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9.2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73 220 12428,'0'0'3758,"0"0"-416,3-14 5,10-45-464,-10 50-2657,1 0 0,0 1 0,0-1 0,1 1 0,0 0 0,0 1 0,1-1 1,0 1-1,0 0 0,1 0 0,0 1 0,0 0 0,0 0 0,1 1 0,0 0 0,0 0 1,0 1-1,1 0 0,-1 0 0,1 1 0,0 0 0,0 1 0,0 0 0,1 0 0,-1 1 0,0 0 1,1 1-1,-1 0 0,1 0 0,-1 1 0,8 1-226,-11-1 0,0 0 0,0 0 0,0 0 0,0 1 0,0 0 0,-1 0 0,1 0 0,0 1 0,-1 0 0,1 0 0,-1 0 0,0 1 0,0 0 0,-1 0 0,1 0 0,-1 0 0,0 1 0,0 0 0,0 0 0,-1 0 0,1 0 0,-1 0 0,0 1 0,-1 0 0,0-1 0,0 1 0,0 0 0,1 3 0,-1 3 0,0-1 0,-1 1 0,0 0 0,-1 0 0,0 0 0,0-1 0,-2 1 0,1 0 0,-2-1 0,1 1 0,-1-1 0,-1 0 0,0 0 0,-5 8 0,-3 3 0,-1-1 0,-1-1 0,0 0 0,-2-1 0,0-1 0,-1-1 0,-1 0 0,-1-1 0,0 0 0,-1-2 0,-1-1 0,0 0 0,0-1 0,-2-2 0,1 0 0,-21 5 0,-22-4 0,63-10 0,1-1 0,-1 0 0,0 0 0,1 0 0,-1 0 0,1-1 0,-1 1 0,0 0 0,1-1 0,-1 1 0,0-1 0,1 1 0,-1-1 0,1 0 0,0 0 0,-1 1 0,1-1 0,-1 0 0,1 0 0,0 0 0,0-1 0,0 1 0,0 0 0,0 0 0,0-1 0,0 1 0,0-1 0,0 1 0,0-1 0,1 1 0,-1-1 0,1 1 0,-1-1 0,1 1 0,-1-1 0,1 0 0,0-1 0,0 1 0,-1-1 0,1 1 0,0-1 0,1 1 0,-1-1 0,0 1 0,1-1 0,-1 1 0,1 0 0,0-1 0,0 1 0,0 0 0,0-1 0,0 1 0,0 0 0,1 0 0,-1 0 0,1 0 0,0 0 0,-1 0 0,1 0 0,0 1 0,0-1 0,0 1 0,0-1 0,0 1 0,1 0 0,-1 0 0,0 0 0,0 0 0,1 0 0,-1 0 0,1 1 0,-1-1 0,1 1 0,-1-1 0,1 1 0,-1 0 0,1 0 0,-1 0 0,1 1 0,-1-1 0,1 1 0,-1-1 0,1 1 0,-1 0 0,0 0 0,1 0 0,14 7 0,-2 2 0,1 0 0,-1 0 0,0 1 0,-1 1 0,-1 1 0,0 0 0,0 0 0,2 6 0,51 63-50,-51-61-138,0 0 0,2-1 0,1-1-1,0 0 1,1-1 0,1-1 0,21 13 188,-1-14-7922,-23-13 299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9.5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0 18193,'0'0'6748,"0"0"-2958,0 0-1307,-4 5-1154,-11 15-1105,15-18-224,1 0 0,-1 0 0,0 0 0,0 0 0,1 0 0,-1-1 0,1 1 0,0 0 0,0 0 0,-1-1 0,1 1 0,0-1 0,0 1 0,0-1 0,1 1 0,-1-1 0,0 1 0,1-1 0,-1 0 0,0 0 0,1 0 0,0 0 0,-1 0 0,1 0 0,0 0 0,-1 0 0,1-1 0,0 1 0,0 0 0,0-1 0,-15-19-1639,-6-3-6433,9 12-26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30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1183 1712 16592,'-82'47'1922,"-1"-4"-1,-2-4 1,-2-3 0,-1-4 0,-17 0-1922,97-30 210,-61 1 1523,70-24-1087,7 9-567,1 0 0,0 1 0,0 0 0,1 0 0,0 1 0,1 1 1,0 0-1,3-2-79,-2 1 34,165-123 372,6 8 0,111-53-406,172-86 1831,392-155-1831,-639 332 309,-189 79-250,-30 8-56,0 0 0,0 0 0,0 0 0,0 1 0,0-1 0,0 0 0,0 0 0,-1 0 0,1 0 0,0 1 0,0-1 0,0 0 0,0 0 0,0 0 0,0 1 0,0-1 0,0 0 0,0 0 0,0 0 0,0 1 0,0-1 0,0 0 0,0 0 0,0 1 0,0-1 0,1 0 0,-1 0 0,0 0 0,0 0 0,0 1 0,0-1 0,0 0-3,-548 298 203,-1077 588-203,1523-831 0,-175 98 0,-41 42 0,285-170 0,29-18 0,22-10 0,189-92 0,-24-1 0,1210-634 0,51 52 0,-1168 563 0,-45 26 0,62-11 0,-235 88 0,-58 12 0,0 0 0,-1 0 0,1 0 0,0 0 0,-1 1 0,1-1 0,0 0 0,0 0 0,-1 0 0,1 0 0,0 1 0,0-1 0,-1 0 0,1 0 0,0 0 0,0 1 0,-1-1 0,1 0 0,0 0 0,0 1 0,0-1 0,0 0 0,0 1 0,-1-1 0,1 0 0,0 0 0,0 1 0,0-1 0,0 0 0,0 1 0,0-1 0,0 0 0,0 1 0,0-1 0,0 0 0,0 0 0,0 1 0,0-1 0,0 0 0,1 1 0,-1-1 0,0 0 0,0 1 0,0-1 0,0 0 0,0 0 0,1 1 0,-1-1 0,0 0 0,0 0 0,0 0 0,1 1 0,-1-1 0,0 0 0,0 0 0,1 0 0,-1 0 0,0 1 0,-188 119 0,-224 123 0,-939 575 0,1139-682 0,-187 158 0,299-201 0,56-31 0,43-62 0,1 1 0,0-1 0,-1 1 0,1 0 0,0 0 0,-1-1 0,1 1 0,0 0 0,0-1 0,-1 1 0,1 0 0,0 0 0,0 0 0,0-1 0,0 1 0,0 0 0,0 0 0,0-1 0,0 1 0,1 0 0,-1 0 0,0-1 0,0 1 0,1 0 0,-1 0 0,0-1 0,1 1 0,-1 0 0,1-1 0,-1 1 0,1-1 0,-1 1 0,1 0 0,-1-1 0,1 1 0,0-1 0,-1 0 0,1 1 0,0-1 0,-1 1 0,1-1 0,0 0 0,-1 0 0,1 1 0,0-1 0,74-2 0,59-35 0,59-37 0,52-35 0,51-29 0,506-249 0,748-344 0,-1163 560 0,-40 20 0,-50 28 0,-64 28 0,21-2 0,-238 92 0,-22 11 0,-38 17 0,-84 43 0,-74 33 0,-70 35 0,-57 30 0,-52 30 0,-679 380 0,-10 68 0,715-409 0,52-19 0,58-26 0,62-33 0,68-41 0,70-44 0,45-69 0,0 0 0,0 0 0,-1 0 0,1 0 0,0-1 0,0 1 0,0 0 0,0 0 0,0 0 0,0 0 0,0 0 0,0 0 0,0 0 0,1 0 0,-1 0 0,0 0 0,1-1 0,-1 1 0,0 0 0,1 0 0,-1 0 0,1-1 0,-1 1 0,1 0 0,0 0 0,-1-1 0,1 1 0,0 0 0,-1-1 0,1 1 0,0-1 0,0 1 0,-1-1 0,1 0 0,0 1 0,0-1 0,0 0 0,0 1 0,0-1 0,0 0 0,0 0 0,-1 0 0,1 0 0,1 0 0,88-10 0,69-43 0,60-41 0,60-40 0,56-35 0,49-30 0,45-23 0,893-437 0,1193-406 0,-2225 964 0,16 12 0,-288 89 0,-24 8 0,-72 43 0,-89 39 0,-86 40 0,-78 35 0,-61 35 0,-49 31 0,-1466 858 0,1493-831 0,54-21 0,61-27 0,64-34 0,70-41 0,75-48 0,88-87 0,1 1 0,0-1 0,0 1 0,0 0 0,0-1 0,0 1 0,0 0 0,0 0 0,0 0 0,0 0 0,0 0 0,1 0 0,-1 0 0,0 0 0,1 0 0,-1 0 0,1 1 0,-1-1 0,1 0 0,-1 0 0,1 0 0,0 1 0,0-1 0,-1 0 0,1 1 0,0-1 0,0 0 0,0 0 0,0 1 0,1-1 0,-1 0 0,0 0 0,1 1 0,-1-1 0,0 0 0,1 1 0,50-9 0,72-45 0,64-45 0,63-40 0,61-38 0,55-30 0,1018-552 0,743-260 0,-1838 897 0,-81 38 0,-86 41 0,-92 39 0,-77 28 0,39-22 0,-134 70 0,-77 37 0,-71 38 0,-60 34 0,-47 28 0,-608 354 0,-75 109 0,771-461 0,58-30 0,75-38 0,75-44 0,78-47 0,24-53 0,1 1 0,0-1 0,0 0 0,0 0 0,0 0 0,0 0 0,0 0 0,0 0 0,1 0 0,-1-1 0,0 1 0,0-1 0,1 1 0,-1-1 0,0 0 0,1 0 0,-1 0 0,0 0 0,0-1 0,1 1 0,-1 0 0,0-1 0,0 0 0,3 0 0,130-34 0,72-45 0,71-41 0,62-36 0,55-29 0,2369-1057 0,-2404 1099 0,-75 36 0,-86 39 0,-92 42 0,-107 27 0,0 1 0,0-1 0,0 0 0,0 1 0,0-1 0,0 1 0,0-1 0,0 1 0,0-1 0,0 1 0,0-1 0,0 0 0,0 1 0,1-1 0,-1 1 0,0-1 0,0 0 0,0 1 0,0-1 0,1 1 0,-1-1 0,0 0 0,1 1 0,-1-1 0,0 0 0,0 0 0,1 1 0,-1-1 0,1 0 0,-1 0 0,0 1 0,1-1 0,-1 0 0,0 0 0,1 0 0,-1 1 0,1-1 0,-1 0 0,1 0 0,-1 0 0,0 0 0,1 0 0,-1 0 0,1 0 0,-1 0 0,1 0 0,-1 0 0,0 0 0,1-1 0,-1 1 0,1 0 0,-1 0 0,1 0 0,-1 0 0,0-1 0,1 1 0,-1 0 0,-74 56 0,-90 42 0,-82 41 0,-72 36 0,-61 32 0,-524 291 0,23 40 0,-164 171 0,808-524 0,70-40 0,73-48 0,91-96 0,1 0 0,-1 1 0,1-1 0,-1 1 0,1-1 0,0 1 0,0 0 0,0-1 0,0 1 0,0 0 0,0 0 0,0 0 0,1 0 0,-1 0 0,0 0 0,1 0 0,0 0 0,0 0 0,-1 0 0,1 0 0,0 0 0,0 0 0,1 0 0,-1 0 0,0 0 0,1 1 0,55 0 0,71-45 0,68-42 0,62-43 0,56-32 0,2385-1159 0,-2447 1204 0,-78 39 0,-97 46 0,-140 65 0,-97 44 0,-71 34 0,-59 32 0,228-114 0,-659 330 0,16 31 0,-217 186 0,721-431 0,65-34 0,69-41 0,67-73 0,0 1 0,0-1 0,1 1 0,-1-1 0,1 1 0,-1-1 0,1 1 0,-1 0 0,1-1 0,-1 1 0,1 0 0,-1-1 0,1 1 0,0 0 0,-1 0 0,1-1 0,0 1 0,0 0 0,-1 0 0,1 0 0,0-1 0,0 1 0,0 0 0,0 0 0,0 0 0,0-1 0,0 1 0,1 0 0,-1 0 0,0 0 0,0-1 0,1 1 0,-1 0 0,0 0 0,1-1 0,-1 1 0,0 0 0,1-1 0,-1 1 0,1-1 0,0 1 0,-1 0 0,1-1 0,-1 1 0,1-1 0,0 1 0,0-1 0,67-7 0,66-41 0,63-38 0,56-30 0,1481-666 0,-1394 639 0,-43 21 0,-54 28 0,42-3 0,-250 94 0,-67 29 0,-445 232 0,368-201 0,-1139 626 0,1133-616 0,3 5 0,4 5 0,-57 55 0,103-65 0,61-67 0,0 1 0,0 0 0,0 0 0,0 0 0,1 0 0,-1 0 0,0 0 0,1 0 0,-1 0 0,0 0 0,1 0 0,-1 0 0,1 0 0,-1 1 0,1-1 0,0 0 0,0 0 0,-1 0 0,1 1 0,0-1 0,0 0 0,0 0 0,0 1 0,1-1 0,-1 0 0,0 0 0,0 1 0,1-1 0,-1 0 0,1 0 0,-1 0 0,1 0 0,-1 0 0,1 0 0,0 0 0,-1 0 0,1 0 0,0 0 0,0 0 0,0 0 0,0 0 0,0 0 0,0-1 0,0 1 0,0 0 0,0-1 0,0 1 0,0-1 0,0 1 0,1-1 0,-1 0 0,0 1 0,0-1 0,0 0 0,1 0 0,-1 0 0,0 0 0,0 0 0,1 0 0,-1 0 0,0 0 0,0-1 0,0 1 0,1 0 0,-1-1 0,0 1 0,0-1 0,0 1 0,0-1 0,1 0 0,32-3 0,0-1 0,0-2 0,-1-1 0,0-2 0,20-9 0,-45 17 0,1484-558 0,-1281 500 0,-211 61 0,0-1 0,0 0 0,0 1 0,0-1 0,0 1 0,0-1 0,0 1 0,0-1 0,0 0 0,0 1 0,0-1 0,1 1 0,-1-1 0,0 1 0,0-1 0,0 0 0,1 1 0,-1-1 0,0 0 0,0 1 0,1-1 0,-1 0 0,0 1 0,0-1 0,1 0 0,-1 1 0,0-1 0,1 0 0,-1 0 0,1 1 0,-1-1 0,0 0 0,1 0 0,-1 0 0,1 0 0,-1 0 0,0 0 0,1 0 0,-1 1 0,1-1 0,-1 0 0,1 0 0,-1 0 0,1-1 0,-1 1 0,0 0 0,1 0 0,-1 0 0,1 0 0,-1 0 0,0 0 0,1-1 0,-1 1 0,1 0 0,-1 0 0,0-1 0,1 1 0,-1 0 0,0 0 0,1-1 0,-1 1 0,0-1 0,-32 28 0,31-26 0,-246 150 0,39-33 0,-59 28 0,-55 30 0,-52 34 0,-46 32-379,-39 15-3016,-39-10-6380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9.9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2 214 14414,'5'-18'4249,"2"-10"-2760,25-100 7096,-19 88-5153,-31 110-3312,4 1-1,3 0 1,2 1-1,4 0 1,4 56-120,2-86-578,3 1 0,1-1 0,2 0 0,8 27 578,-3-35-5213,-2-14-1964,3-4-6980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0.3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0 288 2146,'35'-143'22608,"-28"132"-22311,0 0 0,1 1-1,1 0 1,0 0 0,0 1 0,1 0 0,0 0-1,0 1 1,1 1 0,0 0 0,0 0-1,1 1 1,0 1 0,0 0 0,0 0-1,1 1 1,0 1 0,-1 0 0,1 1 0,0 0-1,0 1 1,1 0 0,-1 1 0,0 1-1,0 0 1,0 1 0,7 1-297,-12-2 0,1 0 0,0 0 0,-1 1 0,1 0 0,-1 1 0,0 0 0,0 0 0,0 0 0,0 1 0,0 0 0,-1 1 0,1 0 0,-1 0 0,-1 1 0,1 0 0,-1 0 0,0 0 0,0 1 0,-1-1 0,1 2 0,-2-1 0,1 0 0,-1 1 0,0 0 0,-1 0 0,0 0 0,0 0 0,0 1 0,-1-1 0,-1 1 0,1 0 0,-1-1 0,-1 1 0,0 0 0,0 0 0,-1-1 0,0 3 0,-7 9 0,-1 0 0,0-1 0,-2 0 0,0-1 0,-1 0 0,-1 0 0,-1-2 0,0 1 0,-1-2 0,-1 0 0,0-1 0,-1 0 0,-1-2 0,0 0 0,0-1 0,-20 9 0,-120 68 0,158-88 0,-1 1 0,0-1 0,1 0 0,-1 0 0,1 0 0,-1 1 0,1-1 0,-1 0 0,0 1 0,1-1 0,0 0 0,-1 1 0,1-1 0,-1 1 0,1-1 0,-1 1 0,1-1 0,0 1 0,-1-1 0,1 1 0,0-1 0,0 1 0,-1-1 0,1 1 0,0 0 0,0-1 0,0 1 0,0-1 0,0 1 0,0 0 0,0-1 0,0 1 0,0 0 0,0-1 0,0 1 0,0-1 0,0 1 0,0 0 0,0-1 0,1 1 0,-1-1 0,0 1 0,0-1 0,1 1 0,-1-1 0,0 1 0,1-1 0,-1 1 0,1-1 0,-1 1 0,1-1 0,-1 0 0,1 1 0,-1-1 0,1 0 0,-1 1 0,1-1 0,-1 0 0,1 0 0,-1 1 0,1-1 0,0 0 0,-1 0 0,1 0 0,44 8 0,-43-7 0,57 4 0,0-3 0,1-2 0,-1-3 0,1-2 0,-1-3 0,-1-3 0,0-2 0,32-12 0,-77 21-371,-10 3-85,1 1 1,-1-1 0,1 0-1,-1 0 1,1 0-1,-1 0 1,0-1 0,1 0-1,-1 1 1,0-1-1,0 0 1,0 0 0,0-1-1,-1 1 1,1-1-1,-1 1 1,1-1-1,-1 0 1,0 0 0,0 0-1,0-1 456,-1-7-8418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0.8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97 19571,'0'0'3688,"0"0"-949,0 0-134,-4-13-502,-8-41-848,13 53-1230,0-1 1,0 1 0,0-1-1,0 1 1,0-1-1,0 1 1,0-1-1,1 1 1,-1 0-1,0 0 1,1 0-1,0 0 1,-1 0 0,1 0-1,-1 0 1,1 0-1,0 0 1,0 1-1,-1-1 1,1 1-1,0 0 1,0-1-1,0 1 1,-1 0 0,1 0-1,0 0 1,0 0-1,0 0 1,0 1-1,-1-1 1,2 1-26,7-2 14,57-4-14,1 3 0,0 3 0,-1 3 0,65 11 0,-130-15 0,1 0 0,0 0 0,0 1 0,0-1 0,0 0 0,0 1 0,0 0 0,0 0 0,-1-1 0,1 2 0,0-1 0,-1 0 0,1 1 0,0-1 0,-1 1 0,0 0 0,1-1 0,-1 1 0,0 0 0,0 1 0,0-1 0,0 0 0,-1 0 0,1 1 0,-1-1 0,1 1 0,-1 0 0,0-1 0,0 1 0,0 0 0,0 0 0,0 0 0,-1-1 0,1 1 0,-1 0 0,0 0 0,0 0 0,0 0 0,0 0 0,-1 3 0,-67 169 0,58-155-97,1 1 1,1 0-1,1 1 1,0 0-1,2 0 0,0 0 1,2 1-1,1-1 0,0 1 1,2 0-1,0-1 1,2 1-1,0 0 0,2-1 1,0 0-1,2 1 0,0-2 1,2 1-1,0-1 1,4 7 96,-7-21-736,19 30-4391,-8-16-1630,-7-12-1433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1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231 129 18962,'20'-85'4343,"-8"41"1622,-33 64-2468,-6 9-3497,3 2 0,0 0 0,2 2 0,1 0 0,2 1 0,2 1 0,1 1 0,1 1 0,2 0 0,2 0 0,1 2 0,2-1 0,2 1 0,2 0 0,1 0 0,2 0 0,1 1 0,1-29 0,0 1 0,1-1 0,0 1 0,1-1 0,1 0 0,-1 0 0,2 0 0,-1-1 0,2 1 0,-1-1 0,1 0 0,1-1 0,0 0 0,0 0 0,1 0 0,0-1 0,0 0 0,1 0 0,0-1 0,0 0 0,1-1 0,0 0 0,0 0 0,0-1 0,1-1 0,0 1 0,0-2 0,6 2 0,-9-3 0,-1-1 0,1 1 0,-1-2 0,1 1 0,0-1 0,0 0 0,-1 0 0,1-1 0,0 0 0,-1-1 0,1 0 0,-1 0 0,1 0 0,-1-1 0,0 0 0,0 0 0,0-1 0,-1 0 0,1 0 0,-1-1 0,0 0 0,0 0 0,0 0 0,-1-1 0,0 1 0,0-1 0,0-1 0,-1 1 0,0-1 0,0 1 0,-1-1 0,1 0 0,-2-1 0,1 1 0,-1 0 0,0-1 0,0 0 0,-1 0 0,0 0 0,-1 0 0,0 0 0,0 0 0,-1 0 0,1-1 0,-2 1 0,1 1 0,-1-1 0,-1 0 0,1 0 0,-1 1 0,-1-1 0,1 1 0,-1 0 0,0 0 0,-1 0 0,0 1 0,0-1 0,0 1 0,-1 0 0,0 1 0,0 0 0,0 0 0,-1 0 0,0 0 0,0 1 0,0 0 0,-2 0 0,-10-4-435,-2 2 0,1 0 0,0 1 0,-1 1 0,0 0 0,0 2-1,0 1 1,-1 0 0,1 2 0,0 0 0,0 2 0,-6 1 435,-7 5-7207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1.8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0 293 16367,'36'-124'8885,"-30"111"-8255,0 1 1,1 0-1,0 1 1,1 0-1,0 0 1,1 1-1,0-1 0,6-4-630,-7 8 69,1 1 0,0-1-1,0 1 1,1 1 0,-1 0-1,1 0 1,0 1 0,1 0-1,-1 1 1,1 0 0,-1 0-1,1 1 1,0 1 0,0 0-1,0 0 1,0 1 0,0 1-1,0 0 1,-1 0-1,1 1 1,0 0 0,-1 1-1,1 0 1,-1 1 0,0 0-1,0 1 1,0 0 0,0 0-1,-1 1 1,0 0 0,-1 1-1,1 0 1,-1 0 0,0 1-1,-1 0 1,5 7-69,-3-3 0,-1 0 0,-1 1 0,0 0 0,-1 0 0,0 0 0,-1 1 0,0 0 0,-1 0 0,-1 0 0,0 1 0,-1-1 0,-1 1 0,0 0 0,-1-1 0,-1 1 0,0 0 0,-1-1 0,0 1 0,-1-1 0,-1 0 0,0 0 0,-1 0 0,-1-1 0,0 1 0,0-1 0,-3 2 0,-4 6-31,-1-1-1,0-1 1,-2 0-1,0-1 1,0-1-1,-2 0 1,0-2 0,-1 0-1,-15 9 32,34-25 3,0 1 0,0 0 0,1 0 0,-1-1 0,0 1 0,0 0 0,0 0 0,0-1 0,0 1 0,0 0 0,1 0 0,-1-1 0,0 1 1,0 0-1,0-1 0,0 1 0,0 0 0,0 0 0,0-1 0,0 1 0,0 0 0,-1-1 0,1 1 0,0 0 0,0 0 0,0-1 0,0 1 0,0 0 0,0 0 0,-1-1 0,1 1 0,0 0 0,0 0 0,0-1 0,0 1 0,-1 0 0,1 0 0,0 0 0,0 0 0,-1-1 0,1 1 0,0 0 0,0 0 0,-1 0 0,1 0 0,0 0 1,-1 0-1,1 0-3,19-28 137,253-315-137,-225 280 0,3 2 0,2 1 0,23-16 0,-60 71 0,-28 29 0,9-16 0,-21 32 0,2 1 0,2 2 0,2 0 0,1 1 0,3 0 0,2 1 0,1 1 0,3 0 0,1 1 0,0 37 0,8-76 0,0 0 0,0-1 0,0 1 0,1 0 0,1 0 0,-1-1 0,1 1 0,1-1 0,-1 1 0,1-1 0,0 0 0,1 0 0,0 0 0,0-1 0,0 1 0,1-1 0,0 0 0,0 0 0,1 0 0,-1-1 0,1 0 0,0 0 0,1-1 0,-1 1 0,1-1 0,0-1 0,0 1 0,0-1 0,0-1 0,1 1 0,-1-1 0,5 0 0,25 0 0,0-1 0,0-2 0,0-2 0,0-2 0,0-1 0,-1-1 0,0-3 0,0 0 0,-1-3 0,-1-1 0,0-1 0,20-14 0,-34 21 0,-1-2 0,-1 0 0,0-2 0,0 0 0,-1 0 0,-1-2 0,2-2 0,-16 14 0,0 0 0,0 0 0,0 0 0,-1-1 0,1 1 0,-1 0 0,0-1 0,0 1 0,0-1 0,0 1 0,0-1 0,0 1 0,0-1 0,-1 0 0,0 1 0,1-1 0,-1 0 0,0 1 0,0-1 0,0 0 0,-1 1 0,1-1 0,-1 0 0,0 1 0,1-1 0,-1 0 0,0 1 0,0-1 0,-1 1 0,1 0 0,0-1 0,-1 1 0,0 0 0,1 0 0,-1 0 0,0 0 0,0 0 0,0 0 0,0 1 0,0-1 0,-1 1 0,1-1 0,0 1 0,-1 0 0,1 0 0,-1 0 0,0 0 0,1 0 0,-1 1 0,-1-1 0,-107-6-3561,102 8 2612,0 0-1,1 1 0,-1 0 0,1 1 1,-1 0-1,1 0 0,0 1 0,0 0 1,1 0-1,-1 1 0,-2 2 950,-13 18-17766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2.1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46 115 12236,'0'0'20531,"0"0"-20531,0 0 0,-28-77 0,20 61 0,6 6 0,2 2 0,0 5 0,1 3 0,-1 7 0,0 10 0,0 6 0,0 1-1826,-9-5-5861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17.6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0 163 20884,'4'-18'3133,"14"-59"-1382,5 21 1589,-22 55-3243,0 0-1,-1 0 1,1 0 0,0 0 0,0 1 0,0-1-1,0 0 1,1 1 0,-1-1 0,0 0 0,0 1-1,0-1 1,0 1 0,1 0 0,-1-1-1,0 1 1,0 0 0,1 0 0,-1 0 0,0 0-1,1 0 1,-1 0 0,0 0 0,0 0 0,1 1-1,-1-1 1,0 0 0,0 1 0,0-1 0,1 1-1,-1-1 1,0 1 0,0 0 0,1 0-97,21 14 73,-1 1 0,-1 2 0,-1 0 0,0 1 1,14 18-74,-18-20 2,45 48-489,3-2 0,2-4 0,3-2 1,3-3-1,12 3 487,-62-43-476,-12-7 143,0 0 0,0 0-1,1-1 1,0-1-1,0 0 1,0-1 0,0 0-1,1 0 1,0-1 0,-1-1-1,7 1 334,-14-5 15,-1-1-1,1 1 1,-1-1-1,0 0 1,1 0-1,-2 0 1,1 0-1,0 0 1,0-1-1,-1 1 1,0-1-1,0 0 1,0 0 0,0 0-1,-1 1 1,1-2-1,-1 1 1,0 0-1,0 0 1,-1 0-1,1-1 1,-1 1-1,0 0 1,0 0-1,0-1 1,-1 1-1,1 0 1,-1 0-1,0-2-14,1-2 225,0-48 1151,-2 1 0,-2 0 0,-3 0 0,-13-52-1376,-13 1 427,30 105-427,1 0 0,-1 0 0,0 1 0,1-1 0,-1 0 0,0 1 0,0 0 0,0-1 0,1 1 0,-1 0 0,0 0 0,0 1 0,1-1 0,-1 1 0,0-1 0,0 1 0,1 0 0,-1 0 0,1 0 0,-1 0 0,1 1 0,-1-1 0,1 1 0,0-1 0,-1 1 0,1 0 0,0 0 0,0 0 0,1 0 0,-1 0 0,0 0 0,1 1 0,-1-1 0,1 0 0,-1 1 0,1-1 0,0 2 0,0-3 0,-279 391 0,182-245-1727,-37 80-5392,121-206-1524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3.1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163 130 16207,'0'0'3743,"9"-14"-1272,32-49-250,-37 59-2022,0-1 1,0 1-1,1-1 1,0 2-1,0-1 1,0 0-1,0 1 1,1 0-1,-1 0 1,1 0-1,0 1 1,0 0-1,0 0 0,0 1 1,0-1-1,0 1 1,1 1-1,-1-1 1,0 1-1,0 0 1,1 0-1,2 1-199,-2-1 23,-1 1 0,0 0 0,1 0 0,-1 0 0,0 0 0,0 1 0,0 0 0,0 0-1,0 1 1,0 0 0,-1 0 0,1 0 0,-1 1 0,0-1 0,0 1 0,0 1 0,0-1 0,-1 1 0,0-1 0,0 1 0,0 0 0,0 1-1,-1-1 1,0 1 0,0 0 0,0-1 0,0 3-23,1 4-5,-1-1 0,0 0 0,-1 1 0,0-1 0,0 1 1,-2-1-1,1 1 0,-1 0 0,-1 0 0,0-1 0,-1 1 0,0-1 0,-1 1 0,-2 6 5,-2 0-40,-1-1-1,-1 0 1,-1 0-1,0-1 1,-1 0-1,0-1 1,-1 0-1,-1-1 1,-1 0 0,0-1-1,0-1 1,-1 0-1,-1-1 1,0-1-1,0 0 1,-1-1-1,-1-1 1,1-1-1,-1 0 1,0-1 0,-1-1-1,1-1 1,-1-1-1,0 0 1,0-1-1,-16-1 41,32-1 86,0 0 0,0 0 0,1 0 0,-1 0 0,0 0 0,0-1 0,0 0 0,1 1 0,-1-1 0,0 0 0,0 0 0,1 0 0,-1-1 0,1 1 0,-1-1 0,1 1 0,0-1 0,0 0 0,0 0 0,-1 0 0,2 0 0,-1 0 0,0 0 0,0-1 0,1 1 0,-1-1 0,1 1 0,0-1 0,0 1 0,0-1 0,0 0 0,0 0 0,1 1 0,-1-1 0,1 0 0,-1 0 0,1 0 0,0 0 0,0 0 0,1 1 0,-1-1 0,1 0 0,-1 0 0,1 0 0,0 1-1,0-1 1,1-1-86,1-1 7,1 1-1,0 0 0,0-1 0,0 2 0,1-1 1,0 1-1,-1-1 0,1 1 0,0 0 0,1 1 0,-1-1 1,0 1-1,1 0 0,-1 1 0,1-1 0,0 1 0,-1 0 1,1 1-1,0-1 0,0 1 0,-1 0 0,1 0 0,0 1 1,0 0-1,-1 0 0,1 0 0,0 1 0,-1 0 0,0 0 1,1 0-1,-1 1 0,2 0-6,9 9 1,-1 0-1,0 1 1,-1 0-1,0 1 1,-1 1 0,0 0-1,-2 1 1,0 0 0,0 1-1,-2 0 1,8 18-1,52 79-50,-68-112 14,0 1-1,0-1 0,1 1 1,-1-1-1,1 1 1,0-1-1,-1 0 0,1 1 1,0-1-1,0 0 1,0 0-1,1-1 0,-1 1 1,0 0-1,1-1 1,-1 1-1,1-1 0,-1 0 1,1 0-1,0 0 1,0 0-1,-1 0 0,1-1 1,0 1-1,0-1 1,0 0-1,0 0 0,-1 0 1,1 0-1,0 0 0,0-1 1,0 1-1,0-1 1,-1 0-1,1 0 0,0 0 1,-1 0-1,1 0 1,0 0-1,-1-1 0,0 1 1,2-2 36,1-4-348,1 0 0,-1-1 0,-1 1 0,0-1 0,0 0-1,0-1 1,-1 1 0,0-1 0,-1 1 0,0-1 0,0 0 0,-1 0 0,0 0 0,0 0 0,-1-8 348,0 16-106,-8-17-7684,0 17-1344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3.8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115 154 6086,'0'0'10901,"0"0"-6177,0 0-1825,0 0-299,0 0-700,-3-13-613,1 6-1082,1 5-179,0 1 1,0-1-1,0 1 1,1-1-1,-1 0 1,0 1-1,1-1 1,-1 0-1,1 0 1,0 1-1,-1-1 1,1 0-1,0 0 1,0 0-1,0 1 1,0-1-1,1 0 1,-1 0-1,0 1 1,1-1-1,0 0 1,-1 0-1,1 1 1,0-1-1,-1 1 1,1-1-1,0 1 1,0-1-1,0 1 1,1-1 0,-1 1-1,0 0 1,1-1-1,-1 1 1,0 0-1,1 0 1,-1 0-1,1 0 1,0 1-1,-1-1 1,2 0-27,380-45 571,-364 38-572,-26 0 135,-41 3-59,-1 2 0,1 3 0,-1 1-1,1 2 1,-40 9-75,-19 31-191,105-42 184,-1 1 1,1-1-1,0 1 0,0 0 0,0 0 1,0 0-1,0 0 0,1 0 0,-1 0 1,0 0-1,1 1 0,0-1 1,-1 0-1,1 1 0,0 0 0,0-1 1,0 1-1,1-1 0,-1 1 0,1 0 1,-1 0-1,1-1 0,0 1 0,0 0 1,0 0-1,1-1 0,-1 1 0,1 0 1,-1-1-1,1 1 0,0 0 0,0-1 1,0 1-1,0-1 0,0 1 0,1-1 1,-1 0-1,1 1 0,1 0 7,12 12-106,0 0 0,1-2-1,0 0 1,1-1 0,1 0-1,-1-1 1,2-2 0,0 0 0,0 0-1,3-1 107,-5-1-74,12 6-7,-4-3-108,0 1 1,-1 0-1,0 2 1,-1 1-1,0 1 1,-2 0-1,0 2 1,0 1-1,2 3 189,-21-18 15,1 0 0,-1 1 0,1-1 0,-1 0-1,0 1 1,0-1 0,-1 1 0,1-1 0,-1 1-1,0 0 1,0 0 0,0 0 0,0 0 0,-1 0 0,1 0-1,-1 0 1,0 0 0,0 0 0,-1-1 0,1 1-1,-1 0 1,0 0 0,0 0 0,0 0 0,-1 0-1,1-1 1,-1 1 0,0-1 0,0 1 0,0-1-1,0 0 1,-1 1 0,1-1 0,-1-1 0,0 1-1,0 0 1,0 0 0,0-1 0,0 0 0,-1 0-1,1 0 1,-1 0 0,1 0 0,-1-1-15,-18 8 188,0-1-1,-1-1 1,0-2 0,0 0 0,0-1 0,-1-1-1,1-2 1,-1 0 0,0-1 0,1-2 0,-9-1-188,14 1 8,0 0 1,1-2-1,-1 0 1,1 0-1,0-2 1,1 0 0,-1-1-1,1-1 1,1 0-1,-10-7-8,-2-28-2749,31 38-855,8 5-2706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4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65 12556,'0'0'6961,"0"0"-3075,0 0-1008,0 0-519,0 0-810,0 0-658,10-5-346,101-25 181,-28 22-614,301-14 192,-382 22-304,0 0 0,0 0 0,0 0 0,0 0 0,0 1 0,-1-1 0,1 0 0,0 1 0,0-1 0,0 1 0,0 0 0,-1-1 0,1 1 0,0 0 0,-1 0 0,1 0 0,-1 0 0,1 1 0,-1-1 0,1 0 0,-1 0 0,0 1 0,0-1 0,0 1 0,0 0 0,0-1 0,0 1 0,0 0 0,0-1 0,0 1 0,-1 0 0,1 0 0,-1-1 0,0 1 0,1 0 0,-1 0 0,0 0 0,0 0 0,0 0 0,0 0 0,0 0 0,-1-1 0,1 1 0,-1 0 0,1 0 0,-1 0 0,1 0 0,-70 220 0,55-154-14,2 1-1,4 1 1,3-1 0,2 1-1,6 62 15,-2-68-104,12 69-2760,-4-90-997,3-2-3721,-3-15-7243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5:17.3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277 737 10250,'0'0'827,"0"0"-170,1-16 346,3-113 1047,-26 0 337,23 126-2360,0 0 1,0 0-1,1 0 0,-1 0 1,1 0-1,0 0 1,0 1-1,0-1 1,0 1-1,0-1 1,0 1-1,1 0 1,-1 0-1,1 0 1,0 0-1,-1 0 1,1 1-1,0-1 1,0 1-1,0 0 0,0 0 1,0 0-1,0 0 1,1 0-1,-1 1 1,0-1-1,0 1 1,0 0-1,1 0 1,-1 0-1,2 1-27,4-3 13,100-10 58,0 5-1,74 6-70,-137 1-12,-46 0 9,0 0 0,-1 1 1,1-1-1,0 0 0,0 0 1,0 0-1,0 1 0,0-1 1,0 0-1,0 0 0,0 1 1,0-1-1,0 0 1,0 0-1,0 1 0,0-1 1,0 0-1,0 0 0,0 1 1,0-1-1,0 0 0,0 0 1,0 1-1,0-1 1,0 0-1,1 0 0,-1 0 1,0 1-1,0-1 0,0 0 1,0 0-1,1 0 0,-1 1 1,0-1-1,0 0 0,0 0 1,0 0-1,1 0 1,-1 0-1,0 1 0,0-1 1,1 0-1,-1 0 0,0 0 3,-26 11-193,-64 14 174,0-4-1,-2-4 1,-26-2 19,75-9-60,-281 43-1274,306-43 850,35-3 156,86-10 339,-1-3 0,0-5-1,26-11-10,-58 13 102,-44 8-43,347-67 2257,206-73-2316,-534 126 91,-50 14-64,-163 5-492,22 17-277,1 7 0,-8 8 742,19-5-928,-438 89-3845,548-107 4778,38-3 11,21-9 294,0-2 0,0-1 0,-1-2 0,0-1 1,10-5-311,10-2 334,84-22 674,709-217 2132,-814 244-3093,-14 5 14,1-1 1,-1 0-1,0-1 1,-1-1 0,0-1-1,13-9-61,-31 19 3,1 0 0,-1 0 0,1 0-1,0-1 1,-1 1 0,1 0 0,-1 0 0,1-1 0,0 1 0,-1 0-1,1-1 1,-1 1 0,1 0 0,-1-1 0,0 1 0,1-1-1,-1 1 1,1-1 0,-1 1 0,0-1 0,1 1 0,-1-1-1,0 0 1,0 1 0,1-1 0,-1 1 0,0-1 0,0 0-1,0 1 1,0-1 0,0 0 0,0 1 0,0-1 0,0 1 0,0-1-1,0 0 1,0 1 0,0-1 0,0 0 0,0 1 0,-1-1-1,1 1 1,0-1 0,-1 1 0,1-1 0,0 0 0,-1 1-1,1-1 1,0 1 0,-1-1 0,1 1 0,-1 0 0,0-1-3,-34-7-39,-46 10-379,0 3 1,0 3-1,0 5 0,2 2 0,-73 25 418,96-26-388,-392 118-4075,336-76 3775,111-55 691,0-1 0,0 1 1,0 0-1,1 0 1,-1 0-1,0 1 0,1-1 1,-1 0-1,1 0 0,-1 0 1,1 0-1,-1 1 0,1-1 1,0 0-1,0 0 1,-1 1-1,1-1 0,0 0 1,0 0-1,0 1 0,1-1 1,-1 0-1,0 0 0,0 1 1,1-1-1,-1 0 1,1 0-1,-1 0 0,1 1 1,-1-1-1,1 0 0,0 0 1,-1 0-1,1 0 1,0 0-1,0 0 0,0 0 1,0-1-1,0 1 0,0 0 1,0 0-1,0-1 0,0 1 1,0 0-1,0-1 1,0 1-1,1-1 0,-1 0 1,0 1-1,0-1 0,1 0 1,-1 0-1,0 0 1,0 0-1,1 0 0,-1 0 1,0 0-1,1 0 0,-1 0 1,0-1-1,0 1 0,0 0 1,1-1-1,-1 1 1,0-1-4,86 7 1007,0-4 0,0-4 0,35-7-1007,1091-124 4196,-960 103-4128,276-23-88,-514 56-34,-36 5-135,13-5 85,-493 149-851,128-57-2521,374-95 3476,-1 0 0,0 0 0,0 1 0,0-1 0,1 0-1,-1 0 1,0 1 0,0-1 0,0 0 0,0 0 0,1 1 0,-1-1 0,0 0-1,0 1 1,0-1 0,0 0 0,0 1 0,0-1 0,0 0 0,0 1 0,0-1-1,0 0 1,0 0 0,0 1 0,0-1 0,0 0 0,0 1 0,0-1-1,0 0 1,0 1 0,-1-1 0,1 0 0,0 0 0,0 1 0,0-1 0,0 0-1,-1 0 1,1 1 0,0-1 0,0 0 0,0 0 0,48 3 373,1-2 0,0-2 0,0-2 0,26-6-373,-61 7 56,591-74 3089,350-36-1379,-926 110-1753,55-6 53,0 4-1,65 6-65,-148-3 0,0 1 0,0 0-1,0-1 1,0 1-1,1 0 1,-1-1-1,0 1 1,0 0-1,0 0 1,0 0-1,0 0 1,0 0-1,1 0 1,-1 0-1,0 1 1,0-1-1,0 0 1,0 1-1,0-1 1,0 0-1,0 1 1,0 0-1,0-1 1,0 1-1,0-1 1,0 1-1,0 0 1,0 0-1,-1 0 1,1-1-1,0 1 1,0 0-1,-1 0 1,1 0 0,-1 0-1,1 0 1,-1 0-1,1 0 1,-1 0-1,0 0 1,1 1-1,-1-1 1,0 0-1,0 0 1,0 0-1,0 0 1,0 0-1,0 1 1,0-1-1,0 0 1,0 0-1,-1 0 1,1 0-1,0 0 1,-1 1 0,-110 57-337,77-45 321,-218 80-1677,-80 13 1693,218-72-794,32-5 217,82-21 535,90 2 47,229-12 2223,110-21-2228,-218 9 484,1248-36 1187,-1441 49-1658,25-1 27,1 2 0,-1 1 0,0 3 0,0 1 0,9 5-40,-50-12-1,-1 1 0,1 0-1,-1 0 1,1-1 0,0 1 0,-1 1-1,1-1 1,-1 0 0,1 0 0,0 0-1,-1 1 1,1-1 0,-1 1 0,1-1-1,-1 1 1,0 0 0,1 0 0,-1-1-1,0 1 1,1 0 0,-1 0 0,0 0-1,0 1 1,0-1 0,0 0 0,0 0-1,0 0 1,0 1 0,0-1 0,0 1-1,-1-1 1,1 0 0,-1 1-1,1 0 1,-1-1 0,1 1 0,-1-1-1,0 1 1,0-1 0,0 1 0,0-1-1,0 1 1,0 0 0,0-1 0,0 1-1,-1-1 1,1 1 0,0-1 0,-1 1-1,0-1 1,0 2 1,-10 6-20,-1-1-1,0-1 1,0 0-1,-1 0 1,0-1-1,0-1 1,0 0-1,-1-1 1,0 0-1,-3 0 21,-9 3-8,-197 48-1113,-2-10-1,-3-9 1,-134-1 1121,503-35 454,1101-47 2285,-241 30-1704,-932 22-917,-69-4-122,0 0 0,0 0 0,-1 0 0,1 0 0,0 0 0,0 0 0,0 0 0,-1 0 0,1 0 0,-1 0 0,1 0 0,0 0 0,-1 0 0,0 0 0,1 0 0,-1 0 0,0-1 0,1 1 0,-1 0 0,0 0 0,0-1 0,1 1 0,-1 0 0,0-1 0,0 1 0,0-1 0,0 0 0,0 1 0,0-1 0,0 1 0,0-1 0,0 0 0,0 0 0,0 0 0,0 0 0,0 0 0,0 0 0,0 0 0,0 0 0,0 0 0,0 0 0,0 0 0,-1-1 0,1 1 4,-122 21-163,-1-4 0,-19-6 163,54-4-459,0-4 0,0-4 0,-26-6 459,77 1-214,38 6 214,1 0 0,-1 0 0,1 0-1,-1-1 1,1 1 0,-1 0 0,1 0 0,-1 0-1,0-1 1,1 1 0,-1 0 0,0 0 0,1-1 0,-1 1-1,1 0 1,-1 0 0,0-1 0,0 1 0,1 0-1,-1-1 1,0 1 0,0-1 0,1 1 0,-1 0-1,0-1 1,0 1 0,0-1 0,0 1 0,0-1-1,1 1 1,-1-1 0,0 1 0,0 0 0,0-1 0,0 1-1,0-1 1,0 1 0,-1-1 0,1 1 0,0-1-1,0 1 1,0 0 0,0-1 0,0 1 0,-1-1-1,1 1 1,0 0 0,0-1 0,-1 1 0,1 0-1,0-1 1,-1 1 0,1 0 0,0-1 0,-1 1 0,1 0 0,58-12 111,0 3 0,0 3 0,49 0-111,-44 3 56,893-11 1402,-796 26-1330,-142 4-64,-46-1-80,-288 44 293,301-51-272,45-4 6,6-3 28,-24-2-35,-1 1 0,1 0 0,0 0 0,-1 2 0,1-1-1,-1 2 1,1-1 0,-1 1 0,0 1 0,0 0 0,0 1 0,5 3-4,-15-7-35,1 0 1,-1 1-1,1-1 1,-1 1-1,1-1 0,-1 1 1,0 0-1,0-1 1,0 1-1,0 0 1,0 0-1,0 0 1,-1 0-1,1 0 0,-1 0 1,1 0-1,-1 0 1,0 0-1,1 0 1,-1 0-1,0 0 0,0 0 1,-1 0-1,1 0 1,0 0-1,-1 0 1,1 0-1,-1 0 0,0 0 1,1 0-1,-1 0 1,0-1-1,0 1 1,0 0-1,-1 0 1,1-1-1,0 1 0,0-1 1,-1 1-1,1-1 1,-1 0-1,0 1 1,1-1-1,-1 0 0,0 0 1,0 0-1,0 0 1,1 0-1,-1-1 1,0 1-1,0-1 1,0 1-1,0-1 0,0 0 1,0 1-1,-1-1 1,1 0-1,0 0 1,-2-1 34,-90 17-4912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4.9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208 150 18417,'8'-88'3585,"0"26"4137,-8 163-4679,-43 883-3043,28-744 0,-40 1342 0,2-236 0,7-337 0,42-873 0,-3 622 0,9-691-566,4-1 0,2 1 0,7 19 566,17 5-3666,9-47-4556,3-23-9165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5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7 100 15855,'-1'-14'4030,"-1"-8"-2689,-1-8 151,3-3 3747,16 62-2281,-7-14-2916,17 34 154,2-2 0,3-1 1,1-2-1,22 22-196,-45-53 2,1-1 0,0 0 0,1 0 0,0-2 0,1 1 0,0-1 1,0-1-1,1 0 0,0-1 0,1 0 0,0-1 0,0-1 0,1 0 0,-1-1 0,1-1 0,1 0 0,-1-1 0,9 1-2,-19-5 22,0 0-1,-1-1 0,1 1 1,0-1-1,-1 0 0,1 0 0,-1 0 1,0-1-1,0 0 0,1 0 1,-2 0-1,1 0 0,0 0 1,-1-1-1,0 0 0,1 0 0,-1 0 1,-1 0-1,1 0 0,-1 0 1,1-1-1,-1 1 0,1-4-21,27-113 498,-19-25-498,-31 221 0,-30 108 0,-55 125 0,54-193-3665,-9-6-6870,43-83-7520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6.4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158 105 10730,'0'0'3694,"0"0"-955,0 0-171,0 0-177,0 0-367,0 0-274,0 0-297,4-11-428,-1 4-891,-3 4-102,1 1 0,0-1 0,0 0 0,0 1 0,0-1 0,0 0 0,0 1 0,1 0 0,-1-1 0,1 1 0,0 0 0,0 0 0,0 0 0,0 0 0,0 0 0,0 0 0,0 0 0,0 1 0,1-1 0,-1 1 0,1 0 0,-1 0 0,1-1 0,0 2 0,-1-1 0,3 0-32,245-28 1735,-238 25-1000,-36 2-226,-18 3-445,-1 2 0,1 1 0,-1 3 0,2 1 0,-1 2 0,1 2 0,-36 16-64,10 15-40,65-42 37,1 1 0,0-1-1,-1 1 1,1-1 0,0 1 0,0 0 0,0 0 0,0-1 0,0 1-1,0 0 1,1 0 0,-1 0 0,1 0 0,-1 0 0,1 0-1,0 0 1,-1 0 0,1 0 0,0 0 0,0 0 0,1 0-1,-1 0 1,0 0 0,1 0 0,-1-1 0,1 1 0,-1 0-1,1 0 1,0 0 0,0 0 0,0-1 0,0 1 0,0 0-1,1-1 1,-1 1 0,0-1 0,1 1 0,0 0 3,11 8-51,0 0 0,2 0 0,-1-2-1,1 0 1,0 0 0,1-1 0,-1-1 0,1-1 0,1 0 0,4 0 51,16 7-82,-10-4 4,-1 2-1,0 1 0,-1 0 0,0 2 0,-1 1 1,0 2 78,-16-10-7,0-1 1,-1 2 0,0-1-1,0 1 1,-1 0 0,1 0-1,-2 1 1,1 0 0,-1 0-1,0 0 1,-1 1 0,0-1 0,0 1-1,-1 0 1,0 0 0,0 0-1,-1 1 1,0-1 0,-1 2 6,0-5 36,-1-1 1,1 1-1,-1-1 1,0 1 0,0-1-1,-1 0 1,0 1-1,0-1 1,0 1-1,0-1 1,-1 0-1,0 0 1,0 0 0,-1 0-1,1 0 1,-1 0-1,0-1 1,0 1-1,-1-1 1,1 0-1,-1 0 1,0 0 0,0 0-1,0-1 1,-1 0-1,1 0 1,-1 0-1,0 0 1,1-1 0,-1 1-1,0-1 1,-1-1-1,-4 2-36,-8 3 8,0-1-1,0-1 0,-1-1 0,1-1 1,-1 0-1,1-2 0,-1 0 1,0-1-1,1 0 0,-1-2 1,1 0-1,0-1 0,0-1 0,0-1 1,1-1-1,-1 0 0,2-1 1,-1 0-1,-2-4-7,16 11-97,1-2-1,-1 1 1,0 0 0,1 0-1,0-1 1,-1 1 0,1-1-1,0 0 1,0 1 0,1-1-1,-1 0 1,1 0 0,-1-1-1,1 1 1,0 0 0,0 0 0,0 0-1,0-1 1,1 1 0,0-1-1,-1 1 1,1 0 0,0-1-1,1 1 1,-1 0 0,1-2 97,8-2-3711,7 6-2700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6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1 245 14926,'1'-18'5947,"9"-145"3427,1 100-6854,-2 83-2520,12 484 0,-19-328-7319,-1-149 192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7.1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0 207 19731,'1'-126'6182,"-1"123"-6030,1-1 0,-1 1 0,1-1 1,0 1-1,0-1 0,0 1 1,0-1-1,0 1 0,1 0 1,-1 0-1,1-1 0,0 1 1,0 1-1,0-1 0,1 0 1,-1 0-1,1 1 0,-1-1 1,1 1-1,0 0 0,0 0 1,0 0-1,0 0 0,0 0 1,0 1-1,0 0 0,1-1 1,-1 1-1,1 0 0,-1 0 0,1 1 1,-1-1-1,1 1 0,-1 0 1,1 0-1,0 0 0,-1 0 1,1 1-1,-1-1 0,1 1 1,-1 0-1,1 0 0,-1 0 1,0 1-1,3 1-152,8 5 0,0 0 0,0 1 0,-1 1 0,0 0 0,-1 1 0,0 0 0,-1 1 0,0 1 0,-1-1 0,0 2 0,-1-1 0,-1 1 0,0 1 0,-1-1 0,0 1 0,-2 1 0,1-1 0,0 7 0,-5-11-20,1-1 1,-2 1-1,0 0 1,0 0-1,0-1 1,-2 1-1,1 0 1,-1-1-1,-1 1 1,0-1-1,-1 0 1,1 0-1,-2 0 1,0 0-1,0-1 1,0 1-1,-1-2 1,-1 1-1,0 0 1,0-1-1,0-1 1,-1 1-1,0-1 1,0 0-1,-1-1 1,-7 4 19,-124 92-262,139-102 263,0 1-1,0-1 0,0 0 0,1 1 1,-1-1-1,0 1 0,0-1 0,1 1 1,-1 0-1,0-1 0,1 1 0,-1 0 1,1-1-1,-1 1 0,0 0 0,1-1 1,0 1-1,-1 0 0,1 0 0,-1 0 1,1 0-1,0-1 0,0 1 1,-1 0-1,1 0 0,0 0 0,0 0 1,0 0-1,0 0 0,0 0 0,0 0 1,0-1-1,1 1 0,-1 0 0,0 0 1,0 0-1,1 0 0,-1 0 0,0-1 1,1 1-1,-1 0 0,1 0 0,-1 0 1,1-1-1,0 1 0,-1 0 0,1-1 1,-1 1-1,1-1 0,0 1 1,0-1-1,-1 1 0,1-1 0,0 1 1,0-1-1,0 0 0,0 1 0,-1-1 1,1 0-1,0 0 0,0 1 0,0-1 1,1 0-1,63 7 68,-63-7-62,50 2 62,1-3-1,-1-1 1,0-3-1,0-3 1,0-1 0,20-8-68,-63 12-696,-18 2-6616,-8 5-1160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7.5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29 133 16944,'3'-23'1093,"7"-87"7060,-10 111-7983,0-1 0,-1 1-1,1-1 1,0 0 0,-1 1-1,1-1 1,0 0 0,-1 1-1,1-1 1,-1 0 0,1 0 0,-1 1-1,1-1 1,0 0 0,-1 0-1,1 0 1,-1 0 0,1 1-1,-1-1 1,1 0 0,-1 0 0,1 0-1,-1 0 1,1 0 0,-1 0-1,1 0 1,-1-1 0,1 1 0,-1 0-1,1 0 1,-1 0 0,1 0-1,-1-1 1,1 1 0,0 0-1,-1 0 1,1-1 0,-1 1-170,-11 92 46,4 0 1,3 1-1,6 22-46,-1-18-11,4 171-7400,-3-229 5656,1-19-6279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8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128 273 11979,'34'-158'3812,"9"44"6822,-47 164-7511,-49 364-432,-2 782-2242,26-394-370,8-427-79,-22 582 0,92 1229 0,-27-1439-2598,-15-6-4173,-7-620-3463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27.8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215 161 21749,'2'-10'502,"11"-62"896,4 16 5766,-140 289-5210,120-225-1954,-1 0 0,1 1 0,1 0 0,0 0 0,0 0 0,0 0 0,1 0 0,1 0 0,-1 0 0,1 1 0,1-1 0,0 0 0,0 0 0,1 0 0,0 0 0,1 0 0,0 0 0,0-1 0,1 1 0,0-1 0,0 0 0,1 0 0,4 6 0,9 2 0,0 1 0,1-2 0,0-1 0,1 0 0,1-2 0,0 0 0,1-1 0,0-1 0,1-1 0,7 1 0,112 55 0,-140-65 0,0 1 0,0-1 0,0 0 0,-1 1 0,1 0 0,0-1 0,0 1 0,-1 0 0,1 0 0,0 0 0,-1 0 0,1 0 0,-1 0 0,0 0 0,1 0 0,-1 1 0,0-1 0,1 0 0,-1 1 0,0-1 0,0 1 0,0 0 0,-1-1 0,1 1 0,0 0 0,0-1 0,-1 1 0,1 0 0,-1 0 0,0 0 0,0-1 0,1 1 0,-1 0 0,0 0 0,0 0 0,-1 0 0,1 0 0,0-1 0,-1 1 0,1 0 0,-1 0 0,1-1 0,-1 1 0,0 0 0,0-1 0,0 1 0,0 0 0,0 0 0,-138 43 0,104-37 0,-24 5-147,-2-2 0,1-3 1,-1-3-1,-26-2 147,51-9-4303,23-25-8301,15 20 6267</inkml:trace>
  <inkml:trace contextRef="#ctx0" brushRef="#br0" timeOffset="316.524">289 260 9001,'6'-75'7046,"-1"54"-3875,1 5-32,7 2-384,5-1-1058,3 1-736,10 3-288,6-1-129,5 5-127,7-2-193,-1 4-64,1-1-64,-3-1-96,-3 0-128,-2-1-737,-4 1-1377,-6-6-2658,-10 1-4453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2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140 108 10025,'0'0'4293,"0"0"-1272,0 0-352,0 0-395,0 0-571,0 0-432,0 0-310,17-8-262,2-3-507,85-30 689,166-7 1591,-369 49-1159,59 2-1260,1 2-1,0 1 1,0 3-1,1 0 1,0 3-1,-28 12-52,6 24 28,59-46-28,0 0 0,0-1 0,0 1 0,1 0 0,-1 0 0,0-1 0,1 1 0,-1 0 0,1 0-1,0 0 1,0 0 0,0 0 0,0 0 0,0 0 0,0-1 0,0 1 0,0 0 0,1 0 0,-1 0 0,1 0 0,0 0 0,-1-1 0,1 1 0,0 0 0,0-1 0,0 1 0,0 0 0,0-1 0,1 1 0,-1-1 0,0 0 0,1 1 0,-1-1 0,1 0 0,-1 0 0,1 0 0,0 0 0,0 0 0,243 124-27,-232-119 27,0 1 0,0 1 1,-1 0-1,0 0 0,0 2 0,-1-1 1,0 1-1,-1 1 0,0 0 0,-1 0 0,0 1 1,-1 0-1,0 1 0,-1 0 0,0 0 0,-1 0 1,-1 1-1,0 0 0,-1 0 0,0 0 1,-1 1-1,0-1 0,-2 1 0,0-1 0,0 4 0,-2-12 14,-1 0 0,0 0 0,0 0 0,0-1 0,-1 1 0,0 0 0,0-1 0,0 1 0,-1-1 0,1 0 1,-1 0-1,-1-1 0,1 1 0,-1-1 0,1 0 0,-1 0 0,0-1 0,-1 1 0,1-1 0,-1 0 0,1 0 0,-1-1 0,0 0 0,-6 2-14,-4 1 42,-1-1 0,0-1 0,-1 0 0,1-1 0,0-1 0,-1-1 0,1 0 0,-10-3-42,15 3 0,-1-2 0,0 1 0,1-2 0,-1 0 0,1 0 0,0-1 0,0-1 0,0 0 0,1-1 0,-1 0 0,1 0 0,1-1 0,-1-1 0,1 0 0,1 0 0,-1-1 0,1 0 0,1-1 0,0 1 0,0-2 0,1 1 0,0-1 0,1 0 0,0-1 0,1 1 0,1-1 0,-1 0 0,2-1 0,0 1 0,0-1 0,1 1 0,1-1 0,-1-12 0,2 23-160,0 1-1,0-1 1,0 0 0,0 0 0,0 0-1,0 0 1,0 0 0,1 0 0,-1 0-1,1 0 1,-1 1 0,1-1 0,0 0-1,0 0 1,0 1 0,0-1 0,0 0-1,0 1 1,0-1 0,0 1 0,1 0-1,-1-1 1,1 1 0,-1 0 0,1 0-1,-1 0 1,1 0 0,0 0-1,-1 0 1,1 0 0,0 0 0,0 1-1,0-1 1,-1 1 0,1-1 0,0 1-1,0 0 1,0 0 0,0 0 0,0 0-1,0 0 1,0 0 0,0 1 0,-1-1-1,1 0 1,0 1 0,0 0 0,0-1-1,0 1 1,1 1 160,13 13-7009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4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 9545,'0'0'5104,"0"0"-1304,0 0-655,0 0-593,0 0-818,0 0-447,3 0-230,32 14 1406,-25-5-2315,-5-5-91,0 0 1,0 0 0,0-1 0,0 0 0,1 0-1,0 0 1,-1 0 0,1-1 0,0 0 0,0-1 0,1 1-1,-1-1 1,0 0 0,0-1 0,1 1 0,-1-1 0,0 0-1,3-1-57,-9-1 34,1 1-1,0-1 0,0 0 0,0 1 0,-1-1 0,1 0 0,-1 1 0,0-1 0,1 0 0,-1 0 0,0 0 0,0 1 0,0-1 0,0 0 0,0 0 0,0 0 0,-1 1 0,1-1 0,-1 0 0,1 0 0,-1 1 0,0-1 0,1 1 0,-1-1 0,0 0 0,0 1 0,-1-2-33,0 0 0,0 0 0,0 1 0,0-1 0,0 0 0,0 1 0,-1-1 0,1 1 0,-1-1 0,0 1 0,0 0 0,1 0 0,-1 1 0,-1-1 0,1 1 0,0-1 0,0 1 0,0 0 0,-1 0 0,1 0 0,-1 1 0,1-1 0,0 1 0,-1 0 0,1 0 0,-1 0 0,1 0 0,-1 1 0,1-1 0,-1 1 0,-1 0 0,-6 19-1851,36 1-5635,-9-19-1755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57 104 17232,'0'0'4928,"0"0"-1362,0 0-726,0 0-886,1-14-892,0 6-908,-2 5-126,1 0 0,0 1 1,0-1-1,0 0 0,0 1 0,0-1 1,1 0-1,-1 0 0,1 1 1,0-1-1,-1 1 0,1-1 0,1 1 1,-1-1-1,0 1 0,0-1 0,1 1 1,0 0-1,-1 0 0,1 0 1,0 0-1,0 0 0,0 0 0,0 0 1,0 1-1,0-1 0,1 1 0,-1-1 1,1 1-1,-1 0 0,1 0-28,6-2 8,0 0-1,0 1 0,1 1 1,-1 0-1,0 0 0,1 0 1,-1 1-1,0 1 1,1-1-1,-1 2 0,0-1 1,0 1-1,0 1 0,0-1 1,0 2-1,0-1 1,-1 1-1,1 0 0,-1 1 1,0 0-1,0 1-7,-6-3 0,0-1 0,0 1 0,0 0 0,-1 0 0,1 0 0,-1 0 0,0 0 0,0 0 0,0 0 0,0 0 0,-1 1 0,1-1 0,-1 0 0,0 1 0,0-1 0,0 0 0,0 0 0,0 1 0,-1-1 0,0 0 0,0 0 0,0 0 0,0 1 0,0-1 0,0 0 0,-1 0 0,1-1 0,-1 1 0,0 0 0,0 0 0,-68 71 0,-156 59 0,226-133 0,1 0 0,-1 0 0,1 0 0,-1 1 0,0-1 0,1 0 0,-1 0 0,0 1 0,1-1 0,-1 0 0,0 1 0,1-1 0,-1 0 0,0 1 0,0-1 0,0 0 0,1 1 0,-1-1 0,0 1 0,0-1 0,0 1 0,0-1 0,0 0 0,0 1 0,1-1 0,-1 1 0,0-1 0,0 1 0,0-1 0,-1 0 0,1 1 0,0-1 0,0 1 0,0-1 0,0 1 0,0-1 0,0 0 0,-1 1 0,1-1 0,0 1 0,0-1 0,-1 0 0,1 1 0,0-1 0,40-4 0,1-2 0,-1-2 0,0-2 1,28-11-1,9-1-33,-71 20-69,145-34-1282,-50 23-7193,-66 12-1956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5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8 101 10346,'0'0'6299,"0"0"-2519,-1-14-364,-2-8-2086,0-8 199,2-4 4234,23 78-5459,-5-1-333,-2 2 0,-2 0 0,-2 0 0,-2 1 0,0 19 29,-1-11-422,2-2 1,2 1 0,18 45 421,-15-68-4035,-4-12-2394,1-4-4375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5.7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22261,'0'0'2835,"0"0"-187,0 0-230,0 0-929,0 0-752,-1 19-411,-21 133-273,14-132-53,2 0 0,0 0 0,1 1 0,1-1 0,1 1 0,1 0 0,1 0 0,0 0 0,2 0 0,0 0 0,2 0 0,0 0 0,1-1 0,1 1 0,4 9 0,-6-23-108,0 1 0,1-1 0,0 0 0,0 0-1,0 0 1,1 0 0,0-1 0,0 0 0,1 0 0,0 0 0,0 0 0,0-1 0,1 0 0,-1-1-1,1 1 1,0-1 0,1-1 0,-1 1 0,1-1 0,6 2 108,-4-3-97,1-1 1,-1 0-1,1 0 1,-1-1-1,1 0 0,-1-1 1,1 0-1,-1-1 1,1 0-1,-1 0 0,0-1 1,0-1-1,0 0 0,-1 0 1,1 0-1,-1-2 1,6-3 96,-4 1 165,-1 0 0,0-1-1,0 0 1,-1 0 0,0-1 0,-1-1 0,0 1 0,-1-1 0,0-1 0,0 1 0,-1-1 0,-1 0 0,4-13-165,-1 3 131,-2 0 0,0-1 1,-2 0-1,0 0 0,-2 0 1,-1-1-1,0 1 0,-2-2-131,1 18 24,-1 0-1,1-1 0,-2 1 1,1 0-1,-1-1 1,0 1-1,0 0 1,-1 0-1,0 1 1,-1-1-1,1 1 1,-1-1-1,0 1 0,-1 0 1,1 0-1,-1 1 1,0 0-1,-1 0 1,1 0-1,-1 0 1,0 1-1,0 0 1,-1 0-1,1 0 1,-1 1-1,-6-2-23,-1 1-249,0 0 0,0 1 0,0 1 1,-1 0-1,1 1 0,-1 1 0,1 0 0,0 1 0,-1 1 1,1 0-1,-11 3 249,8-1-750,0 1 0,0 1 0,1 0 0,0 2 0,0 0 0,0 0 0,1 1 1,1 1-1,-6 5 750,-10 12-10085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5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81 24695,'1'-14'2413,"8"-52"3246,-22 712-5931,14-614-2028,2-12-2586,1-3-3863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46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108 246 12268,'21'-106'11525,"-19"98"-11288,0 0-1,1 1 1,0 0 0,0 0-1,1 0 1,0 0 0,0 0-1,1 1 1,-1-1-1,1 1 1,1 1 0,-1-1-1,1 1 1,0-1-1,0 2 1,1-1 0,0 1-1,-1 0 1,1 0 0,0 1-1,1 0 1,-1 0-1,1 1 1,-1 0 0,1 0-1,0 1 1,6-1-237,-7 1 89,0 1 0,0 0 0,-1 0 0,1 1 1,0-1-1,0 2 0,0-1 0,0 1 0,-1 0 0,1 0 0,-1 1 1,0-1-1,1 2 0,-1-1 0,-1 1 0,1 0 0,0 0 0,-1 0 1,0 1-1,0-1 0,0 2 0,-1-1 0,1 0 0,-1 1 0,-1 0 1,1 0-1,-1 0 0,0 0 0,2 6-89,-2-1 0,0 1 0,-1 0 0,0 0 0,-1 0 0,-1 1 0,0-1 0,0 0 0,-1 0 0,-1 0 0,0 0 0,0 0 0,-2 0 0,1 0 0,-1-1 0,-1 0 0,0 1 0,-1-2 0,0 1 0,0-1 0,-2 1 0,-10 15 0,-1-1 0,-1-1 0,-1-1 0,-1 0 0,-1-2 0,-2-1 0,-6 4 0,19-13 0,-1-2 0,0 0 0,0 0 0,-1-1 0,0-1 0,-1 0 0,1-1 0,-1 0 0,-1-2 0,1 1 0,-1-2 0,15-3 0,1 0 0,-1 0 0,0 0 0,1 0 0,-1 0 0,1 0 0,-1 0 0,1 0 0,-1 0 0,1 0 0,-1-1 0,1 1 0,-1 0 0,1 0 0,-1-1 0,1 1 0,-1 0 0,1-1 0,0 1 0,-1 0 0,1-1 0,-1 1 0,1-1 0,0 1 0,-1 0 0,1-1 0,0 1 0,0-1 0,-1 1 0,1-1 0,0 1 0,0-1 0,0 0 0,0 1 0,0-1 0,0 1 0,0-1 0,0 1 0,0-1 0,0 1 0,0-1 0,0 1 0,0-1 0,0 1 0,0-1 0,0 0 0,1 1 0,-1-1 0,0 1 0,0 0 0,1-1 0,-1 1 0,0-1 0,1 1 0,-1-1 0,0 1 0,1 0 0,-1-1 0,1 1 0,-1 0 0,0-1 0,1 1 0,-1 0 0,1-1 0,-1 1 0,27-32 0,-16 20 0,0 1 0,0 0 0,2 1 0,-1 0 0,1 1 0,0 1 0,1 0 0,0 1 0,0 0 0,1 1 0,-1 0 0,2 2 0,-1 0 0,0 0 0,1 1 0,-1 1 0,7 1 0,-18 1 0,1 1 0,0 0 0,-1 0 0,1 1 0,-1-1 0,0 1 0,1 0 0,-1 0 0,0 0 0,0 1 0,0-1 0,-1 1 0,1 0 0,0 0 0,-1 1 0,0-1 0,0 1 0,0-1 0,0 1 0,-1 0 0,1 0 0,-1 0 0,0 0 0,0 1 0,-1-1 0,2 4 0,21 124 0,-22-118-17,-1 0 0,0 1-1,-1-1 1,0 0 0,-1 0 0,-1 1-1,0-1 1,-1 0 0,-1 0 0,0-1-1,0 1 1,-2-1 0,1 0 0,-2 0 0,0-1-1,0 0 1,-1 0 0,-1 0 0,0-1-1,0-1 1,-1 1 0,-4 1 17,5-8 14,0-1 0,-1-1 0,0 1 0,1-2 0,-1 1 0,0-1 0,0-1 0,0 0 0,0 0 0,0-1 0,1 0 0,-1-1 0,0 0 1,1 0-1,-1-1 0,1 0 0,0-1 0,0 0 0,0-1 0,0 0 0,1 0 0,-1 0 0,2-1 0,-1-1 0,1 1 0,-1-1 0,-4-7-14,3 5-62,1 0 0,0-1 0,1 0 0,0 0 0,1-1 0,0 1 0,0-2 0,1 1-1,0 0 1,1-1 0,1 0 0,0 0 0,0 0 0,1 0 0,1 0 0,0-7 62,1 17-897,0-4-214,-2 8-8310,-3 10-7273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3:03.263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32 125 22069,'0'0'1447,"-1"-13"282,-2-40 407,3 53-2087,0 0 1,0 1-1,0-1 1,1 1-1,-1-1 0,0 0 1,0 1-1,0-1 1,0 1-1,0-1 1,0 0-1,0 1 1,0-1-1,0 1 1,0-1-1,0 1 1,0-1-1,0 1 1,0-1-1,0 0 1,-1 1-1,1-1 1,0 1-1,0-1 1,0 0-1,-1 1 1,1-1-1,0 0 1,0 1-1,-1-1 1,1 0-1,0 1 1,-1-1-1,1 0 1,0 0-1,-1 1 1,1-1-1,-1 0 1,1 0-1,0 0 1,-1 0-1,1 1 0,-1-1 1,1 0-1,0 0 1,-1 0-1,1 0 1,-1 0-1,1 0 1,-1 0-1,1 0 1,0 0-1,-1 0 1,1 0-1,-1 0 1,1-1-1,-1 1 1,1 0-1,0 0 1,-1 0-1,1-1 1,0 1-1,-1 0-49,-3 15 22,1 0 1,0 1-1,2-1 0,-1 1 1,2 0-1,0 0 0,1-1 0,1 1 1,0-1-1,1 1 0,1-1 1,0 0-1,1 0 0,1 0 0,0-1 1,1 0-1,0 0 0,1 0 1,1-1-1,0 0 0,1-1 0,0 0 1,3 1-23,1 1-168,1-1 0,0 0 0,1-1 0,0-1 0,1 0 0,0-1 0,1-1 1,0-1-1,0 0 0,1-2 0,0 0 0,0-1 0,1 0 0,0-2 0,-1-1 0,1 0 0,0-1 1,0-1-1,0-1 0,6-2 168,-15 0 28,0-1-1,-1 0 1,1-1 0,-1 0-1,0-1 1,0 0 0,0 0-1,-1-1 1,0 0 0,0-1-1,-1 0 1,0 0 0,0-1 0,-1 0-1,0-1 1,-1 1 0,0-1-1,0 0 1,-1-1 0,0-1-28,12-31 728,-1 0 0,-3-1 0,-1 0 0,1-19-728,-13 61 41,7-27 291,8-102 943,-21 144-1275,-5 50 0,4 0 0,1 1 0,4 0 0,4 43 0,-1-17 0,0 53 0,6-1 0,9 23 0,37 228 0,-52-389 0,0 0 0,-1-1 0,1 1 0,-1 0 0,0 0 0,0-1 0,0 1 0,-1 0 0,1-1 0,-1 1 0,0 0 0,0-1 0,0 1 0,0-1 0,-1 0 0,0 1 0,1-1 0,-1 0 0,0 0 0,-1 0 0,1 0 0,0 0 0,-1 0 0,0-1 0,0 1 0,1-1 0,-1 0 0,-1 0 0,1 0 0,0 0 0,0-1 0,-1 1 0,1-1 0,-16 1 0,0-1 0,1-2 0,-1 1 0,0-2 0,1-1 0,0 0 0,-1-1 0,1-1 0,1-1 0,-1 0 0,1-2 0,0 0 0,0 0 0,1-2 0,-10-8 0,1 5 0,-126-69-2945,-69-52-7210,190 113-383</inkml:trace>
  <inkml:trace contextRef="#ctx0" brushRef="#br1" timeOffset="39966.906">752 1899 16720,'0'0'2883,"0"-14"5,0-32-609,0 11 1693,6 37-1938,58 91-1543,-58-84-478,12 21-6,2-2 0,0 0 1,2-1-1,1-1 0,1-2 1,1 0-1,26 18-7,-48-40 4,0 0 0,0 0 1,1 0-1,-1-1 0,0 1 0,1-1 0,-1 0 1,1 0-1,0-1 0,-1 1 0,1-1 0,0 1 0,-1-1 1,1 0-1,0-1 0,-1 1 0,1-1 0,-1 1 1,1-1-1,0 0 0,-1 0 0,0-1 0,1 1 1,-1-1-1,0 1 0,0-1 0,0 0 0,0-1 1,0 1-1,0 0 0,0-1 0,-1 1 0,1-1 1,-1 0-1,0 0 0,0 0 0,0 0 0,0 0 1,0-1-1,-1 1 0,0 0 0,1-3-4,79-187 1260,-76 176-1260,-24 79 0,-3-2 0,-2 0 0,-14 21 0,18-39 0,-149 318 0,147-284-4906,22-70-101,2-5-2376</inkml:trace>
  <inkml:trace contextRef="#ctx0" brushRef="#br1" timeOffset="40516.333">1225 1333 13741,'0'0'3406,"0"0"-892,1-13 428,3-38-540,-9 38 1046,-8 21-2671,13-8-614,-150 165 1076,72-58-1229,78-107-9,0 0-1,1 1 1,-1-1-1,0 0 1,0 1-1,1-1 1,-1 0-1,0 1 0,0-1 1,1 0-1,-1 1 1,0-1-1,1 0 1,-1 0-1,0 1 1,1-1-1,-1 0 1,1 0-1,-1 0 0,0 0 1,1 0-1,-1 0 1,1 1-1,-1-1 1,1 0-1,-1 0 1,0 0-1,1 0 1,-1 0-1,1 0 0,-1-1 1,0 1-1,1 0 1,-1 0-1,1 0 1,-1 0-1,0 0 1,1-1-1,-1 1 1,1 0-1,-1 0 1,0-1-1,1 1 0,-1 0 1,0 0-1,0-1 1,1 1-1,-1 0 1,0-1-1,0 1 1,1-1-1,-1 1 1,0 0-1,0-1 0,0 1 1,0 0-1,0-1 1,1 1-1,-1-1 1,0 1-1,0-1 1,0 1-1,0 0 1,0-1-1,0 1 0,0-1 1,0 1-1,-1 0 1,1-1-1,0 0 0,63-75 192,-56 65-96,0 1-1,0-1 0,1 1 1,0 1-1,1-1 1,0 1-1,0 1 1,1 0-1,0 0 1,0 1-1,1 0 1,0 1-1,0 0 0,1 1 1,0 0-1,1 0-95,-10 6 8,0-1 0,1 1-1,-1 0 1,0 0 0,0 0-1,1 1 1,-1-1 0,0 1-1,0-1 1,-1 1-1,1 0 1,0 0 0,0 1-1,-1-1 1,0 0 0,1 1-1,-1 0 1,0-1 0,0 1-1,0 0 1,-1 0 0,1 0-1,-1 0 1,1 0 0,-1 0-1,0 1 1,0-1 0,-1 0-1,1 1 1,-1-1-1,1 1 1,-1-1 0,0 0-1,0 1 1,-1 2-8,6 17 85,-1-5-82,2 0 1,0 0 0,1 0 0,1-1 0,1 0 0,0 0-1,10 12-3,-15-24 0,0 0 0,0 0 0,0 0-1,0 0 1,1-1 0,0 1 0,0-1 0,0-1-1,1 1 1,-1-1 0,1 0 0,0 0-1,0 0 1,0-1 0,0 0 0,0 0 0,0-1-1,1 1 1,-1-1 0,1-1 0,-1 1-1,1-1 1,-1 0 0,5-1 0,-8 0-233,-1 0 0,1 1 0,-1-1 0,1 0 0,-1 0 0,1 0 0,-1-1 0,0 1 0,0-1 0,0 1 0,0-1 0,0 0 0,0 1 0,0-1 0,0 0 0,-1 0 0,1-1 0,-1 1 0,1 0 0,-1 0 0,0-1 0,0 1 0,0-1 0,0 1 0,0-1 0,-1 1 0,1-1 0,-1 1 0,0-1 0,0 0 0,0 1 0,0-1 0,0 0 0,0 1 0,-1-1 0,1 1 0,-1-3 233,-8-4-7330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0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6598,'0'0'4255,"0"0"-1997,3-17-128,16-126 4506,-15 41 4254,7 196-10929,-4 1 1,-4 0-1,-4-1 0,-5 3 39,0 112-341,6-195-5,2 68-4202,4-30-5725,-2-36-681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77 114 12204,'0'0'3747,"0"0"-966,0-13-90,1-4-1706,-1-28 521,-6 7 2991,4 39-4323,0 0 0,0 0 1,0 0-1,1 1 0,-1-1 0,0 0 1,1 1-1,-1 0 0,0-1 0,1 1 1,0 0-1,-1 0 0,1-1 0,0 1 1,0 0-1,0 0 0,0 1 0,0-1 1,1 0-1,-1 0 0,1 0 0,-1 0 0,1 1 1,0-1-1,0 0-174,0-2 0,-1 1 0,1-1 0,0 0 0,-1 0 0,1 1 0,0-1 0,-1 0 0,1 0 0,0 0 0,-1 0 0,1 1 0,0-1 0,-1 0 0,1 0 0,0 0 0,-1 0 0,1 0 0,-1 0 0,1 0 0,0 0 0,-1 0 0,1 0 0,0 0 0,-1 0 0,1-1 0,0 1 0,-1 0 0,1 0 0,0 0 0,-1 0 0,1-1 0,0 1 0,-1 0 0,1 0 0,0-1 0,-1 1 0,1 0 0,0 0 0,0-1 0,0 1 0,-1 0 0,1-1 0,0 1 0,0 0 0,0-1 0,0 1 0,-1 0 0,1-1 0,0 1 0,0 0 0,0-1 0,0 1 0,0 0 0,0-1 0,0 1 0,0-1 0,0 1 0,0 0 0,0-1 0,0 1 0,1 0 0,-1-1 0,0 180 0,-28 251 0,29-176-187,-1-254 147,0 0-1,1-1 0,-1 1 1,0 0-1,1 0 0,-1-1 1,1 1-1,-1 0 0,0 0 1,1 0-1,-1-1 1,1 1-1,-1 0 0,1 0 1,-1 0-1,1 0 0,-1 0 1,1 0-1,-1 0 1,0 0-1,1 0 0,-1 0 1,1 0-1,-1 0 0,1 1 1,-1-1-1,1 0 0,-1 0 1,1 0-1,-1 0 1,0 1-1,1-1 0,-1 0 1,0 1-1,1-1 0,-1 0 1,0 1-1,1-1 1,-1 0-1,0 1 0,1-1 1,-1 0-1,0 1 0,0-1 1,0 1-1,1-1 0,-1 1 1,0-1-1,0 0 1,0 1-1,0-1 0,0 1 1,0-1-1,0 1 0,0-1 1,0 1-1,0-1 1,0 1-1,0-1 0,0 1 1,0-1-1,0 0 0,-1 1 1,1-1-1,0 1 0,0-1 42,19-33-3256,1-35-4187,-10 32 732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62 8520,'0'0'5232,"0"0"-1704,0 0-778,0 0-391,0 0-474,0 0-268,0 0-175,0 0-305,-8-1-374,-28-1-256,34 2-463,0 0 0,0 0-1,0 1 1,1-1 0,-1 1 0,0-1-1,0 1 1,0 0 0,1-1 0,-1 1-1,0 0 1,1 0 0,-1 0 0,1 1-1,-1-1 1,1 0 0,-1 0-1,1 1 1,0-1 0,0 1 0,0-1-1,0 1 1,0 0 0,0-1 0,0 1-1,0 0 1,1 0 0,-1-1 0,0 1-1,1 0 1,-1 1-44,1-2 48,0-1 48,13-8 673,-7-81-11,-14 98-758,13 11-2256,17 2-5759,-19-22-580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73 117 8808,'6'-13'7826,"-3"4"-6786,25-49 2408,4 21 3222,-13 40-2163,-14 43-4312,-5-41 46,-4 29-237,-1 0 1,-2-1-1,-1 1 0,-2-1 1,-1-1-1,-1 0 0,-2-1 1,-7 11-5,-9 26-3,-14 15 3,49-100 0,2 9 0,0 0 0,1 1 0,0 0 0,0 0 0,1 1 0,-1 0 0,1 1 0,1 0 0,-1 0 0,1 1 0,0 0 0,0 1 0,0 0 0,0 1 0,0 0 0,1 0 0,-1 1 0,1 0 0,-1 1 0,1 1 0,0-1 0,-1 1 0,0 1 0,1 0 0,-1 1 0,0 0 0,0 0 0,9 5 0,30 17 0,-41-19 0,1-1 0,0 0 0,0-1 0,0 0 0,1 0 0,-1-1 0,1 0 0,0-1 0,0 0 0,0 0 0,0-1 0,5 0 0,-10-4 0,-1 1 0,0-1 0,-1 0 0,1 0 0,0 0 0,-1-1 0,0 0 0,0 1 0,0-1 0,0 0 0,0 0 0,-1-1 0,0 1 0,0 0 0,0-1 0,0 1 0,-1-1 0,0 0 0,0 1 0,0-1 0,0 0 0,-1 0 0,0 0 0,0 0 0,0 1 0,0-1 0,-1-1 0,1-117 0,-5 120 0,0 24 0,5-20 0,-18 95 0,-50 347 0,67-392-6289,3-49-2038,4-2-7870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122 435 8872,'0'0'4122,"0"0"-791,0 0-214,0 0-410,0 0-363,0 0-396,-6-5-325,-5-7-1092,-76-99 3641,83 99-4172,1 0 0,0 0 0,0 0 0,1-1 0,1 1 0,0-1 0,1 0 0,0 1 0,1-1 0,1 1 0,0-1 0,0 1 0,1 0 0,1-1 0,0 1 0,0 1 0,2-1 0,-1 1 0,1 0 0,1 0 0,6-7 0,-10 14 0,1 1 0,-1 0 0,1 0 0,0 0 0,0 0 0,0 1 0,1 0 0,-1 0 0,0 0 0,1 0 0,-1 1 0,1-1 0,0 1 0,0 1 0,-1-1 0,1 0 0,0 1 0,0 0 0,0 0 0,-1 1 0,1-1 0,0 1 0,0 0 0,-1 0 0,1 1 0,-1-1 0,1 1 0,-1 0 0,0 1 0,1-1 0,-1 0 0,0 1 0,0 0 0,-1 0 0,1 0 0,-1 1 0,1-1 0,-1 1 0,0 0 0,-1 0 0,1 0 0,-1 0 0,1 0 0,-1 1 0,0-1 0,-1 1 0,1-1 0,-1 1 0,1 4 0,-1 18-21,0 1 1,-2-1-1,-2 0 0,0 0 0,-1 0 1,-2-1-1,-1 0 0,-1 0 1,-1 0-1,-1-1 0,-1 0 1,-2-1-1,0 0 0,-1-1 0,-4 2 21,2 5-9,-5 6-13,12-21 21,-1 0-1,2 1 1,0 0 0,2 0 0,-1 1-1,2 0 1,0 0 0,-1 11 1,6-25 1,1-1-1,0 1 1,0-1 0,0 1 0,0-1 0,0 1 0,1-1 0,-1 0-1,0 1 1,1-1 0,0 0 0,0 0 0,0 0 0,-1-1 0,2 1 0,-1 0-1,0-1 1,0 1 0,0-1 0,1 0 0,-1 1 0,1-1 0,-1 0 0,1-1-1,-1 1 1,1 0 0,0-1 0,-1 1 0,1-1 0,0 0 0,-1 0-1,1 0 1,0 0 0,-1-1 0,1 1 0,0-1 0,-1 1 0,1-1 0,-1 0-1,1 0 1,-1 0 0,1-1 0,0 0-1,19-3 21,-1-2 0,0 0 0,0-2 0,-1 0 0,0-1 0,0-1 0,-2-1 0,1-1 0,-1 0 0,-1-1 0,-1-1 0,0-1 0,0 0 0,-2-1 0,1-3-21,-6 8 0,-1-1 0,0 0 0,-1-1 0,-1 1 0,0-1 0,0 0 0,-2-1 0,0 1 0,1-6 0,-4 15 0,0 1 0,-1-1 0,1 0 0,-1 1 0,0-1 0,0 0 0,0 1 0,-1-1 0,0 0 0,0 1 0,0-1 0,0 1 0,-1-1 0,1 1 0,-1 0 0,0-1 0,-1 1 0,1 0 0,-1 0 0,0 1 0,0-1 0,0 1 0,0-1 0,0 1 0,-1 0 0,0 0 0,1 0 0,-1 1 0,0-1 0,0 1 0,-2-1 0,-106-14-2398,102 17 1800,0 1 0,0 1 0,1 0 1,-1 0-1,0 1 0,1 0 0,0 0 1,-1 1-1,1 0 0,-2 2 598,-11 11-8664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4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238 104 12364,'0'0'6128,"0"0"-2914,0 0-791,0 0-218,0 0-641,0 0-619,-7 19-112,-37 154 235,31 67-1242,13 65 174,1-179-3713,-1 0-3595,-1-71-1959</inkml:trace>
  <inkml:trace contextRef="#ctx0" brushRef="#br0" timeOffset="411.477">74 410 8808,'0'-64'3103,"16"-118"4770,-15 174-7633,1 0 1,-1 0-1,1 1 1,1-1-1,-1 1 1,1 0-1,1 0 0,-1 0 1,1 0-1,1 0 1,-1 1-1,1-1 0,0 1 1,0 1-1,1-1 1,0 1-1,0 0 0,0 0 1,0 0-1,1 1 1,0 0-1,0 1 0,0-1 1,0 1-1,0 1 1,1-1-1,-1 1 1,1 1-1,2-1-240,1 0 40,1 0-1,0 2 1,0-1-1,0 1 1,0 1-1,0 0 1,-1 0 0,1 2-1,0-1 1,-1 1-1,0 1 1,0 0-1,0 1 1,0 0-1,0 0 1,-1 1 0,0 1-1,0 0 1,-1 0-1,0 1 1,0 0-1,-1 0 1,0 1 0,0 0-1,-1 0 1,0 1-1,-1 0 1,0 1-1,-1-1 1,0 1 0,0 0-1,-1 0 1,-1 1-1,1 0-39,-4 2-34,1 0-1,-1 0 0,-1 0 1,-1 0-1,0 0 0,-1 0 1,0-1-1,-1 1 1,0-1-1,-1 0 0,-1 0 1,0-1-1,-1 0 0,0 0 1,-1 0-1,0-1 1,-1 0-1,0 0 35,-7 8-70,-1-2 0,-1 0 0,0 0-1,-1-2 1,-1 0 0,0-2 0,-1 0 0,-1-1 0,-21 8 70,-46-2 0,88-19 0,0 1-1,1-1 1,-1 0 0,0 0 0,1 1 0,-1-1 0,1 0 0,-1 0 0,1 0-1,-1 0 1,1 1 0,0-1 0,-1 0 0,1 0 0,0 0 0,0 0 0,0 0-1,0 0 1,0 0 0,0 0 0,0 0 0,0 0 0,0 0 0,0 0-1,0 0 1,1 0 0,-1 0 0,0 0 0,1 0 0,-1 1 0,0-1 0,1 0-1,-1 0 1,1 0 0,0 1 0,-1-1 0,1 0 0,0 0 0,-1 1-1,1-1 1,0 1 0,10-11-3,1 2 0,0 0 0,0 0 0,1 1-1,0 0 1,0 2 0,1-1 0,0 2 0,0-1-1,2 2 4,6-5 19,1 1-1,0 1 1,1 1-1,-1 1 0,1 1 1,0 1-1,0 1 0,0 1 1,18 2-19,-38 0 18,1 0 0,-1 0 1,0 0-1,1 1 0,-1-1 1,0 1-1,0 0 0,0 0 1,-1 1-1,1-1 0,0 1 1,-1 0-1,1 0 0,-1 0 0,0 0 1,0 0-1,-1 1 0,1-1 1,0 1-1,-1 0 0,0 0 1,0 0-1,0 0 0,-1 0 1,1 0-1,-1 1 0,0-1 0,0 0 1,-1 1-1,1 3-18,1 8 126,-2 1 0,0-1 0,0 0 0,-2 1 0,0-1 0,0 0 0,-6 15-126,2-8 64,-1 0 1,0-1 0,-2 0 0,-1-1-1,-1 0 1,0 0 0,-2-1 0,0-1-1,-1 0 1,-1 0 0,-1-2 0,0 0 0,-1-1-1,-1 0 1,-8 3-65,21-15-38,-1-1 0,1 1 0,-1-1 1,0-1-1,0 1 0,-1-1 0,1 0 0,0-1 0,-1 1 0,1-1 0,-1 0 1,0-1-1,1 0 0,-1 0 0,1 0 0,-1-1 0,0 0 0,1 0 0,-1 0 1,1-1-1,0 0 0,0 0 0,0-1 0,0 0 0,0 0 0,0 0 0,0-1 1,1 0-1,0 0 0,0 0 0,0-1 0,0 0 0,1 1 0,0-2 0,0 1 1,0 0-1,1-1 0,-1 0 0,1 0 0,1 0 0,-1 0 0,-1-6 38,3-83-7121,14 49-283</inkml:trace>
  <inkml:trace contextRef="#ctx0" brushRef="#br0" timeOffset="729.187">963 446 15599,'6'-15'9278,"17"-48"-5846,-23 64-3373,-1-1 0,0 1-1,1 0 1,-1-1 0,0 1-1,1-1 1,-1 1-1,0-1 1,0 0 0,1 1-1,-1-1 1,0 0-1,0 0 1,0 1 0,1-1-1,-1 0 1,0 0-1,0 0 1,0 0 0,0 0-1,0 0 1,1 0-1,-1 0 1,0-1 0,0 1-1,0 0 1,1 0 0,-1-1-1,0 1 1,0 0-1,0-1 1,1 1 0,-1-1-1,0 1 1,1-1-1,-1 1 1,0-1 0,1 0-1,-1 1 1,1-1-1,-1 0 1,1 1 0,-1-1-1,1 0 1,0 0-1,-1 1 1,1-1 0,0 0-1,0 0 1,-1 0 0,1 0-1,0 1 1,0-1-1,0 0 1,0 0 0,0 0-1,0 0 1,0 0-1,0 1 1,1-1 0,-1 0-1,0 0 1,0 0-1,1 1 1,-1-1 0,0 0-1,1 0 1,-1 1-59,-2 1 8,-15 8 34,0 1 0,0 2 0,2-1 0,-1 2 1,1 0-1,1 0 0,1 2 0,0 0 1,0 0-1,2 1 0,-6 10-42,8-11 0,0 1 0,0-1 0,2 2 0,0-1 0,1 1 0,0 0 0,1 0 0,1 1 0,1-1 0,1 1 0,0 0 0,1 0 0,2 8 0,-1-15 0,1-1 0,0 1 0,1-1 0,1 1 0,-1-1 0,2 0 0,-1 0 0,1 0 0,1-1 0,0 1 0,0-1 0,1 0 0,0 0 0,1-1 0,-1 0 0,2 0 0,-1-1 0,1 0 0,0 0 0,1 0 0,-1-1 0,1-1 0,3 2 0,-2-2-17,0 1 1,1-2-1,-1 0 0,1 0 1,0-1-1,1 0 0,-1-1 1,0 0-1,1-1 0,-1 0 0,1-1 1,-1 0-1,1-1 0,-1 0 1,1-1-1,-1 0 0,0-1 1,0 0-1,0-1 0,0 0 1,-1-1-1,1 0 0,-1-1 1,-1 0-1,1 0 0,-1-1 1,0 0-1,0-1 0,-1 0 1,0 0-1,0-1 0,2-4 17,1-8 9,0 0-1,-1-1 1,-1-1 0,-2 1-1,0-1 1,-1-1 0,-1 1-1,-2-1 1,0 0-1,-1 0 1,-2 0 0,0 0-1,-2-2-8,3 19-8,-1 0 0,0 0 0,0 0-1,0 0 1,-1 0 0,0-1 0,0 1 0,-1 1-1,0-1 1,0 0 0,-1 0 0,0 1 0,0-1-1,0 1 1,-1 0 0,0 0 0,0 0 0,0 1-1,-1 0 1,0-1 0,0 1 0,0 1 0,-1-1-1,0 1 1,0 0 0,0 0 0,0 1 0,-3-1 8,-71-2-2070,4 25-3403,26 1-1547</inkml:trace>
  <inkml:trace contextRef="#ctx0" brushRef="#br0" timeOffset="1419.389">176 91 3011,'0'0'10767,"0"0"-6250,0 0-1496,0 0 22,0 0-828,0 0-853,0 0-193,-1 21-219,-18 261 983,-132 955-1207,146-1180-1079,6-56 318,0-1 0,-1 0-1,1 1 1,0-1 0,-1 0-1,1 1 1,0-1 0,-1 0 0,1 0-1,0 0 1,-1 0 0,1 0-1,0 0 1,-1 0 0,1 0-1,0 0 1,-1 0 0,1 0 0,0 0-1,0 0 1,-1-1 0,1 1-1,0 0 1,-1 0 0,1-1-1,-1 1 1,1 0 0,0-1 0,-1 1-1,1-1 1,-1 1 0,1-1-1,-1 1 1,1-1 0,-1 1-1,0-1 1,1 0 0,-1 1 0,0-1-1,1 1 1,-1-1 0,0 0-1,0 1 1,1-1 0,-1 0 0,0 0-1,0 1 1,0-1 0,0 0 35,67-130-8899,-40 72 523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7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280 120 20147,'2'-114'8317,"-2"114"-8243,0 1 0,-1-1 0,1 0 0,0 0 0,-1 0 0,1 0 0,0 0 0,-1 0-1,1 0 1,-1 0 0,1 0 0,0 0 0,-1 0 0,1 0 0,0-1 0,-1 1 0,1 0 0,0 0 0,-1 0-1,1 0 1,0-1 0,-1 1 0,1 0 0,0 0 0,-1-1 0,1 1 0,0 0 0,0 0 0,-1-1 0,1 1-1,0 0 1,0-1 0,0 1 0,0 0 0,-1-1 0,1 1-74,-9 40 1633,8-39-1624,-5 29-11,-1 0 0,-2 0 1,-1-1-1,-2-1 0,0 0 0,-2 0 1,-1-1-1,-1-1 0,-6 7 2,19-29-40,0 1 0,-1-1 0,1 1 0,-1-1 0,0 0 0,0 0 0,0-1 0,0 1 0,0-1 0,-1 0 0,0 0 0,0 0-1,0-1 1,0 0 0,0 0 0,0 0 0,0 0 0,-1-1 0,1 0 0,-1 0 0,1 0 0,-6-1 40,9 0 13,1 0 0,0-1 0,-1 1 0,1-1 1,0 1-1,-1-1 0,1 0 0,0 0 0,0 1 0,0-1 0,-1 0 0,1 0 0,0 0 0,0 0 0,0 0 0,1 0 1,-1-1-1,0 1 0,0 0 0,1 0 0,-1-1 0,0 1 0,1 0 0,-1-1 0,1 1 0,0-1 0,-1 1 0,1 0 0,0-1 1,0 1-1,0-1 0,0 1 0,0-1 0,0 1 0,1 0 0,-1-1 0,0 1 0,1-1 0,-1 1 0,1 0 0,-1-1 1,1 1-1,0 0 0,-1 0 0,1-1 0,0 1 0,0 0 0,0 0 0,0 0 0,0 0 0,0 0 0,0 0 0,0 0 0,1 1 1,-1-1-1,0 0 0,0 1 0,1-1 0,-1 1 0,2-1-13,10-2 11,1 1 0,-1 1 1,1 0-1,-1 1 0,1 0 0,0 1 0,-1 0 1,1 1-1,-1 1 0,5 2-11,85 26 0,-79-22 0,1-1 0,0-1 0,0-1 0,1-2 0,-1 0 0,12-1 0,-33-4 0,0-1 0,0 0 0,0-1 0,0 1 0,0-1 0,-1 1 0,0-1 0,1 0 0,-1 0 0,0-1 0,0 1 0,-1-1 0,1 1 0,-1-1 0,1 0 0,-1 0 0,-1 0 0,1 0 0,0 0 0,-1 0 0,0-1 0,0 1 0,0-1 0,-1 1 0,1 0 0,-1-1 0,0 1 0,0-1 0,-1 1 0,2-3 0,14-101 0,-74 705 0,61-556-3000,25 11-6828,-15-46 875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08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 23702,'0'0'2627,"0"0"-65,0 0-352,0 0-736,8 81-1282,-14-13-192,-3 9 0,-7 5 0,-3-4 0,-1 0 0,-3-7 0,3-2 0,-5-2 0,-1-3 0,8 4-1698,2-2-7526,8-9-8361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3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20 256 32,'0'0'7346,"0"0"-3481,0 0-1068,5-14-48,1-2-2013,27-89 6055,0-16 1660,-20 144-8451,-9 31 0,-1 0 0,-3 0 0,-3 0 0,-2-1 0,-2 1 0,-2-1 0,-3 0 0,-4 7 0,11-40 0,-5 22 7,-5 21-58,2 0 0,3 0 0,3 1-1,2 9 52,12-53-2293,22-24-6966,-12-10 1503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4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87 11050,'0'0'3769,"0"0"-582,0 0-277,0 0-278,0 0-582,-1-6-412,-4-18-340,31 10 351,299-27-78,-307 39-1546,-150 24 477,109-16-505,1 2 0,1 0-1,0 2 1,0 0 0,1 1-1,0 1 1,1 1 0,-7 6 3,24-16 1,-1 0 1,1 0-1,0 0 1,0 0-1,0 0 1,0 1-1,1-1 1,0 1 0,-1-1-1,1 1 1,0 0-1,1-1 1,-1 1-1,0 0 1,1-1 0,0 1-1,0 0 1,0 0-1,1-1 1,-1 1-1,1 0 1,0 0-1,0-1 1,0 1 0,0-1-1,1 1 1,0-1-1,-1 0 1,1 1-1,0-1 1,0 0 0,1 0-1,-1 0 1,1-1-1,0 1 1,-1 0-1,1-1 1,0 0-1,0 0 1,1 0 0,1 1-2,71 56 21,-52-42 5,0 1-1,-1 1 1,-1 1-1,0 1 1,5 9-26,-24-26 8,1 0-1,-1 0 0,0 1 1,0-1-1,0 1 1,0 0-1,-1 0 1,0-1-1,0 2 1,0-1-1,-1 0 1,0 0-1,0 0 1,0 1-1,-1-1 1,1 1-1,-1-1 1,0 0-1,-1 1 1,1-1-1,-1 1 0,0-1 1,-1 0-1,1 0 1,-1 0-1,0 0 1,0 0-1,-1 0 1,0 0-1,1-1 1,-2 1-1,1-1 1,0 0-1,-1 0 1,0 0-1,0 0 1,0-1-1,0 1 1,0-1-1,-4 2-7,0-1-1,0-1-1,0 0 1,0 0 0,-1-1 0,1 0-1,-1-1 1,1 1 0,-1-2 0,0 1-1,1-1 1,-1 0 0,0-1-1,1 0 1,-1-1 0,1 1 0,-1-2-1,1 1 1,0-1 0,0 0 0,0-1-1,0 0 1,1 0 0,0-1-1,-1 0 1,2 0 0,-1 0 0,0-1-1,1 0 1,0-1 0,1 1 0,-1-1-1,1 0 1,1 0 0,-1-1 0,1 1-1,1-1 1,-1 0 0,1 0-1,1 0 1,-1-1 0,1 1 0,0-4 1,2 3-163,9-41-3486,-1 50-1377,-4 4-1933,0 6-8645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5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18 17969,'0'0'3961,"0"0"-1030,0 0-283,0 0-769,0 0-806,0 0-406,0 0-122,-7 9-172,-25 28-111,29-33-230,0 1 1,1 0-1,-1 0 1,1 0-1,0 0 1,1 0-1,-1 0 1,1 0-1,0 0 1,0 1-1,1-1 1,-1 0-1,1 1 1,1 4-33,-1-4 4,0-6-4,0 0 0,0 1 0,1-1 0,-1 0 0,0 0 0,1 1 0,-1-1 0,0 0 0,1 0 0,-1 1 0,0-1 0,1 0 0,-1 0 0,0 0 0,1 0 0,-1 0 0,1 1 0,-1-1 0,0 0 0,1 0 0,-1 0 0,1 0 0,-1 0 0,0 0 0,1 0 0,-1 0 0,1 0 0,-1-1 0,0 1 0,1 0 0,-1 0 0,0 0 0,1 0 0,-1-1 0,1 1 0,-1 0 0,0 0 0,1 0 0,-1-1 0,0 1 0,0 0 0,1-1 0,-1 1 0,0 0 0,0-1 0,1 1 0,-1 0 0,0-1 0,0 1 0,0 0 0,0-1 0,0 1 0,1-1 0,-1 1 0,0 0 0,0-1 0,0 1 0,0-1 0,0 1 0,0 0 0,0-1 0,0 1 0,0-1 0,-1 1 0,1-1 0,6-8 0,1-3 0,0 0 0,-1 0 0,-1 0 0,1-1 0,-2 0 0,0 0 0,-1 0 0,0 0 0,0-7 0,-18 30-555,5 11-5664,9-10-1004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6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111 148 6502,'0'0'6481,"0"0"-2461,-10-16-871,-29-46-159,-22-6 6026,79 67-8407,14 5-609,11 4 0,-1-3 0,1-1 0,1-2 0,-1-2 0,14-3 0,58-18 0,-110 48 0,-78 140 0,59-134 0,1 1 0,2 1 0,2 0 0,1 0 0,2 1 0,1 0 0,1 0 0,3 0 0,1 0 0,2 9 0,8-1-2904,-9-42 2481,0 0 0,0 0-1,1 0 1,-1 0 0,0 0-1,1 0 1,0 0 0,-1 0-1,1 0 1,0-1 0,0 1 0,0-1-1,0 1 1,0-1 0,0 0-1,1 0 1,-1 0 0,0 0-1,1 0 1,-1 0 0,1-1 0,-1 1-1,0-1 1,2 0 423,7 1-10607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6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109 160 17360,'0'0'4837,"8"-15"-1666,30-48-539,-34 57-2475,1-1 0,-1 1-1,1 1 1,1-1 0,-1 1 0,1 0 0,0 0 0,0 1-1,0-1 1,1 1 0,-1 1 0,1-1 0,0 1 0,0 0 0,0 1-1,0 0 1,1 0 0,-1 0 0,8 0-157,-11 2 53,0 0-1,0 0 1,0 0-1,0 1 1,0-1-1,0 1 1,0 0-1,0 0 1,-1 0 0,1 1-1,0-1 1,-1 1-1,1 0 1,-1 0-1,1 0 1,-1 1-1,0-1 1,0 1 0,0-1-1,0 1 1,0 0-1,-1 0 1,1 1-1,-1-1 1,0 0 0,0 1-1,0 0 1,-1-1-1,1 1 1,-1 0-1,0 0 1,0 0-1,0 0 1,0 2-53,0 8-93,0 0 0,-1 1-1,-1-1 1,0 0 0,-1 1 0,0-1-1,-1 0 1,-1 0 0,0-1 0,-1 1-1,0-1 1,-1 0 0,-1 0 0,0-1 0,-1 0-1,0 0 1,-1-1 0,0 0 0,-1 0-1,0-1 1,0 0 0,-1-1 0,-1 0-1,1-1 1,-1 0 0,-1-1 0,1 0 0,-4 0 93,-45 3-812,63-55 881,0 41-27,0 0-1,0 0 1,1 0-1,-1 1 0,1-1 1,0 1-1,0 0 0,0-1 1,0 1-1,1 1 0,-1-1 1,1 0-1,0 1 0,-1 0 1,1 0-1,0 0 0,1 0 1,-1 1-1,0 0 0,0-1 1,1 2-1,-1-1 0,0 0 1,1 1-1,-1 0 0,1 0 1,-1 0-1,1 0 0,-1 1 1,0 0-1,1 0 0,-1 0 1,0 0-1,0 1 0,0 0 1,0 0-1,0 0 0,0 0 1,2 2-42,2 6-1,0 1 0,-1-1 1,0 1-1,-1 1 1,0-1-1,-1 1 1,0 0-1,-1 0 0,0 1 1,-1 0-1,0-1 1,-1 1-1,-1 0 0,0 0 1,-1 0-1,0 0 1,-1 0-1,0 0 0,-1-1 1,0 1-1,-1 0 1,-1-1-1,0 0 0,-1 1 1,0-2-1,-1 1 1,0 0 0,3-8-8,1 0 1,-1-1-1,0 1 1,0-1-1,0 0 0,0 0 1,-1 0-1,1-1 1,-1 1-1,0-1 1,0 1-1,0-1 1,0-1-1,0 1 1,0 0-1,0-1 1,-1 0-1,1 0 0,0 0 1,-1-1-1,1 1 1,-1-1-1,1 0 1,0-1-1,-1 1 1,1-1-1,-1 1 1,1-1-1,0-1 1,0 1-1,-1-1 0,1 1 1,0-1-1,-2-1 8,-11-6-131,1 0 0,0-1 0,0 0-1,1-1 1,0-1 0,1 0-1,1-1 1,0-1 0,-2-3 131,-3-17-4773,12-5-4418,6 38-2286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290 301 17457,'26'-118'10126,"-24"110"-9879,0 0 0,-1-1 0,0 1 0,-1 0 0,0-1-1,0 1 1,-1 0 0,0-1 0,0 1 0,-1 0 0,0 0-1,0 0 1,-1 0 0,0 0 0,-1 1 0,1-1 0,-1 1-1,-1 0 1,0 0 0,0 0 0,0 1-247,0 4 0,0 0 0,0 0 0,0 1 0,-1 0 0,1 0 0,0 0 0,-1 1 0,1 0 0,0 0 0,-1 0 0,1 0 0,-1 1 0,1 0 0,0 0 0,0 1 0,0 0 0,0-1 0,0 1 0,0 1 0,0-1 0,0 1 0,1 0 0,-1 0 0,1 0 0,0 1 0,0 0 0,0-1 0,1 1 0,-1 1 0,1-1 0,0 0 0,-2 5 0,-9 7-82,2 1 1,0 0-1,0 0 0,2 1 0,0 1 1,2 0-1,0 0 0,1 1 0,0-1 1,2 1-1,0 1 0,2-1 0,0 1 1,1 0-1,1-1 0,2 11 82,-2-28-18,1 0-1,1 0 1,-1 0-1,0 0 1,1 1-1,-1-1 0,1 0 1,0 0-1,0 0 1,0 0-1,1 0 1,-1 0-1,1-1 1,-1 1-1,1 0 1,0-1-1,0 1 1,0-1-1,0 0 1,1 1-1,-1-1 1,1 0-1,-1 0 1,1-1-1,0 1 1,-1-1-1,1 1 1,0-1-1,0 0 1,0 0-1,0 0 1,0 0-1,0-1 1,1 1-1,-1-1 1,0 0-1,0 0 1,0 0-1,1 0 0,-1 0 1,0-1-1,0 1 1,0-1-1,0 0 1,0 0-1,0 0 1,3-2 18,113-48 2178,-116 53-2178,-1 0 0,0 0 0,0 0 0,0 0 0,0 1 0,0-1 0,-1 1 0,1-1 0,-1 1 0,0-1 0,1 1 0,-1 0 0,0 0 0,-1 0 0,1-1 0,0 1 0,-1 0 0,0 0 0,1 0 0,-1 0 0,0 0 0,-1 0 0,1 0 0,0 0 0,-1 0 0,0 0 0,0 0 0,0-1 0,0 1 0,-1 2 0,-61 180 0,14-57 0,40-98-2046,2-1 1,1 1-1,1 0 0,2 0 1,0 18 2045,3-29-6684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7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184 157 21717,'6'-16'2359,"21"-53"204,-25 65-2430,0-1 0,0 1 0,0 0 0,1 0 1,0 0-1,-1 0 0,1 0 0,1 1 1,-1-1-1,1 1 0,-1 0 0,1 0 1,0 0-1,0 1 0,0-1 0,0 1 0,1 0 1,-1 0-1,0 0 0,1 1 0,0-1 1,-1 1-1,1 0 0,0 1 0,0-1 0,-1 1 1,1 0-1,0 0 0,0 0 0,0 1 1,-1 0-1,1 0 0,0 0 0,-1 0 1,1 1-1,-1 0 0,1 0 0,-1 0 0,0 0 1,0 1-1,0-1 0,0 1 0,0 0 1,-1 1-1,1-1 0,1 3-133,-1 1-6,0 1-1,-1-1 1,0 1-1,0 0 1,-1 0-1,0 0 1,0 0 0,-1 0-1,0 1 1,0-1-1,-1 0 1,0 1-1,-1-1 1,0 0 0,0 0-1,-1 1 1,0-1-1,0 0 1,-1-1-1,0 1 1,0 0 0,-3 3 6,-2 5-29,0 0 1,-2 0 0,0-1 0,-1 0 0,0-1-1,-1 0 1,-1-1 0,0-1 0,-13 10 28,19-16-63,0 0 1,0-1-1,0 0 0,-1-1 0,1 0 1,-1 0-1,0 0 0,0-1 0,-1 0 1,1-1-1,-1 0 0,-3 1 63,16-19 86,0 12-77,0 0 1,1 1 0,0-1-1,0 1 1,0 0 0,0 0 0,0 1-1,1 0 1,-1 0 0,1 0-1,0 1 1,-1-1 0,1 1 0,0 1-1,0-1 1,-1 1 0,1 0-1,0 0 1,0 1 0,0-1 0,0 1-1,-1 1 1,1-1 0,-1 1-1,1 0 1,-1 0 0,1 1-1,-1 0 1,0-1 0,0 2 0,0-1-1,-1 1 1,3 1-10,-2 7-27,0-1 0,-1 2 0,0-1 0,-1 0 0,0 1 0,-1-1 0,0 1 0,-1 0 0,0-1 0,-1 1 0,-1 0 0,0 0 0,-1-1 0,0 1 0,-1-1 0,0 1 0,-2 1 27,-1 6-166,-1 0 0,-1-1 0,-1 0 0,0-1 1,-2 0-1,0-1 0,-1 0 0,-3 3 166,10-14-8,1-1 0,-1 0 0,-1 1 0,1-2 0,-1 1-1,0-1 1,0 0 0,0 0 0,-1 0 0,1-1 0,-1 0 0,0 0 0,0-1 0,0 0-1,0 0 1,0-1 0,0 1 0,-1-2 0,1 1 0,0-1 0,-1 0 0,1-1 0,0 1-1,-5-2 9,4-2-104,1 1 0,-1-1 0,1 0 0,0-1 0,0 0 0,1 0 0,0 0 0,0-1 0,0 0-1,0 0 1,1-1 0,0 1 0,1-1 0,-1 0 0,1 0 0,0-1 0,1 1 0,0-1 0,0 0-1,-1-6 105,-5-51-8194,8 36 53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8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96 17424,'0'0'582,"0"-14"1041,0-67 2771,0 82-4294,-1-1 1,1 1-1,0-1 0,0 1 1,-1-1-1,1 1 0,0-1 1,0 1-1,-1-1 1,1 1-1,-1-1 0,1 1 1,0-1-1,-1 0 1,1 1-1,-1-1 0,1 0 1,-1 1-1,1-1 1,-1 0-1,1 0 0,-1 1 1,1-1-1,-1 0 1,0 0-1,1 0 0,-1 0 1,1 0-1,-1 0 1,1 0-1,-1 0 0,0 0 1,1 0-1,-1 0 1,1 0-1,-1 0 0,1 0 1,-1 0-1,0-1 1,1 1-1,-1 0 0,1 0 1,-1-1-1,1 1 1,-1 0-1,1-1 0,0 1 1,-1-1-1,1 1 0,-1 0 1,1-1-1,0 1 1,-1-1-1,1 1 0,0-1 1,0 1-1,-1-1 1,1 0-1,0 1 0,0-1 1,0 1-1,-1-1-100,-10 39 222,1 1-1,2 0 1,1 0 0,2 1-1,2-1 1,2 1-1,2 17-221,-3-2 13,-12 1722 32,9-501-47,-59 207 81,23-751 18,38-670-545,-24 575 1638,22-426-4073,3-3-4916,2-169-4458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36.25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1388 118 9033,'0'0'4452,"0"0"-1799,0-15-11,0-6-1460,1-31 810,-2 22 5015,6 130-6395,-3-1 0,-6 0 0,-7 40-612,-3 4-1323,5-41-1861,-5-1-4945,5-62-423</inkml:trace>
  <inkml:trace contextRef="#ctx0" brushRef="#br0" timeOffset="533.949">198 800 9129,'-14'0'4452,"-6"1"-3231,-43 1 2094,19-4 1875,53-6-2905,167-21-1319,1483-117-2583,-113 77 1577,-1541 69 37,91-3 30,72-2-24,1-6-1,108-24-2,-203 13 256,-73 22-240,-1 0-1,0-1 0,1 1 0,-1 0 0,1 0 1,-1-1-1,0 1 0,1-1 0,-1 1 0,0 0 1,0-1-1,1 1 0,-1-1 0,0 1 0,0 0 0,1-1 1,-1 1-1,0-1 0,0 1 0,0-1 0,0 1 1,0-1-1,0 1 0,0-1 0,0 1 0,0-1 1,0 1-1,0-1 0,0 1 0,0-1 0,0 1 0,0-1 1,-1 1-1,1-1 0,0 1 0,0 0 0,0-1 1,-1 1-1,1-1 0,0 1 0,-1 0 0,1-1 1,0 1-1,-1 0 0,1-1 0,0 1 0,-1 0 0,1-1 1,-1 1-1,1 0 0,-1 0 0,1 0 0,0-1 1,-1 1-1,1 0 0,-1 0 0,1 0 0,-1 0 1,1 0-1,-1 0 0,1 0-15,-32-10 504,31 10-498,-17-4 84,0 0 1,0 2 0,-1 0 0,1 1-1,0 1 1,-1 0 0,-5 2-91,23-1 18,0 0 0,0 0 0,0 0 0,0 1 0,0-1 0,0 0 0,1 1 0,-1-1 0,0 0 0,1 1 0,-1-1 0,1 1 0,-1-1 1,1 1-1,0-1 0,0 1 0,0-1 0,0 1 0,0-1 0,0 1 0,0-1 0,0 1 0,0-1 0,1 1 0,-1-1 0,1 1 0,-1-1 0,1 0 0,0 1 0,-1-1-18,1 1 14,44 222 1406,-42-121-1906,-4 0 0,-5 0 1,-4 0-1,-19 72 486,-15 4-7255,34-141 1538</inkml:trace>
  <inkml:trace contextRef="#ctx0" brushRef="#br0" timeOffset="1233.836">156 967 6342,'0'0'6219,"0"0"-2621,0 0-566,0 0-432,0 0-598,2-13-320,1-6-1053,1-9 36,-3 11 3566,-5 68-3968,-2 1 1,-2-1-1,-2-1 1,-3 1-1,-7 14-263,-7 31 39,-21 105-2033,34-133-1475,0-1-3683,12-55 543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7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19763,'0'-16'3043,"1"-50"-283,16 19 2044,18 67-3133,216 291-1271,-228-285-544,87 72-2258,-107-96 2323,0-1 0,0 1 0,0-1 0,0 0 0,0 0 0,1 0 0,-1 0 0,0 0 0,0-1 0,0 1 0,1-1 0,-1 0 0,0 0 0,1 0 0,-1-1 0,0 1 0,0-1 0,1 0 0,-1 0 0,0 0 0,0 0 1,0 0-1,0-1 0,0 1 0,0-1 0,-1 0 0,1 0 0,0 0 0,-1 0 0,0 0 0,1-1 0,-1 1 0,1-2 79,56-100 982,-55 94-831,61-199 3660,-60 183-3277,-50 165-534,-10 30 0,7 3 0,-1 47 0,-73 386 0,111-567-1008,13-54-1865,31-91-8626,-12 37-763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9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18866,'0'0'4377,"0"0"-891,0 0-667,0 0-817,0 3-961,-18 129-865,10 36-140,8-162-43,1 0 0,0 0 0,0-1 0,0 1 0,0 0 0,1 0 1,0 0-1,0-1 0,1 1 0,-1-1 0,1 0 0,1 0 0,-1 0 0,1 0 0,-1 0 0,1-1 0,0 0 0,1 0 0,-1 0 0,1 0 0,0 0 1,0-1-1,0 0 0,0 0 0,1-1 0,2 2 7,66-6-4694,-34-24-3921,-25 9 800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71 18449,'0'0'3001,"0"0"-279,0 0-111,-14-3-615,-41-8-768,53 11-1192,1 1-1,0-1 1,-1 1 0,1-1-1,-1 1 1,1-1 0,0 1-1,-1 0 1,1 0 0,0 0-1,0-1 1,0 1 0,0 1-1,0-1 1,0 0 0,0 0-1,0 0 1,0 0 0,0 1-1,1-1 1,-1 0 0,0 1-1,1-1 1,-1 0 0,1 1-1,0-1 1,-1 1 0,1-1-1,0 1 1,0-1-1,0 1 1,0-1 0,0 1-1,0 0-35,-1 4 107,0 2-84,-1-1 0,1 1 0,0 0 0,0 0 0,1 0 0,0 0 0,0 0 0,1 0 0,0-1 0,1 1 0,0 0 0,0 0 0,0-1 0,1 1 0,0-1 0,1 0 0,-1 0 0,1 0 0,1-1 0,-1 1 0,1-1 0,0 0 0,1 0 0,-1-1 0,1 1 0,1-1 0,-1 0 0,0-1 1,1 0-1,0 0 0,0 0 0,0-1 0,1 0 0,-1 0 0,6 0-23,-7-1 18,-1-1 1,1 0 0,-1-1-1,1 1 1,0-1 0,-1 0 0,1-1-1,0 1 1,-1-1 0,1 0-1,0 0 1,-1-1 0,0 0-1,1 0 1,-1 0 0,0 0-1,0-1 1,0 0 0,0 0-1,-1 0 1,1-1 0,-1 0-1,0 0 1,0 0 0,0 0 0,-1 0-1,1-1 1,-1 0 0,0 1-1,0-1 1,-1 0 0,1-1-1,-1 1 1,0-1-19,1-4 3,-1 0 0,-1 1-1,1-1 1,-1 0 0,-1 0 0,0 0-1,-1 0 1,1 0 0,-2 0 0,1 1-1,-2-1 1,1 0 0,-1 1 0,-1 0-1,1 0 1,-4-5-3,5 9-7,-1 1 0,1-1 0,-1 1 0,-1-1 0,1 1-1,0 0 1,-1 0 0,0 0 0,0 1 0,0 0 0,0-1 0,-1 1 0,1 1 0,-1-1-1,0 1 1,1-1 0,-1 2 0,0-1 0,-1 0 0,1 1 0,0 0 0,0 0 0,-1 0 0,1 1-1,0 0 1,-1 0 0,1 0 0,0 1 0,0 0 0,-1 0 0,-1 0 7,0 2-325,-1 0 0,0 0 1,1 0-1,0 1 0,0 0 0,0 0 1,0 1-1,1 0 0,-1 0 0,1 0 1,1 1-1,-1 0 0,1 1 325,-34 58-7720,26-22-1206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20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21524,'0'0'4356,"0"0"-2914,0 0-225,0 0-160,86-26-609,-56 26-255,-1-5-129,5 2-64,-4-2-577,-3 0-928,-1 2-1410,-4-4-2466,-5 4-5157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22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92 204 7623,'0'0'7004,"1"-13"-2973,-1 9-3889,18-105 7314,-17 104-7229,1 1 0,-1 0 0,1 0-1,0 0 1,0 0 0,0 0 0,1 0 0,-1 1-1,1-1 1,0 1 0,0-1 0,0 1 0,0 0-1,1 0 1,0 1 0,-1-1 0,1 1 0,0 0-1,0 0 1,0 0 0,0 0 0,0 1 0,1-1 0,-1 1-1,0 0 1,4 0-227,-3 1 15,0 0 0,0 0 1,-1 1-1,1-1 0,-1 1 0,1 0 0,0 0 0,-1 1 0,1-1 0,-1 1 1,0 0-1,0 0 0,0 1 0,0-1 0,0 1 0,0 0 0,-1 0 1,1 0-1,-1 0 0,0 1 0,0-1 0,0 1 0,0 0 0,0 0 1,-1 0-1,0 0 0,0 0 0,0 1 0,0 2-15,4 7 22,-2 1 0,1 0 0,-2 1 0,0-1-1,-1 1 1,-1-1 0,0 1 0,-1 6-22,-2-6 0,0-1 0,-2 1 0,0-1 0,0 0 0,-1 0 0,-1 0 0,-1-1 0,0 0 0,0 0 0,-2-1 0,0 0 0,0 0 0,-1-1 0,0-1 0,-1 1 0,-1-2 0,0 1 0,0-2 0,-1 1 0,0-2 0,-1 0 0,1 0 0,-2-2 0,1 1 0,-1-2 0,-2 1 0,15-5 0,0 0 0,0 0 0,0 0 0,0 0 0,0 0 0,0 0 0,0 0 0,0-1 0,-1 1 0,1-1 0,0 0 0,0 1 0,-1-1 0,1 0 0,0 0 0,0-1 0,-1 1 0,1 0 0,0-1 0,0 1 0,0-1 0,-1 0 0,1 0 0,0 0 0,0 0 0,0 0 0,0 0 0,1 0 0,-1-1 0,0 1 0,0-1 0,1 1 0,-1-1 0,1 0 0,-1 0 0,1 1 0,0-1 0,-1-1 0,2-2 0,0-1 0,0 1 0,0-1 0,0 1 0,1 0 0,0-1 0,0 1 0,0 0 0,1-1 0,0 1 0,0 0 0,0 0 0,0 0 0,1 1 0,0-1 0,0 0 0,3-3 0,-4 6 0,-1 1 0,1-1 0,-1 0 0,1 1 0,0-1 0,0 1 0,0-1 0,-1 1 0,1 0 0,0 0 0,1 0 0,-1 0 0,0 0 0,0 0 0,0 1 0,1-1 0,-1 1 0,0-1 0,0 1 0,1 0 0,-1 0 0,0 0 0,1 0 0,-1 0 0,0 1 0,0-1 0,1 1 0,-1 0 0,0-1 0,0 1 0,0 0 0,0 0 0,0 0 0,0 0 0,0 1 0,0-1 0,0 1 0,0-1 0,-1 1 0,1-1 0,0 1 0,-1 1 0,134 147 0,-128-144-2,2 5-43,1-1-1,0 0 0,1-1 0,0 0 0,0-1 1,1 0-1,0 0 0,1-1 0,-1-1 0,1 0 1,0-1-1,1-1 0,-1 0 0,1 0 0,4-1 46,-16-3-170,0-1-1,0 1 0,0-1 0,0 0 0,0 0 0,-1 0 0,1 0 1,0 0-1,0 0 0,-1 0 0,1 0 0,-1-1 0,1 1 1,-1-1-1,1 1 0,-1-1 0,0 1 0,0-1 0,0 0 1,0 0-1,0 0 0,0 1 0,0-1 0,0 0 0,-1 0 0,1 0 1,-1 0-1,0 0 0,1 0 0,-1 0 0,0-1 171,3-41-9961,-4 26-582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23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5862,'0'0'14653,"0"0"-9586,0 0-3076,0 0-454,13-3-683,-6 0-786,-4 2-58,-1 0 0,1 0 1,0 0-1,0 0 0,0 0 0,0 1 0,0-1 0,0 1 1,0 0-1,0 0 0,0 0 0,0 0 0,0 0 0,0 1 1,0 0-1,0-1 0,0 1 0,0 0 0,0 0 0,-1 0 1,1 1-1,0-1 0,-1 1 0,1 0 0,-1-1 0,1 1 1,-1 0-1,2 3-10,166 169-477,-50-67-3402,-119-106 3825,-1 0 0,0 0 1,1 1-1,-1-1 0,1 0 1,0 0-1,-1 0 0,1 0 1,0 0-1,-1 0 1,1 0-1,0 0 0,0 0 1,0 0-1,0-1 0,0 1 1,0 0-1,0-1 0,0 1 1,0-1-1,0 1 1,1-1-1,-1 1 0,0-1 1,0 0-1,0 1 0,1-1 1,-1 0-1,0 0 0,0 0 1,1 0-1,-1 0 1,0 0-1,0 0 0,0-1 1,1 1-1,-1 0 0,0-1 1,0 1-1,0-1 0,0 1 1,1-1-1,-1 1 1,0-1-1,0 0 0,0 0 1,0 1-1,-1-1 0,1 0 1,0 0-1,0 0 0,0 0 1,-1 0-1,1 0 1,0 0-1,-1 0 0,1-1 1,-1 1-1,0 0 0,1 0 1,-1 0-1,0-1 0,0 1 54,5-27 1698,-2 0 0,-2 0-1,0 0 1,-2 0-1,-4-26-1697,5 52 38,1-1 0,-2 1 0,1 0-1,0 0 1,0 0 0,-1 0-1,1 0 1,-1 0 0,1 0 0,-1 0-1,0 0 1,0 1 0,0-1 0,0 0-1,0 0 1,0 1 0,0-1-1,-1 0 1,1 1 0,-1 0 0,1-1-1,-1 1 1,0 0 0,1 0 0,-1-1-1,0 1 1,0 1 0,0-1-1,0 0 1,1 0 0,-1 1 0,0-1-1,0 1 1,-1-1 0,1 1 0,0 0-1,0 0 1,0 0 0,0 0-1,0 0 1,0 1 0,0-1 0,0 1-1,0-1 1,0 1-38,-16 8 0,1 1 0,1 1 0,0 0 0,0 1 0,2 1 0,-1 0 0,1 1 0,-9 13 0,-101 114-3870,23 16-6022,93-133-5462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24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82 15054,'0'-14'5339,"-1"-12"-4017,0 3 648,1 4 3776,32 155-4700,-12-76-977,-10-24-235,-2 1 1,-1 0-1,-2 0 0,1 34 166,-6-61-63,0 0 1,0 0 0,-1 0-1,0 0 1,-1 0-1,0 0 1,0-1 0,-1 1-1,0 0 1,-1-1 0,0 0-1,-1 0 1,1 0-1,-2-1 1,1 1 0,-1-1-1,-1-1 1,1 1-1,-1-1 1,-6 4 62,4-6 181,-1-2 1,0 1-1,0-1 0,0 0 0,-1-1 1,1-1-1,0 1 0,-1-2 0,0 1 0,1-2 1,-1 1-1,1-1 0,-1-1 0,1 0 1,0 0-1,0-1 0,0 0 0,0-1 1,0 0-1,0-1-181,41-8 507,429-82-507,-445 100-3750,-36 15-4748,16-17 6455,-16 15-11020</inkml:trace>
  <inkml:trace contextRef="#ctx0" brushRef="#br0" timeOffset="488.703">301 939 20243,'0'0'5237,"10"-13"-2776,34-38-779,-40 47-1539,1 1 0,0-1-1,1 1 1,-1 0 0,0 1 0,1-1 0,-1 1 0,1 0 0,0 1 0,0-1 0,0 1 0,0 0-1,0 0 1,0 1 0,0 0 0,0 0 0,0 1 0,0-1 0,0 1 0,0 1 0,0-1 0,4 2-143,-10-3 0,8 2-4,0 0 1,-1 0-1,1 1 0,-1 0 1,0 0-1,0 0 0,0 1 1,-1 0-1,1 1 0,-1 0 1,0-1-1,0 2 1,0-1-1,-1 1 0,0 0 1,0 0-1,-1 0 0,1 1 1,-1 0-1,-1 0 0,1 0 1,-1 0-1,0 0 0,-1 1 1,0-1-1,0 1 0,-1 0 1,0-1-1,0 1 0,0 0 1,-1 0-1,0 0 0,-1-1 1,0 1-1,0 0 1,-1 0-1,0-1 0,-2 5 4,-3 6-350,-2 0 0,0 0 0,-1-1 0,-1-1 0,-1 0 0,0 0 0,-1-1 0,0-1-1,-1 0 1,-1-1 0,-1 0 0,1-1 0,-2-1 0,1-1 0,-2 0 0,1-1 0,-1-1 0,-1 0 0,-8 1 350,2 1 91,-1-2 0,0 0 1,0-2-1,0-1 1,-1-1-1,0-1 1,0-1-1,-26-3-91,50 2 104,0-1 1,1 0-1,-1 0 0,0 0 0,0 0 1,1 0-1,-1 0 0,0-1 1,1 0-1,-1 1 0,0-1 0,1 0 1,-1 0-1,1-1 0,-1 1 1,1 0-1,0-1 0,-1 1 0,1-1 1,0 0-1,0 0 0,0 0 1,0 0-1,1 0 0,-1 0 0,0-1 1,1 1-1,0 0 0,-1-1 1,1 1-1,0-1 0,0 1 1,1-1-1,-1 0 0,0 0 0,1 1 1,0-1-1,-1 0 0,1 0 1,0 1-1,0-1 0,1 0 0,-1 0 1,1 1-1,-1-1 0,1 0 1,0 1-1,0-1 0,0 1 0,0-1 1,1 1-1,-1-1 0,1 1 1,-1 0-1,1 0 0,0-1-104,9-4 13,0 1 0,0 1 0,1 0 0,0 0-1,-1 1 1,1 1 0,1 0 0,-1 1 0,0 0 0,1 0 0,-1 2 0,1-1-1,-1 2 1,1 0 0,-1 0 0,0 1 0,2 1-13,8 2 0,0 1 0,-1 1 0,1 1 0,-1 1 0,-1 0 0,0 2 0,0 1 0,-1 0 0,-1 1 0,0 1 0,0 1 0,-2 0 0,0 2 0,-1-1 0,0 2 0,-2 0 0,0 1 0,2 4 0,-13-17 0,1 0 0,0-1 0,0 0 0,0 0 0,1 0 0,-1 0 0,1 0 0,0-1 0,1 1 0,-1-1 0,1 0 0,0-1 0,0 1 0,0-1 0,0 0 0,0 0 0,1 0 0,0-1 0,-1 0 0,1 0 0,0 0 0,0-1 0,0 0 0,0 0 0,0-1 0,0 0 0,0 0 0,1 0 0,-1 0 0,5-2 0,2-3 0,1-1 0,-1-1 0,0 0 0,0 0 0,-1-1 0,0-1 0,0 0 0,-1-1 0,-1 0 0,1-1 0,-2 0 0,1 0 0,-1-1 0,-5 7 0,-1 0 0,1 0 0,-1-1 0,0 1 0,0-1 0,-1 0 0,1 1 0,-1-1 0,0 0 0,-1-1 0,0 1 0,0 0 0,0 0 0,0-3 0,-2 7-143,0 0 0,1 1 0,-1-1 1,0 1-1,0-1 0,0 1 0,0-1 0,0 1 0,0-1 0,0 1 1,0 0-1,-1 0 0,1 0 0,0 0 0,-1 0 0,1 0 0,-1 0 1,1 0-1,-1 0 0,1 0 0,-1 1 0,0-1 0,0 1 0,1-1 1,-1 1-1,0 0 0,1 0 0,-1 0 0,0 0 0,0 0 0,1 0 1,-1 0-1,0 0 0,0 1 0,1-1 0,-1 1 143,-3-1-756,-21 0-6477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19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740 193 16912,'0'0'3908,"0"0"-1292,0 0-476,0 0-586,0 0-668,-3 15-331,-14 105 0,16-89-506,1 1 0,2 0 0,0-1 0,3 1 0,2 6-49,-5-29 1,0 0-1,1 1 0,0-1 1,1 0-1,0-1 0,0 1 1,1-1-1,0 1 0,0-1 0,1-1 1,0 1-1,1-1 0,0 0 1,0-1-1,0 1 0,1-1 1,-1-1-1,2 0 0,1 2 0,-4-5 12,0 1-1,-1-1 1,1 1-1,0-2 1,0 1-1,1-1 1,-1 0-1,0 0 1,0-1 0,1 1-1,-1-1 1,0-1-1,0 1 1,1-1-1,-1 0 1,0-1-1,0 1 1,0-1-1,0-1 1,0 1-1,-1-1 1,1 0 0,-1 0-1,1 0 1,-1-1-1,0 0 1,-1 0-1,1 0 1,3-5-12,5-5 287,-2 0 0,1-1 1,-2 0-1,0-1 0,-1 0 0,0 0 1,-1-1-1,-1 0 0,2-11-287,27-161 470,-73 415-470,31-165 0,3 0 0,2 0 0,4 0 0,1 0 0,9 30 0,-6-49 0,0-10 0,-1 0 0,-2 1 0,-1 0 0,-1-1 0,-2 1 0,-4 31 0,2-58 0,1 1 0,-1-1 0,0 1 0,-1-1 0,1 0 0,-1 0 0,0 0 0,-1 0 0,1-1 0,-1 0 0,0 1 0,-1-1 0,1 0 0,-1-1 0,0 1 0,0-1 0,-1 0 0,1 0 0,-1-1 0,0 0 0,0 0 0,0 0 0,0 0 0,0-1 0,-1 0 0,1-1 0,-1 1 0,1-1 0,-7 0 0,-6 1 0,-1-2 0,1 0 0,0-1 0,0 0 0,0-2 0,0 0 0,1-2 0,-1 0 0,-17-7 0,19 5-601,0 0 1,1-1-1,0 0 1,0-2-1,1 0 1,0-1-1,1 0 0,0-1 1,1-1-1,0 0 1,1 0-1,0-2 1,1 1-1,-4-10 601,2-13-5450,8 4-2633</inkml:trace>
  <inkml:trace contextRef="#ctx0" brushRef="#br0" timeOffset="3034.958">424 1 12684,'0'0'5851,"0"0"-2643,-16 4-373,13-3-2685,-5 0 128,0 1-1,0 0 0,0 1 0,0 0 0,1 0 1,-1 1-1,1 0 0,0 0 0,0 0 0,1 1 1,-1 0-1,1 1 0,0-1 0,0 1 0,1 0 1,0 1-278,-37 57 600,2 1 1,4 2-1,2 1 1,4 2-1,2 1 1,-13 60-601,32-100-52,1 2-1,1-1 1,2 1 0,1 0 0,2 0-1,1 26 53,2-44-72,0-1 0,1 0 0,1 1 0,0-1 0,1 0-1,0 0 1,1-1 0,1 0 0,0 1 0,1-2 0,0 1 0,1-1-1,1 0 1,0-1 0,0 0 0,6 5 72,-2-5-775,-1 0 0,1-2 1,1 1-1,-1-2 0,2 0 1,-1 0-1,1-1 0,12 3 775,48 12-6427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2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94 681 5221,'0'0'8718,"0"0"-5003,0 0-1831,0 0-197,0 0-224,-11 13-246,0 0-861,5-8-175,0 2 1,1-1-1,0 0 0,0 1 0,1 0 0,0 0 0,0 1 1,0-1-1,1 1 0,0-1 0,-1 7-181,1-5 133,-1-1-1,1 1 1,1 0 0,0 0-1,0 0 1,1 1 0,0-1-1,0 0 1,1 0-1,1 1 1,-1-1 0,1 0-1,1 0 1,0 1 0,0-1-1,1-1 1,0 1-1,0 0 1,1-1 0,0 1-1,1-1 1,0 0 0,0-1-1,1 1 1,0-1-1,0 0 1,0-1 0,1 1-1,0-1 1,0 0 0,1-1-1,8 5-132,-4-6 63,0 0 1,0-1-1,1 0 0,-1-1 1,1-1-1,-1 1 0,1-2 1,0 0-1,0-1 0,-1 0 0,1-1 1,0 0-1,-1-1 0,0 0 1,0-1-1,0 0 0,0-1 1,0-1-1,-1 0 0,0 0 0,0-1 1,-1 0-1,0-1 0,0 0 1,-1-1-1,0 0 0,0-1 1,-1 1-1,0-2 0,-1 1 0,0-1 1,-1 0-1,0 0 0,-1-1 1,1-3-64,0-3 6,-1 0-1,-1 0 1,-1 0 0,-1-1 0,0 1 0,-2-1 0,0 1 0,-1-1 0,-2-13-6,3 30 0,0 1 0,1 0 0,-1 0 0,0 0 0,0 0 0,0 0 0,0 0 0,0 0 0,0 0 0,0 0 0,0 0 0,0-1 0,0 1 0,-1 0 0,1 0 0,0 0 0,-1 0 0,1 0 0,-1 0 0,1 0 0,-1 0 0,0 1 0,1-1 0,-1 0 0,0 0 0,1 0 0,-1 1 0,0-1 0,0 0 0,0 1 0,0-1 0,0 0 0,0 1 0,0-1 0,0 1 0,0 0 0,0-1 0,0 1 0,0 0 0,0 0 0,0 0 0,0-1 0,0 1 0,0 0 0,-1 0 0,1 1 0,0-1 0,0 0 0,0 0 0,0 0 0,0 1 0,-1 0 0,-6 11 0,0 1 0,0 0 0,2 0 0,-1 0 0,2 1 0,0 0 0,0 1 0,2-1 0,0 1 0,0-1 0,1 8 0,-29 238 0,25-178 0,-4 0 0,-3 0 0,-3-1 0,-10 19 0,22-90-118,-36 69-3592,39-79 3510,1 1-1,0-1 0,-1 0 0,1 0 0,0 0 0,-1 1 0,1-1 0,-1 0 0,1 0 1,0 0-1,-1 0 0,1 0 0,-1 0 0,1 0 0,0 0 0,-1 0 0,1 0 1,-1 0-1,1 0 0,0 0 0,-1 0 0,1 0 0,0-1 0,-1 1 0,1 0 1,-1 0-1,1 0 0,0-1 0,-1 1 0,1 0 0,0 0 0,0-1 0,-1 1 1,1 0-1,0 0 0,0-1 0,-1 1 0,1 0 0,0-1 0,0 1 0,0-1 0,-1 1 1,1 0-1,0-1 0,0 1 0,0 0 0,0-1 0,0 1 0,0-1 0,0 1 1,0 0-1,0-1 0,0 1 0,0-1 0,0 1 0,0 0 0,0-1 0,0 1 1,1-1-1,-1 1 0,0 0 0,0-1 201,0-15-11520</inkml:trace>
  <inkml:trace contextRef="#ctx0" brushRef="#br0" timeOffset="559.073">252 103 11851,'0'0'7682,"0"0"-3763,0 0-1149,0 0-661,0 0-1047,-14 6-661,1-2-346,7-3-41,0 1 0,0 0-1,1 0 1,-1 1-1,1 0 1,-1 0-1,1 0 1,0 0-1,0 1 1,0 0-1,1 0 1,0 0 0,-1 0-1,-2 6-13,-70 105 134,76-113-129,1-1 0,0 1 0,0-1 1,-1 0-1,1 1 0,0-1 0,0 1 1,0-1-1,0 1 0,1-1 0,-1 1 1,0-1-1,1 0 0,-1 1 0,0-1 1,1 0-1,0 1 0,-1-1 0,1 0 1,0 0-1,0 1 0,0-1 1,-1 0-1,1 0 0,0 0 0,1 0 1,-1 0-1,0 0 0,0 0 0,0-1 1,0 1-1,1 0 0,-1-1 0,0 1 1,1-1-1,-1 1 0,0-1 0,1 0 1,-1 1-1,1-1 0,-1 0 0,1 0 1,-1 0-1,0 0 0,1 0 0,-1 0 1,1-1-1,-1 1 0,1 0 1,-1-1-1,0 1 0,1-1 0,-1 1 1,0-1-1,0 0 0,1 0 0,-1 1 1,0-1-1,0 0 0,0 0 0,0 0 1,0 0-1,0 0 0,0-1 0,0 1 1,0 0-1,-1 0-5,21-17 257,-2 0 0,0-1 1,-1-2-1,-1 1 0,11-20-257,80-84 956,-36 78-956,-70 46 0,-1 1 0,1 0 0,-1 0 0,0 0 0,1 0 0,-1 0 0,0 0 0,0 0 0,0 0 0,0 0 0,1 0 0,-2 1 0,1-1 0,0 1 0,0-1 0,0 0 0,-1 1 0,1-1 0,0 1 0,-1 0 0,0-1 0,1 1 0,-1-1 0,0 1 0,0 0 0,0-1 0,0 1 0,0 0 0,0-1 0,0 1 0,-1-1 0,1 1 0,-1 0 0,2-1 0,-3 63 0,1-47 0,0 0 0,1 0 0,1 0 0,0 0 0,1 0 0,1-1 0,0 1 0,2-1 0,0 1 0,-3-12-215,1 0 0,0 0 0,0-1 0,0 1 0,1-1 0,0 0 1,-1 0-1,1 0 0,1 0 0,-1-1 0,1 0 0,-1 0 0,1 0 0,0 0 0,0-1 0,0 0 0,0 0 0,0 0 1,1 0-1,-1-1 0,0 0 0,1 0 0,-1-1 0,1 1 0,0-1 0,-1 0 0,5-1 215,-1-2-4313,2-4-1778</inkml:trace>
  <inkml:trace contextRef="#ctx0" brushRef="#br0" timeOffset="920.344">1198 584 15054,'1'-15'5515,"0"-46"-2414,-7 36 2409,-3 41-2991,6 8-2414,1 0 0,1 0 0,2 0 0,0-1 0,1 1 0,1 0 0,1-1 0,2 1 0,0-1 0,9 20-105,-2 1 18,-6-18-18,8 26 0,-1 0 0,-3 0 0,-2 1 0,-3 1 0,0 30 0,-7-73 3,0 1-1,-1 0 1,-1-1 0,1 1-1,-2-1 1,0 0 0,0 0-1,-1 0 1,0 0 0,-1-1-1,0 0 1,-1 0 0,0-1-1,-1 0 1,1 0 0,-2 0-1,1-1 1,-1-1 0,0 1-1,-1-1 1,0-1 0,-7 4-3,-18 9-49,0-2 0,-1-1 0,-1-1 0,-1-3 0,0 0 0,-7-2 49,-72 14-3349,39-16-4048,31-8-2666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1.3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187 44 9033,'0'0'4713,"0"0"-2455,0 0-208,0 0 406,0 0-70,0 0-304,0 0-160,0 0-400,-10-5-572,4 2-795,5 1-125,0 1 0,0 0 1,0 0-1,0 0 0,-1 0 0,1 0 1,0 0-1,-1 1 0,1-1 1,-1 0-1,1 1 0,-1-1 0,1 1 1,-1-1-1,0 1 0,1 0 1,-1 0-1,1 0 0,-1 0 1,0 0-1,1 0 0,-1 0 0,0 0 1,1 1-1,-1-1 0,1 1 1,-1-1-1,1 1 0,-1-1 0,1 1 1,-1 0-1,1 0 0,0 0 1,-1 0-1,1 0 0,0 0 1,0 0-1,0 0 0,0 0 0,-1 1-30,-10 31 194,1 1-1,2 0 1,1 1-1,1 0 1,2 0 0,2 1-1,1-1 1,3 32-194,0-51-18,0 0 1,2 0-1,0 0 1,0 0 0,2 0-1,0 0 1,1-1-1,0 0 1,1 0 0,1-1-1,0 0 1,5 6 17,-7-12-39,0 0 1,0 0-1,0-1 0,1 0 1,0 0-1,1 0 0,-1-1 1,1 0-1,1-1 1,-1 0-1,1 0 0,0-1 1,0 0-1,0 0 1,0-1-1,1 0 0,0-1 1,-1 0-1,1 0 1,0-1-1,0-1 39,-1 0 5,-1-1 0,0 0 0,0-1 0,0 0 0,0 0 0,-1 0 0,1-1 0,0-1 0,-1 1 0,0-1 0,0 0 0,0-1 0,0 0 0,-1 0 0,0 0 0,0-1 0,0 0 0,-1 0 0,1 0 0,-1-1 0,-1 1 0,2-4-5,4-7 170,-1 0-1,0-1 1,-1 0 0,-1-1 0,-1 0-1,0 0 1,-2 0 0,2-18-170,-2 11 6,-2-1-1,-1 1 1,-2 0 0,0-1 0,-2 1-1,0 0 1,-3-5-6,4 19 0,-1 1-1,0 0 1,-1 1-1,0-1 1,-1 1-1,0 0 1,-1 0-1,0 0 1,0 0-1,-1 1 1,0 1-1,0-1 1,-1 1-1,-1 0 1,1 1 0,-1-1-1,-8-4 1,2 7-150,1 1-1,-1 0 1,0 0-1,0 2 1,0 0 0,0 1-1,0 0 1,-1 1-1,1 1 1,0 0 0,0 1-1,0 1 1,0 0-1,0 1 1,1 1 0,-1 0-1,1 1 1,0 0-1,1 1 1,0 1 0,0 0-1,1 1 1,-11 9 150,-10 12-6241,15-3-4847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2.2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88 15 13229,'0'0'5258,"0"0"-2125,0 0-522,0 0-540,0 0-677,-8-2-466,-22-7-282,25 38 267,19 36-443,-11-56 292,-10-35-131,7 26-634,-33-55-158,15 35-4196,15 17-960,3 1-3438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8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20660,'0'0'3827,"0"0"-811,0 0-752,0 0-828,0 0-683,16-11-305,66-36-144,-63 42-294,0 1-1,0 1 0,1 0 1,-1 1-1,1 1 0,0 1 1,6 2-10,22-2-7,483-6 7,-531 6-39,0 0-1,-1 0 1,1 0 0,0 0 0,-1 1-1,1-1 1,0 0 0,0 0-1,-1 0 1,1 0 0,0 1-1,0-1 1,-1 0 0,1 0 0,0 1-1,0-1 1,0 0 0,-1 0-1,1 1 1,0-1 0,0 0-1,0 1 1,0-1 0,0 0 0,-1 0-1,1 1 1,0-1 0,0 0-1,0 1 1,0-1 0,0 0 0,0 1-1,0-1 1,0 0 0,0 1-1,0-1 1,1 0 0,-1 1-1,0-1 1,0 0 0,0 0 0,0 1-1,0-1 1,0 0 0,1 1-1,-1-1 1,0 0 0,0 0 0,1 1-1,-1-1 1,0 0 0,0 0-1,1 0 1,-1 1 39,-31 15-4636,5-10-3724,-2-1-9289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2.5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116 115 23510,'0'0'3241,"3"-13"-1261,9-39-368,-40 103 812,6-4-2599,2 1 0,3 1 1,2 1-1,0 6 175,11-36-96,0-1 0,2 0 1,0 1-1,1-1 0,1 1 1,0-1-1,2 1 1,1-1-1,0 1 0,1-1 1,1 0-1,4 10 96,-7-23-86,0 0 1,0 0-1,1 0 1,0-1-1,0 1 1,0 0-1,0-1 0,1 0 1,0 0-1,0 0 1,1-1-1,-1 1 1,1-1-1,0 0 1,0 0-1,0-1 1,0 1-1,1-1 0,0 0 1,-1-1-1,1 1 1,0-1-1,0 0 1,1-1-1,-1 0 1,0 0-1,0 0 0,1 0 1,-1-1-1,0 0 1,1-1-1,-1 1 1,0-1-1,1 0 1,-1-1-1,0 1 0,0-1 1,3-2 85,5-7 268,0 0 0,0-1 1,-1-1-1,0 0 0,-1 0 1,-1-2-1,0 1 0,-1-1 1,-1-1-1,0 0 0,-1 0 1,-1-1-1,0 0 0,-2 0 1,1-1-1,-2 1 0,-1-1 1,0 0-1,0-14-268,1 12 0,0-1 0,-2 1 0,0-1 0,-1 0 0,-1 0 0,-1 0 0,-1 0 0,-1 0 0,-1 1 0,0-1 0,-2 1 0,0 0 0,-1 1 0,-2-1 0,-8-14 0,14 30-84,0 0 1,0 0-1,-1 1 1,1-1-1,-1 1 0,0 0 1,0 0-1,-1 0 1,1 0-1,-1 1 1,1 0-1,-1 0 0,0 0 1,1 0-1,-1 1 1,0 0-1,0 0 0,0 0 1,0 0-1,0 1 1,-1 0-1,1 0 1,0 0-1,0 1 0,0 0 1,0 0-1,-4 1 84,-5 3-654,0 0 1,1 1-1,0 0 0,0 1 0,1 0 0,0 1 1,0 1-1,1 0 0,-3 2 654,-22 25-8995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3.91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143 159 16784,'1'-16'4180,"2"-48"-1468,-2 63-2600,-1 0 0,1 1 0,-1-1 0,0 0 0,1 1 0,-1-1 0,0 0 0,1 0 0,-1 0 0,0 1 0,0-1 0,0 0 1,1 0-1,-1 0 0,0 0 0,0 1 0,0-1 0,-1 0 0,1 0 0,0 0 0,0 0 0,0 1 0,-1-1 0,1 0 0,0 0 0,-1 0 0,1 1 0,0-1 1,-1 0-1,1 1 0,-1-1 0,0 0 0,1 1 0,-1-1 0,1 1 0,-1-1 0,0 1 0,1-1 0,-1 1 0,0-1 0,0 1 0,1 0 0,-1-1 1,0 1-1,0 0 0,0 0 0,1-1 0,-1 1 0,0 0 0,0 0 0,0 0 0,0 0 0,1 0 0,-1 0 0,0 0 0,0 1-112,-26 26 1786,9 11-1683,2 1 1,2 0 0,1 1 0,2 0 0,2 1 0,1 0-1,3 0 1,1 1 0,2 14-104,2-46-35,0 0-1,1 0 1,0 0 0,1 0-1,0 0 1,1 0 0,0-1-1,0 1 1,1-1 0,0 0-1,1 0 1,0 0 0,0 0-1,1-1 1,3 4 35,-5-8-19,0 0 1,0 0-1,0 0 1,0-1-1,1 1 0,-1-1 1,1 0-1,0 0 0,0 0 1,0-1-1,0 0 0,0 0 1,1 0-1,-1-1 1,1 0-1,-1 0 0,1 0 1,0 0-1,-1-1 0,1 0 1,0 0-1,-1-1 0,1 0 1,-1 0-1,1 0 1,-1 0-1,1-1 0,0 0 19,8-6 68,-1 0-1,0-1 1,0-1-1,-1 0 1,0-1-1,0 0 1,-2-1-1,1 0 1,-1 0-1,-1-1 1,0-1-1,-1 0 1,-1 0-1,0 0 1,-1-1 0,0 0-1,1-8-67,0 7 0,0 0 0,-2 0 0,0 0 0,-1-1 0,0 0 0,-1 0 0,-1 0 0,-1 0 0,0 0 0,-2 0 0,0 0 0,0 0 0,-2 0 0,0 1 0,-1-1 0,0 0 0,-2 1 0,0 0 0,-1 1 0,0-1 0,-1 1 0,-1 0 0,0 1 0,-1 0 0,-1 1 0,-2-3 0,9 13-145,1 1 0,-1-1-1,1 1 1,-1-1 0,0 1 0,0 0-1,0 1 1,0-1 0,-1 1 0,1 0-1,0 0 1,-1 0 0,1 0 0,0 1-1,-1 0 1,1 0 0,-1 0 0,1 0-1,0 1 1,-1-1 0,1 1 0,0 0-1,-4 2 147,-79 55-8667,57-27-4600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4.88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123 88 5541,'0'0'4746,"0"0"-1874,0 0-347,0 0-32,0 0-582,0 0-266,0 0-135,2-5-234,5-22 609,22 24 533,225-38-1793,-327 32 570,49 7-1235,-1 1-1,0 1 1,0 2-1,0 0 0,0 2 1,1 0-1,0 2 1,0 1-1,0 1 1,-7 4 40,26-9-3,1 0 0,-1 0 1,0 1-1,1 0 0,0 0 1,0 0-1,0 0 0,1 1 1,-1 0-1,1-1 0,0 1 1,0 0-1,1 1 0,-1-1 1,1 0-1,1 1 0,-1-1 1,1 1-1,0 0 0,0-1 1,0 1-1,1 0 0,0 0 1,0-1-1,0 1 0,1 0 1,0 0-1,0-1 0,0 1 1,1-1-1,0 1 0,0-1 1,0 1-1,1-1 0,0 0 0,2 3 4,-2-2 52,1 0 1,-1 0-1,1 0 1,1-1 0,-1 1-1,1-1 1,0 0 0,0-1-1,0 1 1,1-1 0,-1 0-1,1 0 1,0-1-1,1 0 1,-1 0 0,0 0-1,1-1 1,-1 0 0,1 0-1,0 0 1,6 0-54,55-7 493,72 9 514,-136-3-1007,0 1 0,0-1 0,1 1 0,-1 0 0,0 0 0,0 1 0,-1-1 0,1 1 0,0 0 0,-1 0 0,0 0 0,0 0 0,0 1 0,0-1 0,0 1 0,-1 0 0,1-1 0,-1 1 0,0 0 0,0 1 0,-1-1 0,1 0 0,-1 0 0,0 1 0,0-1 0,0 1 0,-1-1 0,1 1 0,-1-1 0,0 1 0,-1 3 0,0 6 0,-1-1 0,0 1 0,-1-1 0,-1 0 0,0 0 0,0-1 0,-2 1 0,1-1 0,-2 0 0,-1 3 0,2-5 0,0 1 0,0-1 0,-1-1 0,0 1 0,-1-1 0,0-1 0,0 1 0,-1-1 0,0-1 0,-1 0 0,0 0 0,0-1 0,0 0 0,-1 0 0,1-2 0,-1 1 0,-1-1 0,1-1 0,0 0 0,-1 0 0,0-1 0,1-1 0,-1 0 0,0 0 0,0-1 0,0-1 0,-6-1 0,11-2-2,0 0 0,0-1 0,0 0 1,0 0-1,1 0 0,0-1 0,0 0 0,0 0 0,1-1 1,0 1-1,0-1 0,1 0 0,0-1 0,0 1 0,1-1 1,0 1-1,0-1 0,1 0 0,0 0 0,0 0 0,0-1 0,1 1 1,1 0-1,0-1 0,0 1 0,0 0 0,1-1 0,0 1 1,2-5 1,3-6-699,-2 19-8404,-2 10-356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5.62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 95 18802,'1'-12'3795,"8"-70"6375,0 168-10170,-4 1 0,-3 0 0,-5 0 0,-11 73 0,3-37-1089,11-123 864,0 1 0,0-1 0,1 1 0,-1-1 0,0 0 0,0 1 0,0-1 0,0 1 0,1-1 0,-1 0 0,0 1 0,0-1 0,1 1 0,-1-1 0,0 0 0,1 1 0,-1-1-1,0 0 1,1 0 0,-1 1 0,0-1 0,1 0 0,-1 0 0,1 1 0,-1-1 0,0 0 0,1 0 0,-1 0 0,1 0 0,-1 0 0,1 0 0,-1 0 0,1 0 0,-1 0 0,1 0 0,-1 0 0,1 0 0,-1 0 0,0 0 0,1 0 0,-1 0 0,1 0 0,-1 0 0,1-1 0,-1 1 0,0 0 0,1 0 0,-1-1 0,1 1 0,-1 0 0,0-1 0,1 1 0,-1 0 0,0-1 0,0 1-1,1 0 1,-1-1 0,0 1 0,0-1 225,11-7-7799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4:46.0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0 230 16335,'7'-12'3753,"-5"7"-3604,96-149 7051,-95 150-7039,1-1 1,-1 1-1,1 0 1,0 0 0,0 0-1,0 0 1,1 1-1,-1-1 1,1 1-1,0 0 1,0 1-1,0-1 1,0 1-1,0 0 1,1 0-1,-1 1 1,0-1-1,1 1 1,-1 1-1,1-1 1,0 1-1,-1 0 1,1 0-1,-1 0 1,1 1-1,0 0 1,-1 0-1,1 0 1,-1 1-1,0 0 1,0 0 0,1 0-1,-1 1-161,1 2-6,1 0 0,-1 1 0,0-1 0,-1 1 1,1 1-1,-1-1 0,-1 1 0,1 0 0,-1 0 0,0 0 0,-1 1 0,1-1 0,-1 1 1,-1 0-1,0 0 0,0 0 0,0 0 0,-1 0 0,-1 1 0,1-1 0,-1 0 0,0 0 1,-1 1-1,0-1 0,0 0 0,-1 0 0,0 0 0,-1 0 0,1 0 0,-2-1 1,1 1-1,-1-1 0,0 0 0,0 0 0,-1 0 0,0 0 0,0-1 0,-1 0 0,-4 5 6,1 1-68,-1-1-1,0 0 1,0 0-1,-1-1 1,-1 0-1,0-1 0,0 0 1,0-1-1,-1-1 1,0 0-1,-1 0 1,0-1-1,-13 3 69,28-9 5,-1 0-1,1-1 1,-1 1 0,1 0-1,0 0 1,-1-1-1,1 1 1,-1 0 0,0-1-1,1 1 1,-1-1 0,1 1-1,-1-1 1,1 1 0,-1-1-1,0 1 1,0-1 0,1 1-1,-1-1 1,0 1-1,0-1 1,1 1 0,-1-1-1,0 0 1,0 1 0,0-1-1,0 1 1,0-1 0,0 0-1,0 1 1,0-1-1,0 1 1,0-1 0,0 0-1,0 1 1,-1-1 0,1 1-1,0-1 1,0 1 0,0-1-1,-1 0 1,1 1 0,0-1-1,-1 1 1,1 0-1,-1-1 1,1 1 0,-1-1-1,1 1 1,0-1 0,-1 1-1,1 0 1,-1 0 0,0-1-1,1 1 1,-1 0 0,1 0-1,-1-1 1,1 1-1,-1 0 1,0 0 0,1 0-1,-1 0 1,1 0 0,-1 0-1,0 0 1,1 0 0,-1 0-1,0 0-4,8-5 17,-1 0-1,0 0 0,1 0 0,0 1 1,0 0-1,0 1 0,1-1 0,-1 1 1,1 1-1,0-1 0,-1 1 1,1 1-1,0 0 0,0 0 0,0 0 1,1 1-1,-1 0 0,0 1 0,0-1 1,0 2-1,0-1 0,0 1 1,-1 0-1,1 1 0,0 0 0,-1 0 1,0 1-1,0-1 0,0 2 0,0-1 1,0 1-1,-1 0 0,0 0 1,0 1-1,-1 0 0,1 0 0,-1 0 1,0 0-1,-1 1 0,0 0 1,4 7-17,-6-6 1,1-1 1,-1 1-1,-1 0 1,1 0-1,-2 0 1,1 0-1,-1 0 1,0 0-1,0 0 1,-1 0 0,0 0-1,-1 0 1,0-1-1,0 1 1,0 0-1,-1-1 1,0 1-1,-1-1 1,0 0 0,0 0-1,0-1 1,-1 1-1,0-1 1,0 0-1,-1 0 1,0 0-1,0-1 1,0 0 0,0 0-1,-1-1 1,-2 2-2,1 0 3,-1-1-1,0 0 1,-1 0 0,1-1 0,-1 0 0,0 0 0,0-1 0,0 0 0,0-1 0,-1 0 0,1-1 0,-1 0 0,1-1 0,-1 0 0,1-1 0,-1 0 0,1 0 0,-1-1 0,1 0-1,0-1 1,0 0 0,0-1 0,0 0 0,1-1 0,0 0 0,0 0 0,0-1 0,0 0 0,0-1-3,-13-47-1959,20-4-4155,2 41 3435,0 27-11681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09.61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64 345 2178,'0'0'3283,"0"0"-1318,5-13 341,-2 5-1760,17-47 2374,-11 9 2134,-11-65 8810,-8 171-13213,-16 246-651,26-289 0,0 0 0,2 0 0,0 0 0,0-1 0,2 1 0,0-1 0,1 1 0,1-1 0,0-1 0,1 1 0,1-1 0,0 0 0,1-1 0,1 0 0,0 0 0,1-1 0,0-1 0,1 0 0,0 0 0,1-1 0,14 9 0,-23-18 0,0 1 0,0-1 0,0 0 0,1 0 0,-1 0 0,1-1 0,0 1 0,-1-1 0,1 0 0,0 0 0,0-1 0,-1 0 0,1 1 0,0-2 0,0 1 0,0 0 0,-1-1 0,1 0 0,0 0 0,-1-1 0,1 1 0,-1-1 0,1 0 0,-1 0 0,0 0 0,1-1 0,-1 1 0,-1-1 0,1 0 0,0-1 0,-1 1 0,1 0 0,-1-1 0,1-1 0,10-18 0,0-1 0,-2 0 0,-1-1 0,-1 0 0,-1 0 0,-1-1 0,-2 0 0,0-1 0,-2 1 0,0-1 0,-2 0 0,-2 0 0,0 0 0,-2-10 0,2 11 0,-1 1 0,-1 0 0,-2-1 0,0 1 0,-2 0 0,0 1 0,-2 0 0,0 0 0,-2 0 0,-1 1 0,-1 0 0,0 1 0,7 16-92,1 0-1,-1 1 1,0-1 0,-1 1 0,1 0-1,-1 0 1,0 1 0,0 0-1,-1 0 1,1 0 0,-1 1 0,0 0-1,0 0 1,0 1 0,0 0-1,0 0 1,-1 0 0,1 1 0,0 0-1,-1 1 1,1 0 0,-1 0-1,1 0 1,-1 1 0,1 0 0,0 1-1,-2 0 93,-6 1-432,0 2-1,1 0 1,-1 0-1,1 2 1,0 0-1,0 0 1,1 1-1,0 1 1,0 0-1,1 1 1,0 1-1,-5 6 433,-14 20-6475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0.03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30 13 7751,'0'0'4880,"0"0"-1480,0 0-416,0 0-496,0 0-523,0 0-407,0 0-212,4 6-236,11 17-85,-10 30 1938,9-73-2045,-13 19-910,1-1 0,-1 1 1,0-1-1,0 0 0,0 1 0,0-1 1,-1 0-1,1 0 0,0 0 0,-1 0 1,1 0-1,-1 0 0,1 0 0,-1 0 1,0 0-1,0 0 0,0 0 0,0 0 1,-1 0-1,1 0 0,0 0 0,-1 0 0,1 1 1,-1-1-1,0 0 0,0 0 0,1 0 1,-1 0-1,-1 1 0,1-1 0,0 0 1,0 1-1,0-1 0,-1 1 0,1 0 1,-1-1-1,1 1 0,-1 0 0,0 0 1,1 0-1,-1 0 0,0 0 0,0 0 1,0 0-1,0 1 0,0-1-8,-23 4-2274,5 24-5477,20-21-1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0.9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1 165 16528,'4'-17'3101,"0"0"-2300,14-57 2335,-10 18 2648,-2 267-2367,31 231-12663,-35-429 2621,0-5-4698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1.4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1 165 5029,'0'0'8749,"0"0"-4926,0 0-1458,0 0 144,12-14-294,40-40-432,20 7 1432,-49 38-2613,112-30 849,-131 39-1448,0-1 1,0 1 0,0 0-1,-1 0 1,1 0 0,0 1 0,0-1-1,-1 1 1,1 0 0,0 0-1,0 0 1,-1 1 0,1-1-1,-1 1 1,0 0 0,1 0 0,-1 0-1,0 0 1,0 0 0,0 1-1,0 0 1,-1-1 0,1 1-1,-1 0 1,0 0 0,1 0 0,-1 1-1,-1-1 1,1 0 0,0 1-1,-1-1 1,0 1 0,0 0-1,0-1 1,0 2-4,0 9 1,-1-1 1,-1 0-1,0 0 0,-1 0 1,-1 0-1,0-1 0,0 1 1,-1-1-1,-1 1 0,0-1 1,-1 0-1,0-1 1,-1 0-1,0 0 0,0 0 1,-1-1-1,-1 0 0,0 0 1,0-1-1,-1 0 0,0-1 1,-1 0-1,1-1 0,-2 0 1,1 0-1,-1-1 0,0-1 1,-2 1-2,14-7 1,0 1 0,0-1 1,0 1-1,0-1 1,1 1-1,-1-1 1,0 1-1,0-1 1,0 1-1,0-1 1,-1 1-1,1 0 0,0-1 1,0 1-1,0-1 1,0 1-1,0-1 1,-1 1-1,1-1 1,0 1-1,0-1 1,-1 1-1,1 0 0,0-1 1,-1 1-1,1 0 1,0-1-1,-1 1 1,1 0-1,-1-1 1,1 1-1,0 0 1,-1 0-1,1-1 0,-1 1 1,1 0-1,-1 0 1,1 0-1,-1 0 1,1 0-1,-1 0 1,1 0-1,-1 0 1,1 0-2,5-6-1,0 2 1,1-1 0,0 1-1,0 0 1,0 0 0,0 0-1,1 1 1,-1 0 0,1 0-1,0 1 1,0-1 0,0 2-1,0-1 1,0 1 0,0 0-1,0 0 1,1 1 0,-1 0-1,0 1 1,0-1 0,0 1-1,1 1 1,-1-1 0,0 1-1,0 0 1,-1 1 0,1 0 0,0 0-1,-1 0 1,0 1 0,0 0-1,0 0 1,0 1 0,1 1 5,0 1 0,0 0-1,-1 1 1,0-1 0,-1 1 0,1 0 0,-2 1-1,1-1 1,-1 1 0,0 0 0,-1 0 0,0 0-1,-1 0 1,0 1 0,0-1 0,-1 1 0,0 0-1,0-1 1,-1 1 0,-1-1 0,0 1 0,0 0-1,-1-1 1,0 0 0,0 1 0,-1-1 0,0 0-1,-1 0 1,0 0 0,-1-1 0,1 1 0,-2-1-1,1 0 1,-1-1 0,0 1 0,-1-1 0,1 0-1,-2-1 1,1 0 0,-3 2-5,3-5-13,-1 0 0,1-1 0,-1 1 0,0-2 0,0 1 1,0-1-1,0 0 0,0-1 0,-1 1 0,1-2 0,0 1 0,0-1 0,0 0 0,0-1 0,0 0 0,0 0 0,1-1 0,-1 0 0,0 0 0,1-1 1,0 0-1,0 0 0,0-1 0,1 0 0,-1 0 0,1 0 0,1-1 0,-1 0 0,1 0 0,-1 0 0,2-1 0,-1 0 0,1 0 0,0 0 0,1 0 1,-1-1-1,1 1 0,1-1 0,0 0 0,0 0 0,0 0 0,1 0 0,0 0 0,1 0 0,0-1 13,-1 2-690,1-18-2054,5 11-5604,2 9-3786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2.43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3 267 14125,'-1'-14'5494,"1"8"-5004,-1-9 420,0 1 0,2 0 0,-1-1 0,2 1 0,0 0 0,1 0 0,0 0 0,1 0 0,1-3-910,-2 11 121,-1 0-1,1 0 1,1 0 0,-1 0 0,1 1-1,0-1 1,0 1 0,0 0 0,1 0-1,0 0 1,0 1 0,0 0 0,0 0-1,1 0 1,-1 0 0,1 1 0,0 0-1,0 0 1,1 1 0,-1 0 0,0 0 0,1 0-1,0 1 1,-1 0 0,1 0 0,-1 0-1,1 1 1,0 0 0,0 1 0,-1-1-1,1 1 1,-1 1 0,1-1 0,-1 1-1,1 0 1,-1 1 0,3 1-121,-1 2-12,0 1 0,0 0 0,-1 0-1,0 0 1,0 1 0,-1 1 0,0-1 0,0 1 0,-1 0 0,0 0 0,-1 0-1,0 1 1,0-1 0,-1 1 0,-1 0 0,1 0 0,-2 1 0,1-1-1,-1 0 1,-1 0 0,0 1 0,0-1 0,-1 0 0,0 1 0,-1-1 0,0 0-1,-1 0 1,0 0 0,-1-1 0,0 1 0,0-1 0,-1 1 0,0-1-1,-1-1 1,1 1 0,-2-1 0,1 0 0,-1-1 0,-1 1 0,1-1 0,-1-1-1,0 1 1,-1-1 0,-3 2 12,11-8 1,1 1-1,0-1 1,-1 1-1,1-1 1,-1 1-1,1-1 1,0 1-1,-1-1 1,1 1-1,-1-1 1,1 0-1,-1 1 1,0-1-1,1 0 1,-1 1-1,1-1 1,-1 0-1,0 0 1,1 0-1,-1 1 1,1-1 0,-1 0-1,0 0 1,1 0-1,-1 0 1,0 0-1,1 0 1,-1 0-1,1 0 1,-1 0-1,0-1 1,1 1-1,-1 0 1,0 0-1,1-1 1,-1 1-1,1 0 1,-1-1-1,1 1 1,-1 0-1,1-1 1,-1 1-1,1-1 1,-1 1-1,1-1 1,-1 1-1,1-1 1,0 1-1,-1-1 1,1 1-1,0-1 0,19-28 60,87-30 96,-102 58-153,-1 0-1,1 0 1,0 0 0,0 0 0,0 1 0,0 0-1,0 0 1,0 0 0,0 0 0,0 0 0,0 1-1,0 0 1,0 0 0,0 0 0,0 0 0,0 1 0,-1-1-1,1 1 1,-1 0 0,1 0 0,-1 0 0,0 1-1,0-1 1,0 1 0,0 0 0,0-1 0,0 1-1,2 4-2,1 5 5,0 0-1,-1 1 1,0 0-1,-1 0 1,0 0-1,-1 0 1,0 1-1,-1-1 1,-1 1-1,0 0 1,-1 0-1,-1-1 1,0 1-1,0 0 1,-2-1-1,1 1 1,-2-1-1,0 0 1,0 0-1,-2 0 1,1-1-1,-1 0 1,-1 0-1,0 0 1,-7 7-5,10-13-2,1-1 1,-1 0-1,-1 0 1,1 0-1,-1-1 1,0 0-1,0 0 1,0 0-1,0 0 1,-1-1-1,1 1 1,-1-2-1,0 1 1,0 0-1,0-1 1,-1 0-1,1-1 1,0 0-1,-1 0 1,1 0-1,-1 0 1,1-1-1,-1 0 1,1-1-1,-1 1 1,1-1-1,0-1 1,-1 1-1,1-1 1,0 0-1,0 0 1,-5-3 1,1-1-9,0 0 1,0 0 0,1-1 0,0 0 0,0 0 0,1-1 0,0 0-1,0-1 1,1 0 0,0 0 0,1 0 0,0-1 0,0 0 0,1-1 0,0 1-1,1-1 1,0 0 0,1 0 0,0 0 0,1 0 0,-1-11 8,3-64-3508,4 77 44,2 7-1843,0 2-3650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21492,'0'0'4997,"0"0"-2531,0 0-288,0 0-992,0 0-738,101-20-448,-42 12 0,9-1 0,0-2 0,-3-1 0,-2 1 0,-14 1 0,-5 3-416,-14 0-1827,-10 2-2753,-11 0-5734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2.8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23 96 22421,'0'0'2846,"0"0"-562,0 0-362,0 0-646,0 0-667,2 14-289,-3 113-74,-8-89-231,3 1 0,1-1 0,2 1 0,2 1 0,1-1 0,3 9-15,-2-41-65,1 1-1,-1-1 1,1-1-1,1 1 1,-1 0-1,1 0 1,0-1 0,1 0-1,0 1 1,0-1-1,0 0 1,0-1-1,1 1 1,0-1-1,0 0 1,1 0-1,-1-1 1,1 0-1,0 0 1,0 0 0,0 0-1,1-1 1,-1 0-1,1 0 1,0-1-1,0 0 1,0 0-1,0-1 1,0 0-1,0 0 1,0 0-1,1-1 1,-1 0-1,0-1 1,0 0 0,0 0-1,0 0 1,4-2 65,5-5 190,-1-1 1,-1 0-1,0-2 1,0 1 0,-1-2-1,0 0 1,-1 0-1,-1-1 1,0 0 0,-1-1-1,0-1 1,-1 1 0,0-1-1,-1-1 1,-1 0-1,-1 0 1,3-11-191,-2 6 0,-1-1 0,-1 0 0,-1 0 0,0 0 0,-2-1 0,-1 1 0,-1-1 0,-1-11 0,0 24 0,0 0 0,0 1 0,-1-1 0,0 0 0,-1 1 0,0 0 0,0-1 0,-1 1 0,0 0 0,-1 1 0,0-1 0,0 1 0,-1 0 0,0 0 0,0 1 0,-1-1 0,0 2 0,0-1 0,-1 1 0,-5-4 0,7 7-134,-1-1-1,0 1 1,-1 0 0,1 1-1,-1 0 1,1 0 0,-1 1-1,1 0 1,-1 0 0,0 0-1,1 1 1,-1 0 0,0 1-1,-5 1 135,-62 23-4829,36 0-6078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16.66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65 160 14061,'0'-4'354,"1"-3"533,-1 0-1,0 0 1,0 0-1,0 0 1,-1 0-1,0 1 0,-1-1 1,0 0-1,0 0 1,0 1-1,-1-1 1,1 1-1,-2 0 0,-3-6-886,-33-38 5654,57 53-5366,23 10-288,1-1 0,0-3 0,1-1 0,0-2 0,0-2 0,0-1 0,0-3 0,1-1 0,-1-3 0,2-1 0,-43 5 0,0-1 0,-1 1 0,1-1 0,0 1 0,0 0 0,0-1 0,0 1 0,0 0 0,0 0 0,0 0 0,0 0 0,1 0 0,-1 0 0,0 0 0,0 0 0,0 0 0,0 1 0,0-1 0,0 0 0,0 1 0,-1-1 0,1 0 0,0 1 0,0-1 0,0 1 0,0 0 0,0-1 0,-1 1 0,1 0 0,0-1 0,0 1 0,-1 0 0,1 0 0,-1 0 0,1-1 0,-1 1 0,1 0 0,-1 0 0,1 0 0,-1 0 0,0 0 0,1 0 0,-1 0 0,0 0 0,0 0 0,0 0 0,0 0 0,0 0 0,0 0 0,0 0 0,0 0 0,0 0 0,-1 0 0,1 0 0,0 0 0,0 0 0,-1 0 0,1 0 0,-1 0 0,1 10 0,-41 215 0,14-112 0,5-1-1385,-5-1-1,-36 89 1386,45-155-6550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29.6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117 186 10474,'0'0'8120,"-3"-13"-4426,-10-37-1228,13 51-2388,0-1 1,0 1-1,0 0 1,0-1-1,-1 1 0,1-1 1,0 1-1,0-1 1,0 1-1,-1-1 0,1 1 1,0-1-1,-1 0 1,1 1-1,0-1 0,-1 1 1,1-1-1,-1 0 0,1 1 1,-1-1-1,1 0 1,-1 1-1,1-1 0,-1 0 1,1 0-1,-1 0 1,1 1-1,-1-1 0,1 0 1,-1 0-1,1 0 1,-1 0-1,1 0 0,-1 0 1,0 0-1,1 0 0,-1 0 1,1 0-1,-1 0 1,1 0-1,-1-1 0,1 1 1,-1 0-1,1 0 1,-1-1-1,1 1 0,-1 0 1,1-1-1,-1 1 1,1 0-1,0-1 0,-1 1 1,1 0-1,-1-1 0,1 1 1,0-1-1,-1 1 1,1-1-1,0 1 0,0-1 1,0 1-1,-1-1 1,1 1-1,0-1-78,-1 2 103,-14 38 97,1 0 1,3 0-1,0 1 1,3 0-1,1 1 1,3 0-1,1 0 0,1 0 1,4 15-201,-2-39-219,0 0 1,2-1-1,0 1 1,1 0-1,1-1 0,0 1 1,1-1-1,1-1 1,1 1-1,4 7 219,-8-17-77,0 0-1,1 0 1,0 0 0,0 0-1,1-1 1,-1 1 0,1-1-1,1 0 1,-1-1 0,0 0 0,1 1-1,0-2 1,0 1 0,0-1-1,1 0 1,-1 0 0,1 0-1,0-1 1,-1 0 0,1-1 0,0 1-1,0-1 1,0-1 0,0 1-1,0-1 1,1 0 77,-1-1 74,0 0 0,0-1 0,0 0 1,-1 0-1,1 0 0,-1-1 0,1 0 0,-1 0 0,0 0 1,0-1-1,0 0 0,-1 0 0,1-1 0,-1 0 0,0 0 1,0 0-1,-1 0 0,1-1 0,-1 1 0,-1-1 0,1 0 0,-1-1 1,2-3-75,5-12 351,-1 0 0,-2 0 0,0-1 0,-1 1 0,-2-1 0,2-12-351,-1-10 184,-2 0 0,-2-1 0,-1 1 0,-3 0 0,-2-1 1,-1 1-1,-3 1 0,-6-18-184,-33-37 51,46 97-59,0-1-1,-1 1 1,1-1 0,0 1 0,-1 0 0,1 0-1,-1 0 1,0 0 0,1 0 0,-1 1 0,0-1 0,0 1-1,0 0 1,0 0 0,-1 0 0,1 0 0,0 0-1,0 1 1,-1 0 0,1-1 0,0 1 0,0 0 0,-1 1-1,1-1 1,0 0 0,0 1 0,-1 0 0,1 0 0,0 0-1,0 0 1,-2 1 8,-9 7-723,1 0-1,0 0 1,1 1 0,-1 1-1,2 0 1,0 1 0,0 0-1,1 1 1,0 0 0,-4 10 723,-17 29-6401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0.0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44 0 12620,'0'0'5280,"0"0"-2184,0 0-544,0 0-369,0 0-694,0 0-325,-1 14-171,-6 85 587,7-98-1546,0 1-1,0-1 1,0 0-1,0 1 1,0-1-1,0 0 1,0 1-1,1-1 1,-1 0-1,1 0 1,-1 1-1,1-1 1,-1 0-1,1 0 1,0 0-1,-1 1 1,1-1-1,0 0 1,0 0-1,0 0 1,0 0-1,0-1 1,0 1-1,0 0 1,0 0-1,0 0 1,0-1-1,1 1 1,-1-1-1,0 1 1,0-1-1,1 1 1,-1-1-1,0 0 1,1 0-1,-1 0 1,0 0-1,1 0 1,-1 0-1,1 0-33,-10-31 470,-35-32-470,30 60-1805,8 18-5657,11-5-1752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1.1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69 219 12460,'0'0'4788,"0"0"-1430,2-16-304,-2 12-2864,1-8 342,1 0 0,1-1 0,-1 1 0,2 0 0,0 0-1,0 1 1,1-1 0,0 1 0,1 0 0,7-9-532,-10 15 87,1 0 1,0 1-1,0-1 1,0 1-1,0 0 1,1 0-1,0 1 1,-1-1-1,1 1 0,1 0 1,-1 0-1,0 1 1,1 0-1,-1 0 1,1 0-1,-1 0 1,1 1-1,0 0 1,0 0-1,0 1 1,0-1-1,0 1 0,0 1 1,-1-1-1,1 1 1,0 0-1,0 0 1,0 1-1,-1-1 1,1 2-1,-1-1 1,1 0-1,-1 1 0,1 1-87,1 1 5,0 1 1,-1 1-1,0-1 0,0 1 0,0 0 0,-1 1 0,0-1 0,0 1 0,-1 0 0,0 0 0,-1 0 0,0 1 0,0-1 0,0 1 0,-1 0 0,-1 0 0,1 0 1,-1 0-1,-1 0 0,0 0 0,0 0 0,-1 0 0,-1 3-5,0 6-56,-2 0 0,0 0 1,-1-1-1,-1 1 0,0-1 1,-1-1-1,-1 1 0,-1-1 0,0-1 1,-1 1-1,-3 1 56,-4 5-99,0 0-1,-1-2 1,-2 0-1,0-1 1,0-1-1,-2-1 1,0-1 0,-13 6 99,33-21 9,0 1 1,0-1-1,0 1 1,0-1-1,-1 1 1,1-1-1,0 0 1,-1 0 0,1 0-1,-1-1 1,1 1-1,-1-1 1,0 1-1,1-1 1,-1 0-1,0 0 1,1 0 0,-1 0-1,1 0 1,-1-1-1,0 1 1,1-1-1,-1 0 1,1 1 0,-1-1-1,1 0 1,0-1-1,-1 1 1,1 0-1,0-1 1,0 1-1,0-1 1,0 0 0,0 0-1,0 1 1,0-1-1,1 0 1,-1-1-1,1 1 1,-1 0-1,1 0 1,0-1 0,0 0-10,-1 0 30,1 0 0,-1-1 0,1 1 0,0-1 0,0 1 0,1-1 0,-1 1 0,1-1 1,0 0-1,0 1 0,0-1 0,0 0 0,0 1 0,1-1 0,0 1 0,0-1 0,0 1 1,0-1-1,0 1 0,1-1 0,0 1 0,-1 0 0,1 0 0,0 0 0,1 0 0,-1 0 1,0 0-1,1 1 0,0-1 0,-1 1 0,1 0 0,0 0 0,0 0 0,0 0 0,1 0 0,-1 1 1,0-1-1,1 1 0,-1 0 0,1 0 0,-1 0 0,1 0 0,-1 1 0,1-1 0,0 1 1,-1 0-1,1 0 0,0 1 0,-1-1 0,4 1-30,4 5 0,-1 0 0,0 0 0,0 1 0,-1 0 0,0 1 0,0 0 0,-1 0 0,1 1 0,-2 0 0,1 0 0,-2 1 0,3 3 0,6 8 0,129 145 0,-141-164-214,-1 1-1,1-1 1,0 1-1,0-1 1,0 0-1,0 0 1,0 0 0,0 0-1,1-1 1,-1 1-1,1-1 1,-1 0-1,1 0 1,-1 0 0,1-1-1,0 1 1,-1-1-1,4 0 215,4-19-10004,-10 4 3817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1.74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184 174 8552,'0'0'3902,"0"0"-864,0 0-139,-4-15-524,-17-45-490,18 55-1478,0-1 1,0 1-1,0 0 1,-1 0-1,0 0 1,0 0-1,0 1 0,-1 0 1,1 0-1,-1 0 1,0 0-1,0 0 1,-1 1-1,1 0 1,-1 1-1,1-1 1,-1 1-1,0 0 1,-5-1-408,7 1 260,-53-16 1854,90 28-2114,-10-3 0,0 0 0,1-1 0,0-2 0,0 0 0,0-2 0,0 0 0,1-2 0,-1-1 0,0-1 0,0 0 0,0-2 0,20-6 0,66-3 0,-103 56 0,-11 11 0,-2 0 0,-2 0 0,-3-1 0,-10 27 0,-9 50 0,21-79 12,4-21-96,-1 0-1,-1 0 0,-1-1 1,-2 0-1,-6 12 85,16-42-6626,2-12-2534,5-2-6609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2.88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10 147 11755,'0'0'3337,"0"0"-332,0 0-453,0 0-230,-2-14-427,-5-46-379,6 58-1459,1 0 1,0 1-1,1-1 0,-1 0 0,0 1 0,0-1 0,1 1 1,-1-1-1,0 1 0,1-1 0,0 1 0,-1-1 0,1 1 0,0-1 1,0 1-1,0 0 0,0-1 0,0 1 0,0 0 0,0 0 1,0 0-1,1 0 0,-1 0 0,0 0 0,1 0 0,-1 0 0,0 0 1,1 1-1,-1-1 0,1 0 0,0 1-57,4-3 182,6-2-8,-1 0 0,1 1-1,0 0 1,0 1 0,1 0-1,-1 1 1,1 0 0,-1 1 0,1 1-1,-1 0 1,1 0 0,5 2-174,-13-2 26,0 1 0,-1 0 0,1 0 1,0 0-1,0 1 0,-1-1 1,1 1-1,-1 0 0,1 1 0,-1-1 1,0 1-1,0-1 0,0 1 1,0 1-1,-1-1 0,1 0 0,-1 1 1,0 0-1,0 0 0,0 0 0,0 0 1,-1 0-1,1 0 0,-1 1 1,0-1-1,-1 1 0,1 0 0,-1-1 1,0 1-1,0 0 0,0 0 1,-1 2-27,-1 4 2,-1-1 0,-1 0 0,0 0 0,0 0 0,-1-1 1,0 1-1,-1-1 0,0 0 0,0 0 0,-1 0 1,0-1-1,-1 0 0,1 0 0,-2-1 0,1 1 0,-1-2 1,0 1-1,-1-1 0,1 0 0,-1-1 0,0 0 0,-1 0 1,1-1-1,-1 0 0,0-1 0,0 0 0,-5 0-2,3-6 118,37-12-65,-12 9-41,0 1 0,0 0 1,0 1-1,1 0 0,-1 1 0,1 1 0,0 0 0,0 1 1,0 0-1,0 2 0,0-1 0,0 1 0,0 1 0,0 1 1,-1 0-1,1 0 0,-1 2 0,1 0-12,-7 1 20,0 0 0,-1 0 1,0 0-1,0 1 0,0 0 0,-1 0 0,0 1 0,-1 0 1,1 0-1,-1 0 0,-1 0 0,0 0 0,0 1 0,-1-1 1,0 1-1,0 0 0,-1 0 0,0-1 0,0 1 0,-1 0 1,-1 0-1,1 0 0,-1 0 0,-1 0 0,0 0 0,0-1 1,0 1-1,-1-1 0,-1 1 0,1-1 0,-1 0 0,-1-1 1,0 1-1,0-1 0,0 1 0,-3 1-20,0 3 16,-1-2 0,-1 1-1,1-1 1,-1-1 0,-1 0 0,0 0 0,0-1-1,-1 0 1,0-1 0,0-1 0,-1 0 0,-7 3-16,13-7 5,0 0 1,0 0 0,0 0 0,0-1 0,0 0 0,-1 0 0,1-1 0,0 0 0,-1 0-1,1-1 1,0 0 0,-1 0 0,1-1 0,0 0 0,0 0 0,0-1 0,0 1 0,1-2 0,-1 1-1,1-1 1,0 0 0,0 0 0,0 0 0,-2-3-6,2 1-182,1 1 1,0-1-1,0 0 1,0-1-1,1 1 1,0-1-1,0 0 1,0 0-1,1 0 1,0-1-1,1 1 1,0-1-1,0 1 1,0-1-1,1 0 1,0 0-1,1 0 1,-1 1-1,2-1 1,-1 0-1,1 0 1,0 0-1,1 0 1,0 1-1,0-1 1,1 0 181,22-18-10186,-11 21-2007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4.0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42 260 2050,'4'-16'14243,"35"-104"-6017,-33 109-7608,0 0-1,1 0 0,0 1 1,1 0-1,0 0 0,0 1 1,1 0-1,0 0 0,5-2-617,-10 8 74,-1 0-1,1 1 1,0 0-1,0 0 1,0 0-1,0 0 1,0 1-1,0-1 1,0 1-1,0 0 1,1 0-1,-1 1 1,0-1-1,1 1 1,-1 0-1,0 0 1,1 1-1,-1-1 1,0 1-1,1 0 1,-1 0-1,0 0 1,0 1-1,0-1 1,0 1-1,0 0 1,0 0-1,0 1 0,-1-1-73,7 6 11,-1 0 0,-1 1 0,1-1-1,-1 2 1,-1-1 0,0 1-1,0 0 1,-1 1 0,0-1-1,-1 1 1,0 1 0,-1-1-1,0 0 1,-1 1 0,0 0-1,-1 0 1,0 0 0,-1 0-1,0 0 1,-1 0 0,-1 0-1,0 1 1,0-1 0,-1 0-1,0-1 1,-1 1 0,-1 0-1,0-1 1,-3 6-11,-2-1-115,0 0 1,-1 0-1,0-1 1,-2 0-1,0-1 0,0 0 1,-1-1-1,-1-1 0,0 0 1,-1-1-1,0 0 0,-1-1 1,0-1-1,0 0 1,-1-2-1,0 1 0,0-2 1,-1-1-1,-4 1 115,20-5 3,-1 1-1,1-1 1,-1 0-1,1 0 1,-1-1-1,1 1 1,-1 0-1,1-1 1,-1 0-1,0 1 1,1-1-1,-1 0 1,1-1-1,-1 1 1,0 0-1,1-1 1,-1 1-1,1-1 1,-1 0-1,1 0 1,-1 0 0,1 0-1,0 0 1,-1 0-1,1-1 1,0 1-1,0-1 1,0 0-1,0 1 1,0-1-1,0 0 1,1 0-1,-1 0 1,1-1-1,-1 1 1,0-2-3,1-3 99,1 0-1,-1 0 1,1-1 0,0 1 0,1 0-1,0 0 1,0 0 0,1-1 0,0 1-1,0 1 1,0-1 0,4-6-99,-5 11 27,0 0 1,0 0-1,0 0 1,0 0-1,0 0 1,1 0-1,-1 0 1,1 0-1,-1 1 0,1-1 1,0 1-1,-1-1 1,1 1-1,0-1 1,0 1-1,0 0 1,0 0-1,0 0 1,0 0-1,0 1 0,1-1 1,-1 0-1,0 1 1,0 0-1,1-1 1,-1 1-1,0 0 1,1 0-1,-1 0 1,0 1-1,0-1 0,1 0 1,-1 1-1,0 0 1,0-1-1,0 1 1,1 0-1,-1 0 1,0 0-1,0 0 1,-1 1-1,2-1-27,105 104 0,-86-83-22,0 4-171,1-1-1,2-2 1,1 0-1,0-2 1,1-1-1,2-1 1,0-1 0,2-1 193,15-5-4131,-18-22-5271,-18 1 1666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4.4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7 535 19026,'0'0'4500,"0"0"-1649,1-14-657,-2-110 1372,-2 105-3534,1 1-1,1 0 1,0-1-1,1 1 1,1-1-1,1 1 1,0-1-1,2 1 1,0 0-1,1 0 1,1 1-1,0-1 1,1 1-1,1 1 1,1-1-1,0 1 1,2 1-1,-1 0 1,2 0-1,5-4-31,-14 16 0,0 0 0,1 0 0,0 0 0,0 1 0,0-1 0,0 1 0,0 0 0,0 1 0,0-1 0,1 1 0,-1-1 0,1 1 0,-1 1 0,1-1 0,-1 0 0,1 1 0,-1 0 0,1 0 0,0 1 0,-1-1 0,1 1 0,-1 0 0,1 0 0,-1 1 0,0-1 0,1 1 0,-1 0 0,0 0 0,0 0 0,0 1 0,0-1 0,-1 1 0,1 0 0,-1 0 0,0 0 0,1 1 0,-2-1 0,1 1 0,0-1 0,-1 1 0,1 0 0,-1 0 0,0 0 0,1 3 0,2 5 1,-1-1 0,0 1-1,-1 0 1,0 0 0,-1 0 0,0 0-1,-1 0 1,0 1 0,-1-1 0,0 1-1,-1-1 1,0 0 0,-1 0 0,-1 0-1,0 0 1,-1 1-1,-7 22-15,-2-1 0,-1 0 0,-2-1 0,-17 27 15,-113 179-1868,143-235 1863,1 0 1,-1 1-1,1-1 1,-1 1-1,1-1 1,1 1-1,-1 0 1,1 0-1,-1 0 1,2 0 0,-1 0-1,0 0 1,1 0-1,0 0 1,0 1-1,1-1 1,-1 0-1,1 0 1,0 0 0,0 0-1,1 0 1,-1 0-1,1-1 1,0 1-1,1 0 1,-1-1-1,1 0 1,0 1-1,0-1 1,0 0 0,1 0-1,-1-1 1,1 1-1,0-1 1,0 0-1,0 0 1,0 0-1,1 0 1,-1-1 0,1 0-1,0 0 1,3 1 4,10-1 87,-1-1 1,1 0 0,0-2-1,-1 0 1,1-1 0,-1-1-1,0 0 1,0-1-1,0-1 1,0-1 0,-1 0-1,0-1 1,0-1 0,-1-1-1,0 0 1,0-1 0,-1 0-1,0-1 1,-1-1-1,0 0 1,-1-1 0,-1 0-1,0-1 1,5-7-88,-9 11 0,0-1 0,0 0 0,-1 0 0,0-1 0,-1 0 0,0 0 0,-1 0 0,-1 0 0,0-1 0,1-9 0,-3 17 0,0 0 0,-1 0 0,0 0 0,0 0 0,0 0 0,-1 0 0,0 0 0,0 0 0,0 0 0,0 1 0,-1-1 0,0 0 0,0 1 0,0-1 0,0 1 0,-1 0 0,0-1 0,1 1 0,-2 0 0,1 1 0,0-1 0,-1 1 0,0-1 0,0 1 0,0 0 0,0 0 0,0 1 0,-4-2 0,-7-1-212,0 0 1,-1 1-1,0 1 0,0 1 1,0 0-1,0 1 0,0 1 1,0 0-1,0 1 0,0 1 1,0 0-1,0 2 1,1-1-1,-1 2 0,1 0 1,0 1-1,-12 7 212,-36 13-8253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34.9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244 468 20980,'-192'-6'3059,"144"-1"-1516,48 7-1509,0 0 1,1 0 0,-1 0 0,0 0 0,1 0 0,-1-1 0,0 1 0,1 0 0,-1 0 0,0-1 0,1 1 0,-1 0 0,0 0 0,0-1 0,1 1 0,-1 0 0,0 0 0,0-1 0,0 1 0,1 0-1,-1-1 1,0 1 0,0 0 0,0-1 0,0 1 0,0-1 0,0 1 0,0 0 0,0-1 0,0 1 0,0 0 0,0-1 0,0 1 0,0 0 0,0-1 0,0 1 0,0-1 0,0 1 0,0 0 0,0-1-1,-1 1 1,1 0 0,0-1 0,0 1 0,0 0 0,-1 0 0,1-1 0,0 1 0,0 0 0,-1-1 0,1 1 0,0 0 0,-1 0 0,1 0 0,0-1 0,-1 1 0,1 0 0,0 0 0,-1 0 0,1 0-1,0 0 1,-1 0 0,1-1 0,0 1 0,-1 0 0,1 0 0,0 0 0,-1 0 0,1 0 0,-1 1-35,37-16 1007,245-32 1150,-25 21-1607,75-1-400,73 2-38,67 3-22,56 3 225,49 6-16,2758 43-226,-892 6-87,-1987-38 14,-74-10 0,-77-9 0,-83-11 0,-80-4 0,-83 1 0,-57 34 0,-1-1 0,1 1 0,0-1 0,-1 1 0,1 0 0,-1-1 0,1 1 0,-1-1 0,0 0 0,0 1 0,1-1 0,-1 1 0,0-1 0,-1 1 0,1-1 0,0 1 0,0-1 0,-1 1 0,1-1 0,0 1 0,-1-1 0,0 1 0,1-1 0,-1 1 0,0 0 0,0-1 0,0 1 0,0 0 0,0 0 0,0-1 0,0 1 0,0 0 0,0 0 0,0 0 0,-1 1 0,1-1 0,0 0 0,-2 0 0,-95-53-833,-67-13-3331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25080,'0'0'2658,"0"0"-111,0 0-716,-2 15-1244,-17 143-585,-45 263-1584,63-418 1019,-2 6-1677,0-6-3264,2-2-2354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1.83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46 214 12204,'0'0'966,"0"0"635,5-13 529,17-42-42,16 11 4109,-38 43-4654,-2 12 1260,-34 97-644,22-73-2110,1 1 0,2 0 0,1 0 0,2 1 0,1 1 0,2-1 0,2 1 0,2 0 0,2 30-49,1-59-54,0 1-1,0-1 1,1 0 0,0 0 0,1 0-1,0-1 1,0 1 0,1-1 0,0 0 0,1 0-1,-1 0 1,2-1 0,-1 0 0,1 0-1,0-1 1,0 0 0,1 0 0,-1 0 0,2-1-1,-1 0 1,0-1 0,1 0 0,0 0-1,0-1 1,0 0 0,3 0 54,5 2-70,0-2-1,-1 0 0,1-1 1,1 0-1,-1-1 1,0-2-1,0 1 1,0-2-1,0 0 1,0-1-1,0-1 1,-1-1-1,0 0 1,5-2 70,-7 1 110,0 0-1,0-1 1,-1 0 0,1-1 0,-2-1 0,1 0 0,-1 0 0,-1-1-1,1-1 1,-2 0 0,0 0 0,0-1 0,-1-1 0,0 1 0,-1-2-1,-1 1 1,0-1 0,-1 0 0,0 0 0,-1-1 0,-1 1-1,0-1 1,-1 0 0,0 0 0,-2-1 0,1-12-110,-5 4-5,0 1 0,-2 0 1,0 0-1,-2 0 0,0 1 0,-1 0 1,-2 0-1,0 1 0,-1 0 0,-1 1 1,-1 0-1,-1 1 0,-1 0 0,0 2 1,-2-1-1,0 2 0,0 0 0,-2 1 5,7 6-235,-1 1 0,0 0-1,-1 0 1,0 1-1,0 1 1,0 0-1,-1 1 1,0 1 0,0 0-1,0 1 1,-1 1-1,1 0 1,0 1 0,-6 0 235,6 2-969,-1 0 1,1 1-1,0 1 1,0 0 0,0 1-1,1 0 1,-1 1-1,1 1 1,-3 2 968,-40 23-6497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2.86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10 129 15951,'27'-86'5723,"6"43"-166,-33 43-5466,1 1 0,0-1 0,0 0 0,-1 0 0,1 0 0,0 0 0,0 0 1,-1 1-1,1-1 0,0 0 0,-1 1 0,1-1 0,0 0 0,-1 1 0,1-1 0,0 1 0,-1-1 0,1 1 0,-1-1 0,1 1 0,-1-1 0,0 1 0,1 0 0,-1-1 0,1 1 0,-1 0 1,0-1-1,0 1 0,1 0 0,-1 0 0,0-1 0,0 1 0,0 0 0,0 0 0,0-1 0,0 1 0,0 0 0,0 0 0,0-1 0,0 1-91,1 2 186,3 36 58,-1 1 0,-2-1 0,-2 1 0,-2 0 0,-1-1 0,-2 0 0,-4 12-244,-61 339-2098,71-347-2733,5-16-2883,7 0-7816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3.74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126 262 11947,'0'0'3710,"1"-15"-816,8-81 2316,-13 76-2022,-3 24-922,-7 31-1148,-45 272 573,44-204-1663,8-57-369,-17 117-604,18-55-8777,6-79 2003</inkml:trace>
  <inkml:trace contextRef="#ctx0" brushRef="#br0" timeOffset="486">635 170 17905,'4'-33'804,"2"-47"1473,-4 24 4593,-9 77-3240,0 0-3545,-13 37-58,-3-2 0,-2 0 0,-2-2 0,-3-1 0,-26 34-27,-2 8-930,53-87 757,-1 1 0,2-1 0,-1 1 1,1 0-1,0 0 0,1 0 0,0 0 1,1 1-1,0-1 0,0 1 0,1 3 173,1-12-3,1 0 0,0 0-1,0 0 1,0-1 0,0 1-1,-1 0 1,1 0 0,0-1 0,0 1-1,0-1 1,1 1 0,-1-1-1,0 1 1,0-1 0,0 0-1,0 0 1,0 1 0,0-1 0,1 0-1,-1 0 1,0 0 0,0 0-1,0 0 1,0 0 0,0-1-1,1 1 1,-1 0 0,0-1-1,0 1 1,0 0 0,0-1 0,0 1-1,0-1 1,0 0 0,0 1-1,0-1 1,0 0 0,0 0-1,0 1 1,-1-1 0,1 0 0,0-1 3,56-42 53,-50 37 46,0-1 1,1 2-1,-1-1 0,1 1 1,0 0-1,1 1 0,0 0 1,0 0-1,0 1 1,0 0-1,0 0 0,1 1 1,0 1-1,-1 0 0,1 0 1,0 0-1,0 2 0,1-1-99,-4 4 41,1 0 0,-1 0-1,0 1 1,0 0 0,0 0 0,-1 0-1,1 1 1,-1 0 0,0 0-1,-1 1 1,1 0 0,-1 0-1,0 0 1,1 3-41,12 12 50,59 45-52,-75-64 2,1-1 1,-1 1-1,1-1 0,-1 0 0,1 1 0,-1-1 1,1 0-1,0-1 0,0 1 0,0 0 0,0-1 1,-1 0-1,1 1 0,0-1 0,0 0 0,0-1 1,0 1-1,0 0 0,0-1 0,-1 0 0,1 1 1,0-1-1,0 0 0,-1 0 0,1-1 0,-1 1 1,1-1-1,-1 1 0,1-1 0,-1 0 0,0 0 1,0 0-1,1 0 0,9-15 79,-1 0 0,0 0 0,-1-1 0,-1 0 0,-1-1 0,-1 0 0,0 0 0,-1-3-79,9-20 441,28-68 50,-37 130-491,-20 231 0,9-225-64,2-1 0,1 0 0,1 1 0,1 0 0,1-1 0,1 1 0,2-1 0,0 0-1,2 0 1,1 1 64,-2-12-662,19 52-3764,-2-24-4333,-3-13-4683</inkml:trace>
  <inkml:trace contextRef="#ctx0" brushRef="#br0" timeOffset="900.756">1586 732 13773,'-1'-14'5178,"-14"-111"2691,-27-99-2258,40 222-5602,1-1 0,0 0 0,0 0 0,0 1 0,0-1 0,0 0 0,1 0 0,-1 0 0,1 0 1,0 0-1,0 0 0,0 0 0,0 0 0,0 0 0,1 0 0,-1 0 0,1 0 0,0 0 0,0 0 0,0 1 1,0-1-1,0 0 0,1 1 0,-1-1 0,1 1 0,0-1 0,0 1 0,0 0 0,0-1 0,0 1 0,0 0 1,0 0-1,1 1 0,-1-1 0,1 0 0,-1 1 0,2-1-9,4-1-11,0 1-1,0 0 1,0 0-1,0 1 1,0 0-1,0 0 1,1 1 0,-1 0-1,0 0 1,0 1-1,0 0 1,0 1 0,0 0-1,0 0 1,0 0-1,0 1 1,-1 0-1,1 1 1,-1 0 0,0 0-1,0 0 1,-1 1-1,1 0 1,-1 1 0,0-1-1,0 1 1,-1 0-1,1 0 1,-2 1-1,1 0 1,-1 0 0,0 0-1,0 0 1,0 1-1,-1-1 1,1 6 11,-3 8-17,-1 0 0,-1 0 0,-1 1 0,0-1 0,-2 0 1,0-1-1,-2 1 0,0-1 0,-1 0 0,-1 0 0,-1 0 0,-1-2 0,0 1 0,-2-1 0,0-1 1,-1 0-1,0 0 0,-12 9 17,-66 110-1479,88-132 1328,0-1 0,0 1 0,1 0 0,-1 0-1,1 0 1,0 0 0,0 0 0,1 1 0,-1-1 0,1 0 0,0 1 0,0-1 0,1 1-1,-1 0 1,1-1 0,0 1 0,0-1 0,0 1 0,1-1 0,-1 1 0,1-1 0,0 1-1,1-1 1,-1 1 0,1-1 0,0 0 0,0 0 0,0 0 0,1 0 0,-1 0 0,1 0 0,0-1-1,0 1 1,0-1 0,0 0 0,3 2 151,0-3 105,0 1 0,0-1-1,0 0 1,0 0 0,1 0 0,-1-1 0,1 0-1,-1-1 1,1 1 0,-1-1 0,1 0-1,0-1 1,-1 0 0,1 0 0,-1 0 0,0-1-1,1 1 1,-1-2 0,0 1 0,0-1-1,0 0 1,0 0 0,-1 0 0,1-1 0,-1 0-1,0 0 1,4-5-105,1 0 280,0-1 1,-1 0-1,0-1 0,0 0 1,-1-1-1,-1 0 0,0 0 0,-1 0 1,0-1-1,-1 0 0,0 0 1,2-12-281,-3 8 18,0-1 1,-2 1-1,0-1 1,-1 0-1,-1 0 1,0 0-1,-2 0 1,0 0-1,-1 0 1,0 1-1,-2 0 1,0-1-1,-1 1 1,-1 1-1,-2-5-18,6 17-190,1 1 1,-1-1-1,0 0 0,-1 1 0,1 0 0,0 0 0,-1 0 0,0 0 1,0 1-1,0-1 0,0 1 0,0 0 0,0 0 0,-1 0 1,-1 0 189,-42 3-6009,28 13-595</inkml:trace>
  <inkml:trace contextRef="#ctx0" brushRef="#br0" timeOffset="1287.021">2761 420 20948,'43'-194'5306,"-42"189"-5220,0 0 1,0 0-1,-1-1 0,1 1 1,-1 0-1,0-1 0,0 1 1,-1 0-1,0-1 0,0 1 1,0 0-1,0 0 0,-1 0 0,0 0 1,0 0-1,-1 0 0,1 0 1,-1 1-1,0-1 0,0 1 1,0 0-1,-1 0 0,1 0 0,-1 0 1,0 1-1,0-1 0,-1 1 1,1 0-1,-1 0 0,1 1 1,-1-1-1,0 1 0,0 0 1,0 0-1,0 1 0,-2-1-86,-11-1-53,-1 1 0,-1 1 0,1 1 0,0 0 0,0 1 0,0 1-1,0 1 1,0 1 0,1 0 0,-1 2 0,1 0 0,0 1 0,1 0 0,0 2 0,0 0-1,0 1 1,1 0 0,1 2 0,-12 10 53,23-18-63,0-1 0,1 1 1,-1 0-1,1 0 0,0 0 0,0 0 0,1 0 0,-1 1 0,1-1 1,0 1-1,0 0 0,1 0 0,-1-1 0,1 1 0,0 0 0,0 0 1,1 0-1,0 1 0,0-1 0,0 0 0,0 0 0,1 0 0,-1 0 1,1 0-1,1 0 0,-1 0 0,1-1 0,0 1 0,0 0 0,0-1 1,0 1-1,1-1 0,0 0 0,0 0 0,0 0 0,1 0 0,-1 0 1,1-1-1,0 1 0,3 1 63,14 9 148,2-2 0,0 0 1,1-2-1,-1 0 0,2-2 0,0 0 0,0-2 1,0 0-1,0-2 0,1-1 0,0-1 1,-1-1-1,9-2-148,-21 1 233,0-1 1,-1-1-1,1 0 0,0 0 1,-1-1-1,0-1 0,0 0 1,0-1-1,0 0 1,-1-1-1,1 0 0,-2-1 1,1 0-1,5-5-233,-16 32 1169,-50 118-905,35-101-188,1-1-1,2 1 1,2 1-1,-4 27-75,11-10-557,3-1 0,2 1-1,2-1 1,3 0 0,2 0 0,3-1 0,13 38 557,-1 6-1049,-3-13-2668,5 21-5314,-17-61 1040</inkml:trace>
  <inkml:trace contextRef="#ctx0" brushRef="#br0" timeOffset="1582.293">363 1784 26329,'-15'3'811,"-46"12"-416,61-15-381,1 1 0,0-1-1,-1 0 1,1 0-1,-1 1 1,1-1-1,0 0 1,-1 1 0,1-1-1,-1 0 1,1 1-1,-1-1 1,1 1 0,-1-1-1,0 1 1,1-1-1,-1 1 1,0 0-1,1-1 1,-1 1 0,0-1-1,1 1 1,-1 0-1,0-1 1,0 1 0,0-1-1,0 1 1,0 0-1,0-1 1,0 1-1,0 0 1,0-1 0,0 1-1,0 0 1,0-1-1,0 1 1,0 0-1,-1-1 1,1 1 0,0-1-1,0 1 1,-1 0-1,1-1 1,0 1 0,-1-1-1,1 1 1,-1-1-1,1 1 1,-1-1-1,1 1 1,-1-1 0,1 0-1,-1 1 1,1-1-1,-1 0 1,1 1 0,-1-1-1,0 0 1,1 0-1,-1 0 1,0 1-1,1-1 1,-1 0 0,1 0-1,-1 0 1,0 0-1,1 0 1,-1 0-14,115 37 144,187 23 738,3-13 1,23-11-883,-303-33 77,1061 96 2245,371-41-2322,-990-56 0,-424 0 0,-51 5 0,-178 23-272,-11-5-2139,-11-4-3656,-67 0-7348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2.0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52 756 17328,'0'0'3257,"0"0"-615,0 0-426,0 0-396,0 0-592,0 0-321,0 0-127,0 0-268,-10 14-175,-28 46-86,38-59-245,-1 0 1,1 0-1,-1 1 1,1-1 0,-1 0-1,1 0 1,0 1-1,-1-1 1,1 0 0,0 1-1,0-1 1,0 0 0,0 1-1,0-1 1,1 0-1,-1 1 1,0-1 0,1 0-1,-1 0 1,0 1-1,1-1 1,0 0 0,-1 0-1,1 0 1,0 1-1,-1-1 1,1 0 0,0 0-1,0 0 1,0 0-1,0 0 1,0-1 0,0 1-1,0 0 1,0 0 0,0-1-1,1 1 1,-1-1-1,0 1 1,0-1-7,4 3 8,26 11-2761,-30-14 2409,1 1-1,0-1 1,-1 1 0,1-1-1,0 1 1,0-1-1,0 0 1,-1 0 0,1 0-1,0 0 1,0 0-1,0 0 1,-1 0 0,1-1-1,0 1 1,0-1-1,-1 1 1,1-1 0,0 0-1,-1 0 1,1 1-1,-1-1 1,1 0 0,-1 0-1,1-1 1,0 1 344,4-11-8568</inkml:trace>
  <inkml:trace contextRef="#ctx0" brushRef="#br0" timeOffset="587.29">852 132 19442,'6'-16'553,"24"-57"1854,2 30 2337,-30 55-2246,-19 28-2278,-2 0 1,-2-2-1,-2 0 0,-1-1 1,-2-2-1,-4 3-220,14-16 23,-57 78-370,-128 162-5621,201-263 5944,0 0 0,0 0-1,-1 1 1,1-1 0,0 0 0,0 1-1,-1-1 1,1 0 0,-1 1 0,1-1 0,-1 1-1,1-1 1,-1 1 0,1-1 0,-1 1 0,1-1-1,-1 1 1,0-1 0,1 1 0,-1 0-1,0-1 1,1 1 0,-1 0 0,0-1 0,1 1-1,-1 0 1,0 0 0,0 0 0,1 0 0,-1 0-1,0 0 1,0 0 0,1 0 0,-1 0-1,0 0 1,0 0 0,1 0 0,-1 1 0,0-1-1,1 0 1,-1 0 0,0 1 0,1-1 0,-1 1-1,0-1 1,1 0 0,-1 1 0,1-1-1,-1 1 1,1-1 0,-1 1 0,1 0 0,-1-1-1,1 1 1,-1 0 0,1-1 0,0 1-1,-1 0 1,1-1 0,0 1 0,0 0 0,0-1-1,-1 1 1,1 0 0,0 0 0,0-1 0,0 1-1,0 0 1,0 0 24,-1-6 173,1 1 1,-1 0-1,1-1 0,0 1 0,0-1 0,0 1 1,1-1-1,0 1 0,0-1 0,0 1 1,0 0-1,0-1 0,1 1 0,0 0 1,0 0-1,0 0 0,0 0 0,1 1 0,0-1 1,-1 1-1,1-1 0,0 1 0,1 0 1,-1 0-1,1 0 0,-1 0 0,1 1 1,0 0-1,0 0 0,0 0 0,0 0 0,0 0 1,0 1-1,1-1 0,-1 1 0,1 1 1,-1-1-1,0 0 0,1 1 0,1 0-173,31 0 359,0 2-1,-1 1 0,1 2 1,-1 1-1,34 12-358,-36-9 56,-1-2 1,1 0-1,0-3 1,1 0-1,-1-3 0,34-2-56,-64 1 13,1 0 1,-1-1-1,1 0 0,-1 0 0,1 0 0,-1-1 0,0 1 0,0-1 1,0 0-1,0 0 0,0-1 0,0 1 0,0-1 0,-1 0 0,1 0 1,-1 0-1,0 0 0,0-1 0,0 1 0,0-1 0,0 0 0,-1 0 1,0 0-1,0 0 0,0 0 0,0 0 0,-1-1 0,0 1 0,1-1 1,-2 1-1,1-1 0,0 1 0,-1-1 0,0 1 0,0-1 0,0 0 1,-1 1-1,0-1 0,0-1-13,0-4 16,-1-1 0,0 1 0,-1 0 0,0 0 0,-1 0 0,0 0 0,-1 0 0,0 1 0,0 0 0,-1 0 0,0 0 0,0 1-16,4 7 0,1 1 0,0 0 0,0 0 0,0 0 0,0 0 0,0 0 0,0 0 0,-1 0 0,1 0 0,0 0 0,0 0 0,0 1 0,0-1 0,0 0 0,0 1 0,0-1 0,0 1 0,0-1 0,0 1 0,0 0 0,0-1 0,0 1 0,0 0 0,0 0 0,1 0 0,-1-1 0,0 1 0,1 0 0,-1 0 0,0 0 0,1 0 0,-1 0 0,1 0 0,-1 0 0,1 0 0,0 0 0,0 1 0,-1-1 0,1 0 0,0 0 0,0 0 0,0 0 0,0 0 0,0 1 0,0-1 0,1 0 0,-1 0 0,0 0 0,0 0 0,1 0 0,-1 0 0,1 1 0,-3 6 0,-6 39-298,1-1 0,3 1 0,2 0 0,2 0 0,2 0 0,2 0 0,2 0 0,2-1 0,2 0 0,2 0 0,6 10 298,-4-19-5573,-2-7-3545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8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218 310 10666,'0'0'4644,"0"0"-1430,0 0-390,0 0 16,-11-14-656,-34-47-551,43 58-1513,0-1-1,0 1 1,1-1 0,-1 0-1,1 1 1,0-1 0,0 0-1,0 0 1,1 1-1,-1-1 1,1 0 0,0 0-1,0 0 1,0 0-1,1 0 1,0 0 0,-1 1-1,1-1 1,0 0 0,1 0-1,-1 1 1,1-1-1,-1 1 1,2-2-120,0-1 124,0-2-47,0 0 0,1 0-1,0 1 1,0 0 0,1 0 0,0 0 0,0 0 0,0 1-1,1-1 1,0 2 0,0-1 0,1 1 0,-1-1 0,1 2-1,0-1 1,1 1 0,-1 0 0,1 1 0,0 0 0,0 0-1,0 0 1,0 1 0,5 0-77,-5 0 0,1 0 0,0 0 0,0 1 0,0 1 0,0 0 0,0 0 0,0 1 0,0 0 0,0 0 0,0 1 0,0 0 0,-1 1 0,1 0 0,-1 0 0,1 0 0,-1 2 0,0-1 0,-1 1 0,1 0 0,-1 0 0,0 1 0,0 0 0,-1 0 0,1 0 0,-1 1 0,-1 0 0,0 1 0,0-1 0,0 1 0,-1 0 0,0 0 0,0 0 0,-1 1 0,0-1 0,1 7 0,-3 1-69,0 1 0,-1 0 0,-1-1-1,-1 1 1,0-1 0,-1 1 0,-1-1 0,-1 0 0,0 0 0,-1 0-1,0-1 1,-2 0 0,0 0 0,0-1 0,-1 0 0,-1 0 0,0-1-1,-1 0 1,-1-1 0,0 0 0,-4 3 69,-45 15-929,60-31 928,0 0-1,1 0 1,-1 0-1,1 1 0,-1-1 1,0 0-1,1 0 1,0 0-1,-1 0 1,1-1-1,0 1 1,-1 0-1,1 0 1,0 0-1,0 0 1,0 0-1,0 0 1,0 0-1,0 0 1,0 0-1,0 0 1,1-1-1,-1 1 0,0 0 1,0 0-1,1 0 1,-1 0-1,1 0 1,-1 0-1,1 0 1,0 0-1,-1 1 1,1-1-1,0 0 1,0 0 1,3-5 35,0 0 1,1 1 0,-1-1-1,1 1 1,1 0 0,-1 0-1,1 1 1,0 0-1,0 0 1,0 0 0,0 0-1,1 1 1,0 0 0,-1 1-1,1 0 1,0 0 0,0 0-1,0 1 1,0 0 0,1 0-1,-1 0 1,0 1-1,0 0 1,1 1 0,-1 0-1,0 0 1,0 0 0,0 1-1,0 0 1,0 1 0,0-1-1,-1 1 1,1 1 0,4 2-36,-4 2 40,0 0 1,-1 0 0,0 1 0,-1 0-1,1 0 1,-2 0 0,1 1 0,-1-1-1,-1 1 1,1 0 0,-2 0-1,0 1 1,0-1 0,0 0 0,-2 1-1,1-1 1,-1 1 0,-1-1 0,0 1-1,0-1 1,-1 0 0,0 1 0,-1-1-1,0 0 1,-1 0 0,0-1 0,0 1-1,-1-1 1,-1 0 0,-1 3-41,-3-2 0,1-1 0,-2 0 0,1 0 0,-1-1 0,-1 0 0,1-1 0,-1 0 0,-1-1 0,1 0 0,-1-1 0,0-1 0,0 0 0,0-1 0,-1 0 0,1-1 0,-1 0 0,1-1 0,-13-1 0,-1 0 0,1-2 0,0-1 0,0-1 0,0-1 0,0-1 0,1-2 0,0 0 0,1-2 0,-11-5 0,28 12-41,0 1-1,1-1 1,-1-1-1,1 1 1,0-1-1,0 0 1,0 0-1,1-1 1,-1 0-1,1 0 1,0 0-1,0 0 1,1-1-1,0 0 1,0 0-1,0 0 1,1-1-1,-1 1 1,2-1-1,-1 1 1,1-1 0,0 0-1,0 0 1,1 0-1,0-1 1,0-1 41,1 8-301,1-1 1,0 0-1,0 1 1,0-1 0,0 1-1,0-1 1,0 1-1,0-1 1,0 1-1,0 0 1,1 0 0,-1-1-1,0 1 1,1 0-1,-1 0 1,1 0-1,-1 1 1,1-1 0,0 0-1,-1 1 1,1-1-1,0 1 1,0-1 0,-1 1-1,1 0 1,0-1-1,0 1 1,-1 0-1,1 0 1,0 1 0,0-1-1,0 0 1,-1 1-1,1-1 301,1 0-782,30 0-8219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8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312 115 20115,'4'-15'3908,"12"-49"-817,-1 29 436,-15 45-1401,-93 129-2126,57-95 0,-173 238 0,201-273 0,37-47 0,-19 31 0,0-1 0,0 1 0,1 1 0,0 0 0,0 0 0,0 2 0,1-1 0,0 1 0,0 1 0,0 0 0,0 0 0,1 2 0,-1-1 0,1 2 0,-1-1 0,1 2 0,-1 0 0,1 0 0,-1 1 0,0 1 0,0 0 0,0 0 0,0 1 0,0 1 0,7 4 0,26 10 0,-20-7 0,1-1 0,0-1 0,0-1 0,1-1 0,0-1 0,1-2 0,0-1 0,18 1 0,-40-6 0,0 0 0,1 0 0,-1 0 0,0 0 0,0-1 0,0 0 0,0-1 0,-1 1 0,1-1 0,-1 0 0,1 0 0,-1-1 0,0 0 0,0 0 0,-1 0 0,1 0 0,-1-1 0,0 0 0,0 0 0,0 0 0,-1 0 0,1 0 0,-1-1 0,-1 0 0,1-1 0,2-3 0,-1-1 0,0-1 0,-1 1 0,0 0 0,-1-1 0,0 0 0,-1 0 0,0 1 0,-1-1 0,0 0 0,-1 0 0,0 1 0,-1-3 0,-16-20 0,11 48 0,-52 274 0,50-234-87,2 1 0,2-1-1,4 46 88,7-60-3108,5-15-5240,-4-15-1971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9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18 237 5958,'0'0'7639,"0"0"-3358,0 0-1168,0 0-161,0 0-539,0 0-545,-3-7-272,0 0-1412,1 1 1,-1-1-1,2 0 0,-1 0 0,1 0 0,0 0 0,0 0 1,1 0-1,0 0 0,0 0 0,1 0 0,0 0 0,0 0 1,1 1-1,-1-1 0,3-4-184,-3 7 0,0 1 0,0 0 0,0 0 0,1 0 0,-1 0 0,1 0 0,-1 0 0,1 0 0,0 0 0,0 1 0,1-1 0,-1 1 0,1-1 0,-1 1 0,1 0 0,-1 0 0,1 0 0,0 1 0,0-1 0,0 1 0,0-1 0,0 1 0,1 0 0,-1 0 0,0 0 0,0 1 0,1-1 0,-1 1 0,0 0 0,1 0 0,-1 0 0,1 0 0,-1 0 0,0 1 0,0 0 0,1-1 0,177 99 0,-154-86 0,0 0 0,1-2 0,0-1 0,0-2 0,1 0 0,1-2 0,-1-1 0,1-1 0,0-2 0,0-1 0,23-2 0,-48 1 0,1-1 0,-1 1 0,0-1 0,1 0 0,-1 0 0,0-1 0,0 1 0,0-1 0,0 0 0,0-1 0,0 1 0,-1-1 0,1 0 0,-1 0 0,1-1 0,-1 1 0,0-1 0,-1 0 0,1 0 0,-1 0 0,0 0 0,0-1 0,0 1 0,0-1 0,-1 0 0,1 0 0,-1 0 0,-1 0 0,1 0 0,-1 0 0,0 0 0,0-1 0,0 1 0,-1-1 0,1 2-207,0-1 1,0 1-1,-1-1 1,1 1-1,-1-1 1,0 1-1,-1-1 1,1 1-1,-1 0 0,0-1 1,0 1-1,0 0 1,-1-1-1,1 1 1,-1 0-1,0 0 1,0 0-1,0 1 0,-1-1 1,0 0-1,1 1 1,-1-1-1,0 1 1,-1 0-1,1 0 1,-2-1 206,-5 2-7442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49.8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60 7751,'0'0'9145,"2"-12"-5248,0-6-4023,3-12 6031,1 64-2123,4 509-1437,-12-349-3975,6-149-2792,5-17-6680,-3-14-4283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50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 18161,'0'0'3700,"0"0"-855,0 0-411,0 0-603,0 0-624,0 0-385,0 0-229,-7 13-145,-57 93 257,29-53-684,37-51-21,1-1 0,-1 1 0,1-1 0,-1 0 0,1 0 0,0 0 0,0 0 0,-1 0 0,1-1 0,0 1 0,0-1 0,-1 0 0,1 0 0,0 0 0,0 0 0,0 0 0,0-1 0,-1 1 0,1-1 0,0 0 0,0 0 0,-1 0 0,2-1 0,2 0 0,-1-1 0,0 0 0,0 0 0,0 0 0,-1-1 0,1 0 0,-1 0 0,0 0 0,0-1 0,0 1 0,0-1 0,-1 0 0,0 0 0,0 0 0,0 0 0,-1-1 0,0 1 0,0-1 0,0 1 0,0-1 0,-1 0 0,0 0 0,-1 1 0,1-1 0,-1 0 0,0-2 0,0 6-96,-1 1 1,1 0-1,-1-1 0,1 1 0,-1 0 1,0 0-1,1 0 0,-1 0 0,0-1 1,0 1-1,0 0 0,0 0 0,0 0 1,0 0-1,0 1 0,0-1 0,0 0 1,0 0-1,0 1 0,-1-1 0,1 1 1,0-1-1,0 1 0,-1-1 0,1 1 1,0 0-1,-1-1 0,1 1 0,0 0 1,-1 0-1,1 0 0,-1 0 0,1 1 1,0-1-1,-1 0 0,1 0 1,0 1-1,-1-1 0,1 1 0,0-1 1,0 1-1,0 0 0,-1-1 0,1 1 1,0 0-1,0 0 96,-16 8-7415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50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336 104 21460,'0'-26'1048,"1"-15"460,-1 5 3287,-19 83-1709,-176 401-2638,189-436-541,0 1 0,2-1 0,-1 1 0,2 0-1,0 1 1,0-1 0,1 0 0,1 1 0,0-1-1,1 1 1,0-1 0,1 1 0,1-1 0,0 1 0,1-1-1,0 0 1,1 0 0,1 0 0,0-1 0,0 1 0,1-1-1,2 2 94,3-2-232,0 0 1,0-1-1,1 0 0,1-1 0,-1-1 0,2 0 0,-1 0 0,1-2 0,0 1 0,1-2 0,0 0 1,0-1-1,0 0 0,1-1 0,-1-1 0,2 0 232,-5-1 184,1-1 1,-1 0 0,0 0-1,0-1 1,0-1-1,1 0 1,-1-1-1,0 0 1,0-1 0,-1 0-1,1-1 1,0 0-1,-1-1 1,0 0-1,0-1 1,-1 0 0,0-1-1,0 0 1,0 0-1,-1-1 1,2-2-185,-6 2 61,1 0-1,-1 0 1,-1-1 0,1 1-1,-1-1 1,-1 0 0,0 0-1,0-1 1,-1 1 0,0-1-1,-1 1 1,0-1 0,0 0-1,-1 1 1,0-1 0,-1 0 0,0 1-1,0-1 1,-1 0 0,-1 1-1,1 0 1,-2 0 0,1-1-1,-1 2 1,0-1 0,-1 0-1,0 1 1,-1 0 0,1 0 0,-1 1-1,-1-1 1,0 1 0,0 1-1,0-1 1,-1 1 0,1 1-1,-2-1 1,-5-2-61,-9-3 0,-1 1 0,0 1 0,0 2 0,0 0 0,-1 2 0,0 0 0,0 2 0,0 1 0,-1 1 0,1 1 0,0 1 0,-4 1 0,10-1-574,1 1 1,-1 0-1,0 1 1,1 2-1,-1 0 1,1 0-1,0 2 0,1 0 1,-3 3 573,-13 9-7522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48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0 131 25400,'0'0'2402,"0"0"-31,0 0-482,0 0-1184,0 0-705,2 119 0,-2-28 0,3 10 0,1 0 0,3 1 0,2-5 0,-2-9 0,-4-5 0,3-6-1057,-3-11-2178,-3-9-1153,0-17-801,-9-14-4997</inkml:trace>
  <inkml:trace contextRef="#ctx0" brushRef="#br0" timeOffset="380.31">2 519 14798,'11'-304'6315,"12"157"-1147,-22 143-5041,0 0 0,0 1 1,1-1-1,0 1 0,-1-1 0,1 1 0,0 0 1,1-1-1,-1 1 0,1 0 0,-1 1 0,1-1 1,0 0-1,0 1 0,0-1 0,0 1 1,0 0-1,1 0 0,-1 0 0,1 1 0,-1-1 1,1 1-1,0 0 0,-1 0 0,1 0 1,0 0-1,0 1 0,0 0 0,0-1 0,-1 1 1,1 1-1,0-1 0,0 0 0,0 1 0,1 0-127,5 1 51,1 1-1,-1 0 0,0 0 0,0 1 1,0 1-1,0-1 0,-1 2 0,1-1 1,-1 1-1,-1 1 0,1-1 0,0 3-50,0 1-4,0 1 0,-1 0-1,-1 1 1,1 0-1,-2 0 1,0 1 0,0 0-1,-1 0 1,-1 0-1,0 0 1,-1 1 0,0-1-1,-1 1 1,-1 0-1,0 0 1,-1 0 0,0 0-1,-1-1 1,-1 1-1,0 0 1,-1 0 0,-1-1-1,0 0 1,0 0-1,-1 0 1,-1 0 0,0 0-1,-1-1 1,0-1-1,-1 1 1,0-1 0,-1 0-1,0-1 1,-7 6 4,7-6-39,0 1 0,-1-1 1,-1-1-1,0 0 0,0 0 1,-1-1-1,0-1 0,0 0 1,0 0-1,-1-1 0,0-1 0,-2 1 39,14-7-1,0 0-1,1 0 1,-1 0 0,0 0-1,1 0 1,-1 0-1,1 0 1,-1-1-1,1 1 1,0 0-1,0 0 1,-1 0-1,1 0 1,0 0 0,0-1-1,0 1 1,0 0-1,0 0 1,1 0-1,-1 0 1,0-1-1,0 1 1,1 0-1,-1 0 1,1 0 0,-1 0-1,1 0 1,-1 0-1,1 0 1,0 0-1,-1 0 1,1 0-1,0 0 1,0 0-1,0 1 1,-1-1 0,1 0-1,0 1 1,0-1-1,0 0 1,0 1-1,0-1 1,1 1-1,-1-1 2,13-13 0,1 0 0,0 1 0,1 1 0,0 0 0,1 1 0,0 1 0,1 0 0,0 1 0,0 1 0,1 1 0,0 1 0,0 0 0,1 2 0,3-1 0,-18 5 4,1 0 0,-1 0-1,0 0 1,0 0-1,0 1 1,0 0 0,1 0-1,-1 0 1,0 1-1,-1 0 1,1 0 0,0 0-1,0 0 1,-1 1-1,1 0 1,-1 0 0,0 0-1,0 0 1,0 1-1,0-1 1,-1 1 0,0 0-1,1 0 1,-1 0 0,-1 1-1,1-1 1,-1 1-1,1 0 1,-1-1 0,0 1-1,-1 0 1,0 0-1,1 0 1,-1 0 0,-1 1-1,1-1 1,-1 3-4,2 14 76,-1 0 0,-1 0 0,-1 0 0,-1 0 0,-1-1 0,-1 1 0,0-1 0,-2 1 0,-1-2 0,0 1 0,-2-1 0,0 0 0,-1 0 0,-1-1 0,-1-1 0,0 0 0,-3 1-76,9-11 11,-1 0 0,0 0 1,-1-1-1,0 0 1,0-1-1,0 1 0,-1-1 1,0-1-1,0 0 0,0 0 1,-1-1-1,1 0 1,-1-1-1,0 0 0,0 0 1,-1-1-1,1 0 0,0-1 1,-1 0-1,1-1 1,-1 0-1,1-1 0,-4 0-11,8 0-9,1-1 0,-1 1 0,1-1 0,-1 0 0,1-1 0,0 1 0,0-1 1,0 0-1,0 0 0,0 0 0,1-1 0,0 0 0,-1 0 0,1 0 0,1 0 0,-1-1 0,1 1 0,-1-1 0,1 0 0,1 0 0,-1 0 0,1 0 0,0-1 0,0 1 0,0-1 0,1 1 0,0-1 0,0 0 0,0 1 0,1-5 9,-1 1-687,0-1-1,2 0 1,-1 0-1,1 0 1,0 1-1,1-1 1,0 0-1,1 1 1,0-1-1,1 1 1,1-3 687,14-21-6257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52.2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1 233 11275,'0'0'5893,"0"0"-2375,0 0-448,0 0-390,0 0-742,0 0-481,0 0-325,6-1-252,-3 1-752,-1 0-102,-1 0-1,0 0 1,1 0-1,-1 0 0,0 0 1,1 0-1,-1-1 1,0 1-1,0 0 1,1-1-1,-1 1 1,0-1-1,0 1 1,0-1-1,0 0 1,1 1-1,-1-1 0,0 0 1,0 0-1,0 0 1,-1 0-1,1 0 1,0 0-1,0 0 1,0 0-1,-1 0 1,1 0-1,0 0 0,-1 0 1,1-1-26,0-5 1,1 0 0,0 0 0,1 1 1,0-1-1,0 1 0,0-1 0,1 1 0,0 0 0,0 1 0,0-1 1,1 1-1,0-1 0,0 1 0,0 1 0,1-1 0,-1 1 0,1 0 1,0 0-1,0 1 0,1-1 0,-1 1 0,1 1 0,0-1 0,-1 1 1,1 1-1,0-1 0,0 1 0,4 0-1,11 2 0,-1 1 0,1 1 0,-1 1 0,0 1 0,0 1 0,-1 1 0,0 1 0,0 0 0,0 2 0,-1 0 0,-1 1 0,5 4 0,19 8 0,-25-14 0,0-1 0,1 0 0,0-2 0,0 0 0,0-1 0,1 0 0,0-2 0,0 0 0,0-2 0,0 0 0,14-1 0,-27 0 0,-1 0 0,1 0 0,0-1 0,-1 0 0,1 0 0,-1 0 0,1-1 0,-1 0 0,0 0 0,0 0 0,0-1 0,0 1 0,0-1 0,0 0 0,-1-1 0,1 1 0,-1-1 0,0 0 0,0 0 0,0 0 0,-1-1 0,0 1 0,0-1 0,0 0 0,0 0 0,0 0 0,-1 0 0,0 0 0,0 0 0,-1-1 0,1 1 0,-1-1 0,0-1 0,-18-86-2733,16 90 2406,-1 0 0,0 0 1,1 0-1,-1 1 1,0-1-1,-1 1 0,1-1 1,0 1-1,-1 0 0,1 0 1,-1 0-1,0 0 1,0 1-1,1-1 0,-1 1 1,0-1-1,-1 1 0,1 0 1,0 0-1,0 0 0,0 1 1,0-1-1,-1 1 1,1 0-1,0 0 0,-1 0 1,0 0 326,-15 3-15674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51.3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320 199 10442,'0'0'3550,"0"0"-320,0 0-321,0 0-405,0 0-289,0 0-245,0 0-310,0-13-330,1-40-273,0 51-984,0-1 0,0 0 0,-1 1-1,2-1 1,-1 0 0,0 1 0,0-1 0,1 1 0,-1 0 0,1-1 0,0 1 0,0 0 0,0 0 0,0 0 0,0 0 0,0 1 0,0-1 0,1 0 0,-1 1 0,1 0 0,-1-1 0,1 1 0,-1 0 0,1 0 0,1 0-73,4-2 55,36-10-34,-41 19-21,-66 77 0,-145 89 0,205-170-36,1 1-1,-1-1 1,1 1-1,0-1 1,-1 1-1,1 0 1,0-1-1,1 1 1,-1 0-1,0 1 1,1-1-1,0 0 1,0 0-1,0 0 1,0 1-1,0-1 1,1 1-1,-1-1 1,1 0-1,0 1 1,0-1-1,0 1 1,0-1-1,1 1 1,0-1 0,-1 0-1,1 1 1,0-1-1,1 0 1,-1 0-1,1 0 1,-1 0-1,1 0 1,0 0-1,0 0 1,2 2 36,13 8-34,1-1-1,0 0 1,1-1 0,0-1 0,1-1 0,0 0-1,17 4 36,25 11-18,-36-13 25,7 2 57,0 2 1,-1 1 0,-1 1-1,0 2 1,23 19-66,-51-36 22,0-1 0,0 1 0,-1 0 0,1 0 1,-1 1-1,1-1 0,-1 0 0,0 1 0,1-1 0,-1 1 0,-1 0 0,1 0 1,0 0-1,-1 0 0,1 0 0,-1 0 0,0 0 0,0 1 0,0-1 1,-1 0-1,1 1 0,-1-1 0,0 0 0,0 1 0,0-1 0,0 0 0,0 1 1,-1-1-1,1 0 0,-1 1 0,0-1 0,0 0 0,0 0 0,-1 0 1,1 0-1,-1 0 0,0 0 0,0 0 0,0 0 0,0-1 0,-1 2-22,-16 6 25,-1 0 0,0-2 1,0 0-1,0-1 0,-1-1 0,0-1 0,-1-1 0,1-1 0,-1-1 0,1 0 0,-1-2 0,0-1 0,-13-2-25,34 3 0,-29 0 0,0-1 0,0-2 0,0 0 0,1-3 0,-1 0 0,1-2 0,1-1 0,-9-5 0,34 13-18,0 1 0,0-1 0,0-1 0,1 1 0,-1 0 0,0-1 0,1 1 1,-1-1-1,1 0 0,0 0 0,0 0 0,-1 0 0,1 0 0,0 0 0,1-1 0,-1 1 0,0-1 0,1 1 0,-1-1 0,1 0 0,0 1 1,0-1-1,0 0 0,0 0 0,1 0 0,-1 0 0,1 0 0,-1 0 0,1 0 0,0 0 0,0 0 0,1 0 0,-1 1 0,1-1 0,-1 0 1,1 0-1,0 0 0,0 0 0,0 0 0,0 1 0,1-1 0,-1 0 0,1 1 0,-1-1 0,1 1 0,0 0 0,0 0 0,0-1 0,0 1 1,1 1-1,-1-1 0,1 0 0,1-1 18,6-2-873,0-1 1,1 1 0,0 1 0,0 0-1,0 1 1,0 0 0,1 1-1,-1 0 1,1 0 0,8 1 872,31 0-7399</inkml:trace>
  <inkml:trace contextRef="#ctx0" brushRef="#br0" timeOffset="315.984">350 47 16976,'0'0'2781,"0"0"-21,0 0-171,0 0-747,0 0-523,15-4-155,109-23 656,279 11-304,-388 23-3635,-36 9-5932,2-9-1317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5:55:53.3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0 457 16592,'26'-7'2786,"218"-39"-1029,241 16 1780,74 21-3537,227-11 675,-682 9-2821,-104 11 1969,0 0 0,-1 0 0,1 0 1,0 0-1,-1 0 0,1 0 0,0 0 1,-1-1-1,1 1 0,0 0 0,0 0 0,-1 0 1,1 0-1,0 0 0,-1-1 0,1 1 1,0 0-1,0 0 0,-1-1 0,1 1 1,0 0-1,0 0 0,0-1 0,-1 1 1,1 0-1,0-1 0,0 1 0,0 0 1,0-1-1,0 1 0,-1 0 0,1-1 1,0 1-1,0 0 0,0-1 0,0 1 0,0 0 1,0-1-1,0 1 0,0 0 0,0-1 1,1 1-1,-1 0 0,0-1 0,0 1 177,-35-5-9064</inkml:trace>
  <inkml:trace contextRef="#ctx0" brushRef="#br0" timeOffset="201.608">618 812 5317,'93'17'10538,"11"-21"-8872,17-9-577,10-3 160,12 2-96,3-6-32,-3 0 96,-6 0-672,-15-6-545,-18 3-385,-21-3-1408,-16 2-33,-24 1-673,-17 0-1729,-14 0-640,-11 3-2627</inkml:trace>
  <inkml:trace contextRef="#ctx0" brushRef="#br0" timeOffset="462.259">1872 280 3011,'-18'-20'7927,"-57"-68"-3709,67 80-3489,0-1 1,0 0-1,0-1 0,2 0 1,-1 0-1,1 0 1,0-1-1,1 0 0,0 0 1,1-1-1,-2-8-729,5 18 92,1 1 0,0 0 0,-1 0 0,1 0 0,0 0 0,-1-1 0,1 1 0,0 0 1,0 0-1,0-1 0,0 1 0,0 0 0,0 0 0,1 0 0,-1-1 0,0 1 0,1 0 0,-1 0 0,0 0 0,1 0 0,0 0 0,-1 0 0,1-1 0,0 1 0,-1 1 0,1-1 0,0 0 0,0 0 0,0 0 0,0 0 0,0 0 0,0 1 0,0-1 0,0 0 0,0 1 0,0-1 0,0 1 0,0 0 0,0-1 0,1 1 0,-1 0 0,0-1 0,0 1 1,0 0-1,1 0 0,-1 0 0,0 0 0,0 0-92,63 16 1898,-33 0-1497,-2 2 1,0 1 0,0 1 0,-2 1 0,-1 2 0,-1 0 0,1 3-402,8 7 64,-1 1-1,-1 1 1,-2 2-1,-2 1 1,-1 1 0,11 23-64,-30-46 4,0 0 0,-1 0 0,-1 1 0,-1-1 0,0 1 0,-1 1 0,-1-1 0,0 0 0,-1 1 0,-1 0 0,-1-1 0,-1 1 1,0-1-1,-1 1 0,-1-1 0,-1 1 0,0-1 0,-1 0 0,-4 6-4,-5 6 0,-1-1 0,-2 0 0,0-2 0,-2 0 0,-1-1 0,-1-1 0,-1 0 0,-1-2 0,-14 10 0,-154 116 0,-72 5-865,-70-1-3459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42:28.41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6938 411 19346,'0'0'2168,"0"0"-156,0 0 401,0 0-384,0 0-652,0 0-432,-3 4-406,-1 2-513,0 1 0,1-1 0,0 1-1,1-1 1,-1 1 0,1 0 0,1 0 0,-1 0-1,1 0 1,0 0 0,1 0 0,0 1 0,0-1-1,0 0 1,1 0-26,-2 29 40,0-17-359,-5 74 769,4 0 0,7 66-450,30 10-4135,-2-91-1645,13-7-3453,-38-63 163</inkml:trace>
  <inkml:trace contextRef="#ctx0" brushRef="#br0" timeOffset="349.98">6814 955 10922,'-18'-15'4426,"-65"-51"-1148,-33 9 3800,116 56-7051,1 1 0,-1 0 0,1 0-1,-1-1 1,1 1 0,-1 0 0,0-1-1,1 1 1,-1 0 0,1-1 0,-1 1-1,0-1 1,1 1 0,-1 0 0,0-1-1,0 1 1,1-1 0,-1 1 0,0-1-1,0 1 1,0-1 0,0 0 0,0 1-1,1-1 1,-1 1 0,0-1 0,0 1-1,0-1 1,-1 1 0,1-1 0,0 1-1,0-1 1,0 1 0,0-1 0,0 1-1,-1-1 1,1 1 0,0-1 0,0 1-1,-1-1 1,1 1 0,0-1 0,-1 1-1,1 0 1,0-1 0,-1 1 0,1-1-1,-1 1 1,1 0 0,0-1 0,-1 1-1,1 0 1,-1 0 0,1 0 0,-1-1-1,1 1 1,-1 0 0,0 0 0,1 0 0,-1 0-1,1 0 1,-1 0 0,1 0 0,-1 0-1,0 0-26,49-9 389,-43 9-371,475-37 126,-459 35-142,19-1 42,0 2-1,-1 1 1,1 2 0,28 5-44,-62-6 52,0 1 0,0 0 0,-1 0 0,1 0 0,0 1 0,-1 0 0,0 0 0,1 0 0,-1 0 0,-1 1 0,1 0 0,0 0 0,-1 1 0,0-1 0,0 1 0,0 0 0,-1 0 1,1 0-1,-1 0 0,-1 0 0,1 1 0,-1 0 0,1-1 0,-2 1 0,1 0 0,0 2-52,9 161 137,-11-154-138,-18 63-58,18-77 59,-1 0 1,1-1-1,-1 1 0,1-1 0,-1 1 0,1-1 0,-1 1 0,0-1 0,1 1 0,-1-1 0,0 1 1,1-1-1,-1 0 0,0 1 0,0-1 0,1 0 0,-1 0 0,0 0 0,0 0 0,0 0 0,1 0 0,-1 1 1,0-2-1,0 1 0,1 0 0,-1 0 0,0 0 0,0 0 0,1 0 0,-1-1 0,0 1 0,0 0 1,1-1-1,-1 1 0,0 0 0,1-1 0,-1 1 0,0-1 0,1 1 0,-1-1 0,1 0 0,-1 1 1,1-1-1,-1 1 0,1-1 0,-1 0 0,1 1 0,0-1 0,-1 0 0,1 0 0,0 1 0,0-1 1,0 0-1,-1 0 0,1 1 0,0-1 0,0 0 0,0 0 0,-13-48 48,11 36-46,0 0 0,0 0 1,1-1-1,1 1 1,0-1-1,1 1 0,1-1 1,0 1-1,1 0 0,0 0 1,1 0-1,0 0 1,1 0-1,0 1 0,1 0 1,1 0-1,0 0 0,0 1 1,1 0-1,1 1 1,0 0-1,0 0 0,1 1 1,0 0-1,0 0 0,1 1 1,7-3-3,-2 2-94,1 2 1,-1 0-1,1 1 0,1 0 1,-1 2-1,1 0 0,0 1 1,0 0-1,0 2 0,0 0 1,0 1-1,0 1 1,0 1-1,12 2 94,61 22-4067,-11 20-4542,-52-23 1749</inkml:trace>
  <inkml:trace contextRef="#ctx0" brushRef="#br0" timeOffset="1187.351">8228 808 12812,'2'-14'4111,"7"-46"-1052,-8 57-2862,0 0 1,-1 0-1,1 0 1,-1 0-1,0 0 1,1 0 0,-1 0-1,-1 0 1,1 0-1,0 0 1,-1 1-1,1-1 1,-1 0 0,0 0-1,0 0 1,0 0-1,0 1 1,-1-1-1,1 0 1,-1 1 0,1-1-1,-1 1 1,0 0-1,0-1 1,0 1 0,-1 0-1,1 0 1,0 0-1,-1 1 1,1-1-1,-1 1 1,1-1 0,-1 1-1,0 0 1,0 0-1,1 0 1,-1 0-1,0 0 1,0 1 0,-3-1-198,-2 1 83,-1 0 1,1 1-1,-1 0 1,1 0 0,-1 0-1,1 1 1,0 1-1,0 0 1,0 0 0,0 0-1,0 1 1,1 0-1,-2 1-83,-4 4 29,0 0 0,1 1-1,-1 1 1,2 0-1,0 0 1,0 1-1,1 1 1,1 0-1,0 0 1,0 1-1,2 0 1,-1 0 0,2 1-1,0 0 1,1 0-1,0 0 1,2 1-1,-1 0 1,2-1-1,0 1 1,1 0-1,1 0 1,1 12-29,1-19-80,0 0 0,0 0 1,1 0-1,1-1 0,-1 0 0,2 1 1,-1-1-1,1-1 0,0 1 0,0-1 0,1 0 1,0 0-1,1 0 0,-1-1 0,1 0 1,0 0-1,1-1 0,-1 0 0,1 0 0,0-1 1,1 0-1,-1 0 0,1-1 0,-1 0 1,1 0-1,0-1 0,0-1 0,0 1 0,0-1 1,0-1-1,0 0 0,1 0 0,-1-1 1,0 0-1,0 0 0,2-1 80,-2-1 0,0 0 1,0 0-1,-1-1 1,1 0-1,-1-1 0,0 0 1,0 0-1,-1 0 1,1-1-1,-1 0 0,0-1 1,-1 0-1,0 0 1,0 0-1,0 0 0,-1-1 1,1-1-1,65-148 708,-54 54 237,-18 103-931,1-1-1,0 1 1,0-1-1,0 1 1,0-1-1,0 1 1,-1 0-1,1-1 1,0 1-1,0-1 1,0 1-1,-1 0 1,1-1-1,0 1 1,-1 0-1,1-1 1,0 1-1,-1 0 1,1-1-1,-1 1 1,1 0-1,0 0 1,-1-1-1,1 1 1,-1 0-1,1 0 1,-1 0-1,1 0 1,-1 0-1,1 0 1,0 0-1,-1 0 1,1 0-1,-1 0 1,1 0-1,-1 0 1,1 0-1,-1 0 1,1 0-1,-1 0 1,1 0-1,0 0 1,-1 1-1,1-1 1,-1 0-1,1 0 1,-1 1-1,1-1 1,0 0-1,-1 0 1,1 1-1,0-1 1,-1 1-1,1-1 1,0 0-1,0 1 1,-1-1-1,1 1 1,0-1-1,0 0 1,0 1-1,-1-1 1,1 1-1,0-1 1,0 1-1,0-1 1,0 1-1,0-1 1,0 0-1,0 1-13,-4 11 72,0-1 0,1 1 1,1 0-1,-1 0 0,2 0 0,0 0 0,0 0 0,1 0 1,1 6-73,0-4 60,15 120 44,-15-128-229,1-1 0,0 0-1,0 0 1,0 0-1,0-1 1,1 1 0,-1 0-1,1-1 1,0 0 0,1 0-1,-1 1 1,1-2 0,0 1-1,0 0 1,0-1 0,0 0-1,0 0 1,1 0 0,0-1-1,-1 1 1,1-1 0,0 0-1,0 0 1,0-1 125,4 1-188,-1-2 0,1 1 0,-1-1 0,1 0 0,-1-1 1,1 0-1,-1 0 0,1-1 0,-1 0 0,0 0 0,0-1 0,0 0 0,0-1 0,0 0 0,-1 0 0,1 0 1,-1-1-1,0 0 0,-1 0 0,1-1 0,0-1 188,8-8-135,-1 0 1,-1-1-1,0 0 0,-1-1 1,-1 0-1,0-1 0,-1 0 1,2-8 134,-6 13 154,3-7 145,1 0 1,-2-1 0,-1 0 0,-1 0-1,0-1 1,-2 1 0,-1-1-1,0-1-299,-9 26 1645,2 7-1565,0 0 0,0 0 1,1 0-1,1 0 0,-1 0 0,2 1 1,-1-1-1,2 1 0,-1-1 1,1 1-1,1-1 0,0 1 1,1 1-81,-1 7 39,-1-11-158,1 1-1,0 0 1,1 0-1,0-1 1,1 1 0,-1-1-1,2 0 1,-1 0-1,1 0 1,0 0-1,1 0 1,0-1-1,0 0 1,0 0 0,1 0-1,0-1 1,1 0-1,-1 0 1,1 0-1,0-1 1,0 0-1,1-1 1,0 1 0,0-1-1,0-1 1,0 0-1,0 0 1,1 0-1,-1-1 1,1 0-1,0-1 1,1 0 119,2 0-79,1-1-1,-1-1 1,0 0 0,0-1-1,1 0 1,-1-1 0,0 0-1,-1 0 1,1-2 0,-1 1-1,1-2 1,-1 1-1,-1-2 1,1 1 0,-1-1-1,0-1 1,-1 0 0,0 0-1,0-1 1,-1 0 0,0 0-1,5-9 80,65-106 1313,-71 111-690,-2 0 0,0-1 0,0 1 0,-1-1-1,-1 0 1,-1-1 0,0 1 0,0 0 0,-1-2-623,-22 82 811,-86 232-928,103-294-296,8-18 393,15-22 184,2 0-1,1 2 1,2 1-1,1 0 0,6-3-163,-24 28 64,-1-1-1,1 2 1,0-1 0,1 1-1,0 0 1,0 1-1,0 0 1,1 0-1,0 0 1,0 1 0,1 1-1,-1 0 1,1 0-1,0 1 1,0 0-1,0 1 1,0 0 0,1 0-1,-1 1 1,0 0-1,1 1 1,7 1-64,-14 1 20,1-1 0,-1 1 0,1 1-1,-1-1 1,0 1 0,0 0 0,0-1 0,0 2 0,-1-1 0,1 0 0,-1 1-1,0 0 1,0 0 0,0 0 0,0 0 0,-1 0 0,1 0 0,-1 1 0,0-1 0,-1 1-1,1-1 1,-1 1 0,0 0 0,0 0 0,0 2-20,1 7-82,0-1 1,-1 1 0,-1-1-1,0 1 1,-1-1-1,0 1 1,-1-1-1,-3 12 82,-15 28-3566,-6-25-5034,7-19-497</inkml:trace>
  <inkml:trace contextRef="#ctx0" brushRef="#br0" timeOffset="1469.902">8746 499 19058,'0'0'4901,"0"0"-3716,0 0 128,0 0-256,110-45-673,-55 71-384,-3 0-7879</inkml:trace>
  <inkml:trace contextRef="#ctx0" brushRef="#br0" timeOffset="1815.388">12590 108 1313,'12'-76'11238,"-2"45"-7100,-9 30-23,-9 356 841,0 49-4734,61 1434-724,-37-290 625,-24-1191-656,-28 133 533,-2-212-3018,-13-4-4017,23-163-2953</inkml:trace>
  <inkml:trace contextRef="#ctx0" brushRef="#br0" timeOffset="2366.125">15192 705 16464,'0'0'3363,"0"0"-972,0 0 385,0 0-229,0 0-962,0 0-709,0 0-326,-6 14-214,0-2-295,1 2 1,0-1-1,1 0 0,0 1 1,1 0-1,1 0 0,0 0 1,0 12-42,17 259 12,-6-157-2547,-4 0-4690,-5-79 872</inkml:trace>
  <inkml:trace contextRef="#ctx0" brushRef="#br0" timeOffset="2650.572">14993 1138 14189,'0'0'2787,"0"0"-2403,36-88 545,-4 75-64,9 0-609,5 4-256,9 6 64,1 0-128,-1 3 0,4 0-801,-8 5-1953,-10-1-2467</inkml:trace>
  <inkml:trace contextRef="#ctx0" brushRef="#br0" timeOffset="3102.883">15757 1115 10826,'0'0'2798,"0"0"-503,0 0-362,0 0-620,0 0-630,10 14-277,33 41-11,-41-53-362,-1-1 1,1 1-1,-1 0 0,1-1 1,0 0-1,-1 1 0,1-1 1,0 0-1,0 0 0,0 0 1,0 0-1,0 0 1,1 0-1,-1 0 0,0-1 1,0 1-1,0-1 0,1 0 1,-1 0-1,0 0 0,0 0 1,0 0-1,1 0 0,-1 0 1,1-1-34,5 0 116,1-1 29,0-1 0,-1 0 0,1 0-1,-1-1 1,0 0 0,0-1 0,-1 0 0,1 0 0,-1-1 0,0 1-1,0-2 1,-1 1 0,0-1 0,0 0 0,-1 0 0,1 0 0,-1-1-1,-1 0 1,0 0 0,0 0 0,0-1 0,-1 1 0,-1-1-1,1 0 1,-1 0 0,-1 1 0,0-1 0,0-1 0,0 1 0,-2-7-145,3 14 73,-1-1 1,0 0 0,-1 0 0,1 0 0,0 0 0,-1 1-1,1-1 1,-1 0 0,0 0 0,0 0 0,0 0 0,0 0 0,-1 0-1,1 0 1,-1 0 0,0 0 0,0 0 0,0 1 0,0-1-1,0 0 1,-1 1 0,1-1 0,-1 1 0,1-1 0,-1 1 0,0 0-1,0 0 1,0-1 0,0 1 0,-1 1 0,1-1 0,0 0 0,-1 1-1,0-1 1,1 1 0,-1 0 0,0-1 0,1 1 0,-1 1-1,0-1 1,0 0 0,-2 0-74,-5 5 10,0 0 0,1 1 0,0 0 0,0 0 0,0 0 0,0 2 0,1-1 0,0 1 0,1 0 0,-1 0 0,1 1 0,1 0 0,0 0 0,0 1 0,0 0 0,0 2-10,-6 9-42,0 1 0,2 0-1,0 0 1,2 1 0,0 0 0,2 0-1,0 1 1,1 0 0,2 0-1,0 0 1,1 1 0,2-1-1,1 15 43,-1-33-57,0 0 0,0-1 0,0 1 0,1 0 0,0-1 0,0 1 0,0 0 0,0-1 0,1 0 0,0 1 0,0-1 0,0 0 0,0 0-1,1 0 1,-1 0 0,1 0 0,0 0 0,0-1 0,1 1 0,-1-1 0,1 0 0,0 0 0,-1-1 0,1 1 0,0-1 0,1 1 0,-1-1-1,0-1 1,1 1 0,-1 0 0,1-1 0,-1 0 0,1 0 0,0-1 0,-1 1 0,1-1 0,0 0 0,-1 0 0,1-1 0,0 1 0,-1-1-1,5-1 59,8-5 65,1-1 1,-2 0 0,1-2 0,-1 0 0,-1 0 0,0-2 0,0 0 0,-1-1 0,-1 0 0,0-1 0,9-12-67,8-10 485,-2-1 0,-1-2 0,-2-1 0,-2 0 0,-2-2 0,-1-1 0,11-39-485,-24 123-395,-5-5 194,3-1 0,0 1 0,3-1-1,1 0 1,1 0 0,2-1 0,2-1-1,0 0 1,3-1 0,1 1 201,56 83-1100,-74-116 1099,0 1 0,0 0-1,0-1 1,0 1 0,-1-1 0,1 1-1,0 0 1,0-1 0,0 1 0,0 0 0,-1-1-1,1 1 1,0-1 0,-1 1 0,1 0-1,0-1 1,-1 1 0,1-1 0,-1 1-1,1-1 1,-1 1 0,1-1 0,-1 0-1,1 1 1,-1-1 0,1 0 0,-1 1 0,1-1-1,-1 0 1,0 0 0,1 1 0,-1-1-1,0 0 1,1 0 0,-1 0 0,0 0-1,1 0 1,-1 0 0,0 0 0,1 0-1,-1 0 1,1 0 0,-1 0 0,0 0 0,1-1-1,-1 1 1,0 0 0,1 0 0,-1-1 1,-2 1 28,-13-2 279,-1-1-1,1-1 1,0 0-1,1-1 1,-1 0-1,1-2 1,0 0-1,-12-7-306,-17-7 255,-49-21-1654,104 36-9230,6 6 1234</inkml:trace>
  <inkml:trace contextRef="#ctx0" brushRef="#br0" timeOffset="3384.123">16816 926 16400,'18'-74'3164,"-5"26"2512,-10 46-1384,-2 35-3587,-23 295-172,13-248-885,-2 45-2734,7-42-8578,4-64 4708</inkml:trace>
  <inkml:trace contextRef="#ctx0" brushRef="#br0" timeOffset="3685.569">16766 1309 3716,'1'-13'10324,"2"-40"-6187,-2 48-3853,1 0 1,1 0-1,-1 1 0,1-1 1,0 1-1,0-1 0,0 1 0,0 0 1,1 0-1,0 0 0,-1 1 0,2-1 1,-1 1-1,0 0 0,1 0 0,-1 1 1,1-1-1,0 1 0,0 0 1,-1 0-1,2 1 0,-1-1 0,0 1 1,2 0-285,41-10 416,0 2 1,0 3 0,1 1 0,0 3-1,39 3-416,-26-1 79,133 3-1067,-179 4-1099,-11 1-2056,-4 1-2605</inkml:trace>
  <inkml:trace contextRef="#ctx0" brushRef="#br0" timeOffset="4044.482">2331 2545 16656,'0'0'2802,"0"0"-1104,17-2 96,-5 0-1425,-5 0-252,-1 1 0,1 0 0,0 0 0,-1 0 0,1 1 0,-1 0 0,1 1 1,0 0-1,-1 0 0,1 0 0,-1 0 0,0 1 0,1 0 0,-1 1 0,0 0 0,3 1-117,69 45 29,-3 4 1,67 61-30,-121-95-193,48 27-1109,-54-77 1163,-16-86 1279,-28 3 3534,29 114-4641,0-1 0,0 1 0,0-1 0,0 1 0,0-1 0,0 0 0,0 1 0,0-1 0,-1 1 0,1-1 0,0 1 0,0-1 0,0 1 0,-1-1 0,1 1 0,0 0 0,-1-1 0,1 1 0,0-1 0,-1 1 0,1 0 0,-1-1 0,1 1 0,-1 0 0,1-1 0,-1 1 0,1 0 0,-1 0 0,1 0 0,-1-1 0,1 1 0,-1 0 0,1 0 0,-1 0 0,1 0 0,-1 0 0,1 0 0,-1 0 0,1 0 0,-1 0 0,0 0 0,1 0 0,-1 0 0,1 0 1,-1 1-1,1-1 0,-1 0 0,1 0 0,-1 1 0,1-1 0,0 0 0,-1 0 0,1 1 0,-1-1 0,1 1 0,-1-1 0,1 0 0,0 1-33,-21 33 202,16-25-131,-142 298 315,86-173-2736,-3-3-5396,25-57-4330</inkml:trace>
  <inkml:trace contextRef="#ctx0" brushRef="#br0" timeOffset="4515.643">2198 4563 11755,'0'0'4463,"0"0"-1660,0 0-75,0 0-59,0 0-689,0 0-565,0 0-401,10-7-475,-4 3-488,-3 1-37,-1 1 0,1 0 0,-1 0 0,1 0 0,0 1 0,0-1 0,0 0 1,0 1-1,1 0 0,-1 0 0,0 0 0,0 0 0,1 1 0,-1-1 0,0 1 0,1 0 0,-1 0 0,1 0 0,-1 0 0,0 0 0,1 1 1,-1 0-1,0 0 0,0 0 0,1 0 0,0 0-14,42 22-84,2-3 1,0-2 0,2-2-1,-1-2 1,2-3-1,0-1 1,0-3 0,3-2 83,-49-4-2,1 0 0,-1-1 0,0 0 0,1 0 0,-1 0 0,1-1 0,-1 1 0,0-1 0,0 0 0,1-1 0,-1 1 0,0-1 0,0 0 0,-1-1 0,1 1 0,0-1 1,-1 0-1,1 0 0,-1 0 0,0-1 0,0 1 0,0-1 0,-1 0 0,1 0 0,-1 0 0,0-1 0,0 1 0,0-1 0,-1 0 0,0 0 0,0 0 0,0 0 0,0-1 2,0-3 142,0 0-1,-1 0 0,-1 0 0,1 0 0,-1 0 0,-1 0 0,0 0 1,0 0-1,-1 1 0,0-1 0,0 0 0,-1 1 0,0-1 0,-1 1 1,1 0-1,-2-1-141,4 8 34,-1 0 1,0 1 0,1-1-1,-1 1 1,1-1 0,-1 1 0,0-1-1,1 1 1,-1 0 0,0 0-1,1 0 1,-1 0 0,0 0-1,0 0 1,1 0 0,-1 0 0,0 1-1,1-1 1,-1 1 0,1-1-1,-1 1 1,0 0 0,1-1-1,-1 1 1,1 0 0,0 0 0,-1 0-1,1 0 1,0 1 0,-1-1-1,1 0 1,0 0 0,0 1-1,0-1 1,0 1 0,1-1 0,-1 1-1,0-1 1,0 1 0,1-1-1,-1 1 1,1 0-35,-126 267 0,117-247 0,-48 133-3046,10 2-5652,28-84-6175</inkml:trace>
  <inkml:trace contextRef="#ctx0" brushRef="#br0" timeOffset="5115.507">237 4012 17040,'-237'-48'6876,"238"47"-6788,-1 1 0,1-1 0,-1 1 0,1 0-1,-1-1 1,0 1 0,1-1 0,-1 0 0,0 1 0,1-1 0,-1 1 0,0-1 0,0 1-1,0-1 1,1 0 0,-1 1 0,0-1 0,0 0 0,0 1 0,0-1 0,0 1-1,0-1 1,0 0 0,0 1 0,0-1 0,0 0 0,-1 1 0,1-1 0,0 1 0,0-1-1,-1 1 1,1-1 0,0 0 0,-1 1 0,1-1 0,0 1 0,-1-1 0,1 1 0,-1 0-1,1-1 1,-1 1-88,287-41 443,1260-88-1037,-1058 93 420,71-7-13,55-2 150,49-2 42,47 1 48,5193-130 2595,-2368 211-2045,-1407 38-436,812 18-93,-2420-84-80,-61-5 28,-64-4-81,-58-8-96,-58-6-107,-103 2-3880,163-36 4142,-268 32-3801,-45 4-2808,-31 6-5183</inkml:trace>
  <inkml:trace contextRef="#ctx0" brushRef="#br0" timeOffset="5917.835">6824 2257 1377,'13'-84'16005,"-14"81"-15804,1 1 1,0 0-1,0-1 1,0 1-1,0 0 1,0-1-1,0 1 1,1 0-1,-1-1 1,1 1 0,-1 0-1,1 0 1,0 0-1,0-1 1,0 1-1,0 0 1,0 0-1,1 0 1,-1 0-1,0 1 1,1-1-1,0 0 1,-1 1-1,1-1 1,0 1-1,0-1 1,0 1-1,0 0 1,0 0-1,0 0 1,0 0 0,0 0-1,0 0 1,1 1-1,-1-1 1,0 1-1,0-1 1,1 1-1,-1 0 1,0 0-1,1 0 1,-1 0-1,0 0 1,1 1-1,-1-1 1,0 1-1,1-1 1,-1 1-1,0 0 1,0 0-1,0 0 1,0 0-202,140 131 1639,118 144-1831,-213-242-530,-46-33 709,0-1 1,1 1 0,-1-1-1,0 0 1,1 0-1,-1 0 1,0 0 0,1 0-1,-1 0 1,0 0-1,0 0 1,1 0 0,-1-1-1,0 1 1,1 0 0,-1-1-1,0 1 1,0-1-1,0 0 1,0 1 0,1-1-1,-1 0 1,0 0 0,0 0-1,0 1 1,0-1-1,-1 0 1,1 0 0,0 0-1,0-1 1,-1 1 0,1 0-1,0 0 1,-1 0-1,1 0 1,-1-1 0,0 1-1,1 0 1,-1-1 0,0 0 12,8-29 241,-1 1 0,-2-2 0,-1 1 0,-1 0 0,-2-1 0,-3-29-241,2 20 465,-7-22 736,7 61-1163,0 1 0,-1-1 0,1 1-1,-1-1 1,1 1 0,-1 0 0,1-1-1,-1 1 1,0 0 0,1-1 0,-1 1-1,0 0 1,0 0 0,0-1 0,0 1-1,0 0 1,0 0 0,-1 0 0,1 1-1,0-1 1,0 0 0,-1 0 0,1 1-1,-1-1 1,1 1 0,0-1 0,-1 1-1,1-1 1,-1 1 0,1 0 0,-1 0-1,1 0 1,-1 0 0,1 0 0,-1 0-1,1 0 1,-1 0 0,1 0 0,-1 1-1,1-1 1,-1 1-38,-10 6 2,0 1-1,0 0 1,1 1-1,0 0 1,0 1 0,1 0-1,1 1 1,-1 0-1,2 0 1,-6 9-2,11-16 0,-91 137-2587,83-121 1769,0 0-1,2 1 0,0 0 1,1 0-1,2 1 1,0 0-1,1 1 0,1-1 1,1 1-1,1 1 819,2 15-7260</inkml:trace>
  <inkml:trace contextRef="#ctx0" brushRef="#br0" timeOffset="6161.587">7877 2008 21909,'0'0'2562,"6"-75"-544,-6 75 256,0 17-993,-2 11-992,-2 15 31,1 9 0,2 8-128,1 6-159,0-2-1,0 3-32,0-2-257,1-5-992,2-6-737,-1-6-1441,2-8-1858,2-12-3651</inkml:trace>
  <inkml:trace contextRef="#ctx0" brushRef="#br0" timeOffset="6476.929">7762 2412 13004,'0'0'3091,"-14"-13"214,-80-65 1809,95 78-5044,0 0 0,0 0 1,0 0-1,0 0 0,0 0 0,0 0 1,0 0-1,0-1 0,0 1 0,0 0 0,0-1 1,0 1-1,-1-1 0,1 1 0,0-1 1,0 1-1,0-1 0,0 1 0,-1-1 1,1 0-1,0 0 0,-1 1 0,1-1 1,0 0-1,-1 0 0,1 0 0,-1 0 1,1 1-1,-1-1 0,0 0 0,1 0 0,-1 0 1,0 0-1,0 0 0,0 0 0,1 0 1,-1 0-1,0 0 0,0 0 0,-1 0 1,1 0-1,0 0 0,0 0 0,0 0 1,-1 0-1,1 0 0,0 0 0,-1 0 1,1 0-1,-1 0 0,1 0 0,-1 1 0,1-1 1,-1 0-1,0 0 0,1 0 0,-1 1 1,0-1-1,0 0 0,0 1 0,1-1 1,-1 1-1,0-1 0,0 1 0,0 0 1,0-1-1,0 1 0,0 0 0,0-1 1,-1 1-71,40-8 244,0 1 1,0 2-1,0 1 1,25 2-245,35-4 79,-62 3-69,-12-1 3,0 2-1,0 0 1,1 2-1,-1 1 0,0 1 1,4 1-13,-21 2 18,-1-1 0,1 1 0,-1 0 0,-1 1 0,1-1 0,-1 1 0,0 0 0,0 0 0,-1 1 0,1 0 0,-2-1 0,1 1 0,-1 1 0,0-1 0,0 0 0,-1 1 0,0-1 0,0 1 0,-1 0 0,0 0 0,0 0 0,-1-1 0,0 1 0,-1 4-18,21 189-800,-25-228 886,-1 7-12,1-1-1,0 1 0,2-1 1,1 0-1,0 0 1,2 0-1,0 0 1,1 0-1,1 0 0,1 0 1,1 0-1,1 0 1,1 1-1,1 0 0,0 0 1,2 1-1,2-4-73,-8 19-57,0 0-1,1 0 1,0 0-1,0 1 1,0-1-1,0 1 1,0 0-1,1 0 1,0 0-1,-1 1 1,1-1 0,0 1-1,0 0 1,0 1-1,1-1 1,-1 1-1,0 0 1,0 0-1,1 1 1,-1 0-1,1-1 1,-1 2-1,0-1 1,1 1 57,59 15-3752,-4 11-4655,-23-9-4533</inkml:trace>
  <inkml:trace contextRef="#ctx0" brushRef="#br0" timeOffset="7148.149">8979 2265 19699,'-5'-14'4372,"2"7"-3927,1 0-67,-1 0-1,1 0 1,-1 1 0,-1-1 0,1 1 0,-1-1 0,0 1 0,0 0 0,-1 1 0,0-1 0,0 1 0,0 0 0,-1 0-1,0 1 1,0-1 0,-1 1-378,-4 1 75,0 1 0,0 1-1,0 0 1,-1 1 0,1 0 0,0 1-1,0 0 1,-1 0 0,1 2 0,0-1-1,1 1 1,-1 1 0,0 0 0,1 0-1,0 1 1,0 0 0,0 1 0,1 0-1,0 1 1,0 0 0,0 0-1,1 1 1,0 0 0,1 0 0,0 1-1,-3 4-74,2-5-50,1 1-1,0-1 0,1 1 0,0 0 0,0 1 1,1-1-1,0 1 0,0 0 0,1 1 1,1-1-1,0 1 0,0-1 0,1 1 0,1 0 1,-1 0-1,2 0 0,-1 0 0,2 0 0,0 0 1,0 0-1,0 0 0,2-1 0,-1 1 1,1 0-1,1-1 0,0 0 0,0 0 0,1 0 1,1 0-1,-1-1 0,1 0 0,1 0 0,0 0 1,0-1-1,1 0 0,0-1 0,2 2 51,-3-3-100,0 0 0,1-1 0,-1 0-1,1 0 1,1-1 0,-1 0 0,0-1 0,1 0-1,0 0 1,-1 0 0,1-1 0,0-1-1,0 0 1,1 0 0,-1 0 0,0-1 0,0-1-1,0 1 1,0-2 0,0 1 0,0-1-1,0 0 1,0-1 0,-1 0 0,1-1 0,-1 0-1,0 0 1,0 0 0,0-1 0,-1 0-1,4-3 101,4-11 74,-1 0 0,-1 0-1,0-1 1,-2-1 0,0 0-1,-1-1 1,-2 0 0,6-20-74,9-19 414,18-57 590,-66 172-695,-10 180-58,33-162-1355,2-68 854,1-1-1,-1 0 1,1 0-1,0 0 1,0 0 0,0 1-1,0-1 1,0 0-1,1-1 1,-1 1 0,1 0-1,0 0 1,0-1-1,0 1 1,0-1 0,0 1-1,0-1 1,1 0-1,-1 0 1,1 0 0,0 0-1,-1-1 1,1 1-1,0-1 1,0 1 0,0-1-1,0 0 1,0 0-1,0 0 1,4 0 250,1 0-108,0 0 0,0-1 0,0 0-1,0 0 1,0-1 0,0 0 0,0 0 0,0-1 0,0 0-1,0 0 1,0-1 0,-1 0 0,1 0 0,-1-1 0,0 0 0,0 0-1,0 0 1,-1-1 0,1 0 0,-1-1 0,0 0 0,-1 1 0,3-4 108,108-160 2660,-114 165-2593,167-275 5325,-169 280-5338,0-1 1,0 0-1,0 1 0,0-1 0,0 1 1,0-1-1,0 0 0,0 1 0,0-1 1,0 0-1,1 1 0,-1-1 1,0 1-1,0-1 0,0 0 0,1 0 1,-1 1-1,0-1 0,0 0 0,1 1 1,-1-1-1,0 0 0,1 0 1,-1 1-1,0-1 0,1 0 0,-1 0 1,0 0-1,1 0 0,-1 0 0,0 1 1,1-1-1,-1 0 0,1 0 1,-1 0-1,0 0 0,1 0 0,-1 0 1,1 0-1,-1 0 0,0 0 0,1 0 1,-1-1-1,0 1 0,1 0 1,-1 0-1,0 0 0,1 0 0,-1 0 1,1-1-1,-1 1 0,0 0 0,0 0 1,1-1-1,-1 1 0,0 0 1,1 0-1,-1-1 0,0 1-54,-2 48 113,2-38 138,-21 141 317,-1 35-3490,23-186 2871,-1 0-1,1 1 1,-1-1 0,1 0 0,-1 0-1,1 1 1,0-1 0,-1 0 0,1 0-1,0 0 1,-1 0 0,1 0 0,0 0-1,-1 0 1,1 0 0,-1 0 0,1 0 0,0 0-1,-1-1 1,1 1 0,-1 0 0,1 0-1,0 0 1,-1-1 0,1 1 0,-1 0-1,1-1 1,-1 1 0,1-1 0,-1 1-1,1-1 1,-1 1 0,0 0 0,1-1 0,-1 0-1,1 1 1,-1-1 0,0 1 0,0-1-1,1 1 1,-1-1 0,0 0 0,0 1-1,0-1 1,0 1 0,1-1 0,-1 0-1,0 1 1,0-1 0,0 0 0,-1 1-1,1-1 52,0 1-20,70-172 1160,-35 67 229,-31 92-1227,1 1 1,-1 0 0,2 1-1,0-1 1,0 1 0,1 0 0,0 1-1,1 0 1,0 0 0,1 0-1,0 1 1,0 1 0,1-1 0,0 1-1,4-1-142,-11 8 32,0 0 0,0 0-1,0 1 1,0-1 0,0 1-1,1 0 1,-1 0 0,0 0-1,0 0 1,1 0 0,-1 1-1,0-1 1,0 1 0,0 0-1,0 0 1,0 0 0,0 0-1,0 1 1,0-1 0,0 1 0,0 0-1,-1-1 1,1 1 0,-1 0-1,1 1 1,-1-1 0,0 0-1,0 1 1,0 0 0,1 2-32,50 89 154,1 51-3578,-37-99-2867,-10-25-3</inkml:trace>
  <inkml:trace contextRef="#ctx0" brushRef="#br0" timeOffset="8264.128">10154 2186 10154,'0'0'6683,"0"0"-3875,0 0-405,0 0 90,-7-1-961,4 0-1477,0 1 1,0-1-1,0 1 1,0 0-1,0 0 1,1 0-1,-1 0 0,0 1 1,0-1-1,0 1 1,0-1-1,1 1 1,-1 0-1,0 0 1,1 1-1,-1-1 1,1 0-1,-1 1 1,1 0-1,0-1 1,-1 1-1,1 0 1,0 0-56,-22 21 73,0 2 1,2 0 0,0 1 0,2 1 0,1 1 0,-15 29-74,35-57-5,-1 0 1,1 0 0,-1 0 0,1 0 0,-1 0 0,1 0 0,-1 1-1,1-1 1,-1 0 0,0 0 0,1 0 0,-1 1 0,1-1-1,-1 0 1,0 0 0,1 1 0,-1-1 0,1 0 0,-1 1-1,0-1 1,1 0 0,-1 1 0,0-1 0,0 0 0,1 1 0,-1-1-1,0 1 1,0-1 0,0 1 0,0-1 0,1 0 0,-1 1-1,0-1 1,0 1 0,0-1 0,0 1 0,0-1 0,0 1-1,0-1 1,0 1 0,0-1 0,-1 1 0,1-1 0,0 0 0,0 1-1,0-1 1,0 1 0,-1-1 0,1 1 0,0-1 0,0 0-1,-1 1 1,1-1 0,0 0 0,-1 1 0,1-1 0,0 0-1,-1 1 1,1-1 0,0 0 0,-1 0 0,1 1 0,-1-1 0,1 0-1,-1 0 5,31-22-87,58-93 741,-75 95-232,0 0 0,1 1 0,1 0 0,1 1 0,1 1 0,0 0 0,1 2 0,8-6-422,-24 19 35,1 0 0,-1 0 0,1 0 0,0 1-1,0-1 1,-1 1 0,1-1 0,0 1-1,0 0 1,0 0 0,0 0 0,1 1-1,-1-1 1,0 1 0,0 0 0,0 0 0,0 0-1,1 0 1,-1 0 0,0 1 0,0-1-1,0 1 1,0 0 0,0 0 0,0 0 0,0 0-1,0 1 1,0-1 0,0 1 0,-1 0-1,1-1 1,-1 1 0,1 1 0,-1-1-1,0 0 1,0 0 0,1 1-35,60 128 20,13 18-24,-68-139 0,1 0 0,0-1 0,0-1 0,1 1 1,0-2-1,0 1 0,1-1 0,0-1 0,0 0 0,1 0 0,0-1 0,0-1 1,0 0-1,0-1 0,1 0 0,-1-1 0,1 0 0,0-1 0,0 0 0,-1-1 0,1-1 1,7 0 3,-15 0-89,-1 0 0,1 0 0,0 0 0,0 0 0,-1-1 0,1 0 0,-1 0 0,1 0 1,-1 0-1,0-1 0,0 0 0,0 1 0,0-1 0,-1-1 0,1 1 0,-1-1 0,0 1 1,0-1-1,0 0 0,0 0 0,-1 0 0,1-1 0,-1 1 0,0-1 89,7-34-3779,-13-4-4487,-6 20-5689</inkml:trace>
  <inkml:trace contextRef="#ctx0" brushRef="#br0" timeOffset="9034.56">7536 4351 13773,'0'0'3972,"0"0"-1634,0 0 86,0 0-465,0 0-924,0 0-325,9 14-154,51 85-97,-45-77-429,0-1 1,2-1 0,0 0 0,1-2-1,1 0 1,1-1 0,0-1-1,22 13-30,-36-25-4,0 0 0,0 0 0,0-1 0,1 0 1,-1 0-1,1-1 0,0 0 0,-1 0 0,1 0 0,0-1 0,0 0 0,0-1 0,1 1 0,-1-1 0,0-1 0,0 1 0,0-1 0,0 0 0,0-1 0,0 0 0,-1 0 0,1 0 0,0-1 0,-1 0 0,0 0 0,1-1 0,-1 0 0,-1 0 0,1 0 1,0-1-1,0-1 4,3-5 235,-1-1 0,0 0 0,0 0 0,-1-1 1,-1 0-1,0 0 0,-1 0 0,-1-1 0,0 0 1,0 0-1,-2 0 0,0 0 0,0-1 0,-1 1 1,-1 0-1,0-1 0,-1 0-235,1 13 29,0 1 0,0-1 1,0 1-1,0-1 0,0 1 0,0 0 1,-1-1-1,1 1 0,0-1 0,-1 1 1,1 0-1,-1-1 0,1 1 0,-1 0 1,0-1-1,1 1 0,-1 0 0,0 0 1,0 0-1,0-1 0,0 1 0,0 0 1,0 0-1,0 1 0,-1-1 0,1 0 1,0 0-1,0 0 0,-1 1 0,1-1 1,0 1-1,-1-1 0,1 1 0,-1 0 1,1-1-1,0 1 0,-1 0 0,1 0 1,-1 0-1,1 0 0,-1 0 0,1 0 1,-1 0-1,1 1 0,-1-1 0,1 0 1,0 1-1,-1 0-29,-6 6 2,1 0-1,1 1 1,-1 0-1,1 1 1,1-1 0,0 1-1,0 0 1,0 0 0,1 1-1,-1 4-1,2-7 0,-19 46-1004,2 1-1,3 1 1,2 1 0,3 0 0,2 1-1,2 0 1,3 0 0,2 38 1004,5-62-7405</inkml:trace>
  <inkml:trace contextRef="#ctx0" brushRef="#br0" timeOffset="9401.089">8765 4298 17136,'-21'-114'8462,"21"114"-8379,0 0 0,0 0 0,0 1 1,0-1-1,0 0 0,-1 0 1,1 1-1,0-1 0,0 0 0,0 0 1,0 0-1,0 1 0,-1-1 1,1 0-1,0 0 0,0 0 0,0 0 1,-1 1-1,1-1 0,0 0 1,0 0-1,-1 0 0,1 0 0,0 0 1,0 0-1,0 0 0,-1 0 1,1 0-1,0 0 0,-1 0 0,1 0 1,0 0-1,0 0 0,-1 0 1,1 0-1,0 0 0,0 0 0,-1 0 1,1 0-1,0 0 0,0 0 1,0 0-1,-1 0 0,1 0 0,0-1 1,0 1-1,-1 0 0,1 0 0,0 0 1,0 0-1,0-1 0,0 1 1,-1 0-1,1 0 0,0 0 0,0-1 1,0 1-1,0 0 0,0-1-83,-3 30 291,2-26-66,-1 61-168,3 0 0,3 0 1,3-1-1,8 36-57,5 28-2719,-10-41-6488,-9-63 2433</inkml:trace>
  <inkml:trace contextRef="#ctx0" brushRef="#br0" timeOffset="9784.188">8638 4660 3587,'-9'-16'13090,"-82"-123"-5200,85 133-7364,4 5-432,0 0 0,1 0 0,-1-1 0,0 1 0,0 0 0,1 0 0,-1-1 0,0 1 0,1-1 1,0 0-1,-1 1 0,1-1 0,0 0 0,0 0 0,0 0 0,0 0 0,0 0 0,0 0 0,1 0 0,-1 0 0,1 0 0,-1 0 0,1 0 0,0 0 0,0 0 0,0-1 1,0 1-1,0 0 0,0 0 0,1 0 0,-1 0 0,1 0 0,-1 0 0,1 0 0,0 0 0,0 0 0,0 0 0,0 0-94,9-4 69,0 1-1,1 1 0,0 0 1,0 0-1,0 1 1,0 1-1,0 0 0,1 0 1,-1 1-1,6 1-68,2-2 69,351-28 491,-368 29-547,0 1-1,1 0 1,-1 0-1,1 0 1,-1 0-1,1 0 1,-1 0-1,1 1 0,-1-1 1,0 1-1,1 0 1,-1-1-1,0 1 1,1 0-1,-1 1 1,0-1-1,0 0 1,0 1-1,0-1 0,0 1 1,0-1-1,0 1 1,-1 0-1,1 0 1,-1 0-1,1 0 1,-1 0-1,0 0 1,0 0-1,0 0 1,0 1-1,0-1 0,0 0 1,0 1-1,-1-1 1,1 2-13,0 14 9,-1 1 1,-1-1-1,-1 1 0,0-1 1,-1 0-1,-1 0 1,-4 12-10,-5 25 94,4 85-820,16-153 352,5-45 510,-7 26 10,1 1 0,1 0 0,1 1 0,2-1 0,1 2 0,2-1 0,1 2 0,0 0 0,3 0 0,4-4-146,-17 27-5,1-1-1,0 1 0,0 0 0,0 0 0,1 0 0,-1 1 0,1-1 1,0 1-1,1 1 0,-1-1 0,1 1 0,-1 0 0,1 1 0,0 0 1,0 0-1,0 0 0,0 1 0,1 0 0,-1 0 0,0 1 0,0 0 1,1 0-1,-1 1 0,0 0 0,0 0 0,0 1 0,0-1 0,0 2 1,0-1-1,0 1 0,0 0 6,77 56-3810,-35-12-3810,-24-18-964</inkml:trace>
  <inkml:trace contextRef="#ctx0" brushRef="#br0" timeOffset="10629.674">9851 4390 18834,'-4'-18'3299,"-14"-57"134,16 69-3131,1 1 1,-2 0 0,1-1 0,0 1 0,-1 0 0,0 0-1,0 0 1,-1 1 0,1-1 0,-1 1 0,0 0 0,0 0 0,0 0-1,-1 0 1,1 1 0,-1-1 0,0 1 0,-5-2-303,3 3 47,0-1 0,0 1-1,0 0 1,-1 1 0,1-1 0,-1 2 0,1-1 0,-1 1 0,1 0 0,-1 0 0,1 1-1,-1 0 1,1 1 0,0 0 0,-1 0 0,1 0 0,0 1 0,0 0 0,-3 2-47,-3 2-17,0 1 0,1 1 0,0 0 0,0 1 0,0 0 0,2 1 0,-1 0 1,1 1-1,1 0 0,0 1 0,1 0 0,0 0 0,1 0 0,1 1 0,0 0 1,0 1-1,2-1 0,0 1 0,0 0 0,2 0 0,0 0 0,0 0 0,1 1 0,1-1 1,1 0-1,0 0 0,1 1 0,1-1 0,0 0 0,1-1 0,4 11 17,-2-14-112,1 1 0,1-1 0,0 0-1,0-1 1,1 0 0,0 0 0,1-1-1,0 0 1,0-1 0,1 0 0,0-1-1,1 0 1,-1-1 0,1 0 0,1 0 112,-6-3-38,0-1-1,1 1 1,-1-1 0,1 0 0,-1-1 0,1 0 0,0 0 0,0-1 0,-1 0 0,1 0-1,0-1 1,0 0 0,-1 0 0,1-1 0,-1 0 0,1 0 0,-1-1 0,0 1 0,0-2 0,0 1-1,0-1 1,0 0 0,-1-1 0,0 1 0,0-1 0,1-1 38,8-15 210,0 0 0,-1-1 0,-1 0 1,-1-1-1,-1-1 0,-1 0 0,-1 0 0,-1-1 1,-1 0-1,-2 0 0,0-1 0,-2 0 0,-1 0 1,-1 1-1,-1-1 0,-1-11-210,1 32 30,1 0 0,-1 0 0,0 0 0,0 0 0,0 0 1,0 0-1,-1 0 0,0 0 0,0 1 0,-1-1 0,1 0 0,-1 0 0,0 1 0,0-1 0,-1 1 0,1-1 1,-1 1-1,0 0 0,0 0 0,0 0 0,-1 1 0,-2-3-30,5 6 1,-1-1 0,1 1 0,-1 0 0,1-1 0,-1 1 0,1 0 1,0 0-1,-1 0 0,1 0 0,-1 1 0,1-1 0,-1 0 0,1 1 0,-1-1 0,1 1 0,-1-1 0,1 1 0,0-1 1,-1 1-1,1 0 0,0 0 0,0 0 0,0 0 0,-1 0 0,1 0 0,0 0 0,0 0 0,1 0 0,-1 0 0,0 1 1,0-1-1,0 0 0,1 1 0,-1-1 0,1 0 0,-1 1 0,1-1-1,-18 55-8,16-34-121,0-1 0,1 1 0,1 0 0,1 0 0,1 0 0,1-1 0,1 1 0,1-1-1,1 0 1,1 0 0,0-1 0,2 0 0,0 0 0,1-1 0,1 0 0,1 0 0,11 11 129,-21-26-262,0 0 0,1 0 1,-1-1-1,1 1 0,0-1 1,0 0-1,0 0 0,0 0 0,1 0 1,-1 0-1,1-1 0,0 1 1,0-1-1,0 0 0,0-1 0,0 1 1,0-1-1,0 1 0,1-1 1,-1 0-1,0-1 0,1 1 0,-1-1 1,1 0-1,-1 0 0,1 0 0,-1-1 1,0 1-1,1-1 0,-1 0 1,0 0-1,0-1 0,1 0 0,-1 1 1,0-1-1,-1 0 0,1-1 1,1 0 261,12-15 713,-2-1 1,0 0 0,0-1 0,-2-1-1,-1 0 1,-1 0 0,0-1 0,4-16-714,10-17 1021,-16 37-402,-1 0 1,0 0-1,-2-1 0,0 0 0,-1-1 1,3-18-620,-10 56 10,1 0 0,1 0 0,1 0 0,0 0 0,2-1 0,0 1 0,0 0 0,2-1 0,4 10-10,-7-17-101,1 1-1,0 0 0,1-1 0,1 0 0,-1 0 0,2 0 0,-1-1 0,1 0 0,1 0 0,-1 0 0,2-1 1,-1 0-1,1 0 0,0-1 0,1 0 0,0 0 0,0-1 0,0 0 0,1 0 0,-1-1 0,1-1 0,4 2 102,0-3-29,-1 0 0,1 0-1,0-1 1,0-1 0,0 0-1,0-1 1,0-1-1,-1 0 1,1 0 0,0-2-1,0 0 1,-1 0 0,0-1-1,1-1 1,-1 0 0,-1-1-1,1 0 1,-1-1 0,0-1-1,-1 1 1,0-2-1,0 0 1,-1 0 0,0-1-1,0 0 1,-1-1 29,1-4 205,0 1 1,-1-1-1,-1-1 0,-1 0 1,0 0-1,-1 0 0,0-1 1,-2 0-1,0 0 0,-1-1 1,0 1-1,-2 0 1,0-1-1,-1 1 0,-1-6-205,1 22 5,0 0-1,1 0 1,-1 0-1,0 1 1,0-1-1,0 0 1,0 0 0,-1 0-1,1 0 1,0 1-1,0-1 1,0 0-1,-1 0 1,1 0-1,0 1 1,-1-1-1,1 0 1,-1 1 0,1-1-1,-1 0 1,1 1-1,-1-1 1,1 0-1,-1 1 1,0-1-1,1 1 1,-1-1-1,0 1 1,1-1 0,-1 1-1,0 0 1,0-1-1,1 1 1,-1 0-1,0 0 1,0-1-1,0 1 1,1 0-1,-1 0 1,0 0 0,0 0-1,0 0 1,0 0-1,1 0 1,-1 0-1,0 1 1,0-1-1,0 0 1,0 0-1,1 1 1,-1-1 0,0 0-1,0 1 1,1-1-1,-1 1 1,0-1-1,1 1 1,-1-1-1,1 1-4,-38 37 111,24-19-198,1 2 0,1-1 0,1 2-1,1 0 1,0 0 0,2 0 0,1 1 0,0 1 0,2-1-1,1 1 1,0 0 0,2 0 0,1 0 0,1 0-1,1 2 88,-2-26-38,1 1 0,0-1 0,0 1 0,0-1-1,-1 1 1,1 0 0,0-1 0,0 1 0,0-1-1,0 1 1,0-1 0,0 1 0,0 0 0,0-1 0,0 1-1,0-1 1,0 1 0,0-1 0,1 1 0,-1 0-1,0-1 1,0 1 0,1-1 0,-1 1 0,0-1 0,1 1-1,-1-1 1,0 1 0,1-1 0,-1 0 0,1 1-1,-1-1 1,0 0 0,1 1 0,-1-1 0,1 0-1,-1 1 1,1-1 0,0 0 0,-1 0 0,1 1 0,-1-1-1,1 0 1,-1 0 0,1 0 0,-1 0 0,1 0-1,0 0 1,-1 0 0,1 0 0,-1 0 0,1 0-1,0 0 1,-1-1 0,1 1 0,-1 0 0,1 0 0,-1 0-1,1-1 1,-1 1 0,1 0 38,21-31-260,9-47 986,-28 64-509,1-1 0,0 1 0,2 0 1,-1 1-1,2 0 0,0-1 0,0 2 1,1-1-1,1 1 0,0 1 0,0-1 1,1 2-1,1-1 0,0 1 0,0 1 1,7-4-218,-14 11 26,-1 1 1,1-1 0,0 1 0,0-1-1,0 1 1,0 0 0,1 1 0,-1-1-1,0 1 1,0 0 0,0 0 0,1 0-1,-1 1 1,0-1 0,0 1 0,0 0-1,0 0 1,0 0 0,0 1 0,0-1-1,0 1 1,0 0 0,-1 0 0,1 1 0,-1-1-1,0 1 1,1-1 0,-1 1 0,0 0-1,-1 0 1,1 1 0,0-1 0,-1 1-1,2 3-26,4 5-14,-1 1-1,0 0 1,-1 0-1,-1 0 1,0 1-1,0 0 1,-2 0-1,0 1 1,1 7 14,-3-10-168,3 34-1419,-8-19-2359,-11-15-5236,4-11 747</inkml:trace>
  <inkml:trace contextRef="#ctx0" brushRef="#br0" timeOffset="10798.944">10180 3951 26297,'0'0'1377,"0"0"-768,0 0-161,88 0-448,-73 8-865,-5 1-3715,-6-8-7463</inkml:trace>
  <inkml:trace contextRef="#ctx0" brushRef="#br1" timeOffset="11935.12">15091 2328 19410,'0'0'1367,"0"0"-545,13-7 491,40-15 396,-51 22-1655,0 0 0,0 0 0,1 1 0,-1-1 1,0 0-1,0 1 0,0-1 0,0 1 0,0 0 0,0 0 1,0-1-1,0 1 0,-1 0 0,1 1 0,0-1 0,0 0 1,-1 0-1,1 1 0,-1-1 0,1 1 0,-1 0 1,0-1-1,0 1 0,1 0 0,-1 0 0,0 0 0,-1 0-54,6 5 123,254 320 384,-177-251-800,-82-76 290,0 0 1,0 1 0,0-1-1,-1 0 1,1 0 0,0 0-1,0 0 1,0 0-1,0 0 1,0 0 0,0 0-1,0 0 1,0 0 0,0 0-1,0 0 1,0-1 0,0 1-1,-1 0 1,1-1 0,0 1-1,0-1 1,0 1 0,-1-1-1,1 1 1,0-1-1,0 0 1,-1 1 0,1-1-1,0 0 1,-1 1 0,1-1-1,-1 0 1,1 0 0,-1 0-1,0 1 1,1-1 0,-1 0-1,0 0 1,1 0 0,-1 0-1,0 0 1,0 0-1,0 0 1,0-1 2,6-49 166,-6 43-143,0-49 1261,-3 0 0,-3 0 0,-2 0 0,-10-35-1284,18 92 9,0 0 0,1-1 0,-1 0 0,0 1 1,0-1-1,0 1 0,0-1 0,0 1 0,0-1 0,0 1 1,0-1-1,0 1 0,0-1 0,0 1 0,0-1 0,0 1 1,0-1-1,0 1 0,-1-1 0,1 1 0,0-1 1,0 1-1,-1-1 0,1 1 0,0-1 0,-1 1 0,1-1 1,0 1-1,-1 0 0,1-1 0,-1 1 0,1 0 1,0-1-1,-1 1 0,1 0 0,-1 0 0,1-1 0,-1 1 1,1 0-1,-1 0 0,1 0 0,-1 0 0,0 0 0,1-1 1,-1 1-1,1 0 0,-1 0 0,1 0 0,-1 1 1,1-1-1,-1 0 0,1 0 0,-1 0 0,1 0 0,-1 0 1,1 1-1,-1-1 0,1 0 0,-1 0 0,1 1 1,-1-1-1,1 1-9,-22 32 525,17-25-493,-122 257-406,118-242-169,0 0-1,2 0 0,0 1 0,2 0 0,1 0 1,1 1-1,0 1 544,7 39-4966,15-5-4551,-3-31-3818</inkml:trace>
  <inkml:trace contextRef="#ctx0" brushRef="#br1" timeOffset="12186.723">16183 2174 20083,'3'-78'3363,"-3"69"-864,-1 9-129,-5 4-448,-4 19-1090,2 13-511,-3 11-1,2 12-96,8 5 0,-1 2-127,2 3-65,3-3-32,2 0-321,0-5-672,1-2-1089,-2-9-1505,1-6-2211,-4-12-4772</inkml:trace>
  <inkml:trace contextRef="#ctx0" brushRef="#br1" timeOffset="12374.611">16068 2498 18898,'0'0'2274,"-26"-86"256,21 67-255,5 4-1090,6 0-545,17 2-95,12 3-225,11 2-288,15 1-32,1 5-32,6 2-480,2 0-770,-6 5-1152,-2 0-1281,-13 1-2691</inkml:trace>
  <inkml:trace contextRef="#ctx0" brushRef="#br1" timeOffset="12848.839">16706 2446 9097,'0'0'6155,"0"0"-3395,-5 15-689,-14 45-133,18-57-1893,1 0 1,0 1-1,0-1 1,0 1 0,1-1-1,-1 1 1,1-1-1,0 0 1,-1 1-1,2-1 1,-1 0-1,0 0 1,1 0-1,-1 1 1,1-2-1,0 1 1,0 0 0,0 0-1,0 0 1,1-1-1,-1 0 1,1 1-1,-1-1 1,1 0-1,0 0 1,0 0-1,0-1 1,0 1-1,0-1 1,0 1 0,1-1-1,-1 0 1,0 0-1,1-1 1,-1 1-1,1-1 1,-1 1-1,1-1 1,-1 0-1,0-1 1,1 1-1,-1 0 1,1-1 0,-1 0-1,0 0 1,1 0-1,-1 0 1,0-1-1,1 0-45,2-1 46,0-1 0,-1 1 0,1-1 0,-1-1 0,0 1 1,0-1-1,-1 0 0,0 0 0,1 0 0,-2-1 0,1 0 0,-1 1 0,1-1 0,-2 0 0,1-1 0,-1 1 0,0 0 0,1-6-46,0 4 239,5-13 341,-1 0 0,-1-1 0,-1 0-1,-2 0 1,0-1 0,-1 1 0,-1 0 0,-1-20-580,0 40 7,0 0-1,-1 0 1,1 0 0,0 0 0,0 0-1,-1 0 1,1 0 0,-1 1-1,0-1 1,0 0 0,1 0-1,-1 1 1,0-1 0,-1 0-1,1 1 1,0-1 0,0 1 0,-1-1-1,1 1 1,0 0 0,-1-1-1,0 1 1,1 0 0,-1 0-1,0 0 1,1 0 0,-1 0 0,0 1-1,0-1 1,0 1 0,0-1-1,0 1 1,1-1 0,-1 1-1,0 0 1,0 0 0,0 0 0,0 0-1,0 0 1,0 1 0,0-1-1,0 1 1,0-1 0,0 1-1,0-1 1,1 1 0,-1 0 0,0 0-1,1 0 1,-1 0 0,-1 1-7,-9 8-52,0 0 0,1 0 1,0 1-1,1 0 0,0 1 0,1 0 1,0 1-1,1 0 0,0 0 1,1 1-1,1 0 0,0 0 0,1 0 1,0 1-1,1 0 0,0 3 52,1-1-355,0-1 1,1 1-1,0 0 0,2 0 0,0 0 0,1 0 1,0 0-1,2 0 0,0-1 0,3 11 355,-3-19-188,-1 0-1,1 0 1,0 0 0,1 0-1,0-1 1,0 1 0,1-1-1,0 0 1,0-1-1,0 1 1,1-1 0,0 0-1,0 0 1,1-1-1,0 0 1,0 0 0,0-1-1,0 1 1,1-2-1,-1 1 1,1-1 0,0 0 188,4 1-54,1-1 0,-1-1 1,1 0-1,-1 0 1,1-1-1,0-1 1,0 0-1,-1-1 0,1 0 1,0-1-1,-1 0 1,2-2 53,2-1 427,-1 0 0,1-1 1,-1-1-1,0-1 0,-1 0 1,1-1-1,-2-1 1,13-10-428,-1 0 751,-1-2 0,-1 0 0,0-1 0,-2-2 0,-1 0 0,-2-1 0,0-1 0,-1 0 1,-2-1-1,0-4-751,2-40 699,-18 119-699,-8 40-12,-10 238-179,20-308 143,1-1 0,1-1 0,1 1 0,0 0 1,1-1-1,1 0 0,0 0 0,3 4 48,-8-17-12,-100-148-2454,91 133 1848,-20-34-2667,17 13-1775,7 9-1170</inkml:trace>
  <inkml:trace contextRef="#ctx0" brushRef="#br1" timeOffset="13108.827">17842 2176 17905,'0'0'2819,"0"0"-33,0 0 193,0 0-1025,0 0-1121,0 0-609,0 0 32,-56 106 64,49-29-95,-1 6-97,7 0-64,1-3-32,0-5-64,0-8-96,0-7-993,0-4-1378,0-8-2690,1-10-4388</inkml:trace>
  <inkml:trace contextRef="#ctx0" brushRef="#br1" timeOffset="13292.101">17844 2558 18385,'0'0'3203,"0"0"32,0 0-960,0 0-962,104-59-705,-61 62-287,5 3-193,8 4 0,-4 0-128,-4 1-64,-14-1-545,-6 3-800,-15 0-1730,-13 0-2210,-15 0-8552</inkml:trace>
  <inkml:trace contextRef="#ctx0" brushRef="#br1" timeOffset="13699.246">15063 4240 18546,'0'-13'4457,"1"-39"-2919,6 43-273,73 136 310,-64-97-1694,1-1 1,2-1 0,1-1 0,1-1-1,1-1 1,1 0 0,1-2-1,1-1 1,1-1 0,1-1 0,1-1-1,1-2 1,17 8 118,-42-22-26,1-1 0,-1 1 1,1-1-1,0 0 0,-1-1 0,1 1 0,0-1 0,0 0 0,0 0 1,0 0-1,0-1 0,1 0 0,-1 0 0,0 0 0,0-1 0,0 0 1,0 1-1,0-2 0,0 1 0,0-1 0,-1 1 0,1-1 0,0-1 1,-1 1-1,1-1 0,-1 1 0,0-1 0,0-1 0,0 1 0,0 0 1,-1-1-1,1-1 26,4-13 259,-2 0 1,0-1-1,-1 1 1,-1-1-1,0-1 1,-2 1-1,0 0 1,-1-1-1,-1 1 1,-3-18-260,3 1 773,-1-67 1902,1 103-2650,0 0 1,-1 1-1,1-1 1,0 0-1,0 0 1,-1 0 0,1 1-1,-1-1 1,1 0-1,0 0 1,-1 0-1,1 0 1,0 0-1,-1 1 1,1-1-1,0 0 1,-1 0 0,1 0-1,-1 0 1,1 0-1,0 0 1,-1 0-1,1-1 1,-1 1-1,1 0 1,0 0 0,-1 0-1,1 0 1,0 0-1,-1-1 1,1 1-1,0 0 1,-1 0-1,1 0 1,0-1-1,0 1 1,-1 0 0,1-1-1,0 1 1,0 0-1,-1 0 1,1-1-1,0 1 1,0 0-1,0-1 1,-1 1-1,1-1 1,0 1 0,0 0-1,0-1 1,0 1-1,0 0 1,0-1-1,0 1 1,0-1-1,0 1 1,0 0 0,0-1-26,-15 33 210,-16 66-202,4 2 0,-5 50-8,20-77-2084,3 0 1,3 1-1,4 13 2084,2-24-6625</inkml:trace>
  <inkml:trace contextRef="#ctx0" brushRef="#br1" timeOffset="14055.332">16759 4180 16752,'-7'-84'3235,"-12"33"2376,7 55-1910,3 28-2817,1 41-442,4 0-1,2 0 0,6 41-441,30 131-517,-16-164-3286,1-2-5291,-18-77 8628,4 23-10371</inkml:trace>
  <inkml:trace contextRef="#ctx0" brushRef="#br1" timeOffset="14226.837">16437 4459 17489,'0'0'2594,"-21"-82"-1281,25 68 289,18 1-513,14 1-929,13 2 0,13 2-128,13 5-32,10 3-32,0 0-224,2 0-897,-9 4-1025,-10 2-2979,-19-5-7207</inkml:trace>
  <inkml:trace contextRef="#ctx0" brushRef="#br1" timeOffset="14741.304">17117 4391 16079,'0'0'2253,"0"0"-155,0 0 59,0 0-577,14 11-763,46 34-406,30-10-74,-67-30-322,101 8 54,-120-16 40,-1 0-1,1 0 1,0 0-1,-1-1 1,1 1-1,-1-1 1,0 0-1,0 0 1,-1 0-1,1 0 1,-1-1-1,0 1 1,0-1-1,0 1 1,-1-1-1,0 0 1,1 1-1,-2-1 0,1 0 1,0 0-1,-1 0 1,0 0-1,0 1 1,-1-1-1,0-1-108,2-6 328,1-7 67,-1-1 0,-1 1 0,-1-1-1,0 1 1,-2 0 0,0 0 0,-1 0-1,-3-8-394,6 25 2,0 0 0,0 1-1,1-1 1,-1 0 0,0 1-1,0-1 1,-1 1 0,1 0-1,0-1 1,0 1 0,-1 0-1,1 0 1,0 0 0,-1 0-1,0 0 1,1 0 0,-1 0-1,1 0 1,-1 1 0,0-1-1,1 0 1,-1 1 0,0 0-1,0-1 1,0 1 0,1 0-1,-1 0 1,0 0 0,0 0-1,0 0 1,1 1 0,-1-1-1,0 0 1,0 1 0,1-1-1,-1 1 1,0 0 0,1 0 0,-1-1-1,0 1 1,1 0 0,0 0-1,-2 1-1,-61 50-259,52-37-94,0 2-1,1-1 0,0 2 1,2-1-1,0 2 0,1-1 1,1 1-1,0 0 0,2 0 1,0 1-1,1 0 0,1 0 1,1 0-1,1 0 0,0 0 1,2 0-1,0 0 0,1 0 1,1 0-1,2 3 354,-4-16-523,1 0 0,-1 1-1,1-1 1,1 0 0,-1 0-1,1-1 1,1 1 0,-1 0 0,1-1-1,0 0 1,0 0 0,1 0 0,0 0-1,0-1 1,0 0 0,1 0-1,0 0 1,0-1 0,0 0 0,0 0-1,1 0 1,2 1 523,68 0-227,-64-11 948,0 0-1,0-1 1,-1 0-1,0-1 1,-1 0-1,0-1 1,0 0 0,-1-1-1,0 0 1,0-1-1,-1 0 1,-1 0-1,0-1 1,0 0 0,-2 0-1,1-1 1,2-9-721,2 3 573,19-35 1092,-18 30-1040,0 1 1,2 0-1,1 1 1,0 0-1,1 2 0,2-1 1,17-14-626,-35 34 7,1 1-1,0-1 1,-1 1 0,1-1 0,0 1 0,0 0 0,0-1-1,-1 1 1,1 0 0,0 0 0,0-1 0,0 1 0,0 0-1,0 0 1,0 0 0,-1 0 0,1 0 0,0 0-1,0 0 1,0 1 0,0-1 0,0 0 0,0 0 0,-1 1-1,1-1 1,0 0 0,0 1 0,-1-1 0,1 1 0,0-1-1,0 1 1,-1-1 0,1 1 0,0 0 0,-1-1-1,1 1 1,-1 0 0,1-1 0,-1 1 0,1 0 0,-1 0-1,0 0 1,1-1 0,-1 1 0,0 0 0,0 0 0,1 0-1,-1 0 1,0 0-7,15 53-64,-14-46 77,55 319-526,-41-234-5,-17-91 479,0-1 0,0 1-1,0-1 1,-1 0-1,1 1 1,0-1-1,-1-1 1,1 1 0,-1 0-1,1 0 1,-1-1-1,0 0 1,1 1-1,-1-1 1,1 0 0,-1 0-1,0-1 1,1 1-1,-1 0 1,1-1-1,-1 0 1,1 1-1,-1-1 1,1 0 0,-1 0-1,1 0 1,0-1-1,0 1 1,-1-1-1,1 1 1,-2-3 39,-70-59-4087,51 4-5738,23 38 1898</inkml:trace>
  <inkml:trace contextRef="#ctx0" brushRef="#br1" timeOffset="14989.15">18271 4101 16015,'0'0'3886,"0"0"-341,0 0-326,0 0-1137,-2 20-939,-33 314 1083,31-276-2346,2 1 1,2-1-1,3 0 0,3 0 1,8 31 119,-5-39-919,10 45-3186,-6-35-4751,-8-37-806</inkml:trace>
  <inkml:trace contextRef="#ctx0" brushRef="#br1" timeOffset="15176.647">18323 4633 19186,'0'0'2723,"58"-78"63,-16 63-479,0 8-898,7 3-801,4 1-383,3 3-65,1 0-160,-4 3-64,-14 4 32,-13 1-577,-8 7-768,-18 3-1570,-6 1-2146,-17-2-5669</inkml:trace>
  <inkml:trace contextRef="#ctx0" brushRef="#br1" timeOffset="15445.726">16795 5446 23799,'0'0'1313,"83"37"-737,0-48 1250,27-5-481,19-2-992,18-2 223,19-3 97,4-3-289,-6 2-352,-17 1 128,-20 8-160,-38 7-96,-22 8-1858,-37 4-2722,-24 7-6823</inkml:trace>
  <inkml:trace contextRef="#ctx0" brushRef="#br1" timeOffset="15446.726">16596 5740 16976,'0'0'11915,"159"-18"-10633,-28 0-898,30 3-64,21-5-64,20 0-95,17-3 159,14 1-320,-7 0-128,-10 3-32,-20 19-353,-31 3-1441,-35 16-2658,-38 2-11019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42:50.4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206 427 14382,'5'-48'2009,"2"-11"1160,-4 22 4545,-8 162-6235,6 0-1,11 72-1478,5-49-2999,8-1-4566,-15-98 422</inkml:trace>
  <inkml:trace contextRef="#ctx0" brushRef="#br0" timeOffset="309.505">149 494 5157,'-12'-183'14483,"11"177"-14290,1 0 0,1 0 1,-1 0-1,1 0 0,0 0 0,0 0 1,1 1-1,-1-1 0,1 0 0,1 1 1,-1-1-1,1 1 0,0 0 0,0 0 1,1 0-1,-1 0 0,1 0 0,0 1 1,0 0-1,1 0 0,-1 0 0,1 0 1,0 1-1,0-1 0,0 1 0,0 1 1,1-1-1,-1 1 0,1 0 0,0 0 1,-1 0-1,1 1 0,0 0 0,0 0 1,3 0-194,18 2 144,0 1 0,0 1 0,0 2 0,-1 0 0,1 2 0,-1 1 1,-1 0-1,1 2 0,-2 2 0,1 0 0,-2 1 0,1 1 0,-2 2 1,0 0-1,13 13-144,-9-8 42,0 0 1,-2 2 0,0 1 0,-2 0 0,-1 2-1,-1 1 1,-1 0 0,3 8-43,-15-24 8,-1 0 0,0 1 1,-1 0-1,-1 1 0,1-1 0,-2 1 1,0 0-1,0 0 0,-1 0 0,-1 0 0,0 0 1,-1 0-1,-1 0 0,0 1 0,0-1 1,-1 0-1,-1 0 0,0-1 0,-1 1 0,0-1 1,-1 1-1,-1-1-8,-9 11 5,-2-2-1,-1 0 1,0 0 0,-2-2 0,0 0 0,-1-2-1,-1 0 1,0-1 0,-2-2 0,1 0-1,-2-1 1,0-2 0,0 0 0,-1-2 0,0 0-1,-1-2 1,1-1 0,-1-2 0,-28 2-5,52-5-14,-8 1-97,0 1-1,-1-2 1,1 1 0,0-2 0,-1 1-1,1-2 1,0 1 0,-1-2 0,1 1-1,0-2 1,0 1 0,0-2 0,0 1-1,0-1 1,1-1 0,-4-2 111,12 5-319,0-1 0,0 1 1,0-1-1,1 1 0,-1-1 1,1 0-1,0 0 0,0 1 0,0-1 1,0 0-1,0 0 0,0 0 1,1 0-1,0 0 0,0 0 0,-1 0 1,2 0-1,-1 0 0,0 0 0,1 0 1,-1 0-1,1 0 0,0 0 1,0 0-1,0 0 0,0 0 0,2-2 319,16-25-6608</inkml:trace>
  <inkml:trace contextRef="#ctx0" brushRef="#br0" timeOffset="1217.588">1400 582 15503,'-1'-15'3315,"1"-10"-1855,-2 1 0,0-1 0,-2 1 0,-1 0 0,0 0 0,-4-4-1460,-37-42 2534,44 68-2514,0 1 0,1 0-1,-1-1 1,0 1 0,0 0-1,0 0 1,-1 0 0,1 0 0,0 1-1,0-1 1,0 1 0,-1-1 0,1 1-1,0 0 1,-1-1 0,1 1-1,0 0 1,0 1 0,-1-1 0,1 0-1,0 1 1,-1-1 0,1 1 0,0 0-1,0 0 1,0 0 0,0 0-1,0 0 1,0 0 0,0 0 0,0 1-1,0-1 1,1 1 0,-1-1-1,0 2-19,-12 14-65,1 1 0,0 1 0,2 0-1,0 0 1,1 1 0,2 1-1,0-1 1,1 1 0,0 1 0,2-1-1,1 1 1,1 0 0,0 8 65,-1-15-160,1 0 0,1 0 0,0 0 0,1 0 0,0 0 1,2 0-1,-1 0 0,2 0 0,0 0 0,1 0 0,0 0 0,2-1 1,-1 0-1,2 1 0,0-2 0,0 1 0,1-1 0,3 3 160,-8-13-1,1-1-1,-1 1 1,0-1-1,1 0 1,0 0 0,-1 0-1,1 0 1,0-1-1,0 1 1,0-1-1,0 0 1,0 0-1,0 0 1,1 0-1,-1 0 1,0 0 0,0-1-1,1 0 1,-1 0-1,0 0 1,1 0-1,-1 0 1,0-1-1,1 1 1,-1-1-1,0 0 1,0 0 0,0 0-1,0 0 1,0-1-1,0 1 1,0-1-1,0 0 1,0 0-1,-1 0 1,1 0-1,-1 0 1,1-1 0,-1 1-1,0-1 1,0 1-1,0-1 1,0 0-1,0-1 2,55-129 979,-23 40-164,-34 92-813,0 1-1,0-1 1,0 0-1,1 0 1,-1 0 0,0 0-1,1 1 1,-1-1 0,0 0-1,1 0 1,-1 0 0,1 1-1,-1-1 1,1 0 0,0 1-1,-1-1 1,1 1-1,0-1 1,-1 1 0,1-1-1,0 1 1,0-1 0,-1 1-1,1-1 1,0 1 0,0 0-1,0 0 1,0-1-1,0 1 1,-1 0 0,1 0-1,0 0 1,0 0 0,0 0-1,0 0 1,0 0 0,0 0-1,-1 1 1,1-1-1,0 0 1,0 0 0,0 1-1,0-1 1,-1 0 0,1 1-1,0-1 1,0 1 0,-1-1-1,1 1 1,0-1-1,0 2 0,32 43 58,-24-30-53,-6-10-62,-1 0 0,1 0-1,0-1 1,0 0 0,0 1-1,1-1 1,-1 0 0,1-1-1,0 1 1,0-1 0,1 0-1,-1 0 1,1 0-1,-1 0 1,1-1 0,0 0-1,0 0 1,0 0 0,0 0-1,0-1 1,0 0 0,1 0-1,-1 0 1,0-1 0,1 0-1,-1 0 1,0 0 0,1-1-1,-1 1 1,0-1 0,0-1-1,1 1 1,-1-1-1,0 0 1,0 0 0,3-2 56,13-17 189,-2 0-1,0-1 1,-1-2 0,-1 1 0,-2-2-1,0 0 1,-2-1 0,0 0 0,-2-1-1,-1-1 1,-2 1 0,0-2 0,-2 1-1,-1-1-188,9-21 433,-3 0-1,-2-1 1,-2 0-1,0-38-432,-22 113 667,3 25-722,2 1 0,2 0 0,2 1 0,3 0-1,2-1 1,3 10 55,-2-37-250,1 0-1,1 0 0,2-1 1,0 1-1,1-1 0,1 0 1,2 0-1,0-1 0,2 3 251,-6-15-173,0-1 1,1 0-1,0 0 0,1-1 0,-1 1 1,1-1-1,1 0 0,-1-1 0,1 1 0,0-1 1,1-1-1,-1 1 0,1-1 0,0-1 1,1 0-1,-1 0 0,1 0 0,0-1 0,0 0 1,0-1-1,0 0 0,0 0 0,4-1 173,6-1-11,-1 0 0,0-2-1,0 0 1,1-1 0,-2-1-1,1 0 1,0-2 0,-1 0 0,0-1-1,0 0 1,-1-2 0,0 0-1,-1-1 1,11-8 11,115-110 2913,-128 114-2674,0-1 1,-1 0-1,-1-1 1,-1 0-1,0-1 0,-1 0 1,-1 0-1,0-1 0,-1 0 1,-1 0-1,-1 0 1,-1-1-1,0 0 0,-2 0 1,0 0-1,-1-1 1,-1 1-1,0 0 0,-2-1-239,1 17 3,0-1-1,0 0 0,0 0 0,-1 0 0,1 1 1,-1-1-1,0 1 0,0-1 0,0 1 1,0 0-1,-1 0 0,0 0 0,1 0 0,-1 0 1,0 1-1,0-1 0,0 1 0,-1 0 1,1 0-1,-1 0 0,1 0 0,-1 0 0,1 1 1,-1 0-1,0 0 0,0 0 0,0 0 1,0 0-1,1 1 0,-1 0 0,0 0 0,0 0 1,-3 0-3,-3 1-2,0 0 1,0 1 0,0 0 0,1 1 0,-1 0-1,0 0 1,1 1 0,0 0 0,0 1-1,0-1 1,0 2 0,-5 4 1,4-2-105,1 1-1,0 0 1,0 1-1,1 0 1,0 1-1,0-1 1,1 1 0,1 1-1,0-1 1,1 1-1,0 0 1,0 0-1,2 1 1,-1-1 0,0 12 105,2-16-72,1 0 0,1 0 0,-1 0 0,2 0 0,-1 0 0,1 0 0,0 0 0,0 0 0,1 0 0,0 0 1,1-1-1,0 1 0,0-1 0,0 1 0,1-1 0,0 0 0,1 0 0,-1-1 0,1 0 0,1 1 0,-1-1 1,1-1-1,0 1 0,0-1 0,5 2 72,91 44-881,-100-48 988,0-1 1,0 1-1,-1 0 1,1 0-1,-1-1 1,0 1-1,0 0 0,0 0 1,0 0-1,0 1 1,-1-1-1,1 0 0,-1 0 1,0 0-1,0 1 1,0-1-1,0 0 1,0 0-1,-1 0 0,0 1-107,1 19 404,0-21-394,1 0 0,0 1 1,0-1-1,0 0 0,0 0 1,0 0-1,0 0 1,0 0-1,0-1 0,1 1 1,-1 0-1,1-1 0,0 1 1,-1 0-1,1-1 0,0 0 1,0 1-1,0-1 0,0 0 1,0 0-1,0 0 0,0-1 1,0 1-1,0 0 1,0-1-1,1 1 0,-1-1 1,0 0-1,0 1 0,2-1-10,70-2-43,-67 1-109,0 1 1,0-1 0,0 0 0,0-1-1,0 0 1,-1 0 0,1 0 0,-1-1-1,1 0 1,-1 0 0,0-1 0,0 0-1,-1 0 1,1 0 0,-1-1 0,0 1-1,0-1 1,0-1 0,0 1 0,-1-1-1,0 1 1,0-1 0,-1 0 0,0-1-1,0 1 1,0 0 0,-1-1 0,0 0-1,0 1 1,0-6 151,-15-146-9625,7 113 3544</inkml:trace>
  <inkml:trace contextRef="#ctx0" brushRef="#br0" timeOffset="1488.252">1866 140 16592,'0'0'2498,"81"-23"-1217,-22 15 385,13 1-545,9 0-897,10 0-192,5 1-32,-3 1-1153,-2-5-1826,-8 1-3395</inkml:trace>
  <inkml:trace contextRef="#ctx0" brushRef="#br0" timeOffset="1655.356">3322 1 19859,'0'0'1826,"0"0"-257,0 0 1057,-85 25-1152,66-16-1122,3 0-288,-3-1-64,2 4-768,-1 2-2147,-5 3-2050,2-3-6310</inkml:trace>
  <inkml:trace contextRef="#ctx0" brushRef="#br0" timeOffset="1841.326">0 1473 25816,'13'0'1335,"399"-62"-385,960-93 257,-1216 135-1199,308-35 151,-160 26-3609,-294 29 2257,10-2 32,-6 2-8118,-22 0-3223</inkml:trace>
  <inkml:trace contextRef="#ctx0" brushRef="#br0" timeOffset="2069.54">194 1641 23863,'64'9'618,"0"-2"0,1-3 0,0-3 0,28-4-618,-60 2 255,432-30 4769,270-60-5024,451-111 1153,-1015 147-1153,-171 55-1,0 0 0,0 0 0,-1 0 0,1-1 0,0 1 0,0 0 0,-1-1 0,1 1 0,0 0 0,0-1 0,0 1 0,0 0 0,-1-1 0,1 1 0,0 0 0,0-1 0,0 1 0,0 0 0,0-1 0,0 1 0,0 0-1,0-1 1,0 1 0,0 0 0,0-1 0,0 1 0,0-1 0,0 1 0,0 0 0,1-1 0,-1 1 0,0 0 0,0-1 0,0 1 0,0 0 0,1 0 0,-1-1 0,0 1 0,0 0 0,1 0 0,-1-1 0,0 1 0,1 0 0,-1 0 0,0-1 0,0 1 0,1 0 0,-1 0 0,0 0 0,1 0 0,-1 0 0,1 0 0,-1-1 0,0 1 0,1 0 0,-1 0 0,0 0 0,1 0 0,-1 0 0,0 0 0,1 1 1,-33-3-243,27 2 158,-132 18-3255,58-5-3767,35-8-2075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0.20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1 592 2402,'26'-7'-282,"-1"-1"0,1-2 0,-1 0 0,-1-2-1,0-1 1,-1 0 0,1-2 282,149-109 3605,0-2 6771,106-52-10376,-265 170 177,1-2-91,-1 2 0,1 0 0,0 0 0,1 1-1,0 1 1,0 1 0,0 0 0,1 1 0,0 1 0,6-1-86,-20 5-82,-1 0 0,1 0 1,-1 0-1,0 1 0,1-1 1,-1 0-1,0 1 0,0 0 0,0-1 1,0 1-1,0 0 0,0 0 0,0 0 1,0 0-1,-1 0 0,1 1 1,-1-1-1,0 0 0,0 1 0,0-1 1,0 1-1,0-1 0,0 1 0,-1 0 1,1-1-1,-1 1 0,0 0 1,0-1-1,0 1 0,0 0 0,0-1 1,0 1-1,-1 0 0,1-1 0,-1 1 1,0 0-1,0-1 0,0 1 1,0-1-1,0 0 0,0 1 0,-2 1 82,-77 157-3192,-56 51 3317,-89 98 4627,69-97-901,-44 77 644,174-240-3384,27-50-1089,0-1 0,-1 1 0,1-1 0,-1 1 1,1 0-1,0-1 0,-1 1 0,1 0 0,0 0 0,-1 0 1,1-1-1,0 1 0,0 0 0,-1 0 0,1 0 1,0 0-1,-1 0 0,1 0 0,0 1 0,-1-1 1,1 0-1,0 0 0,0 0 0,-1 1 0,1-1 1,-1 0-1,1 1 0,0-1 0,-1 0 0,1 1 1,-1-1-1,1 1 0,-1-1 0,1 1 0,-1-1 1,1 1-1,-1-1 0,1 1 0,-1 0 0,0-1 0,1 1 1,-1 0-1,0-1 0,0 1 0,1 0 0,-1-1 1,0 1-1,0 0 0,0-1 0,0 1 0,0 0 1,0 0-1,0-1 0,0 1 0,0 0 0,0-1 1,-1 1-1,1 0 0,0-1 0,0 1 0,-1 0 1,1-1-1,0 1 0,-1 0 0,1-1 0,0 1 0,-1-1 1,1 1-1,-1-1 0,0 1-22,22-9 93,0-2 0,0 0 1,-1-2-1,0 0 0,-1-1 0,-1-1 0,0 0 0,2-5-93,15-9 61,296-249 54,-54 44 96,11 11-211,-268 208 6,6-6-11,1 1 1,1 1-1,0 1 1,2 2-1,0 1 0,14-4 5,-44 18 0,-1 1 0,1-1 0,0 1 0,-1 0 0,1-1-1,0 1 1,-1 0 0,1-1 0,0 1 0,0 0 0,0-1-1,-1 1 1,1 0 0,0-1 0,0 1 0,0 0 0,0 0-1,0-1 1,0 1 0,1 0 0,-1-1 0,0 1 0,0 0-1,0 0 1,1-1 0,-1 1 0,0-1 0,1 1 0,-1 0 0,0-1-1,1 1 1,-1-1 0,1 1 0,-1-1 0,1 1 0,-1-1-1,1 1 1,0-1 0,-1 1 0,1-1 0,0 0 0,-1 1-1,1-1 1,0 0 0,-1 0 0,1 1 0,0-1 0,-1 0-1,1 0 1,0 0 0,-1 0 0,1 0 0,0 0 0,0 0-1,-1 0 1,1 0 0,0-1 0,-1 1 0,1 0 0,0 0-1,-1 0 1,1-1 0,0 1 0,-1 0 0,1-1 0,-19 31-4,-1 0-1,-1-1 1,-2-2 0,-1 0 0,-10 8 4,-9 12 21,-93 105 2,-37 41-52,-122 180 29,282-357-18,0 0-1,2 1 0,0 0 1,1 0-1,0 1 0,2 0 1,0 1-1,0 5 19,6-23-15,1 1 1,0 0-1,-1-1 1,1 1-1,0 0 1,0-1-1,0 1 0,0 0 1,1-1-1,-1 1 1,0 0-1,1-1 1,-1 1-1,1-1 1,-1 1-1,1-1 0,0 1 1,0-1-1,-1 1 1,1-1-1,0 1 1,0-1-1,1 0 0,-1 0 1,0 0-1,0 1 1,1-1-1,-1 0 1,0 0-1,1-1 1,-1 1-1,1 0 0,-1 0 1,1-1-1,-1 1 1,1-1-1,0 1 1,-1-1-1,1 0 1,0 0-1,-1 0 0,1 0 1,0 0-1,-1 0 1,1 0-1,0 0 1,-1-1-1,1 1 0,0-1 1,-1 1-1,1-1 1,-1 1-1,1-1 1,-1 0-1,1 0 15,25-5-899,-1-2 0,0-1 0,0 0 0,-1-2 1,0-1-1,12-9 899,-10 8-1237,130-67-8111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0.6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249 537 24343,'-188'-1'1201,"185"1"-1196,1 1 0,0-1 0,0 0 0,0 0-1,0 1 1,0-2 0,0 1 0,0 0 0,0 0 0,0-1-1,0 1 1,0-1 0,0 1 0,0-1 0,0 0 0,0 0 0,1 0-1,-1 0 1,0 0 0,0 0 0,1 0 0,-1-1 0,1 1-1,-1-1 1,1 1 0,0-1 0,-1 0 0,1 1 0,0-1-1,0 0 1,0 0 0,0 0 0,1 0 0,-1 1 0,0-1 0,1 0-1,-1 0 1,1-1 0,0 1 0,0 0 0,0 0 0,0 0-1,0 0 1,0 0 0,0 0 0,1 0 0,-1 0 0,1 0 0,-1 0-1,1 0 1,0 0 0,0 0 0,0 1 0,1-3-5,14-14-117,1 0 0,0 1 0,1 0 1,1 2-1,1 0 0,0 1 0,15-7 117,-14 7-47,73-48-85,3 3 0,3 5 0,2 4-1,50-14 133,-140 59 0,0 1 0,0 0 0,0 1 0,1 0 0,-1 1 0,1 0 0,0 1 0,-1 1 0,1 0 0,2 1 0,-13-1 2,-1 0-1,1 1 0,0 0 0,-1-1 0,1 1 1,-1 0-1,1 0 0,-1 0 0,1 0 1,-1 0-1,0 0 0,1 0 0,-1 1 0,0-1 1,0 0-1,0 1 0,0-1 0,0 1 0,0-1 1,0 1-1,-1-1 0,1 1 0,-1 0 1,1-1-1,-1 1 0,1 0 0,-1 0 0,0-1 1,0 1-1,0 0 0,0 0 0,0-1 0,0 1 1,0 0-1,-1-1 0,1 1 0,-1 0 1,1-1-1,-1 1 0,0 0 0,1-1 0,-1 1 1,0-1-1,-1 1-1,-8 21 40,-2-1 1,0 0 0,-2-1-1,0 0 1,-2-1 0,-7 6-41,22-24 7,-347 378 995,83-99-841,167-147-102,97-133-59,1 0 0,-1 0 0,0-1 0,0 1 0,1 0 0,-1 0 0,0 0 0,1 0 0,-1 0-1,1 1 1,0-1 0,-1 0 0,1 0 0,0 0 0,-1 0 0,1 0 0,0 1 0,0-1 0,0 0 0,0 0 0,0 0-1,0 0 1,1 1 0,-1-1 0,0 0 0,1 0 0,-1 0 0,0 0 0,1 0 0,0 0 0,-1 0 0,1 0 0,-1 0 0,1 0-1,0 0 1,0 0 0,0 0 0,-1 0 0,1-1 0,0 1 0,1 0 0,52-7-82,140-94-169,296-206 60,-212 128-2057,4 10-4634,-91 66-3346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0.9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1003 18385,'0'0'2541,"0"0"-1745,0 0-396,21-13 6,331-223-171,85-47 123,242-107-358,-507 313 539,-145 74-353,-31 25-132,-26 14 191,-3-2 0,0-1 0,-3-2 0,-19 13-245,10-7 467,-182 149 949,-22 17-403,-76 91-1013,190-139-112,113-107-102,22-47 197,0 1-1,0-1 1,0 1-1,0-1 1,1 0 0,-1 1-1,0-1 1,1 1 0,-1-1-1,1 0 1,0 0 0,0 1-1,-1-1 1,1 0-1,0 0 1,0 0 0,0 0-1,0 0 1,0 0 0,0 0-1,0 0 1,0 0-1,1 0 1,-1-1 0,0 1-1,1 0 1,-1-1 0,0 1-1,1-1 1,-1 0 0,0 1-1,1-1 1,-1 0-1,1 0 1,-1 0 0,1 0-1,-1 0 1,0 0 0,1 0-1,-1 0 1,1-1-1,-1 1 1,0-1 0,1 1-1,-1-1 1,0 1 0,1-1-1,-1 0 1,0 1 0,0-1-1,1-1 18,1 2-38,34-8-310,0-2 0,-1-1 0,-1-2 0,0-1 0,5-5 348,294-142-3534,-80 35-2562,-10 18-4095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1.44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1 539 23927,'0'0'688,"0"0"-346,0 0 224,14-12-273,146-107-704,16 11-1011,5 8-1,62-19 1423,-210 104-48,0 1 0,2 2 0,-1 1 0,1 2 0,1 1 0,23-2 48,-57 10 5,0-1 0,-1 1 0,1 0 1,-1-1-1,1 1 0,0 0 0,-1 0 0,1 0 1,0 0-1,-1 1 0,1-1 0,0 0 0,-1 1 0,1-1 1,-1 1-1,1-1 0,-1 1 0,1 0 0,-1 0 1,1-1-1,-1 1 0,0 0 0,1 0 0,-1 1 1,0-1-1,0 0 0,0 0 0,0 1 0,0-1 1,0 0-1,1 2-5,-19 51 255,-9-19 182,-1-1 0,-2-2 0,-1 0 0,-1-2 0,-28 20-437,29-24 287,-198 164 520,94-82-247,5 5 0,-59 72-560,104-71-85,84-113 63,-1 0 0,1 0 0,-1 0 0,0 0 0,1 1 0,0-1 1,-1 0-1,1 0 0,0 0 0,-1 0 0,1 1 0,0-1 0,0 0 1,0 0-1,0 1 0,0-1 0,0 0 0,0 0 0,1 0 0,-1 1 1,0-1-1,1 0 0,-1 0 0,1 0 0,-1 0 0,1 0 0,0 0 1,-1 0-1,1 0 0,0 0 0,0 0 0,-1 0 0,1 0 0,0 0 1,0-1-1,0 1 0,0 0 0,0-1 0,0 1 0,1-1 0,-1 1 1,0-1-1,0 1 0,0-1 0,0 0 0,1 1 0,-1-1 0,0 0 1,0 0-1,0 0 0,1 0 0,-1 0 0,0 0 22,16-1-229,0 0-1,0-2 0,0 1 1,0-2-1,-1 0 1,1-1-1,13-7 230,373-158-5012,-235 97-151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1.82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226 529 20948,'0'-15'2151,"0"12"-2066,0-6 59,0 0 1,0 0-1,1 0 1,0 0 0,1 0-1,0 0 1,0 1 0,1-1-1,0 1 1,0-1-1,1 1 1,0 0 0,4-5-145,23-26 111,1 1 1,2 2-1,1 1 1,2 2-1,2 2 1,0 1-1,2 2 1,1 2-1,21-9-111,57-14-58,-119 48 58,0 1 1,-1-1 0,1 1 0,0-1 0,0 1-1,-1 0 1,1-1 0,0 1 0,0 0 0,0 0 0,0 0-1,-1-1 1,1 1 0,0 0 0,0 0 0,0 0-1,0 0 1,0 0 0,-1 1 0,1-1 0,0 0-1,0 0 1,0 0 0,0 1 0,-1-1 0,1 1-1,0-1 1,0 0 0,-1 1 0,1-1 0,0 1-1,-1 0 1,1-1 0,0 1 0,-1-1 0,1 1 0,-1 0-1,1-1 1,-1 1 0,0 0 0,1 0 0,-1 0-1,0-1 1,1 1 0,-1 0 0,0 0 0,0 0-1,0 0 1,1-1 0,-1 1 0,0 0 0,0 0-1,0 0 1,-1 0 0,1 0 0,0-1 0,0 1 0,0 0-1,-1 0 1,1 0 0,0-1 0,-1 1 0,1 0-1,0 0 1,-1-1 0,0 2-1,-5 11 33,0 1 0,-1-1 1,-1 0-1,0 0 0,-1-1 0,0 0 0,-1 0 1,-3 2-34,9-10 22,-329 334 1542,83-92-1019,240-236-544,-6 5-9,1 1 0,0 0-1,2 1 1,0 0 0,1 1 0,0 1 0,2 0 0,-9 19 8,19-36-26,-1 0 0,1-1 0,0 1 1,0 0-1,-1-1 0,1 1 0,0-1 0,0 1 0,0 0 1,1-1-1,-1 1 0,0 0 0,1-1 0,-1 1 0,1-1 1,-1 1-1,1-1 0,0 1 0,0-1 0,-1 1 0,1-1 1,0 0-1,0 1 0,1-1 0,-1 0 0,0 0 0,0 0 1,0 0-1,1 0 0,-1 0 0,1 0 0,-1 0 0,1 0 1,-1-1-1,1 1 0,-1-1 0,1 1 0,-1-1 0,1 0 1,0 1-1,-1-1 0,1 0 0,0 0 0,-1 0 0,1 0 1,0 0-1,-1-1 0,1 1 0,-1-1 0,1 1 0,0-1 1,-1 1-1,1-1 0,-1 0 0,1 1 0,0-2 26,43-8-302,-1-2 0,0-2-1,-1-2 1,-1-1 0,0-3-1,12-9 303,6 0-150,148-73-454,37-18-1734,2 9-3587,-118 58 1270,-16 7-2547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1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18 213 1986,'0'0'12177,"0"0"-8259,0 0-2322,0 0-5,0 0-443,2-9-508,9-26-154,9 27 257,-16 14 1429,-3-6-2076,-1 0 6,0 0 26,0 0 26,0 0 12,0 0 10,0 0-26,0 0 31,0 0 17,0 0 10,0 0-43,9 15 775,-8-15-913,-1 0 5,0 0 0,-9-14 251,-20-60 768,2-17 1127,57 88-2135,-15 10-43,0 1 0,-1 0 0,0 1 0,0 0 0,-1 1 0,-1 1 0,0 0 0,0 0 0,5 8 0,6 3 0,437 440 0,-381-385-59,-78-76 46,-1-1-1,1 1 0,-1-1 1,1 1-1,-1-1 1,1 1-1,0-1 0,-1 1 1,1-1-1,-1 1 0,1-1 1,0 0-1,0 1 1,-1-1-1,1 0 0,0 1 1,0-1-1,-1 0 1,1 0-1,0 0 0,0 0 1,-1 0-1,1 0 0,0 0 1,0 0-1,-1 0 1,1 0-1,0 0 0,0-1 1,-1 1-1,1 0 0,0-1 1,0 1-1,-1 0 1,1-1-1,0 1 0,-1-1 1,1 1-1,-1-1 1,1 1-1,0-1 0,-1 1 1,1-1-1,-1 1 0,0-1 1,1 0-1,-1 1 1,1-1-1,-1 0 0,0 0 1,0 1-1,1-1 0,-1 0 1,0 0 13,4-49 16,-5 41-28,2-35 111,-3-1-1,-1 0 1,-3 1 0,-1 0 0,-2 0-1,-3 1 1,-1 0 0,-5-8-99,17 46 0,0 1 0,-1-1 0,1 1 0,-1 0 0,0 0 0,0 0 0,-1 0 0,1 0 0,-1 0 0,0 1 0,0-1 0,0 1 0,0 0 0,0 0 0,-1 0 0,0 0 0,1 0 0,-1 1 0,0 0 0,0-1 0,0 2 0,-1-1 0,1 0 0,0 1 0,-1 0 0,1 0 0,-1 0 0,1 1 0,-1-1 0,1 1 0,-4 0 0,-2 4 0,0 1 0,0 0 0,1 0 0,-1 1 0,1 0 0,0 1 0,1 0 0,0 0 0,0 1 0,0 0 0,1 0 0,0 1 0,-3 6 0,2-5 0,-60 84 0,5 2 0,3 4 0,6 1 0,-27 72 0,81-172 0,-9 16 0,1 1 0,0-1 0,1 1 0,2 1 0,-1-1 0,2 1 0,1 0 0,0 6 0,8-24-2279,23-43-6258,-14 8 1832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2.17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0 437 17905,'0'0'2290,"0"0"-502,0 0 44,0 0-562,11-18-891,-3 4-371,0 1-1,1 1 1,0 0-1,1 0 1,0 1-1,1 0 1,0 0 0,1 1-1,0 1 1,1 0-1,0 1 1,3-1-8,110-56 3,3 6 1,3 6 0,75-18-4,-185 64 6,0 1 0,1 1 0,0 0 0,0 2 1,0 1-1,6 1-6,-27 0 5,0 1 0,0 0 1,0 0-1,0 0 0,-1 1 1,1-1-1,0 0 0,0 1 0,0-1 1,0 1-1,-1 0 0,1-1 1,0 1-1,-1 0 0,1 0 1,0 0-1,-1 0 0,1 0 0,-1 1 1,0-1-1,1 0 0,-1 1 1,0-1-1,0 1 0,0-1 0,0 1 1,0 0-1,0-1 0,0 1 1,-1 0-1,1 0 0,0 0 0,-1-1 1,0 1-1,1 0 0,-1 0-5,-19 70 467,-5-32-126,-2-1 0,-1-1 0,-3-2 0,0 0 0,-2-3 0,-6 4-341,20-20 94,-505 481-83,452-402-5029,75-82-1767,23-15-6844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32.54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573 291 15343,'23'-21'5060,"162"-133"-1723,-39 38 240,-170 129-2900,-371 260-543,337-233-228,-28 17-231,2 4 1,3 4-1,-17 21 325,97-84-14,-8 5-144,-1 2 0,2-1 0,-1 1 0,1 0 0,1 1 0,0 0 0,0 0 0,1 1 0,0 0 0,1 0 0,0 0 0,0 0 0,2 1 0,-2 4 158,6-13-87,-1 0 0,1 0 0,0-1-1,0 1 1,0 0 0,0-1 0,1 1 0,-1-1-1,1 0 1,-1 1 0,1-1 0,0 0 0,0 0-1,0 0 1,0 0 0,0 0 0,1-1 0,-1 1-1,0-1 1,1 1 0,-1-1 0,1 0 0,0 0 0,-1 0-1,1 0 1,0 0 0,0-1 0,-1 1 0,1-1-1,0 0 1,0 0 0,0 0 0,-1 0 0,1 0-1,0-1 1,0 1 0,0-1 0,-1 0 0,1 0-1,0 0 1,-1 0 0,1 0 87,43-6-129,-1-1 0,0-2 0,-1-2 0,0-2 0,-1-3 129,-11 6-113,228-86-2761,-8-10-5142,-145 61 926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4:13.7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1 352 7655,'0'0'6801,"0"0"-3267,0 0-170,0 0-1411,3-15-832,-2 8-995,-1 3-62,1-1 0,-1 0 0,1 1 0,0-1 0,1 1 0,-1-1 0,1 1 0,0 0 0,0 0 0,0 0-1,1 0 1,-1 0 0,1 0 0,0 0 0,0 1 0,1-1 0,-1 1 0,1 0 0,-1 0 0,1 1 0,0-1 0,0 1 0,1-1-64,95-40 276,1 5 0,2 4 0,1 5 1,105-16-277,-116 27 81,1 4 0,1 3 1,0 5-1,11 4-81,-74 10-111,-48 17 51,-171 50 57,146-62 33,-843 240 13,852-240-11,28-6-1,23-6-31,-14-1 1,78-5-1,0-4 0,0-3 0,8-6 0,4 0 0,1024-164 75,-1066 175-67,190-12 491,-243 19-489,0 0-1,0 1 1,0-1 0,0 0 0,0 0 0,0 0-1,0 1 1,0-1 0,-1 0 0,1 0 0,0 1-1,0-1 1,0 0 0,0 0 0,0 1 0,0-1-1,0 0 1,0 0 0,0 1 0,0-1 0,1 0-1,-1 0 1,0 1 0,0-1 0,0 0 0,0 0-1,0 0 1,0 1 0,0-1 0,1 0 0,-1 0 0,0 0-1,0 1 1,0-1 0,0 0 0,1 0 0,-1 0-1,0 0 1,0 0 0,0 0 0,1 1 0,-1-1-1,0 0 1,0 0 0,1 0 0,-1 0 0,0 0-1,0 0 1,1 0 0,-1 0 0,0 0 0,0 0-1,1 0-9,-28 13 132,-91 30 598,-3-6 0,-11-3-730,17-4 184,-1070 276-7,1071-271-322,148-32-74,472-93 102,831-132 309,-1212 211 230,-156 26 176,-220 60 436,-143 20-1034,164-41 82,149-36-50,14-3 43,0 2-1,2 3 1,-31 15-75,94-35-22,1 0 1,-1 1 0,1-1-1,-1 0 1,1 1 0,-1-1-1,1 1 1,-1-1 0,1 1-1,-1 0 1,1-1 0,0 1-1,0 0 1,-1 0 0,1 0-1,0 0 1,0 0-1,0 0 1,0 0 0,0 1-1,0-1 1,0 0 0,0 1-1,1-1 1,-1 0 0,0 1-1,1-1 1,-1 1 0,1-1-1,0 1 1,-1-1-1,1 1 1,0-1 0,0 1-1,0-1 1,0 1 0,0 0-1,0-1 1,1 1 0,-1-1-1,0 1 1,1-1 0,-1 1-1,1-1 1,0 0 0,-1 1-1,1-1 1,0 1 21,57 32-6598,-28-23-2659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4:23.57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708 215 19667,'0'0'69,"4"-14"161,-2 2-137,-2 7-28,1 0 1,0 0-1,0 0 0,1 0 0,-1 0 0,1 1 0,0-1 0,0 0 1,1 1-1,-1-1 0,1 1 0,0 0 0,0 0 0,1 0 0,-1 0 1,1 1-1,3-4-65,20-7 170,0 0 0,0 2 1,1 1-1,1 1 0,0 2 0,0 0 1,1 2-1,0 1 0,0 2 1,11 0-171,34-4 41,-1 3-1,1 3 1,54 7-41,-55 19 6,-73-24-7,-1 0 0,0 0 1,1 1-1,-1-1 0,0 0 1,0 0-1,0 0 0,0 1 0,0-1 1,0 0-1,0 0 0,0 0 1,-1 1-1,1-1 0,0 0 1,-1 0-1,1 0 0,-1 0 0,1 0 1,-1 0-1,0 0 0,1 0 1,-1 0-1,0 0 0,0 0 0,1 0 1,-1 0-1,0 0 0,0-1 1,0 1-1,0 0 0,0-1 1,0 1-1,0-1 0,-1 1 0,1-1 1,0 1-1,0-1 1,-24 13 45,-1-2 0,-1 0 0,1-2 0,-1-1 0,-23 4-45,28-7 69,-792 150 561,783-146-604,32-9-26,-1-1 0,0 1 0,1 0 0,-1 0-1,0 0 1,1 0 0,-1 0 0,0 0 0,1 0-1,-1 0 1,0 0 0,1 0 0,-1 0 0,0 0-1,1 0 1,-1 0 0,0 0 0,1 0 0,-1 1-1,0-1 1,1 0 0,-1 0 0,0 0 0,0 1 0,1-1-1,-1 0 1,0 0 0,0 0 0,1 1 0,-1-1-1,0 0 1,0 1 0,0-1 0,1 0 0,-1 0-1,0 1 1,0-1 0,0 0 0,0 1 0,0-1-1,0 0 1,0 1 0,1-1 0,-1 0 0,0 1-1,0-1 1,0 1 0,-1-1 0,1 0 0,0 1 0,0-1-1,0 0 1,0 1 0,0-1 0,0 0 0,0 1 0,82 1-10,0-4 0,0-3 0,5-5 10,12 1-66,728-68 1971,-800 71-1141,-59 5-375,-449 50 421,341-31-781,-809 127-142,810-105-351,140-40 459,-1 0 0,1 0 0,0 0 0,-1 0 0,1 1 0,0-1 0,-1 0 0,1 0 0,0 0 0,-1 1 0,1-1 0,-1 0 0,1 1 0,0-1 0,-1 0-1,1 1 1,-1-1 0,1 1 0,-1-1 0,1 1 0,-1-1 0,0 1 0,1-1 0,-1 1 0,0 0 0,1-1 0,-1 1 0,0-1 0,0 1 0,1 0 0,-1-1 0,0 1 0,0 0 0,0-1 0,0 1 0,0 0 0,0-1 0,0 1 0,0 0 0,0-1 0,0 1 0,0 0 0,-1-1 0,1 1 0,0 0-1,0-1 1,-1 1 0,1-1 0,0 1 0,-1 0 0,1-1 0,-1 1 0,1-1 0,0 1 0,-1-1 0,1 1 0,-1-1 0,1 0 0,-1 1 0,0-1 0,1 0 0,-1 1 0,1-1 0,-1 0 0,0 1 0,1-1 0,-1 0 0,0 0 0,1 0 0,-1 0 5,24 7-74,0 0 1,0-2 0,1-1-1,0-1 1,0-1 0,0-1-1,13-2 74,6 3 1,785 2 154,-150-5 1671,-641 2-1218,-59 11 214,-363 41 278,31-6-2285,-147 47 1185,372-66-3207,45-15-3184,0-5-8610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4:25.8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1 214 9929,'0'0'7880,"0"0"-4677,0 0-1425,0 0-284,0 0-672,19-3-304,124-16 331,-135 18-822,35 3 37,1-3-1,0-2 0,-1-2 0,1-1 0,-1-3 1,-1-1-1,11-5-63,-49 14 77,1 0 0,-1 0 1,1-1-1,-1 1 0,1-1 0,-1 0 0,0 0 1,0-1-1,0 1 0,0-1 0,0 0 1,0 0-1,-1 0 0,0 0 0,1-1 0,-1 1 1,-1-1-1,1 0 0,0 0 0,-1 0 1,0 0-1,0-1 0,0 1 0,0 0 1,-1-1-1,0 1 0,0-1 0,0 0 0,0 1 1,-1-2-78,-2 3 127,-1-1 1,1 1-1,-1 0 1,0 0-1,0 0 1,0 0-1,0 1 1,-1-1-1,1 1 1,-1 0-1,1 0 1,-1 0 0,0 1-1,0-1 1,0 1-1,0 0 1,0 0-1,0 0 1,0 1-1,0-1 1,0 1-1,0 0 1,-1 0-1,1 0 1,0 1-1,0 0 1,-2 0-128,0 4 4,0-1-1,1 1 1,-1 0-1,1 1 1,1-1-1,-1 1 1,1 0-1,0 0 1,0 1 0,1-1-1,0 1 1,0 0-1,0 0 1,1 0-1,0 0 1,1 0-1,-1 0 1,1 1-4,-49 353 0,44-312-44,-3-3-344,2 1 0,2 0 1,2 0-1,2 0 0,3 0 0,1 0 1,2 0-1,2 0 0,13 42 388,22-35-5135,4-53-4405,-21-15 267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4:26.0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32 65 13677,'0'0'1687,"-3"-13"117,-9-39 524,12 53-2247,0-1 0,0 0 0,0 1 0,0-1 0,0 1 0,0-1 0,0 0-1,0 1 1,0-1 0,0 0 0,-1 1 0,1-1 0,0 0 0,0 0 0,0 1 0,0-1 0,-1 0 0,1 1 0,0-1 0,0 0 0,-1 0 0,1 1 0,0-1 0,-1 0 0,1 0 0,0 0 0,-1 0 0,1 1 0,0-1 0,-1 0 0,1 0 0,0 0 0,-1 0-1,1 0 1,0 0 0,-1 0 0,1 0 0,0 0 0,-1 0 0,1 0 0,0 0 0,-1 0 0,1 0 0,0 0 0,-1 0 0,1-1 0,0 1 0,-1 0 0,1 0 0,0 0 0,-1 0 0,1-1 0,0 1 0,-1 0 0,1 0 0,0-1-81,0 2 233,-1 7-65,0 0 1,0 1-1,1-1 1,0 1-1,1-1 1,0 0-1,0 1 0,1-1 1,0 0-1,0 0 1,1 0-1,0 0 0,1 0 1,2 4-169,-4-9-191,0 0-1,0 0 1,0 0 0,1 0-1,-1 0 1,1 0-1,0 0 1,0-1 0,0 0-1,0 1 1,1-1 0,-1 0-1,0-1 1,1 1 0,0 0-1,-1-1 1,1 0 0,0 0-1,-1 0 1,1-1 0,1 1 191,9-5-5376,-10-5-833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6:0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15951,'0'0'2274,"0"0"-1537,0 0 736,81 5-191,-41-8-738,8-3-224,2-1-63,7-2-257,-1 2 0,2-4-449,-2 2-768,-2-1-929,-4 2-2466,-5 0-2563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6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346 129 14894,'0'0'3902,"0"0"-1270,0 0-277,0 0-460,0 0-828,0 0-469,0 0-267,-14 6-192,7-3-132,-94 56 87,-90 135-2346,162-175 1147,25-48 1078,50-110 2597,-34 114-2225,-2 2-82,65-111 1225,-74 133-1478,-1 1 0,1-1 0,0 0 0,-1 0 0,1 0 1,0 0-1,0 1 0,0-1 0,0 0 0,0 1 0,-1-1 0,1 0 1,0 1-1,1 0 0,-1-1 0,0 1 0,0-1 0,0 1 1,0 0-1,0 0 0,0 0 0,0 0 0,0 0 0,1 0 1,-1 0-1,0 0 0,0 0 0,0 0 0,0 1 0,0-1 0,0 0 1,0 1-1,0-1 0,0 1 0,0-1 0,0 1 0,0-1 1,0 1-1,0 0 0,0-1 0,0 1 0,-1 0 0,1 0 0,0 0 1,0 0-1,-1 0 0,1 0 0,0 1-10,25 55 53,-23-49-33,1 9-109,1-1 0,1 0 0,0-1 0,1 1 0,1-1-1,0-1 1,1 1 0,1-2 0,0 1 0,1-1 0,1-1 0,-1 0-1,2 0 1,0-1 0,0-1 0,1 0 0,0-1 0,1-1 0,0 0 0,0-1-1,1 0 1,-1-2 0,4 1 89,-13-4 24,0 0-1,0 0 1,1-1 0,-1 0-1,0 0 1,1-1 0,-1 0-1,1 0 1,-1 0-1,1-1 1,-1 0 0,1 0-1,-1-1 1,0 0-1,0 0 1,0 0 0,0-1-1,0 0 1,0 0 0,-1 0-1,1-1 1,-1 0-1,0 0 1,0 0 0,-1 0-1,1-1 1,-1 0 0,0 0-1,0 0 1,-1-1-1,1 1 1,-1-1 0,2-4-24,-1-6 170,0 0 1,-1 0 0,-1-1 0,0 1 0,-1-1 0,-1 1-1,-1-1 1,0 1 0,-1-1 0,-1 1 0,0 0 0,-2-1-1,1 2 1,-7-13-171,11 24 1,-1 1 0,0-1 0,0 1 0,-1-1 0,1 1 0,-1-1 0,1 1 0,-1 0 0,0 0 0,0 0 0,-1 0 0,1 0 0,-1 0 0,1 1 0,-1-1 0,0 1 0,0 0 0,0 0 0,0 0 0,0 0 0,0 0 0,-1 0 0,1 1 0,-1 0-1,1 0 1,-1 0 0,1 0 0,-1 0 0,0 1 0,1 0 0,-1-1 0,0 1 0,1 1 0,-1-1 0,0 0 0,1 1 0,-1 0 0,0 0 0,1 0 0,-1 0 0,1 1 0,0-1 0,-1 1 0,-1 1-1,-22 39-2117,20-10-2903,6-9-3773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3:25.773"/>
    </inkml:context>
    <inkml:brush xml:id="br0">
      <inkml:brushProperty name="width" value="0.05" units="cm"/>
      <inkml:brushProperty name="height" value="0.05" units="cm"/>
      <inkml:brushProperty name="color" value="#F6630D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AB008B"/>
    </inkml:brush>
    <inkml:brush xml:id="br3">
      <inkml:brushProperty name="width" value="0.05" units="cm"/>
      <inkml:brushProperty name="height" value="0.05" units="cm"/>
      <inkml:brushProperty name="color" value="#5B2D90"/>
    </inkml:brush>
    <inkml:brush xml:id="br4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28408 3923 12620,'0'0'5557,"6"-14"-3176,22-46-742,22 14 2495,39 35-3591,-68 12-47,-20-1-461,0-1 1,0 1 0,0 0-1,1 0 1,-1 0-1,0 0 1,0 0 0,0 0-1,0 0 1,0 1-1,0-1 1,0 0 0,0 1-1,1-1 1,-1 0-1,0 1 1,0-1 0,-1 1-1,1 0 1,0-1-1,0 1 1,0 0 0,0 0-1,0-1 1,-1 1-1,1 0 1,0 0 0,-1 0-1,1 0 1,-1 0-1,1 0 1,-1 0 0,1 0-1,-1 0 1,1 0-1,-1 0 1,0 0-1,0 0 1,0 0 0,0 1-1,0-1 1,0 0-1,0 0 1,0 0 0,0 0-1,0 0 1,0 0-1,-1 1-35,-24 56 905,18-45-747,-13 31-34,2 0 1,3 1 0,1 1-1,2 0 1,2 1 0,3 0-1,1 1 1,2-1 0,3 1-1,3 36-124,3-16-979,3 1 0,3-2 0,3 1 0,12 28 979,15 20-7062,-21-69 682</inkml:trace>
  <inkml:trace contextRef="#ctx0" brushRef="#br0" timeOffset="1400.991">28073 5832 24888,'0'0'1153,"83"48"-897,20-31-224,25-4 256,20-8-96,18 0-192,17-5 64,5 0-32,5 1 0,-1-1 65,-10 3-97,-14 3-64,-21 2-1090,-30 8-1792,-39-5-3332</inkml:trace>
  <inkml:trace contextRef="#ctx0" brushRef="#br0" timeOffset="632.661">29173 4493 16367,'0'0'2558,"0"0"-530,0 0 310,0 0-240,0 0-672,0 0-444,0 0-416,0 0-390,-1 2-91,-23 99-51,24-98-37,0 0 0,0-1 0,0 1 0,0 0 0,1-1 0,-1 1 1,1 0-1,0-1 0,0 1 0,0-1 0,0 1 0,0-1 0,0 1 0,1-1 0,-1 0 0,1 1 0,-1-1 0,1 0 0,0 0 0,0 0 1,0-1-1,0 1 0,0 0 0,1-1 0,-1 1 0,0-1 0,1 0 0,-1 0 0,1 0 0,0 0 0,-1 0 0,1 0 0,-1-1 0,1 1 1,0-1-1,0 0 0,-1 0 3,3 0 3,0 0 1,-1-1-1,1 1 1,-1-1-1,1 0 1,-1 0-1,1-1 0,-1 1 1,0-1-1,0 0 1,1 0-1,-1 0 1,-1-1-1,1 0 1,0 1-1,-1-1 1,1 0-1,-1-1 1,0 1-1,0-1 1,0 1-1,0-1 1,-1 0-1,2-3-3,43-104 34,-32 1 52,-15 109-85,0-1 1,0 1-1,-1 0 1,1-1-1,0 1 1,0 0 0,-1-1-1,1 1 1,0 0-1,-1-1 1,1 1-1,-1 0 1,0 0 0,0 0-1,1 0 1,-1-1-1,0 1 1,0 0-1,0 0 1,0 0 0,0 1-1,0-1 1,0 0-1,0 0 1,0 1-1,-1-1 1,1 0 0,0 1-1,0-1 1,-1 1-1,1 0 1,0-1-1,-1 1 1,1 0-1,0 0 1,-1 0 0,1 0-1,-1 0 1,1 0-1,0 0 1,-1 0-1,1 0 1,0 1 0,-1-1-1,1 1-1,-58 29 4,43-18-42,2 1 1,0 1-1,0 1 0,1 0 0,1 0 0,1 1 0,0 1 0,1 0 1,0 0-1,2 1 0,0 0 0,1 1 0,1-1 0,1 1 0,0 1 1,2-1-1,0 1 0,1-1 0,1 1 0,1 0 0,0-1 0,3 14 38,-1-26-152,-1 0-1,1 0 0,0 0 0,1 0 0,0-1 0,0 1 0,0-1 0,1 0 0,0 1 0,0-2 0,0 1 0,1 0 0,0-1 0,0 0 0,1 0 0,-1-1 0,1 1 0,0-1 0,0 0 0,0-1 0,1 1 0,-1-1 0,1-1 0,0 1 0,0-1 0,0 0 0,0-1 0,0 0 0,0 0 0,0 0 0,0-1 0,3 0 153,15-3 228,-1-2 0,0-1 0,0 0 0,0-2 1,0-1-1,-2 0 0,1-2 0,-1-1 0,-1 0 0,0-2 0,0 0 0,-2-2 0,0 0 0,-1-1 0,0 0 0,-1-2 0,-1 0 0,9-16-228,14-20 539,-2-2-1,-2-2 0,-4 0 0,-1-2 0,1-15-538,-26 64 33,1 0 3,-1 0 0,0-1 0,-1 0 0,-1 0 0,0 0 0,0 0 0,-1 0 1,-1-1-1,0-1-36,-2 13 10,1 1 1,0 0 0,-1-1-1,1 1 1,-1 0 0,0-1-1,1 1 1,-1 0 0,0 0-1,0 0 1,0 0 0,0-1-1,0 1 1,0 0 0,0 1-1,0-1 1,0 0 0,0 0 0,-1 0-1,1 1 1,0-1 0,0 1-1,-1-1 1,1 1 0,0-1-1,-1 1 1,1 0 0,-1-1-1,1 1 1,0 0 0,-1 0-1,1 0 1,-1 0 0,1 1-1,0-1 1,-1 0 0,1 1-1,-1-1 1,1 0 0,0 1-1,-1 0 1,1-1 0,0 1-1,0 0 1,0-1 0,-1 1-1,1 0 1,0 0 0,0 0 0,0 0-1,0 0 1,0 1-11,-6 9 0,1 0 0,0 1 1,1-1-1,0 1 0,1 0 1,0 0-1,1 1 0,1-1 0,0 1 1,0 0-1,1-1 0,1 1 1,0 0-1,1 0 0,0-1 1,1 1-1,0-1 0,4 11 0,27 98-341,-24-97 276,-1 0 0,-2 1 0,0-1 0,-2 1 0,0 0 1,-2 1-1,-1 22 65,-2-41-7,0-1 0,-1 0 1,0 0-1,0 0 0,0-1 1,-1 1-1,0-1 0,0 1 1,-1-1-1,1 0 1,-1 0-1,0 0 0,0 0 1,-1-1-1,1 0 0,-1 0 1,0 0-1,0-1 0,-1 1 1,1-1-1,-3 1 7,4-2-185,-1 0 0,0 0 0,1 0 0,-1-1 0,0 0 1,0 0-1,0 0 0,0 0 0,0-1 0,0 1 0,0-1 0,0-1 0,0 1 0,0-1 0,0 0 1,0 0-1,-2-1 185,5 1-148,0 1 0,1-1 0,-1 0 0,0 0 0,1 0 0,-1 0 0,1 0 0,0 0 0,-1 0 0,1-1 0,0 1 0,-1-1 0,1 1 0,0-1 0,0 1 0,0-1 0,0 1 0,1-1 0,-1 0 0,0 0 0,1 1 0,-1-1 0,1 0 1,0 0-1,-1 0 0,1 1 0,0-1 0,0 0 0,0 0 0,0 0 0,1 0 0,-1 1 0,0-1 0,1 0 0,-1 0 0,1 1 0,0-1 0,0 0 0,-1 0 0,2 1 148,38-68-4075,-7 28-169,3 2 0,1 1 0,35-27 4244,-5 6-4009</inkml:trace>
  <inkml:trace contextRef="#ctx0" brushRef="#br0" timeOffset="929.004">30399 4088 5285,'70'-131'7922,"-67"126"-7368,-1 1-1,0 0 1,0 0-1,0-1 1,-1 1-1,1-1 1,-1 1-1,0-1 1,-1 0-1,1 1 1,-1-1-1,0 0 1,0 0 0,0 1-1,-1-1 1,0-1-554,0 5 128,0 0 1,0 1 0,0-1-1,-1 1 1,1-1 0,0 1-1,0-1 1,-1 1 0,1 0-1,0 0 1,-1 0 0,1-1-1,0 1 1,-1 1 0,1-1-1,0 0 1,-1 0 0,1 0-1,0 1 1,-1-1 0,1 0-1,0 1 1,0 0 0,-1-1-1,1 1 1,0-1 0,0 1-1,0 0 1,0 0 0,0 0-1,0 0 1,0 0 0,0 0-1,0 0 1,0 0 0,1 0-1,-1 0 1,0 0 0,1 1-129,-18 23 395,2 0 1,1 1 0,1 0-1,2 1 1,0 0-1,2 1 1,1 1 0,1 0-1,-4 29-395,2 3 99,2 1 0,3 0-1,3 0 1,2 1 0,4-1 0,1 0-1,5 3-98,22 148-3016,-30-202 2720,14 63-4600,0-27-2470,-2-20-1474</inkml:trace>
  <inkml:trace contextRef="#ctx0" brushRef="#br0" timeOffset="1212.751">30384 4770 6278,'-45'-116'5504,"41"111"-5144,2 3-120,1 1 0,-1-1 0,0 1 0,1-1 1,-1 0-1,1 0 0,0 1 0,-1-1 0,1 0 0,0 0 1,0 0-1,0 0 0,1 0 0,-1-1 0,0 1 0,1 0 1,0 0-1,-1 0 0,1-1 0,0 1 0,0 0 0,0 0 0,0-1 1,1 1-1,-1 0 0,0 0 0,1 0 0,0-1 0,-1 1 1,1 0-1,0 0 0,0 0 0,0 0 0,1 0 0,-1 0-240,13-3 412,0 1 0,0 1 1,1 0-1,-1 0 0,1 2 0,0 0 0,-1 0 0,2 1-412,4 0 200,649 7 443,-611-4-661,19 5-1258,-77-8 1229,1 1 0,-1-1 0,1 0 0,-1 0 0,0 1 0,1-1 0,-1 0 1,0 1-1,1-1 0,-1 1 0,0-1 0,1 0 0,-1 1 0,0-1 0,0 1 0,1-1 0,-1 1 0,0-1 1,0 1-1,0-1 0,0 0 0,0 1 0,0-1 0,0 1 0,0-1 0,0 1 0,0-1 0,0 1 0,0-1 1,0 1-1,0-1 0,0 1 0,0-1 0,-1 1 0,1-1 0,0 1 0,0-1 0,-1 0 0,1 1 0,0-1 1,0 1-1,-1-1 0,1 0 0,0 1 0,-1-1 0,1 0 0,-1 0 0,1 1 0,0-1 0,-1 0 0,1 0 1,-1 1-1,1-1 0,-1 0 0,1 0 0,-1 0 0,1 0 0,-1 0 0,1 0 0,-1 0 0,0 0 47,-102 31-8557,29-14-1623</inkml:trace>
  <inkml:trace contextRef="#ctx0" brushRef="#br0" timeOffset="1213.751">29049 5228 12812,'124'18'1986,"13"-17"-1538,10-1-384,15 0 833,-2-7-64,1-2-96,-8 4 288,-22-1-289,-12 2-319,-20 1-417,-24 3-32,-21 0-1025,-30 8-2434,-19 4-4229</inkml:trace>
  <inkml:trace contextRef="#ctx0" brushRef="#br1" timeOffset="-31030.911">453 900 6374,'0'0'3032,"0"0"-1046,3-15-149,23-126 3004,25-28 1907,-51 169-6705,0 1 0,0-1 0,1 0 0,-1 1 0,1-1 0,-1 0 0,0 0 0,1 0 0,-1 1 0,0-1 0,1 0 0,-1 0 0,1 0 0,-1 0 0,1 0 0,-1 0 0,0 0 0,1 1-1,-1-1 1,1-1 0,-1 1 0,1 0 0,-1 0 0,0 0 0,1 0 0,-1 0 0,1 0 0,-1 0 0,0-1 0,1 1 0,-1 0 0,1 0 0,-1 0 0,0-1 0,1 1 0,-1 0 0,0-1 0,1 1 0,-1 0 0,0-1 0,0 1 0,1 0 0,-1-1 0,0 1 0,0 0 0,0-1 0,0 1-1,1-1 1,-1 1 0,0-1 0,0 1 0,0 0 0,0-1 0,0 1 0,0-1 0,0 1 0,0-1 0,0 1 0,0 0 0,0-1 0,0 1 0,-1-1-43,0 64 168,-3 0 1,-3 0-1,-14 61-168,13-79 7,-129 888-423,119-648-1195,14 117 1611,4-296-305,9 163-1344,22-96-3349,-17-131-383,-2-13-3929</inkml:trace>
  <inkml:trace contextRef="#ctx0" brushRef="#br1" timeOffset="-29006.65">346 538 8040,'0'0'2439,"0"0"-805,0 0 21,0 0-145,0 0-287,0 0-81,-11-3-175,-32-12-204,40 12 2622,18 5-3428,15 6 134,0-2 0,0-1 0,1-1 0,-1-2 0,18-1-91,-25 0 20,357-1 34,326-45-54,-478 26-161,5240-341 209,-1782 265-123,-3488 92 93,5110-21 50,-1937 155-970,-696 14 998,-1021-97 69,-1555-47-107,-40-1 279,0 2-1,0 3 1,55 11-337,-112-16 28,-1 0 1,1 0-1,-1 0 1,1 1-1,-1-1 1,1 0-1,-1 1 1,0-1-1,1 1 1,-1 0-1,0-1 1,1 1-1,-1 0 1,0 0-1,1 0 1,-1 0-1,0 0 0,0 0 1,0 0-1,0 0 1,0 0-1,0 0 1,-1 1-1,1-1 1,0 0-1,0 1 1,-1-1-1,1 1 1,-1-1-1,0 0 1,1 1-1,-1-1 1,0 1-1,0-1 0,0 1 1,0-1-1,0 1 1,0-1-1,0 1 1,0-1-1,-1 1 1,1-1-1,0 1 1,-1-1-1,0 1 1,1-1-1,-1 0 1,0 1-1,1-1 1,-1 0-1,0 0 1,0 0-1,0 1 0,0-1 1,0 0-1,-1 0 1,0 0-29,-54 133 451,45-99-304,-22 88-23,5 0 1,6 2-1,5 1 1,6 0 0,6 1-1,6 48-124,14 464 892,-14-627-896,-1-1 1,0 0 0,0 1 0,-2-1-1,1 0 1,-1 0 0,-1 0 0,0 0-1,-1 0 1,0-1 0,0 1 0,-1-1-1,-1 0 1,1-1 0,-2 1 0,1-1-1,-1 0 1,-1-1 0,1 1 0,-1-2-1,-1 1 1,0-1 0,-5 3 3,-28 5 19,-1-2 1,-1-2 0,0-2-1,0-2 1,-1-2-1,0-2 1,0-2-1,0-2-19,21 2-1,-973 1 647,845-3-597,-4907-42 435,1339 6-564,-152 26 187,-1156 89-144,3072-4 8,-598 3 293,2116-101-61,324 1-81,113 23-142,0-1-1,0 1 0,0 0 0,1 0 0,-1 0 1,0-1-1,0 1 0,0 0 0,1-1 1,-1 1-1,0-1 0,1 1 0,-1-1 1,0 1-1,1-1 0,-1 0 0,0 1 0,1-1 1,-1 0-1,1 1 0,0-1 0,-1 0 1,1 0-1,-1 1 0,1-1 0,0 0 1,0 0-1,-1 0 0,1 1 0,0-1 0,0 0 1,0 0-1,0 0 0,0 0 0,0 0 1,0 1-1,0-1 0,0 0 0,1 0 1,-1 0-1,0 0 0,0 1 0,1-1 0,-1 0 1,1 0-1,-1 1 0,1-1 0,-1 0 1,1 1-1,-1-1 0,1 0 0,-1 1 1,1-1-1,0 1 0,-1-1 0,1 1 1,0-1 19,45-28-7102,-41 27 5354,18-9-7844</inkml:trace>
  <inkml:trace contextRef="#ctx0" brushRef="#br1" timeOffset="-28370.876">3842 444 10025,'0'0'2686,"0"0"-754,1-13 454,2-39 113,-7 37 1706,-6 31-2917,-41 254 1942,12-33-3125,11 1 0,10 2 0,14 237-105,5-439-467,2 0-1,1-1 1,2 0 0,1 0 0,2 0 0,5 11 467,-12-45-420,5 11-1764,2-10-2381,2-3-2850</inkml:trace>
  <inkml:trace contextRef="#ctx0" brushRef="#br1" timeOffset="-27739.341">7277 335 8232,'0'0'4260,"4"-13"-2045,22-66 2606,-26 79-4704,0 0-1,1 1 1,-1-1 0,0 0 0,1 1 0,-1-1-1,0 0 1,1 1 0,-1-1 0,0 0 0,1 0-1,-1 0 1,1 1 0,-1-1 0,0 0 0,1 0-1,-1 0 1,1 0 0,-1 0 0,1 0 0,-1 1-1,0-1 1,1 0 0,-1 0 0,1-1 0,-1 1-1,1 0 1,-1 0 0,0 0 0,1 0 0,-1 0-1,1 0 1,-1 0 0,1-1 0,-1 1 0,0 0-1,1 0 1,-1-1 0,0 1 0,1 0 0,-1-1-1,0 1 1,1 0 0,-1-1 0,0 1 0,0 0-1,1-1 1,-1 1 0,0-1 0,0 1 0,0 0-1,0-1 1,1 1 0,-1-1 0,0 1 0,0-1-1,0 1 1,0 0 0,0-1 0,0 1 0,0-1-1,0 1 1,0-1 0,0 1-117,4 39 1214,-4-31-1020,6 153 620,-7 0 0,-21 143-814,-65 438-705,60-160 816,28-335-3889,0-218-343,5-11-2307</inkml:trace>
  <inkml:trace contextRef="#ctx0" brushRef="#br1" timeOffset="-27187.899">10451 385 7751,'0'0'4287,"2"-14"-2168,3-47 288,1-9 4966,-2 67-3409,5 46-3513,2 71 14,-4 0 0,-8 99-465,0-147 52,-44 631 213,23-448-727,-1 158-114,10-166-2617,9-147-3491,4-68-245</inkml:trace>
  <inkml:trace contextRef="#ctx0" brushRef="#br1" timeOffset="-26674.485">13507 252 11915,'0'0'3588,"0"0"-1368,0 0-196,0 0-124,0 0-453,0 0-251,0 0-150,4 5-171,0 1-742,-1-1-1,1 1 0,-1 0 0,-1 1 0,1-1 0,-1 0 0,0 1 0,0-1 0,-1 1 0,0 0 0,0-1 0,-1 1 0,0 0 0,0 0 0,0 0-132,-1 266 1532,-29 193-1532,1-61-1516,18 8 1516,11-366-344,1 345-1853,3-135-5448,-2-181-544</inkml:trace>
  <inkml:trace contextRef="#ctx0" brushRef="#br1" timeOffset="-26191.088">16226 451 8136,'0'0'5445,"0"0"-2322,0 0-641,0 0-106,0 0-433,0 0-374,0 0-159,9-9-321,28-30-251,-38 40-817,1-1 1,0 0-1,0 0 1,0 1-1,0-1 0,-1 0 1,1 1-1,0-1 1,0 0-1,0 0 0,0 1 1,0-1-1,0 0 1,0 1-1,0-1 0,0 0 1,0 1-1,0-1 1,0 0-1,0 1 0,0-1 1,0 0-1,0 1 1,1-1-1,-1 0 1,0 0-1,0 1 0,0-1 1,0 0-1,1 0 1,-1 1-1,0-1 0,0 0 1,0 0-1,1 1 1,-1-1-1,0 0 0,0 0 1,1 0-1,-1 0 1,0 1-1,1-1 0,-1 0 1,0 0-1,0 0 1,1 0-1,-1 0 1,0 0-1,1 0 0,-1 0 1,0 0-1,1 0 1,-1 0-1,0 0 0,1 0 1,-1 0-1,0 0 1,0 0-1,1 0 0,-1 0 1,0-1-22,0 3 103,-20 120 175,-46 500-187,39-222-3286,25-2-9492,7-278 3409</inkml:trace>
  <inkml:trace contextRef="#ctx0" brushRef="#br1" timeOffset="-25751.387">18972 370 14093,'2'-14'2840,"2"-7"-1870,2-16 169,-5 2 3415,-15 82-1132,6-4-2896,2 1 0,2 0 0,1 1 0,3-1 0,4 38-526,-2-10 92,-9 274-1478,-47 307 1386,33-446-899,-19 400-8902,35-457 5119</inkml:trace>
  <inkml:trace contextRef="#ctx0" brushRef="#br1" timeOffset="-25267.008">21352 331 1057,'0'0'8056,"0"0"-4469,0 0-1217,0 0 187,0 0-363,0 0-501,0 0-209,-1 6-256,-6 217 2823,-7 323-3042,-53 33-2894,9-76-6677,45-384 1959</inkml:trace>
  <inkml:trace contextRef="#ctx0" brushRef="#br1" timeOffset="-23961.869">24988 475 7399,'0'0'3555,"-17"-6"-1259,-2 1-1648,-97-43 5195,115 48-5786,0 0-1,1-1 0,-1 1 1,0 0-1,0 0 0,1-1 1,-1 1-1,0 0 1,1-1-1,-1 1 0,0-1 1,1 1-1,-1-1 0,0 1 1,1-1-1,-1 0 0,1 1 1,-1-1-1,1 1 0,-1-1 1,1 0-1,0 0 0,-1 1 1,1-1-1,0 0 0,0 0 1,-1 1-1,1-1 1,0 0-1,0 0 0,0 1 1,0-1-1,0 0 0,0 0 1,0 0-1,0 1 0,0-1 1,0 0-1,1 0 0,-1 0 1,0 1-1,1-1 0,-1 0 1,0 1-1,1-1 1,-1 0-1,1 0 0,-1 1 1,1-1-1,-1 1 0,1-1 1,-1 1-1,1-1 0,0 1 1,-1-1-1,1 1 0,0-1 1,-1 1-1,1 0-56,51-18 434,53 0-354,0 6 0,1 4 0,0 5 0,20 5-80,-60-2 5,816 39 166,2 0-4527,-818-39 3104,31 0-2510,-33 0-1970,-63 1 5648,-1 0 0,0-1 1,0 1-1,0-1 0,0 1 0,0 0 1,0-1-1,0 1 0,-1-1 0,1 1 1,0 0-1,0-1 0,0 1 0,0-1 1,-1 1-1,1-1 0,0 1 0,-1 0 1,1-1-1,0 1 0,-1-1 0,1 0 1,-1 1-1,1-1 0,-1 1 1,1-1-1,-1 0 0,1 1 0,-1-1 1,1 0-1,-1 1 0,1-1 0,-1 0 1,1 0-1,-1 0 0,0 0 0,1 1 1,-1-1-1,1 0 0,-1 0 0,0 0 1,1 0-1,-1 0 0,1 0 0,-1-1 1,0 1-1,1 0 0,-1 0 1,1 0-1,-1-1 0,0 1 84,-66 21-619,78-21 11364,7 2-5244,38 24-191,-51-18-5172,-1 0-1,-1 1 1,0-1-1,0 1 1,0 0-1,-1 0 1,0 0-1,-1 1 1,0-1-1,-1 0 1,0 0-1,0 1 1,-1 2-138,1-2 65,-3 84 109,-5 1 0,-3-1 1,-9 24-175,-13 68-466,9 2-1,7 0 1,9 30 466,5-125-178,5 0-1,3 0 1,5-1 0,3 0 0,16 46 178,47 75-1495,-76-212 1435,-1 0 0,1 0 0,-1 0 1,1 0-1,-1 0 0,1 0 0,-1 0 0,1 0 0,-1 0 1,0 0-1,0 0 0,1 0 0,-1-1 0,0 1 0,0 0 1,0 0-1,0-1 0,0 1 0,0-1 0,0 1 0,0-1 1,0 1-1,0-1 0,0 0 0,0 0 0,-1 1 0,1-1 1,0 0-1,0 0 0,0 0 0,0 0 0,0 0 1,-1 0-1,1-1 0,0 1 0,0 0 0,0 0 0,0-1 1,0 1-1,0-1 0,0 1 0,-1-2 60,-8 2-178,-416-17-3386,161 4 3584,-1139-64 6185,744 35-3025,-10 2-2172,590 26-1750,81 4-859,25-2-1832,17-1-2284</inkml:trace>
  <inkml:trace contextRef="#ctx0" brushRef="#br0" timeOffset="-7586.53">1064 3650 9929,'0'0'1869,"0"0"-780,0 0 160,0 0 283,0 0-315,0 0-176,0 0 11,-6-5-214,-19-13-235,25 18-555,-1 0 0,1 0-1,-1 0 1,1 0 0,-1 0 0,0 0-1,1 0 1,-1 1 0,1-1 0,-1 0-1,1 0 1,0 0 0,-1 1-1,1-1 1,-1 0 0,1 0 0,-1 1-1,1-1 1,0 0 0,-1 1-1,1-1 1,-1 1 0,1-1 0,0 0-1,0 1 1,-1-1 0,1 1 0,0-1-1,0 1 1,-1-1 0,1 1-1,0-1 1,0 1 0,0-1 0,0 1-1,0-1 1,0 1 0,0-1-1,0 1 1,0-1 0,0 1 0,0-1-1,0 1 1,0-1 0,0 1-1,1-1 1,-1 1 0,0-1 0,0 1-1,0-1 1,1 1 0,-1-1 0,0 1-1,1-1 1,-1 0 0,0 1-1,1-1 1,-1 0 0,1 1 0,-1-1-1,0 0 1,1 1 0,-1-1-1,1 0 1,-1 0 0,1 1-48,15 20 68,2 1 0,0-2 0,1 0 0,1-2 0,1 0 0,1 0-68,-16-13 8,30 20-5,1-3-1,1-1 1,1-1 0,1-3-1,0-1 1,1-2-1,1-1 1,31 4-3,-37-8 11,298 76 283,147 10-294,-19-40 379,3-20 0,190-20-379,1658-79 1137,-1615 12-882,-3-30-1,-5-30 1,133-63-255,-396 70 69,456-102 470,-784 187-558,421-88-65,4 23 0,261 1 84,-227 67 240,13 24-240,-50 32-85,512 108 85,-688-78 137,-4 15 0,-3 15 0,274 123-137,-159-17 120,-10 19 0,47 53-120,-427-236 4,1-4-1,2-2 1,2-4 0,0-2-1,2-3 1,1-4-1,1-2 1,0-4-1,72 7-3,-59-23-23,-1-4 0,0-4 0,-1-4 0,0-3 0,-1-3 0,65-25 23,342-122-513,332-166 513,-576 227 19,-4-10-1,-6-11 1,-6-10 0,40-41-19,-215 139 59,-2-2 0,-1-2 0,-3-2 1,-1-2-1,-3-2 0,-1-2 0,-3-2 0,-2-2 1,-2-1-1,-3-2 0,5-14-59,-20 28 9,-2-1-1,-2-1 1,-1 0 0,-3-1-1,-1 0 1,-3-1 0,-1 0 0,-2-43-9,-3 78 5,-1 0 1,0 1 0,0-1 0,-1 1-1,-1-1 1,1 1 0,-2 0 0,1 0 0,-2 0-1,1 1 1,-1-1 0,-2-2-6,6 12-96,0-1-1,-1 1 1,1 0 0,0 0-1,0-1 1,0 1 0,0 0-1,0 0 1,0 0 0,0 1 0,0-1-1,0 0 1,0 0 0,0 0-1,0 1 1,0-1 0,0 1-1,0-1 1,0 1 0,0-1 0,0 1-1,0-1 1,1 1 0,-1 0-1,0-1 1,0 1 0,1 0-1,-1 0 1,0 0 0,1 0 0,-1-1-1,1 1 1,-1 0 0,1 0-1,-1 0 1,1 0 0,0 0-1,-1 0 1,1 0 0,0 1 96,-2 1-707,-13 20-4685,-1 0-4516</inkml:trace>
  <inkml:trace contextRef="#ctx0" brushRef="#br0" timeOffset="-6957.693">13352 4955 12268,'33'-68'6019,"-20"45"-5266,-2 0 0,0-1 0,-1 0 0,-2-1 0,0 0 0,-2 0 0,0 0 0,-1-9-753,-5 29 20,0 1 1,0-1-1,-1 1 1,1-1-1,-1 1 0,0 0 1,0-1-1,-1 1 1,1 0-1,-1 0 0,0 0 1,0 0-1,-1 0 1,1 1-1,-1-1 1,1 0-1,-1 1 0,0 0 1,-1 0-1,1 0 1,0 0-1,-1 0 0,0 1 1,1 0-1,-1-1 1,0 1-1,0 1 0,-1-1 1,1 0-1,0 1 1,0 0-1,-1 0 0,-2 0-20,-10-2 17,-1 1 0,1 1-1,-1 0 1,1 1-1,0 1 1,-1 1 0,1 0-1,-4 2-16,-19 8 23,1 1 0,1 2 0,0 2 1,1 1-1,1 2 0,-32 22-23,-85 79-462,145-114 435,1 1 1,0 1-1,1-1 1,0 1-1,0 0 1,1 0-1,0 0 1,1 1-1,0 0 1,0 0-1,1 0 1,1 0-1,-1 1 1,2-1-1,-1 1 1,1-1-1,1 4 27,0-9 1,1 0 0,0 0-1,0 0 1,1 0 0,-1 0 0,1 0-1,0 0 1,0 0 0,0 0 0,1-1-1,0 1 1,0-1 0,0 0 0,0 0 0,1 0-1,0 0 1,0-1 0,0 1 0,0-1-1,0 0 1,0 0 0,1-1 0,0 1-1,-1-1 1,1 0 0,0 0 0,0-1 0,0 1-1,0-1 1,2 0-1,15 4 99,0-2 1,1 0-1,-1-1 1,1-2-1,-1 0 0,12-2-99,10-5 143,1-1-1,-1-3 1,-1-1-1,0-2 1,39-19-143,31-10 72,-38 31 419,-73 14-473,-1-1 0,1 1 0,-1 0 0,1 0 0,-1 1 0,0-1 0,0 0 0,0 0 0,0 1 0,0-1 0,0 0 0,-1 1 0,1-1 0,-1 1 0,0-1 0,1 1 0,-1-1 0,0 1 0,-1-1 0,1 1 0,0-1 0,-1 1 0,1-1 0,-2 2-18,2-3 6,-54 190 210,41-154-208,-7 19-251,-60 200-101,69-80-6762,18-142 2830,7-4-1462</inkml:trace>
  <inkml:trace contextRef="#ctx0" brushRef="#br0" timeOffset="-6646.926">14017 5064 13036,'0'0'2232,"0"0"-305,0 0 214,0 0-652,0 0-469,0 0 170,-12 19 11,-68 136 96,69-126-1236,-3 2-9,2 1 0,1-1 0,2 2-1,1-1 1,1 1 0,2 1 0,2-1 0,0 33-52,4-57-11,1-1 0,0 1 1,0-1-1,1 0 0,0 0 1,0 0-1,1 0 0,0-1 1,1 1-1,-1-1 0,2 0 0,-1 0 1,1-1-1,-1 1 0,2-1 1,-1-1-1,1 1 0,0-1 1,0 0-1,0-1 0,1 0 1,0 0-1,-1 0 0,1-1 1,1 0-1,-1-1 0,0 0 1,1 0-1,-1-1 0,1 0 1,-1 0-1,1-1 0,0 0 1,-1 0-1,1-1 0,-1-1 1,3 0 10,13-3 71,0-1 0,0-2 1,0 0-1,-1-1 1,0-2-1,0 0 1,-2-1-1,1-2 1,-2 0-1,0-1 1,0-1-1,-2-1 0,8-8-71,-12 7 83,-1 0-1,-1 0 0,0-2 0,-1 1 0,-1-1 0,-1-1 0,-1 0 0,-1 0 0,-1-1 0,-1 1 0,0-1 0,-2 0 0,0-1 1,-2 1-1,0-1 0,-3-15-82,2 30-2,0 0 1,0-1-1,-1 1 1,0 0 0,-1 0-1,0 0 1,0 0-1,-1 0 1,0 0-1,0 0 1,0 1 0,-1 0-1,-1 0 1,1 0-1,-1 0 1,0 0-1,-1 1 1,1 0 0,-1 0-1,0 1 1,-1 0-1,1 0 1,-1 0 0,0 1-1,0 0 1,-1 0-1,1 0 1,-1 1-1,0 1 1,-1-1 1,-10-1-470,1 1-1,0 1 1,-1 0 0,1 1 0,-1 2-1,1 0 1,-1 0 0,-11 4 470,-83 27-6835,51-9-1413</inkml:trace>
  <inkml:trace contextRef="#ctx0" brushRef="#br0" timeOffset="-6155.353">14617 4693 14638,'0'0'1356,"0"0"-529,-14-4 588,-48-8-43,59 13-1340,0 0-1,0 1 1,1-1 0,-1 0 0,1 1-1,-1-1 1,1 1 0,-1 0 0,1 0-1,0 0 1,0 0 0,0 0 0,0 1-1,0-1 1,0 0 0,0 1-1,1 0 1,0-1 0,-1 1 0,1 0-1,0 0 1,0-1 0,1 1 0,-1 0-1,0 0 1,1 0 0,0 0 0,0 0-1,0 0 1,0 0 0,0 0 0,0 0-1,1 0 1,0 0 0,-1 0 0,1 0-1,1 0-31,2 3 2,1 0 0,1 0 0,-1-1-1,1 0 1,0 0 0,0 0 0,0-1 0,1 0-1,0 0 1,0 0 0,0-1 0,0 0-1,0-1 1,0 0 0,1 0 0,-1 0 0,1-1-1,0 0 1,-1 0 0,1-1 0,4 0-2,-5 2 74,0-1 1,0 0 0,1 0 0,-1 0-1,0 0 1,0-1 0,1-1 0,-1 1-1,0-1 1,0 0 0,0-1 0,0 0-1,0 0 1,0 0 0,0-1 0,0 0-1,-1 0 1,0-1 0,1 0-1,-1 0 1,-1 0 0,1-1 0,-1 0-1,1 0 1,-1 0 0,-1-1 0,1 0-1,-1 0 1,0 0 0,0 0 0,-1-1-1,0 1 1,0-1 0,0-1-75,-2 1 49,0 1 0,0-1 1,-1 0-1,0 0 0,0 0 0,-1 1 1,0-1-1,0 0 0,0 1 0,-1-1 1,0 1-1,0-1 0,-1 1 0,0 0 1,0 0-1,0 0 0,-1 0 1,0 1-1,0-1 0,0 1 0,-1 0 1,0 0-1,0 1 0,0-1 0,0 1 1,-1 0-1,0 1 0,0-1 0,0 1 1,0 0-1,0 0 0,0 1 1,-1 0-1,1 0 0,-1 1-49,2-1-1,1 1 0,0 0 0,0 0 0,-1 0 1,1 0-1,0 1 0,-1 0 0,1 0 0,-1 0 0,1 0 0,0 1 0,-1 0 0,1-1 0,0 2 0,0-1 1,-1 0-1,1 1 0,0 0 0,0 0 0,1 0 0,-1 0 0,0 1 0,1-1 0,-1 1 0,1 0 0,0 0 1,0 1-1,0-1 0,0 0 0,1 1 0,0 0 0,-1-1 0,1 1 0,0 0 0,1 0 0,-1 1 0,1-1 1,0 0-1,0 0 0,0 1 0,0-1 0,1 0 0,0 1 0,0-1 0,0 0 0,0 1 0,1 1 1,3 2-103,1 1-1,0-1 1,0 1-1,1-1 0,0-1 1,0 1-1,1-1 1,0 0-1,0-1 0,1 0 1,-1 0-1,2 0 1,3 1 103,8 8-239,10 8-113,-22-20 335,0 2 1,-1-1 0,0 1 0,0 0-1,0 0 1,-1 1 0,0 0 0,0 0-1,0 1 1,-1 0 0,0 0 0,0 0-1,-1 0 1,1 1 0,-2-1-1,1 1 1,-1 0 0,0 1 0,-1-1-1,0 0 1,0 1 0,-1 3 16,-4 8 2,-1 0 1,-2-1 0,0 1-1,0-2 1,-2 1 0,-1-1-1,0 0 1,-1 0-1,-1-1 1,-11 13-3,13-15 1,-84 121 30,-82 141-78,136-173-1877,34-31-3525,10-43 570</inkml:trace>
  <inkml:trace contextRef="#ctx0" brushRef="#br0" timeOffset="-5898.95">14929 5678 16047,'0'0'2109,"0"0"-150,0 0-155,0 0-576,-12 4-507,-74 37 720,35 21-551,50-60-884,0 0 0,0 0 0,0 0 0,0 0 0,0 0 0,1 0 0,-1 0 0,1 0 0,-1 0 0,1 0 0,0 0 0,0 0 0,0 0 0,0 0 0,0 1 0,0-1 0,0 0 0,1 0 0,-1 0 0,1 0 0,-1 0 0,1 0 0,0 0 0,0 0 0,0 0 0,0 0 0,0-1-1,1 1 1,-1 0 0,0-1 0,1 1 0,-1-1 0,1 1 0,-1-1 0,1 0 0,1 1-6,6 2-3,0-1 0,0 0 0,0 0 0,1-1 0,-1-1-1,1 1 1,-1-1 0,1-1 0,-1 0 0,1 0 0,0-1-1,-1 0 1,1-1 0,-1 0 0,0 0 0,0-1 0,1 0 0,-2-1-1,1 0 1,0 0 0,-1-1 0,8-6 3,-9 6 59,0-1-1,0 0 1,0 0 0,-1-1 0,0 0-1,-1 0 1,1 0 0,-1-1-1,-1 0 1,1 0 0,-1 0 0,-1 0-1,0-1 1,0 0 0,0 1-1,-1-1 1,0 0 0,-1 0 0,0 0-1,-1 0 1,0-1 0,0 0-59,0 7-42,0-1-1,0 1 1,-1 0 0,1 0 0,-1-1-1,0 1 1,0 0 0,0 0 0,0 0 0,0 0-1,-1 0 1,1 0 0,-1 0 0,0 0 0,0 1-1,0-1 1,0 1 0,0-1 0,-1 1-1,1 0 1,-1 0 0,0 0 0,1 0 0,-1 1-1,0-1 1,0 1 0,0-1 0,0 1 42,-61-10-6655,39 11 372</inkml:trace>
  <inkml:trace contextRef="#ctx0" brushRef="#br0" timeOffset="-5557.654">16038 5201 15663,'0'0'3609,"3"-12"-1319,10-39 139,-28 114 2130,-8 44-2700,-11 54-1626,33-159-252,-43 232-929,39-155-2536,8 0-3879,3-41-158</inkml:trace>
  <inkml:trace contextRef="#ctx0" brushRef="#br0" timeOffset="-5240.727">16526 5609 13581,'1'-14'3662,"3"-42"-2012,-11 35 3203,-12 37-3247,-65 145 444,73-134-1906,1-6-96,2 0 1,1 0-1,1 1 0,0 0 1,2 0-1,-1 16-48,4-31-73,1 0 1,0-1-1,0 1 0,0 0 0,1-1 0,0 1 1,1-1-1,-1 1 0,1-1 0,1 1 0,-1-1 0,1 0 1,0 0-1,0 0 0,1-1 0,0 1 0,0-1 1,0 1-1,0-1 0,1-1 0,0 1 0,0-1 1,0 0-1,3 2 73,2 0-79,-1-1 1,1 0-1,0 0 1,0-1 0,1-1-1,-1 1 1,1-2-1,0 1 1,0-2 0,0 1-1,0-1 1,0-1-1,0 0 1,0-1 0,0 0-1,0 0 1,0-2-1,0 1 1,0-1 78,4-2 112,-1 0 1,0-1-1,0-1 1,0 0-1,-1-1 0,0 0 1,-1-1-1,0-1 0,0 0 1,-1 0-1,0-1 1,-1 0-1,0-1 0,-1-1 1,0 1-1,-1-1 1,-1-1-1,0 1 0,0-1 1,2-11-113,-3 6 142,0-1 0,-2-1-1,0 1 1,-1-1 0,-2 1 0,0-1 0,-1 0 0,-1 0 0,-2-12-142,2 24-37,-1 0 0,0 1 0,0-1 0,-1 0 0,0 1 0,-1 0 0,0 0 0,0 0 0,-1 0 0,1 0 0,-2 1 1,1 0-1,-1 0 0,0 0 0,-1 1 0,1 0 0,-1 0 0,-1 1 0,1 0 0,-1 0 0,1 1 0,-9-4 37,-95-11-5973,62 19-87</inkml:trace>
  <inkml:trace contextRef="#ctx0" brushRef="#br0" timeOffset="-4399.094">15404 5060 14670,'0'0'1826,"0"0"288,0 0 32,107-45-897,-49 37-352,14 5 64,7 0-129,8 3-127,0 0-321,-3-2-223,-5 2-161,-11 0-65,-13 0-95,-6 0-929,-15 0-1217,-5 6-1570,-7-3-5124</inkml:trace>
  <inkml:trace contextRef="#ctx0" brushRef="#br0" timeOffset="-3806.104">16617 5549 11082,'0'0'5873,"0"0"-3140,0 0-624,0 0 154,0 0-790,0 0-725,0 0-316,-7 15-63,-37 108-28,-30 191-859,70-290 165,2-6 20,2-34 352,5-15 31,1 1 1,2 0-1,1 1 0,1 0 1,1 0-1,2 1 0,1 1 0,1 0 1,1 0-1,1 2 0,2 0 0,1 1-50,-14 15-133,1 0 0,0 1 0,0 0 0,0 1 0,1-1 0,1 2-1,-1-1 1,1 1 0,0 0 0,1 1 0,-1 0 0,1 0-1,0 1 1,0 1 0,0-1 0,1 2 0,-1-1 0,1 2 0,0-1-1,-1 1 1,1 1 0,0 0 0,0 1 0,-1 0 0,1 0 0,0 1-1,-1 0 1,0 1 0,1 0 0,-1 1 0,0 0 0,0 1 0,-1 0-1,2 2 134,18 21-3865,-6 2-2637</inkml:trace>
  <inkml:trace contextRef="#ctx0" brushRef="#br0" timeOffset="-2912.201">17609 5645 5477,'12'-109'15193,"-12"107"-15022,0-1 0,0 1 0,0-1 0,0 1 0,-1-1 0,1 1 0,-1 0 0,1-1 0,-1 1 0,0 0 0,0-1 0,0 1 0,0 0 0,0 0 0,-1 0 0,1 0 0,-1 0 0,1 0 0,-1 0 0,0 0 0,0 1 0,1-1 0,-1 1 0,0-1 0,-1 1 0,1 0 0,0 0 0,0 0-171,-4-1 35,0 1-1,0 0 1,1 0-1,-1 1 1,0-1 0,0 1-1,0 1 1,0-1-1,1 1 1,-1 0-1,0 0 1,0 1 0,1-1-1,-1 1 1,1 1-1,0-1 1,-3 2-35,-10 6-135,1 0 0,1 1-1,-1 1 1,2 0 0,0 2 0,0-1-1,1 2 1,1 0 0,0 0 0,2 1-1,-1 1 1,2 0 0,0 0 0,1 1-1,1 1 1,1-1 0,0 1 0,2 0-1,0 1 1,1-1 0,-1 18 135,5-30-76,0 0-1,1 0 1,0 0 0,0 0-1,0 0 1,1 0 0,0 0-1,0-1 1,1 1 0,0-1 0,0 1-1,1-1 1,-1 0 0,1 0-1,1-1 1,-1 1 0,1-1-1,0 0 1,0 0 0,0 0-1,1-1 1,0 0 0,0 0 0,0 0-1,0-1 1,0 0 0,1 0-1,0-1 1,-1 1 0,1-2-1,0 1 1,0-1 0,0 0-1,3 0 78,0 0 77,0 0 1,0-1 0,-1 0 0,1-1 0,0 0 0,0-1 0,-1 0 0,1 0 0,-1-1 0,1 0 0,-1-1 0,0 0 0,0 0 0,-1-1-1,1 0 1,-1-1 0,0 0 0,-1 0 0,1 0 0,-1-1 0,0 0 0,-1-1 0,0 0 0,0 0 0,-1 0 0,0 0 0,0-1 0,0-1-79,18-49 1301,-2-1 1,-3-1 0,4-30-1302,-15 60 280,-5 25-183,-1 4-56,1-1 0,-1 1 0,0-1 0,0 1 0,-1-1 0,1 1 0,0-1 0,-1 0 0,0 1 0,1-1 0,-1 0 0,0 1 0,0-1-1,-1 0 1,1 1 0,0-1 0,-1 0 0,0 1 0,0-1 0,1 1 0,-2-1 0,1 1 0,0 0 0,0-1 0,-2-1-41,0 5 18,0 0 1,0 0 0,0 0-1,0 1 1,0-1-1,0 1 1,0 0-1,1 0 1,-1 0-1,1 0 1,-1 0-1,1 0 1,0 1 0,0-1-1,0 1 1,0-1-1,0 1 1,1 0-1,-2 2-18,-8 14-40,1 1 0,1 0 0,0 1-1,2 0 1,0 0 0,1 1 0,2-1 0,0 1-1,1 0 1,1 1 0,1-1 0,1 0-1,2 0 1,0 0 0,1 6 40,-1-21-249,-1 0 0,1 0-1,0 0 1,1 0 0,-1 0 0,1 0 0,1-1 0,-1 1-1,1-1 1,0 0 0,1 0 0,0-1 0,-1 1-1,2-1 1,-1 0 0,1 0 0,-1-1 0,1 0-1,0 0 1,1 0 0,-1-1 0,1 0 0,-1 0 0,1 0-1,0-1 1,0 0 0,0 0 0,7 0 249,0-2 109,0 0-1,0-1 1,0 0 0,0-1-1,0-1 1,-1 0 0,1-1 0,-1 0-1,0-1 1,0 0 0,-1-1 0,1-1-1,-1 0 1,-1-1 0,1 0-1,-1 0 1,-1-2 0,0 1 0,0-1-1,-1 0 1,0-1 0,0-1-109,6-8 471,-1 0 1,-1-1-1,0-1 1,-2 0-1,-1 0 1,0-1-1,-2 0 1,-1-1 0,0 0-1,-2 0 1,-1 0-1,-1-4-471,-7-5 418,4 33-414,0-1 0,0 1 0,0-1 0,-1 1 0,1-1-1,0 1 1,-1 0 0,1-1 0,0 1 0,-1 0 0,1-1 0,0 1-1,-1 0 1,1 0 0,-1-1 0,1 1 0,0 0 0,-1 0 0,1 0-1,-1 0 1,1-1 0,-1 1 0,1 0 0,-1 0 0,1 0 0,0 0-1,-1 0 1,1 0 0,-1 0 0,1 0 0,-1 0 0,1 1-1,-1-1 1,1 0 0,-1 0 0,1 0 0,0 0 0,-1 1 0,1-1-1,-1 0 1,1 0 0,0 1 0,-1-1 0,1 0 0,0 1 0,-1-1-1,1 0 1,0 1 0,-1-1 0,1 1 0,0-1 0,0 0 0,-1 1-1,1-1 1,0 1 0,0-1 0,0 1 0,0-1 0,0 1 0,0-1-1,0 1 1,0-1 0,0 0 0,0 1 0,0-1 0,0 1-4,-7 14-5,2 0 0,0 0 0,0 1 0,1 0 0,1 0 0,1 0 0,0 0 0,1 0 0,1 0 0,1 1 0,0-1 1,1 0-1,1 3 5,-2-12-108,1 1 0,0 0 1,0-1-1,1 1 1,0-1-1,0 0 1,0 0-1,1 0 0,0-1 1,1 1-1,0-1 1,0 0-1,0 0 1,0 0-1,1-1 0,0 0 1,0 0-1,1 0 1,-1-1-1,1 0 1,0 0-1,0-1 0,0 0 1,0 0-1,1-1 1,-1 0-1,1 0 0,0 0 1,0-1-1,-1-1 1,1 1-1,0-1 1,2-1 107,8 1 93,-1-1 1,1-1-1,-1 0 1,0-2-1,0 0 1,0 0-1,-1-2 1,0 0 0,0-1-1,0-1 1,-1 0-1,0-1 1,0 0-1,-1-2 1,-1 1-1,1-2 1,-2 0-1,0 0 1,0-1 0,-1-1-1,2-3-93,-4 5 224,1 1 1,-1-1-1,-1-1 0,0 0 0,-1 0 0,-1-1 1,0 1-1,0-1 0,-2 0 0,1-1 0,1-14-224,-7 29 0,1-1-1,0 1 0,-1-1 0,1 1 0,-1 0 0,1-1 0,-1 1 0,0 0 0,1 0 0,-1-1 0,1 1 0,-1 0 0,1 0 0,-1 0 0,0 0 0,1 0 0,-1 0 0,1 0 0,-1 0 0,0 0 0,1 0 0,-1 0 1,1 0-1,-1 0 0,0 1 0,1-1 0,-1 0 0,1 0 0,-1 0 0,1 1 0,-1-1 0,1 0 0,-1 1 0,1-1 0,-1 1 0,1-1 0,0 1 0,-1-1 0,1 0 0,-1 1 0,1-1 0,0 1 0,0 0 1,-1-1-1,1 1 0,0-1 0,0 1 0,0-1 0,-1 1 0,1 0 0,0-1 0,0 1 0,0-1 0,0 1 0,0 0 0,0 0 1,-150 299-1233,142-268-166,33-48 1298,42-55 677,-60 60-451,0 0 1,1 1-1,0 0 1,0 0 0,1 1-1,1 0 1,0 1 0,0 0-1,0 0 1,1 1-1,0 1 1,0 0 0,1 0-1,0 1 1,0 1-1,0 0 1,1 0 0,-1 1-1,1 1 1,0 0 0,5 1-126,-14 1 39,1 1 0,-1 1 0,0-1 0,1 1 0,-1 0 0,0 0 0,0 0 0,0 0 0,0 1 0,0-1 0,-1 1 0,1 0 0,-1 0 0,0 1 0,0-1 0,0 1 0,0-1 0,0 1 0,-1 0 0,0 0 0,0 0 0,0 0 0,0 0 0,-1 1 0,1-1 0,-1 1 0,0-1 0,-1 1-39,3 4-311,-2 1 0,1 0 0,-1-1 0,-1 1-1,0 0 1,0-1 0,-1 1 0,0 0 0,0-1 0,-1 1 0,-1-1 0,0 0-1,0 1 312,-20 29-9625,11-25-432</inkml:trace>
  <inkml:trace contextRef="#ctx0" brushRef="#br0" timeOffset="-2678.548">18073 5555 20499,'0'0'929,"0"0"577,0 0 736,0 0-1409,0 0-833,55-86-1346,-5 62-3458,1-5-15055</inkml:trace>
  <inkml:trace contextRef="#ctx0" brushRef="#br0" timeOffset="-2187.42">25970 2200 17200,'16'-99'3071,"4"-23"3884,-22 260-5151,-3 8-1588,2 3-1327,-7 0 0,-7-1 0,-9 17 1111,21-133-775,-2-1 1,-2-1 0,-1 0 0,-1 0 0,-1-1 0,-2 0 0,-1-1 0,-1 0 0,-1-2 0,-12 14 774,25-36 97,0 0 1,0 0-1,0 0 1,0-1-1,-1 0 0,1 0 1,-1 0-1,0 0 1,0-1-1,0 0 1,0 0-1,0 0 0,-1 0 1,1-1-1,-1 0 1,1 0-1,-1-1 1,1 0-1,-1 0 0,1 0 1,-1 0-1,1-1 1,-1 0-1,1 0 0,0 0 1,-1-1-1,1 0 1,0 0-1,0 0 1,0-1-1,0 1 0,0-1-97,-22-17 612,1 0-1,1-2 0,1-1 0,1-1 0,-15-19-611,4 5 393,32 35-328,1 3-25,0 0 1,0 0 0,0-1 0,0 1 0,1 0 0,-1-1 0,0 1-1,0-1 1,0 1 0,1-1 0,-1 1 0,0-1 0,1 1 0,-1-1-1,0 1 1,1-1 0,-1 0 0,1 0 0,-1 1 0,1-1-1,-1 0 1,1 0 0,0 1 0,-1-1 0,1 0 0,0 0 0,0 0-1,0 0 1,-1 1 0,1-1 0,0 0 0,0 0 0,0 0 0,0 0-1,0 0 1,1 0 0,-1 1 0,0-1 0,0 0 0,1 0-1,-1 0 1,0 0 0,1 1 0,-1-1 0,1 0 0,-1 0 0,1 1-1,-1-1 1,1 0 0,-1 1 0,1-1 0,0 0-41,361 15 496,-301-12-410,365 0 138,-357-15-2947,-82 6-2866,-13 7 37</inkml:trace>
  <inkml:trace contextRef="#ctx0" brushRef="#br0" timeOffset="-1872.005">24720 4259 1441,'0'0'12909,"0"0"-11468,1 84 1282,-2-20-1,-1 9-864,1 3-577,-5 1 0,6-1-416,-6-3-224,3-3-513,-3 3-128,1-1-1538,0 1-1280,-2-9 1024,6-8-2850,-1-15-6119</inkml:trace>
  <inkml:trace contextRef="#ctx0" brushRef="#br0" timeOffset="-1593.741">25245 4669 8520,'25'-142'7960,"-25"142"-7841,-1 0-1,1 1 1,0-1 0,-1 0 0,1 0 0,0-1 0,-1 1 0,1 0 0,-1 0 0,1 0 0,0 0 0,-1 0 0,1 0 0,0 0 0,-1-1 0,1 1 0,0 0 0,-1 0-1,1 0 1,0-1 0,-1 1 0,1 0 0,0-1 0,0 1 0,-1 0 0,1 0 0,0-1 0,0 1 0,0 0 0,-1-1 0,1 1 0,0-1 0,0 1 0,0 0 0,0-1-1,0 1 1,0 0 0,0-1 0,0 1 0,0-1 0,0 1 0,0 0 0,0-1 0,0 1 0,0-1 0,0 1 0,0 0 0,0-1 0,0 1 0,1 0 0,-1-1-119,-22 34 1410,19-28-1391,-32 54 347,3 2 0,2 1 0,3 1 1,3 1-1,-1 18-366,20-66-71,1 0 0,0 0 0,2 1 1,0-1-1,1 0 0,0 1 0,1 0 0,2 6 71,-1-17-16,-1 0 0,2-1 0,-1 0 0,1 1-1,-1-1 1,2 0 0,-1 0 0,0 0 0,1 0-1,0 0 1,0 0 0,1-1 0,-1 0 0,1 1-1,0-1 1,0-1 0,0 1 0,1 0 0,-1-1-1,1 0 1,0 0 0,0-1 0,0 1 0,0-1-1,0 0 1,2 0 16,12 1 45,0-2 0,0 0 0,0-1 0,1-1 0,-1-1 0,-1 0 0,1-2 0,0 0 0,-1-1 0,0-1 0,0-1 0,0 0 0,-1-1 0,0-1-1,0-1 1,-1 0 0,-1-1 0,0-1 0,11-10-45,-4 1 132,-1 0-1,0-2 1,-2 0 0,0-1-1,-2-1 1,-1-1-1,-1 0 1,-1-2 0,-1 1-1,-1-1 1,-2-1-1,-1 0 1,-1 0 0,-2-1-1,-1 0 1,-1 0-1,-1-1 1,-2 1 0,-1 0-1,-2-10-131,2 27-160,0 0 0,-1 0 0,0-1 0,-1 1 1,-1 0-1,0 0 0,0 1 0,-2-1 0,1 1 0,-1 0 0,-7-12 160,7 18-374,1 0 0,-1 0 0,0 0 1,-1 1-1,1 0 0,-1 0 0,0 0 0,0 0 0,0 1 0,-1 0 0,0 1 1,0-1-1,0 1 0,-1 0 374,-54-11-4874,2 11-2370</inkml:trace>
  <inkml:trace contextRef="#ctx0" brushRef="#br0" timeOffset="-1086.842">25960 4101 17713,'10'-134'1777,"-10"135"-1747,0-1 0,0 0 0,0 1 0,0-1 0,0 0 0,0 1 0,0-1 0,0 1 0,0-1 0,0 0 0,0 1 0,-1-1 0,1 0 0,0 0 0,0 1-1,0-1 1,0 0 0,-1 1 0,1-1 0,0 0 0,0 0 0,-1 1 0,1-1 0,0 0 0,-1 0 0,1 1 0,0-1 0,-1 0 0,1 0 0,0 0 0,-1 0 0,1 0-1,0 0 1,-1 1 0,1-1 0,0 0 0,-1 0 0,1 0 0,0 0 0,-1 0 0,1 0 0,0 0 0,-1-1 0,1 1 0,0 0 0,-1 0-30,0 7-7,0 0 0,1 0 1,-1 0-1,1 0 0,1 0 0,-1 0 1,1 0-1,1 0 0,-1-1 1,1 1-1,0 0 0,1-1 0,-1 1 1,1-1-1,1 0 0,-1 0 1,1 0-1,0 0 0,1-1 0,-1 0 1,1 0-1,0 0 0,0 0 1,0-1-1,1 1 0,0-1 0,0-1 1,0 1-1,0-1 0,0 0 1,5 1 6,-9-4 37,0-1 1,0 1-1,-1 0 0,1-1 1,0 1-1,0-1 1,-1 0-1,1 0 1,0 1-1,-1-1 1,1 0-1,-1 0 1,1-1-1,-1 1 1,0 0-1,1 0 1,-1-1-1,0 1 1,0-1-1,0 1 1,0-1-1,0 1 1,0-1-1,0 0 0,-1 1 1,1-1-1,-1 0 1,1 0-1,-1 1 1,1-1-1,-1 0 1,0 0-1,0 0 1,0 0-1,0 1 1,0-1-1,-1 0 1,1 0-1,0 0 1,-1 1-1,1-1 1,-1 0-1,0 0 1,0 1-1,1-1 1,-1 1-1,0-1 0,-1 1 1,1-2-38,-2-12 64,-1 0-1,0 0 1,0 1-1,-2-1 1,0 1-1,0 0 1,-2 1 0,1-1-1,-2 1 1,0 1-1,-2-2-63,10 12-1,0 1 0,-1-1 1,1 1-1,-1-1 0,1 1 0,-1-1 0,0 1 0,1 0 0,-1 0 0,0 0 0,0 0 1,0 0-1,0 1 0,0-1 0,0 0 0,0 1 0,0 0 0,0-1 0,0 1 0,0 0 1,0 0-1,0 0 0,0 0 0,0 0 0,0 1 0,0-1 0,0 1 0,0-1 0,0 1 1,0 0-1,0 0 0,0-1 0,0 1 0,1 1 0,-1-1 0,0 0 0,1 0 0,-1 1 1,1-1-1,-1 1 0,1-1 0,-1 1 0,1 0 0,0-1 0,0 1 0,0 0 0,0 0 1,0 0-1,1 0 0,-1 0 0,0 0 0,1 0 0,-1 0 0,1 0 1,-3 17-36,2 1 0,-1-1 0,2 1 0,1 0-1,0-1 1,2 0 0,0 1 0,1-1 0,1 0-1,1 0 1,0-1 0,2 0 0,0 0 0,1-1-1,0 0 1,2 0 0,0-1 0,9 10 36,48 48-139,-68-71 208,0 0-1,0 0 0,0 0 1,0 0-1,0 0 1,0 0-1,-1 0 0,0 0 1,1 0-1,-1 0 1,0 0-1,-1 0 0,1 0 1,0 0-1,-1-1 1,1 1-1,-1-1 0,0 1 1,0-1-1,0 0 1,0 1-1,-1-1 0,1 0 1,0-1-1,-1 1 1,0 0-1,1-1 1,-2 2-69,-8 8 97,-44 44 10,3 4-1,2 1 1,-1 9-107,38-49-222,1 1 1,0 0-1,2 1 1,1 0-1,0 1 1,2 0-1,1 0 1,0 1-1,2 0 1,1 0-1,1 0 1,0 3 221,2-6-1427,0 1 1,2 0 0,0 0 0,1-1-1,1 1 1,5 15 1426,9 4-5210</inkml:trace>
  <inkml:trace contextRef="#ctx0" brushRef="#br0" timeOffset="-848.281">26233 5100 13421,'5'-17'4420,"17"-56"-1932,-21 71-2297,0 0 0,0 0 1,0 0-1,0 0 1,-1 0-1,1 0 0,0 0 1,-1-1-1,0 1 0,1 0 1,-1 0-1,0-1 1,0 1-1,0 0 0,0-1 1,-1 1-1,1 0 1,-1 0-1,1 0 0,-1-1 1,0 1-1,0 0 1,0 0-1,0 0 0,0 0 1,0 0-1,-1 0 1,1 1-1,-1-1 0,1 0 1,-1 1-1,0-1 0,1 1 1,-1-1-1,0 1 1,0 0-1,0 0 0,-1-1-191,-50-3 1295,52 5-1321,-38 8 186,38-8-159,1 0-1,-1 0 0,0 0 0,1 1 1,-1-1-1,0 0 0,1 0 1,-1 1-1,1-1 0,-1 0 0,1 1 1,-1-1-1,1 1 0,-1-1 1,1 1-1,-1-1 0,1 1 0,-1-1 1,1 1-1,0-1 0,-1 1 1,1-1-1,0 1 0,-1 0 0,1-1 1,0 1-1,0 0 0,0-1 1,-1 1-1,1 0 0,0-1 0,0 1 1,0 0-1,0-1 0,0 1 1,1 0-1,-1-1 0,0 1 0,0 0 1,0-1-1,0 1 0,1-1 1,-1 1-1,0 0 0,1-1 0,-1 1 1,0-1-1,1 1 0,-1-1 1,1 1-1,-1-1 0,1 1 0,-1-1 1,1 1-1,-1-1 0,1 1 0,10 7-20,1-1 0,0 0 0,1 0 0,-1-1 0,1-1 0,0 0 0,1-1 0,-1 0 0,6 0 20,-11-2-12,-4 1 13,1-1 1,-1 0-1,1 0 1,0 0-1,-1-1 1,1 1-1,0-1 1,0 0-1,0 0 1,0-1-1,0 0 1,0 0-1,0 0 1,0 0-1,0-1 1,0 0-1,0 0 1,0 0-1,0 0 1,0-1-1,-1 0 1,1 0-1,-1 0 1,1-1-1,-1 1 0,0-1 1,0 0-1,0 0 1,0-1-1,-1 1 1,1-1-1,-1 0 1,0 0-1,0 0 1,0 0-1,2-4-1,-3-3-4,0 1 0,0 0-1,-1-1 1,-1 1-1,0-1 1,0 0-1,-1 1 1,0-1 0,-1 1-1,0 0 1,0 0-1,-1-1 1,-3-4 4,-12-12-4045,-7 9-4040,12 13-3991</inkml:trace>
  <inkml:trace contextRef="#ctx0" brushRef="#br0" timeOffset="-438.034">26930 4536 14734,'0'0'4532,"0"0"-1937,0 0-828,0 0-427,14-3-801,89-8-363,236 29-2146,-323-24 2005,-38-6 233,15 9-181,-358-145 724,371 161-832,73 49 16,-48-41 28,-2 1 1,0 2 0,-2 1-1,0 1 1,-2 1-1,-1 2 1,16 25-24,-36-48-67,0 0 0,0 1 0,-1-1 0,1 1 0,-2 0 0,1 0 0,-1 0 0,0 0 0,-1 0 0,1 0 0,-1 0 0,-1 1 0,1-1 0,-1 0 0,-1 1 0,1-1 0,-1 0 0,-1 0 0,1 0 0,-1 1 0,0-1 0,-1-1 0,0 1 0,0 0 0,0-1 0,-1 1 0,0-1 0,0 0 0,0 0 0,-1-1 0,-1 2 67,-76 58-6352,37-40-1784</inkml:trace>
  <inkml:trace contextRef="#ctx0" brushRef="#br2" timeOffset="10532.796">25118 1077 15343,'0'0'2103,"0"0"-881,0 0-42,13-4-166,521-111 438,-461 97-544,-2-4-1,0-2 1,1-5-908,-66 27 132,-2 1-3,-1-1 0,1 1 0,-1-1 0,1 1 0,-1-1 0,1 0 0,-1-1 1,0 1-1,0 0 0,0-1 0,0 0 0,-1 0 0,1 1 0,-1-2 0,1 1 0,-1 0 1,0 0-1,1-3-129,-4 4 118,-1 0 1,1 0 0,0 1 0,-1-1-1,1 0 1,-1 1 0,0-1-1,0 1 1,1 0 0,-1 0 0,0-1-1,0 1 1,0 0 0,0 1 0,0-1-1,-1 0 1,1 1 0,0-1-1,0 1 1,0-1 0,-1 1 0,1 0-1,0 0 1,0 0 0,-1 0-1,1 1 1,0-1 0,0 0 0,0 1-1,-2 0-118,-1-1 154,-1 0-122,0 1 0,-1 0 1,1 0-1,0 0 0,0 0 0,0 1 0,0 0 0,0 1 0,0-1 0,0 1 1,1 0-1,-1 0 0,1 1 0,0 0 0,0 0 0,0 0 0,1 0 0,-1 1 1,1 0-1,0 0 0,0 0 0,1 0 0,0 1 0,0-1 0,0 1 0,0 0 0,1 0 1,0 0-1,-1 3-32,-4 19 125,0 0 1,2 1-1,1-1 1,1 1-1,1 25-125,2-51-1,-5 98-1976,4 0-1,5 0 0,5 0 1,5 7 1977,-6-79-4554,2-5-1943</inkml:trace>
  <inkml:trace contextRef="#ctx0" brushRef="#br2" timeOffset="11132.945">26217 1165 7047,'0'0'7303,"0"0"-4549,0 0-1729,0 14 278,16 103 1686,-15-113-2923,-1 0 0,1 0-1,0-1 1,1 1 0,-1-1-1,1 1 1,0-1 0,-1 0-1,1 0 1,1 1-1,-1-1 1,0-1 0,1 1-1,0 0 1,-1-1 0,1 1-1,0-1 1,0 0 0,0 0-1,1 0 1,-1 0 0,1 0-1,-1-1 1,1 0 0,-1 1-1,1-1 1,0-1 0,-1 1-1,1 0 1,1-1-66,8-3 200,0-1-1,0 0 0,-1-1 1,1-1-1,-1 0 1,0 0-1,-1-1 1,1-1-1,-1 0 1,-1 0-1,1-1 1,-2 0-1,1-1 1,-1 0-1,-1-1 0,0 0 1,0 0-1,-1-1 1,0 0-1,-1 0 1,-1 0-1,2-8-199,-1 11 138,-1-1-1,-1 0 1,0 0-1,0 0 1,-1-1-1,-1 0 0,1 1 1,-2-1-1,1 0 1,-2 0-1,1 0 1,-2 0-1,1 0 1,-1 0-1,-1 1 1,-1-4-138,-1 11 12,0 0 1,0 0 0,0 1-1,0 0 1,0 0 0,-1 0-1,1 0 1,-1 1 0,0-1-1,1 1 1,-1 0-1,0 1 1,0-1 0,1 1-1,-1 0 1,0 0 0,0 0-1,0 1 1,1 0 0,-1 0-1,0 0 1,1 0 0,-1 1-1,1 0 1,-1 0 0,1 0-1,-1 1-12,-11 4-4,0 1 0,1 0 0,0 1 0,0 1 0,1 0 0,1 1 0,0 0 0,0 1 0,1 1 0,1 0 0,0 0 0,0 2 0,2-1 0,0 1-1,0 0 1,1 1 0,1 0 0,1 0 0,0 0 0,2 1 0,-1 0 0,2 0 0,0 0 0,1 0 0,1 14 4,2-22-34,0 0-1,1 0 1,0-1 0,0 1 0,1 0-1,0-1 1,0 1 0,1-1 0,0 0-1,1 0 1,0-1 0,0 1 0,1-1-1,-1 0 1,1-1 0,1 1 0,0-1-1,0 0 1,0-1 0,0 0 0,1 0 0,0 0-1,0-1 1,2 0 34,9 5-38,0-2 0,1 0 0,0-1 0,0-1 0,0-1 0,1-1 1,0-1-1,-1-1 0,1 0 0,2-2 38,11-3 70,-1-2 1,0-2-1,-1-1 0,0-1 1,0-2-1,-1-1 1,0-1-1,-1-2 0,-1-1 1,-1-1-1,0-2 1,-2-1-1,0-1 1,-1 0-1,-2-2 0,0-1 1,-1-1-1,-2-1 1,-1-1-1,-1-1 0,9-19-70,-17 32 64,-1-1-1,-1 0 0,0 0 0,-1 0 0,-1-1 0,-1 0 0,0-1 0,-2 1 0,0-1 0,-1 1 0,0-17-63,-2 33 6,0 0 0,0 0 0,-1 0 0,1 0-1,0 0 1,-1 0 0,0 0 0,1 0-1,-1 0 1,0 1 0,0-1 0,0 0 0,0 0-1,0 1 1,0-1 0,-1 1 0,1-1-1,-1 1 1,1-1 0,-1 1 0,1 0 0,-1 0-1,0 0 1,1 0 0,-1 0 0,0 0-1,0 0 1,0 1 0,0-1 0,0 1-1,0-1 1,0 1 0,0 0 0,0-1 0,0 1-1,0 0 1,0 1 0,-1-1-6,-72 28 133,63-20-125,0 1 1,1 1 0,1 0-1,0 0 1,0 1 0,1 0-1,0 0 1,1 1-1,0 0 1,1 1 0,0 0-1,1 0 1,1 0 0,0 1-1,1 0 1,0 0-1,1 0 1,1 0 0,0 0-1,1 1 1,0-1-1,1 1 1,1-1 0,0 0-1,1 1 1,3 7-9,94 217-21,-88-186-716,-12-52 631,0 0 1,0-1-1,0 1 0,0 0 0,0-1 1,-1 1-1,1 0 0,0-1 1,0 0-1,-1 1 0,1-1 1,0 0-1,0 0 0,-1 1 0,1-1 1,0 0-1,-1 0 0,1-1 1,0 1-1,-1 0 0,1 0 1,0-1-1,0 1 0,-1 0 0,1-1 1,0 1-1,0-1 0,0 0 1,-1 1-1,1-1 0,0 0 1,0 0-1,0 0 0,0 0 0,1 0 1,-1 0-1,0 0 0,0 0 1,0 0-1,0-1 106,-1-2-525,0 0 0,0-1 0,0 1 0,0 0 0,1-1 0,0 0 0,0 1 0,0-1 0,0 0 0,1 1 0,0-1 0,0 0 0,0 1 0,0-1 0,1 0 0,0 1 0,0-1 0,0 0 0,0 1 0,1-1 0,0 1 0,0 0 0,0 0 0,0-1 0,1 1 0,0 1 525,15-28-6155</inkml:trace>
  <inkml:trace contextRef="#ctx0" brushRef="#br2" timeOffset="11320.617">27403 916 13261,'0'0'3897,"0"0"-828,8-13-298,29-39-230,-14 39 2628,-18 39-3926,-5-21-1276,-1 238 683,-5-100-451,18 189-7780,-8-300 2590,2-6-1143</inkml:trace>
  <inkml:trace contextRef="#ctx0" brushRef="#br2" timeOffset="11507.658">27491 1431 7303,'1'-16'3571,"5"-55"-741,-5 66-2475,0 0 1,1 0-1,0 0 1,0-1-1,0 2 1,0-1 0,1 0-1,0 0 1,0 1-1,0-1 1,0 1-1,1 0 1,-1 0-1,1 0 1,0 1 0,1-1-1,-1 1 1,1 0-356,78-35 2947,13 9-1791,0 5 0,63-7-1156,-130 28-1351,-38 17-4655,-13-3 300</inkml:trace>
  <inkml:trace contextRef="#ctx0" brushRef="#br2" timeOffset="11668.18">26307 1731 18802,'0'0'1665,"0"0"-992,121 28 1441,-35-39 609,27-6-1346,17-8-833,19-1-191,14-5-321,-1-2-32,-3-3 128,-19 6 96,-12 4-96,-22 2 0,-17 11-128,-25 3-416,-20 9-1314,-22 1-2273,-21 7-3653</inkml:trace>
  <inkml:trace contextRef="#ctx0" brushRef="#br2" timeOffset="11855.031">26493 1982 16976,'138'9'2915,"29"-15"-737,25-12 1313,26-7-1313,17-2-961,5-6-416,-2 5-224,-16-1-193,-17 6-224,-28 6-160,-32 3-480,-38 8-1218,-43 6-3683,-44 0-8392</inkml:trace>
  <inkml:trace contextRef="#ctx0" brushRef="#br3" timeOffset="52304.654">22125 981 15663,'0'0'2520,"0"0"-374,0 0 469,0 0-378,0 0-561,0 0-464,0 0-379,4-11-433,-1 4-363,-2 4-31,0 0-1,0 0 1,0 1 0,0-1 0,1 0 0,-1 1-1,1-1 1,0 0 0,0 1 0,0 0-1,0-1 1,0 1 0,0 0 0,0 0 0,1 0-1,-1 1 1,1-1 0,-1 0 0,1 1 0,0 0-1,0 0 1,0 0 0,0 0 0,-1 0-1,1 0 1,1 1-6,116-12 119,-40 6-117,-1-4 0,71-18-2,-149 28 14,0 0 0,0 0 1,0 0-1,0 0 0,0 0 0,0-1 0,0 1 1,-1 0-1,1 0 0,0 0 0,0-1 0,0 1 1,0-1-1,-1 1 0,1 0 0,0-1 0,-1 1 1,1-1-1,0 0 0,-1 1 0,1-1 0,0 0 1,-1 1-1,1-1 0,-1 0 0,1 0 0,-1 1 1,0-1-1,1 0 0,-1 0 0,0 0 0,1 1 1,-1-1-1,0 0 0,0 0 0,0 0 1,0 0-1,0 0 0,0 0 0,0 1 0,0-1 1,0 0-1,0 0 0,0 0 0,-1 0 0,1 0 1,0 1-1,-1-1 0,1 0 0,-1 0 0,1 0 1,-1 1-1,1-1 0,-1 0 0,1 1 0,-1-1 1,1 0-1,-1 1 0,0-1 0,0 1 0,1-1 1,-1 1-1,-1-1-14,-54-19 1230,31 73-1038,-3 205-213,-47 211-1779,75-461 1694,-1 96-1234,32-50-2696,8-48-2466,-18-15 421</inkml:trace>
  <inkml:trace contextRef="#ctx0" brushRef="#br3" timeOffset="52885.198">22844 1144 10666,'0'0'5931,"0"0"-3128,0 0-1463,0 0 48,0 0-294,0 0-507,0 0-320,7 14-112,23 45-86,-28-55-68,0 1-1,0-1 1,0 1-1,1-1 0,-1 0 1,1 0-1,0 0 1,1-1-1,-1 1 0,1-1 1,-1 0-1,1 1 1,0-2-1,0 1 0,0 0 1,1-1-1,-1 0 1,0 0-1,1 0 1,0 0-1,-1-1 0,1 0 1,0 0-1,0 0 1,0-1-1,2 1 0,-1-4 11,-1 1 0,1-1 0,-1 0 0,0 0 0,0-1 0,0 0 0,-1 0 0,1 0 0,-1 0 0,0-1 0,0 1 0,0-1 0,-1 0 0,0 0 0,0-1 0,0 1 0,-1-1 0,1 0-11,4-6 357,0-1 0,-1-1 0,0 1 0,-1-1 1,-1 0-1,0 0 0,-1 0 0,0 0 1,-1 0-1,-1-1 0,-1 1 0,0-10-357,-1 22 22,0 0 0,0-1 0,0 1 0,0 0 0,0 0 1,-1 0-1,1 0 0,-1 0 0,1 0 0,-1 0 0,0 0 0,0 1 0,0-1 0,0 0 0,0 1 0,0 0 0,0 0 0,-1-1 0,1 1 0,0 1 0,-1-1 0,1 0 0,-1 0 0,1 1 0,-1 0 1,1-1-1,-1 1 0,1 0 0,-1 0 0,1 0 0,-1 1 0,1-1 0,-1 1 0,1-1 0,-1 1 0,1 0 0,0 0 0,-1 0 0,1 0 0,0 0 0,0 0 0,0 1 0,0-1 0,0 1 1,0-1-1,-1 2-22,-10 5-4,0 1 0,0 0 0,1 0 1,0 2-1,1-1 0,0 2 1,1-1-1,0 1 0,1 1 1,0 0-1,1 0 0,1 1 1,0-1-1,0 2 0,2-1 0,0 1 1,0 0-1,1 0 0,1 0 1,1 0-1,0 1 0,1-1 1,1 1-1,0 0 0,1-1 0,3 15 4,-1-22-111,1 0-1,0 0 0,0 0 1,1 0-1,0 0 0,0-1 1,1 0-1,0 0 0,0-1 1,0 0-1,1 0 0,0 0 1,1-1-1,-1 0 1,1 0-1,0-1 0,0 0 1,0 0-1,0-1 0,1 0 1,0-1-1,1 1 112,5 0-138,0 0-1,0 0 1,0-2 0,0 0-1,1 0 1,-1-2 0,0 0 0,0 0-1,0-2 1,0 0 0,0 0 0,12-6 138,-7-1 120,0-2 1,-1 0-1,0-1 1,-1-1-1,0-1 1,-1 0 0,-1-2-1,0 1 1,-2-2-1,0 0 1,-1-1 0,0 0-1,-2-1 1,0-1-1,-1 1 1,-2-2-1,2-4-120,-7 19 147,0 0-1,0-1 0,0 1 1,-1-1-1,0 1 0,-1-1 1,0 0-1,0 0 1,-1 0-1,0 1 0,0-1 1,0 0-1,-1 0 0,-1 0 1,1 1-1,-1-1 0,-1 0-146,3 7 5,0 0 0,0 0 0,-1 0 0,1 1 0,0-1 0,-1 0 0,1 0 0,0 1 0,-1-1 0,1 0 0,-1 1 0,0-1 0,1 0 0,-1 1 0,1-1 0,-1 1 0,0-1-1,1 1 1,-1-1 0,0 1 0,0 0 0,1-1 0,-1 1 0,0 0 0,0 0 0,1-1 0,-1 1 0,0 0 0,0 0 0,0 0 0,0 0 0,1 0 0,-1 0 0,0 0 0,0 0 0,0 0 0,0 1 0,1-1 0,-1 0 0,0 0 0,0 1 0,1-1-1,-1 1 1,0-1 0,0 0 0,1 1 0,-1-1 0,1 1 0,-1 0 0,0-1 0,1 1 0,-1 0 0,0 0-5,-14 42 159,15-16-162,1-1 0,1 0 0,1 1 1,1-1-1,7 21 3,11 104-34,-22-140 0,0 1 1,-1-1-1,-1 0 1,0 1-1,0-1 1,-1 0-1,-1 0 1,1-1-1,-2 1 1,0 0 33,3-7-3,0-1-1,0 0 1,0 0 0,0 0 0,-1 0 0,1 0 0,-1 0 0,0 0-1,0-1 1,0 0 0,0 1 0,0-1 0,0 0 0,-1-1 0,1 1-1,-1 0 1,1-1 0,-1 0 0,1 0 0,-1 0 0,0 0 0,0-1 0,1 1-1,-1-1 1,0 0 0,0 0 0,0-1 0,0 1 0,1-1 0,-1 1-1,-2-2 4,4 2-71,0-1 0,0 1 0,0-1 0,1 0 0,-1 0 0,0 1-1,0-1 1,1 0 0,-1 0 0,0-1 0,1 1 0,-1 0 0,1 0-1,0-1 1,-1 1 0,1-1 0,0 1 0,0-1 0,0 0-1,0 1 1,0-1 0,0 0 0,1 0 0,-1 1 0,0-1 0,1 0-1,0 0 1,-1 0 0,1 0 0,0 0 0,0 0 0,0 0 0,0 0-1,0 0 1,1 0 0,-1 0 0,0 1 0,1-1 0,0-2 71,35-68-6557,-13 44 1582,0 4-2627</inkml:trace>
  <inkml:trace contextRef="#ctx0" brushRef="#br3" timeOffset="53183.847">23788 932 16752,'0'0'3149,"0"0"-693,0 0-214,0 0-720,1 15-636,0 99 262,-28 104-203,20-127-1414,8-32-4705,0-46 1118,4-5-1647,1-2-2422</inkml:trace>
  <inkml:trace contextRef="#ctx0" brushRef="#br3" timeOffset="53463.307">23756 1240 12748,'0'0'2979,"0"0"-449,0 0-31,0 0-738,0 0-736,78-86-224,-31 71 0,3 1-225,6-3-448,7 1-128,4 1 32,4-6-64,1 6 32,-7 2-32,-18 1-1089,-20 10-2306,-23 0-3972</inkml:trace>
  <inkml:trace contextRef="#ctx0" brushRef="#br3" timeOffset="61730.896">19172 932 6919,'0'0'8605,"0"0"-4905,-13-4-1133,-39-13 129,52 17-2613,0 0 0,0-1 0,0 1 0,1 0-1,-1 0 1,0-1 0,0 1 0,0 0 0,0-1 0,0 1 0,0 0-1,0-1 1,0 1 0,0 0 0,0-1 0,0 1 0,0 0 0,0-1-1,0 1 1,0 0 0,0-1 0,0 1 0,0 0 0,0-1 0,0 1-1,-1 0 1,1-1 0,0 1 0,0 0 0,0 0 0,0-1 0,-1 1-1,1 0 1,0 0 0,0-1 0,-1 1 0,1 0 0,0 0 0,-1 0-1,1 0 1,0-1 0,0 1 0,-1 0 0,1 0 0,0 0 0,-1 0-1,1 0 1,0 0 0,-1 0 0,1 0 0,0 0 0,-1 0 0,1 0-1,0 0 1,-1 0-83,31-5-182,-25 4 430,363-46-24,-363 47-221,-1-1 0,0 0 0,1 0 0,-1 0 0,0 0 0,0-1 0,0 0 0,0 1 0,0-2 0,-1 1 0,1 0 0,0-1 0,-1 1 0,0-1 0,1 0 0,1-3-3,-14 6 2109,-9 121-1800,17-85-271,-62 539-2109,60-559 1520,-6 83-3455,21-39-2808,2-41 344,3-9-5040</inkml:trace>
  <inkml:trace contextRef="#ctx0" brushRef="#br3" timeOffset="62363.85">19806 1235 12139,'0'0'3545,"0"0"-715,0 0-327,0 0-261,0 0-619,0 0-571,0 0-321,0 0-272,-10 8-229,-28 24-171,38-30-58,-1 1 1,1-1-1,0 0 1,-1 1-1,1-1 1,0 1-1,1-1 1,-1 0-1,0 1 1,1-1-1,-1 0 1,1 1-1,0-1 1,0 0-1,0 0 1,0 0-1,0 0 1,0 0-1,0 0 1,1 0 0,-1 0-1,1 0 1,0 0-1,-1-1 1,1 1-1,0 0-1,2 3 19,-1-2-32,0 0-1,0 0 0,0 0 1,0 0-1,0-1 0,1 1 1,-1-1-1,1 0 0,0 0 1,-1 0-1,1-1 0,0 1 1,0-1-1,0 0 0,0 0 1,0-1-1,1 1 0,-1-1 1,0 1-1,0-1 0,0-1 1,0 1-1,0-1 0,1 1 1,-1-1-1,0 0 0,0-1 1,-1 1-1,1-1 0,0 1 1,0-1-1,-1 0 0,1-1 1,-1 1-1,1 0 0,-1-1 0,0 0 1,0 0-1,0 0 0,-1 0 1,3-3 13,4-5 203,-1 0 1,1-1-1,-2 1 1,1-2-1,-2 1 1,0-1-1,0 0 1,-1 0-1,-1-1 1,0 1-1,-1-1 1,0 0-1,-1 0 1,-1 0-1,0-1 1,-1 1-1,-2-14-203,1 25 41,-1-1 0,0 1 0,0-1 0,-1 1 0,1 0 0,-1 0 0,0 0-1,1 0 1,-1 0 0,-1 1 0,1-1 0,0 1 0,0 0 0,-1 0 0,0 0 0,1 1 0,-1-1 0,0 1 0,0 0 0,1 0 0,-1 0-1,0 0 1,0 1 0,0-1 0,0 1 0,0 0 0,0 1 0,0-1 0,0 1 0,0-1 0,0 1 0,0 0 0,0 1 0,1-1 0,-1 0-1,0 1 1,1 0 0,-1 0 0,1 0 0,0 1 0,0-1 0,-1 1 0,2 0 0,-1-1 0,-1 2-41,-7 8 8,1 1 1,0-1 0,0 2-1,1-1 1,1 1-1,1 0 1,0 1 0,0 0-1,2 0 1,0 1-1,0-1 1,2 1 0,0 0-1,0 0 1,2 0 0,0 0-1,1 0 1,0 1-1,2-1 1,2 13-9,-3-17-41,1-1 1,1 0-1,0 0 0,0 0 0,1 0 1,0-1-1,1 0 0,0 0 0,1 0 1,0 0-1,1-1 0,0 0 1,0 0-1,1-1 0,0 0 0,0 0 1,1-1-1,0 0 0,0 0 0,1-1 1,0 0-1,0-1 0,0 0 1,1-1-1,-1 0 0,1-1 0,0 0 1,0 0-1,11 0 41,-12-1-2,-1-1 0,1 0 0,0-1 0,0 0 0,0-1 0,-1 0 0,1 0 0,0-1 0,0 0 0,-1-1 1,0 0-1,1 0 0,-1-1 0,-1-1 0,1 1 0,0-1 0,-1-1 0,0 1 0,0-2 0,-1 1 0,0-1 0,1 0 2,13-22 107,0 0 0,-2-2 0,-2 0-1,0-1 1,-3 0 0,0-1 0,-2-1 0,5-23-107,-12 41 53,-4 12-45,8-18 78,-2 0 1,0-1-1,-1 1 1,-2-2-1,0 1 0,-1 0 1,-2-1-1,-1-22-86,0 47 0,0 0 0,0 0 0,-1 0 0,1-1 0,0 1 0,-1 0 0,1 0 0,-1 0 0,1 0 0,-1 0 0,1-1 0,-1 1 0,0 0 0,1 0 0,-1-1 0,0 1 0,0 0 0,1-1 0,-1 1 0,0-1 0,0 1 0,0-1 0,0 0 0,0 1 0,0-1 0,1 0 0,-1 0 0,0 1 0,0-1 0,0 0 0,0 0 0,0 0 0,0 0 0,0 0 0,0 0 0,0 0 0,0-1 0,0 1 0,0 0 0,0-1 0,0 1 0,0 0 0,0-1 0,1 1 0,-1-1 0,0 1 0,0-1 0,0 0 0,1 1 0,-1-1 0,0 0 0,1 1 0,-1-1 0,0 0 0,1 0 0,-1 0 0,1 1 0,0-1 0,-1 0 0,1 0 0,0 0 0,-1 0 0,1 0 0,0 0 0,0 0 0,0 0 0,0 0 0,0 0 0,0 0 0,0-1 0,-3 17 0,2 1 0,0-1 0,0 0 0,2 0 0,0 0 0,0 1 0,2-1 0,0 0 0,0-1 0,2 1 0,-1-1 0,2 1 0,0-1 0,7 25 0,-2-7-52,-1 0 1,-2 1-1,-2-1 1,0 2-1,-3-1 0,0 13 52,-4-40-18,1 1-1,-2-1 0,1 0 0,-1 1 0,0-1 0,0 0 1,-1 0-1,0 0 0,0 0 0,0-1 0,-1 1 0,0-1 1,0 0-1,0 0 0,-1 0 0,1-1 0,-1 1 1,0-1-1,-1 0 0,1-1 0,-1 1 0,1-1 0,-1 0 1,0-1-1,0 1 0,-1-1 0,1 0 0,0-1 0,-1 1 1,1-1-1,-1-1 0,1 1 0,-1-1 0,1 0 0,-1 0 1,1-1-1,-1 0 0,-1-1 19,6 2-67,0-1 0,0 1 0,0-1 0,1 1 0,-1-1 0,0 0 0,1 0 0,-1 0 0,1 0 0,-1 0 0,1 0 1,-1 0-1,1-1 0,0 1 0,0 0 0,-1-1 0,1 1 0,0-1 0,0 0 0,0 1 0,1-1 0,-1 0 0,0 1 0,1-1 0,-1 0 0,1 0 0,-1 1 0,1-1 0,0 0 0,0 0 0,0 0 0,0 0 0,0 1 0,0-1 0,0 0 0,1 0 0,-1 0 1,1 0 65,28-63-4949,18 1-5695,-24 34 1015</inkml:trace>
  <inkml:trace contextRef="#ctx0" brushRef="#br3" timeOffset="62657.022">20695 912 13837,'0'0'3555,"0"0"-496,0 0-181,0 0-615,0 0-800,0 0-347,1 11-171,-7 132 378,-12 102-588,24-140-4779,-6-102 3634,4 22-4602,6-13-2603,-4-11-1097</inkml:trace>
  <inkml:trace contextRef="#ctx0" brushRef="#br3" timeOffset="62927.364">20744 1187 9225,'0'0'3945,"0"0"-422,-3-14-405,-8-41-438,11 54-2589,0 0 0,0 0 1,0 0-1,0 0 0,0 0 1,0 0-1,0 0 1,0 0-1,0 0 0,0 0 1,1 0-1,-1 0 0,0 0 1,1 0-1,-1 0 1,1 0-1,-1 0 0,1 0 1,-1 0-1,1 0 0,0 0 1,-1 1-1,1-1 0,0 0 1,0 1-1,0-1 1,-1 0-1,1 1 0,0-1 1,0 1-1,0-1 0,0 1 1,0 0-1,0-1 1,0 1-1,0 0 0,0 0 1,1-1-92,3 0 345,294-84 1432,-183 62-3266,-132 30-3519,-23 4-255,-7 4-4272</inkml:trace>
  <inkml:trace contextRef="#ctx0" brushRef="#br4" timeOffset="175450.505">19927 6402 21268,'0'0'2269,"0"0"-251,0 0-102,0 0-640,0 0-576,22-7-71,13-3-388,0 2-1,1 1 0,0 2 0,30-1-240,163-10 668,140-32-668,-67-8-11,-227 42-1772,-81 21-865,-37 11-3144,-19 4-4661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6:56:20.186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  <inkml:brushProperty name="color" value="#AB008B"/>
    </inkml:brush>
    <inkml:brush xml:id="br2">
      <inkml:brushProperty name="width" value="0.05" units="cm"/>
      <inkml:brushProperty name="height" value="0.05" units="cm"/>
    </inkml:brush>
    <inkml:brush xml:id="br3">
      <inkml:brushProperty name="width" value="0.05" units="cm"/>
      <inkml:brushProperty name="height" value="0.05" units="cm"/>
      <inkml:brushProperty name="color" value="#008C3A"/>
    </inkml:brush>
    <inkml:brush xml:id="br4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9993 745 7944,'0'0'9513,"-1"-16"-6455,-1 1-2660,0 9-214,1-1-1,0 0 1,1 1-1,0-1 1,0 0 0,0 1-1,1-1 1,0 0-1,0 1 1,0-1 0,1 1-1,0-1 1,1 1 0,0-1-184,3-4 212,0 0 0,2 1 1,-1 0-1,1 0 0,0 1 1,1 0-1,0 1 0,1 0 1,0 0-1,0 1 0,1 0 1,-1 1-1,1 0 1,1 0-1,-1 2 0,4-2-212,198-47 176,-209 52-162,729-83 39,-709 81-58,34-3 13,0-3 1,-1-2 0,0-3-1,-1-2 1,43-20-9,-95 35 41,0 0 0,-1 0 0,1 0 0,0-1 0,0 1 0,-1-1-1,1 0 1,-1 0 0,0 0 0,1-1 0,-1 1 0,0-1 0,0 0 0,-1 0 0,1 0 0,-1 0 0,1 0 0,-1-1 0,0 1 0,0-1 0,0 1 0,-1-1 0,1 0 0,-1 0 0,0 1 0,0-1 0,0 0 0,-1 0 0,1 0 0,-1 0 0,0 0 0,0 0 0,-1 0 0,1 0 0,-1 0 0,0 0 0,0 0 0,0 0 0,0 0 0,-1-1-41,-6-6 147,-1 1 1,1 0-1,-2 0 1,1 1-1,-1 0 1,-1 1 0,1 0-1,-1 0 1,-1 2-1,1-1 1,-1 1-1,-1 1 1,1 0 0,-7-1-148,19 8 0,-1-1 0,0 1 1,1-1-1,-1 1 1,1-1-1,0 1 0,-1 0 1,1-1-1,0 1 1,0 0-1,0-1 0,0 1 1,0 0-1,1-1 1,-1 1-1,0 0 1,1-1-1,-1 1 0,1-1 1,0 1-1,-1-1 1,1 1-1,0-1 0,0 1 1,0-1-1,1 2 0,108 132 202,-98-126-177,0 1-1,-1 1 0,0 0 1,0 0-1,-2 1 0,1 0 1,-1 1-1,-1 0 0,0 0 0,-1 1 1,-1 0-1,0 0 0,-1 1 1,0 0-1,-1 0 0,-1 0 0,0 0 1,-1 0-1,-1 1 0,0-1 1,-1 0-1,-1 4-24,-1-10-163,-1 0-1,0 0 1,-1-1 0,0 1-1,0-1 1,-1 0 0,0-1-1,0 1 1,-1-1 0,0 0 0,-3 3 163,-47 39-7434,32-36 200</inkml:trace>
  <inkml:trace contextRef="#ctx0" brushRef="#br0" timeOffset="771.102">14484 122 14125,'1'-12'3145,"4"-41"-449,13 26 4546,24 51-5711,-35-19-1288,335 281 755,-219-151-2007,-76-103 41,-46-31 972,0-1 0,-1 1-1,1-1 1,0 0 0,0 1 0,0-1 0,0 0-1,0 1 1,0-1 0,0 0 0,0 0 0,0 0-1,0 0 1,0 0 0,0 0 0,0 0 0,0 0 0,0 0-1,0-1 1,0 1 0,0 0 0,0-1 0,0 1-1,0 0 1,0-1 0,0 1 0,0-1 0,0 0-1,0 1 1,-1-1 0,1 0 0,0 1 0,0-1 0,-1 0-1,1 0 1,-1 0 0,1 0 0,-1 1 0,1-1-1,-1 0 1,1 0 0,-1 0 0,0 0 0,0 0-1,1 0 1,-1 0 0,0 0 0,0 0 0,0 0 0,0 0-1,0-1-3,0-28 402,-2 0 0,-1-1 0,-1 1 0,-2 1 0,-1-1 0,-1 1 0,-11-26-402,-3-13 763,20 59-672,2 7-73,1 1 1,-1-1 0,0 0 0,0 0 0,0 0-1,0 0 1,0 0 0,0 0 0,0 0 0,-1 0-1,1 0 1,-1 0 0,1 0 0,-1 1 0,0-1-1,0 0 1,0 0 0,0 1 0,0-1 0,0 0-1,0 1 1,-1-1 0,1 1 0,0 0 0,-1-1-1,1 1 1,-1 0 0,0 0 0,1 0 0,-1 0-1,0 0 1,0 0 0,1 0 0,-1 1 0,0-1-1,0 1 1,0-1 0,0 1 0,0 0 0,0 0-1,0 0 1,0 0 0,0 0 0,0 0 0,0 0-1,0 1 1,1-1 0,-3 2-19,-114 151 0,68-79-802,-170 234-10573,196-278 4398</inkml:trace>
  <inkml:trace contextRef="#ctx0" brushRef="#br1" timeOffset="-145201.621">3730 990 10090,'0'0'6117,"0"0"-4515,0 0-801,0 0 352,0 0-321,0 0-255,0 0-32,-10-5-417,10 5-128,0 0-64,0 0-449,0 2-288,-5-2-448,-4 1-2114,-1-1-4965</inkml:trace>
  <inkml:trace contextRef="#ctx0" brushRef="#br2" timeOffset="-19464.497">136 1876 3299,'0'0'7095,"0"0"-4047,0 0-1505,0 0-96,0 0-289,-13 3-256,-104 41 3369,118-44-4240,-1 0 0,1 0 1,-1 1-1,1-1 0,-1 0 1,1 1-1,-1-1 0,1 0 0,-1 1 1,0-1-1,1 1 0,-1-1 0,0 1 1,1-1-1,-1 0 0,0 1 1,0-1-1,1 1 0,-1-1 0,0 1 1,0 0-1,0-1 0,0 1 1,0-1-1,0 1 0,0-1 0,0 1 1,0-1-1,0 1 0,0 0 0,0-1 1,0 1-1,0-1 0,0 1 1,-1-1-1,1 1 0,0-1 0,0 1 1,-1-1-1,1 1 0,0-1 0,0 1 1,-1-1-1,1 0 0,-1 1 1,1-1-1,0 0 0,-1 1 0,1-1 1,-1 0-1,1 1 0,-1-1 1,1 0-1,-1 0 0,1 1 0,-1-1 1,1 0-1,-1 0 0,0 0 0,1 0 1,-1 0-1,1 0 0,-1 0-31,48 7 128,727-27-85,-657 14 5,2090-128-144,1674 0-1949,-3108 114 1938,4033-42 459,-2885 52 881,2467 20-1307,-4054-3-205,1557 16-371,-1881-23 651,80 2 36,-1-3 1,0-4-1,0-4 0,-1-4 0,0-4 0,35-14-37,-110 27 98,-1-1-1,0 0 1,0-1 0,0-1-1,-1 0 1,0 0-1,-1-1 1,1-1-1,2-3-97,-11 10 31,1-1 0,0 0 0,-1 1 0,1-1 0,-1-1 0,0 1 0,0 0 0,-1 0 0,1-1 0,0 1 0,-1-1 0,0 1 0,0-1 0,0 0 0,0 1 0,-1-1 0,1 0 0,-1 0 0,0 1 0,0-1 0,-1 0 0,1 0 0,-1 0 0,0 1 0,1-1 0,-2 0 0,1 1 0,0-1 0,-1 1 0,0 0 0,1-1 0,-1 1 0,-2-1-31,1-1 44,-1 0 0,1 0 1,-2 1-1,1-1 0,0 1 1,-1 0-1,0 1 0,1-1 0,-2 1 1,1 0-1,0 0 0,0 0 1,-1 1-1,0 0 0,1 0 1,-1 1-1,0-1 0,0 1 1,0 0-1,-1 1-44,5 0 6,1 1 0,0 0 0,0 0 0,-1 0 1,1 0-1,0 0 0,0 0 0,0 0 0,0 0 0,0 1 1,0-1-1,0 0 0,0 0 0,1 1 0,-1-1 0,0 1 0,1-1 1,-1 1-1,1-1 0,0 1 0,0-1 0,-1 1 0,1-1 1,0 1-1,0-1 0,0 1 0,0-1 0,1 1 0,-1 0 0,0-1 1,1 1-1,-1-1 0,1 2-6,-1 7 32,22 207 1067,-8-34-171,-8 1-1,-8-1 0,-11 25-927,-14-19-1738,-6-71-5722,1-40-6868</inkml:trace>
  <inkml:trace contextRef="#ctx0" brushRef="#br2" timeOffset="-18795.381">239 1544 13293,'0'0'2146,"0"0"-422,2-15 208,4-45-74,-16 25 2318,-11 46-1476,15 8-2400,0 0 1,0 0-1,2 0 1,0 1-1,2-1 1,0 1-1,1 2-300,-2 8 235,-33 554 1041,-9-250-3047,1-117-7199,18-122-2347</inkml:trace>
  <inkml:trace contextRef="#ctx0" brushRef="#br2" timeOffset="-17209.439">21304 3294 14798,'0'0'2221,"-18"-11"-694,-60-35-348,3 23 4571,403 40-4047,-280-14-1737,0-3 1,0-1-1,0-3 1,0-1-1,0-3 1,-1-2-1,-1-2 1,1-1-1,-2-3 1,0-2-1,4-4 34,-41 18 48,-1 0 0,0 0-1,0-1 1,0 1 0,-1-1-1,1-1 1,-1 0 0,0 1-1,-1-2 1,1 1 0,-1-1-1,-1 1 1,1-2-1,-1 1 1,0 0 0,-1-1-1,0 1 1,0-1 0,0 0-1,-1 0 1,-1 0 0,1-1-1,-1 1 1,0 0 0,-1 0-1,0-1 1,-1-6-48,1 14 22,-1 0-1,1 0 1,0 0-1,-1 0 1,1 0 0,-1-1-1,1 1 1,-1 0 0,0 0-1,1 0 1,-1 1 0,0-1-1,1 0 1,-1 0-1,0 0 1,0 0 0,0 1-1,0-1 1,0 0 0,0 1-1,0-1 1,0 1 0,0-1-1,0 1 1,0 0-1,-1-1 1,1 1 0,0 0-1,0 0 1,0 0 0,0 0-1,0 0 1,-1 0-1,1 0 1,0 0 0,0 0-1,0 1 1,0-1 0,0 0-1,-1 1 1,1-1 0,0 1-1,0-1 1,0 1-1,0-1 1,0 1 0,0 0-1,1-1 1,-1 1 0,0 0-1,0 0 1,0 0 0,1 0-1,-1 0 1,0 0-1,1 0 1,-1 0-22,-12 22 33,2 0 1,0 1-1,1 0 0,2 1 0,0 0 0,2 0 1,1 1-1,-2 19-33,5-34 1,-2 9-43,-10 53-2300,3 1 0,4 1 0,2 11 2342,5-55-6064</inkml:trace>
  <inkml:trace contextRef="#ctx0" brushRef="#br2" timeOffset="-16757.139">22790 3172 13004,'0'0'3700,"0"0"-849,0 0-257,-12 0-122,3 0-2239,1 0 0,-1 1-1,1 0 1,-1 0 0,1 1 0,0 0 0,0 0 0,-1 1 0,2 0 0,-1 1 0,-4 2-233,-258 133 484,63-36-4689,195-92 3504,30-18 1018,328-276 6980,-342 279-7259,0 1 0,0 1 0,0-1-1,0 0 1,0 1 0,0 0 0,1 0-1,-1 0 1,1 1 0,0-1 0,0 1-1,-1 0 1,1 1 0,0-1 0,0 1-1,0 0 1,0 0 0,-1 0 0,1 1-1,0-1 1,0 1 0,0 1 0,-1-1-1,1 1 1,-1-1 0,1 1 0,-1 1-1,1-1-37,63 136 267,-61-126-309,0 0 1,1-1-1,0 0 0,0 0 0,1-1 0,1 0 0,0 0 1,0-1-1,1-1 0,0 0 0,0 0 0,1-1 0,0 0 0,1-1 1,-1-1-1,1 0 0,0-1 0,0 0 0,0-1 0,1 0 0,0-1 1,-1 0-1,1-2 0,0 1 0,12-3 42,-22 2 18,0-1-1,0 1 1,0-1-1,0 0 1,0-1-1,0 1 1,-1-1-1,1 1 1,0-1 0,-1 0-1,0-1 1,1 1-1,-1-1 1,0 1-1,0-1 1,0 0-1,-1 0 1,1 0 0,-1 0-1,1-1 1,-1 1-1,0-1 1,-1 1-1,1-1 1,0 0-1,-1 1 1,0-1 0,0 0-1,0 0 1,-1 0-1,1 0 1,-1-2-18,1-5 111,-1-1 0,-1 1 0,0 0 0,0-1 0,-1 1 0,0 0 0,-1 0 0,-1 0 0,0 0 0,0 1 0,-2-2-111,-2-2-22,0 1 0,-1 0 0,0 1 0,-1 0 0,-1 0 0,1 1 0,-2 0 0,0 1 0,0 1 0,-1-1 0,0 2 0,0 0 0,-1 1 0,0 0 0,-1 1 0,1 1 0,-1 0 0,0 1 0,0 0 0,-1 1 0,1 1 0,-1 1 0,1 0 0,-1 1 0,0 0-1,1 2 1,-1 0 0,1 0 0,0 1 0,0 1 0,0 1 0,-4 2 22,-38 16-3656,6 1-4080</inkml:trace>
  <inkml:trace contextRef="#ctx0" brushRef="#br3" timeOffset="-13365.185">14116 1608 9993,'0'0'5045,"6"-16"-2183,36-127 3549,-37 36-704,1 120-5433,1 1 0,1-1-1,0 0 1,1 0 0,0-1 0,0 0 0,2-1 0,-1 0 0,1 0 0,3 0-274,-10-7 10,172 163-394,-174-164 376,1 0 0,-1-1 1,1 0-1,0 0 0,0 0 0,0 0 1,0 0-1,0 0 0,0-1 1,1 0-1,-1 1 0,1-1 1,-1 0-1,0-1 0,1 1 1,0-1-1,-1 1 0,1-1 0,-1 0 1,1-1-1,-1 1 0,1 0 1,-1-1-1,1 0 0,-1 0 1,1 0-1,-1 0 0,0-1 1,1 1-1,-1-1 0,0 0 0,0 0 1,0 0-1,0 0 8,4-14 37,0 1 0,-1-1 0,-1 0 0,0-1 0,-1 1 0,-1-1 0,-1 0 0,0 0 0,-1 0 0,-1 0 0,0 0 0,-1 0 0,-3-7-37,5 22 3,0-1 1,-1 0 0,0 0 0,0 0 0,0 0 0,0 1-1,0-1 1,-1 0 0,1 0 0,-1 0 0,0 1 0,0-1 0,0 0-1,0 1 1,0-1 0,0 1 0,-1-1 0,1 1 0,-1 0 0,0-1-1,0 1 1,0 0 0,0 0 0,0 0 0,0 0 0,0 1-1,-1-1 1,1 1 0,-1-1 0,1 1 0,-1 0 0,1 0 0,-1 0-1,0 0 1,0 0 0,1 1 0,-1-1 0,0 1 0,0 0-1,0 0 1,1 0 0,-1 0 0,-3 0-4,-3 5 0,0-1 0,-1 1 0,2 1 0,-1-1 0,1 2 0,0-1 0,0 1 0,0 0 0,1 1 0,0-1 0,0 2 0,-12 11 0,-311 380-571,231-298-3620,-2-6-5909</inkml:trace>
  <inkml:trace contextRef="#ctx0" brushRef="#br3" timeOffset="-12293.211">5806 1692 13613,'0'0'3705,"0"0"-1132,0-13-37,0-62 1692,0 73-2862,5 11 689,139 186-907,-132-180-1145,0-1 0,1-1 0,1 0 0,0-1-1,0 0 1,1-2 0,1 1 0,0-2 0,0 0 0,1-1 0,0 0-1,0-2 1,1 0 0,0-1 0,9 1-3,-23-6 8,1 0 0,-1-1 1,0 0-1,0 0 0,1 0 1,-1 0-1,0-1 0,0 1 0,0-1 1,-1 0-1,1 0 0,0-1 1,-1 1-1,1-1 0,-1 0 0,0 0 1,0 0-1,0 0 0,0 0 1,-1-1-1,1 1 0,-1-1 0,0 0 1,0 1-1,0-1 0,0 0 1,-1 0-1,0 0 0,0-1 0,0 1 1,0 0-1,0 0 0,-1-1 1,0 1-1,0 0 0,0-1 0,0 1 1,-1 0-1,0 0 0,0-1 1,0 1-1,0 0 0,-1 0 0,1 0 1,-1 0-1,0 0 0,0 1 0,-1-1 1,1 1-1,-1-1 0,0 1 1,0 0-1,0 0 0,0 0 0,0 0 1,-1 0-1,1 1 0,-1 0-8,-2-2 37,0 1 0,0 0-1,-1 1 1,1-1 0,-1 1-1,1 1 1,-1-1 0,0 1-1,1 0 1,-1 1 0,0-1-1,0 2 1,0-1 0,1 1-1,-1-1 1,0 2 0,0-1-1,1 1 1,-1 0 0,1 1-1,-4 1-36,-124 80 90,-108 157-435,150-142-1248,-14 9-2459</inkml:trace>
  <inkml:trace contextRef="#ctx0" brushRef="#br3" timeOffset="-7731.691">8276 1627 12524,'2'-14'4900,"-1"-7"-3858,0 3 337,0 0 0,2 0-1,0 0 1,0 0 0,2 0 0,0 1-1,7-14-1378,-12 30 35,0 0-1,0 1 0,1-1 0,-1 0 1,1 0-1,-1 1 0,1-1 0,-1 0 1,1 1-1,-1-1 0,1 0 1,0 1-1,-1-1 0,1 1 0,0-1 1,-1 1-1,1-1 0,0 1 0,0 0 1,-1-1-1,1 1 0,0 0 1,0-1-1,0 1 0,0 0 0,-1 0 1,1 0-1,0 0 0,0 0 0,0 0 1,0 0-1,0 0 0,-1 0 1,1 1-1,0-1 0,0 0 0,0 0 1,0 1-1,-1-1 0,1 0 1,0 1-1,0-1 0,-1 1 0,1-1 1,0 1-1,-1-1 0,1 1 0,-1 0 1,1-1-1,-1 1 0,1 0-34,27 42 121,-23-35 1,6 11-80,0-1-1,2 0 0,0-1 0,1 0 0,0-1 0,1-1 0,1-1 1,1 0-1,0 0 0,0-2 0,1 0 0,1-2 0,0 0 0,1 0 1,-1-2-1,2-1 0,14 4-41,-30-10 10,1 0 0,-1 0 0,1-1 1,-1 0-1,1 0 0,-1 0 0,1-1 1,-1 0-1,1 0 0,-1 0 0,1-1 0,-1 0 1,0 0-1,0 0 0,0 0 0,0-1 1,0 0-1,-1 0 0,1 0 0,-1-1 0,0 1 1,0-1-1,0 0 0,0 0 0,-1-1 0,0 1 1,0-1-1,0 1 0,0-1 0,-1 0 1,1 0-1,-1 0 0,-1-1 0,1 1 0,0-3-10,0 3 38,0 0-1,0 0 0,-1-1 0,0 1 1,0 0-1,0-1 0,0 1 0,-1-1 1,0 0-1,0 1 0,-1-1 0,1 1 1,-1-1-1,0 1 0,-1-1 0,1 1 1,-1 0-1,0 0 0,-1 0 0,1 0 1,-1 0-1,0 0 0,0 1 0,0-1 1,-1 1-1,0 0 0,0 0 0,0 0 1,0 0-1,0 1 0,-1 0 0,1 0 1,-1 0-1,0 0 0,0 1 0,0 0 1,-1 0-1,1 0 0,0 1 0,-1-1 1,1 1-1,-1 1 0,0-1-37,-11 5 0,0 0 0,0 1 0,0 1 0,0 1 0,1 0 0,0 1 0,0 1 0,1 0 0,0 1 0,1 1 0,0 0 0,1 1 0,0 0 0,-8 12 0,-55 56-1583,4 3 0,-41 65 1583,28-36-4329,-6 2-10053</inkml:trace>
  <inkml:trace contextRef="#ctx0" brushRef="#br3" timeOffset="-6877.449">16924 1315 24375,'0'0'731,"0"0"353,0-13 496,1-37-112,-1 51-1434,0-1 1,0 1-1,-1-1 0,1 0 0,1 1 0,-1-1 0,0 1 0,0-1 0,0 0 0,0 1 0,0-1 1,0 0-1,0 1 0,0-1 0,1 0 0,-1 1 0,0-1 0,0 0 0,0 1 0,1-1 1,-1 0-1,0 1 0,1-1 0,-1 0 0,0 0 0,0 1 0,1-1 0,-1 0 0,0 0 0,1 0 1,-1 1-1,1-1 0,-1 0 0,0 0 0,1 0 0,-1 0 0,1 0 0,-1 0 0,0 0 1,1 0-1,-1 0 0,0 0 0,1 0 0,-1 0 0,1 0 0,-1 0 0,0 0 0,1 0 0,-1-1 1,0 1-1,1 0 0,-1 0 0,0 0 0,1-1 0,-1 1 0,0 0 0,1 0 0,-1-1 0,0 1 1,1 0-1,-1 0 0,0-1 0,0 1 0,0 0 0,1-1 0,-1 1-34,2 2 205,34 40-31,3-1 1,1-3-1,1-1 1,2-2-1,2-2 0,20 10-174,-61-41-1,20 16-183,1-2 0,0 0 1,2-2-1,-1-1 0,1-1 0,1-2 0,0 0 0,1-2 1,0-1-1,0-1 0,24 1 184,-49-7-22,-1 0 0,1 0 0,-1 0 1,1-1-1,-1 0 0,1 1 0,-1-1 0,1 0 0,-1-1 0,0 1 0,0 0 1,1-1-1,-1 0 0,0 0 0,-1 0 0,1 0 0,0 0 0,0-1 0,-1 1 1,0-1-1,1 0 0,-1 1 0,0-1 0,0 0 0,0 0 0,-1-1 0,1 1 1,-1 0-1,0 0 0,0-1 0,0 1 0,0-1 0,0 1 0,-1-1 0,0 1 1,0-1-1,0 1 0,0-1 0,0 1 0,-1-1 0,0-1 22,-1-3 35,0 0-1,0 0 0,-1 0 1,-1 1-1,1 0 1,-1-1-1,-1 1 1,1 0-1,-1 1 0,0-1 1,-1 1-1,0 0 1,0 0-1,0 1 0,0 0 1,-1 0-1,0 0 1,0 1-1,0 0 1,0 0-1,-1 1 0,0 0 1,1 0-1,-1 1 1,0 0-1,-1 1 1,1-1-1,0 1 0,0 1 1,0 0-1,-1 0 1,1 0-1,0 1 0,0 1 1,0-1-1,0 1 1,0 1-1,-6 2-34,-15 7 59,1 1 0,1 2-1,1 1 1,0 1 0,1 1-1,0 1 1,2 1 0,-9 10-59,-272 282-1002,87-84-6174,46-71-6090</inkml:trace>
  <inkml:trace contextRef="#ctx0" brushRef="#br4" timeOffset="-5008.303">10812 1405 12684,'0'0'3796,"-5"-16"-1624,-28-81 2745,26 75-1306,19 30-650,22 30-2766,1-2 0,1-1 1,2-1-1,2-3 0,1-1 1,1-2-1,1-1 1,2-3-1,0-2 0,14 4-195,-42-18-11,0 0-1,0-1 0,1 0 1,0-1-1,0-2 0,0 0 1,1 0-1,0-2 1,-1 0-1,1-2 0,12 0 12,-27-1 15,0 0 1,1 0-1,-1 0 0,0 0 0,0-1 0,0 0 0,0 0 1,0 0-1,0 0 0,-1-1 0,1 1 0,-1-1 0,0 0 1,1 0-1,-1 0 0,0-1 0,-1 1 0,1-1 0,-1 1 0,0-1 1,1 0-1,-2 0 0,1 0 0,0 0 0,-1 0 0,0 0 1,0-1-1,0 1 0,0 0 0,-1-1 0,1 1 0,-1 0 1,-1-1-1,1 1 0,0-1 0,-1 1 0,0 0 0,0 0 1,0-1-1,-1 1 0,1 0 0,-1 0 0,0 0 0,0 0 1,-1 1-1,1-1 0,-1 0 0,1 1 0,-1 0 0,-3-3-15,3 4 2,0 0 1,-1 0-1,1 0 0,0 0 0,-1 1 0,0-1 0,1 1 0,-1 0 1,0 0-1,0 0 0,0 0 0,0 1 0,0 0 0,1 0 0,-1 0 0,0 0 1,0 0-1,0 1 0,0 0 0,0 0 0,0 0 0,1 0 0,-1 0 1,1 1-1,-4 1-2,-83 57-11,-251 250-2658,212-207-3374</inkml:trace>
  <inkml:trace contextRef="#ctx0" brushRef="#br0" timeOffset="-2994.724">3902 1250 21524,'0'0'1693,"0"0"-54,0 0 165,0 0-672,0 0-348,15 8-47,-4-3-617,-2-1-43,0 1 0,1 0-1,-1 0 1,-1 1-1,1 0 1,-1 1-1,0 0 1,-1 0 0,0 1-1,4 5-76,20 26 54,2 0-1,2-2 0,1-2 1,1-1-1,2-2 1,37 24-54,-48-38 1,-19-10-29,1-1 0,-1 0 0,1-1 0,1 0 0,-1-1-1,1 0 1,0-1 0,0 0 0,0 0 0,1-1-1,-1-1 1,5 1 28,-13-4 15,0 1 0,0 0 1,0-1-1,0 1 0,0-1 0,-1 0 0,1 0 0,0 0 0,0-1 0,-1 1 1,1 0-1,-1-1 0,1 0 0,-1 0 0,1 0 0,-1 0 0,0 0 0,0 0 1,0 0-1,0-1 0,-1 1 0,1-1 0,-1 1 0,1-1 0,-1 0 0,0 1 1,0-1-1,0 0 0,0 0 0,0 0 0,-1 0 0,0 0 0,1 0 0,-1 0 1,0-1-16,0-4 124,1-1 1,-1 1-1,-1 0 1,1-1-1,-2 1 1,1 0-1,-1 0 1,0-1-1,-1 2 0,0-1 1,0 0-1,-3-5-124,3 9 15,1 1-1,-1-1 1,0 1-1,0-1 0,0 1 1,-1 0-1,1 0 0,-1 1 1,1-1-1,-1 1 1,0-1-1,0 1 0,0 1 1,-1-1-1,1 0 0,0 1 1,-1 0-1,1 0 1,0 0-1,-1 1 0,1-1 1,-1 1-1,1 0 0,-1 1 1,1-1-1,-1 1 1,1-1-1,-1 1 0,1 1 1,0-1-1,-1 1 0,1-1 1,0 1-1,0 1 1,0-1-1,0 0 0,1 1 1,-1 0-1,1 0-14,-197 179 0,42-22 73,-221 205-2687,200-222-4710</inkml:trace>
  <inkml:trace contextRef="#ctx0" brushRef="#br0" timeOffset="-835.072">3720 2607 12139,'0'0'2776,"0"0"-320,0 0-251,0-13-433,-16-110 3492,-26 62-1746,30 99-3315,9-4-274,3 0 1,0-1 0,2 1 0,2-1-1,1 1 1,1-1 0,2 0-1,2-1 1,1 0 0,1-1 0,1 0-1,16 26 71,-23-48-14,1 0 0,0-1-1,1 0 1,-1 0 0,1 0-1,1-1 1,0 0 0,0-1-1,0 0 1,1 0 0,-1-1-1,1 0 1,1-1 0,-1 0-1,1 0 1,-1-1 0,1-1 0,0 0-1,0 0 1,0-1 0,0-1-1,6 0 15,552-8-21,276 29 288,45-45-379,1777-168 277,-1495 145 11,77 53-176,1379-8-32,-1789-12-138,148 45 170,-903-25 56,1218 102 21,-993-67 35,537 59-299,-811-97 224,42 4 93,0-3 0,1-3 0,29-6-130,-92 3 1,0-2 0,0 1-1,-1-2 1,0 0 0,1 0-1,-2-2 1,1 1 0,-1-2-1,0 0 1,0-1 0,-1 0-1,0 0 1,-1-1 0,0-1-1,-1 0 1,0-1 0,0 0-1,-1 0 1,-1-1 0,0 0-1,-1 0 1,-1-1 0,0 0-1,2-6 0,30-86 4,-4-1-1,3-35-3,-17 67 20,44-236 455,-118 511-1132,22-129-2296,-6-10-3494,-3-12-5138</inkml:trace>
  <inkml:trace contextRef="#ctx0" brushRef="#br0" timeOffset="5352.53">9657 1121 19154,'23'-156'5152,"-9"115"-166,-4 65-2899,15 164-1799,-8 1 1,-8 0-1,-11 83-288,-8-186-9,-4 0 0,-4 0 0,-11 22 9,-5 29-5,33-115-217,15-65-480,8-61-178,-4-1-1,2-76 881,-9 76-166,23-236 1698,-10-189-1532,-29 490 1089,0 62-800,-20 164-391,8 0 1,9 1-1,7 0 1,24 184 101,5-259-438,-28-112 417,0 0 1,0 1-1,0-1 0,0 1 1,0-1-1,0 1 1,0-1-1,0 0 0,1 1 1,-1-1-1,0 1 0,0-1 1,0 1-1,0-1 0,1 0 1,-1 1-1,0-1 0,0 0 1,1 1-1,-1-1 0,0 0 1,1 1-1,-1-1 0,0 0 1,1 0-1,-1 1 1,0-1-1,1 0 0,-1 0 1,1 0-1,-1 0 0,0 1 1,1-1-1,-1 0 0,1 0 1,-1 0-1,1 0 0,-1 0 1,1 0-1,-1 0 0,0 0 1,1 0-1,-1 0 0,1 0 1,-1 0-1,1-1 1,-1 1-1,0 0 0,1 0 1,-1 0-1,0-1 0,1 1 1,-1 0-1,1 0 0,-1-1 1,0 1-1,1 0 0,-1-1 1,0 1-1,0 0 0,1-1 1,-1 1-1,0 0 0,0-1 1,0 1-1,1-1 21,3-30-431,-49-459 426,-12-423 437,56 893-376,-1-12-14,0 1 0,-2 0 1,-2 0-1,0 0 1,-3 0-1,0 1 1,-3-3-43,12 32 16,-1 0 1,1 0-1,0 0 0,0 0 1,-1 0-1,1 0 1,0 0-1,-1 0 0,1 0 1,-1 0-1,1 1 1,-1-1-1,0 0 1,1 0-1,-1 0 0,0 1 1,1-1-1,-1 1 1,0-1-1,0 0 0,0 1 1,1-1-1,-1 1 1,0 0-1,0-1 1,0 1-1,0 0 0,0-1 1,0 1-1,0 0 1,0 0-1,0 0 0,0 0 1,0 0-1,0 0 1,0 0-1,0 0 0,0 0 1,0 1-1,0-1 1,0 0-1,0 1 1,0-1-1,1 1 0,-1-1 1,-1 1-17,-23 40 307,6 25-260,4 2-1,2 0 0,3 1 1,4 0-1,1 45-46,5-99 3,-8 504-104,38-203 58,-22-278-187,-5-68-133,5-1044 2157,-40 1353-1794,14-87 0,8 2 0,11 82 0,0-270 0,-2 3 0,1 0 0,0 0 0,1 0 0,0 0 0,0 0 0,1-1 0,0 1 0,0 0 0,1-1 0,0 1 0,1-1 0,0 0 0,4 6 0,-7-13 0,1-1 0,-1 0 0,0 0 0,0 0 0,0 0 0,0 0 0,0 0 0,0 0 0,0 0 0,1-1 0,-1 1 0,0 0 0,0-1 0,0 1 0,0 0 0,0-1 0,0 0 0,0 1 0,0-1 0,0 1 0,-1-1 0,1 0 0,0 0 0,0 1 0,-1-1 0,1 0 0,0 0 0,-1 0 0,1 0 0,0 0 0,-1 0 0,0 0 0,1 0 0,-1 0 0,0 0 0,1 0 0,-1 0 0,0 0 0,0-1 0,0 0 0,1 1 0,13-38 0,-2-1 0,-1 0 0,-2 0 0,-2-1 0,0-22 0,1 2 0,81-634 0,-76 519 0,-25 253 0,-109 502 0,94-437 0,5 2 0,7 1 0,7 0 0,8 118 0,8-226 0,-8-38 0,0 1 0,0-1 0,0 1 0,0 0 0,0-1 0,0 1 0,0-1 0,0 1 0,0-1 0,0 1 0,0 0 0,0-1 0,1 1 0,-1-1 0,0 1 0,0 0 0,0-1 0,1 1 0,-1-1 0,0 1 0,0 0 0,1-1 0,-1 1 0,0 0 0,1 0 0,-1-1 0,0 1 0,1 0 0,-1 0 0,1 0 0,-1-1 0,0 1 0,1 0 0,-1 0 0,1 0 0,-1 0 0,1 0 0,-1 0 0,0 0 0,1 0 0,-1 0 0,1 0 0,-1 0 0,1 0 0,-1 0 0,1 0 0,-1 0 0,0 0 0,1 0 0,-1 1 0,1-1 0,-1 0 0,0 0 0,1 0 0,-1 1 0,0-1 0,1 0 0,-1 1 0,0-1 0,1 0 0,-1 1 0,0-1 0,0 0 0,1 1 0,-1-1 0,10-32 0,-1 0 0,-1-1 0,-2 0 0,-2-1 0,0-13 0,32-538 0,-22 426 0,5-55 0,-9-154 0,-13 357 0,0 33 0,2-15 0,-32 243 0,0 249 0,32-420 0,-4 6 0,3 0 0,4 0 0,4 0 0,4 0 0,3-1 0,4-1 0,15 39 0,-24-109 0,-6-34 0,-3 15 0,-1-226 0,8-300 0,25-39 0,-36 512 0,-2 61 0,-25 77 0,-21 57 0,5 2 0,7 3 0,6 1 0,6 1 0,6 2 0,7 0 0,2 147 0,14-273 0,0 1 0,2 0 0,0 0 0,1-1 0,1 0 0,1 1 0,1 1 0,-5-20 0,-1 1 0,1-1 0,0 0 0,-1 1 0,1-1 0,0 0 0,0 0 0,0 0 0,0 0 0,0 0 0,0 0 0,0 0 0,1 0 0,-1 0 0,0 0 0,0 0 0,1-1 0,-1 1 0,1-1 0,-1 1 0,0-1 0,1 1 0,-1-1 0,1 0 0,-1 0 0,1 0 0,-1 1 0,1-1 0,-1-1 0,1 1 0,-1 0 0,1 0 0,-1-1 0,1 1 0,-1-1 0,0 1 0,1-1 0,-1 1 0,0-1 0,1 0 0,-1 0 0,0 0 0,0 1 0,1-1 0,-1 0 0,0-1 0,0 1 0,0 0 0,-1 0 0,1 0 0,0-1 0,0 1 0,-1 0 0,1-1 0,0 1 0,-1 0 0,1-1 0,-1 1 0,0-1 0,0 1 0,1-1 0,-1 1 0,0-1 0,118-272 0,-111 256 0,44-129 0,-6-2 0,-6-1 0,-7-2 0,7-116 0,-12 60 0,-18 185 0,-7 40 0,-60 214 0,-147 528 0,58-203-59,71-368-1756,-25-17-6144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1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13965,'0'0'9059,"0"0"-5140,0 0-1357,0 0-533,22-6-972,83-17-881,163 42-176,30-1 0,21-13 0,-302-5 0,-8 0 0,1 1 0,0-2 0,0 1 0,0-1 0,0-1 0,0 0 0,0 0 0,-1-1 0,1 0 0,0-1 0,-8 2 0,-1 1 0,0 0 0,0 0 0,0-1 0,-1 1 0,1-1 0,0 1 0,0 0 0,-1-1 0,1 0 0,-1 1 0,1-1 0,-1 1 0,0-1 0,0 0 0,1 1 0,-1-1 0,0 1 0,-1-1 0,1 0 0,0 1 0,0-1 0,-1 0 0,1 1 0,-1-1 0,1 1 0,-1-1 0,1 1 0,-1-1 0,0 1 0,0 0 0,0-1 0,0 1 0,0 0 0,0 0 0,0-1 0,-1 1 0,1 0 0,0 0 0,0 0 0,-1 1 0,1-1 0,-1 0 0,1 0 0,-1 1 0,1-1 0,-1 1 0,1-1 0,-1 1 0,0 0 0,1 0 0,-1-1 0,0 1 0,1 0 0,-1 0 0,0 1 0,-6-2-108,1 0 0,-1 1 0,0 0 0,1 1 0,-1-1 0,1 1 0,-1 1 0,1 0 0,-1 0 0,1 0-1,0 1 1,0 0 0,0 0 0,0 1 0,1 0 0,-1 0 0,1 0 0,0 1 0,0 0 0,1 0 0,-1 1 0,1-1 0,1 1 0,-1 0 0,0 1 108,-24 22-7730,2-8-8424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04:39.490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4138 678 15855,'-8'-13'1281,"-11"-12"-1153,-10-11 225,-12-7 640,-9-5-481,-9-1-31,-8 0-65,-8 1-192,-8 4-128,-7 5-64,-7 5 321,-6 6 63,-5 9-128,-6 7-160,-6 9-64,-4 12 1,-3 10-1,-2 13 32,-3 11 0,0 13-64,-1 13-32,0 12-96,0 12 96,1 12 0,1 11 32,3 10-32,4 9 96,5 7-64,8 5 64,6 6 32,10 3 0,9 3 96,11 4 1,12 0 63,13 1-224,15-1 0,14-2 0,16-5-32,18-5 0,17-7 32,18-7-32,19-9-32,17-10 0,17-11 0,17-12 0,16-12-160,15-15 160,13-13 0,10-15 64,7-13 0,8-15 96,4-15 257,5-15 63,1-17-95,2-15 31,-2-16 64,-3-14 33,-4-13 31,-6-13 1,-7-12-161,-9-10-160,-11-10 1,-12-8-65,-13-9 64,-13-7-32,-16-6-32,-16-5-64,-16-3 33,-18-1-33,-17 1-96,-18 3 0,-19 5 0,-17 5 32,-19 6 96,-18 11-32,-17 9 32,-19 12-32,-17 14-96,-18 13 0,-16 15-32,-18 17 32,-14 17 96,-15 17-32,-15 18-64,-13 19-128,-10 19 96,-10 19 32,-5 19 96,-5 20 0,-1 18-96,0 18-256,4 17 224,5 16 32,10 13 96,11 11 64,15 10-160,17 8-128,19 7 128,23 5 0,24 2-64,27 2 64,25-1 0,27-3 64,27-5 0,27-6-32,29-7-32,27-8-192,26-11 192,25-11 0,21-12 32,21-14 32,18-15 64,16-17 0,15-19-128,12-20 0,9-20 0,6-21 161,3-22 255,2-21 64,-1-21-63,-2-21-417,-4-20 128,-6-20-96,-9-20 128,-9-18 32,-12-19-192,-13-17-160,-16-17 160,-18-13 64,-20-12-32,-22-10 32,-21-7-64,-23-4 32,-22-2 64,-23 1 0,-23 3-96,-25 7-192,-26 7 160,-25 11 32,-27 14 0,-27 16 96,-26 19-96,-26 21-64,-25 24 64,-26 26 160,-26 29-160,-26 30-288,-25 33 192,-25 36-96,-21 39-192,-22 41-866,-21 43-607,-19 42-1443,-20 33-4675,65-22-8873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2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472 268 17168,'8'-143'7095,"-8"138"-6869,0-1 1,-1 1 0,1-1-1,-2 1 1,1-1-1,0 1 1,-1 0-1,0 0 1,0 0-1,-1 0 1,1 0-1,-1 0 1,0 1-1,0-1 1,-1 1-1,1 0 1,-1 0-1,-2-2-226,2 3 62,0 0 0,-1 0 0,0 0 0,1 0 0,-1 1 0,0-1 0,0 1 0,0 1 0,0-1 0,-1 1 0,1 0 0,0 0 0,-1 0 0,1 1 0,0 0 0,-1 0 0,1 0 0,-1 1 0,1 0 0,0 0 0,0 0 0,-1 0 0,1 1 0,0 0 0,0 0 0,0 1 0,1-1 0,-1 1-62,-17 14 27,0 1-1,2 0 0,0 2 0,1 0 0,1 1 1,2 1-1,0 1 0,1 0 0,1 1 1,1 1-1,-4 12-26,2-8-106,3 0 1,0 1-1,2 0 1,1 0 0,1 1-1,-1 21 106,7-40-50,0 0 0,2 0-1,-1 1 1,2-1 0,-1 0 0,2 1-1,0-1 1,0 0 0,1 0-1,0 0 1,1 0 0,1-1 0,0 0-1,0 0 1,1 0 0,0 0 0,1-1-1,5 5 51,-8-11-22,1 0 0,0 0 0,0-1 0,1 0 0,-1 0 0,1 0 0,-1-1 0,1 0 0,0 0 0,0 0 0,0-1 0,0 0 0,0 0-1,0 0 1,0-1 0,0 0 0,0 0 0,0-1 0,0 1 0,0-1 0,0-1 0,0 1 0,0-1 0,0 0 0,0 0 0,-1-1 0,1 0 0,-1 0 0,0 0 0,0 0 0,0-1-1,0 0 1,-1 0 0,1 0 0,-1-1 0,0 1 0,0-1 0,0-2 22,104-172-205,-77 118 191,94-169 158,-122 224 832,-14 30-580,2 11-247,1 2 0,1-1 0,2 1-1,2 0 1,1 1 0,2-1-1,5 35-148,-6-69-36,1 0-1,-1 0 1,1 0 0,0 1-1,0-1 1,0 0-1,1 0 1,-1 0-1,1 0 1,-1 0-1,1 0 1,0 1-1,0-2 1,0 1-1,1 0 1,-1 0 0,1 0-1,0-1 1,-1 1-1,1 0 1,0-1-1,1 0 1,-1 0-1,0 1 1,1-1-1,-1 0 1,1-1 0,-1 1-1,1 0 1,0-1-1,0 0 1,0 1-1,0-1 1,0 0-1,0-1 1,0 1-1,0 0 1,0-1 0,0 0-1,1 0 1,2 0 36,5-5-57,0-1 0,0-1 0,0 0 0,-1 0 0,0-1 0,-1 0 0,0-1 1,0 0-1,-1 0 0,0-1 0,0 0 0,-1 0 0,-1-1 0,4-6 57,-6 10-20,57-90 57,-5-3 1,22-56-38,-44 53 144,-35 102-128,1 0 0,0 1 0,0-1 0,-1 1 0,1-1 0,0 0 0,-1 1 0,1-1 0,0 1 0,-1-1 0,1 1 0,-1-1 0,1 1 0,-1 0 0,1-1 0,-1 1 0,1-1 0,-1 1 0,1 0 0,-1 0 0,0-1 0,1 1 0,-1 0 0,1 0 0,-1 0 0,0 0 0,1-1 0,-1 1 0,0 0 0,1 0 0,-1 0 0,0 0 0,1 1 0,-1-1 0,1 0 0,-1 0 0,0 0 0,1 0 0,-1 1 0,0-1 0,1 0 0,-1 1 0,1-1 0,-1 0 0,1 1 0,-1-1 0,1 1 0,-1-1 0,1 1 0,0-1 0,-1 1 1,1-1-1,-1 1 0,1-1 0,0 1 0,0-1 0,-1 1 0,1 0 0,0-1 0,0 1 0,0-1 0,-1 1 0,1 0 0,0-1 0,0 1 0,0 0 0,0-1 0,0 1 0,1 0 0,-1-1-16,-8 17 30,0 0 1,2 1-1,0 0 0,1 0 1,1 0-1,1 1 0,0-1 1,1 1-1,2 0 0,-1-1 1,2 1-1,2 14-30,-2-21 4,56 271-1018,-56-282 1010,-2 1-1,1-1 1,0 1 0,0-1-1,0 0 1,-1 1 0,1-1 0,-1 1-1,1-1 1,-1 1 0,1-1 0,-1 0-1,0 1 1,0-1 0,0 0-1,0 0 1,0 0 0,0 0 0,0 0-1,0 0 1,0 0 0,0 0-1,-1 0 1,1 0 0,0-1 0,-1 1-1,1 0 1,0-1 0,-1 1 0,1-1-1,-1 1 1,1-1 0,-1 0-1,1 0 1,-1 0 0,1 0 0,-1 0-1,1 0 1,-1 0 0,1 0 0,-1-1-1,1 1 1,-1 0 4,-69-11 13,-34-21-431,42-1-4438,48 20-24,8 1-3576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4 144 11627,'-2'-39'3809,"1"-10"721,3 17 2191,-2 32-6688,0 1 0,0-1 0,0 1 1,0-1-1,0 0 0,0 1 1,0-1-1,0 0 0,0 1 1,0-1-1,0 1 0,0-1 0,0 0 1,0 1-1,1-1 0,-1 0 1,0 1-1,0-1 0,0 0 1,1 1-1,-1-1 0,0 0 1,1 0-1,-1 1 0,0-1 0,0 0 1,1 0-1,-1 0 0,0 1 1,1-1-1,-1 0 0,0 0 1,1 0-1,-1 0 0,1 0 0,-1 0 1,0 0-1,1 0 0,-1 0 1,0 0-1,1 0 0,-1 0 1,1 0-1,-1 0 0,0 0 0,1 0 1,-1 0-1,0 0 0,1 0 1,-1 0-1,0-1 0,1 1 1,-1 0-1,0 0 0,1 0 0,-1-1 1,0 1-1,1 0 0,-1 0 1,0-1-1,0 1 0,1 0 1,-1-1-34,38 179 1339,-30-151-1274,2 21-67,3 0 1,2 0 0,2-2 0,2 0 0,2-1-1,1-1 1,3-1 0,2-1 0,17 20 1,-42-58-14,0 0 0,1-1 1,0 1-1,0-1 0,0 0 0,0 0 0,1 0 1,-1 0-1,1 0 0,0-1 0,-1 0 0,1 0 1,0 0-1,0 0 0,1 0 0,-1-1 0,0 0 1,0 0-1,1 0 0,-1 0 0,1-1 0,-1 0 1,1 0-1,-1 0 0,0 0 0,1-1 1,-1 1-1,1-1 0,-1 0 0,0-1 0,0 1 1,1-1-1,-1 0 0,0 0 0,0 0 0,0-1 14,9-15 22,-1-1 1,0-1-1,-2 0 0,0 0 0,-1-1 0,-1 0 0,-2-1 0,0 1 0,-1-1 0,-1-1 0,0-9-22,-2 24 19,15-100 303,-5-2 0,-4 0 0,-5-28-322,-4 138-28,1 1 0,-1-1 0,1 0 1,-1 1-1,1-1 0,-1 0 0,1 0 0,-1 0 0,1 1 0,-1-1 0,0 0 0,1 0 0,-1 0 0,1 0 0,-1 0 0,1 0 0,-1 0 0,0 0 1,1 0-1,-1 0 0,1 0 0,-1-1 0,1 1 0,-1 0 0,1 0 0,-1-1 0,1 1 0,-1 0 0,1 0 0,-1-1 0,1 1 0,-1-1 0,1 1 1,0 0-1,-1-1 0,1 1 0,0-1 0,-1 1 0,1-1 0,0 1 0,-1-1 0,1 1 0,0-1 28,-10 59-7794,7-26-699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87 323 9577,'68'-186'9326,"-50"155"-7793,25-68 5214,-44 98-6691,1 0-1,-1 1 1,0-1 0,1 1 0,-1 0-1,0-1 1,1 1 0,-1-1-1,0 1 1,1 0 0,-1 0 0,0-1-1,0 1 1,1 0 0,-1 0-1,0 0 1,0 0 0,1 0-1,-1 0 1,0 0 0,0 0 0,1 0-1,-1 0 1,0 0 0,0 1-1,1-1 1,-1 0 0,0 1 0,1-1-1,-1 0 1,0 1 0,1-1-1,-1 1 1,0-1 0,1 1-1,-1-1 1,1 1 0,-1-1 0,1 1-1,-1-1 1,1 1 0,-1 0-1,1-1 1,0 1 0,-1 0 0,1 0-57,-20 25 50,0 0 0,2 2-1,1 0 1,2 1-1,0 1 1,2 0-1,1 1 1,2 2-49,9-31 1,-8 17-139,2 0-1,0 1 1,1 0 0,1 0-1,1 1 1,1 0 0,1-1-1,1 1 1,0 0 0,2 0-1,0 0 1,3 7 138,-2-23-186,0 0 0,0 1 0,1-1 0,0 0 0,0-1 0,1 1 0,-1 0 0,1-1 0,0 0 0,0 0 0,0 0 0,1 0 0,0-1 0,-1 0 0,1 0 0,0 0 0,0 0 0,1-1 0,-1 0 0,0 0 0,1 0 0,0-1 1,-1 0-1,1 0 0,0 0 0,-1-1 0,1 0 0,0 0 0,0 0 0,-1-1 0,1 0 0,0 0 0,-1 0 0,1-1 0,-1 1 0,1-2 0,-1 1 0,0 0 0,0-1 0,0 0 0,0 0 0,0-1 0,2-1 186,26-19-226,-1-2 0,0 0-1,-2-3 1,-2 0 0,0-2 0,-2 0-1,-1-2 1,9-18 226,-9 15 22,109-160 4088,-121 190-1090,-20 35-2068,-6 6-456,3 1 1,0-1-1,2 2 1,2-1-1,-1 34-496,7-68 4,-1 0 0,1 0-1,0 1 1,0-1 0,0 0-1,0 0 1,1 0 0,-1 0-1,0 0 1,1 0 0,0 0-1,-1 0 1,1 0 0,0 0-1,0 0 1,0 0 0,0 0-1,0 0 1,1-1 0,-1 1-1,0 0 1,1-1 0,0 1-1,-1-1 1,1 0 0,0 1-1,-1-1 1,1 0 0,0 0-1,0 0 1,0-1 0,0 1-1,0 0 1,0-1 0,0 1-1,0-1 1,0 1 0,1-1-1,-1 0 1,0 0 0,0 0-1,0 0 1,0-1 0,0 1-1,0 0 1,1-1 0,-1 0-1,0 1 1,0-1 0,0 0-1,0-1-3,10-5 44,-1-1 0,0 0 0,0-1 0,-1 0 0,-1-1 0,1 0 0,-1-1 0,-1 0 0,0 0 0,-1 0 0,0-1 0,-1 0 0,0-1 0,0 0 0,-2 1 0,0-2 0,0 1 0,-1 0 0,-1-1 0,0 1 0,0-10-44,-2 22 6,2-9 98,0-1 0,-1 1 1,0 0-1,0 0 0,-1-1 0,-1 1 1,0 0-1,0 0 0,-1-1 1,0 1-1,-3-7-104,2 15 24,1 1 1,-1-1-1,0 1 1,0 0-1,0 0 1,1 0-1,-1 0 1,0 0 0,0 1-1,-1-1 1,1 1-1,0 0 1,0 0-1,0 0 1,0 1-1,0-1 1,0 0-1,0 1 1,0 0-1,0 0 1,0 0-1,1 0 1,-1 0-1,0 1 1,0-1-1,1 1 1,-1 0-1,1 0 1,0 0 0,-1 0-1,1 0 1,0 0-25,-20 15 9,0 1 1,1 1 0,1 1 0,1 0-1,1 2 1,1 0 0,1 1 0,1 1 0,1 0-1,1 1 1,1 0 0,1 1 0,1 0 0,2 1-1,0 0 1,2 1 0,1-1 0,1 1 0,2 0-1,0 0 1,2 0 0,1 0 0,2 0-1,2 12-9,-1-26-13,1 0 0,1-1-1,0 1 1,1-1 0,0-1-1,1 1 1,0-1-1,1-1 1,0 1 0,1-1-1,0-1 1,1 0 0,0-1-1,1 0 1,0 0-1,0-1 1,1-1 0,0 0-1,0-1 1,0 0 0,1-1-1,0-1 1,0 0-1,0 0 1,1-2 0,-1 0-1,1-1 1,9 0 13,-11 1-1,-1-2-1,0 0 1,1 0 0,-1-1 0,0 0-1,1-1 1,-1-1 0,0 0 0,0-1-1,-1 0 1,1 0 0,-1-1-1,0-1 1,0 0 0,-1-1 0,1 0-1,-1 0 1,-1-1 0,0 0 0,0-1-1,0 0 1,-1 0 0,-1-1-1,1 0 1,-2 0 0,1-1 0,-1 0-1,-1 0 1,0-1 0,-1 1 0,0-1-1,-1 0 1,2-8 1,-3 14-209,-1 0 0,0-1-1,0 1 1,0 0 0,0-1 0,-1 1 0,0-1-1,-1 1 1,0-1 0,1 1 0,-2-1-1,1 1 1,-1 0 0,0 0 0,0 0 0,-1 0-1,0 0 1,0 0 0,0 1 0,-1-1 0,-4-4 209,-36-20-5440,-10 7-4388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4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466 160 14350,'-4'-14'4009,"-18"-47"-2392,20 56-1463,1 0-1,-1 0 1,0 1 0,0 0-1,-1-1 1,1 1-1,-1 0 1,0 0 0,0 0-1,0 0 1,-1 1-1,1-1 1,-1 1 0,0 0-1,0 0 1,0 0-1,0 1 1,0-1 0,-1 1-1,1 0 1,-1 0-1,0 1 1,1-1-1,-1 1 1,0 0 0,0 0-1,0 1 1,0 0-1,0-1 1,0 2 0,0-1-1,0 1-153,-6 1 36,0 0 0,0 2 0,1-1 0,-1 1 0,1 1-1,0 0 1,1 0 0,-1 1 0,1 0 0,0 1 0,0 0-1,1 0 1,-1 1-36,-10 13-18,2 0-1,0 0 1,1 2-1,1 0 1,1 1-1,1 1 1,1-1-1,2 2 1,0 0-1,2 0 1,0 1-1,2 0 1,1 0-1,1 0 1,1 27 18,2-42-34,1 1 1,1-1-1,0 0 1,1 1-1,1-1 1,-1 0-1,2 0 1,0-1-1,0 1 1,1-1-1,1 2 34,-4-9-8,1 0-1,-1 0 1,1-1-1,-1 1 1,1-1-1,0 1 1,0-1-1,1 0 1,-1 0-1,1 0 1,-1-1-1,1 1 1,0-1-1,0 0 1,0 0-1,0 0 1,0-1-1,1 1 1,-1-1-1,0 0 1,1 0-1,-1-1 1,1 1-1,-1-1 1,1 0-1,-1 0 1,1-1-1,-1 1 1,1-1-1,-1 0 1,0 0-1,1 0 9,6-5 8,1-1-1,-1 0 1,0 0-1,-1-1 1,0-1-1,0 0 1,-1 0-1,0-1 1,-1 0 0,0 0-1,0-1 1,-1 0-1,0 0 1,-1-1-1,-1 1 1,0-2-1,1-3-7,14-21 6,92-208 90,-111 283-235,-3 1 2,1 0 1,1-1-1,2 1 0,2 0 1,9 34 136,-9-54-789,2 0 0,0 0 0,1-1 1,1 0-1,1 0 0,0-1 0,2 0 1,0 0 788,12 8-3721,2-7-934</inkml:trace>
  <inkml:trace contextRef="#ctx0" brushRef="#br0" timeOffset="308.972">939 261 13997,'8'-45'1138,"9"-67"4915,-17 112-5971,0 0-1,-1 1 1,1-1 0,0 0-1,0 0 1,0 0 0,-1 1-1,1-1 1,0 0 0,0 0-1,-1 0 1,1 0 0,0 0-1,0 0 1,-1 0 0,1 0-1,0 0 1,0 0 0,-1 0-1,1 0 1,0 0-1,0 0 1,-1 0 0,1 0-1,0 0 1,-1 0 0,1 0-1,0 0 1,0 0 0,-1 0-1,1 0 1,0 0 0,0-1-1,-1 1 1,1 0 0,0 0-1,0 0 1,0 0 0,-1-1-1,1 1 1,0 0 0,0 0-1,0-1 1,0 1 0,0 0-1,-1 0 1,1 0 0,0-1-1,0 1 1,0 0-1,0-1-81,-16 26 400,-30 76 154,4 2-1,4 2 1,-8 54-554,37-126 6,8-23-71,6-22-138,56-140 310,-52 125-87,2 0 1,0 1-1,2 1 0,1 0 1,1 0-1,1 1 0,1 1 1,2 1-1,0 1 1,1 0-1,9-6-20,-26 24 22,0 0-1,0 0 1,1 0-1,-1 0 1,1 1-1,0-1 1,0 1-1,-1 0 1,2 0-1,-1 0 1,0 1-1,0 0 1,0-1-1,1 1 1,-1 1-1,1-1 1,-1 1-1,0 0 1,1 0-1,-1 0 1,1 0-1,-1 1 1,1 0-1,-1-1 1,0 2-1,0-1 1,1 1-1,-1-1 1,0 1-1,0 0 1,0 0-1,-1 1 1,1-1-1,3 4-21,2 11 3,0 1 0,-1 0 0,-1 0 0,-1 1 0,0-1 1,-1 2-1,0 8-3,3 5-43,43 127-3050,-6-58-6140,-28-69 1535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3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485 708 20948,'31'-156'2354,"-30"151"-2240,0 0-1,0 0 1,0-1-1,-1 1 1,1 0 0,-1-1-1,-1 1 1,1 0-1,-1-1 1,0 1-1,0 0 1,0 0 0,-1 0-1,1 0 1,-1 0-1,-1 0 1,1 0-1,-1 1 1,1-1 0,-1 1-1,-1-1 1,1 1-1,-1 0 1,1 1 0,-1-1-1,0 1 1,0-1-1,-1 1 1,-2-1-114,0 1 59,-1 0 1,0 0-1,0 1 1,0 0 0,0 0-1,-1 1 1,1 1-1,0-1 1,0 1-1,-1 0 1,1 1-1,0 0 1,0 0 0,-1 1-1,1 0 1,0 1-1,1-1 1,-1 1-1,0 1 1,-1 1-60,-8 4 2,1 0 0,0 1 0,0 1 0,2 1 0,-1 0-1,1 1 1,1 0 0,-6 9-2,1 1-147,1 1 1,1 0-1,2 1 0,0 0 0,2 1 0,0 1 1,2 0-1,1 0 0,2 1 0,0 0 0,2 1 1,1-1-1,1 1 0,1 11 147,2-31-147,1 0-1,0 0 1,0 0 0,1 0-1,0-1 1,1 1 0,-1 0 0,2-1-1,-1 0 1,1 0 0,0 0-1,5 6 148,-6-11-37,-1 0-1,0 0 1,1 0-1,0 0 1,-1 0-1,1-1 1,0 0-1,0 1 1,1-1-1,-1-1 1,0 1-1,1 0 1,-1-1-1,1 1 1,-1-1-1,1 0 0,0 0 1,-1-1-1,1 1 1,0-1-1,0 0 1,0 0-1,-1 0 1,1 0-1,0 0 1,0-1-1,-1 0 1,1 0-1,0 0 1,-1 0-1,2-1 38,9-7 0,-1 0-1,0 0 1,-1-1-1,0-1 1,0 0-1,-1 0 1,-1-1-1,0-1 1,0 0-1,-1 0 1,-1-1-1,5-11 1,-4 11 12,24-43 415,-2-1 0,-3-2 0,-2-1 0,0-10-427,-35 152 1286,2-49-1614,2 1-1,1-1 0,2 1 0,1 0 0,2 0 0,1 0 1,2-1-1,0 1 0,3-1 0,1 1 329,13 5-4242,13-16-3928,-11-20 2186</inkml:trace>
  <inkml:trace contextRef="#ctx0" brushRef="#br0" timeOffset="305.915">729 847 7944,'9'-24'3747,"58"-164"2259,11-10 3165,-73 236-6534,-87 374-1836,40-241-3588,40-192-869,10-17 3586,1-1 1,2 1-1,2 0 1,16-33 69,-15 42 82,0-1 1,2 2-1,2 0 1,0 1-1,1 1 1,18-17-83,-28 33 13,1 0 1,0 1 0,0 0 0,1 1 0,0 0 0,0 0 0,1 1 0,0 1 0,0 0 0,1 1 0,0 0 0,0 1 0,0 0 0,0 1-1,1 0 1,-1 2 0,6-1-14,-14 2-88,0 1 0,0-1 0,0 1 0,0 0 0,0 1 0,0-1 0,0 1 0,0 0 0,0 0 1,0 1-1,-1-1 0,1 1 0,-1 0 0,0 0 0,0 1 0,0-1 0,0 1 0,-1 0 0,0 0 0,1 0 0,-1 0 0,-1 1 0,1-1 0,-1 1 0,1-1 0,-1 1 0,-1 0 0,1 0 88,20 95-9842,-22-74 5166</inkml:trace>
  <inkml:trace contextRef="#ctx0" brushRef="#br0" timeOffset="571.26">1327 751 7751,'0'0'3759,"0"0"-402,8-16 71,10-19-1744,23-47 4500,-41 83-6096,1-1 0,-1 1 0,0-1 0,1 0 0,-1 1 0,0-1-1,0 0 1,1 1 0,-1-1 0,1 0 0,-1 0 0,0 1 0,1-1-1,-1 0 1,1 0 0,-1 1 0,0-1 0,1 0 0,-1 0 0,1 0-1,-1 0 1,1 0 0,-1 0 0,1 0 0,-1 0 0,1 0-1,-1 0 1,0 0 0,1 0 0,-1 0 0,1 0 0,-1 0 0,1-1-1,-1 1 1,1 0 0,-1 0 0,0 0 0,1-1 0,-1 1 0,0 0-1,1 0 1,-1-1 0,0 1 0,1 0 0,-1-1 0,0 1 0,1-1-1,-1 1 1,0 0 0,0-1 0,0 1 0,1-1 0,-1 1 0,0-1-1,0 1-87,2 48 3,-2-43 164,-44 238 148,37-194-719,-12 60-932,1-40-6234,14-62 839,3-6-5089</inkml:trace>
  <inkml:trace contextRef="#ctx0" brushRef="#br0" timeOffset="572.26">1421 1 20147,'0'0'384,"0"0"-384,0 0-288,0 0-352,0 0-3044,0 0-5220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18:3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7 180 14606,'4'-12'2445,"-1"2"-1864,15-40 1145,3 13 2170,-21 37-3832,1 0 0,0 0-1,-1-1 1,1 1 0,0 0 0,-1 0-1,1 0 1,0 0 0,-1 0 0,1 0-1,0 0 1,-1 0 0,1 0 0,0 0-1,-1 0 1,1 0 0,0 1 0,-1-1-1,1 0 1,-1 0 0,1 1 0,0-1 0,-1 0-1,1 1 1,-1-1 0,1 0 0,-1 1-1,1-1 1,-1 1 0,1-1 0,-1 1-1,1-1 1,-1 1 0,0 0 0,1-1-1,-1 1 1,0-1 0,0 1 0,1 0-1,-1-1 1,0 1 0,0 0 0,0-1 0,0 1-1,0 0 1,0-1 0,0 1 0,0 0-1,0-1 1,0 1 0,0 0 0,0-1-1,0 1 1,-1-1 0,1 1 0,0 0-1,0-1 1,-1 1 0,1-1 0,-1 1-1,1 0 1,0-1-64,0 1-8,-2 442 462,3-314-1523,0-15-1685,-2-3-3902,-1-64-845</inkml:trace>
  <inkml:trace contextRef="#ctx0" brushRef="#br0" timeOffset="408.055">1 379 11851,'6'-47'246,"28"-104"1243,-29 139-966,0 1-1,1 0 0,0 1 1,1 0-1,0 0 0,1 0 1,0 1-1,0 0 0,1 0 1,1 1-1,-1 0 0,9-5-522,-7 6 199,1 1 0,0-1 0,1 2 0,-1 0 0,1 0 0,0 1 1,0 1-1,1 0 0,-1 1 0,1 0 0,-1 1 0,1 1 0,0 0 0,-1 1 0,1 0 0,-1 1 0,6 2-199,-12-3 24,-1 1 0,0 0 1,0 0-1,1 0 0,-1 1 0,-1 0 0,1 1 1,0-1-1,-1 1 0,0 0 0,0 0 0,0 1 1,0-1-1,-1 1 0,1 0 0,-1 1 0,0-1 1,-1 1-1,0-1 0,0 1 0,0 0 0,0 0 1,-1 0-1,0 1 0,0-1 0,-1 1 0,0-1 1,0 1-1,0-1 0,-1 6-24,0 3-18,0 0 0,-1 0 0,-1 0 0,0 0 0,-1 0 0,-1-1 0,0 0-1,-1 1 1,0-1 0,-1-1 0,-1 1 0,0-1 0,-3 3 18,-2 1-36,0-1 0,-1-1 0,-1 0 0,0-1-1,-1 0 1,0-1 0,-1-1 0,0-1 0,-1 0 0,-1-1 0,1 0-1,-2-2 1,-17 6 36,-6-11 49,42-4-48,-1 1 0,1 0 0,-1 0 0,0-1 1,1 1-1,-1 0 0,1-1 0,-1 1 0,1-1 1,-1 1-1,1-1 0,-1 1 0,1-1 1,-1 1-1,1-1 0,0 1 0,-1-1 0,1 0 1,0 1-1,-1-1 0,1 0 0,0 1 0,0-1 1,0 0-1,0 1 0,-1-1 0,1 0 1,0 1-1,0-1 0,0 0 0,1 1 0,-1-1 1,0 0-1,0 1 0,0-1 0,0 0 0,1 1 1,-1-1-1,0 0 0,1 1 0,-1-1 1,0 1-1,1-1 0,-1 1 0,1-1 0,-1 1 1,0-1-1,1 1 0,0-1 0,-1 1 0,1-1 1,-1 1-1,1 0 0,-1-1 0,1 1 1,0 0-1,0-1-1,10-7-16,0-1 1,0 1 0,0 1-1,1 0 1,1 1-1,-1 0 1,1 1-1,0 0 1,0 1 0,0 1-1,1 0 1,-1 1-1,1 0 1,0 1-1,0 0 1,-1 1 0,1 1-1,8 1 16,-8 1 24,1 1 0,-1 0 1,0 1-1,-1 0 0,1 1 0,-1 1 0,0 0 0,-1 1 0,1 0 0,-1 1 1,-1 0-1,0 1 0,0 0 0,-1 1 0,-1 0 0,1 0 0,-2 1 1,0 0-1,0 1 0,-1 0 0,-1 0 0,0 1 0,-1 0 0,0 0 0,2 13-24,-4-21 59,-1 1-1,0-1 0,0 1 0,-1 0 1,0 0-1,0 0 0,0 0 0,-1 0 1,0 0-1,-1 0 0,1 0 1,-1 0-1,-1 0 0,1 0 0,-1 0 1,0-1-1,-1 1 0,0-1 0,0 1 1,0-1-1,-1 0 0,0 0 0,-3 3-58,-7 0 26,0-1 0,-1-1 0,0-1 0,0 0 0,0 0 1,-1-2-1,0 0 0,0-1 0,0 0 0,0-1 0,-1-1 0,1-1 0,-1 0 0,1-1 0,0-1 0,-6-1-26,5 1-44,-1-1 1,1-1 0,0 0 0,0-1-1,0-1 1,1-1 0,0 0-1,-2-2 44,-58-60-5045,68 49 1073,7-2-1329</inkml:trace>
  <inkml:trace contextRef="#ctx0" brushRef="#br0" timeOffset="633.425">932 514 17969,'0'0'2568,"0"0"224,0 0-289,0 0-778,0 0-807,0 0-438,0 0-202,-1 16-80,-5 43-477,2 1 0,4-1 0,2 1 0,4 22 279,8-16-3657,-8-45-304,0-1-3353,-3-14-2353</inkml:trace>
  <inkml:trace contextRef="#ctx0" brushRef="#br0" timeOffset="815.234">1069 24 9321,'0'0'801,"0"0"-705,0 0-192,0 0-1666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21:20.16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897 483 15118,'0'0'881,"0"0"-262,0 0 567,0 0-129,0 0-257,0 0-175,0 0-27,0 0-182,-11 2-272,-32 7 6,42-8-143,1-1 1,-1 0-1,1 0 1,-1 0 0,0 0-1,1 1 1,-1-1-1,1 0 1,-1 1-1,1-1 1,-1 0 0,1 1-1,0-1 1,-1 1-1,1-1 1,-1 1-1,1-1 1,0 0 0,-1 1-1,1 0 1,0-1-1,0 1 1,-1-1-1,1 1 1,0-1 0,0 1-1,0-1 1,0 1-1,0 0 1,0-1-1,-1 1 1,1-1 0,1 1-1,-1 0 1,0-1-1,0 1 1,0-1-1,0 1 1,0 0 0,0-1-1,1 1 1,-1-1-1,0 1 1,1-1-1,-1 1 1,0-1 0,1 1-1,-1-1 1,0 1-1,1-1 1,-1 0-1,1 1 1,-1-1 0,1 0-1,-1 1 1,1-1-1,-1 0 1,1 1-1,-1-1 1,1 0 0,0 0-1,-1 0 1,1 0-1,-1 0 1,1 1-1,-1-1 1,2 0-8,3-2 25,0 0 0,1-1 0,-1 1 0,0-1-1,0 0 1,0 0 0,0 0 0,-1-1 0,1 0 0,-1 0 0,0 0 0,0 0 0,-1-1 0,1 0 0,-1 1 0,0-1-1,0 0 1,0-1 0,-1 1 0,0 0 0,1-4-25,4-11 255,-1 0 0,-1-1 0,-1 0 0,-1 0 0,-1 0 0,0 0-1,-2 0 1,-1 0 0,0 0 0,-1 0 0,-1 0 0,-2-2-255,5 18 51,0-1 0,0 1 0,-1-1 0,0 1 0,0-1 0,0 1-1,-1 0 1,1-1 0,-1 1 0,-1 0 0,1 0 0,-1 0 0,0 1 0,0-1 0,0 1 0,0-1 0,-1 1 0,0 0 0,0 0 0,0 1 0,0-1-1,-1 1 1,1 0 0,-1 0 0,0 0 0,0 1 0,0 0 0,0 0 0,0 0 0,0 0 0,-1 1 0,1 0 0,-1 0 0,1 1 0,-1-1-1,1 1 1,-4 0-51,-2 5 15,0 0-1,0 1 1,0 0-1,1 1 1,0 0 0,0 1-1,1 0 1,0 0-1,0 1 1,1 0-1,0 0 1,1 1-1,0 0 1,1 1-1,0-1 1,0 1-1,1 1 1,0-1-1,1 1 1,1-1-1,-1 1 1,2 0-1,0 0 1,0 0-1,1 9-14,-3-5-9,1 1-1,1-1 0,0 0 0,1 1 1,1-1-1,0 1 0,1-1 1,1 0-1,1 1 0,0-1 0,1 0 1,0-1-1,2 1 0,0-1 0,1 0 1,0 0-1,1 0 10,-4-11-4,0-1-1,1 0 1,-1 0-1,1 0 1,-1-1 0,1 1-1,0-1 1,0 0-1,0-1 1,0 1-1,0-1 1,0 0 0,0 0-1,1 0 1,-1-1-1,0 0 1,0 0 0,1 0-1,-1-1 1,0 0-1,0 0 1,1 0 0,-1 0-1,0-1 1,0 0-1,-1 0 1,1 0 0,0-1-1,-1 0 1,1 0-1,-1 0 1,0 0 0,0-1-1,0 1 1,0-1-1,-1 0 1,1 0 0,-1 0-1,0-1 1,1-2 4,4-8 56,-1 0 0,0-1 1,-1 0-1,-1-1 0,0 1 1,-1-1-1,-1 0 0,-1 0 1,0 0-1,-1-1 0,-1 1 1,-1 0-1,0 0 0,-1 0 1,-1 0-1,-1 0 0,0 0 1,-1 1-1,-1-1 0,0 1 1,-2 1-1,1-1 0,-2 1 1,0 1-1,-1-1 0,0 2 1,-1-1-1,-1 2 0,-1-2-56,8 10 7,0 0 1,0 0-1,0 1 0,-1-1 0,1 1 0,-1 0 0,0 1 0,0-1 0,0 1 0,0 0 1,0 1-1,-1-1 0,1 1 0,0 1 0,-1-1 0,1 1 0,-1 0 0,1 1 1,0-1-1,-1 1 0,1 0 0,0 1 0,0 0 0,0 0 0,0 0 0,0 1 0,0-1 1,0 1-1,-1 2-7,-10 5 5,1 1 1,0 1-1,1 1 1,0 0 0,1 1-1,0 0 1,2 1-1,-11 16-5,7-5 24,1 2 0,1 0 0,1 0 0,2 1-1,1 1 1,2 0 0,0 0 0,2 1 0,2 0-1,0 0 1,2 0 0,2 0 0,1 15-24,-2-39-9,0 0 0,0 0 0,1 0 1,0 0-1,0 0 0,1 0 0,-1-1 1,1 1-1,1 0 0,0 0 0,0 0 0,0-1 1,1 1-1,-1-1 0,2 0 0,-1 0 0,1 0 1,0 0-1,0 0 0,0-1 0,1 0 0,0 0 1,0 0-1,0 0 0,1-1 0,-1 0 0,1 0 1,0-1-1,0 1 0,1-1 0,-1-1 0,1 1 1,-1-1-1,5 1 9,7-4-6,1 0 1,-1-1-1,0-1 0,0-1 0,0 0 1,0-2-1,-1 0 0,0-1 1,0 0-1,0-1 0,-1-1 1,-1-1-1,0-1 0,0 0 0,-1 0 1,0-1-1,-1-1 0,0-1 1,-1 0-1,-1 0 0,0-1 1,-1 0-1,0-1 0,-2 0 1,0-1-1,0 0 0,-2 0 0,0-1 1,-1 1-1,1-10 6,-2 10 66,0 0 0,-1 0 0,-1-1 0,0 1 0,-2 0 0,0-1-1,-1 1 1,0 0 0,-2 0 0,0-1 0,-1 2 0,0-1 0,-1 0 0,-1 1 0,-1 0 0,-1 0 0,0 1-1,0 0 1,-2 0 0,0 1 0,-1 0 0,0 1 0,-1 0 0,0 1 0,-1 0 0,-8-4-66,13 11 7,0 2 1,-1-1 0,0 1-1,0 0 1,0 1 0,0 0 0,0 0-1,0 1 1,0 0 0,0 1-1,-1 0 1,1 0 0,0 1-1,-1 0 1,1 1 0,0 0 0,0 1-1,0-1 1,1 2 0,-1-1-1,1 1 1,0 0 0,0 1-1,0 0 1,0 1 0,-2 2-8,-11 9 0,0 1 1,2 1-1,0 0 0,1 2 1,1 0-1,1 1 0,1 1 1,-5 11-1,1 0 15,2 0 1,1 2-1,2 0 0,1 1 1,2 0-1,2 1 1,1 0-1,3 0 1,0 1-1,2 5-15,2-34 1,1 0-1,-1 0 1,2 1-1,-1-1 1,2 0-1,-1 0 1,1 0 0,0 0-1,1-1 1,1 1-1,-1-1 1,1 1-1,1-1 1,0-1-1,0 1 1,1 0-1,0-1 1,0 0-1,1-1 1,0 0-1,0 0 1,1 0-1,0-1 1,0 0-1,0 0 1,1-1-1,0 0 1,0 0-1,0-1 1,0-1-1,6 2 0,9-3-4,-1 0 0,0-2 0,0-1-1,0-1 1,0-1 0,0 0-1,0-2 1,-1-1 0,1-1 0,-1-1-1,-1 0 1,0-2 0,0 0 0,-1-2-1,0 0 1,-1-1 0,-1-1-1,0-1 1,0 0 0,4-8 4,-10 12-2,0 0 1,-1 0-1,0-1 0,-1-1 1,-1 1-1,0-2 0,-1 1 1,0-1-1,-1-1 1,0 1-1,-2-1 0,1 0 1,-2 0-1,0-1 0,-1 0 1,0 1-1,-2-1 0,0 0 1,0 0-1,-1 0 0,-1 0 1,-1 0-1,-1 0 1,0 1-1,0-1 0,-6-13 2,3 16 33,1 0 1,-1 1-1,-1-1 0,0 1 0,-1 1 0,0 0 0,-1 0 0,0 0 0,-1 1 1,0 1-1,0-1 0,-1 2 0,-1-1 0,1 2 0,-1-1 0,0 2 0,-1 0 1,0 0-1,0 1 0,0 0 0,0 2 0,-1-1 0,1 2 0,-1-1 0,0 2 1,0 0-1,0 1 0,0 0 0,0 1 0,0 1 0,1 0 0,-1 0 1,0 2-1,-3 1-33,-2 6 7,1 0 1,0 1 0,1 1 0,0 0 0,1 2-1,1 0 1,0 0 0,1 1 0,1 1 0,1 1-1,0 0 1,1 0 0,1 1 0,1 0-1,0 1 1,2 0 0,0 0 0,1 1 0,1 0-1,1 0 1,1 0 0,1 0 0,1 1-1,1 18-7,0-33 3,1 0 0,-1 1 0,1-1-1,1 0 1,-1 0 0,1 0-1,0-1 1,1 1 0,0 0-1,0-1 1,0 1 0,1-1-1,-1 0 1,2 0 0,-1-1-1,1 1 1,-1-1 0,1 0-1,1 0 1,-1-1 0,1 1-1,0-1 1,0 0 0,0-1-1,0 1 1,1-1 0,0-1-1,-1 1 1,1-1 0,4 1-3,10-2 4,0 0 0,0-1 0,0 0 0,1-2 0,-1-1 0,-1 0 0,1-2 0,0 0 0,-1-2 0,0 0 0,-1-1 0,1-1 0,-2-1 0,1 0 0,-1-1 0,-1-2 0,0 1 0,-1-2 0,0 0 0,8-11-4,-7 8-40,-1 0 0,0-1 0,-2 0 0,0-1 0,-1-1 0,-1 0 0,-1-1 0,6-15 40,-13 27 7,0 0 1,-1-1-1,0 1 0,-1 0 0,0-1 1,-1 0-1,0 1 0,0-1 0,-1 0 1,0 1-1,-1-1 0,0 0 0,-1 1 1,0-1-1,0 1 0,-1-1 0,0 1 1,-1 0-1,0 0 0,0 0 0,-1 1 0,-1-3-7,0 4 6,0-1 0,0 1 0,-1 0-1,0 0 1,0 1 0,-1 0-1,0 1 1,0-1 0,0 1-1,0 1 1,-1 0 0,0 0-1,0 0 1,0 1 0,0 1-1,0-1 1,-1 2 0,1-1 0,-1 1-1,1 1 1,-1-1 0,1 2-1,-5 0-5,-10 1 6,0 2 0,1 1-1,0 0 1,0 2-1,0 1 1,1 1 0,0 0-1,1 2 1,-2 1-6,-61 41 0,3 2 0,-70 65 0,-53 47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21:32.2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9 104 14894,'0'0'3235,"0"0"-1922,2-13 33,0-2-508,3-26 18,-3 6 6076,-10 277-5079,8 1501-3129,-5-1474 1166,-1 30-343,11-103-3554,-2-151-477,0-16-2296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21:41.152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F6630D"/>
    </inkml:brush>
    <inkml:brush xml:id="br3">
      <inkml:brushProperty name="width" value="0.05" units="cm"/>
      <inkml:brushProperty name="height" value="0.05" units="cm"/>
      <inkml:brushProperty name="color" value="#004F8B"/>
    </inkml:brush>
    <inkml:brush xml:id="br4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29541 13116 18962,'0'0'3790,"0"0"-1708,0 0-1158,19 2 10,138 4-43,70-23-522,108 9-369,-320 8-51,0 0 0,0 1 1,0 1-1,-1 0 0,1 1 0,0 0 1,-1 1-1,13 6 51,0 24-2921,-33-7-2400,-11-6-2804</inkml:trace>
  <inkml:trace contextRef="#ctx0" brushRef="#br1" timeOffset="-183589.448">16715 544 13965,'0'0'4292,"0"0"-2744,0 0-720,0 0 565,1 15-80,-6 107 695,0-106-1949,1 1 0,0-1 0,2 1 0,0 0-1,1 1 1,0-1 0,2 0 0,0 0 0,1 0 0,0 0 0,1 0 0,1-1 0,1 1 0,1-1 0,0 0 0,1 0 0,0-1 0,1 0 0,1 0 0,1-1 0,0 0 0,10 10-59,-16-20 0,0-1 0,0 0 0,1 0 0,-1 0 0,1-1 0,-1 0 1,1 0-1,0 0 0,0 0 0,0-1 0,0 0 0,0 0 0,0 0 0,1-1 0,-1 1 0,0-1 0,0-1 1,0 1-1,0-1 0,1 1 0,-1-2 0,0 1 0,0 0 0,-1-1 0,1 0 0,0 0 0,0-1 1,-1 1-1,8-5 15,-1-1 1,-1 0 0,0-1 0,0 0-1,0 0 1,-1-1 0,-1 0 0,0-1-1,0 1 1,3-8-16,7-17 283,-1 0 0,-2-1 0,-2-1 0,-1-1 0,-2 0 0,-1 0 0,-2-1-1,-2 0 1,0-31-283,-8-28 73,3 95-73,0 0 0,-1-1 1,0 1-1,0 0 0,0 0 0,0 0 0,0 0 0,-1 0 0,1 0 0,-1 0 0,0 0 0,0 0 0,0 1 0,0-1 0,0 1 0,0-1 1,-1 1-1,0 0 0,1 0 0,-1 0 0,0 0 0,0 1 0,0-1 0,0 1 0,0-1 0,-3 1 0,-1 0-89,-1 0-1,1 1 1,-1 0-1,0 0 1,1 1-1,-1 0 1,1 1-1,0-1 0,-1 2 1,1-1-1,0 1 1,0 0-1,0 0 1,1 1-1,-1-1 1,1 2-1,0-1 1,-1 2 89,-56 64-6589,48-33-30</inkml:trace>
  <inkml:trace contextRef="#ctx0" brushRef="#br1" timeOffset="-183319.181">17795 404 20563,'76'-189'3566,"-72"180"-3312,0 0 0,0 0 0,-1 0 0,0-1 0,-1 1 0,0-1 0,0 0 0,-1 0 0,-1 1 0,1-1-1,-2 0 1,1 0 0,-1 0 0,-1 0 0,0 1 0,-1-5-254,1 12 33,1 0 0,0 1 0,-1-1-1,0 1 1,1-1 0,-1 1 0,0 0 0,0-1 0,1 1 0,-1 0-1,0 0 1,0 1 0,0-1 0,0 0 0,-1 1 0,1-1 0,0 1-1,0-1 1,0 1 0,0 0 0,-1 0 0,1 0 0,0 0 0,0 0 0,0 1-1,0-1 1,0 1 0,-1-1 0,1 1 0,0 0 0,0 0 0,0 0-1,1 0 1,-1 0 0,0 0 0,0 1 0,0-1 0,1 1 0,-1-1-1,1 1 1,-1-1 0,1 1 0,0 0 0,0 0 0,-1 0-33,-15 23 56,0 1 1,2 1 0,0 0 0,2 1-1,1 1 1,2 0 0,1 0 0,0 4-57,-214 724 122,63-369-3261,144-325-3406,20-53 919,11-8-2809</inkml:trace>
  <inkml:trace contextRef="#ctx0" brushRef="#br1" timeOffset="-183023.373">18324 298 13741,'15'-165'8008,"-15"159"-7575,0-1 1,0 1-1,-1-1 1,0 1-1,0-1 1,-1 1-1,0 0 1,0 0-1,0 0 1,-1 0-1,1 0 1,-2 0-1,1 0 1,0 1-1,-4-4-433,4 6 90,1 0 0,-1 1 0,1-1-1,-1 1 1,0 0 0,0 0 0,0 0 0,0 0-1,0 0 1,0 1 0,-1-1 0,1 1 0,0 0 0,-1 0-1,1 0 1,-1 0 0,1 1 0,-1 0 0,1-1-1,-1 1 1,0 0 0,1 1 0,-1-1 0,1 1 0,-1 0-1,1-1 1,-1 1 0,1 1 0,-1-1-90,-9 7 40,1 0 1,0 1-1,0 0 1,1 1-1,0 0 0,1 1 1,1 0-1,-1 1 1,2 0-1,-1 0 0,2 1 1,0 0-1,0 0 1,1 1-41,-15 36 17,2 1 1,3 1-1,2 0 1,2 1-1,-3 33-17,1-6 3,-21 141-116,20-114-1362,-4-1-1,-18 51 1476,33-145-947,-15 41-1922,0-29-8139,14-22 395</inkml:trace>
  <inkml:trace contextRef="#ctx0" brushRef="#br1" timeOffset="-182749.251">17561 765 6822,'-8'-16'8483,"-23"-50"-5814,30 64-2604,0-1 0,0 0 0,1 1 0,-1-1 0,1 1 0,-1-1 0,1 0 0,0 1 0,0-1 0,1 0 0,-1 1 0,0-1 0,1 1 1,0-1-1,-1 1 0,1-1 0,0 1 0,0-1 0,0 1 0,1 0 0,-1-1 0,1 1 0,-1 0 0,1 0 0,0 0 0,0 0 0,-1 0 0,1 1 0,1-1 0,-1 0 0,0 1 0,0 0 0,1-1 0,-1 1 0,0 0 0,1 0 0,-1 1 0,1-1 0,-1 0 0,1 1 0,0-1 0,-1 1 0,1 0 0,0 0 0,-1 0 0,1 0-65,5-2 10,71-14 1080,1 3 0,1 3 0,70 2-1090,146-20 2020,-237 12-2543,-60 16 325,-1-1 1,1 0-1,0 0 1,0 1 0,-1-1-1,1 0 1,0 0-1,-1 1 1,1-1 0,0 0-1,-1 1 1,1-1-1,-1 0 1,1 1 0,-1-1-1,0 1 1,1-1-1,-1 1 1,1-1 0,-1 1-1,0-1 1,0 1-1,1 0 1,-1-1 0,0 1-1,0 0 1,1 0-1,-1-1 1,0 1 0,0 0-1,0 0 1,1 0-1,-1 0 1,0 0 0,0 0-1,0 0 1,1 0-1,-1 1 1,0-1 0,0 0-1,1 0 1,-1 1-1,0-1 1,0 0 0,1 1-1,-1-1 198,-34 0-8077</inkml:trace>
  <inkml:trace contextRef="#ctx0" brushRef="#br1" timeOffset="-185452.975">12558 423 16143,'0'0'3038,"-3"-14"-1287,-6-42 117,9 53-1798,0 1-1,0-1 0,0 1 1,1 0-1,-1-1 0,1 1 1,-1-1-1,1 1 0,0 0 1,0 0-1,0 0 0,0-1 1,1 1-1,-1 0 0,0 0 1,1 0-1,0 1 0,-1-1 1,1 0-1,0 1 0,0-1 0,0 1 1,0-1-1,0 1 0,0 0 1,0 0-1,0 0 0,1 0 1,-1 0-1,0 1 0,1-1 1,-1 1-1,2-1-69,4-2 50,46-13 6,2 1 0,0 3 0,0 3 0,22 0-56,41-7 43,-71 8 0,-12 4 34,0-2 0,-1-1 0,0-2-1,0-1 1,29-13-77,-23-13 473,-40 35-429,-1 0 0,0 0 0,1 0 0,-1 0 0,0 0 0,1-1 1,-1 1-1,0 0 0,0 0 0,0 0 0,0 0 0,0 0 0,0 0 0,-1-1 0,1 1 0,0 0 1,0 0-1,-1 0 0,1 0 0,-1 0 0,1 0 0,-1 0 0,1 0 0,-1 0 0,0 0 1,1 0-1,-1 1 0,0-1 0,0 0 0,0 0 0,0 1 0,0-1 0,0 0 0,1 1 0,-1-1 1,-1 1-1,1-1 0,0 1 0,0 0 0,0-1 0,0 1 0,0 0 0,0 0 0,-1-1-44,-4-1 87,-1 0 0,0 1 1,0-1-1,0 1 0,0 0 0,0 1 0,0 0 0,0 0 0,0 0 0,0 1 0,0 0 0,0 1 0,1-1 0,-1 1 0,0 0 0,1 1 0,-1 0 0,1 0 0,0 0 0,0 1 0,0 0 1,0 0-1,0 1-87,-7 6 90,0 1 1,1 0 0,1 0-1,0 1 1,1 1 0,0 0 0,1 0-1,1 1 1,-2 3-91,-21 53-72,4 0 1,3 2-1,2 1 0,4 0 1,4 1-1,2 1 0,0 65 72,10-10-4264,12-47-4230,2-37-3160</inkml:trace>
  <inkml:trace contextRef="#ctx0" brushRef="#br1" timeOffset="-185171.954">13424 544 21140,'13'-69'1847,"-13"68"-1774,0 0 0,0 1 0,0-1-1,0 0 1,0 1 0,-1-1 0,1 1 0,0-1 0,0 0 0,0 1-1,1-1 1,-1 0 0,0 1 0,0-1 0,0 1 0,0-1-1,1 0 1,-1 1 0,0-1 0,0 1 0,1-1 0,-1 1-1,1-1 1,-1 1 0,0-1 0,1 1 0,-1-1 0,1 1 0,-1-1-1,1 1 1,-1 0 0,1-1 0,-1 1 0,1 0 0,0 0-1,-1-1 1,1 1 0,-1 0 0,1 0 0,0 0 0,-1 0 0,1 0-1,0 0 1,-1 0 0,1 0 0,-1 0 0,1 0 0,0 0-1,-1 0 1,1 0 0,0 0 0,-1 0 0,1 1 0,-1-1-1,1 0 1,-1 1 0,1-1 0,0 0 0,-1 1 0,1-1 0,-1 0-1,1 1-72,-37 163 2072,-63 212-2200,84-327-1549,9-84 978,6-3 695,2 1 0,1-1 1,2 1-1,1 0 0,2 0 1,2 1-1,1 0 0,1 1 0,3 0 1,2-3 3,-9 23-53,-1 1 1,2 0 0,0 0 0,1 1-1,0 0 1,0 1 0,11-9 52,-17 17-36,0 1 0,0 0 1,1 0-1,-1 0 0,1 0 0,-1 0 1,1 1-1,0 0 0,0 0 0,0 0 0,0 1 1,1 0-1,-1 0 0,0 0 0,0 1 1,1-1-1,-1 1 0,0 0 0,1 1 1,-1-1-1,0 1 0,1 0 0,-1 1 0,0-1 1,4 3 35,85 73-7341,-64-43 1848</inkml:trace>
  <inkml:trace contextRef="#ctx0" brushRef="#br1" timeOffset="-184417.368">14216 597 4516,'12'-73'12340,"-1"17"-7864,-15-31-900,3 85-3504,0 0-1,0 1 0,0-1 1,0 0-1,0 0 0,0 0 1,-1 1-1,1-1 0,-1 1 1,1-1-1,-1 1 0,0-1 1,1 1-1,-1 0 0,0 0 1,0 0-1,0 0 0,0 0 1,0 0-1,0 1 0,0-1 1,0 1-1,0-1 0,0 1 1,0 0-1,0 0 0,0-1 1,0 2-1,-1-1 0,1 0 1,0 0-1,0 1 0,0-1 1,0 1-1,0-1 0,0 1 1,0 0-1,0 0 0,0 0-71,-11 7 62,0 0 1,1 0-1,0 1 0,0 0 1,1 1-1,0 1 0,1 0 0,0 0 1,1 1-1,0 0 0,1 1 1,-2 3-63,-8 15-119,0 0 0,3 1 0,0 0 0,3 1 1,0 1-1,2 0 0,2 1 0,1 0 1,1 0-1,3 0 0,0 1 0,3 10 119,16 25-1896,-15-70 1848,0 1-1,0-1 1,0 1 0,0-1-1,0 0 1,1 0-1,-1 1 1,0-1-1,0 0 1,1 0 0,-1 0-1,1 0 1,-1 0-1,1 0 1,-1-1-1,1 1 1,0-1 0,-1 1-1,1-1 1,0 1-1,-1-1 1,1 0 0,0 0-1,0 0 1,-1 0-1,1 0 1,0 0-1,0 0 1,-1 0 0,1-1-1,0 1 1,-1-1-1,1 1 1,0-1-1,-1 0 1,1 0 0,-1 0-1,1 0 1,-1 0-1,1 0 49,8-8 5,0 1 1,-1-1-1,0-1 0,-1 0 0,0 0 0,-1 0 1,0-1-1,0-1 0,-1 1 0,0-1 0,1-7-5,10-14 103,9-18 179,-17 29-139,1 1 1,1 1 0,1 0-1,1 0 1,1 1 0,0 1-1,2 0 1,3-2-144,-18 19 13,0 0 0,-1 0 0,1 0 0,1 0 1,-1 0-1,0 0 0,0 1 0,0-1 0,0 1 0,0-1 0,1 0 0,-1 1 0,0 0 0,0-1 0,1 1 0,-1 0 1,0 0-1,1 0 0,-1 0 0,0 0 0,1 0 0,-1 0 0,0 0 0,1 0 0,-1 1 0,0-1 0,0 0 0,1 1 1,-1-1-1,0 1 0,0 0 0,0-1 0,1 1 0,-1 0 0,0 0 0,0-1 0,0 1 0,0 0 0,-1 0 0,1 0 1,0 0-1,0 1-13,28 58 162,-22-40-94,7 14 90,-11-22-303,0 0-1,1 0 1,1 0 0,0 0-1,1-1 1,0 0 0,0 0-1,1 0 1,0-1 0,1 0-1,1-1 1,-1 1 0,1-1-1,1-1 1,0 0 0,0-1-1,0 1 1,1-2 0,0 0-1,1 0 1,11 4 145,-12-8-359,-1 0 0,1 0 1,0-1-1,0-1 0,1 0 0,-1 0 0,0-1 0,0 0 0,-1-1 0,1 0 1,8-4 358,-8 2 2,-1 0 1,1-2 0,-1 1 0,0-1 0,0-1 0,-1 0-1,1 0 1,-1 0 0,-1-2 0,0 1 0,0-1-1,-1 0 1,0 0 0,0-1 0,-1 0 0,4-8-3,11-25 852,-1-1 0,-2-1 1,-2 0-1,-2-1 1,-2-1-1,-1-4-852,-11 48 47,5-92 2974,-5 93-2963,0 0 1,-1 0 0,1 0 0,-1-1-1,1 1 1,-1 0 0,0 0 0,0 0-1,0 0 1,0 0 0,-1 1 0,1-1 0,0 0-1,-1 0 1,1 1 0,-1-1 0,1 1-1,-1-1 1,0 1 0,0 0 0,0 0 0,0 0-1,0 0 1,0 0 0,0 0 0,0 0-1,0 1 1,0-1 0,0 1 0,0-1-1,0 1 1,-1 0 0,1 0 0,0 0 0,0 0-1,0 0 1,-1 1 0,1-1 0,0 1-1,-1 0-58,-14 5 31,-1 1 0,1 0 0,1 2 0,0 0 0,0 1 0,1 0 0,0 2 0,1-1 0,0 2 0,1 0 0,0 0 0,1 2 0,1-1 0,0 1 0,-4 8-31,0-5-17,1 2 0,1-1 0,0 1 0,2 1 0,0 0 0,1 1 0,2 0 0,0 1 0,1-1 0,1 1 0,1 1 0,1-1 0,2 1 0,0-1 0,1 1 1,2 0-1,2 19 17,-1-37-75,0 0 0,1 0 0,0-1 0,0 1 0,1-1 0,0 1 0,0-1 0,0-1 0,0 1 0,1 0 0,-1-1 0,1 0 0,0 0 0,1 0 0,-1-1 0,1 0 0,-1 0 0,1 0 0,0-1 0,0 1 0,0-1 0,1-1 0,-1 1 0,0-1 0,1-1 0,-1 1 0,1-1 0,-1 0 0,0 0 0,1-1 0,-1 0 0,0 0 0,1 0 0,-1-1 0,0 0 0,0 0 0,0-1 0,0 1 0,0-1 0,-1 0 0,2-2 75,13-13-6,-1 0 0,-1-2 0,0 0 1,-2-2-1,0 1 0,-1-2 0,-2 0 1,0-1-1,-1 0 0,-2-1 0,0 0 1,-2 0-1,0-1 0,-2-2 6,6-7 11,132-407 2546,-141 431-532,-11 34-1215,-10 37-673,2 1 1,4 1-1,2 1 0,2-1 0,4 1 1,2 0-1,4 24-137,-3-75-445,1 1 1,0-1-1,1 0 0,1 0 0,-1 0 1,2 0-1,0 0 0,0 0 1,1 0-1,0-1 0,1 0 1,1 0-1,0 0 0,0-1 1,1 1-1,0-1 0,1-1 1,0 0-1,0 0 0,9 7 445,8-9-4794,-2-6-2146</inkml:trace>
  <inkml:trace contextRef="#ctx0" brushRef="#br1" timeOffset="-184057.375">15455 568 18930,'0'0'1799,"6"-13"395,18-40-107,-24 53-2016,0 1 0,0-1 0,0 0 0,1 1 0,-1-1 0,0 0-1,0 1 1,0-1 0,0 0 0,1 0 0,-1 1 0,0-1 0,0 0 0,0 0 0,1 1-1,-1-1 1,0 0 0,1 0 0,-1 0 0,0 1 0,0-1 0,1 0 0,-1 0-1,0 0 1,1 0 0,-1 0 0,0 0 0,1 0 0,-1 0 0,0 0 0,1 0 0,-1 0-1,0 0 1,1 0 0,-1 0 0,0 0 0,1 0 0,-1 0 0,0 0 0,1 0-1,-1 0 1,0 0 0,0-1 0,1 1 0,-1 0 0,0 0 0,0 0 0,1-1-1,-1 1 1,0 0 0,1 0-71,1 31 277,-2 92 289,-1-122-568,1 0 0,0 0 0,0 0 1,0 0-1,0 0 0,0 0 0,0 0 0,0 0 0,0 1 1,1-1-1,-1 0 0,0 0 0,1 0 0,-1 0 0,0 0 1,1 0-1,-1 0 0,1 0 0,0 0 0,-1-1 0,1 1 1,0 0-1,-1 0 0,1 0 0,0-1 0,0 1 0,0 0 1,0-1-1,0 1 0,0-1 0,0 1 0,0-1 0,0 1 1,0-1-1,0 0 0,0 1 0,0-1 0,0 0 1,0 0-1,0 0 0,0 0 0,0 0 0,1 0 0,-1 0 1,0 0-1,0-1 0,0 1 0,0 0 0,0-1 0,0 1 2,47-32-68,-39 18 247,-1 0 1,-1-1 0,0 1 0,0-1-1,-2-1 1,0 1 0,-1-1 0,0 0-1,-1 0 1,-1 0 0,-1 0-1,0-4-179,0 19 14,-1 1 0,0-1 0,0 0 0,0 1 0,1-1 0,-1 0 0,0 1 0,0-1 0,0 0 0,0 1 0,0-1 0,0 0-1,0 1 1,0-1 0,-1 0 0,1 1 0,0-1 0,0 0 0,0 1 0,-1-1 0,1 1 0,0-1 0,-1 0 0,1 1 0,0-1-1,-1 1 1,1-1 0,-1 1 0,1-1 0,-1 1 0,1 0 0,-1-1 0,1 1 0,-1 0 0,0-1 0,1 1 0,-1 0 0,1-1-1,-1 1 1,0 0 0,1 0 0,-1 0 0,0 0 0,1 0 0,-1 0 0,0 0 0,1 0 0,-1 0 0,0 0 0,1 0 0,-1 0-1,0 0 1,1 0 0,-1 1 0,0-1 0,1 0 0,-1 0 0,1 1 0,-1-1 0,0 1-14,-36 26 467,11-2-467,2 2 0,0 0 0,2 2 0,2 0 0,0 1 0,2 2 0,1-1 0,2 2 0,1 0 0,1 1 0,-3 19 0,11-33 0,1 1 0,0-1 0,2 0 0,1 1 0,0 0 0,1-1 0,3 11 0,-3-25 0,1 1 0,0-1 0,1 1 0,-1-1 0,1 0 0,0 1 0,1-1 0,0 0 0,0 0 0,0-1 0,1 1 0,-1 0 0,2-1 0,-1 0 0,0 0 0,1-1 0,0 1 0,0-1 0,0 0 0,1 0 0,-1 0 0,1-1 0,0 0 0,5 2 0,119 16-2183,-117-21 1641,0 0 0,0-2 0,0 1 0,-1-2 0,1 1 0,0-2 0,-1 0 0,0 0 0,0-1 0,0 0 0,-1-1 0,0-1 0,0 0 0,0 0 0,-1-1 0,0-1 0,0 1 0,-1-2 0,-1 1 0,1-1 0,-1 0 0,-1-1 0,0 0 542,11-29-9726</inkml:trace>
  <inkml:trace contextRef="#ctx0" brushRef="#br1" timeOffset="-182135.446">9586 2325 13741,'-2'12'1244,"-27"176"1131,-68 821-1830,14 181 516,65-863-339,-288 3824 6613,149-2575-5819,132-1287-3545,11 90 2029,24-200-7308,1-128-235</inkml:trace>
  <inkml:trace contextRef="#ctx0" brushRef="#br1" timeOffset="-181590.365">6054 10834 10314,'0'0'7319,"0"0"-5323,24 2-1798,203-12 53,1506-197-527,-1619 195 322,359-36-35,49-3 15,53-3 92,48-4 53,45-4 405,5785-349 6289,-1374 376-5952,-4876 36-902,3553 41-11,-3123-33 0,-46-5 0,-49-4-43,-50-1-138,-54-4 69,-54-6-32,-53-4-1,-297 13 94,232-12-2967,256-48 3018,-501 59-487,87-32-5795,-97 20-263</inkml:trace>
  <inkml:trace contextRef="#ctx0" brushRef="#br1" timeOffset="-180246.084">16230 10927 10282,'0'0'8931,"-17"17"-7084,1-3-1837,-90 107 55,86-93-74,1 1 0,1 0 0,2 2 0,1 0 0,2 1 0,0 0 0,3 1 0,0 0 1,2 1-1,2 0 0,1 0 0,1 6 9,5-32-81,0 0 1,1-1-1,0 1 1,0 0-1,1 0 1,0-1-1,0 1 1,0-1-1,1 0 1,0 0-1,1-1 1,0 1-1,0-1 1,0 0-1,0 0 1,1 0-1,0-1 1,1 0-1,-1 0 0,1-1 1,0 1-1,0-1 1,0-1-1,0 0 1,1 0-1,-1 0 1,1-1-1,0 0 1,0 0-1,0-1 1,0 0-1,0-1 1,0 1-1,0-1 1,0-1-1,8-1 81,-1 0 211,0-1 0,0-1 0,0 0 0,-1-1 1,0 0-1,0-1 0,0-1 0,0 0 0,-1-1 0,-1 0 0,1-1 0,-1-1 0,-1 0 0,0 0 0,0-1 0,-1 0 0,0-1 0,-1-1 1,0 1-1,-1-1 0,-1-1 0,0 1 0,-1-1 0,0 0 0,-1-1 0,2-11-211,5-7 905,-2-1 0,-2 0 0,-1 0-1,3-36-904,-10 69 21,1 0-1,-1 0 1,1-1-1,-1 1 1,1-1-1,-1 1 0,0 0 1,0-1-1,0 1 1,0-1-1,0 1 0,0 0 1,0-1-1,0 1 1,0-1-1,-1 1 1,1 0-1,0-1 0,-1 1 1,1 0-1,-1-1 1,0 1-1,1 0 0,-1 0 1,0 0-1,0 0 1,0 0-1,0-1 1,0 2-1,0-1 0,0 0 1,0 0-1,0 0 1,0 0-1,-1 1 0,1-1 1,0 0-1,-1 1 1,1-1-1,0 1 1,-1 0-1,1-1 0,0 1 1,-1 0-1,1 0 1,-1 0-1,1 0 0,0 0 1,-1 0-1,1 0 1,-1 1-1,1-1 1,0 0-1,-1 1 0,1-1 1,0 1-1,-1 0-20,-5 5 24,0 2 1,0-1-1,0 1 0,1 0 1,0 0-1,1 1 0,0 0 0,0 0 1,1 0-1,0 0 0,1 1 0,0 0 1,0-1-1,1 1 0,0 0 0,1 0 1,0 1-1,1-1 0,0 0 0,0 0 1,1 0-1,2 10-24,-3 0-202,2 0 0,0 0-1,1-1 1,0 1 0,2-1 0,1 1-1,0-1 1,8 15 202,-8-22-360,0-1 0,1 0 0,0 0 0,0-1 0,1 0 0,1 0 1,0-1-1,0 0 0,1 0 0,0-1 0,0-1 0,1 1 0,0-2 0,2 1 360,4 1 53,1 0-1,0-2 1,1 0-1,0-1 1,0 0 0,0-2-1,0 0 1,0-2-1,1 0 1,-1-1 0,0 0-1,1-2 1,-1-1-1,0 0 1,0-1-1,0-1 1,-1-1 0,0 0-1,0-2 1,13-7-53,-21 7 200,0-1 1,0 0 0,-1 0-1,0-1 1,-1-1 0,0 1-1,-1-1 1,0-1-1,0 1 1,-1-1 0,-1 0-1,0-1 1,-1 1 0,0-1-1,-1 0 1,0 0 0,-1 0-1,-1 0 1,0 0-1,-1 0 1,0-1 0,-1 1-1,0 0 1,-1 0 0,-1 0-1,0 0 1,-1 0 0,-4-10-201,4 12-61,0 0 1,0 0 0,-1 0 0,-1 1 0,0 0 0,0 0 0,-1 0 0,0 1 0,-1 0 0,0 1 0,0-1 0,-1 2 0,0-1-1,0 1 1,-1 0 0,0 1 0,0 0 0,0 1 0,-1 0 0,0 1 0,-2-1 60,-81-7-4102,32 16-2035,18 6-2373</inkml:trace>
  <inkml:trace contextRef="#ctx0" brushRef="#br1" timeOffset="-179679.211">17278 11251 15695,'6'-22'1127,"14"-46"1530,1 26 2191,-20 78-3001,-46 224-1596,15-111-582,21-175 368,9 6 136,0 1 0,1-1 0,1 1-1,1 0 1,1 0 0,0 0-1,1 0 1,2 1 0,-1 0 0,2 0-1,1 1 1,0 0 0,1 0-1,0 1 1,2 0 0,0 1-1,5-5-171,-11 15 25,0 0 0,0 1 0,1 0 0,-1 0 0,1 0 0,0 1 0,0 0 0,0 0 0,1 1 0,-1-1 0,1 2 0,-1-1 0,1 1 0,-1 0 0,1 1 0,0 0 0,0 0 0,-1 1 0,1 0 0,-1 0 0,1 1 0,-1-1 0,1 2 0,-1-1 0,0 1 0,0 0 0,0 1 0,0-1 0,-1 2 0,1-1 0,-1 1 0,0-1 0,0 2 0,-1-1 0,0 1 0,0-1 0,0 1 0,0 1 0,-1-1 0,2 6-26,1 4-137,0 0-1,-2 1 1,0 0-1,-1 0 1,-1 0-1,0 0 1,-2 1-1,0-1 1,-1 1-1,0-1 1,-1 1-1,-1-1 0,-1 0 1,-1 0-1,0 0 1,-1 0-1,-4 6 138,-5-6-571,16-31 729,0 0 1,2 0-1,-1 0 0,1 1 1,1 0-1,1 0 0,0 0 1,2-2-159,-2 0 201,17-36 392,-8 15-241,1 0-1,2 1 0,2 1 1,0 1-1,3 1 0,1-1-351,-21 29 15,0 0-1,0-1 0,0 1 1,1 0-1,0 1 1,-1-1-1,1 1 0,0 0 1,1-1-1,-1 2 0,0-1 1,1 0-1,0 1 1,0 0-1,-1 0 0,1 1 1,0-1-1,1 1 0,-1 0 1,0 0-1,0 1 1,0 0-1,0 0 0,1 0 1,-1 0-1,0 1 0,0 0 1,0 0-1,0 0 1,0 0-1,0 1 0,0 0 1,0 0-1,0 1 0,-1-1 1,1 1-1,-1 0 1,0 0-1,4 3-14,1 9-52,0 0-1,-1 0 1,-1 1 0,0 0 0,-1 0 0,-1 0-1,0 1 1,-1 0 0,-1 0 0,-1 4 52,25 87-4464,3-42-4649,-15-39 1629</inkml:trace>
  <inkml:trace contextRef="#ctx0" brushRef="#br1" timeOffset="-179430.442">18343 11281 14830,'13'-112'4637,"1"-12"5412,-21 291-10698,-6-1 1,-15 43 648,18-139-2797,1 35-6695,8-56 6182</inkml:trace>
  <inkml:trace contextRef="#ctx0" brushRef="#br1" timeOffset="-179258.893">18301 11655 10954,'1'-209'8350,"1"160"-7207,3 0 1,1 0-1,3 0 1,2 1-1,6-15-1143,-13 52 185,0 0-1,1 1 1,0 0-1,1 0 1,0 1 0,0-1-1,1 1 1,0 1-1,1-1 1,-1 1 0,4-2-185,-8 8 8,0-1 0,0 1 0,0 0 0,1 0 0,-1 0 0,0 0 0,1 0 0,0 1 0,-1-1 0,1 1 0,0 0 0,-1 0 0,1 1 0,0-1 0,0 1 0,0 0 0,0 0 0,-1 0 0,1 0 0,0 1 0,0-1 0,0 1 0,-1 0 0,1 0 0,0 1 0,-1-1 0,1 1 0,-1 0 0,1 0 0,-1 0 0,0 0 1,0 0-1,3 3-8,4 7-22,-1 1 1,0-1-1,-1 1 1,0 1 0,-1 0-1,-1 0 1,0 0 0,0 1-1,-2-1 1,0 1 0,-1 0-1,0 1 1,-1-1 0,-1 0-1,0 1 1,-1-1-1,-1 1 1,-1-1 0,0 1 21,1-4-81,0 0 0,-1 0 0,0-1 0,-1 1 0,-1-1 0,0 1 1,0-1-1,-1 0 0,0-1 0,-1 1 0,0-1 0,-1 0 0,0-1 0,-1 1 0,0-1 1,0-1-1,-1 0 0,0 0 0,-4 2 81,6-5-410,0 0 0,-1-1 0,0 0 1,0-1-1,0 1 0,0-1 0,-1-1 0,1 0 0,-1 0 1,1-1-1,-1 0 0,0 0 0,0-1 0,1 0 0,-1 0 1,0-1-1,-5-1 410,-17-10-6006,5-3-4569</inkml:trace>
  <inkml:trace contextRef="#ctx0" brushRef="#br1" timeOffset="-178882.487">18963 10867 14318,'0'0'2578,"-1"-15"-69,-7-48-96,-1 35 219,3 32 1281,20 265-1255,-35 66-3037,17-305-436,-6 61-2920,14-34-3342,4-34 201</inkml:trace>
  <inkml:trace contextRef="#ctx0" brushRef="#br1" timeOffset="-178193.824">19413 11204 11723,'-3'-14'3710,"-8"-44"-1222,11 56-2347,-1 1 1,0-1-1,1 1 0,-1-1 0,0 1 1,0-1-1,0 1 0,0-1 1,-1 1-1,1 0 0,0 0 0,-1-1 1,1 1-1,0 0 0,-1 0 1,1 0-1,-1 1 0,1-1 1,-1 0-1,0 1 0,1-1 0,-1 1 1,0-1-1,0 1 0,1 0 1,-1-1-1,0 1 0,0 0 0,1 0 1,-1 0-1,0 1 0,-1-1-141,-3 0 444,0 1-400,1 1 0,-1-1 0,1 1 0,-1 0 0,1 0 0,0 1 0,0-1 0,0 1 0,0 0 0,0 1 0,1-1 0,-1 1 0,1 0 0,0 0 0,0 1 0,1-1 0,-1 1 0,1-1 0,0 1 0,0 0 1,0 0-1,1 1 0,0-1 0,0 0 0,0 1 0,1 0 0,0-1 0,0 1 0,0 0 0,1-1 0,-1 1 0,1 0 0,1 0 0,-1-1 0,1 1 0,0 0 0,1-1 0,-1 1 0,1-1 0,0 1 0,0-1 0,1 0 0,-1 0 0,2 2-44,1-3 1,0 1-1,1-1 0,-1 1 1,1-2-1,0 1 0,0 0 0,0-1 1,0 0-1,1-1 0,-1 0 1,1 0-1,0 0 0,-1 0 0,1-1 1,0 0-1,0-1 0,0 0 1,0 0-1,2 0 0,-3-3 145,-1 0 0,0 0 0,1-1 0,-2 0 0,1 0 0,0 0 0,-1 0-1,1-1 1,-1 1 0,0-1 0,-1 0 0,1 0 0,-1-1 0,0 1 0,-1-1 0,1 0 0,-1 1 0,0-1 0,0 0 0,-1 0 0,0 0 0,0-1 0,0 1 0,-1 0 0,0 0 0,0-5-145,11-183 2872,-12 193-2870,0 1-1,0-1 1,0 0 0,0 0-1,0 1 1,0-1 0,0 0 0,0 1-1,0-1 1,0 1 0,0-1 0,-1 1-1,1 0 1,0 0 0,0-1 0,-1 1-1,1 0 1,0 0 0,0 0 0,-1 0-1,1 1 1,0-1 0,0 0-1,0 0 1,-1 1 0,1-1 0,0 1-1,0-1 1,0 1 0,0-1 0,0 1-1,0 0 1,0-1 0,0 1 0,0 0-1,0 0 1,0 0 0,0 0 0,0 0-1,1 0 1,-1 0 0,0 0 0,1 0-2,-13 13-138,0 1 1,1 0-1,1 0 1,1 1 0,0 1-1,1 0 1,1 0-1,1 1 1,0 0 0,1 0-1,1 0 1,0 1-1,2 0 1,0 0 0,2 0-1,0 0 1,0 0-1,2 0 1,1 5 137,23 54-4362,-22-74 3733,0 1 0,1-1 1,0 0-1,0 0 0,0 0 0,0 0 0,1-1 0,-1 1 1,1-1-1,0-1 0,0 1 0,0 0 0,0-1 0,1 0 1,-1-1-1,0 1 0,1-1 0,0 0 0,-1 0 0,1-1 629,99-11-2946,-98 8 3194,1-1 0,0 1 0,-1-2 0,0 1 0,0-1 0,0 0 0,-1 0 0,1 0 0,-1-1 0,-1 0-1,6-7-247,7-14 1833,-1 0 0,-1-2 0,-2 0 0,-1 0-1,2-8-1832,38-81 3851,-42 100-3280,64-91 2441,-74 108-2988,1 0 0,-1 0 1,0 1-1,0-1 0,1 1 1,-1-1-1,0 1 0,1 0 1,-1-1-1,0 1 0,1 0 1,-1 0-1,1 0 0,-1 0 1,0 0-1,1 0 0,-1 0 1,1 1-1,-1-1 0,0 0 1,1 1-1,-1-1 0,0 1 1,0 0-1,1-1 0,-1 1 1,0 0-1,0 0 0,0-1 1,0 1-1,0 0 0,0 0 1,0 0-1,0 1 0,0-1 1,0 0-1,-1 0 0,1 0 1,0 1-1,-1-1 0,1 0 1,-1 0-1,1 1 0,-1-1 1,0 1-1,0-1 0,1 0 1,-1 1-1,0-1 0,0 1 1,0-1-1,-1 0-24,6 11 16,24 53-18,-20-39-77,1 0 0,1-1 0,1 0 0,2-1 0,0-1 0,1 0 0,2-1 0,0-1 0,1 0 0,1-2 1,9 7 78,-26-24-79,0 0 1,-1 0-1,1 0 1,0-1-1,0 1 1,1-1-1,-1 0 1,0 1 0,0-1-1,1 0 1,-1-1-1,0 1 1,1 0-1,-1 0 1,1-1-1,-1 0 1,1 1-1,0-1 1,-1 0 0,1 0-1,-1-1 1,1 1-1,-1 0 1,1-1-1,-1 1 1,1-1-1,-1 0 1,0 0-1,1 0 1,-1 0 0,0 0-1,0-1 1,1 1-1,-1-1 1,0 1-1,-1-1 1,1 0-1,0 0 1,0 0 0,-1 0-1,1 0 1,-1 0-1,0 0 1,1 0-1,-1-1 1,0 0 78,12-140 1662,-14 114-1248,1 6 126,1 10-136,0 0 0,-1-1 0,-1 1-1,0-1 1,-1 1 0,0 0 0,-1-1 0,-1 1 0,-5-11-404,9 23 22,-1 0-1,0 0 0,0 1 1,0-1-1,-1 0 1,1 1-1,0-1 1,0 0-1,0 1 1,0 0-1,0-1 1,-1 1-1,1 0 0,0-1 1,0 1-1,-1 0 1,1 0-1,0 0 1,-1 0-1,1 0 1,0 1-1,0-1 1,-1 0-1,1 1 1,0-1-1,0 0 0,0 1 1,0-1-1,-1 1 1,1 0-1,0-1 1,0 1-1,0 0 1,0 0-1,0 0 1,1 0-1,-1-1 0,0 1 1,0 0-1,0 1 1,1-1-1,-1 0 1,1 0-1,-1 0 1,1 0-1,-1 0 1,1 1-1,0-1 1,-1 0-1,1 0 0,0 1-21,-47 69-30,3 1 0,4 2 0,-11 32 30,9 25-1731,34-86-1735,4 0-3797,3-20-3035</inkml:trace>
  <inkml:trace contextRef="#ctx0" brushRef="#br1" timeOffset="-177926.613">20480 11242 929,'18'-127'22517,"-18"127"-22404,0 0 0,0 0-1,0 1 1,-1-1 0,1 0-1,0 0 1,0 0 0,-1 0 0,1 0-1,0 1 1,0-1 0,-1 0-1,1 0 1,0 0 0,-1 0 0,1 0-1,0 0 1,-1 0 0,1 0-1,0 0 1,0 0 0,-1 0 0,1 0-1,0 0 1,-1 0 0,1 0-1,0-1 1,0 1 0,-1 0-1,1 0 1,0 0 0,0 0 0,-1 0-1,1-1 1,0 1 0,0 0-1,-1 0 1,1 0 0,0-1 0,0 1-1,0 0 1,0 0 0,-1-1-1,1 1 1,0 0 0,0 0 0,0-1-1,0 1 1,0 0 0,0-1-1,0 1 1,0 0 0,0-1-113,-25 137 1350,13 76-2230,16-123-7731,-3-73 2034</inkml:trace>
  <inkml:trace contextRef="#ctx0" brushRef="#br1" timeOffset="-177640.802">20458 10716 15567,'0'0'1185,"0"0"609,0 0-33,0 0-1152,0 0-513,0 0-96,0 0-705,0 0-2626,0 0-5958</inkml:trace>
  <inkml:trace contextRef="#ctx0" brushRef="#br1" timeOffset="-177374.616">21065 10859 13677,'2'-13'3096,"9"-40"-587,-11 54-2410,0-1 0,1 0 1,-1 1-1,0-1 0,1 0 0,-1 1 0,1-1 0,-1 0 0,1 0 0,-1 0 0,0 1 0,1-1 0,-1 0 0,1 0 1,-1 0-1,1 0 0,-1 0 0,1 0 0,-1 0 0,1 0 0,-1 0 0,0 0 0,1 0 0,-1 0 0,1 0 1,-1 0-1,1-1 0,-1 1 0,1 0 0,-1 0 0,0 0 0,1-1 0,-1 1 0,1 0 0,-1-1 0,0 1 1,1 0-1,-1-1 0,0 1 0,1 0 0,-1-1 0,0 1 0,0-1 0,1 1 0,-1 0 0,0-1 0,0 1 1,0-1-1,0 1 0,0-1 0,0 1 0,1-1 0,-1 1 0,0 0 0,0-1 0,0 1 0,0-1-99,5 17 244,-1 0 0,0 0 0,-1 1 0,0-1 1,-2 1-1,0 0 0,-1-1 0,0 5-244,0-10 60,-3 47 52,-3-1 0,-2 0 1,-3 0-1,-16 50-112,2-6-4390,6 0-6318,14-67 4051</inkml:trace>
  <inkml:trace contextRef="#ctx0" brushRef="#br1" timeOffset="-176884.526">21033 11405 12940,'-7'-18'2904,"-51"-117"443,44 115-2967,0 1-1,-1 1 0,-1 0 0,-1 1 0,-1 1 0,-4-2-379,14 11 37,8 6-32,-1 1 1,0 0-1,1 0 0,-1 0 1,0-1-1,1 1 0,-1 0 0,1-1 1,-1 1-1,1 0 0,-1-1 1,1 1-1,-1-1 0,1 1 1,-1-1-1,1 1 0,-1-1 1,1 1-1,0-1 0,-1 1 0,1-1 1,0 0-1,0 1 0,-1-1 1,1 0-1,0 1 0,0-1 1,0 0-1,0 1 0,0-1 1,0 0-1,0 1 0,0-1 0,0 0 1,0 1-1,0-1 0,0 0 1,0 1-1,1-1 0,-1 1 1,0-1-1,0 0 0,1 1 1,-1-1-1,0 1 0,1-1 1,-1 1-1,1-1 0,-1 1 0,1-1 1,-1 1-1,1-1 0,-1 1 1,1-1-1,-1 1 0,1 0 1,-1-1-1,1 1 0,0 0 1,-1 0-1,1 0 0,0-1 0,-1 1 1,1 0-1,0 0 0,0 0-5,53-4 100,-45 3-75,463-10 3643,-461 11-3560,-6-1-92,0 0 0,-1 0 1,1 0-1,0 0 0,0 1 1,0 0-1,0 0 0,0 1 0,-1-1 1,1 1-1,0 0 0,0 0 1,0 1-1,-1-1 0,1 1 1,-1 0-1,1 0 0,-1 1 1,0-1-1,0 1 0,0 0 1,0 0-1,-1 0 0,1 1 1,-1-1-1,0 1 0,0 0 1,0 0-1,0 0 0,-1 0 0,2 3-15,-4 6-20,-1 1 0,0-1 0,-1 1 0,-1-1 0,0 0 0,0 0 0,-1 0 0,-1 0 0,0-1 1,-1 1-1,-6 7 19,6-9-245,0 0 1,0 1 0,1-1-1,1 1 1,0 0-1,0 1 1,1-1 0,1 0-1,0 1 1,1-1 0,0 1-1,1 0 1,1 8 244,-1-18-46,0-1-1,1 1 1,0 0 0,-1-1-1,1 1 1,0-1 0,0 1 0,1-1-1,-1 1 1,0-1 0,1 1-1,0-1 1,-1 0 0,1 0-1,0 0 1,0 0 0,0 0-1,0 0 1,0-1 0,1 1 0,-1-1-1,0 0 1,1 1 0,-1-1-1,1 0 1,0 0 0,-1 0-1,1-1 1,0 1 0,-1-1-1,1 0 1,0 1 0,0-1 0,-1 0-1,1-1 1,0 1 0,0 0-1,1-1 47,4-1 79,0 0-1,0 0 1,0-1 0,0 0-1,0 0 1,0-1-1,-1 0 1,1 0-1,-1-1 1,0 0 0,-1 0-1,2-1-78,10-15 769,-1-1 0,0 0 0,-2-1 0,-1-1 0,0 0 0,-2-1 0,-1-1 0,-1 1 0,3-17-769,49-104 1839,-36 108-1438,-19 70-54,-8 434-363,-6-399-168,-2 1 1,-4-1-1,-2-1 1,-4 0-1,-2-1 1,-3-1-1,-3-2 1,-21 37 183,-57 79-27,98-169 44,-1 0 1,1 0-1,-2 0 0,1-1 1,-1-1-1,0 1 0,-1-1 1,1-1-1,-2 0 1,1 0-1,0-1 0,-1 0 1,0-1-1,0-1 0,-1 1 1,-3-1-18,12-2 31,-1 0 0,1-1 0,-1 1 0,1-1 0,-1 0-1,1 0 1,-1-1 0,1 1 0,-1 0 0,1-1 0,-1 0 0,1 0 0,-1 0 0,1-1 0,0 1 0,0-1 0,0 1 0,0-1 0,0 0 0,0 0 0,0 0 0,0-1 0,1 1 0,0-1 0,-1 0 0,1 1 0,0-1 0,0 0 0,0 0 0,0 0 0,1 0-1,0-1 1,-1 1 0,1 0 0,0-1 0,0 1 0,1-1 0,-1 1 0,1-1 0,0 0-31,1-15 30,1 1 0,0 0 1,2 0-1,0 0 0,1 0 0,1 1 0,1 0 0,0 0 1,1 0-1,1 1 0,0 0 0,1 1 0,1 0 0,1 0 0,0 1 1,0 1-1,4-2-30,34-39-290,2 3 0,2 1 1,3 4-1,1 2 0,2 2 1,2 3-1,1 3 0,25-8 290,-27 16-1915,1 4 0,1 2-1,1 3 1,1 2 0,51-4 1915,-20 9-6449</inkml:trace>
  <inkml:trace contextRef="#ctx0" brushRef="#br1" timeOffset="-175938.562">5580 5143 17905,'0'0'3641,"0"0"-1308,1-13-358,3-39 1537,-12 663-2225,30-273-3620,-13-239 1821,-24-124 602,-4-19 160,2-2 0,2 0 0,2 0-1,3-1 1,1-1 0,2 0-1,2 0 1,3 0 0,2-17-250,0 6 1,2 0-1,4 0 1,1 0 0,4 1 0,1 1-1,4-1 1,12-29-1,-21 69-6,1-1-1,1 1 0,0 1 1,2-1-1,0 2 1,0 0-1,9-9 7,-17 21 1,0 0 0,1 1 0,-1-1 1,1 1-1,0 0 0,0 0 0,0 0 0,0 0 0,0 1 0,1-1 0,-1 1 0,1 0 0,0 1 1,0-1-1,-1 1 0,1 0 0,0 0 0,0 1 0,0-1 0,0 1 0,0 0 0,0 0 1,0 1-1,0-1 0,0 1 0,0 0 0,0 1 0,0-1 0,-1 1 0,1 0 0,0 0 1,0 1-2,3 5-5,0-1 1,-1 1 0,0 0-1,-1 1 1,0 0 0,0 0-1,-1 0 1,0 1 0,-1 0-1,0 0 1,0 0 0,-1 0-1,0 0 1,-1 1 0,0-1-1,-1 1 1,0 0 0,-1-1-1,0 1 1,-1 0 0,0 2 4,0 11-36,0 0 0,-2 0 0,-1-1 0,0 1 0,-2-1 1,-1 1-1,-1-2 0,-1 1 0,0-1 0,-2-1 0,-1 0 1,-7 10 35,5-10-662,-1-1 0,-1-1 1,-1 0-1,-1-1 1,0-1-1,-1-1 1,-12 8 661,-10 0-3237,11-15-4913,19-9-1224</inkml:trace>
  <inkml:trace contextRef="#ctx0" brushRef="#br1" timeOffset="-175297.314">5973 5560 14798,'0'0'2781,"0"0"-1345,0 0-576,0 0-417,4 14-310,15 40-111,-18-52-20,0 0 0,1 0 0,0 0 1,-1 0-1,1 0 0,0 0 0,0 0 1,0 0-1,0-1 0,0 1 0,0-1 0,1 1 1,-1-1-1,1 0 0,-1 0 0,0 0 1,1 0-1,0 0 0,-1-1 0,1 1 1,-1-1-1,1 0 0,0 0 0,-1 0 0,1 0 1,0 0-1,-1 0 0,1-1 0,0 1 1,2-2-3,-1 2 2,3-2 122,1 0 0,-1-1 0,0 1 0,0-1 0,0-1 0,0 1 0,0-1-1,-1-1 1,0 1 0,0-1 0,0 0 0,0 0 0,-1-1 0,0 0 0,0 1 0,0-2 0,-1 1 0,0-1 0,0 1-1,-1-1 1,1 0 0,-2 0 0,1-1 0,-1 1 0,0 0 0,0-1 0,-1 0 0,0 1 0,-1-1 0,0 0 0,0 1-1,0-1 1,-1-3-124,-21-91 2798,21 99-2699,0 0 0,0 0-1,0 0 1,0 0 0,-1 1 0,0-1 0,1 0 0,-1 1-1,0-1 1,0 1 0,0 0 0,0-1 0,-1 1 0,1 0-1,-1 0 1,1 1 0,-1-1 0,0 1 0,0-1 0,1 1-1,-1 0 1,0 0 0,0 0 0,0 0 0,0 0 0,0 1 0,-1-1-1,1 1 1,0 0 0,0 0 0,-3 1-99,-2 2 35,0 1 1,1 0 0,-1 1-1,1 0 1,0 0-1,0 1 1,1 0-1,0 0 1,0 0-1,0 1 1,0 0 0,1 0-1,1 0 1,-1 1-1,1-1 1,0 1-1,0 2-35,3-9 4,-16 30-185,1 1 0,1 0 0,1 1 0,3 1 0,0-1 0,2 2 0,2-1 0,1 1 0,2 1 0,1-1 0,1 1 0,4 21 181,-1-47-529,0-1 1,1 0-1,1 0 0,-1 1 1,1-2-1,1 1 1,0 0-1,0-1 0,1 1 1,0-1-1,0 0 1,1-1-1,0 1 1,0-1-1,1-1 0,0 1 1,0-1-1,0 0 1,1-1-1,0 1 1,0-2-1,0 1 0,1-1 1,0 0-1,-1-1 1,7 2 528,52 8-1087,-45-12 1204,0 0 1,1-1 0,-1-2 0,0 0 0,0-2-1,0 0 1,-1-1 0,1-1 0,-1-2 0,-1 0-1,19-9-117,-25 9 454,-1 1-1,0-2 1,0 0-1,-1 0 1,0-1 0,-1-1-1,0 0 1,0 0-1,-1-1 1,-1 0-1,0-1 1,-1 0-1,0-1 1,-1 0-1,0 0 1,-2 0 0,3-8-454,4-23 1513,-2 0 1,-2 0 0,-3-1 0,-1 0 0,-2-35-1514,-23 211 620,-1 54-857,-3 14-4753,9-178 1936,0-48 3706,7-101 3042,11 101-3441,1 0 0,2-1 0,1 2 0,1-1 0,9-22-253,-12 39 11,-1 0-1,2 0 1,-1 1-1,1-1 1,1 1-1,0 0 1,0 1-1,1-1 0,0 1 1,1 0-1,0 1 1,0 0-1,1 0 1,0 1-1,0 0 1,1 0-1,0 1 1,0 1-1,1 0 1,-1 0-1,1 1 0,0 0 1,0 0-1,1 1-10,106 15-2257,-44 12-4699,-37-10 672,-13-6-848</inkml:trace>
  <inkml:trace contextRef="#ctx0" brushRef="#br1" timeOffset="-175093.423">7302 5324 13485,'5'-35'1309,"2"4"584,-3 0 0,0 0 0,-2-1 0,-1 1 1,-2-1-1,-1 1-1893,1 29 92,1 0 0,-1 0 0,1 0 0,-1 0 1,0 1-1,0-1 0,0 0 0,0 0 0,0 1 1,0-1-1,0 1 0,0-1 0,-1 1 0,1-1 0,-1 1 1,1 0-1,-1 0 0,1 0 0,-1 0 0,0 0 1,0 0-1,1 0 0,-1 0 0,0 1 0,0-1 1,0 1-1,0-1 0,0 1 0,0 0 0,0 0 0,0 0 1,0 0-1,0 0 0,0 0 0,1 0 0,-1 1 1,0-1-1,0 1 0,0-1 0,0 1 0,0 0 0,1 0 1,-1 0-1,0 0 0,0 0 0,1 0 0,-1 0 1,1 1-1,-1-1 0,1 0 0,0 1 0,0-1 0,-1 1 1,1 0-1,0-1 0,0 3-92,-19 22 197,2 0-1,1 2 1,1 0-1,2 1 1,0 1-1,-6 23-196,17-45 11,-25 76-37,4 2-1,4 0 0,3 1 1,-1 51 26,-3 102-4464,28-81-7232,-4-131 3849</inkml:trace>
  <inkml:trace contextRef="#ctx0" brushRef="#br1" timeOffset="-174889.353">6991 5768 12107,'0'0'3844,"0"0"-1121,43-84-930,-2 64-960,4-2-737,7 5-64,3 4 96,1 0 193,3 2 127,-13 5 65,-7 2-97,-14 4-320,-11 1-96,-9 6-64,-5 6-833,-11-1-1857,-4-1-4133</inkml:trace>
  <inkml:trace contextRef="#ctx0" brushRef="#br2" timeOffset="-171161.773">10562 2286 3587,'0'0'1447,"0"0"-934,0 0 58,0 0 198,0 0 15,0 0-20,2-7 4583,-1 6 4307,2 119-7279,-17 139-2172,14-216-190,2-1 1,1 0-1,3 0 0,6 22-13,64 399-58,19 119 148,-84-528-77,14 69 162,6 0 0,33 81-175,-24-96 145,4-1-1,5-2 0,5-2 0,24 30-144,11-11 157,4-4 0,6-5 0,4-4 0,5-5 0,111 81-157,21 4 945,261 152-945,-286-223 550,112 39-550,-194-94 58,248 99 374,122 21-432,-382-139-48,268 80 305,4-16-1,161 12-256,352 20 33,-678-107 57,978 113-90,-11-6 0,540-1 96,-1717-136-80,1124 68-37,234-3 26,-789-52-219,544-59 214,-244-61 155,-43-32-283,-260 18 272,-531 108-179,-1-2 0,0-2-1,-1-3 1,-1-2 0,14-10 35,-62 31 2,0-1 0,0 0 0,0 0 1,0 0-1,0 0 0,0 0 0,0 0 0,0-1 0,0 1 1,0-1-1,-1 1 0,1-1 0,-1 0 0,1 1 0,-1-1 1,0 0-1,0 0 0,0 0 0,0 0 0,0 0 0,0 0 0,0 0 1,0-1-1,-1 1 0,0 0 0,1 0 0,-1-1 0,0 1 1,0 0-1,0 0 0,0-1 0,0 1 0,-1 0 0,1 0 1,-1-1-1,1 1 0,-1 0 0,0 0 0,0 0 0,0 0 1,0 0-1,-1-2-2,-10-7-5,-1 1-1,0 1 1,0-1 0,-1 2 0,0 0 0,-1 1 0,1 0 0,-4 0 5,-67-37-29,75 32-8,51 12-48,-29 5 119,-1 1 1,0-1 0,0 2 0,0-1-1,-1 2 1,0-1 0,0 1 0,-1 1-1,0 0 1,-1 0 0,0 1 0,0 0 0,-1 0-1,4 8-34,7 6 53,-12-18-14,0 0 0,0 0 1,0 1-1,-1 0 0,0 0 1,-1 1-1,0-1 0,0 1 1,0 0-1,-1 0 1,0 0-1,-1 1 0,0-1 1,0 1-1,0-1 0,-1 1 1,-1-1-1,0 1 0,0 0 1,0-1-1,-1 1 0,0 0 1,-1-1-1,0 1 0,0-1 1,-1 0-1,-2 6-39,-19 10-182,-1-1 1,0-1-1,-2-1 1,0-1-1,-1-1 1,-1-2-1,-1-1 0,-29 11 182,58-26-20,-304 127-7027,106-68-3043</inkml:trace>
  <inkml:trace contextRef="#ctx0" brushRef="#br2" timeOffset="-168697.394">29089 7367 13741,'3'-13'2413,"16"-63"321,29-60 6437,-48 185-8018,-31 180-865,-18 79-192,45-263-96,19-55 11,107-178 106,-114 180-118,0 0 0,1 0-1,0 1 1,0 0 0,0 1 0,1 0 0,0 1-1,0-1 1,9-1 1,-16 5-3,1 1 0,0-1 0,0 1 0,0 0 0,0 1 0,0-1 0,0 1 0,0-1 0,0 1 0,1 1 0,-1-1 0,0 0 0,0 1 0,0 0-1,0 0 1,0 0 0,0 1 0,-1-1 0,1 1 0,0 0 0,-1 0 0,1 0 0,-1 0 0,0 1 0,1 0 0,-1-1 0,-1 1 0,2 1 3,3 6-20,0 0-1,0 1 0,-1 0 1,-1 0-1,0 1 1,0 0-1,-1 0 1,-1 0-1,0 0 1,-1 0-1,0 1 1,0-1-1,-2 1 1,1-1-1,-2 1 1,1-1-1,-2 1 1,0-1-1,-2 9 21,1-14-1,1-1 0,-1 0-1,0 0 1,0 0 0,-1 0-1,0 0 1,0-1 0,0 1-1,-1-1 1,0 0 0,0 0 0,0-1-1,0 0 1,-1 0 0,0 0-1,1 0 1,-1-1 0,-1 0-1,1 0 1,0-1 0,-1 0-1,1 0 1,-1 0 0,0-1-1,0 0 1,1 0 0,-1-1-1,-6 0 2,2 0-140,0 0-1,0-1 0,0-1 1,0 0-1,0 0 0,0-1 0,1 0 1,-1-1-1,1 0 0,0-1 1,0 0-1,1 0 0,-1-1 0,1 0 1,0-1-1,1 0 0,-7-7 141,-15-29-4150,21 10-5323,8 21-382</inkml:trace>
  <inkml:trace contextRef="#ctx0" brushRef="#br2" timeOffset="-168417.638">29779 7576 15278,'0'0'3278,"0"0"-822,0 0-70,0 0-74,0 0-786,0 0-687,0 0-348,-4 0-224,1 4-249,-1-1 0,1 1 0,0 0 0,0 0 1,0 0-1,0 0 0,1 1 0,-1-1 0,1 1 1,0 0-1,1-1 0,-1 1 0,1 0 0,0 0 1,0 0-1,1 0 0,-1 0 0,1 0 0,0 0 1,1 2-19,-5 19 41,-17 170-1872,23-157-1354,8-16-2363,-1-15-698</inkml:trace>
  <inkml:trace contextRef="#ctx0" brushRef="#br2" timeOffset="-168168.604">29963 7212 11082,'0'0'321,"0"0"63,0 0 97,0 0-449,0 0-32,0 0-1378,0 0-4227</inkml:trace>
  <inkml:trace contextRef="#ctx0" brushRef="#br2" timeOffset="-167605.528">30501 7590 18321,'1'-14'2856,"0"-44"-630,-2 54-2032,1 0 0,-1 1 0,0-1-1,0 1 1,0-1 0,0 1-1,0 0 1,-1-1 0,0 1-1,0 0 1,0 0 0,0 0-1,0 0 1,0 0 0,-1 1 0,1-1-1,-1 1 1,0-1 0,0 1-194,-4-2 103,0 0 1,0 0 0,-1 0-1,1 1 1,-1 0 0,0 1-1,1 0 1,-1 0 0,0 1-1,0 0 1,-3 0-104,1 0 5,1 1 0,-1 1 0,0 0 0,1 0 0,-1 0 0,1 1-1,-1 1 1,1 0 0,0 0 0,0 1 0,0 0 0,1 0 0,-1 1 0,1 0 0,0 1 0,0 0 0,1 0-1,0 0 1,0 1 0,0 0 0,1 1 0,0-1 0,1 1 0,-1 0 0,1 3-5,-5 4-24,1 1 0,1 0 1,1 1-1,0 0 0,1 0 1,1 0-1,0 1 0,2 0 1,0 0-1,1 0 1,0 6 23,2-13-104,0 0 0,0-1 0,1 1 0,0-1 0,1 1 0,0-1 0,1 0 0,0 1 0,1-1 1,0-1-1,0 1 0,1 0 0,0-1 0,1 0 0,0-1 0,1 1 0,0-1 0,0 0 0,0-1 1,1 1 103,-4-5-37,0 0 1,-1 0-1,1 0 1,0-1-1,1 1 1,-1-1-1,0 0 1,1-1-1,-1 1 1,1-1-1,-1 0 1,1 0-1,0 0 1,-1 0-1,1-1 1,0 0-1,0 0 1,-1 0-1,1-1 1,0 1 0,-1-1-1,1 0 1,0-1-1,-1 1 1,1-1-1,-1 0 1,0 0-1,1 0 1,-1 0-1,0-1 1,-1 0-1,1 0 1,0 0-1,-1 0 1,1-1-1,1-2 37,20-28 387,-1-2-1,-2 0 0,-2-1 0,-1 0 0,-2-2 0,4-17-386,-1-6 998,-20 60-704,-2 49-45,0-39-254,1 0 0,0 0 0,0 0-1,0 1 1,1-1 0,0 0 0,1 1 0,-1-1 0,2 0 0,-1 0 0,1 0 0,1 0 0,-1 0 0,1 0 0,1 0 0,-1-1 0,1 0 0,0 0 0,1 0 0,0 0 0,0-1 0,1 1 0,-1-1 0,1 0 0,1-1 0,5 5 5,-3-6-41,1 0 0,0 0 0,-1-1 0,1 0 1,1-1-1,-1 0 0,0-1 0,0 0 0,1 0 0,-1-1 1,1 0-1,-1-1 0,0 0 0,1-1 0,-1 0 1,0-1-1,0 0 0,0 0 0,-1-1 0,1 0 1,-1-1-1,0 0 0,5-4 41,7-5 89,0-1 0,-1-1 0,-1 0-1,-1-2 1,0 0 0,-1-1 0,-1-1 0,-1 0 0,2-5-89,-9 14 44,-2 0 0,1 0 1,-2 0-1,1 0 1,-2-1-1,1 0 0,-2 0 1,1-1-1,-2 1 0,0-1 1,0 1-1,-1-1 0,0-10-44,-2 21 3,1 1 0,0-1-1,-1 1 1,1 0 0,0-1-1,-1 1 1,0 0 0,1-1-1,-1 1 1,0 0 0,1 0-1,-1 0 1,0-1 0,0 1-1,0 0 1,0 0 0,0 0-1,0 1 1,-1-1 0,1 0-1,0 0 1,0 1 0,0-1-1,-1 0 1,1 1 0,-1-1-1,1 1 1,0 0 0,-1-1-1,1 1 1,-1 0 0,1 0-1,0 0 1,-1 0 0,1 0-1,-1 0 1,1 1 0,0-1-1,-1 0 1,1 1 0,-1-1-1,1 1 1,0-1 0,0 1-1,-1 0 1,1-1 0,0 1-1,0 0 1,0 0 0,0 0-1,0 0 1,0 0 0,0 0-1,0 0 1,0 0 0,0 0-1,0 1 1,1-1 0,-1 0-1,0 1-2,-5 9-7,0 1-1,0 0 0,1 0 1,0 0-1,1 1 0,1-1 0,0 1 1,1 0-1,0 0 0,1 0 1,0 0-1,1 0 0,0 0 1,1 1-1,1-1 0,0-1 0,1 1 1,2 7 7,34 85-743,-29-86 397,-2 1 1,-1 0 0,0 0-1,-1 0 1,-2 1 0,0 0-1,0 7 346,-4-26-8,0 1 1,-1-1-1,1 0 0,-1 1 0,1-1 0,-1 0 0,0 1 0,0-1 0,0 0 0,0 0 0,0 0 1,0 0-1,-1 0 0,1 0 0,-1 0 0,1 0 0,-1 0 0,0-1 0,0 1 0,0-1 0,1 1 1,-2-1-1,1 0 0,0 0 0,0 0 0,0 0 0,0 0 0,-1 0 0,1-1 0,0 1 0,-1-1 1,1 1-1,-3-1 8,-89 4 321,85-5-270,-7 1 43,0-2 0,1 0 0,-1-1-1,1 0 1,0-1 0,0-1-1,0 0 1,1-1 0,-10-6-94,-2-12-264,26 10-4084,3 9-1188</inkml:trace>
  <inkml:trace contextRef="#ctx0" brushRef="#br3" timeOffset="-119181.56">12308 8638 7079,'0'0'2269,"0"0"-855,0 0 391,0 0-337,0 0-363,0 0-118,-13-9-69,-67-38 823,65 42-585,-30-24 4564,79 35-4343,254 83-235,-149-58-1153,1-7-1,0-5 0,2-7 0,-1-6 1,83-9 11,107-13 53,293-54-53,-559 61-64,2598-470 838,-1274 173 27,-15-60 0,371-193-801,-889 228 475,508-290-475,-183-17-46,-29-52 1,3-72 45,-593 366-283,-18-24 0,328-338 283,-736 626 96,-7-5 0,-5-5 0,16-36-96,-136 171 20,14-14 53,-2-2-1,-1 0 1,0-1 0,-2 0-1,-1-1 1,-1 0 0,7-25-73,-19 50-45,1 1 0,-1-1 0,0 0 0,0 1 0,0-1 0,1 0 0,-1 0 0,0 1 1,0-1-1,0 0 0,0 0 0,0 0 0,1 0 0,-1 0 0,0 0 0,0 0 0,0 0 0,0-1 0,1 1 0,-1 0 0,0 0 1,0-1-1,0 1 0,1-1 0,-1 1 0,0 0 0,0-1 0,1 1 0,-1-1 0,0 0 0,1 1 0,-1-1 0,1 0 1,-1 1-1,1-1 0,-1 0 0,1 1 0,-1-1 0,1 0 0,0 0 0,-1 0 0,1 1 0,0-1 0,0 0 0,0 0 1,0 0-1,-1 0 0,1 1 0,0-1 0,0 0 0,1 0 0,-1 0 0,0 0 0,0 0 0,0 1 0,1-1 0,-1 0 1,0 0-1,1 0 0,-1 1 0,0-1 0,1 0 0,-1 0 0,1 1 0,-1-1 0,1 0 0,0 1 0,-1-1 0,1 1 0,0-1 45,-27 35-7660,13-13-262</inkml:trace>
  <inkml:trace contextRef="#ctx0" brushRef="#br3" timeOffset="-118143.822">29908 1328 12684,'0'0'3497,"0"0"-1052,0 0-422,0 0 11,2-3-171,4-7-102,-17 23-102,-12 12-830,-53 46 36,-77 88-774,145-146-311,15-14-93,17-19 216,147-205 892,-138 178 326,-14 77-384,68 230-550,-73-231-229,1-1 0,1-1 0,2 0 1,0-1-1,2-1 0,4 3 42,-24-28-36,0 0 0,0-1 0,0 1 0,0 0 0,0 0 0,0-1 0,0 1 0,0 0 0,0 0 1,0-1-1,0 1 0,0 0 0,0 0 0,0-1 0,0 1 0,0 0 0,0 0 0,0 0 0,0-1 0,0 1 0,0 0 0,0 0 0,1-1 0,-1 1 0,0 0 0,0 0 0,0 0 0,0-1 0,1 1 1,-1 0-1,0 0 0,0 0 0,0 0 0,1 0 0,-1-1 0,0 1 0,0 0 0,0 0 0,1 0 0,-1 0 0,0 0 0,0 0 0,1 0 0,-1 0 0,0 0 0,0 0 0,1 0 0,-1 0 0,0 0 1,0 0-1,1 0 0,-1 0 0,0 0 36,-8-41-2075,3 16-485,3-3-2004,2 2-2813</inkml:trace>
  <inkml:trace contextRef="#ctx0" brushRef="#br3" timeOffset="-117516.068">30682 1723 10730,'0'0'3865,"-1"-12"-1297,-5-42-98,0 18 5032,9 98-3307,0 6-3959,0-49-240,0 0-1,2 1 1,0-1 0,1-1-1,1 1 1,0-1-1,2 0 1,0-1 0,1 0-1,0 0 1,2-1 0,0-1-1,1 0 1,0 0 0,1-2-1,14 12 5,-24-22 4,0 0-1,1-1 1,-1 1 0,0-1-1,1 0 1,-1 0-1,1 0 1,0-1-1,0 1 1,0-1-1,-1-1 1,1 1-1,0-1 1,0 1-1,0-1 1,0-1-1,0 1 1,0-1-1,0 0 1,0 0-1,0 0 1,0-1-1,-1 1 1,1-1-1,-1 0 1,1-1-1,-1 1 1,0-1-1,0 0 1,0 0-1,0 0 1,0-1-1,-1 1 1,0-1 0,1 0-1,-1 0 1,-1 0-1,1 0 1,0 0-1,-1-1 1,0 0-4,16-37 142,-3 1 1,-2-2-1,-1 0 1,-2-1 0,-3 0-1,-1 0 1,-1-11-143,-5 8-725,-1 40-2309,1 29-1311,0-1-689,1 0-3256</inkml:trace>
  <inkml:trace contextRef="#ctx0" brushRef="#br3" timeOffset="-116778.575">31665 1693 12460,'1'-12'6395,"3"-41"-3272,-4 50-2826,1-1 0,-1 1 0,0-1 0,-1 1 0,1-1 0,0 1 0,-1 0 0,0-1 0,0 1 0,0 0 0,0-1 0,0 1 0,-1 0 0,1 0 0,-1 0 0,0 0 0,0 0 0,0 1 0,0-1 0,-1 0 0,1 1 0,-1 0 0,0-1 0,0 1-297,-1 0 95,-1 0 0,1 0 0,-1 0-1,0 0 1,1 1 0,-1 0 0,0 0 0,0 0 0,0 1-1,0-1 1,0 1 0,0 1 0,0-1 0,0 1-1,0-1 1,0 1 0,0 1 0,0-1 0,1 1 0,-1 0-1,0 0 1,-1 1-95,-12 9-13,0 1 0,1 1 0,0 1-1,1 0 1,1 1 0,1 1 0,0 0 0,1 1-1,1 1 1,0-1 0,2 2 0,0 0 0,1 0 0,1 1-1,1 0 1,1 0 0,1 1 13,2-8-103,0 0 0,1 0 0,1 1 0,0-1 0,1 1 0,1-1 0,0 1 0,1-1 0,3 14 103,-3-23-37,-1 1 1,1-1-1,0 1 1,1-1-1,0 0 0,-1 0 1,2 0-1,-1 0 1,0 0-1,1-1 0,0 0 1,0 1-1,1-1 1,-1-1-1,1 1 1,-1-1-1,1 0 0,0 0 1,0 0-1,1 0 1,-1-1-1,1 0 0,-1 0 1,1-1-1,2 1 37,1-1-9,0 0 1,0-1-1,0 0 0,0 0 0,1-1 1,-1 0-1,-1-1 0,1 0 0,0 0 0,0-1 1,-1 0-1,1-1 0,-1 0 0,0 0 0,0 0 1,-1-1-1,1 0 0,-1-1 0,0 0 1,0 0-1,-1 0 0,0-1 0,0 0 0,-1 0 1,1-1-1,-2 0 0,1 1 0,-1-2 1,0 1-1,-1 0 0,2-7 9,20-36 335,-3 0 0,-2-2 0,-2-1 0,9-47-335,-25 72 69,-9 32-47,-14 111-140,18-84-143,3 0 0,0 1 0,2-1 1,1 0-1,4 16 261,-4-34-723,0 0 0,0-1 0,2 1 0,-1-1 0,1 0 1,1 0-1,0-1 0,1 0 0,5 8 723,-8-13-349,1 0 1,-1-1-1,1 1 0,0-1 0,0 0 0,1 0 1,-1-1-1,1 1 0,0-1 0,0-1 0,0 1 1,0-1-1,0 0 0,0 0 0,1-1 0,-1 0 1,1 0-1,-1 0 0,1-1 0,-1 0 0,2 0 349,-1-1-57,0 0 0,1 0 0,-1-1-1,0 0 1,0 0 0,0-1 0,0 0 0,0 0-1,0-1 1,-1 0 0,0 0 0,0 0 0,0-1-1,0 0 1,-1 0 0,1 0 0,-1-1 0,0-1 57,11-18 1026,-1-2 1,-1 0 0,-2 0-1,0-1 1,-2-1 0,-2 0-1,0 0 1,2-25-1027,7-17 2148,21-74 3612,-85 347-4041,36-153-2432,2 0-1,2 1 1,0 48 713,16-110-1121,1-84 1310,-11 81-133,0 0 1,1 0 0,1 0-1,1 0 1,0 0-1,1 0 1,0 1-1,1-1 1,1 1 0,0 0-1,1 0 1,1 0-1,0 1 1,0 0 0,2 0-1,-1 1 1,2 0-1,0 1 1,0 0-1,1 0 1,0 1-57,-6 7-32,1 0-1,-1 0 1,1 0 0,0 1-1,-1 0 1,1 0 0,0 0 0,0 1-1,1 0 1,-1 0 0,0 0-1,0 1 1,1 0 0,-1 0-1,0 1 1,0 0 0,0 0-1,0 0 1,0 1 0,0 0 0,0 0-1,0 0 1,0 1 0,-1 0-1,1 0 1,3 3 32,33 57-8310,-33-33 121</inkml:trace>
  <inkml:trace contextRef="#ctx0" brushRef="#br3" timeOffset="-116472.531">31126 2508 18738,'0'0'4425,"0"0"-2225,0 0-700,0 0 288,18-6-384,134-36 166,323 5-911,-232 24-4078,-190 10-355,-18 2-4987,-32 1-394</inkml:trace>
  <inkml:trace contextRef="#ctx0" brushRef="#br3" timeOffset="-116257.024">31148 2671 13741,'0'0'6582,"-13"9"-3437,-39 28-1517,53-37-1590,-1 0 0,1 0 0,0-1 0,-1 1 0,1 0 0,0 0 0,-1 0 1,1 0-1,0 0 0,-1 0 0,1 0 0,0 0 0,-1 1 0,1-1 0,0 0 0,-1 0 0,1 0 1,0 1-1,-1-1 0,1 0 0,-1 1 0,1-1 0,-1 1 0,1-1 0,-1 0 0,1 1 0,-1-1 1,1 1-1,-1-1 0,1 1 0,-1 0 0,0-1 0,1 1 0,-1-1 0,0 1 0,0 0 0,1-1 1,-1 1-1,0 0 0,0-1 0,0 1 0,0 0 0,0-1 0,0 1 0,0 0 0,0-1 0,0 1 1,0 0-1,0-1 0,0 1 0,-1 0 0,1-1 0,0 1 0,0 0 0,-1-1 0,1 1 0,0-1 1,-1 1-1,1-1 0,-1 1 0,1-1 0,-1 1 0,1-1 0,-1 1 0,1-1 0,-1 1-38,3-1 128,48 3 308,-1-3-1,1-2 1,-1-2-1,1-2 0,-1-2 1,11-5-436,3 2 46,511-98-1899,-566 108 1458,18-4-1571,-10 1-2255,-12 1-1288,-4 2-4378</inkml:trace>
  <inkml:trace contextRef="#ctx0" brushRef="#br3" timeOffset="-111819.449">28270 4647 6919,'0'0'4799,"0"-13"-1532,1-5-2208,0-37 1856,-4 15 2901,3 40-5727,0 1-1,0-1 0,0 0 0,0 1 0,0-1 0,0 0 0,0 0 0,0 1 0,0-1 0,0 0 0,0 1 0,-1-1 1,1 0-1,0 1 0,0-1 0,0 0 0,0 0 0,0 1 0,-1-1 0,1 0 0,0 0 0,0 1 0,0-1 0,-1 0 1,1 0-1,0 0 0,0 1 0,-1-1 0,1 0 0,0 0 0,-1 0 0,1 0 0,0 0 0,-1 0 0,1 1 0,0-1 1,0 0-1,-1 0 0,1 0 0,0 0 0,-1 0 0,1 0 0,0 0 0,-1 0 0,1 0 0,0-1 0,-1 1 0,1 0 1,0 0-1,0 0 0,-1 0 0,1 0-88,-22 92 368,4 1 1,5 1-1,0 58-368,6-6-3486,6-1-5093,2-123 1671,-1-21 2050</inkml:trace>
  <inkml:trace contextRef="#ctx0" brushRef="#br3" timeOffset="-111543.034">28185 5103 4837,'0'-57'2024,"3"1"0,3 0 0,2 0 0,2 0 0,2 1 0,3 1 0,7-13-2024,-16 53 465,0 0 1,1 1 0,1-1 0,-1 1-1,2 1 1,0 0 0,1 0-1,1 0-465,-9 9 69,1 0-1,0 0 0,0 0 0,0 0 1,0 1-1,0 0 0,0-1 0,1 1 1,-1 0-1,1 1 0,0-1 0,0 1 1,-1 0-1,1-1 0,0 2 0,0-1 1,0 0-1,0 1 0,0 0 0,0 0 1,0 0-1,0 0 0,0 1 0,0-1 1,0 1-1,0 0 0,0 0 0,0 1 1,-1-1-1,1 1 0,0 0 0,1 1-68,0 2 7,0 1-1,0-1 1,0 1 0,-1 0-1,0 1 1,-1-1 0,1 0-1,-1 1 1,0 0 0,-1 0-1,0 0 1,0 0-1,0 0 1,-1 1 0,0-1-1,0 0 1,-1 1 0,0-1-1,0 0 1,-1 1-1,0-1 1,0 0 0,-1 0-1,0 1 1,0-1 0,0-1-1,-1 1 1,0 0-1,-3 3-6,-4 9-79,-1 0-1,-1-1 0,0 0 1,-2-1-1,0 0 0,-1-1 1,0-1-1,-1 0 0,-1-1 0,0-1 1,-1-1-1,-1 0 0,0-1 1,-1-1 79,-57 5 379,88-21 1286,0 9-1590,-1 0-1,1 0 0,-1 1 1,0 0-1,-1 1 0,1 0 1,-1 0-1,0 1 0,0 1 1,0-1-1,-1 1 1,0 1-1,6 7-74,4 1 32,37 34-16,33 28-1752,-25-33-4595,-42-34 438,-1-6-3417</inkml:trace>
  <inkml:trace contextRef="#ctx0" brushRef="#br3" timeOffset="-111259.284">28752 4778 14606,'8'-86'3919,"-3"36"1189,-5 65 1422,-7 76-5923,-19 194-289,16-151-2920,9-103 926,0-4-1751,-1-10-3375,2-15 663</inkml:trace>
  <inkml:trace contextRef="#ctx0" brushRef="#br3" timeOffset="-110991.431">28735 4705 9833,'0'0'2210,"0"-83"-960,0 78 63,6 5 737,0-1-705,8 1-1025,3 0-192,4 7 1,0 3-97,0-1-32,-3 4 0,-2-1-96,-3 1-545,-4 2-993,-3-3-800,-2 4-865,-4-4-1986</inkml:trace>
  <inkml:trace contextRef="#ctx0" brushRef="#br3" timeOffset="-110990.431">28680 4908 6790,'0'0'5317,"0"0"-2450,0 0-694,0 0-171,0 0-347,0 0-235,0 0 48,0 0-96,0 0-401,3 2-399,2-1-549,-1 0 0,1-1 0,0 0 1,0 0-1,0 0 0,0 0 1,0-1-1,0 0 0,0 0 1,-1 0-1,1 0 0,0-1 0,-1 0 1,1 0-1,-1 0 0,0-1 1,1 1-1,-1-1 0,3-3-23,15-5-144,13-8-2000,-14 4-3383,-11 4-2753</inkml:trace>
  <inkml:trace contextRef="#ctx0" brushRef="#br3" timeOffset="-110708.537">28803 4613 12780,'0'0'3160,"0"0"-314,0 0-161,0 0-197,0 0-518,0 0-588,0 0-357,0 0-395,4-3-272,119-23 598,-90 23-935,145-12-1415,-198 44-5700,-27 3-1555,23-14 1507</inkml:trace>
  <inkml:trace contextRef="#ctx0" brushRef="#br3" timeOffset="-110458.426">28780 4852 13229,'0'0'3555,"0"0"-683,0 0-326,0 0-122,15 4-513,-3 0-1562,-5-1-202,0-1-1,0 0 1,0-1-1,0 1 1,0-1-1,0-1 0,0 1 1,1-1-1,-1 0 1,0-1-1,0 0 1,0 0-1,3-1-146,29-9 573,160-26 509,-185 40-2998,-18 14-8751,-8-7-725</inkml:trace>
  <inkml:trace contextRef="#ctx0" brushRef="#br3" timeOffset="-109462.551">27073 4825 18930,'0'0'2007,"0"-14"-96,1-40 257,-1 54-2093,-1 0 0,1 0 0,0 0 0,0 1 0,-1-1 0,1 0 0,0 0 0,-1 0 0,1 0 0,0 0 0,0 0 0,-1 0-1,1 0 1,0 0 0,-1 0 0,1 0 0,0 0 0,0 0 0,-1 0 0,1 0 0,0 0 0,-1 0 0,1 0 0,0 0 0,0-1 0,-1 1 0,1 0 0,0 0 0,0 0 0,-1 0 0,1-1 0,0 1 0,0 0 0,0 0 0,-1 0 0,1-1 0,0 1 0,0 0 0,0 0 0,0-1 0,0 1 0,-1 0 0,1-1 0,0 1 0,0 0 0,0 0-75,0 0 170,-43 148 1506,-7 89-1832,29-78-5047,20-156 4593,-4 64-5318,4-55 1202,3-17-3752,0-10 4709</inkml:trace>
  <inkml:trace contextRef="#ctx0" brushRef="#br3" timeOffset="-109205.407">26952 5208 320,'1'-20'4687,"11"-143"2072,-11 157-6450,0-13 871,1 1 0,1-1 0,1 1-1,0-1 1,2 1 0,0 0 0,1 1 0,0-1-1,4-4-1179,-9 20 157,-1 1 0,1-1-1,-1 1 1,1-1 0,-1 1-1,1-1 1,0 1 0,-1 0-1,1 0 1,0 0 0,0 0-1,0 0 1,0 0 0,0 0-1,0 1 1,0-1 0,0 1-1,1 0 1,-1-1 0,0 1-1,0 0 1,0 0 0,0 0-1,0 1 1,1-1 0,-1 0-1,0 1 1,0-1 0,0 1-1,0 0 1,0 0 0,0 0-1,0 0 1,1 1-157,63 43 552,-66-44-532,137 144 215,-130-137-241,-1 1 0,0 1 1,0 0-1,-1-1 0,-1 2 1,0-1-1,0 0 1,-1 1-1,0 0 0,-1-1 1,0 1-1,0 0 0,-2 0 1,1 0-1,-1 1 1,-2 7 5,-2-8 7,0 0 1,-2 0 0,1-1 0,-1 1 0,-1-1 0,1-1-1,-2 1 1,1-1 0,-1-1 0,-1 1 0,0-1 0,0-1 0,0 0-1,-1 0 1,0-1 0,-1 0 0,-6 3-8,-5 3-8,0-2-1,-1 0 1,0-1 0,-1-1-1,1-2 1,-7 1 8,-44 1-2539,52-15-2318,21-9-2943,7 3-2493</inkml:trace>
  <inkml:trace contextRef="#ctx0" brushRef="#br3" timeOffset="-109042.748">27545 5287 18065,'0'0'3844,"0"0"-1410,0 0-416,0 0-385,0 0-511,0 0-354,-16 85-63,-2-45-353,-1 3-224,0 0-32,6-5-96,-1 1-960,4-3-1603,2-8-4323</inkml:trace>
  <inkml:trace contextRef="#ctx0" brushRef="#br3" timeOffset="-108280.951">29239 5359 15118,'0'0'5510,"0"0"-2852,0 0-640,0 0-96,0 0-225,0 0-512,-27 83-416,15-52-448,-7 2-161,2 1-128,1-2-32,3-2-513,0-1-1473,0-5-3587,3-4-9257</inkml:trace>
  <inkml:trace contextRef="#ctx0" brushRef="#br3" timeOffset="-107810.015">30110 4667 10826,'0'0'6572,"0"0"-3342,0 0-887,0 0 161,0 0-412,0 0-693,0 0-390,-5 19-256,-29 129 31,-1 97-550,26-79-6313,8-132 1515,-2-7-2093</inkml:trace>
  <inkml:trace contextRef="#ctx0" brushRef="#br3" timeOffset="-107399.95">30111 4712 13901,'17'-97'6444,"-15"91"-6150,0-1 1,1 1-1,0-1 0,0 1 1,0 0-1,1 0 1,0 0-1,0 0 1,1 1-1,-1 0 1,1 0-1,0 0 1,1 0-1,-1 1 1,1 0-1,0 0 0,0 0 1,0 1-1,0 0 1,1 0-1,-1 1 1,5-2-295,90-3 1540,-98 8-1530,0 0 0,1 0 0,-1 0 0,0 0 0,0 0 0,1 1 0,-1-1 0,0 1 0,-1 0 1,1 0-1,0 0 0,0 0 0,-1 1 0,1-1 0,-1 1 0,0-1 0,0 1 0,0 0 0,0 0 0,0 0 0,-1 0 0,1 0 0,-1 0 1,0 1-1,0-1 0,0 0 0,0 1 0,-1-1 0,0 1 0,1-1 0,-1 3-10,0 4-69,0 0 1,-1 0-1,0 0 1,-1 0-1,0-1 0,0 1 1,-1-1-1,0 1 1,-1-1-1,-3 7 69,-9 13-549,-1-2-1,-2 1 1,-1-2 0,0-1-1,-2 0 1,-1-2-1,-1 0 1,-1-2-1,-1-1 1,0-1 0,-2-1-1,-8 3 550,16-17-43,34-21 166,0 8 105,0 1 0,0 1 0,1 0-1,0 1 1,1 1 0,-1 0 0,1 1-1,0 0 1,0 1 0,0 1 0,0 1 0,1 1-1,-1 0 1,0 0 0,4 2-228,-12-1 27,-1 0 0,0 1 0,1 0 1,-1 0-1,0 0 0,0 1 0,0 0 0,0 1 1,-1-1-1,1 1 0,-1 0 0,0 1 0,0 0 1,-1 0-1,1 0 0,-1 0 0,0 1 0,0 0 1,-1 0-1,0 0 0,0 1 0,0-1 0,-1 1 1,0 0-1,-1 0 0,1 0 0,-1 1 0,0-1 1,-1 0-1,0 1 0,0-1 0,-1 1 0,1-1 1,-2 1-1,1-1 0,-1 1 0,0-1 1,-1 1-1,0-1 0,0 0 0,0 0 0,-3 5-27,-9 4-36,0 0 1,0-1-1,-2 0 0,1-2 0,-2 0 0,0 0 0,-1-2 0,0 0 0,0-1 0,-1-1 1,0-1-1,-1 0 0,0-2 0,0 0 0,-1-1 0,1-1 0,-1-1 0,-7 0 36,24-3-206,-55-1-2331,30-19-2412,23 4-256</inkml:trace>
  <inkml:trace contextRef="#ctx0" brushRef="#br3" timeOffset="-107075.237">30699 4846 20243,'0'0'3860,"0"0"-1645,0 0-597,0 0-268,0 0-576,0 0-459,-16 13-165,4-2-122,0-3-14,2 1-1,-1 1 1,1 0 0,1 0 0,0 1 0,0 0 0,1 0 0,-6 11-14,7-7-13,0 0 0,1 0 0,0 1 0,1 0 0,1 0 0,1 1 0,0-1 0,1 1 0,1-1 0,0 1 0,2 14 13,-1-25-50,1 1 0,0-1 0,0 1 0,0-1 1,1 1-1,0-1 0,0 0 0,1 1 0,-1-1 0,1-1 0,1 1 0,-1 0 1,1-1-1,0 1 0,0-1 0,1 0 0,-1-1 0,1 1 0,0-1 0,1 0 1,-1 0-1,1-1 0,-1 1 0,1-1 0,0 0 0,0-1 0,1 0 1,-1 0-1,0 0 0,7 1 50,-1-1-24,-1 0 0,1-1 0,0 0 0,-1-1 1,1-1-1,0 1 0,0-2 0,-1 0 0,1 0 0,-1-1 1,0 0-1,0-1 0,0-1 0,0 1 0,0-2 0,-1 1 1,0-2-1,0 1 0,-1-1 0,0-1 0,0 1 0,-1-2 1,0 1-1,0-1 0,-1 0 0,0-1 0,0 0 1,3-8 22,-1-1 145,-1-1 0,-1 0-1,-1-1 1,-1 0-1,-1 0 1,0 0-1,-2 0 1,0 0-1,-2-7-143,1 24-2,-1 0-1,1 0 1,-1 0 0,-1 0-1,1 0 1,0 1-1,-1-1 1,0 0-1,0 0 1,0 1-1,0-1 1,-1 0-1,1 1 1,-1-1 0,0 1-1,0 0 1,0-1-1,0 1 1,-1 0-1,1 0 1,-1 1-1,0-1 1,0 0 0,0 1-1,0 0 1,0 0-1,-1 0 1,1 0-1,-1 0 1,1 1-1,-1-1 1,0 1-1,1 0 1,-1 0 0,0 0-1,0 1 1,-1-1 2,-66 9-2930,26 9-2447,11 2-2006</inkml:trace>
  <inkml:trace contextRef="#ctx0" brushRef="#br3" timeOffset="-106731.931">31238 4987 16143,'0'0'3412,"0"0"-2302,0 0-598,0 0 722,0 0-7,0 0-650,0 0-59,-15 10 325,-45 39-266,55-43-526,0 1 1,0-1 0,0 0-1,1 1 1,1 0-1,-1 0 1,1 0-1,0 1 1,0-1 0,1 1-1,0-1 1,1 1-1,-1 4-51,-1 0 40,2-8-61,0 0 1,0 0-1,0 0 0,0 1 1,0-1-1,1 0 0,0 0 1,0 0-1,0 0 1,0 1-1,1-1 0,0 0 1,-1 0-1,2 0 1,-1 0-1,0 0 0,1 0 1,0 0-1,-1-1 1,2 1-1,-1-1 0,0 1 1,1-1-1,-1 0 1,1 0-1,0 0 0,0 0 1,0 0-1,1-1 0,-1 1 1,1-1-1,-1 0 1,1 0-1,0 0 0,0 0 1,0-1-1,0 0 1,0 0-1,0 0 0,0 0 1,0 0-1,0-1 1,0 0 20,4 0-51,0 0 0,0-1 1,0 0-1,0 0 0,0-1 1,-1 0-1,1-1 1,-1 1-1,1-2 0,-1 1 1,0-1-1,0 0 1,-1 0-1,1-1 0,-1 1 1,0-2-1,0 1 0,0-1 1,1-2 50,6-7 207,0 0 1,-1-1-1,-1 0 1,-1-1 0,0 0-1,-1-1 1,2-6-208,18-99 2156,-28 117-2097,-1 1-1,0 0 0,0 0 0,0 0 1,0-1-1,-1 1 0,0 0 0,0 0 1,-1 0-1,1 0 0,-1 0 0,0 0 1,0 0-1,-1 1 0,1-1 0,-1 1 0,0-1 1,0 1-1,-1 0 0,1 0 0,-1 1 1,-2-3-59,1 4-86,0-1 1,0 1 0,0 0-1,0 0 1,0 0 0,0 1-1,-1 0 1,1 0 0,-1 0 0,1 1-1,-1 0 1,1 0 0,0 0-1,-1 0 1,1 1 0,-1 0-1,1 0 1,0 1 0,0-1 0,-1 1-1,1 0 1,-4 3 85,-28 18-3907,8 6-3762,14-5-5421</inkml:trace>
  <inkml:trace contextRef="#ctx0" brushRef="#br3" timeOffset="-106401.73">31736 4762 19474,'37'-132'7544,"-37"131"-7480,0 1 2,1-1 1,-1 1-1,1-1 0,-1 1 1,1-1-1,-1 1 1,1-1-1,-1 0 1,0 1-1,1-1 0,-1 0 1,0 1-1,0-1 1,1 0-1,-1 0 0,0 1 1,0-1-1,0 0 1,0 0-1,0 1 0,0-1 1,0 0-1,0 0 1,0 1-1,0-1 1,-1 0-1,1 1 0,0-1 1,0 0-1,-1 0 1,1 1-1,0-1 0,-1 0 1,1 1-1,-1-1 1,1 1-1,-1-1 0,1 1 1,-1-1-1,1 1 1,-1-1-1,0 1 0,1-1 1,-1 1-1,0 0 1,1-1-1,-1 1 1,0 0-1,1 0 0,-1-1 1,0 1-1,0 0 1,1 0-1,-1 0 0,0 0 1,0 0-1,1 0 1,-1 0-1,0 0-66,-4 5 28,0-1 1,0 1-1,0 0 1,1 0-1,0 1 1,0-1-1,0 1 1,1 0-1,0 0 1,0 0-1,0 0 1,1 1-1,0-1 1,0 1-1,0 5-28,-1 3-7,0 0 0,2 0 1,0 1-1,0-1 0,2 1 0,0-1 0,0 1 0,2-1 1,0 0-1,0 0 0,2 0 0,0 0 0,0-1 1,2 0-1,-1 0 0,2 0 0,0-1 0,10 12 7,85 138-1591,-100-160 1586,-1-1 0,0 1 0,-1 0 0,1 0-1,0 0 1,-1 0 0,1 0 0,-1 1 0,0-1-1,0 0 1,0 1 0,-1-1 0,1 1 0,-1-1-1,0 0 1,0 1 0,0-1 0,0 1 0,-1-1 0,1 1-1,-1-1 1,0 0 0,0 1 0,0-1 0,-1 0-1,1 0 1,-1 0 0,1 0 0,-1 0 0,0 0-1,0 0 1,0 0 0,-1-1 0,1 1 0,-1-1-1,1 0 1,-1 0 0,-1 1 5,-9 3 30,-1-1 0,1 0-1,-1-1 1,0 0 0,0-2 0,0 1 0,-1-2-1,1 0 1,-1 0 0,1-1 0,0-1 0,-14-3-30,-10-13-1994,29-23-6791,13 21 2438</inkml:trace>
  <inkml:trace contextRef="#ctx0" brushRef="#br3" timeOffset="-106116.943">32129 4635 16976,'0'0'3539,"0"0"-565,0 0-241,0 0-678,0 0-725,0 0-401,10 17-305,-2-5-532,-4-7-61,0 1 1,0 0 0,-1 0-1,1 0 1,-1 0 0,-1 0 0,1 1-1,-1-1 1,0 1 0,-1 0-1,0 0 1,0-1 0,0 1 0,-1 0-1,1 0 1,-2 0 0,1 0-1,-1 0 1,-1 4-32,-67 268 273,44-159-3728,17-63-5518,8-40 453</inkml:trace>
  <inkml:trace contextRef="#ctx0" brushRef="#br3" timeOffset="-105835.698">32048 5052 10025,'-5'-13'2744,"-28"-73"2312,36 58 2501,26 18-4822,-20 7-3034,24-4 537,0 2-1,0 1 1,0 1 0,0 2-1,1 1 1,6 3-238,-36-3 28,-1 0 0,0 1 1,0-1-1,1 1 1,-1 0-1,0 0 1,0 1-1,0-1 0,0 0 1,0 1-1,0 0 1,-1 0-1,1 0 0,0 0 1,-1 0-1,0 0 1,1 1-1,-1-1 1,0 1-1,0 0 0,-1-1 1,1 1-1,0 0 1,-1 0-1,0 0 0,1 0 1,-1 1-1,-1-1 1,1 0-1,0 0 1,-1 0-1,1 1 0,-1-1 1,0 0-1,-1 3-28,-19 117 250,12-98-749,-22 86 704,25-73-3279,5-1-3659,1-29 535</inkml:trace>
  <inkml:trace contextRef="#ctx0" brushRef="#br3" timeOffset="-105677.612">32466 4489 9865,'0'0'0,"0"0"-864,0 0-1058,0 0-833</inkml:trace>
  <inkml:trace contextRef="#ctx0" brushRef="#br3" timeOffset="-105300.583">32549 5042 13004,'0'14'3614,"-9"101"-464,-4-70-3033,35-46-3506,28-42 3015,9-44 4465,-41 57-2459,-4 6-673,1 1 0,1 1 1,1 0-1,1 1 1,1 1-1,1 1 0,9-7-959,-27 24 44,0 0 0,0 1 0,0-1-1,0 1 1,1 0 0,-1-1 0,0 1-1,1 0 1,-1 0 0,1 1 0,-1-1-1,1 0 1,0 1 0,-1 0 0,1-1 0,-1 1-1,1 0 1,0 0 0,-1 1 0,1-1-1,-1 0 1,1 1 0,-1 0 0,1 0-1,-1-1 1,1 1 0,-1 1 0,1-1-1,-1 0 1,0 1 0,0-1 0,0 1-1,0-1 1,0 1 0,0 0 0,0 0-1,-1 0 1,1 0 0,0 0 0,-1 0 0,0 1-44,41 104 869,-37-85-836,-5-15-72,0 0 0,0 0-1,1 0 1,1 0 0,-1 0 0,1 0-1,0 0 1,0 0 0,1-1 0,0 1-1,0-1 1,1 0 0,0 0 0,0 0-1,0 0 1,1-1 0,0 1 0,0-1 0,0 0-1,0-1 1,1 1 0,0-1 0,0 0-1,0-1 1,0 1 0,1-1 0,-1-1-1,1 1 1,1-1 39,-3-2-17,1 0 1,-1-1-1,0 1 0,1-1 0,-1-1 1,0 1-1,0-1 0,1 0 0,-1 0 1,-1 0-1,1-1 0,0 0 0,-1 0 1,1 0-1,-1 0 0,0-1 0,0 0 1,0 0-1,0 0 0,-1 0 0,0 0 1,0-1-1,0 1 0,0-1 0,-1 0 0,0 0 1,0 0-1,0 0 0,0 0 0,-1-1 1,0 1-1,0 0 0,0-1 0,-1 1 1,0-1-1,0 0 17,19-215 1473,-19 222-1467,0-1-1,0 0 1,0 0-1,-1 0 1,1 1-1,0-1 1,-1 0 0,1 0-1,0 0 1,0 0-1,-1 0 1,1 0-1,0 0 1,-1 0-1,1 0 1,0 0-1,0 0 1,-1 0-1,1 0 1,0 0-1,-1 0 1,1 0-1,0 0 1,-1 0-1,1 0 1,0 0-1,0 0 1,-1 0-1,1-1 1,0 1 0,0 0-1,-1 0 1,1 0-1,0 0 1,0-1-1,-1 1 1,1 0-1,0 0 1,0-1-1,0 1 1,0 0-1,-1 0 1,1-1-1,0 1 1,0 0-1,0 0 1,0-1-1,0 1 1,0 0-1,0-1 1,0 1-6,-15 28 44,-36 201 31,-8 178-620,50-323 460,-30 100-88,36-175 170,-1-1-1,0 1 1,0-1 0,0 0-1,-1-1 1,-1 1 0,1-1 0,-1 0-1,0 0 1,-1-1 0,1 0 0,-1 0-1,-1 0 1,1-1 0,-1 0 0,0-1-1,0 0 1,0 0 0,-5 1 3,1-1-38,0 0 0,0-2 0,0 1 1,0-2-1,-1 1 0,1-2 0,-1 0 0,1 0 1,-1-1-1,1-1 0,0 0 0,-1 0 0,1-1 0,0-1 1,1 0-1,-1-1 0,1 0 0,0-1 0,0 0 1,0-1-1,1 0 0,0 0 0,0-1 0,-6-8 38,-44-48-5361,44 46 2320,-19-19-6547</inkml:trace>
  <inkml:trace contextRef="#ctx0" brushRef="#br3" timeOffset="-104640.84">28400 6117 15439,'0'0'2834,"0"0"-1515,-1 17-97,-18 114 268,-17 17-2484,0 4-6975,28-179 11006,-14-157 4912,21 159-7591,1 0 1,1 0-1,1 1 0,2-1 1,0 0-1,2 1 0,0 0 1,7-14-359,-13 37 29,0-1 0,1 1 0,-1-1 1,0 1-1,1-1 0,-1 1 1,1 0-1,0-1 0,0 1 0,-1 0 1,1 0-1,0-1 0,0 1 0,0 0 1,0 0-1,0 0 0,0 0 0,1 0 1,-1 0-1,0 0 0,0 1 0,1-1 1,-1 0-1,0 1 0,1-1 0,-1 1 1,1-1-1,-1 1 0,1 0 0,-1 0 1,1 0-1,-1-1 0,1 1 0,-1 1 1,1-1-1,-1 0 0,1 0 0,-1 0 1,0 1-1,1-1 0,-1 1 0,1-1 1,-1 1-1,0 0 0,1-1 0,-1 1 1,0 0-1,0 0 0,0 0 0,1 0-29,7 12 123,-1 0 0,0 0 0,0 1-1,-2 0 1,0 0 0,0 1-1,-1 0 1,0 5-123,13 32 177,-10-31-159,8 21-53,1 0-1,2-1 1,1-1 0,22 30 35,-38-64-26,-1-1 0,1 0 0,0 0 0,0-1 0,0 1 0,1-1 0,-1 0 0,1 0 0,0 0 0,1-1 0,-1 0 0,0 0 0,1 0 0,0-1 1,0 1-1,-1-1 0,1-1 0,0 1 0,1-1 0,-1 0 0,0-1 0,0 1 0,0-1 0,1 0 0,-1-1 0,0 1 0,0-1 0,0-1 0,0 1 0,0-1 0,0 0 0,0 0 0,0-1 0,-1 0 0,1 0 0,-1 0 0,1-1 26,9-13 115,-1-2-1,-1 1 1,0-1-1,-2-1 1,0 0-1,-1-1 1,-1 0-1,-1 0 1,-1-1-1,-1 0 1,-1-1-1,-1 1 1,-1-1-1,1-19-114,5-14 84,10-88-2326,15 238-10917,-19-63 6406</inkml:trace>
  <inkml:trace contextRef="#ctx0" brushRef="#br3" timeOffset="-104172.417">29274 6250 14798,'54'-184'14302,"-94"262"-12722,22-39-1898,2 1 0,1 0 1,3 1-1,-3 20 318,-1 96-7490,28-224 8126,-10 42-155,2 1 0,2 0-1,0-1 1,1 2 0,1-1 0,1 1 0,1 0 0,2 1 0,0 0 0,1 1 0,14-17-481,-25 35 55,-1 0 0,1 0-1,1 1 1,-1-1 0,0 1 0,1-1 0,-1 1 0,1 0-1,0 0 1,0 0 0,-1 0 0,1 1 0,1-1 0,-1 1-1,0-1 1,0 1 0,0 0 0,1 1 0,-1-1 0,0 0-1,1 1 1,-1 0 0,1 0 0,-1 0 0,0 0 0,1 0-1,-1 1 1,1 0 0,-1-1 0,0 1 0,0 0-1,1 1 1,-1-1 0,0 1 0,0-1 0,0 1 0,1 1-55,5 10 90,0 1 0,-1-1 0,0 2 0,-1-1 0,-1 1 0,0 0 0,-2 0 0,4 14-90,-4-12 8,0-1 0,1-1 0,1 1 0,1-1 0,0 0 0,1 0 0,1-1 0,7 10-8,-13-19 3,1-1 0,-1 0 0,1 0 1,0 0-1,0 0 0,0 0 0,1-1 0,-1 0 0,1 0 0,0 0 0,0-1 0,0 0 0,0 1 0,0-2 0,0 1 0,1-1 0,-1 1 0,0-1 0,1-1 0,-1 1 0,1-1 0,-1 0 1,1 0-1,-1-1 0,1 0 0,-1 0 0,1 0 0,-1 0 0,0-1 0,0 0 0,0 0 0,0 0 0,0-1 0,0 0 0,0 0 0,-1 0 0,1 0 0,-1-1 0,0 0 0,0 0 0,-1 0 0,1 0-3,7-16 121,-1 0 0,-1 0 0,-1 0-1,-1-1 1,-1-1 0,0 1 0,-2-1-1,0 0 1,-2 0 0,0 0-1,-2 0 1,0 0 0,-2-9-121,2 21-10,1 6-5,0-1-1,-1 0 1,1 0-1,-1 1 0,0-1 1,0 0-1,-1 0 1,0 1-1,1-1 0,-1 1 1,-1-1-1,1 0 1,-1 1-1,0 0 0,0-1 1,0 1-1,0 0 1,-1 0-1,0 0 0,0 1 1,0-1-1,0 0 1,-1 0 15,1 4-186,1 0 1,-1 0-1,0 0 1,1 0-1,-1 1 1,1-1 0,0 1-1,-1 0 1,1-1-1,-1 1 1,1 0-1,0 1 1,0-1 0,0 0-1,-1 1 1,1-1-1,0 1 1,1-1-1,-1 1 1,0 0-1,0 0 1,1 0 0,-1 0-1,1 0 1,0 0-1,0 0 1,-1 1 185,-21 37-6295,22-40 6210,-15 35-8152</inkml:trace>
  <inkml:trace contextRef="#ctx0" brushRef="#br3" timeOffset="-103884.752">27983 7055 16976,'0'0'5488,"0"0"-3476,0 0-1424,0 0 367,25-14-58,99-44-502,35 19-149,2245-259 4685,-2004 260-4652,872-85-1715,-1154 105-3817,-115 13-3075,-19 2-9422</inkml:trace>
  <inkml:trace contextRef="#ctx0" brushRef="#br3" timeOffset="-95937.718">11252 2375 7944,'0'0'5050,"0"0"-2317,3-15-523,23-111 3481,-34 175-549,-14 92-4962,-68 210 44,76-259-160,29-101-117,37-51 72,-46 51-16,0 0 1,0 0 0,1 0-1,0 1 1,1 0-1,-1 1 1,1 0 0,1 0-1,0 0 1,0 1-1,0 0 1,0 1 0,1 0-1,0 1 1,0 0-1,0 0 1,1 1 0,-1 1-1,1-1 1,7 1-4,67-10-793,-35-16-7196,-45 21 2843,-3-1-3572</inkml:trace>
  <inkml:trace contextRef="#ctx0" brushRef="#br3" timeOffset="-95639.653">11678 2408 9417,'0'0'7148,"0"0"-3641,0 0-763,0 0-315,0 0-753,0 0-517,0 0-294,0 0-257,-6 16-197,-18 53-5,18 41 59,14-29-774,7-31-2634,-1-36-1940,0-13-3334,-4-5-3159</inkml:trace>
  <inkml:trace contextRef="#ctx0" brushRef="#br3" timeOffset="-95357.593">11713 2163 16528,'0'0'2530,"0"0"97,0 0-385,0 0-1538,0 0-608,0 0-96,0 0-288,0 0-1345,0 0-962,10 48-2818,-1-19-6054</inkml:trace>
  <inkml:trace contextRef="#ctx0" brushRef="#br3" timeOffset="-95173.023">11914 2493 15855,'0'0'2119,"0"0"-400,-1 14-299,-4 42-411,-20 49-101,24-105-861,1 0 1,0 0 0,-1 0 0,1 0-1,0 0 1,0 0 0,-1 0-1,1 0 1,0 0 0,-1 0-1,1 0 1,0 0 0,0 0 0,-1 0-1,1 1 1,0-1 0,0 0-1,-1 0 1,1 0 0,0 0-1,0 0 1,0 1 0,-1-1 0,1 0-1,0 0 1,0 0 0,0 1-1,-1-1 1,1 0 0,0 0-1,0 1-47,-2-30 1143,4 12-950,1-1 1,0 1-1,1 0 1,1 0-1,1 1 0,0-1 1,1 1-1,1 1 1,0-1-1,1 1 0,1 1 1,0-1-1,5-3-193,-10 12 7,1 1 0,-1-1 0,1 1-1,0 0 1,1 1 0,-1-1 0,1 1-1,0 1 1,0-1 0,0 1 0,0 1 0,3-1-7,-8 2 0,1 0 0,0 0 0,-1 1 0,1 0 0,0 0 0,0-1 0,-1 1 1,1 1-1,0-1 0,0 0 0,-1 1 0,1-1 0,0 1 0,-1 0 0,1 0 0,-1 0 1,1 0-1,-1 1 0,0-1 0,1 0 0,-1 1 0,0 0 0,0-1 0,0 1 1,0 0-1,0 0 0,0 0 0,-1 1 0,1-1 0,-1 0 0,1 1 0,-1-1 1,0 1-1,0-1 0,0 3 0,22 68-952,-11-22-2471,0 2-7620,-8-37-253</inkml:trace>
  <inkml:trace contextRef="#ctx0" brushRef="#br3" timeOffset="-94257.436">12340 2335 13325,'0'0'2055,"0"0"395,0 0-560,0 0-737,0 0-336,0 0-177,0 0-175,0 0-214,9 8-118,31 27-63,-16 4-16,-24-37-53,0-1 0,0 1 0,1-1 0,-1 1 0,1-1 0,-1 1 0,1-1 0,0 1 0,-1-1 0,1 1 0,0-1 0,0 0 0,0 1 0,0-1 0,0 0 0,0 0 0,0 0 0,1 0 0,-1 0 0,0 0 0,1 0 0,-1 0 0,0 0 0,1-1 0,-1 1 0,1 0 0,-1-1 0,1 1 0,0-1 0,-1 0 0,1 0 0,-1 1 0,1-1 0,0 0 0,-1 0 0,1-1 0,-1 1 0,1 0 0,0 0 0,-1-1 0,1 1 0,0-1-1,7-6 229,-1 0-1,0 0 1,0-1 0,-1 1 0,0-2-1,0 1 1,-1-1 0,0 0 0,-1 0 0,0-1-1,0 0 1,-1 1 0,0-2 0,2-9-229,9-41 1489,-15 59-1465,0 1 0,1-1 0,-1 1 0,0-1 0,0 1 0,0-1 0,0 1 0,0-1 0,0 1 0,-1-1 0,1 1-1,-1-1 1,1 1 0,-1-1 0,1 1 0,-1-1 0,0 1 0,1 0 0,-1-1 0,0 1 0,0 0 0,0 0 0,0 0 0,0 0 0,0 0 0,-1 0 0,1 0 0,0 0 0,0 0 0,-1 0 0,1 1 0,-1-1 0,1 0 0,0 1-1,-1-1 1,1 1 0,-2 0-24,-3-1 32,-1 1-1,1 0 0,-1 1 0,1 0 0,0 0 1,-1 0-1,1 1 0,0-1 0,0 2 1,0-1-1,0 1 0,0-1 0,1 2 0,-1-1 1,1 1-1,0-1 0,0 1 0,0 1 1,1-1-1,-1 1 0,1 0 0,0 0 0,0 0 1,1 0-1,-3 5-31,-1 3-97,0 0-1,0 1 1,2-1 0,-1 1 0,2 0-1,0 1 1,1-1 0,0 1-1,1-1 1,0 14 97,1-23-126,1 1 0,0 0 0,0 0 0,1 0 0,0 0 0,0-1 0,0 1 0,1 0 0,-1-1 0,1 1 0,1-1 0,-1 1 0,1-1 0,0 0 0,0 0-1,0 0 1,1-1 0,-1 1 0,1-1 0,1 0 0,-1 0 0,0 0 0,1-1 0,0 1 0,0-1 0,0 0 0,0 0 0,0-1 0,1 0 0,-1 0 0,1 0 0,-1 0 0,1-1 0,0 0 0,0 0 0,2-1 126,16-1 110,0 0 0,1-2 0,-1-1 0,0-1 0,0-1 0,-1-2 1,0 0-1,0-1 0,-1-1 0,0-1 0,-1-1 0,0-1 0,-1-1 1,0 0-1,-1-2 0,-1 0 0,-1-1 0,0-1 0,6-10-110,-9 15 225,-1-1 0,-1 0 0,-1-1 0,0-1 0,-1 0 0,0 0 0,-2 0 0,0-1 0,0-1-1,-2 1 1,0-1 0,-1-1 0,-1 1 0,-1 0 0,0-4-225,-3 20 15,0 1-1,0-1 1,-1 0 0,1 0 0,0 1-1,-1-1 1,1 0 0,-1 1-1,0-1 1,1 1 0,-1-1 0,0 1-1,0-1 1,0 1 0,0-1-1,0 1 1,0 0 0,-1-1 0,1 1-1,0 0 1,-1 0 0,1 0-1,-1 0 1,1 0 0,-1 1-1,1-1 1,-1 0 0,0 1 0,1-1-1,-1 1 1,0-1 0,1 1-1,-1 0 1,0 0 0,0 0 0,1 0-1,-1 0 1,0 0 0,0 0-1,1 0 1,-1 1 0,0-1 0,1 1-1,-1-1 1,0 1 0,1 0-1,-1 0 1,1 0 0,-2 0-15,-9 7 6,0 1 1,1-1 0,0 2-1,1-1 1,0 2 0,0-1-1,1 1 1,1 1 0,-1 0-1,2 0 1,0 0 0,-1 3-7,-3 2-35,0 0 0,1 0-1,1 1 1,0 0 0,2 0 0,0 1 0,1 0 0,1 1 0,1-1-1,0 1 1,2 0 0,0 7 35,2-25-33,0 1 0,1-1-1,-1 0 1,1 0 0,0 0 0,-1 0-1,1 0 1,0 0 0,0 0 0,1-1 0,-1 1-1,0 0 1,1 0 0,-1-1 0,1 1-1,-1-1 1,1 1 0,0-1 0,-1 0-1,1 0 1,0 0 0,0 0 0,0 0 0,0 0-1,0 0 1,0 0 0,0-1 0,0 1-1,0-1 1,0 0 0,1 1 0,-1-1 0,0 0-1,0 0 1,0-1 0,0 1 0,1 0-1,-1-1 1,0 1 0,0-1 0,0 0-1,0 0 1,0 1 0,0-1 0,0-1 0,-1 1-1,1 0 1,0 0 0,1-1 33,6-7 19,1 0 1,-1 0-1,0-1 1,-1 0-1,0 0 1,-1-1-1,0 0 1,0 0-1,3-9-19,43-62 828,-53 81-808,0 0-1,1 0 0,0 0 0,-1 0 0,1 0 1,-1 0-1,1 1 0,0-1 0,0 0 0,0 0 1,-1 0-1,1 1 0,0-1 0,0 1 0,0-1 1,0 0-1,0 1 0,0 0 0,0-1 0,0 1 1,0 0-1,1-1 0,-1 1 0,0 0 0,0 0 1,0 0-1,0 0 0,0 0 0,0 0 0,1 0 1,-1 0-1,0 1 0,0-1 0,0 0 0,0 1 1,0-1-1,0 1 0,0-1 0,0 1 0,0-1 1,0 1-1,0 0 0,0-1 0,-1 1 0,1 0 1,0 0-1,0 0 0,-1-1 0,1 1 0,0 0 1,-1 0-1,1 0 0,-1 0 0,1 0 0,-1 0 1,0 1-1,1-1-19,14 35 134,-12-25-123,1 0 1,1-1-1,0 0 1,0 1-1,1-2 1,0 1-1,0-1 1,1 0-1,1 0 1,-1-1 0,1 0-1,6 4-11,-12-10-35,0-1-1,1 0 0,0 0 1,-1 0-1,1 0 1,0 0-1,-1-1 1,1 1-1,0-1 0,0 0 1,-1 0-1,1 0 1,0 0-1,0 0 1,0 0-1,-1-1 0,1 0 1,0 1-1,-1-1 1,1 0-1,0 0 1,-1 0-1,1-1 0,-1 1 1,0-1-1,1 1 1,-1-1-1,2-1 36,58-62 42,-55 57-54,7-14 112,-1 0-1,-1-1 1,0 0 0,-2-1 0,-1-1 0,-1 1-1,-1-1 1,-1 0 0,-1-1 0,-2 0 0,0 1-1,-2-1 1,-1-15-100,0 40 2,1 0 0,-1 0 0,0 0 0,0 1 0,0-1 0,0 0 0,0 0 0,0 0 0,0 0 0,0 0 0,0 0 0,0 0 0,0 0 0,0 1 0,-1-1 1,1 0-1,0 0 0,-1 0 0,1 0 0,-1 1 0,1-1 0,-1 0 0,1 0 0,-1 1 0,1-1 0,-1 0 0,0 1 0,0-1 0,1 1 0,-1-1 0,0 1 0,0-1 0,1 1 0,-1-1 0,0 1 0,0 0 0,0-1 0,0 1 0,0 0 0,1 0 0,-1 0 0,0 0 0,0 0 0,0 0 0,0 0 0,0 0 0,0 0 0,0 0 0,0 0 0,0 1 0,1-1 0,-1 0 0,0 0 0,0 1 0,0-1 1,1 1-1,-1-1 0,0 1-2,-4 5-15,1 0 1,-1 0-1,1 0 1,1 1-1,-1-1 1,1 1 0,0 0-1,1 0 1,0 0-1,0 1 1,0-1 0,1 0-1,0 1 1,1-1-1,-1 1 1,1-1 0,1 1-1,-1-1 1,1 0-1,1 1 15,2 21-87,1-1-1,2 1 1,0-1 0,2-1-1,1 1 1,2-2-1,0 1 1,10 14 87,-20-38 29,0 1 1,0 0-1,0-1 0,0 1 1,1-1-1,-1 0 0,1 0 1,0 0-1,0 0 1,0 0-1,0-1 0,0 1 1,1-1-1,-1 0 0,1 0 1,-1 0-1,1-1 0,0 1 1,0-1-1,0 0 1,0 0-1,0 0 0,0 0 1,0-1-1,0 0 0,0 1 1,0-2-1,0 1 0,0 0 1,0-1-1,0 0 0,2 0-28,19-8 139,0-1 0,0-1 1,-1-2-1,-1 0 1,0-1-1,3-4-140,-26 18 1,17-11 23,0-1 0,-1 0 1,0-2-1,-1 1 0,-1-2 1,0 0-1,-1 0 0,-1-2 0,0 1 1,-1-1-1,0-2-24,-27 26-1885,-55 48-4409,23-21-362</inkml:trace>
  <inkml:trace contextRef="#ctx0" brushRef="#br3" timeOffset="-93472.674">11517 3532 16912,'0'0'1553,"0"0"209,0 0 491,0 0-379,0 0-625,-6-2-411,4 1-826,1 1-1,-1 0 1,1 0-1,-1-1 1,0 1-1,1 0 1,-1 0-1,1 0 1,-1 1 0,1-1-1,-1 0 1,0 1-1,1-1 1,-1 0-1,1 1 1,0 0-1,-1-1 1,1 1 0,-1 0-1,1 0 1,0 0-1,0 0 1,-1 0-1,1 0 1,0 0-1,0 0 1,0 1 0,0-1-1,0 0 1,1 0-1,-1 1 1,0-1-1,0 1 1,1-1-1,-1 1 1,1-1 0,0 1-1,-1-1 1,1 1-1,0-1 1,0 1-1,0 0 1,0-1-1,0 1 1,0-1 0,0 1-1,1-1 1,-1 1-1,1-1 1,-1 2-12,-3 13 15,-29 193-281,25-68-4919,7-141 5152,0-1 0,0 1 0,0 0 0,0-1 0,0 1 0,0 0 0,0-1 0,0 1 0,0 0 0,0-1 0,0 1 0,0 0 0,0-1 0,0 1 0,0 0 0,0-1 0,0 1 0,1 0 0,-1-1 0,0 1 0,0 0 0,0 0-1,1-1 1,-1 1 0,0 0 0,0-1 0,0 1 0,1 0 0,-1 0 0,0 0 0,1-1 0,-1 1 0,0 0 0,0 0 0,1 0 0,-1 0 0,0 0 0,1 0 0,-1-1 0,0 1 0,1 0 0,-1 0 0,0 0 0,1 0 0,-1 0 0,0 0 0,1 0 0,-1 1 0,0-1 0,1 0 0,-1 0 0,0 0 0,1 0 0,-1 0 0,0 0 0,1 1 0,-1-1 0,0 0 0,1 0 33,-7-237 3945,6 237-3943,-2-24 395,0 0 1,2 0-1,0 0 0,1 0 1,2 0-1,1 1 0,0-1 1,2 1-1,0-1 0,2 2 1,1-1-1,0 1 0,12-18-397,-19 36 18,0 1-1,0 0 1,1 0-1,-1 1 1,1-1-1,0 0 1,-1 1-1,1-1 1,0 1-1,0 0 1,1 0-1,-1 0 1,0 1-1,1-1 1,-1 1-1,1 0 1,-1 0-1,1 0 1,0 0-1,-1 1 1,1-1-1,0 1 1,-1 0-1,1 0 1,0 0-1,0 1 1,-1-1-1,1 1 1,0 0-1,-1 0 1,1 0-1,-1 0 1,1 1 0,-1 0-1,0-1 1,1 1-1,-1 0 1,0 1-1,0-1 1,-1 0-1,1 1 1,0 0-1,-1-1 1,1 1-1,-1 0 1,0 1-1,0-1 1,0 0-1,-1 0 1,1 1-18,1 8-23,-1 0 0,0 0-1,-1-1 1,0 1 0,0 0 0,-2 0 0,1 0 0,-2 0 0,1 0 0,-2 0 0,1 0 0,-2-1 0,1 0-1,-2 1 1,1-1 0,-2-1 0,1 1 0,-2-1 0,1 0 0,-1 0 0,-1-1 0,0 0 0,0 0 0,0-1 0,-1 0-1,-1 0 1,1-1 0,-1 0 0,0-1 0,-1 0 0,0-1 0,0 0 0,0-1 0,0 0 0,-1 0 0,1-1 0,-5 0 23,16-3 27,-1 0 1,0 1 0,1-1 0,-1 1 0,0-1 0,1 0 0,-1 0 0,0 0 0,0 1 0,1-1 0,-1 0 0,0 0-1,0 0 1,1 0 0,-1 0 0,0 0 0,0 0 0,1 0 0,-1-1 0,0 1 0,0 0 0,1 0 0,-1-1 0,0 1-1,1 0 1,-1-1 0,0 1 0,1-1 0,-1 1 0,0-1 0,1 1 0,-1-1 0,1 1 0,-1-1 0,1 1-1,-1-1 1,1 0 0,0 1 0,-1-1 0,1 0 0,0 1 0,-1-1 0,1 0 0,0 0 0,0 1 0,0-1 0,0 0-1,0 0-27,4-1 31,1 1-1,-1 0 0,1 0 0,-1 1 0,1-1 0,0 1 1,-1 0-1,1 0 0,0 1 0,0-1 0,-1 1 0,1 0 1,-1 0-1,1 1 0,-1-1 0,0 1 0,1 0 0,-1 0 1,0 1-1,3 2-30,36 18-230,139 63-794,-169-82 223,-1-1 1,1-1-1,0 0 0,0 0 0,0-2 0,0 1 0,0-2 0,-1 1 0,4-2 801,-14 2-297,0-1 0,0 1 0,1-1 0,-1 1 0,0-1-1,0 0 1,0 0 0,-1 0 0,1 0 0,0 0 0,0 0 0,0 0-1,-1 0 1,1-1 0,-1 1 0,1-1 0,-1 1 0,1-1 0,-1 0-1,0 0 1,0 1 0,0-1 0,0 0 0,0 0 0,0 0 0,-1 0-1,1 0 1,-1 0 0,1 0 0,-1 0 0,0 0 0,1-1-1,-1 1 1,0 0 0,-1 0 0,1 0 0,0 0 0,-1 0 297,-25-76-1932,-23-7 11627,46 76-10156,5 4-4678,4 4-488</inkml:trace>
  <inkml:trace contextRef="#ctx0" brushRef="#br3" timeOffset="-92739.696">11489 3481 8744,'0'0'6321,"0"0"-2723,0 0-988,0 0-271,0 0-460,0 0-438,1-5-421,1-11-417,-6 34-2,-9 45 362,8-33-803,-3 19-100,1 1 0,3 0 0,2 0 1,3 21-61,-1-67-89,0 0 1,0-1-1,0 1 1,1 0-1,-1 0 1,1 0-1,0 0 1,1 0 0,-1-1-1,1 1 1,-1-1-1,1 1 1,0-1-1,0 1 1,0-1 0,1 0-1,-1 0 1,1 0-1,0 0 1,0-1-1,0 1 1,0-1-1,0 0 1,1 1 0,-1-2-1,1 1 1,-1 0-1,1-1 1,0 1-1,2 0 89,4-2-295,0 0 1,0 0-1,0-1 0,0-1 0,0 1 0,0-1 0,0-1 0,-1 0 0,0 0 1,1-1-1,-1-1 0,0 1 0,-1-1 0,1-1 0,-1 1 0,0-1 0,0-1 0,-1 0 1,0 0-1,0 0 0,2-5 295,9-9-157,-2-1 0,0-1 0,-2 0-1,0-1 1,-2-1 0,0 0 0,0-7 157,-9 26 48,18-67 907,-29 32 2959,7 40-3818,0 0 0,0-1 0,0 1 1,0 0-1,0 0 0,-1 1 0,1-1 0,0 0 0,0 0 1,-1 0-1,1 1 0,0-1 0,-1 1 0,1-1 1,-1 1-1,1-1 0,-1 1 0,1 0 0,-1 0 1,1 0-1,-1 0 0,1 0 0,-1 0 0,1 0 0,0 0 1,-1 1-1,1-1 0,-1 1 0,1-1 0,-1 1 1,1-1-1,0 1 0,-1 0 0,1-1 0,0 1 1,0 0-1,0 0 0,0 0 0,-1 0 0,1 0 1,0 0-1,1 1 0,-1-1 0,0 0 0,0 0 0,0 1 1,1-1-1,-1 0 0,1 1 0,-1-1 0,1 1 1,0-1-1,-1 1 0,1-1 0,0 2-96,-4 13-61,2 0 1,0 0-1,0 0 0,2 0 0,0 0 0,0 0 1,2 0-1,0 0 0,1 0 0,0 0 0,1-1 1,1 0-1,1 1 0,0-2 0,1 1 0,0-1 1,1 0-1,3 2 61,-9-13-49,0-1 1,0 1-1,0-1 1,0 0-1,0 0 0,1 1 1,-1-2-1,1 1 1,0 0-1,0-1 1,-1 1-1,1-1 0,0 0 1,0 0-1,0 0 1,0 0-1,0 0 1,1-1-1,-1 1 1,0-1-1,0 0 0,0 0 1,0 0-1,1 0 1,-1-1-1,0 1 1,0-1-1,0 0 0,0 0 1,0 0-1,0 0 1,0-1-1,0 1 1,-1-1-1,2 0 49,4-3 50,0-1 0,0-1 0,0 1 0,-1-2-1,0 1 1,0 0 0,-1-1 0,0-1 0,0 1 0,2-5-50,3-8 357,-1-1 1,-1 0 0,-1-1-1,-1 1 1,-1-2 0,-1 1-1,-1 0 1,0-1 0,-2 0-1,-1 0 1,-3-22-358,2 42 6,0 1-1,0 0 1,-1 0-1,1 0 1,-1 0-1,0 0 1,0 0-1,0 0 1,0 0-1,-1 1 1,1-1 0,-1 0-1,1 1 1,-1-1-1,0 1 1,0-1-1,0 1 1,0 0-1,-1 0 1,1 0-1,-1 0 1,1 1 0,-1-1-1,0 0 1,1 1-1,-1 0 1,0 0-1,0 0 1,0 0-1,0 0 1,0 0 0,0 1-1,0 0 1,-1-1-6,-3 1-246,1 0 1,-1 0 0,1 0-1,-1 1 1,1 0 0,-1 0-1,1 1 1,0 0 0,-1 0-1,1 0 1,0 1 0,0 0-1,1 0 1,-1 0 0,-5 5 245,-35 41-9641,35-26-871</inkml:trace>
  <inkml:trace contextRef="#ctx0" brushRef="#br3" timeOffset="-92366.816">12507 3428 21172,'50'-130'6305,"-48"127"-6210,0 0 1,0-1 0,0 1 0,-1-1-1,1 0 1,-1 1 0,0-1-1,0 0 1,0 0 0,-1 0-1,1 0 1,-1 0 0,0 1 0,0-1-1,0 0 1,-1 0 0,1 0-1,-1 0 1,0 0 0,0 0 0,0 1-1,-1-1 1,1 0 0,-1 1-1,0-1 1,0 1 0,0 0 0,-1 0-1,1-1 1,-1 2 0,0-1-1,1 0 1,-1 0 0,-1 1 0,1 0-1,0-1 1,0 1 0,-1 1-1,1-1 1,-1 0 0,0 1-1,-2-1-95,-6 3-76,0 0 0,0 2-1,0-1 1,1 2 0,0-1-1,-1 1 1,1 1-1,1 0 1,-1 1 0,1 0-1,0 0 1,0 1 0,1 1-1,-1-1 1,2 2-1,-1-1 1,1 1 0,1 0-1,0 1 1,0 0-1,0 0 1,2 0 0,-1 1-1,1 0 1,1 0 0,-2 6 76,5-15-53,0 0 0,-1 0 1,2 0-1,-1 0 1,0 0-1,0 1 1,1-1-1,-1 0 0,1 1 1,-1-1-1,1 0 1,0 1-1,0-1 1,0 0-1,1 1 0,-1-1 1,0 1-1,1-1 1,0 0-1,-1 0 1,1 1-1,0-1 0,0 0 1,0 0-1,1 0 1,-1 0-1,0 0 1,1 0-1,-1 0 0,1-1 1,0 1-1,-1-1 1,1 1-1,0-1 1,0 1-1,0-1 0,0 0 1,0 0-1,0 0 1,1 0-1,-1 0 1,0-1-1,1 1 0,-1-1 1,0 1-1,1-1 53,168 5 748,-167-3-693,1 0 0,-1 1 0,1-1 0,-1 1 0,0 0 1,0 0-1,0 0 0,0 1 0,-1-1 0,1 1 0,-1 0 1,0 0-1,0 0 0,0 1 0,-1-1 0,1 0 0,-1 1 1,0 0-1,-1 0 0,1-1 0,-1 1 0,0 0 0,0 0 1,0 0-1,-1 0 0,0 0 0,0 0 0,0 1 0,0-1 1,-1 0-56,2 26-53,-2-1 1,-1 1 0,-1-1 0,-2 0 0,0 0-1,-3 0 1,0 0 0,-2-1 0,-4 7 52,-13 6-3283,29-73-7992,5 15 4079</inkml:trace>
  <inkml:trace contextRef="#ctx0" brushRef="#br3" timeOffset="-91832.219">12865 3165 7623,'0'0'9636,"0"0"-4896,0 0-955,0 0-843,0 0-1084,0 0-711,0 0-559,0 0-273,4 14-198,9 116-101,-64 267-1367,52-367-1061,-1-30 2352,0 1-1,0-1 1,0 0 0,1 1 0,-1-1 0,0 0 0,0 1 0,1-1 0,-1 0 0,0 1-1,0-1 1,1 0 0,-1 1 0,0-1 0,1 0 0,-1 0 0,0 0 0,1 1-1,-1-1 1,0 0 0,1 0 0,-1 0 0,1 0 0,-1 0 0,0 0 0,1 1-1,-1-1 1,1 0 0,-1 0 0,0 0 0,1-1 0,-1 1 0,1 0 0,-1 0 0,0 0-1,1 0 1,-1 0 0,1 0 0,-1 0 0,0-1 0,1 1 0,-1 0 0,0 0-1,1-1 1,-1 1 0,0 0 0,0 0 0,1-1 0,-1 1 0,0 0 0,0-1-1,1 1 1,-1 0 0,0-1 0,0 1 0,0 0 0,1-1 0,-1 1 0,0-1 0,0 1-1,0 0 1,0-1 0,0 1 0,0-1 0,0 1 0,0 0 0,0-1 0,0 1-1,0-1 62,9-17-189,0-1 0,-1 0 0,-1-1 0,0 0 0,-2 0 0,-1 0 0,0 0 0,1-21 188,0 7 169,11-79 714,-9 51-290,3 0 1,3 0 0,10-27-594,-22 85 59,0-1 0,0 1 1,0-1-1,1 1 0,-1 0 1,1 0-1,0 0 0,0 0 1,1 0-1,-1 0 0,1 0 1,0 1-1,0-1 0,0 1 1,0 0-1,1 0 0,-1 0 1,1 0-1,0 0 0,-1 1 1,1 0-1,0 0 0,1 0 1,-1 0-1,0 1 0,1 0 1,-1-1-1,0 2 0,1-1 1,0 0-1,-1 1 0,1 0 1,-1 0-1,1 0 0,3 1-59,-5 2 1,0 0 0,0 0-1,0 0 1,-1 1 0,1-1 0,-1 1-1,0-1 1,0 1 0,-1 0-1,1 0 1,-1-1 0,1 1-1,-1 0 1,0 1 0,-1-1-1,1 0 1,-1 0 0,0 0 0,0 0-1,0 0 1,0 1 0,-1-1-1,0 0 1,0 0 0,0 0-1,0 0 1,0 0 0,-1 0-1,0-1 1,0 1 0,-1 1-1,-5 12-24,0-1-1,-1 0 1,-1 0 0,-1-1 0,0 0-1,-1-1 1,0-1 0,-1 0 0,-1 0-1,0-1 1,-1-1 0,0 0 0,-15 7 24,0-7 350,23-9 521,24-3-240,-11 1-607,0 0 0,0 1-1,-1 0 1,1 0 0,0 0-1,-1 1 1,1 0 0,-1 0-1,0 0 1,1 1 0,-1-1-1,0 1 1,-1 1 0,1-1-1,0 1 1,-1-1-1,0 1 1,0 1 0,0-1-1,0 0 1,1 4-24,64 108 42,-64-104-96,1 0-1,1 0 0,-1 0 0,2-1 0,0 0 0,0-1 1,1 0-1,0 0 0,0 0 0,2-1 0,3 2 55,31-8-5675,-19-21-3976,-12 7-1416</inkml:trace>
  <inkml:trace contextRef="#ctx0" brushRef="#br3" timeOffset="-91223.835">13398 3209 11531,'0'0'3763,"0"0"-688,0 0-245,0 0-636,0 0-662,0 0-411,0 0-352,-7 12-326,-20 40-203,26-49-228,0 0-1,0 0 1,1 0 0,-1 0 0,1 1-1,0-1 1,0 0 0,0 0-1,0 0 1,0 0 0,1 0-1,-1 0 1,1 1 0,0-1 0,0 0-1,0-1 1,0 1 0,1 0-1,-1 0 1,1 0 0,0-1-1,0 1 1,-1-1 0,2 1 0,-1-1-1,1 1-11,-1-3 17,0 1 0,1-1 0,-1 1 0,1-1 0,-1 0 1,0 0-1,1 0 0,-1 0 0,1 0 0,-1-1 0,0 1 0,1-1 0,-1 1 0,0-1 0,1 0 0,-1 0 0,0 0 0,0 0 0,0 0 0,0-1 0,0 1 0,0-1 0,0 1 0,0-1 0,-1 0 0,1 0 0,-1 1 0,1-1 0,-1 0 0,0 0 0,1-1 0,-1 1 1,0 0-1,0 0 0,0-2-17,0 2 60,9-12 247,0-1-1,-1-1 1,-1 0 0,0 0 0,-1 0-1,-1-1 1,0 0 0,-2 0 0,0 0-1,-1-1 1,0 0 0,-2 1 0,0-5-307,-1 20 6,-1 1 1,0-1-1,0 1 0,0-1 1,0 1-1,0-1 1,0 1-1,-1 0 0,1 0 1,0-1-1,-1 1 1,1 0-1,-1 0 0,1 1 1,-1-1-1,1 0 1,-1 0-1,0 1 0,1-1 1,-1 1-1,0-1 1,1 1-1,-1 0 0,0 0 1,0 0-1,1 0 1,-1 0-1,0 0 0,0 0 1,1 0-1,-1 1 1,0-1-1,0 1 1,1-1-1,-1 1 0,1 0 1,-1 0-1,0-1 1,1 1-1,0 0 0,-1 0 1,1 1-1,-1-1 1,1 0-1,0 0 0,0 1 1,0-1-1,0 1 1,0-1-1,0 1-6,-13 9-68,0 1 0,1 0 0,1 1 0,0 1 0,1 0 0,1 0 0,0 1-1,0 0 1,2 1 0,0 0 0,1 0 0,0 1 0,2 0 0,0 0 0,0 1 0,2-1 0,0 1 0,1 0 0,1-1 0,1 10 68,0-21-60,1 0 0,0-1 0,0 1 0,0 0 1,1-1-1,0 1 0,0-1 0,0 0 0,1 1 1,-1-1-1,1 0 0,1-1 0,-1 1 0,1 0 0,-1-1 1,1 0-1,1 0 0,-1 0 0,0 0 0,1-1 0,0 0 1,0 0-1,0 0 0,0 0 0,0-1 0,1 0 1,-1 0-1,1 0 0,-1-1 0,1 0 0,0 0 0,0 0 1,-1-1-1,7 0 60,21 3 71,0-2 1,0-1 0,0-2-1,0-1 1,0-2 0,-1-1-1,1-2 1,-1-1 0,-1-1-1,0-2 1,0-1 0,-2-1-1,1-2 1,-2-1-1,0-1 1,-1-1 0,-1-1-1,-1-2 1,14-15-72,-29 26 73,-1 1 0,0-1-1,0 0 1,-1-1 0,-1 0-1,0-1 1,-1 1 0,0-1 0,-1 0-1,0-1 1,-1 1 0,0-1 0,-1 0-1,-1 0 1,0 0 0,-1-12-73,-1 23 3,-1 0 0,0-1 0,1 1 1,-1 0-1,-1-1 0,1 1 0,0 0 0,-1 0 0,0 0 1,1 0-1,-1 0 0,0 1 0,-1-1 0,1 0 0,0 1 1,-1 0-1,1-1 0,-1 1 0,0 0 0,0 0 0,0 1 1,0-1-1,0 1 0,0-1 0,0 1 0,0 0 0,-1 0 0,1 0 1,0 1-1,-1-1 0,-2 1-3,-3-1 0,0 0 0,1 1-1,-1 0 1,1 1 0,-1 0 0,0 1 0,1-1 0,0 1-1,-1 1 1,1 0 0,0 0 0,-3 2 0,1 1-2,0 0 0,0 0 0,1 0 0,0 1 0,1 1 0,-1-1 0,1 2 0,1-1 1,0 1-1,-2 2 2,7-8 0,0 1-1,0 0 1,0 0 0,0 0 0,0 0 0,1 0 0,0 0 0,0 0 0,0 0 0,0 0 0,1 0 0,-1 1 0,1-1 0,0 0 0,1 0-1,-1 1 1,1-1 0,0 0 0,0 0 0,0 0 0,0 0 0,1 0 0,-1 0 0,1 0 0,0 0 0,0-1 0,1 1 0,0 0 0,38 43-54,19 39 92,-54-61 27,-1 1 1,-1-1 0,-1 1-1,-1 0 1,-1 0 0,-1 0-1,-2 5-65,1 26 53,1 4-169,12 207 298,-9-249-569,1 0 1,0 1 0,2-2 0,0 1-1,1-1 1,0 0 0,2 0-1,0-1 1,1 0 0,1 0 0,1-2-1,5 7 387,18 11-3778,-7-21-4871,-19-11 449</inkml:trace>
  <inkml:trace contextRef="#ctx0" brushRef="#br3" timeOffset="-90971.19">12348 4265 17553,'0'0'6213,"0"0"-5572,0 0 929,120 29 255,-17-52-864,22-6-416,26-9 223,20-8-255,14-4-225,-3-5 0,-10 1-95,-23 3-129,-25 9-64,-23 9-449,-26 9-1569,-27 11-1121,-29 7-1985,-19 6-5126</inkml:trace>
  <inkml:trace contextRef="#ctx0" brushRef="#br3" timeOffset="-90799.648">12307 4572 20563,'0'0'3748,"0"0"-3588,144 10 1634,-37-33 416,23-10-1153,20-4-128,20-9 96,11-6-513,-2-1-159,-16-3-33,-17 9-224,-28 9-96,-17 9 0,-17 7-673,-16 1-1377,-16 8-3267,-20 5-6438</inkml:trace>
  <inkml:trace contextRef="#ctx0" brushRef="#br0" timeOffset="-29701.487">18969 7577 9449,'0'0'3123,"0"0"-609,0 0 129,0 0-273,0 0-309,0 0-236,0 0-250,1-5-358,4-17-347,2 62 1111,21 581-385,-16-269-4153,-19-317 2186,6-33 194,1 0-1,-1 0 0,0 0 0,1-1 1,-1 1-1,0 0 0,0-1 0,0 1 1,0-1-1,0 1 0,-1-1 0,1 0 1,0 1-1,-1-1 0,1 0 0,-1 0 1,1 0-1,-1 0 0,0 0 0,1 0 1,-1-1-1,0 1 0,0 0 0,0-1 1,1 1-1,-1-1 0,0 0 0,0 0 1,0 0-1,0 0 0,0 0 0,1 0 1,-1 0-1,0 0 0,0-1 0,0 1 1,0-1-1,1 1 0,-3-2 178,-11-4-105,11 4 289,0 0 0,0-1 0,0 1 0,0 1 0,0-1 0,-1 1 0,1-1-1,0 1 1,-1 0 0,1 1 0,-1-1 0,1 1 0,-1 0 0,1 0 0,-1 0 0,1 1 0,0-1-1,-1 1 1,1 0 0,-1 1 0,1-1 0,0 1 0,0-1 0,0 1 0,0 1 0,-3 1-184,7-2 45,1 0 0,-1 0 0,1-1 0,0 1 0,0 0 1,0 0-1,0-1 0,0 1 0,0 0 0,0-1 1,0 1-1,0-1 0,1 1 0,-1-1 0,1 0 0,-1 1 1,1-1-1,0 0 0,-1 0 0,1 0 0,0-1 0,0 1 1,-1 0-1,1 0 0,0-1 0,0 1 0,0-1 0,0 0 1,0 0-1,0 0 0,0 0 0,0 0 0,0 0 0,0 0 1,0 0-1,0-1 0,-1 1 0,1-1 0,1 0-45,42-1 312,0-2-1,0-2 1,0-2-1,-1-2 1,0-2-1,-1-2 0,4-3-311,-41 15 14,8-3-29,2 1-61,-1-1 0,0 0 0,0-1 0,-1 0 0,1-2 0,-2 1 0,1-2 0,-1 0 0,11-9 76,-25 18-253,1 0-1,0 1 1,-1-1 0,1 0-1,-1 0 1,1 0 0,0 0-1,-1 1 1,1-1-1,0 0 1,-1 0 0,1 0-1,-1 0 1,1 0 0,0 0-1,-1 0 1,1 0 0,-1 0-1,1 0 1,0 0-1,-1 0 1,1 0 0,-1 0-1,1-1 1,0 1 0,-1 0-1,1 0 1,0 0 0,-1-1-1,1 1 1,0 0 0,-1 0-1,1-1 1,0 1-1,-1 0 1,1 0 0,0-1-1,0 1 1,-1-1 0,1 1-1,0 0 1,0-1 0,0 1-1,0 0 1,-1-1 0,1 1-1,0-1 1,0 1-1,0 0 1,0-1 253,-19 15-13266</inkml:trace>
  <inkml:trace contextRef="#ctx0" brushRef="#br0" timeOffset="-28932.789">18243 9558 15054,'0'0'2077,"10"-15"-235,68-93 1633,127-234 2386,-185 280-5375,-21 61-485,0 0 0,0 0 0,0 0 0,0 0-1,0 1 1,-1-1 0,1 0 0,0 1 0,0-1 0,-1 1 0,1-1-1,0 1 1,-1 0 0,1 0 0,-1 0 0,1-1 0,0 1-1,-1 0 1,1 1 0,-1-1 0,1 0 0,0 0 0,-1 1-1,1-1 1,0 0 0,-1 1 0,1-1 0,0 1 0,0 0 0,-1 0-1,1-1 1,0 1 0,0 0 0,0 0 0,0 0 0,0 0-1,0 0 1,0 1-1,-6 5-113,0 0 1,0 1-1,1 0 0,0 0 0,1 0 0,0 1 0,0-1 0,1 1 0,0 1 1,1-1-1,0 0 0,0 1 0,1 0 0,0 0 0,1-1 0,0 1 0,0 0 1,1 0-1,1 0 0,-1 0 0,2 4 113,2-3-103,0-1 0,0-1 0,1 1 0,0 0 0,1-1 0,0 0 0,1-1 0,-1 1 0,2-1 0,-1-1 0,1 1 1,0-1-1,1 0 0,5 3 103,22 22-326,-29-27 332,-1 0 0,0 0 0,0 1 0,0 0-1,-1 0 1,1 1 0,-2 0 0,1-1 0,-1 2 0,0-1 0,0 0-1,-1 1 1,0 0 0,0 0 0,-1 0 0,0 0 0,0 0 0,-1 0 0,0 0-1,-1 1-5,-3-4 22,0 0-1,-1-1 0,0 1 0,0-1 0,0 0 0,0 0 1,-1-1-1,1 1 0,-1-1 0,0 0 0,0 0 0,0-1 0,0 0 1,-1 1-1,1-2 0,-1 1 0,1-1 0,-1 1 0,0-2 0,1 1 1,-1-1-1,0 1 0,0-2 0,1 1 0,-1-1 0,-1 0-21,-10 2-111,1-2-1,-1 0 0,0-1 1,1-1-1,0 0 0,0-1 1,0-1-1,-1-1 112,11 3-261,0 1 1,0-2-1,0 1 0,1-1 1,-1 0-1,1 0 1,0 0-1,0-1 0,0 0 1,1 0-1,-1 0 1,1 0-1,-2-4 261,2-12-5098,5 14-310</inkml:trace>
  <inkml:trace contextRef="#ctx0" brushRef="#br0" timeOffset="-28144.017">18920 9196 8744,'0'0'4858,"0"0"-1286,0 0-679,0 0-229,0 0-395,0 0-433,0 0-298,3-4-364,-3 4-1152,0-1 1,0 1-1,0-1 1,0 1 0,1 0-1,-1-1 1,0 1-1,0-1 1,0 1-1,0 0 1,1-1-1,-1 1 1,0 0-1,0-1 1,1 1-1,-1 0 1,0-1-1,1 1 1,-1 0-1,0-1 1,1 1-1,-1 0 1,0 0-1,1 0 1,-1-1-1,1 1 1,-1 0-1,1 0 1,-1 0-1,0 0 1,1 0-1,-1 0 1,1 0-1,-1 0 1,1 0-1,-1 0 1,0 0-1,1 0 1,-1 0-1,1 0 1,-1 0-1,1 0 1,-1 0-1,0 1 1,1-1-1,-1 0 1,0 0-1,1 1 1,-1-1 0,1 0-1,-1 0 1,0 1-1,0-1 1,1 0-1,-1 1 1,0-1-1,1 0 1,-1 1-1,0-1 1,0 1-1,0-1 1,0 0-1,1 1 1,-1-1-1,0 1 1,0-1-1,0 1-22,4 43 846,-7 47-453,0-75-411,1-1 0,1 1 0,0 0 0,1 0 0,1 0 0,0 0 0,2 0 0,-1-1 0,2 1 0,0-1 0,1 0 0,1 0 0,0 0 0,1 0 0,0-1 18,-3-9-214,1-1 1,-1 1-1,1-1 0,0 0 1,0-1-1,0 1 0,1-1 1,-1 0-1,1 0 0,0-1 1,0 1-1,0-2 0,0 1 1,0 0-1,0-1 0,0 0 1,1-1-1,-1 1 0,0-1 1,0 0-1,1-1 0,-1 1 1,0-1-1,0-1 0,0 1 1,0-1-1,0 0 0,0 0 0,0-1 1,0 0-1,-1 0 0,1 0 1,-1-1-1,0 0 0,0 1 1,-1-2-1,1 1 0,-1-1 1,2-2 213,4-9-67,0-1 1,-2 0-1,0-1 0,-1 0 1,-1 0-1,0-1 1,-2 1-1,3-17 67,16-56 3682,-22 97-1022,-10 46-2538,-39 114-704,43-142 3,1-8-420,13-35 473,16-49 846,-21 51-156,2 0-1,0 0 1,1 1 0,0 0 0,2 0 0,0 0 0,0 1-1,2 1 1,3-5-164,-13 18 14,-1 0-1,1 1 1,-1-1 0,1 0-1,0 0 1,-1 0 0,1 0-1,0 1 1,0-1 0,0 0-1,-1 0 1,1 1 0,0-1-1,0 1 1,0-1-1,0 1 1,0-1 0,0 1-1,0 0 1,0 0 0,0-1-1,0 1 1,1 0 0,-1 0-1,0 0 1,0 0 0,0 0-1,0 0 1,0 0-1,0 0 1,0 1 0,0-1-1,0 0 1,0 1 0,0-1-1,0 1 1,0-1 0,0 1-1,0-1 1,0 1 0,0 0-1,0-1 1,-1 1-1,1 0 1,0 0 0,0 0-1,-1-1 1,1 1 0,-1 0-1,1 0 1,-1 0 0,1 0-1,-1 0 1,1 0-1,-1 0 1,0 1-14,15 69 107,-13-59-81,0 8-45,2-1-1,0 1 1,1-1-1,1 0 1,1 0-1,0-1 1,3 4 19,-8-18-5,1 1-1,0 0 1,0-1 0,0 0 0,0 0-1,1 0 1,-1 0 0,1 0 0,0-1-1,0 1 1,1-1 0,-1 0 0,1-1-1,-1 1 1,1-1 0,0 0 0,0 0-1,0 0 1,0-1 0,0 1 0,0-1-1,1-1 1,-1 1 0,0-1 0,0 0-1,1 0 1,-1 0 0,0-1 0,1 0 5,4-3 35,-1 0 0,1-1 1,-1 0-1,0 0 0,0-1 0,-1-1 1,0 1-1,0-1 0,-1-1 0,1 1 1,-1-1-1,-1-1 0,0 1 1,0-1-1,-1 0 0,0 0 0,0-1 1,-1 1-1,0-1 0,-1 0 0,0 0 1,-1-1-1,0 1 0,0 0 1,-1-1-1,-1 1 0,0-1 0,0-3-35,2-4 55,-1 0 0,-1 0 0,0-1 0,-2 1 0,0 0 0,-1 0 0,0 0 0,-2 1 0,0-1 0,-5-9-55,-26-4-1931,12 43-6409,19 3 674</inkml:trace>
  <inkml:trace contextRef="#ctx0" brushRef="#br0" timeOffset="-27149.713">20133 9256 13869,'0'0'3481,"0"0"-1068,0 0-294,0 0-245,0 0-646,0 0-412,-9-1-180,9 1-634,-1 0 15,-1-1 1,1 1-1,-1-1 1,1 1-1,-1 0 0,0 0 1,1 0-1,-1 0 0,1 0 1,-1 0-1,0 0 1,1 0-1,-1 1 0,1-1 1,-1 1-1,1-1 1,-1 1-1,1-1 0,-1 1 1,1 0-1,0 0 0,-1 0 1,1 0-1,0 0 1,0 0-1,0 0 0,-1 0 1,1 0-1,0 1 1,1-1-1,-1 0 0,0 1 1,0-1-1,1 1 0,-1-1 1,0 1-1,1-1 1,-1 1-1,1-1 0,0 1 1,0-1-1,0 1 1,-1 0-1,1-1 0,1 1 1,-1-1-1,0 1 0,0-1 1,1 2-18,-2 2 15,1 1 1,0-1 0,0 0-1,1 0 1,-1 0-1,1 1 1,0-1-1,0 0 1,1 0 0,0 0-1,-1-1 1,2 1-1,-1 0 1,1-1 0,-1 1-1,1-1 1,0 0-1,1 0 1,-1 0-1,1 0 1,0 0 0,0-1-1,0 0 1,0 0-1,0 0 1,1 0 0,-1-1-1,1 0 1,0 0-1,0 0 1,0 0-1,0-1 1,0 1 0,0-2-1,0 1 1,0 0-1,1-1-15,-2-3 14,1 1 0,-1-1-1,0-1 1,0 1 0,0-1 0,0 1-1,-1-1 1,0 0 0,1 0-1,-1-1 1,-1 1 0,1-1-1,-1 1 1,1-1 0,-2 0-1,1 0 1,0 0 0,-1 0 0,0 0-1,0 0 1,0-1 0,-1 1-1,0-5-13,0 10 6,4-20 309,-1 0 0,-1 1 0,-1-1 0,-1 0 0,0 0 0,-2 0-1,0-2-314,1 20 20,0 1-1,0-1 1,-1 0-1,1 1 1,0-1-1,0 1 1,-1-1-1,1 1 1,-1 0-1,1 0 1,-1-1-1,0 1 1,1 0-1,-1 0 0,0 0 1,0 1-1,0-1 1,0 0-1,0 1 1,1-1-1,-1 1 1,0 0-1,0 0 1,0 0-1,0 0 1,0 0-1,0 0 1,0 0-1,0 0 1,0 1-1,0-1 0,0 1 1,0 0-1,0-1 1,0 1-1,1 0 1,-1 0-1,0 0 1,0 0-1,1 0 1,-1 1-1,1-1 1,-1 1-1,1-1 1,0 1-1,0-1 1,-1 1-1,1-1 0,0 1 1,0 0-1,0 0-19,-8 12-4,0 1 0,1 0 0,0 0-1,2 0 1,-1 1 0,2 0-1,0 0 1,1 1 0,1-1 0,0 1-1,1 0 1,1 0 0,1 0 0,0 0-1,2 6 5,-3-15-88,1 0-1,1 0 1,-1 0 0,1 0-1,1 0 1,-1-1 0,2 1-1,-1 0 1,1-1-1,0 1 1,0-1 0,1 0-1,0 0 1,0 0-1,1-1 1,0 1 0,0-1-1,0 0 1,1-1-1,0 1 1,0-1 0,0 0-1,1 0 1,-1-1-1,1 0 1,0 0 0,1-1-1,-1 0 1,1 0-1,-1-1 1,1 0 0,0 0-1,0-1 1,3 1 88,8-3-68,0-2 0,0 1 0,0-2 1,-1-1-1,0 0 0,0-1 0,0-1 1,-1-1-1,0 0 0,0-1 0,-1-1 0,0-1 1,-1 0-1,0-1 0,-1-1 0,0 0 1,-1-1-1,-1 0 0,0-1 0,-1 0 1,0-1-1,-2 0 0,6-11 68,-6 13 279,-1 0 0,0-1 1,-1 0-1,-1 0 0,0-1 0,-1 0 0,-1 0 1,0 0-1,-1 0 0,1-16-279,-4 32 35,-1 1 0,1-1 0,0 1 0,-1-1 0,1 0 0,-1 1 0,1-1 0,-1 1 0,1-1 0,-1 0 0,1 1 0,-1-1 0,1 0 0,-1 1 0,1-1 0,-1 0 0,1 0 0,-1 0 0,1 1 0,-1-1 0,0 0 0,1 0 0,-1 0 0,1 0 0,-1 0 0,0 0 0,1 0 0,-1 0 0,1-1 0,-1 1 0,0 0 0,1 0 0,-1 0 0,1-1 0,-1 1 0,1 0 0,-1 0 0,1-1 0,-1 1 0,1-1 0,-1 1 0,1 0 0,0-1 0,-1 1 0,1-1 0,-1 1 0,1-1 0,0 1 0,0-1 0,-1 1 0,1-1 0,0 1 0,0-1 0,-1 0 0,1 1 0,0-1 0,0 1 0,0-1 0,0 1 0,0-1 0,0 0-35,-4 11 18,0 0 0,1 0-1,0 1 1,0-1-1,1 1 1,1-1 0,0 1-1,0 0 1,1-1-1,0 1 1,1 0 0,1-1-1,-1 1 1,2-1 0,-1 1-1,1-1 1,1 0-1,0 0 1,0 0 0,2 2-18,-3-9-45,-1 0 0,1 0 1,-1 0-1,1 0 0,0-1 1,0 1-1,0-1 0,1 0 1,-1 1-1,0-2 0,1 1 1,0 0-1,-1-1 0,1 1 1,0-1-1,0 0 0,0 0 1,-1-1-1,1 1 0,0-1 0,0 0 1,0 0-1,0 0 0,0-1 1,0 1-1,0-1 0,0 0 1,0 0-1,-1 0 0,1 0 1,0-1-1,-1 0 0,1 0 1,-1 0-1,1 0 0,-1 0 1,0-1-1,0 0 45,4-11 80,-1 0 1,0-1-1,-2 0 0,0 0 0,0 0 1,-1-1-1,-1 1 0,-1-1 0,0 1 1,-1-1-1,-1 0 0,-1-4-80,2-12 345,0 31-333,1 0 1,-1-1-1,0 1 1,0-1-1,0 1 1,0-1-1,0 1 1,0 0-1,0-1 1,0 1-1,0-1 0,-1 1 1,1 0-1,-1-1 1,1 1-1,-1 0 1,1-1-1,-1 1 1,0 0-1,0 0 1,1-1-1,-1 1 0,0 0 1,0 0-1,0 0 1,0 0-1,-1 0 1,1 0-1,0 1 1,0-1-1,0 0 1,-1 1-1,1-1 0,0 1 1,-1-1-1,1 1 1,0-1-1,-1 1 1,1 0-1,-1 0 1,1 0-1,-1 0 1,1 0-1,0 0 0,-1 0 1,1 0-1,-1 0 1,1 1-1,-1-1 1,1 1-1,0-1 1,-1 1-1,1-1 1,0 1-13,-10 7 4,1 0 1,0 1-1,0 1 1,1-1-1,1 1 1,0 1-1,0-1 1,1 1-1,0 1 1,1-1-1,0 1 1,1 0-1,0 1 1,1-1-1,0 1 1,1 0-1,1 0 1,0 0-1,1 1-4,-2-6-89,2 0 0,-1-1 0,1 1 0,0 0 0,0 0 1,1 0-1,0 0 0,1 0 0,0 0 0,0 0 0,0 0 0,1 0 0,1 0 0,-1-1 0,1 1 0,0-1 0,1 0 1,0 0-1,0 0 0,0 0 0,1-1 0,0 0 0,0 0 0,1 0 0,0 0 0,0-1 0,0 0 0,0 0 1,6 2 88,-3-2-65,0-1-1,1 0 1,-1 0 0,1-1 0,0 0 0,1-1 0,-1 0 0,0-1 0,0 0 0,1 0 0,-1-1 0,1 0 0,-1-1 0,0-1 0,1 1 0,-1-2 0,0 1 0,0-1 0,0-1 0,-1 0 0,1 0-1,-1-1 1,0 0 0,0-1 0,-1 1 0,1-2 0,-1 0 65,15-19 329,-2-2 0,-1-1 0,-1 0 0,-2-2 0,0 0 0,-2 0 0,-2-2 1,-1 0-1,-1 0 0,-2-1 0,3-27-329,8-41 1078,-29 129-1078,-46 196 0,51-195-644,2 0 0,1 1 0,1-1 0,2 0 0,3 23 644,-3-43-238,-1 0 0,1 0 0,0 0 1,1-1-1,0 1 0,0-1 0,1 1 1,0-1-1,0 0 0,0-1 0,1 1 1,0-1-1,1 0 0,-1 0 1,1 0-1,0-1 0,1 0 0,-1 0 1,1 0-1,0-1 0,0 0 0,3 1 238,6-1-5151,0-4-2771</inkml:trace>
  <inkml:trace contextRef="#ctx0" brushRef="#br0" timeOffset="-26857.906">21194 9259 9257,'0'0'6694,"0"0"-4580,0 0-288,0 0-129,81-13-511,-47 10-546,0-3-127,5 1-321,-1-3-192,1-2-32,-2 3-801,-5 1-961,-6 1-1473,-4-1-5253</inkml:trace>
  <inkml:trace contextRef="#ctx0" brushRef="#br0" timeOffset="-26323.912">22845 9170 13997,'2'-13'2782,"1"-112"3768,-4 122-6397,0-1 0,-1 1 0,1-1 0,0 1 0,-1 0 0,0-1 0,0 1 0,0 0 0,0 0 0,-1 0 0,1 1 0,-1-1 0,0 0 0,1 1 1,-1 0-1,0 0 0,-1 0 0,1 0 0,0 0 0,0 1 0,-1-1 0,1 1 0,-1 0 0,0 0 0,1 0 0,-1 0 0,1 1 0,-1-1 0,0 1 0,0 0 0,1 0 0,-1 1 1,0-1-1,-2 1-153,-5 1 55,-1 1 0,1 0 0,0 1 0,0 0 0,0 1 0,0 0 0,1 0 0,0 1 0,0 1 1,-3 2-56,6-5-13,0 1 1,1-1 0,-1 1 0,1 1 0,0-1-1,1 1 1,-1 0 0,1 0 0,0 0-1,1 1 1,0 0 0,0 0 0,0 0 0,1 0-1,0 0 1,0 1 0,1 0 0,0-1 0,0 1-1,1 0 1,0 3 12,3-6-14,0-1-1,0 0 0,1 1 1,0-1-1,0 0 0,0-1 0,0 1 1,1 0-1,0-1 0,-1 0 1,1 0-1,0 0 0,1 0 1,-1-1-1,0 1 0,1-1 1,-1 0-1,1 0 0,0-1 1,0 0-1,-1 0 0,1 0 0,0 0 1,4 0 14,7 3 0,20 6 54,-29-10-7,1 1 1,-1-1 0,0 1 0,0 1 0,0 0 0,0 0 0,0 0-1,0 0 1,-1 1 0,1 1 0,-1-1 0,0 1 0,0 0 0,0 0-1,0 1 1,-1-1 0,1 1 0,-1 0 0,-1 1 0,1 0-1,-1-1 1,0 1 0,0 1 0,0-1 0,-1 0 0,0 1 0,-1 0-1,1 0 1,-1 2-48,-2-2 46,-1 0-1,0 0 0,0 0 0,0 0 1,-1 0-1,0 0 0,-1-1 0,0 1 1,0-1-1,0 1 0,-1-1 0,1 0 1,-2 0-1,1-1 0,0 1 0,-1-1 1,0 0-1,-1 0 0,1-1 1,-1 0-1,0 1 0,0-2 0,0 1 1,0-1-1,-1 0 0,1 0 0,-1-1 1,0 0-1,0 0 0,1 0 0,-1-1 1,-1 0-1,1-1 0,0 1 0,0-1 1,0-1-1,0 1 0,0-1 0,0-1 1,0 1-1,0-1 0,0 0 0,1-1 1,-1 1-1,1-1 0,-6-4-45,4 4-233,0-2-1,1 1 0,-1-1 0,1 0 1,0-1-1,0 1 0,0-2 1,1 1-1,0-1 0,0 1 1,1-2-1,0 1 0,0-1 0,0 1 1,1-1-1,1 0 0,-1-1 1,-1-6 233,6 19-5207,-2 2 2832,1-1-186,0 9-5575</inkml:trace>
  <inkml:trace contextRef="#ctx0" brushRef="#br0" timeOffset="-26042.984">23082 9173 18930,'0'0'3486,"0"0"-379,0 0-625,0 0-827,0 0-742,0 0-443,3 14-86,11 167 22,-36 124-1153,5-175-7393,14-112 6104,-1 17-5838</inkml:trace>
  <inkml:trace contextRef="#ctx0" brushRef="#br0" timeOffset="-25791.658">23101 9270 4708,'16'-118'9311,"-16"109"-8629,1 1 0,0-1 0,1 1 0,0-1 0,0 1 0,1 0 0,0 0 0,0 0 0,1 0 0,0 1 0,0-1 1,1 1-1,0 0-682,-3 5 162,-1 0 0,1 1 0,0-1 0,0 1 0,0 0 0,-1 0 0,1-1 1,1 1-1,-1 0 0,0 1 0,0-1 0,0 0 0,0 1 0,1-1 0,-1 1 0,0-1 0,0 1 1,1 0-1,-1 0 0,0 0 0,0 1 0,1-1 0,-1 0 0,0 1 0,0-1 0,2 2-162,77 50 1193,-73-44-1180,0 1 0,0 0 0,-1 0-1,0 1 1,-1 0 0,0 0-1,-1 1 1,0 0 0,0-1-1,-1 2 1,-1-1 0,0 0 0,-1 1-1,0-1 1,0 1 0,-1 0-1,-1 0 1,0-1 0,0 1-1,-1 0 1,-1-1 0,0 1 0,-1 0-1,0-1 1,0 0 0,-1 0-1,-1 0 1,0 0 0,-3 4-13,1-6-59,-1 0-1,0-1 1,0 1 0,-1-2 0,0 1 0,0-1 0,-1-1 0,0 0 0,-6 3 59,-62 15-6269,63-26-244,14-3 1158</inkml:trace>
  <inkml:trace contextRef="#ctx0" brushRef="#br0" timeOffset="-25533.176">23566 9148 12268,'0'0'3774,"0"0"-897,0 0-683,13-7-411,42-22-384,-54 28-1360,-1 1 0,1 0 0,0 0 0,0 0 0,0 0 0,0-1 0,-1 1 0,1 0 0,0 1 0,0-1 1,0 0-1,-1 0 0,1 0 0,0 0 0,0 1 0,0-1 0,-1 0 0,1 1 0,0-1 0,-1 0 0,1 1 0,0-1 0,-1 1 0,1 0 0,0-1 0,-1 1 0,1-1 0,-1 1 0,1 0 0,-1-1 0,1 1 1,-1 0-1,0-1 0,1 1 0,-1 0 0,0 0 0,0 0 0,1-1 0,-1 1 0,0 0 0,0 0 0,0 0 0,0-1 0,0 1 0,0 0 0,0 0 0,0 0 0,-1-1 0,1 1 0,0 0 0,0 0 0,-1 0 1,1-1-1,0 1 0,-1 0 0,1-1 0,-1 1-39,1 2 112,-46 156 321,42-148-438,1 1 0,1 1 1,-1-1-1,2 0 1,0 1-1,0-1 1,1 0-1,1 1 0,0-1 1,1 0-1,0 1 1,1-1-1,0 0 1,4 10 4,-4-19-64,-1 0 1,0 0 0,1 0 0,-1 0 0,1-1-1,0 1 1,0-1 0,0 0 0,0 0 0,1 0 0,-1 0-1,0-1 1,1 1 0,-1-1 0,1 0 0,0 0-1,-1 0 1,1 0 0,0-1 0,0 1 0,-1-1-1,1 0 1,0 0 0,0-1 0,-1 1 0,1-1 0,0 1-1,-1-1 1,1-1 0,0 1 0,-1 0 0,1-1-1,-1 0 1,0 1 0,1-2 63,7-3 91,-1-1 0,1 0 0,-1-1 0,-1 0 0,0 0-1,0-1 1,0 0 0,-1-1 0,-1 0 0,2-2-91,-2 0 299,-1 0 1,0 0-1,-1-1 1,0 0-1,0-1 1,-2 1-1,0 0 1,0-1-1,-1 0 1,-1 0-1,0 0 0,-1 0 1,-1 1-1,0-1 1,-1 0-1,0 0 1,-1 1-1,0-1 1,-1 1-1,-1 0 1,-3-5-300,5 12-22,0 2 0,-1-1 1,0 0-1,0 1 1,0-1-1,0 1 0,-1 0 1,1 1-1,-1-1 1,0 1-1,0 0 0,-1 0 1,1 0-1,0 1 0,-1 0 1,0 0-1,1 0 1,-1 1-1,0 0 0,0 0 1,0 0-1,0 1 1,0 0-1,0 0 0,0 1 1,-3 0 21,-42 17-3535,14 21-4444,30-17-466</inkml:trace>
  <inkml:trace contextRef="#ctx0" brushRef="#br0" timeOffset="-25299.258">24142 9034 12139,'6'-16'8008,"31"-83"-1735,-31 90-2559,-6 28-2828,-6 34-730,-31 265 577,41-181-3900,2-105-895,2-13-2275,-2-11-539</inkml:trace>
  <inkml:trace contextRef="#ctx0" brushRef="#br0" timeOffset="-25092.827">24132 9264 14318,'0'0'3437,"1"-14"-1152,7-47-422,-8 58-1689,0 1 0,1 0 0,-1 0 0,1-1 0,0 1 0,-1 0 0,1 0 0,0 0 0,1 0 0,-1 0 0,0 0 0,0 0 0,1 0 0,-1 1 0,1-1 0,0 0 0,0 1-1,-1-1 1,1 1 0,0 0 0,0 0 0,0 0 0,0 0 0,0 0 0,2-1-174,4-1 397,26-11-29,0 1 0,1 2 0,0 1-1,1 3 1,9-1-368,23-6-173,50-13-4359,-112 23 1992,-8 3-2608,-8-2-2651</inkml:trace>
  <inkml:trace contextRef="#ctx0" brushRef="#br0" timeOffset="-24273.766">18854 7526 16432,'0'0'3101,"2"-15"-1126,31-102 1319,16 42-2761,3 3 0,3 1-1,3 4 1,3 1 0,30-21-533,9-1 247,3 4 0,33-15-247,79-63 819,-208 157-789,1-1-5,0 0-1,0 0 1,-1-1 0,1 0-1,-2 0 1,1 0 0,-1-1-1,0 0 1,-1-1 0,1 1-1,-2-1 1,4-7-25,-8 14 10,1 0 0,-1 0 1,0-1-1,1 1 0,-1 0 0,0-1 0,-1 1 1,1 0-1,0 0 0,-1-1 0,1 1 1,-1 0-1,0 0 0,1 0 0,-1 0 0,0 0 1,0 0-1,-1 0 0,1 0 0,0 0 1,-1 0-1,1 0 0,-1 1 0,1-1 1,-1 1-1,0-1 0,0 1 0,0 0 0,1-1 1,-1 1-1,-1 0 0,1 0 0,0 1 1,0-1-1,0 0 0,0 1 0,-1-1 0,1 1 1,0 0-11,-92-10 882,-61 17 479,199-15-1297,230 4 561,-267 3-614,-1 1 0,1 0 0,0 0 0,0 1 0,0 0 0,0 0 0,-1 0 0,1 1 1,0 0-1,-1 1 0,1-1 0,-1 1 0,0 0 0,0 1 0,0 0 0,-1 0 0,1 0 0,-1 0 0,0 1 0,0 0 0,0 0 0,-1 0 0,0 1 0,0-1 0,0 1 1,-1 0-1,1 0 0,1 6-11,-7 4 1,0 1 0,-1-1 1,-1 0-1,-1 0 0,0 0 1,-1 0-1,0-1 0,-2 0 1,1 0-1,-2-1 0,0 0 1,-1 0-1,0-1 0,-1 0 1,0-1-1,-8 6-1,11-9 0,-119 135-1902,-3-3-5309,115-125 5919,-62 65-15048</inkml:trace>
  <inkml:trace contextRef="#ctx0" brushRef="#br0" timeOffset="-6965.323">24688 9556 10058,'0'0'4430,"0"0"-1969,-1-14-758,-1-10-890,-1-9 243,3-6 2702,0 160-634,0 192 513,4 432-3501,-2-468 12,23 668-899,-15-784 155,29 391 1567,-22-368-3603,4-1-3530,-16-156-842</inkml:trace>
  <inkml:trace contextRef="#ctx0" brushRef="#br0" timeOffset="-6418.905">24774 11016 11659,'0'0'3214,"0"0"-390,0 0-299,0 0-230,0 0-490,0 0-556,0 0-619,13-8-385,-4 2-226,0 1-1,1 0 1,0 0-1,0 1 1,0 0-1,0 1 0,1 0 1,-1 1-1,1 0 1,0 0-1,8 1-18,362-7 86,-363 8-78,79-19 53,-96 16-56,0 1 0,0-1 0,0 1 0,-1-1 0,1 0 0,-1 1 0,0-1 0,0 1 0,0-1 0,0 0 0,0 1 0,0-1 0,-1 0 0,1 1 0,-1-1 0,0 1 0,0-1 0,0 1 0,0-1 0,0 1 0,0 0 0,-1 0 0,1-1 0,-1 1 0,0 0 0,1 0 0,-1 0 0,0 1 0,0-1 0,0 0 0,-1 1 1,1-1-1,-2 0-5,-67-54 42,92 62 540,-14 1-519,-1 0 1,1 0-1,-1 1 1,0-1-1,-1 1 0,0 1 1,0-1-1,-1 1 0,0-1 1,0 1-1,-1 1 0,0-1 1,-1 0-1,0 1 0,0-1 1,-1 1-1,0-1 1,-1 1-1,0 0 0,-1 0-63,0 10 45,-1 1 0,-1-1 0,0 0 0,-2 0 0,0 0-1,-1-1 1,-1 1 0,-1-2 0,-2 3-45,-47 71-3237,37-62-1315,7-10-1614</inkml:trace>
  <inkml:trace contextRef="#ctx0" brushRef="#br0" timeOffset="-5631.392">26347 10853 11467,'7'-32'2023,"0"10"-553,-2 0 1,0-1-1,-2 1 0,0-1 1,-2 0-1,0 0 0,-3-22-1470,2 44 60,1 0-1,-1 0 0,0 0 1,0 0-1,0 0 0,0 0 0,0 0 1,0 0-1,0 0 0,0 0 0,0 0 1,-1 0-1,1 0 0,0 0 0,-1 0 1,1 0-1,0 0 0,-1 0 1,1 0-1,-1 0 0,0 0 0,1 0 1,-1 1-1,0-1 0,0 0 0,1 0 1,-1 1-1,0-1 0,0 1 0,0-1 1,0 0-1,0 1 0,0 0 0,0-1 1,0 1-1,0-1 0,0 1 1,0 0-1,0 0 0,0 0 0,0 0 1,0 0-1,0 0 0,0 0 0,0 0 1,0 0-1,0 0 0,0 0 0,0 1 1,0-1-1,0 0 0,0 1 0,0-1 1,0 1-1,0-1 0,0 1 1,0 0-1,1-1 0,-1 1 0,0 0 1,0-1-1,1 1 0,-1 0 0,0 0 1,1 0-1,-1 0 0,1 0 0,-1-1 1,1 2-60,-15 26 72,2 2 1,1 0-1,1 0 0,2 1 1,1 0-1,2 0 1,-2 24-73,-7 22 59,7-33-72,5-22-182,-1 0 1,-2 0-1,0-1 1,-1 0-1,0 0 1,-9 13 194,16-34-1,0-1 0,0 1 0,0-1 0,0 1 0,0 0 0,0-1 1,0 1-1,-1 0 0,1-1 0,0 1 0,0 0 0,0-1 0,-1 1 0,1 0 0,0-1 0,0 1 1,-1 0-1,1 0 0,0-1 0,-1 1 0,1 0 0,0 0 0,-1 0 0,1 0 0,0-1 0,-1 1 1,1 0-1,-1 0 0,1 0 0,0 0 0,-1 0 0,1 0 0,-1 0 0,1 0 0,0 0 0,-1 0 1,1 0-1,0 0 0,-1 0 0,1 0 0,-1 0 0,1 1 0,0-1 0,-1 0 0,1 0 0,0 0 1,-1 1 0,6-45 68,-5 41-51,1 0-1,-1 0 0,1 1 0,0-1 0,0 0 0,0 1 0,0-1 0,0 1 1,1-1-1,-1 1 0,1-1 0,0 1 0,0 0 0,0 0 0,0 0 0,0 0 1,0 0-1,0 0 0,1 1 0,-1-1 0,1 1 0,-1 0 0,1-1 1,-1 1-1,1 0 0,0 0 0,-1 1 0,1-1 0,0 1 0,0-1 0,0 1 1,0 0-1,-1 0 0,1 0 0,0 0 0,0 1 0,0-1 0,0 1 0,-1 0 1,1 0-1,0 0 0,-1 0 0,1 0 0,-1 0 0,1 1 0,-1-1 0,1 1 1,-1 0-17,9 5 0,0 0 1,0-1 0,0 0-1,1-1 1,0 0 0,0-1 0,0 0-1,1-1 1,0 0 0,-1-1-1,1-1 1,0 0 0,0-1-1,0 0 1,11-2-1,-14-1 63,-1-2 0,0 1-1,0-1 1,-1-1 0,1 0 0,-1 0-1,0 0 1,0-1 0,-1 0-1,0-1 1,-1 0 0,1 0 0,-1 0-1,-1-1 1,0 0 0,0 0 0,0 0-1,-1 0 1,-1-1 0,0 0-1,0 0 1,-1 0 0,0 0 0,0 0-1,-1 0 1,-1 0 0,0 0 0,-1-8-63,1 17 160,0 14 107,-2 6-299,0 1 1,2 0-1,0 0 0,1-1 1,1 1-1,1 0 1,1-1-1,0 0 1,1 0-1,2 0 1,7 17 31,-11-32-42,0 0 1,0 0 0,1 0 0,-1 0 0,1-1 0,0 1 0,0-1-1,0 0 1,0 0 0,1-1 0,-1 1 0,1-1 0,0 0 0,-1 0-1,1-1 1,0 1 0,0-1 0,0 0 0,0 0 0,0-1 0,1 1-1,-1-1 1,0 0 0,0-1 0,0 1 0,0-1 0,0 0 0,0 0-1,0-1 1,4-1 41,1 0 23,1-1 0,-1 0-1,0-1 1,0 0 0,0-1-1,-1 0 1,0 0 0,0-1-1,0-1 1,-1 1 0,0-1-1,0 0 1,4-8-23,-7 8 42,-1 0 0,0 0-1,0 0 1,-1-1 0,0 0 0,0 0-1,-1 0 1,0 0 0,-1 0 0,0 0-1,0 0 1,-1 0 0,0 0 0,-1-1-1,0 1 1,-1 0 0,1 0-42,-1 3-7,1 1 1,0 0 0,-1-1-1,0 1 1,0 0-1,-1 0 1,1 0-1,-1 1 1,0-1-1,-1 1 1,1-1-1,-1 1 1,1 0-1,-1 0 1,-1 1-1,1-1 1,0 1-1,-1 0 1,0 0-1,1 0 1,-1 1-1,0 0 1,0 0 0,-1 0-1,1 0 1,0 1-1,-1 0 1,-3 0 6,-2 0-358,1 1 0,0 0 1,-1 1-1,1 0 0,0 1 0,0 0 1,0 1-1,0 0 0,0 0 1,0 1-1,-8 5 358,-55 40-8862,47-24-149</inkml:trace>
  <inkml:trace contextRef="#ctx0" brushRef="#br0" timeOffset="-5154.893">27199 10963 3972,'3'-15'11605,"12"-92"-3811,-15 106-7764,0 1-1,-1-1 0,1 1 0,-1-1 0,1 1 0,-1 0 0,1-1 0,-1 1 0,1-1 0,-1 1 0,1 0 0,-1 0 0,0-1 0,1 1 1,-1 0-1,1 0 0,-1 0 0,0 0 0,1 0 0,-1 0 0,0 0 0,1 0 0,-1 0 0,0 0 0,1 0 0,-1 0 0,1 0 1,-1 0-1,0 1 0,1-1 0,-1 0 0,1 0 0,-1 1 0,1-1 0,-1 1 0,1-1 0,-1 0 0,1 1 0,-1-1 0,1 1 0,-1-1 1,1 1-1,0-1 0,-1 1 0,1-1 0,0 1 0,-1-1 0,1 1 0,0 0 0,0-1 0,0 1 0,-1-1 0,1 1 0,0 0 0,0-1 1,0 1-1,0 0 0,0-1 0,0 1 0,0-1 0,0 1 0,1 0 0,-1-1 0,0 1 0,0 0-29,-7 16 33,1 0-1,0 0 1,1 1-1,1 0 1,1 0-1,1 0 1,0 0-1,1 0 1,1 0-1,1 1 1,2 14-33,-2-28-12,0-1 0,0 0 1,0 0-1,0 1 0,1-1 0,0 0 1,0 0-1,0-1 0,0 1 0,1 0 1,-1-1-1,1 1 0,0-1 0,0 0 1,0 0-1,1 0 0,-1 0 1,1-1-1,-1 1 0,1-1 0,0 0 1,0 0-1,0 0 0,0 0 0,0-1 1,0 0-1,1 0 0,-1 0 0,0 0 1,1-1-1,-1 0 0,1 0 0,-1 0 1,0 0-1,1-1 0,-1 1 0,0-1 1,1 0-1,-1 0 0,1-1 12,10-10 10,1 0 0,-2-1 1,0 0-1,-1-1 0,0 0 0,-1-1 0,-1-1 0,0 0 1,-1-1-1,2-4-10,-7 13 37,46-99 1645,-49 173-593,-2 67-1164,1-131 62,-1 1 0,1-1 0,-1 1 0,1-1-1,0 0 1,-1 1 0,1-1 0,1 0 0,-1 1 0,0-1 0,0 0 0,1 0 0,-1 0 0,1 0 0,0 0 0,0-1 0,-1 1 0,1 0 0,0-1 0,1 1-1,-1-1 1,0 0 0,0 0 0,0 0 0,1 0 0,-1 0 0,1 0 0,-1-1 0,0 1 0,1-1 0,-1 1 0,1-1 0,-1 0 0,1 0 0,0 0 13,88-20-301,-76 11 400,0-1 0,-2 0 0,1-1 0,-1 0 0,-1-1 0,0-1 0,0 0-1,-2 0 1,1-1 0,-2-1 0,0 1 0,-1-2 0,0 1 0,-1-1 0,-1 0 0,0 0 0,-1-1 0,-1 0 0,-1 0 0,0 0 0,-2 0 0,0 0 0,0-1 0,-2 1 0,0 0 0,-1-1-99,2 15-81,0 0 1,0 0 0,-1 0-1,1 1 1,-1-1-1,0 0 1,0 0 0,0 1-1,0-1 1,0 0-1,-1 1 1,1 0 0,-1-1-1,1 1 1,-1 0-1,0-1 1,0 1 0,0 0-1,0 1 1,0-1-1,-1 0 1,1 0 0,-1 1-1,1 0 1,-1-1-1,1 1 1,-1 0 0,0 0-1,0 0 81,-57-1-7325,26 11-613</inkml:trace>
  <inkml:trace contextRef="#ctx0" brushRef="#br0" timeOffset="-4656.118">28458 10751 11275,'-2'-12'4233,"1"-4"-2842,-2-22 477,-7 4 2982,5 35-530,3 51-4012,1-33-325,1 1 0,1-1 0,1-1 0,0 1 0,1 0-1,2 0 1,0-1 0,0 0 0,2 0 0,0 0 0,1-1-1,1 0 1,1-1 0,6 9 17,-13-22 12,0 1 1,0-1-1,1-1 0,-1 1 0,1 0 1,-1-1-1,1 1 0,0-1 0,0 0 1,0-1-1,0 1 0,1-1 0,-1 1 1,0-1-1,1-1 0,-1 1 0,1-1 0,-1 1 1,0-1-1,1 0 0,-1-1 0,1 1 1,-1-1-1,0 0 0,1 0 0,-1 0 1,0-1-1,0 1 0,0-1 0,0 0 1,0 0-1,0-1 0,0 1 0,-1-1 1,1 0-1,-1 0 0,0 0 0,0 0 1,0 0-1,0-1 0,2-3-12,12-15 253,-1 0 0,-1-2 0,0 0 0,-2 0 0,-1-1 0,-1-1 0,-1 0 0,-2 0 0,0-1 0,2-17-253,-6 21-1521,-4 23 700,0 36-11773,6-11 2387</inkml:trace>
  <inkml:trace contextRef="#ctx0" brushRef="#br0" timeOffset="-4223.335">29460 10852 15278,'3'-16'4842,"10"-51"-1954,-12 63-2652,-1 0 0,1 0-1,-1 0 1,1 0 0,-1 0-1,-1 0 1,1 0-1,0 0 1,-1 0 0,0 0-1,0 0 1,0 1 0,0-1-1,-1 0 1,1 0-1,-1 1 1,0-1 0,0 1-1,0 0 1,-3-3-236,1 3 58,-1-1 0,0 1 1,1 1-1,-1-1 0,0 1 0,0-1 1,-1 2-1,1-1 0,0 0 0,-1 1 0,1 0 1,-1 0-1,1 1 0,-1 0 0,1 0 1,-1 0-1,1 0 0,-1 1 0,-1 0-58,-7 3 7,0 0-1,0 1 1,1 0-1,-1 1 1,1 1-1,1 0 1,-1 1-1,1 0 0,0 1 1,1 0-1,0 1 1,1 0-1,0 1 1,0 0-1,1 0 1,0 1-1,1 0 1,1 1-1,-5 9-6,9-17-36,0 0-1,1 0 1,-1 1-1,1-1 1,0 1-1,0-1 1,0 1 0,1 0-1,0-1 1,0 1-1,1 0 1,0 0-1,0 0 1,0 0 0,0-1-1,1 1 1,0 0-1,0 0 1,1-1-1,0 1 1,0 0 0,0-1-1,0 0 1,1 0-1,0 1 1,0-1-1,0-1 1,1 1-1,0-1 1,0 1 0,0-1-1,0 0 1,1 0-1,-1-1 1,1 1-1,0-1 1,0 0 0,0-1-1,1 1 1,-1-1 36,1 0-6,1 0 1,-1-1-1,0 0 1,1 0-1,-1 0 1,0-1-1,1 0 1,-1-1-1,1 1 1,-1-1-1,0 0 0,1-1 1,-1 1-1,0-1 1,0-1-1,0 1 1,0-1-1,0 0 1,-1 0-1,1-1 1,-1 1-1,0-1 1,0 0-1,0-1 1,-1 1-1,0-1 1,1 0-1,-2 0 1,1-1-1,2-3 6,6-12 202,0 0 1,-1-1-1,-1 0 0,-1 0 0,-2-1 0,0 0 1,-1-1-1,-1 1-202,-22 94-27,17-58-352,7 115-2129,8-91-2415,11-10-4537,-13-20 1656</inkml:trace>
  <inkml:trace contextRef="#ctx0" brushRef="#br0" timeOffset="-3934.693">29672 10966 2530,'8'-14'6358,"54"-99"892,25-72 3315,-90 221-8724,-40 60-1750,36-84-140,0 0 0,1 0 0,0 1 0,1 0 0,0 0-1,1 1 1,1-1 0,0 1 0,1 0 0,0 4 49,2-18-8,-1 0 1,1 1-1,0-1 0,0 1 1,-1-1-1,1 1 0,0-1 1,0 1-1,0-1 0,0 0 0,0 1 1,-1-1-1,1 1 0,0-1 1,0 1-1,0-1 0,0 1 1,0-1-1,1 1 0,-1-1 1,0 1-1,0-1 0,0 1 1,0-1-1,0 1 0,1-1 1,-1 0-1,0 1 0,0-1 0,1 1 1,-1-1-1,0 0 0,1 1 1,-1-1-1,0 0 0,1 1 1,-1-1-1,1 0 0,-1 1 1,0-1-1,1 0 0,-1 0 1,1 0-1,-1 1 0,1-1 1,-1 0-1,1 0 0,-1 0 0,1 0 1,-1 0-1,1 0 0,-1 0 1,1 0-1,-1 0 0,0 0 1,1 0-1,-1 0 0,1-1 1,-1 1-1,1 0 0,-1 0 1,1 0-1,-1 0 0,1-1 1,-1 1-1,0 0 0,1-1 1,-1 1-1,0 0 0,1-1 8,22-26 90,19-65 1035,-37 76-999,1 1 0,1-1 0,1 1 0,0 1 0,0-1 0,2 1 0,7-9-126,-11 17 47,1-1 0,0 1 1,0 0-1,1 0 0,-1 1 1,1 0-1,1 1 0,-1 0 1,0 0-1,1 0 0,0 1 1,0 1-1,0-1 0,0 2 1,0-1-1,0 1 0,1 0 1,-1 1-1,0 0 0,0 1 1,8 1-48,-8-1-182,-1 1 1,1 1-1,-1-1 0,0 2 1,1-1-1,-1 1 1,-1 0-1,1 0 1,-1 1-1,1 0 0,-1 1 1,-1 0-1,1 0 1,-1 0-1,0 1 182,21 29-3560,-13-10-1790,-4 6-6026</inkml:trace>
  <inkml:trace contextRef="#ctx0" brushRef="#br0" timeOffset="-3296.076">25179 12256 2178,'0'0'10143,"-16"-1"-5317,-49 0-1966,7 1 2811,103 8-4379,105-5-1944,150-15 652,-266 9-88,135-21-43,-167 23 133,0 0-1,0 0 1,0 0-1,0 0 1,0 0-1,0 0 1,0 0-1,0-1 1,-1 1-1,1-1 0,0 1 1,-1-1-1,1 0 1,-1 0-1,0 0 1,1 0-1,-1 0 1,0 0-1,0 0 1,0 0-1,-1 0 1,1 0-1,0 0 1,-1-1-1,0 1 0,1 0 1,-1 0-1,0-1 1,0 1-1,0 0 1,0-1-1,-1 1 1,1 0-1,-1 0 1,1-1-1,-1 1 1,0 0-1,0 0 0,0 0 1,0 0-1,0 0 1,0 0-1,0 0 1,-1 0-1,1 1 1,-1-1-1,0 0 1,1 1-1,-1-1 1,0 1-1,-1-1-1,-54-36 1084,63 69 549,-5-29-1614,3 7 5,1 1-1,-1 0 1,0 0 0,-1 0-1,0 0 1,-1 1 0,0-1-1,0 1 1,-1-1 0,-1 1-1,0-1 1,0 1 0,-1 0-1,0-1 1,-1 4-24,-56 74-1523,4-43-4300,27-27 15</inkml:trace>
  <inkml:trace contextRef="#ctx0" brushRef="#br0" timeOffset="-2554.332">27177 12065 15407,'7'-28'1331,"-2"8"53,0 0 0,-1-1 0,-1 1 0,-1-1 0,-1 0 0,-1-12-1384,-1 31 62,1 0 0,-1 1-1,1-1 1,-1 0 0,1 1-1,-1-1 1,0 1 0,0-1-1,0 1 1,0 0 0,0-1-1,0 1 1,0 0 0,0-1-1,0 1 1,-1 0 0,1 0-1,0 0 1,-1 0 0,1 0-1,-1 1 1,1-1 0,-1 0-1,1 1 1,-1-1 0,0 1-1,1-1 1,-1 1 0,0 0-1,1 0 1,-1 0 0,0 0-1,1 0 1,-1 0 0,0 0-1,0 0 1,1 1 0,-1-1-1,1 1 1,-1-1 0,0 1-1,1-1 1,-1 1 0,1 0-1,-1 0 1,1 0 0,0 0-1,-1 0 1,1 0 0,0 0-1,0 1 1,0-1 0,0 0-1,0 1 1,0-1 0,0 1-1,0-1 1,0 1-62,-14 20 36,2 1 0,0 1-1,2 0 1,0 0 0,2 1-1,0 1 1,-1 10-36,2-10 6,-78 286-3321,86-310 3262,0-1 45,0 0-1,0 0 1,0 0 0,0 1-1,0-1 1,0 0 0,0 0-1,0 1 1,-1-1-1,1 0 1,0 0 0,-1 0-1,1 0 1,-1 1-1,1-1 1,-1 0 0,0 0-1,1 0 1,-1 0 0,0 0-1,0 0 1,1-1-1,-1 1 1,0 0 0,0 0-1,0 0 1,0-1 0,0 1-1,-1-1 1,1 1-1,0-1 1,0 1 0,0-1-1,0 0 1,0 1-1,-1-1 1,1 0 0,0 0-1,0 0 1,-1 0 0,1 0-1,0 0 1,0 0-1,0 0 1,-1-1 0,1 1-1,0 0 1,0-1 0,0 1-1,0-1 1,-1 1 8,-6-10 209,0 1 1,0-1-1,1 0 1,0-1-1,1 1 1,0-1-1,1-1 1,0 1 0,1-1-1,0 0 1,1 0-1,1 0 1,-1 0-1,2 0 1,0-1-1,0-1-209,1 13 13,0 1 0,0-1 0,1 0 0,-1 1 0,0-1 0,0 0 0,0 1 0,1-1 0,-1 0 0,0 1 0,0-1 0,1 1 0,-1-1 0,1 0 0,-1 1 0,0-1 0,1 1 0,-1-1 0,1 1 0,0 0 0,-1-1 0,1 1 0,-1-1 0,1 1 0,0 0 0,-1-1 0,1 1 0,-1 0 0,1 0 0,0 0 0,-1 0 0,1-1 0,0 1 0,0 0 0,-1 0 0,1 0 0,0 0 0,-1 0 0,1 1 0,0-1-1,-1 0 1,1 0 0,0 0 0,-1 1 0,1-1 0,0 0 0,-1 1 0,1-1 0,-1 0 0,1 1 0,-1-1 0,1 1 0,-1-1 0,1 1 0,-1-1 0,1 1 0,-1-1-13,37 26 125,5 10 95,-30-23-315,1 1 0,1-2-1,0 0 1,0-1 0,1 0 0,0-1 0,1-1-1,0 0 1,1-1 0,0-1 0,0 0 0,1-2-1,-1 0 1,1 0 0,0-2 0,0-1-1,12 1 96,-23-6 52,-1-1 0,1 0 0,-1 0 0,0 0 0,0-1-1,0 0 1,0 0 0,-1-1 0,0 1 0,0-1-1,-1 0 1,1-1 0,-1 1 0,-1-1 0,1 0 0,-1 1-1,0-2 1,-1 1 0,1 0 0,-2 0 0,2-7-52,-1 10 54,43-182 1798,-46 313-1878,0-121-62,1 1 1,-1 0 0,1 0 0,0 0-1,1-1 1,0 1 0,0 0 0,0-1-1,1 1 1,0 0 0,0-1 0,1 0-1,-1 0 1,1 1 0,1-2 0,-1 1-1,1 0 1,0-1 0,1 1 0,-1-1-1,1 0 1,0-1 0,0 1 0,0-1-1,1 0 1,-1 0 0,1-1 0,0 0-1,0 0 1,1 0 0,-1-1 0,2 1 87,-2-2 29,-1-1 0,1 0 0,-1 0 0,1 0 0,-1-1 0,1 0 0,-1 0 0,1 0 0,-1-1 0,0 0 0,1 0 1,-1 0-1,0 0 0,0-1 0,-1 0 0,1 0 0,-1 0 0,1-1 0,-1 1 0,0-1 0,0 0 0,-1 0 1,1-1-1,-1 1 0,0-1 0,0 1 0,0-1 0,-1 0 0,2-4-29,4-7 177,0 1 0,-2-1 0,0 0 0,0-1 0,-2 1 0,0-1 0,-1 0 0,0 0 1,-2-1-1,0 1 0,-1 0 0,-1-10-177,0 22-14,1 1 0,-1 0 0,-1 0 0,1-1 0,0 1 0,-1 0 0,0 0 0,0 1 1,0-1-1,-1 0 0,1 1 0,-1-1 0,0 1 0,0 0 0,0 0 0,0 0 0,0 0 0,-1 1 0,0-1 0,1 1 1,-1 0-1,0 0 0,0 0 0,0 1 0,0-1 0,0 1 0,0 0 0,-1 0 0,1 0 0,0 1 0,-1-1 1,1 1-1,0 0 0,-1 1 0,1-1 0,0 1 0,0-1 0,-1 2 14,-79 29-4247,80-29 3492,0 1 0,0 0 0,1 0 0,-1 1 0,1-1 1,0 1-1,0-1 0,0 1 0,0 0 0,1 0 1,-1 0-1,1 1 0,0-1 0,1 1 0,-1-1 0,1 1 755,-3 25-13356</inkml:trace>
  <inkml:trace contextRef="#ctx0" brushRef="#br0" timeOffset="-2071.308">28061 12185 19667,'3'-13'2663,"15"-61"663,-44 98-1516,20-14-1844,1-1 1,0 1-1,0 0 1,1 1-1,0-1 1,0 1-1,1-1 1,1 1-1,0 0 1,1 0-1,0 0 1,0 1-1,1-1 1,1 0-1,0 0 1,0 0-1,1 0 1,0 0-1,1 0 0,1-1 1,0 1-1,0-1 1,1 0-1,0 0 1,3 4 33,-6-11-105,0-1 1,1 0-1,-1 0 0,1 0 1,-1 0-1,1 0 0,-1 0 1,1-1-1,0 1 0,0-1 1,0 0-1,0 0 0,0 0 1,0 0-1,0 0 0,1-1 1,-1 1-1,0-1 0,0 0 1,0 0-1,1 0 0,-1-1 1,0 1-1,0-1 0,0 1 1,0-1-1,0 0 0,0 0 1,0-1-1,0 1 0,1-1 105,73-69 677,46-119 4592,-123 189-5254,1 1-1,-1-1 1,1 0 0,-1 1-1,1-1 1,-1 1-1,1-1 1,-1 0 0,1 1-1,-1-1 1,1 1-1,0 0 1,-1-1 0,1 1-1,-1 0 1,1-1 0,0 1-1,0 0 1,-1 0-1,1-1 1,0 1 0,0 0-1,-1 0 1,1 0 0,0 0-1,0 0 1,-1 0-1,1 0 1,0 0 0,-1 0-1,1 1 1,0-1-1,0 0 1,-1 0 0,1 1-1,0-1 1,-1 0 0,1 1-1,0-1 1,-1 0-1,1 1 1,-1-1 0,1 1-1,-1-1 1,1 1-1,-1 0 1,1-1 0,-1 1-1,1 0 1,-1 0-15,13 42-37,-10-30 90,4 15 31,-7-22-163,1 0 0,-1 1 1,1-1-1,0 0 0,1 0 0,0 0 0,0 0 0,0 0 1,1 0-1,-1 0 0,1-1 0,1 1 0,-1-1 1,1 0-1,0 0 0,0 0 0,0-1 0,1 1 0,0-1 1,0 0-1,0 0 0,0-1 0,0 1 0,1-1 0,0-1 1,-1 1-1,3 0 79,0-2 9,-1-1 0,1 0 1,-1 0-1,1-1 0,-1 1 1,0-2-1,1 1 0,-1-1 0,0 0 1,0-1-1,0 0 0,0 0 0,-1 0 1,1-1-1,-1 0 0,0 0 1,0 0-1,0-1 0,0 0 0,-1 0 1,0-1-1,0 1 0,0-1 0,-1 0 1,0 0-1,0-1 0,1-3-9,2-2 170,0-1 0,-2 0 1,1 0-1,-1-1 0,-1 1 0,-1-1 0,0 0 0,0 0 0,-1 0 0,-1 0 0,-1 0 0,0-1 1,-1 1-1,0-2-170,-1 9 8,1 1 0,-1-1 0,0 1 1,-1 0-1,0 0 0,0 0 1,0 0-1,-1 0 0,0 1 0,0-1 1,0 1-1,0 0 0,-1 1 0,0-1 1,0 1-1,0 0 0,-1 0 0,1 0 1,-1 1-1,0 0 0,0 0 0,-3-1-8,1 1-741,-1 0 0,1 1 0,-1-1 0,0 2 0,1-1 0,-1 1 0,0 1 0,0 0 0,0 0 1,-7 1 740,-10 5-6588</inkml:trace>
  <inkml:trace contextRef="#ctx0" brushRef="#br0" timeOffset="-1468.075">29314 11909 13741,'-1'-33'1916,"0"19"-597,0 1 0,1-1 1,1 0-1,0 0 0,0 0 0,2 1 1,0-1-1,0 1 0,2-2-1319,3 19 1826,-2 22-1719,-1 0-1,0 0 1,-2 1 0,-2-1 0,0 1-1,-2-1 1,-1 13-107,-32 189-1751,34-228 1750,0 0-1,1-1 1,-1 1-1,0 0 1,0 0-1,1 0 1,-1 0-1,0 0 1,0-1-1,1 1 1,-1 0-1,0 0 1,0 0-1,1 0 1,-1 0-1,0 0 1,1 0-1,-1 0 1,0 0-1,0 0 1,1 0-1,-1 0 1,0 0-1,1 0 1,-1 0-1,0 0 1,0 0-1,1 0 1,-1 0 0,0 1-1,1-1 1,-1 0-1,0 0 1,0 0-1,0 0 1,1 1-1,-1-1 1,0 0-1,0 0 1,0 1-1,1-1 1,-1 0-1,0 0 1,0 1-1,0-1 1,0 0-1,0 0 1,1 1-1,-1-1 1,0 0-1,0 1 1,0-1-1,0 0 1,0 0-1,0 1 1,0-1-1,0 0 1,0 1-1,0-1 1,0 0-1,0 1 2,62-100 1041,-57 85-933,2 1-1,0 1 0,0-1 1,1 1-1,1 0 1,0 1-1,1 0 0,0 1 1,10-10-108,-17 17 17,1 0 0,-1 0 0,0 0 0,1 0 0,-1 1 0,1 0 1,0-1-1,-1 1 0,1 0 0,0 1 0,1-1 0,-1 1 0,0 0 0,0 0 1,1 0-1,-1 0 0,0 1 0,1-1 0,-1 1 0,0 1 0,1-1 1,-1 0-1,1 1 0,-1 0 0,0 0 0,0 0 0,0 1 0,1 0 0,-1-1 1,-1 1-1,1 0 0,0 1 0,0-1 0,-1 1 0,1 0 0,-1 0 1,0 0-1,0 0 0,0 0 0,0 1 0,-1-1 0,1 1 0,0 2-17,-2 4-185,1-1 0,-2 1 0,1 0 0,-1 0 0,-1 0 0,0 0 0,0 0 0,-1-1 0,0 1 0,-1 0 0,0-1 0,-1 0-1,0 0 1,0 0 0,0 0 0,-2 0 0,1-1 0,-1 0 0,0 0 0,0-1 0,-1 0 0,0 0 0,-1 0 0,1-1 0,-1 0 0,0 0 0,-1-1 0,1 0-1,-1-1 1,0 0 0,0 0 0,-1-1 0,1 0 0,-1 0 0,1-1 0,-1-1 0,0 1 0,0-2 0,-1 1 185,6-2-110,0-1 1,0 1-1,0-1 1,1 1-1,-1-1 0,1-1 1,-1 1-1,1-1 1,0 0-1,0 1 0,0-2 1,0 1-1,1 0 1,-1-1-1,1 0 1,0 0-1,0 0 0,0 0 1,1 0-1,-1-1 1,1 1-1,0-1 1,0 1-1,1-1 0,-1 0 1,1 0-1,0 0 1,1 1-1,-1-1 1,1 0-1,0 0 0,0 0 1,0 0-1,1 0 1,0 0-1,0 0 1,0 0-1,2-4 110,16-11-4356,-5 18-310</inkml:trace>
  <inkml:trace contextRef="#ctx0" brushRef="#br0" timeOffset="-1220.44">29882 11968 17969,'0'0'4073,"0"0"-870,0 0-752,0 0-572,0 0-764,0 0-538,0 0-230,11 7-160,-3-3-159,-5-3-24,0 0 0,0 0 1,-1 0-1,1 0 0,-1 1 0,1-1 0,-1 1 0,0 0 0,1 0 0,-1 0 1,0 0-1,0 0 0,0 0 0,-1 0 0,1 1 0,0-1 0,-1 0 1,0 1-1,1 0 0,-1-1 0,0 1 0,0 0 0,-1 0 0,1-1 0,-1 1 1,1 0-1,-1 0 0,0 1-4,-17 81 232,2-18-4199,11-22-7358,4-37 1038</inkml:trace>
  <inkml:trace contextRef="#ctx0" brushRef="#br0" timeOffset="-1049.538">29922 11645 15695,'0'0'2722,"0"0"-1120,0 0-449,0 0-480,0 0-673,0 0 0,0 0-609,0 0-1953,0 0-2659,35 60-6310</inkml:trace>
  <inkml:trace contextRef="#ctx0" brushRef="#br0" timeOffset="-433.066">30592 11939 4997,'1'-15'14670,"2"-50"-9225,-3 62-5297,0 0 0,0 1-1,0-1 1,0 0 0,0 1 0,-1-1 0,1 0 0,-1 1 0,1-1 0,-1 1 0,0-1 0,0 1 0,0-1-1,0 1 1,-1 0 0,1-1 0,-1 1 0,1 0 0,-1 0 0,0 0 0,0 0 0,0 0 0,0 1-1,0-1 1,0 0 0,0 1 0,-1 0 0,1-1 0,0 1 0,-1 0 0,1 0 0,-1 1 0,0-1 0,1 0-1,-1 1 1,-2-1-148,-87 15 217,81-10-305,0 0-1,0 1 1,0 0 0,1 1 0,0 0-1,0 1 1,0 0 0,1 0 0,0 1-1,1 0 1,-1 1 0,2 0-1,-1 0 1,1 1 0,1-1 0,-1 2-1,2-1 1,-1 1 0,2-1 0,-1 2-1,2-1 1,-1 0 0,1 1-1,1-1 1,0 1 0,1 0 0,0 0-1,1 7 89,2-11-68,0-1-1,1 0 0,-1 0 0,2 0 1,-1 0-1,1 0 0,0-1 0,0 1 1,1-1-1,-1 0 0,2-1 1,-1 1-1,0-1 0,1 0 0,0 0 1,0-1-1,1 1 0,-1-1 0,1-1 1,0 1-1,0-1 0,0-1 0,0 1 1,1-1-1,-1 0 0,1-1 1,-1 0-1,1 0 0,0 0 0,-1-1 1,1-1-1,1 1 69,-1-3 23,0 0-1,0-1 1,-1 0-1,1 0 1,-1 0 0,0-1-1,0 0 1,0-1-1,-1 0 1,0 0 0,0 0-1,0 0 1,-1-1 0,0 0-1,0 0 1,-1-1-1,0 1 1,0-1 0,1-4-23,10-14 429,-7 15-209,-1 0-1,-1 0 1,0 0-1,0-1 1,-1 0-1,-1 0 1,0 0-1,-1-1 1,1-2-220,-21 33 1041,14-7-1045,0-1 0,1 1 0,0 0 1,1-1-1,0 1 0,1 0 0,0 0 1,1 0-1,1 7 4,-1-15-76,-1 1 1,1 0-1,0-1 0,0 1 1,0-1-1,0 1 1,0-1-1,1 0 0,0 1 1,0-1-1,0 0 1,0 0-1,0 0 0,0-1 1,1 1-1,-1 0 1,1-1-1,0 1 0,0-1 1,0 0-1,0 0 1,0 0-1,1-1 0,-1 1 1,0-1-1,1 0 1,-1 1-1,1-2 0,2 2 76,3-2-22,-1 0 0,1 0-1,0-1 1,-1 0-1,1 0 1,-1-1-1,1 0 1,-1 0 0,0-1-1,0-1 1,0 1-1,0-1 1,-1 0-1,1-1 1,-1 0 0,0 0-1,-1 0 1,1-1-1,-1 0 1,0 0-1,0-1 1,-1 0 0,2-2 22,15-23 563,0-1 0,-3-1 1,0 0-1,5-20-563,-22 51 62,45-124 2041,-39 156-1388,36 243-2306,-43-264 1493,1-6 80,-1 1 0,0-1 0,0 1 0,0 0 0,0-1 0,0 1 0,0 0 0,-1 0 0,1-1 0,-1 1 0,0 0 0,0 0 0,0 0 0,0-1 0,0 1 0,-1 0 0,1 0 0,-1 0 0,0-1 0,0 1 0,0 0 0,0-1 0,0 1 0,0-1 0,-1 1 0,1-1 0,-1 0 0,0 0 0,0 1 0,0-1 0,0 0 0,0-1 0,0 1 0,0 0 0,-1-1 0,1 1 0,-1-1 0,1 0 0,-3 1 18,-19 1-22,0-1 0,-1-1 0,1-2 0,-1 0 0,1-2 0,0-1 0,0 0 0,0-2 0,-10-4 22,23 7-718,-40-14-241,36 10-2431,3-3-3597,12 10-1074</inkml:trace>
  <inkml:trace contextRef="#ctx0" brushRef="#br0" timeOffset="-174.496">29635 12924 16624,'0'0'6886,"0"0"-5028,0 0-1281,0 0 95,96-44 1,-33 29-481,9 1-128,9 4-32,15 3 32,7-2-64,2 4 0,-5-3-352,-8 7-801,-15 1-1346,-14 0-1857,-13 4-4036</inkml:trace>
  <inkml:trace contextRef="#ctx0" brushRef="#br0" timeOffset="124284.787">5372 8069 13581,'0'-16'4319,"-4"-85"1067,4 102-5016,-1-1 0,1 0 0,0 0 0,-1 1 0,1-1 0,0 0 0,-1 0 0,1 0 0,0 0 0,-1 0-1,1 0 1,-1 0 0,1 0 0,0 0 0,-1 0 0,1 0 0,-1 0 0,1 0 0,0 0 0,-1 0-370,7 29 204,0 0 0,2-1-1,2 1 1,0-2 0,14 27-204,0 1 65,56 171-1689,-57-151-2383,-2 1-3991,-14-52 2030</inkml:trace>
  <inkml:trace contextRef="#ctx0" brushRef="#br0" timeOffset="124578.056">5388 8539 7527,'0'0'5990,"-14"-13"-1736,-47-41-1221,57 50-2668,0 1 1,1-1 0,-1 0-1,1 0 1,0-1 0,0 1-1,0-1 1,1 1 0,-1-1 0,1 0-1,0 0 1,1 0 0,-1 0-1,0-3-365,16-57 1797,83-36-1500,-95 100-271,275-204 625,-276 204-599,0 0 1,0 0 0,0 0-1,0 0 1,0 0-1,0 1 1,0-1-1,0 0 1,0 0 0,0 1-1,0-1 1,1 1-1,-1-1 1,0 1-1,0 0 1,1 0 0,-1-1-1,0 1 1,0 0-1,1 0 1,-1 0 0,0 0-1,1 0 1,-1 0-1,0 1 1,0-1-1,1 0 1,-1 1 0,0-1-1,0 1 1,0-1-1,0 1 1,1 0-1,-1-1 1,0 1 0,0 0-1,0 0 1,0-1-1,-1 1 1,1 0 0,0 0-1,0 0 1,0 0-1,-1 1 1,1-1-1,0 0 1,-1 0 0,1 0-1,-1 0 1,0 1-1,1-1 1,-1 0-1,0 0-52,21 41-253,-1 0 0,-3 1 0,-1 1 0,-3 0 0,7 36 253,-14-51-1439,4 13-2792,-1-14-3103,-6-12-1837</inkml:trace>
  <inkml:trace contextRef="#ctx0" brushRef="#br0" timeOffset="125250.411">6182 8021 6983,'0'0'6203,"0"0"-1820,0 0-940,0 0-528,0 0-839,0 0-736,-13-3-358,5 1-819,6 1-137,0 0 0,0 0 0,0 0 0,0 1 1,0-1-1,0 1 0,0-1 0,0 1 0,0 0 0,0 0 1,-1 0-1,1 0 0,0 0 0,0 0 0,0 0 1,0 1-1,0-1 0,0 1 0,0 0 0,0-1 1,0 1-1,0 0 0,0 0 0,0 0 0,0 1 1,1-1-1,-1 0 0,0 1 0,1-1 0,-1 1 1,1-1-1,0 1 0,-1 0 0,1-1 0,0 1 1,-1 2-27,-4 9-24,0 1 0,0 0 1,1 0-1,1 1 1,1-1-1,0 1 1,1 0-1,0 0 1,1 0-1,1 0 0,0 0 1,1 0-1,1 0 1,1 0-1,0 0 1,0 0-1,6 11 24,-8-21-206,0 0 0,1 0 0,0 0 0,0-1 0,1 1 0,-1-1 0,1 1 0,0-1 0,0 0 0,0 0 0,0-1 0,1 1 0,0 0 0,0-1 0,0 0 0,0 0 0,0 0 0,0-1 0,1 1 0,-1-1 0,1 0-1,0-1 1,0 1 0,0-1 0,0 0 0,0 0 0,0 0 0,0 0 0,0-1 0,0 0 0,0 0 0,3-1 206,-1-1 19,-1-1 0,1 0 0,-1 0 0,0 0 0,0-1 0,0 1 0,0-2 0,-1 1 0,0 0 0,0-1 0,0 0 1,0-1-1,-1 1 0,1-1 0,-2 1 0,1-1 0,0 0 0,0-3-19,1-1 265,-1 0 0,0 0 0,-1 0 0,0-1 0,0 1 0,-1-1 0,-1 0 0,0 0 1,0 1-1,-1-1 0,0 0 0,-1 0 0,0 0 0,-1 1 0,0-1 0,-1 0 0,0 1 0,-1-3-265,0 5 72,-1 0-1,1 1 0,-1-1 0,-1 1 1,0 0-1,0 0 0,0 1 0,0-1 1,-1 2-1,0-1 0,-1 1 0,1 0 1,-1 0-1,0 1 0,0 0 0,0 0 1,-1 1-1,-1-1-71,4 3-128,0-1 0,0 1 0,0 0 0,0 1 0,0 0 1,0 0-1,0 0 0,0 0 0,0 1 0,0 0 0,0 0 0,0 1 0,0-1 0,0 2 0,1-1 1,-1 0-1,1 1 0,-2 1 128,-54 50-6951,42-24-170</inkml:trace>
  <inkml:trace contextRef="#ctx0" brushRef="#br0" timeOffset="125579.531">6496 7952 16464,'0'0'4019,"0"0"-1381,0 0-135,0 0-602,0 0-962,0 0-602,0 0-87,0 0-25,11 15-124,60 89-5,-2-23-99,-66-79-6,0 0 1,-1 0-1,1 0 1,0-1-1,0 1 1,0-1 0,0 1-1,0-1 1,0 0-1,1-1 1,-1 1 0,0 0-1,0-1 1,1 0-1,-1 0 1,0 0-1,1 0 1,-1 0 0,0-1-1,1 1 1,-1-1-1,0 0 1,0 0-1,0 0 1,0 0 0,0-1-1,0 1 1,0-1-1,0 0 1,1-1 8,9-10 177,-1 0 1,0-1-1,-2 0 1,1-1-1,-2-1 1,0 0-1,0 0 1,-2 0-1,0-1 1,-1 0-1,0 0 1,-2-1-1,0 0 1,-1 0 0,-1 0-1,0 0 1,-1 0-1,-1 0 1,-1 0-1,-2-5-177,4 18 0,-1 1 0,0-1 0,-1 0 0,1 1 0,-1-1 0,0 0 0,0 1 0,0-1 0,-1 1 0,0 0 0,0-1 0,0 1 0,0 0 0,0 0 0,-1 0 0,0 0 0,0 1 0,0-1 0,0 1 0,0 0 0,-1 0 0,-3-3 0,4 7-131,-1 0 1,1 0-1,0 0 1,0 0-1,0 0 0,0 1 1,0-1-1,0 1 0,0 0 1,1 0-1,-1 0 1,1 0-1,-1 0 0,1 1 1,0-1-1,-1 1 1,1-1-1,1 1 0,-1 0 1,0 0-1,1 0 1,-1 0-1,1 0 0,0 0 1,0 0-1,0 1 0,1-1 1,-1 0-1,1 0 1,-1 2 130,-10 34-4655,2-1-2531</inkml:trace>
  <inkml:trace contextRef="#ctx0" brushRef="#br0" timeOffset="125862.251">6096 8742 15855,'0'0'7831,"0"0"-4051,0 0-1645,21-11-645,150-79-332,-11 8-782,294-134-1691,-386 194-2924,-68 22 4076,0 0 1,0 0-1,0 0 0,0 1 0,-1-1 1,1 0-1,0 0 0,0 0 0,0 0 1,0 1-1,0-1 0,-1 0 1,1 0-1,0 1 0,0-1 0,0 0 1,0 0-1,0 0 0,0 1 1,0-1-1,0 0 0,0 0 0,0 1 1,0-1-1,0 0 0,0 0 0,0 1 1,0-1-1,0 0 0,0 0 1,0 0-1,0 1 0,1-1 0,-1 0 1,0 0-1,0 1 0,0-1 1,0 0-1,0 0 0,1 0 0,-1 0 1,0 1-1,0-1 0,0 0 0,0 0 1,1 0-1,-1 0 0,0 0 1,0 0-1,0 1 0,1-1 0,-1 0 1,0 0-1,1 0 163,-19 15-7490</inkml:trace>
  <inkml:trace contextRef="#ctx0" brushRef="#br0" timeOffset="126124.539">6242 8882 11787,'0'0'3267,"0"0"-352,127-1-449,-62-26-960,6-5-705,8-6-65,5-3 449,2 0-96,-8 2-192,-8 5 224,-16 8-608,-12 2-513,-11 12-897,-10 2-1601,-13 9-2019,-8 1-5540</inkml:trace>
  <inkml:trace contextRef="#ctx0" brushRef="#br1" timeOffset="109541.97">4119 9160 5958,'17'-60'2970,"-3"-2"-1,-2 1 1,-1-24-2970,-10 61 86,0 0-1,-2 0 1,-1 0-1,-1 0 0,-1 0 1,-1 0-1,-1 1 1,-1 0-1,-1 0 1,-1 1-1,-1 0 0,-1 1 1,-1 0-1,-1-1-85,-27-32 264,-2 2-1,-3 2 1,-2 2-1,-2 2 1,-2 2-1,-1 2 1,-3 3-1,-1 2 1,-2 2-1,-1 3 1,-26-8-264,12 10 30,-1 4-1,0 3 1,-2 3 0,-1 3-1,0 4 1,-1 3 0,0 4-1,-1 3 1,-62 6-30,37 6 83,-1 5 1,2 4-1,0 4 1,2 5-1,0 5 0,2 4 1,2 4-1,-52 31-83,25-8 156,4 6-1,2 4 1,4 6-1,4 5 1,3 4-1,4 5 1,4 4-1,-32 47-155,58-56 19,5 4-1,4 2 1,3 2 0,6 4-1,3 1 1,5 3 0,5 2-1,4 2 1,5 1 0,5 1 0,4 2-1,6 0 1,4 1 0,5 15-19,6-37 10,4 1 1,4-1 0,4 0-1,4-1 1,4 0 0,3-1-1,5-1 1,3-1 0,36 72-11,-21-74 119,4-3-1,4-3 1,3-1 0,3-3 0,3-2 0,4-3 0,3-3-1,2-3 1,3-3 0,3-3 0,2-3 0,3-4 0,1-4 0,3-3-1,2-4 1,1-3 0,2-4 0,1-5 0,86 16-119,-44-20 64,2-7 1,0-5-1,0-6 1,1-7-1,0-5 0,-1-5 1,-1-7-1,0-6 1,-2-5-1,-1-6 1,-1-5-1,-3-7 1,-1-4-1,2-9-64,-40 18 113,-2-3 0,-2-5-1,-2-3 1,-2-4 0,-3-3 0,-2-3-1,-4-3 1,-2-3 0,-4-4 0,-2-2 0,-4-2-1,-4-3 1,-3-3 0,-4-1 0,-3-3-1,2-16-112,-22 38 52,-3-2-1,-2 0 1,-4-2-1,-3 1 1,-3-2-1,-2 1 1,-4-1-1,-3 0 1,-3 0-1,-3 1 1,-3-1-1,-3 1 1,-3 1-1,-10-23-51,-15-27 87,-5 1 0,-6 3 0,-4 2 0,-5 2 0,-5 3 0,-73-91-87,28 59-572,-6 5-1,-6 4 1,-6 7 0,-86-63 572,105 100-960,-2 5 0,-5 4-1,-77-35 961,117 73-3207,-2 5 0,-1 2 0,-81-20 3207,-19 10-4394</inkml:trace>
  <inkml:trace contextRef="#ctx0" brushRef="#br0" timeOffset="111465.474">2718 9844 3299,'0'0'5621,"0"0"-2711,0 0-962,0 0 38,0 0-171,0 0-469,0 0-295,0 0-234,-11-12-176,-34-36-129,41 44-391,-1 0 0,0 0 0,-1 0 0,1 0 1,-1 1-1,1 0 0,-1 0 0,0 1 0,0-1 0,0 1 0,-1 1 0,1-1 0,0 1 0,-1 0 0,1 0 0,-1 1 0,1 0 1,-4 0-122,-12-1 297,0-2-134,-1 2 0,0 0 0,0 1-1,1 1 1,-1 1 0,1 2 0,-1 0 0,1 1 0,0 1-1,1 1 1,0 1 0,-18 9-163,19-6 110,0 0 0,1 2 0,1 0 0,0 1 0,1 1 0,0 1 0,2 0 0,-1 1 0,2 1 0,-12 18-110,3 1 103,1 1 0,1 0 0,2 1 0,2 2 1,2 0-1,-1 11-103,10-25 31,1 0 0,1 0 1,2 1-1,1 0 0,1 0 1,1-1-1,5 26-31,-3-40 2,1 1 1,1-1-1,0 0 1,0 0-1,1 0 1,1-1-1,0 0 1,1 0-1,0-1 0,1 0 1,0 0-1,0-1 1,1 0-1,1-1 1,0 0-1,0-1 1,1 0-1,0 0 1,0-2-1,1 1-2,11 5 8,0-1 0,2-1 1,-1-2-1,1 0 0,0-2 0,1 0 0,-1-2 0,1-1 1,27-1-9,-21-3 113,0-2 0,0-2 0,-1 0 1,1-3-1,-1 0 0,-1-3 1,1 0-1,-2-2 0,14-8-113,-28 13 142,-1-1 0,1-1 0,-2 0 0,0-1 0,0 0 0,-1-1-1,0-1 1,-1 0 0,-1-1 0,0 0 0,0 0 0,-2-1 0,0-1 0,-1 0 0,0 0-1,-1 0 1,-1-1 0,-1 0 0,0-1-142,0-6 41,-1-1 0,-1 0 0,-1 0 0,-1 0 0,-1 0 0,-2 0 0,0 0 0,-2 0-1,0 1 1,-2-1 0,-1 1 0,-1 0 0,0 1 0,-2 0 0,-3-3-41,9 17-79,0 1 0,-1 0-1,0 1 1,0-1 0,-1 1 0,0 0 0,0 1 0,-1-1-1,0 1 1,0 0 0,0 1 0,-1 0 0,0 0-1,0 0 1,0 1 0,0 1 0,-1-1 0,-8-1 79,-87-18-6476,41 10-1542</inkml:trace>
  <inkml:trace contextRef="#ctx0" brushRef="#br0" timeOffset="116450.061">2138 10218 4420,'0'0'2370,"0"0"-1003,0 0-347,3 14-604,10 44 166,-13-57-488,0 0 0,0 0 1,0 0-1,0 0 0,0 0 0,0 0 1,0 0-1,0 0 0,0 0 0,0 0 1,0 0-1,1 0 0,-1 0 0,0 0 1,1 0-1,-1 0 0,1-1 0,-1 1 1,1 0-1,0 0 0,-1 0 0,1 0 0,0-1 1,-1 1-1,1 0 0,0-1 0,0 1 1,0 0-1,0-1 0,-1 1 0,1-1 1,0 0-1,0 1 0,0-1 0,0 0 1,0 1-1,0-1 0,0 0 0,0 0 1,0 0-1,0 0 0,0 0 0,0 0 1,0 0-1,0 0 0,0 0 0,0-1 0,0 1 1,0 0-1,0-1 0,0 1 0,0-1 1,1 0-95,26-35 3242,-23 25-2441,-2-1 1,1 0-1,-1 0 0,-1 0 1,0 0-1,-1 0 1,0 0-1,-1 0 0,0-3-801,-20 90 443,18-32 198,21-71 1745,-12-34-2055,-10 76-6886,3-4-76</inkml:trace>
  <inkml:trace contextRef="#ctx0" brushRef="#br0" timeOffset="116779.867">2565 10190 11243,'0'0'4713,"0"0"-2171,0 0-653,0 0-271,0 0-337,0 0-197,0 0-145,4 0-405,1 0-527,-4 1 101,1-1 0,-1 0-1,1 0 1,-1 1 0,1-1-1,-1 0 1,1-1 0,-1 1-1,1 0 1,-1 0 0,1-1-1,-1 1 1,0-1 0,1 1-1,-1-1 1,0 1 0,1-1-1,-1 0 1,0 0-1,0 0 1,1 0 0,-1 0-1,0 0 1,0 0 0,0 0-1,0 0 1,0 0 0,-1 0-1,1-1 1,0 1 0,-1 0-1,1-1 1,0 1 0,-1-1-108,8-65 2957,-27 72-2727,-5 29-3852,9 4-6284,12-17 185</inkml:trace>
  <inkml:trace contextRef="#ctx0" brushRef="#br0" timeOffset="117135.93">2435 10570 7047,'0'0'10009,"0"0"-5242,1-13-2071,1-5-1798,1-46 3377,14 104-3330,-9 12-2141,-21-61 2408,6-8-224,-19-17-246,25 34-1250,1 0-751,4 7-12472,5-4 1811</inkml:trace>
  <inkml:trace contextRef="#ctx0" brushRef="#br0" timeOffset="117449.785">2676 10365 14894,'0'0'5109,"0"0"-1442,0 0-896,0 0-924,0 0-688,0 0-225,0 0-166,0 0-362,-2 7 27,40 7-257,-37-14-181,0-1 0,0 0 1,-1 0-1,1 0 0,0 0 1,-1 0-1,1 0 0,0 0 0,-1 0 1,0 0-1,1 0 0,-1 0 1,0 0-1,1 0 0,-1-1 0,0 1 1,0 0-1,0 0 0,0 0 1,0 0-1,0-1 0,0 1 0,0 0 1,-1 0-1,1 0 0,0 0 1,-1 0-1,1 0 0,-1 0 0,1 0 1,-1 0-1,0 0 0,1 0 1,-1 0 4,-21-9-2202,5 13-3519,6 6-647</inkml:trace>
  <inkml:trace contextRef="#ctx0" brushRef="#br0" timeOffset="117787.366">2172 10485 6182,'0'0'6635,"0"0"-3122,0 0-1575,0 0-411,0 0-118,0 0-251,0 0-106,-9 12-310,-27 36-320,37-47-384,-1 0 0,1 0 0,-1-1 0,1 1 0,-1 0 0,1 0 0,-1 0 0,1-1 0,0 1 0,-1 0 0,1-1 0,0 1 0,0 0 0,-1-1 0,1 1 0,0-1 0,0 1 0,0-1 0,0 0 0,0 1 0,0-1 0,-1 0 0,1 0 0,0 0 0,0 1 0,0-1 0,0 0 0,0 0 0,0 0 0,0-1 0,0 1 0,0 0 0,0 0 0,0 0 0,0-1 0,0 1 0,0 0 0,0-1 0,-1 1 0,1-1 0,0 1 0,0-1-38,7-22 112,-14 7-7281,4 12-2787</inkml:trace>
  <inkml:trace contextRef="#ctx0" brushRef="#br0" timeOffset="118157.858">2378 10043 737,'0'0'11563,"0"0"-6038,0 0-2573,0 0-539,0 0-534,0 0-608,0 0-487,0 0-277,-1-3-229,-1-11-128,2 11-33,17 13 673,-14-11-663,-1-1-1,1 1 1,0-1 0,-1 0 0,1 0-1,-1 0 1,0 0 0,1 0-1,-1-1 1,0 1 0,-1 0-1,1-1 1,0 0 0,-1 1 0,1-1-1,-1 0 1,0 0 0,0 0-1,0 0 1,0 0 0,0 0-1,-1 0 1,0 0 0,1 0 0,-1 0-1,0 0 1,0 0 0,-1 0-1,1 0 1,-1-1-127,-23 6-342,-2 47-5001,9-11-1304</inkml:trace>
  <inkml:trace contextRef="#ctx0" brushRef="#br0" timeOffset="123894.63">2769 10063 10122,'0'0'9384,"0"0"-6223,0 0-2243,0 0 128,0 0 113,0 0-375,2-12-314,0 4-452,0 1 0,0 0 1,0 0-1,1 0 0,1 1 0,-1-1 0,1 1 0,0-1 0,0 1 0,1 1 0,-1-1 0,1 0 0,1 1 1,-1 0-1,1 0 0,0 1 0,0 0 0,2-1-18,367-241-243,102-35 243,-227 136-344,-165 96-671,-2-5 1,63-53 1014,-138 101-114,-1 0 1,1 0-1,-1-1 0,-1 0 1,1 0-1,-1-1 0,-1 1 0,1-1 1,-1-1-1,3-6 114,-8 14-21,1-1-1,-1 0 1,0 1-1,1-1 1,-1 0-1,0 0 1,0 1-1,0-1 1,0 0-1,0 1 1,0-1-1,-1 0 1,1 0-1,-1 1 1,1-1-1,-1 0 1,1 1-1,-1-1 1,0 1-1,0-1 1,0 1-1,0-1 1,0 1-1,0 0 1,0 0-1,0-1 1,-1 1 0,1 0-1,-1 0 1,1 0-1,0 0 1,-1 0-1,1 0 1,-1 1-1,0-1 1,1 1-1,-1-1 22,-67-16 166,65 16-156,-57-6 744,0 4 0,-1 2 0,1 2 0,-9 4-754,336-3 1495,-242-3-1472,0 2 0,0 0 1,0 1-1,0 2 0,0 0 0,0 2 1,-1 0-1,0 1 0,-1 2 1,1 0-1,14 10-23,-32-15-12,1 1 1,-1 0-1,-1 0 0,1 0 1,-1 0-1,0 1 0,0-1 1,0 1-1,-1 0 0,0 1 1,0-1-1,0 0 0,-1 1 1,0 0-1,0-1 0,-1 1 1,0 0-1,0 0 0,-1 0 1,0 0-1,0 0 0,0-1 1,-1 1-1,0 0 0,0 1 12,-4 16-460,-1 0 0,-1-1-1,-1 0 1,-1 0 0,-1-1-1,-7 11 461,-52 77-2741,15-43-3737,15-22-3601</inkml:trace>
  <inkml:trace contextRef="#ctx0" brushRef="#br4" timeOffset="130184.815">1442 9110 19058,'0'0'2466,"0"0"-1184,0 0 74,0 0 21,14-11-512,1-3-676,75-42 502,-42 39-506,111-52 20,-159 69-203,-1 0-1,1 0 1,0 0-1,-1 0 1,1 0-1,-1 0 1,1-1-1,0 1 1,-1 0-1,1 0 1,0 0-1,-1 0 1,1 0-1,0-1 1,-1 1-1,1 0 1,0 0-1,-1-1 1,1 1-1,0 0 1,0 0-1,-1-1 1,1 1-1,0 0 1,0-1-1,-1 1 1,1 0-1,0-1 1,0 1-1,0 0 1,0-1-1,0 1 1,0 0-1,0-1 1,-1 1-1,1-1 1,0 1-1,0 0 1,0-1-1,0 1 1,1-1 0,-1 1-1,0 0 1,0-1-1,0 1 1,0 0-1,0-1 1,0 1-1,1 0 1,-1-1-1,0 1 1,0 0-1,0-1 1,1 1-1,-1 0 1,0-1-1,0 1 1,1 0-1,-1 0 1,0 0-1,1-1 1,-1 1-1,0 0 1,1 0-1,-1 0-1,-36-3 456,34 3-353,-14-1 186,9-1-158,0 1 1,0-1-1,0 2 0,0-1 1,0 1-1,-1 0 0,1 0 0,0 1 1,0-1-1,0 2 0,0-1 1,0 1-1,0 0 0,0 1 0,1 0 1,-1 0-1,1 0 0,-1 0 1,1 1-1,1 0 0,-1 1 0,0-1 1,1 1-1,0 0 0,0 1 1,0-1-1,1 1 0,0 0 0,0 0 1,-1 2-132,1 15 14,1 0 0,0 1-1,2-1 1,0 0 0,2 1 0,1-1 0,1 0 0,0 0 0,2 0 0,4 11-14,20 80-2188,-3-40-5292,-2-19-6133</inkml:trace>
  <inkml:trace contextRef="#ctx0" brushRef="#br4" timeOffset="130765.531">3562 10605 8968,'0'0'8761,"0"0"-5094,0 0-1814,0 0-17,0 0-400,14-11-518,48-37-293,46 6 154,-84 34-756,79-40 200,-101 47-185,-1-1 1,0 1-1,0-1 0,0 1 1,0-1-1,0 0 1,-1 1-1,1-1 1,0 0-1,-1 1 0,1-1 1,-1 0-1,0 0 1,1 0-1,-1 1 0,0-1 1,0 0-1,0 0 1,0 0-1,-1 0 0,1 1 1,0-1-1,-1 0 1,0 0-1,1 0 0,-1 1 1,0-1-1,0 0 1,1 1-1,-1-1 1,-1 1-1,1-1 0,0 1 1,0 0-1,0-1 1,-2 0-39,-57-38 1724,57 39-1710,0 0 1,0 1 0,0-1-1,0 1 1,0 0 0,0 0-1,0 0 1,0 0 0,0 0-1,-1 1 1,1-1 0,0 1-1,0 0 1,0 0-1,1 0 1,-1 0 0,0 1-1,0-1 1,1 1 0,-1 0-1,0 0 1,1 0 0,0 0-1,-1 0 1,1 0 0,0 0-1,0 1 1,0-1 0,1 1-1,-1 0 1,1-1-1,-1 1 1,1 0 0,0 0-1,0 0 1,0 0 0,0 0-1,1 0 1,-1 2-15,-6 32-602,2 0 0,1 0 0,2 1 0,2-1 0,1 1 1,2-1-1,1 0 0,7 21 602,-3-2-7324</inkml:trace>
  <inkml:trace contextRef="#ctx0" brushRef="#br4" timeOffset="131423.83">1218 11593 19859,'0'0'1569,"0"0"-645,17-8 309,55-26 64,110-23 887,-181 56-2151,0 0-1,1 0 1,-1 0 0,0 0 0,1 0 0,-1 0 0,0 0 0,0 0 0,0-1 0,0 1 0,0 0 0,-1-1 0,1 1 0,0-1 0,0 1 0,-1-1 0,1 1-1,-1-1 1,0 1 0,1-1 0,-1 1 0,0-1 0,0 0 0,0 1 0,0-1 0,0 1 0,0-1 0,0 0 0,-1 1 0,1-1 0,-1 1 0,1-1 0,-1 1 0,1-1-1,-1 1 1,0-1 0,0 1 0,0 0 0,0-1 0,0 1 0,0 0 0,0 0 0,0 0 0,0 0 0,-2-1-33,-60-47 1283,62 48-1261,-1 0 1,0 0 0,1 0-1,-1 1 1,0-1-1,1 0 1,-1 1 0,0 0-1,0-1 1,1 1-1,-1 0 1,0 0-1,0 0 1,0 0 0,1 0-1,-1 0 1,0 1-1,0-1 1,1 1 0,-1-1-1,0 1 1,1-1-1,-1 1 1,0 0 0,1 0-1,-1 0 1,1 0-1,0 0 1,-1 0-1,1 0 1,0 1 0,-1-1-1,1 0 1,0 1-1,0-1 1,0 1 0,0-1-1,1 1 1,-1 0-1,0-1 1,1 1-1,-1 0 1,1-1 0,-1 1-1,1 0 1,0 0-1,0 0 1,-1-1 0,1 1-1,1 0 1,-1 0-1,0 1-22,-4 21 25,1 1-1,0 0 1,2 0-1,1 0 1,1 0-1,1 0 1,1-1-1,2 1 0,0-1 1,1 0-1,5 10-24,40 88-4780,-29-81-1631</inkml:trace>
  <inkml:trace contextRef="#ctx0" brushRef="#br4" timeOffset="131896.595">3212 11879 9385,'0'0'3811,"0"0"-1376,0 0-177,0 0 64,0 0-715,0 0-657,0 0-186,15-10-225,103-66 128,-116 75-585,0 0 1,0 0-1,-1 0 1,1-1-1,0 1 1,-1-1-1,1 1 0,-1-1 1,0 0-1,1 1 1,-1-1-1,0 0 0,0 0 1,0 0-1,0 0 1,0 0-1,-1 0 0,1 0 1,-1 0-1,1 0 1,-1 0-1,0-1 1,1 1-1,-1 0 0,0 0 1,-1 0-1,1 0 1,0 0-1,-1-1 0,1 1 1,-1 0-1,1 0 1,-1 0-1,0 0 0,0 0 1,0 0-1,0 0 1,0 1-1,-1-1 1,1 0-1,-1 1 0,1-1 1,-1 1-1,1-1 1,-1 1-1,0-1 0,0 1 1,0 0-83,-67-43 2092,69 51-1440,60 118-49,-4 45-474,-41-121-2777,0 0-3588,-5-20-4174</inkml:trace>
  <inkml:trace contextRef="#ctx0" brushRef="#br4" timeOffset="132447.695">2486 8623 17649,'0'0'2685,"0"0"-1116,0 0-106,17-6-235,98-30 0,-84 29-743,-1-2 0,-1-1-1,0-1 1,0-1 0,-2-2 0,16-9-485,-41 21 12,0 1 0,-1-1 0,1 0 0,-1 1 1,1-1-1,-1 0 0,0 0 0,1 0 0,-1 0 0,0 0 0,0 0 0,-1 0 0,1-1 0,0 1 0,-1 0 0,1 0 0,-1-1 0,0 1 0,1 0 1,-1-1-1,0 1 0,-1 0 0,1 0 0,0-1 0,-1 1 0,1 0 0,-1-1 0,0 1 0,0 0 0,1 0 0,-2 0 0,1 0 0,0 0 0,0 0 0,-1 0 1,1 0-1,-1 1 0,0-1-12,0-3 82,-1 2 1,0-1 0,0 0 0,0 0 0,-1 1-1,1 0 1,-1 0 0,0 0 0,0 0-1,0 0 1,0 1 0,0 0 0,0 0 0,-1 0-1,1 0 1,-1 1 0,0-1 0,-2 1-83,-8 27 681,15-19-658,-3 40-118,1 1 0,3-1-1,2 0 1,9 43 95,2 53-7957,-12-80-2885</inkml:trace>
  <inkml:trace contextRef="#ctx0" brushRef="#br4" timeOffset="132951.878">691 10335 13132,'0'0'3310,"0"0"-758,0 0-331,0 0-289,0 0-811,0 0-630,0 0-229,6 5-27,-1-2-207,0 0 1,1 0 0,-1-1-1,1 1 1,-1-1-1,1-1 1,0 1-1,0-1 1,0 0-1,0 0 1,0-1 0,0 1-1,0-1 1,0-1-1,0 1 1,0-1-1,0 0 1,0-1 0,-1 1-1,4-2-28,12-2 165,1 0 0,-1-1 0,1-2 0,-2 0 0,1-1-1,-2-1 1,1-1 0,-1-1 0,5-5-165,-21 15 73,0-1 0,0 0 0,0-1-1,0 1 1,0 0 0,-1-1 0,1 0-1,-1 1 1,0-1 0,0 0 0,-1 0-1,1 0 1,-1 0 0,0-1 0,0 1 0,0 0-1,0 0 1,-1-1 0,0 1 0,0 0-1,0-1 1,0 1 0,-1 0 0,1-1 0,-1 1-1,0 0 1,-1 0 0,1 0 0,-1 0-1,0 0 1,0 0 0,0 0 0,0 0 0,-1 1-1,1-1 1,-1 1 0,0 0 0,0 0-1,0 0 1,0 0 0,-1 0 0,1 1 0,-1-1-1,0 1 1,0 0 0,0 0 0,0 1-1,0-1 1,-4 0-73,6 2 35,0 0 0,-1 0 0,1 1-1,0-1 1,0 1 0,0 0 0,0 0 0,0 0-1,0 0 1,0 0 0,0 0 0,0 0 0,1 0-1,-1 1 1,0-1 0,1 1 0,-1-1-1,1 1 1,-1 0 0,1 0 0,0-1 0,0 1-1,0 0 1,0 0 0,0 0 0,0 0 0,1 0-1,-1 1 1,1-1 0,-1 0 0,1 0 0,0 0-1,-1 0 1,1 1 0,1-1 0,-1 0 0,0 0-1,0 0 1,1 2-35,-2 2 10,-8 66 27,-30 180-3864,19-159-2558</inkml:trace>
  <inkml:trace contextRef="#ctx0" brushRef="#br4" timeOffset="135204.212">1401 11853 15343,'-13'-62'1146,"2"-2"0,3 1 1,3-1-1,2-17-1146,2 65 425,0 13-321,0 1 0,1-1 0,-1 1 1,0-1-1,1 1 0,-1-1 0,1 0 1,0 1-1,0-1 0,0 0 0,0 1 1,1-1-1,-1 1 0,0-1 0,1 1 1,0-1-1,0 1 0,0-1 0,0 1 1,0-1-1,0 1 0,1 0 0,-1 0 0,1 0 1,-1 0-1,1 0 0,0 0 0,0 0 1,0 0-1,0 1 0,0-1 0,0 1 1,1-1-1,-1 1 0,0 0 0,1 0 1,-1 0-105,71 38 827,-20 14-615,-1 2-1,-4 3 1,39 56-212,-40-52 43,540 670-1340,-537-667 1397,60 78-1244,7-5 0,5-5 1,59 44 1143,-157-153-29,0-1 1,1-1-1,1-1 1,0-1-1,2-2 1,0-1-1,1-1 1,0-1-1,1-1 1,0-2-1,1-1 1,0-2-1,0-1 1,1-1 0,3-2 28,-24-3-453,-1-1 1,1-1 0,0 0-1,-1 0 1,1-1 0,-1-1 0,0 1-1,0-2 1,0 1 0,0-1-1,-1-1 1,0 0 0,0 0 0,-1-1-1,1 0 1,-2 0 0,1-1 0,2-4 452,28-42-5697</inkml:trace>
  <inkml:trace contextRef="#ctx0" brushRef="#br4" timeOffset="135477.641">3765 12287 7591,'2'-351'4607,"-2"346"-4458,0-6 414,1 0 0,-2 0 0,1 0 0,-2 0 0,1 0-1,-1 0 1,-1 1 0,0-1 0,-1 1 0,0 0 0,0-1-1,-1 2 1,0-1 0,-4-4-563,8 13 131,0 0 1,0-1-1,0 1 1,0 0-1,0 0 0,-1 0 1,1 0-1,0 0 0,0 1 1,-1-1-1,1 0 0,-1 1 1,1-1-1,-1 0 0,1 1 1,-1 0-1,1-1 1,-1 1-1,1 0 0,-1 0 1,1 0-1,-1 0 0,1 0 1,-1 0-1,0 0 0,1 1 1,-1-1-1,1 1 0,-1-1 1,1 1-1,0-1 1,-1 1-1,1 0 0,-1-1 1,1 1-1,0 0 0,0 0 1,-1 0-1,1 0 0,0 1 1,0-1-1,0 0 0,0 0 1,1 0-1,-2 1-131,-35 65 1130,-169 483-494,-1-81-2585,124-282-2599,48-111 96,2-14-3502</inkml:trace>
  <inkml:trace contextRef="#ctx0" brushRef="#br4" timeOffset="135769.872">3323 14141 16496,'0'0'2413,"0"0"-374,0 0 192,0 0-304,0 0-571,-11 17-512,6-10-772,-2 2-14,1 0-1,0 1 1,1-1 0,0 1-1,1 0 1,0 1 0,0-1-1,1 1 1,0 0 0,1 0 0,0-1-1,1 1 1,0 5-58,1 17-164,9 311 573,22-119-7007,-22-189 2077,1-9-2451</inkml:trace>
  <inkml:trace contextRef="#ctx0" brushRef="#br4" timeOffset="136166.702">3232 14683 14157,'0'0'2275,"0"0"-802,0 0 70,18-13-379,61-41-577,147-58 475,-222 110-1063,19-8 165,-1-1 0,0-1 1,0 0-1,-1-2 1,-1 0-1,-1-2 0,0 0 1,-1-1-1,0-1 0,-2 0 1,0-1-1,-1-1 0,5-10-164,-18 25 168,0 1 0,-1 0-1,1-1 1,-1 1 0,0-1-1,-1 1 1,1-1-1,-1 1 1,0-1 0,0 0-1,0 1 1,0-1 0,-1 1-1,0-1 1,0-1-168,0 6 37,1 0 1,-1-1-1,1 1 0,-1 0 1,0-1-1,1 1 0,-1 0 1,1-1-1,-1 1 0,0 0 1,1 0-1,-1 0 1,1 0-1,-1 0 0,0 0 1,1 0-1,-1 0 0,0 0 1,1 0-1,-1 0 1,0 0-1,1 0 0,-1 1 1,1-1-1,-1 0 0,0 0 1,1 1-1,-1-1 0,1 0 1,-1 1-1,1-1 1,-1 0-1,1 1 0,-1-1 1,1 1-1,0-1 0,-1 1 1,1-1-1,-1 1 1,1-1-1,0 1 0,0 0 1,-1-1-1,1 1 0,0-1 1,0 1-1,0 0 0,0-1 1,-1 1-1,1 0 1,0 0-38,-11 31 309,1 1 1,1 0-1,2 0 1,1 1-1,2 0 1,1 0-1,2 0 1,2 16-310,-2-25 49,0 0-137,1-1 0,2 1 1,0-1-1,1 0 1,2 1-1,0-2 0,2 3 88,22 33-3705,15-10-4666,-22-33 1570</inkml:trace>
  <inkml:trace contextRef="#ctx0" brushRef="#br4" timeOffset="136558.582">4210 14454 14478,'0'0'3705,"0"0"-1154,0 0-218,0 0-438,0 0-635,-14 4-438,4-2-690,6-1-84,-1 0 0,0 0 0,0 0 0,1 0 1,-1 1-1,1 0 0,0 0 0,-1 0 0,1 1 0,0 0 0,0-1 1,0 1-1,1 0 0,-1 1 0,1-1 0,0 1 0,0-1 0,0 1 1,-2 4-49,-4 8 51,2 0 0,0 0 1,2 1-1,-1 0 1,2 0-1,0 0 1,1 1-1,1-1 0,0 10-51,2-20-14,-1-1-1,2 0 0,-1 1 0,1-1 1,0 1-1,0-1 0,0 0 0,1 0 0,0 0 1,1 0-1,-1 0 0,1 0 0,0-1 1,0 1-1,1-1 0,0 0 0,0 0 1,0 0-1,0 0 0,1-1 0,0 0 0,0 0 1,0 0-1,0 0 0,1-1 0,-1 0 1,5 2 14,-1-2-1,0 0 1,1-1-1,-1 0 1,0-1-1,1 1 1,-1-2 0,1 0-1,-1 0 1,1 0-1,-1-1 1,1-1-1,-1 1 1,0-2 0,0 1-1,0-1 1,0-1-1,0 1 1,-1-2-1,1 1 1,-1-1-1,0 0 1,0-1 0,-1 0-1,3-2 1,-1 0 91,0 0 0,0-1 0,-1 1 0,0-2 0,-1 1 0,0-1 0,-1 0 0,1-1 0,-2 1 0,0-1 0,0 0 0,-1-1 0,0 1 0,-1-1 1,0 0-1,-1 1 0,0-1 0,-1 0 0,-1-2-91,0 2 69,-2 0 0,1 0 0,-2 0 1,1 0-1,-2 0 0,0 1 1,0-1-1,-1 1 0,0 0 0,-1 0 1,0 1-1,-1-1 0,0 1 1,0 1-1,-7-6-69,9 9-80,0 2 0,0-1 0,-1 0 0,1 1 0,-1 0 0,0 1 0,-1-1 0,1 1 0,-1 0 0,1 1 0,-1 0 0,0 0 0,0 0 0,1 1 0,-1-1 0,-1 2 0,1-1 0,0 1 0,0 0 0,0 1 0,0 0 0,0 0 0,0 0 0,0 1 0,1 0 0,-1 0 0,-3 2 80,0 1-580,1 0 1,0 0 0,0 0 0,1 2 0,-1-1 0,1 1 0,1 0 0,-1 0 0,-5 8 579,-26 48-8140,27-31 42</inkml:trace>
  <inkml:trace contextRef="#ctx0" brushRef="#br4" timeOffset="137142.384">4818 14205 18449,'1'-58'1379,"0"-4"1248,0 20 2283,-2 135-2874,11 237-1750,12-155-4552,-21-175 4201,-1 0 0,0 0 0,0 0 0,1-1 0,-1 1 0,0 0 0,1 0 0,-1 0 0,0 0 0,1 0 0,-1 0 0,0 0 0,1 0 0,-1 1 0,0-1 0,0 0 0,1 0 0,-1 0 0,0 0 0,1 0 0,-1 0 0,0 1 0,0-1 0,1 0 0,-1 0 0,0 0 0,0 0 0,0 1 0,1-1 0,-1 0 0,0 0 0,0 1 0,0-1 0,0 0 0,1 1 0,-1-1 0,0 0 0,0 0 0,0 1 0,0-1 0,0 0 0,0 1 65,5-31-56,5-250 3008,-6 238-2643,2 0 1,1 1 0,2-1-1,3 2 1,1-1 0,1 2-1,8-12-309,-18 43 37,1 1-1,0 0 1,0 0-1,0 0 1,1 0-1,0 1 1,1 0 0,-1 0-1,1 1 1,0 0-1,0 0 1,5-2-37,-10 6 2,1 0 1,0-1-1,0 1 1,0 0 0,0 0-1,0 1 1,0-1-1,0 1 1,0-1-1,0 1 1,0 0 0,0 0-1,0 1 1,1-1-1,-1 1 1,0-1-1,0 1 1,0 0 0,0 0-1,-1 0 1,1 0-1,0 1 1,0-1-1,-1 1 1,1 0 0,-1 0-1,1-1 1,-1 2-1,0-1 1,0 0-1,0 0 1,0 1 0,0-1-1,0 1 1,0 1-3,3 8-92,-1 1 1,0-1-1,-1 1 1,0-1-1,-1 1 1,-1 0-1,0 0 1,-1 0-1,0 0 1,-1 0-1,0 0 1,-1 0-1,-1-1 1,0 1-1,0-1 1,-2 1-1,1-1 0,-1 0 1,-1-1-1,0 1 1,-2 1 91,-21 38-1543,-1 0 0,-3-2 1,-30 34 1542,-6 10-1260,89-113 1770,0 0 1,1 1 0,1 1 0,0 1-1,2 1 1,17-9-511,-32 18 224,1 1 0,0 0-1,-1 1 1,2 0 0,-1 1 0,1 0 0,0 0 0,-1 1-1,1 0 1,1 1 0,-1 1 0,0 0 0,0 0 0,11 1-224,-18 2 49,0 1 1,0-1 0,0 1-1,-1 0 1,1 0 0,-1 0 0,0 0-1,0 1 1,0-1 0,-1 1 0,1 0-1,-1 0 1,0 0 0,0 0-1,0 0 1,0 0 0,-1 0 0,0 1-1,0-1 1,0 1 0,0-1-1,-1 1 1,0-1 0,1 1 0,-2-1-1,1 1 1,-1-1 0,1 1 0,-1-1-1,0 1 1,-1-1 0,1 0-1,-1 0 1,0 1 0,-1 0-50,-8 15 21,0-1 1,-2-1-1,0 0 0,-1-1 1,-1 0-1,-1-1 0,0-1 1,-1 0-1,0-1 0,-1-1 1,-1-1-1,-16 9-21,-62 23-692,29-33-2758,67-11 3215,0 0 1,0 0-1,0 0 1,0 0 0,0 0-1,1 0 1,-1 0-1,0-1 1,0 1 0,0 0-1,0 0 1,1-1-1,-1 1 1,0-1-1,0 1 1,1-1 0,-1 1-1,0-1 1,1 1-1,-1-1 1,1 1 0,-1-1-1,0 0 1,1 1-1,-1-1 1,1 0 0,0 0-1,-1 1 1,1-1-1,0 0 1,-1 0 0,1 0-1,0 0 1,0 1-1,0-1 1,0 0 0,0 0-1,-1 0 1,2 0-1,-1 0 1,0 1 0,0-1-1,0 0 1,0-1 234,0-12-6972</inkml:trace>
  <inkml:trace contextRef="#ctx0" brushRef="#br4" timeOffset="137562.643">3328 15772 21236,'-51'81'1767,"39"-55"-1261,28-23-536,-6-3 51,148-33-726,526-207-875,-155 63 2856,24-6 2981,-7-23 0,97-74-4257,-549 237 20,-2-4-1,-2-5 0,-3-3 1,-2-4-1,-2-3 0,-4-5 1,-2-2-1,65-78-19,-126 130 13,-1-1 0,-1-1 0,0-1 0,-2 0 0,0-1 0,-1 0 0,-1 0 0,-2-1-1,0-1 1,-1 0 0,-1 0 0,-1 0 0,-1 0 0,-1-1 0,-1 1 0,-1-1 0,-1 0 0,-2 0 0,0 1-13,-3 4 12,-1 2 1,-1-1-1,0 0 1,-2 1-1,0 1 0,0 0 1,-2 0-1,0 0 1,-1 2-1,0-1 1,-1 2-1,-1-1 1,0 2-1,-1 0 0,0 1 1,-17-10-13,-11-4 22,-1 1 0,-1 3 0,0 1 0,-2 3 0,0 2 0,-3 1-22,-63-11-111,-1 5 1,-2 5 0,1 5-1,-1 5 1,-1 5 0,-49 10 110,-80 14-543,3 11 0,1 11 1,-223 74 542,44 10 231,6 19 0,7 18 1,-245 144-232,223-72 635,72-6 214,91-21-268,231-179-464,2 2-1,1 1 0,2 1 0,-1 6-116,24-34 4,0 1 0,0 1 0,2-1 1,-1 1-1,1 0 0,1 0 0,0 1 0,1-1 1,0 1-1,0 0 0,2 1 0,-1-1 0,2 0 0,-1 1 1,2-1-1,0 1 0,0 0 0,1-1 0,1 0 0,0 1 1,0-1-1,1 0 0,1 1-4,2-3 0,0 1 0,1-1 0,0-1 0,0 1 0,1-1 0,0 0 0,1-1 0,0 0 0,0-1 0,1 1 0,-1-2 0,165 81 0,73-22 0,71-24 0,64-24 0,52-21 0,265-44-310,674-138 310,-848 86-1644,-31-16-2135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9 132 22742,'0'0'3913,"-3"-13"-1399,-2-42-560,5 52-1900,1 1 1,0 0 0,0 0-1,0 0 1,0 0-1,0 0 1,0 0 0,0 0-1,1 0 1,-1 0 0,1 1-1,-1-1 1,1 0-1,0 1 1,0-1 0,-1 1-1,1 0 1,0 0-1,0 0 1,1 0 0,-1 0-1,0 0 1,0 0-1,0 1 1,0-1 0,1 1-1,-1-1 1,1 1-55,5-2 51,14-4-43,1 1 0,-1 1 0,1 1 0,0 2 0,1 0 0,-1 1 0,0 1 0,13 3-8,-33-4 0,0 0 0,1 0 0,-1 0 0,0 0 0,0 1 0,0 0 0,0-1 0,0 1 0,0 0 0,0 1 0,-1-1 0,1 0 0,0 1 0,-1 0 0,1-1 0,-1 1 0,1 0 0,-1 0 0,0 1 0,0-1 0,0 0 0,0 1 0,0-1 0,0 1 0,-1 0 0,0-1 0,1 1 0,-1 0 0,0 0 0,0 0 0,0 0 0,-1 0 0,1 0 0,-1 0 0,1 0 0,-1 0 0,0 1 0,-1-1 0,1 0 0,0 0 0,-1 0 0,1 0 0,-1 0 0,0 0 0,-1 1 0,-8 12 0,0-1 0,-1 0 0,-1-1 0,0 0 0,-1-1 0,0-1 0,-1 0 0,0 0 0,-1-2 0,-1 0 0,-15 8 0,24-14 0,-113 77 0,120-81 0,1 0 0,0 0 0,-1 0 0,1 0 0,-1 0 0,1 0 0,0 1 0,-1-1 0,1 0 0,-1 0 0,1 1 0,0-1 0,-1 0 0,1 0 0,-1 1 0,1-1 0,-1 1 0,1-1 0,-1 1 0,1-1 0,-1 0 0,0 1 0,1-1 0,-1 1 0,0 0 0,1-1 0,-1 1 0,0-1 0,1 1 0,-1 0 0,0-1 0,0 1 0,0-1 0,0 1 0,0 0 0,0-1 0,0 1 0,0 0 0,0-1 0,0 1 0,0 0 0,0-1 0,0 1 0,0-1 0,-1 1 0,1 0 0,0-1 0,0 1 0,-1-1 0,1 1 0,0-1 0,-1 1 0,1-1 0,-1 1 0,1-1 0,-1 1 0,1-1 0,-1 1 0,1-1 0,-1 0 0,1 1 0,-1-1 0,0 0 0,58-2 0,-56 2 0,378-87-5952,-325 75-855,-14 2-6571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9:28:40.81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3860 176 7976,'0'-7'1809,"-1"-12"3387,3 23 1171,14 517-3781,-14-315-2593,-8 1256-1333,-63 1700 2888,69-2030-1186,0-29-1496,3-373-7105,0-553-895</inkml:trace>
  <inkml:trace contextRef="#ctx0" brushRef="#br0" timeOffset="545.482">2133 4387 9673,'26'4'2119,"389"46"-26,107-28 651,69-24-2744,-178-9 304,60-7-256,54-4-26,56-3-17,52-5 102,50 0 560,46 1 604,2757-48 3897,6 117-3295,2781 298-1659,-5500-273-305,-47-2-64,-45-5-491,-48-7-454,-51-8-320,-51-9-784,-56-7-1672,-49-9-2786</inkml:trace>
  <inkml:trace contextRef="#ctx0" brushRef="#br0" timeOffset="1229.187">5685 893 15118,'0'0'961,"0"0"37,0 0-261,-2 13 245,-38 240 3044,-35 238-1501,45-266-1817,-39 276-3096,21 2 0,17 298 2388,40-625-1549,1-61-2315,-4-60-1848</inkml:trace>
  <inkml:trace contextRef="#ctx0" brushRef="#br0" timeOffset="1620.438">5327 588 19506,'0'0'129,"0"0"95,0 0 59,0 0 550,0 0-107,0 0-476,13-7-84,56-26-49,32 14-15,1076-169-1170,-884 141 858,784-100 639,-1041 144-355,27-4 405,0 3 0,-1 3 1,1 3-1,36 6-479,-92-8 88,-1 1 0,1 0 0,-1 0 1,1 0-1,-1 1 0,1 0 0,-1 1 0,0-1 0,0 1 0,0 0 0,0 1 0,-1-1 0,1 1 0,-1 0 0,0 1 1,0-1-1,-1 1 0,1 0 0,-1 0 0,0 0 0,0 1 0,-1 0 0,1-1 0,-1 1 0,-1 0 0,1 1 0,-1-1 1,0 0-1,0 1 0,-1 0-88,0 28 91,-1 1-1,-2-1 1,-1 1 0,-2-1 0,-2 0 0,-1-1-1,-1 0 1,-2 0 0,-1-1 0,-10 16-91,5-2 95,-85 226 250,10-37-1257,10 4 0,11 4 0,3 38 912,42-117-4960,-4 154 4960,21 2-7730,9-140-918</inkml:trace>
  <inkml:trace contextRef="#ctx0" brushRef="#br0" timeOffset="2370.701">21444 4727 13325,'0'0'1729,"-5"20"-859,-64 288 3230,-129 1011-1516,-7-15-4127,187-1169 1351,5 0 0,4 99 192,9-222-334,2 20-934,5-16-2452,3-11-2510</inkml:trace>
  <inkml:trace contextRef="#ctx0" brushRef="#br0" timeOffset="2578.042">20832 7641 8264,'165'4'3431,"78"11"-2436,21 0 99,-42-6 274,947 32 5426,-393-32-6602,-355-29-2169,-152-35-4107,-161 17-722</inkml:trace>
  <inkml:trace contextRef="#ctx0" brushRef="#br0" timeOffset="2778.034">24761 4869 11147,'0'0'6726,"20"80"-5157,-27 40-512,-25 28 225,-11 22-386,-12 19-575,-6 23-257,-8 18 64,-6 24-128,-9 10 0,2 4-32,7 1-609,4-3-608,14-5-993,8-5-1441,5-7-1282</inkml:trace>
  <inkml:trace contextRef="#ctx0" brushRef="#br0" timeOffset="3407.926">9558 3341 11915,'0'0'4869,"0"0"-3684,0 0-384,-10 77 1185,0-14 32,1 13-737,5 11-416,-5 5-417,2 6-416,-2 1-32,2-3-32,-3-2-1922,6-11 801,2-5-3043,2-18-6630</inkml:trace>
  <inkml:trace contextRef="#ctx0" brushRef="#br0" timeOffset="3686.205">9489 3362 10922,'0'0'3299,"-2"-12"-1099,-1-38-567,3 49-1582,1 0 0,-1 1 0,0-1 0,1 0 0,-1 0 0,0 0 0,1 1 0,-1-1 0,1 0 0,-1 1 0,1-1 0,0 0 0,-1 1 0,1-1 0,0 1 0,-1-1 0,1 1 0,0-1 0,0 1 0,-1-1 0,1 1 0,0 0 0,0 0 0,0-1 0,0 1 0,-1 0 0,1 0 0,0 0 0,0 0 0,0 0 0,0 0 0,0 0 0,-1 0 0,1 0 0,0 0 0,0 1 1,0-1-1,0 0 0,-1 1 0,2-1-52,5 1 193,278 19 1612,-248-19-1639,-4-3 133,-1 2 0,1 2 0,-1 0 0,0 2 0,0 2 0,0 1 0,-1 1 0,0 2 0,0 1 0,-1 1 0,9 7-298,-29-10 26,-1 1-1,0 0 0,-1 1 0,0 0 0,-1 0 0,0 0 1,-1 1-1,0 0 0,-1 1 0,0-1 0,-1 1 0,-1 0 1,0 0-1,0 0 0,-1 0 0,-1 1 0,0-1 0,-1 0 1,-1 1-1,0-1 0,0 1-25,4 52-214,20 121-5167,-11-133-288</inkml:trace>
  <inkml:trace contextRef="#ctx0" brushRef="#br0" timeOffset="4088.13">12741 3872 13325,'0'0'3715,"0"0"-2946,0 0 672,0 0 865,0 0-1153,0 0-864,0 0 223,0 0-320,6 93-160,-6-53-32,0 1-544,-2-2-545,2-1-641,2 0-1569,0-10-3203</inkml:trace>
  <inkml:trace contextRef="#ctx0" brushRef="#br0" timeOffset="4420.082">12771 3794 11275,'3'-21'438,"30"-111"3998,-29 127-4109,-1 0 0,1 0 1,0 0-1,0 0 0,1 1 0,-1-1 1,1 1-1,0 0 0,0 1 1,1-1-1,-1 1 0,1 0 0,-1 1 1,1-1-1,0 1 0,0 0 1,0 1-1,0-1 0,6 0-327,126-4-149,-112 7 384,210 18-171,-232-20-58,0 1 0,1 0-1,-1 0 1,0 0 0,1 0-1,-1 1 1,0 0 0,1 0-1,-1 0 1,0 0 0,0 1-1,0-1 1,0 1 0,0 0-1,0 1 1,-1-1 0,1 1-1,-1-1 1,0 1 0,1 0-1,-1 0 1,0 0 0,-1 1-1,1-1 1,0 1 0,-1 0-1,0-1 1,0 1 0,0 0-1,-1 0 1,1 0 0,0 4-6,-39 242 491,25-163-530,-24 117-267,-16-77-2707,40-109 136,0-11-2392,3-6-4976</inkml:trace>
  <inkml:trace contextRef="#ctx0" brushRef="#br0" timeOffset="4803.136">15045 3799 11691,'0'0'2659,"0"0"-609,0 0 640,0 0-320,0 0-1056,0 0-738,-49 87-320,49-44-192,0 0-64,3-3-96,6 3-320,2-3-481,1-3-352,4 0-641,-2-7-1377,-2-5-2434</inkml:trace>
  <inkml:trace contextRef="#ctx0" brushRef="#br0" timeOffset="5120.496">15097 3791 7399,'3'-12'1954,"10"-40"42,-12 49-1738,0 0 0,1-1-1,0 1 1,0 0-1,0 0 1,0 0-1,0 0 1,1 1 0,-1-1-1,1 1 1,0-1-1,0 1 1,0 0 0,0 0-1,0 0 1,0 0-1,0 1 1,1-1-1,-1 1 1,1 0 0,-1 0-1,1 0 1,1 0-258,1 0 231,20-5 728,0 2 0,0 1 0,1 2 0,-1 0 0,0 1 0,24 4-959,-44-3 93,-1 0 0,1 1 0,-1-1 0,0 1 0,1 0-1,-1 0 1,0 1 0,0-1 0,-1 1 0,1 0 0,0 1-1,-1-1 1,0 1 0,0 0 0,0 0 0,0 0 0,0 1-1,-1-1 1,0 1 0,0 0 0,0-1 0,-1 2 0,0-1-1,1 0 1,-2 0 0,2 5-93,2 5 3,-1 1-1,-1 0 1,0 0-1,-1 0 1,-1 0 0,0 0-1,-1 1 1,-3 13-3,-2-10 27,-2 0 0,0-1 1,-2 0-1,0-1 1,-1 0-1,0 0 0,-2-1 1,0 0-1,-1-1 1,0-1-1,-1 0 0,-1-1 1,-1 0-1,0-1 1,-14 9-28,-79 56-1683,30-41-7610,55-31-359</inkml:trace>
  <inkml:trace contextRef="#ctx0" brushRef="#br0" timeOffset="5542.91">16837 4095 7719,'0'0'4485,"0"0"-2724,0 0 1026,0 0-449,0 0-993,25 80-640,-22-54-481,-3 1-160,3-1-64,1 1-32,0-3-512,2-1-705,-1-6-1346,-1-4-2658</inkml:trace>
  <inkml:trace contextRef="#ctx0" brushRef="#br0" timeOffset="5904.683">16858 4118 224,'0'0'9812,"0"0"-6363,0 0-1522,-3-13 123,-5-38-662,8 49-1347,1 0-1,0 1 1,-1-1 0,1 1 0,0 0 0,0-1-1,0 1 1,0 0 0,0-1 0,0 1 0,1 0-1,-1 0 1,0 0 0,1 0 0,-1 0 0,1 0-1,-1 1 1,1-1 0,-1 0 0,1 1 0,-1-1-1,1 1 1,0 0 0,-1-1 0,1 1 0,0 0-1,-1 0 1,1 0 0,0 0 0,-1 0-1,1 0 1,-1 1 0,1-1 0,0 1 0,0-1-41,4 0 77,487-8 1119,-437 5-1088,31 0 196,0-5 0,-1-2 0,33-12-304,-178 43 2477,45-13-2441,-1 0 1,2 1 0,-1 0-1,1 1 1,1 1-1,0 0 1,0 0 0,1 1-1,1 1 1,0 0-1,1 0 1,0 1 0,1 0-1,0 1 1,1-1-1,1 2 1,1-1 0,0 0-1,1 1 1,0 0-1,1 2-36,-2 78-1665,18 46-5078,-11-130-2145</inkml:trace>
  <inkml:trace contextRef="#ctx0" brushRef="#br0" timeOffset="6286.248">19159 4374 14157,'0'0'1885,"2"-14"-102,3-46 107,-5 59-1773,0-1 0,0 0 0,-1 1 0,1-1 0,0 0 0,-1 1 0,1-1 0,-1 1 0,1-1 0,-1 1 0,0-1 0,1 1 0,-1-1 0,0 1 0,0 0 0,0-1 0,0 1 0,-1 0 0,1 0 0,0 0 0,0 0 0,-1 0 0,1 0 0,0 0 0,-1 0 1,1 1-1,-1-1 0,1 0 0,-1 1 0,1-1 0,-1 1 0,0 0 0,1 0 0,-1-1 0,0 1 0,1 0 0,-1 0 0,1 0 0,-1 1 0,0-1 0,1 0 0,-1 1 0,1-1 0,-1 1 0,0-1 0,1 1 0,-1 0 0,1-1 0,0 1 0,-1 0 0,1 0 0,0 0-117,-5 7 16,1 0 0,1 1 0,-1-1 0,1 1 0,1 0 1,0 0-1,0 0 0,1 0 0,0 0 0,0 1 0,1-1 0,0 0 0,1 1 0,0-1 0,0 1 0,1-1 0,1 1 0,1 6-16,33 118-3337,5-54-5343,-30-66 3064</inkml:trace>
  <inkml:trace contextRef="#ctx0" brushRef="#br0" timeOffset="6619.559">19187 4350 8232,'0'-23'1278,"0"0"1,2 0-1,0 1 0,2-1 1,1 1-1,2-6-1278,-5 22 244,-1 1 1,1-1-1,0 1 1,1 0-1,0 0 1,-1 0-1,2 0 1,-1 0-1,0 0 1,1 1-1,0 0 1,0 0-1,0 0 0,1 0 1,-1 1-1,1-1 1,0 1-1,0 0 1,0 1-1,0-1 1,1 1-1,-1 0 1,1 0-1,-1 1 0,1 0 1,0 0-1,-1 0 1,2 0-245,240 17 827,-50 27-106,-191-42-683,0 0 1,1 0-1,-1 1 1,0 0-1,-1 0 1,1 0-1,0 1 0,-1 0 1,1 0-1,-1 0 1,0 1-1,0-1 1,0 1-1,-1 0 1,1 1-1,-1-1 0,0 1 1,0 0-1,-1 0 1,1 0-1,-1 1 1,0-1-1,0 1 0,-1 0 1,0 0-1,0 0 1,0 0-1,-1 0 1,0 0-1,0 0 1,-1 0-1,1 0 0,-1 1 1,0-1-1,-1 0 1,0 0-1,0 0 1,0 0-1,-1 0 0,0 1-38,-10 10 249,0 0 1,-1-1-1,0-1 0,-2 0 0,0-1 0,0-1 0,-1 0 0,-13 7-249,21-14 63,-67 45 19,-3-3 0,-2-4 0,-12 2-82,-6 4-1426,28-19-4190,42-20-838</inkml:trace>
  <inkml:trace contextRef="#ctx0" brushRef="#br1" timeOffset="11521.263">6390 8022 14382,'20'-13'843,"336"-204"-501,-164 110-102,58-32 785,64-33 443,66-30-267,72-35-635,67-32-331,60-30-32,54-26 176,48-20 203,3267-1484 5188,249 111-3293,-3440 1427-2300,-53 22-108,-62 18-101,-71 21-59,-73 21-277,-77 26 64,-75 24 95,-80 24 49,-71 23 144,-169 97 28,0-1-1,-1-2 1,-1 0-1,-1-2 0,-1 0 1,-1-2-1,12-14-11,-31 34 9,0-1 0,0 1-1,0-1 1,-1 1 0,1-1 0,-1 0-1,1 0 1,-1 0 0,0 0 0,0 0-1,0 0 1,-1 0 0,1 0-1,-1 0 1,1 0 0,-1-1 0,0 1-1,-1 0 1,1 0 0,0 0 0,-1 0-1,1 0 1,-1 0 0,0 0-1,0 0 1,-1 0 0,1 0 0,0 0-1,-1 0 1,0 1 0,0-1 0,1 0-1,-2 1 1,1 0 0,0 0-1,0-1 1,-1 1 0,1 0 0,-1 1-1,0-1 1,1 0 0,-1 1 0,0 0-1,0-1 1,0 1 0,0 0-1,0 1 1,0-1 0,0 0 0,0 1-1,0 0 1,-2 0-9,-32-8 39,-1 1-1,0 3 1,0 1-1,0 2 1,0 1-1,0 2 1,0 2 0,0 2-1,-29 7-38,29-6-31,-1 2 0,1 2 0,1 1 0,0 2 0,-19 11 31,53-24 3,1-1-1,0 1 1,-1 0-1,1 0 1,0 0-1,0 0 1,0 0-1,-1 0 0,1 1 1,0-1-1,1 1 1,-1-1-1,0 1 1,0 0-1,1 0 1,-1 0-1,1 0 1,-1 0-1,1 0 1,0 0-1,0 0 0,0 0 1,0 1-1,0-1 1,1 0-1,-1 1 1,1-1-1,-1 0 1,1 1-1,0-1 1,0 1-1,0-1 1,0 1-1,0-1 1,1 0-1,-1 1 0,1-1 1,-1 1-1,2 0-2,86 54 43,193 48 420,-228-90-368,1 2 0,-2 3-1,-1 1 1,0 3 0,-2 2 0,-1 3-1,37 28-94,-72-47-12,0 1 0,-1 1-1,0 0 1,-1 1 0,0 0-1,-1 1 1,-1 0 0,0 0-1,-1 1 1,0 0-1,-2 1 1,1-1 0,-2 1-1,0 1 1,-1-1 0,-1 1-1,0-1 1,-1 1 0,-1 4 12,-1 6-347,-2 0 0,-1-1-1,-1 1 1,-1-1 0,-2 0 0,0 0 0,-2 0 0,-1-1 0,0-1 0,-8 11 347,-93 140-6181,-35-6-5062</inkml:trace>
  <inkml:trace contextRef="#ctx0" brushRef="#br1" timeOffset="12105.327">6955 7215 4324,'0'0'10656,"0"0"-7822,-2 16-2054,-6 29-5,-1 0 0,-2-1 1,-2-1-1,-9 16-775,-33 55 203,-6-3-1,-4-2 1,-73 89-203,55-78 289,54-52 95,29-67-368,1 0-1,-1 0 0,0 0 0,1 0 0,-1 0 0,1 0 1,-1-1-1,1 1 0,-1 0 0,1 0 0,-1 0 1,1-1-1,0 1 0,0 0 0,-1-1 0,1 1 0,0 0 1,0-1-1,0 1 0,0-1 0,0 1 0,0-1 0,0 0 1,-1 1-1,1-1 0,0 0 0,0 0 0,0 0 0,1 1 1,-1-1-1,0 0 0,0 0 0,0-1 0,0 1 1,0 0-1,0 0 0,0 0 0,0-1 0,0 1 0,0-1-15,6 1 61,24-3 161,-1-1 0,-1-1 0,1-1 0,-1-2 0,28-11-222,-23 7 203,178-57 781,-12 0-931,4 9 0,2 9-1,52 0-52,-245 49-166,7-2-540,1 1-1,-1 1 0,0 1 1,1 1-1,-1 0 1,1 2-1,-1 0 1,19 5 706,-8 10-3508,-18 3-3720</inkml:trace>
  <inkml:trace contextRef="#ctx0" brushRef="#br1" timeOffset="12714.097">12199 2482 13581,'0'0'2226,"0"0"176,0 0 428,0 0-231,0 0-874,-3 14-524,-6 121 278,11-112-1356,2 38-13,2 0-1,4 0 1,1-1 0,4-1 0,10 24-110,-22-72-68,1 0 0,1-1 0,0 0 0,0 0 0,1 0 1,0 0-1,0-1 0,1 0 0,1-1 0,-1 1 0,1-1 0,1-1 0,-1 0 0,1 0 0,1 0 0,-1-1 0,1-1 0,0 0 0,1 0 0,-1-1 0,1 0 0,10 2 68,-8-4-126,-1-2-1,1 1 1,-1-2-1,1 0 1,-1 0-1,1-1 1,-1 0-1,0-1 1,0-1-1,0 0 1,0-1-1,-1 0 1,0 0 0,0-1-1,0-1 1,0 0-1,-1-1 1,-1 1-1,1-2 1,-1 1-1,0-2 1,0 0 126,3-5-26,-1 0 0,0-1 0,-1 0 0,0-1 0,-2 0 1,0-1-1,-1 1 0,0-2 0,-2 1 0,0 0 1,-1-1-1,-1 0 0,-1 0 0,0-5 26,-2 7 143,0 0 1,-1 0-1,-1-1 1,-1 1-1,0 1 0,-1-1 1,-1 0-1,0 1 0,-2 0 1,1 0-1,-2 1 1,0 0-1,-1 0 0,-4-3-143,7 9 27,0 1 0,-1 0-1,0 1 1,-1 0 0,1 0-1,-2 0 1,1 1 0,-1 0 0,1 1-1,-2 0 1,1 1 0,0-1-1,-1 2 1,0-1 0,0 1-1,0 1 1,0 0 0,0 0-1,-1 1 1,1 1 0,0-1 0,-1 2-1,1-1 1,-3 2-27,-2 0-231,1 2 1,0 0-1,-1 0 0,1 1 1,1 1-1,-1 1 1,1 0-1,0 0 0,0 1 1,1 1-1,0 0 0,1 1 1,-3 3 230,-32 42-3874,16 7-3540,20-28-3647</inkml:trace>
  <inkml:trace contextRef="#ctx0" brushRef="#br1" timeOffset="13043.984">12874 2468 10698,'0'0'4890,"0"0"-3075,0 0-608,0 0-33,11 16-379,71 110-298,-73-106-563,1-2 0,1 1 0,0-1 1,2-1-1,0 0 0,0-1 0,2 0 0,0-1 0,1-1 1,0-1-1,1 0 0,1-1 0,0 0 0,0-2 0,10 4 66,-23-13-32,0 0 0,0 0 0,0 0 0,-1 0 0,1-1 0,0 0 0,0 0 0,0-1 0,0 1 0,0-1 0,0 0 0,-1 0 0,1-1-1,0 1 1,-1-1 0,1 0 0,-1 0 0,0-1 0,1 1 0,-1-1 0,0 0 0,-1 0 0,1 0 0,0-1 0,-1 1 0,0-1 0,0 0 0,0 0 0,0 0-1,1-4 34,3-5 158,0 0 1,-2-1-1,1 0 1,-2 0 0,0-1-1,0 1 1,-1-1 0,-1 0-1,0-10-159,0-2 447,-2 1-1,0-1 1,-2 1 0,-1-1-1,-1 1 1,-1 0-1,-2 0 1,0 1-1,-2 0 1,0 0-1,-2 1 1,-1 0-1,-1 1 1,-12-17-447,-31-4-575,54 44 404,1 0-1,-1 0 1,1 0-1,-1 0 1,1 0 0,-1 0-1,1 1 1,-1-1-1,1 0 1,-1 1 0,1 0-1,-1-1 1,1 1-1,0 0 1,0-1 0,-1 1-1,1 0 1,0 0-1,0 0 1,0 0 0,0 0-1,0 1 1,0-1-1,0 0 1,0 0-1,0 1 1,1-1 0,-1 0-1,1 1 1,-1-1-1,0 1 172,-8 25-4687</inkml:trace>
  <inkml:trace contextRef="#ctx0" brushRef="#br1" timeOffset="13734.539">13707 2196 13773,'0'0'4014,"0"0"-2642,0 0-90,0 0 287,0 0-512,0 0-448,0 0 37,0 0-118,9 2-325,52 23-112,-59-22-93,1 0 1,0-1-1,0 1 1,0-1-1,0 1 0,0-1 1,0 0-1,0 0 1,1-1-1,-1 1 1,1-1-1,0 0 0,-1 0 1,1 0-1,0 0 1,-1 0-1,1-1 1,0 0-1,0 1 0,0-2 1,0 1-1,-1 0 1,1-1-1,0 0 1,0 1-1,-1-1 0,1-1 1,-1 1-1,1-1 1,-1 1-1,1-1 1,-1 0-1,0 0 0,0-1 2,52-63 188,-53 60 3,0 1 0,0-1 0,0 0 0,-1 0 0,0 0-1,0 0 1,0 0 0,-1 0 0,0 0 0,0 0 0,-1 0 0,0 0 0,0 0 0,0 0 0,-1 0 0,1 0 0,-1 0 0,-1 0 0,1 1 0,-1 0 0,0-1 0,0 1 0,-1 0 0,0 0 0,1 1 0,-2-1 0,1 1 0,0 0 0,-1 0 0,0 0 0,-2-1-191,-1 1 42,0 1 0,0-1 1,-1 2-1,1-1 1,0 1-1,-1 1 0,0-1 1,1 2-1,-1-1 1,0 1-1,1 0 1,-1 1-1,0 0 0,1 0 1,-1 1-1,1 0 1,0 1-1,-1-1 0,1 2 1,0-1-1,1 1 1,-1 0-1,1 1 1,-1 0-1,1 0 0,1 1 1,-1-1-1,1 1 1,0 1-1,0-1 1,1 1-1,0 0 0,0 0 1,1 1-1,0-1 1,0 1-1,-2 5-42,-1-2-79,0 0 0,0 1 1,1 0-1,1 0 0,0 0 0,0 1 0,2-1 1,-1 1-1,1 0 0,1 0 0,1 0 1,0 0-1,0 1 0,1-1 0,1 0 0,0 0 1,1 0-1,0 1 0,1-2 0,1 1 0,0 0 1,1-1-1,0 0 0,1 0 0,0 0 1,1-1-1,0 1 0,0-2 0,9 10 79,-6-13-263,0 0 0,0 0 0,0-1 1,1 0-1,0-1 0,0 0 0,1-1 0,-1 0 0,1-1 0,0 0 0,0-1 0,0 0 0,0-1 0,0 0 0,1-1 1,-1 0-1,0-1 0,0-1 0,0 0 0,0 0 0,0-1 0,-1-1 0,1 0 0,-1 0 0,0-1 0,0-1 0,0 0 1,-1 0-1,0-1 0,0-1 0,0 1 0,0-3 263,10-8 7,-1 0 1,-1-2-1,0 0 0,-2-1 0,0-1 1,-2 0-1,0-1 0,-2-1 1,0 0-1,-2 0 0,-1-1 1,1-6-8,0-6 783,-1 0 0,-3 0 0,-1-1 0,-1 1 1,-2-10-784,-1 20 674,0 15-345,0 1 0,0-1-1,-1 0 1,-1 0-1,0 0 1,0 1-1,-1-1 1,-1 1 0,0-1-1,0 1 1,-1 0-1,-3-6-328,7 18 21,0-1-1,0 0 1,0 1-1,-1-1 0,1 1 1,0-1-1,0 0 1,0 1-1,0-1 1,0 0-1,-1 1 0,1-1 1,0 0-1,0 1 1,0-1-1,-1 0 1,1 1-1,0-1 0,0 0 1,-1 0-1,1 1 1,0-1-1,-1 0 0,1 0 1,0 0-1,-1 1 1,1-1-1,0 0 1,-1 0-1,1 0 0,-1 0 1,1 0-1,0 0 1,-1 0-1,1 0 0,-1 0 1,1 0-1,0 0 1,-1 0-1,1 0 1,0 0-1,-1 0 0,1 0 1,-1 0-1,1-1 1,0 1-1,-1 0 0,1 0 1,0 0-1,-1-1 1,1 1-1,0 0 1,0 0-1,-1-1 0,1 1 1,0 0-1,0-1 1,-1 1-1,1 0 1,0-1-1,0 1 0,0 0 1,0-1-1,-1 1 1,1-1-21,-3 33 167,5-16-146,1 0 0,0 0 0,1 0 0,1 0 0,0-1 0,1 0 0,1 0 0,1 0 0,0-1 0,0 0-1,8 8-20,29 57-59,19 40-2055,-68-142 1815,-6-3 423,0-1 0,1 0 1,2 0-1,1-1 0,1 0 0,1 0 1,1 0-1,2 0 0,1-1 0,1 1 1,4-17-125,-4 37-31,1 0 1,1 0 0,0 0 0,0 0 0,0 1-1,1-1 1,0 1 0,0 0 0,1 0-1,0 1 1,0-1 0,1 1 0,-1 0 0,3-1 30,-4 4-222,1 0 1,-1 0 0,1 0 0,0 0 0,0 1 0,0 0 0,0 0 0,0 0 0,0 1 0,0-1 0,1 1 0,-1 0 0,1 1 0,2-1 221,56 6-7202,-32 2 1314</inkml:trace>
  <inkml:trace contextRef="#ctx0" brushRef="#br1" timeOffset="13988.83">14800 1490 16239,'-4'-17'4202,"-14"-58"-604,18 69-3292,-1 1 1,0-1 0,0 1-1,-1 0 1,0 0 0,0 0-1,0 0 1,0 0 0,-1 0-1,0 1 1,0-1 0,0 1-1,0-1 1,-1 1 0,0 0-1,1 1 1,-2-1 0,1 1-1,0 0 1,-1 0 0,1 0-1,-1 0 1,0 1 0,0 0-1,0 0 1,0 0 0,-3 0-307,5 3 17,0 1 0,0 0 0,0 0 1,0 0-1,1 0 0,-1 1 0,1-1 1,0 1-1,-1 0 0,1 0 0,1-1 1,-1 1-1,0 0 0,1 1 0,-1-1 1,1 0-1,0 0 0,0 1 0,0-1 1,0 0-1,1 1 0,0-1 0,-1 1 1,1-1-1,0 1 0,1 2-17,-1 29 0,2 0 0,1 0 0,2-1 0,1 1 0,2-1 0,1-1 0,2 1 0,1-2 0,2 0 0,7 13 0,3 13 0,174 408-2733,-157-346 1271,-36-66-2260,-5-50 2993,-2 12-2512,-4-10-2814,-2-4-5311</inkml:trace>
  <inkml:trace contextRef="#ctx0" brushRef="#br1" timeOffset="14259.105">14622 2085 6887,'0'0'8973,"0"0"-4835,0 0-1240,0 0-463,0 0-973,1-13-672,0 9-734,-1-2 4,0 1 0,0 0 0,1 0 0,0-1 0,0 1 0,1 0 1,-1 0-1,1 0 0,0 0 0,0 0 0,1 0 0,-1 1 0,1-1 0,0 1 0,1-1 0,-1 1 0,1 0 1,2-2-61,350-295 1382,-337 284-1375,-12 10 5,1 0 1,0 0-1,0 1 1,1 0-1,0 0 1,0 1-1,0 0 1,1 1-1,-1 0 1,1 0-1,3 0-12,-9 6 9,1-1 0,-1 1 0,0 0-1,0 0 1,0 0 0,0 1 0,0 0-1,0-1 1,0 1 0,-1 1 0,0-1 0,0 0-1,0 1 1,0 0 0,0 0 0,0-1-1,-1 2 1,0-1 0,0 0 0,0 0 0,0 1-1,-1-1 1,0 1 0,0-1 0,0 1-1,0-1 1,-1 1 0,0 2-9,1-4 0,36 220-2803,-35-191-996,-2-11-2203,0-13-837</inkml:trace>
  <inkml:trace contextRef="#ctx0" brushRef="#br1" timeOffset="14416.685">15092 1496 8776,'-5'-78'1986,"1"56"-1249,3 6 256,-1 4-417,2 2-448,0 0-128,3 5-160,8-1-1826,-2 3-7975</inkml:trace>
  <inkml:trace contextRef="#ctx0" brushRef="#br1" timeOffset="14591.144">15392 1028 14478,'0'0'4681,"0"0"-1307,0 0-192,0 0-790,0 0-1020,0 0-278,13 23-37,82 165 16,69 258-1142,-160-432-151,36 112-2686,-7-47-5414,-17-54 1193</inkml:trace>
  <inkml:trace contextRef="#ctx0" brushRef="#br1" timeOffset="14749.644">15571 1587 8456,'0'0'4324,"0"0"-1986,92-73 577,-47 45-865,3-5-833,1 1-576,-4-1-321,-2 5-256,-5 1-32,-10 5-32,-6 6-256,-12 4-225,-10 10-351,-13 2-1058,-11 7-4068</inkml:trace>
  <inkml:trace contextRef="#ctx0" brushRef="#br1" timeOffset="15623.17">6533 1461 12780,'23'-18'3502,"2"-3"-2799,128-84 1797,-140 99-2146,-5 1-133,1 0-1,0 1 1,-1 0 0,2 1-1,-1 0 1,0 0 0,1 1-1,-1 0 1,1 1 0,-1-1-1,4 2-220,-13 0 30,1 0 0,0 1 0,0-1-1,0 1 1,0-1 0,0 1-1,0-1 1,-1 1 0,1-1 0,0 1-1,0 0 1,-1 0 0,1-1 0,0 1-1,-1 0 1,1 0 0,-1 0-1,1 0 1,-1-1 0,1 1 0,-1 0-1,0 0 1,0 0 0,1 0 0,-1 0-1,0 0 1,0 0 0,0 0-1,0 0 1,0 0 0,0 0 0,0 0-1,0 0 1,0 0 0,-1 0 0,1 0-1,0 0 1,-1 0 0,1 0-1,-1 0 1,1 0 0,-1-1 0,1 1-1,-1 0-29,-65 96 908,-173 161-120,152-171-768,4 4-1,-27 43-19,46-24 43,64-109-44,-1 1 0,0-1-1,0 1 1,1-1 0,-1 1 0,1-1 0,-1 1-1,1-1 1,0 1 0,0 0 0,0-1-1,0 1 1,0-1 0,0 1 0,0 0 0,0-1-1,0 1 1,1-1 0,-1 1 0,1-1 0,-1 1-1,1-1 1,0 1 0,-1-1 0,1 1 0,0-1-1,0 0 1,0 1 0,0-1 0,0 0-1,0 0 1,1 0 0,-1 0 0,0 0 0,1 0-1,-1 0 1,0 0 0,1-1 0,-1 1 0,1 0-1,-1-1 1,1 1 0,0-1 1,76-3-28,-16-14 25,0-2 0,-2-3 0,0-2 1,49-29 2,-10 5-37,204-74-6,-298 121 40,-4 0 5,0 0-1,0 0 1,0 0-1,0 0 1,0 0-1,0 1 1,0-1 0,0 0-1,0 1 1,0-1-1,1 0 1,-1 1-1,0 0 1,0-1-1,1 1 1,-1 0-1,0 0 1,1-1-1,-1 1 1,0 0-1,1 0 1,-1 1-1,0-1 1,1 0-1,-1 0 1,0 1-1,1-1 1,-1 0-1,0 1 1,0-1 0,0 1-1,1 0 1,-1-1-1,0 1 1,0 0-1,0 0 1,0 0-1,0 0 1,0 0-1,0 0 1,-1 0-1,1 0 1,0 0-1,0 0 1,-1 0-1,1 0 1,-1 1-1,1-1 1,-1 0-1,1 0 1,-1 1-2,-6 12 4,-1-1 1,-1-1-1,0 1 0,0-1 1,-1-1-1,-1 1 1,0-2-1,0 1 0,-8 5-4,-6 7 73,-171 160 36,-38 16-109,-33 29 121,214-174-73,54-49-112,77-43-321,-33 9 373,328-203 382,27 7-370,-388 219 16,23-14 12,1 2-1,0 1 1,2 2 0,-1 2 0,32-6-28,-69 18-1,-1 1 0,1-1 1,0 0-1,-1 1 0,1-1 0,0 1 1,0 0-1,-1-1 0,1 1 1,0-1-1,0 1 0,0 0 0,0 0 1,-1 0-1,1-1 0,0 1 1,0 0-1,0 0 0,0 0 1,0 0-1,0 0 0,-1 0 0,1 1 1,0-1-1,0 0 0,0 0 1,0 1-1,0-1 0,-1 0 0,1 1 1,0-1-1,0 1 0,-1-1 1,1 1-1,0-1 0,-1 1 1,1 0-1,0-1 0,-1 1 0,1 0 1,-1-1-1,1 1 0,-1 0 1,0 0-1,1 0 0,-1-1 0,0 1 1,1 0-1,-1 0 0,0 0 1,0 0-1,0 0 0,0-1 0,0 1 1,0 0-1,0 0 0,0 0 1,0 0-1,0 0 0,0 0 1,-1-1-1,1 1 0,0 0 0,0 0 1,-1 0-1,1-1 0,-1 1 1,0 1 0,-100 118 448,-493 417 927,421-390-1389,113-95-46,2 2-1,2 3 1,-26 36 60,79-90 1,0 1 1,0-1 0,0 1-1,0 0 1,0 0-1,1 0 1,-1 0-1,1 0 1,0 0 0,1 1-1,-1-1 1,1 1-1,0-1 1,0 1-1,0 0 1,0-1 0,1 3-2,23 1-22,-6-10 21,-1-1 1,1 0-1,-1-1 0,0-1 0,0 0 1,0-2-1,8-4 1,-24 11 0,519-253 1210,-73 33-167,-408 201-1076,1 3 0,1 1 0,0 2 0,1 2 0,0 1 0,31-2 33,-69 11-110,0 0 0,0 1 0,0-1 0,-1 1 0,1-1 0,0 1 0,0 0-1,0 0 1,0 0 0,0 0 0,0 1 0,0-1 0,0 1 0,0 0 0,0 0 0,0 0 0,-1 0 0,1 0 0,0 1-1,-1-1 1,1 1 0,-1 0 0,0 0 0,1 0 0,-1 0 0,0 0 0,0 0 0,0 0 0,1 3 110,1 31-5461</inkml:trace>
  <inkml:trace contextRef="#ctx0" brushRef="#br1" timeOffset="16691.849">22440 5925 8520,'-1'-15'8397,"1"12"-8172,0-3-94,-1-1 1,1 1-1,0 0 1,0-1-1,1 1 1,0 0-1,0-1 1,0 1-1,1 0 1,0 0-1,0 0 1,1 0-1,0 0 1,0 0-1,0 1 1,0 0-1,1-1 0,0 1 1,4-4-132,28-21 264,0 1 0,2 2 0,1 1-1,1 2 1,1 2 0,1 2 0,26-8-264,-36 13 221,0 1 0,1 2 1,1 1-1,0 2 0,1 2 0,-1 0 1,1 3-1,1 1 0,32 1-221,-66 2 36,-1 0 0,1 0 1,0 0-1,0 0 0,0 0 0,-1 0 0,1 1 0,0-1 0,0 1 0,-1-1 0,1 1 0,0 0 1,-1 0-1,1-1 0,-1 1 0,1 0 0,-1 1 0,1-1 0,-1 0 0,0 0 0,0 0 1,1 1-1,-1-1 0,0 1 0,0-1 0,0 1 0,-1-1 0,1 1 0,0 0 0,0-1 1,-1 1-1,1 0 0,-1 0 0,0 1-36,-27 60 598,-4-28-316,-2-2 0,-1-1 0,-2-1 0,-1-2 0,-27 15-282,34-23 79,-449 308 477,345-209-540,106-73 28,27-46-43,1 0-1,0 0 0,0 0 0,0 1 0,-1-1 0,1 0 0,0 0 0,0 0 0,0 0 0,1 0 0,-1 0 0,0 1 0,0-1 0,1 0 1,-1 0-1,0 0 0,1 0 0,-1 0 0,1 0 0,0 0 0,-1 0 0,1 0 0,0 0 0,-1-1 0,1 1 0,0 0 0,0 0 0,0-1 1,0 1-1,0 0 0,0-1 0,0 1 0,0-1 0,0 1 0,0-1 0,0 0 0,0 1 0,0-1 0,0 0 0,0 0 0,0 0 0,1 1 1,-1-1-1,0-1 0,34 3 11,0-1 1,0-2-1,-1-2 0,1-1 1,-1-2-1,0-1 1,0-1-1,0-3-11,20-2 10,124-32 23,-59 13 47,0 6 0,2 4-1,12 5-79,-99 17 123,-31 9-54,-82 45 268,-482 206 720,155-61-934,337-147-27,69-52-96,0 1 1,0 0-1,0-1 1,0 1 0,0 0-1,0-1 1,0 1-1,0-1 1,0 1 0,0 0-1,1-1 1,-1 1 0,0 0-1,0-1 1,1 1-1,-1-1 1,0 1 0,1-1-1,-1 1 1,0-1-1,1 1 1,-1-1 0,1 1-1,-1-1 1,1 1-1,-1-1 1,1 0 0,-1 1-1,1-1 1,-1 0-1,1 1 1,0-1 0,-1 0-1,1 0 1,0 0-1,-1 0 1,1 1 0,-1-1-1,1 0 1,0 0-1,-1 0 1,1 0 0,0 0-1,-1-1 1,1 1-1,0 0 1,-1 0 0,1 0-1,-1 0 1,1-1-1,0 1 1,-1 0 0,1-1-1,-1 1 0,4 0 0,55-2-19,1-3 1,-1-2-1,0-3 1,48-14 18,-1 1 36,447-92 167,-450 104-139,-104 11-65,0 1 0,0-1 1,1 0-1,-1 1 0,1-1 0,-1 0 0,0 1 0,1-1 0,-1 1 0,1-1 0,-1 1 1,1-1-1,-1 1 0,1-1 0,-1 1 0,1-1 0,0 1 0,-1 0 0,1-1 0,0 1 1,-1 0-1,1-1 0,0 1 0,0 0 0,0 0 0,0-1 0,0 1 0,0 0 0,0-1 1,0 1-1,0 0 0,0 0 0,0-1 0,0 1 0,0 0 0,0-1 0,1 1 0,-1 0 1,0-1-1,1 1 0,-1 0 0,0-1 0,1 1 0,-1-1 0,1 1 0,-1 0 0,1-1 0,-1 1 1,1-1-1,-1 0 0,1 1 0,0-1 0,-1 1 0,1-1 0,-1 0 0,1 1 0,0-1 1,0 0-1,-1 0 0,1 0 0,0 0 0,-1 1 0,1-1 0,0 0 0,0 0 0,0 0 2,-24 19 59,0 0 0,-2-1 1,0-2-1,-1 0 0,-17 6-60,0 2 13,-178 116-135,183-100 101,37-39 20,1 0 0,-1-1 1,1 1-1,-1 0 0,1 0 0,0 0 1,-1 0-1,1-1 0,0 1 1,0 0-1,-1 0 0,1 0 0,0 0 1,0 0-1,0 0 0,0 0 0,0 0 1,0-1-1,0 1 0,1 0 1,-1 0-1,0 0 0,0 0 0,1 0 1,-1 0-1,1-1 0,-1 1 0,0 0 1,1 0-1,0-1 0,-1 1 1,1 0-1,-1 0 0,1-1 0,0 1 1,-1-1-1,1 1 0,0-1 0,0 1 1,0-1-1,-1 1 0,1-1 1,0 0-1,0 1 0,0-1 0,0 0 1,0 0-1,0 0 0,-1 1 0,1-1 1,0 0-1,1 0 1,28 4-22,0-2-1,0 0 1,1-2 0,-1-2 0,0 0 0,30-7 22,420-60-33,-480 70 34,-1 0-1,0-1 0,1 1 0,-1 0 0,1-1 0,-1 1 0,1 0 0,0-1 0,-1 1 0,1 0 1,0 0-1,-1 0 0,1-1 0,0 1 0,0 0 0,0 0 0,0 0 0,0 0 0,0 0 0,0-1 1,0 1-1,0 0 0,0 0 0,0 0 0,0 0 0,1 0 0,-1-1 0,0 1 0,1 0 0,-1 0 1,1-1-1,-1 1 0,1 0 0,-1-1 0,1 1 0,-1 0 0,1-1 0,-1 1 0,1-1 0,0 1 0,0-1 1,-1 1-1,1-1 0,0 1 0,0-1 0,-1 0 0,1 1 0,0-1 0,0 0 0,0 0 0,0 1 1,-1-1-1,1 0 0,0 0 0,1 0 0,-171 103 364,121-78-312,-326 168-449,118-73-3081,39-28-2939</inkml:trace>
  <inkml:trace contextRef="#ctx0" brushRef="#br1" timeOffset="32850.072">12362 5935 5733,'33'-169'8707,"-21"0"7858,-51 610-15678,-16 7-6562,39-332 1628,-1-14-2556</inkml:trace>
  <inkml:trace contextRef="#ctx0" brushRef="#br1" timeOffset="33136.019">12107 6798 2370,'-8'-16'10095,"-26"-55"-5744,33 68-3911,-1-1 1,0 1-1,1 0 1,-1-1-1,0 1 0,-1 0 1,1 0-1,0 1 1,-1-1-1,0 0 0,1 1 1,-1-1-1,0 1 1,0 0-1,-1 0 1,1 0-1,0 1 0,-2-2-440,4 4 112,-1 0-1,1 0 0,0 0 0,1 0 0,-1 0 1,0 0-1,0 1 0,0-1 0,1 0 0,-1 0 0,0 1 1,1-1-1,-1 0 0,1 1 0,0-1 0,-1 0 1,1 1-1,0-1 0,0 0 0,0 1 0,0-1 1,0 1-1,0-1 0,0 0 0,0 1 0,1-1 0,-1 1 1,1-1-1,-1 0-111,4 15 34,1 0 0,0 0 1,1 0-1,1-1 0,1 0 0,0-1 1,1 0-1,0 0 0,1 0 0,0-2 1,2 1-1,3 2-34,-5-2-2,1-1-1,0-1 1,1 0 0,0 0-1,1-2 1,0 1 0,1-2-1,0 1 1,0-2 0,1 0-1,0-1 1,0 0 0,0-1-1,1-1 1,0-1 0,0 0-1,0-1 1,0 0 0,0-1-1,0-1 1,0-1 0,0 0-1,9-3 3,-12-1 15,0-1 0,0-1 0,-1 0-1,0-1 1,0 0 0,-1-1 0,0-1-1,0 1 1,-1-2 0,0 1 0,-1-1-1,0-1 1,-1 0 0,0 0-1,-1 0 1,-1-1 0,0 0 0,0 0-1,-1-1 1,-1 0 0,0 0 0,-1 0-1,-1 0 1,0 0 0,-1-7-15,0 20-38,0-1 1,0 0 0,0 1-1,-1-1 1,1 0 0,-1 1-1,1-1 1,-1 0 0,0 0-1,1 1 1,-1-1-1,0 0 1,0 0 0,0 0-1,-1 1 1,1-1 0,0 0-1,-1 0 1,1 1-1,-1-1 1,1 0 0,-1 1-1,0-1 1,0 1 0,0-1-1,0 0 1,0 1 0,0 0-1,0-1 1,0 1-1,-1 0 1,1 0 0,0-1-1,-1 1 1,1 0 0,-1 0-1,1 1 1,-1-1-1,0 0 1,1 0 0,-1 1-1,0-1 1,0 1 0,1 0-1,-1-1 1,0 1 0,0 0-1,0 0 38,-44 23-5536,23-2-101</inkml:trace>
  <inkml:trace contextRef="#ctx0" brushRef="#br1" timeOffset="33830.8">11688 8255 14926,'13'-141'4148,"-10"-4"5050,-22 215-8258,-102 561-2304,114-589 827,-4 82-701,11-123 1238,0-1 0,1 0 0,-1 1 0,1-1 0,-1 0 0,0 0 0,1 1 0,-1-1 1,1 0-1,-1 0 0,1 0 0,-1 1 0,0-1 0,1 0 0,-1 0 0,1 0 0,-1 0 0,1 0 0,-1 0 1,1 0-1,-1 0 0,1 0 0,-1 0 0,1 0 0,-1 0 0,1-1 0,-1 1 0,0 0 0,1 0 0,-1 0 1,1-1-1,-1 1 0,1 0 0,-1 0 0,0-1 0,1 1 0,-1 0 0,0-1 0,1 1 0,-1-1 1,0 1-1,0 0 0,1-1 0,-1 1 0,0-1 0,0 1 0,0 0 0,1-1 0,-1 1 0,0-1 0,0 1 1,0-1-1,0 1 0,0-1 0,0 1 0,0-1 0,0 1 0,57-112 1466,-44 81-1227,1 1-1,2 0 1,1 1-1,2 0 1,0 2-1,2 0 0,1 2 1,15-14-239,-34 36 11,0-1 0,0 1-1,0 1 1,0-1 0,0 0 0,1 1 0,-1 0 0,1-1 0,0 1 0,0 1-1,-1-1 1,1 1 0,0-1 0,0 1 0,1 0 0,-1 1 0,0-1-1,0 1 1,0-1 0,1 1 0,-1 1 0,0-1 0,0 0 0,0 1 0,0 0-1,0 0 1,0 0 0,4 2-11,-2 5 0,0 0 0,-1 1 0,0 0 0,0-1 0,-1 2 0,0-1 0,0 0 0,-1 1 0,-1 0 0,1-1 0,-2 1 0,1 0 0,-1 0 0,-1 10 0,4 1-34,-1 1-1,-2-1 1,0 1-1,-1 0 0,-1-1 1,-1 1-1,-1-1 1,0 0-1,-2 0 1,-1 0-1,0 0 1,-2-1-1,0 0 1,-1-1-1,-1 1 0,-1-2 1,-12 16 34,18-30-20,1 0 1,-1 0-1,-1 0 1,1-1-1,0 1 1,-1-1-1,0-1 1,0 1-1,1-1 1,-2 0-1,1-1 0,0 1 1,0-1-1,0 0 1,-1-1-1,1 1 1,0-1-1,-1-1 1,1 1-1,0-1 1,0 0-1,-1 0 0,1-1 1,0 0-1,0 0 1,0 0-1,1-1 1,-6-3 19,2 1-31,-1 0-1,1-1 1,1 0 0,-1 0 0,1-1 0,0-1-1,1 1 1,-1-1 0,2 0 0,-1-1 0,1 1-1,0-1 1,1-1 0,0 1 0,0-1 0,-2-9 31,4 10-329,0 1 0,1-1 0,0 1 1,0-1-1,1 0 0,0 0 0,0 0 0,1 0 1,0 0-1,1 0 0,0 0 0,1 0 1,-1 0-1,2 1 0,-1-1 0,1 1 0,1-1 1,-1 1-1,1 0 0,1 0 0,0 1 1,0-1-1,0 1 0,1 0 0,0 0 1,0 1-1,1 0 0,-1 0 0,7-4 329,15-3-6801</inkml:trace>
  <inkml:trace contextRef="#ctx0" brushRef="#br1" timeOffset="34080.064">12390 8450 21492,'0'0'2824,"0"0"-582,0 0-181,0 0-742,0 0-503,0 0-239,0 0-278,-9 11-139,6-7-151,-4 4 8,0 1 0,1 0-1,0 0 1,0 0 0,1 1 0,0 0 0,1 0-1,0 0 1,-1 8-17,-13 146-684,32-57-4061,10-53-4634,-13-39 597</inkml:trace>
  <inkml:trace contextRef="#ctx0" brushRef="#br1" timeOffset="34264.867">12580 8198 13677,'-10'-92'3459,"3"74"-1121,3 4-288,1 8-865,3 6-832,3 6-353,5 12-32,8 8-1313,0 4-1282,2 0-3491</inkml:trace>
  <inkml:trace contextRef="#ctx0" brushRef="#br1" timeOffset="34832.353">13093 8431 18225,'0'0'6081,"2"-15"-2996,5-48-955,-8 61-2070,1 0-1,0 0 0,-1 1 1,1-1-1,-1 0 0,0 1 1,1-1-1,-1 0 0,0 1 1,0-1-1,0 1 0,0-1 1,0 1-1,-1-1 0,1 1 1,0 0-1,-1 0 0,1 0 1,0 0-1,-1 0 0,1 0 1,-1 0-1,0 0 1,1 0-1,-1 1 0,0-1 1,0 1-1,1-1 0,-1 1 1,0 0-1,0-1 0,0 1 1,1 0-1,-1 0 0,0 1 1,0-1-1,0 0 0,1 0 1,-2 1-60,-3-1 61,-2 1-46,0-1 1,1 2 0,-1-1-1,0 1 1,1 0 0,0 1-1,-1-1 1,1 1-1,0 1 1,0 0 0,1 0-1,-1 0 1,1 1-1,0-1 1,0 2 0,0-1-1,1 1 1,-1-1-1,2 2 1,-1-1 0,-3 6-16,-3 5-92,1 0 0,0 1 0,1 0 0,1 1 1,1 0-1,1 1 0,-4 16 92,7-24-264,1 0-1,0 0 1,0 0 0,1 1 0,1-1-1,0 0 1,1 0 0,0 0 0,0 1-1,2-1 1,-1 0 0,2-1 0,-1 1-1,2-1 1,0 1 0,0-1 0,1 0-1,0-1 1,0 0 0,6 6 264,-10-14-27,0-1 1,0 1-1,0-1 1,0 1-1,0-1 0,0 0 1,1 0-1,-1 0 1,0 0-1,1 0 1,-1 0-1,1-1 0,-1 1 1,1-1-1,-1 0 1,1 0-1,-1 0 0,1 0 1,-1 0-1,1 0 1,-1-1-1,1 1 1,-1-1-1,1 0 0,-1 0 1,0 0-1,1 0 1,-1 0-1,0 0 1,0 0-1,0-1 0,2 0 27,60-58 792,163-216 4381,-227 277-5153,0-1 1,0 1-1,0-1 1,0 0-1,0 1 0,0-1 1,0 0-1,0 1 1,1-1-1,-1 0 0,0 1 1,0-1-1,1 0 1,-1 1-1,0-1 0,0 0 1,1 0-1,-1 1 1,0-1-1,0 0 0,1 0 1,-1 0-1,0 1 1,1-1-1,-1 0 0,1 0 1,-1 0-1,0 0 1,1 0-1,-1 0 0,0 0 1,1 0-1,-1 0 1,1 0-1,-1 0 0,0 0-20,-1 5 13,-28 133 110,27-120-49,1-15-174,0 1 0,0 0-1,1-1 1,-1 1 0,1 0 0,-1 0 0,1-1 0,1 1 0,-1 0 0,0 0 0,1-1 0,0 1-1,0 0 1,0-1 0,0 1 0,0-1 0,1 1 0,0-1 0,0 1 0,0-1 0,0 0 0,0 0-1,0 0 1,1 0 0,0-1 0,-1 1 0,1-1 0,0 1 0,0-1 100,11 0-45,0 0-1,0-1 1,-1 0 0,1-1 0,0-1-1,0 0 1,0-1 0,-1 0 0,1-1-1,-1-1 1,0 0 0,0-1 0,0 0-1,0-1 1,-1-1 0,0 0 0,0 0-1,-1-1 1,0-1 0,-1 0 0,5-4 45,21-18 232,-2 0-1,-1-3 1,-1 0 0,-2-2 0,-2-1 0,-1-2 0,-2-1 0,-2 0 0,7-20-232,-29 58 8,3-5 29,0-1 0,0 0 0,-1 0 0,0 0 0,0 0 1,-1-1-1,0 1 0,-1 0 0,0-1 0,0 0 0,-1-7-37,0 15 12,0-1 0,0 1-1,0 0 1,-1 0-1,1 0 1,-1-1 0,1 1-1,-1 0 1,1 0 0,-1 0-1,1 0 1,-1 0 0,0 0-1,0 0 1,0 0-1,0 0 1,1 0 0,-1 0-1,0 0 1,-1 1 0,1-1-1,0 0 1,0 1-1,0-1 1,0 1 0,0-1-1,-1 1 1,1-1 0,0 1-1,0 0 1,-1 0 0,1 0-1,0 0 1,0 0-1,-1 0 1,1 0 0,0 0-1,0 0 1,-1 0 0,1 1-1,0-1 1,-1 1-12,-49 24 408,41-14-537,0 1-1,2 0 1,-1 0-1,2 1 1,-1 0-1,2 0 0,0 1 1,0-1-1,1 1 1,1 1-1,0-1 1,1 1-1,1-1 1,0 1-1,1 0 1,1 0-1,0 2 130,1 12-361,2 0-1,0 0 1,2 0 0,1-1-1,1 0 1,1 0 0,2-1-1,5 10 362,33 94-3117,-48-130 3119,0 0 0,0 1 0,-1-1 0,1 0 0,0 1 1,0-1-1,-1 0 0,1 1 0,-1-1 0,1 0 0,-1 0 0,0 1 0,0-1 1,1 0-1,-1 0 0,0 0 0,0 0 0,0 0 0,0 0 0,0 0 0,0 0 1,0-1-1,0 1 0,-1 0 0,1-1 0,0 1 0,0-1 0,-1 1 0,1-1 1,0 1-1,-1-1 0,1 0 0,0 0 0,-1 0 0,1 0 0,0 0 0,-1 0 1,1 0-1,-1 0-2,-58-5 942,39 0-802,1-2 0,0 0 0,0-1 0,1-1 0,0-1 1,1-1-1,0-1 0,-12-9-140,9 0-5899,17 15-619</inkml:trace>
  <inkml:trace contextRef="#ctx0" brushRef="#br1" timeOffset="35771.136">14491 7813 9929,'0'0'3438,"4"-15"-544,10-49-60,-13 62-2577,-1 0 0,1-1-1,-1 1 1,1 0-1,-1-1 1,0 1 0,0 0-1,0-1 1,0 1-1,-1 0 1,1-1 0,0 1-1,-1 0 1,0 0 0,1-1-1,-1 1 1,0 0-1,0 0 1,0 0 0,-1 0-1,1 0 1,0 0-1,-1 0 1,1 1 0,-1-1-1,-1-1-256,-82-13 2318,69 16-2131,-539 4 921,235 4-1842,-40-17 734,-157-39-782,-183-8-337,690 55 1122,2-1 21,0 0 1,-1 1 0,1 0 0,-1 0-1,1 1 1,-1 0 0,0 0 0,1 1-1,-1 1 1,1-1 0,-1 1 0,1 0 0,0 1-1,0 0 1,0 0 0,0 1 0,1 0-1,-1 0 1,1 1 0,0 0 0,0 0 0,1 1-1,-1 0 1,1 0 0,1 0 0,-1 1-1,1 0 1,0 0 0,0 1-25,-11 44 170,2 1-1,2 0 1,-4 51-170,1-9 233,-16 90-93,-8-1-1,-8-2 1,-8-3 0,-8-2-1,-7-3 1,-60 101-140,-38 31 443,162-294-428,1 0-1,0 0 0,1 0 1,1 1-1,-1-1 1,2 1-1,0 0 1,0 0-1,1 0 0,1 12-14,2-20-1,1 1-1,-1-1 0,1 0 0,0 0 1,0 0-1,0 0 0,1 0 1,0-1-1,0 1 0,0-1 0,0 0 1,1 0-1,0-1 0,-1 1 1,1-1-1,1 0 0,-1 0 0,0-1 1,1 1-1,-1-1 0,1-1 0,0 1 1,-1-1-1,1 0 0,0 0 1,0-1-1,0 1 0,0-1 0,0-1 1,0 1-1,1-1 2,133 7-564,-1-6 0,70-12 564,-76 5-287,-39 2 262,1017-58 557,161-68-532,-1238 126 10,38-2 46,-2-4 1,1-2 0,-2-3-1,0-4 1,-1-2 0,-1-3-1,41-24-56,-90 38 15,0-1-1,0-1 0,-1-1 1,-1-1-1,-1 0 1,0-1-1,-1 0 0,0-1 1,-2-1-1,0 0 1,-1-1-1,0 0 1,-2 0-1,0-1 0,-2-1 1,0 1-1,-1-1 1,-1 0-1,-1-1 0,0-8-14,6-97 55,-5 0 0,-9-71-55,4 172 8,-42-579 211,36 533-23,-3 1 1,-3 0 0,-3 1-1,-3 0 1,-3 1 0,-4 0-197,23 64-147,-34-52 286,-4 59-5400,21 12-2032</inkml:trace>
  <inkml:trace contextRef="#ctx0" brushRef="#br0" timeOffset="71936.146">299 10051 16848,'0'0'3731,"0"0"-1633,0 0-448,0 0 154,0 0-544,0 0-518,-5 22-208,-22 156 53,28-30-1194,-3 224 439,-4-249-5397,-4-1-5615,6-85 151</inkml:trace>
  <inkml:trace contextRef="#ctx0" brushRef="#br0" timeOffset="72462.817">6 10031 14318,'-5'-164'6758,"4"146"-6524,1 0 1,1 0-1,0 0 1,1 0-1,1 1 0,1-1 1,1 1-1,0-1 1,5-7-235,-7 17 85,1 1 0,0 1 1,1-1-1,-1 1 0,1-1 1,1 1-1,-1 1 0,1-1 1,0 1-1,0 0 1,1 0-1,-1 1 0,1 0 1,0 0-1,0 0 0,1 1 1,-1 0-1,1 1 0,7-2-85,-2 0 54,-1 1 0,1 1 0,0 0 0,0 0 0,0 2-1,0-1 1,0 2 0,0-1 0,0 2 0,0 0 0,0 1-1,-1 0 1,1 0 0,-1 2 0,0-1 0,0 2 0,0-1-1,0 2 1,-1 0 0,-1 0 0,1 1 0,-1 0 0,0 0-1,-1 2 1,0-1 0,0 1 0,-1 0 0,0 1-1,-1-1 1,0 2 0,-1-1 0,0 1 0,-1 0 0,0 0-1,-1 0 1,0 4-54,-2 0-75,-1-1 0,0 1-1,-2 0 1,0-1 0,0 1 0,-2-1-1,0 0 1,0 1 0,-1-1 0,-1 0-1,-1-1 1,0 1 0,-1-1 0,0-1-1,-1 1 1,-1-1 0,0-1-1,-1 1 1,0-1 0,-3 1 75,-6 7-151,-2 0 1,-1-1-1,0-1 1,-1 0-1,-1-2 1,-1-1-1,0-1 1,-1-2-1,0 0 0,-17 4 151,-68 6 166,177 0 1051,-27-2-1031,0 1-1,-1 2 1,-1 2-1,-2 1 1,0 2 0,-2 2-1,-1 1 1,26 32-186,1-3 79,5 6-63,108 93-272,-169-156 189,0 0 1,0 0-1,1 0 0,-1-1 0,0 0 1,1 1-1,0-1 0,-1 0 0,1-1 1,0 1-1,0-1 0,0 1 1,0-1-1,0 0 0,1-1 0,-1 1 1,0-1-1,0 0 0,0 0 0,1 0 1,-1 0-1,0-1 0,0 0 0,0 0 1,0 0-1,0 0 0,0-1 1,0 1-1,0-1 0,0 0 0,-1 0 1,1-1-1,-1 1 0,2-2 67,7-16 42,-1 0 0,-1-2-1,0 1 1,-2-1 0,0 0-1,-2-1 1,0 0 0,0-12-42,0 9 360,33-200 5833,-32 269-5174,-12 293-2368,1-264-2768,3-51-4574,1-20 379</inkml:trace>
  <inkml:trace contextRef="#ctx0" brushRef="#br0" timeOffset="72752.131">1079 9759 19667,'0'0'2722,"-9"-77"-1280,16 63-546,2 8-159,8 6-641,4 4-96,-1 12-32,6 10-1537,-2 5-1634,5 10-2435,-6-3-6469</inkml:trace>
  <inkml:trace contextRef="#ctx0" brushRef="#br0" timeOffset="73049.041">1782 10202 18065,'-2'-11'494,"2"5"-169,0 0-1,0 1 0,-1-1 1,0 1-1,0-1 0,-1 1 1,0 0-1,1 0 1,-2-1-1,1 1 0,-1 1 1,1-1-1,-1 0 0,-1 0 1,1 1-1,-1 0 0,1 0 1,-1 0-1,0 0 0,-1 0 1,1 1-1,-1 0 0,-2-2-324,1 3 147,-1 0 1,1 1-1,-1-1 0,1 1 0,-1 0 0,0 1 1,0-1-1,1 1 0,-1 1 0,0-1 0,1 1 0,-1 1 1,0-1-1,1 1 0,-1 0 0,1 0 0,0 1 0,0 0 1,0 0-1,0 0 0,0 1 0,1 0 0,0 0 0,-1 0 1,-1 3-148,-10 9 2,1 0 1,1 1-1,0 1 1,2 1-1,0 0 0,-10 19-2,10-15-21,2 1-1,1 0 1,1 1 0,1 0-1,1 0 1,1 0-1,1 1 1,1 7 21,2-21-153,1 1 0,1 0 0,0 0 0,0 0 0,2 0 0,-1-1 0,2 1 1,-1 0-1,2-1 0,0 0 0,0 0 0,1 0 0,1 0 0,0-1 1,0 1-1,1-2 0,4 6 153,-9-13-38,1 1 1,-1-1 0,0 0-1,1-1 1,0 1 0,-1 0-1,1-1 1,0 0 0,0 1-1,0-1 1,1 0-1,-1-1 1,1 1 0,-1-1-1,1 1 1,-1-1 0,1 0-1,-1 0 1,1-1-1,0 1 1,0-1 0,0 0-1,-1 1 1,1-2 0,0 1-1,0 0 1,-1-1 0,1 0-1,0 0 1,-1 0-1,1 0 1,-1-1 0,1 1-1,-1-1 1,1 0 0,-1 0-1,0 0 1,0 0-1,0-1 1,0 1 0,-1-1-1,3-2 38,8-24 350,-1 0-1,-2 0 1,-1-1-1,-1 0 1,-1-1-1,0-18-349,2 2 514,85-427 2470,-78 338-2504,-16 136-458,0 0 0,0 1 0,1-1-1,-1 0 1,0 1 0,0-1-1,0 0 1,0 1 0,0-1 0,1 0-1,-1 1 1,0-1 0,0 0-1,0 1 1,1-1 0,-1 0 0,0 0-1,1 1 1,-1-1 0,0 0-1,0 0 1,1 1 0,-1-1 0,0 0-1,1 0 1,-1 0 0,1 0-1,-1 0 1,0 0 0,1 0 0,-1 0-1,0 1 1,1-1 0,-1 0-1,1 0 1,-1-1 0,0 1 0,1 0-1,-1 0 1,0 0 0,1 0 0,-1 0-1,0 0 1,1 0 0,-1-1-1,0 1 1,1 0 0,-1 0 0,0 0-1,1-1 1,-1 1 0,0 0-1,0 0 1,1-1 0,-1 1 0,0 0-1,0-1 1,0 1 0,1 0-22,-14 346 37,21-167-2191,31 84-5595,-20-194-413</inkml:trace>
  <inkml:trace contextRef="#ctx0" brushRef="#br0" timeOffset="73483.741">2511 10634 7944,'6'-42'3450,"8"-111"3233,-13 137-6343,0 1-1,-1-1 1,-1 0-1,-1 0 1,0 1-1,-1-1 1,-1 1-1,0 0 1,-1 0-1,-1 0 1,0 1-1,-1 0 1,-3-5-340,4 12 121,0 0 0,-1 1 1,0 0-1,0 0 1,0 1-1,-1 0 0,0 0 1,0 1-1,0 0 1,0 0-1,-1 1 0,0 0 1,1 1-1,-1 0 1,0 0-1,0 1 0,0 0 1,0 0-1,0 1 1,-1 0-1,1 1 1,0 0-1,0 0 0,0 1 1,1 0-1,-1 1 1,0 0-1,1 0 0,-1 1 1,1 0-1,-1 1-121,-5 2-96,1 0 0,0 1 0,1 0 0,-1 1 0,2 1 0,-1 0 0,1 0-1,1 1 1,0 0 0,0 1 0,1 0 0,1 1 0,0 0 0,1 0 0,0 0 0,1 1 0,0 0 0,1 1-1,1-1 1,0 1 0,1 0 0,1 0 0,0 4 96,4-10-75,1 0 0,0 0 0,1 0 0,-1-1 0,2 1 0,-1-1 0,1 0-1,1 0 1,-1-1 0,1 1 0,0-1 0,1 0 0,0-1 0,0 0 0,0 0 0,1 0 0,0-1 0,0 0 0,0-1-1,1 0 1,-1 0 0,1-1 0,0 0 0,0 0 0,1-1 0,-1 0 0,0-1 0,0 0 0,1 0 0,-1-1 0,6-1 75,-10 1 56,1 0 0,0-1 1,0 0-1,-1 0 0,1-1 1,-1 1-1,1-1 0,-1 0 1,1-1-1,-1 1 0,0-1 1,0 0-1,-1-1 0,1 1 1,0-1-1,-1 0 0,0 0 1,0 0-1,0 0 0,-1-1 1,1 1-1,2-6-56,46-120 4099,-45 126-1852,-3 24-1462,20 378 1858,-20-347-2651,7 86-138,-6-1 1,-11 102 145,7-229-12,-1 0 1,-1 0 0,1 0-1,-2 0 1,1 0 0,-1 0 0,-1 0-1,1 0 1,-1-1 0,-1 0-1,0 1 1,0-1 0,0 0 0,-1-1-1,-1 1 1,1-1 0,-1 0-1,0-1 1,0 1 0,-1-1 0,0 0-1,0-1 1,-1 0 0,1 0-1,-1 0 1,-3 0 11,-2-1-12,1-2 0,-1 1 1,0-2-1,0 0 0,-1 0 0,1-1 0,0-1 1,0 0-1,0-1 0,0 0 0,0-1 0,1 0 1,-1-1-1,1-1 0,0 0 0,0 0 0,0-1 1,1-1-1,0 0 0,0-1 0,1 0 0,-8-7 12,7 5-383,2 1-1,-1-2 0,1 1 1,1-1-1,0-1 0,0 1 1,1-2-1,1 1 0,0 0 0,1-1 1,0 0-1,1-1 0,-3-12 384,5 12-706,0-1 0,0 0-1,2 0 1,0 1-1,1-1 1,0 0-1,1 0 1,0 1-1,2 0 1,-1-1 0,2 1-1,0 0 1,1 1-1,0-1 1,1 1-1,0 0 1,1 1-1,1-1 707,31-37-8856</inkml:trace>
  <inkml:trace contextRef="#ctx0" brushRef="#br0" timeOffset="73879.06">3075 10219 18930,'0'0'3075,"0"0"-379,0 0-748,0 0-976,0 0-561,0 0-192,0 0-43,3 14-75,16 48-53,-17-59-43,-1 1 0,1-1 0,0 0 0,1 0-1,-1 0 1,0 0 0,1 0 0,-1 0-1,1 0 1,0-1 0,0 0 0,0 1 0,1-1-1,-1 0 1,0-1 0,1 1 0,-1 0 0,1-1-1,-1 0 1,1 0 0,0 0 0,0 0-5,2 0 17,0 2 1,0-1 1,1 0-1,-1-1 0,1 0 1,-1 0-1,1 0 0,0-1 1,-1 0-1,1 0 0,-1-1 0,1 0 1,0 0-1,-1 0 0,0-1 1,1 0-1,-1 0 0,0-1 1,0 1-1,0-1 0,0-1 1,-1 1-1,1-1 0,-1 0 0,0 0 1,0-1-1,0 1 0,-1-1 1,1 0-1,-1-1 0,0 1 1,-1-1-1,1 1 0,-1-1 0,-1 0 1,2-4-19,13-121 2637,-17 129-2620,0 0 0,0 0 0,0 0 1,-1 0-1,1 0 0,0 1 0,-1-1 0,1 0 0,-1 0 1,0 0-1,1 0 0,-1 1 0,0-1 0,0 0 1,0 1-1,-1-1 0,1 1 0,0-1 0,0 1 0,-1 0 1,1-1-1,-1 1 0,1 0 0,-1 0 0,0 0 0,1 0 1,-1 0-1,0 0 0,0 1 0,0-1 0,1 1 1,-1-1-1,0 1 0,0 0 0,0-1 0,0 1 0,0 0 1,0 0-1,0 0 0,0 1 0,0-1 0,1 0 0,-1 1 1,0-1-1,0 1 0,-1 0-17,-10 5 0,1 0 0,0 0 0,0 1 0,1 1 0,0 0 0,0 0 0,1 1 0,0 0 0,-8 10 0,12-13 0,-27 24 0,2 0 0,1 2 0,1 1 0,2 2 0,2 0 0,1 2 0,2 1 0,1 0 0,-13 35 0,31-65 0,1 0 0,-1 0 0,1 0 0,1 1 0,-1-1 0,1 0 0,1 1 0,-1-1 0,2 0 0,-1 1 0,1-1 0,0 1 0,1-1 0,0 0 0,0 0 0,1 0 0,0 0 0,0 0 0,1-1 0,0 1 0,0-1 0,1 0 0,0 0 0,0-1 0,0 1 0,1-1 0,6 5 0,6 1-3,1 0 0,0-1 0,0-1 1,1 0-1,1-2 0,-1 0 0,1-2 0,0 0 0,1-1 1,0-1-1,0-2 0,-1 0 0,1-1 0,1-1 0,19-2 3,-27 1-168,1 0-1,-1 0 0,0-2 0,1 0 1,-1 0-1,-1-2 0,1 0 0,-1 0 1,1-1-1,-1-1 0,-1-1 0,0 0 1,0 0-1,3-4 169,-9 6-589,0-1 0,0 0 0,0-1 0,-1 0 0,0 0 0,-1 0 0,1 0 0,-2-1 1,1 0-1,-1 0 0,-1 0 0,0-1 0,0 1 0,1-8 589,3-21-6102</inkml:trace>
  <inkml:trace contextRef="#ctx0" brushRef="#br0" timeOffset="74345.02">4973 9679 1217,'-14'-117'17542,"-18"-6"-8194,25 134-5982,1 54-3366,5-47 290,-43 273 547,27-199-1090,3 1 0,4 0-1,5 1 1,3 1 253,29 28-1761,21-56-2201,-48-66 3715,1-1 0,0 1-1,-1-1 1,1 0 0,0 1-1,-1-1 1,1 0 0,0 0-1,-1 1 1,1-1 0,0 0-1,-1 0 1,1 0 0,0 0-1,0 0 1,-1 0 0,1 0-1,0 0 1,-1 0 0,1 0-1,0 0 1,-1 0 0,1-1-1,0 1 1,0 0-1,-1-1 1,1 1 0,-1 0-1,1-1 1,0 1 0,-1-1-1,1 1 1,-1-1 0,1 1-1,-1-1 1,1 1 0,-1-1-1,1 1 1,-1-1 0,0 0-1,1 1 1,-1-1 0,0 0-1,0 1 1,1-1 0,-1 0-1,0 1 1,0-2 247,9-13-7105</inkml:trace>
  <inkml:trace contextRef="#ctx0" brushRef="#br0" timeOffset="74857.226">4971 9635 4869,'0'0'6246,"-1"-16"-3337,-9-118 3380,10 130-5893,0 0 0,-1 0 0,0 0 1,0 0-1,0 0 0,0 0 1,-1 0-1,1 0 0,-1 0 1,0 1-1,0-1 0,0 1 1,-1-1-1,1 1 0,-1 0 1,0 0-1,0 0 0,0 0 0,0 0 1,0 1-1,-1-1-396,-14 27 1869,-18 145-540,-26 98-537,32-157-761,6 1 1,4 1-1,5 0 1,4 21-32,9-117-27,1 1-1,1-1 1,1 1 0,0-1-1,1 1 1,0-1-1,2 0 1,0 0 0,1 0-1,0 0 1,1-1 0,1 0-1,0 0 1,1 0 0,1-1-1,3 3 28,-6-12 1,0-1 1,0 0-1,0-1 0,0 0 0,0 0 0,1 0 1,-1 0-1,1-1 0,-1 0 0,1-1 1,0 0-1,0 0 0,0 0 0,0-1 0,0 0 1,0 0-1,0 0 0,0-1 0,0 0 0,6-3-1,131-53 19,-1-50-1296,-118 79-2780,-3-2-3523,-16 18-2733</inkml:trace>
  <inkml:trace contextRef="#ctx0" brushRef="#br0" timeOffset="75343.947">5531 10173 384,'0'0'14617,"0"0"-8878,-5-17-2606,-14-56-592,18 69-2401,-1 0 0,2 0 0,-1 1 0,0-2 0,1 1 0,0 0 0,0 0 0,0 0 0,0 0-1,1 0 1,0 0 0,0 0 0,0 1 0,0-1 0,0 0 0,1 0 0,0 1 0,-1-1 0,1 0 0,1 1-1,-1 0 1,0 0 0,1-1 0,0 1 0,0 1 0,0-1 0,0 0 0,0 1 0,0 0 0,1-1 0,-1 1-1,1 1 1,-1-1 0,1 0 0,0 1 0,0 0-140,5-2 73,0 1 1,0 0-1,0 1 1,0 0-1,0 0 1,0 1-1,1 0 0,-1 1 1,0 0-1,0 0 1,0 1-1,0 0 0,-1 0 1,5 3-74,-7-2 11,0 0 0,0 0 0,0 1 1,-1-1-1,1 2 0,-1-1 0,0 0 0,0 1 1,-1 0-1,0 0 0,1 1 0,-2-1 0,1 1 1,0 0-1,-1 0 0,0 0 0,-1 0 0,0 0 1,1 1-1,-2-1 0,1 1 0,-1 0 0,0-1 1,-1 1-1,1 0 0,-1 0 0,0-1 0,-1 4-11,-1 7-4,0 1-1,-1 0 0,-1-1 1,0 0-1,-2 0 0,0 0 1,0 0-1,-2-1 0,0 0 1,-4 5 4,-176 226-203,187-246 204,0 0 0,-1 0 0,1 0 1,1 0-1,-1 0 0,0 0 0,0 1 0,0-1 1,1 0-1,-1 1 0,0-1 0,1 0 0,-1 1 1,1-1-1,0 1 0,-1-1 0,1 1 0,0-1 1,0 1-1,0-1 0,0 1 0,0-1 0,0 1 1,1-1-1,-1 0 0,0 1 0,1-1 0,-1 1 1,1-1-1,-1 0 0,1 1 0,0-1 0,0 0 1,-1 0-1,1 1 0,0-1 0,0 0 0,0 0 1,0 0-1,1 0 0,-1 0 0,0 0 0,0-1 1,1 1-1,-1 0 0,0-1 0,1 1 0,-1 0 1,1-1-2,23 2 18,0-2 0,0-1 0,-1-1 0,1-1 0,-1-1 0,1-1 0,-1-2 0,-1 0 0,13-6-18,-16 7 3,-12 3-5,30-8-270,0-1 1,-1-2-1,-1-1 0,-1-3 0,32-19 272,-51 21-3012,-7 3-4808,-9 13 7473,4-6-10944</inkml:trace>
  <inkml:trace contextRef="#ctx0" brushRef="#br0" timeOffset="76051.101">6851 9844 17553,'0'-18'3576,"1"-8"-2294,0-18 166,0-7 3387,-1 74-2775,-8 164-538,-42 266-4277,45-313 2323,15-168 838,-2-54-183,4-1 1,3 2-1,3 0 1,5 1 0,2 1-1,4 1 1,4 2 0,2 1-1,14-15-223,-47 87 0,58-77-46,-58 77 64,0 0-1,1 1 1,-1 0-1,1-1 1,-1 1 0,1 0-1,0 0 1,0 1-1,0-1 1,0 1-1,0-1 1,0 1 0,0 0-1,1 0 1,-1 0-1,0 1 1,1-1 0,-1 1-1,0-1 1,1 1-1,-1 1 1,0-1-1,1 0 1,-1 1 0,0-1-1,3 2-17,-3 1 10,0 0 0,0 1 0,0 0 0,0-1 0,0 1 0,-1 0 0,0 1 0,1-1 0,-2 0 0,1 1 0,0-1 0,-1 1 0,0-1 0,0 1 0,0 0 0,-1-1 0,1 1 0,-1 0 0,0 0 0,-1-1 0,1 1 0,-1 0 0,0-1 0,-1 4-10,-5 14-32,0-1-1,-2-1 1,0 1 0,-1-2-1,-1 1 1,-1-1-1,-1-1 1,0 0-1,-1-1 1,-1 0-1,-1-1 1,-7 5 32,1 1-64,-1-1 1,-2-1 0,0 0 0,-1-2-1,0-1 1,-2-2 0,-9 4 63,-1-10 15,38-9-12,-1 0 0,0 0 0,1-1-1,-1 1 1,0 0 0,1 0 0,-1-1 0,1 1 0,-1 0 0,0-1 0,1 1 0,-1-1 0,1 1-1,-1-1 1,1 1 0,-1-1 0,1 1 0,-1-1 0,1 1 0,0-1 0,-1 0 0,1 1 0,0-1-1,0 0 1,-1 1 0,1-1 0,0 0 0,0 1 0,0-1 0,0 0 0,0 1 0,0-1 0,0 0-1,0 1 1,0-1 0,0 0 0,0 0 0,0 1 0,0-1 0,1 0 0,-1 1 0,0-1 0,0 0-1,1 1 1,-1-1 0,1 1 0,-1-1 0,0 1 0,1-1 0,0 0-3,2-3 36,1-1 0,0 0 0,0 1-1,1 0 1,0 0 0,-1 0 0,1 1 0,0 0 0,1 0 0,-1 0 0,1 0 0,-1 1 0,1 0 0,0 0-1,-1 0 1,1 1 0,0 0 0,0 0 0,0 1 0,0-1 0,0 1 0,2 1-36,0-1 19,0 1 0,0 0 0,0 0 0,0 1 0,0 0 0,-1 0 0,1 1 0,-1 0 0,0 1 0,1-1 0,-1 1 0,-1 1 0,1-1 0,-1 1 0,0 0 0,0 1 0,0-1 0,-1 1 0,1 1 0,2 4-19,5 7 2,-1 1-1,0 1 1,-2 0-1,0 0 1,-1 1 0,5 19-2,62 146-3529,-57-159-630,-2-14-2845,-7-7-80</inkml:trace>
  <inkml:trace contextRef="#ctx0" brushRef="#br0" timeOffset="76771.493">7448 10172 4260,'4'-17'7543,"-1"-2"-6152,10-51 1018,0 19 2050,-4 43 1296,-3 36-5445,-3-12 79,2 1-164,-4-9-192,-1-1-1,2 1 1,-1 0-1,1-1 0,0 0 1,0 1-1,1-1 1,0 0-1,1 0 0,-1-1 1,1 1-1,1-1 1,-1 0-1,1 0 0,0 0 1,0 0-1,1-1 1,0 0-1,0 0 0,0-1 1,0 1-1,1-1 1,-1-1-1,1 1 0,2-1-32,-5-2 40,1 0 0,0 0-1,0-1 1,-1 0 0,1 0 0,0 0-1,0 0 1,0-1 0,-1 0-1,1 0 1,0 0 0,-1-1-1,1 0 1,-1 1 0,0-2-1,0 1 1,1 0 0,-1-1 0,-1 0-1,1 0 1,0 0 0,-1 0-1,2-2-39,13-17 359,0-1-1,-2-1 1,-1 0 0,-1-1-1,-1-1 1,-1 0-1,-1-1 1,-2 0-1,-1-1 1,-1 1-1,-1-2 1,0-8-359,-5 35 0,0 0 0,0 0 0,-1 0 0,1 0 0,0 0 0,-1 0 0,0 0 0,1 0 0,-1 0 0,0 0 0,0 0 0,0 0 0,0 0 0,-1 0 0,1 0 0,-1 0 0,1 0 0,-1 0 0,1 0 0,-1 0 0,0 1 0,0-1 0,0 0 0,0 0 0,0 1 0,-1-1 0,1 0 0,0 1 0,-1 0 0,1-1 0,-1 1 0,0 0 0,1-1 0,-1 1 0,0 0 0,0 0 0,1 1 0,-1-1 0,0 0 0,0 1 0,0-1 0,0 1 0,0-1 0,0 1 0,0 0 0,-1 0 0,-13 2 0,0 1 0,1 1 0,-1 1 0,1 0 0,-1 1 0,2 0 0,-1 1 0,1 1 0,0 1 0,0 0 0,1 0 0,1 1 0,-1 1 0,-6 8 0,6-8-95,1 0 0,0 1-1,1 0 1,0 1 0,1 0 0,1 1-1,0 0 1,0 0 0,2 1 0,0 0-1,0 0 1,1 1 0,1 0 0,1 0-1,0 0 1,2 1 0,-1-1 0,2 1-1,0 1 96,2-11-27,0 1 0,1-1 0,-1 0 0,2 0-1,-1 0 1,1 0 0,0 0 0,0 0 0,1-1 0,-1 1-1,2-1 1,-1 0 0,1 0 0,0-1 0,0 0-1,0 1 1,1-2 0,-1 1 0,1-1 0,1 1 0,-1-2-1,1 1 1,-1-1 0,3 1 27,17 7-80,0-1 0,1-1 0,0-2 1,0 0-1,27 1 80,-1 1 116,0-3 0,0-2 0,1-3 0,-1-2 0,0-2 0,1-2 0,-2-3 1,1-2-1,-1-3 0,-1-1 0,0-3 0,16-9-116,-28 9 108,0-1 0,-2-2 0,0-2 0,-2-1 0,0-2 1,-2-1-1,0-2 0,-2-1 0,-2-1 0,0-2 0,-2-1 0,20-32-108,-41 54 14,-1 0-1,0 0 0,0-1 1,-1 0-1,0 0 0,-1 0 1,-1 0-1,0 0 0,-1-1 1,0-11-14,0 20 1,-1 0 0,-1-1 0,1 1 0,-1 0 0,0 0 0,0 0 1,0 0-1,0 0 0,-1 0 0,1 0 0,-1 0 0,0 1 0,0-1 0,-1 0 1,1 1-1,-1 0 0,0 0 0,1 0 0,-1 0 0,-1 0 0,1 0 1,0 1-1,-1-1 0,1 1 0,-1 0 0,0 0 0,0 1 0,1-1 0,-1 1 1,0 0-1,-1 0 0,1 0 0,-1 0-1,-15 1 0,1 0 0,-1 1 0,0 2 0,1 0 0,-1 0 0,1 2 0,0 1 0,0 0 0,1 1 0,0 1 0,0 1 0,1 1 0,0 0 0,0 1 0,1 1 0,1 0 0,0 1 0,-5 7 0,4-6-6,1 1 0,1 0 0,0 1 0,1 0 0,1 1 0,1 1 0,0 0 0,0 3 6,7-15-6,1 1 0,1-1 1,-1 1-1,1 0 0,0 0 0,1 0 1,-1 0-1,1 0 0,1 1 0,0-1 1,0 0-1,0 0 0,1 1 0,0-1 0,0 0 1,0 0-1,1 0 0,1 0 0,-1 0 1,1-1-1,0 1 0,0-1 0,1 1 1,0-1-1,0 0 6,4 2-16,0 0-1,1 0 1,-1-1 0,1 0 0,1 0-1,0-1 1,-1-1 0,2 1 0,-1-2-1,1 1 1,-1-2 0,1 1-1,0-1 1,0-1 0,1 0 0,-1-1-1,0 0 1,1 0 0,-1-1 0,1-1-1,-1 0 1,9-2 16,-12 0 26,0 0 0,0-1 1,-1 0-1,1 0 0,-1-1 0,0 1 0,0-2 0,-1 1 1,1-1-1,-1 0 0,0 0 0,-1-1 0,0 0 0,0 0 1,0 0-1,-1 0 0,0-1 0,0 1 0,-1-1 0,2-8-26,-3 51 27,-18 350-27,16-312 0,-2 18 0,5 0 0,13 83 0,4-103-4491,-20-70 4328,1 1 0,-1-1 0,1 1 0,-1-1 0,1 1 0,-1-1 0,1 0 0,0 1 0,0-1 0,0 0 0,0 0 0,0 1 0,0-1 0,0 0 0,0 0 0,0 0-1,0 0 1,1-1 0,-1 1 0,0 0 0,1 0 0,-1-1 0,1 1 0,-1-1 0,1 1 0,-1-1 0,1 1 0,-1-1 0,1 0 0,-1 0 0,1 0 0,-1 0 0,1 0 0,-1 0 0,1 0 0,-1-1 0,1 1 0,-1 0 0,1-1 0,-1 0 0,1 1 0,-1-1 0,0 0 0,1 0 163,15-15-7309,-2-6-5268</inkml:trace>
  <inkml:trace contextRef="#ctx0" brushRef="#br0" timeOffset="77056.974">9344 9486 11467,'2'-16'6561,"5"-49"-3486,-8 64-2956,1 0 0,-1 1 0,1-1 0,0 0 0,-1 0 1,1 1-1,0-1 0,0 0 0,0 0 0,0 0 1,-1 1-1,1-1 0,0 0 0,0 0 0,1 0 0,-1 0 1,0 1-1,0-1 0,0 0 0,0 0 0,1 1 0,-1-1 1,0 0-1,1 0 0,-1 1 0,1-1 0,-1 0 0,1 1 1,-1-1-1,1 0 0,-1 1 0,1-1 0,0 1 0,-1-1 1,1 1-1,0-1 0,-1 1 0,1-1 0,0 1 0,-1 0 1,1 0-1,0-1 0,0 1 0,0 0 0,-1 0 0,1 0 1,0 0-1,0 0 0,0 0 0,0 0 0,-1 0 0,1 0 1,0 0-1,0 0 0,0 0 0,-1 1 0,1-1 1,0 0-1,0 0 0,-1 1 0,1-1 0,0 1 0,0-1-119,18 22 1290,14 32-716,-1 1-1,-3 1 0,-3 2 1,-2 0-1,6 29-573,-15-47 0,-2 1 0,-1 1 0,-3 0 0,-1 1 0,-2-1 0,-2 1 0,-2 1 0,-2-1 0,-1 0 0,-3 0 0,-1 0 0,-2 0 0,-2-1 0,-2 0 0,-14 34 0,5-34-83,-2-1 1,-1 0-1,-2-2 1,-2-1-1,-1-1 1,-2-2-1,-2 0 0,-1-2 1,-1-2-1,-2-1 1,-1-2-1,-1-1 1,-1-2-1,-2-2 0,-40 17 83,-36 10-3717,40-23-1571,-8-2-5192</inkml:trace>
  <inkml:trace contextRef="#ctx0" brushRef="#br0" timeOffset="77448.802">4194 9256 15855,'0'0'3481,"0"0"-268,-18-6-111,8 3-2579,6 1-402,1 0 0,-1 0 0,0 1 0,1 0 0,-1 0 0,0 0 1,0 0-1,0 0 0,0 1 0,0-1 0,0 1 0,0 0 0,0 1 1,0-1-1,1 1 0,-1-1 0,0 1 0,0 0 0,0 1 0,1-1 1,-1 1-1,0-1 0,1 1 0,0 0 0,-1 0 0,1 1 0,0-1 1,0 1-1,-3 2-121,-15 30 382,0 0 0,3 2 0,0 0 1,3 1-1,1 0 0,2 1 0,2 1 0,-2 17-382,12-56 2,-25 96-3,5 1 0,4 0 0,4 2 1,5-1-1,4 1 0,5 0 0,10 73 1,1-107-81,2 0-1,2-1 1,4-1 0,10 19 81,-18-53-9,0 0 0,2-1 0,1 0 1,1-1-1,1-1 0,5 2 9,63 46-1826,-78-71 1211,0 0-1,0 0 1,1-1 0,-1 0-1,1-1 1,0 0-1,0 0 1,-1-1-1,1 0 1,0 0-1,5-1 616,14-1-6630</inkml:trace>
  <inkml:trace contextRef="#ctx0" brushRef="#br0" timeOffset="87154.389">12167 13316 14510,'0'0'6822,"0"0"-4227,0 0-321,0 0-352,0 0-929,0 0-417,0 0-160,94 7-191,-47-7-129,5 0-32,8 0-64,1-6-288,1 2-705,4-3-673,-2 0-1089,-1 0-2113,-12-3-7015</inkml:trace>
  <inkml:trace contextRef="#ctx0" brushRef="#br0" timeOffset="86093.894">10335 12721 21941,'0'-13'438,"0"-39"1115,-1 52-1462,1 0 1,0 1-1,-1-1 0,1 0 1,-1 0-1,1 0 1,0 1-1,-1-1 0,1 0 1,-1 0-1,1 0 0,-1 0 1,1 0-1,0 0 1,-1 0-1,1 0 0,-1 0 1,1 0-1,-1 0 0,1 0 1,-1-1-1,1 1 1,0 0-1,-1 0 0,1 0 1,-1-1-1,1 1 0,0 0 1,-1 0-1,1-1 1,0 1-1,-1 0 0,1-1 1,0 1-1,0 0 0,-1-1 1,1 1-1,0 0 1,0-1-1,-1 1 0,1-1 1,0 1-1,0 0 0,0-1 1,0 1-1,0-1 1,0 1-1,0-1 0,0 1 1,0 0-1,0-1 0,0 1 1,0-1-1,0 1 1,0-1-1,0 1 0,0 0 1,0-1-1,0 1 0,1-1 1,-1 1-1,0-1-91,-17 27 1056,5 2-905,0 0-1,1 1 1,2 0-1,1 1 1,2 0-1,0 0 1,2 0 0,1 1-1,2 28-150,1-42-111,1 0 0,0 0 0,1 0-1,1 0 1,1-1 0,0 1 0,1-1 0,1 0 0,1 0-1,0-1 1,1 0 0,0 0 0,1-1 0,1 0 0,0 0-1,1-1 1,1-1 0,8 8 111,-9-11-18,2-1 0,-1 0 0,1-1 1,0-1-1,0 0 0,1 0 0,0-1 0,0-1 0,0 0 0,1-1 1,-1-1-1,1 0 0,-1-1 0,1-1 0,0 0 0,-1-1 0,1 0 1,0-1-1,-1-1 0,0 0 0,0-1 0,0-1 0,3-1 18,4-2 92,-1-1 0,0 0 0,-1-2 0,0 0-1,0-1 1,-1-1 0,-1 0 0,0-2 0,-1 0-1,-1 0 1,0-2 0,-1 0 0,-1 0 0,0-2-1,0-2-91,-3 2 161,-1 0 1,-1-1-1,0 0 0,-1 0 0,-2-1 0,0 1 0,-1-1 0,-1-1 0,-1 1 1,-1 0-1,-1-12-161,0 32 0,-1-1 0,1 1 1,0 0-1,-1 0 0,1-1 1,-1 1-1,1 0 0,-1 0 1,0-1-1,0 1 0,1 0 1,-1 0-1,0 0 1,0 0-1,0 0 0,0 0 1,0 1-1,0-1 0,-1 0 1,1 0-1,0 1 0,0-1 1,0 1-1,-1-1 0,1 1 1,0-1-1,-1 1 0,1 0 1,0 0-1,-1 0 0,1-1 1,0 1-1,-1 1 1,1-1-1,0 0 0,-1 0 1,1 0-1,0 1 0,-1-1 1,1 1-1,0-1 0,-1 1 1,1-1-1,0 1 0,0 0 1,0-1-1,0 1 0,0 0 1,0 0-1,0 0 0,0 0 1,0 0-1,0 0 1,0 0-1,0 0 0,1 1 1,-1-1-1,1 0 0,-1 0 1,1 0-1,-1 1 0,-21 30 0,1 0 0,2 1 0,1 2 0,2-1 0,1 2 0,1 0 0,3 1 0,1 0 0,1 1 0,2 0 0,2 0 0,1 25 0,-13 43 0,6-28-332,3 0 0,4 1 0,3 0 0,4 0 0,3 5 332,-3-63-1,-3 83 129,0-100-115,-1-1 0,0 0-1,0 0 1,0 0 0,0 0-1,-1-1 1,1 1 0,-1 0-1,0 0 1,0-1 0,0 1-1,0-1 1,0 0 0,0 1-1,-1-1 1,1 0-1,-1-1 1,0 1 0,1 0-1,-1-1 1,0 1 0,0-1-1,0 0 1,0 0 0,0 0-1,0 0 1,0-1 0,-1 1-1,1-1 1,-2 0-13,-13 1 48,0-1 0,0-1 0,0-1 0,0 0 0,0-1 0,0-1 0,0-1 0,1-1 0,0 0 0,0-1 0,1-1 0,-1-1 0,2 0 0,-1-1-48,-14-10 30,0-2 0,1-1 1,2-2-1,0 0 1,2-2-1,-11-14-30,-24-53-1296,55 25-5378,18 46 145</inkml:trace>
  <inkml:trace contextRef="#ctx0" brushRef="#br0" timeOffset="86530.429">11334 13355 13453,'0'0'5888,"0"0"-2194,0 0-1089,0 0-560,0 0-641,0 0-497,0 0-207,-3 18-252,-30 119 33,24-105-448,2 1 0,1 0 0,1 0 0,3 0 0,0 26-33,2-54-117,0-1-1,1 1 1,-1-1-1,1 0 1,0 0 0,0 1-1,1-1 1,-1 0-1,1 0 1,0 0-1,0 0 1,0-1 0,0 1-1,1 0 1,0-1-1,-1 0 1,1 0 0,0 1-1,4 1 118,-3-3-435,-1 1 0,1-1 0,0-1 0,0 1 0,0-1 0,0 1-1,1-1 1,-1 0 0,0 0 0,1-1 0,-1 0 0,0 1 0,1-1 0,-1-1 0,0 1-1,1-1 1,-1 1 0,0-1 0,0-1 0,2 1 435,24-12-5055,0-1-3124</inkml:trace>
  <inkml:trace contextRef="#ctx0" brushRef="#br0" timeOffset="86825.905">11554 12756 13261,'0'0'3053,"0"0"-336,0 0-186,-13-1-583,-42-4-565,53 6-1328,0-1 0,0 1 0,1 0 0,-1 0 0,0 0 0,1 0 0,-1 0 0,1 0 0,-1 0 0,1 1 0,0-1 0,-1 0 0,1 1 0,0-1 0,0 1 0,0 0 0,0-1 0,0 1 0,0 0 1,1 0-1,-1-1 0,0 1 0,1 0 0,0 0 0,-1 0 0,1 0 0,0 0 0,0-1 0,0 1 0,0 0 0,0 0 0,1 0 0,-1 2-55,0 3 74,0-2-71,0 0-1,0 0 1,0 0 0,1 0 0,0 0 0,0-1 0,0 1 0,0 0-1,1 0 1,0-1 0,0 1 0,0 0 0,1-1 0,-1 0 0,1 0-1,0 0 1,0 0 0,0 0 0,1 0 0,0-1 0,-1 0 0,1 0-1,0 0 1,1 0 0,-1 0 0,0-1 0,2 1-3,4 1 22,0 0 0,0 0 0,1-1 0,0 0 0,-1-1 0,1-1 0,0 1 0,0-2 0,0 1 0,0-1 0,0-1 0,1 0-22,-7 0 88,1-1 0,-1 1 0,0-1 1,0 0-1,0 0 0,-1 0 0,1-1 0,0 1 0,-1-1 0,0 0 0,1-1 0,-1 1 0,0-1 0,-1 0 0,1 0 0,-1 0 0,0 0 0,0-1 0,0 1 0,0-1 0,-1 1 0,0-1 0,0 0 0,0 0 0,-1 0 0,1-1 0,-1 1 1,0 0-1,-1 0 0,1-1 0,-1 1 0,0 0 0,-1-5-88,1 3 105,0 0 0,0 0 1,-1 0-1,0 0 0,0 1 0,-1-1 1,0 0-1,0 1 0,0-1 1,-1 1-1,0 0 0,0 0 0,-1 0 1,0 0-1,0 0 0,0 1 0,0 0 1,-1 0-1,0 0 0,0 0 1,0 1-1,-1 0 0,0 0 0,0 0 1,0 1-1,-1-1-105,0 2-281,0 1 0,0 0 0,-1 0 0,1 0 0,0 1 0,-1 0 0,1 0 0,0 1 0,-1-1 0,1 2 0,0-1 0,0 1 0,0 0 0,0 1 0,0 0 0,0 0 0,1 0-1,-1 1 1,1 0 0,0 0 0,0 1 0,1-1 0,-1 1 0,1 1 0,0-1 0,0 1 0,1-1 0,-4 7 281,-17 23-6609</inkml:trace>
  <inkml:trace contextRef="#ctx0" brushRef="#br0" timeOffset="89095.94">13918 12775 12204,'0'0'4884,"0"0"-1569,2-11-341,10-53 1617,-14 93-604,6 27-3741,0-17 58,5 251-2103,-19 153 1799,4-353-4977,0-31-5415,2-30 436</inkml:trace>
  <inkml:trace contextRef="#ctx0" brushRef="#br0" timeOffset="89519.678">13870 13088 9257,'38'-267'8568,"-35"255"-8164,0-12 451,2-1 0,1 2-1,1-1 1,1 1 0,1 0 0,1 0 0,1 1 0,1 1 0,1 0-1,1 0-854,-9 15 65,1 1-1,0-1 1,0 2-1,1-1 0,0 1 1,-1 0-1,1 0 0,1 0 1,-1 1-1,0 1 1,1-1-1,0 1 0,-1 0 1,1 1-1,0 0 1,0 0-1,0 0 0,0 1 1,0 1-1,0-1 1,-1 1-1,1 1 0,0-1 1,3 2-65,1 0 59,1 1 0,-1 0 0,-1 1-1,1 1 1,-1 0 0,1 0 0,-2 1 0,1 0 0,-1 1 0,0 0 0,-1 0 0,0 1 0,0 1 0,5 7-59,-7-9-36,-1 0 0,-1 1 1,1-1-1,-1 1 0,-1 0 0,0 1 1,0-1-1,-1 1 0,0 0 1,0 0-1,-1 0 0,-1 0 1,1 0-1,-2 0 0,0 1 1,0-1-1,0 0 0,-1 0 1,-1 0-1,0 0 0,0 0 1,-1 0-1,-1 0 0,1 0 1,-1-1-1,-1 0 0,0 0 0,0 0 1,-1-1-1,0 1 0,0-1 1,-1-1-1,0 1 0,0-1 1,-1 0-1,0-1 0,0 0 1,-5 2 35,-62 9-868,73-17 854,1 0 1,0 0-1,-1 1 0,1-1 0,0 0 1,-1 0-1,1 0 0,0-1 1,0 1-1,-1 0 0,1 0 0,0-1 1,0 1-1,-1-1 0,1 1 0,0-1 1,0 1-1,0-1 0,0 0 0,0 0 1,0 0-1,0 1 0,0-1 1,0 0-1,0 0 0,0 0 0,0 0 1,1 0-1,-1-1 0,0 1 0,1 0 1,-1 0-1,1 0 0,-1-1 0,1 1 1,0 0-1,0 0 0,-1-1 1,1 1-1,0 0 0,0-1 0,0 1 1,0 0-1,0 0 0,1-1 0,-1 1 1,0 0-1,1-1 0,-1 1 0,1 0 1,-1 0-1,1 0 0,-1 0 1,1-1-1,0 0 14,4-4 18,0-1 1,1 1 0,-1 0-1,1 1 1,0-1 0,1 1 0,-1 0-1,1 0 1,0 1 0,0 0-1,1 1 1,-1-1 0,1 1-1,-1 0 1,1 1 0,0 0-1,0 0 1,0 1 0,0 0-1,1 1 1,-1-1 0,1 2-19,-2-1 20,0 1-1,-1 0 1,1 1 0,0 0 0,0 0-1,-1 0 1,1 1 0,-1 0 0,0 0 0,0 1-1,0 0 1,0 0 0,0 0 0,-1 0-1,0 1 1,0 0 0,0 0 0,-1 1 0,1-1-1,-1 1 1,1 3-20,3 3 3,-1 0 1,-1 0-1,0 1 0,0-1 1,-2 1-1,1 1 0,-2-1 1,0 1-1,0-1 0,-1 6-3,-1-13 13,-1-1 1,0 1-1,-1-1 0,1 1 0,-1 0 1,0-1-1,0 0 0,-1 1 0,0-1 1,0 0-1,0 0 0,0 0 0,-1 0 0,0 0 1,0 0-1,0-1 0,-1 1 0,1-1 1,-1 0-1,0 0 0,-1-1 0,1 1 1,0-1-1,-1 0 0,0 0 0,0 0 1,0-1-1,0 1 0,0-1 0,0 0 0,-2 0-13,-16 4 17,1 0 1,-1-2-1,0 0 0,0-1 0,0-2 0,-19-1-17,31 0-214,0 0 0,-1-1 0,1-1 0,0 0 1,0 0-1,0-1 0,0 0 0,1-1 0,-7-4 214,14 7-338,0-1-1,0 1 1,0-1 0,1 0-1,-1 0 1,1 0 0,-1 0-1,1-1 1,0 1-1,0-1 1,0 1 0,0-1-1,0 0 1,1 0 0,-1 0-1,1 0 1,0 0-1,0 0 1,0 0 0,0 0-1,1 0 1,-1-2 338,2-12-4874,6 1-2979</inkml:trace>
  <inkml:trace contextRef="#ctx0" brushRef="#br0" timeOffset="89830.328">14875 12814 16816,'0'0'3598,"0"0"-886,0 0-518,0 0-875,0 0-764,0 0-288,-7 18-134,-44 113-53,44-113-70,0 0 0,2 1 0,0-1 0,1 1 1,1 0-1,1 0 0,0 4-10,2-18-3,0 1 1,0-1-1,1 1 1,0-1-1,0 1 1,0-1-1,0 1 1,1-1-1,0 0 1,0 0-1,1 0 1,-1 0-1,1 0 1,0 0-1,0-1 1,1 1-1,-1-1 1,1 0-1,0 0 1,0-1-1,1 1 1,-1-1-1,1 0 1,-1 0-1,1 0 1,4 1 2,-2 0 50,0-1 0,0 0 1,0-1-1,1 1 1,-1-1-1,1-1 0,-1 0 1,1 0-1,0 0 1,-1-1-1,1 0 0,0 0 1,-1-1-1,1 0 1,-1-1-1,1 0 0,-1 0 1,1 0-1,-1-1 1,0 0-1,0 0 0,-1-1 1,1 0-1,-1 0 1,1 0-1,-1-1 0,0 0 1,-1 0-1,1-1 1,-1 0-1,0 0 0,-1 0 1,0 0-1,0-1 1,0 1-1,0-1 0,-1 0 1,0 0-1,-1-1 1,0 1-1,0 0 1,0-1-1,-1 0-50,1-6 93,-1 1 0,-1-1-1,0 0 1,0 1 0,-2-1 0,0 0 0,0 1 0,-1 0-1,-1-1 1,0 1 0,-1 1 0,0-1 0,-1 1 0,0 0 0,-1 0-1,-1 0 1,0 1 0,0 0 0,-1 1 0,0 0 0,-1 0-1,0 1 1,-6-3-93,9 9-534,0 0-1,0 1 0,-1 0 1,1 0-1,-1 0 0,0 1 1,0 1-1,1-1 0,-1 1 1,0 1-1,0-1 0,1 1 1,-4 1 534,-25 8-6486</inkml:trace>
  <inkml:trace contextRef="#ctx0" brushRef="#br0" timeOffset="90320.075">15594 12862 11787,'0'0'5915,"0"0"-2493,0 0-326,0 0-555,0 0-896,0 0-524,0 0-433,7-5-410,-3 1-261,1 1-1,0 0 1,0 0 0,0 0-1,0 1 1,0 0 0,1 0 0,-1 0-1,1 0 1,-1 1 0,1 0 0,0 0-1,-1 1 1,1-1 0,2 2-17,366-4 69,-243-20-10,-129 23-57,-1-1 0,1 0 1,-1 1-1,1-1 0,-1 0 0,0 1 0,1-1 1,-1 0-1,0 0 0,0 0 0,0 0 1,0-1-1,1 1 0,-1 0 0,-1 0 0,1-1 1,0 1-1,0 0 0,0-1 0,-1 1 1,1-1-1,-1 1 0,1-1 0,-1 1 1,0-1-1,1 1 0,-1-1 0,0 1 0,0-1 1,0 0-1,0 1 0,0-1 0,-1 1 1,1-1-1,0 1 0,-1-1 0,1 1 0,-1-1 1,1 1-1,-1-1 0,0 1 0,0 0 1,0-1-1,1 1 0,-1 0 0,-1-1-2,-53-52 143,47 47-63,-1 0-1,0 1 1,-1 1-1,1-1 0,-1 1 1,0 1-1,-1 0 0,1 0 1,-1 1-1,0 0 0,1 1 1,-1 1-1,0-1 1,0 2-1,-2-1-79,11 2 15,1 0 0,0 0 0,0 0 0,0 1 0,-1-1 0,1 0 0,0 0 0,0 1 0,1-1 0,-1 1 0,0-1 1,0 1-1,1-1 0,-1 1 0,1-1 0,-1 1 0,1-1 0,0 1 0,-1 0 0,1-1 0,0 1 0,0 0 0,0-1 0,1 1 0,-1 0 0,0-1 0,0 1 0,1-1 0,-1 1-15,1 7 23,30 439-434,-30-433 145,-2 90-3509,-8-37-4655,1-33-789</inkml:trace>
  <inkml:trace contextRef="#ctx0" brushRef="#br0" timeOffset="90603.559">16637 12630 17328,'-1'-101'5985,"-6"94"-1556,-6 26-1993,-3 30-2143,3 2 0,2-1 0,2 2 1,3-1-1,1 1 0,3 0 0,2 0 0,3 4-293,-3-10-71,4 126-2816,0-115-1091,0-1-3282,0-23-2387</inkml:trace>
  <inkml:trace contextRef="#ctx0" brushRef="#br0" timeOffset="90949.921">16523 12789 6662,'2'-46'3911,"23"-119"6176,-22 156-9607,0-1 0,1 1 1,0-1-1,1 1 1,0 0-1,1 1 0,-1-1 1,2 1-1,-1 0 1,1 1-1,0-1 0,1 1 1,-1 1-1,1 0 1,5-3-481,-5 4 111,0 1 0,0 1 0,0 0 1,1 0-1,-1 0 0,1 1 0,0 0 0,0 1 0,0 0 1,-1 1-1,8-1-111,-1 2 35,0 0 1,0 1 0,-1 1-1,1 0 1,-1 1 0,0 0-1,0 1 1,0 1-1,0 0 1,-1 1 0,0 0-1,11 10-35,-18-13-1,0 0 0,-1 1 0,1 0 0,-1 0 0,0 0 0,-1 1 0,1 0 0,-1 0 0,0 0 0,-1 0 0,0 0 0,0 1 0,0 0 0,0-1 0,-1 1 0,0 0 0,-1 0 0,0 0 0,0 1 0,0-1 0,-1 0 0,0 0 0,0 0 0,-1 1 0,0-1 0,0 0 0,-2 4 1,-1 0-115,0 0-1,-1-1 0,0 1 0,-1-1 1,0-1-1,-1 1 0,0-1 1,0 0-1,-1 0 0,0-1 1,-1 0-1,0-1 0,0 0 1,0 0-1,-1-1 0,-5 3 116,-12 5-511,0 0-1,0-2 0,-1-1 0,-1-1 1,-23 4 511,16-7-684,62-23 738,6 1 212,1 2 0,0 1 1,0 1-1,1 2 0,1 2 0,-1 1 1,1 2-1,12 0-266,-43 4 24,-1 0 0,1 1 0,0-1 0,0 1 0,0 0 0,-1 0 0,1 0 1,0 0-1,-1 1 0,1-1 0,-1 1 0,1 0 0,-1 0 0,0 0 0,0 1 0,0-1 0,0 1 0,0 0 1,-1-1-1,1 1 0,-1 0 0,1 1 0,-1-1 0,0 0 0,-1 1 0,1-1 0,-1 1 0,1-1 1,-1 1-1,0 0 0,0 2-24,9 126 240,-10-122-251,-1 0 0,-1 1 0,0-1 0,0 0 0,-1-1 0,-1 1 0,1 0 0,-2-1 0,1 0 0,-1 0 0,0 0 0,-1 0 0,0-1 0,-1 0 0,1 0 0,-1-1 0,-1 0 0,0 0 0,0 0 0,0-1 0,0-1 0,-1 1 0,0-1 0,0-1 0,-1 0 0,1 0 0,-1-1 0,0 0 0,0 0 0,0-1 0,0-1 0,-5 1 11,-119 1-1874,47-22-4953,71 10 2102,8 2-1249</inkml:trace>
  <inkml:trace contextRef="#ctx0" brushRef="#br0" timeOffset="91202.617">17271 12855 20211,'0'0'3395,"0"0"-224,0 0-416,0 0-1089,0 0-834,0 0-351,0 0-225,68 77-256,-77-29 0,-1 0 0,-5 1-96,1-5-320,1-1-353,-2-3-769,5-5-1248,3-2-2243,1-10-3972</inkml:trace>
  <inkml:trace contextRef="#ctx0" brushRef="#br0" timeOffset="91684.591">17879 12842 13357,'-2'-14'7009,"-4"-47"-3475,-3 32 3833,146 222-6742,58 28-941,-46-97-3100,-148-123 3364,0 1-1,0-1 1,1 1 0,-1-1 0,0 0-1,0 1 1,1-1 0,-1 0-1,1 0 1,-1 0 0,1 0-1,0 0 1,-1 0 0,1-1 0,0 1-1,-1 0 1,1-1 0,0 1-1,0-1 1,0 0 0,-1 0 0,1 1-1,0-1 1,0-1 0,0 1-1,0 0 1,-1 0 0,1-1 0,0 1-1,0-1 1,0 1 0,-1-1-1,1 0 1,0 1 0,-1-1-1,1 0 1,-1 0 0,1 0 0,-1-1-1,1 1 1,-1 0 0,0 0-1,0-1 1,1 0 52,3-22 335,-1 0 0,-2 0 0,0 0-1,-2 0 1,0-1 0,-2 1 0,-1-5-335,-41-189 3571,44 216-3550,0 1-1,0 0 1,0-1 0,0 1-1,0 0 1,-1-1 0,1 1 0,0 0-1,-1-1 1,1 1 0,-1 0-1,0 0 1,1 0 0,-1-1-1,0 1 1,0 0 0,0 0-1,0 0 1,0 0 0,0 0-1,0 0 1,0 1 0,0-1 0,0 0-1,0 0 1,0 1 0,-1-1-1,1 1 1,0-1 0,0 1-1,-1 0 1,1-1 0,0 1-1,-1 0 1,1 0 0,0 0-1,-1 0 1,1 0 0,-1 0 0,1 0-1,0 0 1,-1 1 0,1-1-1,0 0 1,0 1 0,-1-1-1,1 1 1,0 0-21,-16 11 0,0 1 0,1 1 0,1 0 0,0 1 0,1 0 0,-10 16 0,9-13 0,-40 46-831,7-9-2679,2 2 1,2 1-1,-8 21 3510,36-46-8114</inkml:trace>
  <inkml:trace contextRef="#ctx0" brushRef="#br0" timeOffset="91935.278">18703 12460 19538,'10'-71'1591,"-10"71"-1505,1 0 0,-1 1 0,0-1 0,1 0 0,-1 0 0,0 1-1,0-1 1,1 0 0,-1 0 0,0 0 0,1 1 0,-1-1 0,1 0 0,-1 0-1,0 0 1,1 0 0,-1 0 0,0 0 0,1 0 0,-1 0 0,1 0 0,-1 0-1,0 0 1,1 0 0,-1 0 0,1 0 0,-1 0 0,0 0 0,1 0 0,-1 0-1,0-1 1,1 1 0,-1 0 0,0 0 0,1 0 0,-1-1 0,0 1 0,1 0-1,-1 0 1,0-1 0,0 1 0,1 0 0,-1-1 0,0 1 0,0 0 0,0-1-1,1 1 1,-1 0 0,0-1 0,0 1 0,0-1 0,0 1 0,0 0 0,0-1-1,0 1 1,0 0 0,0-1 0,0 0-86,22 123 3940,3 25-3570,1 3 1118,4 125-1488,-27-226 123,-3 0 0,-2 0-1,-2 0 1,-2-1 0,-2 1-1,-3-1 1,-12 34-123,15-60-362,-1-1-1,-2 0 1,0-1-1,-1 0 1,0-1-1,-2 0 1,0-1-1,-1-1 1,-1 0-1,-1-1 1,0-1-1,-1-1 1,-1 0-1,0-1 1,-1-1-1,0-1 1,0 0-1,-2-2 1,1-1-1,-3 0 363,-63 20-8557,0-7-8115</inkml:trace>
  <inkml:trace contextRef="#ctx0" brushRef="#br0" timeOffset="92448.931">13697 12454 3299,'0'0'11894,"-15"-7"-7906,-52-22-1378,62 28-2336,-1 0 0,1 1 0,-1-1 0,0 1 0,1 0 1,-1 1-1,0-1 0,1 1 0,-1 0 0,1 1 0,-1-1 0,1 1 0,0 0 0,0 1 0,0-1 0,0 1 0,0 0 0,0 0 0,1 1 0,-1-1 0,1 1 0,0 0 0,0 0 0,0 0 0,1 1 0,0-1 0,-2 4-274,-14 21 322,2 2 0,1 0 0,2 1-1,1 0 1,1 1 0,2 0 0,1 1-1,2 0 1,1 1 0,2-1 0,0 33-322,0-31-29,2 0 1,1 0 0,2 0-1,1 0 1,2-1-1,1 1 1,2-1 0,2 3 28,-3-19-497,1 0 0,1-1 0,1 0 1,0 0-1,1-1 0,1 0 0,1-1 1,1 0-1,13 14 497,40 27-5136,3-11-3090</inkml:trace>
  <inkml:trace contextRef="#ctx0" brushRef="#br0" timeOffset="93155.843">19620 11946 4965,'0'0'10676,"0"0"-6789,-10-14-1319,-51-66 2279,60 80-4778,1 0 1,-1 0-1,1-1 1,-1 1-1,1 0 0,-1 0 1,1-1-1,0 1 1,-1 0-1,1-1 1,-1 1-1,1 0 0,0-1 1,-1 1-1,1 0 1,0-1-1,-1 1 1,1-1-1,0 1 0,0-1 1,-1 1-1,1-1 1,0 1-1,0-1 1,0 1-1,0-1 0,0 1 1,0-1-1,0 1 1,0-1-1,0 1 1,0-1-1,0 0 0,0 1 1,0-1-1,0 1 1,0-1-1,0 1 1,1-1-1,-1 1 0,0-1 1,0 1-1,1 0 1,-1-1-1,0 1 0,1-1 1,-1 1-1,0 0 1,1-1-1,-1 1 1,1 0-1,-1-1 0,0 1 1,1 0-1,-1-1 1,1 1-1,-1 0 1,1 0-1,-1 0 0,1 0 1,-1-1-1,1 1-69,39-5 305,-33 5-168,4-2-94,0 1 1,0 1 0,0 0 0,0 0 0,-1 1 0,1 1-1,0 0 1,0 0 0,-1 1 0,1 0 0,-1 1-1,0 0 1,0 1 0,0 0 0,-1 1 0,0 0 0,0 0-1,0 1 1,-1 0 0,0 0 0,0 1 0,-1 0-1,0 0 1,1 2-44,0 9 3,0 0-1,-1 0 1,-1 1-1,-1 0 0,-1 0 1,-1 1-1,0-1 1,-2 1-1,0-1 0,-1 1 1,-2 0-1,0 4-2,1 37-2,8 106 2,26 146 0,-8-100 0,2-13 0,29 90 0,-53-273 0,5 9 0,-2 1 0,-1 1 0,-1-1 0,-1 1 0,-2 0 0,-1-1 0,-1 1 0,-5 26 0,4-47 0,-1 0 0,0 0 0,0-1 0,-1 1 0,0-1 0,0 0 0,-1 0 0,0 0 0,0-1 0,-1 1 0,0-1 0,0 0 0,0-1 0,-1 0 0,1 0 0,-1 0 0,0-1 0,-1 0 0,1 0 0,-1-1 0,0 0 0,0 0 0,0-1 0,-4 1 0,-24 5 0,0-2 0,-1-1 0,1-2 0,-35-2 0,70-1 0,-37 1-108,0-1 0,0-2 0,0-2 0,0-1-1,1-2 1,0-2 0,1-1 0,-25-11 108,9-16-3917,34 0-5250,14 11-4718</inkml:trace>
  <inkml:trace contextRef="#ctx0" brushRef="#br0" timeOffset="93857.882">9642 12035 15246,'0'0'4645,"0"0"-1933,0 0-193,0 0-650,-10-13-892,-36-38-433,43 49-510,0 0-1,0-1 0,0 1 0,-1 1 1,1-1-1,-1 0 0,1 1 1,-1 0-1,1 0 0,-1 0 0,0 0 1,0 1-1,1-1 0,-1 1 1,0 0-1,0 0 0,-1 0-33,-8 0 80,4-1-35,0 0 0,0 0 0,0 1 0,1 0 0,-1 1 1,0 0-1,0 0 0,0 1 0,1 0 0,-1 1 0,1-1 0,0 2 0,-1-1 0,1 1 0,1 0 0,-1 1 0,1 0 0,-1 0 0,2 1 0,-1 0 0,0 0 0,1 0 0,0 1 0,1 0 0,0 0 0,0 0 0,0 1 0,1 0 1,0 0-1,0 0 0,1 0 0,-2 8-45,1 13 139,1 0 0,2 1 0,0-1 0,2 0 0,2 1 0,0-1 0,2 0 1,2 0-1,0 0-139,10 59 45,-3 33 58,-6 0-1,-6 111-102,-1-19 286,-1-179-277,4 123-150,6 0 1,17 68 140,-24-210-223,-1-1 1,2 0 0,0 0 0,0-1-1,1 1 1,1-1 0,1 0 0,4 8 222,20 9-4223,12-15-4702,-14-13-3300</inkml:trace>
  <inkml:trace contextRef="#ctx0" brushRef="#br0" timeOffset="94490.915">19987 11242 16239,'0'0'4511,"4"-15"-1372,35-111 3080,-36 121-6169,0 1-1,0-1 0,0 1 0,1 0 1,-1-1-1,1 1 0,0 1 0,1-1 1,-1 1-1,0 0 0,1-1 0,0 2 0,0-1 1,0 1-1,0 0 0,0 0 0,0 0 1,0 0-1,1 1 0,-1 0 0,1 0 1,-1 1-1,1 0 0,-1 0 0,1 0 0,-1 0 1,1 1-1,-1 0 0,1 0 0,-1 0 1,0 1-1,1 0 0,-1 0 0,0 0 1,0 1-1,-1-1 0,1 1 0,0 0 0,-1 1 1,0-1-1,0 1 0,0 0 0,0 0 1,0 0-1,-1 0 0,0 1 0,0-1 1,0 1-1,0 0 0,-1 0 0,0 0 0,0 0 1,0 1-1,0 0-49,-2 8 0,0 1 0,-1-1 0,0 1 0,-1-1 0,-1 1 0,0-1 0,-1 0 0,0 0 0,-1-1 0,-1 1 0,0-1 0,-1 0 0,0-1 0,-1 1 0,-1-1 0,-7 8 0,-47 93 0,61-112 0,1 1 0,0 0 0,0 0 0,0 0 0,0 0 0,0 0 0,1 0 0,-1 0 0,0 0 0,1 1 0,0-1 0,-1 0 0,1 0 0,0 0 0,0 0 0,0 1 0,1-1 0,-1 0 0,0 0 0,1 0 0,0 0 0,-1 0 0,1 0 0,0 0 0,0 0 0,0 0 0,0 0 0,0 0 0,1 0 0,-1 0 0,0-1 0,1 1 0,0-1 0,-1 1 0,1-1 0,0 0 0,-1 1 0,1-1 0,0 0 0,0 0 0,0 0 0,0-1 0,0 1 0,0 0 0,1-1 0,-1 1 0,0-1 0,0 0 0,2 1 0,23 2 1,1-1 0,0 0 0,-1-2 0,1-2 0,0 0 1,13-4-2,55-3-60,-89 14-3219,-23 4-1451,13-8 3861,-23 12-8329</inkml:trace>
  <inkml:trace contextRef="#ctx0" brushRef="#br0" timeOffset="100808.901">21168 12745 13581,'0'0'4954,"0"0"-2109,0 0-555,0 0-10,0 0-556,0 0-576,0 0-438,15-10-342,-3 3-328,-1 0 0,1 0 0,0 1 0,1 1 0,-1 0 1,1 1-1,0 0 0,0 1 0,1 1 0,8-1-40,159-8 297,199-24 68,-368 33-356,64-18 53,-74 19-64,0 1 1,0-1-1,0 0 1,0 0-1,0-1 1,0 1-1,-1 0 1,1-1-1,0 1 1,-1-1-1,0 1 1,1-1-1,-1 0 0,0 1 1,0-1-1,1 0 1,-1 0-1,-1 0 1,1 0-1,0 0 1,0 0-1,-1 0 1,1 0-1,-1 0 1,0 0-1,0 0 1,0-1-1,0 1 1,0 0-1,0 0 1,0 0-1,-1 0 1,1 0 1,-5-11 8,-1 1 0,0 0-1,0 0 1,-2 1 0,1 0 0,-1 0 0,-1 1-1,0 0 1,0 0 0,-7-4-8,4 2 7,1 1-74,-1-5 198,-2 1 1,0 1 0,0 0 0,-2 1-1,0 0 1,0 1 0,-1 1-1,0 1 1,-1 0 0,0 2-1,-1 0 1,0 0 0,-2 1-132,19 7 1,-1-1 0,1 0 0,0 1 0,-1 0 1,1-1-1,0 1 0,-1 0 0,1 0 0,0 1 0,-1-1 1,1 0-1,0 1 0,-1-1 0,1 1 0,0 0 1,0 0-1,-1 0 0,1 0 0,0 0 0,0 0 1,0 0-1,0 1 0,1-1 0,-1 1 0,0 0 0,1-1 1,-1 1-1,1 0 0,-1 0 0,1 0 0,0 0 1,0 0-1,0 0 0,0 0 0,0 1 0,0-1 0,0 0 1,1 0-1,-1 1 0,1-1 0,0 0 0,0 1 1,0-1-1,0 1 0,0 0-1,2 41 0,1 1 0,3-2 0,1 1 0,2-1 0,3 0 0,1-1 0,10 21 0,36 142 0,-42-28-1627,-17-159 1062,-1 1-1,-1 0 0,-1 0 1,0-1-1,-2 1 1,0-1-1,-1 0 1,0-1-1,-2 0 1,0 0-1,-1 0 1,-11 14 565,7-11-8339</inkml:trace>
  <inkml:trace contextRef="#ctx0" brushRef="#br0" timeOffset="101729.065">23800 11994 18385,'0'0'2920,"0"0"-325,0 0 5,0 0-326,0 0-742,13-12-555,45-32-288,-55 43-661,0 1 1,0-1 0,0 1-1,0 0 1,0 0 0,0 0-1,0 0 1,0 0 0,0 1-1,0-1 1,0 1 0,0 0-1,-1 0 1,1 0 0,0 0-1,0 1 1,-1-1 0,1 1-1,-1-1 1,1 1 0,-1 0-1,1 0 1,-1 0 0,0 0-1,1 2-28,5 3 36,13 10-31,-1 2 0,-1 0-1,0 1 1,-2 1 0,0 1-1,-2 1 1,0 0 0,-2 1-1,0 0 1,-2 1 0,6 16-5,10 43-2,-4 0 0,13 86 2,7 31-5,-35-170-66,2 0 0,0-1 0,3 0 1,0 0-1,2-2 0,0 1 0,3-2 0,0 0 0,1-1 0,2-2 1,7 8 70,3-11-2747,-30-21 2554,0 0 1,-1 0 0,1 0-1,0 0 1,0-1-1,-1 1 1,1 0 0,0 0-1,-1-1 1,1 1 0,0 0-1,-1-1 1,1 1 0,-1-1-1,1 1 1,0-1 0,-1 1-1,1-1 1,-1 1 0,0-1-1,1 1 1,-1-1 0,1 0-1,-1 1 1,0-1-1,1 0 1,-1 1 0,0-1-1,0 0 1,0 0 0,1 1-1,-1-1 1,0 0 0,0 1-1,0-1 1,0 0 0,0 0-1,0 1 1,-1-1 0,1 0-1,0 0 1,0 1 0,0-1-1,-1 0 1,1 1 192,0-21-4735,0-3-2563</inkml:trace>
  <inkml:trace contextRef="#ctx0" brushRef="#br0" timeOffset="102231.298">24250 12505 2787,'0'0'6043,"0"0"-2637,0 0-1314,0 0-250,0 0 363,0 0-166,0-14-42,-1-39-60,1 52-1754,1 0-1,-1 0 1,0 0-1,0-1 0,0 1 1,0 0-1,0 0 1,0 0-1,-1 0 0,1 0 1,0 0-1,0 0 1,-1-1-1,1 1 0,-1 0 1,1 0-1,-1 0 1,1 0-1,-1 0 0,0 1 1,1-1-1,-1 0 1,0 0-1,0 0 0,1 1 1,-1-1-1,0 0 1,0 1-1,0-1 0,0 0 1,0 1-1,0-1 1,0 1-1,0 0 0,0-1 1,-1 1-183,-44 21 1751,-259 281-1650,-109 141-101,339-346-43,76-109-325,40-98-214,-22 33-1003,-17 27-2505,-7 39-474,-5 7-2333</inkml:trace>
  <inkml:trace contextRef="#ctx0" brushRef="#br0" timeOffset="108487.89">25353 11733 19218,'0'0'1452,"0"0"-197,0 0 560,0 0 208,0 0-832,0 16-332,-10 229 1661,-17 467-1586,26-622-2733,5 0 0,11 70 1799,-10-123-1211,7 39-2478,2-30-5729,-6-32-1595</inkml:trace>
  <inkml:trace contextRef="#ctx0" brushRef="#br0" timeOffset="108888.32">26135 11850 18033,'0'0'3844,"0"0"-572,0 0-282,0 0-1490,0 0-342,0 0-443,0 0-271,-3 17-92,-9 134 80,51 502-405,-32-475-4132,0 16-3486,-7-167 1318</inkml:trace>
  <inkml:trace contextRef="#ctx0" brushRef="#br0" timeOffset="109545.231">26973 12006 3459,'0'0'12508,"1"-13"-7260,0-5-4040,2-16 152,8-3 3129,-7 38-827,2 40-3075,-14 400-341,-22-207-5945,0-17-2119,29-188 1604</inkml:trace>
  <inkml:trace contextRef="#ctx0" brushRef="#br0" timeOffset="110002.628">27015 12134 14029,'5'-224'5867,"16"80"-657,-18 141-5096,1 0 0,0 0 0,0 1 0,0-1 0,0 1 0,1 0 0,-1 0 0,1 0 0,-1 0 0,1 1 0,0 0 0,-1 0 0,1 0 0,0 1 0,0-1 0,0 1 0,-1 0 0,1 1 0,0-1-1,0 1 1,0 0 0,-1 0 0,1 0 0,-1 1 0,1 0 0,1 0-114,3 1 12,-1 0 0,1 1 0,-1-1 0,1 2 0,-1-1 0,-1 1 0,1 0 0,-1 1 0,1-1 0,-2 2 0,1-1 0,-1 1 0,0 0 0,0 0 0,-1 1 0,0-1 0,0 1-1,-1 0 1,0 1 0,0-1 0,-1 1 0,0 0 0,0-1 0,-1 1 0,1 9-12,-2-5-29,0 0 0,-1 0 0,-1 0 0,0 0 0,0-1 1,-1 1-1,-1 0 0,0 0 0,-1-1 0,0 0 0,-1 0 0,0 0 0,-1 0 0,-1-1 0,1 0 0,-2 0 0,0-1 0,0 1 0,-5 3 29,-140 115-3475,132-116 2279,24-16 257,27-14 1057,0 0 1,1 2 0,1 2-1,0 1 1,1 1-1,0 1 1,0 2 0,1 2-1,4 0-118,-34 6 32,0 0-1,0 0 1,0 1-1,0-1 1,0 1-1,0 0 1,0 0-1,0 0 1,0 0-1,-1 1 1,1-1-1,-1 1 1,1 0-1,-1 0 1,1 0-1,-1 1 1,0-1-1,0 1 1,0 0-1,-1 0 1,1 0-1,-1 0 0,1 0 1,-1 1-1,0-1 1,0 0-1,-1 1 1,1 0-1,-1-1 1,1 1-1,-1 0 1,0 0-1,-1 0 1,1 0-1,-1 0 1,0 0-1,1 0 1,-2 0-1,1 2-31,-2 9-10,0-1 0,-1 0 0,-1 0 0,0 0 0,-1 0-1,0-1 1,-1 1 0,0-1 0,-1-1 0,-1 1 0,0-1 0,-1-1 0,0 0-1,-1 0 1,0 0 0,0-1 0,-1-1 0,-1 0 0,1 0 0,-2-1 0,1-1-1,-1 0 1,0-1 0,0 0 0,-1-1 0,0 0 0,1-1 0,-2-1 0,0 0 10,-103-8-57,114 4 57,0 0 0,1 0 0,-1-1-1,1 1 1,-1-1 0,1 0 0,-1 0-1,1 0 1,0 0 0,0-1-1,0 1 1,0-1 0,1 0 0,-1 0-1,1 0 1,-1 0 0,1 0 0,0 0-1,0-1 1,1 1 0,-1-1-1,1 1 1,0-1 0,-1 0 0,2 0-1,-1 1 1,0-1 0,1 0 0,0 0 0,0 0-145,0 1 1,0-1-1,1 0 1,0 1 0,0-1-1,0 0 1,0 1 0,1 0-1,-1-1 1,1 1-1,0 0 1,0 0 0,0 0-1,0 0 1,0 0 0,1 0-1,-1 0 1,1 1 0,0-1-1,0 1 1,0 0-1,0 0 1,0 0 144,51-22-8253,-21 18-3070</inkml:trace>
  <inkml:trace contextRef="#ctx0" brushRef="#br0" timeOffset="110356.888">28101 11770 11275,'0'0'6395,"0"0"-2439,0 0-977,0 0-321,0 0-624,0 0-635,0 0-486,1 6-262,5 34-524,-3 0-1,-1 0 1,-2 0-1,-5 40-126,5-71 1,-52 323-1,32-240 0,4 0 0,-2 80 0,17-120-75,1 0 1,3 0-1,2-1 0,2 1 0,2-1 1,5 8 74,11-1-2004,3-34-6215,-18-24 1626</inkml:trace>
  <inkml:trace contextRef="#ctx0" brushRef="#br0" timeOffset="110606.221">28700 11699 16528,'0'0'6475,"0"0"-2738,0 0-1452,0 0-433,0 0-640,4 15-630,12 140-486,-68 160-96,18-144 0,14-46-431,6 1 1,6 0-1,5 52 431,3-171-523,3 22-2181,9-18-3614,-1-10-942</inkml:trace>
  <inkml:trace contextRef="#ctx0" brushRef="#br0" timeOffset="111290.505">29178 11006 12556,'6'-13'3150,"-3"4"-2631,1-1 0,1 1 0,-1 0 0,2 0 0,-1 0 0,1 1 1,0 0-1,1 0 0,0 1 0,0-1 0,1 2 0,0-1 1,0 1-1,0 0 0,1 1 0,1-1-519,-6 4 119,0 0 1,1 0-1,-1 1 0,0 0 0,1 0 1,-1 0-1,1 0 0,0 0 0,-1 1 1,1 0-1,-1 0 0,1 0 1,-1 1-1,1 0 0,-1 0 0,1 0 1,-1 0-1,1 0 0,-1 1 0,0 0 1,0 0-1,0 0 0,0 1 1,0-1-1,0 1 0,-1 0 0,1 0 1,-1 0-1,0 0 0,0 1 0,1 1-119,2 4 88,0 0 0,0 1 0,-2 0 0,1 0 0,-1 0-1,0 1 1,-1-1 0,-1 1 0,1 0 0,-2-1-1,1 1 1,-1 9-88,-2 2 11,0-1 0,-1 1 0,-1-1 1,-1 0-1,-1 0 0,-1-1 0,-1 1 0,-1-1 0,0-1 0,-2 1 0,0-1 0,-1-1 0,-1 0 0,0-1 1,-2 0-1,0-1 0,-1 0 0,0-1 0,-1-1 0,-1 0 0,0-2 0,-1 0 0,0 0 0,-1-2 0,0 0 0,-19 6-11,-45-10 38,80-7-36,1 0 0,0 0 0,0 0 1,0 0-1,-1 0 0,1 0 0,0-1 0,0 1 0,0 0 1,1-1-1,-1 0 0,0 1 0,0-1 0,1 0 0,0 0 1,-1 0-1,1 0 0,0 0 0,0 0 0,0-1 0,0 1 1,0 0-1,0 0 0,1-1 0,-1 1 0,1-1 0,-1 1 1,1 0-1,0-1 0,0 1 0,0-1 0,1 0-2,-1-1 42,0 0 0,1 0 0,0 0 1,0 0-1,0 0 0,0 0 0,1 0 0,0 0 0,-1 0 0,2 0 0,-1 1 0,0-1 0,1 1 0,-1-1 0,1 1 0,0 0 0,0 0 0,0 0 1,0 1-1,1-1 0,-1 1 0,1 0 0,0-1 0,-1 2 0,1-1 0,0 0 0,0 1 0,0 0 0,0 0 0,1 0 0,-1 0 0,0 1 0,0 0 1,0-1-1,1 1 0,-1 1 0,0-1 0,0 1 0,0 0 0,1 0 0,-1 0 0,0 0 0,0 1 0,0-1 0,-1 1 0,1 0 0,0 0 0,-1 1 1,1-1-1,0 2-42,16 17 59,-2 1 1,-1 1-1,0 1 1,-2 0 0,9 19-60,36 53 86,-49-80-85,-1 2 6,1-1 1,1-1-1,1 0 0,0-1 1,0 0-1,2-1 0,0 0 0,0-1 1,2-1-1,-1-1 0,1 0 1,1-1-1,3 0-7,-17-8 4,-1-1 0,1 0 0,-1 0 0,1-1-1,0 1 1,-1-1 0,1 0 0,0 0 0,-1 0 0,1 0 0,0-1-1,-1 1 1,1-1 0,-1 0 0,1 0 0,-1-1 0,1 1 0,-1-1 0,0 1-1,1-1 1,-1 0 0,0 0 0,0 0 0,-1-1 0,1 1 0,0-1-1,-1 0 1,1 1 0,-1-1 0,0 0 0,0 0 0,0-1 0,-1 1 0,1-1-4,3-7-183,0 0-1,-1-1 1,0 0 0,-1 0 0,-1 0 0,0 0 0,0 0 0,-1-1 0,-1-7 183,-12-10-3745,-21 30-5306,10 13-2517</inkml:trace>
  <inkml:trace contextRef="#ctx0" brushRef="#br0" timeOffset="111687.211">24583 14067 23414,'21'-5'1821,"554"-101"2182,113 34-1854,494 19-2149,-22 5 1188,-1052 40-1434,243-19-2471,63-25 2717,-386 46-676,-13 3-4632,-54 3-1659,-22 0-6491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4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0 238 17168,'0'0'3572,"0"0"-1175,0 0-193,0 0-367,0 0-855,0 0-555,12-6-181,-3 1-208,-5 2-30,0 1 1,0-1 0,0 1-1,1 0 1,-1 0-1,1 0 1,-1 1 0,1 0-1,-1 0 1,1 0 0,0 0-1,0 1 1,-1 0 0,1 0-1,0 0 1,4 1-9,-6-2-5,0 2 1,0-1 0,0 0-1,0 1 1,0-1 0,0 1 0,0 0-1,0 0 1,0 0 0,-1 0-1,1 0 1,0 1 0,-1-1-1,1 1 1,0 0 0,-1 0-1,0 0 1,0 0 0,1 0-1,-1 0 1,0 1 0,-1-1-1,1 1 1,0-1 0,-1 1-1,1 0 1,-1 0 0,0 0-1,0-1 1,0 1 0,0 0-1,-1 0 1,1 0 0,-1 0 0,0 1-1,0-1 1,0 0 0,0 0-1,0 0 1,-1 0 0,1 0-1,-1 1 5,-56 104-667,58-107 664,1 1-1,-1 0 1,0-1 0,1 0-1,-1 1 1,1-1 0,-1 0-1,1 0 1,0 0 0,-1 0-1,1 0 1,0 0-1,0 0 1,0-1 0,0 1-1,0-1 1,0 1 0,-1-1-1,1 0 1,0 1 0,0-1-1,0 0 1,0 0 0,0-1-1,0 1 1,0 0 0,0-1-1,0 1 1,2-2 3,5 2-31,10-1-80,-1-1 1,1 0-1,-1-2 0,1 0 1,-1-1-1,0-1 0,-1 0 1,1-2-1,-1 0 0,-1-1 1,12-8 110,-24 14 0,1-1 1,-1 0 0,0 0-1,0-1 1,0 1 0,0-1 0,-1 0-1,0 0 1,0 0 0,0 0-1,-1-1 1,0 1 0,0-1-1,0 1 1,0-1 0,-1 0-1,0 0 1,-1 1 0,1-1-1,-1 0 1,0 0 0,0 0 0,-1 0-1,0 0 1,0 0 0,0 1-1,-1-1 1,1 0 0,-1 1-1,-1-1 1,0-1-1,-63-150 1073,67 158-1050,-1-1 1,1 0-1,-1 0 0,1 0 0,-1 0 0,1 1 1,-1-1-1,1 0 0,-1 0 0,1 0 1,-1 0-1,1 0 0,-1 0 0,1 0 1,0 0-1,-1 0 0,1-1 0,-1 1 1,1 0-1,-1 0 0,1 0 0,-1-1 1,1 1-1,-1 0 0,1-1 0,-1 1 0,0 0 1,1-1-1,-1 1 0,1 0 0,-1-1 1,0 1-1,1-1 0,-1 1 0,0-1 1,0 1-1,1-1 0,-1 1 0,0-1 1,0 1-1,0-1 0,1 1 0,-1-1 1,0 1-1,0-1 0,0 1 0,0-1 0,0 0 1,0 1-1,0-1 0,0 1 0,-1-1 1,1 1-1,0-1 0,0 1 0,0-1 1,0 1-1,-1-1 0,1 1 0,0-1 1,-1 1-1,1-1 0,0 1 0,-1-1-23,38 30 360,-27-19-317,0 1-1,-1-1 1,0 2-1,-1-1 1,0 1-1,-1 1 1,0-1-1,-1 1 1,0 0-1,-1 1 1,-1-1-1,0 1 1,-1 0-1,0 0 1,-1 0-1,-1 1 1,0-1-1,-1 0 1,-1 1-1,0-1 1,-1 0-1,0 0 1,-1 0-1,0 0 1,-2 0-1,1-1 1,-7 13-43,-4-6-572,0 0 0,-1-1 0,-1-1 1,-1 0-1,0-1 0,-7 3 572,-7 9-4230,12-11-2293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6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13613,'0'0'4329,"0"0"-1798,0 0-76,0 0-90,0 0-854,0 0-881,0 0-374,6 4-106,124 167-113,-126-165-115,1 0-1,-1-1 1,1 0-1,0 0 1,1-1 0,-1 0-1,1 1 1,0-2-1,0 1 1,1-1-1,-1 0 1,1 0 0,-1-1-1,1 1 1,0-2-1,0 1 1,0-1-1,0 0 1,0 0 0,0-1-1,0 0 1,0 0-1,0-1 1,0 0 0,0 0-1,0 0 1,0-1-1,-1 0 1,6-3 78,1-7 277,1-1-1,-2-1 1,0 0 0,-1 0 0,0-1 0,-1-1-1,-1 0 1,0 0 0,-1-1 0,-1 0-1,-1 0 1,0-1 0,1-7-277,15-91 2685,-31 119-1879,-54 132-729,57-118-79,-37 108 2,5 2 0,2 17 0,24-81-45,-2 9-408,-3 0 0,-2-1 0,-25 56 453,44-127-194,-1 0 1,1-1-1,0 1 1,0 0-1,0 0 0,-1 0 1,1 0-1,0 0 0,0 0 1,0 0-1,-1-1 1,1 1-1,0 0 0,0 0 1,-1 0-1,1 0 1,0 0-1,0 0 0,-1 0 1,1 0-1,0 0 0,0 0 1,-1 1-1,1-1 1,0 0-1,0 0 0,0 0 1,-1 0-1,1 0 1,0 0-1,0 0 0,0 0 1,-1 1-1,1-1 0,0 0 1,0 0-1,0 0 194,1-25-4500,6-8-1266,4-5-2081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53 10986,'0'0'5333,"0"0"-1772,0 0-753,0 0-769,-16 1-709,3 0-1073,6-1-165,1 0 0,-1 0 0,1 1 1,0 0-1,-1 0 0,1 0 0,0 1 0,0 0 0,0 0 0,0 1 0,0 0 0,0 0 0,1 0 0,0 1 1,-4 2-93,-17 15 155,2 1 1,0 1 0,2 1-1,1 1 1,0 1 0,-7 14-156,29-40-1,-1 0 0,0 0 0,1 0 0,-1 0-1,0 0 1,1 0 0,-1 0 0,0 1 0,0-1 0,1 0 0,-1 0 0,0 0 0,1 1 0,-1-1 0,0 0 0,0 0 0,1 1 0,-1-1 0,0 0 0,0 0 0,0 1-1,0-1 1,1 0 0,-1 1 0,0-1 0,0 0 0,0 0 0,0 1 0,0-1 0,0 0 0,0 1 0,0-1 0,0 1 0,0-1 0,0 0 0,0 1 0,0-1 0,0 0-1,0 1 1,0-1 0,0 0 0,0 0 0,0 1 0,-1-1 0,1 0 0,0 1 0,0-1 0,0 0 0,0 0 0,-1 1 0,1-1 0,0 0 0,0 0 0,-1 1 0,1-1-1,0 0 1,-1 0 0,1 0 0,0 1 0,-1-1 1,24-16 16,188-218 1569,-210 231-1562,1 1-1,0-1 1,0 1-1,0 0 1,0 0-1,0 0 0,1 0 1,-1 0-1,0 1 1,1-1-1,0 1 1,-1-1-1,1 1 1,0 0-1,-1 0 1,1 0-1,0 1 1,0-1-1,0 0 1,0 1-1,0 0 1,0 0-1,0 0 0,0 0 1,0 0-1,-1 1 1,1-1-1,0 1 1,0 0-1,0 0 1,0 0-1,-1 0 1,1 0-1,0 1 1,-1-1-1,1 1 1,-1 0-1,0-1 1,1 1-1,-1 0 0,0 0 1,0 1-1,0 0-22,72 162 102,-67-153-179,0-1 0,1 0 0,0 0 0,1 0 0,0-1 0,1 0 0,0-1 0,0 0 0,1-1 0,0 0 0,0-1 0,1 0 0,0 0 0,8 2 77,19-8-3156,-26-5-1107,-4-3-4617,-6 4-462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7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11883,'0'0'9257,"0"0"-5120,0 0-1323,0 0-450,0 0-938,1 14-673,72 519-620,-71-514-183,-2 1 0,-1 0 0,0-1 0,-1 1 0,-1-1 0,-1 0 0,-1 0 0,-1 0 0,0 0 0,-1-1-1,-1 0 1,-1-1 0,-1 0 0,0 0 0,-1-1 0,-1 0 0,0-1 0,-1 0 0,-1-1 0,0-1 0,-1 0 0,0-1 0,-1 0 0,-5 1 50,-76 30-8189,51-33-38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0 15150,'0'0'4485,"0"0"-1827,-89 59 641,56-3-672,4 17-770,0 8-703,3 13-354,6 3-383,10-1-193,10-2-128,13-9-96,15-7 0,19-8-160,10-8-1185,19-8-1890,13-14-3172,2-9-7334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8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52 14157,'0'0'3711,"0"0"-1064,0 0 65,0 0-416,0 0-849,0 0-604,15-10-325,49-29-134,-61 38-360,0 1 0,-1-1 0,1 1 1,0 0-1,0-1 0,0 1 0,-1 1 0,1-1 0,0 0 0,0 1 0,0-1 0,-1 1 0,1 0 0,0 0 1,-1 0-1,1 0 0,-1 0 0,1 0 0,-1 1 0,1 0 0,-1-1 0,0 1 0,0 0 0,1 1-24,3 2 79,-1-2-72,-1 0-1,1 0 1,-1 1 0,0 0 0,-1 0 0,1 0-1,-1 0 1,1 1 0,-1-1 0,-1 1 0,1 0-1,-1 0 1,1 0 0,-1 0 0,-1 0 0,1 1-1,-1-1 1,0 0 0,0 1 0,-1-1-1,1 1 1,-1-1 0,0 1 0,-1-1 0,1 1-1,-1-1 1,0 1 0,-1-1 0,1 0 0,-1 0-1,0 0 1,0 0 0,-3 5-7,-7 6 126,-1 1 0,0-2 0,-1 0-1,-1 0 1,0-1 0,-1-1 0,0-1 0,-1 0 0,-13 6-126,-30 23 298,77-36 182,168-41-202,-66 7-1351,-46 19-2161,-25 8-6659,-26 2-6635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9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19058,'0'0'3518,"0"0"-1329,0 0-54,0 0-469,0 0-850,0 0-506,21-7-80,-7 2-185,3-1-4,0 0 0,1 2-1,0-1 1,0 2 0,0 1 0,1 0 0,5 1-41,260-7-134,-283 9 128,1 0 0,0-1 0,-1 1 0,1-1 0,0 0 0,0 1 0,-1-1 0,1 0 0,0 0 0,0 0 0,0 0 0,-1 0 0,1-1 0,0 1 0,0 0 0,-1-1 0,1 1 0,0-1 0,-1 0 0,1 1 0,-1-1 0,1 0 0,-1 0 0,1 0 0,-1 0 0,1-1 0,-1 1 0,0 0 0,0 0 0,0-1 0,0 1 0,0-1 0,0 1 0,0-1 0,0 1 0,0-1 0,-1 0 0,1 1-1,-1-1 1,1 0 0,-1 1 0,0-1 0,1 0 0,-1 0 0,0 0 0,0 1 0,0-1 0,0 0 0,-1 0 0,1 1 0,-1-1 0,1 0 0,-1 1 0,1-1 0,-1 0 6,-121-151 2963,118 201-2947,7 79 62,1-73-202,-3-1-1,-2 1 1,-3-1-1,-2 0 0,-5 18 125,-1-23-3704,-1-6-4475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0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21 114 16175,'6'-13'3193,"20"-40"-268,-24 50-2602,0-1-1,0 1 1,0 0 0,0 0 0,1 0-1,0 0 1,-1 1 0,1-1-1,0 1 1,0-1 0,0 1-1,1 0 1,-1 0 0,0 1-1,1-1 1,-1 1 0,1-1 0,0 1-1,-1 0 1,1 1 0,0-1-1,1 0-322,1 1 126,0 1 1,0-1-1,0 1 0,0 0 0,0 0 0,0 1 1,0 0-1,-1 0 0,1 0 0,-1 1 0,1 0 1,-1 0-1,0 0 0,0 0 0,0 1 0,-1 0 1,1 0-1,-1 0 0,1 2-126,15 21 86,-2 2-1,0 0 1,-2 1-1,-2 1 1,0 1-1,-1 3-85,29 63 69,-23-58-231,0 0 0,3-1 0,1-1 0,2-1 0,2-2 0,29 32 162,-55-65-5,0-1-1,0 1 0,0 0 0,0-1 1,0 1-1,0-1 0,0 1 0,0-1 1,1 1-1,-1-1 0,1 0 0,-1 1 1,1-1-1,-1 0 0,1 0 0,0 0 0,-1-1 1,1 1-1,0 0 0,0 0 0,0-1 1,0 0-1,-1 1 0,1-1 0,0 0 1,0 0-1,0 0 0,0 0 0,0 0 1,0 0-1,0 0 0,0-1 0,0 1 1,-1-1-1,1 1 0,0-1 0,0 0 1,-1 0-1,1 0 0,0 0 0,-1 0 1,1 0-1,-1 0 0,1 0 0,-1-1 1,1 1-1,-1-1 0,0 1 0,0-1 0,0 1 1,1-2 5,0-17 115,0 1 1,-2 0 0,0 0-1,-1 0 1,-1 0 0,-1 0-1,0 0 1,-2 0 0,0 1-1,-1 0 1,-1 0 0,-8-16-116,13 28 8,0-1 0,-1 1 0,0 0 0,0 0 0,0 0 0,-1 0 0,0 0 0,0 1 0,-1 0 0,1 0 0,-1 0 0,0 0 0,-1 1 0,1-1 0,-1 1 0,1 1 0,-1-1 0,-1 1 0,1 0 0,0 1 0,-1-1 0,1 1 0,-1 1 0,0-1 0,1 1 0,-1 0 0,0 0 0,0 1 0,0 0 0,0 0 0,0 1 0,0 0 0,1 0 0,-3 1-8,-15 9 0,1 0 0,1 1 0,0 2 0,0 0 0,1 1 0,1 1 0,1 1 0,0 1 0,1 1 0,-2 4 0,-9 5 0,1 2 0,2 1 0,1 2 0,1 0 0,2 1 0,-5 14 0,14 3 0,41-64-48,61-167-5814,-88 178 5506,10-25-3512,-6 8-3049,-2 4-7165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0 150 10314,'0'0'8755,"5"-15"-4367,10-41-1509,7-23 3493,-9 149-6313,-17 249-224,-3-111-556,10-154-2631,13-2-4646,-4-27 663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46 21364,'0'0'3123,"-15"-8"-384,-48-25-481,59 31-2156,-1 2 0,1-1 1,0 0-1,-1 1 0,1 0 0,-1 0 0,1 0 1,-1 1-1,1-1 0,0 1 0,-1 0 0,1 0 1,0 1-1,0-1 0,0 1 0,0 0 0,0 0 1,0 0-1,0 1 0,1-1 0,-1 1 0,1 0 1,-1 0-1,1 0 0,0 1 0,1-1 0,-1 1 1,-1 2-103,0-2 74,-18 21-31,2 2 1,1 0-1,0 1 1,2 0-1,2 2 0,1 0 1,1 1-1,-7 24-43,11-28-292,1 1 1,2-1-1,0 1 0,2 1 1,1-1-1,2 1 0,0-1 1,2 1-1,1-1 0,2 1 1,0-1-1,2 0 0,1 0 1,1-1-1,2 0 0,0 0 1,2-1-1,1-1 0,1 0 1,1-1-1,1 0 0,5 3 292,-15-20-666,0-1 0,1 0 0,0 0 0,0 0 0,0-1 0,1 0-1,0-1 1,0 0 0,0 0 0,0-1 0,1 0 0,-1 0 0,1-1 0,0 0-1,0 0 1,0-1 0,0 0 0,0-1 0,7 0 666,59-31-2163,6-57 4154,1-77 6890,-63 121-7272,78-207 6084,-97 277-6631,-37 213-1062,38-52 0,1-180-32,1-1 0,0 0 0,0-1 0,1 1 1,0 0-1,0-1 0,0 0 0,0 0 0,1 0 0,0 0 0,0-1 0,0 0 0,0 0 0,1 0 1,0-1-1,0 0 0,0 0 0,0 0 0,0-1 0,0 0 0,1 0 0,-1 0 0,1-1 0,0 0 1,-1 0-1,1-1 0,0 0 0,-1 0 0,1-1 0,0 1 0,-1-1 0,1-1 0,-1 1 0,1-1 1,-1-1-1,0 1 0,0-1 0,0 0 0,0 0 0,2-2 32,5-6 53,1 0 0,-2-1 1,0-1-1,0 0 0,-1-1 0,-1 0 0,0 0 0,-1-1 1,0 0-1,-2-1 0,0 0 0,0 0 0,-2-1 0,0 0 1,0 0-1,-2 0 0,0 0 0,-1-1 0,-1 1 0,-1-1 0,0 1 1,-1-1-1,-1 1 0,-1-1-53,3 10-22,0 0-1,-1 0 1,0 0-1,-1 0 1,0 0 0,0 0-1,-1 0 1,0 0-1,0 1 1,0-1 0,-1 1-1,-1 0 1,1 0 0,-1 0-1,0 1 1,0 0-1,-1 0 1,0 0 0,0 0-1,0 1 1,-1 0-1,0 1 1,0-1 0,0 1-1,0 1 1,-1-1-1,0 1 1,1 1 0,-1-1-1,0 1 1,0 1-1,0-1 1,-1 1 0,1 1-1,0 0 1,-7 0 22,9 1-504,1 1 0,-1 0 0,0 0 0,0 0 1,1 1-1,0-1 0,-1 1 0,1 1 0,0-1 0,0 1 0,1 0 1,-1 0-1,-1 2 504,-17 22-7858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1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48 107 17264,'0'-66'3385,"0"26"3427,-7 72-1506,-17 223-7585,8 152 2279,16-371-4933,4-6-3326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221 122 17681,'0'0'2626,"0"0"-560,0 0 70,0 0-455,0 0-843,-13 2-448,5-2-333,4 0-41,1 0 1,-1 0-1,1 0 0,-1 1 0,1-1 1,-1 1-1,1 0 0,0 0 1,-1 0-1,1 0 0,0 0 1,0 1-1,0 0 0,0-1 0,0 1 1,0 0-1,1 1 0,-1-1 1,0 0-1,1 1 0,0-1 0,0 1 1,0 0-1,0 0 0,-2 2-16,0 6 6,-1 1 0,2-1-1,-1 1 1,1 0-1,1 0 1,0 0-1,1 0 1,1 0-1,-1 0 1,2 0 0,0 0-1,0 0 1,1 0-1,1 0 1,0 0-1,0 0 1,1-1-1,1 0 1,0 0 0,0 0-1,1 0 1,0-1-1,1 0 1,6 7-6,-7-8-49,0-1 1,1 0-1,-1 0 1,2-1-1,-1 0 1,1 0-1,0-1 1,0 0-1,1 0 1,-1-1-1,1 0 0,1 0 1,-1-1-1,1 0 1,-1-1-1,1 0 1,0-1-1,0 0 1,1 0-1,-1-1 1,0 0-1,9-1 49,-11-5 47,1 1 1,-1-1-1,0 0 0,0-1 0,-1 0 0,1 0 0,-1-1 1,-1 0-1,1 0 0,-1-1 0,-1 1 0,1-1 0,-1-1 1,-1 1-1,0-1 0,0 1 0,0-1 0,-1 0 1,2-9-48,-4 16 43,4-11 309,0 0 0,0 0 1,-1-1-1,0 0 0,-2 1 1,1-1-1,-2 0 0,0 0 1,-1-1-1,0 1 0,-1-2-352,1 15 10,0 1-1,1-1 1,-1 1-1,0-1 1,0 1-1,0-1 1,0 1-1,0-1 1,0 1 0,0-1-1,0 1 1,0-1-1,-1 1 1,1-1-1,0 1 1,0-1-1,0 1 1,-1-1-1,1 1 1,0-1-1,0 1 1,-1 0-1,1-1 1,0 1-1,-1-1 1,1 1-1,0 0 1,-1-1-1,1 1 1,-1 0-1,1 0 1,-1-1-1,1 1 1,-1 0-1,1 0 1,0 0-1,-1-1 1,1 1-1,-1 0 1,1 0-1,-1 0 1,0 0-1,1 0 1,-1 0-1,1 0 1,-1 0 0,1 0-1,-1 0 1,1 1-1,-1-1 1,1 0-1,-1 0 1,1 0-1,0 0 1,-1 1-1,1-1 1,-1 0-1,1 1 1,-1-1-1,1 0 1,0 1-1,-1-1-9,-18 30 414,-15 224-414,23-97-179,8-98 13,-1 0-1,-4-1 1,-9 34 166,15-81-92,0-1 1,-1 0-1,0 0 0,-1 0 0,0 0 1,0 0-1,-1-1 0,0 0 0,-1 0 1,0 0-1,0-1 0,-1 0 0,0 0 1,-1-1-1,0 0 0,0 0 0,0-1 1,-1 0-1,0 0 0,0-1 0,0 0 1,-1 0-1,1-1 0,-1-1 0,0 0 1,-1 0-1,-2 0 92,3-2-190,0 0 0,0 0 0,-1-1 0,1-1 0,0 1 0,0-2 0,0 1-1,0-2 1,0 1 0,0-1 0,1-1 0,-1 0 0,1 0 0,0 0 0,-8-6 190,-24-51-5402,36 28-1447</inkml:trace>
  <inkml:trace contextRef="#ctx0" brushRef="#br0" timeOffset="263.163">679 606 18962,'0'0'4644,"0"0"-1681,0 0-598,0 0-630,0 0-779,0 0-508,0 0-165,0 10-27,-1 16-208,-1-4-34,1 0-1,1 0 0,1 1 1,1-1-1,1 0 0,1 0 1,1-1-1,6 16-13,20 16-2498,-28-49 2042,-1 0 0,1 0-1,1-1 1,-1 1 0,0-1 0,1 0-1,0 0 1,-1 0 0,1 0 0,1-1-1,-1 1 1,0-1 0,0 0 0,1-1-1,-1 1 1,1-1 0,0 1-1,-1-1 1,1-1 0,0 1 0,0-1-1,-1 0 1,1 0 0,0 0 0,0-1-1,0 1 1,-1-1 0,4-1 456,10-7-7436</inkml:trace>
  <inkml:trace contextRef="#ctx0" brushRef="#br0" timeOffset="541.416">1105 93 13805,'-20'-66'2840,"18"64"-2608,0 0 1,1 0-1,-1 0 1,0 0-1,0 0 0,-1 1 1,1-1-1,0 0 1,0 1-1,-1 0 0,1-1 1,-1 1-1,1 0 1,-1 0-1,1 1 0,-1-1 1,0 0-1,0 1 0,1 0 1,-1 0-1,0-1 1,1 1-1,-1 1 0,0-1 1,0 0-1,1 1 1,-1 0-1,0-1-232,-4 1 577,2 0-303,-1 0 0,1 0 0,0 1 0,-1-1 0,1 1 0,0 0 1,0 1-1,0-1 0,1 1 0,-1 0 0,1 0 0,-1 1 0,1-1 0,0 1 0,0 0 0,1 0 0,-3 4-274,1-3 69,1 1-1,0 1 0,0-1 1,0 1-1,1-1 1,0 1-1,0 0 0,1 0 1,-1 0-1,2 1 1,-1-1-1,1 1 0,0-1 1,1 0-1,0 1 1,0-1-1,0 1 0,1-1 1,0 1-1,1-1-68,1 0-4,1-1 0,-1-1 0,1 1 0,1 0 0,-1-1 0,1 0 0,0 0-1,0-1 1,1 1 0,-1-1 0,1 0 0,0-1 0,0 1 0,0-1 0,1 0 0,-1-1 0,1 1-1,0-1 1,-1-1 0,1 1 0,0-1 0,0 0 0,0-1 0,0 0 0,0 0 0,0 0 0,0-1 0,0 0-1,0 0 1,1-1 4,-4 0 24,0 0-1,1-1 1,-1 1 0,0-1-1,-1 0 1,1 0-1,0 0 1,-1-1-1,0 1 1,1-1-1,-2 0 1,1 1-1,0-1 1,-1-1 0,1 1-1,-1 0 1,0-1-1,-1 1 1,1-1-1,-1 1 1,0-1-1,0 0 1,0 1-1,-1-1 1,0 0 0,0 0-24,1-4 75,-1 0 1,0 1 0,0-1-1,-1 0 1,0 1 0,-1-1-1,0 1 1,0-1 0,-1 1-1,0 0 1,-1 0 0,1 0 0,-6-7-76,7 12-9,0 0 0,0 0 0,-1 0 1,1 1-1,-1-1 0,0 1 1,0-1-1,0 1 0,0 0 1,0 0-1,0 1 0,0-1 0,-1 1 1,1 0-1,0-1 0,-1 1 1,1 1-1,-1-1 0,0 0 1,1 1-1,-1 0 0,0 0 1,1 0-1,-1 0 0,1 1 0,-1-1 1,1 1-1,-1 0 0,1 0 1,-1 0-1,1 0 0,-1 1 1,1 0-1,0-1 0,-2 2 9,1 0-411,-1 0-1,1 1 1,0-1 0,0 1-1,0 0 1,1-1-1,-1 2 1,1-1 0,0 0-1,0 1 1,0-1-1,1 1 1,-1 0-1,1 0 1,-1 5 411,-2 23-7196,4-1-6839</inkml:trace>
  <inkml:trace contextRef="#ctx0" brushRef="#br0" timeOffset="746.858">1280 603 19667,'0'0'2178,"0"0"-353,84-37 257,-57 28-993,3 3-672,1-4 31,2 8-95,-3-6-193,-2 3-160,-4 2-32,-4-3-577,-1 5-1377,-12-1-2050,-1 1-4067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49 103 7335,'1'-14'11205,"-1"-5"-8717,1-13-723,-1-6 5769,-19 202-5243,18-23-2161,-16 148-1499,13-268 268,-4 25 153,6-16-9153,2-33 4165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8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15150,'0'0'5179,"0"0"-1464,0 0-571,0 0-800,0 0-796,0 0-640,0 0-359,2 10-346,3 51-198,-1 0-1,-4 0 1,-2-1-1,-3 1 1,-2 0-1,-14 51-4,3 26-7762,20-132 3182,3-3-1976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9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87 163 7976,'0'0'5744,"0"0"-2397,6-14-577,1-3-1837,41-76 5288,-46 90-6124,-1 1 1,1-1-1,0 1 1,0-1-1,0 1 0,0-1 1,1 1-1,-1 0 1,1 0-1,-1 0 1,1 1-1,0-1 0,-1 1 1,1-1-1,0 1 1,0 0-1,0 0 1,0 0-1,0 0 0,0 1 1,1-1-1,-1 1 1,0 0-1,0 0 0,0 0 1,0 0-1,1 0 1,-1 1-1,0 0 1,0-1-1,0 1 0,0 0 1,0 0-1,0 1 1,0-1-1,-1 1 1,1-1-1,0 1 0,-1 0 1,1 0-1,-1 0 1,0 0-1,1 1 1,-1 0-98,3 8-3,-1 0 0,0 0 0,-1 1 0,0-1 1,-1 1-1,0-1 0,-1 1 0,0 0 0,-1 0 1,0 0-1,-1 0 0,0-1 0,-1 1 0,0 0 1,-1-1-1,-1 1 0,0-1 0,0 0 0,-1 0 1,0-1-1,-1 2 3,-3 2-38,0 1 0,0-1 1,-1-1-1,-1 1 0,0-2 1,-1 0-1,-1 0 0,1-1 0,-2-1 1,0 0-1,0 0 0,0-2 0,-1 0 1,-1 0-1,-10 2 38,25-9 10,0 0 1,1 0-1,-1 0 1,-1-1-1,1 1 1,0-1-1,0 1 1,0-1-1,0 1 1,0-1-1,0 1 1,-1-1-1,1 0 1,0 0-1,0 0 1,-1 0-1,1 0 1,0 0-1,0 0 1,0 0-1,-1 0 1,1 0-1,0-1 1,0 1-1,0 0 1,-1-1-1,1 1 1,0-1-1,0 1 1,0-1-1,0 0 1,0 0-1,0 1 1,0-1-1,0 0 0,0 0 1,1 0-1,-1 0 1,0 0-1,1 0 1,-1 0-1,0 0 1,1 0-1,-1 0 1,1 0-1,-1-1 1,1 1-1,0 0 1,0 0-1,-1 0 1,1-1-1,0 1 1,0 0-1,0 0 1,0-1-1,1 0-10,1-3 57,0 0-1,0 1 1,0-1-1,1 0 1,0 1 0,0 0-1,0 0 1,1 0-1,-1 0 1,1 0-1,0 0 1,0 1-1,0 0 1,1 0-1,-1 0 1,1 1 0,0-1-1,-1 1 1,1 0-1,0 0 1,0 1-1,1 0 1,-1-1-1,0 2 1,0-1-1,0 1 1,3-1-57,-2 3 0,-1 1 0,1-1 0,-1 1 0,0 0 0,0 0 0,0 1 0,0-1 0,-1 1 0,1 0 0,-1 0 0,0 1 0,0-1 0,-1 1 0,1 0 0,-1 0 0,0 0 0,-1 0 0,1 1 0,-1-1 0,0 1 0,0 1 0,12 19 0,70 86 0,-81-109 0,0 0 0,1 0 0,-1-1 0,0 1 0,1-1 0,0 0 0,0 0 0,-1 0 0,1 0 0,0-1 0,1 1 0,-1-1 0,0 0 0,0-1 0,0 1 0,1-1 0,-1 1 0,0-1 0,0-1 0,1 1 0,-1 0 0,0-1 0,0 0 0,1 0 0,-1 0 0,0-1 0,0 1 0,0-1 0,-1 0 0,1 0 0,0-1 0,1 0 0,-1 0 0,0 0 0,0 0 0,-1 0 0,1-1 0,-1 1 0,1-1 0,-1 0 0,0 0 0,-1-1 0,1 1 0,-1 0 0,1-1 0,-2 0 0,1 1 0,0-1 0,-1 0 0,0 0 0,0 0 0,0 0 0,-1 0 0,1 0 0,-1 0 0,-1-2 0,-1 5-179,0 0 0,0 0 1,0 0-1,0 0 0,0 1 0,-1-1 0,1 1 1,0-1-1,-1 1 0,0 0 0,1 0 0,-1 0 1,0 0-1,1 1 0,-1-1 0,0 1 0,0 0 1,1 0-1,-1 0 0,0 0 0,0 0 1,1 0-1,-1 1 0,0-1 0,0 1 0,1 0 1,-2 0 178,1-1-357,-20 4-6219,0 1-5430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57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24 358 5413,'0'0'3262,"0"0"-427,0 0-102,0 0 230,1-13-348,9-46-127,1 8 3214,-9 62-2282,3 56-3285,-56 411-301,50-431-431,1 56-1299,15-41-3410,-11-56 3908,0-12-11543,-4-9 4320</inkml:trace>
  <inkml:trace contextRef="#ctx0" brushRef="#br0" timeOffset="443.61">29 552 11211,'3'-69'2809,"3"1"0,3 1 1,3-1-1,15-46-2809,-24 105 196,0 0 1,0 1 0,1-1-1,0 0 1,1 1-1,0 0 1,0 0-1,1 0 1,0 1 0,0 0-1,0 0 1,1 1-1,0-1 1,1 1-1,0 1 1,-1 0 0,2 0-1,-1 0 1,0 1-1,1 0 1,0 1-1,0 0 1,0 0-1,0 1 1,1 0 0,-1 1-1,0 0 1,9 0-197,-11-1 4,0 1-1,1 0 1,-1 0 0,0 0 0,1 1-1,-1 0 1,0 1 0,1 0 0,-1 0-1,0 0 1,0 1 0,0 0 0,0 0 0,0 1-1,0 0 1,-1 0 0,1 1 0,-1 0-1,0 0 1,0 0 0,0 1 0,-1 0-1,1 0 1,-1 0 0,0 1 0,-1-1 0,1 1-1,-1 0 1,-1 1 0,1-1 0,-1 1-1,0-1 1,0 1 0,0 3-4,-4 3-12,-1 1 1,0-1-1,-1 0 0,-1 1 1,0-1-1,0-1 0,-2 1 1,1-1-1,-1 0 0,-1 0 1,-1 0-1,1-1 0,-2 0 1,1-1-1,-1 0 0,-1 0 1,0-1-1,0 0 0,-1-1 1,0 0-1,-1-1 0,1 0 1,-2 0-1,1-2 0,0 1 1,-1-2-1,-5 2 12,13-5 5,4 0-9,0 0 0,1 0 0,-1 0 0,0 0 1,0-1-1,0 1 0,0 0 0,0-1 0,0 1 1,0-1-1,0 1 0,0-1 0,0 0 1,0 1-1,-1-1 0,1 0 0,0 0 0,0 0 1,0 0-1,0 0 0,-1 0 0,1 0 1,0 0-1,0 0 0,0 0 0,0-1 0,0 1 1,0-1-1,-1 1 0,1 0 0,0-1 0,0 0 1,0 1-1,0-1 0,1 0 0,-1 1 1,0-1-1,0 0 0,0 0 0,1 0 0,-1 0 1,0 0-1,1 0 0,-1 0 0,0 0 1,1 0-1,0 0 0,-1 0 0,1 0 0,-1 0 1,1 0-1,0-1 4,2-5-2,0-1 0,1 1 0,0-1 0,1 1 0,-1 0 0,1 0 0,1 0 0,-1 1 0,1 0 0,0-1 0,1 2 0,-1-1 0,1 1 0,0-1 0,1 2 0,-1-1 0,1 1 1,0 0-1,0 0 0,0 1 0,0 0 0,1 0 0,0 1 0,-1-1 0,1 2 0,0-1 0,0 1 0,0 1 0,0-1 0,6 2 2,-7 1-9,0 1 1,-1 0-1,1 0 1,-1 0-1,0 1 1,0 0-1,0 1 1,-1-1-1,0 1 1,0 0-1,0 0 1,0 1-1,-1-1 0,0 1 1,0 0-1,0 0 1,-1 1-1,0-1 1,0 1-1,0-1 1,-1 1-1,0 0 1,-1 0-1,1 0 1,-1 6 7,3 8-56,-1-1-1,-1 1 1,-1-1-1,0 1 1,-2 0-1,0-1 0,-4 18 58,4-33-15,0 1-1,-1-1 0,1 0 0,-1 0 1,0 0-1,0 0 0,-1 0 0,1 0 1,-1-1-1,0 1 0,-1-1 0,1 0 1,-1 0-1,1 0 0,-1 0 0,-1 0 1,1-1-1,0 0 0,-1 0 0,1 0 1,-1-1-1,0 1 0,0-1 0,0 0 1,0-1-1,-1 1 0,1-1 0,0 0 1,-1 0-1,1 0 0,-5-1 16,-5-1 27,0 0-1,1 0 1,-1-2 0,0 0-1,1-1 1,0 0 0,-1-1 0,2 0-1,-1-2 1,1 1 0,0-2-1,0 0 1,1 0 0,0-1-1,0 0 1,1-1 0,0-1-1,1 0 1,-7-10-27,1-14-1084,16 34 923,0 0 0,0 0 0,0 0-1,0 0 1,0 0 0,0 0-1,0 1 1,0-1 0,1 0 0,-1 0-1,0 0 1,1 0 0,-1 0 0,0 1-1,1-1 1,-1 0 0,1 0-1,-1 0 1,1 1 0,-1-1 0,1 0-1,0 1 1,-1-1 0,1 1 0,0-1-1,-1 0 1,1 1 0,0 0-1,0-1 1,0 1 0,-1-1 0,1 1-1,0 0 1,0 0 0,0-1 0,0 1-1,0 0 1,0 0 161,23-2-6086,3 2-5610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2:42.58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62 303 16944,'0'0'2215,"4"-15"-458,1-7-851,9-28 1105,-3 12 3693,-8 63-4444,-4 91-1190,-4 0-1,-10 34-69,11-125-305,-20 119-2969,-2-51-4705,19-84-2228,1-23 5437,1-29 2288,5 40 2159,-4-69 3469,3 0 0,3-1 0,9-54-3146,-9 100 778,1 0 0,1 1-1,1-1 1,1 1 0,2 0-1,0 1 1,2 0-1,1 0 1,0 1 0,2 1-1,1 0 1,1 0 0,1 1-1,0 1 1,20-18-778,-31 35 78,0-1 0,-1 1 0,2 1 0,-1-1 0,0 1-1,1 0 1,-1 0 0,1 1 0,0-1 0,0 1 0,0 0 0,0 1 0,0 0 0,0 0 0,0 0 0,0 1 0,1-1 0,-1 1 0,0 1 0,0 0 0,1-1 0,-1 2-1,0-1 1,0 1 0,0 0 0,0 0 0,-1 1 0,1-1 0,0 1 0,-1 0 0,0 1 0,0 0 0,0 0 0,0 0 0,-1 0 0,1 0 0,-1 1 0,0 0 0,0 0-1,0 2-77,-1 0-23,1 0-1,-2 0 1,1 0-1,-1 0 0,0 1 1,0-1-1,-1 1 1,0-1-1,-1 1 0,0 0 1,0-1-1,0 1 1,-1 0-1,0-1 0,0 1 1,-1-1-1,0 0 1,-1 1-1,1-1 1,-1 0-1,-1 0 0,1 0 1,-1-1-1,0 1 1,-4 3 23,-5 7-92,0-1 0,-1 0 0,-1 0 1,-1-2-1,0 0 0,-1 0 0,0-2 1,-16 9 91,17-12-33,-2 0 0,1-1 0,-1 0 0,0-2 0,0 0 0,-1-1 0,0 0-1,0-2 1,0 0 0,0-2 0,-13 0 33,32-1 27,0 0 0,0-1 0,0 1 0,1 0 0,-1-1 0,0 1 0,0 0 0,0-1 0,0 1 0,0 0 0,0-1 0,0 1 0,0 0 0,0-1 0,0 1 0,0 0 0,-1-1 0,1 1 0,0 0 0,0-1 0,0 1 0,0 0 0,0-1 0,-1 1 0,1 0 0,0 0 0,0-1 0,-1 1 0,1 0 0,0 0 0,0-1 0,-1 1 0,1 0 0,0 0 0,-1 0 0,1-1 0,0 1 0,0 0 0,-1 0 0,1 0 0,0 0 0,-1 0 0,1 0 0,-1 0 0,1 0 0,0 0 0,-1 0 0,1 0 0,0 0 0,-1 0 0,1 0 0,0 0 0,-1 0 0,1 0 0,0 0-27,15 3 208,1 0 0,-1 1 1,1 1-1,-1 0 0,0 1 0,-1 1 1,0 0-1,0 1 0,0 0 1,-1 1-1,0 1 0,4 5-208,-11-11 47,295 242-549,-294-241 283,0 0-1,1-1 1,0 0 0,0 0-1,0-1 1,0 0 0,1 0-1,-1-1 1,1 0 0,0-1-1,2 1 220,-7-5-77,0 1 0,0-1-1,-1 1 1,1-1 0,-1-1-1,0 1 1,0 0 0,0-1-1,0 1 1,-1-1 0,0 0 0,1 0-1,-1 0 1,-1 0 0,1 0-1,0 0 1,-1-1 0,0 1-1,0 0 1,0-1 0,-1 1 0,0-1-1,1 1 1,-1-1 0,-1-2 77,1 5-11,15-197 2156,-13 106 4556,-7 296-6664,-5-84-1916,9-79-1721,0-1-3957,1-34 1380</inkml:trace>
  <inkml:trace contextRef="#ctx0" brushRef="#br0" timeOffset="255.444">853 87 17392,'0'0'4196,"0"0"-2818,0 0-257,0 0-288,0 0-705,0 0-128,0 0-96,4-4-353,22 26-1729,6 8-1505,-5-1-4869</inkml:trace>
  <inkml:trace contextRef="#ctx0" brushRef="#br0" timeOffset="580.516">1324 397 19474,'0'0'4255,"-4"-12"-1474,-14-41-597,16 51-2073,-1-1-1,1 0 1,-1 1 0,0 0 0,0 0-1,0 0 1,0 0 0,-1 0 0,1 0-1,0 1 1,-1 0 0,1-1 0,-1 1-1,0 1 1,1-1 0,-1 0 0,1 1-1,-1 0 1,0 0 0,0 0 0,1 0 0,-1 1-1,0-1 1,1 1 0,-2 1-111,0-2 49,-14 4-11,1 1 0,0 1 0,0 1 0,1 0-1,-1 1 1,2 1 0,-1 1 0,1 0 0,1 1-1,0 1 1,0 0 0,1 1 0,-4 6-38,9-10-93,0 0 1,0 0-1,1 1 1,1 0 0,-1 1-1,2 0 1,0 0 0,0 0-1,1 1 1,0 0-1,1 0 1,0 0 0,1 0-1,0 1 1,1-1 0,1 1-1,0 0 1,1-1-1,0 1 1,0 0 0,2 0-1,0-1 1,2 10 92,-1-16-207,0 1 0,0-1 0,1 1 0,0-1 0,0 0 0,1 0 0,-1-1 1,1 1-1,0-1 0,1 0 0,-1-1 0,1 1 0,0-1 0,0 0 0,1 0 0,-1-1 0,1 0 0,0 0 0,0-1 0,0 0 1,0 0-1,0 0 0,0-1 0,0 0 0,0 0 0,1-1 0,-1 0 0,0 0 0,1-1 0,-1 0 0,0 0 0,0-1 0,0 0 0,0 0 1,0 0-1,0-1 0,0 0 0,-1-1 0,0 1 0,0-1 0,0-1 0,4-2 207,3-9 133,-1-1 0,-1 0-1,-1 0 1,0-1 0,-2 0-1,0-1 1,0 0 0,-2 0 0,-1-1-1,2-8-132,-3 14 232,32-120 2613,-6 0 1,-4-13-2846,-21 46 3128,-12 107-1959,-2 91-1253,4 1 1,5 0-1,10 73 84,20-4-5043,-27-160 4112,1 0-1,-1 0 1,1 0-1,0 0 1,0-1-1,1 0 1,0 1-1,0-2 1,1 1-1,0-1 1,0 1-1,0-2 1,0 1 931,26 15-7388</inkml:trace>
  <inkml:trace contextRef="#ctx0" brushRef="#br0" timeOffset="992.671">1939 603 13004,'27'-65'3372,"-16"42"-1824,-1-1-1,-1 0 1,-1 0 0,-1-1-1,-1 0 1,-2 0 0,0-1-1548,-4 23 121,0-1 0,1 0 1,-2 0-1,1 1 0,0-1 1,-1 0-1,0 0 0,1 1 1,-2-1-1,1 1 0,0-1 1,-1 1-1,1-1 0,-1 1 1,0 0-1,0 0 0,-1 0 1,1 0-1,0 0 0,-1 0 1,0 1-1,0-1 0,1 1 1,-2 0-1,1 0 0,0 0 1,0 0-1,-1 0 0,1 1 1,-1-1-1,1 1 0,-1 0 1,-1 0-122,-12 0 31,0 1 0,0 0 1,0 2-1,0 0 0,1 0 1,-1 2-1,1 0 0,-1 1 1,1 0-1,0 2 0,1 0 1,0 0-1,0 2 0,1 0 1,0 0-1,0 1 0,1 1 1,0 1-1,1-1 0,0 2 1,1 0-1,1 0 0,-3 5-31,5-8-123,-1 1 0,2 0 0,-1 1-1,1 0 1,1 0 0,1 0 0,-1 1-1,2 0 1,-3 11 123,5-20-48,1 1 0,1 0 0,-1 0 1,1-1-1,-1 1 0,1 0 0,1 0 0,-1-1 0,1 1 0,0 0 0,0 0 0,0-1 0,0 1 1,1-1-1,0 1 0,0-1 0,0 0 0,0 1 0,1-1 0,0 0 0,0-1 0,0 1 0,0 0 0,0-1 1,1 0-1,0 0 0,-1 0 0,5 2 48,1-1-44,0-1 0,1 1 0,0-2 0,0 1 0,0-1 0,0-1 0,0 0 0,0 0 0,0-1 0,0-1 0,1 1 0,-1-2 0,0 1 0,0-1 0,0-1 0,-1 0 1,1 0-1,-1-1 0,1 0 0,-1-1 0,0 0 0,-1 0 0,1-1 0,-1 0 0,0 0 0,-1-1 0,0 0 0,0-1 0,0 1 0,-1-1 0,0-1 0,0 1 0,-1-1 0,2-5 44,80-143 3556,-97 193-2969,-22 82-704,6 1 1,5 1 0,4 1-1,7 0 1,4 46 116,5-163 0,2-2-2,0 0 1,0 0-1,-1 0 1,1 0 0,-1 0-1,0 0 1,0 0-1,1 0 1,-1 0 0,0 0-1,-1 0 1,1 0 0,0 1-1,-1-1 1,1 0-1,-1-1 1,1 1 0,-1 0-1,0 0 1,0 0-1,0 0 1,0 0 0,0-1-1,-1 1 1,1 0 0,0-1-1,-1 1 1,1-1-1,-1 0 1,1 1 0,-1-1-1,0 0 1,0 0-1,1 0 1,-1 0 0,0 0-1,0-1 1,0 1-1,0 0 1,0-1 0,0 0-1,0 1 1,0-1 0,0 0-1,0 0 1,-2 0 1,-7-6-5,1 0 1,-1-1-1,1 0 1,0 0 0,0-1-1,1-1 1,1 0-1,-1 0 1,1 0-1,1-1 1,-1 0-1,1-2 5,-81-141-3509,73 96-538,15 0-3387,6 33 121</inkml:trace>
  <inkml:trace contextRef="#ctx0" brushRef="#br0" timeOffset="1418.057">2298 419 16207,'0'0'4122,"0"0"-1848,0 0-587,0 0-508,0 0-709,0 0-144,0 0 90,5 10-122,37 78-81,-40-85-225,0 0-1,0-1 1,0 1-1,0-1 1,0 1-1,0-1 1,1 0-1,-1 0 1,1 0-1,0 0 0,-1 0 1,1-1-1,0 1 1,0-1-1,0 0 1,0 0-1,0 0 1,0 0-1,1-1 1,-1 1-1,0-1 1,0 1-1,0-1 0,1 0 1,-1-1-1,0 1 1,0 0-1,0-1 1,1 0-1,-1 0 1,0 0-1,0 0 1,0 0-1,0-1 1,-1 1-1,1-1 0,0 0 1,0 1-1,-1-1 1,1-1-1,-1 1 1,0 0-1,1-1 13,5-7 187,0 0 1,-1-1-1,0 1 0,-1-1 0,0-1 0,-1 1 1,0-1-1,-1 0 0,0 0 0,-1 0 0,0-1 1,-1 1-1,-1-1 0,0 0 0,0-2-187,-1 14 43,-1-1 1,1 1-1,-1-1 0,0 1 0,1-1 1,-1 1-1,0 0 0,0-1 0,0 1 0,0 0 1,0 0-1,0 0 0,0 0 0,0 0 1,-1 0-1,1 0 0,0 0 0,-1 0 0,1 0 1,0 1-1,-1-1 0,1 0 0,-1 1 1,1 0-1,-1-1 0,1 1 0,-1 0 0,0 0 1,1 0-1,-1 0 0,1 0 0,-1 0 1,1 0-1,-1 0 0,1 1 0,-1-1 0,0 0 1,1 1-1,0 0 0,-1-1 0,1 1 0,-1 0 1,1 0-1,0-1 0,-1 1 0,1 0 1,0 0-1,0 1 0,0-1 0,0 0 0,0 0 1,0 0-44,-16 10 50,0 0 0,1 0 0,0 2 0,1 0 0,1 1 0,0 0 1,1 1-1,0 0 0,1 2 0,1-1 0,1 1 0,0 1 0,1-1 0,1 2 0,0-1 1,2 1-1,0 0 0,-2 17-50,8-29-1,0-1 0,0 1 0,1 0 1,0 0-1,0-1 0,1 1 0,0-1 0,0 1 0,0-1 1,1 0-1,0 0 0,0 0 0,1 0 0,0 0 0,0-1 1,0 0-1,0 0 0,1 0 0,0 0 0,0-1 0,0 1 1,1-1-1,-1-1 0,1 1 0,0-1 0,0 0 0,0 0 1,0-1-1,3 1 1,10 4-30,1-1 0,0-1 0,0-1 0,0-1 0,0-1 0,0 0 0,1-2 0,-1 0 0,5-2 30,-12 1-119,1 0 0,-1-1-1,0-1 1,-1 0-1,1-1 1,0 0 0,-1-1-1,0 0 1,0-1 0,0 0-1,-1-1 1,0 0-1,0-1 1,-1 0 0,0-1-1,-1 0 1,0-1 0,7-8 119,8-32-4024,-14-7-3417,-10 34-3508</inkml:trace>
  <inkml:trace contextRef="#ctx0" brushRef="#br1" timeOffset="25661.071">467 1630 13837,'0'0'3433,"0"0"-1132,0-14-321,-4-44-128,4 59-1778,-1 0 0,1-1 0,0 1-1,-1 0 1,1 0 0,0-1 0,-1 1-1,1 0 1,-1-1 0,1 1 0,-1 0-1,0-1 1,1 1 0,-1-1 0,1 1-1,-1-1 1,0 1 0,0-1 0,1 0-1,-1 1 1,0-1 0,0 0 0,1 1-1,-1-1 1,0 0 0,0 0 0,0 0-1,1 0 1,-1 0 0,0 0 0,0 0-1,0 0 1,0 0 0,1 0 0,-1 0-1,0-1 1,0 1 0,0 0 0,1 0-1,-1-1 1,0 1 0,0-1 0,1 1-1,-1-1 1,0 1 0,1-1 0,-1 1-1,1-1 1,-1 1 0,1-1 0,-1 0-1,1 1 1,-1-1 0,1 0-1,-1 0 1,1 1 0,0-1 0,-1 0-1,1 0 1,0 0 0,0 1 0,0-1-1,0 0 1,0 0 0,0 0 0,0 1-1,0-1 1,0 0 0,0 0 0,0 0-74,-12 24 129,2 0 0,0 1 0,1 0 0,2 1 0,0 0-1,2 0 1,0 0 0,2 1 0,1 1-129,-1-10 30,-2 20-61,2 1-1,1-1 0,2 1 1,3 30 31,-2-56-263,1 0 0,0 0 1,1 0-1,0 0 0,1 0 0,0-1 1,1 0-1,0 0 0,0 0 1,1 0-1,1-1 0,0 0 1,1 0-1,-1-1 0,2 0 1,6 6 262,-9-10-737,0-1 1,1 0 0,-1 0 0,1-1-1,0 0 1,0 0 0,0 0-1,0-1 1,0 0 0,1 0 0,-1-1-1,0 0 1,4 0 736,21-1-6182</inkml:trace>
  <inkml:trace contextRef="#ctx0" brushRef="#br1" timeOffset="26167.882">1033 1647 16367,'3'-17'2547,"0"-2"-1705,7-34 427,3 3 3538,-10 50-1117,-4 40-3488,-9 8-312,-2 0-1,-2-1 0,-2-1 1,-2-1-1,-2 0 1,-2-1-1,-4 3 111,22-41-108,-1 7-134,-1-1 0,-1-1 1,0 1-1,-1-1 0,0 0 0,-1-1 1,0 0-1,-1 0 0,0-1 0,0 0 1,-1-1-1,0 0 0,-11 5 242,20-12-1,1-1 1,-1 0 0,1 0-1,-1 1 1,1-1-1,-1 0 1,1-1-1,0 1 1,-1 0-1,1 0 1,-1-1-1,1 1 1,-1 0-1,1-1 1,0 0-1,-1 1 1,1-1-1,0 0 1,-1 0-1,1 1 1,0-1-1,0 0 1,0 0-1,0 0 1,0-1-1,0 1 1,0 0-1,0 0 1,0 0-1,1-1 1,-1 1-1,0 0 1,1-1-1,-1 1 1,1-1-1,0 1 1,-1-1-1,1 1 1,0-1-1,0 1 1,0-1-1,0 1 1,0-1-1,0 1 1,0 0-1,1-1 1,-2-2 119,1-1-1,0 1 0,0-1 0,1 1 0,-1 0 1,1-1-1,0 1 0,0 0 0,1-1 0,-1 1 0,1 0 1,0 0-1,0 0 0,0 1 0,1-1 0,0-1-118,3 3 63,0-1-1,0 1 1,0 0-1,1 0 1,-1 1-1,1 0 1,-1 0-1,1 0 1,-1 1-1,1 0 1,-1 0-1,1 1 1,-1 0-1,1 0 1,-1 1-1,1-1 1,-1 1-1,0 1 1,0-1-1,0 1 1,0 0-1,0 0 1,-1 1-1,0 0 1,1 0-1,-1 0 1,1 2-63,32 15 53,-20-13-183,-1 0 0,1-1 0,0-1 0,1-1 0,0 0 0,-1-2 0,1 0 1,0-1-1,2 0 130,-17-4-30,0-1 1,0 1 0,0 0 0,-1-1 0,1 0-1,-1 0 1,0 0 0,1 0 0,-1-1-1,-1 1 1,1-1 0,0 0 0,-1 0 0,0 0-1,0 0 1,0 0 0,0 0 0,-1 0 0,1-1-1,-1 1 1,0 0 0,-1-1 0,1 1-1,-1-1 1,0 0 0,0 1 0,0-1 0,-1 1-1,0-5 30,1 3-17,7-143 2835,-22 160-997,11-1-1812,1 0 0,0 1-1,0-1 1,2 1 0,-1 0 0,1-1 0,1 1 0,0 0 0,0 0-1,2 9-8,-1 17-713,-1-24-183,0 14-2453,4-11-4620,0-10-855</inkml:trace>
  <inkml:trace contextRef="#ctx0" brushRef="#br1" timeOffset="26627.167">1230 1844 11723,'0'0'3321,"0"0"122,-2-15-422,-4-52-672,6 61-2195,0 0 1,1 0-1,-1 0 0,1 0 0,0 0 0,1 0 0,0 1 1,0-1-1,0 0 0,0 1 0,1 0 0,0-1 0,0 1 0,0 0 1,1 1-1,0-1 0,0 0 0,0 1 0,0 0 0,1 0 1,0 0-1,-1 1 0,1 0 0,1 0 0,-1 0 0,0 0 1,1 1-1,-1 0 0,1 0 0,0 0 0,0 1 0,-1 0 1,1 0-1,0 0 0,0 1 0,0 0 0,0 0 0,0 1 1,0-1-1,0 1 0,5 2-154,-7-1 10,-1 0 1,1 0-1,-1 1 1,0-1-1,0 1 0,1 0 1,-2 0-1,1 0 1,0 1-1,-1-1 0,1 1 1,-1-1-1,0 1 1,0 0-1,-1 0 0,1-1 1,-1 1-1,1 1 1,-1-1-1,-1 0 0,1 0 1,-1 0-1,1 0 1,-1 1-1,-1 3-10,-21 106-175,4-81 95,-1-2 0,-1 0 0,-2-1 0,-1-1 0,-1-1 0,-2-1 0,0-1 0,-2-2 0,-21 15 80,49-39 2,1 0 0,-1 0 0,1 0 1,-1 0-1,0 0 0,1 0 0,-1 0 1,1 0-1,-1 1 0,0-1 0,1 0 1,-1 0-1,1 0 0,-1 0 0,0 1 1,1-1-1,-1 0 0,0 0 0,1 1 1,-1-1-1,0 0 0,1 0 0,-1 1 1,0-1-1,0 0 0,1 1 0,-1-1 1,0 1-1,0-1 0,0 0 0,1 1 1,-1-1-1,0 1 0,0-1 0,0 0 1,0 1-1,0-1 0,0 1 0,0-1 1,0 1-1,0-1 0,0 0 0,0 1 1,0-1-1,0 1 0,0-1 0,-1 0 1,1 1-1,0-1 0,0 1 0,0-1 1,-1 0-1,1 1 0,0-1 0,0 0 1,-1 1-1,1-1-2,49-4 162,-44 3-137,377-29 65,-367 25-2213,-5-13-5801,-7 6 2148</inkml:trace>
  <inkml:trace contextRef="#ctx0" brushRef="#br1" timeOffset="26876.533">1841 1508 1826,'1'-16'14371,"6"-52"-9305,-7 66-4874,0 0 1,0 0-1,0 0 0,0-1 1,1 1-1,-1 0 1,1 0-1,-1 0 0,1 0 1,0 0-1,0 0 1,0 0-1,0 0 1,0 0-1,1 1 0,-1-1 1,0 0-1,1 1 1,-1-1-1,1 1 0,0-1 1,-1 1-1,1 0 1,0 0-1,0 0 0,0 0 1,0 0-1,0 0 1,0 0-1,0 0 0,0 1 1,0-1-1,0 1 1,1 0-1,-1 0 0,0 0 1,0 0-1,0 0 1,0 0-1,1 0-192,66 38 2196,-57-24-2141,-1 0 1,0 1 0,-1 0-1,-1 0 1,0 1-1,-1 1 1,-1-1 0,0 1-1,-2 0 1,0 1-1,0-1 1,-2 1 0,0 0-1,-1 0 1,-1 0-1,-1 1 1,0-1-1,-2 0 1,0 0 0,0 0-1,-2 0 1,0-1-1,-2 1 1,1-1 0,-2 0-1,-1-1 1,0 0-1,0 0 1,-10 11-56,-4 5-153,-3-1-1,0-1 1,-2-1 0,-1-2 0,-1 0-1,-2-2 1,-16 10 153,45-34-96,-24 15-965,9-10-3761,15-7-1472,2-4-4863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1.43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115 90 12236,'0'0'4003,"0"0"-1248,6-14-230,26-61 1463,-34 118-1442,-107 301-1772,103-326-775,-29 137-14,35-152 1,0 0 1,0-1-1,0 1 0,1 0 0,-1 0 1,1 0-1,0-1 0,0 1 0,0 0 1,0-1-1,1 1 0,-1-1 0,0 1 1,1-1-1,0 0 0,0 0 0,0 0 0,0 0 1,0 0-1,0 0 0,0 0 0,0 0 1,1-1-1,-1 1 0,1-1 0,-1 0 1,1 0-1,0 0 0,-1 0 0,1 0 1,2 0 13,97 9-296,-86-10 260,157-5-122,-1-7-1,-1-8 1,75-22 158,-104 6 176,-142 36-167,1 0 0,0 0 0,-1 0 0,1 0 0,0-1-1,-1 1 1,1 0 0,0 0 0,-1 0 0,1-1 0,0 1 0,-1 0 0,1-1-1,-1 1 1,1-1 0,-1 1 0,1-1 0,-1 1 0,1-1 0,-1 1 0,1-1-1,-1 1 1,1-1 0,-1 1 0,0-1 0,1 0 0,-1 1 0,0-1 0,0 0-1,0 1 1,1-1 0,-1 0 0,0 1 0,0-1 0,0 0 0,0 0 0,0 1-1,0-1 1,0 0 0,-1 1 0,1-1 0,0 0 0,0 1 0,0-1 0,-1 0-1,1 1 1,0-1 0,-1 1 0,1-1 0,0 0 0,-1 1 0,1-1 0,-1 1-1,1-1 1,-1 1 0,1-1 0,-1 1 0,0 0 0,1-1 0,-1 1-9,-43-25 469,34 20-446,1 1 33,0-1-1,1 0 1,-1 0-1,1-1 1,0 0-1,1-1 0,-1 1 1,1-1-1,0-1 1,1 0-1,0 1 1,0-2-1,1 1 1,0-1-1,0 0 1,1 0-1,0 0 1,-2-7-56,7 14 15,0 1 1,-1-1 0,1 0-1,0 1 1,0-1 0,0 0 0,0 1-1,0-1 1,0 1 0,1-1-1,-1 1 1,1 0 0,-1 0 0,0-1-1,1 1 1,0 0 0,-1 0-1,1 0 1,0 1 0,-1-1 0,1 0-1,0 1 1,0-1 0,0 1-1,0-1 1,-1 1 0,1 0 0,0 0-1,0 0 1,0 0 0,0 0-1,0 1 1,0-1 0,0 0 0,1 1-16,-3-1-1,8 0 5,-1 1 0,1-1 0,-1 2 0,1-1 0,-1 1 0,0 0 0,0 0 0,0 1 0,0 0-1,0 0 1,0 1 0,-1-1 0,1 2 0,-1-1 0,0 1 0,-1 0 0,1 0 0,-1 0 0,0 1-1,0 0 1,0 0 0,-1 0 0,0 0 0,-1 1 0,1 0 0,-1 0 0,0 0 0,-1 0 0,0 0 0,0 0-1,0 1 1,-1-1 0,0 1 0,0-1 0,-1 1 0,0-1 0,-1 1 0,0-1 0,0 1 0,0-1 0,-2 6-4,-2 2-96,-1 0 1,0 0-1,-1 0 1,-1-1 0,0 0-1,-1-1 1,0 0 0,-1 0-1,-5 5 96,-63 64-3985,64-68 2604,-17 17-4054,7-7-4296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2.14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313 38 13517,'0'0'4794,"0"0"-2184,0 0-394,0 0-86,-15-9-769,6 3-1181,7 4-150,0 0 0,0 0 1,0 0-1,0 0 0,-1 1 0,1-1 0,-1 1 0,1-1 0,-1 1 0,0 0 0,1 0 0,-1 0 0,0 1 0,0-1 0,0 0 1,1 1-1,-1 0 0,0 0 0,0 0 0,0 0 0,0 0 0,0 1 0,0-1 0,1 1 0,-1-1 0,0 1 0,0 0 0,1 1 1,-1-1-1,0 0 0,1 1 0,-1-1 0,1 1 0,0 0 0,-1 0-30,-21 26 15,1 1 1,2 1-1,1 0 1,1 2-1,2 0 1,1 1-1,2 1 0,1 0 1,-5 24-16,15-42-75,1-1 0,0 1-1,0 0 1,2 1 0,0-1 0,1 0 0,1 0 0,0 0 0,1-1-1,1 1 1,0 0 0,1-1 0,1 0 0,3 5 75,-5-11-88,0 0 0,1-1 0,0 0 0,0 0 1,1 0-1,0-1 0,0 0 0,1 0 0,0 0 0,0-1 0,0 0 1,1-1-1,0 1 0,0-2 0,1 1 0,-1-1 0,1 0 1,0-1-1,0 0 0,0 0 0,0-1 0,1 0 0,-1-1 0,7 1 89,-8-3 21,0 1 0,0-1 0,0-1 0,-1 1 0,1-1 0,0 0 0,-1-1 0,1 0 0,-1 0 0,0-1 0,0 0 0,0 0 1,0-1-1,-1 1 0,0-2 0,0 1 0,0 0 0,-1-1 0,0 0 0,0-1 0,0 1 0,1-3-22,9-15 491,0-1 1,-2-1-1,0 0 0,-2-1 0,4-15-491,-4 11 358,-1 1-1,-2-1 1,-1-1 0,-1 1-1,-2-1 1,-1-10-358,-2 41 10,-1 0-1,1-1 1,-1 1 0,0 0-1,0 0 1,0 0 0,1-1-1,-1 1 1,0 0 0,-1 0-1,1 0 1,0 0 0,0-1-1,0 1 1,-1 0 0,1 0-1,0 0 1,-1 0 0,1 0-1,-1 0 1,0-1-1,1 1 1,-1 0 0,0 1-1,0-1 1,1 0 0,-1 0-1,0 0 1,0 0 0,0 1-1,0-1 1,0 0 0,0 1-1,0-1 1,0 1 0,0-1-1,0 1 1,-1 0 0,1-1-1,0 1 1,0 0 0,-1 0-10,-15 63 304,14-33-287,2 1 0,1-1 0,1 0 0,2 0 0,5 24-17,-7-46-59,1 1 1,0-1-1,0-1 1,1 1-1,0 0 1,1 0-1,-1-1 1,1 0-1,1 0 1,-1 0 0,1 0-1,0-1 1,1 0-1,-1 0 1,1 0-1,1-1 1,-1 0-1,1 0 1,0 0 0,0-1-1,0 0 1,0 0-1,7 1 59,-9-3 1,1-1 0,0 0 0,0 0-1,0 0 1,0-1 0,0 1 0,0-2 0,0 1-1,0-1 1,0 0 0,0 0 0,0 0 0,0-1-1,0 0 1,-1 0 0,1 0 0,-1-1 0,0 0-1,1 0 1,-1-1 0,-1 1 0,1-1 0,0 0-1,-1 0 1,0 0 0,0-1 0,0 0 0,-1 1-1,1-1 1,-1-1 0,0 1 0,0 0 0,-1-1-1,0 0 1,0 1 0,0-1 0,-1 0 0,0 0-1,0 0 1,0-1-1,1-4 81,-1-1-1,0 1 1,-1-1 0,0 1-1,-1-1 1,0 1 0,-1 0-1,0-1 1,-1 1-1,0 0 1,0 0 0,-2 0-1,1 1 1,-1 0 0,-1-1-1,0 2 1,0-1-1,-1 1 1,-3-4-81,3 6-115,1 0 0,-1 1 0,0 0 0,-1 0 0,1 1 0,-1 0 0,0 1 1,-1-1-1,1 1 0,-1 1 0,1 0 0,-1 0 0,0 1 0,0 0 0,-9-1 115,-48 2-6465,42 5-912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5.30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1 472 10058,'0'0'1222,"0"0"-176,0 0 700,0 0 229,0 0-544,1 14-460,7 40-239,-8-53-707,0 0-1,0 0 1,1 1 0,-1-1 0,1 0-1,-1 0 1,1 0 0,0 0 0,-1 0-1,1 0 1,0 0 0,-1 0 0,1-1-1,0 1 1,0 0 0,0 0 0,0-1-1,0 1 1,0 0 0,0-1 0,0 1-1,0-1 1,0 1 0,0-1 0,1 0-1,-1 0 1,0 1 0,0-1 0,0 0-1,0 0 1,1 0 0,-1 0 0,0 0-1,0 0 1,0 0 0,1-1 0,-1 1 0,1-1-26,4 1 145,4-1 57,1 0 1,-1-1 0,0 0 0,0-1 0,0 0 0,-1-1 0,1 0 0,-1 0 0,0-1 0,0 0 0,0 0 0,-1-1 0,0-1 0,0 1 0,0-1 0,-1-1 0,0 1 0,5-8-202,4-5 615,-1-1-1,-1 0 1,-1-1 0,-1 0-1,-1-1 1,-1-1 0,1-5-615,2-7 343,-1-1 1,-2 0-1,-2 0 0,-1-1 1,-2 0-1,0-18-343,-6 57 5,1-1-1,0 0 0,0 0 1,0 1-1,-1-1 0,1 0 1,0 0-1,-1 1 1,1-1-1,0 0 0,-1 0 1,1 1-1,0-1 0,-1 0 1,1 0-1,0 0 0,-1 0 1,1 0-1,0 0 0,-1 0 1,1 0-1,0 0 1,-1 0-1,1 0 0,-1 0 1,1 0-1,0 0 0,-1 0 1,1 0-1,0 0 0,-1 0 1,1 0-1,0 0 1,-1-1-1,1 1 0,0 0 1,-1 0-1,1 0 0,0-1 1,0 1-1,-1 0 0,1 0 1,0-1-1,0 1 0,-1 0 1,1-1-1,0 1 1,0 0-1,0-1 0,-1 1 1,1 0-1,0-1 0,0 1 1,0 0-1,0-1 0,0 1 1,0-1-5,-19 32-19,14-14 1,1 1 0,0 0 0,2 0 1,0 0-1,0 1 0,2-1 0,0 0 0,2 7 18,-1 9-129,-1-26 68,-1 14-146,1 1 0,0-1 0,2 0 0,1-1 0,0 1 0,1 0 0,2-1-1,0 0 1,1 0 0,2 0 0,5 10 207,-12-29-40,0 1-1,0-1 1,0 1-1,1-1 1,-1 0-1,1 0 1,0 0-1,-1 0 1,1 0-1,0 0 1,0-1-1,0 0 1,0 1-1,0-1 1,1-1-1,-1 1 1,0 0-1,0-1 1,1 1-1,-1-1 1,0 0-1,1 0 1,-1 0-1,0-1 1,1 1-1,-1-1 1,0 0-1,0 0 1,0 0-1,1 0 1,-1 0-1,0-1 1,-1 1-1,1-1 1,0 0-1,1-1 41,96-82 476,-83 61-298,-1 0-1,-1-1 1,-1-1 0,-1 0-1,-1-1 1,-2 0-1,0-1 1,-2 0 0,-1 0-1,-2-1 1,2-15-178,-9 28 82,-10 46 2,10-26-90,-2 9-108,0 0 1,0 1-1,1-1 1,1 1-1,1 0 0,-1-1 1,2 1-1,0 0 0,1 0 1,0 0-1,1-1 1,1 1-1,0 0 0,2 1 114,31 35-6481,-13-35 177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23991,'6'-16'2583,"16"-45"-800,-22 62-1693,0-1-1,1 1 1,-1-1-1,0 1 0,0-1 1,1 1-1,-1-1 0,1 1 1,-1-1-1,0 1 0,1-1 1,-1 0-1,1 1 0,-1-1 1,1 1-1,-1-1 0,1 0 1,-1 0-1,1 1 0,-1-1 1,1 0-1,0 0 1,-1 0-1,1 1 0,-1-1 1,1 0-1,0 0 0,-1 0 1,1 0-1,-1 0 0,1 0 1,0 0-1,-1-1 0,1 1 1,-1 0-1,1 0 0,0 0 1,-1-1-1,1 1 0,-1 0 1,1 0-1,-1-1 0,1 1 1,-1 0-1,1-1 1,-1 1-1,1-1 0,-1 1 1,0-1-1,1 0-89,0 6-127,32 162 212,-30-136-88,1 0 1,2-1-1,1 0 0,2-1 1,0 1-1,9 15 3,-16-41 0,0 1 0,1-1 0,-1 0 0,1 0 0,0 0 0,0-1 0,1 1 0,-1-1 0,1 1 0,-1-1 0,1 0 0,0-1 0,0 1 0,1-1 0,-1 1 0,0-1 0,1 0 0,-1-1 0,1 1 0,0-1 0,0 0 0,-1 0 0,1-1 0,0 1 0,0-1 0,0 0 0,0 0 0,-1-1 0,1 0 0,0 1 0,0-1 0,-1-1 0,1 1 0,0-1 0,-1 0 0,0 0 0,1 0 0,-1-1 0,0 1 0,0-1 0,0 0 0,11-8 0,-2-1 0,1-1 0,-1 0 0,-1 0 0,0-1 0,-1-1 0,-1 0 0,0 0 0,-1-1 0,0 0 0,-2-1 0,4-11 0,53-212 0,-50 143-3363,-18 124-2504,-2 4-4089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5.81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116 140 17424,'0'0'2515,"0"0"-6,-5-13 64,-13-39-683,17 51-1857,1 1 0,0-1 0,-1 0 0,1 1-1,0-1 1,-1 1 0,1-1 0,-1 1 0,1-1 0,-1 1 0,1-1 0,-1 1 0,1 0 0,-1-1 0,1 1 0,-1 0 0,0-1 0,1 1-1,-1 0 1,0 0 0,1 0 0,-1 0 0,1-1 0,-1 1 0,0 0 0,1 0 0,-1 0 0,0 0 0,1 0 0,-1 1 0,0-1 0,1 0 0,-1 0-1,0 0 1,1 1 0,-1-1 0,0 0 0,1 0 0,-1 1 0,1-1 0,-1 1 0,1-1 0,-1 0 0,1 1 0,-1-1 0,1 1 0,-1-1-1,1 1 1,0-1 0,-1 1 0,1 0 0,0-1 0,-1 1 0,1-1 0,0 1 0,0 0 0,0-1 0,0 1 0,-1 0 0,1-1 0,0 1-1,0 0 1,0-1 0,0 1-33,0 0 39,-11 22-190,1 1 0,1-1 0,1 2 0,1-1-1,2 1 1,0 0 0,1 0 0,2 1 0,0-1 0,2 2 151,7-36-544,-5-13 807,1 0 1,2 1 0,0-1 0,1 1 0,1 0 0,1 1 0,1 0-1,1 0 1,0 1 0,2 0 0,0 0 0,1 2 0,1-1 0,14-12-264,-25 26 46,1 1 0,0 0 0,0-1-1,1 2 1,-1-1 0,0 0 0,1 1 0,0 0 0,0 0 0,-1 1 0,1-1 0,0 1 0,0 0 0,0 0 0,0 1 0,1-1 0,-1 1 0,0 0-1,0 1 1,0-1 0,0 1 0,0 0 0,0 0 0,0 1 0,0-1 0,0 1 0,-1 0 0,1 0 0,-1 1 0,1 0 0,-1-1 0,0 1 0,0 1-1,0-1 1,0 1 0,-1-1 0,1 1 0,-1 0 0,0 0 0,0 0 0,-1 1 0,1-1 0,1 6-46,0 3-72,-1 1 1,-1 0 0,-1 0-1,0 0 1,0 0-1,-1 0 1,-1 1-1,-1-1 1,0 0-1,0 0 1,-2-1-1,1 1 1,-2-1-1,0 1 1,-1-2 0,0 1-1,-7 10 72,-2 12-1348,-2 30-7006,14-40-139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6.44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75 188 12043,'0'0'4485,"0"0"-2323,0 0-203,0 0-176,0 0-561,0 0-298,-4 14-81,-13 48-346,16-59-493,-1 0-1,1 0 1,0 0 0,0 0-1,0 0 1,0 0 0,0 0-1,1 0 1,-1 1 0,1-1 0,0 0-1,0 0 1,0 1 0,0-1-1,1 0 1,-1 0 0,1 0 0,0 1-1,0-1 1,0 0 0,0 0-1,1 0 1,-1-1 0,1 1-1,0 0 1,0 0 0,0-1 0,0 1-1,0-1 1,0 0 0,1 0-1,-1 0 1,1 0 0,0 0 0,-1 0-1,1 0 1,0-1 0,0 0-1,0 1 1,0-1 0,0 0-1,0-1 1,0 1 0,1 0 0,-1-1-1,0 0 1,0 0 0,1 0-1,1 0-3,2-3 27,-1 0 1,0-1-1,0 0 0,0 0 0,-1 0 0,0-1 0,1 1 0,-1-1 0,-1 0 0,1-1 0,-1 1 0,0-1 0,0 0 0,-1 0 0,1 0 1,-1-1-1,-1 1 0,1-1 0,-1-1-27,0 4 94,51-160 3755,-52 162-3823,-1 0 0,1 0 0,-1 0 0,0 0 1,0 0-1,0 0 0,0-1 0,0 1 0,0 0 0,-1 0 0,1 0 0,-1 0 1,1 0-1,-1 0 0,0 0 0,0 0 0,0 1 0,0-1 0,0 0 1,0 0-1,-1 1 0,1-1 0,0 1 0,-1-1 0,1 1 0,-1-1 0,0 1 1,1 0-1,-1 0 0,0 0 0,0 0 0,0 0 0,0 0 0,0 0 1,0 1-1,0-1 0,0 1 0,0-1 0,0 1 0,0 0 0,0 0 0,-1 0-26,-4 0 5,1 0-1,-1 1 0,0-1 1,1 1-1,-1 1 0,1-1 0,0 1 1,-1 0-1,1 1 0,0 0 0,0 0 1,1 0-1,-3 2-4,-5 6-172,1 1 0,1 0-1,0 0 1,1 1 0,0 1 0,1 0-1,1 0 1,0 1 0,1-1 0,1 2 0,0-1-1,1 1 1,0 0 0,1 0 0,1 0-1,1 1 1,0-1 0,2 1 0,-1-1 0,2 1-1,0-1 1,1 1 0,2 3 172,-3-14-310,0 0 1,0 0-1,1 0 0,0-1 1,0 1-1,1 0 1,-1-1-1,1 1 0,1-1 1,-1 0-1,1 0 0,-1 0 1,2 0-1,-1-1 1,0 0-1,1 0 0,0 0 1,0 0-1,0-1 1,0 0-1,1 0 0,0 1 310,0-2-57,0 0 0,0-1 0,0 0 0,0 0 1,-1 0-1,1 0 0,1-1 0,-1 0 0,0 0 0,0-1 0,0 0 0,-1 0 0,1 0 0,0-1 0,3-1 57,14-9 684,-1-1-1,-1-1 1,0-1 0,-1-1-1,-1-1 1,-1-1 0,0 0-1,-1-1 1,-1-1 0,-1-1-1,0 0 1,4-11-684,-3 10 396,62-93 1932,-60 105-1613,-16 40-528,0 225 26,-1-251-255,-1 1 0,1-1 0,0-1 0,0 1 0,0 0 0,0 0 0,1 0 0,0 0 0,-1-1 0,1 1 0,1-1 0,-1 0 0,0 1 0,1-1 0,0 0 0,0 0 0,0-1 0,0 1 0,0-1 0,0 1 0,1-1 0,-1 0-1,1 0 1,-1 0 0,1-1 0,0 1 0,0-1 0,0 0 0,0 0 0,0-1 0,0 1 0,4-1 42,2 1-8,0-2 0,-1 1 0,1-1 0,0-1 0,0 0 1,-1 0-1,1-1 0,-1 0 0,0-1 0,0 0 0,0 0 0,-1-1 0,1 0 0,-1 0 0,0-1 0,0 0 0,-1-1 0,0 0 0,0 0 0,-1 0 0,1-2 8,14-17 319,-2-2-1,-1 0 1,-2 0-1,0-2 0,6-20-318,-17 40 48,8-17-19,-2 1 0,0-2 0,-2 0 0,-1 0 0,3-23-29,-21 9-3673,-16 32-7180,9 9-5386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7.29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37 231 1089,'0'0'11728,"0"0"-7484,0 0-2215,0 0-459,0 0-620,0 0-283,-4 3-10,4-3-637,-1 0 3,0 0-1,0 0 0,1 0 0,-1 0 0,0 0 0,1 0 0,-1 1 0,0-1 0,1 0 0,-1 0 0,1 1 0,-1-1 0,0 1 0,1-1 1,-1 0-1,1 1 0,-1-1 0,1 1 0,-1-1 0,1 1 0,-1-1 0,1 1 0,0-1 0,-1 1 0,1 0 0,0-1 0,-1 1 0,1 0 0,0-1 1,0 1-1,0 0 0,0-1 0,-1 1 0,1 0 0,0-1 0,0 1 0,0 0 0,0-1 0,0 1 0,1 0 0,-1-1 0,0 1 0,0 0 1,0-1-1,1 1 0,-1 0 0,0-1 0,1 1 0,-1-1 0,0 1 0,1 0 0,-1-1 0,1 1-22,1-1 35,0 1 0,0-1 1,0 0-1,1 0 0,-1 0 0,0 0 0,0-1 0,0 1 0,0 0 0,0-1 1,0 0-1,0 1 0,0-1 0,0 0 0,0 0 0,0 0 0,0 0 0,0-1 0,-1 1 1,1 0-1,0-1 0,-1 1 0,1-1 0,-1 1 0,0-1 0,1 0 0,-1 0 1,0 1-1,0-1 0,0 0 0,0 0 0,-1 0 0,1-1-35,24-70 752,-7-38 2297,-19 110-3022,1 0 0,-1 0 1,1 0-1,0 0 1,-1 0-1,1 0 1,-1 0-1,0 1 0,1-1 1,-1 0-1,0 0 1,1 1-1,-1-1 1,0 1-1,0-1 1,0 0-1,0 1 0,0-1 1,1 1-1,-1 0 1,0-1-1,0 1 1,0 0-1,0 0 0,0-1 1,0 1-1,0 0 1,0 0-1,0 0 1,0 0-1,0 0 1,0 0-1,0 1 0,0-1 1,0 0-1,0 0 1,0 1-1,0-1 1,0 1-1,0-1 1,0 1-1,0-1 0,1 1 1,-1-1-1,0 1 1,0 0-1,1-1 1,-1 1-1,0 0 0,0 0-27,-8 12 3,1 1 0,0 0 0,1 0 0,0 1 0,1 0 0,1 0 0,0 1-1,1-1 1,0 1 0,2 0 0,0 0 0,1 0 0,0 3-3,-1-2-84,0-9-122,0 1-1,1 0 1,0 0 0,0 0-1,1 0 1,0 0-1,0 0 1,1 0-1,1-1 1,-1 1 0,1 0-1,1 0 1,0-1-1,0 1 1,0-1 0,1 0-1,2 2 207,-1-7-72,1 0 0,-1-1 0,1 1 0,0-1 0,0 0 0,0-1 0,0 0 0,0 0-1,0 0 1,0-1 0,0 1 0,0-1 0,0-1 0,0 1 0,0-1 0,0 0 0,0-1 0,0 0 0,0 1 0,-1-2 0,1 1 0,-1-1 0,1 0-1,-1 0 1,0 0 0,0-1 0,0 1 0,0-2 72,111-110 1877,-89 83-1421,90-131 1509,-107 135-1306,-9 21-78,-8 17-359,-51 140-83,17 40-449,55-287 278,-9 77 75,1 1 0,1 0 0,0 0-1,2 0 1,0 1 0,1 0-1,0 1 1,2 0 0,0 1 0,1 0-1,0 0 1,1 2 0,1 0-1,0 0 1,1 2 0,1 0-1,0 1 1,2-1-43,66 1-1808,-35 32-5758,-37-6 306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7.91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131 134 15791,'5'-17'2616,"9"-26"-1344,10-31 3819,-51 136-2341,5-16-2772,1-4 2,2 1 1,1 1-1,3 0 1,2 1-1,1 1 1,3 0-1,1 1 0,3 0 1,0 32 19,16-33-247,-11-45 243,0 0 0,1-1 1,-1 1-1,0 0 0,0-1 1,0 1-1,1 0 0,-1-1 1,0 1-1,1 0 0,-1-1 1,0 1-1,1-1 0,-1 1 1,1-1-1,-1 1 0,1-1 1,-1 1-1,1-1 0,0 1 1,-1-1-1,1 0 0,-1 1 0,1-1 1,0 0-1,-1 1 0,1-1 1,0 0-1,-1 0 0,1 0 1,0 0-1,-1 0 0,1 0 1,0 0-1,0 0 0,-1 0 1,1 0-1,0 0 0,-1 0 1,1 0-1,0-1 0,-1 1 1,1 0-1,0 0 0,-1-1 1,1 1-1,0 0 0,-1-1 1,1 1-1,-1-1 0,1 1 0,-1-1 1,1 1-1,-1-1 0,1 1 1,-1-1-1,0 0 0,1 1 1,-1-1-1,0 1 0,1-1 1,-1 0 3,37-108 229,20-22 316,-54 126-531,0 0 1,0 1 0,1-1-1,-1 1 1,1 0-1,0 0 1,0 0 0,0 0-1,1 0 1,-1 1 0,1 0-1,0 0 1,0 0-1,0 1 1,0 0 0,0 0-1,1 0 1,-1 0 0,1 1-1,-1 0 1,1 0-1,-1 1 1,5-1-15,-6 2 4,0-1 0,1 1 0,-1 0 0,0 1-1,0-1 1,0 1 0,0-1 0,0 1 0,-1 1 0,1-1 0,0 0-1,-1 1 1,0 0 0,0-1 0,0 2 0,0-1 0,0 0 0,0 0-1,-1 1 1,1-1 0,-1 1 0,0 0 0,0 0 0,-1 0 0,1 0-1,-1 0 1,0 0 0,0 0 0,0 2-4,1 4-3,0 0 0,0 0 0,-1-1 0,-1 1-1,0 0 1,0 0 0,-1 0 0,0 0 0,-1 0 0,0 0 0,0-1 0,-2 4 3,0-3-8,0-1-1,0 0 1,-1 1 0,0-1 0,-1-1 0,1 1-1,-2-1 1,1 0 0,-1-1 0,-1 1 0,1-2-1,-1 1 1,0-1 0,-1 0 0,1 0 0,-1-1-1,0 0 1,-1-1 0,1 0 0,-1 0 0,0-1-1,1-1 1,-1 1 0,-1-2 0,1 1 0,0-1-1,0-1 1,-7 0 8,14-1-70,-1 1-1,1-1 1,0 0-1,-1 0 1,1 0 0,0 0-1,0 0 1,-1-1-1,1 0 1,0 1-1,0-1 1,1 0-1,-1-1 1,0 1-1,1 0 1,-1-1-1,1 1 1,0-1-1,0 0 1,0 0 0,0 0-1,0 0 1,1 0-1,-1 0 1,1-1-1,0 1 1,0 0-1,0-1 1,1 1-1,-1 0 1,1-1-1,-1 1 1,1-1 0,0 1-1,1-1 1,-1-2 70,11-36-4134,13 4-3380,-1 16-3990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8.34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30 165 16592,'0'0'2252,"0"0"-463,0 0-225,0 0-614,0 0-539,0 0-42,0 0 10,0 0-16,6 14 21,19 41 16,-19 23 193,-5-77-587,0-1 1,1 0-1,-1 1 1,0-1-1,0 0 1,0 1-1,0-1 0,0 0 1,0 0-1,0 0 1,0 0-1,1 0 1,-1 0-1,0-1 1,0 1-1,0 0 0,0 0 1,0-1-1,0 1 1,0-1-1,0 1 1,0-1-1,0 1 0,0-1 1,0 0-1,0 1 1,-1-1-1,1 0 1,0 0-1,0 0 1,-1 1-1,1-1 0,0 0 1,0-1-7,9-7 273,0 0 1,-1-1 0,1 0-1,-2-1 1,0 0-1,0 0 1,-1 0 0,0-1-1,-1-1 1,0 1-1,-1-1 1,-1 0 0,0 0-1,0 0 1,-1 0-1,0-10-273,-11-46 823,8 68-812,-1-1 0,0 1 0,1 0 0,-1-1 0,0 1 1,0-1-1,0 1 0,0 0 0,0 0 0,0 0 1,0 0-1,0 0 0,-1 0 0,1 0 0,0 0 0,-1 0 1,1 0-1,0 0 0,-1 1 0,1-1 0,-1 1 1,1-1-1,-1 1 0,0 0 0,1 0 0,-1-1 0,1 1 1,-1 0-1,0 0 0,1 0 0,-1 1 0,1-1 1,-1 0-1,1 1 0,-1-1 0,1 1 0,-1-1 1,1 1-1,-1 0 0,1-1 0,-1 1 0,0 1-11,-9 6 6,0 0-1,1 1 0,0 0 1,0 1-1,1 0 0,0 1 1,1 0-1,0 0 0,1 1 1,0-1-1,1 2 0,-4 9-5,5-12-200,0-1-1,0 2 1,2-1-1,-1 0 1,1 1-1,1 0 0,0 0 1,0 0-1,1 0 1,0 0-1,1 0 1,1 0-1,-1 0 1,2 0-1,0 0 1,0-1-1,1 1 0,0 0 1,1-1-1,0 0 1,0 0-1,1 0 1,1 0-1,-1-1 1,2 0-1,-1 0 1,1 0-1,1-1 0,-1 0 1,2 0 200,44 15-5859,4-19-3363,-30-5 1716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8.80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1 303 3331,'9'-17'4976,"62"-102"1969,30-47 6459,-107 175-10980,-29 45-2210,23-34-289,1 1 0,0 0 0,2 0 1,1 1-1,1 1 0,1-1 0,0 1 1,2 0-1,1 0 0,0 1 0,2-1 1,1 0-1,1 1 0,2 14 75,-2-35-72,-1 1 1,1 0-1,0 0 0,1-1 0,-1 1 0,1-1 0,-1 1 0,1-1 0,0 1 0,1-1 0,-1 0 1,0 0-1,1 0 0,0-1 0,-1 1 0,1 0 0,0-1 0,0 0 0,1 0 0,-1 0 1,0 0-1,1 0 0,-1-1 0,1 1 0,0-1 0,-1 0 0,1 0 0,0 0 0,0-1 1,-1 1-1,1-1 0,0 0 0,0 0 0,0 0 0,0-1 0,0 1 0,-1-1 0,1 0 1,0 0-1,-1-1 0,1 1 0,0-1 0,-1 1 0,0-1 0,1-1 72,35-21 314,-2-3-1,-1-1 1,-1-2 0,-2-1-1,1-4-313,12-9 274,53-55 954,-97 140-710,-11 145-476,9-184-77,0 0 0,0 0 0,0 0 0,1 0-1,-1 0 1,1 0 0,-1 0 0,1 0 0,0 0-1,0-1 1,0 1 0,0 0 0,0 0 0,0-1-1,0 1 1,0-1 0,1 1 0,-1-1 0,1 1-1,-1-1 1,1 0 0,-1 0 0,1 0 0,0 0-1,0 0 1,-1 0 0,1 0 0,0-1 0,0 1-1,0 0 1,0-1 0,0 0 0,0 1 0,0-1-1,0 0 1,0 0 0,0 0 0,0 0 0,0-1-1,1 1 36,74-34-311,-63 21 513,-1 0-1,0 0 1,-1-1-1,-1-1 0,0 0 1,-1 0-1,0-1 1,-1-1-1,-1 1 0,-1-1 1,1-3-202,-6 15 40,0 0 0,0 1 0,-1-1 1,1 0-1,-1 0 0,0 0 0,-1 0 0,1 0 1,-1 0-1,0 0 0,0 0 0,-1 0 0,1 0 1,-1 0-1,0 0 0,0 0 0,-1 0 0,0 1 0,0-1 1,0 0-1,0 1 0,0-1 0,-1 1 0,0 0 1,0 0-1,0 0 0,-1 0 0,1 1 0,-1-1 1,0 1-1,0 0 0,0 0 0,0 0 0,-4-1-40,0 2-137,1 1-1,-1 0 0,1 0 0,-1 1 1,0 0-1,1 1 0,-1-1 0,1 2 1,-1-1-1,1 1 0,-1 0 0,1 0 1,-1 1 137,-24 12-3450,1 4-3449,7-1-6580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9.6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81 156 5669,'0'0'7031,"0"0"-2643,0 0-1211,0 0-332,0 0-699,0 0-662,-2-3-464,-5-5-330,4 26-198,0 8-94,-60 147 13,61-208-342,6 21-39,1-1 1,0 1-1,1 1 0,1-1 0,0 1 1,1 0-1,0 0 0,1 1 0,0 0 1,1 1-1,1 0 0,2-2-30,-3 5 17,-1 1 0,1 0 0,0 1 0,1 0 0,-1 1 0,1 0 0,0 1 0,0 0 0,1 0 0,-1 1 0,1 1 0,0 0 0,0 0 0,3 1-17,-9 1-3,0 0 0,0 0 0,0 0 0,-1 1 0,1-1 0,0 2 0,0-1 0,-1 0 0,1 1 0,-1 0 0,1 1 0,-1-1 0,0 1-1,0 0 1,0 0 0,0 0 0,-1 1 0,1 0 0,-1 0 0,0 0 0,0 0 0,0 1 0,-1-1 0,0 1 0,0 0 0,0 0 0,0 0 0,-1 1 0,2 4 3,-1-2-27,-1 1 0,0-1 1,-1 1-1,0 0 0,0 0 1,-1 0-1,0-1 0,0 1 0,-1 0 1,0 0-1,-1 0 0,0-1 1,0 1-1,-1-1 0,0 1 1,0-1-1,-1 0 0,0 0 1,-1-1-1,0 1 0,0-1 0,0 0 1,-1 0-1,-6 5 27,12-12 1,-1 1 1,1-1-1,-1 0 0,1 1 0,-1-1 1,0 0-1,1 1 0,-1-1 0,1 0 1,-1 0-1,0 1 0,1-1 0,-1 0 1,1 0-1,-1 0 0,0 0 0,1 0 1,-1 0-1,0 0 0,1 0 0,-1 0 1,0 0-1,1-1 0,-1 1 0,1 0 1,-1 0-1,0-1 0,1 1 1,-1 0-1,1-1 0,-1 1 0,1 0 1,-1-1-1,1 1 0,-1-1 0,1 1 1,-1-1-1,1 1 0,0-1 0,-1 1 1,1-1-1,0 1 0,-1-1 0,1 0 1,0 1-1,0-1 0,-1 1 0,1-1 1,0 0-1,0 1 0,0-1 0,0 0 1,0 1-1,0-1 0,0 0 0,0 1 1,0-1-1,0 1 0,1-1 0,-1 0 1,0 1-1,0-1 0,1 1 0,-1-1 1,0 0-1,0 1 0,1-1 0,-1 1 1,1-1-1,-1 1-1,13-53 398,2 19-28,1 2 0,1 0 0,2 1-1,1 1 1,1 1 0,2 0 0,17-16-370,-36 41 0,-1-1 0,1 0 0,0 1 0,1 0 0,-1 0 0,0 0 0,1 1 0,0-1 0,0 1 0,0 0 0,0 1 0,1-1 0,-1 1 0,1 0 0,0 0 0,-1 1 0,1 0 0,0 0 0,0 0 0,0 0 0,0 1 0,0 0 0,-1 1 0,1-1 0,0 1 0,0 0 0,0 0 0,-1 1 0,1 0 0,0 0 0,-1 0 0,0 1 0,1 0 0,-1 0 0,0 0 0,-1 0 0,1 1 0,0 0 0,-1 0 0,0 0 0,0 0 0,0 1 0,-1 0 0,1-1 0,1 5 0,0 10-310,0 0 1,-1 0-1,-1 1 0,-1-1 1,-1 1-1,0 0 1,-2-1-1,-1 10 310,4 84-2659,6-81-1798,1-1-1933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20.0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87 157 14318,'0'0'2583,"9"-13"-47,27-40-112,-17 43 1693,-16 40-3091,-4-29-852,0 28 304,0-22-454,0 1 1,1-1-1,0 1 0,0 0 1,0-1-1,1 1 1,0-1-1,1 1 1,-1-1-1,2 1 0,-1-1 1,1 0-1,1 3-24,-2-9 14,0 0-1,0 0 0,1 0 1,-1 0-1,0 0 1,1 0-1,-1-1 0,0 1 1,1-1-1,-1 0 1,0 0-1,1 0 1,-1 0-1,1 0 0,-1 0 1,0 0-1,1-1 1,-1 1-1,0-1 0,1 0 1,-1 0-1,0 0 1,0 0-1,0 0 1,0 0-1,0-1 0,0 1 1,0-1-1,0 1 1,0-1-1,-1 0 0,1 1 1,0-1-1,-1 0 1,0 0-1,1 0 1,-1-2-14,7-7 330,0-1 1,-1 0-1,-1-1 1,0 0-1,0 0 1,-2 0 0,0 0-1,0-1 1,-1 0-1,-1 0 1,0 0-1,-1 0 1,0-6-331,-1 18 0,0 1 0,0 0 0,0-1 0,0 1 0,0 0 0,0-1 0,-1 1 0,1 0 0,0-1 0,-1 1 0,1 0 0,-1 0 0,0-1 0,1 1 0,-1 0 0,0 0 0,0 0 0,0 0 0,1 0 0,-1 0 0,0 0 0,0 0 0,0 0 0,-1 0 0,1 1 0,0-1 0,0 0 0,0 1 0,-1-1 0,1 1 0,0-1 0,0 1 0,-1 0 0,1 0 0,-1-1 0,1 1 0,0 0 0,-1 0 0,1 0 0,0 0 0,-1 0 0,1 1 0,0-1 0,-1 0 0,1 1 0,0-1 0,0 1 0,-1-1 0,1 1 0,0 0 0,-66 31 0,49-20 0,1 2 0,0 0 0,1 1 0,0 1 0,2 0 0,0 1 0,0 1 0,2 0 0,0 0 0,-6 16 0,14-27 0,0 1 0,1 0 0,0 0 0,0 1 0,0-1 0,1 1 0,1-1 0,0 1 0,0 0 0,0-1 0,1 1 0,0 0 0,1 0 0,0-1 0,1 1 0,-1 0 0,2-1 0,-1 0 0,1 1 0,0-1 0,1 0 0,0 0 0,0-1 0,1 1 0,0-1 0,0 0 0,0 0 0,2 0 0,3 2-91,-1-1 0,2 0-1,-1-1 1,1 0 0,0 0 0,1-1-1,0-1 1,0 0 0,0 0 0,0-1-1,1-1 1,-1 0 0,1-1 0,0 0-1,0-1 1,0 0 0,0-1 0,0-1-1,-1 0 1,1-1 0,0 0 0,6-2 91,-12 2-272,0-1 0,0 0 1,0 0-1,0-1 0,-1 0 1,1 0-1,-1 0 0,0-1 0,0 0 1,-1 0-1,0-1 0,0 1 1,0-1-1,0-1 272,28-60-9895,-27 41 1162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20.5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123 102 12780,'0'0'6283,"0"0"-3042,0 0-743,0 0-245,0 0-833,0 0-673,0 0-85,-10 18-32,-64 120-53,68-128-604,1 0 0,0-1 1,1 1-1,0 1 0,0-1 1,1 1-1,1-1 0,0 1 1,0 0-1,1 0 0,0 0 0,1 0 1,0 0-1,1-1 0,0 1 1,1 0-1,0 0 0,1 0 1,0-1-1,1 0 0,0 1 1,0-1-1,1-1 0,1 1 0,-1-1 1,1 0-1,1 0 0,0 0 1,0-1-1,1 0 0,0-1 1,0 0-1,1 0 0,-1 0 1,2-1-1,-1-1 0,9 5 27,-13-9-23,0 1 1,1-1-1,-1 0 0,0-1 0,1 1 0,-1-1 1,0 0-1,1-1 0,-1 1 0,0-1 0,1 0 1,-1 0-1,0 0 0,0-1 0,0 0 0,0 0 1,0 0-1,0-1 0,-1 0 0,1 1 0,-1-2 1,0 1-1,0 0 0,0-1 0,1-1 23,76-116 1350,-71 98-1205,0-1-1,-2-1 1,0 1 0,-2-2 0,-1 1 0,0 0 0,-2-1 0,-1 0 0,-2 0 0,0 0 0,-1 1 0,-2-1 0,-1-1-145,3 21-95,0 1 1,0 0-1,0-1 1,-1 1-1,0 0 0,0 0 1,0 0-1,-1 0 0,0 1 1,0-1-1,0 1 1,0-1-1,-1 1 0,1 0 1,-1 1-1,0-1 0,-1 0 1,1 1-1,0 0 1,-1 0-1,0 1 0,0-1 1,1 1-1,-2 0 0,1 0 1,0 0-1,0 1 1,0 0-1,-1 0 0,1 0 1,-1 1-1,1 0 0,0 0 1,-1 0-1,1 1 1,-1-1-1,1 1 0,0 1 1,-1-1-1,0 1 95,-18 16-3945,9 8-2226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20.78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 88 25080,'0'0'5765,"0"0"-4291,0 0-1026,0 0-448,44-80 0,-44 77 0,-4-1 0,-6 4 0,-3 0-1634,-10 0-4195,-2 0-7368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48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188 164 288,'2'-16'14670,"26"-132"-4805,-28 149-9788,0-1 0,0 1 0,0-1 0,0 0 0,0 1 0,1-1 0,-1 0 0,0 1 0,0-1 0,0 0 0,1 1 0,-1-1 0,0 0 0,0 0 0,1 1 0,-1-1 0,0 0 0,1 0 0,-1 1 0,0-1 0,1 0 0,-1 0 0,0 0 0,1 0 0,-1 1 0,0-1 0,1 0-1,-1 0 1,1 0 0,-1 0 0,0 0 0,1 0 0,-1 0 0,0 0 0,1 0 0,-1 0 0,1 0 0,-1 0 0,0-1 0,1 1 0,-1 0 0,0 0 0,1 0 0,-1 0 0,0-1 0,1 1 0,-1 0 0,0 0 0,1 0 0,-1-1 0,0 1 0,0 0 0,1-1 0,-1 1-77,6 39-9,-4 9 53,-2 1-1,-1 0 1,-3 0-1,-3 0 0,-1-1 1,-13 41-44,-60 153-3512,76-230 3119,5-9 305,-1 0 1,0 0 0,0 0 0,0 0-1,0 0 1,0 0 0,-1-1 0,1 1-1,-1 0 1,0-1 0,0 1-1,0-1 1,0 0 0,0 1 0,0-1-1,-1 0 1,1 0 0,-3 1 87,3-4 6,0 0 1,0 0 0,0 0-1,0 0 1,0 0 0,1-1 0,-1 1-1,0-1 1,0 1 0,1-1-1,-1 1 1,1-1 0,0 0-1,-1 0 1,1 0 0,0 0-1,0 0 1,0 0 0,0 0-1,1 0 1,-1 0 0,0 0-1,1-2-6,-2 0 50,-37-113 3676,31 102-1373,16 33-1482,7-1-857,1 0-1,1 0 1,0-2 0,1 0-1,1-1 1,0-1-1,1-1 1,0-1 0,0 0-1,2-2 1,6 2-14,-12-4-28,1-1 0,0-1 0,0 0 0,0-2 0,0 0 1,1 0-1,-1-2 0,1 0 0,3-1 28,-15 0-1,0 0 0,0-1 0,0 1 0,0-1 0,0 0 0,0-1 0,0 1 0,0-1 0,-1 0 0,1-1 0,-1 1 1,0-1-1,1 0 0,-1-1 0,-1 1 0,1-1 0,0 0 0,-1 0 0,0 0 0,0-1 0,0 1 0,0-1 0,-1 0 0,0 0 0,0-1 0,0 1 0,-1-1 0,1 0 1,-2 0-32,1 0 1,-1-1-1,-1 1 1,1 0-1,-1 0 0,0-1 1,0 1-1,-1 0 0,0 0 1,0 0-1,0-1 1,-1 1-1,-1-2 32,-22-25-3464,-19 28-6231,24 13-1014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19859,'0'0'2573,"0"0"-1073,0 0 310,19-6-177,83-24-795,70 7-427,68 4 22,68 0 15,-138 9-402,2815-138 1152,-2707 138-1193,-182 7-5,300-25 64,-343 17-336,-46 2-45,-27 7 10,-195 12-5688,119 1-1276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4.18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6 236 2114,'0'0'11488,"0"0"-7463,0 0-1809,0 0-27,0 0-561,0 0-753,0 0-101,1 12-261,-1 88-241,-3-85-419,1 1 0,1-1 0,1 1 0,0-1 0,1 1 0,0-1 0,1 0 0,1 1 0,1-1 0,0 0 0,1-1 0,1 1 0,5 10 147,-10-23-90,1 1 0,0-1 1,0 0-1,0 1 0,0-1 1,1 0-1,-1 0 0,0-1 1,1 1-1,0 0 0,-1-1 1,1 1-1,0-1 0,0 0 0,-1 0 1,1 0-1,0-1 0,0 1 1,0 0-1,0-1 0,0 0 1,0 0-1,1 0 0,-1 0 0,0 0 1,0-1-1,0 1 0,0-1 1,0 0-1,-1 0 0,1 0 1,0 0-1,0-1 0,-1 1 0,4-2 90,76-77 38,107-237 4265,-222 363-3492,14-10-745,-1-1-1,-2 0 0,-2-2 0,-1-1 0,-14 14-65,40-59 304,16-19 276,1 1-1,2 1 0,2 1 0,0 0 0,2 2 1,11-9-580,-32 32 35,0 1 1,0 1-1,0-1 1,0 0 0,1 1-1,-1-1 1,1 1-1,-1 0 1,1 0 0,0 1-1,0-1 1,0 1-1,0 0 1,0 0-1,0 0 1,0 0 0,0 1-1,0-1 1,1 1-1,-1 0 1,0 1 0,0-1-1,0 1 1,0 0-1,1-1 1,-1 2 0,0-1-1,-1 1 1,1-1-1,0 1 1,0 0 0,-1 0-1,1 1 1,-1-1-1,0 1 1,2 1-36,111 200-336,-114-202 316,-1-1 1,1 1 0,0 0-1,0-1 1,-1 0 0,1 1-1,0-1 1,0 0 0,0 0-1,0 0 1,0 0 0,1 0-1,-1 0 1,0-1 0,0 1-1,0-1 1,1 0 0,-1 1-1,0-1 1,1 0 0,-1 0-1,0-1 1,0 1 0,1 0-1,-1-1 1,0 1 0,0-1-1,1 0 1,-1 0 0,0 0-1,0 0 1,0 0 0,0 0-1,0 0 1,-1-1 0,1 1-1,0-1 1,0 1 0,-1-1-1,1 0 20,61-76 149,-57 69-122,-1-1 1,0 0-1,0 0 1,-1-1-1,-1 1 0,0-1 1,0 0-1,-1 0 1,0 0-1,-1 0 1,0-1-1,-1 1 0,0 0 1,-1 0-1,-1 0 1,1 0-1,-1 0 1,-1 0-1,0 0 0,-1 0 1,0 1-1,-5-10-27,-19-1-2296,6 27-4707,13 7 773</inkml:trace>
  <inkml:trace contextRef="#ctx0" brushRef="#br0" timeOffset="250.512">1132 174 18610,'0'0'4148,"0"0"-1367,0 0-539,0 0-662,0 0-843,0 0-310,-8 3 69,4-1-462,-1 0 0,0 1 1,1 0-1,0 0 0,0 0 0,0 0 0,0 1 0,0-1 0,1 1 0,-1 0 0,1 0 0,0 1 0,1-1 0,-1 0 0,1 1 0,-1 0 0,1 0 0,1-1 1,-1 1-1,1 0 0,-1 3-34,-27 156-411,27-94-4928,2-55 257,3-6-2082</inkml:trace>
  <inkml:trace contextRef="#ctx0" brushRef="#br0" timeOffset="522.239">1079 1 14253,'0'0'2275,"0"0"-1795,0 0-224,0 0-256,0 0-864,0 0-3108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12.7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36 406 10922,'0'0'3673,"0"0"-1660,0 0-321,0 0-421,0 0-684,0 0-459,14 7-37,93 40 250,-103-45-199,0-1 1,0 1-1,0-1 0,1 0 0,-1-1 0,0 1 0,0-1 0,0 0 0,1 0 1,-1 0-1,0 0 0,0-1 0,1 0 0,-1 0 0,0 0 0,0 0 1,0-1-1,0 1 0,0-1 0,-1 0 0,1 0 0,0 0 0,-1-1 0,0 1 1,1-1-1,-1 0 0,0 0 0,0 0 0,-1-1 0,1 1 0,-1 0 1,1-1-1,-1 0 0,0 0 0,-1 1 0,1-1 0,0 0 0,-1 0 1,0-1-1,0-1-142,0 1 92,0 1 0,-1-1 0,0 0 0,0 0 1,0 0-1,-1 0 0,1 0 0,-1 0 0,0 0 1,-1 0-1,1 1 0,-1-1 0,0 0 0,0 1 1,0 0-1,-1-1 0,1 1 0,-1 0 0,0 0 1,-1 0-1,1 1 0,-1-1 0,1 1 0,-1 0 1,0 0-1,0 0 0,0 0 0,-1 1 0,1 0 1,0 0-1,-1 0 0,0 0 0,1 1 0,-1-1 1,0 1-1,0 0 0,-3 1-92,2-1 8,0 1 1,0 0-1,-1 1 1,1 0-1,0 0 1,0 0-1,0 1 1,0-1-1,0 1 1,1 1-1,-1-1 1,0 1-1,1 0 1,0 0-1,0 1 1,0 0-1,0 0 1,0 0-1,1 0 1,0 1-1,0-1 1,0 1-1,0 0 1,1 0-1,-2 5-8,-3 3-1,1 1-1,0 0 0,1 0 1,1 0-1,0 1 0,1 0 1,1 0-1,0 0 0,0 15 2,2-20-28,1 0-1,0-1 0,1 1 1,0 0-1,0 0 0,1 0 1,0-1-1,1 1 0,0-1 1,0 1-1,1-1 0,1 0 1,-1-1-1,1 1 0,1-1 1,-1 0-1,2 0 0,-1 0 1,1-1-1,0 0 0,0-1 1,1 1-1,0-2 0,0 1 1,0-1-1,1 0 0,0 0 29,6 2-165,-1-1 0,1 0 0,0-1 0,0 0 0,0-1 0,1-1 0,-1-1 0,1 0 0,0-1 0,0-1-1,-1 0 1,1-1 0,5-1 165,-13 0-112,-1 1 0,0-1-1,0-1 1,-1 1-1,1-1 1,0-1 0,-1 1-1,0-1 1,1 0 0,-1 0-1,-1-1 1,1 0-1,-1 0 1,0 0 0,0-1-1,0 1 1,-1-1-1,2-3 113,42-76-6923,-27 46 281,-5 10-4285</inkml:trace>
  <inkml:trace contextRef="#ctx0" brushRef="#br0" timeOffset="252.733">859 137 15727,'2'-12'3966,"0"1"-3122,6-93 8407,-9 103-9189,0 1 0,0-1 0,0 0 0,0 0 0,0 0 1,-1 1-1,1-1 0,0 0 0,0 1 0,-1-1 0,1 1 0,0-1 0,0 1 0,-1 0 0,1 0 0,-1-1 0,1 1 0,0 0 0,-1 0 0,1 0 0,0 1 0,-1-1 1,1 0-1,0 0 0,-1 1 0,1-1 0,0 1 0,-1-1 0,1 1 0,0 0 0,0-1 0,0 1 0,0 0 0,0 0 0,0 0 0,0 0 0,0 0 0,0 0 0,0 0 1,0 0-1,0 0 0,1 0 0,-1 0 0,0 0 0,1 1 0,-1-1 0,1 0 0,-1 1-62,-9 17 0,0 0 0,2 0 0,0 1 0,1 0 0,1 1 0,1-1 0,0 1 0,2 0 0,1 0 0,0 1 0,1-1 0,2 13 0,-1-11 0,-11 451-1778,9-452 444,1 56-11073,6-61 2686</inkml:trace>
  <inkml:trace contextRef="#ctx0" brushRef="#br0" timeOffset="471.147">1178 216 15663,'0'-23'1330,"3"-26"1396,5 14 3030,-91 321 1536,75-224-7822,2 0-1,3 1 1,5 41 530,5-51-4466,1-34-7766,-8-17 3936</inkml:trace>
  <inkml:trace contextRef="#ctx0" brushRef="#br0" timeOffset="626.761">909 456 10826,'0'0'3267,"0"0"-1441,0 0 1377,0 0-897,0 0-1281,0 0-384,-49-74 224,75 67-385,15 2-160,-1-3-95,6 4-33,2-2-96,-3 0-96,-3 5-288,-11-4-1122,-3 3-1024,-9 0-2755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37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72 20435,'0'0'2648,"3"-14"-219,9-41-443,-12 55-1901,0 0-1,-1 0 1,1 0-1,-1 0 1,1 0 0,0 0-1,-1 0 1,1 0-1,0 0 1,-1 0 0,1-1-1,-1 1 1,1 0-1,0 0 1,-1 0-1,1 0 1,0-1 0,-1 1-1,1 0 1,0 0-1,-1-1-84,1 2 55,-10 29-133,0 0 0,2 1 0,2 0 0,1 1 0,1 0 0,1-1 0,2 1 0,3 32 78,-2-51-193,0-12 124,-1 0 0,1 0-1,-1 0 1,1 0 0,-1 0-1,1 0 1,0 0 0,0 0 0,0 1-1,0-1 1,-1 0 0,2 0-1,-1 0 1,0 0 0,0 0-1,0 1 1,0-1 0,1 0 0,-1 0-1,0 0 1,1 0 0,-1 0-1,1 0 1,0 0 0,-1 0-1,1 0 1,0 0 0,-1 0 0,1 0-1,0 0 1,0-1 0,0 1-1,0 0 1,0-1 0,0 1-1,0 0 1,0-1 0,0 1 0,0-1-1,0 0 1,0 1 0,0-1-1,0 0 1,0 1 0,1-1-1,-1 0 1,0 0 0,0 0-1,0 0 1,0 0 0,1-1 0,-1 1-1,0 0 1,0 0 0,1-1 69,7-6 114,1 0 1,-2 0 0,1-1 0,-1 0 0,0 0-1,-1-1 1,1 0 0,-2 0 0,0-1-1,0 0 1,0-1-115,30-43 1023,-31 49-906,0-5 22,2 0 1,0 1 0,0 0 0,0 0-1,1 0 1,1 1 0,-1 0-1,1 1 1,1 0 0,-1 1-1,1 0 1,0 0 0,1 1 0,-1 0-1,1 1 1,0 0 0,0 0-1,11-1-139,-16 7 23,0 1 0,0 0-1,-1 0 1,1 0 0,-1 0 0,0 1-1,0 0 1,0 0 0,0 0-1,-1 1 1,1-1 0,-1 1-1,0 0 1,-1 1 0,1-1-1,-1 1 1,0-1 0,-1 1-1,1 0 1,-1 0 0,0 0 0,-1 0-1,1 0 1,-1 3-23,23 46 64,-21-49-56,1 0 0,0-1 0,0 1 1,1-1-1,-1 0 0,1 0 0,0 0 0,0-1 0,1 0 1,-1 0-1,1 0 0,0 0 0,0-1 0,0 0 1,1 0-1,-1-1 0,1 0 0,-1 0 0,1 0 0,0-1 1,0 0-1,0-1 0,-1 1 0,1-1 0,0 0 0,0-1 1,0 0-1,0 0 0,0 0 0,-1-1 0,1 0 0,3-2-7,5-2 90,-1-1 0,0 0 0,-1-1 0,1 0 0,-1-1 0,-1-1 0,0 0 0,-1-1 0,1 0 0,-2 0 0,0-1 1,0-1-1,-1 0 0,-1 0 0,0 0 0,1-5-91,-7 16-56,-1 0 0,1 0 1,-1 0-1,0 0 0,0 0 0,1 0 1,-1 0-1,0 0 0,-1 0 1,1 0-1,0-1 0,-1 1 0,1 0 1,-1 0-1,0-1 0,0 1 0,0 0 1,0-1-1,0 1 0,0-1 1,-1 1-1,1 0 0,-1 0 0,1-1 1,-1 1-1,0 0 0,0 0 0,0 0 1,0 0-1,0 0 0,-1 0 0,1 0 1,-1 0-1,1 0 0,-1 1 1,1-1-1,-1 1 0,0-1 0,0 1 1,0-1-1,0 1 0,0 0 0,0 0 1,0 0-1,-1 0 0,1 1 0,0-1 1,0 0-1,-1 1 0,-1 0 56,-29 4-3913,-3 9-2851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39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0 16143,'0'0'3091,"0"0"-27,0 0-74,0 0-940,0 0-838,-16 9-337,8-5-763,0 0-1,0 1 0,0 0 1,0 1-1,1-1 1,0 2-1,0-1 0,0 1 1,1 0-1,0 0 1,1 1-1,-1-1 0,2 1 1,-1 1-1,0 0-111,-17 37 164,1 2 0,2 0 1,3 0-1,1 2 0,3 0 0,2 1 0,2-1 0,-1 51-164,9-93-89,0 0 1,0 1-1,1-1 0,0 0 0,0 0 0,1 0 0,0 0 0,0 0 1,1-1-1,0 1 0,0 0 0,1-1 0,0 0 0,0 0 0,1 0 1,0-1-1,0 1 0,1-1 0,-1 0 0,1-1 0,0 0 0,1 1 1,0-2-1,-1 1 0,2-1 0,-1 0 0,0-1 0,1 1 0,-1-2 1,1 1-1,6 1 89,-2-2-364,-1-1 1,0 0 0,0 0-1,1-1 1,-1 0 0,0-1 0,1-1-1,-1 0 1,0 0 0,0-1-1,0 0 1,-1-1 0,1 0 363,78-53-9200,-57 27 1636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0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0 14734,'0'0'2803,"0"0"-294,0 0-38,0 0-357,0 0-667,0 0-561,0 0-384,-4 10-166,-182 330-117,129-203-1527,59-136 1309,-1 0 1,0-1-1,1 1 0,-1-1 0,1 0 0,-1 1 1,1-1-1,-1 0 0,1 0 0,-1 0 0,1 0 0,-1 0 1,1 0-1,-1 0 0,1-1 0,-1 1 0,1 0 1,-1-1-1,1 1 0,-1-1 0,0 0 0,1 1 0,-1-1 1,0 0-1,0 0 0,1 0 0,-1 0 0,0 0 1,0 0-1,1-1-1,0 1 92,35-20 924,-27 14-844,1-1-1,0 2 1,1 0-1,-1 0 0,1 1 1,0 1-1,0-1 1,1 2-1,-1 0 1,1 1-1,0 0 1,-1 0-1,1 2 0,0-1 1,8 2-172,13 13-56,-12-4-1397,4-6-3668,-14-4 700,-2 0-2401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1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37 104 13229,'0'0'4046,"0"0"-1313,0 0-186,0 0-262,0 0-460,0 0-453,0 0-368,1-13-401,0 5-513,-2 5-73,1 1 0,0-1 0,0 0-1,0 0 1,0 0 0,1 1 0,-1-1 0,1 0 0,-1 0-1,1 1 1,0-1 0,0 1 0,0-1 0,1 1 0,-1-1-1,1 1 1,-1-1 0,1 1 0,0 0 0,0 0 0,0 0-1,0 0 1,0 0 0,0 1 0,0-1 0,1 1 0,1-2-17,-2 1 20,1 1 0,-1-1 1,1 0-1,0 1 0,-1 0 1,1 0-1,0 0 0,0 0 1,0 0-1,0 0 0,-1 1 1,1-1-1,0 1 0,0 0 1,0 0-1,0 0 1,0 0-1,0 1 0,0-1 1,0 1-1,0-1 0,0 1 1,0 0-1,0 0 0,-1 1 1,1-1-1,0 1 0,-1-1 1,1 1-1,-1 0 0,0 0 1,0 0-1,1 0 1,-1 0-1,0 0 0,-1 1 1,1-1-1,0 0 0,-1 1 1,1 0-1,-1-1 0,0 1 1,0 0-1,0 0 0,0 0 1,-1 0-1,1 0 0,-1 0-20,-3 7 3,-1 0-1,-1 0 1,1-1-1,-2 1 1,1-1-1,-2 0 0,1-1 1,-1 1-1,0-1 1,-1-1-1,1 1 0,-2-1 1,-4 3-3,-6 7 1,3-2-1,11-12 0,1 0 0,-1 0 0,1 1 0,0 0 0,0 0 0,1 0 0,-1 0 0,1 1 0,0-1 0,0 1 0,0 0 0,1 0 0,0 0 0,0 0 0,0 0 0,0 0 0,1 0 0,0 3 0,2-6-25,1 0 0,-1 0 0,1 0 0,0 0 0,0 0 0,0 0 0,0-1 0,0 1 0,1 0 1,-1-1-1,0 0 0,1 0 0,-1 1 0,1-2 0,0 1 0,-1 0 0,1 0 0,-1-1 0,1 1 1,0-1-1,0 0 0,-1 0 0,1 0 0,0 0 0,-1 0 0,1-1 0,2 0 25,0 1-48,136-11-2241,-46-8-5090,-58 9 952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46 300 14478,'0'0'4425,"7"-13"-1382,3-6-1857,9-15 384,8-3 2929,-24 37-1290,-10 24-2879,-79 232-303,80-224-558,0 1 0,3-1-1,0 1 1,2-1 0,2 1 0,2 14 531,14 4-8488,-8-31 1073</inkml:trace>
  <inkml:trace contextRef="#ctx0" brushRef="#br0" timeOffset="236.888">543 91 16335,'1'-13'2627,"4"-40"288,6 28 3830,-1 45-4928,5 49-1057,-3 0 0,-3 0 0,-1 30-760,-5-77 0,-1 1-1,-1-1 1,-1 1 0,0-1 0,-2 1-1,-1-1 1,0 0 0,-2 0-1,-1 0 1,0 0 0,-2-1 0,0 0-1,-2-1 1,0 0 0,-1 0-1,-1-1 1,-1 0 0,0-1 0,-14 13 0,-80 46-1943,69-56-1792,-2-1-4110,23-12-3050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3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199 122 13805,'0'0'2958,"3"-15"-86,15-49 5,-5 22 3038,-13 57-2448,0 4-3518,-7 24 269,-1 0 1,-2 0-1,-2-1 0,-6 9-218,6-11 51,-140 416-51,138-350-845,15-102 800,-1 0 0,1-1 0,0 1-1,0 0 1,0-1 0,0 1 0,1-1-1,0 1 1,-1-1 0,1 0 0,1 0-1,-1 0 1,0 0 0,1 0 0,-1 0 0,1-1-1,0 1 1,0-1 0,0 0 0,0 0-1,0 0 1,0 0 0,1 0 0,-1-1 0,1 1-1,-1-1 1,1 0 45,18 4-400,1-2 0,-1 0 1,1-1-1,0-2 0,-1 0 0,1-1 0,0-2 0,-1 0 0,0-1 1,6-3 399,30-7-2054,-1-2 1,-1-3 0,0-2 0,-1-3 0,25-16 2053,26-38-4470,-99 70 4657,1 0-1,-2-1 1,1 1-1,-1-1 1,0 0-1,-1-1 1,0 1-1,0-1 1,-1 0-1,0-1 1,-1-2-187,7-25 2110,-3 0 0,-1-1 1,-2 0-1,-1 0 1,-3 0-1,-1-9-2110,1 44 124,1 0-1,-1-1 0,0 1 1,0-1-1,-1 1 1,1 0-1,-1-1 1,0 1-1,-1 0 0,1-1 1,0 1-1,-1 0 1,0 0-1,0 0 1,0 0-1,-1 1 0,1-1 1,-1 1-1,0-1 1,0 1-1,0 0 0,-1 0 1,1 0-1,-1 1 1,1-1-1,-1 1 1,0 0-1,0 0 0,0 0 1,0 0-1,0 1 1,0-1-1,-1 1 0,1 0 1,0 1-1,-1-1 1,1 1-1,-1 0 1,1 0-1,0 0 0,-1 0 1,-2 1-124,-9 9 6,0 0 0,0 1-1,1 1 1,1 1 0,0 0 0,0 0 0,1 1 0,1 1 0,1 0 0,-7 12-6,8-16-46,1 0 0,1 1 1,0 0-1,1 0 1,0 0-1,1 1 0,0 0 1,1 1-1,1-1 1,0 1-1,0 0 0,2 0 1,0 0-1,0 0 1,1 1-1,1-1 0,0 0 1,2 0-1,-1 1 1,1-1-1,1 0 0,1-1 1,0 1-1,2 3 46,-3-10-123,0 1-1,1-1 0,0 0 1,1-1-1,-1 1 1,1-1-1,0 0 1,1 0-1,0 0 0,0-1 1,0 0-1,0 0 1,1-1-1,0 0 1,0 0-1,0 0 0,0-1 1,0 0-1,1 0 1,0-1-1,-1 0 1,1 0-1,0-1 0,0 0 1,0 0-1,0-1 1,2 0 123,-5-3 0,0 1 1,0-1-1,0 0 1,0-1-1,-1 1 1,0-1-1,1 0 1,-1 0-1,-1 0 1,1 0 0,-1-1-1,1 1 1,-1-1-1,0 0 1,-1 0-1,0 0 1,1-1-1,-1 1 1,-1 0-1,1-1 1,-1 1-1,0-6 0,6-8 133,138-324 3331,-144 370-3085,-43 173-379,39-187-216,0-1 0,2 1 0,-1 0 0,1-1-1,1 1 1,0 0 0,1 0 0,1-1 0,0 1-1,0 0 1,1-1 0,1 0 0,0 0 0,1 0-1,0 0 1,3 4 216,-5-13-235,0 0-1,0 0 0,0-1 1,0 0-1,0 1 1,1-1-1,-1 0 0,1-1 1,0 1-1,-1-1 0,1 1 1,0-1-1,0 0 1,0 0-1,0-1 0,0 1 1,0-1-1,0 0 1,0 0-1,0 0 0,-1-1 1,1 1-1,0-1 1,0 0-1,0 0 0,1-1 236,93-45-1118,16-61 1745,-80 58 986,-3-1 0,-1-2 0,-3-1 0,-3-1 0,2-9-1613,-22 54 143,48-149 2948,-74 182-3027,11 0-64,2 0 0,0 0 0,2 1 0,0 0 0,2 0 0,0 1 0,2-1 0,1 1 0,1 0 0,1 0 0,1-1 0,1 1 0,1 0 0,1-1 0,2 1 0,0-1 0,5 10 0,-8-26-109,0 0-1,1 0 1,-1 0-1,2 0 1,-1 0-1,1-1 1,0 0 0,1 0-1,0 0 1,0-1-1,0 0 1,1 0-1,-1-1 1,2 1-1,-1-2 1,0 1 0,1-1-1,0 0 1,0 0-1,0-1 1,0 0-1,1-1 1,-1 0 0,1 0-1,0 0 1,0-1-1,-1-1 1,1 0-1,0 0 1,0 0-1,-1-1 1,1-1 0,0 1-1,-1-1 1,1-1-1,-1 0 1,0 0-1,0 0 1,0-1 0,3-2 109,16-18 383,-1-1 1,-1-1 0,-1-1 0,-2-1 0,-1-1-1,0-1 1,-3-1 0,0 0 0,-3-1 0,8-22-384,14-19 341,41-96-143,-76 139-198,-23 40 0,11 8 0,1 1 0,0 0 0,2 0 0,0 1 0,1 0 0,1 0 0,1 0 0,1 1 0,1 0 0,0-1 0,2 1 0,0 0 0,4 19 0,23 224-1719,-28-260 1676,0 0 0,0-1 0,-1 1 0,1-1-1,-1 1 1,0-1 0,0 1 0,0-1 0,0 0 0,-1 0 0,1 0-1,-1-1 1,0 1 0,1 0 0,-1-1 0,0 0 0,-1 0 0,1 0 0,0 0-1,-1 0 1,1-1 0,-1 1 0,1-1 0,-1 0 0,0 0 0,0 0-1,1-1 1,-1 1 0,0-1 0,0 0 0,0 0 0,1 0 0,-1-1 0,0 1-1,0-1 1,0 0 0,1 0 0,-1 0 0,1-1 0,-1 1 0,1-1-1,-1 0 1,1 0 0,0 0 0,0 0 0,0 0 0,0-1 0,0 0 0,1 1-1,-2-2 44,2 2-320,1 0-1,0 0 0,-1 0 0,1 0 1,0-1-1,0 1 0,0 0 0,0-1 0,0 1 1,0 0-1,1-1 0,-1 1 0,1-1 1,0 1-1,0-1 0,0 1 0,0-1 1,0 1-1,0-1 0,1 1 0,-1-2 321,15-28-8959,1 11-2828</inkml:trace>
  <inkml:trace contextRef="#ctx0" brushRef="#br0" timeOffset="316.835">2470 190 13677,'0'0'5365,"0"0"-1884,0 0-305,0 0-945,0 0-1115,-3 5-673,-19 24-50,2 1 0,1 0-1,2 2 1,-12 27-393,24-46 12,0 0 0,0 0-1,1 0 1,1 1 0,0-1-1,1 1 1,1 0 0,0 0 0,1-1-1,0 1 1,1 0 0,0 0 0,1 0-1,3 6-11,-3-13-62,1 0 1,0 0-1,1 0 0,0-1 0,0 1 0,1-1 0,-1 0 1,1 0-1,0-1 0,1 1 0,0-1 0,0 0 1,0-1-1,0 1 0,0-1 0,1-1 0,0 1 62,-3-2-47,0 0-1,0 0 1,0-1-1,0 0 1,0 1-1,0-1 0,0-1 1,0 1-1,0-1 1,0 1-1,0-1 1,1 0-1,-1-1 1,0 1-1,0-1 0,0 1 1,0-1-1,0-1 1,0 1-1,0-1 1,0 1-1,0-1 1,-1 0-1,1 0 0,-1-1 1,1 1-1,-1-1 1,0 1-1,0-1 1,0 0-1,2-3 48,7-11 224,-1-2-1,-1 0 1,0 0-1,-1-1 1,-1 0-1,-1 0 1,-1-1-1,-1 0 1,-1 0-1,0 0 1,-2-1-1,0 1 1,-2-1-1,0 1 1,-1-4-224,0 21-9,1 0 1,0-1-1,-1 1 1,0 0-1,0 0 1,0 0 0,-1 0-1,1 0 1,-1 0-1,0 0 1,0 0-1,0 0 1,0 1 0,-1-1-1,0 1 1,0 0-1,0 0 1,0 0-1,0 0 1,0 0-1,-1 1 1,1-1 0,-1 1-1,0 0 1,0 0-1,0 0 1,0 1-1,0 0 9,-79-10-6911,56 13-376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3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117 463 12716,'0'0'3742,"1"-13"-1105,0-4-1632,1-11 186,-1-3 3938,-3 48-1971,-6 8-2609,2-5-274,-71 330 1316,49-112-6417,28-195-2226,6-49 2548,-1-19 3013,15-188 5041,-12 150-2385,1-24 660,3 1 1,5 0-1,3 1 1,4 1-1826,-24 80 53,1 1 1,-1-1-1,1 1 1,0-1-1,0 1 1,1-1-1,-1 1 1,0 0-1,1-1 1,0 1-1,0 0 1,0 0-1,0 0 1,0 1-1,1-1 1,-1 0-1,1 1 1,0 0-1,0-1 1,0 1 0,0 0-1,0 0 1,0 1-1,1-1 1,-1 1-1,0 0 1,1 0-1,-1 0 1,1 0-1,-1 0 1,1 1-1,0-1 1,-1 1-1,1 0 1,-1 0-1,1 1 1,0-1-1,-1 1 1,1 0-1,-1 0 1,2 0-54,1 3 4,0 0-1,0 0 1,-1 0 0,0 1 0,1 0 0,-2 0-1,1 0 1,0 0 0,-1 1 0,0 0 0,-1 0-1,1 0 1,-1 0 0,0 1 0,-1-1-1,1 1 1,-1 0 0,-1 0 0,1 0 0,-1 0-1,0 0 1,-1 0 0,0 0 0,0 0 0,0 0-1,-1 0 1,0 0 0,0 0 0,-1 0 0,0-1-1,0 1 1,-1 0 0,0-1 0,0 0 0,0 1-1,-1-1 1,0 0 0,-1 1-4,-9 9 121,0-2-1,0 0 1,-2 0 0,0-2 0,0 1-1,-1-2 1,0-1 0,-1 0 0,0-1-1,-1-1 1,0 0 0,0-2-1,-16 4-120,35-10 35,-1 0 0,0 0 0,1 0 0,-1 0 0,0 1 0,1-1 0,-1 0 0,1 0 0,-1 0 0,1 1-1,-1-1 1,1 0 0,-1 1 0,1-1 0,-1 1 0,1-1 0,-1 0 0,1 1 0,-1-1 0,1 1 0,0-1 0,-1 1-1,1-1 1,0 1 0,-1 0 0,1-1 0,0 1 0,0-1 0,0 1 0,-1-1 0,1 1 0,0 0 0,0-1 0,0 1-1,0 0 1,0-1 0,0 1 0,0-1 0,0 1 0,0 0 0,1-1 0,-1 1 0,0-1 0,0 1 0,1 0 0,-1-1-1,0 1 1,0-1 0,1 1 0,-1-1 0,1 1 0,-1-1 0,1 1-35,30 30-54,-20-21 243,268 276 126,-264-265-849,3 4-1158,-4-14-2573,-2-11-4036,-5-3 870</inkml:trace>
  <inkml:trace contextRef="#ctx0" brushRef="#br0" timeOffset="715.749">571 561 12620,'0'0'4014,"0"0"-1184,0 0-732,0 0-801,0 0-534,0 0 59,3 14-133,0 2-557,-2-3-114,0 0 0,1 0-1,1 0 1,0-1 0,1 0 0,0 1-1,1-1 1,1-1 0,-1 1 0,2-1 0,0 0-1,0 0 1,1-1 0,0 0 0,1 0 0,5 5-18,-11-14-14,-1 0 1,0 0 0,0 1-1,0-1 1,1-1 0,-1 1-1,0 0 1,1-1 0,-1 1 0,1-1-1,-1 1 1,1-1 0,-1 0-1,1 0 1,-1-1 0,1 1-1,-1 0 1,1-1 0,-1 1 0,0-1-1,1 0 1,-1 0 0,0 0-1,0 0 1,1 0 0,-1 0 0,0-1-1,0 1 1,0-1 0,0 1-1,-1-1 1,1 0 0,0 0-1,-1 0 1,1 0 0,-1 0 0,0 0-1,1-1 14,33-92 2069,-34 91-1871,-1 4-189,8-24 677,-2-1 1,-1-1 0,-1 1-1,-1-1 1,-1 1 0,-1-1-1,-1-5-686,0 30 11,-1-1-1,1 0 0,0 0 0,0 0 0,-1 0 0,1 0 0,-1 1 0,1-1 0,-1 0 0,0 0 1,0 1-1,0-1 0,0 0 0,0 1 0,0-1 0,0 1 0,0 0 0,-1-1 0,1 1 0,0 0 1,-1 0-1,1 0 0,-1 0 0,0 0 0,1 0 0,-1 0 0,0 0 0,1 0 0,-1 1 1,0-1-1,0 1 0,0 0 0,0-1 0,1 1 0,-1 0 0,0 0 0,0 0 0,0 0 0,0 1 1,0-1-1,1 0 0,-1 1-10,-70 38 216,61-26-251,0 1 0,0 0 0,2 1 0,-1-1 0,2 2 0,0-1 1,1 1-1,1 1 0,0-1 0,1 1 0,1 0 0,1 0 0,0 0 0,1 1 0,1-1 0,0 0 0,2 1 0,0-1 0,1 1 1,0-1-1,2 0 0,0 0 0,1 0 0,2 3 35,-2-10-129,0-1 1,1 0-1,0-1 1,1 0-1,0 0 1,1 0-1,-1-1 1,1 0-1,1 0 1,-1-1-1,1 0 0,0 0 1,1-1-1,-1-1 1,1 1-1,0-1 1,0-1-1,0 0 1,7 1 128,6 1-15,0-1 1,-1-2 0,1 0-1,0-1 1,0-1 0,0-1-1,0-1 1,15-4 14,-10-3 132,0-1 1,0-1-1,-1-2 1,-1-1-1,0 0 1,-1-2-1,-1-1 1,0-1-1,-2-1 1,0-1-1,-1-1 1,-1-1-1,0 0 1,-2-2-1,-1 0 1,-1-1-1,-1-1 1,-2 0-1,0-1 1,-2 0-1,0-1 1,-2-2-133,-5 20 48,0 0 0,-1 0 0,0 0 0,0-1 0,-1 1 0,-1-1 0,0 0 0,0 1 0,-1-1 0,-1-7-48,-1 15 0,1 1 0,-1-1 0,-1 1 0,1-1 0,0 1 0,-1 0 0,1 0 0,-1 0 0,1 0 0,-1 0 0,0 1 0,0-1 0,0 1 0,0 0 0,0 0 0,0 0 0,0 0 0,0 0 0,-1 1 0,1 0 0,0-1 0,0 1 0,-1 0 0,1 1 0,0-1 0,0 0 0,0 1 0,0 0 0,-1 0 0,1 0 0,0 0 0,0 0 0,0 1 0,1-1 0,-1 1 0,-1 0 0,-14 6-4,0 1 0,1 0 1,-1 1-1,2 1 0,0 1 0,0 0 0,1 1 1,0 1-1,1 0 0,1 1 0,0 0 0,2 1 0,-1 0 1,-2 8 3,11-21-42,1 1 0,-1-1 1,1 1-1,0 0 1,0 0-1,0 0 0,1 0 1,-1 0-1,1 0 0,0 1 1,0-1-1,0 0 1,1 1-1,0-1 0,0 1 1,0-1-1,0 0 1,0 1-1,1-1 0,0 0 1,0 1-1,0-1 0,1 0 1,-1 0-1,1 0 1,0 0-1,0 0 0,0 0 1,1 0-1,-1-1 1,1 0-1,0 1 0,0-1 1,0 0-1,1 0 0,-1 0 1,1-1-1,-1 1 1,1-1-1,0 0 0,0 0 1,0 0-1,0-1 1,4 2 41,-1-3-10,0 0 1,-1 0 0,1 0 0,0-1 0,-1 0 0,1 0 0,-1-1 0,1 0 0,-1 0 0,0-1 0,0 0 0,0 0 0,0 0-1,0 0 1,-1-1 0,1 0 0,-1 0 0,0-1 0,0 1 0,-1-1 0,0 0 0,1-1 0,-1 1 0,-1-1 0,1 1 0,-1-1-1,0 0 1,-1-1 0,1 1 0,0-4 9,26-55 972,-29 65-961,1 0 0,-1-1 0,0 1 0,1 0 1,-1 0-1,1-1 0,-1 1 0,1 0 0,-1 0 0,1 0 1,-1 0-1,1 0 0,-1 0 0,0 0 0,1 0 0,-1 0 0,1 0 1,-1 0-1,1 0 0,-1 0 0,1 0 0,-1 0 0,1 1 0,-1-1 1,0 0-1,1 0 0,-1 1 0,1-1 0,-1 0 0,0 0 0,1 1 1,-1-1-1,0 0 0,1 1 0,-1-1 0,0 0 0,1 1 1,-1-1-1,0 1 0,0-1 0,0 1 0,1-1 0,-1 0 0,0 1 1,0-1-1,0 1 0,0-1 0,0 1 0,0-1 0,0 1 0,0-1 1,0 1-1,0-1 0,0 1 0,0-1 0,0 0 0,0 1 0,0-1 1,-1 1-1,1-1 0,0 1 0,0-1 0,0 0 0,-1 1 1,1-1-1,0 1 0,-1-1 0,1 1-11,-1 41 63,-1 0 1,-3 0-1,-1-1 1,-2 1-1,-9 27-63,-14 75 110,6 182-836,26-327 654,-1 0-1,1 1 1,-1-1-1,1 0 1,0 1-1,0-1 1,-1 0-1,1 1 1,0-1-1,0 1 1,0-1 0,0 1-1,0 0 1,0-1-1,-1 1 1,1 0-1,0 0 1,0-1-1,0 1 1,0 0 0,0 0-1,0 0 1,0 0-1,0 0 1,0 0-1,0 1 1,0-1-1,0 0 1,0 0 0,0 1-1,0-1 1,0 0-1,0 1 1,-1-1-1,1 1 1,0 0-1,0-1 1,0 1-1,-1-1 1,1 1 0,0 0-1,-1 0 1,1-1-1,-1 1 1,1 0-1,-1 0 1,1 0-1,-1 0 1,1 0 0,-1-1-1,0 1 1,0 0-1,1 0 1,-1 0-1,0 0 1,0 0-1,0 0 1,0 0-1,0 0 1,0 0 0,0 0-1,0 0 1,-1 1 72,21-50-8387,-11 21 123</inkml:trace>
  <inkml:trace contextRef="#ctx0" brushRef="#br0" timeOffset="1938.167">1758 488 15599,'0'0'3128,"0"0"-854,0 0 27,0 0-336,0 0-540,-8-7-384,5 3-901,3 3-126,0 0 0,0 0 0,-1 0 0,1 0 0,0 0 0,-1 0 0,1 0 1,-1 0-1,1 0 0,-1 1 0,1-1 0,-1 0 0,1 0 0,-1 0 0,0 1 0,1-1 0,-1 0 0,0 1 0,0-1 0,0 1 0,0-1 0,1 1 0,-1-1 0,0 1 0,0-1 0,0 1 0,0 0 0,0-1 1,0 1-1,0 0 0,0 0 0,0 0 0,0 0 0,0 0 0,0 0 0,0 0 0,0 0 0,0 1 0,0-1 0,0 0 0,0 0 0,0 1 0,0-1 0,0 1 0,0-1 0,0 1 0,0-1 0,1 1 0,-1-1 0,0 1 1,0 0-1,1 0 0,-1-1 0,0 1 0,1 0-14,-4 16-22,0 0 1,2 0-1,0 1 0,1-1 1,1 1-1,0-1 0,2 0 1,0 1-1,0-1 1,2 0-1,0 0 0,1-1 1,1 1-1,0-1 0,1 0 1,1 0-1,1-1 1,0 0-1,1-1 0,6 7 22,-8-10-201,-6-8 116,0 0 0,0 0-1,0 0 1,0-1 0,1 1 0,-1 0 0,1-1-1,0 1 1,0-1 0,0 0 0,0 0 0,0 0-1,0-1 1,0 1 0,0-1 0,1 0 0,-1 1-1,1-1 86,32-55 70,-30 41 190,16-40 519,3 0 0,2 2-1,2 1 1,3 1-1,12-12-778,-44 60 3,0 1-1,0 0 1,0-1-1,0 1 1,0 0-1,0-1 1,0 1 0,0 0-1,0-1 1,0 1-1,0 0 1,1 0-1,-1-1 1,0 1-1,0 0 1,0-1 0,1 1-1,-1 0 1,0 0-1,0-1 1,1 1-1,-1 0 1,0 0-1,0 0 1,1-1 0,-1 1-1,0 0 1,1 0-1,-1 0 1,0 0-1,1 0 1,-1 0-1,0 0 1,1-1 0,-1 1-1,0 0 1,1 0-1,-1 0 1,0 1-1,1-1 1,-1 0 0,0 0-1,1 0 1,-1 0-1,0 0 1,1 0-1,-1 0 1,0 0-1,1 1 1,-1-1 0,0 0-1,0 0 1,1 0-1,-1 1 1,0-1-1,0 0 1,1 0-1,-1 1 1,0-1 0,0 0-1,0 1 1,1-1-1,-1 0 1,0 1-1,0-1 1,0 0-1,0 1 1,0-1 0,0 1-3,1 29 117,-1-21-107,-1 50-52,-1-36-27,0 1 0,2-1 0,1 0 0,1 1 1,2-1-1,0 0 0,1 0 0,1 0 0,2 4 69,-6-24-58,0 1-1,0-1 0,0 0 1,1 0-1,-1 0 0,1 0 1,0 0-1,-1-1 0,1 1 0,0-1 1,1 0-1,-1 0 0,0 0 1,1 0-1,-1 0 0,1-1 1,-1 0-1,1 0 0,0 0 1,0 0-1,-1 0 0,1-1 1,0 1-1,0-1 0,0 0 0,0 0 1,-1-1-1,1 1 0,0-1 1,1 0 58,111-41-263,-95 30 334,-1-1-1,-1-1 0,0-1 1,-1-1-1,-1 0 1,0-1-1,-1-1 0,-1-1 1,-1 0-1,-1-1 1,0 0-1,-2-1 1,0 0-1,-1-1 0,-1 0 1,-2-1-1,0 0 1,-1 0-1,-1 0 0,-1-1 1,-1-10-71,6-122 1377,-9 155-1362,0 0 1,1 0-1,-1 1 0,0-1 0,0 0 1,0 0-1,0 1 0,-1-1 0,1 0 1,0 0-1,0 1 0,0-1 0,-1 0 1,1 0-1,0 1 0,-1-1 0,1 0 1,0 1-1,-1-1 0,1 0 0,-1 1 1,1-1-1,-1 1 0,1-1 0,-1 1 1,0-1-1,1 1 0,-1-1 0,0 1 1,1 0-1,-1-1 0,0 1 0,0 0 1,1-1-1,-1 1 0,0 0 0,0 0 0,1 0 1,-1 0-1,0 0 0,0 0 0,1 0 1,-1 0-1,0 0 0,0 0 0,1 0 1,-1 0-1,0 1 0,0-1 0,1 0 1,-1 1-1,0-1 0,1 0 0,-1 1 1,0-1-1,1 1 0,-1-1 0,0 1 1,1 0-16,-33 36 691,13 0-691,2-1 0,1 2 0,2 0 0,2 1 0,1 1 0,2 0 0,2 0 0,1 1 0,2 0 0,2 0 0,3 39 0,0-73-138,1 1-1,0-1 1,0 0 0,1 0 0,0 0-1,0 0 1,0 0 0,1 0 0,0-1-1,0 1 1,1-1 0,0 0 0,0 0-1,1 0 1,-1-1 0,1 1 0,0-1-1,1 0 1,-1-1 0,1 1-1,0-1 1,0 0 0,0-1 0,1 1-1,-1-1 1,1-1 0,0 1 0,0-1-1,0 0 1,4 0 138,9 2-399,0-1 0,1 0 0,0-2-1,0-1 1,-1 0 0,1-2 0,0 0 0,-1-1-1,0-1 1,1-1 0,-2-1 0,1-1 0,-1 0-1,0-2 1,0 0 0,-1-1 0,0-1 0,-1 0-1,0-2 1,-1 0 0,0-1 0,11-13 399,-7 6 296,0-1 1,-2-1-1,0-1 0,-1-1 1,-2-1-1,2-6-296,-6 13 581,-1 0 0,-1-1-1,-1 0 1,0-1 0,-2 1-1,0-2 1,-2 1 0,0 0-1,0-22-580,-4 41 97,1-1-1,-1 0 1,-1 1-1,1-1 1,0 1-1,-1-1 1,1 1-1,-1-1 1,0 1-1,0-1 0,0 1 1,0-1-1,0 1 1,0 0-1,-1 0 1,1-1-1,-1 1 1,1 0-1,-1 0 1,0 1-1,0-1 1,0 0-1,0 1 0,0-1 1,0 1-1,-1-1 1,1 1-1,0 0 1,-1 0-1,1 0 1,-1 0-1,1 1 1,-1-1-1,1 1 0,-1-1 1,1 1-1,-1 0 1,0 0-1,1 0 1,-1 0-1,0 1-96,-6 0 91,0 0 0,0 1 0,0 0 0,0 1-1,1 0 1,-1 0 0,1 1 0,0 0 0,-1 0 0,2 1-1,-4 2-90,-4 5 2,0 0-1,2 1 0,-1 0 0,2 1 0,0 1 1,0 0-1,1 0 0,1 1 0,1 1 1,1 0-1,0 0 0,1 0 0,0 1 0,2 0 1,0 1-1,1-1 0,1 1 0,0-1 0,2 1 1,0 0-1,1 0 0,2 12-1,-2-27-42,1 0-1,-1 0 1,0 0-1,1 0 1,0 0-1,0 0 1,0 0-1,1-1 1,-1 1-1,1 0 1,0 0-1,0-1 1,0 0-1,0 1 1,1-1-1,-1 0 1,1 0 0,0 0-1,0 0 1,0-1-1,0 1 1,0-1-1,1 0 1,-1 1-1,1-2 1,0 1-1,-1 0 1,1-1-1,0 0 1,0 0-1,0 0 1,0 0-1,0 0 1,0-1-1,0 0 1,0 0 0,0 0-1,0 0 1,0-1-1,0 0 1,0 1-1,0-1 1,0-1-1,0 1 1,-1-1-1,2 0 43,11-13 79,-1-1 1,-1 0-1,-1-1 0,0-1 0,-2 0 0,0 0 0,-1-1 0,0-1 0,5-17-79,7-11 457,39-85 595,-61 133-1051,0 0 1,1 0-1,-1 0 1,1 0-1,-1 0 1,1 0-1,-1 0 1,1 0-1,-1 0 1,1 0-1,-1 0 1,1 0-1,-1 0 0,1 0 1,-1 1-1,0-1 1,1 0-1,-1 0 1,1 1-1,-1-1 1,0 0-1,1 1 1,-1-1-1,0 0 1,1 1-1,-1-1 0,0 0 1,1 1-1,-1-1 1,0 1-1,0-1 1,0 0-1,1 1 1,-1-1-1,0 1 1,0-1-1,0 1 0,0-1 1,0 1-1,0-1 1,0 1-1,0-1 1,0 1-1,0-1 1,0 1-1,0-1 1,0 0-1,0 1 1,0-1-1,-1 1 0,1-1 1,0 1-1,0-1 1,-1 1-1,1-1 1,0 0-1,0 1 1,-1-1-1,1 0 1,0 1-1,-1-1 0,1 0 1,-1 1-1,1-1 1,-1 0-2,1 5 12,-6 267-471,6-268 235,1 0 0,0-1 0,0 1 1,0-1-1,0 1 0,1-1 0,-1 1 0,1-1 1,0 0-1,0 0 0,0 0 0,0 0 0,1 0 1,-1 0-1,1-1 0,0 1 0,0-1 0,0 0 1,0 0-1,0 0 0,0 0 0,0 0 0,1-1 1,1 1 223,1 1-984,1-1 0,-1-1 0,1 1 0,0-1 0,0-1 0,0 1 0,-1-1 0,1 0 0,0-1 0,0 1 0,0-1 0,4-2 984,13-5-7479</inkml:trace>
  <inkml:trace contextRef="#ctx0" brushRef="#br0" timeOffset="2238.771">3554 443 13677,'3'-14'2755,"1"-6"-1643,2-11 157,-2-6 3610,-10 63 1745,-14 27-5462,4-12-572,-13 44-549,5 0 0,3 2-1,4 2-40,12-26-2882,13-67 1953,31-84 865,-33 71 75,3-15 156,2-1 1,1 1-1,2 1 0,1 0 0,1 1 0,2 0 1,1 2-1,1 0 0,1 1 0,2 1 0,0 2 1,9-7-168,37 3-2505,-65 27 2194,0 0 1,0 1-1,0 0 0,-1 0 1,1 0-1,0 0 1,0 1-1,0-1 1,-1 1-1,1 0 0,0 0 1,-1 0-1,1 1 1,0-1-1,-1 1 1,0 0-1,1 0 0,-1 0 1,0 0-1,0 1 1,0-1-1,-1 1 1,1 0-1,0 0 1,-1 0-1,0 0 0,2 3 311,5 13-8456</inkml:trace>
  <inkml:trace contextRef="#ctx0" brushRef="#br0" timeOffset="2551.081">4153 441 15855,'0'0'5867,"0"0"-2301,0 0-758,0 0-673,0 0-864,0 0-524,-9 14-309,-53 95-358,7 125-240,55-233 119,-8 41-2266,11-16-6380,1-21 1817</inkml:trace>
  <inkml:trace contextRef="#ctx0" brushRef="#br0" timeOffset="2830.968">4237 112 13036,'0'0'7047,"0"0"-5478,0 0 545,0 0-672,0 0-1442,0 0-32,0 0-385,0 0-2497,0 0-3140</inkml:trace>
  <inkml:trace contextRef="#ctx0" brushRef="#br0" timeOffset="3458.606">4477 453 6214,'0'0'5813,"0"0"-2850,0 0-198,0 0-325,-1-13-657,0-88 3465,2 98-5207,0 0 0,0 0 0,1 0 0,-1 1 0,1-1 0,0 0 0,-1 1 0,1-1 1,1 1-1,-1 0 0,0-1 0,0 1 0,1 0 0,-1 1 0,1-1 0,0 0 0,0 1 0,-1-1 0,1 1 0,0 0 0,0 0 1,0 0-1,0 0 0,0 1 0,1-1 0,-1 1 0,0 0 0,0 0 0,0 0 0,0 0 0,0 0 0,1 1 0,-1-1 1,0 1-1,0 0 0,0 0 0,0 0 0,0 1 0,-1-1 0,1 1 0,0-1 0,-1 1 0,1 0 0,-1 0 0,1 0 1,1 2-42,143 133-38,-143-133 47,1-1-1,-1 1 1,1-1-1,-1 0 1,1-1-1,0 1 1,0-1-1,0 0 0,1-1 1,-1 1-1,0-1 1,1 0-1,-1 0 1,1 0-1,-1-1 1,1 0-1,-1 0 1,1 0-1,-1-1 1,1 0-1,-1 0 1,0 0-1,1-1 1,-1 0-1,0 0 1,0 0-1,0-1 1,0 1-1,0-1 1,-1 0-1,1-1 0,-1 1 1,0-1-1,4-3-8,-4 0 208,-1 1-1,1-1 0,-1 1 0,0-1 0,0 0 0,-1 0 0,0 0 0,0 0 0,-1-1 0,0 1 0,0 0 0,-1-1 0,0 1 0,0-2-207,-1 7 12,-1 1 1,1 0-1,0-1 0,0 1 0,-1 0 1,1 0-1,-1 0 0,1 0 0,-1 0 1,0 0-1,1 0 0,-1 0 0,0 1 1,1-1-1,-1 0 0,0 1 0,0 0 1,0-1-1,0 1 0,1 0 0,-1 0 0,0 0 1,0 0-1,0 1 0,0-1 0,0 0 1,1 1-1,-1-1 0,0 1 0,0-1 1,1 1-1,-1 0 0,0 0 0,1 0 1,-1 0-1,1 0 0,-1 0 0,1 1 1,0-1-1,-1 0 0,0 1-12,-23 19 0,0 0 0,1 1 0,1 2 0,1 0 0,-15 21 0,8-9 0,-195 249-235,166-212-1457,67-71 1537,58-72 843,-47 43-271,-6 10-310,-10 9-61,1 1 0,0 0-1,0 0 1,1 0 0,0 0 0,0 1 0,0 0-1,1 1 1,0-1 0,0 1 0,1 1 0,-1-1-1,1 1 1,0 0 0,0 1 0,0 0-1,1 0 1,-1 1 0,7-1-46,-9 5 0,0-1 0,0 1 0,-1 1 0,1-1 0,0 1 0,-1 0 0,0 0 0,1 1 0,-1 0 0,-1-1 0,1 2 0,0-1 0,-1 0 0,0 1 0,16 14 0,-5-6-286,1 0 1,1-1-1,0 0 1,0-1-1,1-1 0,0-1 1,1 0-1,0-2 1,0 0-1,1-1 0,0-1 1,0-1-1,0-1 1,10 1 285,-19-4-777,36 1-4052,-16-3-1849,-8-3-2760</inkml:trace>
  <inkml:trace contextRef="#ctx0" brushRef="#br0" timeOffset="4018.578">5522 524 4228,'3'-16'9577,"10"-123"352,-13 135-9595,0 0-1,0 0 0,0 0 1,-1 0-1,0 0 0,1 0 1,-2 0-1,1 0 0,0 0 1,-1 0-1,1 0 0,-1 1 1,0-1-1,-1 1 0,1-1 1,0 1-1,-1 0 0,0 0 1,0 0-1,0 0 0,-2-1-333,-58-2 1681,51 11-1651,0 1 0,0 0 1,0 1-1,0 1 0,1-1 1,0 2-1,1 0 0,0 0 1,0 1-1,-5 7-30,6-8 33,-3 1-54,1 0 0,1 1 0,0 0 0,0 0-1,1 1 1,0 1 0,1-1 0,1 1 0,0 0 0,1 1 0,0 0 0,1 0-1,0 0 1,2 1 0,-1-1 0,2 1 0,0 0 0,1 0 0,0 0 0,1 0-1,1 0 1,0 0 0,2 4 21,-2-14-62,1 0 0,-1 0 0,1-1 0,1 1-1,-1-1 1,1 1 0,-1-1 0,1 0 0,1 0 0,-1 0-1,0 0 1,1-1 0,0 0 0,0 1 0,0-1 0,0 0-1,0-1 1,1 1 0,-1-1 0,1 0 0,0 0 0,-1 0-1,1-1 1,0 0 0,0 0 0,0 0 0,0 0 0,0-1-1,0 0 1,0 0 0,0 0 0,0 0 0,0-1 0,0 0 0,0 0-1,0-1 1,0 1 0,0-1 0,-1 0 0,1 0 0,-1-1-1,1 1 1,-1-1 0,0 0 0,3-3 62,121-137 165,-39 46 679,-81 133-732,-10 140-53,3-173-168,0 0 0,1 0 1,-1 0-1,1 0 0,0-1 0,0 1 1,0 0-1,0-1 0,0 1 1,0-1-1,1 0 0,-1 0 1,1 0-1,0 0 0,-1 0 0,1-1 1,0 1-1,0-1 0,0 0 1,0 0-1,0 0 0,0 0 1,1 0-1,-1-1 0,0 1 1,0-1-1,1 0 0,-1 0 0,0 0 1,0 0-1,1-1 0,-1 1 1,0-1-1,0 0 0,0 0 1,0 0-1,0 0 0,0-1 0,0 1 1,0-1-1,0 0 0,-1 0 1,1 0-1,-1 0 0,1 0 1,-1 0-1,1-1 109,20-15-26,-1-1 0,-1-1 0,-1-1 0,0 0 0,-2-2 0,-1 0 0,0-1 0,-2 0 0,12-26 26,93-248 3057,-97 231-1663,-17 48 45,-16 39 13,5-10-1332,-16 43-406,1 0 0,3 1 0,3 1 0,2 1 1,2 0-1,3 0 0,2 0 0,3 1 0,4 47 286,4-71-7901,-2-23 726</inkml:trace>
  <inkml:trace contextRef="#ctx0" brushRef="#br0" timeOffset="4281.304">5964 480 14734,'0'0'2269,"0"0"352,0 0-128,0 0-737,0 0-282,16-10-182,50-30-369,13 28 212,-57 14-791,-18-3-296,0 1 1,0 0 0,0 0-1,0 1 1,-1-1 0,1 1-1,0 0 1,0 0 0,-1 0-1,1 0 1,0 1 0,-1-1-1,0 1 1,1 0 0,-1 0-1,0 0 1,0 1 0,0-1-1,0 1 1,0 0 0,-1 0-1,1 0 1,-1 0 0,1 0-1,-1 0 1,0 0-1,-1 1 1,1-1 0,-1 1-1,1 0 1,-1-1 0,0 1-1,0 0 1,-1 0 0,1 2-49,-1 146 347,-3-64-3427,7-60-2068,8-14-1817,-1-7-1822</inkml:trace>
  <inkml:trace contextRef="#ctx0" brushRef="#br0" timeOffset="4547.17">6535 43 19699,'0'0'1313,"0"0"1025,0 0 353,0 0-1762,0 0-833,0 0-64,-75-43-64,66 65-1250,7 1-2273,1-5-3876</inkml:trace>
  <inkml:trace contextRef="#ctx0" brushRef="#br0" timeOffset="5084.608">6825 443 14894,'0'0'3369,"0"0"-695,0 0-79,0 0-519,0 0-789,0 0-599,0 0-271,-10 7-262,4-4-137,2 0-2,0-1 0,0 1 1,0 0-1,0 0 0,0 1 0,1-1 0,-1 1 1,1 0-1,0-1 0,0 1 0,0 1 0,1-1 1,0 0-1,-1 1 0,2-1 0,-3 5-16,1 5 63,0-1-1,1 1 1,0 0-1,1 0 1,1 0-1,0 0 1,1 0-1,0 0 1,2 0-1,-1 0 1,4 9-63,-4-17 2,0 0 1,1 0-1,-1 0 1,1-1-1,0 1 1,1-1-1,0 1 1,-1-1-1,1-1 1,1 1-1,-1 0 1,1-1-1,0 0 1,0 0-1,0 0 1,0-1-1,1 0 1,0 0-1,-1 0 1,1-1-1,0 0 1,0 0-1,0 0 1,1-1-1,-1 1 1,4-1-3,-2-1 13,0 1 0,-1-1 0,1-1 0,0 1 0,0-1-1,-1-1 1,1 1 0,0-1 0,-1-1 0,0 1 0,1-1 0,-1-1 0,0 1 0,0-1 0,-1 0 0,1-1 0,-1 0-1,0 0 1,0 0 0,-1 0 0,0-1 0,0 0 0,0 0 0,0-1 0,-1 1 0,0-1 0,0 0 0,-1 0 0,0 0-1,0-1 1,0-3-13,3-7 35,0 1 0,-1-1 0,-1-1 0,0 1 0,-2-1 0,0 1 0,-1-1 0,-1 0-1,-1 1 1,0-1 0,-2 0 0,0 1 0,-2-4-35,4 18-54,-1-1-1,1 1 1,-1 0-1,0-1 1,-1 1-1,1 0 1,-1 0 0,0 1-1,0-1 1,0 1-1,0-1 1,0 1-1,-1 0 1,0 0-1,1 0 1,-1 1 0,0-1-1,0 1 1,-1 0-1,1 0 1,0 1-1,-1-1 1,1 1 54,-1 0-341,1 0-1,0 1 1,-1 0-1,1 0 1,-1 0-1,1 0 1,0 1-1,-1 0 1,1 0-1,0 0 1,-1 0-1,1 0 1,0 1-1,0 0 1,0 0-1,0 1 342,-24 18-4879,7 2-1906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53 16816,'0'0'2776,"0"0"-635,0 0-604,0 0-731,-1 13-480,-1 1-285,10 75 89,-2-77-130,0 0 0,1 0 0,0-1 0,1 0 0,1-1 0,-1 0 0,2 0 0,-1 0 0,1-1 0,1-1 0,-1 0 0,2 0 0,-1-1 0,1-1 0,0 0 0,0 0 0,1-1 0,-1-1 0,1 0 0,0 0 0,0-2 0,1 1 0,-1-2 0,0 0 0,1 0 0,-1-2 0,13-1 0,-15-2 175,-1-1 0,0-1 0,0 0 1,0 0-1,-1-1 0,0 0 0,0 0 0,0-1 1,-1-1-1,-1 1 0,1-1 0,-1 0 1,-1-1-1,0 0 0,0 0 0,-1 0 1,0-1-1,-1 0 0,0 1 0,-1-2 1,0 1-1,-1 0 0,0-2-175,17-119 3086,-20 132-3069,1-1 0,-1 1 0,1-1 0,-1 1 0,1 0 0,-1-1 0,0 1 0,1 0 0,-1 0 0,0-1 0,1 1 0,-1 0 0,1 0 0,-1 0 0,0 0 0,1 0 0,-1 0 0,0 0 0,1 0 0,-1 0 0,0 0 0,1 0 0,-1 0 0,0 1 0,1-1 0,-1 0 0,1 0 0,-1 1 0,0-1 0,1 0 0,-1 1 0,1-1 0,-1 1 0,1-1 0,-1 0 0,1 1 0,-1-1 0,1 1 0,0 0 0,-1-1 0,1 1 0,0-1 0,-1 1 0,1-1 0,0 1 0,0 0 0,-1-1 0,1 1-17,-25 31 66,1 1-1,2 0 1,1 2-1,-6 16-65,26-49 0,-204 428-358,200-418 14,-22 51-1969,15-21-3326,12-28 669,2-4-2034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1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18546,'0'0'4019,"0"0"-1520,0 0-230,0 0-711,12 3-949,-11-3-604,4 1 27,-1 0-1,1 0 1,-1 0 0,1 1 0,-1 0 0,1 0-1,-1 0 1,0 0 0,0 1 0,0-1 0,0 1-1,-1 0 1,1 0 0,-1 0 0,0 1 0,0-1-1,0 1 1,0 0 0,0 0 0,-1 0 0,2 3-32,41 95 329,-25-53-324,2-2-1,2 0 1,1-1-1,3-2 1,3 1-5,-30-43 0,0 1 1,0 0-1,1-1 0,-1 1 1,1-1-1,0 0 0,-1 1 1,1-1-1,0 0 1,0 0-1,0 0 0,1-1 1,-1 1-1,0 0 0,1-1 1,-1 1-1,1-1 1,-1 0-1,1 0 0,0 0 1,0 0-1,-1-1 0,1 1 1,0-1-1,0 1 1,0-1-1,0 0 0,-1 0 1,1 0-1,0 0 0,0-1 1,0 1-1,0-1 1,-1 0-1,1 0 0,0 0 1,-1 0-1,1 0 0,-1-1 1,1 1-1,-1-1 1,1 1-1,-1-1 0,20-31 278,-2-1 0,-1 0 0,-1-2 0,-2 0 0,-2-1 0,-1 0 0,-2-1 0,-1-5-278,-8 36 2,78-239-210,-84 287-10821,-1-15 5</inkml:trace>
  <inkml:trace contextRef="#ctx0" brushRef="#br0" timeOffset="436.772">1316 375 20147,'0'-16'3630,"2"-52"-1265,-2 64-2240,0 0 0,-1 0-1,1 1 1,-1-1 0,0 0 0,0 0 0,0 1 0,0-1-1,-1 0 1,1 1 0,-1-1 0,0 1 0,0 0-1,0 0 1,-1-1 0,1 1 0,-1 1 0,1-1-1,-1 0 1,0 1 0,0-1 0,0 1 0,-1 0-1,1 0 1,-1 0 0,1 1 0,-1-1 0,1 1-1,-1 0 1,0 0 0,-2-1-125,-114 3 2756,99 5-2756,1 1 0,0 1 0,0 1 0,1 0 0,0 2 0,1 0 0,0 1 0,1 1 0,0 0 0,1 1 0,1 1 0,0 1 0,1 0 0,0 1 0,2 0 0,0 1 0,-4 10 0,9-18-58,1 2 1,0-1-1,1 1 0,0-1 1,1 1-1,0 1 0,1-1 0,1 0 1,0 1-1,0 0 0,1-1 1,1 1-1,0 0 0,1 0 1,0-1-1,1 1 0,0 0 1,1-1-1,0 0 0,1 0 1,1 0-1,0 0 0,1 0 0,0-1 1,0 0-1,1-1 0,1 1 1,-1-1-1,2-1 0,-1 1 1,4 1 57,-4-4-129,1 0 0,-1 0 0,2-1 0,-1 0 0,1 0 0,0-1 1,0 0-1,0-1 0,1 0 0,-1-1 0,1 0 0,0-1 0,0 0 1,0 0-1,1-1 0,-1-1 0,0 0 0,0 0 0,0-1 0,0-1 1,0 0-1,0 0 0,0-1 0,0-1 0,-1 0 0,1 0 0,-1-1 1,0 0-1,4-3 129,4-13 217,0-1-1,-1 0 1,-1-1 0,-1-1-1,-1 0 1,-2-1 0,0 0 0,-2-1-1,0 0 1,-2-1 0,-1 0 0,-1-1-1,-1 1 1,-2-1 0,-1-3-217,4-28 1500,-12 169-1484,7 89-1570,0-196 1397,21 97-3405,-8-69-719,3-5-3814,-5-13-2517</inkml:trace>
  <inkml:trace contextRef="#ctx0" brushRef="#br0" timeOffset="706.3">1639 586 13325,'17'-156'8701,"-6"68"-800,-3 129-5509,1 55-2585,-3 0 1,-7 61 192,1-153-183,0 1 0,0-1 0,-1 1 0,1-1-1,-1 1 1,0-1 0,0 1 0,-1-1 0,1 0-1,-1 0 1,0 0 0,0 0 0,-1 0 0,1 0 0,-1 0-1,0 0 184,2-5-18,-1 1-1,1-1 0,0 1 0,0-1 1,0 0-1,0 0 0,0 1 0,-1-1 1,1 0-1,1 0 0,-1 0 0,0 0 1,0-1-1,0 1 0,0 0 0,1 0 1,-1 0-1,1 0 0,-1-1 0,1 1 1,-1 0-1,1-1 0,0 1 0,-1 0 1,1-1-1,0 1 0,0-1 0,0 1 1,0 0-1,0-1 0,0 1 0,1 0 1,-1-1 18,0 0-17,0-22 157,2 1 0,0 0-1,1-1 1,1 1 0,2 0 0,0 1-1,1 0 1,2 0 0,0 0 0,1 1-1,1 0 1,1 1 0,1 0 0,0 1-1,2 1 1,0 0 0,2 0-140,-9 9-14,1 1 1,0 0 0,0 0 0,1 1-1,0 0 1,0 0 0,1 1 0,0 1-1,0 0 1,0 0 0,1 1 0,5-1 13,-9 3-483,0 1 0,0 0 0,1 0 1,-1 1-1,0 0 0,1 0 0,-1 1 1,0 0-1,0 0 0,0 1 0,1 0 0,-1 1 483,26 12-6470</inkml:trace>
  <inkml:trace contextRef="#ctx0" brushRef="#br0" timeOffset="1126.932">2631 128 11755,'5'-14'9038,"28"-68"-2381,-110 186-5305,-65 106 1308,133-193-2551,1 0 0,1 0-1,0 1 1,1-1 0,1 1 0,1 1-1,1-1 1,0 1 0,1-1 0,1 1-1,1 0 1,1 8-109,1-16-157,0 0-1,0 0 1,1-1-1,1 1 1,-1-1-1,2 0 1,-1 0 0,1 0-1,1-1 1,0 0-1,0 0 1,1 0-1,0-1 1,0 0 0,1 0-1,0-1 1,1 0-1,0 0 1,0-1-1,0 0 1,0-1 0,1 0-1,0 0 1,0-1-1,7 2 158,0-1-377,0 0 0,0-1 0,0 0 0,1-2-1,-1 0 1,1-1 0,-1-1 0,1 0 0,-1-2 0,0 0 0,1 0-1,-1-2 1,0 0 0,0-1 0,13-6 377,12-13-4063,-4-6-1916</inkml:trace>
  <inkml:trace contextRef="#ctx0" brushRef="#br0" timeOffset="1454.689">3035 291 18770,'0'0'3320,"0"0"-352,0 0-10,0 0-860,0 0-721,0 0-395,7 11-709,-2-1-271,2 0 0,-1 0 0,1-1 0,1 0 0,0-1 0,0 0 1,0 0-1,1-1 0,1 0 0,2 2-2,356 172-117,-319-152-1144,-21-5-3345,-48-76 3938,-18-254 7037,38 304-6364,0 0 0,0 0 0,-1 0 0,0 1 0,1-1 0,-1 0 0,0 0 0,0 1 1,1-1-1,-1 0 0,-1 1 0,1-1 0,0 1 0,0-1 0,0 1 0,-1 0 0,1 0 0,-1-1 0,1 1 0,-1 0 0,0 0 0,1 0 0,-1 1 0,0-1 0,0 0 0,1 1 0,-1-1 1,0 1-1,0-1 0,0 1 0,0 0 0,0 0 0,1 0 0,-1 0 0,0 0 0,0 0 0,0 1 0,0-1 0,0 0 0,1 1 0,-1 0 0,0-1 0,0 1 0,1 0 0,-1 0 0,0 0 1,1 0-1,-1 0 0,1 0 0,-1 1 0,1-1 0,0 0 0,-1 1 0,1-1 0,0 1 0,0 0-5,-54 54 0,3 2 0,3 3 0,-24 39 0,54-77-629,2 1 0,0 1 0,1 0 1,2 2-1,1-1 0,0 2 0,3 0 0,0 0 0,1 1 0,-2 17 629,11-17-5626,5-8-2958</inkml:trace>
  <inkml:trace contextRef="#ctx0" brushRef="#br0" timeOffset="1720.556">3874 1 5797,'0'0'11836,"0"0"-7352,0 0-1436,15 3-587,-11-3-2358,1 1 1,-1 0-1,0 0 0,1 0 0,-1 1 0,0-1 1,1 1-1,-1 0 0,0 0 0,-1 1 0,1-1 1,0 1-1,-1 0 0,1 0 0,-1 0 0,0 0 1,0 1-1,0-1 0,0 1 0,-1 0 1,1 0-1,-1 0 0,0 0 0,0 0 0,-1 0 1,1 0-1,0 4-103,12 51 368,-2 0 0,-3 1 1,-2 0-1,-3 0 1,-3 0-1,-3 8-368,2-48-13,-2-1-1,-1 0 1,0 0 0,-1 0 0,-2 0 0,1-1-1,-2 0 1,-1 0 0,0-1 0,-1 0-1,-1 0 1,0-1 0,-1 0 0,-1-1 0,0 0-1,-1-1 1,-1 0 0,0-1 0,-1-1-1,-1 0 1,-4 2 13,-79 42-2779,30-28-6576,32-18-3201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33 9673,'0'0'5568,"0"0"-3054,-15 14-592,-96 97 1441,-98 138-1329,201-236-2028,20-15-60,20-28 513,-2-2-1,-1-2 0,-1 0 1,-2-2-1,-1-2-458,101-125 1301,-123 159-1286,1-1 0,0 1 0,0 0 0,0 1 0,0-1 0,0 0 0,1 1 0,0 0 0,-1 0 0,1 1 0,0-1 0,1 1 0,-1 0 0,0 1 0,1-1 0,4 0-15,-7 5-3,0-1 0,-1 1 0,0 0 0,1 0 0,-1 0 0,0 1-1,0-1 1,-1 0 0,1 1 0,-1-1 0,1 1 0,-1-1 0,0 1 0,-1 0-1,1 0 1,-1-1 0,1 1 0,-1 0 0,0 0 0,-1 1 3,2 2-2,2 24-100,2 1-1,1 0 1,1-1-1,2 0 1,4 5 102,-10-27-44,0 0 0,1 0 0,0-1 0,1 1 1,0-1-1,0-1 0,1 1 0,0-1 0,0 0 0,1 0 1,0 0-1,0-1 0,0 0 0,1-1 0,0 1 0,0-2 1,0 1-1,1-1 0,6 2 44,63-4-3253,-32-26-4913,-32 13 1360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4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79 17168,'0'0'3048,"4"-12"-272,13-40 139,-7 38 1781,-3 36-3654,-7-19-854,8 207 746,-35 206-934,26-392-40,-1 0-1,-1 0 1,-1-1 0,-1 1-1,-1-1 1,-1 0-1,-2-1 1,0 0 0,-1 0-1,-1-1 1,-1 0 0,-1-1-1,0-1 1,-2 0-1,0 0 1,-1-1 40,-69 46-3682,23-32-3217,22-17-1733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716 309 16335,'0'0'3097,"0"0"-882,0 0 310,0 0-683,0 0-935,-10 16-245,-5 10-437,1 1-1,1 1 0,2 0 0,0 0 0,2 1 1,-1 11-225,6-27 5,1 0 0,1 0 0,0 0 0,1 0 0,0 1 0,1-1 1,0 0-1,1 0 0,1 1 0,0-1 0,1 0 0,0 0 0,1-1 0,0 1 1,1-1-1,1 0 0,0 0 0,0 0 0,1-1 0,1 0 0,0-1 0,0 1 1,1-1-1,0-1 0,5 4-5,-10-11 3,-1 0 0,1-1 1,-1 1-1,1-1 0,0 0 0,-1 0 1,1 0-1,0 0 0,0-1 0,0 1 1,-1-1-1,1 0 0,0-1 0,0 1 1,0 0-1,0-1 0,-1 0 0,1 0 1,0 0-1,0-1 0,-1 1 0,1-1 1,-1 0-1,0 1 0,1-2 0,-1 1 1,0 0-1,1-1-3,75-83 395,-51 42 42,-2-1 1,-1-1 0,-3-1 0,-2-1-1,12-43-437,-6-28 385,-26 119-386,0 0 1,-1-1 0,1 1 0,0 0-1,-1-1 1,1 1 0,0 0 0,-1 0-1,1-1 1,0 1 0,-1 0 0,1 0-1,-1-1 1,1 1 0,0 0-1,-1 0 1,1 0 0,-1 0 0,1 0-1,-1 0 1,1 0 0,-1 0 0,1 0-1,0 0 1,-1 0 0,1 0-1,-1 0 1,1 0 0,-1 0 0,1 0-1,0 1 1,-1-1 0,1 0 0,-1 0-1,1 1 1,0-1 0,-1 0 0,1 0-1,0 1 1,-1-1 0,1 0-1,0 1 1,-1-1 0,1 0 0,0 1-1,0-1 1,-1 1 0,1-1 0,0 0-1,0 1 1,0-1 0,0 1 0,0-1-1,-1 1 1,1-1 0,0 0-1,0 1 1,0-1 0,0 1 0,0 0 0,-16 25 1,1 2 0,1 0 0,1 1 0,1 0 0,2 1 0,-3 15-1,0-4 15,-121 401-746,131-429 575,0-1 1,-1 1 0,0-1 0,0 0-1,-2 0 1,1 0 0,-2-1-1,1 1 1,-1-2 0,-1 1 0,0-1-1,-1 0 1,0-1 0,0 0 0,-1 0-1,0-1 1,0 0 0,-1-1-1,0 0 1,-1-1 0,1 0 0,-1 0-1,-13 2 156,18-6-9,-1-1 0,0 0 0,0 0 0,0-1 0,1 0 0,-1 0 0,0-1-1,0 0 1,0 0 0,1-1 0,-1 0 0,0-1 0,1 1 0,0-1 0,0-1 0,0 0-1,0 0 1,0 0 0,1 0 0,0-1 0,0 0 0,0-1 0,0 1 0,1-1 0,0 0 0,0-1-1,1 1 1,0-1 0,0 0 0,0 0 0,1 0 0,0 0 0,0 0 0,0-4 9,3-57-2236,37 11-3787,-10 35-415</inkml:trace>
  <inkml:trace contextRef="#ctx0" brushRef="#br0" timeOffset="276.608">1260 674 16175,'0'0'4965,"8"-14"-1746,38-58 1687,-62 93-1744,-5 5-3174,10-11 18,1 0 1,1 0 0,0 1-1,1 0 1,1 1 0,0 0-1,1 0 1,1 0 0,1 1-1,1 0 1,0 0 0,1 0-1,1 0 1,0 0 0,2 0-1,2 17-6,-2-31-174,0 1-1,1-1 0,0 0 1,-1-1-1,1 1 0,1 0 1,-1 0-1,1-1 0,-1 1 0,1-1 1,0 0-1,0 0 0,0 0 1,1 0-1,-1-1 0,1 1 1,0-1-1,-1 0 0,1 0 0,0 0 1,0-1-1,0 1 0,1-1 175,99 2-10080,-72-12 4469</inkml:trace>
  <inkml:trace contextRef="#ctx0" brushRef="#br0" timeOffset="593.433">1788 186 7879,'-6'-65'4538,"5"63"-4258,-1 0-1,1-1 1,-1 1 0,0 0 0,0 0-1,0 0 1,0 0 0,0 0-1,0 1 1,0-1 0,0 0-1,-1 1 1,1 0 0,-1 0 0,1-1-1,-1 1 1,1 1 0,-1-1-1,0 0 1,1 1 0,-1-1-1,0 1 1,0 0 0,1 0 0,-1 0-1,0 0 1,0 0 0,1 1-1,-1-1 1,0 1 0,1 0-1,-1 0 1,0 0-280,-9 4 457,0 0-1,0 1 0,0 1 1,1 0-1,0 0 0,1 1 1,0 0-1,0 1 0,1 0 1,-9 10-457,-3 2 235,19-18-221,-4 1 23,0 1 0,1 1-1,-1-1 1,1 1 0,0 0 0,1 0-1,0 1 1,0-1 0,0 1-1,0 0 1,1 0 0,1 0-1,-1 1-36,5-6 15,-1 0 0,1 1 0,0-1-1,0 0 1,0 0 0,0 0 0,0 0-1,0-1 1,0 1 0,1-1-1,-1 1 1,1-1 0,-1 0 0,1 0-1,0 0 1,-1 0 0,1 0-1,0 0 1,0-1 0,-1 0 0,1 1-1,0-1 1,0 0 0,0 0 0,0-1-1,-1 1 1,1-1 0,0 1-1,0-1 1,-1 0 0,1 0 0,0 0-1,0-1-14,6 0 115,0-1-1,-1-1 1,1 0-1,-1 0 1,0-1-1,0 0 1,-1 0-1,0-1 0,1 0 1,-2 0-1,1 0 1,-1-1-1,0 0 1,0-1-1,-1 1 1,0-1-1,0 0 1,-1 0-1,0-1 1,-1 1-1,0-1 0,0 0 1,-1 0-1,0 0 1,0 0-1,-1 0 1,0 0-1,-1 0 1,0-1-1,0 1 1,-1 0-1,0 0 1,-1 0-1,-1-6-114,2 12-36,0 1 0,0 0 0,0-1 0,0 1 0,-1 0 0,1 0 0,-1 0 0,1 0 0,-1 0 0,0 0 0,0 0 0,0 0 0,0 1 0,0-1 0,0 1 0,0-1 0,0 1 0,-1 0 0,1 0 0,0 0 0,-1 0 0,1 0 0,-1 1 0,1-1 0,-1 1 0,0-1 0,1 1 0,-1 0 0,1 0 0,-1 0 0,1 1 0,-1-1 0,0 1 0,1-1 0,-1 1 0,1 0 0,0 0 0,-1 0 0,1 0 0,0 0 0,-1 0 0,1 1 0,0-1 0,0 1 0,0 0 0,0-1 0,-1 2 36,-42 62-7293,29-29-1520</inkml:trace>
  <inkml:trace contextRef="#ctx0" brushRef="#br0" timeOffset="963.752">1926 825 14414,'0'0'8167,"0"0"-5572,0 0-289,0 0-801,0 0-832,81-51-385,-37 44 65,5-2-161,9-1-160,1 4-32,1-5 0,-3 1-64,-3 0-545,-5 0-704,-7 3-1281,-12-5-2563,-8 4-6663</inkml:trace>
  <inkml:trace contextRef="#ctx0" brushRef="#br0" timeOffset="3074.715">368 27 18417,'0'0'2851,"0"0"-993,-84-26 448,45 53-1089,-7 20-640,-2 13 159,3 12 33,6 8-352,5 3-225,12 0-192,12-1-32,10-5-481,23-5-672,12-9-801,19-10-1761,10-11-1795,4-7-7782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5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129 144 10890,'0'0'4073,"0"0"-811,-2-14-512,-5-43-466,8 53-2139,-1 1-1,1-1 1,0 1-1,0-1 0,0 1 1,1 0-1,-1 0 1,1-1-1,0 1 1,-1 0-1,2 0 0,-1 1 1,0-1-1,0 0 1,1 1-1,-1-1 1,1 1-1,0 0 0,0 0 1,0 0-1,0 0 1,0 1-1,0-1 1,1 1-1,-1 0 0,0 0 1,1 0-1,-1 0 1,1 0-1,-1 1 1,1-1-1,-1 1 0,1 0 1,-1 0-1,1 1 1,-1-1-1,4 2-144,-3-1 23,0 1 0,0 0-1,0 0 1,-1 0 0,1 1-1,-1-1 1,1 1 0,-1 0 0,0 0-1,0 0 1,0 0 0,0 1-1,-1-1 1,1 1 0,-1 0 0,0 0-1,0 0 1,-1 0 0,1 0-1,-1 0 1,1 0 0,-1 0 0,-1 0-1,1 1 1,-1-1 0,1 0 0,-1 1-1,0-1 1,-1 0 0,1 1-1,-1-1 1,0 0 0,0 1 0,0-1-1,-1 0 1,1 0 0,-1 0-1,0 0 1,-1 0-23,-7 19 1,-2-1 1,-1-1-1,-1 0 0,0-1 0,-2 0 0,0-1 1,-1-1-1,-1 0 0,0-2 0,-5 3-1,-71 72-1,94-91 2,0 1 0,-1-1 0,1 0 0,0 0 0,-1 1-1,1-1 1,0 0 0,0 1 0,-1-1 0,1 0 0,0 1 0,0-1 0,-1 0 0,1 1 0,0-1 0,0 0 0,0 1-1,0-1 1,0 1 0,0-1 0,0 0 0,0 1 0,0-1 0,0 1 0,0-1 0,0 0 0,0 1 0,0-1 0,0 1 0,0-1-1,0 0 1,0 1 0,0-1 0,1 1 0,-1-1 0,0 0 0,0 1 0,0-1 0,1 0 0,-1 0 0,0 1 0,1-1-1,-1 0 1,0 1 0,1-1 0,-1 0 0,0 0 0,1 0 0,-1 1 0,0-1 0,1 0 0,-1 0 0,0 0 0,1 0 0,-1 0-1,1 0 1,-1 0 0,0 0 0,1 1 0,-1-2 0,1 1 0,-1 0 0,0 0 0,1 0 0,-1 0 0,1 0-1,37 0 40,-30-1-40,210-21-482,-121 10-4054,-68 8-653,-6-2-4115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6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1 248 20147,'0'0'2595,"0"0"-546,0 0-447,0 0-876,15-6-507,111-31-86,109 3-111,-234 34-5,0 0 1,0-1 0,0 1-1,0 0 1,0-1-1,0 1 1,0-1 0,0 1-1,0-1 1,0 1 0,0-1-1,0 0 1,0 0 0,-1 1-1,1-1 1,0 0-1,0 0 1,-1 0 0,1 0-1,-1 0 1,1 0 0,-1 0-1,1 0 1,-1 0-1,1 0 1,-1 0 0,0 0-1,0 0 1,0 0 0,1 0-1,-1 0 1,0 0-1,0 0 1,-1-1 0,1 1-1,0 0 1,0 0 0,0 0-1,-1 0 1,1 0 0,0 0-1,-1 0 1,1 0-1,-1 0 1,0 0 0,1 0-1,-1 0-17,-36-48 1480,31 42-1391,-60-66 2318,65 73-2397,0 0 0,1 0-1,-1 0 1,0 0 0,0 0 0,0 0-1,0 0 1,0 0 0,0 0 0,0 1-1,0-1 1,0 0 0,1 0 0,-1 1-1,0-1 1,0 1 0,0-1 0,0 1-1,1-1 1,-1 1 0,0-1 0,1 1-1,-1 0 1,0-1 0,1 1 0,-1 0-1,1 0 1,-1-1 0,1 1 0,-1 0-1,1 0 1,0 0 0,-1 0 0,1 0-1,0-1 1,0 1 0,-1 0-1,1 0 1,0 0 0,0 0 0,0 0-1,0 0 1,0 0 0,1 0 0,-1 0-1,0 0 1,0 0-10,-2 6 12,-20 66-834,4 0 0,2 2 0,4 0 0,3 0-1,3 8 823,7-49-5519,7-6-3429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155 177 17200,'6'-37'1473,"6"-67"6199,-12 103-7421,1 0-101,-1 0 0,1 0 1,-1 1-1,1-1 1,-1 0-1,0 0 1,0 0-1,1 0 0,-1 0 1,0 0-1,0 0 1,0 0-1,0 0 0,0 0 1,0 0-1,-1 0 1,1 0-1,0 0 0,0 0 1,-1 0-1,1 0 1,0 0-1,-1 0 1,1 0-1,-1 0 0,1 0 1,-1 0-1,0 1 1,1-1-1,-1 0 0,0 0 1,0 1-1,1-1 1,-1 0-1,0 1 1,0-1-1,0 1 0,0-1 1,0 1-1,0-1-150,-18 46 155,-12 71-155,5 2 0,-11 114 0,34-205 0,1-17-6,-18 128-3501,6 0 0,5 38 3507,10-141-5119,5-9-1448</inkml:trace>
  <inkml:trace contextRef="#ctx0" brushRef="#br0" timeOffset="254.442">472 371 9993,'17'-170'11008,"-17"105"-2717,-11 69-5328,-70 188-2451,63-132-512,2 0 0,3 1 0,2 0 0,3 1 0,3 0 0,2 1 0,4 18 0,11 11-3318,-10-86 2828,-1-1 0,1 1 0,-1-1 0,2 1 0,-1-1 0,0 0 0,1 0 0,0 0 0,0 0 0,1 0 0,-1-1 0,1 0 0,0 0 0,0 0 0,1 0 0,-1 0 0,1-1 0,0 0-1,0 0 1,0 0 0,0 0 0,4 0 490,19 4-10436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4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197 242 13837,'80'-212'13944,"-80"211"-13855,1-1 0,-1 1 0,1-1 0,0 1 0,-1-1 0,1 1 0,0-1 0,0 1 0,0-1 0,0 1 0,0 0 0,0 0 0,0 0 0,0-1 0,1 1 1,-1 0-1,0 0 0,1 1 0,-1-1 0,1 0 0,-1 0 0,1 1 0,-1-1 0,1 1 0,-1-1 0,1 1 0,0 0 0,-1-1 0,1 1 0,-1 0 0,1 0 0,0 0 0,-1 0 0,1 1 0,0-1 0,-1 0 0,1 1 0,-1-1 0,1 1 0,-1 0 0,1-1 0,-1 1 1,1 0-1,-1 0 0,1 0 0,-1 0 0,0 0 0,0 0 0,0 0 0,1 0 0,-1 1 0,0-1 0,0 0 0,-1 1 0,1-1 0,0 1-89,14 23 0,-1 2 0,-1 0 0,-1 1 0,-1 0 0,3 17 0,-2-6 0,15 41-406,3-2 1,4 0-1,2-3 0,5-1 0,31 44 406,-17-55-3453,-42-52-998,2-1-3526,-14-9-2236</inkml:trace>
  <inkml:trace contextRef="#ctx0" brushRef="#br0" timeOffset="219.2">652 467 14029,'0'0'3214,"0"0"-160,-8-13 85,-26-39-385,33 51-2621,0-1 1,-1 1-1,1 0 1,0-1-1,-1 1 0,1 0 1,0 0-1,-1 0 0,0 0 1,1 0-1,-1 0 1,0 0-1,1 1 0,-1-1 1,0 0-1,0 1 0,1 0 1,-1-1-1,0 1 0,0 0 1,0 0-1,0 0 1,1 0-1,-1 0 0,0 1 1,0-1-1,0 0 0,0 1 1,1-1-1,-1 1 1,0 0-1,1 0 0,-1 0 1,0-1-1,1 2 0,-1-1 1,1 0-1,0 0 1,-1 0-1,1 1 0,0-1 1,-1 0-1,1 1 0,0-1 1,0 2-134,-5 2 137,-321 319 301,271-267-1871,3 2-1,-42 61 1434,111-157-7854,14-90-32,-26 104 4056,4-14-5859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53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185 170 448,'0'0'10565,"0"0"-5739,0 0-1756,0 0-182,0 0-192,0 0-534,0 0-529,-1-7-400,1 7-1218,0-1 1,1 1-1,-1 0 0,0-1 0,0 1 0,1-1 0,-1 1 1,0-1-1,0 1 0,0-1 0,0 1 0,0 0 0,0-1 1,1 1-1,-1-1 0,0 1 0,0-1 0,-1 1 1,1-1-1,0 1 0,0-1 0,0 1 0,0-1 0,0 1 1,0-1-1,-1 1 0,1-1 0,0 1 0,0 0 0,-1-1 1,1 1-1,0 0 0,-1-1 0,1 1 0,0-1 0,-1 1 1,1 0-1,0 0 0,-1-1 0,1 1 0,-1 0 0,1 0 1,-1-1-1,1 1 0,0 0 0,-1 0 0,1 0 0,-1 0 1,1 0-1,-1 0 0,1 0 0,-1 0 0,1 0 1,-1 0-1,1 0 0,-1 0 0,1 0 0,-1 0 0,1 0 1,-1 0-1,1 1 0,0-1 0,-1 0 0,1 0 0,-1 1 1,1-1-1,0 0 0,-1 1-15,-21 45 538,20-40-501,-30 79 70,4 2-1,3 0 1,4 2 0,-2 37-107,8 84-9817,19-208 1873,10-24 4170,12-56 226,-1-45 6220,-16 75-1155,-1 5-394,6-42 2356,4 0-1,4 2 1,4 0 0,19-40-3479,-44 117 96,1 0-1,0 0 1,0 0 0,0 1-1,1-1 1,0 1 0,0-1-1,0 1 1,1 0 0,0 0-1,0 1 1,0-1 0,0 1-1,1 0 1,0 0 0,0 0-1,0 1 1,0-1 0,0 1-1,1 1 1,-1-1 0,1 1-1,0 0 1,0 0 0,-1 0-1,1 1 1,1 0 0,-1 0-1,0 1 1,0 0 0,0 0-1,0 0 1,0 1 0,0-1-1,0 1 1,0 1 0,0-1-1,3 3-95,-3-2 0,-1 1-1,0 0 0,0 0 0,0 1 0,-1-1 0,1 1 0,-1 0 0,0 0 0,0 1 0,0-1 0,0 1 0,-1 0 1,0 0-1,0 0 0,0 1 0,-1-1 0,0 0 0,0 1 0,0 0 0,-1-1 0,1 1 0,-1 0 0,-1 0 0,1 0 1,-1 0-1,0 0 0,0 0 0,-1 0 0,0-1 0,0 1 0,0 0 0,-1 0 0,0-1 0,0 1 0,0 0 1,-3 5-34,1-1-1,-1 1 0,-1-1 1,0 0-1,-1 0 0,0-1 0,0 0 1,-1 0-1,0 0 0,0-1 1,-1 0-1,0-1 0,0 0 1,-1-1-1,0 0 0,0 0 0,-1-1 1,1 0-1,-1-1 0,0 0 1,-1-1-1,-7 2 35,18-6 1,0 1 0,0-1 0,0 1 1,1-1-1,-1 1 0,0-1 0,0 1 0,0-1 0,1 0 1,-1 0-1,0 1 0,1-1 0,-1 0 0,1 0 0,-1 0 0,1 1 1,-1-1-1,1 0 0,0 0 0,-1 0 0,1 0 0,0 0 1,0 0-1,-1 0 0,1 0 0,0 0 0,0 0 0,0 0 0,0 0 1,1 0-1,-1 0 0,0 0 0,0 0 0,0 0 0,1 0 0,-1 0 1,1 0-1,-1 1 0,0-1 0,1 0 0,0 0 0,-1 0 1,1 0-1,-1 1 0,1-1 0,0 0 0,0 1 0,-1-1 0,1 0 1,0 1-1,1-1-1,7-8 0,1 0 1,0 1 0,0 0-1,1 0 1,0 1-1,0 1 1,1 0 0,0 1-1,0 0 1,1 0 0,-1 1-1,1 1 1,0 0 0,-1 1-1,1 1 1,1-1-1,1 2 0,-10 0 0,0 1 0,0 0 1,0 0-1,-1 1 0,1-1 0,0 1 0,-1 0 0,1 0 0,-1 1 0,1-1 0,-1 1 0,0 0 0,0 0 0,0 1 0,-1-1 0,1 1 0,-1 0 0,0 0 0,0 0 0,0 0 0,0 0 0,-1 0 0,0 1 0,0 0 1,0-1-1,0 1 0,-1 0 0,0 0 0,1 3 0,1 3-1,-1 1 1,-1-1-1,1 1 1,-2 0-1,0 0 0,0-1 1,-1 1-1,0 0 1,-1-1-1,-1 1 1,0-1-1,-1 3 1,-1-2 3,0-1 0,-1 1 0,-1-1 0,0 0 0,0-1 0,-1 0 0,-1 0 0,1 0 0,-2-1 0,1-1 0,-1 0 0,0 0 0,-1 0 0,0-2 0,0 1 0,-1-1 0,1-1 1,-1 0-1,-1-1 0,1 0 0,0-1 0,-1 0 0,0-1 0,1 0 0,-1-1 0,0-1 0,0 0 0,0-1 0,0 0 0,-1-1-3,7 0-33,0 0 1,0 0-1,1-1 1,-1 0-1,1 0 1,0-1-1,0 0 1,0 0-1,0 0 1,1-1-1,-1 1 1,1-1-1,0-1 1,1 1-1,-1-1 1,1 0-1,1 0 1,-1 0-1,1 0 1,0-1-1,0 1 1,0-1-1,1 0 1,0 0-1,1 0 1,0 0 0,-1-6 31,2 7-457,1 1 1,-1 0-1,1 0 0,0 0 0,1 0 0,-1 0 0,1 0 0,0 0 0,0 0 0,1 1 0,-1-1 0,1 1 0,0-1 0,0 1 0,0 0 0,3-1 458,15-15-6011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54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139 120 12780,'0'0'4682,"1"-15"-1415,2-7-2060,2-19 455,-6-1 2900,1 43-4485,0-1 0,0 1-1,0-1 1,-1 1 0,1 0 0,0-1-1,0 1 1,-1-1 0,1 0 0,0 1 0,-1-1-1,1 1 1,0-1 0,-1 1 0,1-1 0,-1 0-1,1 1 1,0-1 0,-1 0 0,1 0-1,-1 1 1,1-1 0,-1 0 0,1 0 0,-1 0-1,0 1 1,1-1 0,-1 0 0,1 0-1,-1 0 1,1 0 0,-1 0 0,1 0 0,-1 0-1,0 0 1,1 0 0,-1 0 0,1-1 0,-1 1-1,1 0 1,-1 0 0,1 0 0,-1-1-1,1 1 1,-1 0 0,1-1 0,-1 1 0,1 0-1,0-1 1,-1 1 0,1-1 0,0 1-1,-1 0 1,1-1 0,0 1 0,-1-1 0,1 1-1,0-1 1,0 1 0,-1-1-77,-12 39 0,1 1 0,2 0 0,2 1 0,1 0 0,1 11 0,-5 29 0,7-54-18,-16 88-1371,5 1 0,5 0 0,5 44 1389,5-156-435,3 23-4210,6-13-4369,0-10-1502</inkml:trace>
  <inkml:trace contextRef="#ctx0" brushRef="#br0" timeOffset="284.27">450 213 5605,'18'-154'16971,"-20"137"-10252,-7 35-4106,-11 49-2357,4 0 1,2 1-1,1 20-256,-6 32 90,3-29-86,10-44-183,-2-1 0,-2-1 0,-1 0 0,-3 0-1,-19 41 180,31-83-681,-3 6-1212,0-4-4181,3-4-3604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27.4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56 172 12107,'0'0'2536,"3"-12"-288,28-135 6768,-27 135-6390,-2 28-1515,-39 374-919,-16 47-2765,52-431 2565,-1 0 0,1 0 1,0 0-1,1 1 0,-1-1 0,1 0 0,0 0 0,1 0 1,0 0-1,0 0 0,0 0 0,0 0 0,1 0 1,0 0-1,1-1 0,-1 1 0,1 0 0,0-1 0,0 0 1,1 0-1,-1 0 0,1 0 0,0-1 0,0 1 0,1-1 1,0 0-1,-1 0 0,1-1 0,1 1 0,2 1 8,14-2-108,-1-1-1,1 0 0,0-2 0,0 0 1,0-2-1,0 0 0,0-2 1,-1 0-1,0-1 0,16-7 109,-22 8-28,73-16 306,-1-5 1,-1-4 0,-1-3 0,69-38-279,-145 65 78,1-1 1,-1 0-1,0-1 0,0 0 0,-1 0 0,0 0 1,0-1-1,-1-1 0,0 1 0,0-2-78,-5 7 44,0-1 0,0 1-1,0-1 1,0 0 0,-1 0 0,0 1 0,0-1-1,0 0 1,0 0 0,-1 0 0,1 0-1,-1 0 1,0 0 0,0 0 0,0 0-1,-1 0 1,0 0 0,1 0 0,-1 0-1,-1 0 1,1 0 0,-1 0 0,1 1-1,-1-1 1,0 0 0,0 1 0,-1 0-1,0-2-43,-8-8 113,0 0 0,-1 0-1,-1 2 1,0-1-1,0 2 1,-1-1-1,0 2 1,-1 0-1,0 1 1,0 0-1,-1 1 1,0 1-1,-3 0-112,-3 3 1319,129 183-695,-99-167-664,-1 0 0,-1 1-1,0 0 1,-1 0 0,-1 0 0,0 1-1,-1 0 1,0-1 0,-1 1-1,-1 0 1,0 0 0,-1 0-1,-1 0 1,0 0 0,-1 0-1,0 0 1,-2 0 0,0-1 0,0 0-1,-1 1 41,-39 42-3166,10-25-2871,12-12-2974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0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6 230 16239,'0'0'4581,"0"-14"-1586,-2-41-262,0 36 865,0 30-2771,5 14-799,2 0-1,0 0 0,1 0 0,2 0 0,1-1 1,0 0-1,2-1 0,1 0 0,0-1 1,16 20-28,-23-34-15,55 69-527,-58-75 533,1 0 0,-1-1 0,0 1 0,0 0 0,1-1 0,-1 1 0,1-1 0,-1 0 0,1 0 0,0 0 0,-1 0 0,1-1 0,0 1 0,0-1 0,-1 1 0,1-1 0,0 0 1,0 0-1,0 0 0,0-1 0,-1 1 0,1-1 0,0 1 0,0-1 0,-1 0 0,1 0 0,-1 0 0,1 0 0,-1-1 0,1 1 0,-1-1 0,1 0 9,17-15 181,-1-2 0,-1 0 0,-1-1 0,0-1 0,-2 0 0,0-1 0,-1-1 0,-2 0 0,0-1 0,-2 0 0,6-17-181,-8 17 275,-17 28-176,-6 17-99,0 0 0,2 1 0,0 1 0,2 0 0,1 1 0,0 0 0,-3 17 0,4-2 0,1 1 0,2 0 0,2 0 0,1 0 0,3 1 0,1-1 0,6 40 0,10 89 0,-17-168-5,0 0 0,0 0 1,1 0-1,-1 0 0,0-1 0,0 1 0,0 0 0,0 0 1,0 0-1,0 0 0,0 0 0,0-1 0,-1 1 0,1 0 1,0 0-1,-1 0 0,1 0 0,0-1 0,-1 1 0,1 0 1,-1 0-1,1-1 0,-1 1 0,1 0 0,-1-1 0,1 1 1,-1-1-1,0 1 0,1 0 0,-1-1 0,0 0 1,0 1-1,1-1 0,-1 1 0,0-1 0,0 0 0,0 0 1,0 1-1,1-1 0,-1 0 0,0 0 0,0 0 0,0 0 1,0 0-1,0 0 0,1 0 0,-1 0 0,0 0 0,0 0 1,0-1-1,0 1 0,1 0 0,-1-1 0,0 1 0,0 0 5,-44-27-561,-35-33-3399,30 16-4113,24 19-2033</inkml:trace>
  <inkml:trace contextRef="#ctx0" brushRef="#br0" timeOffset="259.843">825 208 13997,'37'-207'15770,"-29"240"-13459,87 561-1622,-90-573-703,-1 0-1,-1 1 1,-2 0-1,1-1 1,-2 1-1,-1 0 1,-1 0-1,-1-1 1,-1 1 0,0-1-1,-2 0 1,0 0-1,-2 0 1,0-1-1,-1 0 1,-1-1-1,-8 12 15,4-15-290,0-1 0,-1-1 0,0 0-1,-1-1 1,-1 0 0,0-1-1,-1-1 1,-16 7 290,-93 28-6838,76-37 133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28.3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161 194 15855,'3'-14'2957,"18"-112"4144,-21 123-7019,0 1 1,0 0-1,-1 0 1,1 0-1,0-1 1,-1 1 0,1 0-1,-1 0 1,0 0-1,0 0 1,0 0 0,0 0-1,0 0 1,0 0-1,0 1 1,-1-1 0,1 0-1,-1 1 1,1-1-1,-1 1 1,0-1 0,1 1-1,-1 0 1,0-1-1,0 1 1,0 0 0,0 1-1,0-1 1,0 0-1,0 0 1,0 1-1,-1-1 1,1 1 0,0 0-1,0 0 1,0 0-1,-1 0 1,1 0 0,0 0-1,0 0 1,0 1-1,0-1 1,-1 1 0,1 0-1,0-1 1,0 1-1,0 0 1,0 0 0,0 0-1,1 1 1,-1-1-1,0 0 1,-1 2-83,-7 8 13,1 1 1,0 0-1,1 1 0,0-1 1,1 1-1,1 1 0,0-1 1,1 1-1,0 0 0,1 1 1,1-1-1,0 1 0,1 0 1,-1 12-14,-1-6-251,1 1 0,1 0 0,0 0 0,2 0 0,1 0 0,0 0 1,2 0-1,0 0 0,2 0 0,0-1 0,2 0 0,4 11 251,-5-18-312,0 0-1,1 0 1,1-1 0,0 0 0,1 0-1,0-1 1,1 0 0,0 0-1,1-2 1,0 1 0,1-1-1,0-1 1,0 0 0,1-1 0,0 0-1,1-1 1,0 0 0,0-1-1,0-1 1,1 0 0,0-1-1,14 2 313,-22-8 61,1 0 0,-1 0 0,1-1 0,-1 0 0,0 0 0,0-1 0,0 0 0,0 0 0,-1-1-1,1 1 1,-1-1 0,0-1 0,-1 1 0,1-1 0,-1 0 0,-1-1 0,1 1 0,-1-1 0,0 0-1,0 0 1,-1 0 0,0 0 0,0-1 0,-1 1 0,0-1 0,0 1 0,0-3-61,10-19 871,-2-1 1,0-1-1,-2 0 1,-2 0-1,0-1 1,-2 1-1,-2-1 1,-1-29-872,-1 60 11,1 0 0,-1 1 0,0-1 0,0 1 1,0-1-1,0 1 0,0-1 0,1 1 0,-1-1 1,0 0-1,0 1 0,0-1 0,-1 1 0,1-1 1,0 0-1,0 1 0,0-1 0,0 1 0,0-1 1,-1 1-1,1-1 0,0 1 0,-1-1 0,1 1 1,0-1-1,-1 1 0,1-1 0,0 1 0,-1 0 1,1-1-1,-1 1 0,1 0 0,-1-1 0,1 1 1,-1 0-1,1-1 0,-1 1 0,1 0 0,-1 0 1,1 0-1,-1-1 0,0 1 0,1 0 0,-1 0 0,1 0 1,-1 0-1,1 0 0,-1 0 0,0 0 0,1 0 1,-1 1-1,1-1 0,-1 0 0,1 0 0,-1 0 1,1 1-1,-1-1 0,1 0 0,-1 0 0,1 1 1,-1-1-1,1 0 0,-1 1 0,1-1 0,-1 1 1,1-1-1,0 1 0,-1-1 0,1 0 0,0 1-11,-28 34-9,20-17-45,1 1 0,0-1 1,2 1-1,0 0 0,1 0 0,1 1 1,0-1-1,2 1 0,0-1 1,1 1-1,1 0 0,1-1 0,1 1 1,1-1-1,0 0 0,5 11 54,-6-22-120,1 0 0,0 0 0,0-1 0,0 1 0,1-1 1,0 0-1,0 0 0,1-1 0,0 0 0,0 0 0,1 0 0,-1-1 0,1 1 0,0-2 0,1 1 0,-1-1 0,1 0 0,0-1 0,0 0 0,0 0 0,0 0 0,1-1 0,-1-1 0,1 1 1,-1-1-1,1-1 0,-1 1 0,1-2 0,-1 1 0,1-1 0,0 0 0,6-3 120,-5-1 192,0 0-1,-1-1 1,1 0 0,-2-1 0,1 0-1,-1 0 1,0-1 0,0 0-1,-1 0 1,0-1 0,0 0 0,-1 0-1,0-1 1,-1 1 0,0-1-1,0 0 1,-1-1 0,-1 1 0,0-1-1,0 0 1,-1 0 0,0 0-1,-1-4-191,3-4 169,-1 0 0,0-1 0,-2 0 0,0 1 0,-1-1-1,-1 0 1,-1 1 0,-1-1 0,-1 1 0,0 0 0,-2 0-1,0 0 1,-1 0 0,-1 1 0,0 1 0,-6-8-169,11 19-36,-1 1 0,0 0 0,-1 0 0,1 0 0,-1 0 1,0 1-1,-1 0 0,1 0 0,0 0 0,-1 1 0,0-1 0,0 2 1,0-1-1,0 0 0,-1 1 0,1 0 0,-1 1 0,1 0 0,-1 0 1,1 0-1,-5 0 36,7 1-427,-1 1 0,1-1 0,-1 1-1,1 0 1,0 0 0,-1 1 0,1-1 0,0 1 0,0 0 0,0 0 0,0 0 0,0 0 0,0 1 0,1 0 0,-1-1 0,1 1 0,0 1 0,0-1 0,0 0 0,-2 4 427,-6 11-6545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6.50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56 126 19090,'0'0'2744,"0"0"-416,0 0-166,0 0-513,0 0-688,-2 2-566,-5 8-326,1 1 1,0 0-1,1 0 1,0 0-1,1 0 0,0 1 1,1 0-1,1 0 1,-1 0-1,2 0 0,0 1-69,-2-2-114,2-1 0,-1 1 0,2-1 0,-1 1 0,2 0 0,-1-1-1,1 1 1,1-1 0,0 1 0,0-1 0,1 0 0,1 1 0,-1-2-1,2 1 1,-1 0 0,1-1 0,1 0 0,0 0 0,0 0 0,0-1-1,1 0 1,1 0 0,-1-1 0,1 0 0,0 0 0,1 0 0,0-1-1,0-1 1,0 0 0,1 0 0,-1-1 0,1 0 0,0 0-1,5 0 115,-3-1 95,0 0-1,0-1 0,1-1 0,-1 0 1,1-1-1,-1 0 0,1-1 0,-1 0 1,1-1-1,-1 0 0,0-1 0,0 0 0,0-1 1,-1-1-1,1 0 0,-1 0 0,0-1 1,0 0-1,-1-1 0,0-1 0,0 1 1,0-2-1,2-2-94,-1-1 191,1 0-1,-2-1 1,0 0 0,0-1 0,-1 0 0,-1 0-1,0-1 1,-1 0 0,-1-1 0,0 1 0,-1-1-1,-1 0 1,0-1 0,-1 1 0,-1-1-1,-1 1 1,0-1 0,-1 0 0,-1 1 0,0-1-1,-2 0 1,0 1 0,-1-3-191,1 12-85,0 0 1,0 0-1,-1 1 0,0-1 0,-1 1 1,1 0-1,-1 0 0,0 0 0,0 1 1,-1 0-1,0 0 0,0 0 0,0 1 1,0 0-1,-1 0 0,1 1 0,-1-1 1,0 1-1,0 1 0,0-1 0,-1 1 1,1 1-1,-1-1 0,1 1 0,-1 1 1,-7-1 84,-1 1-446,-1 0 0,0 2 1,0 0-1,0 0 0,0 2 1,1 0-1,0 1 1,0 0-1,0 1 0,0 1 1,-9 6 445,-10 11-6540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7.18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16 75 11851,'0'0'7559,"0"0"-4356,0-74-224,-3 74-1601,1 3-1122,-3 8-256,1 8-321,2 8-800,2 4-672,0 4-1795,9 3-1697,6-3-3235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8.28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221 164 15343,'0'0'4393,"5"-16"-1366,16-53-310,-15 8 1365,-7 60-4037,1 0 1,0 0-1,-1 0 1,1 0 0,-1 0-1,0 0 1,1 0-1,-1 0 1,0 0-1,0 1 1,0-1 0,1 0-1,-1 0 1,0 1-1,0-1 1,0 1-1,0-1 1,0 1-1,0-1 1,0 1 0,0-1-1,0 1 1,-1 0-1,1 0 1,0-1-1,0 1 1,0 0 0,0 0-1,0 0 1,0 0-1,-1 1 1,1-1-1,0 0 1,0 0 0,0 1-1,0-1 1,0 0-1,0 1 1,0-1-1,-1 1-45,-10 6 16,0 0 0,1 1 0,0 0 0,0 1 0,0 0 0,1 1 0,1 0 0,0 1 0,0-1 1,1 2-1,0-1 0,1 1 0,0 0 0,1 1 0,0 0-16,-4 6-177,0 0 0,2 0 1,0 1-1,1 0 1,1 0-1,1 1 0,0 0 1,2-1-1,0 2 0,2-1 1,0 0-1,2 17 177,-1-33-77,0 0 0,1 0 1,-1 0-1,1 0 0,0 0 0,0 0 0,0 0 0,1 0 0,-1 0 0,1-1 0,1 1 0,-1-1 1,0 1-1,1-1 0,0 0 0,0 0 0,0 0 0,1-1 0,-1 1 0,1-1 0,0 1 0,0-1 1,0-1-1,1 1 0,-1 0 0,0-1 0,1 0 0,0 0 0,-1 0 0,1-1 0,0 0 1,0 0-1,0 0 0,0 0 0,0-1 0,0 0 0,0 0 0,0 0 0,0 0 0,0-1 0,0 0 1,4-1 76,8-9 341,-1 0 0,-1-1 0,0 0 0,-1-2 0,0 1 0,-1-2 0,-1 0 0,0 0 0,8-16-341,138-228 2835,-150 248-2731,-6 18 39,-11 30 131,4-18-208,2-12-74,1 1 0,0 1-1,0-1 1,1 0 0,0 0 0,0 1-1,1-1 1,0 1 0,1-1 0,0 0-1,0 1 1,0-1 0,1 0 0,1 0-1,-1 0 1,1 0 0,1 0 0,-1-1 0,1 1-1,1-1 1,-1 0 0,1 0 0,0-1-1,1 1 1,-1-1 0,2-1 0,-1 1-1,0-1 1,1 0 0,0 0 0,0 0-1,0-1 1,1-1 0,0 1 0,2 0 8,2-2-93,-1 0 1,1-1-1,0 0 0,0-1 1,0-1-1,-1 1 1,1-2-1,0 0 0,-1 0 1,1-1-1,-1 0 1,0-1-1,0-1 0,0 1 1,0-2-1,-1 0 1,0 0-1,5-4 93,65-47-6005,-76 55 2124,-3 2-2247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44.39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68 26297,'0'0'1970,"0"0"-1111,0 0-346,13-2-49,374-41-26,345 21-2333,-667 28-2072,-64-5 3781,-1-1 0,0 1 0,1-1 0,-1 1 0,0-1 0,0 1 0,0-1 0,0 1 0,1-1 0,-1 1-1,0-1 1,0 1 0,0-1 0,0 1 0,0-1 0,0 1 0,0 0 0,-1-1 0,1 1 0,0-1 0,0 1 0,0-1 0,0 1-1,-1-1 1,1 1 0,0-1 0,-1 1 0,1-1 0,0 1 0,-1-1 0,1 0 0,0 1 0,-1-1 0,1 0 0,-1 1-1,1-1 1,-1 0 0,1 1 0,-1-1 0,1 0 0,-1 0 0,1 1 0,-1-1 0,1 0 0,-1 0 0,1 0 0,-1 0-1,1 0 1,-1 0 186,-23 9-6753</inkml:trace>
  <inkml:trace contextRef="#ctx0" brushRef="#br0" timeOffset="173.105">135 212 20531,'0'0'3049,"0"0"-1079,0 0-652,0 0-549,22 12-390,-10-5-329,3 1 29,-1 0 0,1 0-1,1-2 1,-1 0 0,1-1 0,1 0 0,-1-1-1,0-1 1,1-1 0,3 0-79,0-1 84,94 7 492,1-5 0,-1-4-1,1-6 1,-1-5 0,97-23-576,-211 35-21,33-12-469,-38 7-2795,-29 0-3334,-13-1-7064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42.17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0 302 15471,'0'0'3400,"0"0"-816,0 0 5,0 0-160,0 0-827,0 0-706,9-2-426,-5 1-411,-3 1-46,1-1 0,-1 1 0,0-1 0,0 1 0,0 0 0,0-1 0,0 1 0,0 0 0,0 0 0,1 0 0,-1 0 0,0 0 0,0 0 0,0 0-1,0 0 1,0 0 0,1 0 0,-1 1 0,0-1 0,0 1 0,0-1 0,0 1 0,0-1 0,0 1 0,0-1 0,0 1 0,0 0 0,0-1 0,-1 1 0,1 0-1,0 0 1,0 0 0,-1 0 0,1 0 0,0 0 0,-1 0 0,1 0 0,-1 0 0,1 0 0,-1 0 0,0 0 0,1 0 0,-1 0 0,0 0 0,0 1 0,0-1 0,0 1-14,-12 188 351,-3-108-3523,5-28-2611,1 0-4127,8-46 1844</inkml:trace>
  <inkml:trace contextRef="#ctx0" brushRef="#br0" timeOffset="465.414">5 576 10474,'0'-21'3609,"13"-150"1286,25-180 2531,-37 319-6161,1 48-1175,1 1 0,0-1-1,2 0 1,0 0 0,0 0 0,2-1 0,0 0 0,1 0 0,0-1-1,1 0 1,1 0 0,6 7-90,-8-11-28,0-1-1,1 0 1,0 0 0,0-1-1,1 0 1,0-1-1,0 0 1,1 0 0,0-1-1,0-1 1,0 0 0,1 0-1,0-1 1,-1-1-1,2 0 1,-1 0 0,0-1-1,0-1 1,1 0-1,-1-1 1,1 0 0,11-2 28,-12-2 85,0-1 0,0-1 0,0 0 0,-1 0 0,0-1 0,0-1 0,-1 0 0,0 0 1,0-1-1,-1 0 0,0-1 0,0 0 0,-1 0 0,-1-1 0,0 0 0,0 0 0,4-11-85,22-65 1287,-34 86-1270,-1 0 0,0 0 0,0 0 0,1 0 0,-1 1 0,0-1 0,0 1 0,0-1 0,0 1 0,0-1 0,1 1 0,-1 0 0,0 0 1,0 0-1,0 0 0,0 0 0,0 1 0,0-1 0,0 1 0,0-1 0,0 1 0,1-1 0,-1 1 0,0 0 0,0 0 0,1 0 0,-1 0 0,0 0 0,1 0 0,-1 1 0,0 0-17,-23 15-103,1 1-1,0 2 0,1 0 0,1 2 0,1 0 1,1 1-1,2 1 0,0 1 0,-11 21 104,18-4-470,41-44 225,162-161 1681,-190 162-1427,-1 0-1,1-1 1,0 1 0,-1 0-1,1 0 1,0 0 0,0 1 0,0-1-1,0 0 1,0 1 0,0-1 0,0 1-1,0 0 1,0-1 0,0 1 0,0 0-1,0 0 1,0 1 0,0-1-1,0 0 1,0 1 0,0-1 0,0 1-1,0-1 1,0 1 0,0 0 0,0 0-1,0 0 1,0 0 0,-1 0 0,1 1-1,-1-1 1,1 0 0,-1 1-1,1-1 1,-1 1 0,0 0 0,1-1-1,-1 1 1,0 0 0,0 0 0,0-1-1,-1 1 1,1 0 0,0 0 0,-1 0-9,15 99 265,-20 193-3810,18-224-2649,15-34-3904,-12-27 2485</inkml:trace>
  <inkml:trace contextRef="#ctx0" brushRef="#br0" timeOffset="755.845">858 639 5797,'11'-15'7335,"143"-234"6166,-140 223-12681,-6 12-293,0 0 0,-1-1 1,-1 0-1,0 0 0,-1-1 1,-1 1-1,2-13-527,-6 27 16,1 0-1,-1 1 1,0-1 0,0 0 0,0 1-1,0-1 1,1 0 0,-1 1-1,0-1 1,0 0 0,0 0-1,0 1 1,-1-1 0,1 0-1,0 1 1,0-1 0,0 0-1,-1 1 1,1-1 0,0 1-1,0-1 1,-1 0 0,1 1-1,-1-1 1,1 1 0,0-1-1,-1 1 1,1-1 0,-1 1-1,1-1 1,-1 1 0,0-1-1,1 1 1,-1 0 0,1-1-1,-1 1 1,0 0 0,1 0-1,-1-1 1,0 1 0,1 0 0,-1 0-1,0 0 1,1 0 0,-1 0-1,0 0 1,1 0 0,-1 0-1,0 0 1,1 0 0,-1 0-1,0 1 1,1-1 0,-1 0-1,0 0 1,1 1 0,-1-1-1,0 0 1,1 1 0,-1-1-1,1 0 1,-1 1 0,0 0-16,-36 27 635,29-21-671,0 2-1,1-1 1,0 1-1,1 0 1,0 1 0,0-1-1,1 1 1,0 0-1,1 1 1,0-1 0,0 1-1,1 0 1,1-1-1,0 1 1,0 1 0,1-1-1,1 0 1,0 0-1,0 0 1,1 0 0,0 0-1,1 1 1,1-2-1,0 1 1,0 0 0,1 0-1,0-1 1,1 0-1,0 0 1,0 0 0,1-1-1,1 0 1,-1 0 0,1 0-1,1-1 1,0 0-1,0 0 1,1-1 0,-1 0-1,2-1 1,-1 0-1,1 0 1,0-1 0,8 3 35,-12-4-38,1-2-1,0 1 1,0-1-1,0 0 1,0 0-1,0-1 1,0 0-1,1 0 1,-1 0-1,0-1 1,1-1-1,-1 1 0,0-1 1,1 0-1,-1-1 1,0 1-1,0-2 1,0 1-1,0-1 1,-1 0-1,1 0 1,-1-1-1,0 0 0,1 0 1,-2 0-1,1-1 1,0 0 39,4-11 178,-1 1 0,-1-1 0,-1-1 0,0 1 0,-1-1-1,0-1 1,-2 1 0,0-1 0,-1 0 0,-1 1 0,0-1 0,-2 0 0,0 0 0,-1-1 0,-2-13-178,1 25-62,1 0 0,-1 0 0,0 0 0,0 1 1,-1-1-1,0 1 0,0-1 0,-1 1 0,1 0 0,-1 1 0,-1-1 0,1 1 0,-1-1 1,0 1-1,0 1 0,0-1 0,-1 1 0,0 0 0,0 0 0,0 0 0,0 1 0,0 0 0,-1 0 1,0 1-1,1 0 0,-1 0 0,0 0 0,0 1 0,0 0 0,0 0 0,0 1 0,-6 0 62,-23-1-3624,13 2-2163,6 3-3929</inkml:trace>
  <inkml:trace contextRef="#ctx0" brushRef="#br0" timeOffset="1350.575">2276 283 18802,'0'0'2434,"-15"-11"-555,3 1-1437,6 4-288,1 2 1,-1-1 0,0 1-1,0 0 1,0 0-1,0 0 1,-1 1-1,0 0 1,1 0-1,-1 1 1,0 0-1,0 0 1,-1 1 0,1-1-1,-2 1-154,-20 3 76,1 1-1,0 1 1,1 1-1,-1 1 1,1 1-1,0 2 1,0 1-1,1 1 1,1 1-1,0 1 1,1 2-1,0 0 1,1 1-1,-2 4-75,11-9-298,0 0-1,1 1 0,1 0 1,0 1-1,1 0 1,0 1-1,-5 8 299,14-18-128,-1 1 0,1-1 0,-1 0 1,1 0-1,1 1 0,-1-1 0,0 1 0,1 0 0,0-1 1,0 1-1,1 0 0,-1 0 0,1 0 0,0 0 0,0-1 1,1 1-1,-1 0 0,1 0 0,0 0 0,0-1 0,1 1 1,0-1-1,-1 1 0,1-1 0,1 1 0,-1-1 0,1 0 1,-1 0-1,2 1 128,8 5 56,0 0-1,1 0 1,0-1 0,1-1 0,0 0 0,0-1 0,1 0 0,0-1 0,0-1 0,0 0 0,1-1 0,-1-1 0,1-1-1,0 0 1,0-1 0,0 0 0,0-1 0,0-1 0,3-1-56,-7 0 244,-1 1-1,1-2 1,0 0-1,-1 0 1,1-1 0,-1-1-1,0 0 1,0 0-1,-1-1 1,1 0-1,-2-1 1,1 0 0,-1-1-1,0 0 1,0 0-1,-1-1 1,0 0 0,0 0-1,-1-1 1,-1 0-1,1 0 1,-2-1 0,1 0-1,-2 0 1,1 0-1,-2 0 1,2-6-244,5-26 471,-3 0-1,-1 0 1,-2 0 0,-2-1-1,-2 1 1,-5-43-471,-9-11 1030,14 97-1028,-1 0 1,1 1-1,0-1 0,0 0 1,0 1-1,0-1 0,-1 0 0,1 0 1,0 1-1,0-1 0,0 0 1,-1 0-1,1 1 0,0-1 0,0 0 1,-1 0-1,1 0 0,0 0 0,-1 1 1,1-1-1,0 0 0,-1 0 1,1 0-1,0 0 0,-1 0 0,1 0 1,0 0-1,-1 0 0,1 0 0,0 0 1,-1 0-1,1 0 0,0 0 1,-1 0-1,1 0 0,0 0 0,-1 0 1,1 0-1,0 0 0,-1-1 0,1 1 1,0 0-1,0 0 0,-1 0 1,1-1-1,0 1 0,0 0 0,-1 0 1,1-1-1,0 1 0,0 0 1,0 0-1,-1-1 0,1 1 0,0 0 1,0-1-1,0 1 0,0 0 0,0-1 1,0 1-1,-1 0-2,-10 146 0,42 134 0,28-24-7287,-36-217-4591,-11-29 70</inkml:trace>
  <inkml:trace contextRef="#ctx0" brushRef="#br0" timeOffset="1962.67">2589 441 12300,'30'-135'8333,"-30"134"-8177,1 0-1,-1 0 1,0 1 0,1-1 0,-1 0 0,0 0-1,0 1 1,1-1 0,-1 0 0,0 0-1,0 0 1,0 1 0,0-1 0,0 0-1,0 0 1,0 0 0,-1 1 0,1-1 0,0 0-1,0 0 1,-1 1 0,1-1 0,0 0-1,-1 0 1,1 1 0,-1-1 0,1 1 0,0-1-1,-1 0 1,0 1 0,1-1 0,-1 1-1,1-1 1,-1 1 0,0-1 0,1 1 0,-1-1-1,0 1 1,0 0 0,1-1 0,-1 1-1,0 0 1,0 0 0,1 0 0,-1-1-1,0 1 1,0 0 0,0 0 0,1 0 0,-2 0-156,-14 16 635,12-11-600,1 0 0,0 0 1,0 0-1,1 0 0,0 1 0,0-1 1,0 1-1,1 0 0,-1 0 0,1 0 1,1-1-1,-1 1 0,1 0 0,0 0 1,0 0-1,1 0 0,0 0 0,0 0 1,0-1-1,1 1 0,0 0 0,0-1 1,0 1-1,1-1 0,-1 0 0,1 0 1,1 0-1,-1 0 0,1 0 1,0-1-1,1 2-35,0 0 4,0 0-1,1-1 1,0 1 0,0-1 0,1-1-1,-1 1 1,1-1 0,0 0 0,0-1 0,0 1-1,1-1 1,-1-1 0,1 1 0,-1-1-1,1-1 1,0 0 0,0 0 0,0 0-1,0-1 1,0 0 0,0 0 0,0-1 0,4-1-4,-5-2 106,0-1 1,-1 0 0,1 0 0,-1-1 0,0 1 0,-1-1-1,1-1 1,-1 1 0,0-1 0,-1 0 0,0 0-1,0 0 1,0 0 0,-1-1 0,0 0 0,0 0 0,-1 1-1,0-2 1,-1 1 0,1 0 0,-2 0 0,1-4-107,2-2 105,0 6-100,-1-1-1,1 1 0,-2-1 1,1 0-1,-1 0 1,0 0-1,-1 0 0,0 0 1,-1 0-1,0 0 1,0 1-1,-1-1 0,0 0 1,0 0-1,-1 1 1,0 0-1,-1-1-4,2 7 0,0 0 0,0 0 0,0 0 0,-1 1 0,1-1 0,0 1 0,-1 0 0,1-1 0,-1 1 0,0 0 0,1 0 0,-1 1 0,0-1 0,1 1 0,-1-1 0,0 1 0,0 0 0,1 0 0,-1 0 0,0 0 0,0 0 0,0 1 0,1 0 0,-1-1 0,0 1 0,1 0 0,-1 0 0,1 0 0,-1 1 0,-70 41 0,63-35-9,1-1 0,0 2-1,0-1 1,1 1 0,0 1 0,0-1 0,1 1 0,0 1-1,1-1 1,0 1 0,1 0 0,0 1 0,1-1 0,0 1-1,1 0 1,0 0 0,1 0 0,1 0 0,-1 0-1,2 0 1,0 1 0,0-1 0,1 0 0,1 0 0,0 0-1,0 0 1,2 0 0,-1 0 0,1-1 0,1 1 0,0-1-1,1 0 10,-2-2-56,0 0 0,1 0 0,0-1 0,0 0 0,1 0 0,0-1 0,1 1-1,-1-1 1,1-1 0,1 1 0,-1-1 0,1 0 0,0-1 0,0 0 0,1 0-1,0-1 1,0 0 0,0-1 0,0 0 0,0 0 0,1-1 0,-1 0 0,1 0-1,-1-1 1,1 0 0,0-1 0,-1 0 0,1-1 0,0 0 0,-1-1 0,1 0-1,-1 0 1,1-1 0,-1 0 0,0 0 0,0-1 0,5-4 56,5-10 154,-1-1 0,-1-1 1,-1-1-1,-1-1 0,0 0 1,-2 0-1,-1-2 0,0 1 1,-2-2-1,-1 1 0,3-14-154,7-16 135,-3 0-1,-1-1 1,-4-1-1,-1 0 1,-1-25-135,-9 79 0,1 1 0,-1-1 0,1 0 0,-1 0 0,0 1 0,1-1 0,-1 0 0,0 0 0,0 0 0,0 1 0,-1-1 0,1 0 0,0 0 0,-1 1 0,1-1 0,-1 0 0,1 0 0,-1 1 0,0-1 0,0 1 0,0-1 0,0 1 0,0-1 0,0 1 0,0-1 0,0 1 0,-1 0 0,1 0 0,0 0 0,-1-1 0,1 1 0,-1 1 0,1-1 0,-1 0 0,0 0 0,1 1 0,-1-1 0,0 0 0,1 1 0,-1 0 0,0-1 0,0 1 0,0 0 0,1 0 0,-1 0 0,0 0 0,0 0 0,0 1 0,1-1 0,-1 0 0,0 1 0,1 0 0,-1-1 0,-10 8 0,0 0 0,1 1 0,0 0 0,1 1 0,0 0 0,0 1 0,1 0 0,0 0 0,1 1 0,1 0 0,0 0 0,0 1 0,-1 5 0,2-3 0,1-1 0,0 1 0,2 0 0,-1 0 0,2 1 0,0-1 0,1 1 0,0-1 0,2 1 0,0-1 0,0 1 0,1-1 0,1 1 0,1-1 0,0 0 0,1 0 0,6 13 0,4 4 0,2 0 0,0-1 0,2 0 0,2-2 0,0-1 0,2 0 0,8 5 0,-26-25 0,2 0 0,-1 0 0,1-1 0,1 0 0,-1 0 0,1-1 0,0 1 0,0-2 0,1 1 0,0-2 0,0 1 0,0-1 0,0 0 0,1-1 0,0 0 0,-1 0 0,1-1 0,0-1 0,0 1 0,0-2 0,9 1 0,-11-5-39,1-1 0,-1 1 0,-1-2 0,1 1 1,-1-1-1,0 0 0,0 0 0,0-1 0,-1 1 0,0-2 0,0 1 0,-1-1 0,0 1 0,-1-2 1,1 1-1,-1 0 0,-1-1 0,0 0 0,0 0 0,-1 0 0,1-6 39,0 12-127,-1-1 0,-1-1-1,1 1 1,0 0 0,-1 0 0,0 0-1,0-1 1,0 1 0,-1-1 0,1 1-1,-1-1 1,0 1 0,-1-1 0,1 1-1,-1-1 1,1 1 0,-1 0 0,-1-1-1,1 1 1,-1 0 0,1 0 0,-1 0-1,0 0 1,-1 0 0,1 0-1,-1 1 1,1-1 0,-1 1 0,0-1-1,-1 1 1,1 0 127,-6 1-835,1 0 0,-1 1 0,1-1-1,-1 2 1,1-1 0,-1 1 0,0 1-1,1 0 1,-1 0 0,1 0 0,-7 3 835,-27 8-7095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41.12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86 0 16111,'0'0'3283,"0"0"-416,0 0-144,0 0-754,0 0-799,0 0-423,0 0-149,8 11-16,-7-9-562,2 1 26,-1 1 1,1 0 0,-1-1 0,1 1 0,-1 0 0,0 0 0,-1 1 0,1-1 0,-1 0 0,0 0 0,0 1 0,0-1 0,0 1 0,-1-1 0,0 1 0,0-1 0,0 1 0,0-1 0,-1 1 0,0-1 0,0 1-1,0-1 1,-1 1-47,-25 67 449,9-28-611,1 1-1,2 1 1,3 1 0,1 0-1,-3 37 163,31-8-6113,21-39-4173,-18-26 1985</inkml:trace>
  <inkml:trace contextRef="#ctx0" brushRef="#br0" timeOffset="614.179">381 268 9993,'3'-15'3865,"17"-71"1517,-23 101-4560,2 0 0,0 0 0,1 0 0,1 0 0,0 0 0,1 0 0,1 0 0,2 8-822,-2-16-47,1 1-1,0 0 1,0-1-1,1 0 1,0 0-1,0-1 1,1 1-1,0-1 1,0 0-1,0 0 1,1-1-1,-1 0 1,1 0-1,1-1 1,-1 1-1,1-2 1,-1 1-1,1-1 0,0 0 1,0-1-1,1 0 1,-1 0-1,0-1 1,1 0-1,-1 0 1,1-1-1,-1 0 1,1 0-1,-1-1 1,1-1-1,-1 1 1,0-1-1,0 0 1,1-1-1,-2 0 1,1 0-1,0-1 1,-1 0-1,1-1 0,-1 1 1,1-2 47,1-4 340,1 0 0,-2 0 0,1-1-1,-2 0 1,1 0 0,-2-1 0,1 0 0,-2 0 0,1-1 0,-2 0 0,0 1-1,0-2 1,-1 1 0,-1 0 0,0-1 0,-1 1 0,0-1 0,-2-9-340,1 21 30,0-1 0,0 0 1,-1 1-1,1-1 1,-1 1-1,1-1 0,-1 0 1,0 1-1,0 0 1,0-1-1,0 1 0,-1-1 1,1 1-1,-1 0 0,1 0 1,-1 0-1,0 0 1,0 0-1,0 0 0,0 1 1,0-1-1,0 0 0,0 1 1,-1 0-1,1-1 1,-1 1-1,1 0 0,-1 0 1,1 1-1,-1-1 1,1 0-1,-1 1 0,0 0 1,1-1-1,-1 1 0,0 0 1,1 0-1,-1 1 1,-1-1-31,-104 28-16,90-18-99,0 1 0,1 0 1,0 1-1,0 1 0,2 1 0,-1 0 1,2 1-1,-1 2 115,9-10-189,0 0 0,0 1-1,1-1 1,1 1 0,-1 1 0,1-1 0,0 1 0,1-1 0,0 1 0,1 0 0,-1 0 0,2 0-1,-1 0 1,1 1 0,1-1 0,0 0 0,0 1 0,1-1 0,0 2 189,1-4-190,0 0 0,0 0 1,1 0-1,0 0 0,0 0 0,1-1 0,0 1 1,0-1-1,0 0 0,1 0 0,0 0 1,0-1-1,0 0 0,1 0 0,0 0 0,0-1 1,0 0-1,0 0 0,1 0 0,0-1 0,0 0 1,1 1 189,12 3-93,0-1 1,0 0 0,0-1 0,1-2 0,-1 0 0,1-1-1,9 0 93,-18-2 154,1 0-1,0-1 0,0 0 0,-1-1 0,1-1 1,-1 0-1,1 0 0,-1-1 0,0-1 0,-1 0 1,1-1-1,-1 0 0,0-1 0,0 0 1,-1 0-1,0-1 0,0-1 0,-1 0 0,0 0 1,1-2-154,30-40 1347,-3-2 1,-1-1 0,-3-2 0,8-23-1348,-16 16 1314,-142 305-1005,20-36-2038,191-354 2374,-73 117-531,1 1-1,1 1 1,2 1-1,23-21-113,-39 41-124,0 0-1,0 1 1,1 0 0,0 0-1,1 1 1,-1 0-1,1 1 1,0 0-1,1 1 1,-1 1-1,1-1 1,-1 2-1,1-1 1,0 2 0,0 0-1,9 0 125,39 19-6929,-38-1 144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40.47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110 242 18930,'0'-14'2765,"0"-76"2029,-16 249 1086,-34 106-8028,33-204-118,3-14-1763,3-1-6167,9-34 694</inkml:trace>
  <inkml:trace contextRef="#ctx0" brushRef="#br0" timeOffset="221.099">41 589 12043,'3'-21'4090,"56"-286"6741,-57 299-10646,1-9 112,1-1 0,1 1 0,0 1 0,1-1 0,0 1-1,2 0 1,0 0 0,1 1 0,0 0 0,1 1 0,1 0 0,0 0 0,1 1 0,0 1 0,2-1-297,-7 10 30,-1 2 0,1-1 0,-1 1 0,1 0-1,-1 0 1,1 1 0,0 0 0,0 0 0,-1 1 0,1-1-1,0 1 1,-1 1 0,1-1 0,-1 1 0,0 1 0,1-1 0,-1 1-1,0 0 1,0 0 0,-1 1 0,1 0 0,-1 0 0,0 0-1,0 0 1,0 1 0,0 0 0,-1 0 0,0 0 0,0 1-1,0-1 1,-1 1 0,1 0 0,-2 0 0,1 0 0,-1 1 0,1-1-1,-2 0 1,1 1 0,0 4-30,-1-3-1,0 1 0,0 0-1,-1 0 1,0-1 0,-1 1 0,0 0-1,0-1 1,-1 1 0,0-1 0,-1 1-1,1-1 1,-2 0 0,1 0 0,-1 0-1,0-1 1,-1 1 0,0-1 0,0 0-1,0 0 1,-1 0 0,0-1 0,0 0-1,-1 0 1,0-1 0,0 0 0,0 0-1,-1-1 1,1 1 0,-1-2 0,-5 3 1,3-2-294,0-1 0,0 1 1,0-2-1,0 0 1,-1 0-1,1-1 0,-1 0 1,1 0-1,-1-2 1,-6 0 293,-10-13-4620,20-6-2489,7 5-1699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9.2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446 548 14990,'1'-13'2557,"7"-91"1303,16-146 5178,-24 249-9009,0-1 1,0 1 0,-1-1-1,1 1 1,0 0-1,-1-1 1,1 1 0,-1-1-1,1 1 1,-1 0-1,0-1 1,1 1 0,-1 0-1,0 0 1,0 0-1,0 0 1,0 0 0,0 0-1,0 0 1,0 0 0,0 0-1,0 0 1,-1 0-1,1 1 1,0-1 0,-1 0-1,1 1 1,0-1-1,-1 1 1,1 0 0,-1-1-1,1 1 1,0 0-1,-1 0 1,1 0 0,-1 0-1,1 0 1,-1 0-1,1 0 1,-1 0 0,1 1-1,0-1 1,-1 1-1,1-1 1,-1 1 0,1 0-30,-67 25 960,68-25-960,-30 14-61,0 2 0,1 2 0,1 0 1,1 2-1,1 1 0,1 1 0,1 1 0,1 1 0,1 1 0,-4 8 61,22-30-85,1 0-1,1 1 1,-1-1-1,1 0 0,-1 1 1,1 0-1,1-1 1,-1 1-1,1 0 1,-1 0-1,1 0 0,1 0 1,-1 0-1,1 0 1,0 0-1,0 1 0,0-1 1,1 0-1,0 0 1,0 0-1,0 0 1,0 0-1,1-1 0,0 1 1,0 0-1,0-1 1,1 1-1,-1-1 0,1 0 1,0 0-1,2 2 86,176 105-448,-160-99 444,-13-8 4,0-1 0,-1 1 0,0 0 0,0 1-1,0 0 1,-1 0 0,0 0 0,0 1 0,0 0 0,0 0 0,-1 0 0,0 1 0,0 0 0,-1 0 0,0 0-1,2 5 1,-7-9 33,-1-1 0,0 0-1,1 0 1,-1 0-1,0 0 1,0 0 0,0-1-1,0 1 1,0 0-1,0-1 1,-1 1-1,1-1 1,0 0 0,-1 0-1,1 0 1,-1 0-1,0 0 1,1-1 0,-1 1-1,0-1 1,1 0-1,-1 0 1,0 1-1,1-2 1,-1 1 0,0 0-1,1 0 1,-1-1-1,1 0 1,-3 0-33,-2 1 85,-19-2-129,-1-1 0,1 0 0,-1-2 0,1-2 0,1 0 0,-1-1 1,1-2-1,1 0 0,-5-4 44,26 12-410,-21-11-1745,14 1-3843,10 8-1289,4 4-5365</inkml:trace>
  <inkml:trace contextRef="#ctx0" brushRef="#br0" timeOffset="256.91">725 483 12300,'4'-14'8616,"7"-15"-6283,1 0-451,-1-2 2434,-16 67-2400,-38 63-1755,-13 39-1773,53-43-6920,10-77 3295,4-5-3027</inkml:trace>
  <inkml:trace contextRef="#ctx0" brushRef="#br0" timeOffset="457.376">912 0 16816,'0'0'1473,"0"0"-576,0 0 160,0 0-1057,0 0-384,0 0-929,0 0-1122,0 0-1633</inkml:trace>
  <inkml:trace contextRef="#ctx0" brushRef="#br0" timeOffset="852.756">1065 631 13869,'0'0'6951,"0"0"-3444,0 0-1446,0 0-924,0 0-785,0 0-229,0 0-16,0 0-59,-10 1-11,-30 2 16,56-35 1640,-12 24-1676,0 1 0,1-1-1,0 1 1,0 0 0,1 1 0,0-1 0,0 1 0,0 0 0,1 0 0,0 1 0,0 0 0,0 0 0,1 1 0,0 0 0,0 0 0,0 1 0,0 0-1,0 0 1,1 1 0,-1 0 0,1 1 0,0 0 0,-1 0 0,1 0 0,0 1 0,0 1 0,-1 0 0,1 0 0,7 2-17,-5 3-86,0 0 0,-1 0 1,0 1-1,-1 1 0,0-1 1,0 2-1,0-1 1,-1 1-1,0 0 0,-1 1 1,0 0-1,-1 0 0,0 1 1,0-1-1,-1 1 0,0 0 1,-1 1-1,-1-1 0,0 1 1,0 0-1,-1 0 0,0 9 86,-10-31-165,8-5 376,2-1 1,-1 1 0,2 0-1,0 0 1,0 0-1,2 0 1,0 1-1,1-1 1,0 1 0,1 0-1,0 1 1,1 0-1,1 0 1,0 1-1,1 0 1,0 0 0,1 1-1,0 0 1,5-2-212,-13 8 12,0 1-1,1 0 1,-1 0 0,1 0 0,0 0 0,1 0 0,-1 1 0,0 0 0,1 0-1,0 0 1,0 1 0,0 0 0,0-1 0,0 2 0,0-1 0,0 1 0,1-1 0,-1 1-1,1 1 1,-1-1 0,0 1 0,1 0 0,-1 0 0,1 1 0,-1-1 0,1 1-1,-1 1 1,0-1 0,1 1 0,-1 0 0,1 0-12,2 8 0,-1 0 0,-1 0 0,1 1 0,-2 0 0,1 0 0,-2 1 0,1-1 0,-2 1 0,1 0 0,-2 0 0,0 0 0,0 0 0,-1 0 0,0 1 0,-1-1 0,-1 0 0,0 1 0,-1 3 0,-14 78-3254,1 0-3320,15-70-734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6.9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0 215 19250,'1'-16'2152,"1"-46"-295,1 39 1093,0 33-332,-4 279-1641,-5-115-3336,6-161 1545,0 26-3248,3-13-3864,0-10-6525</inkml:trace>
  <inkml:trace contextRef="#ctx0" brushRef="#br0" timeOffset="551.403">633 76 15951,'0'0'5515,"0"0"-1971,0 0-1232,0 0-305,5-13-528,17-37-556,-22 50-910,-1 0 1,1 0-1,0 0 0,-1 0 0,1 0 0,0 1 0,-1-1 0,1 0 0,0 0 0,-1 0 1,1 0-1,0 0 0,-1 0 0,1 0 0,0 0 0,-1 0 0,1 0 0,0 0 0,-1-1 1,1 1-1,0 0 0,-1 0 0,1 0 0,0 0 0,0 0 0,-1-1 0,1 1 0,0 0 1,0 0-1,-1 0 0,1-1 0,0 1 0,0 0 0,-1-1 0,1 1 0,0 0 0,0 0 0,0-1 1,0 1-1,-1 0 0,1-1 0,0 1 0,0 0 0,0-1 0,0 1 0,0 0 0,0-1 1,0 1-1,0 0 0,0-1 0,0 1 0,0 0 0,0-1 0,0 1 0,0 0 0,0-1 1,1 1-1,-1 0 0,0-1 0,0 1 0,0 0 0,0-1 0,1 1 0,-1 0-13,-1 0 69,-18 5-70,1 0 0,0 2 0,0 0 0,1 0 0,0 2-1,0 0 1,1 1 0,0 1 0,1 0 0,0 1 0,1 1 0,0 0 0,1 1 0,1 1 0,-10 13 1,20-25-38,0 1-1,0-1 1,0 0 0,1 0-1,-1 1 1,1-1 0,0 1-1,0-1 1,0 1 0,1 0-1,-1-1 1,1 1 0,0 0-1,0-1 1,0 1 0,0 0-1,1-1 1,-1 1 0,1 0-1,0-1 1,0 1 0,1-1-1,-1 1 1,1-1 0,-1 0-1,1 0 1,0 1 0,0-1-1,1 0 1,-1-1 0,0 1-1,1 0 1,0-1 0,0 0-1,0 1 1,0-1 0,0 0-1,0 0 1,3 0 38,222 128-416,-225-129 425,-1 1 0,1 0 0,0-1 0,-1 1 1,1 0-1,-1 1 0,0-1 0,0 0 0,0 1 1,0-1-1,0 1 0,0 0 0,-1 0 0,1-1 1,-1 1-1,1 0 0,-1 0 0,0 0 0,-1 0 1,1 1-1,0-1 0,-1 0 0,0 0 0,0 0 1,0 1-1,0-1 0,0 0 0,-1 0 0,1 0 1,-1 1-1,0-1 0,0 0 0,0 0 0,0 0 0,0 0 1,-2 0-10,-11 6 88,0-2 1,-1 0 0,0 0 0,0-2-1,-1 1 1,0-2 0,0-1 0,0 0-1,0 0 1,0-2 0,-1 0 0,1-1-1,0 0 1,-6-2-89,20 2 2,1 0-6,-18 1-240,0-1 0,0 0 0,0-1 0,-1-1-1,1-1 1,1-1 0,-1-1 0,0 0 0,1-1 0,-9-5 244,8-18-8894,18 11-107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8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337 135 15759,'32'-111'9219,"-33"111"-9148,0 1-1,1-1 1,-1 0-1,1 1 1,-1-1-1,0 0 0,1 0 1,-1 0-1,0 1 1,1-1-1,-1 0 1,0 0-1,1 0 1,-1 0-1,0 0 0,1 0 1,-1 0-1,0-1 1,1 1-1,-1 0 1,0 0-1,1 0 1,-1-1-1,1 1 0,-1 0 1,0-1-1,1 1 1,-1 0-1,1-1 1,-1 1-1,1-1 1,-1 1-1,1-1 0,-1 1 1,1-1-1,0 1 1,-1-1-1,1 0 1,0 1-1,-1-1 1,1 1-1,0-1 0,0 0 1,0 1-1,-1-1 1,1 0-1,0 1 1,0-1-1,0 0 1,0 1-1,0-1 0,0 0 1,0 1-1,1-1 1,-1 0-1,0 1 1,0-1-1,0 0 1,1 1-1,-1-1 0,0 0 1,1 1-1,-1-1 1,0 1-1,1-1-70,-47 36 3210,17-8-3210,1 2 0,2 0 0,1 2 0,1 0 0,2 2 0,1 0 0,1 2 0,2 0 0,2 1 0,1 1 0,2 0 0,2 1 0,1 0 0,2 1 0,1 0 0,3 0 0,1 1 0,1 22 0,4-47-222,1 0 0,0 0 0,1-1-1,0 1 1,1-1 0,1 0 0,0 0 0,6 9 222,-5-11-450,1 0 0,1 0 0,0-1 0,0 0 0,1 0 0,1-1 0,-1 0 1,2-1-1,-1-1 0,1 0 0,0 0 0,1-1 0,0 0 0,0-2 0,1 1 0,-1-1 0,1-1 1,0-1-1,0 0 0,0 0 0,1-2 0,2 0 450,18 0-6774</inkml:trace>
  <inkml:trace contextRef="#ctx0" brushRef="#br0" timeOffset="343.417">700 348 16784,'-5'-79'2712,"-20"27"5938,22 50-7899,0 22 2831,13 7-3553,1 0-1,1-1 1,2 0 0,0-1 0,2 0 0,0-2 0,2 1-1,1-2 1,0-1 0,7 5-29,31 35-570,2-2 0,3-2 0,2-4 1,21 11 569,-81-60-608,1 0 0,-1-1 0,1 1 0,0-1 0,1-1 0,-1 1 0,0-1 1,1 1-1,-1-2 0,1 1 0,0-1 0,-1 1 0,1-2 0,0 1 1,2-1 607,-6-2-64,1 0 0,-1-1 1,0 0-1,1 1 1,-1-1-1,-1 0 1,1 0-1,0 0 1,-1 0-1,1-1 0,-1 1 1,0 0-1,0-1 1,0 1-1,-1 0 1,1-1-1,-1 1 1,0-1-1,0 1 0,0-1 1,0 0 63,1-55 2087,-2 0 1,-2 0-1,-3 1 0,-3 0 1,-12-42-2089,21 97 60,0-1 0,0 0 0,-1 0 0,1 0 0,-1 1 0,0-1 0,0 0-1,0 1 1,-1-1 0,1 1 0,-1-1 0,0 1 0,0 0 0,0 0-1,-1 0 1,1 0 0,0 0 0,-1 0 0,0 1 0,0-1 0,0 1-1,0 0 1,0 0 0,0 0 0,-1 0 0,1 0 0,-1 1 0,1-1-1,-1 1 1,0 0 0,1 0 0,-1 1 0,0-1 0,0 1 0,1 0-1,-1 0 1,0 0 0,0 0 0,0 0-59,-6 6 0,0 1 0,0-1 0,0 1 0,1 1 0,0 0 0,1 0 0,0 1 0,0 0 0,1 0 0,-6 10 0,-18 27 0,2 1 0,2 2 0,2 0 0,2 2 0,-7 28 0,-1 41-2709,22 1-3892,9-79-3083</inkml:trace>
  <inkml:trace contextRef="#ctx0" brushRef="#br0" timeOffset="610.72">1578 823 23766,'0'0'5157,"0"0"-3363,0 0-96,0 0-1346,0 0-352,0 0 0,0 0 0,0 0 0,-19 58 0,6-13 0,0 1 0,8-4 0,5-4-128,0-2-2370,11-4-2723,0-7-7143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5.2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65 170 15471,'4'-15'3101,"0"0"-2355,13-48 1744,3 18 1945,-1 13-415,-14 70-2365,-11-1-1514,-1-1 1,-2 1-1,-1-1 0,-2-1 1,-7 13-142,-14 43 142,24-59-147,0 0-1,2 0 1,2 1 0,1 0-1,1 28 6,3-53-190,0 0-1,1 0 1,0 0-1,1 0 1,0 0-1,0 0 1,1 0-1,0-1 1,0 1-1,1-1 1,0 0-1,0 0 0,0 0 1,1-1-1,0 0 1,1 1-1,-1-2 1,1 1-1,0-1 1,1 0-1,-1 0 1,1 0-1,0-1 1,0 0-1,0-1 1,1 1-1,-1-2 1,1 1-1,7 1 191,104 16-8198,-38-20-212,-31-2-51</inkml:trace>
  <inkml:trace contextRef="#ctx0" brushRef="#br0" timeOffset="783.016">741 576 9097,'11'-18'3320,"3"-5"-2219,39-94 3927,-50 111-4692,-1 0 0,1 0 0,-1-1 0,-1 1 0,1 0 0,-1-1 0,0 0 0,-1 1 0,0-1 0,0 1 0,0-1 0,-1 1 0,0-1 0,0 0 0,0 1 0,-1 0 0,0-1 0,0 1 0,-1 0 0,0 0 0,0 0 0,0 1 0,-1-1 0,0 1 0,0 0 0,0 0 0,-1 0 0,1 0 0,-1 1 0,0-1 0,-1 1 0,1 1 0,-1-1 0,1 1 0,-3-1-336,-1 2 59,0 1 0,0-1 0,0 1 0,0 1 0,-1 0 0,1 0 0,0 1 0,0 0 0,0 0 0,0 1 0,0 0 0,0 1 0,0 0 0,1 1 0,-1-1 0,1 2 0,0-1 0,0 1 0,1 0 0,-1 1 0,1 0 0,0 0 0,-1 2-59,-4 3-27,1 0 0,0 1-1,1 1 1,0 0 0,1 0 0,1 1 0,0 0 0,0 1-1,2-1 1,0 1 0,0 1 0,2-1 0,0 1 27,1-7-116,1 0 0,1 1 1,0-1-1,0 0 0,0 1 1,2-1-1,-1 0 0,1 1 1,0-1-1,1 0 0,0 0 1,0 0-1,1 0 0,1 0 1,-1 0-1,1-1 0,1 0 1,-1 0-1,1 0 0,1 0 1,0-1-1,0 0 0,0 0 1,1 0-1,0-1 0,0 0 1,0 0-1,1-1 0,0 0 1,0 0-1,0-1 0,1 0 1,0-1-1,-1 0 0,1 0 1,2 0 115,-4-3 23,0 1 0,0-2 0,0 1 0,0-1 0,-1 0 0,1-1 0,0 1 0,-1-1 0,1 0 0,-1-1 0,1 0 0,-1 0 0,0 0 0,-1-1 0,1 0 0,0 0 0,-1 0 0,0-1 0,0 0 0,0 0 0,-1 0 0,0 0 0,0-1 0,0 0 0,0 1 0,1-7-23,28-45 793,-4-2-1,-2-1 1,-2-1 0,-4-1 0,1-9-793,-22 71 2,-3 22-244,1 0-1,1 0 1,2 0 0,0 1-1,1-1 1,1 0-1,1-1 1,1 1 0,1-1-1,8 19 243,27 26-3168,-39-63 2787,1 0 0,0 0 0,0 0 0,1 0 0,-1-1 0,1 0 0,-1 1-1,1-1 1,0-1 0,-1 1 0,1-1 0,0 1 0,0-1 0,0 0 0,0 0 0,1-1 0,0 1 381,84-16-4602,-7-32 4420,55-84 5158,119-184 5252,-239 283-8957,-33 37-449,4 6-786,1 1 0,0 1 0,1 0 0,0 0 0,1 1 0,0 0 0,1 1 0,0 3-36,-1 0-25,2-1-1,0 2 0,1-1 0,1 1 0,0 0 1,2 0-1,0 0 0,1 0 0,1 1 0,1-1 1,1 0-1,2 16 26,-2-27-74,1 0 1,-1 0 0,1-1-1,1 1 1,0-1 0,0 0 0,0 0-1,1 0 1,0 0 0,0 0-1,1-1 1,0 0 0,0 0-1,0 0 1,1 0 0,-1-1-1,2 0 1,-1 0 0,0-1-1,1 0 1,0 0 0,0 0 0,0-1-1,0 0 1,1 0 0,-1-1-1,1 0 1,0-1 0,-1 1-1,1-1 74,12-3 18,-1 0-1,1-2 0,-1 0 0,0-1 1,0 0-1,-1-2 0,0 0 0,0-2 1,0 0-1,-1 0 0,-1-2 1,1 0-1,-2-1 0,0 0 0,0-1 1,-1-1-1,8-11-17,-4 9 169,-1-1 1,0-1-1,-1 0 1,-1-1-1,-1-1 0,-1 0 1,-1-1-1,0 0 1,-2-1-1,0 0 0,-2-1 1,0 0-1,-2 0 1,0-1-1,0-15-169,-5 37 0,-1 1 0,0-1 0,0 1 0,0 0 0,0-1 0,-1 1 0,1-1 0,0 1 0,0 0 0,-1-1 0,1 1 0,-1 0 0,1-1 0,-1 1 0,0 0 0,1 0 0,-1 0 0,0-1 0,0 1 0,0 0 0,0 0 0,0 0 0,0 0 0,0 1 0,0-1 0,-1 0 0,1 0 0,0 1 0,0-1 0,-1 0 0,1 1 0,0 0 0,-1-1 0,1 1 0,0 0 0,-1-1 0,1 1 0,0 0 0,-1 0 0,1 0 0,-1 0 0,1 1 0,0-1 0,-1 0 0,1 0 0,-1 1 0,1-1 0,0 1 0,0-1 0,-1 1 0,0 0 0,-4 2 0,0 0 0,0 0 0,0 1 0,1 0 0,-1 0 0,1 0 0,0 0 0,0 1 0,1 0 0,-1 0 0,1 0 0,0 1 0,0-1 0,1 1 0,0 0 0,0 0 0,0 0 0,0 0 0,1 1 0,0-1 0,1 1 0,0-1 0,0 1 0,0 0 0,0-1 0,1 1 0,1 5 0,0 13 0,1 0 0,1-1 0,1 1 0,1-1 0,1 0 0,2 0 0,0 0 0,3 6-85,25 106-1052,-36-133 1084,-1 0 1,1 1-1,-1-1 1,0 0 0,0 0-1,0 1 1,0-1-1,0 0 1,-1 0 0,1 0-1,-1-1 1,0 1-1,0 0 1,0-1 0,0 1-1,0-1 1,-1 1 0,1-1-1,-1 0 1,0 0-1,1 0 1,-1-1 0,0 1-1,0-1 1,0 1-1,0-1 1,0 0 0,-1 0-1,1 0 1,0-1 0,0 1-1,-2-1 53,-111 3-619,110-4 381,-1 0 0,1-1-1,0 1 1,0-1 0,0-1 0,0 1-1,0-1 1,0 0 0,1 0 0,0-1 0,-1 0-1,1 0 1,0 0 0,-2-3 238,-8-21-4023,13-6-3385,8 9-3327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1.89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140 254 17841,'-15'-8'3454,"-50"-24"-246,5 14 2990,97 16-4821,34 2-1247,-3 2-26,0-3 0,-1-4-1,1-2 1,0-3-104,-1-12 100,-65 22-99,0-1 1,0 0-1,0 0 1,0 0-1,0 0 1,0 0-1,0 0 1,-1 0-1,1-1 1,0 1-1,-1-1 1,1 1-1,-1-1 1,0 0-1,1 1 0,-1-1 1,0 0-1,0 0 1,0 0-1,0 0 1,0 0-1,-1 0 1,1 0-1,0 0 1,-1 0-1,0-1 1,0 1-1,1 0 1,-1 0-1,0-1-1,-2 2 0,1 0 0,0-1 0,0 1 0,0 0 0,-1 0 0,1 0 0,-1 0 0,1 0 0,-1 1 0,1-1 0,-1 0 0,1 1 0,-1-1 0,1 1 0,-1-1 0,0 1 0,1 0 0,-1 0 0,0 0 0,0 0 0,1 0 0,-1 0 0,0 0 0,1 0 0,-1 1 0,0-1 0,1 1 0,-1-1 0,1 1 0,-1 0 0,1 0 0,-1-1 0,1 1 0,-1 0 0,1 0 0,0 0 0,0 1 0,-1-1 0,1 0 0,-1 1 0,-6 11 0,-1 1 0,2 0 0,0 0 0,0 0 0,1 1 0,1-1 0,1 2 0,0-1 0,0 0 0,2 1 0,0 0 0,1 14 0,-3 6-877,2-1 1,2 0-1,1 1 0,2-1 1,1 0-1,2 0 0,1 0 1,2-1-1,12 31 877,-7-37-7805</inkml:trace>
  <inkml:trace contextRef="#ctx0" brushRef="#br0" timeOffset="346.354">883 291 19859,'0'-78'2370,"1"77"-2232,0 1 1,-1-1-1,1 0 1,-1 0-1,0 1 1,1-1-1,-1 0 0,1 0 1,-1 1-1,0-1 1,0 0-1,0 0 0,1 0 1,-1 0-1,0 0 1,0 1-1,0-1 1,0 0-1,0 0 0,0 0 1,-1 0-1,1 0 1,0 1-1,0-1 1,-1 0-1,1 0 0,0 0 1,-1 1-1,1-1 1,-1 0-1,1 0 0,-1 1 1,1-1-1,-1 0 1,1 1-1,-1-1 1,0 1-1,1-1 0,-1 1 1,0-1-1,0 1 1,1-1-1,-1 1 0,0 0 1,0-1-1,0 1 1,1 0-1,-1 0 1,0 0-1,0-1 0,0 1 1,0 0-1,0 0 1,1 0-1,-1 1 1,0-1-1,0 0-138,-25 31 2525,12-5-2560,1 0 0,1 1-1,2 0 1,0 1 0,2 0-1,2 1 1,0 0 0,2 0-1,1 0 1,1 0 0,1 1-1,2-1 1,4 23 35,-5-49-115,-1 0-1,1-1 1,1 1 0,-1 0-1,0-1 1,1 1-1,-1 0 1,1-1 0,0 1-1,0-1 1,0 1 0,0-1-1,0 1 1,0-1-1,1 0 1,-1 1 0,1-1-1,0 0 1,0 0 0,-1 0-1,1 0 1,1-1-1,-1 1 1,0 0 0,0-1-1,1 0 1,-1 1 0,0-1-1,1 0 1,-1 0-1,1 0 116,0-3 4,-1 0-1,0 1 0,0-1 0,1 0 0,-1 0 1,-1 0-1,1-1 0,0 1 0,0 0 0,-1-1 1,0 1-1,1-1 0,-1 0 0,0 1 0,0-1 0,0 0 1,-1 1-1,1-1 0,-1 0 0,1-3-3,0 2 54,8-32 498,-8 22-380,1 1-1,0-1 1,1 1-1,1 0 1,0 0-1,1 0 1,0 1 0,1-1-1,0 1 1,1 0-1,0 1 1,1 0-1,0 0 1,1 1-1,0 0 1,1 0-1,0 1 1,0 0-1,2 1-171,-7 6 8,0 0-1,1 1 0,-1 0 1,0 0-1,1 0 0,-1 1 0,1 0 1,-1 0-1,1 0 0,-1 1 1,1 0-1,-1 0 0,1 0 0,-1 0 1,0 1-1,0 0 0,0 0 1,0 1-1,0-1 0,0 1 0,-1 0 1,1 1-1,-1-1 0,1 1-7,4 4 6,1 1-1,-1-1 1,-1 2-1,0-1 1,0 1-1,-1 0 1,0 1-1,-1 0 1,0 0-1,0 2-5,22 88-3903,4 10-6255,-21-90-3359</inkml:trace>
  <inkml:trace contextRef="#ctx0" brushRef="#br0" timeOffset="991.165">1594 377 14638,'0'-13'3256,"0"-37"-619,-1 37 2385,-2 17-3690,0 14-895,2-11-374,1-1 1,0 1 0,0 0-1,0 0 1,1-1 0,0 1-1,1-1 1,-1 1-1,1-1 1,0 1 0,1-1-1,0 0 1,0 0 0,0 0-1,0 0 1,1-1 0,0 1-1,0-1 1,1 0-1,-1 0 1,1-1 0,0 1-1,1-1 1,-1 0 0,1-1-1,-1 1 1,1-1-1,0 0 1,1 0 0,-1-1-1,0 0 1,1 0 0,-1-1-1,1 1 1,-1-1-1,1-1 1,5 1-64,-5-5 126,1-1-1,-1 0 1,0 0-1,-1 0 1,1-1 0,-1 0-1,0 0 1,-1 0-1,1-1 1,-1 0-1,-1 0 1,1-1 0,-1 1-1,0-1 1,-1 0-1,0 0 1,0 0 0,-1 0-1,0 0 1,1-8-126,-3 14 29,19-98 362,-19 98-387,0-1 1,0 1-1,0-1 0,-1 0 1,1 1-1,-1-1 0,1 1 1,-1-1-1,0 1 0,0 0 0,0-1 1,0 1-1,-1 0 0,1-1 1,-1 1-1,1 0 0,-1 0 0,0 0 1,1 0-1,-1 1 0,0-1 1,0 0-1,0 1 0,-1 0 1,1-1-1,0 1 0,-1 0 0,1 0 1,0 0-1,-1 0 0,1 1 1,-1-1-1,0 1 0,1-1 0,-1 1 1,1 0-1,-1 0-4,-13 2 0,0 0 0,0 1 0,0 1 0,0 0 0,1 1 0,0 1 0,0 1 0,0 0 0,1 0 0,0 2 0,1 0 0,0 0 0,0 1 0,1 1 0,0 0 0,0 1 0,2 0 0,0 0 0,0 2 0,3-7-192,1 1 1,0 0-1,1 0 1,-1 0-1,2 1 1,-1-1-1,1 1 1,0 1-1,1-1 1,0 0-1,1 1 1,0-1-1,0 1 1,1 0-1,1 0 0,-1 0 1,1 0-1,1-1 1,0 1-1,0 0 1,1 0-1,1-1 1,-1 1-1,1-1 1,1 0-1,0 0 1,0 0-1,1 0 0,0-1 1,0 0-1,1 0 1,0 0-1,5 4 192,1-3-529,0 0-1,0-1 0,1-1 0,0 0 1,1-1-1,0 0 0,-1-1 0,2-1 1,9 3 529,135 5-897,-146-13 1188,-1-1 0,1 0-1,-1-1 1,0 0 0,0-1-1,0-1 1,-1 1 0,1-2-1,-1 0 1,0 0 0,-1-1-1,0 0 1,0-1 0,0 0-1,-1 0 1,0-1-1,-1-1 1,0 1 0,0-1-1,-1-1 1,0 1 0,3-8-291,5-12 677,-2 0 1,0 0-1,-2-1 0,-2-1 1,0 1-1,-2-2 1,-2 1-1,0-5-677,-2-32 171,-12 90-171,2 22 0,1 0 0,3 0 0,1 1 0,5 38 0,-2-4 0,0-12-1335,9-116 1287,-5 29 74,52-193 733,-53 203-723,1 0-1,0 1 0,1-1 0,0 1 0,0 0 0,1 1 1,0 0-1,1 0 0,0 0 0,0 1 0,1 0 0,0 1 0,1 0 1,0 0-1,0 1 0,0 0 0,5-1-35,41-1-2646,-52 9 2014,1 1 0,-1-1 0,0 1-1,1 0 1,-1 0 0,0 0 0,0 1 0,0-1-1,-1 1 1,1 0 0,0 0 0,-1 1 0,0-1-1,0 1 1,2 3 632,9 12-10164</inkml:trace>
  <inkml:trace contextRef="#ctx0" brushRef="#br0" timeOffset="1743.514">2621 374 15855,'0'0'3160,"0"0"-1217,0 0 1,0 0-455,0 0-864,14 6-412,99 43 284,-108-46-346,1 0 0,-1 0 1,1 0-1,0-1 1,0 0-1,0 0 0,0-1 1,0 0-1,1 0 0,-1 0 1,0-1-1,0 0 0,1 0 1,-1 0-1,0-1 1,1 0-1,-1 0 0,0-1 1,0 1-1,0-1 0,0-1 1,0 1-1,-1-1 1,1 0-1,-1 0 0,0-1 1,0 0-1,0 0 0,0 0 1,0 0-1,3-5-151,11-74 1359,-19 81-1330,0 0 0,0-1 0,0 1 0,0 0 0,-1-1 0,1 1 1,0 0-1,-1-1 0,0 1 0,1 0 0,-1 0 0,0 0 0,0-1 0,0 1 1,-1 0-1,1 0 0,0 0 0,-1 1 0,1-1 0,-1 0 0,0 0 1,0 1-1,1-1 0,-1 1 0,0 0 0,0 0 0,0-1 0,0 1 0,-1 0 1,1 1-1,0-1 0,0 0 0,-1 1 0,0-1-29,-8 2-9,0 1 0,-1 0-1,1 0 1,0 1 0,0 1 0,1 0 0,-1 0-1,1 1 1,0 0 0,0 1 0,0 0 0,1 1-1,0 0 1,0 0 0,1 1 0,0 0 0,0 1-1,1-1 1,0 2 0,1-1 0,0 1-1,0 0 1,1 0 0,0 0 0,1 1 0,0-1-1,1 1 1,0 0 0,-1 6 9,2-9-212,1 0 0,-1 0 0,2 0 0,-1 0 0,1 0 0,0 0 0,0 0 0,1 1 0,0-1-1,1 0 1,0 0 0,0-1 0,1 1 0,0 0 0,0-1 0,0 0 0,1 1 0,1-1 0,-1-1 0,1 1 0,0-1 0,0 1 0,1-2 0,0 1 0,0-1-1,0 1 1,1-2 0,-1 1 0,8 3 212,-2-2-212,1 1 1,-1-2-1,1 0 0,1-1 0,-1 0 0,0-1 0,1 0 1,0-1-1,0-1 0,0 0 0,0-1 0,-1 0 0,1-1 1,0-1-1,4 0 212,-3-2 241,-1 0 1,1-1-1,-1 0 1,0-1 0,0 0-1,0-1 1,-1-1-1,0 0 1,-1-1-1,0 0 1,0-1-1,-1-1 1,9-9-242,3-12 563,-1-1 1,-1-1-1,-2-1 1,-1 0-1,-2-2 1,-2 0-1,-1 0 0,-2-1 1,-1-1-1,-3 0 1,4-36-564,-4-48 256,-7 122-256,-1 0 0,0-1 0,0 1 0,1 0 0,-1 0 0,0 0 0,0 0 0,0 0 0,0 0 0,-1 1 0,1-1 0,0 0 0,0 0 0,0 1 0,-1-1 0,1 1 0,0-1 0,-1 1 0,1 0 0,0-1 0,-1 1 0,1 0 0,0 0 0,-1 0 0,1 0 0,-1 0 0,1 0 0,0 0 0,-1 1 0,1-1 0,0 0 0,-1 1 0,1-1 0,0 1 0,-1-1 0,1 1 0,0 0 0,0 0 0,0-1 0,0 1 0,0 0 0,0 0 0,0 0 0,0 0 0,0 0 0,0 0 0,0 1 0,1-1 0,-1 0 0,0 0 0,1 0 0,-1 1 0,1-1 0,-1 0 0,1 1 0,0-1 0,0 0 0,-1 1 0,-13 23 0,1 1 0,1 0 0,2 1 0,0 0 0,2 1 0,1 0 0,1 0 0,1 1 0,2-1 0,0 1 0,3 0 0,0 0 0,4 23 0,-4-39 0,15 528-1356,-29-453-3083,7-55-220,2-1-4329,4-17 1621</inkml:trace>
  <inkml:trace contextRef="#ctx0" brushRef="#br0" timeOffset="2118.667">3265 674 9225,'2'-16'2115,"4"-46"3881,-4 18 2906,15 53-7412,5 2-1412,1-1 1,0 0-1,1-2 1,0-1-1,0-2 1,6 1-79,72 21-39,-93-24 38,-1 1 1,1 0-1,-1 1 0,0 0 1,0 0-1,-1 1 0,1 0 1,-1 0-1,-1 0 0,1 1 1,-1 0-1,0 1 0,-1 0 1,1-1-1,-2 1 0,2 4 1,0-4-43,0-1 0,0 0 1,0 1-1,1-2 0,0 1 0,1-1 0,-1 0 0,1-1 0,0 0 0,1 0 0,-1-1 0,1 0 0,0 0 1,0-1-1,0 0 0,0 0 0,0-1 0,1-1 0,-1 0 0,1 0 0,-1 0 0,1-1 0,0-1 0,-1 0 0,1 0 1,8-3 42,-13 3 95,0-1 1,0 0 0,0-1 0,0 1 0,0-1 0,0 0 0,0 0 0,-1-1-1,0 1 1,1-1 0,-1 0 0,-1 0 0,1 0 0,-1-1 0,1 0-1,-1 1 1,-1-1 0,1 0 0,-1 0 0,1 0 0,-1-1 0,-1 1 0,1 0-1,0-5-95,7-137 2590,-9 137-2561,-1 1 0,0-1 0,0 1 0,-1-1 0,0 1 0,-1 0 0,0 0 0,0 0 0,-1 0 0,0 1 0,0-1 1,-1 1-1,-1 0 0,1 0 0,-1 1 0,0 0 0,-1 0 0,0 0 0,0 1 0,0 0 0,-1 0 0,0 1 0,0 0 1,0 0-1,-1 1 0,1 0 0,-1 1 0,0-1 0,-5 0-29,-106 12-3190,116-7 2980,0 0-1,-1 1 0,1-1 0,0 1 0,0 0 1,1 0-1,-1 1 0,0-1 0,1 1 1,-1 0-1,1 0 0,0 0 0,0 0 1,0 0-1,1 1 0,-1 0 0,1-1 1,-1 1-1,1 0 0,1 0 0,-1 0 1,0 0-1,1 0 0,0 1 0,0-1 0,0 2 211,1 29-6293,6 0-4464</inkml:trace>
  <inkml:trace contextRef="#ctx0" brushRef="#br0" timeOffset="2462.416">4313 496 23126,'5'-16'2391,"19"-71"1245,-30 87-2179,-3 10-1424,1 2-1,1-1 1,0 1-1,0 0 1,1 1-1,1-1 1,0 1-1,0 0 1,2 1-1,0-1 1,0 1-33,-16 197 13,15-106-1766,-3-177 1422,8 50 506,1-1 0,1 1 1,1 1-1,1-1 1,0 0-1,2 1 1,1 0-1,0 1 0,2 0 1,0 0-1,1 1 1,1 0-1,1 1 0,12-14-175,-20 26 0,1 1 0,-1-1 0,1 1 0,0 0 0,1 0 0,-1 0 0,1 1 0,0 0 0,0 1 0,0 0 0,0 0 0,1 0 0,-1 1 0,1 0 0,0 0 0,0 1 0,-1 0 0,1 0 0,0 1 0,0 0 0,0 0 0,2 1 0,-5 1-184,0-1 0,0 1 0,0 0 1,-1 0-1,1 1 0,-1-1 0,1 1 1,-1 0-1,0 0 0,0 0 0,0 1 1,0-1-1,-1 1 0,3 3 184,18 29-4183,-9-9-2263,1 4-7380</inkml:trace>
  <inkml:trace contextRef="#ctx0" brushRef="#br0" timeOffset="2851.45">4953 474 11691,'0'0'6684,"0"0"-4303,0 0-689,0 0 6,0 0-818,0 0-399,0 0 21,0 0 96,10 0-193,34 3-239,-20 44 725,-22-47-851,-1 1-1,1 0 1,-1-1 0,1 1-1,-1-1 1,1 1-1,-1-1 1,1 0 0,0 0-1,-1 0 1,1 0 0,-1 0-1,1 0 1,0 0-1,-1 0 1,1-1 0,-1 1-1,1 0 1,0-1-1,-1 0 1,1 1 0,-1-1-1,0 0 1,1 0-1,-1 0 1,0 0 0,1 0-1,-1 0 1,0 0-1,0 0 1,0 0 0,0-1-1,0 1 1,0 0 0,0-1-1,0 1 1,-1-1-1,1 1 1,0-2-40,21-62 2304,-21 63-2283,-1 0 0,1 0-1,0-1 1,-1 1 0,0 0-1,1 0 1,-1-1 0,0 1 0,0 0-1,0-1 1,0 1 0,-1 0-1,1-1 1,-1 1 0,1 0-1,-1 0 1,0 0 0,0-1 0,0 1-1,0 0 1,0 0 0,0 0-1,-1 0 1,1 1 0,-1-1-1,1 0 1,-1 1 0,0-1 0,1 1-1,-1-1 1,0 1 0,0 0-1,0 0 1,0-1 0,0 2-1,0-1 1,-1 0 0,1 0 0,0 1-1,0-1 1,-2 1-21,-10-1 0,0 1 0,0 1 0,0 0 0,-1 1 0,2 1 0,-1 0 0,0 1 0,0 0 0,1 1 0,0 1 0,0 0 0,1 1 0,-1 0 0,2 1 0,-1 0 0,1 1 0,0 0 0,1 1 0,-1 0 0,7-5 0,0 0 0,1 0 0,0 0 0,0 0 0,0 1 0,0-1 0,1 1 0,0 0 0,0-1 0,1 1 0,-1 0 0,1 0 0,1 0 0,-1 0 0,1 0 0,0 0 0,0 1 0,1-1 0,0 0 0,0 0 0,0 0 0,1-1 0,-1 1 0,2 0 0,-1-1 0,0 1 0,1-1 0,0 1 0,1-1 0,-1 0 0,1-1 0,0 1 0,0 0 0,0-1 0,1 0 0,3 2 0,7 7-305,1 0 0,1-2 0,0 0 0,1-1 0,0-1 0,0 0 0,1-2 0,0 0 0,0-1 0,0-1 0,1 0 1,0-2-1,0 0 0,0-1 0,0-2 0,18 0 305,10-11-4909,-21-6-1788,-12 1-2058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1.12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92 39 16912,'0'0'3523,"0"0"-784,0 0-454,0 0-876,0 0-485,-4 16-145,-27 110 97,26-111-835,-44 162-100,48-167-73,0 0 0,0-1 0,1 1-1,1 0 1,0-1 0,0 1 0,0-1 0,2 1 0,-1-1 0,1 1 0,0-1 0,1 0-1,0-1 1,0 1 0,1-1 0,0 1 0,6 5 132,-3-5-164,0-1-1,0 0 1,1-1 0,0 0 0,0 0-1,0-1 1,1 0 0,0-1 0,1 0-1,-1-1 1,1 0 0,-1 0-1,6 0 165,-10-3 32,0 1-1,0-1 0,1 0 0,-1 0 0,0-1 0,1 0 0,-1 0 1,0-1-1,1 0 0,-1 0 0,0 0 0,0 0 0,0-1 1,0 0-1,0-1 0,0 1 0,0-1 0,-1-1 0,1 1 0,-1 0 1,0-1-1,0 0 0,0-1 0,2-2-31,5-13 461,0 0-1,-2 0 0,0-1 1,-1 0-1,-1-1 1,-1 0-1,-2 0 1,0-1-1,-1 1 0,-1-1 1,-1 0-1,-1-19-460,0 27 90,0-122 771,-1 130-834,-1 0 1,0 1-1,0-1 1,-1 1 0,0-1-1,0 1 1,-1 0-1,1-1 1,-1 1-1,0 1 1,-1-1 0,0 0-1,0 1 1,0 0-1,0 0 1,-1 0-1,0 0 1,-4-2-28,4 4-151,0 0 0,-1 0 0,1 1 0,-1 0 0,0 0 0,0 1-1,0-1 1,0 1 0,0 0 0,0 1 0,0 0 0,0 0 0,0 0 0,0 0 0,0 1 0,0 0 0,-6 2 151,0 1-702,-1 0 0,1 0 0,0 1 0,0 1 0,1 0 0,-1 1 0,1 0 0,1 0 0,-1 1 0,1 1 0,1 0 0,-4 4 702,-11 19-8002</inkml:trace>
  <inkml:trace contextRef="#ctx0" brushRef="#br0" timeOffset="264.097">734 763 26041,'0'0'4420,"0"0"-3011,0 0-512,0 0-897,0 0 0,-43-83 0,28 70 0,5 3 0,-1-3 0,5 6-160,-1-2-1346,2 6-1729,5 2-4612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30.18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231 0 9545,'0'0'6951,"0"0"-3973,0 0-522,0 0-96,0 0-818,0 0-404,2 18 233,6 122 423,-56 247-662,38-335-1787,-2 55-6628,17-89 2243,5-7-1398</inkml:trace>
  <inkml:trace contextRef="#ctx0" brushRef="#br0" timeOffset="412.477">180 431 11435,'-9'-16'1724,"-31"-51"59,36 63-1420,1 0 1,-1 0-1,-1 0 0,1 1 0,0 0 1,-1 0-1,0 0 0,1 0 0,-1 0 0,0 1 1,-1 0-1,1 0 0,0 1 0,-1-1 1,1 1-1,0 0 0,-1 1 0,1-1 1,-1 1-1,0 0 0,1 1 0,-1-1 0,1 1 1,-3 1-364,8-2 54,-1 1-1,1 0 1,-1 0 0,1 0 0,-1 0 0,1 0-1,0 0 1,0 0 0,0 0 0,-1-1 0,1 1-1,0 0 1,0 0 0,0 0 0,0 0 0,0 0 0,1 0-1,-1 0 1,0 0 0,0 0 0,1 0 0,-1 0-1,0 0 1,1 0 0,-1 0 0,1-1 0,-1 1-1,1 0 1,0 0 0,-1-1 0,1 1 0,0 0-1,-1-1 1,1 1 0,0 0 0,0-1 0,0 1 0,0-1-1,-1 0 1,1 1 0,0-1 0,0 0 0,0 1-1,0-1 1,0 0 0,0 0 0,0 0 0,0 0-1,0 0 1,0 0-54,26 10 297,0-1 0,1-2-1,0-1 1,0-1 0,0-2 0,1 0-1,-1-2 1,1-1 0,-1-2-1,1 0-296,48 0 55,-75 2-55,-1 0 1,1 1 0,-1-1 0,1 0-1,-1 1 1,1-1 0,-1 1-1,0-1 1,1 1 0,-1 0-1,0-1 1,1 1 0,-1 0-1,0 0 1,0 0 0,0 0-1,0 0 1,0 0 0,0 1-1,0-1 1,0 0 0,0 0-1,0 1 1,-1-1 0,1 0-1,-1 1 1,1-1 0,-1 1-1,1-1 1,-1 1 0,0-1-1,0 1 1,1-1 0,-1 1 0,0-1-1,-1 1 0,-3 66-43,2-54 35,0-6-70,0-1 0,0 1 0,1 0 0,-1-1 0,2 1 0,-1 0 0,1 0 0,1 0 0,-1 0 0,1-1 0,1 1 0,-1 0 0,1-1 0,1 1 0,-1-1 0,1 1 0,1-1 0,-1 0 1,1-1-1,0 1 0,1 0 0,0-1 0,0 0 0,0 0 0,0-1 0,1 1 0,0-1 0,6 3 78,-6-5 10,1 0 1,-1 0-1,1-1 1,-1 0-1,1-1 1,0 1-1,0-1 1,0 0-1,0-1 1,0 0-1,-1 0 1,1 0-1,0-1 1,0 0-1,0-1 1,0 1 0,-1-1-1,1-1 1,0 1-1,-1-1 1,0 0-1,0 0 1,0-1-1,0 0 1,-1 0-1,1 0 1,-1-1-1,0 0 1,0 0-1,0 0 1,-1 0-1,0-1 1,0 0-1,1-3-10,5-10 367,-2-1 0,0 0 0,-1-1 0,0 0 0,-2 0 0,-1 0 0,-1 0 0,0-1-1,-2 0 1,0 1 0,-2-6-367,2 21-2,-1-1 0,0 1 0,0-1 0,-1 1 0,1-1 0,-2 1 0,1-1 0,-1 1 0,0 0 0,0-1 0,0 1 0,-1 0 0,0 1 0,0-1 0,-1 0 0,1 1 0,-1 0 0,-1 0 0,1 0 0,-1 0 0,1 1 0,-1 0 0,-1 0 0,1 0 0,-1 0 0,1 1 0,-1 0 0,0 0 0,0 1 0,0-1 0,0 1 0,-4 0 2,-60-3-2896,24 10-3433,21 2-3477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28.98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1 460 9865,'0'0'6460,"0"0"-4448,0 0-784,0 0 0,0 0-748,0 0-309,3 4-80,6 6-61,-3-2 56,1 1 0,-1-2 0,2 1 1,-1-1-1,1 0 0,0 0 0,0-1 0,1 0 1,0-1-1,0 0 0,0 0 0,0-1 1,1 0-1,0-1 0,0 0 0,0 0-86,-6-2 90,-1 0-1,1 0 0,-1 0 1,1-1-1,0 1 0,-1-1 1,1 0-1,-1 0 0,1 0 1,0-1-1,-1 1 1,1-1-1,-1 0 0,1 0 1,-1 0-1,1 0 0,-1-1 1,0 1-1,1-1 0,-1 0 1,0 0-1,0 0 0,0 0 1,-1-1-1,1 1 0,0-1 1,-1 0-1,0 1 0,0-1 1,0 0-1,0-1 0,0 1 1,0 0-1,-1 0 1,0-1-1,1 1 0,-1-1 1,0 0-90,2-9 446,0-1 1,-1 0 0,0 1-1,-1-1 1,-1 0-1,0 0 1,-1 0 0,0 0-1,-1 1 1,-1-1 0,0 0-1,-4-7-446,5 17 22,0 1-1,0 0 1,-1 0-1,1 0 1,-1 0-1,0 1 1,0-1-1,0 1 1,0-1-1,0 1 1,-1 0-1,1 0 0,-1 1 1,1-1-1,-1 1 1,1-1-1,-1 1 1,0 0-1,0 1 1,0-1-1,1 1 1,-1-1-1,0 1 1,0 1-1,0-1 1,0 0-1,0 1 1,0 0-1,1 0 0,-1 0 1,0 0-1,1 0 1,-1 1-1,1 0 1,-1 0-1,1 0 1,0 0-1,0 0 1,0 1-1,0-1 1,0 1-1,0 0 1,1 0-1,-1 0 1,0 1-22,-9 12-46,0 0 1,2 0 0,0 1 0,0 0 0,2 1-1,0 0 1,1 0 0,1 1 0,1 0 0,1 0-1,0 0 1,1 1 0,1-1 0,1 1 0,1 15 45,1-24-198,1 0 1,0-1 0,0 1 0,1-1-1,0 0 1,1 1 0,0-1 0,1-1-1,0 1 1,0-1 0,1 0 0,0 0 0,1-1-1,0 1 1,0-2 0,1 1 0,0-1-1,0 0 1,1 0 0,-1-1 0,2 0-1,-1-1 1,4 1 197,-5-1-576,2-1-1,-1 0 0,0 0 1,1-1-1,-1-1 0,1 0 1,0 0-1,0 0 1,0-1-1,0-1 0,0 0 1,0 0-1,0-1 0,0 0 1,0-1-1,4-1 577,33-22-7842,-30 10 1463</inkml:trace>
  <inkml:trace contextRef="#ctx0" brushRef="#br0" timeOffset="343.412">872 161 10025,'0'0'3753,"0"-13"-683,2-43-70,-2 52-2656,1 1 1,-1-1-1,0 0 0,-1 1 1,1-1-1,-1 1 0,0-1 1,1 1-1,-2-1 0,1 1 1,0-1-1,-1 1 0,1 0 1,-1-1-1,0 1 0,0 0 1,0 0-1,-1 1 0,1-1 1,-1 0-1,1 1 0,-1-1 1,0 1-1,0 0 0,0 0 1,0 0-1,-1 1 0,1-1 1,0 1-1,-1-1 0,1 1 1,-3 0-345,3 2 43,1 0 0,-1 0 0,0 0 0,1 1 0,-1-1 0,1 1 0,-1 0 0,1 0 1,0 0-1,-1 0 0,1 0 0,0 0 0,1 1 0,-1-1 0,0 1 0,1-1 1,-1 1-1,1 0 0,0-1 0,0 1 0,0 0 0,0 0 0,0 0 0,1 0 0,-1 0 1,1 1-44,-11 43 39,3 2 1,1-1 0,3 1 0,1 0 0,4 16-40,-7 93 35,-28 50-1343,-2-73-3742,19-53-3753,15-53 1319</inkml:trace>
  <inkml:trace contextRef="#ctx0" brushRef="#br0" timeOffset="610.541">1181 234 9929,'-3'-15'4373,"-6"-45"-775,0 31 1860,2 31-947,0 35-2234,-51 436 40,31-342-3762,7-46-6479,16-68 3269,3-4-1420</inkml:trace>
  <inkml:trace contextRef="#ctx0" brushRef="#br0" timeOffset="814.64">649 483 11755,'0'0'3555,"0"0"-1697,0 0 0,0 0-609,100 10 0,-48-6 65,7-2-289,6-2-417,3 0-191,0 0-225,-2-3-192,-4-7-224,-4 0-1346,-12-2-1857,-11 4-3236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5:00.04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1 196 19699,'0'0'1687,"0"0"-785,0 0 272,0 0-405,15-11-556,62-36-95,27 25-22,827-41-85,588 10-785,-1465 54-492,-48 8-1477,-30 0 164,-36 8-3523,-15 1-3277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5:00.3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1 312 22037,'16'1'3053,"54"-2"-2145,0-4-1,-1-2 1,66-16-908,-18 4 566,339-52 576,590-76 928,-696 118-5050,-1 19-3482,-285 10-1017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57.85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72 493 16816,'0'0'2386,"0"0"-331,0 0 204,0 0-663,0 0-838,0 0-358,0 0-165,19 37 822,-16-32-1037,1-1-1,0 1 1,0-1 0,1 0 0,-1 0-1,1 0 1,0 0 0,0-1-1,0 0 1,1 0 0,-1 0-1,1-1 1,-1 1 0,1-1-1,0-1 1,0 1 0,0-1 0,0 0-1,0-1 1,0 1 0,0-1-1,0 0 1,0-1 0,0 1-1,0-1 1,0-1 0,0 1-1,0-1 1,0 0 0,0 0 0,-1 0-1,1-1 1,-1 0 0,0 0-1,0-1 1,0 1 0,0-1-1,-1 0 1,1 0 0,-1-1-1,0 1 1,0-1 0,-1 0 0,1 0-1,-1-1-19,2 0 168,0-1 0,-1 0 0,0-1 0,0 1 0,0-1 0,-1 1 0,-1-1 0,1 0 0,-1 0 0,0 0 0,-1 0 0,0-1 0,0 1 0,-1 0 0,0-1 0,-1 1 0,0 0-168,-1 5 28,-1 0 1,1 0-1,-1 0 0,0 1 0,0-1 0,0 1 0,-1 0 0,1 0 0,0 0 0,-1 1 1,1-1-1,-1 1 0,0-1 0,0 1 0,1 1 0,-1-1 0,0 0 0,0 1 0,0 0 1,0 0-1,1 0 0,-1 0 0,0 1 0,0-1 0,0 1 0,1 0 0,-1 0 1,0 1-1,1-1 0,-3 1-28,-11 6 7,0 1 0,1 1-1,0 0 1,0 1 0,1 0 0,1 1 0,0 1 0,1 1 0,0 0 0,1 0 0,0 1 0,1 1 0,1 0-1,0 0 1,2 1 0,0 0 0,-4 11-7,8-17-143,1-1 1,-1 0-1,2 1 0,-1 0 0,1-1 1,1 1-1,0 0 0,1 0 0,0 0 0,0 0 1,1 0-1,2 7 143,-1-11-329,0 0 0,0 0 0,1 0 0,0-1 0,0 1 0,0-1 0,1 0 0,0 0 0,0 0 0,1 0 0,0-1 0,0 0 1,0 0 328,7 5-835,0-1 0,1-1 0,0 0 1,0-1-1,1 0 0,0-1 1,0-1-1,0 0 0,1-1 1,0 0-1,0-1 0,0-1 1,0 0-1,0-1 0,0-1 0,1 0 1,-1-2-1,0 1 0,0-2 1,0 0-1,0 0 0,-1-2 1,0 0-1,1 0 0,-1-1 0,-1-1 1,0 0-1,7-6 835,-2-1 154,-1-1 1,0-1-1,-2-1 0,0 0 0,0-1 0,6-13-154,-1-1 3003,-1-1 0,-2-1 0,-1 0 0,-2-1 0,10-36-3003,-15 11 6700,-21 56-3244,-15 21-2780,6 2-447,1 0 0,1 1 0,1 1 0,0 1 0,2 1 0,1 0 0,1 1 0,1 0 0,1 2 0,-7 18-229,17-38-19,-1 1 0,1 0-1,0 0 1,0 0 0,0 0 0,1 1-1,1-1 1,-1 0 0,1 0-1,0 1 1,1-1 0,-1 0 0,2 0-1,-1 1 1,1-1 0,0 0-1,0 0 1,1-1 0,0 1 0,0 0-1,1-1 1,-1 0 0,1 0-1,1 0 1,-1 0 0,1-1 0,0 1-1,1-1 1,-1 0 0,1-1-1,6 4 20,9 3-269,0-1 0,0-1 0,1-1 0,1-1 0,-1-1 0,1-1 0,0-1 0,1-1 0,-1-1 0,0-1 0,1-1 0,-1-1 0,1-1 0,-1-1 0,3-1 269,77-31-3974,-45-7-3007,-32 16-429</inkml:trace>
  <inkml:trace contextRef="#ctx0" brushRef="#br0" timeOffset="407.009">1323 372 6983,'7'-12'4350,"6"-10"-2911,-1 0 0,-1-1-1,-1 0 1,-1 0 0,-1-1 0,1-6-1439,15-123 7884,-31 238-4921,-79 250-965,35-154-3657,13 0-8801,35-152 1059,2-8 5861</inkml:trace>
  <inkml:trace contextRef="#ctx0" brushRef="#br0" timeOffset="674.186">1210 725 512,'-4'-18'9263,"-31"-111"-2927,31 120-5533,-1 0 0,-1 0-1,0 1 1,0 0 0,0 0-1,-1 1 1,0 0 0,-1 0-1,0 1 1,0-1 0,0 2-1,-1-1 1,1 1 0,-6-2-803,51 20 432,1-2 0,0-2 0,1-1 0,-1-2 0,2-2 0,-1-2 0,0-1 1,0-2-1,3-2-432,5 3 456,-45-1-449,1 1 1,-1-1-1,1 1 1,-1 0-1,0 0 1,1 0-1,-1 0 1,1 0-1,-1 1 1,0-1-1,1 1 1,-1-1-1,0 1 1,1 0-1,-1 0 1,0 0-1,0 0 1,0 0-1,0 0 0,0 1 1,0-1-1,0 1 1,0 0-1,0-1 1,-1 1-1,1 0 1,-1 0-1,1 0 1,-1 0-1,0 0 1,0 0-1,0 0 1,0 1-1,0-1 1,0 0-1,-1 1 1,1-1-1,-1 0 0,0 1 1,1 0-8,-2 12-16,0 0 1,-1 1-1,0-1 1,-2 0 0,1 0-1,-2-1 1,0 1-1,-2 3 16,-22 87-1926,27-42-2137,12-26-4323,-2-25 437</inkml:trace>
  <inkml:trace contextRef="#ctx0" brushRef="#br0" timeOffset="848.782">1891 92 16560,'-4'-84'2498,"-9"78"-224,2 4-352,-4 2-865,4 9-801,-7 2-224,7 11-32,-2 1-224,3 3-2082,1 2-3235,5-6-9225</inkml:trace>
  <inkml:trace contextRef="#ctx0" brushRef="#br0" timeOffset="1332.082">2170 510 15246,'2'-15'2600,"9"-76"1826,-16 87-744,-8 19-3395,12-13-50,-13 12-261,1 2 0,1-1 0,0 2 0,1-1-1,1 2 1,0-1 0,2 1 0,0 1 0,1 0 0,1 0-1,0 0 1,2 0 0,0 1 0,1 0 0,1 0 0,1 0-1,1 8 25,1-21-198,0 0 0,1-1 0,0 1 1,0-1-1,1 1 0,0-1 0,0 0 0,0 0 0,1 0 0,-1 0 0,2 0 0,-1-1 0,0 0 0,1 0 0,0 0 0,0-1 0,1 1 0,-1-1 0,1 0 0,0-1 0,0 1 0,0-1 1,1-1-1,-1 1 0,1-1 0,-1 0 0,1 0 0,0-1 0,5 1 198,97-9-319,-16-41 3426,-82 38-2753,0-1-1,-1 0 1,-1 0-1,0-1 1,0 0-1,-1 0 1,-1-1 0,0 0-1,0 0 1,-2-1-1,0 0 1,0 0-1,-1 0 1,-1 0-1,0-1 1,-1 0 0,-1 1-1,0-1 1,-1 0-1,-1 0 1,0 1-1,-2-7-353,2 15 3,-1 1 0,-1-1 0,1 1 0,-1 0 0,0-1 0,0 1 0,0 0 0,-1 1 0,0-1 0,0 1 0,0-1 0,0 1 0,-1 1 0,1-1 0,-1 0 0,0 1 0,0 0 0,0 0 0,-1 1 0,1-1 0,-1 1 0,1 1 0,-1-1 0,0 1 0,0 0 0,0 0-1,-1 0-2,-6-1-361,-1 1-1,1 1 1,0 0-1,0 1 1,0 0-1,0 1 0,0 0 1,0 1-1,0 0 1,1 2-1,-12 4 362,-40 41-8707,49-24-261</inkml:trace>
  <inkml:trace contextRef="#ctx0" brushRef="#br0" timeOffset="1781.266">2830 484 18898,'0'0'2808,"7"-13"-1249,19-38 10,-20 46 1154,-9 16-2878,-27 57 369,22-57-322,1 1 0,1 0 0,0 0 0,1 1 0,0-1 0,1 1 0,1 0-1,0 0 1,0 0 0,1 1 0,1-1 0,0 1 0,1-1 0,1 1 0,0-1 0,1 1 0,1 4 108,-1-14-60,1 0 0,0 0 0,0 0 0,0 0 0,0-1 0,1 1 0,-1-1 0,1 0 0,0 0 0,0-1-1,0 1 1,0-1 0,0 0 0,1 0 0,-1 0 0,1 0 0,-1-1 0,1 0 0,-1 0 0,1 0 0,0 0 0,0-1 0,0 0 0,-1 0 0,1 0 0,0-1 0,0 1-1,-1-1 1,1 0 0,0-1 0,-1 1 0,1-1 0,-1 0 0,0 0 0,1 0 0,-1-1 0,0 1 0,0-1 0,-1 0 0,1 0 0,0 0 0,-1-1 0,0 1 0,1-2 60,80-79 2159,-75 71-1883,0 1 1,1 0-1,0 1 0,0 0 1,1 1-1,1 0 0,0 1 1,0 0-1,1 1 0,0 0 1,0 1-1,1 1 0,0 0 1,0 1-1,0 0 0,1 1 1,-1 1-1,1 0 0,10 0-276,-16 5 58,-1 1 0,0 1-1,1-1 1,-1 2 0,-1-1 0,1 1-1,-1 0 1,1 0 0,-1 1 0,-1 0-1,1 0 1,-1 1 0,0 0 0,-1 0-1,0 0 1,0 1 0,0 0 0,-1 0-1,0 0 1,-1 0 0,0 0-1,0 1 1,0 0-58,29 52 92,-31-57-97,1 0 1,0 0-1,0 0 0,0 0 0,1 0 0,-1 0 0,1 0 0,0-1 0,0 0 1,0 1-1,1-1 0,-1 0 0,1-1 0,0 1 0,0-1 0,-1 1 1,2-1-1,-1 0 0,0-1 0,0 1 0,1-1 0,-1 0 0,0 0 1,1 0-1,-1 0 0,1-1 0,-1 0 0,1 0 0,0 0 0,-1 0 0,1-1 1,-1 0-1,0 0 0,1 0 0,-1 0 0,0-1 0,1 0 0,-1 0 1,0 0-1,0 0 0,0 0 0,-1-1 0,1 0 0,-1 0 0,3-2 5,0-4-204,-1-2 0,0 1 0,0 0 0,-1-1-1,0 0 1,-1 0 0,0 0 0,0-1 0,-2 1-1,1-1 1,-1 1 0,-1-1 0,0 1 0,-1-1-1,0 1 1,-1-2 204,-29-31-5885,-3 32-1261,0 7-5901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56.41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375 312 12620,'0'0'3400,"0"0"-1334,10-15-64,68-87 3492,-77 101-5427,0 1 0,0 0 0,0-1 0,0 1 0,0-1 1,0 1-1,-1-1 0,1 1 0,0-1 0,0 1 0,0-1 1,-1 0-1,1 0 0,0 1 0,-1-1 0,1 0 0,-1 0 1,1 0-1,-1 0 0,1 1 0,-1-1 0,1 0 0,-1 0 1,0 0-1,0 0 0,1 0 0,-1 0 0,0 0 0,0 0 1,0 0-1,0 0 0,0 0 0,0 0 0,-1 0 0,1 0 1,0 0-1,0 0 0,-1 0 0,1 0 0,-1 0 0,1 0 1,-1 0-1,1 0 0,-1 0 0,1 1 0,-1-1 0,0 0 1,1 0-1,-1 1 0,0-1 0,0 0 0,1 1 0,-1-1 1,0 1-1,0-1 0,0 1 0,0-1 0,0 1 0,0 0 1,0-1-1,0 1 0,0 0 0,0 0 0,0 0 0,0 0 1,0 0-1,0 0-67,-17 1 11,0 1 1,0 1 0,1 1-1,-1 0 1,1 1 0,0 1-1,1 1 1,-1 0-1,1 1 1,1 1 0,0 1-1,0 0 1,0 0-1,2 2 1,-1 0 0,1 0-1,-8 11-11,18-20-42,-1 0 1,1 0-1,0 0 0,0 0 0,0 0 0,0 1 0,1-1 0,0 1 0,-1 0 0,1 0 0,0 0 1,1 0-1,-1 0 0,1 0 0,0 0 0,0 1 0,0-1 0,0 0 0,1 1 0,-1-1 0,1 0 1,1 1-1,-1-1 0,0 1 0,1-1 0,0 0 0,0 1 0,1-1 0,-1 0 0,1 0 0,-1 0 1,1 0-1,2 2 42,10 5 7,0 0 1,0-1-1,1-1 0,0-1 1,0 0-1,1-1 1,0 0-1,1-1 0,0-1-7,2 2-2,21 6 24,-28-10-19,-1 0 1,0 1 0,0 0-1,0 1 1,0 0 0,-1 1-1,0 0 1,0 0 0,0 1-1,1 2-3,-10-8 16,0 0-1,-1 0 0,1 0 0,0 0 0,0 0 0,-1 0 0,1 0 0,-1 0 0,1 1 0,-1-1 0,1 0 0,-1 0 0,0 0 0,1 1 0,-1-1 0,0 0 0,0 0 0,0 1 0,0-1 0,0 0 0,0 0 0,-1 1 1,1-1-1,0 0 0,-1 0 0,1 0 0,0 0 0,-1 1 0,1-1 0,-1 0 0,0 0 0,1 0 0,-1 0 0,0 0 0,0 0 0,0 0 0,0 0 0,0-1 0,1 1 0,-2 0 0,1 0 0,0-1 0,0 1 1,0-1-1,0 1 0,0-1 0,0 1 0,-1-1 0,1 0 0,0 0 0,-1 1-15,-67 19 460,33-14-433,-1-1 0,1-2-1,-1-2 1,0-1 0,1-1-1,-1-3 1,-34-7-27,68 11-88,1 0 0,0 0-1,-1-1 1,1 1 0,0-1-1,-1 1 1,1-1 0,0 0 0,-1 0-1,1 0 1,0 0 0,0 0 0,0 0-1,0-1 1,0 1 0,0-1-1,1 1 1,-1-1 0,0 0 0,1 0-1,-1 0 1,1 1 0,0-2 0,-1 1-1,1 0 1,0 0 0,0 0-1,0-1 89,27-10-7607,-3 10-544</inkml:trace>
  <inkml:trace contextRef="#ctx0" brushRef="#br0" timeOffset="845.161">743 469 10378,'0'0'1745,"0"0"-303,0 0 362,0 0-325,0 0-358,0 0-123,4 6-288,-3-3-664,0-1-1,0 0 0,1 0-1,-1 0 1,0 0 0,1 0 0,-1 0-1,1-1 1,-1 1 0,1 0-1,0-1 1,0 1 0,0-1 0,0 0-1,0 0 1,0 1 0,0-1-1,0-1 1,0 1 0,0 0 0,1 0-1,-1-1 1,0 1 0,1-1-1,-1 0 1,1 0-45,10 1 353,0-2 1,0 1-1,0-2 1,0 0-1,-1 0 0,1-1 1,-1-1-1,1 0 1,-1-1-1,0 0 0,-1 0 1,1-2-1,-1 1 1,0-1-1,-1-1 0,0 0 1,0-1-1,0 0 1,-1 0-1,2-3-353,-9 9 62,-1 1-1,1-1 0,0 0 1,0 1-1,-1-1 1,0 0-1,0 0 1,0 0-1,0 0 1,0 0-1,0 0 0,-1-1 1,1 1-1,-1 0 1,0 0-1,0 0 1,0 0-1,0-1 1,-1 1-1,0 0 1,1 0-1,-1 0 0,0 0 1,0 0-1,0 0 1,-1 0-1,1 0 1,-1 1-1,0-1 1,0 0-1,0 1 1,0 0-1,0-1 0,0 1 1,0 0-1,-1 0 1,1 0-1,-1 0 1,0 1-1,0-1 1,1 1-1,-1-1 0,0 1 1,0 0-1,-1 0-61,-7-2-53,1 0 0,0 0 0,-1 2 0,0-1 0,1 1 0,-1 1 0,0 0 0,0 0-1,1 1 1,-1 1 0,0-1 0,1 2 0,-1 0 0,1 0 0,0 0 0,0 2 0,0-1-1,1 1 1,-1 0 0,1 1 0,0 0 0,1 1 0,0 0 0,0 0 0,0 1 0,1 0 0,0 0-1,0 0 1,1 1 0,0 0 0,1 1 0,0-1 0,0 1 0,1 0 0,1 0 0,-1 0 0,2 1-1,-2 8 54,3-10-236,0-1-1,2 1 1,-1-1-1,1 1 0,0-1 1,0 0-1,1 1 1,0-1-1,1 0 0,0 0 1,0-1-1,1 1 1,0-1-1,0 1 1,1-1-1,-1 0 0,2-1 1,-1 1-1,1-1 1,0 0-1,0 0 0,0-1 1,1 0-1,0 0 1,3 1 236,7 4-342,1-1 0,0 0 1,1-2-1,0 0 0,0-1 1,1-1-1,-1-1 0,1 0 1,0-2-1,0 0 0,0-2 1,0 0-1,0-1 0,1-1 342,-12 2 59,0-2-1,0 0 1,0 0 0,0 0-1,-1-1 1,1 0-1,-1-1 1,0 0 0,1 0-1,-2-1 1,1 0-1,4-4-58,-1-1 558,-1-1 0,0 0 0,-1 0-1,-1-1 1,0 0 0,0-1 0,-1 1-1,-1-1 1,0-1 0,0 1 0,1-10-558,22-78 3128,-4-2 1,7-66-3129,-25 126 352,5-64 710,-12 107-1058,0 0 0,0 0-1,-1 1 1,1-1 0,0 0 0,0 0-1,-1 0 1,1 1 0,0-1 0,0 0-1,-1 0 1,1 0 0,0 0 0,-1 0-1,1 1 1,0-1 0,0 0 0,-1 0 0,1 0-1,0 0 1,-1 0 0,1 0 0,0 0-1,-1 0 1,1 0 0,0 0 0,0 0-1,-1-1 1,1 1 0,0 0 0,-1 0-1,1 0 1,0 0 0,0 0 0,-1-1-1,1 1 1,0 0 0,0 0 0,-1 0 0,1-1-1,0 1 1,0 0 0,0 0 0,-1 0-1,1-1 1,0 1 0,0 0 0,0-1-1,0 1 1,0 0 0,0 0 0,-1-1-1,1 1 1,0 0 0,0-1 0,0 1-1,0 0 1,0-1 0,0 1 0,0 0-4,-19 24 73,19-23-73,-16 24-6,0 0 1,2 1-1,1 1 0,2 0 1,0 1-1,2 0 0,1 0 1,1 1-1,1 0 0,2 1 1,1-1-1,1 1 0,1-1 1,2 1-1,1-1 0,4 16 6,37 79-3545,3-51-5695,-24-49 2545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4:52.6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176 245 1602,'0'0'8130,"0"0"-4372,0 0-1009,0 0 134,0 0-497,-2-12-309,-8-38-75,6 50 1527,-2 38-2787,-56 353 1703,3-133-5590,47-216 434,1-1-2301,5-12-2132,2-9-5578</inkml:trace>
  <inkml:trace contextRef="#ctx0" brushRef="#br0" timeOffset="258.214">111 232 13741,'15'-116'1505,"1"81"289,2 6 640,10 7-864,5 7-673,6 6-321,6 5 225,5 2-320,1 2-321,-2 5-32,-6 6-128,-7 5 0,-4 2-192,-9 4-1218,-10 1-928,-1-2-1570,-11-2-2818</inkml:trace>
  <inkml:trace contextRef="#ctx0" brushRef="#br0" timeOffset="438.109">87 537 12876,'0'0'1249,"97"-10"1,-43 1 127,3 4-929,-8-4-384,-7 5-64,-3 2-32,-12 2-1857,-5 0-3621</inkml:trace>
  <inkml:trace contextRef="#ctx0" brushRef="#br0" timeOffset="1627.598">664 636 5733,'0'0'4949,"0"0"-2931,0 0-881,0 0 6,0 0-257,0 0-59,0 0-122,7 8-171,24 26-225,-26-30-191,0 0 0,0-1-1,0 1 1,1-1 0,-1 0-1,1-1 1,0 1 0,0-1-1,0 0 1,0-1-1,0 1 1,0-1 0,0-1-1,1 1 1,-1-1 0,0 0-1,1 0 1,2-1-118,1 1 327,-1-1-47,1 0 0,-1 0 0,1 0-1,-1-1 1,0-1 0,0 0 0,0 0-1,0-1 1,0 0 0,-1 0 0,0-1-1,0 0 1,0 0 0,0-1 0,-1 0-1,0-1 1,0 1 0,-1-1 0,0-1-1,0 1 1,-1-1 0,1 0 0,-2 0-1,1 0 1,-1-1 0,-1 0 0,1 0 0,-2 0-1,1 0 1,-1 0 0,0-1 0,-1 1-1,0-1 1,-1 1 0,0-1 0,0 1-1,-2-7-279,1 13 14,0 0-1,0 0 1,0 1-1,0-1 1,0 1-1,-1-1 1,1 1-1,-1-1 1,0 1-1,0 0 0,0 0 1,0 0-1,0 0 1,0 0-1,-1 0 1,1 1-1,0-1 1,-1 1-1,0-1 1,1 1-1,-1 0 1,0 0-1,1 0 0,-1 1 1,0-1-1,0 1 1,0-1-1,0 1 1,0 0-1,1 0 1,-3 0-14,-87 24-71,80-16 41,1 1 0,0 0 0,1 0 0,0 2 0,0-1 0,1 1 0,1 0-1,0 1 1,0 0 0,1 0 0,1 1 0,0 0 0,1 0 0,0 0 0,1 1 0,0 0 0,1 0-1,1 0 1,0 0 0,1 0 0,1 0 0,0 0 0,1 0 0,0 0 0,4 14 30,-2-17-108,1 0 0,1-1 0,-1 1 0,2-1 0,0 0 0,0 0 0,1-1 0,0 1 0,0-2 0,1 1 0,0-1 0,1 0 0,0-1 0,0 0 0,0 0 0,1-1 0,0 0-1,1-1 1,-1 0 0,9 2 108,11 5-246,1-2-1,1-2 0,0 0 0,0-2 1,0-2-1,29 1 247,-31-2 171,1 0 0,-1-3 0,1 0 0,0-2 1,-1-1-1,1-1 0,-1-2 0,0-1 0,-1-2 0,1-1 0,-2 0 1,0-3-1,0 0 0,-1-2 0,0 0 0,-2-2 0,15-13-171,-27 19 100,-1-1-1,0 0 0,-1-1 0,0 0 1,-1-1-1,-1 0 0,0-1 1,0 0-1,-2 0 0,0-1 1,-1 0-1,0 0 0,-1 0 0,-1-1 1,-1 0-1,0 1 0,-1-1 1,-1 0-1,-1-1 0,-1-15-99,0 29 0,0-1 0,0 1 0,0 0 0,-1 0 0,1-1 0,-1 1-1,0 0 1,0 1 0,0-1 0,-1 0 0,1 1 0,-1-1 0,0 1 0,0 0 0,0-1-1,0 2 1,-1-1 0,1 0 0,-1 1 0,0-1 0,0 1 0,0 0 0,0 1 0,0-1-1,0 0 1,0 1 0,0 0 0,-1 0 0,1 1 0,-1-1 0,1 1 0,0 0 0,-1 0 0,-8 0-7,0 1-1,0 0 1,-1 1 0,1 1 0,1 0 0,-1 0 0,0 1 0,1 1 0,0 0-1,-5 4 8,2-2-85,0 1-1,1 1 0,0 0 0,0 1 0,1 1 0,1 0 0,-1 0 0,2 1 1,0 1-1,0 0 0,1 1 0,1 0 0,0 0 0,1 1 0,1 0 0,0 0 0,1 1 1,1-1-1,0 1 0,1 1 0,1-1 0,0 1 0,1 10 86,2-21-53,1 0 0,0 0 0,1 0 0,-1 0 0,1-1 0,0 1 0,1 0 0,-1-1 0,1 0 0,0 1 0,0-1 1,1-1-1,0 1 0,0 0 0,0-1 0,0 0 0,1 0 0,-1 0 0,1 0 0,0-1 0,0 0 0,0 0 0,1 0 0,-1-1 0,1 1 0,-1-1 0,1-1 0,0 1 0,3 0 53,5 1-26,0-1 1,0 0 0,0 0-1,1-2 1,-1 0-1,0 0 1,1-1-1,-1-1 1,0 0-1,0-1 1,0-1-1,1-1 26,0-1 130,0-1 0,0-1-1,0 0 1,-1-1-1,0-1 1,0 0-1,-1-1 1,-1 0-1,0-1 1,0 0-1,-1-1 1,-1-1-1,0 1 1,-1-2-1,-1 1 1,0-1-1,-1 0 1,0-1-1,2-11-129,-3-16 609,-17 69-449,9-12-182,0 0-1,0 1 1,2-1 0,0 0-1,0 0 1,1 0-1,1 1 1,1-1-1,0-1 1,0 1 0,1 0-1,1-1 1,1 0-1,0 0 1,6 11 22,-8-19-40,1-1 0,-1 0 0,0 0 0,1 0 0,0 0 0,0 0 0,1-1 0,-1 0 0,0 0 0,1-1-1,0 0 1,-1 0 0,1 0 0,0 0 0,0-1 0,0 0 0,1 0 0,-1-1 0,0 0 0,0 0 0,0 0 0,0-1 0,0 1 0,0-2 0,0 1 0,0-1 0,0 0 0,0 0 0,0 0 0,-1-1 0,1 0 0,-1 0 0,0 0 0,0-1 0,0 0 0,1-1 40,19-18 229,0-1 0,-2-2 0,0 0 0,-2-2 0,-1 0 0,-2-1 0,0-1 0,-2 0 0,-2-2 0,0 0 0,-2-1-229,8-11 115,-2-2-1,-2 0 0,-2-1 1,-2 0-1,-2-1 1,-3 0-1,0-11-114,-8 59 0,1 0 0,-1 1 0,1-1 0,-1 0 0,0 1 0,1-1 0,-1 0 0,0 0 0,1 0 0,-1 0 0,0 1 0,0-1 0,1 0 0,-1 0 0,0 0 0,1-1 0,-1 1 0,0 0 0,1 0 0,-1 0 0,0 0 0,1-1 0,-1 1 0,0 0 0,1 0 0,-1-1 0,1 1 0,-1-1 0,0 1 0,1 0 0,-1-1 0,1 1 0,-1-1 0,1 0 0,0 1 0,-1-1 0,1 1 0,-1-1 0,1 0 0,0 1 0,0-1 0,-1 1 0,1-1 0,0 0 0,0 1 0,0-1 0,0 0 0,0 0 0,0 1 0,0-1 0,0 0 0,0 1 0,0-1 0,0 0 0,0 1 0,0-1 0,1 0 0,-1 1 0,0-1 0,0 0 0,1 1 0,-1-1 0,1 0 0,-13 18 0,2 0 0,0 1 0,1 1 0,0-1 0,2 2 0,0-1 0,-2 12 0,5-17 0,-7 21-334,2 0 1,1 0-1,1 0 0,3 1 1,1 0-1,1 0 0,2 1 1,1-1-1,2 0 1,2 0-1,1-1 0,2 1 1,1-1-1,4 5 334,13 7-5575,-1-24-1652,-5-13-1213</inkml:trace>
  <inkml:trace contextRef="#ctx0" brushRef="#br0" timeOffset="1893.485">2485 584 8680,'0'0'4773,"0"0"-3108,0 0 545,-75-53-192,72 52-608,3 1-225,10-2 64,12 2-705,8-2-95,11-3-321,4 1-64,4-2-64,4-1 0,2 1-801,-2-1-1473,1 2-1890,-14 0-4676</inkml:trace>
  <inkml:trace contextRef="#ctx0" brushRef="#br0" timeOffset="2730.561">3059 654 9033,'0'0'2162,"0"0"-454,6-12-213,33-67 2172,-40 91 3536,-9 53-5635,-1-21-1161,6-26-389,0 0-1,1 0 1,1 0-1,0 0 1,2 1-1,0-1 1,1 1-1,1-1 0,0 1 1,4 11-18,-2-23-102,1-1 0,1 1 0,-1-1-1,1 0 1,0-1 0,0 1 0,1-1 0,0 0 0,0 0 0,0-1-1,0 0 1,1 0 0,-1 0 0,1-1 0,0 0 0,0 0 0,0-1-1,1 0 1,-1 0 0,0 0 0,1-1 0,0 0 0,-1-1 0,1 0-1,-1 0 1,1-1 0,-1 1 0,1-2 0,-1 1 0,1-1 102,-1 1 56,0-1 1,0 0 0,0 0-1,0 0 1,-1-1-1,0 0 1,1 0 0,-1-1-1,0 0 1,0 0 0,-1 0-1,1-1 1,-1 1-1,0-1 1,0-1 0,-1 1-1,0-1 1,0 0-1,3-4-56,55-127 2112,-54 113-1979,48-141 502,-55 152-601,-7 19-91,-11 22-160,8-7 169,1 1 0,1 0 0,0 0-1,2 1 1,1-1 0,-2 19 48,6 79-3677,1-116 3230,0 0 1,-1 0-1,2 0 1,-1 0-1,0-1 1,1 1 0,0 0-1,0-1 1,0 1-1,0-1 1,0 0-1,1 0 1,-1 0-1,1 0 1,0 0-1,0 0 1,0-1-1,0 1 1,1-1 0,-1 0-1,1 0 1,-1 0-1,1-1 1,0 1-1,-1-1 1,1 0-1,0 0 1,0 0-1,0 0 1,0-1-1,3 1 447,65-2-4569,-10-15 6072,-40 4-254,-1-2 0,0-1-1,-1 0 1,-1-2 0,0 0 0,-1-1-1,-1-1 1,-1 0 0,0-1 0,-2-1 0,0-1-1,-2 0 1,4-10-1249,23-30 1821,-1 1 1889,-59 123-2643,7-29-1153,0-3-138,1 2 0,2-1 0,1 1 0,2 0 0,0 1 0,3 0 0,-2 24 224,16-63-769,94-204 1810,-99 200-1034,1 0 0,0 1 1,1-1-1,-1 1 0,2 0 0,-1 1 0,1 0 1,1 0-1,-1 0 0,1 1 0,1 0 1,-1 1-1,1-1 0,0 2 0,1-1 1,-1 1-1,1 1 0,0 0 0,0 0 1,1 1-1,-1 0 0,1 1 0,-1 0 1,1 1-1,0 0 0,0 1 0,-1 0 1,12 1-8,35 38-2147,-31 0-3056,-10-14-1012,0-2-4136</inkml:trace>
  <inkml:trace contextRef="#ctx0" brushRef="#br0" timeOffset="3124.551">4799 611 13485,'0'0'3961,"0"0"-2226,0 0-187,0 0-416,0 0-743,0 0 97,-1 8 246,-1-4-701,1 0 0,0 0 1,1 0-1,-1 0 0,1 1 1,0-1-1,0 0 0,0 0 1,0 0-1,1 0 0,0 0 1,-1 0-1,1 0 0,1 0 1,-1 0-1,1 0 0,-1-1 1,1 1-1,0 0 0,1-1 1,-1 1-1,1-1 0,-1 0 1,1 0-1,0 0 0,0 0 1,0-1-1,0 1 0,1-1 1,-1 0-1,2 1-31,-1-2 54,0 0 0,0 0-1,0 0 1,0-1 0,0 1 0,0-1 0,0 0-1,0 0 1,0 0 0,0-1 0,0 0 0,0 0-1,0 0 1,0 0 0,0 0 0,0-1-1,0 1 1,-1-1 0,1 0 0,0-1 0,-1 1-1,0 0 1,0-1 0,0 0 0,0 0-1,0 0 1,0 0 0,-1 0 0,1-1 0,-1 1-1,0-1 1,0 1 0,0-1 0,-1 0 0,1 0-1,-1 1 1,0-1 0,0 0 0,0-1-1,-1 1-53,15-82 2364,-15 84-2328,0-1 1,0 1-1,0 0 0,0-1 1,-1 1-1,1 0 0,-1-1 1,1 1-1,-1 0 0,0 0 0,0 0 1,0-1-1,0 1 0,0 0 1,-1 0-1,1 1 0,0-1 1,-1 0-1,0 0 0,1 1 1,-1-1-1,0 1 0,0-1 0,0 1 1,0 0-1,0-1 0,0 1 1,0 0-1,0 1 0,0-1 1,-1 0-1,1 0 0,0 1 1,-3-1-37,-6 2 0,0 1 1,0 0 0,1 0-1,-1 1 1,0 1 0,1 0-1,0 0 1,0 1 0,0 0 0,0 1-1,1 0 1,0 0 0,0 1-1,1 0 1,0 1 0,0-1-1,1 2 1,0-1 0,0 1-1,1 0 1,0 0 0,1 1 0,-3 6-1,2-9-48,1 0 1,0 1 0,0 0 0,0 0 0,1 0-1,1 1 1,-1-1 0,1 1 0,1 0-1,0 0 1,0 0 0,0 0 0,1 0 0,1 0-1,0 0 1,0 1 0,0-1 0,2 0 0,-1 0-1,1 0 1,0 0 0,1 0 0,0 0 0,0-1-1,1 1 1,0-1 0,0 0 0,1 0-1,0 0 1,1-1 0,-1 0 0,5 4 47,3-3-130,0-1 1,0 0-1,1-1 1,-1-1 0,1 0-1,0-1 1,1 0-1,-1-2 1,1 1-1,-1-2 1,1 0-1,0 0 1,-1-2-1,1 1 1,0-2 0,-1 0-1,1-1 1,-1-1-1,0 0 1,0 0-1,0-2 1,-1 0-1,1 0 1,11-9 129,28-38-1976,-33 7-4360,-16 22-593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8:55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122 200 7239,'0'0'12428,"0"0"-9866,0 0-320,0 0-96,0 0-736,-33 94-482,27-31-127,5 10-224,-2 5-257,1 9-224,1 0 32,1 2-128,0 0-160,0-6-1025,0-3-1025,0-7-2178,-1-13-2787</inkml:trace>
  <inkml:trace contextRef="#ctx0" brushRef="#br0" timeOffset="453.414">1 532 15663,'2'-264'6828,"-1"250"-6337,1 0 0,1 0 0,0 0 1,1 0-1,0 0 0,1 1 0,1 0 1,0 0-1,1 0 0,0 1 1,1 0-1,1-2-491,-2 7 138,0-1-1,0 0 1,0 1 0,1 1-1,0-1 1,1 1 0,-1 1-1,1-1 1,0 2 0,1-1-1,-1 1 1,1 0 0,0 1 0,-1 0-1,2 1 1,9-1-138,-9 1 23,0 0-1,0 1 1,1 0-1,-1 1 1,0 0 0,1 1-1,-1 1 1,0-1-1,0 2 1,0-1 0,0 2-1,0-1 1,-1 2-1,0-1 1,1 1 0,-2 1-1,1 0 1,-1 0 0,0 1-1,0 0 1,0 1-1,-1 0 1,0 0 0,-1 1-1,0-1 1,0 2-1,-1-1 1,0 1 0,-1 0-1,0 0 1,-1 0-1,0 1 1,0 0 0,0 3-23,-2 1-44,-1-1 0,0 1 0,-1 0 0,-1 0 0,0 0 0,-1-1 0,0 1 0,-1-1 0,-1 1 0,-1-1 0,0 0 0,0 0 0,-2-1 0,1 0 0,-2 0 0,0 0 0,-3 3 44,-11 13-156,-1-1-1,-1-1 1,-1-1-1,-1-2 0,-2 0 1,-17 11 156,28-22-122,0 0 0,-1-1-1,0-1 1,-1-1 0,0 0 0,-1-2 0,0 0 0,-7 1 122,27-9-2,1 0-1,-1-1 1,0 1 0,0 0 0,1-1 0,-1 1 0,0-1-1,0 1 1,0 0 0,1-1 0,-1 1 0,0-1 0,0 1-1,0 0 1,0-1 0,0 1 0,0-1 0,0 1-1,0-1 1,0 1 0,0 0 0,0-1 0,0 1 0,0-1-1,-1 1 1,1 0 0,0-1 0,0 1 0,0-1 0,0 1-1,-1 0 1,1-1 0,0 1 0,0 0 0,-1-1-1,1 1 1,0 0 0,-1-1 0,1 1 0,0 0 0,-1 0-1,1 0 1,-1-1 0,1 1 0,0 0 0,-1 0 0,1 0-1,-1 0 1,1 0 0,0-1 0,-1 1 0,1 0 0,-1 0-1,1 0 1,-1 0 0,1 0 0,0 0 0,-1 1-1,1-1 1,-1 0 0,1 0 0,0 0 0,-1 0 0,1 0-1,-1 1 3,26-29-98,-4 8 92,1 2 0,1 1 0,1 1 1,0 1-1,1 1 0,1 1 0,0 1 1,1 1-1,0 2 0,0 1 0,1 1 1,0 1-1,24-2 6,-49 8-1,1-1 0,-1 1 0,1 0 0,-1 0 0,1 0-1,-1 1 1,1-1 0,-1 1 0,0 0 0,1 0 0,-1 0 0,0 0 0,0 1 0,0-1 0,0 1 0,0 0 0,0 0 0,0 0 0,0 0-1,-1 1 1,1-1 0,-1 0 0,0 1 0,1 0 0,-1 0 0,0 0 0,-1 0 0,1 0 0,-1 0 0,1 0 0,-1 0 0,0 0 0,0 1 0,0-1-1,0 2 2,1 23-11,-1 0-1,-2 0 0,0-1 0,-2 1 0,-1 0 0,-1-1 0,-1 0 0,-2 0 0,-1 0 0,-1-1 0,-1-1 1,-1 0-1,-5 8 12,15-29 6,-66 114-114,66-115 103,-1 0 0,1 0 1,-1 0-1,0 0 0,0-1 0,0 1 0,-1-1 1,1 0-1,0 0 0,-1 0 0,0 0 0,1 0 0,-1-1 1,0 0-1,0 1 0,0-2 0,0 1 0,0 0 1,0-1-1,0 0 0,0 1 0,0-2 0,0 1 0,0 0 1,0-1-1,0 0 0,1 0 0,-1 0 0,0 0 1,0-1-1,-2-1 5,-7-4-3,1-2 0,0 1 0,0-2 0,1 1 0,0-2 0,1 1 0,0-1 0,1-1 0,0 0 0,1 0 0,0-1 0,1 0 0,1 0 0,0 0-1,1-1 1,0 0 0,1 0 0,0-1 0,1 1 0,1-1 0,0 1 0,1-1 0,1-14 3,6 7-3275,7 21-6331,-2 10-4738</inkml:trace>
  <inkml:trace contextRef="#ctx0" brushRef="#br0" timeOffset="834.05">824 841 16624,'0'0'5162,"0"0"-1382,0 0-919,3-13-704,11-38-764,-8 70-603,-40 215-790,14-139 0,7-23-112,-4-1 0,-2-1 0,-7 11 112,24-78-5051,14-34-217,2 8-252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03:30.546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3624 214 13453,'0'0'3085,"-1"-13"-661,1-12-1463,-2-76 7495,3 102-4633,2 62-3616,-7 5-131,-3 0-1,-3 0 0,-18 65-75,11-60 44,4 1 0,2 1 0,3 8-44,8-80-2,-1 0 0,0 0-1,1 0 1,0 0 0,-1 0 0,1 0-1,0 0 1,1 0 0,-1 0 0,0-1-1,1 1 1,0 0 0,0 0 0,0 0-1,0 0 1,0-1 0,0 1 0,1 0 0,-1-1-1,1 1 1,0-1 0,0 0 0,0 1-1,0-1 1,0 0 0,0 0 0,0-1-1,1 1 1,-1 0 0,1-1 0,-1 1 0,1-1-1,0 0 1,0 0 0,-1 0 0,1 0-1,0 0 1,0-1 0,0 1 0,0-1-1,0 0 1,0 0 0,1 0 2,13-3-22,-1 0 0,0-1 0,0-1 0,0 0 0,-1-2 0,1 1 0,-1-2 0,-1 0 0,0-1 0,0 0 0,-1-1 0,2-2 22,24-15-168,-13 7-589,21-13-1101,-15 24-9530,-30 9 3306</inkml:trace>
  <inkml:trace contextRef="#ctx0" brushRef="#br0" timeOffset="299.412">4266 293 13196,'0'0'5510,"1"-14"-2339,0-79 7719,-30 335-10890,9-114 0,6-42-732,7-53-407,2 0 0,1 0 0,2 1 0,1-1 0,2 18 1139,2-43-6668,3-7-4548</inkml:trace>
  <inkml:trace contextRef="#ctx0" brushRef="#br1" timeOffset="80489.334">3048 104 12460,'0'0'1633,"0"0"-36,-13-14 228,-43-44-389,52 54-1324,1 1 0,-1 0 0,0 1 0,0-1-1,0 1 1,0-1 0,-1 1 0,1 0 0,-1 1 0,1-1-1,-1 1 1,0 0 0,1 0 0,-1 0 0,0 1 0,0 0-1,1 0 1,-1 0 0,-4 1-112,-6-1 272,1 1-146,1 1 0,0 0-1,-1 1 1,1 1 0,0 0 0,1 0-1,-1 1 1,1 1 0,0 0-1,0 1 1,1 0 0,0 1 0,0 0-1,1 1 1,0 0 0,0 0 0,1 1-1,0 0 1,1 1 0,0 0-1,1 0 1,0 1 0,1 0 0,0 0-1,1 0 1,1 1 0,-1 0 0,2 0-1,-2 8-125,-8 55 149,3 1-1,3 0 0,4 0 0,3 0 0,3 1 1,10 51-149,-5-39 23,-3-17-38,22 247 40,-15 0-1,-13 1 1,-21 88-25,-21-86 701,-15-3 0,-14-3 0,-101 275-701,59-267 997,7-27 304,14 3-1,5 35-1300,78-292 28,2 0 0,2 0 0,2 0-1,2 1 1,3 42-28,-1-81-15,0 1 0,0-1-1,1 0 1,0 0 0,0 1 0,0-1-1,1 0 1,0 0 0,0 0 0,1-1 0,-1 1-1,1 0 1,0-1 0,1 0 0,-1 0-1,1 0 1,0 0 0,1 0 0,-1-1-1,1 0 1,0 0 0,0 0 0,0 0 0,0-1-1,1 0 1,-1 0 0,1-1 0,0 1-1,0-1 1,0 0 0,0-1 0,0 1 0,0-1-1,0-1 16,11-1-682,-1 0 0,1-2 0,-1 0 0,0-1 0,0 0 0,-1-1 0,1-1 0,-1-1 0,0 0 0,-1-1 0,1 0 1,0-3 681,58-36-6385</inkml:trace>
  <inkml:trace contextRef="#ctx0" brushRef="#br1" timeOffset="81391.977">2695 2697 7751,'0'0'1842,"0"0"-582,0 0 363,0 0 272,2-13-149,2-41-193,-4 52-1481,0 0 0,-1 1 0,1-1 0,0 1 0,-1-1 0,1 1 0,-1-1 0,0 1 0,1-1 0,-1 1 0,0-1 0,0 1 0,0 0 0,0 0 0,0-1 0,0 1 0,0 0 0,0 0 0,-1 0 0,1 0 0,0 0 0,-1 0 0,1 1 0,0-1 0,-1 0 0,1 1 0,-1-1 0,0 1-72,-5-4 285,-13-3 34,0 2 0,0-1 0,0 2 0,-1 1 0,0 1 1,0 0-1,1 1 0,-1 2 0,0 0 0,0 1 0,1 1 0,-1 1 0,1 1 1,0 1-1,0 0 0,0 2 0,1 0 0,-15 9-319,-24 18 152,0 1 0,3 3 0,1 3 1,2 2-1,2 2 0,3 2 0,1 3 0,-35 50-152,-520 685-37,400-524 34,11 9 0,4 20 3,54-53 97,11 5-1,-54 164-96,139-313-34,4 2 0,5 0 1,3 2-1,-6 73 34,25-132 2,2 1 1,1 0-1,2 0 0,2 0 0,2-1 0,1 1 0,2-1 0,2 0 0,1-1 1,2 0-1,2 0 0,2-1 0,6 10-2,-1-13-2,1-2 0,1 0 0,1-2 0,2 0 0,2-2 0,0-1 1,2-1-1,0-2 0,2-1 0,1-1 0,13 5 2,25 11 150,2-3 1,2-3-1,1-4 1,1-3-1,4-2-150,135 22 319,1-9 1,1-10-1,1-9 0,1-10 0,82-12-319,99-12 137,0-17 0,-2-17 0,42-27-137,-295 48-64,-1-7 0,57-25 64,-50-12 22,-151 74-28,1 0 0,-1-1 0,1 1 0,-1-1 1,1 0-1,-1 1 0,0-1 0,1 0 0,-1 0 1,0 0-1,0 0 0,1 0 0,-1 0 0,0-1 1,0 1-1,0 0 0,0 0 0,-1-1 1,1 1-1,0-1 0,0 1 0,-1-1 0,1 1 1,-1-1-1,1 1 0,-1-1 0,0 1 0,0-1 1,0 1-1,0-1 0,0 0 0,0 1 0,0-1 1,0 1-1,0-1 0,-1 1 0,1-1 0,-1 0 1,1 1-1,-1 0 0,0-1 0,1 1 0,-1-1 1,0 1-1,0 0 0,0-1 0,0 1 0,0 0 1,0 0-1,0 0 0,-1 0 0,1 0 0,0 0 1,-1 0-1,1 0 0,0 1 0,-1-1 0,0 0 6,-18-6-22,-1 1 0,0 0-1,0 2 1,-1 0 0,0 2 0,1 0-1,-19 2 23,4-2 2,-125-7-136,203 12 313,0 1 0,-1 3 0,1 1-1,-1 2 1,-1 2 0,4 3-179,-9-3 170,-1 1 0,-1 2 0,0 1 0,-1 2 0,-1 1-1,12 10-169,-32-21 6,0 1 0,0 1-1,-1 0 1,-1 0 0,1 1-1,-2 0 1,0 1 0,0-1-1,-1 2 1,0-1 0,-1 1-1,0 0 1,-2 0 0,1 1-1,-1-1 1,-1 1 0,1 14-6,-3-8-22,-2 0 1,-1 0 0,0-1-1,-1 1 1,-1 0 0,-1-1-1,-1 0 1,0 0 0,-2 0-1,0-1 1,-1 0 0,-1-1-1,0 0 1,-2 0 0,1-1-1,-2-1 1,0 0-1,-1-1 1,-1 0 0,-5 3 21,-167 140-3664,48-68-2372,-1-16-3509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6.9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7 113 14798,'0'0'2797,"0"0"-768,0 0-299,0 0 58,0 0-448,4 15-379,46 104 277,-47-115-1220,-1 0 0,1 0 0,0 0 0,0 0 0,1 0 0,-1-1 0,1 1 0,-1-1 0,1 0 0,0 0 0,1-1 0,-1 1 0,0-1-1,1 0 1,-1 0 0,1 0 0,0 0 0,-1-1 0,1 0 0,0 0 0,0 0 0,0-1 0,0 0 0,0 0 0,0 0 0,0 0 0,0-1 0,0 0 0,-1 0 0,1 0-1,0 0 1,0-1 0,-1 0 0,1 0 0,-1 0 0,4-3-18,1-6 148,0 0-1,-1-1 0,-1 1 1,0-2-1,0 1 1,-1-1-1,-1 0 0,0 0 1,-1 0-1,0-1 1,-1 0-1,-1 0 0,0 0 1,0 0-1,-2 0 1,0 0-1,0 0 0,-2-6-147,1 18 38,-1 0 0,1 0-1,0 0 1,-1 0 0,1 0-1,-1 0 1,1 0-1,-1 0 1,0 1 0,0-1-1,0 0 1,0 1 0,0 0-1,0-1 1,0 1-1,-1 0 1,1 0 0,0 0-1,-1 1 1,1-1 0,-1 1-1,1-1 1,-1 1-1,1 0 1,-1 0 0,1 0-1,0 0 1,-1 0 0,1 0-1,-1 1 1,1-1 0,-1 1-1,1 0 1,0 0-1,-1-1 1,1 2 0,0-1-1,0 0 1,0 0 0,0 1-1,-1 0-37,-12 9 47,0 0-1,2 1 0,-1 1 1,1 0-1,1 1 1,0 0-1,1 1 0,1 0 1,0 1-1,1 0 1,1 1-1,1 0 0,-4 10-46,1-1 17,1 0 0,0 1-1,2-1 1,2 2 0,0-1-1,2 1 1,0-1 0,2 14-17,1-33-5,0-1-1,1 1 1,0-1 0,0 1 0,0-1 0,1 1 0,0-1-1,1 0 1,0 0 0,0 0 0,0 0 0,1 0-1,0-1 1,0 0 0,0 0 0,1 0 0,0 0 0,0 0-1,1-1 1,0 0 0,0-1 0,0 1 0,0-1-1,1 0 1,-1 0 0,1-1 0,0 0 0,0 0 0,0-1-1,1 0 1,-1 0 0,0 0 0,1-1 0,3 0 5,2-1-64,-1-1 0,1 0 1,-1-1-1,1 0 1,-1-1-1,0 0 0,0-1 1,0 0-1,-1-1 1,1-1-1,-1 0 0,0 0 1,-1-1-1,1 0 1,-2-1-1,1 0 0,-1-1 1,8-8 63,1-4-723,0 0 1,-1-2 0,-2 0-1,0 0 1,-1-2 0,-2 1-1,0-2 1,-1-1 722,-1-8-4655,-3 7-2237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7.4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4 107 9161,'0'0'12486,"0"0"-7943,0 0-2445,-1-13-470,-2-43-656,4 54-942,0 0 0,0-1 0,0 1 0,0 0 0,1 0 0,-1 0-1,1 0 1,-1 0 0,1 1 0,0-1 0,0 0 0,-1 1 0,1-1 0,0 1 0,0 0 0,1-1 0,-1 1 0,0 0 0,0 0 0,1 1 0,-1-1 0,0 0 0,1 1 0,-1-1-1,1 1 1,-1 0 0,0 0 0,1 0 0,-1 0 0,1 0 0,1 1-30,0-1 38,-1-1-33,1 1 0,-1-1 0,1 1-1,-1 0 1,1 1 0,-1-1 0,1 0 0,-1 1-1,1 0 1,-1 0 0,0 0 0,1 0 0,-1 0-1,0 1 1,0 0 0,0-1 0,0 1 0,0 0-1,0 0 1,0 1 0,-1-1 0,1 1 0,-1-1-1,0 1 1,1 0 0,-1 0 0,0 0 0,-1 0-1,1 0 1,-1 0 0,1 1 0,-1-1 0,0 0-1,0 1 1,0-1 0,-1 1 0,1-1 0,-1 1 0,0-1-1,0 1 1,0-1 0,-1 1 0,1-1 0,-1 1-1,1-1 1,-1 1 0,0-1 0,-1 0 0,1 1-1,-1 0-4,-61 79 27,54-75-22,0 1-1,1 0 1,1 1 0,-1 0 0,1 0-1,1 1 1,0 0 0,1 0 0,-1 2-5,5-12 0,1 0-1,-1 1 1,1-1 0,-1 0 0,1 1 0,0-1 0,-1 1-1,1-1 1,0 0 0,0 1 0,0-1 0,0 1 0,0-1 0,0 0-1,1 1 1,-1-1 0,0 1 0,1-1 0,-1 0 0,1 1-1,-1-1 1,1 0 0,0 0 0,0 1 0,-1-1 0,1 0-1,0 0 1,0 0 0,0 0 0,0 0 0,0 0 0,0 0 0,1-1-1,-1 1 1,0 0 0,0 0 0,1-1 0,-1 1 0,0-1-1,1 1 1,60 4-143,-50-5 111,14-1-253,0-1 0,0-2 0,0-1 0,0-1 0,-1-1 0,7-3 285,86-38-7248,-91 35 1520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8.98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29 19795,'0'0'2242,"0"0"96,75-9-512,-46 9-961,8 0-641,1 0-32,7-1-160,-1-3-32,1 2 0,-6-4-384,0 6-1250,-12-4-2370,-6 1-4484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9.54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58 13997,'0'0'2584,"0"0"-822,0 0-310,0 0-337,12 12-367,67 83-27,37 88-519,-116-183-188,0 1-1,1 0 1,-1 0-1,1 0 1,-1-1-1,1 1 1,0 0-1,-1-1 1,1 1-1,0 0 1,-1-1-1,1 1 1,0-1-1,0 1 1,0-1-1,0 0 1,-1 1-1,1-1 1,0 0-1,0 0 1,0 1-1,0-1 1,0 0-1,0 0 1,0 0-1,-1 0 1,1 0-1,0 0 1,0 0-1,0 0 0,0-1 1,0 1-1,0 0 1,0-1-1,0 1 1,-1 0-1,1-1 1,0 1-1,0-1 1,-1 1-1,1-1 1,0 1-1,0-1 1,-1 0-1,1 1 1,-1-1-1,1 0 1,-1 0-1,1 1 1,-1-1-14,22-47 1206,-20 41-1042,97-286 5692,-98 302-5050,-34 136-225,20-104-452,-193 607 640,160-528-913,32-116-1831,13-33-1563,1 22 2928,0-29-4446,3-3-2391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0.10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140 0 15375,'0'0'3165,"0"0"-410,0 0-358,0 0-983,0 0-399,-9 15-140,-57 95 188,55-88-1001,3-8-49,1 1-1,0-1 1,1 1 0,0 1 0,1-1 0,1 1-1,1 0 1,0 0 0,1 0 0,0 0-1,2 10-12,0-26 1,1 1 0,-1 0-1,1 0 1,-1 0 0,1-1-1,0 1 1,-1 0 0,1-1-1,0 1 1,0 0 0,-1-1-1,1 1 1,0-1 0,0 0-1,0 1 1,0-1 0,0 1-1,0-1 1,0 0-1,0 0 1,0 0 0,-1 1-1,1-1 1,0 0 0,0 0-1,0-1 1,0 1 0,0 0-1,0 0 1,0 0 0,0 0-1,0-1 1,0 1 0,0-1-1,0 1 1,0 0 0,-1-1-1,1 1 1,0-1 0,0 0-1,0 1 1,-1-1 0,1 0-1,0 1 1,-1-1 0,1 0-1,-1 0 1,1 0-1,0 0 0,78-133 628,-45 65-348,-26 56-171,-6 6-71,1 0 1,0 0-1,1 1 1,-1 0-1,1-1 0,1 1 1,-1 1-1,1-1 0,0 1 1,0-1-1,1 1 1,-1 1-1,1-1 0,0 1 1,1 0-1,-1 1 0,0-1 1,1 1-1,0 0-38,-4 5 17,1-1 1,-1 1-1,0-1 0,0 1 1,0 0-1,0 0 1,0 0-1,-1 1 0,1-1 1,-1 1-1,1-1 0,-1 1 1,0 0-1,0 0 0,0 0 1,0 0-1,-1 0 0,1 0 1,-1 1-1,0-1 0,0 0 1,0 1-1,0-1 0,0 1 1,-1-1-1,0 1 0,1-1 1,-2 2-18,5 8 59,-1 3-25,2 0 0,0 0 1,0 0-1,2-1 0,0 1 1,1-2-1,0 1 0,1-1 0,1 0 1,0-1-1,1 0 0,0-1 1,1 0-1,1 0-34,-11-11-12,-1 1-1,0-1 1,1 0-1,-1 0 1,1 0-1,0-1 1,-1 1-1,1 0 1,0-1-1,0 1 1,-1-1-1,1 1 1,0-1-1,0 0 1,0 0 0,-1 1-1,1-1 1,0-1-1,0 1 1,0 0-1,-1 0 1,1-1-1,0 1 1,0-1-1,-1 1 1,1-1-1,0 0 1,-1 0-1,1 0 1,-1 0 0,1 0-1,-1 0 1,1 0-1,-1 0 1,0-1-1,1 1 1,-1 0-1,0-1 1,0 1-1,0-1 1,0 1-1,0-2 13,9-22-2747,-7-2-3650,-3 22 440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0.43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329 1 3844,'0'0'12774,"0"0"-8193,0 0-1960,0 0-128,0 0-630,0 0-785,0 0-138,15 20-91,-7-9-740,2 2-14,-1-1 0,0 1 0,-1 0 0,0 1-1,-1 0 1,-1 0 0,0 0 0,-1 1 0,-1 0 0,0 0 0,0 6-95,1 20 33,-1 0 1,-2 1 0,-2 0-1,-2-1 1,-2 1-1,-1-1 1,-3 0 0,-1-1-1,-2 1 1,-1-2-1,-3 0 1,-1 0 0,-1-1-1,-3-2 1,-1 0-1,-1-1 1,-22 26-34,30-45-394,-1 0-1,0 0 1,-1-2-1,-1 0 1,0 0-1,-1-2 1,0 0-1,-1-1 1,-17 6 394,7-9-3758,7-7-2259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0.95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267 1 20884,'0'0'2509,"0"0"59,0 0-81,-16 2-746,-56 17-770,65-13-886,-1 1 0,2 0 0,-1 0 0,1 1 0,0 0 0,1 0 0,0 0 1,0 1-1,1 0 0,0-1 0,0 2 0,1-1 0,-1 5-85,-1 0 90,-18 53-31,3 2-1,3 0 1,3 1 0,3 1 0,3 0-1,3 0 1,4 30-59,1-74-205,2-1-1,1 1 1,0-1 0,2 0-1,2-1 1,0 1-1,1-1 1,2 0 205,-7-17-107,1 1-1,0-1 1,0 0-1,1 0 1,0-1-1,1 1 1,0-1-1,0-1 1,0 1-1,1-1 1,-1 0-1,2 0 1,-1-1-1,1 0 1,0 0-1,0-1 1,0 0-1,0 0 1,1-1-1,-1 0 1,1 0-1,0-1 1,0 0-1,5-1 108,-7 0-576,0 0 0,0-1 0,0 0 0,0 0-1,-1-1 1,1 0 0,0 0 0,0 0 0,-1-1-1,1 0 1,0-1 0,-1 1 0,0-1 0,0 0-1,6-4 577,13-15-7633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1.8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28 151 16528,'0'0'3267,"4"-13"-737,-2 8-2286,1-4 258,0 0 1,1 1-1,-1-1 1,1 1-1,1 0 1,0 0-1,0 1 1,1-1-1,-1 1 0,1 1 1,7-7-503,-9 10 81,-1 0 1,0 0-1,1 0 0,-1 0 1,1 1-1,0 0 0,0-1 1,0 2-1,0-1 0,0 0 1,1 1-1,-1 0 0,0 0 1,1 0-1,-1 0 0,1 1 1,-1-1-1,1 1 0,-1 1 1,1-1-1,-1 0 0,0 1 1,1 0-1,-1 0 0,0 1 1,1-1-1,-1 1 0,0 0 1,0 0-1,0 0 0,0 0 1,-1 1-1,1-1 0,-1 1 1,1 0-1,-1 0 0,0 1 1,2 2-82,-1 1 3,0 1 0,-1-1 0,0 1 0,-1 0 0,1 0 0,-2 0 0,1 0 0,-1 0 0,0 0 0,-1 1 0,0-1 1,0 0-1,-1 0 0,0 1 0,0-1 0,-1 0 0,0 0 0,-2 6-3,-71 132-50,70-137 32,-1 0 1,0 0-1,-1 0 0,0 0 0,0-1 0,-1 0 1,0-1-1,0 0 0,0 0 0,-1-1 0,0 0 1,-1 0-1,1-1 0,-1 0 0,0-1 0,-1 0 1,1 0-1,-9 1 18,18-6 2,0 1 0,0 0 0,0 0-1,0 0 1,0-1 0,0 1 0,0-1 0,0 1 0,0-1 0,0 1 0,0-1 0,0 1 0,0-1-1,0 0 1,0 0 0,1 1 0,-1-1 0,0 0 0,0 0 0,1 0 0,-1 0 0,1 0 0,-1 0-1,1 0 1,-1 0 0,1 0 0,0 0 0,-1 0 0,1 0 0,0 0 0,0 0 0,0 0 0,0 0-1,0-1 1,0 1 0,0 0 0,0 0 0,0 0 0,0 0 0,1 0 0,-1 0 0,0 0-2,16-49 326,-15 47-291,0 0 1,1 0 0,-1 0-1,1 0 1,0 0 0,0 0-1,0 0 1,0 1 0,0-1-1,0 0 1,1 1 0,-1 0-1,1 0 1,0 0 0,0 0-1,0 0 1,0 0 0,0 1-1,0 0 1,0-1 0,0 1-1,1 0 1,-1 0 0,0 1 0,1-1-1,-1 1 1,1 0 0,-1 0-1,0 0 1,1 0 0,-1 0-1,1 1 1,-1 0 0,0-1-1,1 1 1,-1 0 0,0 1-1,0-1 1,0 1 0,0-1-1,2 3-35,54 64 32,-51-55-32,2-1-1,0 0 0,0-1 1,1 0-1,0-1 0,1 0 1,0 0-1,5 1 1,-12-7 0,-1-1 0,1 0 0,0 0 0,1-1 0,-1 1 0,0-1 0,1 0 0,-1-1 0,1 1 0,0-1 0,-1 0 0,1-1 0,0 1 0,0-1 0,0 0 0,-1-1 0,1 1 0,0-1 0,0 0 0,-1-1 0,1 1 0,-1-1 0,1 0 0,-1-1 0,0 1 0,0-1 0,0 0 0,31-32-3194,-5-31-8154,-31 62-1240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2.53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0 263 13164,'0'0'4981,"0"0"-2525,18-8-278,57-29-171,41 14 281,-88 22-1928,212-18 628,-240 18-956,0 0 0,0 0 0,0 0 0,0 0 0,1 1 0,-1-1 0,-1 0 0,1 0 0,0 0 0,0 0 0,0 0 0,0 1 0,0-1 0,-1 0 0,1 0 0,0 0 0,-1 0 0,1 1 0,-1-1 0,1 0 0,-1 1 0,1-1 0,-1 0 0,1 1 0,-1-1 0,0 0 0,1 1 0,-1-1 0,0 1 0,0-1 0,1 1 0,-1 0 0,0-1 0,0 1 0,0 0 0,1-1 0,-1 1 0,0 0 0,0 0 0,0 0 0,0 0 0,0 0-32,-2-2 76,-7-5 101,0-1 1,1 0 0,0-1 0,0 0 0,1 0-1,0 0 1,0-1 0,1-1 0,1 1 0,-1-1-1,2 0 1,0-1 0,-4-10-178,9 21 299,0 13 16,1 236-315,-19-120-3914,-7-4-5566,19-102-4736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20 19987,'0'0'3982,"0"0"-1820,0 0-774,0 0-411,0 0-534,0 0-309,0 0-91,3 6-6,32 55 64,-104-143 2446,66 80-3041,1 0-3929,2 2-1866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3.11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1 115 20948,'1'-15'2301,"6"-49"32,-6 62-2189,0 0 1,-1 0 0,1 0 0,0 1 0,0-1 0,0 0 0,0 0 0,1 1 0,-1-1 0,0 0 0,1 1 0,-1-1 0,1 1 0,0 0 0,-1-1 0,1 1 0,0 0 0,0 0 0,0 0-1,0 0 1,0 1 0,0-1 0,0 0 0,0 1 0,0 0 0,0-1 0,0 1 0,0 0 0,0 0 0,0 0 0,1 0 0,-1 0 0,0 1 0,0-1 0,0 1 0,0-1 0,0 1 0,0 0-146,-2-1 8,19 7 132,-1 0 1,-1 2-1,1 0 0,-1 1 0,-1 0 1,0 2-1,0 0 0,-1 0 0,-1 2 1,0 0-1,-1 0 0,12 17-139,40 51-267,-3 3 0,-4 3 0,31 64 267,-60-84-4132,-103-359 6444,74 288-2253,0 0 1,0 0 0,0 0-1,-1 1 1,1-1-1,-1 0 1,0 0-1,1 1 1,-1-1 0,-1 1-1,1-1 1,0 1-1,0-1 1,-1 1-1,0-1 1,1 1 0,-1 0-1,0 0 1,0 0-1,0 0 1,0 0-1,-1 1 1,1-1 0,0 1-1,-1-1 1,1 1-1,-1 0 1,1 0-1,-1 0 1,0 0 0,1 0-1,-1 1 1,0-1-1,0 1 1,0 0-1,1 0 1,-1 0 0,0 0-1,0 0 1,0 1-1,1-1 1,-1 1-1,0-1 1,-2 2-60,-106 102 0,84-74 0,-221 265-112,227-263-1460,16-9-4255,5-17-1236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3.55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98 15567,'10'-91'7975,"1"85"-672,-5 21-6299,1 17-873,-3 0 0,0 0 0,-2 0 0,-1 0 1,-2 1-1,-1-1 0,-3 7-131,-56 469-1943,60-495 1114,1 34-3921,7-17-3369,1-15-2441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3.73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123 83 19186,'-5'-14'2968,"-19"-40"-122,24 53-2746,0 0 1,0 1 0,-1-1 0,1 0-1,0 1 1,0-1 0,-1 0-1,1 1 1,0-1 0,-1 0 0,1 1-1,-1-1 1,1 1 0,-1-1 0,1 1-1,-1-1 1,0 1 0,1-1-1,-1 1 1,1 0 0,-1-1 0,0 1-1,1 0 1,-1 0 0,0-1 0,1 1-1,-1 0 1,0 0 0,0 0-1,1 0 1,-1 0 0,0 0 0,0 0-1,1 0 1,-1 0 0,0 0-1,1 0 1,-1 0 0,0 1 0,1-1-1,-1 0 1,0 1 0,1-1 0,-1 0-1,0 1 1,1-1 0,-1 0-1,1 1 1,-1-1 0,0 1-101,-15 24 1610,5 9-1471,1 1 0,1 0 0,3 0 0,0 0 0,3 1 0,0 0 0,3 0-1,2 22-138,-2-24 10,-1 51-413,0-11-2196,2-1 0,3 0 0,11 45 2599,-8-84-8776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4.8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23 96 9769,'2'-15'10933,"2"-7"-8356,0-11-663,-2 8 5559,-32 254-7372,26 146-101,3-364-809,1-1-1,1 0 1,0 1-1,0-1 1,1 0-1,0 0 1,1 0-1,0 0 1,1-1-1,0 1 1,3 4 809,1-6-6471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5.02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72 1 801,'0'0'19090,"0"0"-12342,0 0-3860,0 0-870,-12 17-972,6-7-954,-1-1-85,1 0 0,0 1 0,1 0 0,-1 0 0,2 0 0,0 1 0,0 0 0,1-1 0,0 1 0,1 1 0,0-1 0,0 8-7,42 478-3892,-39-478-1463,1-8-1344,0-3-7175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5.40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25 117 11211,'0'0'6491,"1"-15"-3272,3-44-480,-4 58-2596,0-1 0,-1 1 0,1 0 0,0-1 1,0 1-1,-1 0 0,1-1 0,0 1 0,1 0 1,-1-1-1,0 1 0,0 0 0,0-1 0,1 1 1,-1 0-1,1-1 0,-1 1 0,1 0 0,-1 0 0,1-1 1,0 1-1,0 0 0,-1 0 0,1 0 0,0 0 1,0 0-1,0 0 0,0 0 0,0 0 0,1 1 1,-1-1-1,0 0 0,0 1 0,0-1 0,1 1 0,-1-1 1,0 1-1,1-1 0,-1 1 0,0 0 0,1 0 1,-1 0-1,0 0 0,1 0 0,-1 0 0,0 0 1,1 0-1,-1 0 0,1 1-143,38 39 388,-36-24-379,-1 0-1,-1 0 1,0 0-1,-2 0 1,0 0-1,0 0 1,-2 0-1,0 0 1,0 0-1,-2-1 1,0 1 0,-1-1-1,0 1 1,-1-1-1,-1-1 1,0 0-1,-1 0 1,-1 0-1,0-1 1,-7 8-9,12-14 37,0-3 1,1 0 0,1 1 1,-1-1-1,0 1 0,1-1 1,0 1-1,0 0 0,0 0 1,1 0-1,0 0 0,0 0 1,0 0-1,0 1 1,1-1-1,0 0 0,0 0 1,1 4-39,48 12 640,-48-21-629,26 3 6,0-2 1,0 0-1,0-2 1,-1-1-1,1-1 1,0-1-1,-1-2 1,0 0-1,0-2 1,-1-1-1,15-7-17,-41 16-50,1 0 1,0 0-1,0 1 0,0-1 1,0 0-1,0 0 0,0 1 1,0-1-1,0 0 0,0 1 1,0-1-1,0 0 0,0 0 0,0 1 1,0-1-1,0 0 0,0 0 1,0 1-1,0-1 0,0 0 1,0 0-1,0 1 0,0-1 1,0 0-1,0 0 0,1 1 1,-1-1-1,0 0 0,0 0 1,0 0-1,0 1 0,1-1 1,-1 0-1,0 0 0,0 0 1,1 0-1,-1 1 0,0-1 0,0 0 1,0 0-1,1 0 0,-1 0 1,0 0-1,1 0 0,-1 0 1,0 0 49,-21 27-5397,20-26 4805,-16 19-7758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4.1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9 211 18161,'1'-13'3673,"4"-42"-881,10 22 1947,3 59-1337,-9 6-3402,-2 0 0,-1 0 0,-1 0 0,-2 1 0,-1 0 0,-2-1 0,-3 26 0,-73 543-512,75-583 172,2 75-3332,17-40-4258,-8-41 1422</inkml:trace>
  <inkml:trace contextRef="#ctx0" brushRef="#br0" timeOffset="411.748">189 221 17392,'-3'-132'2792,"30"75"3204,32 30-3469,-50 25-2460,0 1 1,1 0-1,0 1 1,-1 0-1,1 0 0,-1 1 1,1 0-1,-1 0 1,0 1-1,1 1 1,-1 0-1,8 3-67,-12-4-8,0 1-1,0-1 1,-1 1 0,1 0-1,-1 0 1,1 0 0,-1 1-1,0-1 1,0 1 0,-1 0-1,1 0 1,-1 1 0,0-1-1,0 1 1,0-1 0,0 1-1,-1 0 1,0 0 0,0 0-1,-1 1 1,1-1 0,-1 0 0,0 1-1,0-1 1,-1 0 0,0 1-1,0-1 1,0 1 0,0-1-1,-1 1 1,0-1 0,0 0-1,0 1 1,-2 1 8,-6 9-89,-1-1 0,0 1 0,-1-2 0,-1 1 0,0-2 0,-1 0-1,0 0 1,-1-1 0,-1-1 0,0 0 0,0-1 0,-1-1 0,0 0 0,-1-1 0,0-1 0,-15 5 89,31-12 0,-8 11 8,35-9-115,-18-2 104,6-1 21,0 1 1,1 0-1,-1 1 0,0 0 1,0 2-1,0-1 0,0 2 0,-1 0 1,1 0-1,-1 1 0,0 1 0,0 0 1,-1 1-1,0 0 0,0 1 0,0 0 1,-1 1-1,-1 1 0,9 9-18,-16-17 61,-1 1 1,0 0-1,-1 0 0,1 0 0,-1 0 1,1 1-1,-1-1 0,0 0 0,0 1 1,0-1-1,-1 1 0,1-1 0,-1 1 1,0-1-1,0 1 0,0-1 0,0 1 0,0-1 1,-1 1-1,0-1 0,0 0 0,0 1 1,0-1-1,0 0 0,-1 0 0,1 1 1,-1-1-1,0 0 0,0-1 0,0 1 1,0 0-1,-1 0 0,1-1 0,-1 0 1,1 1-1,-3 0-61,-4 4 160,-1-1 0,0 0 0,0 0 0,0-1 1,-1-1-1,1 1 0,-1-2 0,0 0 0,0 0 0,-8 1-160,5-1 20,0-1-1,-1 0 0,1-1 0,0 0 0,0-1 0,-1-1 0,1 0 0,0-1 0,0-1 0,0 0 0,0-1 0,0 0 0,1-1 0,-12-6-19,-4-32-2538,28 41 2202,1-1 1,0 1-1,1 0 0,-1 0 0,0 0 1,1 0-1,-1 0 0,1 0 0,-1 0 1,1 0-1,0 0 0,0 0 0,0 0 1,0 1-1,0-1 0,1 0 0,-1 1 1,0-1-1,1 0 0,-1 1 0,1 0 1,0-1-1,0 0 336,26-14-7356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8.06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37 235 17168,'0'-13'2611,"3"-42"-1052,-3 55-1440,-1-1 1,1 0 0,0 0-1,-1 0 1,1 0 0,0 1-1,0-1 1,-1 0 0,1 0-1,0 0 1,0 0 0,0 0-1,0 1 1,1-1 0,-1 0-1,0 0 1,0 0 0,0 0-1,1 0 1,-1 1 0,0-1-1,1 0 1,-1 0 0,0 1-1,1-1 1,0 0 0,-1 0-1,1 1 1,-1-1 0,1 1-1,0-1 1,-1 0 0,1 1 0,0-1-1,-1 1 1,1 0 0,0-1-1,0 1 1,0 0 0,-1-1-1,1 1 1,0 0 0,0 0-1,0 0 1,0-1 0,-1 1-1,1 0 1,0 0 0,0 0-1,0 1 1,0-1 0,0 0-1,0 0-119,11 13 336,87 183 27,-97-194-364,12 24-35,2 0-1,0-1 1,2-1 0,1-1 0,19 19 36,-37-41-5,1 0-1,-1-1 0,1 1 1,-1 0-1,1 0 0,-1-1 0,1 1 1,0 0-1,-1-1 0,1 0 1,0 1-1,-1-1 0,1 0 0,0 0 1,-1 0-1,1 0 0,0 0 1,0 0-1,-1-1 0,1 1 1,0-1-1,-1 1 0,1-1 0,-1 1 1,1-1-1,-1 0 0,1 0 1,-1 0-1,1 0 0,-1 0 0,0 0 1,1 0-1,-1 0 0,0 0 1,0-1-1,0 1 0,0-1 1,0 1-1,0-1 0,0 1 0,-1-1 1,1 1-1,-1-1 0,1 1 1,-1-1-1,1 0 0,-1 1 1,0-1-1,0 0 0,0 0 0,0 1 1,0-3 5,4-3 24,110-278 1989,-56 145-465,-72 203-1105,-85 367-278,38-77-165,60-336 6,-1 0 0,0 0 0,-2 0 0,0 0 0,-1 0 0,0-1 0,-1 0 0,-1 0 0,-1 0 0,0-1 0,-1 0 0,-1-1 0,0 0 0,-1-1 0,0 0 0,-2 0-6,9-10 2,0 0-1,0-1 0,-1 1 0,1-1 1,-1 0-1,1-1 0,-1 1 0,0-1 1,0 0-1,1 0 0,-1 0 0,0-1 1,0 1-1,0-1 0,0-1 0,0 1 1,0-1-1,0 1 0,0-2 0,0 1 1,1 0-1,-1-1 0,1 0 0,-1 0 1,1 0-1,-1-1 0,1 1 0,0-1 1,0 0-1,0 0 0,1-1 0,-3-1-1,-3-4-5,0-1-1,0 1 1,1-1-1,0-1 1,1 0-1,0 0 1,1 0-1,0-1 0,1 0 1,0 0-1,1 0 1,0-1 5,1 2-166,2 0 0,-1 0 0,1 0 0,0 0 1,1 0-1,1 0 0,0 0 0,0 0 0,1 0 0,0 0 1,1 0-1,2-5 166,19-26-3501,14 9-3297,-13 20-1162</inkml:trace>
  <inkml:trace contextRef="#ctx0" brushRef="#br0" timeOffset="279.254">684 569 11691,'0'0'7741,"0"-13"-4293,2-13-2326,0 3 742,-2 15 3574,-21 218-4301,20-199-1158,-3 0-46,2 1-1,0 0 0,0 0 1,1 0-1,0 1 1,1-1-1,1 0 1,0 0-1,0 0 1,1 0-1,1 0 1,0 0-1,1-1 1,0 1-1,0-1 1,1 0-1,4 5 68,-7-14-232,1 1 1,1-1-1,-1 0 0,0 0 0,0 0 0,1 0 1,-1 0-1,1-1 0,0 1 0,-1-1 0,1 0 1,0 0-1,0 0 0,0-1 0,0 0 0,0 1 0,0-1 1,0-1-1,-1 1 0,1 0 0,0-1 0,0 0 1,0 0-1,0 0 0,-1 0 0,1-1 0,-1 0 1,1 0 231,61-36-10101,-37 15 993</inkml:trace>
  <inkml:trace contextRef="#ctx0" brushRef="#br0" timeOffset="567.134">980 33 11179,'0'0'3683,"0"0"-1665,0 0 59,0 0-27,0 0-604,0 0-405,0 0-171,0 0-240,-9 14-304,-26 41-241,34-52-83,0-1 0,0 1 0,0 0 0,0 0 0,0-1 0,1 1 0,-1 0 0,1 0 0,0 0 0,0 0-1,0 0 1,0-1 0,0 1 0,0 0 0,1 0 0,0 0 0,-1 0 0,1-1 0,0 1 0,0 0 0,1-1-1,-1 1 1,0-1 0,1 1 0,0-1 0,0 0 0,-1 1 0,2-1-2,1 4 0,-3-6 39,1 0 1,0 0 0,-1 0 0,1 0-1,-1 0 1,1 0 0,0 0-1,-1-1 1,1 1 0,-1-1 0,1 1-1,-1-1 1,0 0 0,1 0-1,-1 1 1,1-1 0,-1 0-1,0 0 1,0 0 0,0 0 0,1-1-1,-1 1 1,0 0 0,0 0-1,-1-1 1,1 1 0,0 0-1,0-1 1,-1 1 0,1-1 0,-1 1-1,1-2-39,3-6 187,0 0 0,-1-1 0,0 0 0,-1 0 0,0 1-1,0-2 1,-1 1 0,0 0 0,-1 0 0,0 0 0,-1-4-187,1 12 6,0 1 0,0 0 1,0-1-1,0 1 1,0 0-1,0 0 0,0-1 1,0 1-1,-1 0 0,1-1 1,0 1-1,-1 0 1,1 0-1,-1 0 0,1-1 1,-1 1-1,0 0 1,0 0-1,1 0 0,-1 0 1,0 0-1,0 0 1,0 0-1,0 1 0,0-1 1,0 0-1,0 0 0,0 1 1,-1-1-1,1 1 1,0-1-1,0 1 0,0-1 1,-1 1-1,1 0 1,0-1-1,0 1 0,-1 0 1,1 0-1,0 0 1,-1 0-1,1 0 0,0 0 1,-1 1-1,1-1 1,0 0-1,0 1 0,-1-1 1,1 1-1,0-1 0,0 1 1,0 0-1,0-1 1,0 1-1,0 0 0,0 0 1,0 0-1,0-1 1,0 1-1,0 0 0,0 0 1,1 1-1,-1-1 1,0 0-1,1 0 0,-1 1-6,-30 67-1721,24-20-3540,7-18-2293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25.0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57 269 8360,'0'0'7847,"0"0"-4953,0 0-1442,0 0 459,0 0 299,0 0-528,0 0-721,3-2-444,-2 2-495,0 0-1,0 0 0,0 0 0,0 0 1,0 1-1,0-1 0,0 0 0,0 0 1,0 1-1,0-1 0,0 0 1,-1 1-1,1-1 0,0 1 0,0-1 1,0 1-1,-1-1 0,1 1 0,0 0 1,0-1-1,-1 1 0,1 0 0,-1-1 1,1 1-1,-1 0 0,1 0 0,-1 0 1,1 0-1,-1-1 0,0 1 1,1 0-1,-1 0 0,0 0 0,0 0 1,0 0-1,1 0 0,-1 0 0,0 0 1,0 0-1,-1 0 0,1 0 0,0 0 1,0 0-1,0 0 0,-1 0-21,5 68 877,-4-64-816,-1 66 236,-4-1-1,-3 1 0,-12 44-296,-8 24-3092,20-98 1233,-2 4-2924,4-7-2136</inkml:trace>
  <inkml:trace contextRef="#ctx0" brushRef="#br0" timeOffset="437.567">70 427 3587,'3'-15'6262,"17"-115"2349,7-88 64,-25 214-8641,-1 0 0,1 0-1,0 1 1,1-1 0,-1 0 0,1 1-1,0 0 1,-1-1 0,1 1 0,1 0-1,-1 1 1,0-1 0,1 0 0,-1 1 0,1 0-1,0 0 1,0 0 0,0 0 0,0 1-1,0 0 1,0 0 0,0 0 0,1 0-1,-1 0 1,0 1 0,0 0 0,1 0 0,-1 0-1,0 0 1,1 1 0,-1-1 0,0 1-1,0 0 1,0 1 0,0-1 0,0 1 0,0 0-1,0-1 1,0 2 0,0-1 0,-1 0-1,1 1 1,-1 0 0,0 0 0,0 0-1,2 2-33,5 4-6,-1 0-1,0 1 0,0 0 0,-1 0 1,0 1-1,-1-1 0,-1 2 0,1-1 1,-2 1-1,0 0 0,0 0 0,-1 1 1,0-1-1,-1 1 0,-1 0 0,0 0 1,-1 0-1,0 0 0,-1 0 0,0 0 0,-1 0 1,-1 0-1,0 0 0,0 0 0,-2 0 1,1-1-1,-2 0 0,0 1 0,0-1 1,-5 6 6,-4 4 19,-1-2 0,-1 0 1,-1-1-1,-1-1 0,-1-1 0,0 0 1,-1-1-1,0-1 0,-2-1 1,0-1-1,0-1 0,-1-1 1,-8 2-20,-21-2 325,52-30 433,5 16-733,1 1 0,-1-1 1,1 1-1,0 0 0,0 0 0,0 0 0,0 1 0,0 0 0,0 0 1,0 1-1,0-1 0,1 1 0,-1 1 0,0-1 0,0 1 0,0 0 0,0 1 1,0-1-1,0 1 0,0 0 0,-1 1 0,1 0 0,0-1 0,-1 2-25,17 14-5,-1 1-1,0 2 0,-2 0 0,-1 0 0,0 2 0,-2 0 0,-1 2 0,0-1 1,-2 2-1,0 2 6,-5-12-700,-8-14 343,0 1 0,0-1-1,1 0 1,-1 0 0,1 0 0,-1 0 0,1 0-1,0 0 1,-1 0 0,1 0 0,0 0 0,0 0-1,1 0 1,-1 0 0,0-1 0,1 1 0,-1 0-1,1-1 1,-1 1 0,1-1 0,0 0-1,0 1 1,-1-1 0,1 0 0,0 0 0,0 0-1,0 0 1,0-1 0,0 1 0,0-1 0,1 1-1,-1-1 1,0 0 0,0 1 0,0-1-1,0 0 1,1 0 0,-1-1 0,0 1 0,0 0-1,0-1 1,0 1 0,0-1 0,0 0 0,0 0-1,0 0 1,2-1 357,10-8-10570</inkml:trace>
  <inkml:trace contextRef="#ctx0" brushRef="#br0" timeOffset="639.122">603 620 13261,'0'0'3550,"0"-13"-764,0-3-1835,-1-42 3543,2 64 974,3 43-4807,-4-8-788,5 98 789,20-53-5308,-21-79 2018,2-5-2239,-1-2-1982</inkml:trace>
  <inkml:trace contextRef="#ctx0" brushRef="#br0" timeOffset="905.355">711 131 11659,'0'0'3587,"0"0"-2690,-3-76 160,5 76-32,11 1-801,0 13-224,8 12-480,4 7-2211,-3-1-4355</inkml:trace>
  <inkml:trace contextRef="#ctx0" brushRef="#br0" timeOffset="1212.357">1381 414 17328,'0'0'3673,"-6"-15"-956,-22-48-400,26 60-2184,0 1 0,0-1 0,0 0 0,-1 1 1,1-1-1,-1 1 0,0 0 0,1 0 0,-1 0 0,0 0 0,0 0 0,-1 1 0,1-1 0,0 1 0,0 0 0,-1 0 0,1 0 0,0 0 0,-1 1 0,1-1 0,-1 1 0,1 0 0,-1 0 0,1 0 0,-1 1 0,-2 0-133,-3-1 150,0 1-110,0 0 0,-1 0 1,1 1-1,0 0 0,0 0 0,0 1 1,0 0-1,1 1 0,-1 0 0,1 1 1,0-1-1,0 1 0,1 1 0,-1 0 0,1 0 1,0 0-1,1 1 0,0 0 0,0 0 1,0 0-1,1 1 0,0 0 0,0 0 0,0 2-40,-4 9-20,1 1 0,0 0 0,1 0 0,1 1-1,1 0 1,1 0 0,1 0 0,1 1 0,0-1-1,2 1 21,0-8-203,1-1 0,1 1 0,0 0 0,1-1 0,0 0 0,1 1-1,1-1 1,0-1 0,1 2 203,51 53-4305,-54-65 4217,-1-1 1,1 0 0,-1 1 0,1-1 0,0 0 0,-1-1-1,1 1 1,0 0 0,0-1 0,-1 1 0,1-1 0,0 0-1,0 0 1,0 0 0,-1-1 0,1 1 0,0 0 0,0-1-1,-1 0 1,1 0 0,0 0 0,-1 0 0,1 0 0,-1 0-1,1-1 1,-1 1 0,0-1 0,1 0 0,-1 1 0,0-1-1,0 0 1,0 0 0,0-1 0,-1 1 0,1 0 87,48-89-147,-15-13 2829,-4-1 1,15-107-2683,-29 131 651,2-46 3599,-25 715-4475,5-576-175,1 0 0,0 0 0,1 0 0,1 0 0,0-1 0,0 1-1,1-1 1,1 1 0,0-1 0,0 0 0,1 0 0,0-1 0,1 1-1,1-1 1,-1 0 0,1-1 0,1 0 0,0 0 0,0 0 0,1-1-1,0 0 1,0-1 0,7 4 400,-4-6-844,0 0-1,0 0 1,0-1-1,1-1 1,-1 0-1,1-1 1,0 0-1,0-1 1,0 0-1,0-1 1,0 0-1,-1-1 1,1-1 0,0 0-1,0-1 1,0 0 844,43-18-3887</inkml:trace>
  <inkml:trace contextRef="#ctx0" brushRef="#br0" timeOffset="1520.234">1985 686 5445,'4'-16'1418,"3"-4"-204,-1-1-1,-1 0 0,-1 0 1,-1-1-1,0 1 0,-2-1 0,-1 1 1,0-1-1,-2 0 0,0 1 1,-1 0-1,-6-18-1213,7 33 218,-1 1 1,0 1-1,0-1 1,0 0-1,0 1 0,-1-1 1,0 1-1,0 0 1,0 0-1,0 1 0,0-1 1,-1 1-1,0 0 1,0 0-1,0 1 0,0-1 1,0 1-1,0 0 1,-1 1-1,1-1 0,0 1 1,-1 0-1,0 0 1,1 1-1,-1-1 0,-4 1-218,1 1 148,-1 0-1,1 0 1,-1 1-1,1 0 1,0 1-1,0 0 1,0 0-1,0 1 0,0 0 1,1 0-1,-1 1 1,1 0-1,0 1 1,1 0-1,-3 2-147,-2 5 16,1 0-1,0 0 1,0 1 0,2 1 0,-1-1-1,2 2 1,0-1 0,1 1 0,1 0-1,0 1 1,1-1 0,1 1-1,0 0 1,2 0 0,0 1 0,0-1-1,2 0 1,1 13-16,0-21-29,0-1 0,1 1 0,0-1 0,0 0 0,1 0 0,0 0 0,0 0 0,1 0 1,0-1-1,1 1 0,-1-1 0,1 0 0,1-1 0,-1 1 0,1-1 0,0 0 0,1 0 0,0-1 0,0 1 29,-4-5-33,0 1 0,0-1 0,0 0 1,0 0-1,1 0 0,-1 0 0,0-1 0,0 1 0,1-1 0,-1 0 0,0 0 0,1 0 0,-1 0 0,0 0 1,1-1-1,-1 0 0,0 1 0,0-1 0,1-1 0,-1 1 0,0 0 0,0-1 0,0 1 0,-1-1 0,1 0 1,0 0-1,-1 0 0,1 0 0,-1-1 0,2 0 33,60-86-305,-57 76 348,71-110 587,-78 124-606,0-1 0,0 0 0,0 1-1,0-1 1,0 0 0,0 1 0,0-1 0,0 0 0,1 1 0,-1-1 0,0 0-1,0 0 1,0 1 0,1-1 0,-1 0 0,0 0 0,0 1 0,0-1 0,1 0 0,-1 0-1,0 0 1,1 1 0,-1-1 0,0 0 0,0 0 0,1 0 0,-1 0 0,0 0-1,1 0 1,-1 0 0,0 0 0,1 0 0,-1 1 0,0-1 0,1-1 0,-1 1 0,0 0-1,1 0 1,-1 0 0,0 0 0,1 0 0,-1 0 0,0 0 0,1 0 0,-1 0-1,0-1 1,0 1 0,1 0 0,-1 0 0,0 0 0,0-1 0,1 1 0,-1 0 0,0 0-1,0-1 1,1 1 0,-1 0 0,0 0 0,0-1 0,0 1 0,0 0 0,0-1-1,1 1 1,-1 0 0,0-1 0,0 1-24,-1 33 431,1-26-351,-5 38 240,-2 0 0,-2-1 0,-2 0-1,-2-1 1,-3 2-320,-39 167-809,45-92-2003,21-43-1962,18-33-2384,-11-37-3124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0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152 163 16111,'7'-13'4260,"52"-93"4661,-58 106-8857,-1-1 0,1 0 1,0 0-1,-1 0 1,1 0-1,-1 0 0,1 0 1,-1 0-1,1 0 0,-1 0 1,0 0-1,1 0 0,-1 0 1,0 0-1,0 0 0,0-1 1,0 1-1,0 0 1,0 0-1,0 0 0,0 0 1,0 0-1,-1 0 0,1 0 1,0 0-1,-1 0 0,1 0 1,-1 0-1,1 0 0,-1 0 1,1 0-1,-1 0 1,0 0-1,0 0 0,1 0 1,-1 1-1,0-1 0,0 0 1,0 0-1,0 1 0,0-1 1,0 1-1,0-1 0,0 1 1,0-1-1,0 1 1,0 0-1,0 0 0,0-1 1,0 1-1,0 0 0,0 0 1,0 0-1,-1 0-64,-9 2 0,1 0 0,0 1 0,-1 0 0,2 0 0,-1 1 0,0 1 0,1 0 0,-1 0 0,1 1 0,1 0 0,-1 0 0,1 1 0,0 0 0,1 0 0,0 1 0,0 0 0,0 1 0,1-1 0,0 1 0,1 0 0,0 1 0,-3 8 0,6-13-4,0 0 0,1 1-1,0-1 1,0 0 0,1 0 0,-1 1 0,1-1 0,0 0-1,1 0 1,-1 1 0,1-1 0,0 0 0,1 0 0,-1 0-1,1 0 1,0 0 0,0 0 0,0 0 0,1-1 0,0 1-1,-1-1 1,2 1 0,-1-1 4,96 88-263,-42-44 40,-53-44 150,1 0 1,-1 0-1,0 0 0,0 1 1,0-1-1,-1 1 0,1 0 0,-1 0 1,0 0-1,-1 1 0,1-1 1,-1 1-1,0-1 0,0 1 1,-1 0-1,0-1 0,0 1 0,0 0 1,-1 0-1,0 0 0,0 1 73,-3-4 22,0 1 0,0-1 0,-1 1-1,1-1 1,-1 0 0,0-1 0,0 1 0,0-1-1,0 0 1,0 0 0,0 0 0,-1 0-1,1-1 1,-1 1 0,1-1 0,-1 0 0,-1 0-22,2 0 3,-67 11-99,24-15-3209,35-23-7814,13 13 3383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12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0 20692,'0'0'2882,"-65"121"-992,37-34 64,-2 16-128,6 6-801,5 1-545,4-4-416,12-6-64,3-11-32,18-12-641,11-8-864,8-15-833,8-8-2403,-2-13-4163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0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28 13261,'0'0'6011,"0"0"-2509,0 0-844,0 0-571,0 0-837,0 0-674,0 0-213,-9 16 21,-50 115 396,53-115-782,1 0 0,1 0 1,1 0-1,0 0 0,2 0 0,-1 1 0,2-1 1,0 1-1,1-1 0,1 1 0,0-1 1,1 0-1,1 0 0,0 0 0,7 13 2,-5-22-74,0 0 0,0-1 0,1 0-1,0 0 1,0-1 0,0 0 0,1 0 0,0-1-1,0 1 1,0-2 0,0 1 0,1-1 0,-1-1-1,1 1 1,0-1 0,0-1 0,-1 0 0,1 0-1,0-1 1,0 0 0,0 0 0,0-1 0,0 0-1,0-1 1,0 0 0,0 0 0,-1-1 0,1 0-1,-1-1 1,0 0 0,0 0 0,0 0-1,-1-1 1,1 0 0,-1-1 0,-1 0 0,1 0-1,-1 0 1,0-1 0,2-2 74,4-8 287,0-1-1,-1-1 1,-1 0-1,-1 0 1,0-1-1,-2 0 0,0-1 1,-2 0-1,0 0 1,-1 0-1,-1 0 1,-1-1-1,-1 1 1,0-1-1,-3-7-286,2 24 2,0 1 0,0-1 0,0 1-1,-1-1 1,1 1 0,-1 0 0,-1-1-1,1 1 1,0 0 0,-1 0-1,0 0 1,0 0 0,0 0 0,-1 0-1,1 0 1,-1 1 0,0-1-1,0 1 1,0 0 0,0 0 0,-1 0-1,1 0 1,-1 0 0,0 1 0,0 0-1,1 0 1,-2 0 0,1 0-1,0 1 1,0-1 0,-1 1-2,-64-4-2669,23 12-2915,13 2-2696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1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10890,'0'0'7698,"0"0"-3961,0 0-1228,0 0-651,0 0-785,18-12-454,60-37-181,-73 46-378,1 0 0,0 1 0,0-1 0,0 1-1,0 1 1,0-1 0,0 1 0,0 0 0,0 0 0,0 1 0,1 0 0,-1 0 0,0 0 0,4 2-60,4-1 207,-13-1-188,0-1 1,-1 1-1,1 0 0,0 0 0,0 0 0,0 0 0,0 0 1,-1 0-1,1 0 0,0 0 0,0 0 0,0 1 1,-1-1-1,1 0 0,0 1 0,0-1 0,-1 0 0,1 1 1,0-1-1,0 1 0,-1-1 0,1 1 0,-1-1 0,1 1 1,0-1-1,-1 1 0,1 0 0,-1-1 0,1 1 0,-1 0 1,0-1-1,1 1 0,-1 0 0,0 0 0,1-1 0,-1 1 1,0 0-1,0 0 0,0 0 0,0 0 0,0-1 1,0 1-1,0 0 0,0 0 0,0 0 0,0-1 0,0 1 1,0 0-1,-1 0 0,1 0 0,0-1 0,-1 1 0,1 0 1,0 0-1,-1 0-19,-31 38 307,-126 85 355,157-124-660,1 1 1,-1-1-1,1 1 1,-1-1-1,0 1 1,1-1-1,-1 1 1,1-1 0,-1 1-1,1 0 1,-1-1-1,1 1 1,0 0-1,-1-1 1,1 1 0,0 0-1,-1-1 1,1 1-1,0 0 1,0 0-1,0 0 1,0-1-1,0 1 1,0 0 0,0 0-1,0-1 1,0 1-1,0 0 1,0 0-1,0-1 1,1 1 0,-1 0-1,0 0 1,0-1-1,1 1 1,-1 0-1,1-1 1,-1 1 0,1 0-1,-1-1 1,1 1-1,-1-1 1,1 1-1,-1-1 1,1 1-1,-1-1 1,1 1 0,0-1-1,-1 0 1,1 1-1,0-1 1,0 0-1,-1 1 1,1-1 0,0 0-1,0 0-2,46 5-56,-44-5 49,164-16-3078,-82 5-5249,-54 9-80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18161,'0'0'3294,"0"0"-657,0 0-256,0 0-587,0 0-764,0 0-464,0 0-160,-2 15-38,-5 25-180,2-1 0,2 1 0,2 0 0,1 0 0,6 37-188,-5-71-97,1 0 1,-1-1-1,1 0 1,0 1 0,1-1-1,0 0 1,-1 0-1,2 0 1,-1 0 0,0-1-1,1 1 1,0-1-1,0 0 1,0 0-1,1-1 1,-1 1 0,1-1-1,0 0 1,0 0-1,0 0 1,4 1 96,-4-2-391,-1-1 0,1 0 0,-1 0 1,1 0-1,-1-1 0,1 1 0,0-1 0,-1 0 0,1-1 0,0 1 0,-1-1 0,1 0 1,-1 0-1,1 0 0,-1-1 0,1 1 0,3-3 391,30-31-9871,-22 16 294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19 115 15791,'0'0'1206,"0"0"812,0 0-496,0 0-396,0 0-138,0 0-492,0 0-127,0 0 95,-4 14-176,-11 44-202,15-56-78,1 1-1,-1-1 1,0 0 0,1 0 0,-1 0 0,1 0 0,0 0 0,0 0 0,0 0-1,0 0 1,0 0 0,0 0 0,1-1 0,-1 1 0,0 0 0,1-1 0,0 1-1,-1-1 1,1 0 0,0 1 0,0-1 0,-1 0 0,1 0 0,0 0 0,0 0-1,0 0 1,0-1 0,0 1 0,1-1 0,-1 1 0,0-1-8,4 2 23,0 1 91,0 0 1,1 0-1,-1-1 1,0 0-1,1 0 1,0 0-1,0-1 1,-1 0-1,1 0 1,0-1-1,0 0 1,0 0-1,0-1 1,-1 0-1,1 0 1,0 0-1,0-1 1,-1 0 0,1 0-1,-1-1 1,0 0-1,0 0 1,0 0-1,0-1 1,0 0-1,-1 0 1,1 0-1,-1-1 1,0 0-1,-1 0 1,1 0-1,-1 0 1,0-1-1,0 0 1,-1 0-1,0 0 1,0 0-1,0 0 1,-1-1-1,0 1 1,0-1 0,0-1-115,-1 3 4,0 1 0,-1-1 0,1 1 0,-1-1 0,0 0 0,-1 1 0,1-1 0,-1 1 1,0-1-1,0 1 0,0-1 0,-1 1 0,1 0 0,-1-1 0,0 1 0,-1 0 0,1 0 1,-1 1-1,1-1 0,-1 0 0,0 1 0,0-1 0,-1 1 0,1 0 0,-1 0 1,1 1-1,-1-1 0,0 1 0,0 0 0,0 0 0,-1 0 0,1 0 0,0 1 0,-1-1 1,1 1-1,-1 0 0,1 1 0,-1-1 0,1 1 0,-1 0 0,0 0 0,1 0 0,-1 1 1,1-1-1,-1 1 0,1 0 0,-1 1 0,-2 0-4,-49 40-3102,32-2-1996,12-5-2173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3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18738,'0'0'5028,"0"0"-4291,0 0 224,0 0 577,0 0-385,104-9-673,-70 6-192,-1-1-160,0 0-128,-1-3-64,-3 4-576,-6-2-1282,-3 3-2658,-7-1-5542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39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14 178 8296,'0'0'3011,"0"0"-753,0 0 358,0 0 80,0 0-358,0 0-187,10-13-160,33-42-368,-11-28 3313,-26 57-4085,-6 104-851,-4-15 0,-2-1 0,-4 0 0,-2-1 0,-8 23 0,5-26 0,2 1 0,3 0 0,3 1 0,0 45 0,7-100-41,0-1 0,0 1 0,1 0 0,-1 0-1,1 0 1,0 0 0,0-1 0,1 1 0,0 0 0,0-1 0,0 1 0,0-1 0,0 0 0,1 0-1,0 0 1,0 0 0,0 0 0,0-1 0,1 1 0,-1-1 0,1 0 0,0 0 0,0 0-1,0 0 1,0-1 0,1 0 0,-1 0 0,1 0 0,-1 0 0,1-1 41,10 3-880,-1-1 0,1 0 0,-1-1 0,1-1 0,0-1 0,-1 0 0,1-1 0,0 0 0,-1-1 0,1-1 0,-1 0 0,6-3 880,103-40-11103,-72 20 1648</inkml:trace>
  <inkml:trace contextRef="#ctx0" brushRef="#br0" timeOffset="365.595">760 490 11147,'1'-14'3437,"0"-115"5329,-3 120-8318,-1 0 0,0 0 0,-1 0 0,1 0 0,-2 1 0,1-1 0,-1 1 0,0 0 0,-1 1 0,0-1 0,0 1 0,-1 0 0,0 1 0,0-1 0,0 1 0,-3-1-448,5 4 64,1 0-1,0 1 0,-1-1 0,0 1 0,1 0 1,-1 0-1,0 0 0,0 1 0,0 0 0,0 0 1,-1 0-1,1 1 0,0-1 0,0 1 1,0 1-1,-1-1 0,1 1 0,0 0 0,0 0 1,0 0-1,0 0 0,0 1 0,0 0 0,1 0 1,-1 1-1,0-1 0,1 1 0,0 0 0,0 0 1,-1 1-64,-8 9 17,0 2 1,1 0 0,1 0-1,0 1 1,1 1-1,1 0 1,0 0 0,2 1-1,0-1 1,0 2-1,2-1 1,0 1 0,2 0-1,0 0 1,0 0 0,2 0-1,1 0 1,0 1-1,1-1 1,1 1-18,-1-11-72,0 0 1,0 0-1,1 0 1,0 0-1,0 0 0,1 0 1,0 0-1,1-1 1,-1 1-1,2-1 0,-1 0 1,1 0-1,1-1 1,-1 1-1,1-1 0,1 0 1,-1-1-1,1 1 0,0-2 1,0 1-1,1-1 1,0 0-1,0 0 0,0-1 1,1 0-1,-1 0 1,1-1-1,0 0 0,5 0 72,-6-2-74,0-1 0,0 0 0,0-1 0,1 1 0,-1-2 0,0 1 0,0-1 0,-1 0 0,1-1 0,0 0 0,-1 0 0,1-1 0,-1 0 0,0 0 0,0 0 0,-1-1 0,1 0 0,-1-1 0,0 1 0,0-1 0,-1 0 0,0-1 0,0 1 0,-1-1 0,1 0 0,-1 0 0,-1 0 0,1-1 0,-1 0 74,92-243 961,-82 195 204,-14 47-220,-8 37-727,5-12-232,0 1-1,1 0 1,1 0 0,1 0 0,0 0-1,1 0 1,1 1 0,0-1 0,2 0 0,0 0-1,2 6 15,38 55-3580,6-45-4593,-20-24 998</inkml:trace>
  <inkml:trace contextRef="#ctx0" brushRef="#br0" timeOffset="683.227">1419 363 10090,'0'-17'5082,"1"-55"-1895,-13 1 3709,12 70-6762,-1 0-1,1-1 0,-1 1 1,1 0-1,-1 0 0,0 0 1,0-1-1,0 1 0,1 0 1,-1 0-1,0 1 0,0-1 1,-1 0-1,1 0 0,0 0 1,0 1-1,0-1 0,0 0 1,-1 1-1,1-1 0,0 1 1,-1-1-1,1 1 0,0 0 1,-1 0-1,1 0 0,0 0 1,-1 0-1,1 0 0,0 0 1,-1 0-1,1 0 0,0 0 1,-1 1-1,1-1 0,0 1 1,-1-1-1,1 1 0,-1 0-133,-3 3 50,0 1 0,0 0-1,1 0 1,0 1 0,0-1-1,0 1 1,1 0 0,-1 0-1,1 0 1,1 1 0,-1-1-1,1 1 1,0-1 0,1 1-1,0 0 1,0-1-1,0 1 1,1 0 0,0 0-1,0 4-49,1 13-137,0 0 0,2 0-1,1-1 1,1 1 0,0-1-1,2 0 1,1 0 0,0-1-1,2 0 1,1 0 0,4 5 137,7 54-956,-23-80 997,0 0-1,0 1 0,0-1 1,-1 0-1,1 0 1,0 0-1,0 0 1,-1-1-1,1 1 1,0 0-1,-1 0 0,1-1 1,-1 1-1,1-1 1,-1 1-1,1-1 1,-1 0-1,1 0 0,-1 1 1,1-1-1,-1 0 1,1 0-1,-1-1 1,1 1-1,-1 0 1,0 0-1,1-1 0,-1 1 1,1-1-41,-7 1 108,-15-1-169,0 0 0,-1-1-1,1-2 1,0 0-1,1-2 1,-13-4 61,16-8-2537,39-12-8357,0 19 452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55 13196,'0'0'3449,"0"0"-1298,0 0-875,0 0-827,1 14-342,18 101-43,-12-97-84,2-1 1,0 1 0,1-1 0,0-1-1,2 0 1,0 0 0,0-1 0,2-1 0,-1 0-1,14 9 20,-24-20 18,1-1 0,-1 0 0,1 0 0,-1 0 0,1-1 0,0 1 0,0-1-1,-1 0 1,1 0 0,0 0 0,0-1 0,0 1 0,0-1 0,0 0 0,1 0-1,-1 0 1,0-1 0,0 1 0,0-1 0,-1 0 0,1 0 0,0-1 0,0 1-1,0-1 1,-1 0 0,1 0 0,-1 0 0,1 0 0,-1-1 0,0 1 0,0-1-1,2-2-17,77-109 5215,-60 69-3916,-2-2-1,-3 1 1,-1-2-1,0-9-1298,-118 490 412,48-138-914,53-286 456,0 0 0,0 0 1,-1 0-1,-1 0 0,1 0 1,-2-1-1,1 1 0,-1-1 0,0 0 1,-1 0-1,0 0 0,0 0 1,-1-1-1,1 0 0,-2 0 1,1-1-1,-1 1 0,0-1 0,0-1 1,-1 0-1,1 0 0,-1 0 1,-1-1-1,1 0 0,-2 0 46,-2-2 15,0-2 0,-1 1 0,1-2 0,0 1 0,0-2 0,-1 0 0,1 0 0,0-1 0,1 0 0,-1-1 0,1-1 0,-1 0 0,1 0 0,1-1-1,-10-6-14,-3-4 33,0-1-1,1 0 0,1-2 0,1 0 0,1-1 0,-8-11-32,-19-44-1649,33 20-5361,12 25-1158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4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171 147 16303,'0'-14'3513,"-3"-41"-475,3 54-2903,1 0 0,-1 0 0,0 0 0,1 0 0,-1 0 0,0 0 1,0 0-1,0 0 0,0 0 0,0 0 0,0 0 0,0 0 0,0 0 0,0 0 1,0 0-1,-1 1 0,1-1 0,0 0 0,-1 0 0,1 0 0,-1 0 0,1 0 1,-1 0-1,1 1 0,-1-1 0,1 0 0,-1 0 0,0 1 0,0-1 1,1 0-1,-1 1 0,0-1 0,0 1 0,0-1 0,1 1 0,-1-1 0,0 1 1,0 0-1,0-1 0,0 1 0,0 0 0,0 0-135,-21 23 896,1 14-1036,1 0 0,2 1-1,2 1 1,1 1 0,2 0-1,2 0 1,-3 30 140,51-152-326,0-9 610,-27 62-187,1 0 0,1 1 0,2 0-1,1 1 1,1 0 0,17-20-97,-32 46 1,-1-1 0,1 1 0,0 0 0,0-1 1,0 1-1,0 0 0,0 0 0,0 0 0,0 0 0,0 0 0,1 0 0,-1 0 0,0 0 0,0 0 0,1 0 0,-1 1 1,1-1-1,-1 1 0,1-1 0,-1 1 0,1-1 0,-1 1 0,1 0 0,-1 0 0,1 0 0,-1-1 0,1 2 0,0-1 1,-1 0-1,1 0 0,-1 0 0,1 1 0,-1-1 0,1 1 0,-1-1 0,0 1 0,1 0 0,-1-1 0,1 1 1,-1 0-1,0 0 0,0 0 0,0 0 0,1 0 0,-1 0 0,0 1 0,0-1 0,-1 0 0,1 0 0,0 1 0,0-1 1,0 1-1,-1-1 0,1 0 0,-1 1 0,1-1 0,-1 1 0,0-1 0,0 1-1,74 239-64,-71-232 67,-3-6-1,0 0-1,1 1 0,0-1 0,-1 1 0,1-1 0,0 1 1,0-1-1,1 0 0,-1 0 0,1 0 0,0 0 0,-1 0 1,2 0-1,-1 0 0,0 0 0,0-1 0,1 1 0,-1-1 0,1 0 1,0 0-1,0 0 0,0 0 0,0 0 0,0 0 0,0-1 1,0 0-1,0 1 0,1-1 0,-1 0 0,1-1 0,-1 1 0,0-1 1,1 1-1,2-1-1,-1-4-25,0-1 1,-1 0-1,0 0 0,0 0 1,0 0-1,-1 0 1,0-1-1,1 0 1,-2 0-1,1 0 0,-1 0 1,0 0-1,0 0 1,0-5 24,0 5-185,-2 4-51,14-33-1127,-8 25-1422,1 2-3315,-4 7-2815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70 13357,'0'0'6705,"3"-13"-3385,10-40-757,-9 49 2366,-2 33-5018,-2-22 507,23 188 87,-13-139-293,-3 0 0,-3 1 0,-1 0-1,-3-1 1,-8 52-212,5-91-572,-1-1 0,-1 0 0,-1 0 0,0 0 0,-1-1 0,0 0 0,-1 0 0,-1 0 0,-1-1 0,0-1 0,0 0 0,-1 0 0,-1-1 0,0-1 0,-1 0 0,0 0 0,-1-1 0,0-1 0,0 0 0,-7 2 572,-15 6-6529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10 111 12972,'0'0'4741,"0"0"-2248,1-14-353,7-42-90,-7 54-1989,-1 0 0,1-1-1,0 1 1,0 0-1,-1 0 1,1 1-1,1-1 1,-1 0 0,0 0-1,0 0 1,1 1-1,-1-1 1,1 1-1,-1-1 1,1 1 0,-1-1-1,1 1 1,0 0-1,0 0 1,0 0-1,0 0 1,0 0 0,0 1-1,0-1 1,0 0-1,0 1 1,0-1-1,0 1 1,0 0 0,1 0-1,-1 0 1,0 0-1,0 0 1,0 0-1,0 1 1,0-1 0,0 1-1,1-1 1,-1 1-1,0 0 1,-1 0-1,1 0 1,0 0 0,0 0-1,0 0 1,0 1-1,-1-1 1,1 1-1,-1-1 1,1 1 0,-1-1-1,2 3-60,1 3-2,-1 0 0,1 1 0,-1 0 0,0 0 1,-1-1-1,0 2 0,0-1 0,-1 0 0,0 0 0,0 1 0,-1-1 0,0 0 0,-1 1 0,1-1 0,-2 0 1,1 0-1,-1 0 0,0 0 0,-2 3 2,-73 142 79,31-77 673,48-75-736,-1 1 0,0-1 0,0 1 0,1-1-1,-1 0 1,1 0 0,0 0 0,-1 0 0,1 0-1,0 0 1,-1 0 0,1 0 0,0-1-1,0 1 1,0-1 0,0 1 0,-1-1 0,1 0-1,0 1 1,0-1 0,0 0 0,0-1-1,0 1 1,0 0 0,0 0 0,0-1 0,0 1-1,-1-1 1,2 0-16,5 1 60,106-7 234,-58 3-2654,0 2-6096,-39 2-913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93 685 18770,'0'-14'3496,"2"-40"-869,-1 54-2567,-1 0 0,0 1 1,1-1-1,-1 0 0,0 0 0,0 0 1,1 0-1,-1 1 0,0-1 0,1 0 1,-1 0-1,0 0 0,1 0 0,-1 0 1,1 0-1,-1 0 0,0 0 0,1 0 1,-1 0-1,0 0 0,1 0 1,-1 0-1,0 0 0,1 0 0,-1-1 1,0 1-1,1 0 0,-1 0 0,0 0 1,1 0-1,-1-1 0,0 1 0,0 0 1,1 0-1,-1 0 0,0-1 0,0 1 1,1 0-1,-1-1 0,0 1 0,0 0 1,0-1-1,0 1 0,1 0 0,-1 0 1,0-1-1,0 1 0,0-1 0,0 1 1,0 0-1,0-1 0,0 1 0,0 0 1,0-1-1,0 1 0,0 0 0,0-1 1,0 1-1,0 0 0,0-1 0,-1 1-59,2 1 311,103 126 718,74 101-1708,-176-225 634,1 1 0,0-1 0,-1-1 0,1 1-1,0 0 1,0-1 0,1 1 0,-1-1 0,0 0 0,1 0 0,0 0 0,-1-1-1,1 1 1,0-1 0,0 0 0,0 0 0,-1 0 0,1 0 0,0-1 0,0 0-1,0 1 1,0-2 0,0 1 0,0 0 0,0-1 0,0 0 0,0 0 0,0 0 0,0 0-1,0 0 1,-1-1 0,1 0 0,0 0 0,1-1 44,13-12 335,0-1 1,-1-1-1,-1 0 1,-1-1-1,0 0 1,-2-2-1,0 1 0,-1-2 1,-1 1-1,0-2 1,-2 1-1,-1-2 1,-1 1-1,0-1 1,0-11-336,-5 29 2,-49 87-2,-55 109 0,-59 160 0,143-307-54,2 1 0,3 0 0,1 2-1,3-1 1,1 1 0,2 0 0,2 38 54,14-90-6374,-1-19-972,5-7-5300</inkml:trace>
  <inkml:trace contextRef="#ctx0" brushRef="#br0" timeOffset="252.198">0 98 19699,'0'0'5418,"0"0"-3181,20-2-716,288-18 2248,220-14-3646,-516 32-121,6 2-19,-1-2 1,0 0 0,0-1 0,0 0-1,0-2 1,0 0 0,14-7 16,-31 12-131,0 0-1,0 0 1,-1 0 0,1 0-1,0 0 1,0 0-1,0 0 1,-1 0 0,1 0-1,0-1 1,0 1 0,0 0-1,-1 0 1,1 0 0,0 0-1,0 0 1,0-1 0,0 1-1,0 0 1,0 0 0,-1 0-1,1-1 1,0 1 0,0 0-1,0 0 1,0 0 0,0-1-1,0 1 1,0 0 0,0 0-1,0 0 1,0-1 0,0 1-1,0 0 1,0 0 0,0-1-1,0 1 1,0 0-1,0 0 1,0 0 0,0-1-1,0 1 1,1 0 0,-1 0-1,0 0 1,0-1 131,-24 3-8148,-2 2-6954</inkml:trace>
  <inkml:trace contextRef="#ctx0" brushRef="#br0" timeOffset="468.55">1443 313 9609,'7'-13'15935,"25"-39"-11232,-30 50-4655,-1 0-1,1 1 1,0-1-1,-1 1 1,1 0 0,0-1-1,0 1 1,0 0-1,0 0 1,0 0-1,0 0 1,0 1-1,0-1 1,1 0-1,-1 1 1,0 0-1,0-1 1,0 1 0,1 0-1,-1 0 1,0 0-1,0 1 1,1-1-1,-1 0 1,0 1-1,0 0 1,0-1-1,0 1 1,0 0 0,0 0-1,0 0 1,0 0-1,0 0 1,0 1-1,0-1 1,-1 1-1,1-1 1,0 1-1,-1-1 1,0 1-1,1 0 1,-1 0 0,0 0-1,0 0 1,0 0-1,0 0 1,0 0-1,0 0 1,-1 0-1,1 0 1,-1 0-1,1 1 1,-1 0-48,16 32 0,-1 1 0,-2 0 0,-1 1 0,-2 0 0,-2 1 0,-1 0 0,-2 0 0,-2 1 0,-1-1 0,-2 1 0,-2 0 0,-1-1 0,-2 0 0,-2 0 0,-1 0 0,-2 0 0,-2-2 0,-1 1 0,-2-2 0,-1 0 0,-12 18 0,9-21-441,-2 0 0,-1-1 0,-1 0 1,-2-2-1,-1-1 0,-4 2 441,-5 1-1477,-2 0 0,-1-2 0,-1-2 1,-1-2-1,-1-2 0,-2-1 0,-24 8 1477,-25 4-12737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6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17136,'0'0'5162,"0"0"-2839,0 0-903,0 0-278,0 0-528,13-3-384,143-12 122,14 13-256,-168 1-66,0-1-1,-1 1 1,1 0 0,0-1-1,-1 1 1,1-1 0,-1 0 0,0 1-1,1-1 1,-1 0 0,0 0-1,0 0 1,0 0 0,-1 0-1,1 0 1,0 0 0,-1 0 0,1 0-1,-1 0 1,0 0 0,0 0-1,1-1 1,-2 1 0,1 0-1,0 0 1,0 0 0,-1 0 0,1 0-1,-1 0 1,1 0 0,-1-1-1,0 2 1,0-1 0,0 0 0,0 0-1,0 0 1,0 0 0,-1 1-1,1-1 1,-1 0 0,1 1-1,-1-1-29,-3-10 525,-41-83 1915,32 111-2358,14-14-84,-54 270 2,49-246-167,-15 89-4371,14 0-5395,9-95-8068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70 19859,'0'0'2418,"2"-14"-357,8-42 256,-9 62 3108,2 53-4882,-19 352 608,8-261-3681,2-2-6400,5-125 1766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8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39 114 15663,'2'-29'2477,"0"-17"700,-2 7 7013,-31 331-8930,20-108-4542,27 89-7118,-11-248 860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8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20339,'0'0'4052,"0"0"-1644,0 0 298,0 0-442,1 12-1383,-7 481-1730,3-384-2541,3-60-5552,0-34 1196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167 210 8936,'40'-164'15151,"-34"147"-13736,6-11 3258,-13 54-2081,-60 260-2592,33-131 115,13-67-383,-3-1 0,-4-1 0,-4 1 268,-1-25-4345,1-11-4298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32 122 23574,'0'0'3299,"0"0"-1345,0 0-128,0 0-673,0 0-737,0 0-191,0 126 95,0-58-320,0 8 0,0 0 0,0-2 0,-1-3 0,-1-4-609,-2-6-896,-6-6-1250,1-9-1825,3-16-2787</inkml:trace>
  <inkml:trace contextRef="#ctx0" brushRef="#br0" timeOffset="429.494">29 316 14350,'39'-188'6486,"-37"182"-6203,-1-1 1,2 1-1,-1-1 1,1 1-1,0 0 1,0 0-1,0 0 1,1 1-1,0-1 1,0 1 0,1 0-1,-1 0 1,1 0-1,0 1 1,1 0-1,-1 0 1,1 0-1,-1 0 1,1 1-1,0 0 1,1 0-1,-1 1 1,0 0-1,1 0 1,-1 0-1,1 1 1,0 0-284,-1-1 15,0 0-1,0 1 1,0 0 0,0 0 0,0 1-1,0-1 1,0 1 0,0 0-1,0 1 1,0 0 0,0 0 0,0 0-1,0 1 1,0-1 0,0 1-1,-1 1 1,1-1 0,-1 1 0,1 0-1,-1 0 1,0 1 0,0 0 0,-1-1-1,1 2 1,-1-1 0,0 0-1,0 1 1,0 0 0,0 0 0,-1 0-1,0 0 1,0 1 0,0 0-15,-2 3-50,-1 1 1,0-1 0,0 1 0,-1-1-1,0 0 1,0 1 0,-1-1-1,-1 0 1,1 0 0,-1 0-1,-1 0 1,0-1 0,0 0-1,-1 1 1,0-1 0,0-1-1,-1 1 1,1-1 0,-2 0 0,-2 3 49,-6 4-219,0 1-1,-1-2 1,-1 0 0,0-1 0,-1 0 0,0-2 0,-1 0 0,-14 5 219,-8-5-1121,40-10 747,61-24 220,-51 19 227,1 2 0,-1-1 1,1 2-1,0-1 1,0 1-1,0 1 0,1 0 1,-1 0-1,0 1 1,0 0-1,1 1 0,-1 0 1,0 0-1,0 1 1,0 1-1,0 0 0,0 0 1,-1 1-1,1 0 1,-1 0-1,0 1 0,0 1 1,-1-1-1,7 7-73,-10-7 22,0 1 0,-1-1 0,1 1 1,-1 1-1,-1-1 0,1 0 0,-1 1 0,0 0 0,0 0 0,-1 0 0,0 0 0,-1 0 0,1 0 0,-1 0 0,0 0 0,-1 1 1,0-1-1,0 0 0,-1 1 0,0-1 0,0 0 0,0 0 0,-1 1 0,0-1 0,-1 0 0,1-1 0,-1 1 0,-1 0 0,1-1 1,-1 0-1,0 0 0,-1 0 0,1 0 0,-1-1 0,0 0 0,-1 0 0,-4 4-22,-7-1 45,-1-1 0,1 0 1,-1-2-1,0 0 0,0-1 0,-1-1 0,1 0 0,-1-2 1,0 0-1,1-1 0,-1-1 0,1-1 0,-3 0-45,13 1-207,0-1-1,1 1 0,-1-1 0,1-1 1,-1 1-1,1-1 0,0 0 0,0-1 0,0 0 1,1 0-1,-1-1 0,-1 0 208,7 3-268,0 0 0,0 1 0,0-1 0,0 0 1,1 1-1,-1-1 0,0 0 0,1 0 0,-1 0 0,1 0 0,0 0 0,-1 0 0,1 1 0,0-1 0,0 0 0,0 0 0,1 0 0,-1 0 0,0 0 0,1 0 0,-1 0 0,1 1 1,0-1-1,-1 0 0,1 0 0,1-1 268,12-16-5675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6 14798,'0'0'5797,"0"0"-2706,0 0-774,0 0-293,0 0-685,15-1-687,-7 0-586,-4 0-41,0 0 1,0 0-1,0 1 0,0 0 1,0 0-1,-1 0 1,1 0-1,0 0 1,0 1-1,0-1 0,0 1 1,0 0-1,-1 1 1,1-1-1,0 1 1,-1-1-1,0 1 1,1 0-1,-1 0 0,0 1 1,0-1-1,0 0 1,0 1-1,0 0 1,0 0-1,-1 0 0,2 2-25,40 75 127,-3 3-1,22 65-126,-26-58-4548,2-3-5640,-30-66 755</inkml:trace>
  <inkml:trace contextRef="#ctx0" brushRef="#br0" timeOffset="187.214">474 272 4933,'-3'-14'12721,"-14"-48"-8360,17 60-4167,0 1-1,0 0 0,0-1 1,0 1-1,0 0 0,0-1 1,-1 1-1,1-1 0,0 1 1,-1 0-1,1 0 0,-1-1 0,0 1 1,1 0-1,-1 0 0,0 0 1,0 0-1,0 0 0,0 0 1,0 0-1,0 0 0,0 0 1,0 0-1,0 0 0,0 0 0,0 1 1,-1-1-1,1 1 0,0-1 1,0 1-1,-1-1 0,1 1 1,0 0-1,-1-1 0,1 1 0,-1 0 1,1 0-1,0 0 0,-1 0 1,1 0-1,-2 1-193,-33 33 2976,30-26-3238,-238 278 374,211-253-967,-57 76-7194,84-97 1162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4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393 363 16912,'0'0'3582,"0"0"-875,0 0-145,0 0-427,0 0-693,0 0-604,4-6-491,-1 2-314,-3 5-32,0-1 1,0 1-1,0-1 1,0 1-1,1-1 1,-1 1-1,0-1 1,0 1-1,0-1 0,1 0 1,-1 1-1,0-1 1,0 1-1,1-1 1,-1 0-1,0 1 1,1-1-1,-1 1 1,1-1-1,-1 0 1,0 0-1,1 1 1,-1-1-1,1 0 0,-1 0 1,1 1-1,-1-1 1,1 0-1,-1 0 1,1 0-1,-1 0 1,1 0-1,-1 0 1,1 0-1,-1 0 1,1 0-1,-1 0 1,1 0-1,-1 0 0,1 0 1,-1 0-1,1 0 1,-1 0-1,1-1 1,-1 1-1,0 0 1,1 0-1,-1-1 1,1 1-1,-1 0 1,1-1-1,-1 1 0,0 0 1,1-1-1,-1 1 1,0 0-1,1-1 1,-1 1-1,0-1 1,0 1-1,0-1 1,1 1-1,-1-1 1,0 1-1,0-1-1,7 22-25,1-1 0,1 0 1,1-1-1,1 0 0,0-1 0,1 0 0,1 0 1,1-2-1,1 1 0,0-2 0,1 0 0,0-1 0,1 0 1,1-2-1,0 0 0,1-1 0,18 8 25,-30-16-18,-1-1 0,1 0 1,0 0-1,0-1 0,0 1 0,0-2 0,1 1 0,-1-1 0,0 0 0,0-1 0,0 1 0,0-1 1,0-1-1,0 1 0,0-1 0,0-1 0,0 1 0,-1-1 0,1 0 0,-1-1 0,0 1 0,0-1 1,0-1-1,0 1 0,-1-1 0,0 0 0,0 0 0,0 0 0,-1-1 0,1 0 0,-1 0 0,0 0 1,-1 0-1,3-7 18,4-5 256,-1-1 1,-1 0 0,0 0-1,-2 0 1,0-1 0,-1 0 0,-1 0-1,-1-1 1,-1 1 0,0-1-1,-2 0 1,-1-10-257,0 32 1,1-1 0,0 1 0,-1-1 0,1 1 0,-1-1 0,0 1 0,1-1 0,-1 1 0,1-1 0,-1 1 0,0-1 1,1 0-1,-1 1 0,0-1 0,1 0 0,-1 0 0,0 0 0,0 1 0,1-1 0,-1 0 0,0 0 0,0 0 0,1 0 0,-1 0 0,0 0 0,0 0 0,1-1 0,-1 1 0,0 0 0,1 0 1,-1-1-1,0 1 0,1 0 0,-1 0 0,0-1 0,1 1 0,-1-1 0,0 1 0,1-1 0,-1 1 0,1-1 0,-1 1 0,1-1 0,-1 0 0,1 1 0,0-1 0,-1 1 0,1-1 0,0 0 0,-1 1 1,1-1-1,0 0 0,0 0 0,0 1 0,0-1 0,-1 0 0,1 0 0,0 1 0,0-1 0,0 0 0,1 0-1,-17 41 0,3 0 0,1 0 0,2 2 0,2-1 0,1 1 0,2 3 0,-8 45 0,-62 352-16,74-436 0,-26 110-61,26-113 61,-1 0 0,1 0 0,-1 0 1,0 0-1,0 0 0,0 0 0,0 0 1,-1-1-1,1 1 0,-1-1 0,0 0 0,1 0 1,-1 0-1,0 0 0,0 0 0,-1-1 1,1 1-1,0-1 0,0 0 0,-1 0 1,1 0-1,-1 0 0,1 0 0,0-1 0,-1 0 1,0 0-1,1 0 0,-1 0 0,1 0 1,-1-1-1,1 1 0,-1-1 16,-3-1-49,1-1 0,-1 1-1,0-1 1,1-1 0,-1 1-1,1-1 1,0 0 0,1-1 0,-1 1-1,1-1 1,-1 0 0,2-1 0,-1 1-1,0-1 1,1 0 0,0 0 0,1 0-1,-1-1 1,1 1 0,0-1-1,0-1 50,-24-94-3812,28 33-4617,2 45 26</inkml:trace>
  <inkml:trace contextRef="#ctx0" brushRef="#br0" timeOffset="2850.214">168 0 19122,'0'0'3587,"0"0"-1857,0 0 128,-84 106-161,55-34-607,5 12-514,7 2-192,8-3-127,5 0-161,4-10-64,13-1-32,13-8-353,13-7-768,11-8-864,8-16-1731,0-10-3074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19:53.59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559 285 12204,'-482'-84'9678,"405"63"-7473,77 21-2166,0-1-1,0 0 1,0 0 0,0 0 0,0 0 0,0 0 0,1 1-1,-1-1 1,0 0 0,0 0 0,1 0 0,-1 1 0,0-1-1,1 0 1,-1 0 0,1 1 0,-1-1 0,1 0-1,-1 1 1,1-1 0,-1 0 0,1 1 0,0-1 0,-1 1-1,1-1 1,0 1 0,0-1 0,-1 1 0,1 0 0,0-1-1,0 1 1,-1 0 0,1 0 0,0 0 0,0-1-1,0 1 1,0 0 0,0 0 0,-1 0 0,1 0 0,0 0-1,0 0 1,0 1 0,0-1-39,79-17 313,1 4 0,1 3 0,72 1-313,-94 5 59,1701-92-438,-1452 86 326,-293 12 45,-37 3-16,-606 72 184,582-72-132,-481 60 419,-38 31-447,461-66 128,102-29-128,1-1 1,-1 1-1,1-1 0,0 1 0,0-1 0,-1 1 0,1-1 1,0 1-1,0-1 0,0 1 0,0 0 0,0-1 0,0 1 1,0-1-1,0 1 0,0 0 0,0-1 0,0 1 0,0-1 1,0 1-1,0-1 0,0 1 0,0 0 0,1-1 0,-1 1 1,0-1-1,1 1 0,-1-1 0,0 1 0,1-1 0,-1 1 0,0-1 1,1 1-1,-1-1 0,1 0 0,-1 1 0,1-1 0,-1 0 1,1 1-1,-1-1 0,1 0 0,-1 0 0,1 1 0,-1-1 1,1 0-1,0 0 0,-1 0 0,1 0 0,-1 0 0,1 0 1,0 0-1,-1 0 0,1 0 0,-1 0 0,1 0 0,-1 0 1,1 0-1,0 0 0,-1-1 0,1 1 0,-1 0 0,1 0 1,-1-1-1,1 1 0,-1 0 0,1-1 0,304 15-133,22-5 99,1001-10 35,-1310 0 23,-28 1 27,-412 40 686,94-7-630,-569 72 373,733-72-459,132-20 49,31-12-71,1 0 0,0 0 1,0 0-1,0 0 0,0-1 0,0 1 1,0 0-1,0 0 0,0 0 0,0 0 1,1 0-1,-1 0 0,0-1 0,1 1 1,-1 0-1,0 0 0,1 0 0,-1-1 1,1 1-1,-1 0 0,1 0 0,-1-1 1,1 1-1,0 0 0,-1-1 0,1 1 1,0-1-1,0 1 0,-1-1 0,1 1 1,0-1-1,0 0 0,0 1 0,-1-1 1,1 0-1,0 0 0,0 1 0,0-1 1,0 0-1,0 0 0,0 0 0,-1 0 1,1 0-1,0 0 0,0 0 0,0-1 1,0 1-1,0 0 0,0 0 0,0-1 2,95 16-22,2-5 0,-1-3 1,28-6 20,-57 1 8,126 3-10,842 3-1128,-1022-8 1125,11-1 1,-47 2 61,-460 48 712,298-30-682,-649 87 499,682-71-554,150-35-32,0 0 1,0 0-1,0 0 1,0 0-1,0 0 1,0 0-1,0 0 0,0 1 1,0-1-1,0 0 1,0 1-1,0-1 1,0 1-1,0-1 1,0 1-1,1-1 1,-1 1-1,0-1 0,0 1 1,0 0-1,1 0 1,-1-1-1,1 1 1,-1 0-1,0 0 1,1 0-1,-1-1 1,1 1-1,-1 0 0,1 0 1,0 0-1,0 0 1,-1 0-1,1 0 1,0 0-1,0 0 1,0 0-1,0 0 1,0 0-1,0 0 1,0 0-1,0 0 0,0 0 1,1 0-1,-1 0 1,0 0-1,1 0 0,108 31-187,54-11 168,149 0 19,-206-16-2,1191 21 77,-2690-19 2727,1984 19-2583,-463-25-248,-1-5 0,0-6-1,0-5 1,46-16 29,-90 3 43,-101 8-1100,-62 0-3653,18 6-2239,18-1-2191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0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132 106 12268,'0'0'7895,"1"-14"-5210,5-44-1227,-6 57-1344,0-1 0,0 1 0,0 0 0,0-1 0,0 1 0,0 0 0,0 0-1,1-1 1,-1 1 0,0 0 0,1-1 0,-1 1 0,1 0 0,0 0 0,-1 0 0,1 0 0,0 0 0,0 0 0,0 0 0,0 0 0,0 0 0,0 0 0,0 0 0,0 0 0,0 0 0,0 1 0,0-1 0,0 1 0,1-1 0,-1 1 0,0-1 0,0 1 0,1 0 0,-1-1-114,47 30 1378,-48-28-1378,25 26-1,-1 2 1,-2 1 0,-1 0 0,-2 2 0,-1 0-1,-1 2 1,0 3 0,18 34-110,83 184-3099,-118-256 3198,0 1 0,1 0 0,-1 0-1,0-1 1,1 1 0,-1 0 0,0 0 0,1-1-1,-1 1 1,1 0 0,-1 0 0,0 0 0,1 0-1,-1-1 1,1 1 0,-1 0 0,0 0 0,1 0-1,-1 0 1,1 0 0,-1 0 0,1 0 0,-1 0-1,0 0 1,1 0 0,-1 1 0,1-1 0,-1 0-1,0 0 1,1 0 0,-1 0 0,0 1 0,1-1-1,-1 0 1,1 0 0,-1 1 0,0-1 0,0 0-1,1 0 1,-1 1 0,0-1 0,1 0 0,-1 1-1,0-1 1,0 1 0,0-1 0,1 0 0,-1 1 0,0-1-1,0 0 1,0 1 0,0 0 11,2-45 830,-2 39-608,1-10 264,-1 0 1,-1 0-1,0 0 0,0 1 1,-2-1-1,0 0 0,0 1 1,-1-1-1,-1 1 0,-6-11-486,10 23 21,0 0 0,0 0 0,0 1 0,0-1 0,-1 0 1,1 1-1,-1-1 0,1 1 0,-1-1 0,0 1 0,0 0 0,1-1 0,-1 1 0,0 0 0,0 0 0,0 1 0,0-1 0,0 0 0,0 1 0,0-1 0,-1 1 0,1-1 0,0 1 1,0 0-1,0 0 0,0 0 0,-1 0 0,1 1 0,0-1 0,0 0 0,0 1 0,0 0 0,0-1 0,0 1 0,0 0 0,-1 1-21,-65 48 438,-192 247-438,237-269-191,-72 111-2821,95-140 2894,0 1 0,1 0 0,-1-1 0,0 1 0,1 0 0,-1 0 0,1-1-1,-1 1 1,0 0 0,1 0 0,-1 0 0,1 0 0,-1 0 0,1-1 0,-1 1 0,1 0 0,-1 0 0,0 0 0,1 0 0,-1 0 0,1 0 0,-1 0 0,1 1 0,-1-1-1,1 0 1,-1 0 0,1 0 0,-1 0 0,0 1 0,1-1 0,-1 0 0,1 0 0,-1 1 0,0-1 0,1 0 0,-1 0 0,0 1 0,1-1 0,-1 1 0,0-1-1,0 0 1,1 1 0,-1-1 0,0 1 0,0-1 0,0 0 0,1 1 0,-1-1 0,0 1 0,0-1 0,0 1 0,0-1 0,0 1 0,0-1 0,0 0 0,0 1 0,0-1-1,0 1 1,0-1 0,0 1 0,0-1 0,-1 1 0,1-1 118,36-22-5065,-13 2-369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21172,'1'-14'3619,"0"-44"-1360,6 31 470,5 49-61,-8-12-2348,13 30-347,2 1 0,1-2-1,2-1 1,2-1 0,1-1 0,2-1-1,1-1 1,2-1 0,1-2 0,24 18 27,-52-46-40,1 0 0,0 0 0,0-1 0,0 1 0,0-1 0,0 0 0,1 0 1,-1 0-1,1-1 0,-1 0 0,1 1 0,-1-2 0,1 1 0,0 0 0,0-1 0,-1 0 0,1 0 1,0 0-1,0-1 0,-1 0 0,1 0 0,-1 0 0,1 0 0,0-1 0,-1 1 0,0-1 1,1 0-1,-1-1 0,0 1 0,0-1 0,-1 0 0,1 0 0,0 0 0,-1 0 0,0-1 0,1 1 1,-2-1-1,3-2 40,6-16 151,0-1 0,-2 0 0,0-1 1,-2 0-1,-1 0 0,0-1 0,-2 0 1,-1 0-1,-1-4-151,3-17 326,-6 37-250,-7 28-51,-91 292-682,-102 210 657,199-517-203,-32 87-3536,28-31-6460,10-43-787</inkml:trace>
  <inkml:trace contextRef="#ctx0" brushRef="#br0" timeOffset="533.954">718 722 14510,'0'0'5130,"0"0"-1922,0 0-624,0 0-427,0 0-743,0 0-538,0 0-422,3 3-332,0 5-119,0-1 0,-1 1 0,1 0 0,-2 0 0,1 0 0,-1 0 0,0 0 0,-1 1 0,0-1 0,0 0 0,-1 0 0,0 3-3,0 18 2,1-1 39,15 143-2362,-15-171 2280,0 1 0,0-1 0,0 1 0,0 0 0,1-1 0,-1 1 0,0 0 0,0-1 0,1 1 0,-1-1 0,0 1 0,1-1 0,-1 1 1,1-1-1,-1 1 0,1-1 0,-1 1 0,1-1 0,-1 0 0,1 1 0,-1-1 0,1 0 0,0 1 0,-1-1 0,1 0 0,-1 0 0,1 0 0,0 1 0,-1-1 0,1 0 0,0 0 0,-1 0 0,1 0 0,0 0 0,-1 0 0,1 0 0,0 0 0,-1-1 0,1 1 0,-1 0 0,1 0 0,0 0 0,-1-1 0,1 1 0,-1 0 0,1-1 0,-1 1 0,1 0 0,-1-1 0,1 1 0,-1-1 0,1 1 0,-1-1 0,1 1 0,-1-1 41,30-32-4763,-25 28 2855,9-12-4856</inkml:trace>
  <inkml:trace contextRef="#ctx0" brushRef="#br0" timeOffset="876.276">1001 19 18642,'0'0'2813,"0"0"-85,0 0-417,0 0-800,-15 2-667,-49 9-273,60-9-503,0 0 0,1 0-1,-1 0 1,1 0 0,-1 1 0,1-1 0,0 1 0,0 0 0,0 0 0,0 0-1,0 0 1,1 1 0,-1-1 0,1 1 0,0 0 0,0 0 0,0-1-1,0 2-67,-6 11 215,5-11-182,-1 0 1,1 0-1,1 0 1,-1 0-1,1 1 0,0-1 1,0 1-1,1 0 1,-1-1-1,1 1 1,1 0-1,-1 0 1,1 0-1,0 0 0,0 0 1,1 0-1,0-1 1,0 1-1,1 3-33,1-7 11,0 1-1,0-1 1,0 0-1,0 0 1,0 0-1,1-1 0,-1 1 1,1-1-1,0 0 1,-1 0-1,1 0 1,0 0-1,-1 0 1,1-1-1,0 0 1,0 0-1,0 0 1,-1 0-1,1-1 1,0 1-1,0-1 1,-1 0-1,1 0 1,0 0-1,-1-1 1,1 1-1,1-2-10,0-1 30,-1-1 0,1 1 0,-1-1 0,0 0 1,0 0-1,0 0 0,-1-1 0,1 0 0,-1 1 0,-1-1 0,1 0 0,-1 0 0,0-1 0,0 1 0,-1 0 0,0-1 1,0 1-1,-1 0 0,1-1 0,-1 1 0,-1-1 0,1 1 0,-1-1 0,0 1 0,-1-1 0,1 1 0,-1 0 1,-1 0-1,1 0 0,-1 0 0,0 0 0,0 1 0,-1-2-30,2 5-97,0-1-1,0 1 1,0 0-1,0 0 1,0 0 0,0 0-1,-1 0 1,1 0-1,-1 0 1,1 1 0,-1 0-1,0-1 1,1 1-1,-1 0 1,0 0 0,0 0-1,0 1 1,0-1-1,0 1 1,0-1 0,0 1-1,0 0 1,0 0-1,0 1 1,0-1 0,0 0-1,0 1 1,0 0-1,1 0 1,-1 0 0,0 0-1,0 0 1,1 0-1,-1 1 1,0 0 0,1-1-1,0 1 1,-1 0 0,1 0-1,0 0 1,0 0-1,0 1 1,0-1 0,0 0-1,1 1 1,-1-1-1,1 1 1,-1 0 0,0 2 96,-10 29-5604,5 2-4228</inkml:trace>
  <inkml:trace contextRef="#ctx0" brushRef="#br0" timeOffset="1130.812">1174 644 10698,'0'0'15631,"0"0"-12909,0 0-704,0 0-448,0 0-1442,0 0-128,0 0 0,76-10 0,-32 9 0,1 1 0,-7-5 0,-1 3 0,-8 0 0,-9 1-1890,-7 1-1985,-1 0-2532,-6 0-8198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80 18481,'0'0'3428,"0"0"-257,0 0-128,0 0-1025,16-77-897,-16 74-609,0 3-288,0 0-224,0 13 0,-5 6-608,1 8-513,0 4-1538,1 6-3651,1-4-8328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08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23 17072,'0'0'7623,"0"0"-4484,0 0-961,0 0-864,0 0-994,0 0-320,0 0-96,0 0-801,0 0-1313,0 0-1986,-9-23-4420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0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468 148 6887,'0'0'8418,"0"0"-4873,6-14-1084,21-48 219,-26 60-2510,0 1 1,0-1-1,0 1 1,0-1-1,0 0 1,0 0-1,-1 0 1,1 1-1,-1-1 1,1 0-1,-1 0 1,1 0-1,-1 0 1,0 0-1,0 0 1,0 0-1,0 0 1,-1 0-1,1 0 1,0 0-1,-1 1 1,1-1-1,-1 0 1,0 0-1,1 0 1,-1 1-1,0-1 1,0 0-1,0 1 1,-1-1-1,1 0 1,0 1-1,0 0 1,-1-1-1,1 1 1,-1 0-1,1 0 1,-1 0-1,0 0 1,0 0-1,1 0 1,-1 0-1,0 0 1,0 1-1,0-1-170,-77 9 805,49 7-787,1 1 1,1 2-1,0 0 1,1 2-1,1 1 0,1 1 1,1 2-1,1 0 1,-12 16-19,32-38 0,0 1 0,1-1 0,-1 0 0,0 1 0,1 0 0,0-1 0,0 1 0,0 0 0,0 0 0,0 0 0,0 1 0,1-1 0,-1 0 0,1 1 0,0-1 0,0 1 0,0-1 0,1 1 0,-1-1 0,1 1 0,0 0 0,0-1 0,0 1 0,0-1 0,1 1 0,-1 0 0,1-1 0,0 1 0,0-1 0,1 0 0,-1 1 0,1-1 0,-1 0 0,1 0 0,0 0 0,0 0 0,0 0 0,1 0 0,-1 0 0,144 43-39,-33-15 19,-105-30 21,-1 1 0,0 0 1,1 0-1,-1 1 0,0 0 1,0 0-1,-1 1 0,1 0 0,-1 0 1,0 0-1,0 1 0,0 0 0,0 0 1,-1 1-1,0 0 0,0-1 1,-1 2-1,1-1 0,-1 0 0,-1 1 1,1 0-1,-1 0 0,0 0 1,-1 0-1,1 4-1,-6-4 0,0-1 0,-1 0 1,0 0-1,0 0 0,-1-1 0,1 1 0,-1-1 1,-1 0-1,1 0 0,-1-1 0,1 0 1,-1 0-1,0 0 0,-1-1 0,1 1 1,-1-2-1,1 1 0,-1-1 0,0 0 0,0 0 1,0-1-1,0 0 0,-4 1 0,-7 2-24,-1 0 0,1 0 1,-1-2-1,0 0 0,0-1 0,0-1 0,0-1 0,0-1 0,0 0 1,0-2-1,0 0 0,1-1 0,0-1 0,0 0 0,0-2 0,1 0 0,-2-2 24,-13-23-2491,31 32 2257,1 1 0,-1-1 0,1 0 1,0 0-1,-1 1 0,1-1 0,0 0 1,-1 0-1,1 0 0,0 1 0,0-1 1,0 0-1,-1 0 0,1 0 0,0 0 1,0 1-1,0-1 0,1 0 1,-1 0-1,0 0 0,0 0 0,0 1 1,1-1-1,-1 0 0,0 0 0,1 0 1,-1 1-1,1-1 0,-1 0 0,0 1 1,1-1-1,0 0 0,-1 1 0,1-1 1,-1 1-1,1-1 0,0 1 1,-1-1-1,1 1 0,0-1 0,0 1 1,0 0-1,-1-1 0,1 1 0,0 0 1,0 0-1,0-1 0,-1 1 0,1 0 1,1 0 233,18-2-9988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104 152 8520,'0'0'6940,"0"0"-3091,0 0-758,0 0-523,0 0-1090,0 0-938,0 0-359,-6 7-42,-36 67-22,30-40-72,2-8-29,2-1-1,0 1 1,2 1 0,1-1-1,1 1 1,1 2-16,38-165 1842,-29 114-1720,1 1 0,2 0 0,0 0 0,1 1 0,1 0 0,1 0 0,1 2 0,0-1 0,1 2 1,1 0-1,1 0 0,1 2 0,0 0 0,1 1 0,4-3-122,-18 15 13,0-1 1,1 0 0,-1 1-1,1 0 1,-1 0-1,1 0 1,0 1-1,-1-1 1,1 1 0,0 0-1,0 1 1,0-1-1,0 1 1,0 0 0,0 0-1,0 1 1,0-1-1,0 1 1,-1 0-1,1 0 1,0 1 0,0-1-1,-1 1 1,1 0-1,-1 1 1,1-1-1,-1 1 1,0-1 0,0 1-1,0 1 1,-1-1-1,1 0 1,-1 1-1,0 0 1,1 1-14,5 14-14,-2 1-1,0 0 1,-2 0-1,0 1 1,-1 0-1,-1-1 1,-1 1-1,0 1 1,-2-1-1,-1 0 1,-2 12 14,3 15-311,-2 10-840,2 24-3286,3-29-6625,1-34-3080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4 195 16111,'0'0'3689,"0"0"-763,0 0-433,0 0-860,0 0-677,0 0-246,5 11-160,34 76 15,-38-85-566,1 1 0,0-2-1,0 1 1,0 0-1,0 0 1,0-1-1,0 1 1,0-1 0,1 1-1,-1-1 1,0 0-1,1 0 1,-1 0-1,1 0 1,0-1 0,-1 1-1,1-1 1,-1 1-1,1-1 1,0 0 0,-1 0-1,1 0 1,0-1-1,-1 1 1,1 0-1,0-1 1,-1 0 0,1 0-1,-1 0 1,1 0-1,0 0 2,72-45-335,-64 35 508,-1 0-1,-1-1 1,1 0-1,-2-1 1,0 0-1,0 0 1,-2-1-1,1 0 1,-2 0-1,0 0 1,0-1-1,-1 1 1,-1-1-1,-1 0 1,0-1-1,-1-1-172,-1 16 12,1 0-1,-1 0 0,0 0 1,0 0-1,0 0 0,0-1 1,0 1-1,0 0 1,-1 0-1,1 0 0,0 0 1,0 0-1,-1 0 0,1 0 1,-1 0-1,1 0 0,-1 0 1,1 0-1,-1 0 0,0 0 1,1 0-1,-1 0 1,0 1-1,0-1 0,0 0 1,1 0-1,-1 1 0,0-1 1,0 1-1,0-1 0,0 1 1,0-1-1,0 1 0,0 0 1,-1-1-1,1 1 0,0 0 1,0 0-1,0 0 1,0-1-1,0 1 0,0 1 1,0-1-1,0 0 0,-1 0 1,1 0-1,0 0 0,0 1 1,0-1-12,-56 26 196,40-14-196,0 2 0,1 0 0,0 0 0,1 2 0,1 0 0,1 0 0,0 1 0,1 1 0,1 0 0,0 1 0,1 0 0,2 1 0,0 0 0,1 0 0,0 0 0,2 1 0,1 0 0,0 0 0,2 0 0,0 1 0,2-1 0,0 9 0,1-23-15,1 0 0,0 0 1,0-1-1,0 1 0,1 0 0,0-1 1,0 1-1,0-1 0,1 0 0,0 0 1,0 0-1,1-1 0,0 1 0,0-1 1,0 0-1,0-1 0,1 1 0,0-1 1,0 0-1,0 0 0,0-1 0,1 0 1,-1 0-1,1 0 0,0-1 0,0 0 1,0-1-1,0 1 0,0-1 0,0-1 1,0 1-1,0-1 0,1 0 0,-1-1 1,0 0-1,0 0 0,0 0 0,2-2 15,-1 1-385,-1 0-1,0 0 1,1-1-1,-1 0 1,0 0-1,-1-1 1,1 0-1,-1 0 1,1-1-1,-1 0 1,-1 0-1,1 0 0,0-2 386,41-47-6428,-23 23-85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5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96 22005,'3'-15'2957,"13"-65"2366,-92 295-3445,54-161-1904,-64 125-5141,62-150 1777,22-47 3326,7-5 739,1 1 0,0 0 0,2 1 0,1-1 0,1 2 0,0-1 0,2 1 0,0 1 0,7-8-675,-13 16 131,1 1 0,0 0-1,1 0 1,0 0 0,0 1 0,1 1 0,0-1 0,1 1 0,0 1 0,0 0 0,0 0 0,1 1 0,0 0 0,0 1 0,1 1 0,0-1 0,-1 2-1,1 0 1,6-1-131,-14 4 4,0 0-1,0 1 1,0-1-1,0 1 0,-1 0 1,1 0-1,0 1 1,0-1-1,0 1 0,-1 0 1,1 0-1,-1 0 1,0 0-1,1 0 1,-1 1-1,0-1 0,0 1 1,0 0-1,-1 0 1,1 0-1,-1 1 0,0-1 1,0 0-1,0 1 1,0-1-1,0 1 1,-1 0-1,0 0 0,1 0 1,-1 0-1,-1-1 1,1 1-1,-1 1-3,3 9-28,-1 1 0,-1-1 0,-1 0 0,0 1 0,0-1-1,-2 1 1,1-1 0,-5 14 28,2-10-414,-2 0-1,0 0 0,0-1 1,-2 1-1,0-2 1,-1 1-1,0-1 0,-2 0 1,-3 3 414,14-19-23,0-1 0,0 1 0,0 0 1,0 0-1,-1-1 0,1 1 0,0 0 0,0-1 1,0 1-1,0 0 0,-1 0 0,1-1 0,0 1 1,0 0-1,0 0 0,-1 0 0,1-1 0,0 1 1,-1 0-1,1 0 0,0 0 0,0 0 0,-1 0 1,1 0-1,0-1 0,-1 1 0,1 0 1,0 0-1,0 0 0,-1 0 0,1 0 0,0 0 1,-1 0-1,1 0 0,0 0 0,-1 0 0,1 0 1,0 1-1,-1-1 0,1 0 0,0 0 0,0 0 1,-1 0-1,1 0 0,0 1 0,0-1 0,-1 0 1,1 0-1,0 0 0,0 1 0,-1-1 1,1 0-1,0 0 0,0 1 0,0-1 0,0 0 1,-1 0-1,1 1 0,0-1 0,0 0 23,7-27 247,109-174 3847,-102 177-3952,1 1 0,1 1-1,1 1 1,1 0 0,1 1-1,0 1 1,2 1 0,0 1 0,1 0-1,1 2 1,3-1-142,-23 14 0,0 0 0,0 0 0,0 0 0,0 0 0,0 1 0,1-1 0,-1 1 0,1 0 0,-1 0 0,1 0 0,-1 1 0,1-1 0,-1 1 0,1 0 0,0 0 0,-1 0 0,1 0 0,-1 1 0,1-1 0,0 1 0,-1 0 0,1 0 0,-1 0 0,0 1 0,1-1 0,-1 1 0,0 0 0,0-1 0,0 2 0,0-1 0,0 0 0,-1 1 0,1-1 0,-1 1 0,1 0 0,-1-1 0,0 1 0,0 0 0,0 1 0,0-1 0,-1 0 0,1 0 0,-1 1 0,0-1 0,0 3 0,2 6-177,-2 0-1,0 0 1,0 0 0,-1 0-1,-1 0 1,0 1 0,0-1-1,-1 0 1,-1-1 0,0 1-1,-4 9 178,-9 17-1831,-2 0-1,-2-1 1,-1 0-1,-20 24 1832,13-19-1848,11-13-7270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119 119 27610,'0'0'3555,"0"0"-1953,0 0-1602,-8-77 0,7 64 0,0-2 0,-2 7 0,-5 4 0,0 2 0,-4 2 0,-8 3 0,-7 3-2851,-4-1-5188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5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56 412 13997,'0'0'3000,"0"0"-1088,0 0-482,0 0-576,0 0-261,0 0 117,1 4 11,0-1-678,0-1 1,0 1-1,0-1 1,0 0-1,0 0 0,1 1 1,-1-1-1,1 0 1,0 0-1,-1 0 1,1-1-1,0 1 1,0 0-1,0-1 1,1 1-1,-1-1 1,0 0-1,0 1 1,1-1-1,-1 0 0,1 0 1,-1-1-1,1 1 1,-1-1-1,1 1 1,-1-1-1,1 0 1,2 0-44,1 1 113,1-1 1,0 1-1,0-2 1,-1 1-1,1-1 0,0 0 1,-1-1-1,1 1 1,-1-1-1,1-1 1,-1 1-1,0-1 1,0 0-1,0 0 0,0-1 1,-1 0-1,0 0 1,1 0-1,-1-1 1,0 1-1,-1-1 0,0 0 1,1-1-1,-1 1 1,-1-1-1,1 0 1,-1 0-1,0 0 1,-1 0-1,1 0 0,-1-1 1,0 0-114,0 4 116,-1 0-1,1 0 1,0 0-1,-1 0 1,0 0 0,0 0-1,0-1 1,0 1-1,0 0 1,-1-1 0,0 1-1,1 0 1,-1-1 0,0 1-1,-1-1 1,1 1-1,-1 0 1,1-1 0,-1 1-1,0 0 1,0 0-1,0-1 1,-1 1 0,1 0-1,-1 0 1,0 0 0,0 1-1,0-1 1,0 0-1,0 1 1,0-1 0,-1 1-1,1 0 1,-1 0-1,0 0 1,0 0 0,0 0-1,-1 0-115,-3 2 12,0 0 0,0 0 0,1 1-1,-1 0 1,0 1 0,0-1-1,0 1 1,1 1 0,-1-1 0,1 1-1,0 0 1,-1 1 0,2-1-1,-1 1 1,0 0 0,1 1 0,-1-1-1,-2 5-11,-81 102 99,84-104-132,0 1 0,0 0 0,1 0-1,0 0 1,0 0 0,1 1 0,0 0 0,1 0 0,0 0 0,0 0 0,1 0-1,0 0 1,1 0 0,0 0 0,0 0 0,1 0 0,0 1 0,0-1-1,1 0 1,1-1 0,-1 1 0,1 0 0,1-1 0,0 1 0,0-1-1,0 0 1,1 0 0,1-1 0,-1 1 33,12 4-346,1 0 0,0-2 1,0 0-1,1-1 0,0 0 0,1-2 0,0 0 1,0-2-1,0 0 0,1-1 0,0-1 0,-1-1 1,1-1-1,0 0 0,0-2 0,0 0 0,0-2 1,6-1 345,-6 0-453,0-1 0,0 0 0,0-2 0,-1 0 1,1-2-1,-2 0 0,1-1 0,-2 0 0,1-2 1,-1 0-1,-1-2 0,-1 0 0,1 0 0,-2-1 1,0-1-1,10-16 453,12-18-85,-2-1-1,-2-2 1,-2-2 0,-3-1-1,3-13 86,13-51 2829,-33 36 4571,-17 88-4945,-32 86-704,-5 43-1875,5 1 1,6 2-1,4 14 124,4-26-2736,18-91-2979,5-21 455,-1-2-5668</inkml:trace>
  <inkml:trace contextRef="#ctx0" brushRef="#br0" timeOffset="269.092">701 317 9833,'0'0'9353,"0"0"-8072,0 0 1250,0 0-417,0 0-1378,0 0-575,84-57 319,-42 57 97,4 1-417,3 1-64,7-2-96,-2 0 0,-4 1-224,-5-1-1186,-12 0-1569,-1 0-2049,-7-1-8265</inkml:trace>
  <inkml:trace contextRef="#ctx0" brushRef="#br0" timeOffset="843.604">1443 369 19026,'0'0'4730,"0"0"-1944,0 0-629,0 0-993,0 0-726,-12 15-230,-39 48 16,48-59-212,-1 0 1,1 0-1,0 1 1,1 0-1,-1 0 0,1-1 1,0 1-1,0 1 0,1-1 1,-1 0-1,1 0 1,0 1-1,1-1 0,-1 0 1,1 1-1,0-1 0,1 0 1,-1 1-1,1 0-12,0 7 11,0-9-46,0 1 0,1-1 0,-1 0 1,1 1-1,0-1 0,0 0 0,0 0 1,1 0-1,0 0 0,0-1 0,0 1 0,0-1 1,0 1-1,0-1 0,1 0 0,0 0 1,0-1-1,-1 1 0,2-1 0,-1 0 1,0 0-1,0 0 0,1-1 0,-1 1 1,1-1-1,-1 0 0,1 0 0,-1-1 0,1 1 1,0-1-1,-1 0 0,1 0 0,-1-1 1,1 0-1,0 1 0,-1-1 0,1-1 1,-1 1-1,0-1 0,1 1 0,1-3 35,6-4 99,0-1-1,-1-1 0,0 0 1,-1-1-1,0 0 0,0 0 1,-1-1-1,-1 0 0,0-1 0,-1 0 1,0 0-1,-1 0 0,-1-1 1,0 0-1,0 0 0,-2 0 1,0-1-1,0 0 0,-2 1 1,1-1-1,-2 0 0,0 0 1,-1 1-1,-1-8-98,2 20 14,-1-1-1,1 1 1,-1 0 0,0-1-1,1 1 1,-1 0 0,0-1-1,0 1 1,0 0 0,-1 0 0,1 0-1,0 0 1,-1 0 0,1 0-1,-1 1 1,0-1 0,0 0-1,1 1 1,-1-1 0,0 1 0,0 0-1,0 0 1,-1-1 0,1 1-1,0 1 1,0-1 0,-1 0-1,1 0 1,0 1 0,-1 0 0,1-1-1,-1 1 1,1 0 0,0 0-1,-3 0-13,-81 20-36,74-13-26,1 0 1,-1 0-1,2 1 0,-1 1 1,1-1-1,1 2 0,-1-1 0,2 2 1,-1-1-1,1 1 0,1 0 1,0 0-1,1 1 0,0 0 1,0 1-1,2-1 0,-1 1 1,2 0-1,-1 0 0,2 0 1,0 0-1,1 0 0,0 1 0,0-1 1,2 0-1,0 1 0,1 8 62,-1-18-133,-1 0-1,1 0 1,0 0 0,0 0-1,0 0 1,0 0-1,1 0 1,-1 0-1,1 0 1,0 0-1,0-1 1,1 1-1,-1-1 1,1 0-1,0 1 1,0-1 0,0 0-1,0-1 1,0 1-1,0-1 1,1 1-1,-1-1 1,1 0-1,0 0 1,0 0-1,0-1 1,0 0 0,0 1-1,0-1 1,0-1-1,0 1 1,0 0-1,1-1 1,2 0 133,17 1-1,-1-1 0,0-1 1,1-1-1,-1-1 1,0-1-1,0-1 0,-1-1 1,0-2-1,0 0 0,0-1 1,-1 0-1,0-2 1,-1-1-1,0 0 0,-1-2 1,-1 0-1,1-2 1,29-24 1543,-1-2 0,-2-2-1,23-31-1542,-36 18 1164,-63 75-331,13 6-833,2 0 0,1 2 0,1 0 0,1 1 0,1 0 0,-6 21 0,7-20 0,1-3-7,1 0 0,1 0 0,1 0 1,1 1-1,1 0 0,1 1 0,1 12 7,3-39-32,1-1 0,-1 1 0,0 0-1,0 0 1,0 0 0,1 0 0,-1 0 0,0 0 0,0 1 0,1-1-1,-1 0 1,0 0 0,0 0 0,0 0 0,0 0 0,1 0 0,-1 0 0,0 0-1,0 0 1,0 0 0,1 1 0,-1-1 0,0 0 0,0 0 0,0 0-1,0 0 1,0 1 0,1-1 0,-1 0 0,0 0 0,0 0 0,0 0 0,0 1-1,0-1 1,0 0 0,0 0 0,0 1 0,0-1 32,7-21-167,2-19 311,2 1-1,1 0 1,2 0-1,2 1 1,1 1 0,2 1-1,1 1 1,2 0-1,2 2 1,14-17-144,-36 47-2,0-1 0,1 0 0,-1 1 0,1-1 0,0 1-1,0 0 1,0 0 0,0 0 0,1 0 0,-1 1 0,1 0 0,-1-1 0,1 1 0,0 0 0,0 1 0,0-1 0,0 1-1,0-1 1,0 1 0,1 0 0,-1 1 0,0-1 0,1 1 0,-1 0 0,0 0 0,1 0 0,-1 1 0,0-1 0,0 1-1,1 0 1,-1 1 0,0-1 0,0 0 0,0 1 0,0 0 0,-1 0 0,1 0 0,0 1 0,-1-1 0,1 1 0,0 1 2,37 92-5182,-29-60-863,2-2-4135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4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28 226 13741,'70'-199'12689,"-66"182"-8395,-21 52-3473,-1 15-1069,2 1 1,2 1 0,2 1 0,-1 22 247,10-54-415,1-9 208,-3 10-761,4-41 690,1 4 299,2 0 0,0 0-1,1 1 1,0-1-1,1 1 1,1 0-1,0 0 1,1 0-1,1 1 1,0 0-1,0 0 1,3-2-21,-6 8-48,1 1 0,0-1 0,0 1 0,0 0-1,0 1 1,1-1 0,0 1 0,0 0 0,1 1 0,-1-1 0,1 1 0,0 1 0,0-1 0,0 1 0,1 0 0,-1 1-1,1 0 1,0 0 0,-1 0 0,1 1 0,0 1 0,0-1 0,6 1 48,62 36-8381,-53-20 2097</inkml:trace>
  <inkml:trace contextRef="#ctx0" brushRef="#br0" timeOffset="375.997">772 91 23254,'0'0'2157,"0"0"645,0 0-661,-5-13-1041,-17-42-465,21 54-613,0-1 0,-1 0 1,1 1-1,0-1 0,-1 1 0,1-1 0,-1 1 1,0 0-1,1 0 0,-1-1 0,0 1 0,0 1 1,0-1-1,0 0 0,0 0 0,0 1 0,0-1 1,0 1-1,0-1 0,0 1 0,0 0 0,0 0 1,0 0-1,0 0 0,0 0 0,0 0 0,0 1 1,0-1-1,0 1 0,-2 0-22,-2 0 12,-16 6-12,1 1 0,0 0 0,0 2 0,1 0 0,0 2 0,0 0 0,2 1 0,-1 1 0,-10 10 0,12-12-1,0 0 0,1 1-1,0 1 1,1 0 0,1 1 0,0 0 0,1 1 0,0 1-1,2 0 1,0 1 0,1 0 0,1 1 0,0 0-1,2 0 1,0 1 0,1 0 0,1 0 0,-1 10 1,6-25-68,1 0 1,-1-1 0,1 1 0,0 0-1,1 0 1,-1-1 0,1 1 0,0-1 0,0 1-1,0-1 1,1 0 0,0 1 0,0-1-1,0-1 1,0 1 0,0 0 0,1-1-1,-1 0 1,1 0 0,0 0 0,0 0-1,0 0 1,1-1 0,-1 0 0,0 0 0,1 0-1,0 0 1,-1-1 0,1 0 0,0 0-1,0 0 1,0 0 0,-1-1 0,1 0-1,0 0 1,0 0 0,1-1 67,11 2-42,0-1 0,-1-1 1,1-1-1,0 0 0,-1-2 0,0 1 1,1-2-1,-2 0 0,1-1 0,-1-1 0,1 0 1,-2-1-1,1-1 0,-1 0 0,-1 0 1,0-2-1,0 0 0,-1 0 0,0-1 0,-1-1 1,0 0-1,-1 0 0,6-12 42,-5 9 303,-1-1 0,0 0 0,-1 0 0,-1-1 0,-1 0 0,-1 0 0,0-1 0,0-6-303,-21 37 528,9 0-612,0 0 0,0 1 0,1-1 0,0 1-1,1 0 1,1 0 0,0 1 0,1-1 0,0 1 0,1-1 0,1 1-1,0-1 1,2 12 84,21 55-10330,-11-61 1612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78 4356,'0'0'12225,"0"0"-8061,0 0-1335,0 0-10,0 0-945,0 0-839,-11 17 6,-67 146 203,51-90-1454,2 1 0,4 1 0,3 1 0,3 0 0,4 1 0,2 21 210,9-85-417,0 91-5119,11-39-2492,-7-52 1996</inkml:trace>
  <inkml:trace contextRef="#ctx0" brushRef="#br0" timeOffset="222.781">151 189 15343,'16'-108'2589,"-16"105"-2340,1-1 0,-1 0 1,1 0-1,1 0 0,-1 1 0,0-1 1,1 1-1,0-1 0,-1 1 1,1-1-1,1 1 0,-1 0 1,0 0-1,1 0 0,0 0 0,-1 1 1,1-1-1,0 1 0,1-1 1,-1 1-1,0 0 0,1 0 1,-1 1-1,1-1 0,-1 1 0,1-1 1,0 1-1,-1 0 0,1 1 1,0-1-1,0 1 0,0-1 1,0 1-1,3 1-249,-2-1 108,0 1 1,-1 0-1,1 0 1,0 1-1,-1-1 1,1 1-1,-1 0 1,1 0-1,-1 1 1,0-1-1,0 1 1,0 0-1,0 0 1,-1 0-1,1 1 1,1 1-109,1 4-9,0 0-1,0 1 1,-1 0-1,0 0 1,0 0-1,-1 0 1,-1 1-1,0-1 1,0 1 0,-1 0-1,0 0 1,-1 0-1,-1 0 1,1 0-1,-2 0 1,1 0-1,-2 0 1,1 0 0,-2 0-1,1 0 1,-1-1-1,-1 1 1,0-1-1,0 0 1,-1 0-1,-4 5 10,2-4-370,-1-1-1,0 0 0,0-1 1,-1 0-1,0 0 0,0-1 1,-1 0-1,-1-1 0,1 0 1,-1 0-1,0-1 0,0-1 371,-96 18-10424,92-23 5470</inkml:trace>
  <inkml:trace contextRef="#ctx0" brushRef="#br0" timeOffset="616.871">961 232 17521,'0'0'3560,"2"-16"-560,7-54-111,-9 66-2749,-1 1 0,1-1 0,-1 1 0,0-1 1,0 1-1,0-1 0,-1 1 0,1 0 0,-1-1 1,0 1-1,0 0 0,0 0 0,0 0 0,0 1 1,-1-1-1,1 0 0,-1 1 0,0 0 1,0-1-1,0 1 0,0 0 0,0 1 0,0-1 1,0 0-1,-1 1 0,1 0 0,0 0 0,-1 0 1,0 0-1,1 0 0,-1 1 0,1-1 0,-1 1 1,-1 0-141,-12-1 15,0 0 0,0 0-1,0 2 1,0 0 0,0 1 0,0 1 0,0 1 0,0 0 0,1 1 0,0 0 0,0 2 0,0 0-1,1 1 1,0 0 0,0 1 0,1 1 0,0 0 0,1 1 0,0 0 0,1 1 0,0 1 0,1 0-1,0 0 1,-1 5-15,7-11-28,1 1 0,0-1-1,0 1 1,0 0 0,1 1-1,0-1 1,1 0 0,0 1-1,0 0 1,1-1 0,0 1-1,1 0 1,0 0 0,0 0 0,0-1-1,2 1 1,-1 0 0,1 0-1,0-1 1,0 1 0,1-1-1,1 0 1,-1 0 0,1 0-1,1 0 1,-1-1 0,1 0-1,0 0 1,1 0 0,0 0-1,0-1 1,0 0 0,1 0-1,0-1 1,0 1 0,1-1 28,0 1-66,0 0 0,0 0-1,0-1 1,1 0 0,0-1 0,-1 0 0,2 0 0,-1-1 0,0 0 0,1-1 0,-1 0 0,1 0-1,0-1 1,0 0 0,0-1 0,-1 0 0,1 0 0,0-1 0,0-1 0,-1 0 0,1 0-1,0-1 1,-1 0 0,0 0 0,0-1 0,0 0 0,0-1 0,-1 0 0,0 0 0,0-1 0,0 0-1,0 0 1,-1-1 0,3-3 66,168-320 801,-163 317-491,-61 215-1399,54-98-3704,13-38-5517,-12-47 1945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5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34 302 17392,'0'0'4906,"0"0"-2439,0 0-780,14-5-395,98-25-107,-105 30-1102,-3-2-68,0 1 0,-1 0 1,1 1-1,0-1 0,0 1 0,0-1 1,0 1-1,1 0 0,-1 1 0,0-1 1,0 1-1,-1 0 0,1 0 0,0 0 1,0 0-1,0 1 0,-1-1 0,1 1 1,0 0-1,-1 0 0,0 0 0,1 1 1,-1-1-1,0 1 0,0 0 0,-1 0 1,1 0-1,-1 0 0,1 0 0,-1 1 1,0-1-1,0 2-15,-4 2 25,-1-1 0,0 1 1,0 0-1,-1-1 0,0 0 1,0 1-1,-1-2 0,1 1 0,-1 0 1,0-1-1,-1 0 0,1 0 1,-1-1-1,0 1 0,-1-1 0,1-1 1,-1 1-1,-4 1-25,11-5 4,-183 99 2590,183-99-2590,0-1 0,1 1 0,-1 0 0,0 0 0,1 0 0,-1 0 0,0 0 0,1 0 0,-1 0 0,0 0 0,1 0 0,-1 1 0,0-1 0,1 0 0,-1 0-1,0 0 1,1 0 0,-1 0 0,0 1 0,1-1 0,-1 0 0,0 0 0,0 0 0,1 1 0,-1-1 0,0 0 0,0 0 0,1 1 0,-1-1 0,0 0 0,0 1-1,0-1 1,0 0 0,1 1 0,-1-1 0,0 0 0,0 1 0,0-1 0,0 0 0,0 1 0,0-1 0,0 0 0,0 1 0,0-1 0,0 0 0,0 1 0,0-1-1,0 0 1,0 1 0,0-1 0,-1 0 0,1 1 0,0-1 0,0 0 0,0 1-4,41-3-104,174-35-2213,-73 1-3768,-84 21 1258,4-1-5513</inkml:trace>
  <inkml:trace contextRef="#ctx0" brushRef="#br0" timeOffset="375.399">543 0 7047,'0'0'10954,"0"0"-6870,0 0-1612,17 1-374,-12-1-1968,3 0 16,1 0-1,-1 1 0,0-1 1,0 2-1,0-1 0,0 1 0,0 1 1,0-1-1,0 1 0,-1 0 1,1 1-1,-1 0 0,0 0 1,0 1-1,-1 0 0,4 3-145,5 5 116,0 0 0,-1 1 0,-1 0 0,0 1 1,-2 1-1,1 0 0,-2 0 0,0 1 0,-1 1 0,-1-1 0,0 1 0,-2 1 0,0 0 0,-1-1 0,0 2 0,-2-1 0,0 0 0,-2 1 0,0-1 0,-1 1 0,-1 0 1,0-1-1,-2 0 0,0 1 0,-2-1 0,0 0 0,-2 4-116,-6 0-128,0 0 0,-2-1 0,0-1 0,-1-1 0,-2 0 0,0-1 0,0 0 0,-17 10 128,-101 70-7929,78-64-2069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84 15407,'0'-12'4366,"0"-9"-3071,0-7 123,1 5 5943,-38 365-6144,15-83-4463,23-257 3194,-1 0 0,1-1 0,-1 1 0,1 0 1,-1 0-1,1-1 0,0 1 0,0 0 0,0-1 0,0 1 0,0-1 0,0 1 0,0-1 0,0 0 0,1 1 0,-1-1 0,0 0 0,1 0 0,-1 0 0,1 0 0,0 0 0,-1 0 0,1 0 0,0-1 0,-1 1 0,1-1 0,0 1 0,0-1 0,-1 0 1,1 1-1,0-1 0,0 0 0,0 0 0,0 0 0,-1 0 0,1-1 0,0 1 0,0-1 0,0 1 0,-1-1 0,1 1 0,0-1 0,-1 0 0,1 0 0,0 0 0,-1 0 0,1 0 0,-1 0 0,0 0 0,1 0 0,-1-1 0,0 1 0,0 0 1,0-1-1,0 1 0,0-1 0,0 0 0,0 1 0,0-1 0,0 0 52,227-277 4681,-88 175-2326,-140 104-2352,0 1 0,0-1 0,0 0 0,0 0 1,0 0-1,0 1 0,1-1 0,-1 0 0,0 0 0,0 1 1,0-1-1,0 0 0,0 0 0,1 0 0,-1 1 0,0-1 1,0 0-1,0 0 0,1 0 0,-1 0 0,0 1 0,0-1 1,0 0-1,1 0 0,-1 0 0,0 0 0,0 0 0,1 0 1,-1 0-1,0 0 0,0 0 0,1 0 0,-1 0 0,0 0 1,0 0-1,1 0 0,-1 0 0,0 0 0,0 0 0,1 0 1,-1 0-4,-17 19-104,-19 11 81,0-2-1,-2-1 1,0-2-1,-2-2 1,-17 6 23,56-29-2,0 0 0,0 0 0,0 0 0,1 0 0,-1 0 0,0 0 0,0 1 0,0-1 0,0 0 0,0 0 0,1 1 0,-1-1 0,0 1 0,0-1 0,0 0 0,1 1 0,-1 0 0,0-1 0,1 1 0,-1-1 0,1 1 0,-1 0 0,0-1 0,1 1 0,-1 0 0,1 0 0,0-1 0,-1 1 1,1 0-1,0 0 0,-1 0 0,1 0 0,0-1 0,0 1 0,0 0 0,0 0 0,0 0 0,0 0 0,0 0 0,0 0 0,0-1 0,0 1 0,0 0 0,0 0 0,1 0 0,-1 0 0,0 0 0,1-1 0,-1 1 0,1 0 0,-1 0 0,1-1 0,-1 1 0,1 0 0,-1-1 0,1 1 0,0 0 0,-1-1 0,1 1 0,0-1 0,-1 1 0,2-1 2,178 139-1100,-144-102-57,25 24-2597,7-15-4440,-46-37 2983</inkml:trace>
  <inkml:trace contextRef="#ctx0" brushRef="#br0" timeOffset="627.451">826 561 11435,'7'-17'3363,"40"-100"2771,-33 47-145,-14 68-5871,0 0 0,0 0 0,0 0-1,0 1 1,-1-1 0,1 0 0,0 0-1,-1 1 1,1-1 0,-1 0 0,0 1-1,1-1 1,-1 0 0,0 1 0,0-1-1,0 1 1,0-1 0,0 1 0,-1 0-1,1-1 1,0 1 0,-1 0-1,1 0 1,-1 0 0,1 0 0,-1 0-1,1 0 1,-1 0 0,0 1 0,1-1-1,-1 1 1,0-1 0,1 1 0,-1-1-1,0 1 1,-1 0-118,-10 2-1,1 0-1,0 0 1,-1 2 0,1-1-1,0 2 1,1 0 0,-1 0-1,1 1 1,0 0 0,0 1-1,1 0 1,0 1 0,0 0-1,1 0 1,0 1 0,0 0-1,1 1 1,0 0 0,1 0-1,-3 7 2,1-5-151,1 1 0,0 0 0,0 1-1,2 0 1,0 0 0,0 0 0,2 1-1,-1 0 1,2 0 0,0 0 0,1 0-1,0 0 1,2 1 0,-1-1 0,2 7 151,0-19-66,0 0 1,0-1-1,0 1 1,0-1-1,0 1 1,0-1-1,0 1 1,1-1 0,-1 0-1,1 0 1,0 0-1,0 0 1,0 0-1,0 0 1,0 0-1,0-1 1,0 1 0,1-1-1,-1 1 1,0-1-1,1 0 1,-1 0-1,1 0 1,0 0-1,-1-1 1,1 1 0,0-1-1,-1 1 1,1-1-1,0 0 1,-1 0-1,2 0 66,86-16-115,-62-1 473,0-2 1,-1 0 0,0-2 0,-2-1 0,-1-1 0,0-1 0,-2-1-1,-1 0 1,6-12-359,29-41 1127,-61 126-844,2-42-302,1 1 0,-1-1 1,2 0-1,-1 1 1,1 0-1,0-1 0,0 1 1,0 0-1,1-1 1,0 1-1,1 0 0,-1 0 1,2-1-1,-1 1 1,0-1-1,1 1 0,0-1 1,1 1-1,0-1 1,0 0-1,0 0 0,0-1 1,1 1-1,0-1 1,0 1-1,1-1 0,-1 0 1,1-1-1,0 1 1,0-1-1,5 3 19,4-2-113,-1-1-1,1-1 1,0 0-1,0 0 1,0-2-1,0 0 0,0 0 1,1-1-1,-1-1 1,0-1-1,0 0 1,0 0-1,0-2 1,-1 1-1,1-2 1,-1 0-1,0 0 1,0-2-1,2-1 114,5-3 115,-1-2 0,0 0 1,-1-1-1,0-1 0,-1-1 0,-1 0 0,0-1 0,-2-1 0,0 0 0,-1-1 0,0-1 0,-2 0 0,0 0 0,-2-1 0,0 0 1,-1-1-1,-1 0 0,1-13-115,-6 32 42,-1 0 1,0 0 0,0-1 0,0 1 0,0-1 0,0 1 0,-1 0-1,1-1 1,-1 1 0,0-1 0,0 1 0,-1-1 0,1 1-1,-1-1 1,1 1 0,-1-1 0,0 1 0,-1 0 0,1 0-1,0-1 1,-1 1 0,0 0 0,0 0 0,0 0 0,0 1-1,0-1 1,0 0 0,-1 1 0,1-1 0,-1 1 0,0 0 0,0 0-1,1 0 1,-1 0 0,-1 1 0,1-1 0,0 1 0,0 0-1,-1 0 1,-1-1-43,-5 1 17,-1 0 0,0 0 0,0 1 0,1 1 0,-1 0 0,0 0 0,1 1 0,-1 0 0,1 1 0,0 0 0,0 1-1,0 0 1,0 1 0,0 0 0,-3 3-17,8-5-46,0 0 0,1 0 0,0 0 0,-1 1-1,1-1 1,0 1 0,1 0 0,-1 1 0,1-1-1,0 1 1,0-1 0,0 1 0,1 0 0,-1 0-1,1 0 1,0 0 0,1 0 0,-1 1 0,1-1-1,0 1 1,1-1 0,-1 0 0,1 1 0,0-1-1,0 1 1,1-1 0,0 1 0,0-1 0,0 1 0,2 4 46,79 227 101,-78-215 11,-1 1-1,-1 0 1,-1-1 0,-1 1-1,-1 0 1,-1 0 0,-1 0 0,-1-1-1,-1 1 1,-1-1 0,-1 0-1,-1-1 1,-3 6-112,-73 195-3096,84-221-2867,2-4 3399,1-2 243,6-7-3786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09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100 148 18065,'0'-3'181,"4"-61"2490,-3 18 2426,-1 47-5008,0-1 0,0 0 0,0 0-1,-1 1 1,1-1 0,0 0 0,-1 1 0,1-1 0,0 0 0,-1 0 0,1 0 0,0 1-1,-1-1 1,1 0 0,0 0 0,-1 0 0,1 0 0,0 0 0,-1 0 0,1 0-1,-1 0 1,1 0 0,0 0 0,-1 0 0,1 0 0,-1 0 0,1 0 0,0 0-1,-1 0 1,1 0 0,0 0 0,-1 0 0,1-1 0,0 1 0,-1 0 0,1 0 0,0 0-1,-1-1 1,1 1 0,0 0 0,-1 0 0,1-1 0,0 1 0,0 0 0,0-1-1,-1 1 1,1 0 0,0-1 0,0 1 0,0 0 0,0-1 0,-1 1 0,1 0-1,0-1 1,0 1 0,0-1 0,0 1-89,-17 58 122,2 0-1,3 2 1,2-1 0,3 1-1,2 4-121,0-6 6,-13 229-2606,30-288 2056,107-273 3037,-114 263-2389,1-4-11,1 1 0,1-1 0,-1 1 0,2 0 0,0 1 0,1 0 0,0 1 0,1 0 0,0 0 0,1 1 0,1 1 0,-1 0 0,10-5-93,-19 14 7,0-1 0,0 1 0,1 0 0,-1 0 0,1 1 1,-1-1-1,1 1 0,-1-1 0,1 1 0,-1 0 0,1 1 0,-1-1 0,1 0 0,-1 1 1,1 0-1,-1 0 0,0 0 0,1 0 0,-1 1 0,0-1 0,0 1 0,0 0 0,0 0 0,0 0 1,0 0-1,-1 0 0,1 1 0,0-1 0,-1 1 0,0 0 0,0-1 0,0 1 0,0 0 0,0 1-6,42 115 168,10 168-10696,-46-263 4494</inkml:trace>
  <inkml:trace contextRef="#ctx0" brushRef="#br0" timeOffset="330.116">780 354 11947,'0'0'7591,"0"0"-3934,0 0-993,0 0-742,0 0-966,0 0-551,0 0-100,-6 16 9,-33 103-31,3 104-630,48-241 64,60-214 1511,-68 218-1182,-1 1 1,1 1-1,1-1 0,1 1 0,-1 0 0,2 0 0,0 0 0,0 1 1,1 0-1,0 1 0,1-1 0,0 2 0,1-1 0,6-4-46,-12 13-44,-1-1-1,1 1 0,-1 0 1,1 0-1,0 0 0,-1 0 1,1 1-1,0 0 0,-1-1 1,1 1-1,0 0 0,0 1 1,-1-1-1,1 1 0,0 0 1,-1 0-1,1 0 0,-1 0 1,1 1-1,-1-1 0,0 1 1,1 0-1,-1 0 0,0 0 1,0 0-1,0 0 0,-1 1 1,1 0-1,1 1 45,47 56-9562,-42-48 5349,5 4-9058</inkml:trace>
  <inkml:trace contextRef="#ctx0" brushRef="#br0" timeOffset="548.503">1201 346 16624,'0'0'4874,"0"0"-1597,0 0-394,0 0-828,0 0-955,0 0-598,0 0-272,3 6-70,-2 5-137,0 0 0,0 0 0,-1 0 0,0 0 0,-1 0 0,-1 0 0,1 0 0,-2-1 0,1 1 0,-5 10-23,-6 37-76,2 26-1785,14-28-4531,4-43 1853,1-9-1737,-2-3-6003</inkml:trace>
  <inkml:trace contextRef="#ctx0" brushRef="#br0" timeOffset="719.555">1252 1 18193,'0'0'1313,"0"0"-928,0 0-1,0 0-256,0 0-128,0 0-1441,0 0-3940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162 120 16752,'0'0'2269,"0"0"485,0 0-197,0 0-1265,0 0-534,0 0-42,-2 13-284,-7 42-261,8-51-160,1-1 0,0 1 0,0-1 0,0 0 1,0 1-1,0-1 0,1 1 0,0-1 0,-1 1 0,1-1 0,1 0 1,-1 0-1,0 1 0,1-1 0,-1 0 0,1 0 0,0 0 0,0-1 1,0 1-1,1 0 0,-1-1 0,1 1 0,-1-1 0,1 0 0,0 0 1,0 0-1,0 0 0,0 0 0,0-1 0,0 1 0,0-1 0,0 0 1,1 0-1,-1 0 0,1-1 0,-1 1 0,0-1 0,1 0 0,-1 1 1,1-2-1,-1 1 0,1 0 0,-1-1 0,1 1 0,-1-1 1,0 0-1,1 0 0,-1-1 0,0 1 0,0 0 0,0-1 0,0 0 1,0 0-1,0 0 0,0 0 0,-1 0 0,2-2-11,2-3 200,0 0 1,0 0-1,0-1 0,-1 0 0,0 0 0,-1-1 0,0 1 1,0-1-1,-1 0 0,0 0 0,0 0 0,-1 0 1,0 0-1,-1-1 0,0 1 0,-1-1 0,0 1 1,0-1-1,-1 1 0,0 0 0,0-1 0,-3-5-200,4 13 1,0-1 0,-1 1 0,0-1-1,1 1 1,-1 0 0,0 0 0,0-1 0,0 1-1,-1 0 1,1 0 0,0 0 0,-1 0 0,1 0-1,-1 0 1,0 1 0,0-1 0,1 0 0,-1 1-1,0-1 1,0 1 0,-1 0 0,1 0 0,0 0-1,0 0 1,-1 0 0,1 0 0,0 1 0,-1-1-1,1 1 1,-1-1 0,1 1 0,0 0 0,-1 0-1,1 0 1,-1 0 0,1 1 0,-1-1 0,1 1-1,0-1 1,-1 1 0,1 0 0,-1 0-1,-90 53-7,78-41 7,1 0 0,0 0 0,1 1 0,0 1 0,1 0 0,1 1 0,1 0 0,0 1 0,1 0 0,0 0 0,2 1 0,0 0 0,1 1 0,1-1 0,1 1 0,0 0 0,1 0 0,1 1 0,1-1 0,1 0 0,2 11 0,2-19-19,0 0 0,1 0 0,1 0 0,0-1-1,0 0 1,1 0 0,0 0 0,0-1 0,1 0 0,1-1 0,0 0 0,0 0-1,0-1 1,1 0 0,0-1 0,0 0 0,1 0 0,-1-1 0,1 0 0,0-1 0,1 0-1,-1-1 1,1-1 0,0 0 0,-1 0 0,1-1 0,0 0 0,0-1 0,0-1-1,0 0 1,0 0 0,-1-1 0,1-1 0,0 0 0,-1 0 0,0-1 0,0-1-1,0 0 1,0 0 0,-1-1 0,0 0 0,0-1 0,7-7 19,-8 4-100,0 0-1,-1 0 1,0-1 0,-1 0 0,0 0 0,-1-1-1,0 0 1,-1 0 0,-1 0 0,1-1 0,-2 0-1,1-6 101,4-56-10173,-8 57 174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354 102 10666,'-4'-15'10389,"-16"-71"-4330,27 91-1954,16 29-3796,-1 2 1,-3 0 0,-1 1-1,-1 1 1,5 20-310,-5-11 0,-1 0 0,-2 0 0,-3 2 0,-2-1 0,-1 1 0,-3 1 0,-2-1 0,-2 1 0,-3-1 0,-1 1 0,-3-1 0,-2 0 0,-2-1 0,-2 0 0,-2 0 0,-14 29 0,5-30-546,-1-2 0,-2 0-1,-2-2 1,-23 26 546,18-29-1401,-1-2 0,-2-2 0,-2-1 0,-26 19 1401,-38 18-8963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21044,'0'0'2418,"-12"2"299,5-1-2449,0 1-1,-1 0 0,1 1 0,1 0 1,-1 0-1,0 0 0,1 1 0,0 0 1,-1 0-1,2 0 0,-1 1 0,0 0 0,1 0 1,0 1-1,0-1 0,1 1 0,-2 2-267,-34 46 256,3 3 0,2 0-1,3 2 1,2 2-1,3 0 1,3 2-1,3 1 1,0 7-256,14-49-41,1 1 1,1 0-1,1 0 0,0 0 0,2 0 1,1 0-1,1 1 0,1-1 1,1 0-1,1 1 0,1-1 1,0 0-1,2-1 0,1 1 0,1-1 1,1-1-1,1 0 0,0 0 1,2 0-1,0-2 0,2 1 0,0-2 1,1 0-1,13 13 41,-7-15-340,1 0 1,0-1-1,1-1 0,1-1 0,0-2 1,1 0-1,0-1 0,0-2 0,1 0 1,0-2-1,6 0 340,132 13-3649,-2-17-6608,-77-4-2192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1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140 307 16367,'0'0'3951,"-1"-14"-2040,1-41 66,1 49 4764,2 48-6540,-2 0 1,-2 0-1,-1 1 1,-3-2 0,-1 1-1,-2-1 1,-2 0-1,-1 0 1,-4 3-202,10-27 6,-14 50-440,2-13-1186,3 1 0,1 1 0,4 0 1,0 14 1619,10-38-4365,5-13-1621,2-7-2502</inkml:trace>
  <inkml:trace contextRef="#ctx0" brushRef="#br0" timeOffset="516.191">85 738 11883,'-14'-125'1920,"4"45"1563,2 0 0,5-1 0,6-73-3483,-3 145 89,1 0 0,1 0-1,-1 0 1,1 0 0,1 0-1,0 0 1,0 1 0,1-1-1,0 1 1,0 0-1,1 0 1,0 0 0,0 1-1,1 0 1,0 0 0,0 0-1,1 1 1,0-1 0,0 2-1,0-1 1,1 1 0,0 0-1,0 1 1,0-1 0,0 2-1,1-1 1,0 1 0,6-1-89,-9 1-1,1 1 0,0 0 0,0 1 0,0-1 1,0 2-1,0-1 0,0 0 0,0 1 1,0 1-1,1-1 0,-1 1 0,0 0 0,0 1 1,0 0-1,-1 0 0,1 0 0,0 1 0,-1 0 1,0 0-1,1 1 0,-1-1 0,-1 1 1,1 1-1,0-1 0,-1 1 0,0 0 0,0 0 1,-1 1-1,1-1 0,-1 1 0,0 0 1,-1 0-1,1 0 0,-1 2 1,-1-1-2,0 0 0,-1 1 0,0-1 1,-1 1-1,0-1 0,0 0 0,0 1 0,-1-1 1,0 1-1,0-1 0,-1 0 0,0 0 0,0 1 1,-1-1-1,0-1 0,0 1 0,-1 0 0,1-1 0,-2 0 1,1 0-1,-1 0 0,1 0 0,-1-1 0,-6 6 2,-149 106 245,156-114-233,-139 84 581,142-87-591,0 1 0,0 0 0,-1-1 0,1 1 0,0 0 1,0 0-1,0 0 0,0 0 0,0 0 0,0 0 0,0 0 0,0 0 0,0 1 0,1-1 0,-1 0 0,0 0 1,1 1-1,-1-1 0,1 1 0,0-1 0,-1 0 0,1 1 0,0-1 0,0 1 0,0-1 0,0 0 0,0 1 0,0-1 1,0 1-1,0-1 0,1 1 0,-1-1 0,0 0 0,1 1 0,-1-1 0,1 0 0,0 1 0,-1-1 0,1 0 1,0 0-1,0 0 0,0 1 0,0-1-2,57 38-53,-39-28 53,20 15-287,-1 1-1,-1 2 1,-1 2-1,-2 1 1,-2 2-1,-1 1 1,25 36 287,-39-47-875,-11-14 638,1 0-1,0 0 1,0-1 0,1 0-1,0 0 1,0-1 0,1 0-1,1-1 1,4 4 237,-12-10 3,0-1 0,-1 1 0,1-1 0,0 1 0,0-1 0,0 1 0,0-1 0,-1 0 0,1 0 0,0 0-1,0 0 1,0 0 0,0 0 0,0 0 0,-1-1 0,1 1 0,0-1 0,0 1 0,-1-1 0,1 0 0,0 0 0,-1 0 0,1 0 0,0 0 0,-1 0 0,1 0 0,-1 0 0,0 0 0,1-1 0,-1 1 0,0-1-1,0 1 1,0-1 0,0 1 0,0-1-3,32-68 1659,-27 53-971,132-329 6039,-129 261-5665,-22 97-1062,1 21-30,0 0-1,2 0 1,2 1 0,1 1 0,1-1-1,2 1 1,2 0 0,1 0 0,3 27 30,-2-57-193,0-1 0,1 0 1,0 0-1,-1 0 0,2 1 1,-1-1-1,0 0 0,1 0 1,-1-1-1,1 1 0,0 0 1,1-1-1,-1 1 0,1-1 1,-1 1-1,1-1 0,0 0 0,3 2 193,-2-2-697,-1-1 0,1 0 0,0 0 0,0-1 0,0 1-1,0-1 1,0 0 0,0 0 0,0 0 0,0 0 0,0-1-1,0 1 1,1-1 0,-1 0 0,0-1 0,0 1 0,0-1-1,0 0 1,1 0 697,17-7-6395</inkml:trace>
  <inkml:trace contextRef="#ctx0" brushRef="#br0" timeOffset="717.234">1058 118 9641,'0'0'3331,"-32"-83"-1857,24 67 736,0 8-64,3 1-929,3 4-256,2 3-64,2 0-577,6 6-320,1 5-224,2 3-705,0 9-1537,-4-4-3492</inkml:trace>
  <inkml:trace contextRef="#ctx0" brushRef="#br0" timeOffset="1108.678">1503 425 7175,'0'0'13437,"0"0"-8777,-2-15-2231,-8-42-331,9 55-2040,0 1 1,0 0-1,0-1 0,0 1 1,0-1-1,0 1 1,0 0-1,0 0 0,0 0 1,-1 0-1,1 0 1,0 0-1,-1 0 0,1 0 1,-1 0-1,1 0 1,-1 1-1,1-1 0,-1 1 1,0-1-1,1 1 1,-1 0-1,1-1 0,-1 1 1,0 0-1,1 0 1,-1 0-1,0 0 0,1 1 1,-1-1-1,-1 0-58,-4 1 181,-8 1-120,1 1 0,0 1 0,0 0 0,0 1 0,0 0 0,1 1 0,0 1 1,0 0-1,1 1 0,0 0 0,0 1 0,1 0 0,0 1 0,0 0 0,1 1 0,-6 10-61,-3-2-359,2 1 0,1 1-1,0 0 1,2 1 0,0 1 0,2 0 0,0 1 0,-5 17 359,13-31-201,1 1 1,0-1-1,0 1 1,1 0-1,1 0 1,0 0-1,0 0 1,1 0-1,0 0 1,1 0-1,1 0 1,-1 0-1,2 0 1,-1 0-1,2-1 0,-1 1 1,1-1-1,1 0 1,0 0-1,1-1 1,5 9 200,-6-11-633,0-1 0,1 1 0,0-1 0,0 0 0,0-1 0,1 0 0,0 0 0,0 0 0,0-1 0,0 0 0,1 0-1,0 0 1,0-1 0,0-1 0,0 1 0,7 0 633,48-17-1514,1-52 2356,-50 41 911,-2-1 0,-1 0 0,-1-1 0,-1 0 0,-1-1 0,3-21-1753,-6 29 513,92-409 5546,-91 404-5877,3-75 431,-24 101-613,-18 58 0,20-32-246,2 1 1,0 0-1,2 1 1,2 0-1,0 1 1,2-1-1,1 1 0,2 0 1,0 0-1,2 0 1,2 0-1,0 0 1,2 0-1,2-1 1,0 1-1,2-1 0,1-1 1,1 1-1,12 20 246,12-1-5900,-7-22-1039,10 1-7811</inkml:trace>
  <inkml:trace contextRef="#ctx0" brushRef="#br0" timeOffset="1471.135">2132 615 16432,'44'-154'6753,"-24"39"-768,-20 112-5887,0 0 0,0 0 1,0 0-1,0 0 0,-1 0 0,1 0 1,-1 0-1,1 0 0,-1 1 1,0-1-1,0 0 0,-1 0 0,1 1 1,0-1-1,-1 0 0,0 1 1,1-1-1,-1 1 0,0 0 1,0 0-1,-1 0 0,1 0 0,0 0 1,-1 0-1,1 1 0,-1-1 1,1 1-1,-1-1 0,0 1 0,0 0 1,1 0-1,-1 0 0,0 1 1,0-1-1,0 1 0,-2-1-98,-11 3 3,0 0 0,-1 2 0,1 0-1,1 0 1,-1 1 0,0 1 0,1 1 0,0 0-1,1 1 1,0 1 0,0 0 0,1 1 0,0 0-1,0 1 1,1 0 0,1 1 0,0 0 0,1 1-1,0 1 1,1-1 0,-5 10-3,7-13-88,1 1 0,0 0 0,1 1 0,0 0 0,1-1 1,0 1-1,0 1 0,2-1 0,-1 0 0,2 1 0,-1-1 0,2 1 0,0 0 0,0-1 0,2 4 88,-1-11-49,1-1 0,-1 0-1,1 0 1,0 0 0,0 0-1,1-1 1,-1 1 0,1-1 0,0 1-1,0-1 1,0 0 0,0 0-1,1 0 1,-1 0 0,1-1-1,-1 1 1,1-1 0,0 0-1,0 0 1,0-1 0,1 1-1,-1-1 1,0 0 0,0 0-1,1 0 1,-1 0 0,0-1-1,1 0 1,-1 0 0,1 0-1,-1 0 1,1-1 0,-1 0-1,0 0 1,0 0 0,1 0-1,-1-1 1,0 1 0,0-1 0,0 0-1,0-1 1,-1 1 0,1 0-1,0-1 1,-1 0 0,2-2 49,11-11 338,-1 0-1,0-2 1,-1 1 0,-1-2 0,-1 0 0,0-1 0,-2 0 0,0 0 0,-1-1 0,1-6-338,-16 78 208,-76 208-208,61-204-1513,3 1 0,3 0 0,2 1 0,3 1 1,-3 50 1512,13-60-4242,8-19-3111,8-7-3693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6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1 248 2242,'0'0'11173,"0"0"-7164,0 0-1644,0 0 91,0 0-225,0 0-303,0 0-241,0 0-502,2-9-497,45-94 818,24 10-689,-68 89-803,1 0 1,-1 1 0,1-1 0,0 1-1,0 0 1,0 0 0,1 1-1,-1-1 1,0 1 0,1 0 0,0 0-1,-1 1 1,1-1 0,0 1 0,0 0-1,0 0 1,0 0 0,0 1 0,0 0-1,0 0 1,5 1-15,-6 1 6,1 1-1,0 0 0,-1 0 1,1 0-1,-1 0 0,0 1 1,0 0-1,0 0 1,-1 0-1,0 0 0,1 0 1,-1 1-1,-1 0 1,1-1-1,-1 1 0,1 0 1,-2 0-1,1 1-5,12 20 58,-13-24-57,84 112 18,-82-111-19,0 0 0,0 0 0,0-1-1,1 1 1,-1-1 0,1 0 0,0 0 0,-1 0 0,1 0 0,0-1 0,0 0-1,0 1 1,1-1 0,-1-1 0,0 1 0,0-1 0,0 1 0,1-1 0,-1-1-1,0 1 1,0 0 0,0-1 0,0 0 0,1 0 0,-1 0 0,0-1 0,-1 1-1,1-1 1,0 0 0,0 0 0,2-2 0,4-3-190,1-1 0,-1-1 0,0 0 0,-1-1 0,0 0 0,0 0 0,-1 0 0,-1-1 0,1-1 0,-2 1 0,0-1 0,0 0 0,-1-1 0,-1 1 0,0-1 0,0 0 0,-1-4 190,-3 15-384,0-10-2216,-4 5-2642,-7 2-4826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88 18161,'0'0'1319,"0"0"47,0 0 6,-1 13-459,-17 95-37,-32 162-561,34-195-454,10-104 641,6-8 49,1 0 0,2 0-1,2 0 1,2 1 0,0 0 0,3 0 0,1 0 0,2 2 0,1-1 0,5-6-551,-13 30 35,0 1 0,1-1 1,0 2-1,1-1 0,0 1 0,0 0 1,1 0-1,0 1 0,10-6-35,-15 11 5,-1 0 0,1 1 0,0 0 0,0 0 0,0 0 0,0 0 0,0 1 1,0 0-1,0-1 0,1 2 0,-1-1 0,0 0 0,1 1 0,-1 0 0,0 0 0,1 0 0,-1 0 0,1 1 0,-1 0 0,0 0 0,0 0 1,1 0-1,-1 1 0,0-1 0,0 1 0,0 0 0,-1 1 0,3 1-5,6 7-100,-1 2 0,-1 0 0,0 0 0,-1 1 0,0 0 1,-1 0-1,-1 1 0,0 0 0,-1 1 0,0-1 0,-2 1 0,0 0 0,0 1 0,-2-1 0,0 0 1,-1 1-1,0-1 0,-2 1 0,0-1 0,-1 1 0,0 1 100,0-1-390,0 0 0,-1-1-1,-1 1 1,0-1 0,-1 0 0,-1 0-1,-1-1 1,0 0 0,-1 0 0,-9 13 390,16-45 501,28-50 1334,2 1 0,3 2-1,22-32-1834,-42 76 44,0 0 0,1 0-1,0 2 1,2-1 0,0 2-1,1 0 1,1 1 0,1 1-1,0 0 1,1 1 0,7-3-44,-23 15 4,0 0-1,1 1 1,-1-1 0,0 1-1,1 0 1,-1 0 0,1 0 0,-1 0-1,1 0 1,-1 1 0,1 0 0,0 0-1,-1 0 1,1 0 0,-1 0 0,1 1-1,-1-1 1,1 1 0,-1 0 0,1 0-1,-1 1 1,1-1 0,-1 1-1,0-1 1,0 1 0,0 0 0,0 0-1,0 1 1,0-1 0,-1 0 0,1 1-1,-1 0 1,0 0 0,1-1 0,-1 1-1,0 1 1,-1-1 0,1 0 0,-1 0-1,2 3-3,83 284-811,-77-255 333,-8-28 265,0 0 0,0 0 1,1 0-1,0 0 0,1 0 0,0 0 0,0-1 1,0 1-1,1-1 0,-1 0 0,6 5 213,-5-9-15,1-1 1,-1 0-1,1 0 0,-1-1 0,1 1 1,0-1-1,-1 0 0,1-1 0,0 1 0,-1-1 1,1 0-1,-1 0 0,1 0 0,-1 0 1,1-1-1,-1 0 0,0 0 0,0 0 1,0-1-1,0 1 0,0-1 0,0 0 0,-1 0 1,1 0-1,-1 0 0,0-1 0,0 1 1,0-1-1,-1 0 0,1 0 15,31-35 738,-2-1-1,-2-2 0,-2 0 1,-1-2-1,-2-1 1,-3-2-1,-1-2-737,-2-4 390,-44 86-390,15-13 0,0 1 0,1-1 0,1 1 0,1 1 0,1-1 0,0 1 0,2 1 0,1-1 0,0 0 0,2 1 0,1 21 0,0-39-232,0-1-1,0 1 1,0 0-1,0 0 1,1-1 0,0 1-1,0-1 1,0 1-1,0 0 1,1-1 0,0 0-1,-1 1 1,2-1-1,-1 0 1,0 0 0,1 0-1,0 0 1,0-1-1,0 1 1,1-1 0,-1 0-1,1 0 1,-1 0-1,1 0 1,0-1 0,0 1-1,0-1 1,1 0-1,-1 0 1,2 0 232,60 1-10250,-33-8 1207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5541,'0'0'9802,"0"0"-7624,0 0-1121,0 0 1089,0 0-1986,0 0-160,0 0-289,0 0-1728,3 70-2820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8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73 148 20916,'0'0'3011,"0"0"-1437,2 14-111,0-4-1199,-1 84 930,-69 104-404,68-199-792,0 1 0,0 0 1,0-1-1,0 1 0,0 0 1,-1 0-1,1-1 0,0 1 1,0 0-1,0 0 1,0-1-1,0 1 0,0 0 1,-1 0-1,1-1 0,0 1 1,0 0-1,0 0 0,0-1 1,-1 1-1,1 0 0,0 0 1,0 0-1,-1 0 0,1 0 1,0-1-1,0 1 0,-1 0 1,1 0-1,0 0 1,-1 0-1,1 0 0,0 0 1,0 0-1,-1 0 0,1 0 1,0 0-1,0 0 0,-1 0 1,1 0-1,0 0 0,-1 0 1,1 0-1,0 0 0,-1 0 2,1-33 85,5 11 169,1 0 0,1 0 1,0 1-1,2 0 0,1 1 0,0 0 0,2-1-254,1-4 143,-2 3-77,1 1 1,0 0-1,1 1 0,2 0 0,0 1 0,1 1 1,1 1-1,0 0 0,1 1 0,11-7-66,-27 21 4,1 0-1,-1 1 1,1-1 0,-1 1-1,1 0 1,0-1 0,-1 1-1,1 0 1,0 0 0,0 1-1,0-1 1,0 1-1,0-1 1,0 1 0,-1 0-1,1 0 1,0 0 0,0 1-1,0-1 1,0 1 0,0-1-1,0 1 1,0 0-1,-1 0 1,1 0 0,0 0-1,-1 1 1,1-1 0,-1 1-1,1 0 1,-1 0 0,0 0-1,1 0 1,-1 0 0,0 0-1,-1 0 1,1 1-1,0-1 1,-1 1 0,1-1-1,-1 1 1,0 0 0,0-1-1,1 2-3,4 16 16,-2 0-1,1 0 0,-2 1 1,-1-1-1,-1 1 1,0-1-1,-2 1 0,0-1 1,-1 1-1,-1-1 1,-4 11-16,-5 98-987,11-127 826,0 0 0,1-1 1,-1 1-1,1 0 0,0 0 0,0 0 0,-1 0 0,1-1 0,0 1 0,1 0 0,-1 0 0,0 0 0,0 0 0,1 0 0,-1-1 0,1 1 0,0 0 0,-1 0 0,1-1 0,0 1 0,0 0 0,0-1 0,0 1 0,0-1 0,1 0 0,-1 1 0,0-1 0,1 0 0,-1 1 0,1-1 0,-1 0 0,1 0 0,-1 0 0,1-1 0,0 1 0,0 0 0,-1-1 0,1 1 0,0-1 0,0 1 0,0-1 0,-1 0 0,1 0 0,0 0 0,0 0 0,0 0 0,0 0 0,0 0 0,-1-1 0,1 1 0,0-1 161,74-37-8910,-54 19 4426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51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47 185 15471,'0'0'3357,"0"0"-1285,0-12 202,1-38-69,-5 83 1705,-3 41-3902,6 42 4,-2 71-1725,-4-63-9398,4-102 5340,0-6-1964</inkml:trace>
  <inkml:trace contextRef="#ctx0" brushRef="#br0" timeOffset="291.242">7 642 4356,'-1'-13'8403,"-5"-150"1325,6 118-8080,2 1 0,2-1-1,2 1 1,11-41-1648,-12 68 302,-2 0-34,1 1 0,1-1 0,1 1-1,0 0 1,1 0 0,1 1 0,0 0-1,1 1 1,3-4-268,-9 15 19,-1 1 0,1 0-1,-1 0 1,1 0 0,0 0 0,0 0-1,0 0 1,0 1 0,0 0 0,0-1-1,0 1 1,0 0 0,1 1 0,-1-1-1,0 1 1,1-1 0,-1 1 0,0 0 0,1 0-1,-1 0 1,0 1 0,1-1 0,-1 1-1,0 0 1,0 0 0,1 0 0,-1 0-1,0 0 1,0 1 0,2 1-19,3 1-9,-1 1 0,1 0 1,-1 1-1,0-1 0,0 2 0,0-1 1,-1 1-1,0 0 0,0 0 0,3 6 9,-4-7-102,0 0 0,-1 1-1,1 0 1,-1 0 0,0 0-1,-1 1 1,0-1-1,0 1 1,-1 0 0,0 0-1,0 0 1,-1 0 0,1 0-1,-2 0 1,1 0 0,-1 0-1,-1 0 1,0 1 0,0-1-1,0 0 1,-1 0 0,0-1-1,-1 1 1,1 0 0,-1-1-1,-1 1 1,0-1 0,0 0-1,0 0 1,-1 0 0,0-1-1,0 0 1,-1 0 0,0 0-1,0 0 1,0-1 0,0 0-1,-1-1 1,0 1 0,0-1-1,-5 2 103,-75 5-2623,85-11 2422,-1 1 0,1-1 0,-1-1 1,1 1-1,0 0 0,-1-1 0,1 1 1,0-1-1,-1 0 0,1 1 0,0-1 1,0 0-1,0 0 0,0-1 0,0 1 1,0 0-1,0-1 0,0 1 0,0-1 1,1 0-1,-1 1 0,1-1 1,-1 0-1,1 0 0,0 0 0,-1 0 1,1 0-1,0-1 0,0 1 0,1 0 1,-1 0-1,0-1 0,1 1 0,-1-1 201,9-15-9086,1 11-416</inkml:trace>
  <inkml:trace contextRef="#ctx0" brushRef="#br0" timeOffset="1075.9">681 340 16944,'2'-12'4692,"-1"5"-4328,9-100 6429,-11 103-6656,1 0 0,0 0-1,-1 0 1,0 0 0,0 0 0,0 0 0,0 1-1,-1-1 1,0 0 0,1 1 0,-1-1-1,0 1 1,-1 0 0,1-1 0,-1 1 0,1 0-1,-1 1 1,0-1 0,0 0 0,0 1-1,-1-1 1,1 1 0,0 0 0,-1 0 0,1 1-1,-1-1 1,0 1 0,-3-2-137,3 3 6,0-1-1,0 1 1,0-1 0,0 1 0,0 0-1,0 1 1,0-1 0,0 1 0,0-1-1,0 1 1,0 0 0,0 1 0,0-1-1,1 1 1,-1 0 0,1 0 0,-1 0 0,1 0-1,-1 0 1,1 1 0,0-1 0,0 1-1,1 0 1,-1 0 0,0 0 0,1 1-1,0-1 1,0 0 0,0 1 0,0-1-1,0 2-5,-39 121-322,37-104-81,2 0-1,1 1 1,0-1 0,2 0 0,0 1 0,2-1-1,3 14 404,44 78-6402,-49-111 6357,1-1 0,0 1 0,0-1 0,0 1 0,0-1 0,0 0 0,0 0 0,1 0 0,-1 0 0,1 0 0,-1-1 0,1 1 0,0-1 0,-1 0 0,1 1 0,0-1 0,0 0 0,0-1 0,0 1 0,0 0 0,0-1 0,0 0 0,0 0 0,0 0 0,0 0 0,1 0 0,-1-1 0,0 1 0,0-1 0,0 0-1,-1 0 1,1 0 0,0 0 0,0 0 0,0 0 0,-1-1 0,3-1 45,6-15 993,-1 0 0,0 0 0,-2-1 0,0-1 0,-1 1-1,-1-1 1,-1 0 0,0 0 0,-1-7-993,0 6 332,31-140 1189,-32 346-1627,10-118 91,-10-58-445,0 0-1,0 0 0,1 0 1,0-1-1,1 1 0,0-1 0,0 0 1,1 0-1,0 0 0,0-1 1,1 0-1,0 0 0,0-1 1,0 0-1,1 0 0,0-1 1,4 3 460,67 11-1016,-70-19 1194,0 0 1,0-1-1,0 0 1,0-1-1,0 0 0,0 0 1,0-1-1,-1 0 1,1-1-1,-1 0 1,0 0-1,0-1 0,0 0 1,-1 0-1,0-1 1,0 0-1,0 0 1,0 0-1,-1-1 0,0 0 1,-1-1-1,0 1 1,4-7-179,8-16 746,-2 0 1,-1 0-1,-1-1 1,-1-1 0,5-29-747,-3 14 304,-2 0 0,-3-1 0,-1 0 1,-3 0-1,-2-5-304,-3 53 0,-1 1 0,1-1 0,-1 1 0,1-1 0,-1 0 0,1 1 0,-1-1 0,1 0 0,-1 1 0,0-1 0,1 0 0,-1 0 0,0 0 0,1 0 0,-1 1 0,0-1 0,1 0 0,-1 0 0,0 0 0,1 0 0,-1-1 0,1 1 0,-1 0 0,0 0 0,1 0 0,-1 0 0,0-1 0,1 1 0,-1 0 0,1-1 0,-1 1 0,1 0 0,-1-1 0,0 1 0,1 0 0,0-1 0,-1 1 0,1-1 0,-1 1 0,1-1 0,0 0 0,-1 1 0,1-1 0,0 1 0,-1-1 0,1 0 0,0 1 0,0-1 0,0 1 0,-1-1 0,1 0 0,0 1 0,0-1 0,0 0 0,0 1 0,0-1 0,0 0 0,1 1 0,-1-1 0,0 0 0,0 1 0,0-1 0,-11 20 0,0 0 0,0 1 0,2 0 0,1 0 0,0 1 0,2 0 0,0 1 0,2-1 0,0 1 0,1 0 0,1 0 0,1 16 0,1-22-1,0 1 0,1 0-1,1-1 1,0 1 0,1-1 0,1 0 0,0 1 0,1-2-1,1 1 1,1-1 0,0 0 0,1 0 0,0-1-1,2 0 1,-1 0 0,2-1 0,-1 0 0,9 6 1,-14-14-60,1-1 0,-1 0 1,1 0-1,0 0 1,0-1-1,0 1 0,0-1 1,1-1-1,-1 0 1,1 1-1,-1-2 0,1 1 1,0-1-1,0 0 0,0-1 1,-1 1-1,1-1 1,0-1-1,0 1 0,0-1 1,0 0-1,0-1 1,-1 0-1,1 0 0,-1 0 1,1-1-1,-1 0 1,0 0-1,0-1 0,4-2 60,1-9 44,-1 1 1,-1-1-1,0 0 0,-1-1 0,0 0 0,-2 0 0,0-1 0,0 0 0,-2 0 1,0 0-1,-1-1 0,-1 1 0,-1-1 0,0-3-44,2-4 204,34-300 784,-37 325-988,0 0 0,-1 0 0,1 0 0,0 1 0,0-1 0,0 0 0,-1 0 0,1 1 0,0-1 0,0 0 0,0 0 0,-1 0 0,1 0 0,0 0 0,0 1 0,-1-1 0,1 0 0,0 0 0,0 0 0,-1 0 0,1 0 0,0 0 0,-1 0 0,1 0 0,0 0 0,0 0 0,-1 0 0,1 0 0,0 0 0,-1 0 0,1 0 0,0 0 0,0 0 0,-1-1 0,1 1 0,0 0 0,0 0 0,-1 0 0,1 0 0,0 0 0,0-1 0,0 1 0,-1 0 0,1 0 0,0 0 0,0-1 0,0 1 0,0 0 0,-1 0 0,1-1 0,0 1 0,0 0 0,-10 28 0,0 1 0,2 0 0,2 1 0,0-1 0,2 2 0,1-1 0,2 2 0,-3-1-374,2 0 0,1 1-1,1-1 1,2 0 0,1 0 0,1 0-1,2 0 1,1 0 0,1-1 0,9 18 374,3-18-5058,-1-14-3177,-6-10 382</inkml:trace>
  <inkml:trace contextRef="#ctx0" brushRef="#br0" timeOffset="1343.166">1124 234 17969,'0'0'2819,"0"0"-449,0 0 32,0 0-1409,0 0-448,85-17 63,-20 17-63,9 0-257,3 0-288,-14-2 0,-1 2-480,-6 0-866,-8-1-1729,-7 1-2370,-13 0-8520</inkml:trace>
  <inkml:trace contextRef="#ctx0" brushRef="#br0" timeOffset="2111.94">1810 413 15118,'0'0'2040,"0"0"-44,0 0-181,0 0-774,12-3-539,96-11 646,-102 15-1033,-1 0 0,1 0 0,0 0 0,0-1 0,0 0 0,-1 0 0,1 0 0,0-1 0,0 0 0,0 0 0,-1-1 0,1 1 0,-1-1 0,1 0 0,-1-1 0,0 1 0,0-1 0,0 0 0,0-1 0,0 1 0,-1-1 0,1 0 0,-1 0 1,0 0-1,0 0 0,-1-1 0,1 0 0,-1 0 0,0 0 0,0 0 0,-1 0-115,2-3 226,-1 1 0,0-1-1,-1 0 1,0 0 0,0 0 0,-1 0 0,0 0 0,0 0 0,-1-1 0,0 1 0,-1 0 0,1 0-1,-1 0 1,-1 0 0,0 0 0,0 0 0,-1 0 0,1 0 0,-2-1-226,0 7 19,0-1 1,1 1 0,-1 0-1,0 1 1,0-1 0,0 1-1,0 0 1,0 0 0,0 0-1,0 0 1,-1 1-1,1-1 1,0 1 0,0 0-1,-1 0 1,1 1 0,0-1-1,0 1 1,0 0-1,0 0 1,0 1 0,0-1-1,0 1 1,0 0 0,0 0-1,1 0 1,-1 0 0,1 1-1,-1-1 1,1 1-1,-2 2-19,-4 4-28,1 0 0,0 1 1,1 0-1,0 0 0,0 1 0,1 0 0,0 0 0,1 1 0,0 0 0,1-1 0,1 1 0,0 1 0,0-1 0,1 0 0,1 1 0,0-1 0,0 1 0,1 0 0,1-1 0,0 1 0,2 2 28,1-6-180,0 1-1,1-1 1,0 0 0,1 0-1,0-1 1,0 0-1,1 0 1,0 0 0,0-1-1,1 0 1,0 0-1,0-1 1,0 0 0,1 0-1,0-1 1,0 0-1,1-1 1,-1 0 0,1 0-1,0-1 1,0-1-1,0 1 1,0-2 0,1 1-1,-1-1 1,0-1-1,1 0 1,-1 0 0,6-2 180,-7 1 106,-1-1 0,1 0 0,-1 0 0,0-1 0,1 0 0,-2-1 0,1 0 0,0 0 0,-1 0 0,1-1 0,-1 0 0,-1-1 0,1 1 0,-1-1 0,0-1 1,0 1-1,-1-1 0,0 0 0,0 0 0,0 0 0,-1-1 0,2-3-106,4-12 448,0-1 1,-1 0-1,-1 0 0,-1-1 1,-2 1-1,0-1 0,-1-2-448,-4 23 35,5-35 544,-10 57-205,-18 282-406,18-264-696,7-48 47,1-8 706,-2-5 27,2 0 0,1 1 0,1-1-1,0 1 1,2 0 0,1 0 0,1 1 0,1 0 0,1 1-1,1 0 1,1 1 0,1 0 0,7-7-52,-19 25-30,1 1 0,0-1 0,0 1 0,1 0 0,-1 0 0,0 1 1,0-1-1,1 0 0,-1 1 0,1 0 0,0 0 0,-1 0 0,1 1 0,0-1 0,0 1 0,-1-1 0,1 1 0,0 1 1,0-1-1,-1 0 0,1 1 0,0 0 0,-1 0 0,1 0 0,0 0 0,-1 0 0,0 1 0,1 0 0,-1 0 0,2 0 30,53 51-4622,-18 2-3765,-22-30 1928</inkml:trace>
  <inkml:trace contextRef="#ctx0" brushRef="#br0" timeOffset="2543.743">2896 293 7751,'4'-15'8141,"32"-119"1960,-9 90-5553,-22 76-3865,-8-10-668,0 0 0,-2 0 0,-1 0 0,0-1-1,-2 0 1,0 0 0,-2-1 0,0 0 0,-5 6-15,-89 137-3823,104-163 3793,0-1-1,0 1 1,1-1-1,-1 1 0,0-1 1,0 1-1,0-1 0,0 1 1,0-1-1,0 1 0,0-1 1,0 1-1,0-1 1,0 1-1,0-1 0,0 1 1,0-1-1,0 1 0,0-1 1,-1 1-1,1-1 1,0 1-1,0-1 0,-1 1 1,1-1-1,0 1 0,-1-1 1,1 1-1,0 0 1,-1-1-1,1 1 0,-1 0 1,1-1-1,0 1 0,-1 0 1,1-1-1,-1 1 1,1 0-1,-1 0 0,1 0 1,-1-1-1,1 1 0,-1 0 1,1 0-1,-1 0 1,1 0-1,-1 0 0,0 0 1,1 0-1,-1 0 0,1 0 1,-1 0-1,1 0 1,-1 1-1,1-1 0,-1 0 1,1 0-1,-1 0 0,1 1 1,-1-1-1,1 0 1,0 0-1,-1 1 0,1-1 1,-1 1-1,1-1 31,4-49 1071,2 27-664,2 1 0,0 0-1,1 0 1,1 0 0,1 1-1,0 1 1,2 0 0,0 1-1,2 0 1,-1 1 0,8-5-407,-20 18 22,1 0 0,-1 0 0,1 1 0,0 0 0,1-1 0,-1 1 1,1 0-1,-1 0 0,1 1 0,0-1 0,0 1 0,0 0 0,0 0 0,0 0 0,1 1 1,-1-1-1,0 1 0,1 0 0,-1 0 0,1 1 0,0-1 0,-1 1 0,1 0 1,-1 0-1,1 1 0,-1-1 0,1 1 0,-1 0 0,1 0 0,-1 0 0,1 1 0,-1 0 1,0 0-1,0 0 0,0 0 0,0 1 0,0-1 0,-1 1 0,1 0 0,-1 0 0,1 0 1,-1 1-23,6 15 6,-1 1 1,-1 0-1,0 1 1,-2 0-1,0 0 1,-1 0-1,0 11-6,-4-18-52,1 0 0,0 0-1,1 0 1,1-1 0,0 1-1,1-1 1,0 1-1,1-2 1,1 1 0,0 0-1,1-1 1,0 0 0,1-1-1,0 1 1,0-1-1,2-1 1,-1 0 0,7 5 52,-14-13-6,1 0 0,0 0 1,0 0-1,0-1 0,0 1 1,0-1-1,1 1 0,-1-1 0,0 0 1,1 0-1,-1-1 0,1 1 1,-1-1-1,1 1 0,-1-1 1,1 0-1,-1-1 0,1 1 0,-1-1 1,1 1-1,-1-1 0,0 0 1,1 0-1,-1 0 0,0-1 0,0 1 1,0-1-1,0 0 0,0 0 1,0 0-1,0 0 0,-1 0 1,1-1-1,-1 1 0,1-1 0,-1 0 1,0 1-1,0-1 0,0 0 1,-1 0-1,1 0 0,-1-1 1,1 1-1,-1-1 6,2-7 43,0 0 0,-1 0 0,0 0 0,-1-1 1,0 1-1,-1 0 0,0 0 0,-1-1 0,-2-9-43,-24-28-2422,-30 30-6915,29 19-939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18.4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133 176 12428,'-13'4'6267,"-95"28"-144,97-28-2633,28-7-1242,-7 1-2573,203-29 639,2 9-1,25 10-313,-193 9 14,242-10 2,63-3 48,67-4 32,61-3-91,62-1-69,58 1 54,48-1 63,5981 78 1549,-5959-21-1469,-51 0-133,-59-4 0,-66-7 0,-71-9 0,-77-8 0,-75-6 0,-77-13 0,-75-5 0,-75 0-294,-43 19 273,-1-1-1,1 1 1,-1-1 0,1 1-1,-1-1 1,0 1-1,1-1 1,-1 0-1,0 1 1,1-1-1,-1 1 1,0-1 0,0 0-1,0 1 1,1-1-1,-1 0 1,0 1-1,0-1 1,0 0-1,0 1 1,0-1 0,0 0-1,0 1 1,0-1-1,0 0 1,-1 1-1,1-1 1,0 0-1,0 1 1,-1-1 0,1 1-1,0-1 1,-1 0-1,1 1 1,0-1-1,-1 1 1,1-1-1,-1 1 1,1-1 0,-1 1-1,1 0 1,-1-1-1,1 1 1,-1-1-1,0 1 1,1 0-1,-1 0 1,0-1 0,1 1-1,-1 0 1,0 0-1,1 0 1,-1 0-1,0 0 1,1 0-1,-1 0 1,0 0 21,-76-19-2616,-55 4-2583,-38 4-3407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37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0 20403,'0'0'3230,"0"0"-54,0 0-832,0 0-1164,0 0-775,0 0-298,-8 13-48,-7 9-57,1 2 0,1-1 0,1 2 0,1 0 1,-7 25-3,13-28-111,1 0 0,0 0 0,2 0 1,1 0-1,0 1 0,2-1 0,0 0 1,2 0-1,3 13 111,-4-26-254,0 0-1,0-1 1,1 1 0,0-1 0,0 0 0,1 0 0,0 0-1,1-1 1,0 1 0,0-1 0,0 0 0,1 0 0,0-1-1,0 1 1,1-2 0,0 1 0,0-1 0,0 0 0,1 0-1,-1-1 1,1 0 0,0 0 0,0-1 0,1 0 0,2 1 254,-6-3-124,0 0 0,0 0 1,0 0-1,0-1 0,0 1 1,1-1-1,-1 0 0,0-1 1,0 1-1,0-1 1,1 0-1,-1-1 0,0 1 1,0-1-1,-1 0 0,1 0 1,0 0-1,0-1 0,-1 0 124,3-2 124,-1 0 0,0-1 0,0 0 0,0 0-1,-1-1 1,0 1 0,0-1 0,-1 0-1,0-1 1,0 1 0,2-7-124,11-26 968,-2-1 1,-2 0-1,-1-1 0,-2-1 0,-3 1 1,-1-1-1,-2-1 0,-1-13-968,-3 54 4,0 0 1,0 1-1,0-1 1,0 0-1,0 1 1,-1-1-1,1 1 1,-1-1-1,0 0 1,1 1-1,-1-1 1,0 1-1,-1 0 1,1-1-1,0 1 1,-1 0-1,1 0 0,-1-1 1,0 1-1,0 1 1,0-1-1,0 0 1,0 0-1,0 1 1,0-1-1,0 1 1,-1 0-1,1-1 1,-1 1-1,1 0 1,-1 0-1,1 1 0,-1-1 1,1 1-1,-1-1 1,0 1-1,1 0 1,-1 0-1,0 0 1,1 0-1,-1 0 1,0 1-1,-2 0-4,-47 10-2306,21 6-3305,12-3-2476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38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11 16400,'0'0'2690,"0"0"-485,0 0 315,16-2-572,-6 0-1662,-6 0-227,-1 1 0,0 0 0,1 0 0,-1 1 0,0-1 0,1 1 0,-1-1 0,1 1 0,-1 0 0,1 0 0,-1 1 0,1-1 0,-1 1 0,1 0-1,-1 0 1,0 0 0,1 0 0,-1 0 0,0 1 0,0 0 0,0-1 0,0 1 0,0 0 0,-1 0 0,1 1 0,0-1 0,-1 1 0,0-1 0,1 1 0,-1 0-59,12 22 273,-1 2-1,-2-1 0,0 2 0,-2-1 1,-1 1-1,-1 1 0,-2-1 0,0 1 1,-2 0-1,-1 0 0,-2 1 0,0-1 1,-3 10-273,-3 7 108,-1 0 1,-2-1 0,-2 0 0,-2 0-1,-2-1 1,-2-1 0,-2 0 0,-3 1-109,3-10-85,-2-1 0,-1 0 0,-2-2 0,-1 0 0,-10 7 85,-87 71-7962,80-81 2154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3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8 276 6630,'0'0'1671,"0"0"-913,0 0 59,0 0-134,0 0-10,0 0 347,0 0 106,0-3-186,0 3-773,0 0 0,-1 0 1,1 0-1,0 0 0,0 0 1,-1 0-1,1 0 0,0 0 1,0 0-1,-1 0 0,1 0 1,0 0-1,-1 0 0,1 0 1,0-1-1,0 1 0,0 0 1,-1 0-1,1 0 0,0 0 1,0 0-1,-1-1 1,1 1-168,0 1 96,-1 7 5749,9-29-3021,91-125 742,-20 45-1922,-78 100-1630,1 0 0,-1 0-1,1 0 1,-1 0 0,1 0-1,-1 0 1,1 0-1,0 1 1,-1-1 0,1 0-1,0 1 1,-1-1-1,1 1 1,0 0 0,0 0-1,0 0 1,-1 0 0,1 0-1,0 0 1,0 0-1,0 0 1,-1 1 0,1-1-1,0 1 1,0-1 0,-1 1-1,1 0 1,0-1-1,-1 1 1,1 0 0,-1 0-1,1 0 1,-1 1-1,0-1 1,2 1-14,40 53 35,-40-52-23,7 15-8,2 0 0,0-1 0,0-1 0,2 0 0,0-1 0,1 0 0,1-1 0,0-1 0,0-1 0,1 0 0,1-1 0,0 0 0,1-2 0,0 0 0,0-2 0,1 0 1,0-1-1,0 0 0,0-2 0,1-1 0,-1 0 0,1-1 0,0-2 0,0 0 0,7-1-4,-19-2-1,0 0 0,0-1 0,0 1 1,0-2-1,-1 1 0,0-1 0,0 0 0,0-1 0,0 0 1,-1 0-1,0-1 0,0 0 0,-1 0 0,0 0 0,0-1 1,-1 0-1,1 0 0,-2-1 0,1 1 0,-1-1 0,-1 0 1,0 0-1,0 0 0,-1-1 0,0 1 0,0-1 0,-1 1 1,0-1-1,-1 0 0,0 1 0,-1-1 0,0-3 1,0 3-233,1-2-1302,1 4-2622,2 1-3440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41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22 262 16079,'0'0'3470,"0"0"-939,0 0 282,0 0-475,0 0-822,0 0-485,-6-4-204,-10-11-379,49 7-282,480-40-246,-502 46 34,-5 2 25,1 0-1,0-1 1,-1 0-1,1-1 1,0 0-1,-1 0 0,0 0 1,1-1-1,-1 1 1,0-1-1,0-1 1,-1 1-1,6-5 22,-11 6-9,0 0 1,0 0-1,0-1 0,0 1 1,-1 0-1,1 0 0,-1 0 1,1 0-1,-1 0 0,1 0 1,-1 0-1,0 0 0,0 0 0,0 0 1,0 0-1,-1 0 0,1 1 1,0-1-1,-1 0 0,1 1 1,-1-1-1,0 1 0,1 0 1,-1 0-1,0-1 0,0 1 0,0 0 1,0 0-1,0 1 0,0-1 1,-2 0 8,-3-4-8,-141-89 670,160 101-625,0 0 1,-1 1 0,0 0 0,0 1-1,0 0 1,-1 1 0,-1 0 0,0 0 0,0 1-1,-1 0 1,0 1 0,-1-1 0,3 9-38,-6-13 1,-1 1 0,1 0 0,-1 0 0,-1 0 0,0 0 0,0 0 0,0 1 0,-1-1 0,0 1-1,-1-1 1,0 1 0,0-1 0,-1 1 0,0-1 0,0 1 0,-1-1 0,0 0 0,-1 1 0,0-1 0,0 0 0,-1-1 0,-1 4-1,-6 4-162,0 0 0,-1 0 1,-1-1-1,0-1 0,-1 0 0,-1-1 1,0 0-1,-9 4 162,-42 22-9281,53-31 1054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4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220 244 18802,'0'-16'1479,"2"-51"635,-9 33 2602,-8 51-2135,-43 206-29,-45 327-2149,71-314-6566,26-178-420,5-10-4093</inkml:trace>
  <inkml:trace contextRef="#ctx0" brushRef="#br0" timeOffset="433.796">120 460 19186,'16'-245'3732,"-16"236"-3568,-1 1 1,2-1 0,-1 0-1,1 1 1,1-1-1,-1 1 1,2-1 0,-1 1-1,1 0 1,0 0 0,1 0-1,0 0 1,0 0 0,0 1-1,1 0 1,0 0-1,1 0 1,0 0 0,0 1-1,0 0 1,1 1 0,-1-1-1,1 1 1,1 0-1,-1 1 1,1 0 0,0 0-1,0 0 1,0 1 0,0 1-1,6-2-164,-6 2 26,0 1 1,-1 0-1,1 1 0,0 0 0,0 0 0,0 1 1,0 0-1,0 0 0,0 1 0,-1 0 0,1 0 1,0 1-1,-1 0 0,0 0 0,0 1 0,0-1 1,0 2-1,0-1 0,-1 1 0,0 0 1,0 0-1,0 1 0,-1 0 0,0 0 0,0 0 1,0 0-1,-1 1 0,0 0 0,0 0 0,-1 0 1,0 0-1,0 1 0,1 5-26,-2-1-35,-1 1-1,0-1 1,-1 0 0,0 1 0,-1-1-1,0 0 1,-1 0 0,-1 0 0,0 0-1,0 0 1,-2-1 0,1 1-1,-1-1 1,-1 0 0,0 0 0,0-1-1,-1 0 1,0 0 0,-1 0 0,0-1-1,-1 0 1,0-1 0,0 0-1,-1 0 1,0-1 0,0 0 0,-1-1-1,-7 4 36,-17-2-26,43-15 127,0 4-58,-1 0 0,1 0-1,-1 0 1,1 1 0,0 0-1,0 1 1,0 0 0,0 0 0,0 1-1,0 0 1,0 0 0,0 0-1,-1 1 1,1 1 0,0-1-1,0 1 1,0 1 0,-1-1 0,1 1-1,-1 1 1,0-1 0,0 1-1,0 1 1,-1-1 0,1 1 0,-1 0-1,0 0 1,0 1 0,-1 0-1,0 0 1,0 0 0,4 7-43,-5-2 39,0 1-1,0 0 1,-1 0 0,-1 0 0,0 0 0,0 0 0,-1 1-1,-1-1 1,0 0 0,-1 1 0,0-1 0,-1 0 0,0 0-1,-1 1 1,0-2 0,-1 1 0,-1 0 0,0-1 0,0 0-1,-1 0 1,0 0 0,-1-1 0,0 0 0,-1 0 0,0-1 0,0 0-1,-1 0 1,-1-1 0,1 0 0,-1-1 0,0 0 0,-1 0-1,0-1 1,0-1 0,0 0 0,0 0 0,-1-1 0,0-1-1,0 0 1,-7 1-39,13-1 4,0-1 0,0 0 0,0 0 0,-1-1 0,1 0 0,0 0 0,-1 0 0,1-1 0,0 0 0,-1 0 0,1-1 0,0 0 0,-1 0 0,1 0 0,0-1 0,0 0 0,0 0 0,0 0 0,0-1 0,1 0-1,-1 0 1,1 0 0,-1-1 0,1 0 0,0 0 0,1 0 0,-1-1 0,1 1 0,0-1 0,0 0 0,0 0 0,1-1 0,-1 1 0,1-1 0,-1-2-4,3-2-83,0 1-1,1 0 1,-1-1 0,2 1-1,-1-1 1,1 1 0,1 0-1,0 0 1,0 0 0,1 0-1,0 0 1,0 0 0,3-3 83,44-61-3492,-15 58-3597,-23 16 533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712 167 15375,'0'0'2396,"2"-13"-116,1-4-1051,2-13-20,-4-3 6437,-12 362-5580,-32-113-1801,24-134-246,4 1-1,3 0 0,0 78-18,11-154-71,0-1 0,0 1 0,1 0 0,0-1 0,1 1 0,-1 0 0,1-1 0,1 1 0,-1-1 0,1 1 0,0-1 0,1 0 0,-1 1 0,1-1 0,0-1 0,1 1 0,-1 0 0,1-1 0,0 0 0,1 0 0,-1 0 0,1 0-1,0-1 1,0 1 0,1-1 0,1 0 71,10 1-871,1 0-1,0-1 1,0-2-1,0 1 0,0-2 1,1-1-1,-1 0 0,0-1 1,0-1-1,1 0 1,13-5 871,39-9-4618,-5-1-1153</inkml:trace>
  <inkml:trace contextRef="#ctx0" brushRef="#br0" timeOffset="410.53">1438 703 14670,'-1'-17'3294,"-14"-135"4393,15 149-7553,1-1-1,-1 1 1,-1 0-1,1 0 1,0 0-1,-1-1 1,0 1 0,1 0-1,-1 0 1,-1 0-1,1 0 1,0 0 0,-1 1-1,1-1 1,-1 0-1,0 1 1,0-1-1,0 1 1,0-1 0,0 1-1,-1 0 1,1 0-1,-1 0 1,1 0 0,-1 0-1,0 1 1,0-1-1,0 1 1,0 0-1,0 0 1,0 0 0,0 0-1,0 0 1,0 1-1,0 0 1,0-1 0,-1 1-1,1 0 1,0 0-1,0 1 1,0-1-1,0 1 1,-1-1-134,-6 8 9,1 0-1,0 1 1,1 0 0,0 0-1,0 0 1,1 1 0,0 0 0,0 1-1,1 0 1,-1 4-9,1-5-7,-9 16-291,1 0-1,1 1 1,2 1-1,0 0 1,2 0-1,1 1 1,1 0-1,2 0 1,1 1-1,1-1 1,2 1-1,1 11 299,-1-36-97,1 1 0,0 0 1,1-1-1,-1 1 0,1 0 0,0-1 0,0 1 1,1-1-1,0 0 0,0 1 0,0-1 0,1 0 1,-1 0-1,1 0 0,0-1 0,1 1 0,-1-1 0,1 0 1,0 1-1,0-2 0,0 1 0,1 0 0,-1-1 1,1 0-1,0 0 0,0 0 0,0-1 0,0 1 1,0-1-1,1-1 0,-1 1 0,0-1 0,1 0 0,0 0 1,-1 0-1,1-1 0,5 0 97,-5-3 27,1 0 0,-1-1 0,0 1 0,0-1 0,0-1-1,-1 1 1,1-1 0,-1 0 0,0-1 0,-1 1 0,1-1 0,-1 0 0,0 0 0,-1 0-1,1 0 1,-1-1 0,0 1 0,-1-1 0,0 0 0,0 0 0,1-5-27,-2 8 81,82-295 4441,-77 262-4306,-2 10 237,-3 51-199,-4 5-403,2 0 0,1 0 0,2 1 0,0-1 0,2 0 0,1 0 1,2-1-1,0 1 0,2-2 0,10 23 149,21-7-3604,-36-41 2854,1 0 0,-1 0 1,1-1-1,0 0 0,-1 1 1,1-1-1,0-1 0,0 1 1,0-1-1,0 0 0,0 0 1,-1 0-1,1-1 0,0 0 1,0 0-1,3-1 750,23-9-4175,-2-6 1506</inkml:trace>
  <inkml:trace contextRef="#ctx0" brushRef="#br0" timeOffset="686.48">1886 718 6150,'24'-74'3120,"-14"49"-541,-1 0 0,-1-1 0,-2 0 0,-1 0 0,0-1-1,-1-9-2578,-4 36 83,0 0-1,1-1 1,-1 1-1,0-1 0,0 1 1,1-1-1,-1 1 1,0 0-1,0-1 0,1 1 1,-1-1-1,0 1 1,0-1-1,0 1 0,0-1 1,0 0-1,0 1 1,0-1-1,0 1 0,0-1 1,0 1-1,0-1 1,0 1-1,0-1 0,0 1 1,-1-1-1,1 1 1,0-1-1,0 1 0,-1-1 1,1 1-1,0 0 1,-1-1-1,1 1 0,0-1 1,-1 1-1,1 0 1,0-1-1,-1 1 0,1 0 1,-1-1-1,1 1 1,-1 0-1,1 0 0,-1 0 1,1-1-1,-1 1 1,1 0-1,-1 0 0,1 0 1,-1 0-1,1 0 0,-1 0 1,1 0-1,-1 0 1,1 0-1,-1 0 0,1 0 1,-1 0-1,1 0 1,-1 0-1,1 1 0,-1-1 1,1 0-1,-1 0 1,1 1-1,0-1 0,-1 0 1,1 0-1,-1 1-82,-20 30 980,17-17-973,0 0-1,1 0 1,1 0-1,0 0 1,1 0-1,0 0 1,2 1-1,-1-1 1,2 0-1,0 0 1,1 1-1,0-2 1,1 1-1,0 0 1,1-1 0,1 0-1,0 0 1,3 3-7,-1 1-24,-1-8-133,-1 2 0,-1-1 0,1 0 0,-2 1 0,1 0 0,-2 0 0,1 1 0,-2-1 1,1 1-1,-2-1 0,1 1 0,-2 0 0,0 0 0,-1 9 157,-1-15 0,0 0-1,-1-1 1,0 1 0,0-1 0,-1 0 0,1 0 0,-1 0-1,0-1 1,-1 1 0,1-1 0,-1 0 0,0 0-1,0 0 1,0-1 0,0 0 0,-1 0 0,1 0 0,-1-1-1,0 1 1,1-1 0,-1-1 0,0 1 0,0-1 0,-1 0-1,1 0 1,0-1 0,0 0 0,0 0 0,0-1-1,-5 0 1,10 0 6,-1-1 0,1 1 0,0-1-1,0 1 1,0-1 0,0 0-1,0 1 1,1-1 0,-1 0-1,1 0 1,-1 1 0,1-1 0,-1 0-1,1 0 1,0 0 0,0 0-1,0 0 1,0 1 0,0-1 0,0 0-1,1 0 1,-1 0 0,0 0-1,1 0 1,0 1 0,-1-1-1,1 0 1,0 1 0,0-1 0,0 0-1,0 1 1,0-1 0,0 1-1,1 0 1,-1-1 0,0 1-1,1 0 1,-1 0 0,1-1 0,-1 1-1,1 0 1,0 1 0,-1-1-1,2 0-5,75-52-1411,54-8-5823,-23 13-184,-27 4 1797,-52 24-86</inkml:trace>
  <inkml:trace contextRef="#ctx0" brushRef="#br0" timeOffset="951.106">2377 629 1377,'0'0'7602,"6"-17"-2931,32-103 2162,-4-31 4287,-34 150-10399,-4 12-278,-14 34-441,8-26-5,2 1 0,0 0 0,1 0 0,2 1-1,0 0 1,1 0 0,0 0 0,2 0 0,1 1 0,1-1 0,1 6 3,56 147-2429,-50-103-374,-10-68 2796,0-1-1,0 1 0,-1-1 1,1 0-1,-1 1 0,1-2 1,-1 1-1,1 0 0,-1-1 1,0 1-1,0-1 0,0 0 1,0-1-1,0 1 0,0-1 1,0 1-1,0-1 0,0-1 1,0 1-1,0 0 0,0-1 1,0 0-1,-4-1 8,2 1 55,0 0-1,0 0 1,0-1 0,0 0-1,0-1 1,1 1 0,-1-1-1,1 0 1,-1 0 0,1-1-1,0 1 1,0-1 0,-1-2-55,-15-30-1974,31-6-5758,4 26 1315</inkml:trace>
  <inkml:trace contextRef="#ctx0" brushRef="#br0" timeOffset="2173.803">417 5 17008,'0'0'2541,"0"0"-768,0 0 992,-19-3-288,-64 2-1095,78 3-1310,0 0-1,0 0 0,1 1 0,0-1 0,-1 1 1,1 0-1,0 0 0,0 1 0,0-1 0,1 1 0,-1 0 1,1 0-1,0 0 0,0 0 0,0 1-71,-31 49 259,2 2 0,2 1 0,3 1 0,2 1 0,4 1 0,1 1 0,4 1-1,2 0 1,3 1 0,1 16-259,5-52-104,2 0 0,1 1 0,1-1 0,1 0 0,1 0 0,2 1 0,1-1-1,1-1 1,1 1 0,1-1 0,1 0 0,2 0 0,1-1 0,1 2 104,0-9-512,1 1 0,0-2 0,1 0 0,1 0 1,1-2-1,0 0 0,11 7 512,0-2-1448,1-1 0,1-2 0,1-1 0,0-2-1,1 0 1,0-2 0,13 2 1448,38 7-4222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1:30.6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88 363 15631,'8'-16'2786,"80"-132"4453,-88 146-7126,1 0 0,0-1 0,0 1 0,0 0 0,0 0 0,0-1 1,1 1-1,-1 0 0,1 0 0,-1 0 0,1 1 0,0-1 0,0 0 0,0 1 0,0-1 0,0 1 0,0-1 0,0 1 0,0 0 0,0 0 0,1 0 0,-1 0 0,0 1 0,1-1 0,-1 0 0,1 1 0,-1 0 0,0-1 0,1 1 0,-1 0 0,1 1 0,-1-1 0,1 0 0,-1 1 0,1-1 0,-1 1 1,0 0-1,1-1 0,-1 1 0,0 0 0,0 1 0,1-1 0,-1 0 0,0 1 0,0-1 0,1 2-113,5 13 82,-1 0 1,-1 1 0,0-1-1,-1 1 1,-1 0-1,-1 0 1,0 1 0,0 16-83,4 16 81,-1-15-226,2 0 1,1 0-1,2-1 1,2 0-1,1-1 0,1-1 1,2 0-1,1-1 1,1-1-1,2-1 0,1-1 1,24 24 144,-42-46-41,1-1 0,-1-1 0,1 1 0,0-1 0,0 0 0,0 0 0,0 0 0,1-1 1,0 1-1,0-1 0,-1-1 0,2 1 0,-1-1 0,0 0 0,0-1 0,1 1 0,-1-1 0,7 0 41,-10-4 13,-1 1 0,1-1-1,-1 0 1,0 0 0,1 0-1,-1 0 1,-1-1 0,1 1 0,0-1-1,-1 1 1,0-1 0,0 1-1,0-1 1,0 1 0,0-1-1,-1 0 1,0 0 0,1 1 0,-1-1-1,-1 0 1,1 0 0,-1 1-1,1-1 1,-2-3-13,2-6 85,0-8 142,0 1-1,-2-1 1,0 1 0,-1 0-1,-1-1 1,-1 1 0,-1 1-1,0-1 1,-2 1 0,0 0-1,-1 1 1,-1 0 0,-10-14-227,18 29 7,0 0 0,-1 0 1,0 1-1,0-1 1,0 0-1,0 1 0,0 0 1,0 0-1,-1 0 1,1 0-1,0 0 0,-1 1 1,0-1-1,1 1 0,-1 0 1,0 0-1,0 1 1,0-1-1,0 1 0,0 0 1,1 0-1,-1 0 1,0 0-1,0 0 0,0 1 1,0 0-1,1 0 0,-1 0 1,0 0-1,1 1 1,-1 0-1,-2 1-7,-99 80 68,50-27-581,2 2-1,4 2 1,1 3 0,4 1-1,3 3 1,-14 32 513,49-89-731,1 0 0,1 0 0,-1 1 0,2 0 0,-1 0 1,2 0-1,0 0 0,0 1 0,1-1 0,0 0 0,1 1 731,18 11-5963,0-20 881</inkml:trace>
  <inkml:trace contextRef="#ctx0" brushRef="#br0" timeOffset="309.264">1081 132 18834,'0'0'2642,"0"0"-250,0 0 176,0 0-203,0 0-839,0 0-527,0 0-364,-14 10-213,10-7-386,-2 0-16,0 1-1,0 0 0,0 0 1,1 1-1,0-1 0,0 1 1,0 1-1,0-1 0,1 1 1,0-1-1,0 1 0,0 1 0,1-1 1,0 0-1,0 1 0,0 0 1,1-1-1,0 3-19,-3 22-577,2 0 1,1-1-1,1 1 0,2 0 1,3 25 576,65 255-9185,-47-230 7128,-16-58-5310</inkml:trace>
  <inkml:trace contextRef="#ctx0" brushRef="#br0" timeOffset="495.209">1370 457 5637,'42'-219'14665,"-6"-5"-6476,-45 211-5320,-5 38-1756,-50 249-819,53-214-306,2-1 1,3 1-1,3 0 1,3 0-1,2 0 1,3 12 11,-2-49-103,21 119-2789,28-12-7016,-29-102 4847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0:28.94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337 1073 12556,'5'-14'5450,"12"-44"-2343,-16 56-2909,0 1 1,0 0-1,-1 0 0,1-1 0,0 1 0,-1 0 0,1-1 1,-1 1-1,0 0 0,1-1 0,-1 1 0,0-1 0,0 1 1,0 0-1,0-1 0,0 1 0,0-1 0,0 1 0,-1-1 1,1 1-1,0 0 0,-1-1 0,1 1 0,-1 0 0,0-1 1,1 1-1,-1 0 0,0 0 0,0-1 0,0 1 0,0 0 0,0 0 1,0 0-1,0 0 0,0 0 0,0 1 0,0-1 0,0 0 1,-1 0-1,1 1 0,0-1 0,-1 1 0,0-1-198,-51 18 2583,32 2-2522,1 0 0,0 1 0,2 1 1,0 0-1,1 2 0,2 0 0,0 1 0,2 0 0,-3 9-61,-5 14 0,2 0 0,2 2 0,2 0 0,3 1 0,1 0 0,3 0 0,2 1 0,1 26 0,4-54-273,1 0 1,1 0-1,0 0 1,2 0-1,1 0 1,1-1-1,0 1 1,2-1-1,6 13 273,-8-24-214,0 0 1,0 0-1,2-1 0,-1 0 1,1 0-1,0 0 0,1-1 1,1 0-1,-1 0 0,1-1 1,0 0-1,1-1 0,0 0 0,0-1 1,1 0-1,0 0 0,0-1 1,10 3 213,-13-5-735,-1-1 1,1 0-1,0 0 1,0-1-1,0 0 1,0-1 0,0 0-1,0 0 1,-1-1-1,1 0 1,0 0-1,0 0 1,0-1-1,-1-1 1,1 1 0,-1-1-1,1 0 1,-1-1-1,6-3 735,20-18-5178</inkml:trace>
  <inkml:trace contextRef="#ctx0" brushRef="#br0" timeOffset="934.148">1550 1116 7944,'6'-13'11440,"21"-41"-7009,-27 52-4272,0 1 0,1 0 0,-1 0 0,1 0 1,-1-1-1,1 1 0,0 0 0,-1 0 0,1 0 1,0 0-1,0 0 0,0 0 0,0 0 0,-1 0 1,2 0-1,-1 0 0,0 1 0,0-1 0,0 0 1,0 1-1,0-1 0,1 1 0,-1-1 1,0 1-1,0 0 0,1-1 0,-1 1 0,0 0 1,0 0-1,1 0 0,-1 0 0,0 0 0,1 0 1,0 0-160,32 46 2220,-24-15-2058,-2 0 0,-1 1 0,-2 0 0,-1 0 0,-1 0 0,-2 1 0,-1-1-1,-2 9-161,1-8 24,1 7-275,-3-1 1,-1 1-1,-2-1 1,-1 0-1,-3-1 1,0 0-1,-3 0 1,-1-1-1,-2-1 1,-1 0-1,-2-1 1,-2-1-1,-1-1 1,-20 23 250,3-17-4965,4-8-3091</inkml:trace>
  <inkml:trace contextRef="#ctx0" brushRef="#br0" timeOffset="247.595">771 1262 13132,'0'0'4127,"0"0"-1057,0 0 149,0 0-155,0 0-790,0 0-651,0 0-481,-5 12-394,-22 107-380,15 47-2185,0-43-3350,-5 0 1,-9 17 5166,23-130-7196</inkml:trace>
  <inkml:trace contextRef="#ctx0" brushRef="#br0" timeOffset="623.415">724 1341 19667,'6'-38'860,"31"-103"3420,-33 132-4034,1 0-1,0 0 0,0 1 1,0-1-1,1 1 0,1 1 1,-1-1-1,1 1 0,0 0 1,1 1-1,0 0 0,0 0 1,0 0-1,1 1 0,0 1 1,-1-1-1,2 1 0,-1 1 1,0 0-1,1 0 0,0 1 1,-1 0-1,5 0-245,120 6 432,-130-3-430,1 0 1,-1 0 0,0 1 0,0-1 0,0 1-1,0 0 1,0 0 0,0 0 0,0 1 0,-1-1-1,1 1 1,-1 0 0,0 0 0,0 0 0,0 1-1,0-1 1,-1 1 0,1-1 0,-1 1-1,0 0 1,0 0 0,0 0 0,0 0 0,-1 0-1,0 0 1,0 1 0,0-1 0,0 0 0,-1 1-3,-2 7-112,0 0 0,-1-1 1,-1 1-1,0-1 1,0 0-1,-1 0 1,-1 0-1,0-1 0,0 1 1,-1-2-1,0 1 1,-1-1-1,0 0 1,0 0-1,-1-1 0,0 0 1,0-1-1,-1 0 1,0 0-1,-11 4 112,4 2-208,0-2 0,-1-1 0,0 0-1,-1-1 1,0-1 0,0 0 0,-1-2 0,-7 2 208,57-21 363,-15 9-213,8-4-78,0 2 1,0 0 0,1 2-1,0 0 1,0 2 0,0 1-1,0 0 1,5 3-73,-26-2 1,0 1 1,1 1-1,-1-1 0,0 0 0,0 1 1,0 0-1,0 0 0,0 0 1,-1 0-1,1 0 0,-1 0 0,1 1 1,-1-1-1,0 1 0,0 0 1,0-1-1,0 1 0,0 0 0,-1 0 1,1 0-1,-1 1 0,0-1 0,0 0 1,0 0-1,0 1 0,0 1-1,6 93 26,-9-85 19,-1 0 0,0 1 1,-1-1-1,0 0 1,-1 0-1,0-1 0,-1 0 1,-1 0-1,0 0 0,0-1 1,-1 0-1,-1 0 1,0-1-1,0 0 0,-1 0 1,0-1-1,-5 3-45,9-7 25,0-1 1,0 1-1,0-1 1,-1 0-1,0 0 0,1-1 1,-1 0-1,-1 0 1,1-1-1,0 0 0,-1 0 1,1-1-1,-1 0 1,1 0-1,-1 0 0,1-1 1,-1-1-1,0 1 1,1-1-1,-1 0 0,1-1 1,-1 0-1,1 0 1,0 0-1,0-1 0,0 0 1,0-1-1,0 0 1,1 0-1,-1 0 0,0-2-24,4 4-42,0 0 1,0-1 0,0 0 0,1 1 0,-1-1-1,1 0 1,0-1 0,0 1 0,0 0 0,0 0 0,0-1-1,1 1 1,0-1 0,0 0 0,0 1 0,0-1 0,0 0-1,1 0 1,-1 0 0,1 1 0,0-1 0,0 0 0,1 0-1,-1 0 1,1 1 0,0-1 0,0 0 40,34-60-4302,-3 29-567,1 4-2802</inkml:trace>
  <inkml:trace contextRef="#ctx0" brushRef="#br0" timeOffset="12759.178">625 3113 23062,'0'0'2760,"0"0"-614,0 0-219,0 0-496,-14 3-785,12-2-634,-5 0 12,0 1 0,0 0 0,0 0-1,0 1 1,1 0 0,-1 0-1,1 0 1,0 1 0,0 0-1,0 0 1,0 1 0,1 0 0,-1 0-1,1 0 1,-3 5-24,-3 2 18,1 1 0,1 0-1,0 0 1,0 0 0,2 1 0,0 1-1,0-1 1,1 1 0,1 0 0,1 0 0,0 1-1,1-1 1,0 1 0,1 0 0,1 0 0,1 0-1,0 0 1,1 0 0,1-1 0,0 1 0,1 0-1,1-1 1,0 1 0,7 13-18,-6-18-50,1-1-1,1 0 1,0 0-1,0 0 1,1-1-1,0 0 1,1 0-1,0-1 1,0 0-1,1-1 1,0 0-1,0 0 1,1-1-1,-1-1 1,1 1-1,1-2 1,-1 0-1,1 0 1,-1-1-1,1 0 1,0-1-1,0 0 1,0-1-1,0-1 1,1 0-1,-1 0 1,0-1-1,0-1 1,0 0-1,0-1 1,-1 0-1,1-1 1,-1 0-1,1 0 1,-1-1-1,-1-1 1,4-2 50,1-6 81,-1 0 0,-1-1 0,0 0 1,-1-1-1,0-1 0,-2 0 0,0 0 0,-1-1 1,0 0-1,-2-1 0,0 0 0,-1 0 1,-1 0-1,-1-1 0,-1 0 0,0 1 1,-1-1-1,-2 0 0,0 0 0,-1 0 1,-1 0-1,-1 0 0,-4-16-81,5 28 0,0-1 0,0 1 0,-1 0 0,-1 0 0,1 0 0,-2 0 0,1 1 0,-1-1 0,0 1 0,0 0 0,-1 1 0,1-1 0,-2 1 0,1 0 0,-1 1 0,0-1 0,0 1 0,0 1 0,-1-1 0,0 1 0,1 1 0,-1-1 0,-1 1 0,1 1 0,0-1 0,-1 2 0,0-1 0,1 1 0,-3 0 0,-13 2-337,1 1 1,-1 2-1,1 0 1,0 1-1,0 1 0,1 2 1,0 0-1,0 1 1,0 1-1,-8 6 337,29-15-83,-89 44-8832</inkml:trace>
  <inkml:trace contextRef="#ctx0" brushRef="#br1" timeOffset="36730.602">2541 1372 13325,'0'0'3133,"3"-14"-992,23-156 5455,-24 145-6973,2-1-1,1 1 0,0 0 1,2 1-1,1-1 0,1 1 1,5-8-623,-13 30 24,1-1 1,-1 1 0,1-1-1,0 1 1,-1-1-1,1 1 1,0 0 0,0 0-1,1 0 1,-1 0 0,0 0-1,1 0 1,-1 1 0,1-1-1,-1 1 1,1 0 0,0-1-1,0 1 1,0 0 0,-1 1-1,1-1 1,0 1-1,0-1 1,0 1 0,0 0-1,0 0 1,0 0 0,0 0-1,0 1 1,0-1 0,0 1-1,0-1 1,0 1 0,-1 0-1,1 1 1,0-1 0,-1 0-1,1 1 1,0-1-1,-1 1 1,0 0 0,1 0-1,-1 0 1,0 0 0,0 0-1,0 0 1,0 1-25,8 9 1,0 1-1,0 0 1,-1 0 0,-1 1-1,0 0 1,-1 0 0,-1 1-1,0 0 1,-1 0 0,0 1-1,-2-1 1,1 1 0,-2 1-1,10 215-1,-12-192-18,5 258-1369,34 212 1388,-35-468 214,2-1-1,1 1 1,2-1-1,2-1 1,2 0 0,2 0-1,17 33-213,-31-69 16,0-1-1,0 0 0,0 0 1,1 0-1,-1 0 1,1 0-1,-1 0 0,1-1 1,0 1-1,0 0 1,0-1-1,1 1 0,-1-1 1,0 0-1,1 0 1,0 0-1,-1 0 0,1 0 1,0-1-1,0 1 1,0-1-1,0 0 0,0 0 1,0 0-1,1 0 1,-1 0-1,0-1 1,0 1-1,1-1 0,-1 0 1,0 0-1,1 0 1,-1-1-1,0 1 0,0-1 1,1 1-1,-1-1 1,0 0-1,0-1 0,0 1 1,0 0-1,0-1 1,0 0-1,2-1-15,1-5 10,0 1 1,0-1-1,-1-1 0,0 1 0,0-1 0,-1 0 1,-1 0-1,1 0 0,-1 0 0,-1-1 1,0 1-1,0-1 0,-1 0 0,0 1 1,0-10-11,-1 14 4,0 0 0,0-1 1,0 1-1,-1 0 1,0-1-1,0 1 1,0 0-1,-1 0 1,0 0-1,0 0 1,0 0-1,0 0 1,-1 1-1,0-1 1,0 1-1,0-1 0,0 1 1,-1 0-1,0 0 1,0 1-1,0-1 1,0 1-1,0 0 1,-1 0-1,1 0 1,-1 1-1,0-1 1,0 1-1,-2 0-4,4 2 0,-1 0 0,1 0 0,-1 0 0,1 1 0,-1 0 0,1 0 0,-1 0 0,1 0 0,0 0 0,-1 1 0,1-1 0,0 1 0,0 0 0,0 0 0,0 0 0,1 0 0,-1 1 0,0-1 0,1 1 0,0-1 0,-1 1 0,1 0 0,0 0 0,1 0 0,-1 0 0,0 0 0,1 1 0,0-1 0,0 0 0,0 1 0,0-1 0,0 1 0,1-1 0,-1 1 0,1-1 0,0 3 0,-1-1 0,-28 108-416,5 1 0,5 1 0,2 41 416,2-28-156,3-30 122,-9 89 296,-9-1 0,-7-2 1,-37 101-263,66-256 34,-1-2 0,-1 1 1,-1-2-1,-2 1 0,0-1 0,-2-1 1,0-1-1,-2 0 0,-1-1 0,-1-1 1,-1 0-1,0-2 0,-2 0 1,0-1-1,-1-2 0,-1 0 0,-1-2 1,0 0-1,-16 5-34,28-13 0,-1-1 0,0 0 0,-1-1 0,1-1 0,-1 0 0,0-1 0,0-1 0,-1 0 0,1-1 0,0-1 0,0 0 0,-1-1 0,1 0 0,0-2 0,0 0 0,0 0 0,1-1 0,-1-1 0,1-1 0,0 0 0,0-1 0,1 0 0,0-1 0,0 0 0,1-1 0,0-1 0,-4-4 0,4 1-318,2-1 0,0 0 0,0 0 0,1-1 0,1-1 0,1 1 0,0-2 0,1 1-1,0-1 319,1 1-651,2 0-1,0-1 1,0 1-1,1-1 1,1 0-1,1 1 0,1-1 1,0 0-1,1 1 1,1-1-1,0 1 0,1 0 1,1-1-1,3-5 652,19-41-8418</inkml:trace>
  <inkml:trace contextRef="#ctx0" brushRef="#br1" timeOffset="37322.377">4021 2136 14926,'0'0'3582,"0"0"-918,0 0 176,0 0-342,0 0-869,0 0-674,4-12-405,-3 8-544,0 1 1,0-1-1,0 1 0,0 0 1,1-1-1,-1 1 0,1 0 1,0 0-1,0 0 0,0 0 1,0 0-1,1 1 0,-1-1 1,1 1-1,-1-1 0,1 1 1,0 0-1,0 0 0,0 0 1,0 0-1,0 1 1,0-1-1,1 1 0,-1 0 1,1 0-1,-1 0 0,1 0 1,-1 1-1,1-1 0,-1 1 1,1 0-1,3 0-6,265-2-16,-123 3 45,-1-7 1,26-8-30,-172 14 2,0 1 1,0-1-1,0 0 1,0 1-1,0-1 1,0 0-1,0 0 1,0 0 0,0 0-1,0-1 1,0 1-1,0 0 1,0-1-1,0 0 1,0 1-1,-1-1 1,1 0-1,0 0 1,0 0 0,0 0-1,-1 0 1,1 0-1,-1-1 1,1 1-1,-1-1 1,1 1-1,-1-1 1,0 1 0,0-1-1,0 0 1,0 1-1,0-1 1,0 0-1,0 0 1,0 0-1,-1 0 1,1 0-1,-1 0 1,1 0 0,-1 0-1,0 0 1,0 0-1,0 0 1,0-1-3,-84-87 712,62 72-613,-129-108 1535,212 219-1314,-51-73-320,-1 1 0,-1 0 0,-1 0 0,-1 0 0,0 1 0,-2 0 0,-1 0 0,0 0 0,-2 1 0,0-1 0,-2 0 0,0 1 0,-2-1 0,0 0 0,-2 0 0,0 0 0,-1-1 0,-2 0 0,-5 13 0,-42 69-2519,-53 31-5980,78-105 11</inkml:trace>
  <inkml:trace contextRef="#ctx0" brushRef="#br1" timeOffset="37704.402">6344 1501 12364,'0'0'6635,"0"0"-3026,0 0-1201,0 0-470,0 0-524,0 14-186,-6 446 341,-1-360-4826,4-33-1972,1-36 1074,0 7-4279</inkml:trace>
  <inkml:trace contextRef="#ctx0" brushRef="#br1" timeOffset="37951.393">6360 1534 13261,'5'-35'1975,"28"-110"6198,-30 137-7783,0 1-1,0-1 1,1 1 0,1 0-1,-1 0 1,1 0 0,0 0-1,1 1 1,-1 0 0,1 0 0,0 0-1,1 1 1,0 0 0,-1 0-1,3 0-389,78-22 1036,-65 23-978,-1 1 0,1 1-1,0 1 1,0 1 0,-1 1 0,1 1 0,0 1 0,-1 1-1,1 1 1,-1 0 0,-1 2 0,12 5-58,-27-10-163,-1 1 0,1 0 1,0 0-1,-1 0 0,0 0 0,0 1 0,0 0 1,0 0-1,0 0 0,-1 0 0,0 0 0,0 1 1,0 0-1,0-1 0,-1 1 0,0 0 1,0 0-1,0 1 0,0-1 0,-1 0 0,0 1 1,0 4 162,0-3-688,-1 0 0,-1 0 0,1 0 1,-1-1-1,-1 1 0,1 0 0,-1 0 1,0-1-1,-1 1 0,1-1 0,-1 0 1,-1 1-1,1-1 0,-1-1 0,0 1 1,0 0-1,-3 1 688,-25 27-8120</inkml:trace>
  <inkml:trace contextRef="#ctx0" brushRef="#br1" timeOffset="38141.583">6385 1747 14029,'0'0'3043,"0"0"-480,0 0 63,0 0-1024,84-18-834,-54 10-383,2 3-129,1 0-160,-4 1-64,0 4-32,-5 0 32,-2 2-64,-3 8-609,-11 2-736,-6 10-1025,-2 1-1826,-5 0-2531</inkml:trace>
  <inkml:trace contextRef="#ctx0" brushRef="#br1" timeOffset="38310.13">6469 2096 10826,'0'0'4068,"0"0"-1345,0 0-417,0 0-32,0 0-256,0 0-801,96 59-512,-54-59-481,10 0-128,3-6-96,3 1-128,5-3-577,-8 0-1120,-1-1-1827,-11 4-3811</inkml:trace>
  <inkml:trace contextRef="#ctx0" brushRef="#br1" timeOffset="38658.688">7552 1358 12139,'0'0'2921,"0"0"-690,0 0 59,0 0 96,0 0-90,0 0-380,0 0-351,2-8-370,-1 2-989,4-14 309,-2 32 254,-44 329 1569,39-99-6465,10-197 484,9-4-3615,-6-24 249</inkml:trace>
  <inkml:trace contextRef="#ctx0" brushRef="#br1" timeOffset="39073.114">8136 1595 15471,'4'-14'3683,"14"-74"1463,-18 86-4998,0 0-1,-1 0 0,1 0 0,0 1 0,-1-1 0,1 0 1,-1 0-1,0 1 0,1-1 0,-1 0 0,0 1 1,0-1-1,0 1 0,0-1 0,-1 1 0,1 0 1,0-1-1,0 1 0,-1 0 0,1 0 0,-1 0 0,1 0 1,-1 0-1,0 0 0,1 0 0,-1 1 0,0-1 1,1 0-1,-1 1 0,0 0 0,0-1 0,1 1 1,-1 0-1,0 0 0,-1 0-147,-69 3 587,51 4-541,2 0 1,-1 2-1,1 0 1,0 1-1,1 1 0,0 0 1,1 2-1,0 0 1,1 1-1,0 0 1,1 2-1,1-1 0,-3 7-46,6-12-21,0 1-1,1 0 1,1 1-1,0 0 0,1 0 1,0 1-1,1 0 1,0 0-1,1 1 0,0 0 1,1 0-1,1 0 1,0 1-1,1 0 0,1 0 1,0-1-1,1 1 1,1 0-1,0 0 0,1 0 1,0 0-1,2 3 22,1-11-74,1 0-1,0 1 0,0-2 1,1 1-1,0 0 1,0-1-1,0 0 0,1-1 1,0 0-1,0 0 1,0 0-1,1-1 1,0 0-1,-1 0 0,1-1 1,1 0-1,-1 0 1,0-1-1,1 0 0,-1 0 1,1-1-1,0 0 1,-1-1-1,1 0 0,0 0 1,-1-1-1,1 0 1,-1-1-1,1 0 1,-1 0-1,1 0 0,-1-1 1,0-1-1,0 1 1,-1-1-1,6-4 75,10-12 115,-1-1 0,-1 0 0,-1-2 1,0-1-1,-2 0 0,-1-1 0,-1-1 0,-1-1 0,-1 0 0,-2-1 0,2-6-115,20-38 159,-26 52-59,-9 23 9,-2 8-172,-39 168 437,50-60-3264,18-69-5603,-13-32-999</inkml:trace>
  <inkml:trace contextRef="#ctx0" brushRef="#br1" timeOffset="39418.647">8760 1535 18193,'7'-32'1316,"2"-17"1281,-6 15 3361,-27 39-2931,-10 20-2891,2 2 0,1 1 0,1 2 0,1 1 0,2 1 1,-9 16-137,30-41-4,0 2 1,0-1 0,1 1 0,0 0 0,0 0-1,1 0 1,0 0 0,1 1 0,0 0-1,1 0 1,-1 0 0,2 0 0,0 0 0,0 0-1,1 10 4,3-13-71,1 0-1,0-1 0,0 0 0,0 1 0,1-2 1,0 1-1,0 0 0,0-1 0,1 0 0,0 0 0,0-1 1,0 1-1,0-1 0,1-1 0,0 1 0,-1-1 0,1 0 1,0-1-1,1 0 0,-1 0 0,0 0 0,7 0 72,31 10-325,-31-10 264,1 2 0,-1 0 1,0 1-1,0 0 0,-1 1 0,0 1 1,0 0-1,0 1 61,-12-8 5,0 0 0,-1 0 0,1 1 0,0-1 0,-1 0-1,1 0 1,0 1 0,-1-1 0,1 1 0,-1-1 0,1 1 0,-1-1 0,1 1 0,-1-1 0,1 1 0,-1-1 0,1 1 0,-1 0 0,0-1 0,1 1 0,-1 0-1,0-1 1,1 1 0,-1 0 0,0-1 0,0 1 0,0 0 0,0-1 0,0 1 0,0 0 0,0 0 0,0-1 0,0 1 0,0 0 0,0 0 0,0-1-1,0 1 1,-1 0 0,1-1 0,0 1 0,-1 0 0,1-1 0,0 1 0,-1-1 0,1 1 0,-1 0 0,1-1 0,-1 1 0,1-1 0,-1 1 0,1-1 0,-1 1-1,1-1 1,-1 0 0,0 1 0,0-1-5,-43 14 734,39-13-644,-64 12-54,0-4 0,-1-3 0,0-3 0,-67-6-36,74-4-2389,24-4-4634,26 4-1465</inkml:trace>
  <inkml:trace contextRef="#ctx0" brushRef="#br1" timeOffset="39810.294">9341 1215 18481,'1'-14'3679,"5"-69"1648,-12 78-1853,-6 18-2511,-21 110-171,27-91-741,-11 67-1117,4 1 0,5 0 0,3 15 1066,5-37-5940,0-28-5267,0-36 2917</inkml:trace>
  <inkml:trace contextRef="#ctx0" brushRef="#br1" timeOffset="40078.554">9095 1630 10506,'0'0'4911,"0"0"-2033,-11-13-551,-56-62 1805,67 74-4070,0 0 0,0 1 0,0-1 0,0 0 0,0 0 0,0 0 0,0 1 0,0-1 0,1 0 0,-1 0 0,0 0 0,0 1 0,1-1 0,-1 0 0,1 1 0,-1-1 0,0 0 0,1 1 0,-1-1 0,1 0 0,0 1 0,-1-1 0,1 1 0,-1-1 0,1 1 0,0-1 0,-1 1 0,1-1 0,0 1 0,0 0 0,-1 0 0,1-1 0,0 1 0,0 0 0,0 0 0,-1 0 0,1 0-1,0 0 1,0 0 0,0 0 0,-1 0 0,1 0 0,0 0 0,0 0 0,0 0 0,0 1-62,2-2 160,71-9 937,0 4 0,1 3 0,44 4-1097,-30 0 537,-87-2-518,0 1 1,0-1-1,0 1 1,0 0 0,0-1-1,1 1 1,-1 0-1,0 0 1,0 0 0,0 1-1,0-1 1,0 1 0,1-1-1,-1 1 1,0 0-1,0-1 1,0 1 0,0 0-1,0 0 1,-1 1-1,1-1 1,0 0 0,0 1-1,-1-1 1,1 1 0,-1-1-1,1 1 1,-1 0-1,0-1 1,0 1 0,0 0-1,0 0 1,0 0-1,0 0 1,0 0 0,0 0-1,-1 0 1,1 0 0,-1 0-1,0 1 1,0-1-1,1 0 1,-1 2-20,-2 14 42,-1-1-1,0 0 1,-1 1 0,-1-1 0,-1-1-1,0 1 1,-1-1 0,-3 5-42,-24 62-564,32-77 251,-13 53-2528,10-18-6624,5-34 2946</inkml:trace>
  <inkml:trace contextRef="#ctx0" brushRef="#br1" timeOffset="40391.632">9989 1006 16079,'0'0'3395,"0"0"-2626,0 0-288,0 0 223,0 0-576,0 0-128,-29 74-1345,41-42-2018,-2-7-4324</inkml:trace>
  <inkml:trace contextRef="#ctx0" brushRef="#br1" timeOffset="40670.926">10258 1382 24087,'0'0'3550,"0"0"-1127,-15-3-730,6 0-1402,3 2-251,1-1 0,0 1 1,-1 0-1,1 0 0,-1 0 0,1 1 0,-1 0 0,1 0 1,-1 0-1,0 1 0,1-1 0,-1 1 0,1 1 0,0-1 1,-1 1-1,1 0 0,0 0 0,-4 3-40,-14 9 0,1 1 0,1 1 0,1 1 0,0 1 0,2 0 0,0 2 0,1 0 0,0 1 0,2 0 0,1 2 0,-9 17 0,20-33-12,1 1-1,0-1 1,0 1 0,0-1-1,1 1 1,0-1 0,1 1 0,0 0-1,0-1 1,1 1 0,-1 0-1,2-1 1,-1 1 0,1-1-1,0 1 1,1-1 0,0 0-1,0 0 1,0 0 0,1 0 0,0-1-1,0 1 1,1-1 0,0 0-1,0 0 1,0-1 0,1 1-1,-1-1 1,1-1 0,1 1-1,-1-1 1,1 0 0,-1 0 0,1-1-1,0 0 1,3 1 12,12 5-150,1 0-1,-1-2 1,2 0-1,-1-2 1,0 0 0,1-2-1,0-1 1,0 0 0,0-2-1,0-1 1,0-1 0,13-3 150,-23 2-51,-1-1 0,0-1 0,0 0 0,0-1 0,-1 0 0,0-1 0,0 0 0,0-1 0,-1 0 0,0-1 0,-1 0 0,0-1 0,9-10 51,27-52-6160,-40 56-385,-5 4-5674</inkml:trace>
  <inkml:trace contextRef="#ctx0" brushRef="#br1" timeOffset="40889.589">11553 1251 19122,'0'0'2627,"0"0"-385,0 0-32,0 0-769,0 0-832,-59 94-417,44-35-160,7 1 32,2 1-64,6-1-384,0-2-930,-1-5-1184,2-5-1250,0-8-2561,2-8-4518</inkml:trace>
  <inkml:trace contextRef="#ctx0" brushRef="#br1" timeOffset="41172.956">11432 1644 3844,'4'-171'12520,"-2"144"-11501,1 0 1,1 1-1,2-1 0,0 1 1,2 0-1,0 0 1,2 1-1,7-11-1019,-16 31 159,1 0 0,1 1 0,-1-1 0,1 1 0,0 0 0,-1 0 0,2 0 0,-1 0 0,0 1 0,1-1 0,0 1 1,0 0-1,0 0 0,0 0 0,0 0 0,1 1 0,-1 0 0,1-1 0,1 1-159,-3 3 50,1 1 1,-1-1 0,0 1 0,1-1-1,-1 1 1,0 0 0,0 0 0,0 0-1,0 1 1,-1-1 0,1 1-1,-1 0 1,1-1 0,-1 1 0,0 0-1,0 0 1,0 1 0,0-1-1,-1 0 1,1 1 0,-1-1 0,0 0-1,0 1 1,0 0 0,-1-1 0,1 3-51,2 2 5,47 174 199,-42-141-304,2-1 0,1 0 0,3 0 0,1-1 1,2-1-1,8 12 100,-24-47-18,0 0 0,1 0 1,-1 0-1,1 0 0,-1-1 1,1 1-1,0 0 0,0-1 1,0 0-1,0 1 0,1-1 1,-1 0-1,1 0 0,-1 0 1,1 0-1,0-1 0,0 1 1,0-1-1,0 0 0,0 0 1,0 0-1,0 0 0,0 0 1,0-1-1,0 1 1,0-1-1,1 0 0,-1 0 1,0 0-1,0 0 0,0 0 1,0-1-1,1 0 0,-1 1 1,0-1-1,0-1 0,0 1 1,0 0-1,0-1 18,14-14 342,-1-1-1,-1-1 1,-1 0 0,0-1-1,-2-1 1,0 0 0,-1-1-1,-1 0 1,6-18-342,2-11 239,-2-1 0,-3 0 0,-2-1-1,3-33-238,-20 70-2864,-9 37-945,3 10-2549,-1 1-4767</inkml:trace>
  <inkml:trace contextRef="#ctx0" brushRef="#br1" timeOffset="41736.055">12457 1362 22069,'5'-13'1820,"24"-60"534,-90 205 508,59-127-2864,0 0 0,1 0 0,0 0 0,-1 0 0,2 0 1,-1 1-1,1-1 0,-1 0 0,1 1 0,1-1 0,-1 0 0,1 1 0,0-1 1,0 0-1,1 0 0,-1 0 0,1 0 0,0 0 0,0 0 0,1 0 0,0-1 1,0 1-1,0-1 0,0 0 0,0 1 0,1-2 0,0 1 0,0 0 0,0-1 1,0 0-1,1 0 0,-1 0 0,1 0 0,0-1 0,-1 0 0,1 0 0,4 2 2,0-3-2,-1 0 0,0 0-1,1 0 1,-1-1-1,0-1 1,1 1 0,-1-1-1,0 0 1,0-1-1,0 0 1,0-1 0,0 1-1,0-2 1,0 1-1,-1-1 1,0 0 0,0 0-1,0-1 1,0 0-1,0 0 1,-1-1-1,0 0 1,-1 0 0,1 0-1,-1 0 1,0-1-1,0 0 1,-1 0 0,0-1-1,-1 1 1,3-6 2,0-2 327,0-1 1,0 0-1,-2 0 0,0-1 1,-1 1-1,0-1 1,-1 0-1,-1 0 1,-1-14-328,0 28 20,0 0 1,0-1 0,0 1 0,-1 0 0,1 0 0,-1 0 0,0 0 0,0-1 0,0 1 0,0 0 0,0 0 0,-1 1 0,1-1 0,-1 0 0,0 0 0,0 1 0,0-1 0,0 1 0,0-1 0,-1 1 0,1 0 0,-1 0 0,1 0 0,-1 0 0,0 1 0,0-1 0,0 1-1,0 0 1,0-1 0,0 1 0,0 1 0,0-1 0,0 0 0,0 1 0,0-1 0,-1 1 0,1 0 0,0 0 0,0 1 0,-1-1 0,1 1-21,-16 3 0,1 0 0,0 2 0,0 0 0,0 1 0,1 1 0,0 0 0,1 2 0,0-1 0,0 2 0,1 0 0,0 1 0,1 1 0,1 0 0,0 1 0,-4 6 0,8-12-75,0 0-1,1 1 1,0 0-1,0 0 1,1 1 0,0 0-1,1 0 1,0 0-1,0 1 1,1 0 0,1 0-1,0 1 1,1-1-1,0 1 1,0 0 0,1-1-1,1 1 1,0 0-1,0 0 1,2 0 0,-1 0-1,1 0 1,1 0-1,0 0 1,1 0-1,0-1 1,1 1 0,0-1-1,1 0 1,0 0-1,1 0 1,7 9 75,0-9-270,1 1 0,0-2 0,1 0 1,0 0-1,0-2 0,1 0 0,0 0 0,1-2 0,-1 0 1,1-1-1,1 0 0,-1-2 0,0 0 0,1-1 0,0-1 0,-1 0 1,1-1-1,0-1 0,0-1 0,17-4 270,-18 3 167,0-2-1,1 0 1,-2-1-1,1 0 1,-1-1-1,0-1 1,0-1-1,-1 0 1,0-1 0,-1-1-1,0 0 1,-1-1-1,0 0 1,0-1-1,-2-1 1,0 0-1,0 0 1,-1-1 0,1-4-167,18-33 838,-2-2 0,-2 0 1,-3-2-1,-2-1 0,-2-3-838,35-138 454,-55 185-454,-10 29 0,12-16 0,-31 50 11,2 1 1,3 1-1,2 1 1,2 2-1,-10 41-11,25-74-46,2-1 0,0 1 1,2 0-1,0 0 0,2 1 0,0-1 0,2 0 0,0 1 0,1-1 0,2 0 0,0 0 0,1 0 0,1-1 0,1 0 0,1 0 0,6 11 46,30 23-5726,-6-31-2252,-9-16-1439</inkml:trace>
  <inkml:trace contextRef="#ctx0" brushRef="#br1" timeOffset="41939.511">13159 1387 14446,'0'0'3363,"0"0"-577,0 0 65,0 0-705,79-36-448,-30 39-577,3 4-448,6 1-385,3 4-192,-1-4-64,-6 1-32,-11 0-449,-13-1-223,-14 2-225,-14 0-576,-5-1-1282,-20 1-993,-8-2-2594</inkml:trace>
  <inkml:trace contextRef="#ctx0" brushRef="#br1" timeOffset="42822.477">5409 3058 14798,'0'0'3812,"0"0"-1976,0 0-165,0 0 112,20-14-737,-4 2-1021,0 2-1,1 0 0,0 1 0,1 1 1,0 0-1,0 1 0,0 1 0,1 1 1,0 1-1,0 0 0,12 0-24,746-23-224,-640 26 224,2416-2 336,-1421 20 730,793-3 1296,-1363-28-756,375-65-1606,-832 67 111,0-4 0,-2-5 1,0-5-1,-1-4 0,24-14-111,-108 38 13,0-1 1,-1-1 0,0 0-1,-1-1 1,0-1-1,0-1 1,-1 0 0,0-1-1,-1-1 1,-1 0 0,0 0-1,-1-2 1,0 1 0,-1-2-1,-1 1 1,0-1-1,-1-1 1,0-2-14,-1-13 9,-1 0-1,-2 0 1,-2-1-1,-1 1 0,-1-1 1,-1 0-1,-2 0 1,-2 1-1,-1 0 1,-1 0-1,-2 0 1,-3-6-9,-52-194-41,-36-180-201,-4-621 263,102 1017 0,0 1 0,-1-1-1,-1 1 1,0 0 0,-1 0 0,-1 0 0,0 1 0,-1-1-1,0 1 1,-2 0 0,1 1 0,-2 0 0,0 0-1,0 1 1,-1 0 0,0 0 0,-1 1 0,-1 1 0,0 0-1,-5-3-20,-16-2-6,0 1-1,0 2 1,-1 2-1,0 1 1,-1 1-1,0 2 1,0 2-1,0 1 1,-10 1 6,-332-11-47,-336 34 47,510-12-49,-1663 31-421,-512-49-139,2123 7 430,-835 11 219,920 0 21,2 7-1,0 8 1,-17 11-61,138-25 2,1 3 0,0 2 0,2 2 1,-1 2-1,-12 9-2,39-18 44,0 0 0,1 2-1,0 0 1,1 1 0,0 0 0,1 2 0,1-1 0,0 2 0,2 0 0,-1 0 0,2 2 0,0-1 0,-4 11-44,1 12 50,2 1-1,1 0 1,2 0 0,2 1 0,2 0 0,2 0 0,2 0-1,1 1 1,4 14-50,6 109 271,32 151-271,8 114 183,-44-269-194,-6 0-1,-8 3 12,3-103 13,-3-1-1,-3-1 1,-2 0 0,-3-1 0,-2 0-1,-24 50-12,29-81-14,-1 0-1,-2-2 1,0 1 0,-2-2-1,-1-1 1,0 0-1,-2-1 1,-1-1-1,0-1 1,-23 15 14,27-24-569,0 0 1,-1-2-1,0 0 1,0-1-1,-1-1 1,0-1-1,-1 0 1,0-2-1,0-1 1,-9 1 568,-53 1-6604,-2-5-6320</inkml:trace>
  <inkml:trace contextRef="#ctx0" brushRef="#br1" timeOffset="49485.188">8173 3052 8968,'3'-14'6876,"0"0"-5367,10-41 383,3 13 4701,-15 41-4784,-17 103 1723,7-59-3108,-47 448 73,41-274-4455,16-146-892,3-1-3479,3-30-5321</inkml:trace>
  <inkml:trace contextRef="#ctx0" brushRef="#br1" timeOffset="49739.507">8580 3290 16752,'15'-203'4319,"-10"146"314,-11 72-721,-3 9-3729,-23 116-11,5 1 1,7 1 0,1 81-173,5-69-4228,6-78-1853,4-18-2973</inkml:trace>
  <inkml:trace contextRef="#ctx0" brushRef="#br1" timeOffset="49976.136">8014 3880 14382,'-20'-8'3042,"-66"-19"-410,82 26-2472,1 1-1,-1-1 1,1 1-1,-1 0 1,1 0-1,-1 0 0,0 0 1,1 0-1,-1 1 1,1 0-1,0-1 1,-1 1-1,1 1 1,-1-1-1,1 0 1,0 1-1,0 0 0,0-1 1,0 1-1,0 0 1,0 1-1,1-1 1,-1 0-1,1 1 1,-1 0-1,1-1 1,0 1-1,0 0 0,0 0 1,0 0-1,1 1 1,-1-1-160,1 0 30,1 0-1,-1 0 1,0 0 0,1 0 0,0 1 0,-1-1-1,1 0 1,0 0 0,1 0 0,-1 0 0,1 1-1,-1-1 1,1 0 0,0 0 0,0 0-1,0 0 1,0 0 0,1 0 0,-1-1 0,1 1-1,1 2-29,13 10 9,1 0-1,0-1 0,1 0 0,0-2 1,1 0-1,0-1 0,1-1 0,0-1 1,1-1-1,0 0 0,7 0-8,28 11-136,0-3 0,1-3 0,1-2 0,0-3 0,0-2-1,1-3 1,-1-2 0,35-5 136,-79 4 67,1-2 1,-1 1-1,1-1 0,-1-1 0,0-1 0,0 0 1,0-1-1,0 0 0,-1-1 0,0-1 0,0 0 1,0-1-1,-1 0 0,-1 0 0,1-2 1,-1 1-1,-1-2 0,0 1 0,0-1 0,-1-1 1,0 1-1,4-11-67,-2-3 297,-1 0-1,-1-1 1,-2 0-1,0 0 1,-2-1 0,-1 0-1,1-22-296,-30 94-8536,14-14-2268</inkml:trace>
  <inkml:trace contextRef="#ctx0" brushRef="#br2" timeOffset="52750.827">1939 5740 20115,'0'0'1431,"0"0"-721,0 0 683,0 0 177,0 0-866,-11 14-442,5-6-234,-2 3-3,0 0 0,0 0 1,1 0-1,1 1 0,0 0 0,0 0 0,2 0 0,-3 9-25,2-6-57,2 0 0,0 1 0,1-1 0,0 1 0,1 0 0,1 0 0,0-1 0,1 1-1,1 0 1,1-1 0,0 1 0,1-1 0,0 0 0,1 0 0,1-1 0,0 1 0,1-1 0,1 0-1,0-1 1,1 0 0,1 0 0,-1-1 0,12 10 57,-16-18 15,1 0 1,0 0-1,0-1 0,0 0 1,1 0-1,-1 0 0,1-1 0,0 0 1,-1 0-1,1-1 0,0 0 1,0 0-1,0 0 0,0-1 0,0 0 1,0-1-1,0 1 0,0-1 1,0-1-1,-1 1 0,1-1 1,0 0-1,-1-1 0,1 0 0,-1 0 1,0 0-1,0-1 0,0 1 1,0-2-1,-1 1 0,1 0 1,-1-1-1,-1 0 0,1 0 0,0-1 1,-1 1-1,2-5-15,16-25 551,-1-1 0,-2-1 0,-1 0-1,-2-2 1,-2 0 0,-1-1 0,-2 0 0,-1-6-551,-2 17 296,7-54 964,-27 90-769,2 11-470,2 0-1,0 1 1,1 0 0,0 0-1,2 1 1,0-1 0,2 1-1,-1 9-20,2-19 6,-10 59-26,3 1-1,3 1 1,3-1 0,4 0-1,6 49 21,4-28-120,2 7-455,-5 2 0,-4 69 575,-3-162 3,0 0 1,0 1-1,-1-1 0,0 0 1,-1 1-1,0-1 0,0 0 1,0 0-1,-1 1 0,0-1 1,0 0-1,-1-1 0,0 1 1,0 0-1,-1-1 0,1 0 1,-2 1-1,1-1 0,0-1 1,-1 1-1,0-1 0,-1 0 1,1 0-1,-1 0 0,0-1 1,0 0-1,0 0 0,-1-1 1,1 1-1,-1-1 0,0-1 1,-6 3-4,-10-6 17,0-1 1,0 0 0,0-2 0,1 0 0,0-2-1,0 0 1,0-2 0,0 0 0,1-1 0,1-2-1,0 0 1,0-1 0,1-1 0,1 0 0,-15-14-18,22 18-36,0 0 1,1 0-1,0 0 1,0-2 0,1 1-1,1-1 1,0 0-1,0-1 1,-4-9 35,9 14-655,0 0-1,1 0 1,0-1 0,0 1-1,0-1 1,1 0 0,0 1-1,1-1 1,-1 0 0,1 0-1,2-6 656,5-22-7270</inkml:trace>
  <inkml:trace contextRef="#ctx0" brushRef="#br2" timeOffset="53308.401">2669 6280 13677,'0'0'4879,"0"0"-1889,1-13-102,1-55 1532,-4 71-1544,-9 16-2325,0 10-490,1 1 0,1 0-1,2 0 1,1 1 0,2 0 0,0 0-1,3 0 1,0 5-61,0-30-61,0 0 1,0 0-1,1 0 1,-1 1-1,1-1 0,1 0 1,-1 0-1,1 0 1,0 0-1,1 0 0,-1 0 1,1 0-1,0 0 1,1 0-1,-1-1 0,1 1 1,0-1-1,1 0 0,-1 0 1,1 0-1,0 0 1,0-1-1,1 1 0,-1-1 1,1 0-1,0 0 1,0-1-1,0 0 0,1 0 1,-1 0-1,1 0 1,0-1-1,0 0 0,4 1 61,-3-2-474,0-1 0,1 0-1,-1 0 1,0 0 0,0-1-1,0-1 1,0 1 0,0-1-1,0 0 1,0 0 0,0-1-1,-1 0 1,0 0-1,1-1 1,-1 0 0,0 0-1,-1 0 1,1-1 0,-1 1-1,0-1 1,4-5 474,10-14-3897,-2-1-2125</inkml:trace>
  <inkml:trace contextRef="#ctx0" brushRef="#br2" timeOffset="53607.323">2853 5624 14926,'0'0'2370,"0"0"-245,0 0-43,0 0-230,0 0-682,0 0-391,0 0-341,0 0-246,-7 3-85,6-2-104,0-1-1,-1 1 1,1-1 0,0 1 0,-1 0 0,1-1 0,0 1 0,0 0-1,-1 0 1,1 0 0,0 0 0,0 0 0,0 0 0,0 1 0,1-1 0,-1 0-1,0 0 1,0 1 0,1-1 0,-1 0 0,1 1 0,-1-1 0,1 0-1,0 1 1,-1-1 0,1 1 0,0-1 0,0 1 0,0-1 0,0 1 0,0-1-1,0 1 1,0-1 0,1 1 0,-1-1 0,1 0 0,-1 1 0,1-1-1,-1 0 1,1 1 0,0-1 0,-1 0 0,1 1 0,0-1 0,0 0 0,0 0-1,0 0 1,0 0 0,0 0 0,1 0 0,-1 0 0,0-1 0,0 1-1,2 0-2,0 4 2,0 0 0,1 0 0,0-1-1,0 1 1,1-1 0,-1 0-1,1 0 1,0-1 0,0 1-1,0-1 1,0 0 0,0-1 0,1 1-1,-1-1 1,1 0 0,0 0-1,0-1 1,0 0 0,-1 0-1,1 0 1,0-1 0,3 0-2,-1 1 113,0-1 0,0 0 1,0 0-1,0-1 0,0 0 1,0-1-1,0 0 0,0 0 1,0 0-1,0-1 0,-1 0 1,0-1-1,1 0 0,-1 0 1,-1 0-1,1-1 0,0 0 1,-1 0-1,0-1 0,-1 0 1,1 0-1,3-5-113,-6 4 110,0 0 0,-1 0 0,0 0 0,0-1 0,-1 1-1,1-1 1,-2 1 0,1-1 0,-1 1 0,0-1 0,0 0 0,-1 1 0,0-1 0,-1 1 0,0-1 0,0 1 0,0 0 0,-1 0 0,0 0-1,0 0 1,-1 0 0,0 1 0,0-1 0,0 1 0,-1 0 0,0 1 0,-4-5-110,6 8-11,1 0-1,0 1 1,-1-1 0,1 0 0,-1 1-1,1-1 1,-1 1 0,0 0 0,1 0-1,-1 0 1,0 0 0,0 1-1,0-1 1,0 1 0,0 0 0,0-1-1,0 1 1,0 1 0,0-1 0,1 0-1,-1 1 1,0-1 0,0 1-1,0 0 1,0 0 0,1 0 0,-1 0-1,0 1 1,1-1 0,-1 1 0,1 0-1,-1-1 1,1 1 0,-2 2 11,-32 38-2471,13 4-4081,13-14-2059</inkml:trace>
  <inkml:trace contextRef="#ctx0" brushRef="#br2" timeOffset="53927.119">3156 6492 7687,'0'0'12140,"0"0"-9994,0 0-256,0 0 352,0 0-1057,98-6-705,-69 4-159,6 2-97,4 0-192,1 0-32,1 0-481,3 0-672,0-1-1377,-2-5-1698,-12 2-4805</inkml:trace>
  <inkml:trace contextRef="#ctx0" brushRef="#br2" timeOffset="54564.429">3989 6054 15759,'0'0'3304,"0"0"-1094,0 0-181,0 0-363,0 0-935,0 0-453,1 13-182,-10 94-11,5-96-115,0 0 0,1 1 0,1 0-1,0-1 1,0 1 0,1 0 0,1 0 0,0 0-1,0 0 1,1 0 0,1 0 0,0-1 0,1 1 0,0-1-1,1 1 1,0-1 0,0 0 0,1 0 0,1-1-1,0 1 1,0-1 0,1-1 0,1 1 0,-1-1 0,1 0-1,4 2 31,-7-8-20,0 0-1,0 0 1,0 0 0,0-1-1,0 0 1,0 0-1,0-1 1,1 1-1,-1-1 1,1 0-1,-1-1 1,1 1 0,-1-1-1,1 0 1,0 0-1,-1-1 1,1 0-1,-1 0 1,1 0-1,-1-1 1,0 1 0,0-1-1,1-1 1,-1 1-1,-1-1 1,1 0-1,0 0 1,1-1 20,114-110 2030,-103 95-1589,-1-2 0,-1 0 1,-1-1-1,-1 0 0,-1-1 1,0 0-1,-2-1 0,-1-1 0,-1 1 1,-1-1-1,-2-1 0,1-7-441,-5 33 9,-1 1 0,0-1 0,0 1 0,0-1 0,1 0-1,-1 1 1,0-1 0,0 1 0,0-1 0,0 1 0,0-1 0,0 1-1,0-1 1,0 1 0,0-1 0,0 0 0,0 1 0,-1-1-1,1 1 1,0-1 0,0 1 0,0-1 0,0 0 0,-1 1 0,1-1-1,0 1 1,0-1 0,-1 0 0,1 1 0,0-1 0,-1 0 0,1 1-1,0-1 1,-1 0 0,1 0 0,-1 1 0,1-1 0,0 0-1,-1 0 1,1 0 0,-1 0 0,1 1 0,-1-1 0,1 0 0,-1 0-1,1 0 1,0 0 0,-1 0 0,1 0 0,-1 0 0,1 0-1,-1 0 1,1 0 0,-1-1 0,1 1 0,-1 0 0,1 0 0,0 0-1,-1 0 1,1-1 0,-1 1 0,1 0 0,0-1 0,-1 1-1,1 0 1,0 0 0,-1-1 0,1 1 0,0-1 0,-1 1-9,-16 40 3,2 0 0,1 1 0,3 1 0,1 0 1,2 0-1,1 1 0,1 25-3,-1-7-1,-30 305-447,36-351 429,-1 1 1,-1 0 0,0-1 0,-2 0-1,1 0 1,-2 0 0,0 0 0,0-1-1,-2 0 1,0 0 0,0-1 0,-1 0-1,-1-1 1,0 0 0,-1 0 0,0-1 0,-1 0-1,0-1 1,0 0 0,-1-1 0,0-1-1,-1 0 1,0-1 0,-1 0 18,2-2-135,-1 0-1,-1-1 1,1 0 0,-1-1 0,1-1 0,-1-1 0,0 0-1,0 0 1,1-2 0,-1 0 0,0 0 0,0-1 0,1-1-1,0-1 1,-1 0 0,1-1 0,1 0 0,-1-1 0,1-1-1,0 0 1,0 0 0,1-2 0,0 1 0,0-2 0,-6-6 135,-13-65-7367,26 39 293</inkml:trace>
  <inkml:trace contextRef="#ctx0" brushRef="#br2" timeOffset="55141.092">4176 5244 7079,'0'0'10111,"0"0"-5670,0 0-1489,0 0-624,0 0-972,0 0-700,-12 14-394,-69 100-118,65-87-116,8-14-171,0 0 0,0 0 0,2 1-1,-1 0 1,2 0 0,0 1 0,1-1 0,0 1-1,1 0 1,-1 12 143,4-26-4,0 0-1,0 0 1,0 0 0,0 0-1,0 0 1,0 0-1,0 0 1,0 0 0,0 0-1,0 0 1,1 0-1,-1 0 1,0 0 0,1 0-1,-1 0 1,1 0-1,-1 0 1,1 0 0,-1 0-1,1-1 1,0 1-1,0 0 1,-1 0 0,1-1-1,0 1 1,0 0 0,0-1-1,-1 1 1,1-1-1,0 1 1,0-1 0,0 0-1,0 1 1,0-1-1,0 0 1,0 0 0,0 1-1,0-1 1,0 0-1,0 0 1,0 0 0,0 0-1,0 0 1,0-1 0,0 1-1,0 0 1,0 0-1,0-1 1,0 1 0,0 0-1,0-1 1,0 1-1,0-1 1,0 1 0,-1-1-1,1 0 1,0 1-1,0-1 1,-1 0 0,1 0-1,0 1 1,0-2 4,9-11 347,1-1 1,-2 0 0,0-1-1,0 0 1,-2 0-1,0-1 1,0 0-1,-2 0 1,1-5-348,-1 7 224,8-22 259,75-168 396,-88 203-876,1 0 0,-1 0 0,0 0 0,1 0 0,-1 0 1,1 0-1,-1 0 0,1 0 0,0 0 0,-1 1 0,1-1 1,0 0-1,0 0 0,0 0 0,-1 1 0,1-1 0,0 0 0,0 1 1,0-1-1,0 1 0,0-1 0,0 1 0,0 0 0,0-1 1,0 1-1,1 0 0,-1 0 0,0 0 0,0 0 0,0 0 1,0 0-1,0 0 0,0 0 0,0 0 0,0 0 0,1 0 0,-1 1 1,0-1-1,0 1 0,0-1 0,0 1 0,0-1 0,0 1 1,-1-1-1,2 1-3,27 43 116,-25-37-134,8 16 18,-2 0-156,1-1 1,1 0 0,1-1 0,0 0-1,2-1 1,0 0 0,2-2 0,0 0-1,1 0 1,0-2 0,2 0 0,9 5 155,-28-20-10,0 0 1,0 0 0,0 0-1,0 0 1,0 0 0,0 0 0,0-1-1,1 1 1,-1 0 0,0-1-1,0 1 1,1-1 0,-1 0-1,0 1 1,0-1 0,1 0-1,-1 0 1,0 0 0,1 0-1,-1 0 1,0 0 0,1 0-1,-1 0 1,0 0 0,1-1-1,-1 1 1,0 0 0,0-1 0,1 1-1,-1-1 1,0 0 0,0 1-1,0-1 1,0 0 0,0 0-1,0 1 1,0-1 0,0 0-1,0 0 1,0 0 0,0 0-1,0-1 1,-1 1 0,1 0-1,0 0 1,-1 0 0,1-1-1,-1 1 1,0 0 0,1 0 0,-1-1-1,0 1 1,0 0 0,1-1-1,-1 0 10,-8-59-333,0 16-7443,8 35 1573</inkml:trace>
  <inkml:trace contextRef="#ctx0" brushRef="#br2" timeOffset="55484.844">5143 5687 9993,'4'-14'8312,"1"-9"-6249,3-11-394,3-4 3520,-20 79-4607,1 0 0,3 0 0,1 1 0,1 0 0,3 0 0,1 0 0,3 0 0,1-1 0,10 41-582,-1 9 303,-8-46-303,-2 0 0,-2 0 0,-2 0 0,-5 44 0,3-72 0,-1 1 0,-1-1 0,0-1 0,-1 1 0,-1-1 0,0 0 0,-2 0 0,1 0 0,-2-1 0,0-1 0,-1 1 0,-1-1 0,0-1 0,-5 5 0,-62 44-2491,-54 6-5753,85-52 690</inkml:trace>
  <inkml:trace contextRef="#ctx0" brushRef="#br2" timeOffset="55941.872">1391 5484 17200,'1'-14'2760,"4"-74"2888,-5 87-5545,-1 1 0,1-1 0,0 0 0,-1 1 0,1-1 0,-1 1 1,1-1-1,0 1 0,-1-1 0,1 1 0,-1-1 0,1 1 0,-1-1 0,0 1 0,1 0 0,-1-1 0,1 1 0,-1 0 0,0-1 0,1 1 0,-1 0 0,0 0 0,1 0 0,-1 0 0,0 0 0,1-1 0,-1 1 0,0 0 0,0 1 0,1-1 1,-1 0-1,0 0 0,1 0 0,-1 0 0,0 0 0,1 1 0,-1-1 0,1 0 0,-1 1 0,0-1 0,1 0 0,-1 1 0,1-1 0,-1 1 0,1-1 0,-1 1 0,1-1 0,-1 1 0,1-1 0,-1 1 0,1-1 0,0 1 0,-1 0-103,-9 12 204,-1 0-1,2 1 0,0 0 0,1 0 1,0 1-1,1 0 0,0 0 0,1 2-203,-6 12 72,-10 18-72,2 1 0,2 1 0,2 1 0,3 1 0,2 0 0,2 0 0,2 1 0,2 0 0,3 0 0,2 14 0,2-48-257,1-1 1,0 1-1,1-1 0,1 1 1,1-1-1,0-1 0,1 1 1,1-1-1,0-1 0,1 1 1,1-1-1,1-1 0,0 0 1,0 0-1,2-1 0,-1-1 1,2 0-1,0-1 0,0 0 1,1-1-1,0 0 0,0-2 1,1 0-1,1 0 0,9 2 257,78 21-6742,-3-13-4378</inkml:trace>
  <inkml:trace contextRef="#ctx0" brushRef="#br2" timeOffset="56673.064">5552 4768 6598,'0'0'6433,"0"0"-3000,0 0-908,-3-15-219,-6-47-278,8 59-1840,0 0-1,1-1 0,-1 1 0,1 0 0,0 0 1,0 0-1,0 0 0,0 0 0,1 0 0,-1 0 1,1 0-1,0-1 0,0 2 0,0-1 0,0 0 1,0 0-1,1 0 0,-1 0 0,1 1 0,0-1 1,0 1-1,0-1 0,0 1 0,0 0 0,0 0 1,1 0-1,0-1-187,1 1 72,0 1 1,-1 0-1,1 0 0,0 0 1,0 0-1,0 1 1,0-1-1,0 1 0,0 0 1,0 0-1,0 1 1,0-1-1,0 1 0,0 0 1,0 0-1,0 0 1,-1 1-1,1-1 0,0 1 1,-1 0-1,1 0 1,-1 0-1,0 0 0,1 0 1,-1 1-1,0 0 1,1 1-73,2 4-12,0 1 0,0-1 0,-1 1 1,0 1-1,-1-1 0,1 1 0,-2 0 0,0 0 1,0 0-1,0 0 0,-1 0 0,-1 0 1,0 1-1,0-1 0,-1 1 0,-1-1 1,0 1-1,0-1 0,-1 0 0,0 1 0,0-1 1,-1 0-1,-1 0 0,0-1 0,0 1 1,-1-1-1,0 0 0,-1 0 0,0 0 0,0-1 1,-1 0-1,0 0 0,0-1 0,-3 2 12,4-1-37,0 0 0,-1-1 0,0 0 0,-1 0 0,0 0 0,0-1 0,0-1-1,0 1 1,-1-1 0,0-1 0,0 1 0,-1-2 0,1 1 0,-1-1 0,1-1-1,-1 0 1,0 0 0,0-1 0,0 0 0,0 0 0,-3-2 37,11 0 14,0 0 0,0 0 1,1 0-1,-1-1 0,0 1 0,1-1 0,-1 0 1,1 1-1,-1-1 0,1 0 0,0 0 0,0 0 1,0 0-1,0 0 0,0 0 0,0 0 0,0 0 1,1 0-1,-1 0 0,1 0 0,-1-1 0,1 1 1,0 0-1,0 0 0,0 0 0,0-1 0,0 1 1,1 0-1,-1 0 0,1-1 0,-1 1 0,1 0 1,0 0-1,0 0 0,0 0 0,0 0 0,0 0 1,0 0-1,1 1 0,-1-1 0,1 0 1,-1 1-1,1-1 0,0 1 0,-1-1 0,1 1 1,0 0-1,0 0 0,0-1 0,0 2 0,0-1 1,0 0-1,0 0 0,0 1 0,0-1 0,3 0-14,2 2 28,0-1 0,1 1-1,-1 0 1,0 1-1,0-1 1,0 1 0,0 1-1,0 0 1,0 0 0,-1 0-1,1 1 1,-1-1 0,0 2-1,0-1 1,0 1-1,-1 0 1,0 0 0,1 0-1,-2 1 1,1-1 0,-1 1-1,0 0 1,0 1-1,0 0-27,30 33 74,-30-34-66,1 0 0,0 0 0,1 0 0,-1-1 0,1 0 0,0 0 0,0 0 0,0-1 0,1 0 0,0 0 0,0 0 0,0-1 0,0 0 0,0-1 0,1 1 0,-1-2 0,1 1 0,-1-1 0,1 0 0,0 0 0,0-1 0,-1 0 0,1-1 0,6 0-8,-11-1-68,0 1 0,0-1 0,0 0 0,0 0 0,0 0 0,0 0 0,-1 0 0,1-1 0,-1 1 0,0-1-1,1 1 1,-1-1 0,-1 0 0,1 0 0,0 0 0,-1 0 0,1 0 0,-1-1 0,1 0 68,6-42-9538,-8 31 959</inkml:trace>
  <inkml:trace contextRef="#ctx0" brushRef="#br2" timeOffset="57262.789">6050 6244 12236,'0'0'6625,"0"0"-3289,0 0-629,0 0-257,0 0-726,0 0-843,3-13-411,-2 6-421,-1 4-37,0 0 0,0 1 0,0-1 0,1 1 0,-1-1 0,1 1 0,0-1 0,0 1 0,0-1 0,0 1 0,0 0 0,0-1 0,0 1 0,1 0 1,-1 0-1,1 0 0,0 0 0,-1 0 0,1 1 0,0-1 0,0 0 0,0 1 0,1-1 0,-1 1 0,0 0 0,0 0 0,1 0 0,-1 0 1,1 0-1,-1 0 0,1 1 0,-1-1 0,1 1 0,1-1-12,351-19 406,-355 20-405,1 1 1,0-1 0,0 1 0,0-1-1,0 0 1,0 0 0,0 1-1,0-1 1,0 0 0,0 0 0,0 0-1,0 0 1,0 0 0,0 0 0,0 0-1,-1 0 1,1-1 0,0 1-1,0 0 1,0-1 0,0 1 0,0 0-1,0-1 1,0 1 0,-1-1-1,1 1 1,0-1 0,0 0 0,-1 1-1,1-1 1,0 0 0,-1 0 0,1 1-1,0-1 1,-1 0 0,1 0-1,-1 0 1,0 0 0,1 1 0,-1-1-1,0 0 1,1 0 0,-1 0 0,0 0-1,0 0 1,0 0 0,0 0-1,0 0 1,0 0 0,0 0 0,0 0-1,0 0 1,-1 0 0,1 0 0,0 0-1,0 0 1,-1 1 0,1-1-1,-1 0 1,1 0 0,-1 0 0,1 0-1,-1 1 1,0-1 0,1 0 0,-1 1-1,0-1 1,0 0-2,-178-107 1239,177 119-1122,14 26-117,-1 1 0,-3 0 0,-1 1 0,1 24 0,-8 96-2844,-18-2-4909,13-131-4552</inkml:trace>
  <inkml:trace contextRef="#ctx0" brushRef="#br2" timeOffset="58462.913">7729 5667 16496,'1'-14'3021,"-1"0"-2171,3-36 968,5 10 2694,-8 39-4418,0 0 0,1 1 0,-1-1 0,0 0-1,1 0 1,-1 0 0,1 0 0,-1 0 0,1 0 0,-1 1-1,1-1 1,-1 0 0,1 1 0,0-1 0,0 0 0,-1 1-1,1-1 1,0 1 0,0-1 0,0 1 0,-1-1 0,1 1-1,0-1 1,0 1 0,0 0 0,0 0 0,0-1-1,0 1 1,0 0 0,0 0 0,0 0 0,0 0 0,0 0-1,0 0 1,0 1 0,0-1 0,0 0 0,0 0 0,0 1-1,-1-1 1,1 0 0,0 1 0,0-1 0,0 1 0,0-1-1,-1 1 1,1-1 0,0 1 0,0 0 0,-1-1 0,1 1-1,0 0 1,-1 0-94,45 44 323,-42-42-126,34 44-116,-3 1-1,-2 2 0,-1 1 1,-3 2-1,-3 0 0,-2 2 1,13 45-81,25 116-4497,-12-63-2199,-22-92 777,-25-56 1900,-2-2-2030</inkml:trace>
  <inkml:trace contextRef="#ctx0" brushRef="#br2" timeOffset="58671.664">8112 5902 2915,'0'0'13111,"0"0"-8734,0 0-2327,0 0 262,-15-8-284,-48-21-624,61 29-1324,-1 0 0,1 1-1,-1-1 1,0 0 0,1 1 0,-1 0-1,1-1 1,0 1 0,-1 0-1,1 0 1,0 0 0,-1 1 0,1-1-1,0 0 1,0 1 0,0-1-1,0 1 1,0 0 0,1 0-1,-1 0 1,0 0 0,1 0 0,-1 0-1,1 0 1,0 0 0,0 1-1,0 0-79,-8 8 373,-37 45 107,-4-2-1,-1-2 1,-3-2-1,-2-3 1,-3-2-480,-185 116-4266,224-149 1409,27-11-5801,10-9 1184</inkml:trace>
  <inkml:trace contextRef="#ctx0" brushRef="#br2" timeOffset="59102.443">8586 5733 15278,'-7'-125'6803,"5"40"1961,12 146-6874,-6 408-1858,-5-369-2031,3 111-7405,1-180 2544,3-6-3800</inkml:trace>
  <inkml:trace contextRef="#ctx0" brushRef="#br2" timeOffset="59354.387">8954 5770 18257,'4'-35'1241,"4"-37"651,-6 23 7750,-26 513-7907,48-151-9113,-20-283 914,1-7-3653</inkml:trace>
  <inkml:trace contextRef="#ctx0" brushRef="#br2" timeOffset="59767.562">9453 5812 16528,'1'-14'3075,"0"-40"-972,-8 40 3601,-5 34-3486,12-20-2223,-12 28 616,-10 19-322,1 1 1,2 1-1,3 1 1,1 1-1,3 0 0,3 0 1,-4 53-290,12-95-18,1 1 0,0-1 1,1 0-1,0 1 0,1-1 0,0 0 1,0 0-1,0 0 0,2-1 0,-1 1 1,1 0-1,0-1 0,0 0 0,1 0 1,1 0-1,-1-1 0,1 0 0,0 0 1,1 0-1,-1-1 0,1 0 1,1 0-1,-1-1 0,1 0 0,0 0 1,0 0-1,1-1 0,-1-1 0,1 1 1,0-1-1,0-1 0,0 0 0,0 0 1,9 0 17,-9-2 7,1 0 0,-1-1 0,1 0 0,-1 0 0,1-1 0,-1 0 0,0-1 0,0 0 0,0-1 0,0 1 0,-1-2 0,1 1 0,-1-1 0,0-1 0,-1 1 0,1-1 0,-1-1 0,0 1 0,-1-1 0,0 0 0,0-1 0,4-6-7,9-16 69,-1 0-1,-2-2 0,-1 0 0,-1 0 1,-2-2-1,-1 1 0,-2-2 0,-2 1 1,0-1-1,-3 0 0,-1 0 1,-1-1-1,-2 1 0,-3-23-68,2 48 0,1-1 0,-1 0 0,-1 1 0,0-1 0,0 1 0,-1-1 0,-1 1 0,0 0 0,0 0 0,0 1 0,-2-1 0,1 1 0,-1 0 0,0 0 0,-1 1 0,0 0 0,0 0 0,-1 1 0,0 0 0,0 0 0,-1 0 0,0 1 0,0 1 0,-9-5 0,2 6 0,-1 1 0,0 0 0,0 2 0,-1 0 0,1 0 0,0 2 0,0 0 0,0 1 0,0 1 0,0 0 0,0 1 0,1 1 0,0 1 0,0 0 0,0 1 0,0 1 0,1 0 0,-6 5 0,16-9-4,0 0 0,0 0 0,0 0 0,0 1 0,1 0 0,0 0 0,0 0 0,0 0 0,1 1 0,0-1 0,0 1 0,0 0 0,0 0-1,1 0 1,0 0 0,1 1 0,-1-1 0,1 0 0,0 1 0,1-1 0,0 1 0,0-1 0,0 1 0,1-1 0,-1 1 0,2-1 0,-1 0 0,1 1 0,0-1 0,0 0 0,0 0 0,1 0 0,0-1 0,0 1 0,1-1 0,0 1 0,0-1 0,0 0 0,0 0 0,1-1-1,3 3 6,15 13-199,2-2 1,0 0 0,1-2 0,0-1 0,2-1-1,-1-1 1,2-1 0,0-2 0,0-1 0,1-1-1,0-1 1,0-2 0,0-1 0,1-1 0,0-2 0,5-2 197,-26 1-193,-1 0 0,1-1 0,-1 0 1,0 0-1,1-1 0,-1-1 1,0 0-1,0 0 0,-1 0 0,1-1 1,-1 0-1,1-1 193,45-58-6346,-40 26 772</inkml:trace>
  <inkml:trace contextRef="#ctx0" brushRef="#br2" timeOffset="60291.712">10214 5627 14318,'2'-13'3913,"0"2"-2998,4-38 1036,-4 6 3147,-6 45-320,-3 26-3817,4 258-128,0 203-1041,10-369-2459,-1-70-1264,-2-16-1509,-1-19-2055,1-7-4218</inkml:trace>
  <inkml:trace contextRef="#ctx0" brushRef="#br2" timeOffset="60563.085">10703 5647 12300,'1'-85'7030,"-13"24"1031,3 67-4335,-18 116-2076,15-18-1649,3 1 0,6 0-1,7 73 0,-2 70-18,-5-187-282,0 15-5427,3-49-1459</inkml:trace>
  <inkml:trace contextRef="#ctx0" brushRef="#br2" timeOffset="61028.836">11329 6019 18193,'0'0'2280,"-12"-11"-342,-41-34 416,1 19 2125,72 24-3193,88 9-1018,20 2-215,-1-5 0,64-9-53,-95-20 29,-94 24-28,1 0 0,-1-1 1,0 1-1,0 0 0,0-1 0,0 0 1,0 1-1,0-1 0,0 0 1,0 0-1,-1 0 0,1 0 0,-1 0 1,1 0-1,-1-1 0,0 1 0,0 0 1,0-1-1,0 1 0,0-1 1,-1 1-1,1-1 0,-1 1 0,0-1 1,1 1-1,-1-1 0,0 0 0,-1 1 1,1-1-1,0 1 0,-1-1 1,1 1-1,-1-1 0,0 1 0,0-1 1,0 0-2,-8-12 48,0 0 1,-1 0-1,0 1 1,-1 0 0,-1 1-1,0 0 1,-1 1-1,-6-4-48,17 14 12,-9-8 119,5 3-42,-1 0-1,0 1 1,0 0-1,-1 0 1,0 0-1,0 1 1,0 0-1,0 1 1,-1 0 0,0 0-1,-2 0-88,9 6 9,-1-1 0,0 0-1,1 1 1,-1 0 0,1 0 0,0 0-1,-1 0 1,1 0 0,0 0 0,0 1 0,0-1-1,1 1 1,-1-1 0,0 1 0,1-1-1,0 1 1,0 0 0,0 0 0,0 0-1,0 0 1,0 0 0,1 0 0,-1 0 0,1 0-1,0 0 1,0 0 0,0 0 0,0 0-1,1 0 1,-1 0 0,1 0 0,0 1-9,-1 4 2,0 59-2,4 1 0,2-1 0,10 40 0,3 27 0,-7-6-1300,-7-2-3411,-5-71-3820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1:32.6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47 184 18449,'3'-33'648,"4"-40"946,3 23 2624,-10 48-4051,1 1 0,-1-1-1,1 1 1,-1 0 0,1-1 0,0 1 0,-1 0-1,1-1 1,0 1 0,0 0 0,0 0 0,0 0 0,0-1-1,0 1 1,1 0 0,-1 1 0,0-1 0,0 0-1,1 0 1,-1 0 0,0 1 0,1-1 0,-1 1-1,1-1 1,-1 1 0,1 0 0,-1-1 0,1 1-167,64 21 1062,-58-15-1078,-1 0 1,0 0-1,0 1 0,0 0 0,-1 1 0,0-1 0,0 1 1,-1 0-1,0 1 0,0-1 0,-1 1 0,0 0 0,-1 0 1,1 0-1,-2 1 0,0-1 0,0 1 0,0 0 0,-2-1 0,1 1 1,-1 0-1,0 0 0,-1-1 0,0 1 0,-1 0 0,0-1 1,0 1-1,-1-1 0,0 0 0,-1 0 0,0 0 16,-8 9-71,-1-1-1,0 0 1,-1-1-1,-1 0 1,0-1-1,-1-1 1,-1-1-1,-18 12 72,-15 13-74,47-37 72,1 1 1,0-1-1,0 0 0,0 1 0,0-1 0,0 1 0,0-1 1,1 1-1,-1 0 0,0 0 0,1 0 0,-1 0 0,1 0 1,0 0-1,0 0 0,0 0 0,0 0 0,0 1 0,0-1 1,1 0-1,-1 1 0,1-1 0,-1 1 0,1-1 0,0 1 1,0-1-1,0 0 0,0 1 0,1-1 0,-1 1 0,1-1 1,-1 1 1,8 2 32,0 1-1,0-1 1,0-1 0,1 0 0,-1 0 0,1-1 0,0 0 0,0 0 0,0-1 0,1 0 0,-1-1 0,7 1-32,-13-2 17,199 10 1013,-163-31-918,-57 24-3384,1 7-1340,-4 4-2798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1:32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69 175 27546,'-14'4'1692,"-41"11"-998,78-11-534,398-39 727,1272-90-407,-1338 93-1868,-353 32 1301,24-4-1097,-40 2-2643,-44 3-2168,-21 4-3662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22.9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5414 776 13965,'6'-13'12481,"21"-42"-8290,-25 53-4136,0 1-1,0-1 1,0 1-1,0-1 1,0 1 0,0 0-1,1-1 1,-1 1 0,0 0-1,1 1 1,-1-1-1,1 0 1,-1 1 0,1-1-1,-1 1 1,1 0-1,-1 0 1,1 0 0,-1 0-1,1 0 1,-1 0 0,1 1-1,-1-1 1,0 1-1,1 0 1,-1 0 0,1 0-1,-1 0 1,0 0-1,0 0 1,0 1 0,0-1-1,0 1 1,0-1 0,0 1-1,0 0 1,0 0-1,-1-1 1,1 3-55,29 26 0,-2 2 0,-2 1 0,0 1 0,15 30 0,-25-39 0,229 383-1174,-245-406 1068,-1 0 0,1 0 0,-1 0 0,1 0 0,-1 0 0,1-1 0,0 1 0,0 0 0,0 0 0,0-1 0,0 1 0,1 0 0,-1-1 0,0 1 0,1-1 0,-1 0 0,1 1 0,-1-1 0,1 0 0,0 0 0,-1 0 0,1 0 0,0 0 0,0-1 0,0 1 0,0 0 0,0-1 0,0 1 0,-1-1 0,1 0 0,0 0 0,0 0 0,0 0 0,0 0 0,0 0 1,0 0-1,0 0 0,0-1 0,0 1 0,0-1 0,0 0 0,0 0 0,0 1 0,0-1 0,-1 0 0,1 0 0,1-2 106,12-21 300,-1 0 1,-2-1 0,0 0-1,-2-1 1,-1-1-1,-1 1 1,-1-1 0,-1-1-1,-2 1 1,0-1-1,-2 0 1,-1 0 0,-2-8-301,2 32 56,0 1 0,0-1 0,-1 0 0,0 0 0,1 1 1,-1-1-1,-1 0 0,1 0 0,0 1 0,-1-1 1,0 0-1,0 1 0,0-1 0,0 0 0,-1 1 1,1-1-1,-1 1 0,0 0 0,0 0 0,0 0 0,0 0 1,-1 0-1,1 0 0,-1 0 0,0 1 0,0-1 1,0 1-1,0 0 0,0 0 0,0 0 0,0 0 0,-1 0 1,1 1-1,-1 0 0,1-1 0,-1 1 0,0 1 1,1-1-1,-1 0 0,-2 1-56,-5 3 0,0 1 0,1 0 0,-1 1 0,1 0 0,0 1 0,0 0 0,1 0 0,0 1 0,0 0 0,0 1 0,-2 3 0,-2 0 0,-58 56 0,4 2 0,3 3 0,3 3 0,-12 25 0,58-79-46,-1-2-438,2 0 0,0 1 1,1 1-1,1 0 1,1 1-1,0 0 0,2 1 1,1 0-1,-1 5 484,8-6-6224,4-8-5350</inkml:trace>
  <inkml:trace contextRef="#ctx0" brushRef="#br0" timeOffset="397.548">5524 326 20563,'0'0'4672,"-12"-1"-1977,-44-7 1128,243 16-3316,0-8 0,145-20-507,-222-1 0,-124 29-2278,-19 14-6607,8-4-1669</inkml:trace>
  <inkml:trace contextRef="#ctx0" brushRef="#br0" timeOffset="657.195">6841 508 25432,'1'-14'3102,"6"-44"-1047,-8 57-2022,1 0 0,0 0 0,0 0 0,0 1 0,0-1 0,0 0 0,0 0 0,0 0 0,1 0 0,-1 0 0,0 0 0,0 1 0,1-1 0,-1 0 0,0 0 0,1 0 0,-1 1 0,1-1 0,-1 0 0,1 1 0,0-1 0,-1 0 0,1 1 0,-1-1 0,1 1 0,0-1 0,0 1 0,-1-1 0,1 1 0,0-1 0,0 1 0,0 0 0,-1-1 0,1 1 0,0 0 0,0 0 0,0 0 0,0-1 0,0 1 0,-1 0 0,1 0 0,0 0 0,0 1 0,0-1 0,0 0 0,0 0 0,0 0 0,-1 1 0,1-1 0,0 0 0,0 1 0,0-1 0,-1 1 0,1-1 0,0 1 0,-1-1 0,1 1 0,0-1 0,-1 1 0,1 0 0,0-1 0,-1 1 0,1 0 0,-1 0 0,0-1 0,1 1-33,11 15 0,0 0 0,-1 1 0,0 0 0,-2 1 0,0 0 0,-1 0 0,6 19 0,1 13 0,-1 1 0,-3 1 0,-2 0 0,-2 0 0,-3 1 0,-2 0 0,-2-1 0,-2 1 0,-7 28 0,3-45 0,-1 1 0,-2-2 0,-2 1 0,-1-2 0,-1 0 0,-2 0 0,-2-1 0,-1-1 0,-1-1 0,-2 0 0,-1-2 0,-1 0 0,-2-2 0,-1 0 0,0-2 0,-2-1 0,-1-1 0,-1-2 0,-9 5 0,-99 54-2390,-6-23-4621,66-33-4696</inkml:trace>
  <inkml:trace contextRef="#ctx0" brushRef="#br0" timeOffset="1738.351">7591 123 18866,'5'-13'4255,"18"-45"-1453,-21 55-2555,0-1 0,0 1 0,1 0-1,-1-1 1,1 1 0,-1 0 0,1 1 0,0-1 0,0 0-1,0 1 1,1 0 0,-1 0 0,1 0 0,-1 0 0,1 0-1,-1 0 1,1 1 0,0 0 0,0 0-247,2 0 137,1 0 0,-1 0 0,1 1 1,-1 0-1,1 0 0,0 0 0,-1 1 0,1 0 1,-1 1-1,0-1 0,1 1 0,-1 0 0,0 1 1,0-1-1,2 3-137,3 2 2,0 2 0,-1-1 0,0 1 0,-1 1 0,0 0 0,0 0 0,-1 1 0,0 0-1,-1 0 1,-1 1 0,0 0 0,0 0 0,-1 0 0,0 1 0,-1 0 0,-1 0 0,0 0 0,-1 0 0,0 0 0,-1 0 0,0 1 0,-1-1 0,-1 1 0,0-1 0,-1 0 0,0 0 0,-1 1 0,-1-2 0,0 1 0,-1 0-1,0-1 1,-1 0 0,0 0 0,0 0 0,-2-1 0,1 0 0,-2 0 0,1-1 0,-1 0 0,-1-1 0,-3 3-2,-2-1-42,0 0 1,0-1-1,-1-1 1,0-1-1,-1 0 1,0-1-1,0-1 0,-1-1 1,1 0-1,-1-1 1,0-1-1,0 0 1,0-2-1,-2 0 42,17 0 9,-1-1 1,1 1-1,0-1 0,-1 0 1,1 0-1,-1 0 0,1-1 1,0 1-1,-1-1 0,1 1 1,0-1-1,-1 0 0,1-1 0,0 1 1,0 0-1,0-1 0,0 0 1,0 0-1,0 0 0,1 0 1,-1 0-1,0 0 0,1-1 1,0 1-1,0-1 0,0 0 0,0 0 1,0 0-1,0 0 0,1 0 1,-1 0-1,1 0 0,0 0 1,0 0-1,0-1 0,0 1 1,1 0-1,-1-1 0,1 1 1,0-1-1,0 1 0,0-1 0,1 0-9,1 0 6,1 0 0,0 0 0,1 0 0,-1 1 0,1-1-1,0 1 1,-1 0 0,1 0 0,1 1 0,-1-1-1,0 1 1,1 0 0,-1 0 0,1 0 0,-1 0-1,1 1 1,0 0 0,0 0 0,0 0 0,0 1-1,-1-1 1,1 1 0,0 0 0,0 1 0,0-1 0,0 1-1,0 0 1,0 0 0,-1 1 0,1-1 0,0 1-1,-1 0 1,1 0 0,2 2-6,15 10 0,1 0 0,-2 1 0,0 1 0,0 1 0,-2 0 0,0 2 0,-1 0 0,10 16 0,-10-12 0,1-2 0,1 0 0,1-1 0,1-1 0,1-1 0,0-1 0,9 3 0,-25-16 0,1 0 0,-1-1 0,1 0 0,0 0 0,0-1 0,0 0 0,1 0 0,-1-1 0,0 0 0,1-1 0,-1 1 0,0-2 0,1 1 0,-1-1 0,0-1 0,1 1 0,-1-1 0,0-1 0,0 1 0,-1-1 0,1-1 0,0 0 0,-1 0 0,0 0 0,0-1 0,0 0 0,-1 0 0,1-1 0,-1 0 0,-1 0 0,1 0 0,-1-1 0,0 1 0,0-1 0,-1-1 0,0 1 0,-1 0 0,4-8 0,-5 11-77,0 0-1,0 0 1,0 0-1,0 0 1,-1 0-1,0-1 1,1 1-1,-1 0 1,-1-1-1,1 1 1,-1-1-1,0 1 1,0 0-1,0-1 1,0 1-1,-1-1 1,0 1-1,0 0 1,0-1-1,0 1 1,-1 0-1,0 0 1,0 0-1,0 0 1,0 0-1,0 0 1,-1 1-1,0-1 1,0 0 77,-24-2-4116,-2 5-3134</inkml:trace>
  <inkml:trace contextRef="#ctx0" brushRef="#br0" timeOffset="-1081.865">2152 1164 17553,'-2'-16'3833,"1"12"-3714,-3-17 791,1 0 1,0-1-1,2 1 0,0 0 0,2-1 1,0 1-1,1 0 0,1 0 0,3-9-910,-2 19 62,1 1 1,0-1-1,0 1 0,1 0 0,0 0 0,1 0 0,0 1 0,1 0 0,0 1 0,0-1 0,1 1 0,0 1 0,0 0 0,1 0 0,0 1 0,0 0 0,0 1 0,1 0 0,0 1 0,-1 0 0,2 0 0,-1 1 0,0 1 0,1 0 0,-1 0 1,1 1-1,0 1 0,-1 0 0,1 1 0,0 0 0,-1 0 0,1 1 0,-1 1 0,0 0 0,1 0 0,-1 2 0,3 1-62,-5-2-26,0 0 0,-1 1 0,1 1 0,-1-1 0,0 1 0,-1 1 0,1-1 0,-1 1 0,-1 0 0,1 1 0,-1 0 0,0 0 0,-1 0 0,0 1 0,-1 0 0,1 0 0,-1 0-1,-1 0 1,0 0 0,0 1 0,-1 0 0,-1-1 0,1 1 0,-1 0 0,-1 0 0,0 0 0,0 0 0,-1-1 0,0 1 0,-1 0 0,0 0 0,-2 3 26,-7 12-54,0 0 1,-2-1-1,-1-1 0,-1-1 0,-1 0 1,-1 0-1,-1-2 0,0 0 0,-2-1 0,0-1 1,-1-1-1,-1-1 0,0 0 0,-16 6 54,24-12 290,44-30 88,34-26 45,-3-3 0,-1-3 0,-3-2 0,37-46-423,84-136 0,-173 221 0,-27 44 0,3 6-51,2 0 0,1 2 0,2-1-1,1 2 1,3-1 0,0 2 0,3-1 0,1 1 0,2 0-1,1 1 1,2-1 0,4 23 51,-4-59-68,0 1 1,1-1-1,0 0 0,-1 0 0,1 0 1,0 1-1,1-1 0,-1 0 1,0 0-1,1 1 0,0-1 0,0 0 1,0 0-1,0 0 0,0 0 0,1 0 1,-1 0-1,1-1 0,0 1 0,-1 0 1,2-1-1,-1 1 0,0-1 1,0 0-1,1 0 0,-1 0 0,1 0 1,-1 0-1,1 0 0,0-1 0,0 1 1,0-1-1,0 0 0,0 0 1,0 0-1,0 0 0,0 0 0,1-1 1,-1 0-1,0 1 0,0-1 0,0 0 1,1-1-1,-1 1 0,0 0 0,0-1 1,0 0-1,3-1 68,9-5 88,0-1 0,-1 0 0,0-1 1,-1-1-1,0-1 0,0 1 0,-1-2 0,-1 0 0,6-7-88,-10 12 157,28-30 260,-2-2-1,-2 0 0,-1-3 1,-2 0-1,-2-2 1,-2 0-1,0-7-416,-10 9 0,-28 49 0,0 16-2,1 2 1,1 0-1,1 0 1,1 1-1,2 0 1,1 0-1,0 1 1,2 0-1,2 1 1,0-1-1,2 1 1,0-1-1,2 1 1,2-1 1,2 24-1200,-4-50 999,-1 1 0,1 0 0,0-1 1,0 1-1,-1 0 0,1-1 0,0 1 1,1-1-1,-1 1 0,0-1 0,0 0 0,0 0 1,1 1-1,-1-1 0,1 0 0,-1 0 1,1 0-1,-1 0 0,1-1 0,0 1 1,-1 0-1,1-1 0,0 1 0,0-1 0,1 1 201,4 0-873,-1-1 0,1 0 0,-1 0 0,1 0 0,-1-1 0,1 0 0,-1-1 0,0 1 0,1-1 0,-1 0 0,0-1 0,0 1 0,0-1 873,25-14-6273</inkml:trace>
  <inkml:trace contextRef="#ctx0" brushRef="#br0" timeOffset="-762.109">3640 510 7847,'-9'-105'8353,"7"83"-5362,2 9 5132,3 25-5491,-1 4-3404,4 34 839,20 83 178,-24-128-239,0-1 0,0 1 0,1-1 0,-1 1 0,1-1 0,0 0 0,0 0 0,1 0-1,-1 0 1,1-1 0,0 1 0,0-1 0,0 0 0,0 0 0,0-1 0,1 1 0,-1-1 0,1 0 0,0 0-1,0 0 1,0-1 0,0 0 0,0 0 0,4 1-6,-6-2 27,1 0 0,0 0 0,-1 0 1,1 0-1,-1-1 0,1 0 0,-1 1 0,1-1 0,-1 0 0,1-1 1,-1 1-1,0-1 0,0 1 0,0-1 0,0 0 0,0 0 0,0 0 1,0-1-1,0 1 0,-1-1 0,1 1 0,-1-1 0,0 0 0,0 0 0,0 0 1,0 0-1,-1 0 0,1 0 0,-1-1 0,1 0-27,20-108 1151,-22 102-1112,0 0 0,0 0 0,-1 1 0,-1-1 0,1 1 0,-2-1 1,1 1-1,-1-1 0,0 1 0,-1 0 0,0 0 0,-1 1 0,0-1 1,0 1-1,-1 0 0,0 1 0,0-1 0,-1 1 0,1 0 1,-2 0-1,1 1 0,-1 0 0,0 1 0,0 0 0,-1 0 0,1 0 1,-1 1-1,0 1 0,0-1 0,-5 0-39,10 4-78,0 0-1,0 0 1,0 1 0,0-1 0,0 1-1,0 0 1,0 0 0,0 0-1,0 0 1,0 1 0,1 0-1,-1-1 1,0 2 0,1-1 0,0 0-1,-1 1 1,1-1 0,-2 3 78,-34 65-4773,34-29-3811</inkml:trace>
  <inkml:trace contextRef="#ctx0" brushRef="#br0" timeOffset="-406.974">4251 1215 19090,'0'0'4356,"0"0"-2370,101-24-32,-51 24-353,9 0-832,6 0-417,5 0-127,-2 0 95,-8-2-288,-2 2-32,-10-2-32,-9 0-545,-9 1-1184,-13-1-2595,-8 2-5990</inkml:trace>
  <inkml:trace contextRef="#ctx0" brushRef="#br0" timeOffset="1083.992">1731 505 13325,'0'0'9646,"-20"5"-5594,7-3-3709,0 1 0,0 1 0,1 0-1,-1 1 1,1 1 0,0 0 0,0 0 0,1 1 0,0 0 0,0 1 0,1 0 0,0 1-1,-4 4-342,-20 22 81,1 1-1,2 2 1,2 1-1,1 1 0,3 1 1,1 1-1,1 2 1,3 0-1,2 1 1,1 1-1,3 1 0,2 0 1,2 1-1,2 0 1,2 0-1,1 19-80,5-48-4,1-1 1,1 1-1,1 0 1,1 0-1,0-1 1,1 0-1,1 0 1,1 0-1,0-1 0,2 0 1,-1 0-1,2-1 1,1 0-1,0-1 1,10 11 3,1-3-327,0-2 1,1-1-1,1-1 1,1-1 0,1-1-1,0-1 1,1-1-1,0-2 1,20 7 326,162 43-5721,-59-36-2191</inkml:trace>
  <inkml:trace contextRef="#ctx0" brushRef="#br0" timeOffset="2293.351">177 607 8552,'0'0'9807,"0"0"-5312,0 0-1287,0 0-710,14-8-1056,-12 7-1406,9-5 120,1 0-1,0 1 1,0 0-1,0 1 1,0 0-1,0 1 1,1 1-1,0 0 1,7 0-156,-6 1 126,168-6 917,165-27-1043,-441 32-5419,-5 14-3261,55-6 742</inkml:trace>
  <inkml:trace contextRef="#ctx0" brushRef="#br0" timeOffset="2737.359">220 550 14702,'0'0'5274,"0"0"-1366,0 0-689,0 0-950,0 0-892,0 0-469,0 0-316,0 0-239,4 14-209,-2-9-136,0 2-8,0 0 1,0 0 0,0-1 0,1 1 0,0-1 0,1 1 0,-1-1 0,1 0 0,0 0 0,1-1-1,0 1 1,-1-1 0,2 0 0,-1 0 0,1-1-1,93 61 0,66 53 0,-163-116 0,0-1 0,0 0 0,-1 1 0,1 0 0,-1-1 0,1 1 0,-1 0 0,1 0 0,-1-1 0,0 1 0,0 0 0,0 0 0,0 1 0,0-1 0,0 0 0,-1 0 0,1 0 0,-1 0 0,0 1 0,1-1 0,-1 0 0,0 0 0,0 1 0,0-1 0,-1 0 0,1 0 0,0 1 0,-1-1 0,0 0 0,1 0 0,-1 0 0,0 0 0,0 0 0,0 0 0,0 0 0,-1 0 0,1 0 0,0 0 0,-1 0 0,0 0 0,-203 149 0,114-84 0,-99 86 0,184-148 0,0 0 0,1 0 0,-1 1 0,1 0 0,0 0 0,0 0 0,1 0 0,0 1 0,0 0 0,0-1 0,1 2 0,0-1 0,0 0 0,1 1 0,0-1 0,0 1 0,1-1 0,0 1 0,0 0 0,1 0 0,0-1 0,1 1 0,-1 0 0,1 0 0,1-1 0,0 1 0,0-1 0,0 1 0,1-1 0,0 0 0,0 0 0,1 0 0,0 0 0,0-1 0,0 1 0,2 0 0,12 5 0,0-1 0,2 0 0,-1-1 0,1-1 0,1-1 0,-1-1 0,1-1 0,1-1 0,-1-1 0,1 0 0,0-2 0,-1 0 0,1-2 0,2 0 0,8 1 0,1-2 0,0-1 0,0-1 0,-1-2 0,0-1 0,0-2 0,0-1 0,-1-1 0,0-2 0,0-2 0,-25 12 0,-4 2 0,-1-1 0,1 1 0,0-1 0,0 0 0,-1 1 0,1-1 0,0 0 0,-1 0 0,1 0 0,-1 0 0,1 0 0,-1-1 0,1 1 0,-1 0 0,0-1 0,0 1 0,1-1 0,-1 1 0,0-1 0,-1 1 0,1-1 0,0 0 0,0 1 0,-1-1 0,1-2 0,-51-2 0,-80 60-1746,84-33-6982,-2 2-13277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1:33.1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29820,'130'42'737,"41"-34"-641,22-3-32,18-5-32,11 0 96,11-3 64,5-3 449,-11 3-64,-12 3-321,-23 3-128,-29 11-128,-34 2-481,-50-3-2882,-50 0-6694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0:21:31.9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119 228 17553,'0'0'2178,"0"0"-379,4-13 432,12-37 107,-16 54 434,-11 34-1812,-31 72 15,26-73-907,1 0 0,2 1 0,2 1 1,1 0-1,2 1 0,1-1 0,2 12-68,4-33-179,2 1-1,0-1 1,1 0 0,0 0-1,2 0 1,0 0-1,1-1 1,3 6 179,-6-17-30,1 0 0,0 0-1,0 1 1,0-2 0,1 1 0,0 0 0,0-1-1,1 0 1,-1 0 0,1 0 0,0 0-1,0-1 1,1 0 0,-1 0 0,1 0 0,0-1-1,0 0 1,0 0 0,1 0 0,-1-1-1,1 0 1,-1 0 0,4 0 30,-2 0 42,0-1 1,0 0-1,0-1 0,0 1 0,0-1 1,0-1-1,0 0 0,0 0 1,0 0-1,0-1 0,0 0 0,-1-1 1,1 0-1,-1 0 0,0 0 1,0-1-1,0 0 0,0-1 1,0 1-1,-1-1 0,0-1 0,0 1 1,-1-1-1,1 0 0,-1 0 1,2-4-43,7-17 190,-1 0 1,-2-1-1,-1 0 1,-1 0-1,-1-1 1,-1-1-1,-2 1 1,-1-1-1,-1 0 1,-2 0 0,-1 0-1,-1 0 1,-4-15-191,6 20 3,-2 0 1,0 0 0,-2 0 0,-1 0-1,0 0 1,-2 1 0,-1 0 0,-1 0-1,-1 1 1,-9-15-4,15 33 0,0 0 0,-1 1 0,0 0 0,0 0 0,0 0 0,0 0 0,-1 1 0,1-1 0,-1 1 0,0 1 0,0-1 0,0 0 0,0 1 0,-1 0 0,1 1 0,-1-1 0,1 1 0,-1 0 0,1 0 0,-1 1 0,0-1 0,1 1 0,-1 0 0,0 1 0,1 0 0,-1 0 0,1 0 0,-1 0 0,1 1 0,-1 0 0,0 0 0,-6 3 0,-1 0 0,1 1 0,0 0 0,0 0 0,1 2 0,0-1 0,0 2 0,1-1 0,0 1 0,0 1 0,1 0 0,-6 8 0,11-10-36,0 0 0,0 1 0,0 0 1,1 0-1,0 0 0,1 0 0,0 0 0,0 1 0,1-1 0,0 0 0,1 1 1,0-1-1,1 1 0,-1-1 0,2 1 0,-1-1 0,2 0 0,-1 0 1,1 0-1,0 0 0,1 0 0,0-1 0,1 1 0,-1-1 0,2 0 0,-1 0 1,1-1-1,0 0 0,1 0 0,-1 0 0,1-1 0,3 2 36,7 7-11,0-1 0,0-1-1,1 0 1,1-2 0,0 0-1,1-1 1,0-1 0,0 0 0,1-2-1,0 0 1,0-2 0,1 0-1,-1-2 1,1 0 0,0-1-1,0-1 1,3-2 11,-20 1 9,1-1 1,-1 0-1,1 0 0,-1-1 1,1 1-1,-1-1 0,0 0 1,0-1-1,0 1 0,0-1 0,0 0 1,-1 0-1,1-1 0,-1 1 1,0-1-1,0 0 0,0 0 1,0-1-1,-1 1 0,0-1 0,0 0 1,0 1-1,0-1 0,-1-1 1,0 1-1,0 0 0,0 0 1,-1-1-1,1-1-9,1-10-237,0 0-1,-1-1 1,0 1 0,-2-1 0,0 1-1,-1-1 1,0 1 0,-5-17 237,4 24-65,0 4-3557,0 14-6187,2 5 1802</inkml:trace>
  <inkml:trace contextRef="#ctx0" brushRef="#br0" timeOffset="244.013">964 115 8456,'0'-16'10501,"2"-12"-7863,1-6-365,-3-2 5526,-28 289-6699,23-171-1131,4-1 1,4 1-1,2-1 0,6 12 31,18 47-3454,4-52-2786,-19-65 1227,-1-6-2546</inkml:trace>
  <inkml:trace contextRef="#ctx0" brushRef="#br0" timeOffset="415.84">1307 354 288,'47'-180'19368,"-18"93"-12247,-35 92-4281,-8 93-1259,4-4-1368,1-13-712,3 0 0,3 0 0,4 0-1,4 5 500,-3-63-865,25 92-9048,-17-103 5397,1-5-1276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6:53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32 874 19859,'0'0'1254,"0"0"-15,0 0 651,0 0-534,0 0-620,-6 19-474,3-10-245,-2 5-9,1 0 1,0 0-1,1 0 1,0 1 0,1-1-1,1 1 1,0-1-1,2 15-8,54 372-2023,-51-387 1989,1 7-16,-8-28 219,-8-26 246,2 0-1,2-1 0,1 0 0,2 0 1,0-21-415,4 55 8,0 0 0,0 1 0,1-1 0,-1 0 0,0 0 0,0 0 1,1 1-1,-1-1 0,0 0 0,1 0 0,-1 0 0,0 0 0,1 0 0,-1 1 0,0-1 1,1 0-1,-1 0 0,0 0 0,1 0 0,-1 0 0,1 0 0,-1 0 0,0 0 1,1 0-1,-1 0 0,0-1 0,1 1 0,-1 0 0,0 0 0,1 0 0,-1 0 1,0 0-1,1-1 0,-1 1 0,0 0 0,0 0 0,1-1 0,-1 1 0,0 0 0,0 0 1,1-1-1,-1 1 0,0 0 0,0-1 0,0 1 0,0 0 0,1-1 0,-1 1 1,0 0-1,0-1 0,0 1 0,0 0 0,0-1 0,0 1 0,0 0 0,0-1 0,0 1 1,0 0-1,0-1 0,0 1 0,0 0 0,0-1 0,0 1 0,0 0 0,-1-1 1,1 1-1,0 0 0,0-1-8,18 23 179,0 6-153,2-1 0,0-1 0,1-1 0,2-1 1,8 6-27,-25-24-34,1-1 1,-1 0 0,1 0 0,1 0 0,-1-1 0,1 0 0,-1 0 0,1-1 0,0 0-1,0 0 1,1-1 0,-1 0 0,0 0 0,1-1 0,0 0 0,-1-1 0,1 0 0,-1 0-1,1-1 1,-1 0 0,1 0 0,7-3 33,-1-4-138,-2 0 0,1 0 0,-1-2 0,0 0 0,-1 0 0,0-1 0,-1 0-1,0-1 1,-1-1 0,0 1 0,-1-2 0,-1 1 0,0-1 0,0-1 0,3-11 138,67-165-2916,-73 172 2993,0-1 0,-1 0-1,-1-1 1,-1 1-1,-1-1 1,-1 1 0,0-1-1,-2 1 1,-1-2-77,2 18 122,-1 0 1,1 0-1,-1 1 1,0-1-1,0 1 1,-1 0-1,1-1 1,-1 1-1,1 0 1,-1 0-1,0 1 1,0-1-1,0 1 0,-1-1 1,1 1-1,-1 0 1,1 0-1,-1 1 1,1-1-1,-1 1 1,0-1-1,0 1 1,0 0-1,0 1 1,0-1-1,0 1 1,0 0-1,0 0 1,0 0-1,0 0 1,0 1-1,0-1 1,0 1-1,0 0 1,0 0-1,1 1 1,-1-1-1,0 1 1,1 0-1,-1 0 0,1 0 1,-1 0-1,1 1 1,0-1-1,0 1 1,0 0-1,1 0 1,-1 0-1,1 0 1,-1 0-1,1 1 1,0-1-1,-1 3-122,-6 12 62,2 1 0,0-1-1,1 1 1,0 0-1,2 1 1,0-1 0,1 1-1,2 0 1,0 0 0,0 0-1,3 12-61,-3-26-31,1 0 0,0-1 0,-1 1 0,2 0 0,-1-1 0,1 1-1,0-1 1,0 1 0,1-1 0,-1 1 0,1-1 0,0 0 0,1 1 0,-1-1-1,1 0 1,0-1 0,0 1 0,1 0 0,-1-1 0,1 0 0,0 0 0,0 0-1,1 0 1,-1-1 0,1 0 0,0 0 0,0 0 0,0 0 0,0-1 0,0 1 0,0-2-1,1 1 1,-1 0 0,1-1 0,-1 0 0,1 0 0,0-1 0,-1 0 0,1 0-1,0 0 1,1 0 31,3-4-21,0-1 0,0 1 0,-1-1 0,0-1-1,0 0 1,0 0 0,-1-1 0,0 0 0,0 0 0,-1-1-1,0 0 1,0-1 0,-1 1 0,0-1 0,0 0 0,-1-1-1,0 1 1,-1-1 0,0 0 0,-1 0 0,0 0 0,0-1-1,-1 1 1,0-1 0,-1 1 0,-1-1 0,1 0 0,-2 1-1,1-4 22,-1-6 122,0 1 0,0 0 0,-2 0 0,-1-1 0,0 2 0,-1-1 0,-1 0 0,-1 1-1,0 0 1,-2 1 0,0 0 0,-3-3-122,13 20 12,-1 1 0,1 0 0,-1 0 0,0 0 0,0-1 0,1 1 0,-1 0 0,0 0 0,0 0 0,0 0 0,0 0 0,0-1 0,0 1 0,0 0 0,0 0 0,0 0 0,0 0 0,-1-1 0,1 1 0,0 0 0,-1 0-1,1 0 1,0-1 0,-1 1 0,1 0 0,-1 0 0,1-1 0,-1 1 0,1-1 0,-1 1 0,0 0 0,1-1 0,-1 1 0,0-1 0,0 1 0,1-1 0,-1 0 0,0 1 0,0-1 0,1 0 0,-1 1 0,0-1 0,0 0 0,0 0 0,0 0 0,1 0 0,-1 0 0,0 0 0,0 0 0,0 0 0,0 0 0,0 0 0,1 0 0,-1 0 0,0-1-1,0 1 1,0 0 0,1-1 0,-1 1 0,0-1 0,0 1 0,1-1 0,-1 1 0,0-1 0,1 1 0,-1-1-12,1 12-72,1 1 1,1-1-1,0 1 0,0-1 1,1 0-1,1 0 0,0 0 0,0 0 1,1-1-1,1 0 0,-1 0 0,2 0 1,-1-1-1,1 1 0,1-2 0,0 1 1,0-1-1,0 0 0,1-1 1,0 0-1,1 0 0,0-1 0,0 0 1,0-1-1,0 0 0,1-1 0,0 0 1,0 0-1,0-1 0,0-1 0,1 0 1,0 0 71,-5-3-115,1 0 1,-1-1 0,1 0 0,-1 0-1,0-1 1,0 0 0,0 0-1,0 0 1,0-1 0,-1 0-1,0-1 1,1 1 0,-2-1 0,1 0-1,0-1 1,-1 1 0,0-1-1,-1 0 1,1 0 0,-1-1 0,0 1-1,-1-1 1,1 0 114,3-9 42,0 0 0,-1 0-1,-1-1 1,0 1 0,-2-1 0,0 0-1,0-1 1,-2 1 0,0-11-42,-14-203 3326,-10 197-2355,15 69-859,9-22-156,1-1-1,1 1 0,0 0 0,0-1 1,2 1-1,-1-1 0,2 0 0,-1-1 1,2 1-1,-1-1 0,2 0 1,-1-1-1,1 0 0,1 0 0,0-1 1,0 0-1,1 0 0,0-1 0,1 0 1,0-1-1,4 2 45,-10-6-52,1 0-1,-1 0 1,0-1 0,1 0 0,-1 0 0,1 0-1,0-1 1,0 0 0,-1 0 0,1 0 0,0-1-1,0 0 1,0 0 0,0 0 0,0-1-1,-1 0 1,1 0 0,0 0 0,0-1 0,-1 0-1,1 0 1,-1-1 0,0 1 0,0-1 0,0 0-1,0 0 1,0-1 0,0 0 0,-1 1 0,0-2-1,0 1 1,0 0 0,0-1 0,-1 0-1,1 0 1,-1 0 0,-1 0 0,1 0 0,-1 0-1,1-1 1,0-4 52,6-27 544,-1 0-1,-2 0 0,-2 0 1,-1-1-1,-2 0 0,-2-17-543,1 45 61,-1-19 91,1 9-10,9 45-159,4 11-147,2 0-1,1-1 0,1-1 0,2 0 1,2-2-1,1 0 0,7 6 165,-1 24-2158,-28-61 1987,0 0 1,0 1-1,0-1 1,0 1-1,-1-1 1,1 0 0,0 1-1,-1-1 1,1 0-1,0 1 1,-1-1 0,0 0-1,1 0 1,-1 1-1,0-1 1,1 0 0,-1 0-1,0 0 1,0 0-1,0 0 1,0 0 0,0 0-1,0 0 1,-1 0-1,1-1 1,0 1-1,0 0 1,0-1 0,-1 1-1,0-1 171,-4 2-794,0 0 0,0-1 0,-1 0 0,1 0-1,0 0 1,-1-1 0,1 0 0,0 0 0,-1-1 0,1 0-1,0 0 1,0 0 0,-1-1 0,1 0 0,0 0 0,0-1-1,-5-2 796,-10-9-5340</inkml:trace>
  <inkml:trace contextRef="#ctx0" brushRef="#br0" timeOffset="285.611">1723 116 10378,'0'0'4452,"0"0"-1366,0 0-780,0 0-641,0 0-496,-2 6-298,-5 16-691,1 1 1,0 0 0,2 0 0,1 0-1,1 0 1,0 10-181,2-24 18,0 0 0,0 0 0,1-1 0,0 1 0,0 0 0,1-1 0,0 1 0,1-1 0,0 1-1,0-1 1,1 0 0,0 0 0,0 0 0,1-1 0,0 0 0,0 0 0,1 0 0,0 0 0,0-1-18,0-2-4,-1 0 1,1-1-1,0 0 1,0 0-1,0 0 1,0-1-1,1 0 0,-1 0 1,1 0-1,-1-1 1,1 0-1,0 0 0,-1-1 1,1 0-1,0 0 1,-1-1-1,1 0 1,0 0-1,-1 0 0,1-1 1,-1 0-1,1 0 1,-1 0-1,0-1 1,0 0-1,0-1 0,-1 1 1,2-1 3,7-6 22,1 0 0,-1 0 1,0-1-1,-1-1 0,-1-1 1,0 0-1,0 0 0,-2-1 0,1 0 1,1-6-23,-5 8 288,-1 0 0,-1-1 0,0 0 1,-1 1-1,0-1 0,-1-1 0,0 1 0,-1 0 1,-1-1-1,0 1 0,-1-1 0,-1-5-288,1 13 118,-1 0 0,0 0 0,0 0 1,0 0-1,-1 0 0,0 0 0,0 0 0,0 0 0,-1 1 0,0-1 0,0 1 0,0 0 0,-1-1 0,0 2 0,0-1 0,0 0 0,-1 1 0,1 0 1,-1 0-1,0 0 0,0 0 0,0 1 0,-1 0 0,1 0 0,-1 1 0,0-1 0,-5 0-118,1 0-32,0 2-1,0-1 1,1 2 0,-1-1-1,0 1 1,0 1-1,0 0 1,0 0 0,0 1-1,1 0 1,-1 1-1,1 0 1,-1 0 0,1 1-1,0 0 1,-8 5 32,-84 55-4560,73-45 1935,-20 12-5009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6:57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479 653 14638,'-2'-12'2749,"-6"-41"-614,8 53-2059,0-1-1,0 0 0,0 0 0,0 0 0,0 1 0,0-1 1,0 0-1,0 0 0,0 0 0,0 1 0,0-1 0,1 0 0,-1 0 1,0 1-1,1-1 0,-1 0 0,0 0 0,1 1 0,-1-1 1,1 0-1,-1 1 0,1-1 0,-1 1 0,1-1 0,0 1 0,-1-1 1,1 1-1,-1-1 0,1 1 0,0 0 0,0-1 0,-1 1 1,1 0-1,0-1 0,0 1 0,-1 0 0,1 0 0,0 0 0,0 0 1,0 0-1,-1 0 0,1 0 0,0 0 0,0 0 0,0 0 1,-1 0-1,1 0 0,0 1 0,0-1 0,-1 0 0,1 0 0,0 1 1,-1-1-1,1 1 0,0-1 0,-1 1 0,1-1 0,0 1 1,-1-1-1,1 1 0,-1-1 0,1 1 0,-1 0 0,1-1 0,-1 1 1,0 0-1,1 0-75,1 0 116,18 15 136,-1 0 1,-1 0-1,0 2 0,-2 1 0,0 0 0,-1 0 1,0 2-1,5 12-252,5 3 59,-14-19 29,49 70-1528,3-2 0,58 57 1440,-49-67-3566,-72-75 3479,0 0 1,-1 0 0,1 0 0,0 0-1,0 0 1,-1 0 0,1 0 0,0 0 0,0 0-1,-1 1 1,1-1 0,0 0 0,0 0-1,-1 0 1,1 0 0,0 0 0,0 0-1,-1 1 1,1-1 0,0 0 0,0 0-1,0 0 1,-1 1 0,1-1 0,0 0 0,0 0-1,0 0 1,0 1 0,-1-1 0,1 0-1,0 0 1,0 1 0,0-1 0,0 0-1,0 1 1,0-1 0,0 0 86,-31-15 137,-4-7 417,1-1-1,1-1 1,1-2-1,2-1 1,0-2 0,2-1-1,1-1 1,2-1-1,1-1 1,-7-15-554,14 23 74,2 0 0,0-1 0,2 0 1,1-1-1,1-1 0,1 0 0,1 0 0,2-1 0,-3-24-74,9 48 12,0 1-1,1-1 0,0 0 1,0 1-1,0-1 0,0 0 1,1 1-1,0-1 0,0 1 1,0-1-1,0 1 0,1-1 1,0 1-1,0 0 0,0 0 1,0-1-1,1 2 0,-1-1 1,1 0-1,0 0 0,0 1 1,0 0-1,1-1 1,-1 1-1,1 1 0,0-1 1,0 0-1,0 1 0,0 0 1,0 0-1,1 0 0,3-1-11,3 0 18,1 0 0,-1 1 0,1 0 1,0 1-1,0 0 0,0 0 0,0 2 0,0-1 0,0 2 0,0 0 0,-1 0 0,1 1 0,0 0 0,-1 1 0,0 0 0,0 1 0,0 0 1,-1 1-1,0 0 0,0 1 0,0 0 0,-1 0 0,0 1 0,0 1 0,-1-1 0,0 1 0,0 0 0,-1 1 0,0 0 0,-1 0 0,0 1 0,-1-1 1,0 1-1,-1 1 0,0-1 0,-1 0 0,0 1 0,0 0 0,-1 7-18,0-4 2,-1-1 1,-1 1-1,0 0 0,-1-1 1,-1 1-1,0-1 1,-1 1-1,0-1 0,-1 0 1,-1 0-1,0-1 0,-1 1 1,-1-1-1,0 0 1,0-1-1,-2 0 0,1 0 1,-1 0-1,-1-1 0,0-1 1,-1 0-1,0 0 1,0-1-1,-1 0 0,0-1 1,-1 0-1,-5 2-2,-38-4 928,55-6-904,0 0-1,0 0 1,-1 0 0,1 0-1,0-1 1,0 1 0,0 0-1,0 0 1,0-1 0,0 1-1,0-1 1,0 1 0,0-1 0,0 1-1,0-1 1,0 0 0,0 1-1,0-1 1,0 0 0,0 0-1,1 0 1,-1 1 0,0-1 0,1 0-1,-1 0 1,0 0 0,1 0-1,-1 0 1,1 0 0,0-1-1,-1 1 1,1 0 0,0 0 0,0 0-1,0 0 1,-1 0 0,1 0-1,0-1 1,1 1 0,-1 0-1,0 0 1,0 0 0,0 0 0,1 0-1,-1 0 1,1-1-24,2-3 7,0 0 1,1 0-1,0 0 1,0 0-1,0 0 1,1 1-1,-1 0 1,1 0-1,0 0 1,1 1-1,-1-1 1,0 1-1,1 0 1,0 1-1,0 0 0,-1-1 1,1 2-1,1-1 1,-1 1-1,1 0-7,217-42-1885,-182 39 1189,0-1 0,-1-3 1,0-1-1,0-3 0,-1-1 0,-1-1 0,0-3 0,8-5 696,28-41-8109,-51 31 1217</inkml:trace>
  <inkml:trace contextRef="#ctx0" brushRef="#br0" timeOffset="251.809">1390 413 12876,'-23'-19'3518,"8"7"-2966,-11-11 208,-1 2 0,-1 1-1,-1 2 1,0 0 0,-13-4-760,-4 2 757,0 1 1,-1 3-1,-1 1 1,0 3-1,-1 2 1,-45-4-758,71 12 100,0 1 1,1 1 0,-1 1-1,0 1 1,1 1 0,-1 1-1,1 0 1,0 2 0,0 1-1,1 1 1,0 0-1,0 2 1,1 0 0,0 1-1,1 2 1,-4 2-101,-4 11 29,2 2 0,0 0 0,2 2 0,1 0 1,1 1-1,2 2 0,1 0 0,2 1 0,1 0 0,2 1 0,1 1 0,2 0 0,1 0 0,2 1 1,2 1-1,1-1 0,2 0 0,1 1 0,3-1 0,1 9-29,-2-29-6,0 1-1,1-1 1,1 0-1,0 0 1,2-1 0,0 1-1,0-1 1,2 0-1,0 0 1,1-1 0,0 0-1,1 0 1,1-1-1,1 0 1,-1 0 0,2-2-1,0 1 1,1-1-1,0-1 1,4 2 6,12 3-109,0-2 0,1-1 1,0-1-1,1-2 0,1-1 0,0-1 0,0-2 1,0-1-1,1-1 0,-1-2 0,1-2 1,0 0-1,-1-3 0,1 0 0,-1-2 1,5-3 108,18-5 89,-1-3 0,-1-2 1,0-2-1,-2-2 0,0-3 1,-2-2-1,-1-2 0,-1-2 1,-2-2-1,-1-2 0,-1-2 1,-3-2-1,-1-1 0,-1-2 1,-3-2-1,-2-1 0,-1-2 1,-3-1-1,2-9-89,-21 42 161,-1 0 0,0-1 1,-1 0-1,-1-1 0,-1 0 0,0 0 0,-1 0 0,-1-1 0,-1 1 0,0-1 1,-1 0-1,-1 0 0,-1 0 0,-1 0 0,0 0 0,-1 0 0,-1 1 0,-1-1 0,0 0 1,-1 1-1,-1 0 0,-4-7-161,-9 0 49,0 0 0,-2 2 0,0 0 0,-2 1 0,0 1 1,-1 2-1,-1 0 0,-1 1 0,0 2 0,-1 1 0,-1 1 0,0 1 0,-1 1 0,0 2 1,-16-3-50,14 4-51,0 2 0,-1 1 1,0 1-1,0 2 1,0 1-1,0 2 1,0 1-1,0 1 1,0 2-1,0 1 1,1 2-1,0 1 1,1 1-1,0 1 1,-3 4 50,-46 28-1218,3 3 0,1 3 0,3 4 0,2 2 0,2 4 0,-7 13 1218,-15 9-2878,-151 127-8546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6:43.96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2432 4994 11659,'0'0'3043,"0"0"-465,-8-13-405,-25-37-112,33 51-1981,0-1 1,0 1 0,0 0 0,0-1 0,0 1-1,0-1 1,0 1 0,0 0 0,0-1-1,0 1 1,0-1 0,0 1 0,-1-1-1,1 1 1,0 0 0,0-1 0,-1 1 0,1-1-1,0 1 1,-1-1 0,1 1 0,0-1-1,-1 1 1,1-1 0,-1 0 0,1 1-1,-1-1 1,1 0 0,-1 1 0,1-1 0,-1 0-1,1 1 1,-1-1 0,1 0 0,-1 0-1,1 0 1,-1 0 0,0 0 0,1 1-1,-1-1 1,1 0 0,-1 0 0,0 0 0,1 0-1,-1-1 1,1 1 0,-1 0 0,0 0-1,1 0 1,-1 0 0,1-1 0,-1 1-1,1 0 1,-1 0 0,1-1-81,0 4 53,-2 111 156,1-12-549,-3-1 0,-5 0-1,-11 35 341,-3-56 6,22-79-1,1-1 1,-1 1 0,1 0 0,-1 0 0,1-1 0,-1 1 0,0-1 0,0 1 0,1 0 0,-1-1 0,0 1 0,0-1 0,0 0 0,1 1 0,-1-1 0,0 0 0,0 1 0,0-1 0,0 0 0,0 0 0,0 0 0,0 0 0,0 0 0,0 0 0,1 0 0,-1 0 0,0 0 0,0-1 0,0 1 0,0 0 0,0 0 0,0-1 0,0 1 0,1-1 0,-1 1 0,0 0 0,0-1 0,1 0 0,-1 1 0,0-1 0,1 1 0,-1-1-1,0 0 1,1 0 0,-1 1 0,1-1 0,-1 0 0,1 0-6,-28-39 425,27 39-416,-99-226 2073,98 222-2034,-17-64 430,19 67-475,0 0 0,0 0 1,0 0-1,0 1 0,0-1 0,0 0 0,0 0 0,0 0 0,1 0 0,-1 1 1,1-1-1,-1 0 0,1 0 0,0 1 0,0-1 0,-1 0 0,1 1 0,0-1 0,1 1 1,-1-1-1,0 1 0,0-1 0,1 1 0,-1 0 0,1 0 0,-1 0 0,1 0 1,-1 0-1,1 0 0,0 0 0,-1 0 0,1 1 0,0-1 0,0 1 0,-1-1-3,14 0 12,-1 1 0,0 0-1,0 0 1,0 2-1,0 0 1,0 0-1,0 2 1,0-1-1,-1 2 1,0 0-1,0 0 1,0 1 0,0 1-1,-1 0 1,0 1-12,71 31 45,-66-33-41,0-1 1,1 0-1,0-1 0,0-1 0,0 0 0,0-2 0,0 0 1,1-1-1,12-2-4,-25 1 3,0-2 1,-1 1-1,0 0 1,1-1-1,-1 0 1,0-1-1,0 1 0,-1-1 1,1 0-1,-1 0 1,0 0-1,0 0 1,0-1-1,0 0 1,-1 0-1,0 0 1,0 0-1,0 0 1,-1-1-1,1 1 1,-1-1-1,-1 1 1,1-1-1,-1 0 1,0 0-1,0 0 1,-1 0-1,0 0 0,0 0 1,0 1-1,-1-1 1,1 0-1,-2 0 1,1 0-1,-1 0 1,1 1-1,-1-1 1,-1 1-1,1-1 1,-1 1-1,0 0 1,0 0-1,-1 0-3,-43-42-630,36 64-9070,11-1-1297</inkml:trace>
  <inkml:trace contextRef="#ctx0" brushRef="#br0" timeOffset="-4217.777">251 1124 13325,'0'0'1681,"0"0"38,0 0-32,0 0 123,0 0-294,0 0-112,0 0-91,-9 0-186,46 77-327,82 270-559,-73-204-3286,-19-50-6317,-22-68 2000</inkml:trace>
  <inkml:trace contextRef="#ctx0" brushRef="#br0" timeOffset="-3932.292">201 1380 13517,'-9'-83'480,"10"44"-416,12 5 961,10-1 289,5 0-802,7-3-32,5-2-223,6 3 95,2 3-352,1 4 0,-3 8 0,-8 14-32,-11 8-865,-10 13-2434,-11 7-3523</inkml:trace>
  <inkml:trace contextRef="#ctx0" brushRef="#br0" timeOffset="-3636.498">384 1567 10794,'0'0'1121,"0"0"-352,0 0 736,101-80-384,-62 43-576,-1 0-257,5-1 641,0 8-609,-4 6-288,-7 13-32,-9 11-64,-11 2-224,-5 20-1441,-7 11-450,-9 7-543,-7 4-1378</inkml:trace>
  <inkml:trace contextRef="#ctx0" brushRef="#br0" timeOffset="-3635.498">586 1722 3651,'-11'19'1960,"-79"139"3181,92-134-2643,29-39-1671,308-276-426,-119 106-6375,-181 147 1986</inkml:trace>
  <inkml:trace contextRef="#ctx0" brushRef="#br0" timeOffset="-3305.647">1047 1043 6854,'0'0'3673,"0"0"-1062,0 0-230,0 0-102,0 0-757,0 0-594,0 0-324,0 19-92,1-2-408,-1-4-48,0-1 1,1 0-1,0 1 1,1-1-1,1 0 1,0 0-1,0 0 0,6 11-56,112 211-2397,-94-195 321,-39-73 1900,-43-50 1668,-79-148 2114,115 149-2477,19 80-1098,0 1-1,0 0 0,0 0 1,0 0-1,0 0 0,1-1 0,-1 1 1,1 0-1,0 0 0,0 0 1,-1 0-1,1 0 0,0 0 1,1 0-1,-1 1 0,0-1 1,0 0-1,1 1 0,-1-1 1,1 0-1,0 1 0,-1 0 1,1-1-1,0 1 0,0 0 0,0 0 1,0 0-1,0 0 0,0 0 1,0 1-1,0-1 0,0 1 1,0-1-1,0 1 0,0 0 1,3-1-31,10 3 44,0 0 0,0 0 1,0 1-1,0 1 0,-1 1 0,0 0 1,0 1-1,0 0 0,0 1 1,-1 1-1,0 0 0,-1 0 1,1 2-1,0 1-44,12 6-1,28 21 54,-38-26-159,0 1 1,1-2-1,1 0 0,-1-1 0,2-1 0,-1-1 1,1 0-1,1-1 0,-1-1 0,1-1 0,15 3 106,-31-8 0,0 0 0,-1 0 0,1-1 0,0 1 0,-1-1 0,1 1 0,-1-1 0,1 0 0,-1 0 0,1 0 0,-1 0 0,1 0 0,-1-1 0,0 1 0,0-1 0,0 1 0,0-1 0,0 0 0,0 0 0,0 0 0,0 0-1,-1 0 1,1 0 0,-1-1 0,0 1 0,0 0 0,1-1 0,-1 1 0,-1-1 0,1 1 0,0-1 0,-1 0 0,1 1 0,-1-1 0,0 0 0,0 1 0,0-1 0,0-2 0,-18-104 162,-9 55 212,-3 1 1,-2 1 0,-2 2 0,-3 1-1,-22-22-374,8 21-779,48 86-6972,9-16 1200</inkml:trace>
  <inkml:trace contextRef="#ctx0" brushRef="#br0" timeOffset="-3007.322">1782 480 10986,'-8'-14'7175,"-26"-41"-4538,32 53-2537,1 1-1,-1-1 0,0 1 0,0 0 1,0 0-1,0-1 0,0 1 1,0 0-1,0 1 0,0-1 0,0 0 1,0 1-1,0-1 0,-1 1 0,1 0 1,0 0-1,-1-1 0,1 1 0,0 1 1,0-1-1,-1 0 0,1 1 1,0-1-1,0 1 0,0-1 0,0 1 1,0 0-1,0 0 0,0 0 0,0 0 1,0 1-1,0-1 0,0 0 1,0 1-1,1-1 0,-1 1 0,1 0 1,-1 0-1,1-1 0,0 1 0,-1 0 1,1 0-1,0 0 0,0 0 1,1 0-1,-1 1 0,0 0-99,-9 17 132,1 1 0,1-1 0,0 1-1,2 1 1,1-1 0,0 1 0,2 0 0,0 0-1,2 1 1,0-1 0,1 0 0,2 0 0,1 6-132,-2-19-45,0 1 1,1 0-1,0-1 1,1 1-1,0-1 1,0 1-1,1-1 1,1 0-1,-1-1 1,1 1-1,1-1 1,-1 0-1,1 0 1,1-1-1,0 0 1,0 0-1,0 0 1,1-1-1,0 0 1,0 0-1,0-1 1,1 0 0,-1-1-1,1 0 1,1 0-1,-1-1 1,0 0-1,1-1 1,-1 0-1,1 0 1,0-1-1,0 0 1,6-1 44,-2-1-182,0 0 1,-1-2-1,1 1 1,-1-2-1,1 0 1,-1-1-1,0 0 1,-1 0-1,1-2 1,-1 1-1,-1-2 1,1 0-1,-1 0 1,0-1-1,-1 0 1,0-1-1,-1 0 1,0 0-1,0-1 1,-1-1-1,0 1 1,3-8 181,-9 15-159,-1 1 0,1-1 0,-1 1 0,0-1 0,0 1 0,0-1 0,0 0 0,-1 0 0,1 1 0,-1-1 0,0 0 0,0 0 1,0 0-1,-1 1 0,1-1 0,-1 0 0,0 0 0,0 0 159,-1 0-435,0 1 0,-1-1 0,1 0-1,-1 1 1,1 0 0,-1 0 0,0 0 0,0 0 0,0 0 0,-1 0 0,1 1-1,-1-1 1,1 1 0,-1 0 0,0 0 0,0 0 435,-23-8-3529,0 3-992</inkml:trace>
  <inkml:trace contextRef="#ctx0" brushRef="#br0" timeOffset="-2730.378">1799 688 5445,'0'0'2173,"0"0"-96,0 0 133,0 0-187,0 0-368,0 0-358,0 0-486,0 0-351,8 3-236,-5-2-215,0-1 0,1 1 0,-1-1 0,1 1 0,-1-1 0,1 0 0,-1-1 0,1 1 0,-1 0 0,1-1-1,-1 0 1,1 0 0,-1 0 0,0 0 0,1 0 0,-1-1 0,0 0 0,0 1 0,0-1 0,0 0 0,0 0 0,0-2-9,33-22-191,109-88-657,-65 24-7626,-60 60-201</inkml:trace>
  <inkml:trace contextRef="#ctx0" brushRef="#br0" timeOffset="-2556.844">1997 180 11499,'0'0'1628,"0"0"-74,0 0 143,0 0-485,0 0-513,4-12-213,-1 1-365,-2 7-81,0-1 0,0 1 0,1-1-1,-1 1 1,1 0 0,0-1 0,0 1 0,1 0-1,-1 0 1,1 1 0,0-1 0,0 0 0,0 1 0,0 0-1,1 0 1,2-2-40,146-65 1756,-106 51 1490,-46 35-1991,-5 48 103,2-44-1143,1 0 1,1 1 0,1-1 0,1 0 0,1 1 0,4 17-216,-1-21-17,1 0 1,0-1-1,1 0 0,1 0 0,0-1 1,1 0-1,1 0 0,0-1 1,1 0-1,0-1 0,1 0 1,1-1-1,12 9 17,47 28-3651,6-13-4973,-54-27-2170</inkml:trace>
  <inkml:trace contextRef="#ctx0" brushRef="#br0" timeOffset="-2306.513">720 2309 15246,'15'-4'2077,"58"-22"-1548,124-119 565,-12 0-85,701-529 4452,-773 593-4669,714-540 893,-710 514-2742,-109 88-2290,-40 35-342,-18 21-2178,-7 4-2909</inkml:trace>
  <inkml:trace contextRef="#ctx0" brushRef="#br0" timeOffset="-1930.049">2348 1712 18770,'0'0'1537,"0"0"-704,0 0 0,0 0 0,46 81-129,-16-13-255,8 3-161,2 5-288,-2 0 0,2-6-545,-2-1-1280,2-9-1442,-8-12-4068</inkml:trace>
  <inkml:trace contextRef="#ctx0" brushRef="#br0" timeOffset="-1538.125">1673 3655 17392,'8'-13'1207,"139"-183"-615,118-82-267,13 13 0,163-114-325,31-29 765,499-508-594,-917 865 418,1 3 1,3 3-1,2 2 0,2 2 1,40-18-590,-94 55 85,1-1 0,0 1 0,0 0-1,0 1 1,0 0 0,1 1 0,-1-1 0,1 2 0,0 0 0,-1 0 0,1 0 0,0 1 0,0 1 0,-1 0 0,1 0 0,0 1 0,-1 0 0,1 0-1,-1 1 1,0 1 0,0-1 0,8 6-85,6 10 22,-2 1 0,0 1 0,-1 1 0,-1 1 0,-1 0 0,-2 2-1,14 24-21,-2-5 55,364 535-1373,-317-452-5958,-51-79-801</inkml:trace>
  <inkml:trace contextRef="#ctx0" brushRef="#br0" timeOffset="-1150.111">1749 3664 7079,'0'0'8264,"0"0"-5093,0 0-993,0 0-32,0 0-865,0 0-641,41 93 257,-6-37-416,1 4-353,6 3-32,1 3-96,1-3-1377,-1-2-1858,5-1-2403,-5-10-7686</inkml:trace>
  <inkml:trace contextRef="#ctx0" brushRef="#br0" timeOffset="645.822">5227 2935 10346,'0'0'2520,"0"0"-380,-7-13 455,-36-66 1462,43 80-3889,0-1 0,0 0 1,0 0-1,0 0 0,0 1 1,0-1-1,0 0 0,0 0 1,0 0-1,0 1 0,0-1 1,0 0-1,0 0 0,0 0 0,-1 1 1,1-1-1,0 0 0,0 0 1,0 0-1,0 0 0,0 0 1,-1 1-1,1-1 0,0 0 1,0 0-1,0 0 0,-1 0 0,1 0 1,0 0-1,0 0 0,0 0 1,-1 0-1,1 0 0,0 1 1,0-1-1,-1 0-168,12 34-423,-7-23 979,23 88 22,-22-70-538,2 0-1,0-1 0,2 0 1,2 0-1,0-1 1,2 0-1,1-1 0,1 0 1,1-2-1,15 19-39,-27-40-115,-1 1 1,1-1-1,0 0 0,1 0 1,-1-1-1,0 1 0,1-1 1,-1 0-1,1 0 1,0-1-1,-1 0 0,1 1 1,0-1-1,0-1 0,0 1 1,0-1-1,0 0 1,0 0-1,0 0 0,0-1 1,0 1-1,0-1 0,0-1 1,-1 1-1,1-1 0,0 0 1,-1 0-1,1 0 1,-1 0-1,0-1 0,1 0 1,-1 0-1,-1 0 0,1 0 1,0 0-1,-1-1 0,1 0 1,0-1 114,51-69-9123,-38 50 3677</inkml:trace>
  <inkml:trace contextRef="#ctx0" brushRef="#br0" timeOffset="906.475">5587 2696 10282,'0'0'3208,"0"0"-464,-1-12-112,-1-4-1728,0-10 55,1-2 3306,23 57-1526,3 15-2495,-2 1-1,-2 1 1,-2 0 0,1 12-244,-6-21 45,0 7-242,37 69-5121,-21-91 846,-7-19-2838,-15-5 1395</inkml:trace>
  <inkml:trace contextRef="#ctx0" brushRef="#br0" timeOffset="3615.972">6118 3077 15022,'0'0'3139,"0"0"-1890,0 0-160,0 0-192,0 0-416,0 0-257,0 0-128,94-71-96,-69 52-192,-2-4-833,1 2-897,-1-1-2722,-7 2-5670</inkml:trace>
  <inkml:trace contextRef="#ctx0" brushRef="#br0" timeOffset="4181.019">6479 2425 5605,'0'0'2184,"0"0"-972,0 0-81,0 0 124,0 0-289,0 0-117,0 0 26,0 0 33,5-6-118,15-17 37,-15 17 44,-12-9 4211,8 14-5074,-1 0-1,0 0 1,0 0 0,0 0 0,0 0 0,1 0 0,-2-1 0,1 1 0,0 0-1,0 0 1,0 0 0,0 0 0,-1 0 0,1 0 0,0 0 0,-1 0 0,1 0-1,-1 0 1,1 0 0,-1 0 0,0 0 0,1 0 0,-1 0 0,0 0 0,0 0-1,0 1 1,1-1 0,-1 0 0,0 1 0,0-1 0,0 0 0,0 1 0,0 0-1,0-1 1,0 1 0,0-1 0,-1 1 0,1 0 0,0 0 0,-1 0-8,-1 30 1772,12-7-1535,0-1 1,2 0-1,0-1 0,1-1 0,2 0 1,0 0-1,0-1 0,2-1 0,15 14-237,12 9 0,-73-94 102,20 39-130,1-1 0,0-1 0,1 0 0,1 0 0,0 0 0,1-1 0,1 0 0,1 0 0,0 0 1,1-1-1,1 0 0,1 1 0,0-11 28,2 24-143,-1 0-1,1 0 1,0 0 0,0 0 0,1 0-1,-1 0 1,1 0 0,0 1 0,0-1-1,0 1 1,1-1 0,-1 1 0,1 0-1,0 0 1,-1 0 0,2 0 0,-1 0-1,0 1 1,0-1 0,1 1 0,-1 0-1,1 0 1,3-1 143,60-10-6859,-43 15 779</inkml:trace>
  <inkml:trace contextRef="#ctx0" brushRef="#br0" timeOffset="4776.417">6930 2072 16496,'0'0'3694,"0"0"-817,-11-12-709,-36-40-866,46 51-1278,-1 0 0,1 0 0,0 0-1,-1 0 1,1 0 0,0 1 0,-1-1 0,1 0-1,-1 1 1,1-1 0,-1 1 0,1 0 0,-1-1-1,0 1 1,1 0 0,-1 0 0,1 0 0,-1 0-1,0 0 1,1 1 0,-1-1 0,1 0 0,-1 1-1,1-1 1,-1 1 0,1-1 0,-1 1 0,1 0-1,0 0 1,-1 0 0,1 0 0,0 0 0,-1 0-1,1 0 1,0 0 0,0 0 0,0 0 0,0 1-1,0-1 1,0 0 0,1 1 0,-1-1 0,0 1-1,1-1 1,-1 1 0,1-1 0,-1 1 0,1-1-1,0 1 1,0-1 0,0 1 0,-1 0 0,2-1 0,-1 1-1,0-1 1,0 1 0,0 0 0,1-1 0,-1 1-1,1-1 1,-1 1-24,0 14-25,1 1 1,0-1-1,1 1 0,0-1 0,2 0 1,0 0-1,0-1 0,2 1 0,0-1 0,0 0 1,2 0-1,0-1 0,0 0 0,11 12 25,-13-18-217,0 0-1,1 0 0,0-1 0,1 1 0,0-2 0,0 1 1,0-1-1,1-1 0,-1 1 0,1-1 0,1-1 1,-1 0-1,1 0 0,0-1 0,5 1 218,-13-3-38,0 0-1,1-1 1,-1 1 0,0-1-1,0 1 1,0-1-1,1 0 1,-1 0 0,0 0-1,1 0 1,-1-1 0,0 1-1,0-1 1,0 1 0,1-1-1,-1 0 1,0 0-1,0 0 1,0 0 0,0 0-1,0 0 1,0 0 0,-1-1-1,1 1 1,0-1-1,-1 1 1,1-1 0,-1 0-1,1 1 1,-1-1 0,0 0-1,0 0 1,0 0-1,0 0 1,0 0 0,0 0-1,0-1 1,-1 1 0,1 0-1,-1 0 1,0 0 0,1-1-1,-1 1 1,0 0-1,0-1 1,-1 1 0,1 0-1,0-1 39,0-18 461,-1 0 0,-1 0 0,-1 0-1,0 0 1,-2 1 0,0-1 0,-1 1-1,-2 0 1,0 1 0,0 0 0,-2 0-1,-1 1 1,-6-9-461,46 45-85,111 81-1102,-134-95 765,1-1 1,0 1-1,0-1 0,0-1 1,0 1-1,0-1 0,0-1 1,0 1-1,1-1 0,-1-1 1,1 1-1,-1-1 0,0 0 1,1-1-1,-1 0 0,1 0 1,-1 0-1,0-1 0,0 0 1,0-1-1,4-1 422,-5 0-155,-1 0-1,1 0 1,-1 0 0,0-1-1,0 1 1,-1-1-1,1-1 1,-1 1 0,0 0-1,-1-1 1,1 0 0,-1 0-1,0 0 1,-1 0 0,1-1-1,-1 1 1,0-3 155,2-7 403,-2 0 0,1 0 0,-2 0-1,0 0 1,-1 0 0,-1 0 0,0 0 0,-2 0 0,1 0 0,-5-12-403,-5-11 1703,-2 1 0,-2 1 0,-1 0 0,-20-30-1703,37 67 2,-1-4 163,-1 0 1,0 0 0,0 0-1,-1 1 1,1-1 0,-1 1 0,0-1-1,0 1 1,0 0 0,0 0-1,-1 0 1,1 1 0,-1-1-1,1 1 1,-1 0 0,0 0 0,-4-2-166,4 44 1035,13-11-1015,1-1 0,1 0 1,1-1-1,1 0 0,2 0 0,0-2 0,2 0 0,1-1 1,7 7-21,61 62-2188,-22-43-6782,-42-39 707</inkml:trace>
  <inkml:trace contextRef="#ctx0" brushRef="#br0" timeOffset="5038.192">7395 1853 10570,'0'0'1895,"0"0"256,-14-2 337,-42-11-502,57 13-1934,-1 0 0,1 0 0,-1 0 0,1 0 1,-1-1-1,1 1 0,-1 0 0,1 0 0,-1-1 0,1 1 0,-1 0 0,0-1 0,1 1 0,-1-1 1,0 1-1,1 0 0,-1-1 0,0 1 0,1-1 0,-1 1 0,0-1 0,0 1 0,0-1 1,1 1-1,-1-1 0,0 1 0,0-1 0,0 1 0,0-1 0,0 0 0,0 1 0,0-1 0,0 1 1,0-1-1,0 1 0,0-1 0,0 1 0,-1-1 0,1 1 0,0-1 0,0 1 0,-1-1 0,1 1 1,0-1-1,0 1 0,-1 0 0,1-1 0,0 1 0,-1-1 0,1 1 0,-1 0 0,1-1 0,-1 1 1,1 0-1,-1 0 0,1-1 0,0 1 0,-1 0 0,1 0 0,-1 0 0,0-1 0,1 1 0,-1 0-51,3-1 95,167-84 2360,-153 76-2396,7-5 150,1 1 0,0 2 0,1 0 0,0 1 0,1 2 0,0 0 0,0 2 0,15-1-210,-37 7 47,-1 0 1,0 0-1,0 0 0,1 1 1,-1 0-1,0-1 0,0 1 0,0 0 1,0 1-1,0-1 0,0 0 0,0 1 1,0 0-1,-1-1 0,1 1 0,-1 1 1,1-1-1,-1 0 0,0 0 0,1 1 1,-1-1-1,-1 1 0,1 0 0,0 0 1,-1-1-1,1 1 0,-1 0 1,0 0-1,0 0 0,0 1 0,0-1 1,0 0-1,-1 0 0,1 3-47,15 115-1383,-12-113-1139,2-27-10448,-6 8 2822</inkml:trace>
  <inkml:trace contextRef="#ctx0" brushRef="#br0" timeOffset="5338.566">7484 1338 6854,'0'0'2339,"0"0"-1474,0 0-33,0 0-415,0 0-417,0 0-2210</inkml:trace>
  <inkml:trace contextRef="#ctx0" brushRef="#br0" timeOffset="5622.071">7933 1258 3716,'0'0'13175,"0"0"-8248,0 0-2546,0 0-796,0 0-773,-4 16-572,-15 55-48,18-66-212,0 1-1,0-1 1,0 1-1,1 0 1,-1 0-1,1-1 0,1 1 1,-1 0-1,1-1 1,0 1-1,0 0 1,1-1-1,0 1 1,0-1-1,0 0 1,0 1-1,1-1 1,0 0-1,0-1 0,0 1 1,1 0-1,0-1 1,-1 0-1,2 0 1,-1 0-1,0 0 1,1-1-1,-1 0 1,1 0-1,0 0 0,0 0 1,1-1-1,-1 0 1,0 0-1,3 1 21,3 0-242,1 1-1,1-2 1,-1 0-1,0 0 1,1-1-1,-1 0 1,0-1-1,1-1 1,-1 0 0,0 0-1,1-1 1,-1-1-1,0 0 1,0-1-1,2-1 243,-1-1-193,-2 0-1,1-1 0,-1 0 1,0 0-1,0-1 1,-1-1-1,0 0 0,0 0 1,-1-1-1,-1 0 1,5-7 193,-9 11 224,-1 1 0,0 0 1,0-1-1,-1 0 1,1 0-1,-1 0 0,0 0 1,-1 0-1,0 0 1,0 0-1,0-1 0,-1 1 1,0 0-1,0 0 1,0-1-1,-1 1 1,0 0-1,0 0 0,0-1 1,-1 1-1,0 0 1,0 1-1,-1-1 0,0 0 1,-1-1-225,-1-3 368,-1 1 1,-1 0-1,0 0 1,0 0-1,-1 1 1,1 0-1,-2 0 1,1 1-1,-1 0 1,-7-4-369,8 7 43,1 0 0,-1 0 0,0 0 0,0 1 0,0 0 1,0 1-1,-1 0 0,1 0 0,0 1 0,-1 0 0,0 0 0,1 1 1,-1 0-1,1 1 0,-1 0 0,1 0 0,-1 1 0,1 0 0,0 0 1,0 1-1,-7 2-43,6 0-151,0 0 0,0 0-1,1 1 1,-1 0 0,1 0 0,0 1 0,1 0 0,0 1 0,0-1 0,0 1-1,1 1 1,1-1 0,-4 7 151,-9 32-3717,13 2-3349,7-21-905</inkml:trace>
  <inkml:trace contextRef="#ctx0" brushRef="#br0" timeOffset="8526.105">7509 2871 18930,'-4'-16'1719,"2"7"-1357,-15-63 248,0 15 3238,13 58-774,9 52-3046,9 18 15,4-2-1,2 0 1,6 8-43,-24-70-2,0 0 0,1 0 0,-1-1-1,2 1 1,-1-1 0,0 1 0,1-1 0,1 0 0,-1 0-1,1-1 1,0 1 0,0-1 0,0 0 0,1-1 0,-1 1-1,1-1 1,0 0 0,1 0 0,-1-1 0,1 0 0,-1 0-1,1-1 1,0 1 0,0-1 0,0-1 0,0 0 0,1 0-1,-1 0 1,0-1 0,0 0 0,1 0 0,0-1 2,15-6-49,-2-1 1,1-1 0,-1-1-1,0-1 1,-1 0 0,-1-2-1,0 0 1,0-2 0,9-10 48,0 3-83,168-138-1113,133-143 1196,-323 296 1,10-8 10,0 0 0,-1-1 1,0-1-1,-1-1 0,-2 0 1,0-1-1,7-13-11,-18 31-1,-1 0 0,1 0 0,-1 0 0,1 0 0,-1 0 0,1 0 0,-1 0-1,0 0 1,1 0 0,-1-1 0,0 1 0,0 0 0,0 0 0,0 0 0,0 0 0,0 0 0,0 0-1,0 0 1,-1 0 0,1 0 0,0-1 0,0 1 0,-1 0 0,1 0 0,-1 0 0,1 0 0,-1 1-1,0-1 1,1 0 0,-1 0 0,0 0 0,1 0 0,-1 1 0,0-1 0,0 0 0,0 1 0,0-1-1,0 0 1,0 1 0,0-1 0,0 1 0,0 0 0,-1-1 1,-52-1-17,37 2 17,-191 7 192,208-7-183,0 0 0,0 0 0,0 0 0,1 0-1,-1-1 1,0 1 0,0 0 0,0 0 0,0 0-1,0-1 1,1 1 0,-1 0 0,0 0 0,0 0-1,0-1 1,0 1 0,0 0 0,0 0 0,0 0 0,0-1-1,0 1 1,0 0 0,0 0 0,0-1 0,0 1-1,0 0 1,0 0 0,0 0 0,0-1 0,0 1-1,0 0 1,0 0 0,0-1 0,0 1 0,-1 0 0,1 0-1,0 0 1,0 0 0,0-1 0,0 1 0,0 0-1,-1 0 1,1 0 0,0 0 0,0-1 0,0 1-1,0 0 1,-1 0 0,1 0-9,23-9 54,-15 7-51,1-1-1,0 2 1,0-1 0,0 1-1,1 1 1,-1 0 0,0 0-1,0 0 1,0 1 0,0 1-1,0 0 1,0 0 0,0 1-1,-1 0 1,1 0 0,-1 1 0,0 0-1,0 0 1,0 1 0,0 0-1,-1 0 1,0 1 0,0 0-1,0 1 1,-1-1 0,0 1-1,0 0 1,-1 1 0,0-1-1,0 1 1,-1 0 0,0 0-1,0 1 1,2 6-3,0 106-2752,-22-45-6406,5-44-1188</inkml:trace>
  <inkml:trace contextRef="#ctx0" brushRef="#br1" timeOffset="11527.468">2741 4447 12524,'0'0'3667,"-18"-14"-1932,-59-42-619,70 52-935,1 1 0,0 1 0,-1-1 1,1 1-1,-1 0 0,0 0 0,0 1 0,0 0 0,1 0 0,-1 1 1,0 0-1,0 0 0,0 0 0,-4 2-181,-8-1 400,-1 1-189,0 1 1,0 1-1,1 1 0,-1 0 1,1 2-1,0 0 0,1 1 1,0 1-1,0 0 0,1 2 0,0 0 1,1 1-1,0 0 0,-7 9-211,-17 16-19,3 3 1,1 0-1,2 3 0,-24 40 19,5-4-11,3 3 0,4 1 1,4 3-1,4 2 0,3 1 1,-21 89 10,39-116-31,3 0 0,2 1 1,4 0-1,2 1 0,2 0 1,4 0-1,2-1 0,9 49 31,-9-97-24,0-1-1,1 0 0,0 0 1,2-1-1,-1 1 1,2-1-1,-1 0 0,2 0 1,0 0-1,0-1 1,1 0-1,1-1 0,0 0 1,1 0-1,0-1 1,0 0-1,1 0 1,0-1-1,1-1 0,0 0 1,0-1-1,1 0 1,-1-1-1,2 0 0,-1-1 1,1 0-1,-1-1 1,2-1 24,17-3-26,0-1 1,0-1 0,0-2-1,0-1 1,0-2-1,-1-1 1,0-1 0,-1-2-1,0-1 1,0-1 0,-2-2-1,1-1 1,-2-1 0,0-1-1,-2-1 1,1-2 25,56-46 102,-2-4 0,-4-3 0,-4-3 1,-2-3-1,-4-4 0,-4-2 0,46-85-102,-72 111 465,-2-2 0,-2-1 0,-4-1 0,-2-2 0,12-53-465,-30 89 56,-2 0 0,0 0 0,-3 0 1,0-1-1,-2 1 0,-1-1 1,-2 1-1,0 0 0,-2-1 0,-2 1 1,-1 1-1,-1-1 0,-1 1 0,-8-15-56,3 15 3,-1 0-1,-1 2 1,-1 0-1,-2 0 1,-1 2-1,-1 0 1,-1 2-1,-1 0 1,0 1-1,-26-16-2,33 26-6,-1 1 0,0 0 0,-1 2 0,0 0-1,-1 1 1,1 0 0,-2 2 0,1 0 0,-1 1 0,1 2-1,-1-1 1,0 2 0,-1 1 0,1 1 0,0 0 0,0 1-1,-19 5 7,10 2-123,0 1 0,0 2 0,1 1-1,1 2 1,0 0 0,1 2 0,1 0-1,0 2 1,1 1 0,1 1-1,-2 4 124,-101 123-3367,65-37-2811,28-32-1829</inkml:trace>
  <inkml:trace contextRef="#ctx0" brushRef="#br1" timeOffset="12103.314">1733 5290 7623,'0'0'4303,"0"0"-1831,0 0-705,0 0 64,0 0-272,-7-14-278,-23-47-123,26 56-993,1 0 0,0 0 0,-1 0 1,0 1-1,0 0 0,0 0 0,-1 0 0,0 0 0,1 0 0,-1 1 0,0 0 1,-1 0-1,1 1 0,-3-2-165,-7-3 272,-530-269 2348,-289-92-3900,711 322-2035,123 47 3158,0-1 0,1 0 0,-1 0 0,0 0-1,1 0 1,-1 0 0,0 0 0,1 1 0,-1-1 0,0 0 0,1 0 0,-1 0 0,0 0 0,1 0 0,-1 0 0,0-1 0,1 1 0,-1 0 0,0 0 0,1 0 0,-1 0 0,0 0 0,1 0 0,-1 0 0,0-1-1,0 1 1,1 0 0,-1 0 0,0 0 0,0-1 0,1 1 0,-1 0 0,0 0 0,0-1 0,1 1 0,-1 0 0,0-1 0,0 1 0,0 0 0,0-1 0,0 1 0,0 0 0,1-1 0,-1 1 0,0 0 0,0-1-1,0 1 1,0 0 0,0-1 157,3 1-904,23 0-6437</inkml:trace>
  <inkml:trace contextRef="#ctx0" brushRef="#br1" timeOffset="12634.503">37 4427 12300,'0'0'1361,"-5"14"-438,-27 102 636,41 64-1871,25-68-3876,-34-112 4207,0-1 0,1 1-1,-1-1 1,0 1 0,0 0 0,1-1-1,-1 1 1,0 0 0,0-1 0,1 1-1,-1 0 1,0-1 0,1 1 0,-1 0-1,0 0 1,1-1 0,-1 1 0,1 0-1,-1 0 1,0 0 0,1 0 0,-1-1 0,1 1-1,-1 0 1,1 0 0,-1 0 0,1 0-1,-1 0 1,0 0 0,1 0 0,-1 0-1,1 0 1,-1 0 0,1 1 0,-1-1-1,0 0 1,1 0 0,-1 0 0,1 0-1,-1 1 1,0-1 0,1 0 0,-1 0 0,0 1-1,1-1 1,-1 0 0,0 1 0,1-1-1,-1 0 1,0 1 0,0-1 0,1 0-1,-1 1 1,0-1 0,0 1 0,0-1-1,0 0 1,1 1-19,4-44 2162,-5 41-2102,-3-391 7675,2 382-7600,1-1-1,1 0 1,0 0-1,1 1 1,0-1 0,0 1-1,1 0 1,1-1-1,0 2 1,1-1 0,0 0-1,0 1 1,1 0-1,0 0 1,1 0-1,0 1 1,1 0 0,0 1-1,4-4-134,-4 9 27,0 0-1,1 1 1,-1 0-1,1 0 1,-1 1-1,1 0 0,-1 1 1,1 0-1,-1 0 1,1 1-1,0 0 1,-1 0-1,0 1 1,6 2-27,53 4-766,8-25-2653,-46-21-5243,-28 20 1370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2:42.42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238 858 9577,'-21'6'1863,"-72"20"497,90-24-2224,0-1-1,-1 1 1,1 0 0,-1-1 0,1 0 0,-1 0 0,0 0-1,1 0 1,-1 0 0,0-1 0,0 0 0,1 0 0,-1 0-1,0 0 1,0 0 0,1-1 0,-1 1 0,0-1 0,1 0-1,-1-1 1,0 1 0,1 0 0,0-1 0,-1 0 0,1 0-1,0 0 1,0 0 0,0 0 0,0-1 0,0 1 0,0-1-1,1 0 1,0 0 0,-1 0 0,1 0 0,-2-4-136,4-3 33,0 0 1,1-1 0,0 1-1,1 0 1,0 0 0,0-1-1,1 1 1,0 1 0,1-1-1,0 0 1,1 1 0,0 0-1,3-5-33,-5 8 16,42-70 92,3 1 0,3 3-1,3 2 1,3 3 0,3 2-1,56-47-107,-88 85-4,1 1 0,2 2 0,0 1-1,1 1 1,25-11 4,8 17 27,-64 18-25,1-1 1,-2 1 0,1 0-1,0 0 1,0-1 0,0 1-1,-1 0 1,1 0 0,-1 0-1,1 0 1,-1-1 0,0 1-1,0 0 1,0 0 0,0 0-1,0 0 1,0 0 0,-1 0-1,1 0 1,-1-1 0,1 1-1,-1 0 1,1 0 0,-1 0-1,0-1 1,-1 2-3,-66 128 870,-106 145 429,96-160-755,6 3 0,4 4 0,-32 87-544,66-68 0,33-139-8,1 0 0,0 1-1,0-1 1,0 0 0,1 1-1,-1-1 1,1 0 0,0 0 0,-1 0-1,1 0 1,1 1 0,-1-1-1,0-1 1,1 1 0,0 0 0,-1 0-1,1 0 1,0-1 0,0 1 0,1-1-1,-1 0 1,0 0 0,1 1-1,0-2 1,-1 1 0,1 0 0,0 0-1,0-1 1,0 0 0,0 1 0,0-1-1,0 0 1,0-1 0,1 1-1,-1 0 1,0-1 0,0 0 0,1 0-1,-1 0 1,3 0 8,18-2-175,0 0 0,0-1 0,0-2-1,0-1 1,-1 0 0,0-2 0,0 0 0,-1-2 0,19-11 175,-39 20-9,238-122-2718,224-153 2727,-233 132 47,-190 120-41,28-20 387,2 3 1,2 3-1,1 4 1,19-4-394,-85 35 98,0 0 1,0 1-1,1 0 1,-1 0-1,0 1 1,1 0-1,-1 0 1,1 1 0,-1 0-1,1 0 1,3 2-99,-10-1 21,0 0 0,-1 0 0,1 0 0,-1 0 1,1 0-1,-1 0 0,1 0 0,-1 1 0,0-1 1,0 1-1,0-1 0,0 1 0,0-1 0,0 1 1,0 0-1,0-1 0,-1 1 0,1 0 1,0 0-1,-1 0 0,0-1 0,1 1 0,-1 0 1,0 0-1,0 0 0,0 0 0,0 0 0,-1-1 1,1 1-1,0 0 0,-1 0 0,1 0 0,-1 0 1,1-1-1,-1 1 0,0 0 0,-1 1-21,-81 146 1367,-617 826 731,614-823-2162,80-102-845,7-49 856,0 0 0,0 0 0,0 0 0,0 0 0,0 0 0,0-1 0,0 1 0,0 0 0,1-1 0,-1 1 0,0 0 0,1-1 0,-1 0 0,0 1 0,1-1 0,-1 0 0,0 1 0,1-1 0,-1 0 0,1 0 0,-1 0 0,0 0 0,1-1 0,-1 1 0,1 0 0,-1-1 0,0 1 0,1 0 0,-1-1 0,0 0 0,0 1 0,2-2 53,136-78-2541,79-82-2920,97-101 5461,-196 161-273,341-282 835,256-160 5474,-706 537-5969,42-30 449,1 3 0,2 1 0,2 3-1,4 1-515,-17 16 620,-43 13-604,0 0 0,-1 0 0,1 1 0,0-1 0,0 0 0,0 0 0,-1 1 1,1-1-1,0 0 0,0 1 0,-1-1 0,1 1 0,0-1 0,-1 1 0,1 0 0,0-1 1,-1 1-1,1 0 0,-1-1 0,1 1 0,-1 0 0,1-1 0,-1 1 0,0 0 0,1 0 0,-1 0 1,0-1-1,0 1 0,0 0 0,1 0 0,-1 0 0,0 0 0,0 0 0,0-1 0,0 1 1,0 0-1,-1 0 0,1 0 0,0 0 0,0-1 0,0 1 0,-1 0 0,1 0 0,0 0 0,-1-1 1,1 1-1,-1 0 0,1-1 0,-1 1 0,1 0 0,-1-1 0,0 1 0,1 0 0,-1-1 1,0 1-1,1-1 0,-1 1 0,0-1 0,0 0-16,-20 34 202,-1-2-1,-2-1 1,-2 0 0,-20 18-202,0 1 133,-207 227 274,-188 218-377,343-365-238,79-98-166,20-32 351,-1-1-1,0 1 1,1 0-1,-1 0 0,1-1 1,-1 1-1,1 0 1,-1 0-1,0 0 0,1 0 1,-1-1-1,1 1 1,-1 0-1,1 0 0,-1 0 1,1 0-1,-1 0 1,1 0-1,-1 0 0,0 0 1,1 0-1,-1 0 0,1 1 1,-1-1-1,1 0 1,-1 0-1,1 0 0,-1 0 1,0 1-1,1-1 1,-1 0-1,0 0 0,1 1 1,-1-1-1,1 0 1,-1 1-1,0-1 0,0 0 1,1 1-1,-1-1 1,0 1-1,0-1 0,1 0 1,-1 1-1,0-1 1,0 1-1,0-1 0,0 1 1,0-1-1,0 1 1,0-1-1,1 1 0,-1-1 1,-1 0-1,1 1 1,0-1-1,0 1 0,0-1 1,0 1-1,0-1 0,0 1 1,0-1-1,-1 0 1,1 1 23,127-95-2075,-89 61 1737,244-214-780,3-4 2695,291-196-1577,-418 355 2092,-155 95-1713,-72 74 347,-272 239 639,129-124-920,-159 187-445,304-292 11,68-87-19,-1 0 0,1-1 1,-1 1-1,0 0 0,1 0 1,-1 0-1,0 0 0,1 0 1,-1 0-1,1 1 0,-1-1 0,0 0 1,1 0-1,-1 0 0,0 0 1,1 0-1,-1 0 0,0 1 1,1-1-1,-1 0 0,0 0 0,1 0 1,-1 1-1,0-1 0,0 0 1,1 1-1,-1-1 0,0 0 1,0 0-1,1 1 0,-1-1 0,0 1 1,0-1-1,0 0 0,0 1 1,0-1-1,1 0 0,-1 1 1,0-1-1,0 0 0,0 1 1,0-1-1,0 1 0,0-1 0,0 0 1,0 1-1,0-1 0,-1 0 1,1 1-1,0-1 0,0 1 1,0-1-1,0 0 0,0 1 0,-1-1 1,1 0-1,0 1 0,0-1 1,-1 0-1,1 0 8,32-18-462,250-222-568,-224 191 770,2 3 0,3 2 1,31-16 259,-92 59-13,3-2-67,0-1 0,0 1 0,1-1 0,0 2 0,-1-1 0,1 0 0,0 1 0,0 0 0,0 1 0,0-1 0,0 1 0,1 0 0,-1 1 0,0 0 0,0 0 0,1 0 0,-1 0 0,0 1 0,6 1 80,-11 0-80,1-1 0,-1 1 0,0-1-1,0 1 1,1 0 0,-1 0-1,0-1 1,0 1 0,-1 0 0,1 0-1,0 0 1,-1 0 0,1 0-1,-1 0 1,1 0 0,-1 0 0,0 0-1,0 0 1,0 0 0,0 0-1,0 0 1,-1 0 0,1 1 0,0-1-1,-1 0 81,-45 96-4735,-64 27-5248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2:45.78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1176 9161,'0'0'2546,"0"0"-1964,0 0-433,15-18-47,135-136 74,546-380 11,-599 458 97,3 5 0,4 4 1,2 5-1,91-39-284,-61 64 1036,-135 37-1020,0 0 0,0-1 1,1 1-1,-1 0 0,0 0 1,1 0-1,-1 0 1,0 0-1,1 0 0,-1 0 1,0 0-1,1 1 0,-1-1 1,0 0-1,0 1 1,1-1-1,-1 1 0,0-1 1,0 1-1,0 0 0,0 0 1,0-1-1,1 1 1,-2 0-1,1 0 0,0 0 1,0 0-1,0 0 0,0 0 1,-1 0-1,1 1 1,0-1-1,-1 0 0,1 0 1,-1 0-1,1 1 0,-1-1 1,0 0-1,1 1 0,-1-1-16,-19 56 323,-10-13 96,-2-1 0,-2-2 0,-1-1 0,-27 23-419,11-10 251,-35 38 86,-183 196 1194,-84 135-1531,310-367-16,2 2 0,3 1 0,3 2 0,1 4 16,29-57-38,0 1 0,1-1 1,0 1-1,0 0 0,1 0 0,0 0 0,0 0 1,1 0-1,0 1 0,0-1 0,1 0 0,1 5 38,-1-12-38,1 1-1,0 0 0,0-1 1,0 1-1,0-1 1,0 0-1,0 1 0,1-1 1,-1 0-1,0 1 1,1-1-1,-1 0 0,1 0 1,-1 0-1,1 0 1,-1-1-1,1 1 0,0 0 1,0-1-1,-1 1 1,1-1-1,0 1 0,0-1 1,-1 0-1,1 0 1,0 0-1,0 0 0,0 0 1,-1 0-1,1-1 1,0 1-1,0 0 0,-1-1 1,1 1-1,0-1 1,0 0-1,-1 0 0,1 0 1,0 0 38,151-83-1306,-140 75 1251,554-423-747,-384 285 803,63-49-77,535-411 4380,-579 470-2265,-197 134-1972,-1-1-7,1 1 0,-1 0 1,1 1-1,0-1 0,-1 1 1,1 0-1,0 0 0,0 1 1,1-1-1,-1 1 0,0 0 1,0 0-1,1 1 0,-1 0 1,4 0-61,-6 16 224,-72 86-53,-588 595 843,-30 24-2914,659-688 1430,27-23 88,19-19 203,310-251-183,-218 166 324,446-374 134,57 5 2386,-503 395-1558,-94 61-450,-19 13-162,-21 18-207,-11 6-6,-242 213 672,-226 257-771,427-399-395,75-101 382,0 1 0,1-1 0,-1 1 0,0-1 0,0 1 1,1 0-1,-1-1 0,0 1 0,1 0 0,-1 0 0,1-1 0,-1 1 0,1 0 0,-1 0 0,1 0 0,0 0 0,-1 0 0,1-1 0,0 1 0,0 0 0,0 0 0,-1 0 0,1 0 0,0 0 0,0 0 0,1 0 0,-1 0 0,0 0 0,0 0 0,0 0 0,0 0 0,1 0 0,-1-1 0,1 1 0,-1 0 0,0 0 0,1 0 0,-1 0 0,1-1 0,0 1 0,-1 0 0,1 0 0,0-1 0,-1 1 0,1-1 0,0 1 0,0 0 0,-1-1 0,1 0 0,0 1 0,0-1 0,0 1 0,0-1 0,0 0 0,0 0 0,0 1 0,0-1 0,-1 0 0,1 0 0,0 0 0,0 0 0,0 0 0,0 0 0,0 0 0,0-1 0,1 1 13,65-21-440,30-28 410,-3-3 0,41-33 30,-60 38 7,1212-715 1023,-1092 664 65,-149 83-716,-41 24-38,-95 81-27,48-55-243,-111 100 345,-63 59 6,-61 68-166,-58 80-91,-57 91-186,-56 91-518,-55 68-1143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2:49.5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609 1365 20211,'0'0'641,"-6"-18"-273,-28-142 417,31-33 883,10 0 0,22-130-1668,-27 267 529,-8 58-300,-60 136 780,-166 460 342,135-304-1351,140-395-1164,157-461 1239,6-112-75,-179 563 1020,-27 111-1005,0 0 0,-1 1 1,1-1-1,0 0 1,-1 0-1,1 0 1,0 1-1,-1-1 1,1 0-1,-1 0 1,1 0-1,0 0 1,-1 0-1,1 1 1,-1-1-1,1 0 1,0 0-1,-1 0 1,1 0-1,-1 0 1,1 0-1,-1 0 1,1-1-1,0 1 1,-1 0-1,1 0 1,0 0-1,-1 0 1,1 0-1,-1-1 0,1 1 1,0 0-1,-1 0 1,1-1-1,0 1 1,-1 0-1,1-1 1,0 1-1,0 0 1,-1-1-1,1 1 1,0 0-1,0-1 1,0 1-1,-1 0 1,1-1-1,0 1 1,0-1-1,0 1 1,0-1-16,-18 22 216,2 0 0,0 1 0,2 1 0,0 0 0,2 1 0,-6 15-216,7-16 54,-338 782 549,252-568-496,79-195-111,0-3-188,2 1-1,2 1 1,2 0-1,-8 42 193,21-83-9,-1-1 0,0 1-1,0 0 1,1 0 0,-1-1-1,0 1 1,1 0 0,-1 0-1,0 0 1,0-1 0,1 1-1,-1 0 1,1 0 0,-1 0-1,0 0 1,1 0 0,-1 0-1,0 0 1,1 0 0,-1 0 0,1 0-1,-1 0 1,0 0 0,1 0-1,-1 0 1,0 0 0,1 0-1,-1 0 1,0 0 0,1 0-1,-1 1 1,0-1 0,1 0-1,-1 0 1,0 0 0,1 1-1,-1-1 1,0 0 0,1 0-1,-1 1 1,0-1 0,0 0 0,0 1-1,1-1 1,-1 0 0,0 1-1,0-1 1,0 0 0,0 1-1,1-1 1,-1 1 9,59-95-251,96-196 335,26-97-84,-85 177 34,-67 147 16,-5 6 237,3 2-1,2 0 0,3 2 0,5-2-286,-37 54 10,0 1 0,0-1 0,0 1 0,0-1 0,0 1 0,0-1-1,0 1 1,0-1 0,0 0 0,0 1 0,1-1 0,-1 1 0,0-1 0,0 1-1,1-1 1,-1 1 0,0-1 0,0 1 0,1 0 0,-1-1 0,1 1 0,-1-1-1,0 1 1,1 0 0,-1-1 0,1 1 0,-1 0 0,1 0 0,-1-1 0,1 1-1,-1 0 1,1 0 0,-1 0 0,1 0 0,-1-1 0,1 1 0,0 0 0,-1 0-1,1 0 1,-1 0 0,1 0 0,-1 0 0,1 1 0,-1-1 0,1 0 0,0 0-1,-1 0 1,1 0 0,-1 1 0,1-1 0,-1 0 0,0 1 0,1-1 0,-1 0-1,1 1 1,-1-1 0,1 0 0,-1 1 0,0-1 0,1 1 0,-1-1 0,0 1-10,2 38 279,-53 272 532,-8-20-3816,-51 128 3005,27-168-4655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2:51.43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192 2898 11467,'0'0'1452,"0"0"-769,0 0 262,0 0 507,0 0-448,-8-14-636,-18-52-101,26 54-229,1 0 0,0 1 0,1-1 1,0 1-1,1 0 0,0-1 0,1 1 0,0 1 0,1-1 0,6-9-38,2-10 83,64-141 853,7 3 0,7 4 0,45-52-936,-76 134 951,-75 128 84,-525 969 1090,440-818-2034,100-197-92,1 0 1,-1 0 0,0 0-1,1 0 1,-1 0 0,0 0-1,1 1 1,-1-1-1,0 0 1,1 0 0,-1 0-1,0 0 1,1 0 0,-1 1-1,0-1 1,0 0-1,1 0 1,-1 1 0,0-1-1,0 0 1,0 0 0,1 1-1,-1-1 1,0 0-1,0 1 1,0-1 0,0 0-1,0 0 1,1 1 0,-1-1-1,0 0 1,0 1-1,0-1 1,0 0 0,0 1-1,0-1 1,0 0 0,0 1-1,0-1 1,0 0-1,0 1 1,0-1 0,-1 1 0,37-42-229,-2-1 0,-2-2 0,24-45 229,-13 23-61,52-80 12,144-221 563,280-326-514,-477 643 582,2 2 0,2 2-1,3 2 1,11-6-582,-58 49 22,1-2 22,0 0 0,0 0-1,0 0 1,1 1-1,0-1 1,-1 1-1,1 0 1,0 0-1,0 0 1,0 1 0,0-1-1,0 1 1,1 0-1,-1 0 1,0 1-1,1-1 1,-1 1-1,4 0-43,-7 2 0,1 0 0,0-1 0,-1 1 0,1 0-1,-1 0 1,1 0 0,-1 0 0,0 0 0,0 1 0,0-1-1,0 0 1,0 0 0,-1 1 0,1-1 0,-1 1-1,0-1 1,1 0 0,-1 1 0,0-1 0,0 1-1,0-1 1,-1 1 0,1-1 0,-1 0 0,1 1 0,-2 1 0,2 1-1,-10 48 57,-2 0-1,-3-1 1,-1 0 0,-3-1-1,-8 12-55,10-21 26,-295 667 145,274-594-838,39-116 636,-1 0 1,1 0-1,0 1 0,-1-1 1,1 1-1,0-1 1,-1 0-1,1 1 0,0-1 1,0 1-1,-1 0 1,1-1-1,0 1 0,0 0 1,0-1-1,0 1 1,0 0-1,-1 0 0,1 0 1,0 0-1,0 0 0,0 0 1,0 0-1,0 0 1,0 0-1,0 0 0,-1 0 1,1 1-1,0-1 1,0 0-1,0 1 0,0-1 1,-1 0-1,1 1 0,0-1 1,0 1-1,-1-1 1,1 1-1,0 0 0,-1-1 1,1 1-1,-1 0 1,1-1-1,-1 1 0,1 0 1,-1 0-1,1 0 1,-1-1-1,0 1 0,1 0 1,-1 0-1,0 0 0,0 0 1,1 0-1,-1-1 1,0 1-1,0 0 0,0 0 1,0 0-1,0 0 1,-1 0-1,1 0 0,0 0 1,0 0 30,120-126-828,-87 83 786,274-349 536,-85 104 933,42-24-1427,-151 200 1831,-81 89-1254,-18 26-198,-14 3-357,0 0 1,0 1-1,-1-1 0,0 0 0,0 0 0,-1 1 1,1-1-1,-2 0 0,1 0 0,-1-1 1,0 1-1,0 0-22,-104 220 614,-9-6 0,-37 41-614,-115 215-427,321-562-379,298-457 138,403-471 668,-733 988 22,60-74 560,4 4-1,51-41-581,-129 129 40,1-1 19,1-1-1,0 2 1,1-1-1,-1 1 1,1 0-1,1 1 0,-1 1 1,1-1-1,8-1-58,-18 7 7,1 0-1,-1 1 1,0-1 0,0 1-1,1-1 1,-1 1-1,0 0 1,0 0 0,0-1-1,0 1 1,0 0-1,0 0 1,0 0 0,0 0-1,0 0 1,0 0-1,0 1 1,-1-1-1,1 0 1,0 0 0,-1 1-1,1-1 1,-1 0-1,0 0 1,1 1 0,-1-1-1,0 0 1,0 1-1,0-1 1,0 1 0,0-1-1,0 0 1,0 1-1,0-1 1,0 0-1,-1 1 1,1-1 0,-1 0-1,1 1 1,-1-1-1,1 0 1,-1 0 0,0 0-1,0 1 1,1-1-1,-1 0 1,0 0-7,-15 49 143,-2 0 0,-2-1 0,-2-2 0,-11 16-143,0 3 207,-637 1158 498,613-1101-769,57-123 55,0-1-1,1 1 1,-1 0 0,1 0-1,-1 0 1,1 0 0,-1 0 0,1 0-1,-1 1 1,1-1 0,-1 0-1,1 0 1,-1 0 0,0 0 0,1 0-1,-1 1 1,1-1 0,-1 0-1,0 0 1,1 1 0,-1-1 0,0 0-1,1 0 1,-1 1 0,0-1-1,1 1 1,-1-1 0,0 0 0,0 1-1,1-1 1,-1 1 0,0-1-1,0 0 1,0 1 0,1-1-1,-1 1 1,0-1 0,0 1 0,0-1-1,0 1 1,0-1 0,0 0-1,0 1 1,0-1 0,0 1 0,0-1-1,0 1 1,-1-1 0,1 1-1,0-1 1,0 0 0,0 1 0,-1-1-1,1 1 1,0-1 0,0 0-1,-1 1 1,1-1 0,0 1-1,-1-1 1,1 0 0,0 0 0,-1 1-1,1-1 1,0 0 0,-1 0 9,31-24-343,201-254-130,-162 186 391,75-94-90,241-309 104,33 6 68,-272 347 294,-104 119-140,-25 29-63,-17 2-70,1 0-1,-1 1 1,-1-1 0,1 0-1,-2 0 1,1 0 0,-1 0-1,0 0 1,-1 0 0,0 0-1,-3 7-20,3-8 19,-66 160 496,-9-3 0,-42 62-515,-120 191 0,-99 193 0,303-527-21,46-84-97,76-105-207,641-831-172,-676 874 437,183-220 190,215-198-130,-268 331 571,-127 125-310,-53 25-260,0-1 0,0 1 0,0 0 0,0-1 0,0 1 0,0 0 0,0 0 0,0 0 0,0 0 0,0 0 0,0 0 0,0 0 0,0 0 0,0 0-1,0 0 1,0 1 0,0-1 0,0 0 0,0 1 0,0-1 0,0 1 0,-1-1 0,1 1 0,0-1 0,0 1 0,0 0 0,-1-1 0,1 1 0,0 0 0,0-1 0,-1 1 0,1 0 0,-1 0-1,1 0 1,-1 0 0,1 0 0,-1 0 0,0 0 0,1 0 0,-1 0 0,0 0 0,0 0 0,0 0 0,0 0 0,1 0 0,-1 0 0,-1 0 0,1 0 0,0 0 0,0 0 0,0 0 0,0 0-1,-1 0 1,1 0 0,-1-1 0,1 1 0,0 0 0,-1 0 0,1 0 0,-1 0 0,0 0 0,0 0-1,-6 33 0,-3 1 0,0-1 0,-3-1 0,0 0 0,-2-1 0,-8 11 0,0 3 0,-198 370 0,-30 7 0,-18 33 0,228-370-240,50-87-65,94-107-244,845-1012 298,-890 1053 333,542-578 1138,-507 565-1177,-92 93-43,-81 138 0,-9-5 0,-31 51 0,-35 57 0,-36 57 0,-35 62 0,-39 63-48,-44 64-902,-44 54-2889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8:56.0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2509 9033,'0'0'1137,"0"0"85,0 0 11,0 0-373,0 0-166,15-1 197,196-58 1186,72-66-751,36-35-1326,-174 86 190,2235-1113 1828,-803 354 1297,-1473 774-2872,-100 48-292,-31 18-152,26-6 1,-58 22-1331,0 2 0,2 3 0,-38 25 1331,61-34-1885,-37 22-3085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0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245 111 22934,'-244'5'7874,"399"-16"-7015,20 2-709,79-1-129,79 1-21,75-1 5,64-1 17,4046-3 154,-4031 23-101,-48-2-38,-57-4-48,-62-3-58,-66-4 32,46-19-743,-248 9-293,-60 2-971,-54 5-2163,-24 7-3005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8:56.5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117 1398 8328,'0'0'1121,"-13"10"112,-42 29 385,7-23 2321,49-34-1211,64-49-1532,135-93 934,177-105-2130,-355 249 16,998-612 1760,-619 391-338,-308 177-1310,-88 48-154,-28 18 25,-144 75-1153,33-11-4472,69-47-214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7:37.98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136 381 13261,'-11'-17'1799,"-38"-54"480,46 66-1878,0 0 0,-1 0-1,1 0 1,-1 1 0,-1-1-1,1 1 1,0 0 0,-1 0 0,0 1-1,0 0 1,0-1 0,0 2 0,0-1-1,-1 0 1,-2 0-401,6 3 502,41 19-22,7-4-465,1-2-1,0-2 1,1-3-1,0-1 1,0-2-1,1-3 1,36-2-15,-36 1 20,0-2 0,0-2 1,-1-2-1,1-2 0,27-8-20,-72 14 64,0 1 0,0-1 0,0 0 0,0 0 1,-1 0-1,1-1 0,0 1 0,-1-1 0,1 0 0,-1 0 0,1 0 0,-1 0 0,0-1 0,0 1 0,0-1 0,0 0 0,0 0 0,-1 0 0,1 0 0,-1 0 0,0-1 1,0 1-1,0-1 0,0 1 0,-1-1 0,0 0 0,1 0 0,-1 0 0,-1 1 0,1-1 0,0 0 0,-1 0 0,0 0 0,0 0 0,0 0 0,-1 0 0,1 0 1,-1 0-1,0 0 0,0-1-64,0 2 65,0-1 1,-1 0 0,1 1 0,-1-1 0,0 1-1,0-1 1,0 1 0,-1 0 0,1 0-1,-1 0 1,0 0 0,0 0 0,0 0 0,0 1-1,0 0 1,0-1 0,-1 1 0,1 0-1,-1 1 1,1-1 0,-1 1 0,0-1 0,0 1-1,1 0 1,-1 1 0,0-1 0,0 1-1,-1-1-65,1 4 8,1-1-1,0 1 0,0 0 0,0 0 0,0 0 1,0 0-1,1 1 0,-1-1 0,1 1 1,0-1-1,0 1 0,0 0 0,1 0 0,-1 0 1,1 0-1,0 0 0,0 0 0,1 0 0,-1 0 1,1 1-1,-1-1 0,2 0 0,-1 1-7,-1 2 11,-18 324 143,4-185-594,-3 42-5419,18-94-1924,2-59 2492</inkml:trace>
  <inkml:trace contextRef="#ctx0" brushRef="#br0" timeOffset="646.589">1080 526 11755,'0'0'2942,"0"0"-876,0 0-700,0 0-715,0 0-170,0 0-230,0 0-160,-1 15-33,-1 49-26,3-58-30,0 0-1,0 0 0,0-1 1,1 1-1,0-1 0,0 1 0,0-1 1,1 0-1,0 1 0,0-1 1,0 0-1,0-1 0,1 1 1,0-1-1,4 4-1,3 5-20,-9-9 29,1-1 0,0 1 0,0-1 0,0 0 0,0 0 0,0 0 0,1 0 0,-1 0 0,1-1 0,0 0 0,0 0 0,0 0 0,0 0 0,0 0 0,0-1-1,0 0 1,0 1 0,1-2 0,-1 1 0,1 0 0,-1-1 0,0 0 0,1 0 0,-1 0 0,1-1 0,-1 0 0,0 1 0,1-1 0,-1-1 0,0 1 0,0-1 0,0 1 0,0-1 0,3-2-9,1-5 340,-1-1 1,1 0 0,-2 0 0,1 0 0,-1-1 0,-1 0 0,0 0-1,-1-1 1,0 1 0,0-1 0,-1 0 0,-1 0 0,0 0 0,-1 0-1,0 0 1,-1-1 0,0 1 0,-1 0 0,0 0 0,-2-5-341,3 14 7,0-1-1,0 1 1,-1 0 0,1 0 0,-1 0 0,0 0 0,1 0 0,-2 0 0,1 0-1,0 0 1,0 0 0,-1 0 0,0 1 0,1-1 0,-1 1 0,0-1 0,0 1 0,-1-1-1,1 1 1,0 0 0,-1 0 0,1 0 0,-1 1 0,0-1 0,1 1 0,-1-1-1,0 1 1,0 0 0,0 0 0,0 0 0,0 0 0,0 1 0,0-1 0,-1 1-1,1 0 1,0 0 0,0 0 0,0 0 0,0 0 0,-1 1 0,1-1 0,0 1-1,0 0 1,0 0 0,0 0 0,0 1 0,1-1 0,-1 1 0,0-1 0,1 1 0,-1 0-1,0 1-6,-10 3-97,0 2-1,1 0 0,0 0 1,1 1-1,0 1 0,0 0 1,1 0-1,0 1 1,1 0-1,0 1 0,1 0 1,0 0-1,1 1 0,1 0 1,-1 0-1,2 1 0,0-1 1,1 1-1,0 0 0,1 1 1,1-1-1,0 1 0,1-1 1,1 9 97,1-17-180,1 1 1,0 0-1,0-1 1,0 1 0,1-1-1,0 0 1,1 0-1,-1 0 1,1-1-1,0 1 1,0-1 0,1 0-1,0 0 1,0 0-1,0 0 1,0-1-1,1 0 1,0 0-1,0-1 1,0 0 0,0 0-1,0 0 1,0 0-1,1-1 1,0 0-1,-1-1 1,1 1-1,4-1 180,7 2-22,0-1 0,1-1-1,0-1 1,-1 0 0,1-1 0,-1-1-1,0-1 1,0-1 0,0 0-1,4-2 23,6-9 420,0 0 0,-2-1 0,0-2 0,-1-1 0,-1 0 0,0-2 0,-2-1 0,0-1 0,-2 0 0,-1-2 0,0 0 0,-2-2 0,-1 1 0,-1-2-1,5-14-419,45-120 1538,-65 161-1537,1 0 0,-1 1 0,1-1 1,-1 0-1,1 0 0,-1 1 0,1-1 0,-1 0 0,0 0 0,0 0 1,1 0-1,-1 1 0,0-1 0,0 0 0,0 0 0,0 0 1,0 0-1,0 0 0,0 0 0,0 1 0,0-1 0,-1 0 0,1 0 1,0 0-1,-1 0 0,1 0 0,0 1 0,-1-1 0,1 0 1,-1 0-1,1 1 0,-1-1 0,1 0 0,-1 1 0,0-1 0,1 1 1,-1-1-1,0 0 0,1 1 0,-1 0 0,0-1 0,0 1 0,0-1 1,1 1-1,-1 0 0,0 0 0,0-1 0,0 1 0,0 0 1,0 0-1,0 0-1,-3 5-4,0 1 0,0-1 0,1 1 1,0 0-1,0 0 0,1 1 0,-1-1 1,1 0-1,0 1 0,1-1 0,0 1 0,0 0 1,0-1-1,1 1 0,0 0 0,0 0 1,1 4 3,3 15-338,0-1 1,1 1-1,2-1 0,1 0 1,0 0-1,2-1 1,1 0-1,1-1 1,1 0-1,1-1 1,6 7 337,1 6-611,-20-34 605,0-1 3,0 1 0,-1-1-1,1 1 1,0 0 0,0-1 0,0 1 0,-1 0-1,1-1 1,0 1 0,-1 0 0,1 0-1,-1 0 1,1 0 0,-1 0 0,1 0-1,-1 0 1,0 0 0,1 0 0,-1 0-1,0 0 1,0 0 0,0 0 0,1 0-1,-1 0 1,0 0 0,-1 0 0,1 0-1,0 0 1,0 0 0,0 0 0,-1 0-1,1 0 1,0 0 0,-1 0 0,1 0-1,-1 0 1,1-1 0,-1 1 0,1 0-1,-1 0 1,0 0 0,1 0 0,-1-1-1,0 1 1,0 0 0,0-1 0,1 1-1,-1-1 1,0 1 0,0-1 0,-1 1 3,-19 1 83,-1-1 0,0-1 1,1-1-1,-1-1 0,1-1 0,-1 0 1,-11-5-84,-21-2 4,0-2-1147,64 3-2727,8 1-593,5 0-2071</inkml:trace>
  <inkml:trace contextRef="#ctx0" brushRef="#br0" timeOffset="832.563">2266 108 12940,'2'-70'3289,"-2"48"88,1 6 3410,-21 242-5949,6 175-2482,26-294-4457,16-44-2335,-11-45 5458</inkml:trace>
  <inkml:trace contextRef="#ctx0" brushRef="#br0" timeOffset="1006.11">2234 507 6822,'-4'-16'2867,"-23"-77"2685,31 72 284,34 13-3984,-24 7-1655,289-16 105,-173 17-5252,-92 0 1953,-26 0-1882</inkml:trace>
  <inkml:trace contextRef="#ctx0" brushRef="#br0" timeOffset="1212.408">446 1224 11627,'0'0'6566,"0"0"-5317,0 0-1153,111 40 1058,-22-51-514,17-9-512,23 0 32,18-5 65,11 1-225,3 3 160,0 2-160,-13 5-128,-13 1-1890,-17 4-1730,-28 1-1184</inkml:trace>
  <inkml:trace contextRef="#ctx0" brushRef="#br0" timeOffset="1510.253">557 1459 19699,'0'0'1441,"0"0"-896,0 0-353,76-2 224,-6-9-224,26-6 65,22 1 575,21-3-447,21-2-225,13 0-32,8-1-64,-1 2 32,-8-1-96,-16 1-512,-12 4-577,-22 0-961,-18 0-1185,-29 1-2595</inkml:trace>
  <inkml:trace contextRef="#ctx0" brushRef="#br1" timeOffset="52561.667">1375 1396 20788,'0'0'2530,"0"0"-1313,0 0 257,0 0 127,0 0-864,10 79-129,-6-9-95,2 13-193,1 4-256,2 7-64,-2-5-320,5 4-545,4-4-768,2-2-1859,5-1-63,3-10-673,-5-13-5253</inkml:trace>
  <inkml:trace contextRef="#ctx0" brushRef="#br1" timeOffset="52798.172">1404 2361 12876,'-18'-17'3513,"-61"-52"-1527,72 62-1572,-1 1 0,0 0 0,0 0 1,0 0-1,-1 1 0,0 0 1,0 1-1,0 0 0,-1 0 0,1 1 1,-1 0-1,0 1 0,0 0 0,0 0 1,-6 1-415,17 1 28,-1 1 1,0-1-1,0 0 0,1 0 1,-1 1-1,0-1 1,0 0-1,0 1 1,0-1-1,1 0 1,-1 1-1,0-1 1,0 1-1,0-1 0,0 0 1,0 1-1,0-1 1,0 0-1,0 1 1,0-1-1,0 1 1,0-1-1,0 0 1,0 1-1,0-1 1,0 0-1,0 1 0,-1-1 1,1 1-1,0-1 1,0 0-1,0 1 1,0-1-1,-1 0 1,1 0-1,0 1 1,0-1-1,-1 0 0,1 1 1,0-1-1,-1 0 1,1 0-1,0 0 1,-1 1-1,1-1 1,0 0-1,-1 0 1,1 0-1,-1 0 1,1 0-1,0 0 0,-1 0 1,1 0-1,0 0 1,-1 0-1,1 0 1,-1 0-1,1 0 1,0 0-1,-1 0 1,1 0-1,0 0 0,-1 0 1,1 0-1,0 0 1,-1-1-1,1 1 1,0 0-1,-1 0 1,1-1-29,22 21 218,7-8-181,1-1-1,0-1 1,1-1 0,0-2 0,0-1 0,1-2 0,-1 0-1,1-3 1,0 0 0,21-4-37,-19 4 143,0-1 1,0-2-1,0-2 1,0-1-1,0-2 1,-1-1-1,0-1 0,-1-2 1,0-1-1,0-2 1,-1-1-1,-1-1 1,-1-1-1,0-2 0,0-2-143,-22 13 72,0 1 0,0-1-1,0 0 1,-1 0 0,-1-1-1,1 0 1,-1 0 0,-1 0-1,1 0 1,-2-1-1,1 0 1,-2 0 0,1 0-1,-1-2-71,-1 7 9,0 0 0,-1-1 0,0 1 0,0 0 0,0 0 0,-1 0 0,1-1 0,-1 1 0,-1 0 0,1 0 0,-1 0 0,0 0 0,0 1 0,0-1 0,0 0 0,-1 1 0,0-1 0,0 1 0,0 0 0,-1 0 0,1 0 0,-1 1 0,0-1 0,0 1 0,0 0 0,0 0 0,-1 0 0,-2-1-9,1 1-197,0 1 1,-1 0-1,1-1 1,-1 2-1,1-1 0,-1 1 1,1 0-1,-1 0 1,0 1-1,1 0 1,-1 0-1,0 1 0,-6 1 197,-79 33-8697,46-2-1687</inkml:trace>
  <inkml:trace contextRef="#ctx0" brushRef="#br1" timeOffset="53285.309">386 4305 9225,'0'0'5263,"0"0"-1862,0 0-897,0 0-257,0 0-555,0 0-757,0 0-551,0 9-149,0-6-225,0 1-1,0 0 1,1 0 0,-1 0-1,1 0 1,0-1 0,0 1-1,0 0 1,1-1 0,-1 1 0,1-1-1,0 0 1,0 1 0,0-1-1,0 0 1,1 0 0,-1 0 0,1 0-1,0-1 1,0 1 0,0-1-1,1 2-9,5 0 27,-1 1 0,1-1 0,0 0 0,0-1 0,0 0-1,0-1 1,0 1 0,1-2 0,-1 0 0,1 0-1,0 0 1,-1-1 0,1-1 0,-1 1 0,1-2 0,-1 1-1,1-1 1,-1-1 0,0 0 0,0 0 0,0-1 0,0 0-1,-1 0 1,0-1 0,1 0 0,-2 0 0,1-1 0,-1 0-1,0-1 1,0 0 0,0 0 0,-1 0 0,0 0 0,-1-1-1,1 0 1,-2-1 0,1 1 0,-1-1 0,0-2-27,-2 7 100,-2-1-1,1 1 1,0-1 0,-1 1 0,0-1 0,0 0-1,0 1 1,-1-1 0,0 1 0,1 0 0,-2-1 0,1 1-1,0-1 1,-1 1 0,0 0 0,0 0 0,0 0-1,0 0 1,-1 0 0,1 1 0,-1-1 0,0 1 0,0-1-1,-1 1 1,1 0 0,-1 1 0,1-1 0,-1 0 0,0 1-1,0 0 1,0 0 0,0 0 0,0 0 0,-1 1-100,-3-2-24,0 0 0,1 1 0,-1 0 0,0 0 1,0 1-1,0 0 0,0 1 0,0-1 0,0 2 0,0-1 1,0 1-1,0 0 0,0 1 0,0 0 0,0 0 1,1 0-1,-1 1 0,1 0 0,-2 2 24,2 0-251,0 0 0,0 0 0,0 0 0,1 1 1,0 1-1,0-1 0,1 1 0,-1-1 0,1 2 0,1-1 0,-1 0 0,2 1 0,-3 6 251,-8 69-8071,18-47 1008</inkml:trace>
  <inkml:trace contextRef="#ctx0" brushRef="#br1" timeOffset="53502.376">1102 3982 18417,'-33'-146'7015,"15"110"-2269,21 77-4683,2-1 0,2 1 0,1-1 0,3-1 0,14 38-63,77 201-2380,-29-96-4587,-47-116 2626,-1-8-933</inkml:trace>
  <inkml:trace contextRef="#ctx0" brushRef="#br1" timeOffset="53720.967">1235 4451 6887,'-16'-44'2485,"-67"-219"7713,70 215-9079,3 0-1,2-2 1,2 1-1,1-25-1118,3 65 59,1 0 0,0 0-1,1 0 1,0 0 0,0 0-1,1 0 1,0 1 0,1-1 0,0 0-1,0 0 1,1 1 0,0-1-1,0 1 1,1 0 0,0 0 0,1 0-1,-1 0 1,2 1 0,-1 0 0,1 0-1,0 0 1,0 1 0,1 0-1,0 0 1,0 0 0,0 1 0,1 0-1,4-2-58,-4 5 2,1 0-1,-1 0 1,1 0-1,-1 1 1,1 0 0,-1 1-1,1 0 1,-1 0-1,1 1 1,0 0-1,-1 0 1,0 1-1,1 0 1,-1 1-1,0 0 1,0 0 0,0 1-1,-1 0 1,1 0-1,-1 0 1,0 1-1,0 0 1,0 1-1,-1 0 1,0 0-1,0 0 1,0 1 0,-1-1-1,0 1 1,-1 1-1,1-1 1,-1 1-1,-1-1 1,1 1-1,-1 0 1,-1 1-1,1-1 1,0 5-2,-2 3-97,-1 0 0,0 0 0,-1 0 0,0 0 0,-1-1 1,-1 1-1,-1-1 0,0 1 0,-1-1 0,-1 0 0,0-1 0,-1 1 0,0-1 0,-1-1 0,-1 0 1,0 0-1,-1 0 0,0-1 0,-1 0 0,0-1 0,-7 4 97,6-5-509,0-1 0,0 0 1,-1-2-1,0 1 0,0-1 0,-1-1 0,1 0 1,-1-1-1,-3 0 509,2-2-3684,7-3-1515</inkml:trace>
  <inkml:trace contextRef="#ctx0" brushRef="#br1" timeOffset="54006.179">1679 3773 10922,'0'0'2755,"0"0"-385,0 0-181,0 0-459,10 12-604,-3-3-957,-3-5-95,0 1 0,0 0 1,0 0-1,-1 0 0,0 0 0,0 1 0,0 0 1,-1-1-1,1 1 0,-1 0 0,-1 0 0,1 0 0,-1 0 1,0 0-1,-1 0 0,1 5-74,-10 217 486,10-221-509,0 0 0,1-1 0,-1 1 0,1-1 0,1 1 0,-1-1 0,1 0 0,0 1-1,1-1 1,-1-1 0,1 1 0,0-1 0,1 1 0,-1-1 0,1 0 0,1-1 23,-5-4 18,1-1-1,0 0 0,0 0 0,-1 0 0,1 0 0,-1-1 0,1 1 1,-1 0-1,0-1 0,1 1 0,-1-1 0,0 1 0,0-1 1,0 0-1,0 1 0,0-1 0,0 0 0,0 0 0,-1 0 1,1 0-1,-1 1 0,0-1 0,1 0 0,-1 0 0,0 0 1,0 0-1,0 0 0,0 0 0,0 0 0,-1 0 0,1 0 1,0 0-1,-1 0 0,0 0 0,1 1 0,-1-1-17,1-3 226,-28-215 5673,25 189-5724,1 0 0,1 1 0,2-1 0,1 0 0,3-10-175,-4 35-39,0-1 0,0 1 0,1 0 0,0 0 0,0 0 0,0-1 0,1 2-1,0-1 1,0 0 0,0 1 0,1-1 0,0 1 0,0 0 0,0 0 0,1 1 0,-1-1 0,1 1 0,0 0 0,1 0-1,-1 1 1,1-1 0,-1 1 0,1 0 0,0 1 0,0 0 0,0 0 0,0 0 0,5-1 39,53 3-3229,-22 10-1747,-5 1-1943</inkml:trace>
  <inkml:trace contextRef="#ctx0" brushRef="#br1" timeOffset="55183.331">2140 3699 16752,'0'0'3352,"0"0"-1259,0 0-86,0 0-197,0 0-956,0 0-528,0 0-198,-6 16-48,-14 52-53,19-64-30,1-1 1,0 1 0,1 0-1,-1-1 1,1 1-1,-1-1 1,1 1 0,0-1-1,1 1 1,-1-1 0,0 1-1,1-1 1,0 0-1,0 0 1,0 0 0,0 0-1,0 0 1,1 0 0,-1-1-1,1 1 1,0-1 0,2 3 2,1 0-34,0 0-1,0 0 1,1 0-1,-1-1 0,1 1 0,0-2 1,0 1-1,0-1 0,1 0 0,-1-1 1,1 1-1,-1-1 0,1-1 0,0 0 0,0 0 1,0 0-1,0-1 0,0 0 0,-1-1 1,1 0-1,0 0 0,0 0 0,0-1 1,-1-1-1,1 1 0,-1-1 0,0 0 0,0-1 1,0 0-1,0 0 0,0 0 0,-1-1 1,0 0-1,0 0 0,0 0 0,-1-1 1,0 0-1,0 0 0,0-1 0,3-5 35,2-4 253,-2 0-1,0-1 1,0 1-1,-2-2 1,0 1 0,-1-1-1,-1 0 1,0 0-1,-2 0 1,0 0-1,-1 0 1,0-1-1,-3-13-252,2 27 3,0 0-1,0 1 1,-1-1-1,0 1 0,1-1 1,-2 0-1,1 1 1,0 0-1,-1-1 1,0 1-1,0 0 0,0 0 1,-1 0-1,1 0 1,-1 0-1,0 1 0,0-1 1,0 1-1,-1 0 1,1 0-1,-1 0 1,0 0-1,0 0 0,0 1 1,0 0-1,0 0 1,0 0-1,0 0 0,-1 1 1,1-1-1,-1 1 1,1 0-1,-1 1 1,0-1-1,1 1 0,-1 0 1,0 0-1,1 0 1,-1 1-1,1 0 0,-1 0 1,1 0-1,-1 0 1,1 1-1,-1-1 1,1 1-1,0 0 0,0 0 1,0 1-1,0-1 1,0 1-1,1 0 1,-4 3-4,-1 4-30,0 1-1,1 0 0,0 0 1,1 1-1,0 0 0,1 0 0,0 0 1,1 0-1,0 1 0,1 0 1,1 0-1,0 0 0,0 0 0,2 0 1,-1 4 31,2 15-489,0-1 0,3 1 0,0-1 0,2 0 0,8 26 489,-12-48-223,0 1 0,0-1 0,1 0 0,0 0 0,1-1 0,0 1 1,0-1-1,1 0 0,0 0 0,0 0 0,1 0 0,0-1 0,1 0 0,-1 0 0,1-1 0,0 0 0,1 0 0,0-1 0,0 0 0,0 0 0,0 0 0,1-1 0,0-1 0,-1 0 0,1 0 0,1 0 223,11 0 94,0-1 0,0 0 0,1-2 0,-1 0 0,0-2 0,0 0 0,0-1 0,0-1 0,-1-1 0,1-1 0,-1-1 0,-1-1 0,1 0 0,-1-2 0,-1 0 0,0-1 0,16-12-94,-9 3 486,0 0-1,-2-2 0,0 0 0,-1-1 0,-2-2 0,0 0 0,-2-1 0,0-1 0,-2-1 0,-1 0 0,5-17-485,-11 26 219,-1 0-1,-1 0 1,0 0-1,-2-1 0,0 0 1,-2 0-1,0 0 1,-1-1-1,-1 1 0,-1-1 1,-1-14-219,0 30 8,-1 1 1,1 0 0,0-1-1,-1 1 1,0 0-1,0 0 1,0 0 0,0 0-1,-1 1 1,0-1-1,0 1 1,0-1 0,0 1-1,0 0 1,0 0-1,-1 0 1,0 1 0,1-1-1,-1 1 1,0 0-1,0 0 1,0 0 0,-1 0-1,1 1 1,0 0-1,-1 0 1,1 0 0,0 0-1,-1 1 1,1 0-1,-3 0-8,-6-1 15,0 2-1,1-1 1,-1 2-1,0 0 1,1 0-1,-1 1 0,1 1 1,0 0-1,0 1 1,-8 4-15,2 2-3,0 1 0,1 1 0,0 1 0,1 0 0,0 1-1,1 0 1,1 2 0,1 0 0,0 0 0,1 1 0,1 1 0,1 0 0,0 0 0,2 1 0,0 0 0,1 0 0,1 1 0,1 0 0,1 0 0,1 1 0,-1 16 3,4-31-54,-1 0 0,1 0 0,0 0 0,0 1 0,1-1 0,0 0 0,0 0 0,0 0 0,1 0 1,0-1-1,1 1 0,0 0 0,0-1 0,0 1 0,0-1 0,1 0 0,0 0 0,1-1 0,-1 1 0,1-1 0,0 0 1,1 0-1,-1-1 0,1 1 0,0-1 0,0 0 0,0-1 0,0 0 0,1 0 0,4 2 54,4-2-29,1 0-1,-1-1 1,1-1-1,-1-1 1,1 0 0,0 0-1,-1-2 1,1 0-1,-1-1 1,0 0-1,0-2 1,0 1-1,-1-2 1,1 0 0,-1-1-1,0 0 1,-1-1-1,0 0 1,0-2-1,-1 1 1,0-1-1,-1-1 1,0 0-1,0-1 1,-1 0 0,-1 0-1,0-1 1,-1 0-1,0-1 1,-1 0-1,3-10 30,-1 1 123,-2 0-1,0-1 1,-2 0-1,-1 0 1,-1 0-1,0-1 1,-2 1-1,-1-1 1,-1 1-1,-1 0 1,-1-1-1,-2 1 1,0 0-1,-1 1 1,-2-1-1,0 1 1,-1 1-1,-4-5-122,1 0 76,-1 1 1,-2 1-1,0 0 0,-2 1 0,0 1 1,-2 0-1,-20-18-76,40 42 5,-1-1 1,0 1 0,0 0-1,0-1 1,-1 1-1,1 0 1,0-1-1,0 1 1,0 0-1,0-1 1,-1 1 0,1-1-1,0 1 1,0 0-1,-1-1 1,1 1-1,0-1 1,-1 1-1,1-1 1,-1 1 0,1-1-1,-1 0 1,1 1-1,-1-1 1,1 1-1,-1-1 1,1 0-1,-1 1 1,0-1 0,1 0-1,-1 0 1,1 0-1,-1 1 1,0-1-1,1 0 1,-1 0-1,0 0 1,1 0-1,-1 0 1,1 0 0,-1 0-1,0 0 1,1 0-1,-1 0 1,0-1-1,1 1 1,-1 0-1,1 0 1,-1-1 0,0 1-1,1 0 1,-1-1-1,1 1 1,-1 0-1,1-1 1,-1 1-1,1-1 1,-1 1 0,1-1-1,0 1 1,-1-1-1,1 1 1,0-1-1,-1 1 1,1-1-1,0 0 1,-1 0-6,12 52 34,99 154-14,-68-137-67,-17-26-49,7 16-377,3-1 1,3-2 0,2-2-1,37 39 473,-15-49-1055,-61-42 1036,1 0 0,-1 0 0,1-1-1,0 1 1,-1-1 0,1 1 0,0-1 0,-1 0-1,1 1 1,0-1 0,0 0 0,-1 0-1,1 0 1,0 0 0,0-1 0,-1 1 0,1 0-1,0-1 1,-1 1 0,1-1 0,0 0-1,-1 1 1,1-1 0,-1 0 0,1 0 0,-1 0-1,0 0 1,1 0 0,-1-1 0,0 1-1,0 0 1,0 0 0,0-1 0,0 1 0,0-1-1,0 1 1,0-1 0,0 1 0,0-2 19,2-10 36,0 0 0,-1 0 0,0 0 0,-1 0 0,0 0 1,-1 0-1,0 0 0,-2-8-36,0 0 186,-55-338 3017,93 473-2813,-28-89-490,1 0 1,1-1-1,1 0 1,1-1 0,1 0-1,1-1 1,8 8 99,-14-19-596,1-2 0,0 1 0,0-2-1,1 1 1,0-1 0,0 0 0,1-1 0,0 0 0,1-1 0,3 1 596,2-2-2794,-4-4-2148,-1-1-2062</inkml:trace>
  <inkml:trace contextRef="#ctx0" brushRef="#br1" timeOffset="55716.166">3938 2791 18962,'0'0'3764,"-5"-13"-994,-18-42-453,22 54-2261,1 0-1,-1 1 1,1-1-1,-1 0 1,0 0-1,1 0 1,-1 1 0,0-1-1,0 0 1,1 0-1,-1 1 1,0-1-1,0 1 1,0-1 0,0 1-1,0-1 1,0 1-1,0 0 1,0-1-1,0 1 1,0 0-1,0 0 1,0 0 0,0 0-1,0 0 1,0 0-1,0 0 1,0 0-1,0 0 1,0 0 0,0 0-1,0 1 1,0-1-1,0 1 1,0-1-1,0 0 1,0 1 0,0-1-1,0 1 1,0 0-1,0-1 1,1 1-1,-1 0 1,0 0-56,0 0 16,-9 7 4,0 1 1,1 0-1,1 0 1,-1 1-1,1 1 0,1-1 1,0 1-1,1 0 1,-3 6-21,1-3 13,-5 9-1,1 0 0,2 1 0,0 0 0,1 1 0,1 0 0,2 0 0,0 1 0,2 0 0,1 0 0,1 7-12,1-20-81,1-1 0,0 1 0,1-1 0,1 1-1,0-1 1,1 0 0,0 0 0,1 0 0,0 0 0,0-1 0,2 0-1,-1 0 1,2 0 0,-1 0 0,1-1 0,1 0 0,0 0 0,0-1-1,1 0 1,0-1 0,1 0 0,5 4 81,2-2-177,1-1 1,0-1-1,1 0 1,0-1-1,0-1 1,1-1-1,-1-1 1,1 0-1,0-1 0,0-2 1,0 0-1,1-1 1,-1-1-1,15-3 177,-21 3-28,0-2 0,-1 0 0,1 0-1,-1-1 1,1-1 0,-1 0 0,0-1 0,-1 0-1,1-1 1,-2-1 0,1 0 0,-1 0-1,0-1 1,0-1 0,-1 0 0,-1 0 0,1-1-1,-2 0 1,0 0 0,0-1 0,-1 0-1,0-1 1,-1 1 0,-1-1 0,0 0 0,0-1-1,-1 1 1,-1-4 28,5-23 453,-2-1-1,-2 1 1,-1-1-1,-3 0 1,-1 1 0,-1-1-1,-3 0 1,-2 1-1,-7-24-452,12 48 196,-2 1 0,0 0 0,0 0 0,-2 1 0,0-1 0,0 1 0,-2 0 0,1 1 0,-2 0 0,-2-3-196,10 15 21,0 1 0,0-1 0,-1 0 1,1 1-1,0-1 0,0 1 0,-1 0 1,1-1-1,0 1 0,-1 0 0,1 0 1,0 0-1,-1 0 0,1 0 0,0 0 1,-1 0-1,1 0 0,0 1 0,0-1 1,-1 1-1,1-1 0,0 1 0,0-1 1,-1 1-1,1-1 0,0 1 0,0 0 1,0 0-1,0 0 0,0-1 1,0 1-1,0 0 0,0 0 0,1 0 1,-1 1-1,0-1 0,0 0 0,1 0 1,-1 0-1,1 0 0,-1 1 0,1-1 1,0 0-1,-1 1 0,1-1 0,0 0 1,0 0-1,0 1 0,0-1 0,0 0 1,0 1-1,0-1 0,0 0 0,1 1 1,-1-1-1,1 1-21,-7 33 0,2 0 0,2-1 0,1 1 0,2 0 0,1 0 0,2 0 0,1 0 0,2-1 0,1 0 0,1 0 0,3-1 0,3 6 0,106 225-6897,-76-207-3545,-24-39 2413</inkml:trace>
  <inkml:trace contextRef="#ctx0" brushRef="#br1" timeOffset="55995.416">4305 2982 11147,'0'0'2594,"3"-86"-224,10 63-192,7 1-608,4 1-705,8 5-449,-2-1-288,2 4-128,0-1 0,-3 2-448,-5 7-545,-6-1-1057,-5 6-2691,-10 0-4131</inkml:trace>
  <inkml:trace contextRef="#ctx0" brushRef="#br1" timeOffset="56263.442">3350 2859 17264,'0'0'5029,"0"0"-2915,0 0-705,0 0-800,0 0-609,0 0-512,0 0-1570,0 0-1986,0 0-4773</inkml:trace>
  <inkml:trace contextRef="#ctx0" brushRef="#br1" timeOffset="56533.238">5196 2329 13517,'0'0'4206,"0"0"-1398,0 0-400,0 0 58,-14-3-805,12 2-1611,-1 0-6,1 0 0,-1 0 0,0 0 0,0 0 0,1 0 0,-1 1 0,0-1 0,0 1 0,0 0 0,0 0 0,0 0 0,1 0 0,-1 1 0,0-1 1,0 1-1,0-1 0,1 1 0,-1 0 0,0 0 0,1 1 0,-1-1 0,0 0 0,1 1 0,0-1 0,-1 1 0,1 0 0,0 0 0,0 0 0,0 0 0,0 0 1,0 0-1,1 1 0,-1-1 0,1 1 0,-1-1 0,1 1 0,0-1 0,0 2-44,-12 24 48,2 1 1,0 0-1,2 1 0,2 0 1,1 1-1,1-1 1,1 1-1,2 0 0,1 0 1,2 0-1,0 0 0,3 0 1,0-1-1,2 1 1,1-1-1,2 2-48,-5-20-346,1 0 1,0 0-1,0 0 1,1-1-1,0 0 1,1 0-1,1 0 0,0-1 1,0 0-1,1-1 1,0 0-1,0 0 1,1-1-1,0 0 0,1-1 1,0 0-1,0 0 1,0-2-1,1 1 1,0-1-1,0-1 0,0 0 1,0-1-1,1 0 1,0-1-1,-1 0 1,1-1-1,0-1 0,0 0 1,12-1 345,87-39-5504,-64 16 812</inkml:trace>
  <inkml:trace contextRef="#ctx0" brushRef="#br1" timeOffset="56720.019">5677 2462 10570,'-25'-173'6321,"22"157"-5369,3-61 5564,2 76-6369,1-1 0,-1 1 0,1-1 1,-1 1-1,1 0 0,0 0 0,-1 0 0,1 1 0,0-1 0,0 0 0,-1 1 1,1 0-1,0 0 0,0 0 0,0 0 0,0 0 0,-1 1 0,1-1 0,0 1 1,0-1-1,-1 1 0,1 0 0,0 0 0,-1 1 0,2 0-147,23 9 254,-1 2 1,0 1-1,-1 1 0,-1 1 0,0 1 1,-1 1-1,-1 1 0,10 12-254,-13-13 48,-2 0-1,0 1 0,-1 1 1,-2 1-1,0 0 0,0 1 1,-2 0-1,-1 1 1,8 24-48,-14-34-65,-1 1 0,-1 0 1,0-1-1,-1 2 1,0-1-1,-1 0 0,0 0 1,-2 0-1,0 1 0,0-1 1,-1 0-1,-1 0 1,0 0-1,-1-1 0,0 1 1,-1-1-1,-1 0 0,-4 7 65,-6 5-715,-1 0-1,-1-1 0,-1 0 0,-1-2 0,-1 0 0,-13 8 716,-80 64-6675,42-39-767</inkml:trace>
  <inkml:trace contextRef="#ctx0" brushRef="#br1" timeOffset="56901.915">4165 4188 24503,'0'0'1954,"124"-26"-1602,-32-19-256,17-7 33,8-7 31,7-6-128,4-6 0,5-4-32,-7 0-160,-4 2-481,-15 9-704,-13 14-897,-23 10-1154,-22 15-3298</inkml:trace>
  <inkml:trace contextRef="#ctx0" brushRef="#br1" timeOffset="57091.626">4319 4421 20083,'90'0'1602,"15"-41"-1442,15-9-96,7-7 352,4-8 545,-1-2-192,8 0 608,-10-3-576,-1 4-289,-8 4-95,-13 6-257,-13 11-160,-22 6-160,-22 15-929,-28 15-1442,-26 13-1376,-33 21-3781</inkml:trace>
  <inkml:trace contextRef="#ctx0" brushRef="#br2" timeOffset="112941.493">553 6949 16367,'-4'-14'177,"-18"-75"362,14 70 1797,10 37-396,8 13-1996,1 0-1,2 0 1,1-1 0,2-1 0,1 0 0,1-1-1,1-1 1,1-1 0,2-1 0,0 0 0,2-2-1,1-1 1,0-1 0,2-1 0,0-1 0,1-1-1,13 5 57,-31-18 73,0 0 0,0 0 0,1-1 0,0 0 0,0-1 0,0 0 0,0 0 0,1-2 0,-1 1 0,0-1 0,1-1 0,-1 0 0,1-1 0,-1 0 0,0-1 0,1 0 0,-1-1 0,0 0 0,0 0-1,0-1 1,-1-1 0,0 0 0,0 0 0,0-1 0,0-1 0,-1 1 0,0-1 0,0-1 0,-1 0 0,0 0 0,0 0 0,-1-1 0,5-8-73,-6-1 179,-1-1 1,0 1-1,-2-1 0,0 0 0,-1 0 1,-1 0-1,-1 0 0,0-1 1,-2 1-1,0 0 0,-1 0 1,-1 1-1,-1-1 0,0 1 1,-2 0-1,0 0 0,-8-15-179,5 6-257,-2 0 0,0 1 0,-2 0 0,-1 1 1,-1 0-1,-1 1 0,-1 1 0,-4-3 257,-1 10-3003,5 12-5125,14 6-445</inkml:trace>
  <inkml:trace contextRef="#ctx0" brushRef="#br2" timeOffset="113333.875">1691 6561 13869,'0'0'2915,"-7"-14"-887,-22-45-143,11 35 1297,17 24-2371,1 2-192,42 119-336,-30-75-975,-1 0 1,-3 0-1,-1 1 0,-3 0 0,-1 45 692,-16-141 133,7 13 147,2 0 0,1 0 0,2-1 1,1 1-1,2 0 0,2-1 0,3-9-280,-4 30 68,0 0 0,2 1 0,0-1 0,1 1 0,1 0 0,0 0 0,0 1 0,2 0 0,0 0 0,0 1 1,2 0-1,-1 1 0,2 0 0,-1 1 0,2 0 0,-1 1 0,6-3-68,-13 9 32,1 0-1,0 1 1,0 0-1,0 0 1,0 0-1,0 1 1,1-1-1,-1 2 1,1-1-1,-1 1 1,1 0 0,0 0-1,-1 1 1,1-1-1,0 2 1,0-1-1,-1 1 1,1 0-1,0 0 1,-1 1-1,1 0 1,-1 0 0,0 0-1,1 1 1,-1 0-1,-1 0 1,1 1-1,0 0 1,-1 0-1,1 0 1,-1 1-1,-1-1 1,2 3-32,93 129-1948,-62-81-1651,2-1-3453,-17-29-912</inkml:trace>
  <inkml:trace contextRef="#ctx0" brushRef="#br2" timeOffset="113864.57">2661 5947 17328,'2'-184'5862,"-3"165"-4022,0 22-87,45 243-1625,-35-171-1716,-4 1-1,-2-1 1,-4 1 0,-6 19 1588,-19 30-7794,6-99 6964,18-26 975,0-1 0,1 1 0,-1 0 0,1-1-1,-1 1 1,0-1 0,1 0 0,0 1 0,-1-1 0,1 0-1,-1 0 1,1 0 0,0 0 0,0 0 0,-1 0-1,1-1 1,0 1 0,0 0 0,0 0 0,0-1-1,0 1 1,1-1 0,-1 1 0,0-1 0,1 1 0,-1-1-1,1 0-144,-10-20 982,1-1-1,1-1 0,1 1 0,1-1 0,2 0 0,0 0 1,1-1-1,2 1 0,0-1 0,2-7-981,-1 29 22,-1 1 0,1-1 0,0 1 0,0-1 0,0 0 0,0 1 0,1-1 0,-1 1 0,1-1-1,0 1 1,-1 0 0,1-1 0,0 1 0,0 0 0,1-1 0,-1 1 0,0 0 0,1 0 0,-1 0 0,1 0 0,0 0 0,0 1-1,-1-1 1,1 0 0,0 1 0,1-1 0,-1 1 0,0 0 0,0 0 0,1 0 0,-1 0 0,0 0 0,1 0 0,-1 0 0,1 1-1,-1-1 1,1 1 0,-1 0 0,1 0 0,-1 0 0,1 0 0,-1 0 0,1 1 0,-1-1 0,1 1 0,-1-1 0,1 2-22,158 114-502,-144-104 304,-11-5 23,1-1 0,1-1 0,-1 1 0,1-1 0,0 0 0,0-1-1,0 0 1,1 0 0,-1-1 0,1 0 0,0-1 0,0 1 0,0-2 0,0 1 0,7-1 175,-10-4 19,-1 1 1,1-1-1,-1 0 0,0-1 1,0 1-1,-1-1 1,1 0-1,-1 0 0,1-1 1,-1 1-1,-1-1 1,1 0-1,-1 0 1,1 0-1,-2 0 0,1-1 1,0 1-1,-1-1 1,0 0-1,-1 0 0,1 0 1,-1 0-20,7-27 574,-1 0-1,-1 0 1,-3-1 0,0 0 0,-2-12-574,3-29 345,-3 22 146,27 142 203,35 61-1936,-58-143 420,0 1 0,1 0 1,0-1-1,0 0 0,1 0 0,0-1 0,0 0 1,0 0-1,1-1 0,3 3 822,6-2-4100,-1-4-982</inkml:trace>
  <inkml:trace contextRef="#ctx0" brushRef="#br2" timeOffset="114116.774">3251 5606 10698,'-32'-91'3363,"4"72"-1793,4 2 416,11 10-321,-2 1-992,10 5-545,5 1-128,3 3 0,12 5-1409,4 4-1186,1 2-1377,2-1-4516</inkml:trace>
  <inkml:trace contextRef="#ctx0" brushRef="#br2" timeOffset="114699.109">3461 5730 14734,'0'0'3913,"0"0"-1206,0 0-658,0 0-554,0 0-827,0 0-295,5 14-63,31 127 15,-21-83-481,7 61-4567,-33-123 4312,7-9 645,1 0 0,0 0-1,1-1 1,0 1 0,2-1-1,-1 1 1,1-1 0,1 1-1,2-13-233,1 13 59,-1-1-1,2 0 0,0 1 0,0-1 1,1 1-1,1 1 0,0-1 0,1 1 1,0 1-1,1-1 0,0 1 0,1 1 1,0 0-1,0 0 0,1 1 0,1 0 1,-1 1-1,2 0 0,-1 1 1,1 1-1,0 0 0,0 0 0,0 1 1,1 1-1,0 0 0,0 1 0,0 1 1,0 0-1,0 1 0,1 0 0,-1 1 1,0 1-1,1 0 0,4 2-58,-4 1-528,0 2 0,0 0 0,0 0 0,-1 1 0,0 1 0,-1 0 1,0 1-1,0 1 0,0 0 0,-2 0 0,1 1 0,-1 1 0,-1 0 0,9 13 528,20 18-1337,-23-24-641,11 11-1117,-7-18-2162,-9-17 2476,-7-19 4803,-4 20-1370,6-118 10536,-6 91-10115,1-1 0,1 0 1,2 1-1,1-1 0,1 1 0,2 1 1,9-24-1074,-17 52 46,0-1-1,1 1 1,0 0 0,-1 0 0,1 0 0,0 0 0,0 0 0,0 0 0,0 0 0,1 0 0,-1 1 0,0-1 0,1 0 0,-1 1 0,1-1 0,0 1 0,0-1-1,-1 1 1,1 0 0,0 0 0,0 0 0,0 0 0,0 0 0,0 0 0,0 0 0,1 1 0,-1-1 0,0 1 0,0-1 0,0 1 0,1 0 0,-1 0 0,0 0-1,0 0 1,0 1 0,1-1 0,-1 0 0,2 2-46,4 4-19,1 0 1,-2 1-1,1 1 0,-1-1 0,0 1 0,0 1 1,-1-1-1,0 1 0,-1 0 0,0 0 0,2 6 19,10 15-113,115 198-5466,-132-226 5493,1-1-1,0 1 1,0 0-1,0-1 1,0 1-1,0 0 1,0-1-1,0 1 1,0-1-1,0 0 1,1 1-1,-1-1 1,1 0-1,-1 0 1,1 0-1,-1 0 1,1 0-1,0 0 1,-1 0-1,1-1 1,0 1-1,0 0 1,-1-1-1,1 0 1,0 1-1,0-1 1,0 0-1,0 0 1,0 0-1,0 0 1,-1 0-1,1-1 0,0 1 1,0 0-1,0-1 1,0 0-1,-1 1 1,1-1-1,0 0 87,4-12 140,-1 0 0,0-1-1,-1 1 1,-1-1 0,0 0-1,-1 0 1,0-1 0,-1 1-1,-1-2-139,7-46 1365,23-50 3194,-28 112-4496,-1-1 0,1 1 0,-1 0 0,1 0 0,-1 0 0,1-1 1,0 2-1,-1-1 0,1 0 0,-1 0 0,1 0 0,0 1 0,-1-1 1,1 1-1,-1-1 0,0 1 0,1 0 0,-1-1 0,1 1 0,-1 0 1,0 0-1,1 0 0,-1 0 0,0 0 0,0 0 0,0 1 0,0-1 1,0 0-1,0 0 0,0 1 0,-1-1 0,1 1 0,0-1 0,-1 1 1,1-1-1,0 2-63,-1-3 1,93 118-1234,-75-91-1753,-13-6-6440,-5-16 660</inkml:trace>
  <inkml:trace contextRef="#ctx0" brushRef="#br2" timeOffset="114949.678">4451 4977 16752,'0'0'2210,"0"0"-320,0 0 320,0 0-897,0 0-1089,0 0-224,0 0 0,50-33 0,-28 44-1473,-1 2-2147,-6-4-4707</inkml:trace>
  <inkml:trace contextRef="#ctx0" brushRef="#br2" timeOffset="115262.569">5392 4782 14125,'-6'-77'1271,"-11"25"4308,10 64-2024,7 25-3011,2 1-1,1-1 1,1 0 0,3 0 0,1 0-1,1-1 1,15 35-544,-12-30 118,11 40-487,48 140-823,-40-151-3169,6-3-3891,-21-43-1896</inkml:trace>
  <inkml:trace contextRef="#ctx0" brushRef="#br2" timeOffset="116207.73">5284 5106 12908,'0'0'833,"0"0"-513,0 0-90,0 0 181,18 2 203,125 8 779,-98-14-1300,0-2 0,-1-2 0,0-1 0,0-3 0,0-2-93,-34 11-121,0-1 0,0 0 1,0-1-1,0 0 0,-1 0 1,0-1-1,0 0 0,-1-1 1,0 0-1,0 0 0,0-1 1,-1 0-1,0 0 1,-1-1-1,3-4 121,-8 12-29,0-1 0,0 1 0,0-1 0,0 1 0,-1-1 0,1 0 0,0 0 0,-1 1 0,1-1 0,-1 0 0,0 0 0,1 0 0,-1 1 0,0-1 0,0 0 0,0 0 1,0 0-1,-1 0 0,1 1 0,0-1 0,-1 0 0,1 0 0,-1 1 0,0-1 0,1 0 0,-1 1 0,0-1 0,0 0 0,0 1 0,0-1 0,-1 1 0,1 0 0,0-1 0,0 1 0,-1 0 0,1 0 0,-1 0 0,1 0 0,-1 0 0,-1 0 29,1 0 1360,1 1 1302,17 9-2664,66 99 808,-81-106-758,0 0-1,0 1 0,0-1 0,1 0 0,-1 0 0,1 0 1,-1 0-1,1-1 0,0 1 0,-1 0 0,1-1 1,0 1-1,0-1 0,0 0 0,0 1 0,1-1 1,-1 0-1,0 0 0,0 0 0,1-1 0,-1 1 0,0-1 1,1 1-1,-1-1 0,1 0 0,-1 0 0,1 0 1,-1 0-1,0 0 0,1 0 0,-1-1 0,1 1 0,-1-1 1,0 0-1,1 0 0,-1 0 0,0 0 0,0 0 1,2-1-48,2-2 304,0-1 0,-1 1 0,0-1 0,0 0 0,0 0 0,-1 0 0,0-1 0,0 0 0,0 0 0,-1 0 0,0 0-1,0 0 1,2-6-304,-2-2 237,1 0 0,-2-1-1,0 0 1,-1 0-1,0 0 1,-1 1-1,-1-1 1,0 0-1,-1 0 1,-1 1-1,0-1 1,-1 1-1,-4-10-236,7 21 7,0 1 0,1 0 1,-1-1-1,0 1 0,0 0 0,-1 0 0,1 0 0,0 0 0,-1 0 0,1 0 0,-1 0 0,0 0 0,1 0 0,-1 1 0,0-1 0,0 1 0,0-1 0,0 1 0,-1 0 0,1 0 0,0 0 0,0 0 0,-1 0 0,1 0 0,-1 1 0,1-1 0,0 1 0,-1 0 0,1 0 1,-1 0-1,1 0 0,-1 0 0,1 0 0,-1 1 0,1-1 0,-1 1 0,1-1 0,0 1 0,-1 0 0,1 0 0,0 0 0,0 0 0,0 1 0,-1 0-7,-4 4-43,-1 0 0,2 1 0,-1 0 0,1 1 1,0-1-1,0 1 0,1 0 0,0 1 0,1-1 0,0 1 0,0 0 0,1 0 0,0 0 1,0 1-1,1-1 0,0 1 0,1-1 0,0 5 43,-1 11-611,1-1 1,2 1-1,0-1 0,2 1 1,0-1-1,6 19 611,-7-31-418,1-1 0,0 0 0,0 0 0,1 0 0,1-1 0,0 1 0,0-1 0,1 0 0,0-1 0,1 1 0,0-1 0,1 0 0,0-1 0,0 0 0,0 0 0,1-1 0,1 0-1,-1 0 1,1-1 0,0-1 0,0 1 0,1-2 0,8 4 418,-2-3 289,0 0-1,1-1 0,-1 0 0,1-2 1,0 0-1,0-1 0,0-1 1,0-1-1,0 0 0,-1-1 0,1-1 1,0-1-1,-1 0 0,0-1 0,0-1 1,0-1-1,-1 0 0,0-1 1,0-1-1,7-6-288,-5 4 390,-2-1 1,0 0-1,0-1 0,-2-1 1,1 0-1,-2-1 0,0-1 1,0 0-1,-2 0 1,0-1-1,-1-1 0,-1 0 1,0 0-1,-1-1 0,-2 0 1,1 0-1,-2-1 0,-1 0 1,0 1-1,-2-2 1,0 1-1,-1 0 0,-1 0 1,-2-10-391,2 24 6,-1 1 0,0-1 0,0 1 0,0-1 0,-1 1 0,1 0 0,-1 0 0,0 0 0,-1 0 0,1 0 0,-1 0 0,0 1 0,0-1 0,-1 1 0,1 0 0,-1 0 0,0 0 0,0 0 0,0 1 0,-1 0 0,1 0 0,-1 0 0,0 0 0,0 1 0,0-1 0,0 1 0,0 1 0,0-1 0,0 1 0,-1-1 0,1 2 0,-1-1 0,1 1 1,-1-1-1,1 1 0,-1 1 0,1-1 0,0 1 0,-6 1-6,1 5-10,-1 1 1,2-1-1,-1 2 1,1-1-1,0 1 1,1 1 0,0-1-1,0 1 1,1 1-1,1-1 1,0 1 0,0 1-1,1-1 1,0 1-1,1 0 1,1 0-1,-2 8 10,-2 10-317,1 0-1,2 0 1,1 0-1,1 1 0,2-1 1,2 14 317,-2-40-117,0-1 1,0 1-1,0 0 1,1-1-1,0 1 1,-1-1-1,1 1 1,0-1-1,1 1 1,-1-1 0,1 1-1,-1-1 1,1 0-1,0 0 1,0 0-1,0 0 1,1 0-1,-1-1 1,1 1-1,-1-1 1,1 1-1,0-1 1,0 0 0,0 0-1,0 0 1,1 0-1,-1-1 1,0 1-1,1-1 1,-1 0-1,1 0 1,-1 0-1,1-1 1,0 1-1,-1-1 1,1 0 0,0 0-1,-1 0 1,1 0-1,-1-1 1,1 1-1,0-1 1,-1 0-1,1 0 1,-1-1-1,0 1 1,1-1-1,-1 1 1,1-2 116,8-6 172,-1-1 0,0-1 0,-1 0 0,0 0 0,-1-1 0,0-1 1,-1 1-1,0-1 0,-1-1 0,-1 1 0,0-1 0,0 0 0,-1-2-172,42-193 3320,1-167 70,-52 479-3043,0-63-295,1 0-1,2 1 1,2-1-1,5 33-51,-4-59-14,1 1-1,1-1 0,0 1 1,0-1-1,2-1 0,0 1 0,0-1 1,1 0-1,1 0 0,0-1 0,1 0 1,0 0-1,1-1 0,9 8 15,-8-10-93,0 0-1,1-2 1,0 1-1,1-1 1,0-1 0,0 0-1,0-1 1,1 0-1,-1-1 1,1-1-1,0 0 1,0-1 0,1 0-1,-1-1 1,0-1-1,0 0 1,1-1-1,-1-1 1,0 0 0,0-1-1,0 0 1,0-1-1,-1-1 1,0 0 0,1 0-1,-2-2 1,1 0-1,-1 0 1,0-1-1,0 0 1,-1-1 0,0-1-1,-1 0 1,8-10 93,-13 15-30,-1 0 1,0-1 0,-1 0 0,1 0 0,-1 0-1,0 0 1,-1 0 0,0-1 0,0 1-1,0-1 1,-1 0 0,1 0 0,-2 1-1,1-1 1,-1 0 0,0 0 0,0 0 0,-1 0-1,0 1 1,0-1 0,-1 0 0,0 1-1,0-1 1,0 1 0,-1-1 0,0 1-1,0 0 1,-1 0 0,1 1 0,-1-1-1,0 1 1,-1 0 0,0 0 0,0 0 0,0 0-1,0 1 1,0 0 0,-1 0 0,0 0-1,0 1 1,0 0 0,-3-1 29,-8 2-884,-1 0 0,1 2-1,-1 0 1,1 1 0,0 1 0,-1 0 0,1 2 0,0 0 0,0 0 0,1 2-1,-1 0 1,1 1 0,0 0 0,-14 10 884,18-11-1005,-73 35-8220</inkml:trace>
  <inkml:trace contextRef="#ctx0" brushRef="#br2" timeOffset="116503.08">1552 8100 12492,'499'-285'518,"12"23"-1,44 8-517,1239-455 9506,-1051 432-8073,924-401 361,-1615 655-1874,42-18-881,-2-4 0,-1-4 0,18-17 961,-61 25-2189,-47 40 2054,0 0 0,-1 0 0,1 0 0,-1 0 0,1 0 0,-1 1 0,1-1 0,-1 0 0,1 0 0,-1 0 0,0 0 0,0 0 0,0-1 0,0 1 0,1 0 0,-1 0 0,0 0 0,-1 0-1,1 0 1,0 0 0,0 0 0,0 0 0,-1 0 0,1 0 0,0 0 0,-1 0 0,1 0 0,-1 0 0,1 1 0,-1-1 0,0 0 0,1 0 0,-1 0 0,0 1 0,1-1 0,-1 0 0,0 0 0,0 1 0,0-1 0,0 1 0,0-1 0,1 1 0,-1-1 0,0 1 0,0 0 0,0-1 0,0 1 0,0 0 0,0 0 0,0 0 0,-1 0 0,1 0 0,0 0 0,0 0 0,0 0 0,0 0 0,0 0 0,0 1 135,-48-3-6070</inkml:trace>
  <inkml:trace contextRef="#ctx0" brushRef="#br2" timeOffset="117033.386">8110 4006 17457,'0'0'64,"0"0"186,0 0 322,0 0 132,12 2-463,-1-1-160,-1 1 0,0 1 0,0 0 0,0 0 0,0 1 0,0 0 0,-1 1 0,0 0 0,0 1 0,0-1 0,1 3-81,38 26 73,1-3-1,2-1 1,0-3-1,2-1 1,2-4 0,-1-1-1,2-3 1,1-3 0,0-2-1,6-1-72,-52-9-76,0 0 1,0-1-1,0 0 1,1-1-1,-1 0 0,0-1 1,0 0-1,1-1 0,-1 0 1,0-1-1,0 0 1,0-1-1,0 0 0,-1 0 1,1-1-1,-1-1 0,0 0 1,0 0-1,0-1 1,-1 0-1,1-1 0,-2 0 1,1 0-1,4-6 76,-10 7-5,-1 1 0,0-1 0,0 0 0,0 0 0,-1 1 0,1-1 0,-1 0 0,-1-1 0,1 1 0,-1 0 0,0 0 0,-1 0 0,1 0 0,-1 0 1,0 0-1,-1 0 0,0 0 0,0 0 0,0 1 0,-2-5 5,-67-105 1423,-25 19 560,91 92-1846,0 1-1,0 0 0,0 0 0,0 0 1,0 1-1,-1-1 0,1 2 0,-1-1 1,0 0-1,1 1 0,-1 0 0,0 0 0,0 1 1,1 0-1,-1 0 0,0 0 0,0 0 1,0 1-1,1 0 0,-1 1 0,0-1 1,-2 2-137,-4 3 166,1 1 1,-1 0-1,1 1 1,1 1-1,0-1 1,0 2 0,0-1-1,1 1 1,1 1-1,-1 1-166,-73 96 480,4 3 0,4 7-480,-39 57 23,-189 228-3488,111-182-2055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07:37.34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5003 86 17072,'0'0'4869,"0"0"-4581,102-51-256,-71 51 288,-7 10-320,1 8-1153,-4 4-2466,-6-5-8521</inkml:trace>
  <inkml:trace contextRef="#ctx0" brushRef="#br0" timeOffset="-1462.193">3058 550 11467,'0'0'1681,"0"0"-127,-14-7 635,-92-40 2952,105 47-5077,0 0 1,1 0 0,-1 0 0,0 0 0,0 0 0,1 0 0,-1 0 0,0 0 0,0 0-1,1 0 1,-1 0 0,0-1 0,1 1 0,-1 0 0,0 0 0,1-1 0,-1 1 0,0-1-1,1 1 1,-1 0 0,0-1 0,1 1 0,-1-1 0,1 1 0,-1-1 0,1 0 0,-1 1-1,1-1 1,0 1 0,-1-1 0,1 0 0,0 0 0,-1 1 0,1-1 0,0 0 0,0 1-1,0-1 1,-1 0 0,1 0 0,0 1 0,0-1 0,0 0 0,0 0 0,0 1-1,1-1 1,-1 0 0,0 0 0,0 0-65,35-17 286,14 5-305,-1 1 0,1 2 0,51-2 19,-58 6-130,353-45-2149,-394 51 2273,0 1 0,0-1 0,0 0 0,0 0 0,0 0 0,0 1 0,0-1 0,0 0 0,-1 0 0,1 0 0,0-1 0,0 1-1,0 0 1,0 0 0,0 0 0,0-1 0,0 1 0,0 0 0,0-1 0,-1 1 0,1-1 0,0 1 0,0-1 0,0 0 0,-1 1 0,1-1 0,0 0 0,-1 1 0,1-1 0,-1 0 0,1 0 0,-1 1 0,1-1 0,-1 0 0,1 0 0,-1 0 0,0 0 0,1 0 0,-1 0 0,0 0 0,0 1 0,0-1 0,0 0 0,0 0 0,0 0 0,0 0 0,0 0 0,0 0 0,0 0 0,0 0 0,-1 0 0,1 0 0,0 0 0,-1 0 0,1 0 6,-13-4 292,1-1 0,-1 2 1,0 0-1,0 0 0,-1 1 0,1 1 1,-1 0-1,1 1 0,-1 0 1,0 1-1,1 1 0,-14 1-292,24 0 61,0-1-1,1 0 0,-1 1 1,0-1-1,0 1 1,1 0-1,-1 0 1,1 0-1,0 0 0,0 0 1,-1 1-1,1-1 1,1 1-1,-1-1 1,0 1-1,1 0 1,-1 0-1,1-1 0,0 1 1,0 0-1,0 0 1,0 0-1,0 1 1,1-1-1,-1 0 0,1 0 1,0 0-1,0 0 1,0 0-1,1 1 1,-1-1-1,1 3-60,-1 1 20,13 337 572,-13-318-763,12 188-2303,10-75-7185,-12-105 2916</inkml:trace>
  <inkml:trace contextRef="#ctx0" brushRef="#br0" timeOffset="-1166.023">3713 809 16079,'0'0'1671,"3"-13"155,11-41 368,-14 55-2122,0-1 0,1 1 0,-1-1 0,0 1 1,0-1-1,1 1 0,-1-1 0,0 0 0,0 1 0,1-1 0,-1 0 0,1 1 1,-1-1-1,0 0 0,1 1 0,-1-1 0,1 0 0,-1 0 0,0 0 1,1 1-1,-1-1 0,1 0 0,-1 0 0,1 0 0,-1 0 0,1 0 0,-1 0 1,1 0-1,-1 0 0,1 0 0,-1 0 0,1 0 0,-1 0 0,1 0 1,-1 0-1,1 0 0,-1-1 0,1 1 0,-1 0 0,1 0 0,-1-1 0,0 1 1,1 0-73,1 91-191,-5 0 0,-10 63 191,8-105-804,-1-39 396,3-36 501,0 1-90,1-1-1,2 0 1,1 0-1,1 1 1,1-1 0,1 1-1,1-1 1,1 1-1,2 1 1,0-1-1,2 1 1,0 1-1,2 0 1,0 0-1,2 1 1,0 1-1,2-1-2,-12 19-177,0-1-1,0 1 1,0 0-1,1 0 1,-1 0-1,1 0 1,0 1-1,0 0 0,0 0 1,0 0-1,0 0 1,0 1-1,0 0 1,0 0-1,3 0 178,48 14-8430,-35-1 241</inkml:trace>
  <inkml:trace contextRef="#ctx0" brushRef="#br0" timeOffset="-249.026">4596 549 17681,'0'0'2391,"-9"-14"-181,-32-43-234,39 55-1898,1 0 0,-1 0 0,0 0 0,0 1 0,0-1 0,0 0 0,0 1 0,0 0 0,0-1 1,0 1-1,-1 0 0,1 0 0,0 0 0,-1 1 0,1-1 0,-1 0 0,1 1 0,-1 0 0,1-1 0,-1 1 1,1 0-1,-3 1-78,-3-1 145,0 0-57,0 1 0,0 0 0,0 0 0,0 1 0,1 0 0,-1 1-1,0-1 1,1 1 0,0 1 0,0 0 0,0 0 0,0 0 0,1 1 0,-1 0 0,1 0 0,0 0 0,-2 4-88,-86 108 128,84-101-129,1 0 0,0 0 0,2 1 0,0 0 1,0 1-1,2 0 0,0 0 0,1 0 0,1 0 0,0 0 1,2 1-1,0 5 1,1-16-56,0 0 0,0 1 0,1-1 0,0 0 0,1 0 1,0 0-1,0 0 0,1 0 0,0 0 0,0-1 0,1 1 0,0-1 0,0 0 0,0 0 0,1 0 1,0-1-1,1 1 0,-1-1 0,1-1 0,0 1 0,1-1 0,0 0 0,-1 0 0,1-1 0,1 0 1,-1 0-1,1-1 0,3 1 56,-4 0-20,0-2 1,1 1-1,0-1 1,-1-1-1,1 1 1,0-1-1,0-1 1,0 1-1,0-1 1,0-1-1,0 0 0,0 0 1,0 0-1,-1-1 1,1 0-1,0 0 1,-1-1-1,0 0 1,1 0-1,-1-1 1,0 0-1,-1 0 1,1-1-1,-1 0 1,0 0-1,0 0 1,0-1-1,-1 0 1,0 0-1,0 0 1,-1-1-1,1 0 1,-1 0-1,-1 0 0,2-3 20,3-20 271,0 0-1,-2-1 0,-2 0 0,-1 0 1,-1 0-1,-1 0 0,-2 0 0,-3-15-270,-16-18 454,19 62-435,0 1 1,1-1 0,-1 1-1,0 0 1,0-1 0,0 1-1,-1 0 1,1-1 0,0 1-1,0 0 1,-1 0 0,1 0-1,-1 0 1,1 0 0,0 1-1,-1-1 1,0 0 0,1 1 0,-1-1-1,1 1 1,-1-1 0,0 1-1,1 0 1,-1 0 0,0-1-1,0 1 1,1 0 0,-1 1-1,0-1 1,1 0 0,-1 0-1,0 1 1,1-1 0,-1 1 0,1 0-1,-1-1 1,0 1 0,1 0-20,-4 4 9,0 1 1,1-1-1,0 1 1,0 0-1,1-1 1,0 2 0,0-1-1,0 0 1,0 1-1,1-1 1,1 1 0,-1 0-1,1 0 1,0 0-1,0 0 1,1-1-1,0 1 1,0 0 0,1 0-1,-1 0 1,2 0-10,-2 4 1,0 0-215,0 0-1,2 0 0,-1 0 0,1 0 0,1 0 0,0-1 0,0 1 0,1-1 0,1 0 0,-1 0 0,2 0 0,-1-1 0,1 1 0,1-1 0,0-1 0,0 1 0,0-1 0,1 0 0,1-1 0,-1 0 0,1-1 0,0 1 0,1-1 0,-1-1 0,1 0 0,0-1 0,1 1 0,-1-2 0,1 0 0,-1 0 0,1-1 1,0 0-1,0-1 0,0 0 0,0 0 0,0-2 0,0 1 0,0-1 0,0-1 0,0 0 0,1-1 215,-1-1-42,-1-1 0,1 0 0,-1-1 0,-1 0 0,1-1 0,-1 0 1,0-1-1,0 1 0,-1-2 0,0 1 0,-1-1 0,1 0 0,-2-1 0,1 0 0,-2 0 0,1 0 1,-1 0-1,-1-1 0,2-7 42,2-8 418,-1 0 0,-1-1 0,-2 1 0,0-1 0,-2 0 0,-1-1 0,-3-22-418,2 50 47,0 0 1,-1 0 0,1 1-1,0-1 1,0 0 0,-1 0-1,1 0 1,0 0 0,-1 0-1,1 0 1,0 0 0,-1 0-1,1 0 1,0 0 0,-1 0-1,1 0 1,0 0 0,0 0-1,-1 0 1,1 0 0,0-1-1,-1 1 1,1 0 0,0 0-1,0 0 1,-1 0-1,1-1 1,0 1 0,0 0-1,-1 0 1,1 0 0,0-1-1,0 1 1,0 0 0,-1 0-1,1-1 1,0 1 0,0 0-1,0-1 1,0 1 0,0 0-1,0 0 1,-1-1 0,1 1-1,0 0 1,0-1 0,0 1-1,0 0 1,0-1-1,0 1 1,0 0-48,-12 26 340,8-7-307,0 1 0,1-1-1,0 1 1,2 0 0,0 0-1,2-1 1,0 1-1,1 0 1,1 1-33,-1-14-144,0 0 0,0 0 0,1 0 1,0 0-1,0 0 0,1-1 0,-1 1 0,2-1 0,-1 0 1,1 0-1,-1 0 0,2-1 0,-1 0 0,0 0 0,1 0 0,0-1 1,0 1-1,1-1 0,-1-1 0,1 1 0,0-1 0,0 0 0,0-1 1,0 0-1,0 0 0,0 0 0,1-1 0,-1 0 0,1-1 0,-1 0 1,1 0-1,-1 0 0,0-1 0,1 0 0,-1 0 0,0-1 0,1 0 1,1-1 143,9-3 80,0 0 1,0-1 0,-1 0 0,-1-2-1,1 0 1,-1 0 0,0-2 0,-1 0-1,-1-1 1,0 0 0,0-1-1,-1-1 1,-1 0 0,0-1 0,-1 0-1,-1-1 1,0 0 0,-1-1 0,-1 1-1,0-2 1,-2 1 0,0-1 0,-1 0-1,2-11-80,16-57 4666,-25 132-4590,-1-1 0,-2 0 0,-2 0 0,-11 34-76,2 20-2546,44-247 4436,-23 122-1648,2 0 0,1 1 0,1 0 0,1 1 0,11-20-242,-18 38 53,1 0 0,-1 0 1,1 1-1,0-1 0,0 1 0,1 0 1,0 0-1,0 0 0,0 1 0,0 0 1,1 0-1,-1 0 0,1 1 0,0 0 1,0 0-1,1 0 0,-1 1 0,0-1 0,1 2 1,-1-1-1,1 1 0,0 0 0,0 0 1,-1 1-1,3 0-53,0 3 13,0 0 1,-1 1 0,0 0-1,1 1 1,-2 0-1,1 0 1,0 1-1,-1 0 1,0 0 0,0 1-1,-1-1 1,0 2-1,0-1 1,-1 1-1,0-1 1,0 1 0,-1 1-1,1-1 1,-2 1-1,0-1 1,0 1-1,0 0 1,-1 0 0,1 9-14,10 112-2508,-24-90-2165,-15-5-4236,9-21-3092</inkml:trace>
  <inkml:trace contextRef="#ctx0" brushRef="#br0" timeOffset="-2452.011">13717 63 705,'0'0'6849,"0"0"-4201,0 0-1292,-1-6 106,-4-22-186,-11 0 4240,2 46-3772,12 245-334,39 184-1218,-36-334-34,-4 0 1,-5 0-1,-7 12-158,-4-4 373,-25 177 380,13 6-753,-42 601 0,47-403 91,25 310-150,29-352 124,-2 542-39,-15-287-20,25 244 506,-44-364 91,8 846-282,12-393-220,-55 53-10,20 65-81,-2-776 49,-24 46-59,15-114 48,13 2 0,16 90-48,5-336-475,4 0 0,4-1 0,2 0 0,5 0 0,8 22 475,-7-54-3011,1-13-1788</inkml:trace>
  <inkml:trace contextRef="#ctx0" brushRef="#br0" timeOffset="20070.498">12171 6195 17424,'-7'-38'869,"-36"-121"4839,41 157-5536,1-1 0,0 0-1,-1 1 1,0-1-1,1 1 1,-1 0 0,0-1-1,0 1 1,0 0-1,-1 0 1,1 0-1,0 1 1,-1-1 0,0 0-1,1 1 1,-1 0-1,0-1 1,1 1 0,-1 0-1,0 1 1,0-1-1,0 0 1,0 1 0,0 0-1,0-1 1,0 1-1,0 0 1,0 1 0,0-1-1,0 0 1,0 1-1,1 0 1,-2 0-172,-2 1 96,0 1 0,0 0-1,0 0 1,0 0 0,1 1 0,-1 0 0,1 0-1,0 0 1,0 0 0,1 1 0,-1 0 0,1 0 0,0 0-1,-3 6-95,-5 12 25,2 0 0,0 0-1,2 1 1,0 0 0,1 1-1,2 0 1,1-1 0,0 2 0,2-1-1,1 0 1,1 1 0,2-1-1,0 0 1,1 0 0,2 0-1,0 0 1,2-1 0,1 1-1,0-2 1,2 1 0,1-1 0,1-1-1,0 0 1,8 8-25,-11-20-14,0 0-1,0 0 1,1-1 0,1 0-1,0-1 1,0 0-1,0-1 1,1 0 0,0-1-1,0 0 1,1-1 0,-1-1-1,1 0 1,0 0 0,1-1-1,-1-1 1,0 0 0,1-1-1,-1 0 1,1-1 0,-1-1-1,1 0 1,-1-1 0,1 0-1,-1-1 1,0-1 0,0 0-1,-1-1 1,1 0-1,-1-1 1,0 0 0,1-1 14,15-7-128,-1-1 1,-1-1-1,-1-2 0,0 0 1,-2-1-1,0-2 1,-1 0-1,16-21 128,-26 27-612,-1-1 0,0 0 0,-1-1 0,-1 1 0,-1-2 0,0 1 0,-2-1 0,0-1 0,1-7 612,13-67-9027,-12 57 1676</inkml:trace>
  <inkml:trace contextRef="#ctx0" brushRef="#br0" timeOffset="20234.544">12802 6210 11018,'0'0'4677,"0"0"-2179,0 0-256,0 0-448,0 0-385,0 0-95,0 0-386,0 0-447,0 0-289,53 30-96,-45-30-32,-4 0-64,0-2-64,-1 0-833,3 2-1313,-2 0-1441,1 0-3332</inkml:trace>
  <inkml:trace contextRef="#ctx0" brushRef="#br0" timeOffset="20608.399">12997 5618 19827,'0'0'2733,"0"0"-203,0 0-181,0 0-742,0 0-496,0 0-337,0 0-401,10 8-287,67 77-49,-60-58-122,1 0-1,2-1 1,0-1-1,2-1 1,1-1 0,1-1-1,0 0 1,2-2-1,6 2 86,-25-17-59,1 0-1,-1 0 1,2-1-1,-1 0 1,0 0-1,1-1 1,-1 0-1,1-1 1,0 1-1,0-2 1,0 1-1,0-2 1,0 1-1,0-1 1,1 0-1,-1-1 1,0 0-1,0 0 1,0-1-1,0 0 1,-1-1-1,1 0 1,-1 0-1,1-1 0,-1 0 1,0-1-1,6-4 60,-1-8 94,-1-1 0,0 0 0,-2 0 0,0-1 0,-1-1 0,-1 0 0,-1 0 0,-1 0 0,-1-1-1,0 0 1,-2 0 0,0 0 0,-1 0 0,-2 0 0,0-1 0,-1 1 0,-3-19-94,0-4 353,-1-1 0,-3 1 0,-1 0 1,-3 1-1,-1 0 0,-16-35-353,26 72 0,2 1 0,0 1 0,-1 0 0,0-1 0,0 1 0,0 0 0,0 0 0,-1 0 0,1 0 0,-1 0 0,0 1 0,0-1 0,-1 1 0,1 0 0,-1 0 0,1 0 0,-1 0 0,0 1 0,-3-2 0,3 6-94,1-1-1,-1 1 1,1 1 0,0-1 0,0 0-1,0 1 1,0-1 0,0 1 0,1 0-1,-1 0 1,1 0 0,-1 0 0,1 1-1,0-1 1,1 1 0,-1-1 0,1 1-1,-1-1 1,1 1 0,0 0 0,0 0-1,1 0 1,-1-1 0,1 1 0,0 0-1,0 0 1,0 0 0,0 0 0,1 2 94,13 80-8910,5-45 342</inkml:trace>
  <inkml:trace contextRef="#ctx0" brushRef="#br0" timeOffset="20892.847">12232 7335 19763,'-8'12'181,"-14"26"998,-2-2-1,-2-1 1,-1-1-1,-27 26-1178,-9 9 3651,60-61-2391,17-17-315,919-789 89,-604 504-893,514-435-285,-797 690 18,170-161-3074,-188 165 1278,-26 22-258,-19 21 874,-183 148-8778,111-82-1234</inkml:trace>
  <inkml:trace contextRef="#ctx0" brushRef="#br0" timeOffset="21143.61">12606 7277 15471,'-25'60'1445,"12"-25"-441,-2 0 0,-2-1 0,0-1-1,-3 0 1,-8 10-1004,-31 44 3593,60-87-3537,-1 0-1,1 0 1,-1-1 0,0 1-1,1 0 1,-1 0 0,1 0-1,-1 0 1,1 0 0,-1 0-1,0 0 1,1 0 0,-1 0-1,1 0 1,-1 0-1,1 0 1,-1 0 0,1 0-1,-1 0 1,0 0 0,1 0-1,-1 1 1,1-1 0,-1 0-1,0 0 1,1 0 0,-1 1-1,1-1 1,-1 0-1,0 1 1,0-1 0,1 0-1,-1 1 1,0-1 0,1 0-1,-1 1 1,0-1 0,0 1-1,0-1 1,1 0 0,-1 1-1,0-1 1,0 1-1,0-1 1,0 1 0,0-1-1,0 0 1,0 1 0,0-1-1,0 1 1,0-1 0,0 1-56,128-95 2183,536-497-670,-524 461-1344,1167-1032-79,-1239 1107-365,125-118-4201,-212 183-216,-19 19 731,-9 7-2296</inkml:trace>
  <inkml:trace contextRef="#ctx0" brushRef="#br0" timeOffset="21490.09">11297 6162 19955,'0'0'715,"0"0"326,0 0 732,0 0 282,0 0-646,7 21-613,32 77-118,27-16-134,57 54-227,-6 5 1,85 135-318,-73-78-4173,-7 3-6436,-96-159 3125</inkml:trace>
  <inkml:trace contextRef="#ctx0" brushRef="#br0" timeOffset="21849.186">11280 5775 17969,'0'-15'1233,"0"3"-994,-1 7-181,0 1 1,1 0-1,0 0 1,0-1-1,0 1 1,0 0 0,1 0-1,0-1 1,0 1-1,0 0 1,0 0-1,1 0 1,-1 0-1,1 0 1,0 0 0,0 1-1,1-1 1,-1 1-1,1-1 1,-1 1-1,1 0 1,3-3-59,37-23 820,0 1-1,2 2 1,1 2-1,5 0-819,13-7 448,282-157 1063,-8-16 0,298-237-1511,-380 239 421,168-178-421,-348 324 27,-74 55-25,-1 1 1,1 1-1,-1-1 0,1 0 0,0 0 0,-1 0 1,1 1-1,-1-1 0,1 1 0,-1-1 1,1 1-1,-1 0 0,1 0 0,-1 0 0,0-1 1,1 1-1,-1 0 0,0 1 0,0-1 1,0 0-1,0 0 0,0 0 0,0 1 1,0-1-1,0 0 0,0 1 0,0-1 0,-1 1 1,1-1-1,-1 1 0,1-1 0,-1 1 1,0 0-1,1-1 0,-1 1 0,0-1 0,0 1 1,0 0-1,0-1 0,-1 1 0,1-1 1,0 2-3,1 4 24,62 289 1513,-47-243-1474,3 0 0,2-2 0,2 0 1,3-2-1,1-1 0,3-1 0,1-1 0,3-2 1,2-1-1,1-2 0,2-1 0,31 23-63,27 8 97,55 48-3872,-150-116 3082,9 9-2109,-9-2-4407,-4-5-7946</inkml:trace>
  <inkml:trace contextRef="#ctx0" brushRef="#br0" timeOffset="30066.666">1498 6000 17424,'0'0'4293,"0"0"-3044,0 0-577,0 0-319,91 24-161,-78-15-192,2 5-993,-10 0-2562,-2-2-8393</inkml:trace>
  <inkml:trace contextRef="#ctx0" brushRef="#br0" timeOffset="28528.573">129 7055 15375,'0'0'2786,"-7"-16"-586,-35-78 2535,33 85 1,20 42-3846,140 373-661,-106-268-2692,-4 0-3481,-28-89 365,-1-9-3987</inkml:trace>
  <inkml:trace contextRef="#ctx0" brushRef="#br0" timeOffset="28921.03">98 7496 14574,'0'0'2610,"-14"-12"-565,-42-37-75,48 43-1297,-12-12 2382,32 8-1970,-6 7-1291,6-3 219,52-23-19,-2-3 0,-1-3 0,-1-3 1,-3-2-1,43-39 6,28-39 74,-127 116-56,0 1-1,0 0 0,0-1 0,0 1 0,0 0 0,1 0 0,-1 0 0,0 0 0,1 0 1,-1 0-1,0 1 0,1-1 0,-1 0 0,1 1 0,0-1 0,-1 1 0,1-1 0,-1 1 0,1 0 1,0 0-1,-1 0 0,1 0 0,0 0 0,-1 0 0,1 0 0,-1 0 0,1 1 0,0-1 0,-1 1 1,1-1-1,-1 1 0,1-1 0,-1 1 0,1 0 0,-1 0 0,0 0 0,1 0 0,-1 0 0,0 0 1,0 0-1,1 0 0,-1 1 0,0-1 0,0 0 0,-1 1 0,1-1 0,0 1 0,0-1 1,-1 1-1,1-1 0,-1 1 0,1-1 0,-1 1 0,1 0-17,54 231 406,-50-212-573,-1 1 1,-1-1 0,-1 0-1,-1 1 1,-1 0-1,-2 9 167,2-31-1,-1 1 0,1-1 0,-1 0 0,0 1 0,1-1 0,-1 0 0,1 0 0,-1 1-1,0-1 1,1 0 0,-1 0 0,0 0 0,1 0 0,-1 0 0,0 0 0,1 0 0,-1 0 0,0 0-1,1 0 1,-1 0 0,0 0 0,1 0 0,-1 0 0,1-1 0,-1 1 0,0 0 0,1 0-1,-1-1 1,1 1 0,-1-1 0,0 1 0,1 0 0,-1-1 0,1 1 0,0-1 0,-1 1-1,1-1 1,-1 1 0,1-1 0,0 0 0,-1 1 0,1-1 0,0 1 0,0-1 0,-1 0 0,1 1-1,0-1 1,0 0 0,0 1 0,0-1 0,0 0 0,0 1 0,0-2 1,-9-25 140,2 0 1,1-1-1,0 0 0,3 0 1,0 0-1,2 0 1,1-1-1,1 1 0,1-1 1,2 0-141,-3 15-9,1 1 0,1-1 0,0 1 0,1 0 0,1 0 0,0 0 0,0 0 1,1 1-1,1 0 0,0 0 0,0 1 0,2-1 0,-1 2 0,1-1 0,1 1 0,0 1 1,4-4 8,-7 9-271,0-1 0,0 1 0,1 1 0,0-1 1,-1 1-1,1 0 0,0 1 0,0 0 1,0 0-1,1 1 0,-1 0 0,2 0 271,49 5-6913,-32 5 1569</inkml:trace>
  <inkml:trace contextRef="#ctx0" brushRef="#br0" timeOffset="29774.76">1110 6831 14798,'0'0'3641,"-5"-15"-662,-19-50-235,23 63-2634,1 0-1,-1 0 1,1 0 0,-1 0 0,1 0 0,-1 0 0,0 0 0,0 1 0,0-1 0,0 0 0,-1 0 0,1 1 0,0-1 0,-1 1 0,1-1 0,-1 1 0,1 0 0,-1-1 0,0 1 0,0 0 0,1 0 0,-1 0 0,0 0 0,0 0 0,0 1 0,0-1 0,0 1 0,0-1 0,0 1 0,0 0 0,0 0 0,-1 0 0,1 0 0,0 0 0,0 0 0,0 0 0,0 1 0,0-1-1,0 1 1,0-1 0,0 1 0,0 0-110,-53 55 394,47-40-469,0 1 0,1-1 0,1 2 0,0-1 1,1 1-1,1 0 0,1 0 0,1 0 0,0 0 0,1 1 0,1-1 0,1 0 0,0 1 0,2-1 0,0 0 0,1 0 0,1-1 0,0 1 0,1-1 0,1 0 0,1 0 0,0-1 0,2 0 0,-1-1 0,4 3 75,-10-14-90,1 0 0,-1 0 0,1 0 0,0-1 0,1 1 0,-1-1 0,1 0 0,-1 0 0,1-1 0,0 1 0,0-1 0,0 0 0,0-1 0,0 1 0,0-1 0,1 0 0,-1 0-1,0 0 1,1-1 0,-1 0 0,0 0 0,1-1 0,-1 1 0,0-1 0,1 0 0,-1 0 0,0-1 0,0 0 0,0 0 0,0 0 0,0 0 0,0-1 0,-1 0 0,1 0 0,-1 0-1,0 0 1,0-1 0,0 0 0,0 0 0,-1 0 0,1 0 0,-1 0 0,0-1 0,0 1 0,-1-1 0,2-2 90,5-19 494,-1 0 0,-1-1 1,-1 0-1,-1 0 0,-2 0 0,0 0 1,-2-1-1,-1 1 0,-2-10-494,2 7 303,1 1-85,-2-1 0,0 1 0,-2 0 1,-2 0-1,0 0 0,-2 0 0,-3-6-218,10 36 2,0-1 0,0 0 0,0 0 0,0 1 0,-1-1 0,1 0 0,0 0 0,0 1-1,0-1 1,0 0 0,-1 0 0,1 0 0,0 1 0,0-1 0,-1 0 0,1 0 0,0 0 0,0 0 0,-1 0 0,1 1 0,0-1 0,0 0 0,-1 0 0,1 0 0,0 0 0,-1 0 0,1 0 0,0 0 0,0 0 0,-1 0 0,1 0-1,0 0 1,-1 0 0,1 0 0,0 0 0,0 0 0,-1 0 0,1-1 0,0 1 0,0 0 0,-1 0 0,1 0 0,0 0 0,0-1 0,-1 1-2,-1 33-136,5-9 110,1 1 1,1-1-1,1 0 1,1-1-1,1 1 1,1-1-1,1-1 1,1 0-1,13 20 26,49 43-3878,-70-82 3635,0-1 1,0 0 0,0 0-1,0 0 1,1-1-1,-1 1 1,0-1 0,1 1-1,0-1 1,-1 0-1,1-1 1,0 1-1,-1 0 1,1-1 0,0 0-1,0 0 1,-1 0-1,1-1 1,0 1 0,-1-1-1,1 0 1,0 0-1,-1 0 1,1 0-1,-1-1 1,1 1 0,-1-1-1,2-1 243,3-3-18,-1 0 0,1-1 0,-1 0 0,-1 0 0,1-1 0,-1 0 0,0 0 0,-1 0 0,0-1 0,0 1 0,-1-1 0,0-1-1,-1 1 1,0 0 0,0-1 0,-1 0 0,1-5 18,7-176 3469,-11 145-2462,-2-82 1833,6 150-2947,1 0 0,0-1 0,2 1 0,0-1 0,2-1-1,0 1 1,2-1 0,0-1 0,1 0 0,0 0-1,2-1 1,0-1 0,14 14 107,-23-27-342,1-1 0,-1 1 0,1-1 1,0 0-1,-1-1 0,1 1 0,1-1 0,-1 0 0,0 0 0,0-1 0,1 0 0,-1 0 1,1 0-1,-1 0 0,1-1 0,-1 0 0,1 0 0,0 0 0,-1-1 0,1 0 0,2-1 342,0 0-91,-1-1 0,0 1 0,0-2 0,0 1 0,-1-1 0,1 0-1,-1 0 1,0-1 0,0 0 0,0 0 0,-1 0 0,0-1 0,0 0 0,0 0-1,1-3 92,4-11 718,-2 0 0,0-1-1,-1 0 1,-1 0 0,-1-1-1,-1 0 1,-1 0 0,-1 0-1,-1 0 1,0 0 0,-2 0-1,-1 0 1,-1-1-718,3 0 728,-17-86 2165,11 131-2658,46 305-1826,-35-303-37,3-31 480,3-104 2113,-12 96-754,0 0-1,2 0 1,0 0 0,0 0-1,1 0 1,1 0 0,1 0-1,0 0 1,1 1 0,0 0-1,2 0 1,-1 0 0,2 1-1,-1 0 1,2 0 0,0 1-1,0 0 1,4-2-211,-10 11 14,0 1-1,0-1 1,1 1 0,-1 0 0,1 1-1,-1-1 1,1 0 0,0 1 0,0 0 0,-1 0-1,1 0 1,0 0 0,0 1 0,0-1-1,0 1 1,0 0 0,0 0 0,0 1-1,0-1 1,0 1 0,0 0 0,0 0-1,0 0 1,-1 1 0,1-1 0,0 1-1,-1 0 1,1 0 0,-1 0 0,0 0-1,0 1 1,0-1 0,0 1 0,0 0 0,0 0-1,-1 0 1,1 0 0,-1 0 0,0 1-1,0-1 1,0 1 0,0-1 0,-1 1-1,1 0 1,-1 0-14,25 81-1501,-24-27-4541,-16-30-1645,5-17 976</inkml:trace>
  <inkml:trace contextRef="#ctx0" brushRef="#br0" timeOffset="2580.146">3846 1619 12011,'0'0'3940,"0"0"-2210,0 0-769,0 0 512,0 0-640,0 0-705,0 0 513,146 27 191,-41-45-415,18-7-257,7-9-160,9 1 0,-5 2-128,-4-2-1442,-7 8-992,-24 2-2275,-28 6-6181</inkml:trace>
  <inkml:trace contextRef="#ctx0" brushRef="#br0" timeOffset="2863.235">3933 2064 12204,'79'0'3523,"28"-38"-3075,19-10-384,12-10 64,13-4-95,12-5-1,7 0 928,2-2 1,-2 10-512,-14 12-449,-13 11 0,-21 16-1121,-37 13-3075</inkml:trace>
  <inkml:trace contextRef="#ctx0" brushRef="#br0" timeOffset="26145.461">4375 2174 6630,'0'0'3241,"0"-13"-1565,-1-112 4719,-14 54 647,12 104-4624,29 291-1489,-15-173-1097,17 190-2192,-13-229-2242,5-1-3408,-7-52-3131</inkml:trace>
  <inkml:trace contextRef="#ctx0" brushRef="#br0" timeOffset="26835.171">1292 4380 5637,'-15'2'6914,"12"-1"-6728,-27 4 1660,-1-1 0,1-2 0,-1 0 0,1-3 0,-6 0-1846,37 0 50,-1 1-1,1 0 0,-1-1 0,1 1 0,-1 0 1,0-1-1,1 1 0,-1-1 0,0 1 1,1-1-1,-1 1 0,0-1 0,0 1 0,1-1 1,-1 1-1,0-1 0,0 1 0,0-1 0,0 1 1,0-1-1,0 1 0,0-1 0,0 0 0,0 1 1,0-1-1,0 1 0,0-1 0,0 1 1,0-1-1,-1 1 0,1-1 0,0 1 0,0-1 1,0 1-1,-1-1 0,1 1 0,0-1 0,-1 1 1,1-1-1,0 1 0,-1 0 0,1-1 0,-1 1 1,1 0-1,-1-1 0,1 1 0,-1 0 0,1 0 1,-1-1-1,1 1 0,-1 0 0,1 0 1,-1 0-1,1 0 0,-1-1 0,1 1 0,-1 0 1,1 0-1,-1 0 0,0 0 0,1 1 0,-1-1 1,0 0-50,46-24 76,539-188-114,-22 16-665,988-359 141,-71-42 498,-974 367 267,374-237-203,-831 439 5,168-114 486,-217 142-412,1 0-1,-1 0 0,1 0 1,-1-1-1,1 1 0,-1 0 1,1 0-1,-1 0 0,1-1 0,-1 1 1,1 0-1,0 0 0,-1-1 1,1 1-1,-1 0 0,1-1 1,0 1-1,-1-1 0,1 1 0,0 0 1,0-1-1,-1 1 0,1-1 1,0 1-1,0-1 0,0 1 0,-1-1 1,1 1-1,0-1 0,0 1 1,0-1-1,0 1 0,0-1-78,-4 8 66,0 0 0,1 0 0,0 1-1,0-1 1,0 1 0,1 0 0,0 0 0,1 0-1,0 0 1,0 0 0,0 0 0,1 0 0,1 0-1,-1 1-65,0-8 8,4 52 78,2 0-1,2 0 1,2 0-1,3-1 0,16 40-85,-16-47 22,159 517-420,-109-377-3451,4-3-5368,-35-97-5757</inkml:trace>
  <inkml:trace contextRef="#ctx0" brushRef="#br0" timeOffset="27461.247">1081 4514 12139,'0'0'3123,"0"0"-758,0 0-320,0 0 154,0 0-287,0 0-423,-3 7-261,1 4-1018,0 1 1,1-1 0,0 0 0,1 1-1,0-1 1,1 0 0,1 1 0,-1-1-1,2 0 1,-1 0 0,2 0 0,3 10-211,4 18 300,116 468-1320,-77-341-2952,-19-57-2385,-8-29-3904</inkml:trace>
  <inkml:trace contextRef="#ctx0" brushRef="#br1" timeOffset="35802.269">6453 4532 9193,'0'0'2717,"-3"-13"-646,-6-19-882,0-1 1211,1 5 3012,12 22-1549,21 19-3077,103 144 426,-104-123-1177,-18-21-33,1-1 0,0-1 0,0 1 0,1-1 0,0-1 0,1 0 0,1 0 0,-1 0 0,1-1 0,1-1 0,0 0 0,0 0 0,1-1 0,-1 0 0,1-1 0,1-1 0,-1 0 0,1 0 0,0-1 0,13 2-2,-22-7 3,1 1 0,-1-1 0,0 0 0,1 0 0,-1 0 0,0-1 0,0 1-1,0-1 1,0 0 0,0 0 0,-1-1 0,1 1 0,0-1 0,-1 1 0,0-1 0,0 0 0,0-1 0,0 1 0,0 0 0,-1-1-1,1 0 1,-1 1 0,0-1 0,0 0 0,0 0 0,-1 0 0,1-1 0,-1-1-3,20-127 222,-24 97-133,-2 0 1,-1 0-1,-2 1 0,-1 0 0,-2 0 0,-1 1 0,-12-22-89,3 0-154,15 42-1142,8 22-1875,10 23-3845,-1-7-943</inkml:trace>
  <inkml:trace contextRef="#ctx0" brushRef="#br1" timeOffset="36550.186">7471 4124 15278,'-9'-15'2921,"-32"-44"-1405,38 56-1311,0 0 1,0 0-1,-1 1 0,0-1 1,1 1-1,-1 0 1,0 0-1,0 0 1,0 0-1,0 1 0,-1 0 1,1 0-1,0 0 1,0 0-1,-1 0 1,1 1-1,-1 0 0,1 0 1,0 0-1,-1 1 1,1-1-1,0 1 1,-1 0-1,1 0 1,0 1-1,0-1 0,0 1 1,0 0-1,-2 1-205,0 1 32,1 0-1,-1 1 1,0 0-1,1 0 1,0 0 0,0 0-1,1 1 1,0 0-1,0 0 1,0 0-1,0 1 1,1-1-1,0 1 1,1-1-1,-1 1 1,1 0-1,1 0 1,-1 0 0,1 3-33,-1 139-171,4-133-37,1 1 0,0-1 0,2 0 0,0 0 0,1 0 0,0-1 0,1 0 0,1 0 0,0-1 0,7 8 209,-11-16-113,0 0-1,0 0 0,1 0 0,0-1 1,1 1-1,-1-1 0,1-1 0,0 1 0,0-1 1,0 0-1,1 0 0,-1-1 0,1 1 1,0-2-1,0 1 0,0-1 0,0 0 0,1 0 1,-1-1-1,0 0 0,1 0 0,-1-1 1,1 0-1,3-1 114,-6-2 42,0 0-1,0-1 1,-1 0 0,1 0 0,-1-1 0,0 1 0,0-1-1,0 0 1,-1 0 0,0 0 0,0 0 0,0-1-1,0 0 1,-1 1 0,0-1 0,0 0 0,-1 0 0,0 0-1,0 0 1,0 0 0,0 0 0,-1 0 0,0 0-1,-1-3-41,5-15 773,-1 1 0,-2-1 0,0 0 0,-2 0 0,0 0 0,-2 1 0,0-1-1,-2 1 1,-5-15-773,-7-4 694,29 70-977,118 114-2274,-126-138 2271,1 0-1,-1-1 1,1 1 0,0-1-1,0 0 1,0-1-1,1 1 1,-1-1-1,0 0 1,1 0-1,0-1 1,-1 0 0,1 0-1,0 0 1,0 0-1,0-1 1,0 0-1,-1 0 1,1-1-1,0 0 1,0 0 0,-1 0-1,2-1 287,-3 0-51,1 0-1,-1-1 0,0 1 1,1-1-1,-1 0 1,0 0-1,0 0 1,-1-1-1,1 0 0,-1 1 1,0-1-1,0 0 1,0 0-1,0-1 1,-1 1-1,0-1 0,0 1 1,0-1 51,8-27 631,-3 0-1,0 0 1,-2 0 0,-1-1-1,-2 0 1,-1 0 0,-2 1-1,-1-1 1,-2 0 0,0 1-1,-3 0 1,-1 0 0,-1 0 0,-11-24-631,19 51 59,-1-2 6,0 0 0,0 0-1,0 0 1,0 0 0,-1 0-1,0 1 1,-1-1 0,0 1 0,0 0-1,0 0 1,0 1 0,-1-1-1,0 1 1,0 0 0,-5-3-65,9 8 9,-1 1 1,0 0-1,1-1 1,-1 1 0,1 0-1,-1 0 1,1 0-1,0 0 1,-1 0-1,1 0 1,0 0-1,0 0 1,0 1-1,0-1 1,0 0 0,0 1-1,0-1 1,0 1-1,0-1 1,1 1-1,-1 0 1,1-1-1,-1 1 1,1-1-1,-1 1 1,1 0 0,0 0-1,0-1 1,0 1-1,0 0 1,0-1-1,0 1 1,1 1-10,-1 21-74,0 0 0,2 0-1,1 0 1,1 0 0,1 0 0,2-1 0,0 1 0,1-2 0,1 1-1,1-1 1,1 0 0,1-1 0,1-1 0,0 0 0,2 0 0,1-2-1,0 0 1,9 7 74,-18-17-208,0-1 0,0-1 1,1 1-1,0-1 0,0 0 0,0-1 0,1 0 0,0 0 0,0-1 0,0 0 0,1-1 1,-1 0-1,1 0 0,-1-1 0,1-1 0,0 1 0,0-1 0,0-1 0,0 0 0,0-1 0,0 1 1,0-2-1,0 1 0,-1-2 0,1 1 0,0-1 0,-1-1 0,0 0 0,0 0 0,0 0 1,0-1-1,-1-1 0,0 0 0,0 0 0,7-6 208,-5-5 320,1 1 1,-2-2-1,-1 1 0,0-1 1,-1-1-1,-1 1 0,0-1 0,-2 0 1,0 0-1,-1-1 0,-1 1 1,-1-1-1,-1 1 0,0-1 1,-1 1-1,-2-1 0,0 1 0,-1 0 1,0 0-1,-2 0 0,0 1 1,-9-17-321,15 34 21,-2-4 101,1 0 0,-1 0 0,0 0 0,0 0 0,-1 1 0,0-1 0,1 1 0,-1-1 0,-1 1 0,1 0 0,-1 0 0,1 0 0,-1 1 0,-4-4-122,7 8 12,0-1 0,0 0-1,0 0 1,1 1 0,-1-1-1,0 1 1,0-1 0,1 0 0,-1 1-1,0 0 1,1-1 0,-1 1-1,0-1 1,1 1 0,-1 0-1,1-1 1,-1 1 0,1 0-1,0-1 1,-1 1 0,1 0-1,0 0 1,-1-1 0,1 1 0,0 0-1,0 0 1,0 0 0,0 0-1,-1-1 1,1 1 0,0 0-1,1 0 1,-1 0 0,0 0-1,0-1 1,0 1 0,0 0-1,1 1-11,-1 0 15,-1 10-91,0 1 1,1-1-1,1 0 0,0 0 0,1 0 0,0 0 0,1 0 0,0-1 0,1 1 0,0-1 0,0 0 0,2 0 0,-1 0 0,1 0 1,1-1-1,0 0 0,0-1 0,1 0 0,1 0 0,-1 0 0,1-1 0,0 0 0,1-1 0,0 0 0,0 0 0,1-1 0,4 1 76,46-1-4998,-24-16-4006,-19-3-771</inkml:trace>
  <inkml:trace contextRef="#ctx0" brushRef="#br1" timeOffset="36809.693">8092 3256 11787,'0'0'4580,"0"0"-3779,0 0-64,0 0-32,0 0-577,0 0-128,0 0-993,91 30-3491</inkml:trace>
  <inkml:trace contextRef="#ctx0" brushRef="#br1" timeOffset="37288.54">9011 3341 19218,'0'0'2520,"-12"-13"-128,-43-38-60,51 49-2219,0-1 0,0 1 0,0 0 0,0 0 0,-1 0 0,1 1-1,0-1 1,-1 1 0,0 0 0,1 1 0,-1-1 0,0 1 0,1 0 0,-1 0-1,0 0 1,1 0 0,-1 1 0,0 0 0,1 0 0,-1 0 0,1 1 0,-1 0-1,1-1 1,0 1 0,0 1 0,0-1 0,0 1 0,0-1 0,0 1-1,1 0 1,-1 1 0,1-1 0,0 1 0,0-1 0,-2 4-113,-4 5-32,0 1 0,1 0 0,0 0 1,1 1-1,0 0 0,1 1 0,1-1 1,0 1-1,1 0 0,0 0 0,2 0 1,0 1-1,0-1 0,2 1 0,0-1 1,0 1-1,3 9 32,-2-14-122,0 0 1,1 0-1,0 0 0,1 0 1,0 0-1,1-1 0,0 0 1,1 1-1,0-1 0,1-1 1,-1 1-1,2-1 1,0 0-1,0 0 0,0-1 1,1 0-1,0 0 0,1-1 1,0 0-1,0-1 0,0 0 1,1 0-1,0-1 0,7 3 123,-10-5-122,1 0 0,0-1 1,-1 0-1,1 0 0,0-1 1,0 0-1,0 0 1,0-1-1,0 0 0,0 0 1,0-1-1,0 0 1,0-1-1,0 1 0,0-2 1,-1 1-1,1-1 0,-1 0 1,1 0-1,-1-1 1,0 0-1,-1 0 0,1-1 1,-1 0-1,0 0 1,0-1-1,0 1 0,-1-1 1,0-1-1,0 1 0,0-1 1,3-6 120,-1-9 251,-1 0 1,-1-1-1,-1 1 1,0-1-1,-2 0 0,-1 0 1,-1 1-1,-1-1 1,-1 0-1,-1-3-251,-53-325 3465,52 326-3366,-33-100 571,37 125-657,0 1 0,1-1 0,-1 1 0,0-1 0,0 0 0,0 1 0,0-1 0,0 0 0,0 1 0,0-1 0,0 1 0,0-1 0,0 0 0,0 1 0,0-1 0,0 1 1,0-1-1,0 0 0,0 1 0,0-1 0,-1 0 0,1 1 0,0-1 0,0 0 0,0 1 0,-1-1 0,1 0 0,0 1 0,0-1 0,-1 0 0,1 1 0,0-1 0,0 0 1,-1 0-1,1 0 0,0 1 0,-1-1 0,1 0 0,-1 0 0,1 0 0,0 0 0,-1 1 0,1-1 0,0 0 0,-1 0 0,1 0 0,-1 0 0,1 0 0,0 0 0,-1 0 1,1 0-1,-1 0 0,1-1 0,0 1 0,-1 0 0,1 0 0,0 0 0,-1 0 0,1 0 0,-1-1 0,1 1 0,0 0 0,0 0 0,-1-1 0,1 1-13,2 23-1,1 0-1,1 0 0,1 0 0,1-1 0,1 0 1,1 0-1,1 0 0,1-1 0,1-1 0,3 4 2,-12-20-19,11 21-589,1-1 0,1 0 0,1-2 0,2 1 0,0-2 0,13 12 608,83 48-8967,-69-62 1499</inkml:trace>
  <inkml:trace contextRef="#ctx0" brushRef="#br1" timeOffset="38291.592">9837 3002 13261,'-37'-138'5973,"35"134"-5748,1 0 0,-1 0 0,0 0-1,0 0 1,0 0 0,0 1 0,-1-1-1,0 1 1,0-1 0,0 1 0,0 0-1,0 0 1,0 1 0,-1-1 0,0 1 0,1-1-1,-1 1 1,0 0 0,0 0 0,0 1-1,0-1 1,0 1 0,-1 0 0,1 0 0,0 1-1,0-1 1,-1 1 0,1 0 0,-1 0-1,1 0 1,0 0 0,-1 1 0,1 0 0,0 0-1,0 0 1,0 1 0,0-1 0,-1 1-225,-7 8 63,0 0 1,0 1-1,1 0 1,0 1 0,1 0-1,0 1 1,1 0 0,0 1-1,1-1 1,1 2-1,0-1 1,1 1-64,-3 5-55,1 1 0,0 0 1,2 0-1,0 1 0,2-1 0,0 1 0,2 0 0,0 1 1,1 19 54,1-33-172,1 1 1,-1-1 0,2 0 0,-1 0 0,1 1 0,0-1-1,1 0 1,0-1 0,1 1 0,0 0 0,0-1-1,0 0 1,1 0 0,1 0 0,-1-1 0,1 0 0,0 0-1,1 0 1,0-1 0,0 1 0,0-2 0,1 1 0,0-1-1,3 2 172,-5-5-149,0 1 0,-1-1 0,1 0 0,0 0-1,0 0 1,0-1 0,0 0 0,0 0 0,1-1-1,-1 1 1,0-1 0,0-1 0,0 1 0,1-1-1,-1 0 1,0-1 0,0 1 0,0-1 0,0 0-1,-1-1 1,1 1 0,-1-1 0,1 0 0,-1-1-1,0 1 1,0-1 0,0 0 0,-1-1 0,1 1-1,-1-1 1,0 1 0,-1-1 0,1 0 0,-1-1 0,0 1-1,0-1 1,0 1 0,0-3 149,3-16 713,-1 0 0,-1 0 0,-1-1 0,-1 0 0,-2 1 0,0-1 0,-2-12-713,0 18 517,0 1 1,-1-1-1,-1 1 0,-1 0 0,0 0 0,-1 0 0,-1 1 1,-9-16-518,1 18 583,14 26-120,11 1-497,-1 1 0,1-2 0,1 1 0,0-1 0,1-1 1,0 0-1,1 0 0,4 1 34,15 13-338,-27-20 415,85 54-3281,-87-57 3068,-1 1-1,1-1 0,0 0 0,0 0 0,0-1 0,0 1 1,0 0-1,0-1 0,0 0 0,0 0 0,0 0 0,0 0 0,0 0 1,0 0-1,0-1 0,0 0 0,0 1 0,0-1 0,0 0 1,0 0-1,0-1 0,-1 1 0,1-1 0,0 1 0,-1-1 1,1 0-1,-1 0 0,0 0 0,0 0 0,0 0 0,0-1 1,1 0 136,5-14 285,-1-1 0,-1 1 0,-1-1 0,0 0 0,-1-1 0,-1 1-1,-1-1 1,0 1 0,-2-1 0,0 0 0,-1 0 0,-1 1 0,-3-15-285,-1-31 1324,-4 1 0,-2 0 0,-3 1 0,-9-20-1324,-14 1 1201,38 80-1189,-1 1 0,1-1 0,0 1 0,0 0 0,-1-1 0,1 1 0,0 0 0,-1 0 0,1-1 0,-1 1 0,1 0 0,0 0-1,-1-1 1,1 1 0,-1 0 0,1 0 0,0 0 0,-1 0 0,1 0 0,-1 0 0,1 0 0,-1 0 0,1 0 0,0 0 0,-1 0 0,1 0 0,-1 0 0,1 0 0,-1 0 0,1 0-1,0 0 1,-1 0 0,1 1 0,-1-1 0,1 0 0,0 0 0,-1 0 0,1 1 0,0-1 0,-1 0 0,1 1 0,0-1 0,-1 0 0,1 1 0,0-1 0,-1 0 0,1 1-1,0-1 1,0 0 0,0 1 0,0-1 0,-1 1 0,1-1 0,0 1 0,0-1 0,0 0 0,0 1 0,0-1 0,0 1 0,0-1 0,0 1 0,0-1 0,0 1-12,-3 35 102,3-33-71,2 29-33,2 0 0,1 1 0,2-2-1,1 1 1,1-1 0,2 0 0,1-1 0,2 0-1,0-1 1,2-1 0,1 0 0,8 7 2,87 104-2630,-106-133 2262,0 0 0,0-1 1,1 0-1,0 0 0,0 0 0,0-1 0,1 0 0,-1-1 0,1 0 0,0 0 0,0-1 0,0 1 0,0-2 0,1 1 0,-1-1 0,0-1 0,1 1 0,-1-1 1,0-1-1,1 0 368,-4 0-66,0 0 0,-1-1 1,1 1-1,0-1 1,-1 0-1,0 0 0,1-1 1,-1 1-1,0-1 1,0 0-1,-1 0 0,1-1 1,-1 1-1,1-1 1,-1 0-1,0 1 0,0-1 1,-1-1-1,1 1 1,-1 0-1,0-1 0,0 1 1,-1-1-1,2-2 66,21-123 2046,-23 111-1444,5-29 653,-1 11-321,-1-2 0,-2 1 0,-1 0 0,-3-1 0,-1-8-934,-16-5 902,11 70-619,10-5-363,1-1-1,1 0 0,0 0 0,1 0 0,0-1 1,1 1-1,0-1 0,1-1 0,0 1 0,0-1 1,1 0-1,1-1 0,0 0 0,1 1 81,8 10-572,-15-14 188,1 0-1,1 0 0,-1-1 1,1 1-1,0-1 1,0 0-1,1-1 0,0 1 1,-1-1-1,1 0 0,1-1 1,-1 1-1,0-1 1,1 0-1,0-1 0,0 0 1,-1 0-1,1 0 0,0-1 1,7 1 384,-10-5 17,1 0 0,-1 0 1,0-1-1,0 1 0,-1-1 1,1 1-1,-1-1 0,0-1 1,0 1-1,0 0 0,0-1 1,-1 1-1,0-1 0,0 0 1,0 1-1,0-1 0,-1 0 1,0 0-1,0 0 0,0-1 1,-1 1-1,0-3-17,2 2 185,7-57 2308,-3 0 0,-2 0 0,-4-46-2493,0 76 448,-4 0 8,3 20-159,6 27-260,7 20-74,3 0-1,0-1 1,2-1 0,20 28 37,-32-51-165,0-1 0,1 0 0,0 0 0,0-1 0,0 1 0,1-1 0,0-1 0,0 0 0,1 0 1,0 0-1,0-1 0,0 0 0,1 0 0,0-1 0,0 0 0,0-1 0,0 0 0,0 0 0,1-1 0,-1 0 0,1-1 1,0 0-1,-1 0 0,1-1 0,0-1 0,-1 1 0,1-1 0,9-3 165,-10 1 29,0-1 0,0-1-1,0 1 1,0-2 0,-1 1 0,0-1 0,0 0-1,-1-1 1,1 1 0,-1-1 0,-1-1 0,1 0-1,-1 0 1,-1 0 0,0 0 0,0-1 0,0 0-1,-1 0 1,0 0 0,-1-2-29,3-5 359,-1 0-1,-1 0 1,-1-1 0,0 0-1,-1 1 1,-1-1 0,-1 0 0,0 0-1,-1 1 1,-1-1 0,-3-12-359,4 23 38,-1 0 0,0-1 1,0 1-1,-1 0 0,0 0 0,0 0 1,0 1-1,-1-1 0,0 1 1,0 0-1,0 0 0,-1 0 1,0 0-1,1 1 0,-2 0 1,1 0-1,0 0 0,-1 1 0,0 0 1,0 0-1,0 0 0,0 1 1,0-1-1,0 1 0,-1 1 1,1 0-1,-1-1 0,1 2 0,-1-1 1,1 1-1,-1 0 0,0 1 1,1-1-1,-1 1 0,1 0 1,0 1-1,-1 0 0,1 0 0,0 0 1,-5 3-39,2 0-182,-1 0 0,1 1 0,0 0 0,0 1 0,1 0 0,0 0-1,0 1 1,1-1 0,-1 2 0,2-1 0,-1 1 0,2 0 0,-1 1 0,-3 7 182,-2 36-4348,23 3-4130,5-28-3928</inkml:trace>
  <inkml:trace contextRef="#ctx0" brushRef="#br1" timeOffset="38644.635">11461 2026 4228,'0'0'13010,"0"0"-8419,0 0-2098,0 0-417,0 0-1045,10-4-658,-4 2-306,-4 1-50,-1 0 0,0 1 0,1-1 0,-1 0-1,1 0 1,-1 1 0,1-1 0,0 1 0,-1-1 0,1 1 0,0 0 0,-1 0-1,1 0 1,-1 0 0,1 0 0,0 0 0,-1 0 0,1 0 0,0 1 0,-1-1 0,1 0-1,-1 1 1,1 0 0,-1-1 0,1 1 0,-1 0 0,1 0 0,-1 0 0,1 0-1,-1 0 1,0 0 0,0 0 0,0 0 0,0 0 0,0 1 0,0-1 0,0 0 0,0 1-1,0-1 1,0 2-17,26 113 355,21 59-459,-14-136-2245,-30-65 1463,-23-136 3331,19 162-2443,-3-20 205,1 0 1,0 0-1,2 0 0,0 0 1,2 0-1,0 0 1,1 1-1,1-1 0,1 1 1,1-1-1,0 2 0,1-1 1,1 1-1,1 0 0,9-13-207,-14 27 4,0 0-1,-1 1 1,2-1-1,-1 1 1,0 0-1,1 0 1,0 1-1,-1-1 1,1 1-1,0 0 1,0 0-1,0 1 1,0-1-1,1 1 1,-1 0-1,0 1 0,1-1 1,-1 1-1,0 0 1,1 0-1,-1 1 1,0 0-1,1 0 1,-1 0-1,0 0 1,0 1-1,0 0 1,0 0-1,0 0 1,0 1-1,-1-1 1,1 1-1,-1 0 0,0 1 1,0-1-1,0 1 1,0 0-1,0 0 1,-1 0-1,3 4-3,43 94-2609,-38-27-4236,-10-41 706</inkml:trace>
  <inkml:trace contextRef="#ctx0" brushRef="#br1" timeOffset="38926.324">10656 1835 16976,'0'0'4164,"0"0"-3716,0 0-384,0 0 673,77-41-737,-64 55-416,-10 2-1474,-1 2-4612</inkml:trace>
  <inkml:trace contextRef="#ctx0" brushRef="#br1" timeOffset="39193.664">10119 2548 8232,'0'0'9385,"88"-82"-8360,-34 39 96,-2 0-160,-1 1-673,-1 4-288,-4 1-256,-4 4-2403,-12 9-5413</inkml:trace>
  <inkml:trace contextRef="#ctx0" brushRef="#br1" timeOffset="39572.524">8571 5382 9865,'7'-18'7229,"87"-235"719,-80 204-7581,-2-1 0,-3 0 0,-1-1 0,-3 0-1,-2 0 1,-2 0 0,-3-4-367,2 56 12,-1 1-1,1-1 0,0 0 1,-1 0-1,0 0 1,1 0-1,-1 0 1,0 0-1,1 0 1,-1 0-1,0 0 1,0-1-1,0 1 0,0 0 1,0 0-1,0-1 1,0 1-1,0 0 1,0-1-1,0 1 1,0-1-1,0 0 0,0 1 1,-1-1-1,1 0 1,0 0-1,0 1 1,0-1-1,-1 0 1,1 0-1,0 0 1,0-1-1,0 1 0,0 0 1,-1 0-1,1-1 1,0 1-1,0 0 1,0-1-1,0 1 1,0-1-1,0 0 1,0 1-1,0-1 0,0 0 1,0 0-1,0 1 1,0-1-1,0 0 1,1 0-1,-1 0 1,0 0-1,1 0 0,-1 0 1,1 0-1,-1 0 1,1 0-1,-1-1 1,1 1-1,0 0 1,-1 0-1,1 0 1,0-1-1,0 1 0,0 0 1,0 0-1,0 0 1,0-1-1,0 1-11,-4 8-65,0 1 0,0 0 0,1 1 0,0-1 0,1 0 0,-1 1 1,1 0-1,1-1 0,0 1 0,0 0 0,1 0 0,0 0 0,1 0 0,-1 0 0,2-1 0,-1 1 0,1 0 0,1-1 0,-1 1 0,1-1 0,1 0 0,0 0 0,0 0 0,0 0 0,1-1 0,0 0 1,1 0-1,0 0 0,0 0 0,0-1 0,1 0 0,-1-1 0,2 1 0,-1-1 0,0-1 0,8 4 65,84 40-1270,-80-41 1118,0 1 0,-1 0 0,0 2 0,0 0 1,-1 1-1,-1 1 0,10 7 152,-24-17-1,-1 0 1,1 0-1,0 0 0,0 0 1,-1 0-1,1 0 0,-1 1 1,0-1-1,1 0 0,-1 1 0,0-1 1,-1 1-1,1-1 0,0 1 1,-1-1-1,1 1 0,-1 0 1,0-1-1,0 1 0,0 0 1,0-1-1,0 1 0,-1 0 0,1-1 1,-1 1-1,1-1 0,-1 1 1,0-1-1,0 1 0,-1-1 1,1 0-1,0 1 0,-1-1 1,1 0-1,-1 0 0,0 0 0,1 0 1,-3 1 0,-2 3 40,-1 0 0,1 0 1,-1-1-1,0 0 0,0-1 0,-1 0 1,0 0-1,1 0 0,-1-1 0,0 0 1,-4 0-41,-118 2 878,75-32-1808,53 24 660,0 1 0,0-1-1,0 1 1,1-1 0,-1 0 0,1 0 0,-1 1 0,1-1 0,0 0 0,0 0 0,0-1 0,0 1 0,1 0-1,0 0 1,-1 0 0,1 0 0,0 0 0,0-1 0,1 0 270,1-16-5221</inkml:trace>
  <inkml:trace contextRef="#ctx0" brushRef="#br1" timeOffset="40115.448">9065 4834 12716,'0'0'1548,"0"0"-672,0 0-70,16-2-395,49-4-283,-14 26-77,-38-10-33,-5-5-63,-6-3 136,1 0 0,-1 0 0,1 0 0,-1 0 0,1-1 0,0 1 0,0-1 0,0 0 0,0 1 0,0-1 0,0 0 0,0-1 0,0 1 0,0-1 0,0 1 0,1-1 0,-1 0 0,0 0 0,0 0 0,0-1 0,0 1 0,1-1 0,-1 1 0,0-1 0,0 0 0,0-1 0,0 1 0,0 0 0,-1-1 0,1 1 0,0-1 0,0 0-91,2-5 377,0 0 0,-1 1 0,1-2 0,-1 1 0,-1 0 0,1-1 0,-1 0 0,-1 0 0,1 0 0,-1 0 0,-1 0 0,0 0 0,0 0 0,0-1 0,-1 1 0,0 0 0,-1-1 0,0 1 0,0 0 0,-1 0 0,0 0 0,-1-5-377,-1 1 283,0 0-1,-1 0 1,0 0-1,0 0 1,-1 1-1,-1 0 1,0 0-1,-8-9-282,14 18 12,0 1 0,0-1-1,0 0 1,0 1 0,-1 0 0,1-1 0,0 1-1,-1 0 1,1 0 0,-1 0 0,1 0-1,-1 0 1,1 0 0,-1 0 0,0 0 0,1 0-1,-1 1 1,0-1 0,0 1 0,0-1 0,1 1-1,-1 0 1,0 0 0,0 0 0,0 0-1,0 0 1,1 0 0,-1 0 0,0 1 0,0-1-1,0 1 1,1-1 0,-1 1 0,0 0 0,1-1-1,-1 1 1,0 0 0,1 0 0,-1 0-1,1 1 1,-1-1 0,1 0 0,-1 2-12,-34 73-53,33-59-83,2 0 0,0 0 0,1 0 0,0 0 0,1 0-1,2 0 1,-1 0 0,2-1 0,4 15 136,-4-18-342,0 0-1,1-1 0,1 0 1,0 0-1,0-1 1,1 0-1,0 0 0,1 0 1,0-1-1,1 0 0,0 0 1,1-1-1,0-1 1,0 0-1,1 0 0,0 0 1,0-2-1,0 1 0,1-2 1,3 2 342,-6-4-162,-1-1-1,1 1 1,-1-2 0,1 1-1,-1-1 1,1-1 0,0 1 0,0-1-1,-1-1 1,1 0 0,0 0 0,-1-1-1,1 0 1,-1 0 0,0-1-1,1 0 164,3-3 67,-1 0 1,-1-1-1,1 0 1,-1 0-1,-1-1 1,1 0-1,-1-1 1,-1 0-1,0-1 1,0 0-1,-1 0 1,0 0-1,0-1 1,-2 0-1,1 0 1,1-8-69,4-9 675,-1-1 0,-2-1 0,-1 1 0,-1-1 0,-2-1 0,0 1 0,-3 0 1,0-1-1,-2 1 0,-1-1 0,-2 1 0,-1 0 0,-7-24-675,9 42 149,-5-21 204,-2 0-1,-1 1 0,-1 1 1,-1 0-1,-5-5-352,18 35 16,0-1 0,0 1 0,-1-1 0,1 1 0,-1-1 0,1 1 0,-1 0-1,1-1 1,-1 1 0,0 0 0,1-1 0,-1 1 0,0 0 0,0 0 0,0 0 0,0 0 0,0 0 0,0 0 0,0 0-1,-1 0 1,1 0 0,0 0 0,0 1 0,-1-1 0,1 0 0,0 1 0,-1-1 0,1 1 0,-1 0 0,1-1-1,-1 1 1,1 0 0,-1 0 0,1 0 0,-1 0 0,1 0 0,-1 0 0,1 0 0,0 1 0,-1-1 0,1 0 0,-1 1-1,1-1 1,-1 1 0,1 0 0,0-1 0,0 1 0,-1 0 0,1 0 0,0 0 0,0 0 0,0 0-16,-4 14 20,1-1 1,0 1 0,2 0 0,-1 0 0,2 0 0,0 1-1,1-1 1,0 0 0,2 0 0,1 8-21,0 0-186,2 1-1,0 0 1,2-1 0,1 0-1,0-1 1,2 0 0,1 0 0,0-1-1,2 0 1,0-1 0,1-1-1,1 0 1,1 0 0,0-2 0,2 0-1,0-1 1,1-1 0,0-1-1,7 4 187,55 14-4668,6-29-3999,-54-13 2800</inkml:trace>
  <inkml:trace contextRef="#ctx0" brushRef="#br1" timeOffset="40377.67">9645 4450 7815,'0'0'5253,"0"0"-3235,0 0 801,0 0-513,0 0-1377,78-63-352,-30 37-65,4-4-384,6 0-32,0 0-96,-4-3 0,-5 6 0,-14 4-256,-10 10-192,-17 9-641,-8 4-897,-8 10-2242,-8 4-3844</inkml:trace>
  <inkml:trace contextRef="#ctx0" brushRef="#br1" timeOffset="40535.431">8932 5678 16528,'0'0'2786,"0"0"-960,0 0 416,0 0-1665,105-63-385,-37 14 480,9-7 33,7-4-385,5-3-191,2 0-33,-6 6-64,-5 0-32,-11 11-737,-7 7-1313,-14 8-448,-16 14-1346,-12 8-4612</inkml:trace>
  <inkml:trace contextRef="#ctx0" brushRef="#br1" timeOffset="40717.566">9141 5822 17905,'0'0'1927,"0"0"-913,19 2 155,-14-2-1075,5 1 43,-1 0 0,1 0-1,0-1 1,-1-1 0,1 0 0,-1 0 0,1-1 0,-1 0-1,0-1 1,0 1 0,0-2 0,0 0 0,0 0 0,-1 0 0,4-3-137,149-98 1266,127-83 1252,9-25-2518,-280 199-183,40-22-3082,-58 40-621,-14 13-1992</inkml:trace>
  <inkml:trace contextRef="#ctx0" brushRef="#br1" timeOffset="43178.526">1557 9582 3972,'0'0'7143,"0"0"-3609,0 0-1442,0 0-122,0 0-267,0 0-288,0 0-182,2 12-315,-1 1-697,0-1 0,1 1 0,1-1 0,0 0 1,1 1-1,0-2 0,1 1 0,1 0 0,-1-1 0,2 0 0,-1 0 0,8 7-221,-6-10 32,0-1 1,1 0-1,0-1 0,1 1 0,-1-2 1,1 1-1,0-2 0,0 1 0,1-1 0,-1-1 1,1 0-1,0 0 0,0-1 0,0-1 1,0 1-1,0-2 0,0 0 0,0 0 0,1-1 1,-1 0-1,1-1-32,19-4 77,0 0-1,-1-2 1,0-1 0,0-2 0,-1-1-1,26-15-76,106-66 542,-4-7 0,44-42-542,-26 9 354,-6-6 0,-6-8 0,115-137-354,-215 210 25,3 4-1,3 2 1,3 4 0,3 2-1,70-42-24,-125 91-2,0 2-1,0 0 1,1 1-1,0 1 1,0 1 0,1 1-1,1 1 1,-1 0-1,1 2 1,-1 1-1,1 1 1,0 1 0,0 0-1,0 2 1,0 1-1,0 1 1,0 1-1,-1 0 1,1 2 0,-1 1-1,-1 1 1,16 7 2,2 11-46,-2 2 0,-1 2 1,-1 1-1,-1 1 0,-2 2 0,-1 2 1,10 17 45,37 38-513,-62-72 23,23 23-1165,-9-18-3386,-12-14-1936</inkml:trace>
  <inkml:trace contextRef="#ctx0" brushRef="#br1" timeOffset="43852.1">4886 8600 7815,'0'0'4762,"0"0"-1826,0 0-496,-3-16-411,-18-124 2263,20 115-3909,2 0 0,1 0 0,1 0 0,1 1 0,1-1 0,1 1 0,1 0 0,1 0 0,1 1 0,2 0 0,0 1 0,7-9-383,3-12 77,2 2-1,1 0 1,3 1 0,1 2 0,2 1-1,1 1 1,2 1 0,1 3 0,2 0-1,1 2 1,2 2 0,0 2 0,2 1-1,1 2 1,0 2 0,38-13-77,223-48 84,-170 50 2,-2-6 0,41-21-86,-116 36-41,-1-2 0,-2-2-1,0-2 1,35-28 41,-73 47-1,0-2 0,-1 0-1,0 0 1,-1-1 0,-1-1-1,0 0 1,0-1 0,-1 0 0,-1 0-1,-1-1 1,0-1 0,-1 0-1,-1 0 1,-1 0 0,0-1-1,-1 0 1,0-7 1,-2 7 15,-1 1-1,-1-1 0,0 1 0,-1-1 1,-1 0-1,-1 1 0,0-1 1,-2 1-1,0 0 0,0 0 1,-2 0-1,0 1 0,-1 0 0,-1 0 1,0 0-1,-1 1 0,-1 0 1,0 1-1,-1 0 0,0 1 1,-1 0-1,-1 1 0,0 0 1,-1 1-1,-8-6-14,-52-1-1236,35 44-4703,31 0 350,3 3-3908</inkml:trace>
  <inkml:trace contextRef="#ctx0" brushRef="#br1" timeOffset="44370.362">4648 9259 13549,'0'0'3843,"0"0"-1440,0 0-161,0 0-769,0 0-1152,0 0-97,0 0 96,52 117-128,-34-61-192,5 4 0,1 2-192,-1-2-865,3 1-544,-2-5-257,-1 0-769,0-5-1344,-5-9-3909</inkml:trace>
  <inkml:trace contextRef="#ctx0" brushRef="#br1" timeOffset="44649.364">4812 9939 10442,'-14'-9'3876,"7"5"-3441,-7-4 459,0 0 0,-1 1 0,1 0-1,-1 1 1,-1 1 0,1 0 0,-1 1-1,-5 0-893,-36 9 5168,76 16-4538,11-11-599,-1-2 1,1 0-1,0-2 1,1-1-1,0-2 0,-1-1 1,1-1-1,0-2 1,22-3-32,-29 1-4,0 0 0,0-2 0,0 0 1,-1-2-1,0-1 0,0-1 0,0 0 0,-2-2 0,1 0 1,-1-2-1,-1 0 0,0-2 0,-1 0 0,7-8 4,-19 17 103,-1-1-1,1 0 1,-1-1-1,0 1 1,-1-1-1,1 0 1,-2-1-1,1 1 1,-1-1-1,0 0 1,-1 0-1,0 0 1,-1 0-1,0-1 0,0 1 1,-1-1-1,0 0 1,-1 1-1,0-1 1,0 1-1,-1-1 1,0 0-1,-1 1 1,0-1-1,-1 1 1,0 0-1,0 0 1,-1 0-1,0 0 0,0 1 1,-1-1-1,0 1 1,-1 0-1,0 1 1,0-1-1,-4-2-102,9 8-30,0 0-1,0 0 1,0 0-1,0 0 1,0 0-1,-1 1 1,1-1-1,-1 1 1,1-1-1,-1 1 1,0-1-1,1 1 1,-1 0-1,0 0 1,0 0-1,0 0 1,0 0-1,0 0 1,0 0 0,0 1-1,0-1 1,0 1-1,0-1 1,0 1-1,0 0 1,-1 0-1,1 0 1,0 0-1,0 0 1,0 0-1,0 1 1,0-1-1,0 1 1,-1 0-1,1-1 1,0 1-1,1 0 1,-1 0-1,0 0 1,0 0-1,0 1 1,0-1-1,1 0 1,-1 1-1,1 0 31,-14 58-8232,13-25-2156</inkml:trace>
  <inkml:trace contextRef="#ctx0" brushRef="#br1" timeOffset="45434.292">3982 11645 15727,'0'0'3523,"0"0"-2178,0 0-63,0 0-97,0 0-929,0 0-192,0 0-64,11 94 0,7-51 0,2 4-448,0-4-737,2 2-705,0-1-1217,-2-5-1281,1-1-4068</inkml:trace>
  <inkml:trace contextRef="#ctx0" brushRef="#br1" timeOffset="45926.905">3910 11599 10506,'-64'-166'4319,"62"151"940,17 23-4495,-11-6-1113,23 16-36,1-2 0,1 0 0,1-2-1,0-2 1,1 0 0,0-2 0,0-1-1,1-2 1,0-1 0,1-1 0,-1-2-1,5-1 386,-30-3 24,0 0-1,-1 0 1,1-1 0,-1 0-1,1 0 1,-1 0-1,0-1 1,0 0-1,0 0 1,0-1-1,0 0 1,-1 0 0,0 0-1,0 0 1,0-1-1,0 0 1,-1 0-1,1 0 1,-1-1-1,-1 1 1,1-1 0,-1 0-1,0 0 1,0 0-1,-1 0 1,0-1-1,0 1 1,0-1-1,-1 1 1,0-1-1,0 0 1,-1 1 0,1-1-1,-2-3-23,3 3 329,-1 0 1,0 0-1,0 0 0,-1 0 0,0-1 0,0 1 1,0 0-1,-1 0 0,0 0 0,-1 0 0,0 0 1,0 0-1,0 1 0,-1-1 0,0 0 0,0 1 1,0 0-1,-1 0 0,0 0 0,-1 0 0,1 1 1,-1-1-1,0 1 0,-5-4-329,8 8 4,0 1 1,1-1-1,-1 1 0,1 0 1,-1 0-1,0 0 0,1 0 1,-1 0-1,1 0 1,-1 0-1,0 0 0,1 1 1,-1-1-1,1 1 0,-1-1 1,1 1-1,-1-1 0,1 1 1,-1 0-1,1 0 1,0 0-1,-1 0 0,1 0 1,0 0-1,0 0 0,0 0 1,0 0-1,0 1 0,0-1 1,0 0-1,0 1 1,0-1-1,1 1 0,-1-1 1,0 1-1,1-1 0,-1 1 1,1 0-5,-17 62-109,17-62 116,-3 20-211,1 0 0,0 0 1,2-1-1,1 1 0,0 0 0,2 0 1,0 0-1,1-1 0,2 1 1,0-1-1,1-1 0,9 19 204,-16-40-1,0 1 0,0-1 1,1 1-1,-1-1 0,0 1 0,0-1 1,0 0-1,0 1 0,1-1 0,-1 1 1,0-1-1,1 1 0,-1-1 0,0 1 1,1-1-1,-1 1 0,0-1 0,1 1 1,-1 0-1,1-1 0,-1 1 0,1 0 0,-1-1 1,1 1-1,-1 0 0,1 0 0,0-1 1,-1 1-1,1 0 0,-1 0 0,1 0 1,-1 0-1,1 0 0,0 0 0,-1 0 1,1 0-1,-1 0 0,1 0 0,0 0 1,-1 0-1,1 0 0,-1 0 0,1 0 0,-1 1 1,1-1-1,0 0 0,-1 1 0,1-1 1,-1 0-1,1 1 0,-1-1 0,0 0 1,1 1-1,-1-1 0,1 1 0,-1-1 1,0 1-1,1-1 0,-1 1 0,0-1 1,1 1-1,-1-1 0,0 1 1,-4-268 5493,4 267-5486,0-1 0,0 1 0,0-1 0,0 0 0,0 1 0,0-1 0,0 0 0,0 1 0,0-1 0,0 1 0,0-1 0,0 0 0,0 1 0,1-1 0,-1 1 0,0-1 0,0 0 0,1 1 0,-1-1 0,0 1 0,1-1 0,-1 1 0,1-1 0,-1 1 0,0 0 0,1-1 0,-1 1 0,1-1 0,-1 1 0,1 0 0,-1-1 0,1 1 0,0 0 0,-1 0 0,1-1 0,-1 1 0,1 0 0,0 0 0,-1 0 0,1 0 0,-1 0 0,1 0 0,0 0 0,-1 0 0,1 0 0,-1 0 0,1 0 0,0 0 0,-1 0 0,1 1 0,-1-1 0,1 0 0,0 0 0,-1 1 0,1-1 0,-1 0 0,1 1 0,-1-1 0,1 1 0,-1-1 0,1 0 0,-1 1 0,0-1 0,1 1-7,32 30-123,-33-31 124,98 118-2012,15 15-4115,-30-55-4027,-57-59 2813</inkml:trace>
  <inkml:trace contextRef="#ctx0" brushRef="#br1" timeOffset="46224.751">4843 11645 9097,'0'-16'4617,"-15"-227"8516,11 219-12329,-28-95 2171,32 119-2967,0-1-1,0 1 1,0-1-1,0 0 1,0 1-1,0-1 1,0 1-1,0-1 1,0 1 0,0-1-1,-1 1 1,1-1-1,0 1 1,0-1-1,0 1 1,-1-1-1,1 1 1,0-1-1,-1 1 1,1 0-1,0-1 1,-1 1-1,1-1 1,-1 1-1,1 0 1,0-1-1,-1 1 1,1 0-1,-1 0 1,1-1-1,-1 1 1,1 0-1,-1 0 1,1 0-1,-1 0 1,1 0 0,-1-1-1,1 1 1,-1 0-1,0 0 1,1 0-1,-1 0 1,1 1-1,-1-1 1,1 0-1,-1 0 1,1 0-1,-1 0 1,1 0-1,-1 1 1,1-1-1,-1 0 1,1 0-1,-1 1 1,1-1-1,0 0 1,-1 1-1,1-1 1,-1 1-1,1-1 1,0 0 0,-1 1-1,1-1 1,0 1-1,0-1-7,-8 39-30,7-19-170,1 0-1,1 0 0,1 0 1,1 0-1,0 0 0,2 0 1,0 0-1,2-1 0,0 0 1,1-1-1,0 1 0,2-2 1,0 1-1,1-1 1,1-1-1,0 0 0,12 11 201,-20-22-275,1-1 0,0 0 0,0 1 0,0-1-1,1-1 1,-1 1 0,1-1 0,0 0 0,0 0 0,0-1-1,0 0 1,0 0 0,1 0 0,-1-1 0,1 0 0,-1 0-1,1-1 1,-1 0 0,1 0 0,-1 0 0,1-1 0,-1 0 275,0 0-29,-1 0 0,0-1 0,-1 0 1,1 0-1,0 0 0,0-1 0,-1 0 0,0 1 1,1-2-1,-1 1 0,0 0 0,0-1 1,-1 0-1,1 0 0,-1 0 0,0 0 0,0 0 1,1-3 28,2-9 471,0-1 1,-1 0 0,-1 0-1,0 0 1,-1 0 0,-1-1-1,-1 1 1,-1-1 0,0 0-1,-1 1 1,-1-1 0,0 1-1,-2 0 1,0 0 0,0 0-1,-2 0 1,-3-5-472,8 15 49,-1 1 0,1-1 0,-2 1 0,1 0 0,-1 0 1,0 0-1,0 0 0,0 0 0,-1 1 0,0-1 0,0 1 0,0 0 0,-1 0 0,0 1 1,0-1-1,0 1 0,0 0 0,-1 1 0,1-1 0,-1 1 0,0 0 0,0 0 1,0 1-1,-1 0 0,1 0 0,0 0 0,-1 1 0,1 0 0,-1 0 0,0 1 0,1 0 1,-1 0-1,0 0 0,1 1 0,-6 1-49,5 0-225,0 1 0,1 0 0,0 0 1,0 0-1,-1 1 0,2 0 0,-1 0 1,0 1-1,1 0 0,0-1 0,0 2 0,1-1 1,-1 1-1,0 1 225,-18 59-8117,23-37 1321</inkml:trace>
  <inkml:trace contextRef="#ctx0" brushRef="#br1" timeOffset="46613.547">5510 11121 18065,'-2'-28'1360,"-20"-74"4556,-34 43-1857,52 57-4034,0 0 0,0 0 0,0 1-1,0 0 1,0 0 0,0 0 0,0 0 0,0 1 0,0-1 0,-1 1-1,1 0 1,0 0 0,0 1 0,0-1 0,0 1 0,-1 0 0,1 0-1,0 0 1,0 1 0,1-1 0,-1 1 0,0 0 0,0 0 0,1 1-1,-1-1 1,1 1 0,-3 2-25,-2 3-45,1 1 0,-1 1-1,2-1 1,-1 1 0,1 0-1,1 0 1,0 1 0,0 0-1,1 0 1,1 0 0,-1 0-1,2 0 1,0 1 0,0-1 0,1 1-1,0 0 1,1-1 0,1 1-1,0 0 1,0-1 0,1 1-1,0-1 1,1 1 0,1-1-1,0 0 1,0 0 0,1-1 0,0 1-1,1-1 1,0 0 0,1-1-1,0 1 1,0-1 0,1-1-1,0 1 1,1-1 0,0-1-1,0 0 1,4 2 45,-5-2-255,1-1 1,-1-1-1,2 1 0,-1-2 1,0 1-1,1-1 0,0-1 1,0 0-1,0 0 0,0-1 1,1 0-1,-1 0 0,0-2 1,1 1-1,-1-1 0,1-1 1,5 0 254,-12 0-97,-1 0 0,0-1-1,0 1 1,0-1 0,0 1 0,-1-1 0,1 0 0,0 0 0,-1 0 0,1 0 0,-1-1 0,0 1 0,1-1 0,-1 1 0,-1-1 0,1 0 0,0 1-1,-1-1 1,1 0 0,-1 0 0,0-1 0,0 1 0,0 0 0,0 0 0,0 0 0,-1-3 97,2-90 1493,-8 55-169,-3 0-1,0 0 0,-3 1 0,-10-22-1323,-2-9 857,-67-225 1599,97 341-2008,49 88-3173,-47-114 1776,2-1 0,0-1 0,1 1 0,1-2 0,0 0 0,1 0 0,1-1 0,1-1 0,0 0 0,0-1 0,2-1 0,-1 0 0,2-1 0,-1-1 0,12 4 949,5-2-8888</inkml:trace>
  <inkml:trace contextRef="#ctx0" brushRef="#br1" timeOffset="47211.97">5943 10770 12780,'-5'-17'3438,"-18"-54"-763,22 67-2449,0 1 0,0-1 0,-1 1 0,1 0 0,-1 0 1,1-1-1,-1 1 0,0 0 0,0 0 0,-1 1 0,1-1 1,-1 0-1,1 1 0,-1 0 0,0-1 0,0 1 0,1 0 1,-2 0-1,1 1 0,0-1 0,0 1 0,-1-1 0,1 1 1,0 0-1,-1 0 0,1 1 0,-1-1 0,0 1 0,1 0 1,-4 0-227,5 1 9,1 1 1,0 0 0,-1 0-1,1-1 1,0 1-1,0 0 1,0 0 0,0 0-1,0 0 1,1 0 0,-1 1-1,0-1 1,1 0 0,0 0-1,-1 0 1,1 1 0,0-1-1,0 0 1,1 0 0,-1 0-1,0 1 1,1-1-1,-1 0 1,1 0 0,0 0-1,-1 0 1,1 0 0,0 0-1,0 0 1,1 0 0,-1 0-10,6 6 4,0 0 0,0-1 0,1 0 1,0 0-1,0-1 0,0 0 0,1 0 1,0-1-1,0 0 0,1-1 1,-1 0-1,1-1 0,0 1 0,0-2 1,3 1-5,-10-1-3,1-1 1,-1 1 0,1-1 0,-1 0-1,1 0 1,-1 0 0,1-1-1,0 1 1,-1-1 0,1 0 0,0 0-1,-1 0 1,1 0 0,0-1 0,-1 1-1,1-1 1,0 0 0,-1 0 0,1 0-1,-1-1 1,0 1 0,1-1-1,-1 0 1,0 0 0,0 0 0,0 0-1,0 0 1,-1-1 0,1 0 0,-1 1-1,1-1 1,-1 0 0,0 0-1,0 0 1,0 0 0,0-1 0,-1 1-1,1 0 1,-1-1 0,1-2 2,-2-9 304,-1 0 0,0 1 1,-1-1-1,-1 1 0,0 0 1,-1-1-1,-1 1 0,0 1 0,-1-1 1,0 1-1,-1 0 0,0 0 1,-1 1-1,-1 0 0,0 0 0,0 1 1,-1 0-1,-7-5-304,15 14 7,1 1 0,-1-1 0,0 0 0,1 1 0,-1-1 0,0 1 0,0-1 0,0 1 0,0 0 0,0 0 0,-1 0 0,1 0 0,0 0 0,0 1 0,-1-1 0,1 1-1,0-1 1,-1 1 0,1 0 0,0 0 0,-1 0 0,1 0 0,0 0 0,-1 1 0,1-1 0,0 1 0,-1-1 0,1 1 0,0 0 0,0 0 0,0 0 0,-1 0 0,1 0 0,0 1 0,0-1 0,1 0 0,-1 1 0,0 0 0,0-1 0,1 1 0,-1 0 0,1 0-7,-4 5-12,0 0-1,1 0 1,0 0 0,1 0 0,-1 1 0,2-1 0,-1 1 0,1 0 0,0 0 0,0 0 0,0 7 12,2 0-163,1-1 1,0 1-1,1-1 0,0 1 1,2-1-1,-1 0 0,2 0 0,0-1 1,0 1-1,1-1 0,1 0 0,0-1 1,1 1-1,1-2 0,-1 1 0,2-1 1,0 0-1,0-1 0,1 0 0,0-1 1,0 0-1,1-1 0,0 0 0,1-1 1,0 0-1,0-1 0,0 0 1,1-1-1,0-1 0,0 0 0,0-1 1,1 0-1,13 0 163,-14-2-247,0-1 1,0-1 0,1 0-1,-1 0 1,0-2 0,0 1-1,0-2 1,0 0-1,-1-1 1,0 0 0,0-1-1,2-1 247,-5 1 57,0-1-1,0 1 0,0-2 1,-1 1-1,0-2 0,-1 1 1,1-1-1,-2 0 1,1-1-1,-1 1 0,-1-2 1,0 1-1,0-1 0,1-5-56,1-14 483,-1 0 0,-1 0 0,-2-1 0,-1 0 0,-1 0 0,-2 0 0,-1 0 0,-2 1 0,-1-1 0,-1 1 0,-1-1 0,-2 1 0,-1 1 0,-1 0 0,-2 0 0,-1 1 0,-15-25-483,28 53 1,-5-11 56,0 0-1,-1 0 0,0 0 0,-1 1 0,0 0 0,-1 0 1,0 1-1,0 0 0,-5-3-56,12 11 0,0 0 0,0 0 0,0 1 0,0-1 0,0 0 0,0 1 0,-1-1 0,1 1 0,0-1 0,0 1 0,0 0 0,-1 0 0,1-1 0,0 1 0,0 0 0,-1 0 0,1 0 0,0 0 0,0 0 0,0 1 0,-1-1 0,1 0 0,0 1 0,0-1 0,0 0 0,-1 1 0,1 0 0,0-1 0,0 1 0,0 0 0,0-1 0,0 1 0,0 0 0,0 0 0,0 0 0,1 0 0,-1 0 0,0 0 0,0 0 0,1 0 0,-1 0 0,1 0 0,-1 0 0,0 1 0,-18 54 0,16-37-77,1-1 1,0 1-1,2-1 1,0 1-1,1 0 0,0-1 1,2 1-1,0-1 0,1 0 1,1 0-1,1 0 1,0-1-1,2 1 0,0-2 1,0 1-1,2-1 0,0 0 1,1-1-1,0 0 1,1-1-1,1-1 0,0 1 1,1-2-1,0 0 0,1-1 1,0 0-1,1-1 1,0-1-1,1 0 0,0-2 1,0 0-1,1 0 1,-1-2-1,16 3 77,-10-3-148,1-1 1,-1-1 0,1-1-1,0-2 1,-1 0-1,1-1 1,0-1-1,-1-2 1,1 0-1,-1-1 1,0-2 0,-1 0-1,0-2 1,0 0-1,0-1 1,-1-1-1,-1-1 1,0-1-1,-1-1 1,0-1 0,8-9 147,-18 15 120,-1-1 1,0-1 0,0 1 0,-1-1 0,-1-1 0,0 1-1,-1-1 1,0 0 0,0 0 0,-1 0 0,-1-1 0,0 1-1,0-10-120,-2 16 76,0-1 0,-1 0 0,0 1 0,0-1 0,0 0 0,-1 1 0,0-1 0,0 0 0,-1 1 0,0 0 0,0-1-1,-1 1 1,1 0 0,-1 0 0,-1 0 0,1 0 0,-1 1 0,0-1 0,0 1 0,0 0 0,-1 0 0,0 1 0,0-1-1,0 1 1,-1 0 0,-4-2-76,3 2-37,0 1-1,-1 0 1,1 0-1,-1 0 1,0 1-1,0 0 0,0 1 1,0 0-1,0 0 1,0 1-1,0 0 1,-1 0-1,1 1 1,0 0-1,0 1 1,0-1-1,0 2 1,1-1-1,-1 1 0,0 0 1,-2 2 37,-70 44-3044,13 10-3854,16-3-4430</inkml:trace>
  <inkml:trace contextRef="#ctx0" brushRef="#br1" timeOffset="47888.105">5186 12546 12460,'0'0'3496,"0"0"-1013,0 0-278,0 0-22,0 0-363,6-1-490,0 2-1222,0 1 1,0 0 0,0 0-1,0 1 1,-1 0 0,1 0-1,-1 0 1,0 1 0,0-1 0,0 1-1,0 1 1,0-1 0,-1 1-1,0-1 1,0 1 0,0 0-1,-1 1 1,0-1 0,0 1 0,0-1-1,-1 1 1,1 0 0,0 4-109,7 7 169,112 240 219,-87-168-3942,-4-1-5019,-21-62 2684</inkml:trace>
  <inkml:trace contextRef="#ctx0" brushRef="#br1" timeOffset="48173.478">5276 12688 3459,'-32'-87'6396,"14"45"-3790,3-2 1,1 0-1,3 0 1,-6-38-2607,17 75 112,-1 0 1,1 0-1,0 0 1,1 0-1,0 0 1,0 0 0,0 0-1,1 0 1,0 1-1,0-1 1,0 1 0,1-1-1,0 1 1,1 0-1,-1 0 1,1 0 0,1 0-1,-1 1 1,1 0-1,-1 0 1,1 0 0,1 0-1,-1 1 1,1 0-1,0 0 1,0 0 0,0 1-1,0 0 1,1 0-1,-1 0 1,1 1-1,-1 0 1,4 0-113,8-3 136,0 0-1,0 2 1,0 0-1,0 1 1,1 1-1,-1 0 1,1 1-1,-1 2 1,10 1-136,-21-2 22,-1 0 1,1 0 0,-1 0-1,0 1 1,0 0-1,0 1 1,0-1 0,0 1-1,0 0 1,-1 1-1,1-1 1,-1 1-1,0 0 1,0 1 0,0-1-1,-1 1 1,1 0-1,-1 0 1,0 0 0,-1 0-1,1 1 1,-1 0-1,0-1 1,-1 1 0,1 0-1,-1 1 1,-1-1-1,2 3-22,-2 11-300,-1 0 0,0 0 0,-1 0 0,-2 0-1,0 0 1,0 0 0,-2-1 0,-1 1-1,0-1 1,-2-1 0,0 1 0,-1-1 0,0-1-1,-2 0 1,0 0 0,-1-1 0,0 0-1,-1-1 1,-1 0 0,-1-1 0,-4 2 300,-6 4-3230,4-10-1425</inkml:trace>
  <inkml:trace contextRef="#ctx0" brushRef="#br1" timeOffset="48737.444">5778 12343 13805,'0'0'3134,"0"0"-983,0 0-608,0 0-668,0 0-592,0 0-197,0 0-28,12 13-31,39 39-48,-50-51 19,1 1 0,0-1 0,0 1 0,0-1 0,0 0 0,-1 0 0,2 1 0,-1-1 0,0-1 0,0 1 0,0 0 0,0 0 1,0-1-1,1 0 0,-1 1 0,0-1 0,1 0 0,-1 0 0,0 0 0,0 0 0,1 0 0,-1-1 0,0 1 0,0-1 0,1 0 0,-1 1 0,0-1 0,0 0 0,0 0 1,0 0-1,0-1 0,0 1 0,0-1 2,4-4 221,0 0 0,0-1 0,-1 1 0,0-1 0,0-1 0,-1 1 0,0-1 0,0 0 0,-1 0 0,0 0 0,0 0 0,-1 0 0,0-1 0,-1 1 0,0-1 0,0 1 0,0-1 0,-1 1 0,-1-1 0,1 0 0,-2 1 0,1-1 0,-1 1 0,0 0 0,-1-1 0,0 1 0,0 0 0,0 0 0,-1 1 0,-2-3-221,5 8 34,0 0 0,0 1 1,0-1-1,0 0 0,0 1 0,-1-1 0,1 1 0,0 0 1,-1-1-1,1 1 0,-1 0 0,0 0 0,1 0 1,-1 0-1,0 0 0,0 0 0,1 1 0,-1-1 1,0 1-1,0-1 0,0 1 0,0-1 0,0 1 0,0 0 1,0 0-1,0 0 0,0 0 0,0 0 0,0 1 1,1-1-1,-1 1 0,0-1 0,0 1 0,0-1 1,0 1-1,1 0 0,-1 0 0,0 0 0,1 0 0,-1 0 1,0 1-1,1-1 0,0 0 0,-1 1 0,1-1 1,0 1-1,0-1 0,0 1 0,-1-1 0,2 1 0,-1 0 1,0 0-35,-8 12-162,0 1 0,1 0 0,1 1 0,1 0 0,0 0 0,1 0 0,1 0 0,0 1 0,1 0 0,1 0 0,0 0 0,2 0 0,0 0 0,0 0 0,2 0 0,0 0 0,1-1-1,1 1 1,1 0 0,0-1 0,1 0 0,0 0 0,2 0 162,-5-10-347,1-1-1,0 1 0,0-1 1,0 0-1,0 0 0,1 0 1,0-1-1,0 0 0,0 0 0,1 0 1,-1-1-1,1 1 0,0-1 1,0 0-1,0-1 0,0 0 1,0 0-1,1 0 0,-1-1 0,1 0 1,-1 0-1,1 0 0,-1-1 1,1 0-1,0 0 0,-1-1 1,1 0-1,-1 0 0,4-1 348,90-33-2688,-16-19 3507,-67 36-112,-1 0 1,0-1-1,-2-1 1,0 0-1,-1-1 1,-1 0-1,-1-1 1,-1 0-1,-1-1 0,-1 0 1,-1-1-1,-1 1 1,-1-1-1,-1-1 1,-1 1-1,-2 0 1,0-1-1,-1 1 1,-2-1-1,0 1 1,-2-1-708,5 20 84,-1 1 0,0-1 1,-1 0-1,1 1 0,-1-1 1,0 0-1,0 1 0,0-1 1,-1 1-1,1 0 0,-1-1 1,0 1-1,-1 0 0,1 0 1,-1 0-1,1 0 0,-1 1 1,0-1-1,-1 1 0,-1-2-84,4 6 4,-1 0 0,0 0 0,0-1 0,1 2 0,-1-1 0,0 0 0,1 0 0,-1 0 0,1 1 0,0-1 0,-1 1 0,1-1 0,0 1 0,0 0 0,0-1 0,0 1 0,0 0 0,0 0 0,1 0 0,-1 0 0,1-1 0,-1 1 0,1 0 0,0 0-1,-1 0 1,1 0 0,0 0 0,1 2-4,-1-4 2,-3 22-110,1 0 1,1 1 0,1-1 0,1 0 0,1 0-1,1 0 1,1 0 0,0 0 0,2-1-1,1 0 1,0 0 0,8 13 107,-9-19-549,-1-1 0,2 0 1,0 0-1,0-1 0,2 0 0,-1 0 1,2-1-1,0 0 0,0 0 0,5 3 549,-14-14-42,-1 0 0,1-1-1,-1 1 1,1 0 0,0 0-1,-1-1 1,1 1 0,0 0-1,-1-1 1,1 1 0,0 0-1,0-1 1,-1 1 0,1-1-1,0 0 1,0 1 0,0-1-1,0 1 1,0-1 0,0 0-1,0 0 1,-1 0 0,1 0-1,0 0 1,0 0 0,0 0 0,0 0-1,0 0 1,0 0 0,0 0-1,0 0 1,0-1 0,0 1-1,0 0 1,0-1 0,-1 1-1,1-1 1,0 1 0,0-1-1,0 1 1,-1-1 0,1 1-1,0-1 1,-1 0 0,1 1-1,0-1 1,-1 0 0,1 0-1,-1 0 1,1 1 0,-1-1-1,1 0 1,-1 0 0,0 0 0,0 0-1,1 0 1,-1 0 0,0 0-1,0 0 1,0 0 0,0 0-1,0 0 1,0 0 42,-6-64 2127,-24-25 1517,-16-86-770,44 168-2852,0-1 0,1 0-1,0 1 1,1-1 0,0 0 0,0 0-1,1 0 1,0 0 0,0 1 0,1-1-1,1 1 1,-1-1 0,1 1 0,1 0-1,-1 0 1,1 0 0,1 0 0,-1 1-1,1-1 1,1 1 0,-1 0 0,1 1-1,1 0 1,-1 0 0,1 0 0,0 1-1,5-4-21,-4 5-306,1 1-1,-1-1 1,1 2-1,0-1 0,0 1 1,0 0-1,1 1 1,-1 0-1,0 0 1,8 2 306,54 11-8514,-41 1-198</inkml:trace>
  <inkml:trace contextRef="#ctx0" brushRef="#br1" timeOffset="49300.208">7188 11221 3812,'0'0'7852,"-7"-15"-4355,-25-48-742,31 60-2565,0 0 1,0 1 0,0-1 0,-1 0 0,0 1 0,1 0 0,-1-1-1,0 1 1,0 0 0,0 0 0,0 0 0,-1 0 0,1 0-1,0 1 1,-1-1 0,0 1 0,1-1 0,-1 1 0,0 0 0,1 0-1,-1 0 1,0 0 0,0 1 0,0-1 0,0 1 0,0 0 0,0 0-1,0 0 1,0 0 0,0 0 0,1 1 0,-1-1 0,0 1-1,0 0 1,0 0 0,0 0 0,1 0 0,-1 0 0,0 0 0,1 1-1,-1 0 1,1-1 0,0 1 0,0 0 0,-1 0 0,1 0-1,0 0 1,1 1 0,-1-1 0,0 0 0,1 1 0,-1 0 0,1-1-1,0 1 1,-1 0 0,1 2-191,0 14 68,1 1-1,0 0 1,2-1-1,0 1 1,1-1-1,2 1 1,-1-1-1,2-1 1,1 1-1,0-1 1,1 0 0,5 7-68,7 22 75,126 320-1120,-99-245-3773,-2 0-6220,-33-90-589</inkml:trace>
  <inkml:trace contextRef="#ctx0" brushRef="#br1" timeOffset="49720.679">7033 11769 11403,'0'0'1954,"0"0"-139,-13-8 288,-59-36 406,99 12-363,53-26-1177,3 4 0,2 4 0,2 3 0,44-14-969,-16 35 742,-111 27-763,-1 0 0,0 0 0,0 1 0,0-1 0,0 1 0,0 0 0,-1 0 0,1 0 0,-1 0 0,1 0 0,-1 1 0,0-1 0,1 1 0,-1 0 0,-1-1 0,1 1 0,0 0 0,-1 0 0,1 0 0,-1 0 0,0 1 0,0-1 0,0 1 21,13 23-606,-12-23 547,1 0 1,-1 0-1,1 0 1,0 0-1,0 0 1,0 0-1,0-1 1,1 0 0,-1 1-1,1-1 1,0-1-1,0 1 1,0 0-1,0-1 1,1 0-1,-1 0 1,0 0-1,1-1 1,0 1-1,-1-1 1,1 0-1,0-1 1,0 1 0,-1-1-1,1 0 1,0 0-1,0 0 1,-1-1-1,1 1 1,0-1-1,0-1 1,-1 1-1,1 0 1,-1-1-1,1 0 1,-1 0-1,0-1 1,0 1-1,0-1 1,0 0 0,0 0-1,2-2 59,3-8 271,0-1 0,-1 0-1,0 0 1,-1-1 0,-1 0 0,0 0 0,-1-1-1,0 1 1,-2-1 0,0 0 0,-1 0-1,0-1 1,-1 1 0,-1 0 0,0 0-1,-2 0 1,0-1 0,0 1-271,2 9 83,-1 1 1,1-1-1,-1 0 1,0 0-1,0 1 0,-1-1 1,0 1-1,0-1 1,-1 1-1,0 0 0,0 0 1,0 0-1,-1 0 1,0 1-1,0-1 0,0 1 1,0 0-1,-1 0 1,0 0-1,0 1 0,-1 0 1,1 0-1,-1 0 0,0 1 1,0 0-1,0 0 1,0 0-1,0 1 0,-1 0 1,1 0-1,-1 0 1,0 1-1,1 0 0,-1 0 1,0 1-1,0 0 1,-4 1-84,-5 3-83,1 2 0,0 0 1,1 1-1,-1 1 1,2 0-1,-1 0 1,1 2-1,0-1 1,1 2-1,0 0 0,1 0 1,0 1-1,1 0 1,0 1-1,-3 6 83,-11 39-3633,19-16-3517,4-15-3175</inkml:trace>
  <inkml:trace contextRef="#ctx0" brushRef="#br1" timeOffset="50248.809">8164 10949 12972,'0'0'3561,"-13"-9"-849,-41-26-155,53 34-2452,1 0 0,0 0 1,-1 0-1,1 1 0,-1-1 1,1 0-1,-1 0 0,1 1 0,-1-1 1,0 0-1,1 1 0,-1-1 0,0 0 1,0 1-1,1-1 0,-1 1 0,0 0 1,0-1-1,0 1 0,1 0 0,-1-1 1,0 1-1,0 0 0,0 0 0,0 0 1,0-1-1,0 1 0,0 0 0,0 0 1,1 1-1,-1-1 0,0 0 0,0 0 1,0 0-1,0 1 0,0-1 0,0 0 1,1 1-1,-1-1 0,0 1 0,0-1 1,0 1-1,1-1 0,-1 1 1,0-1-1,1 1 0,-1 0 0,0-1 1,1 1-1,-1 0 0,1 0 0,-1-1 1,1 1-1,0 0 0,-1 0-105,12 41 949,-10-37-1025,16 43 179,-10-25-226,0 0-1,2 0 1,0-1-1,2 0 1,0 0-1,1-2 1,2 1-1,0-1 1,1-1 0,5 4 123,18-3-241,-37-21 251,0 0-1,-1 0 0,1-1 0,-1 1 1,1 0-1,-1 0 0,1 0 1,-1-1-1,0 1 0,1 0 1,-1 0-1,0-1 0,0 1 0,0 0 1,0-1-1,0 1 0,0 0 1,0 0-1,-1-1 0,1 1 1,0 0-1,-1 0 0,1 0 0,-1-1 1,1 1-1,-1 0 0,0 0 1,1 0-1,-1 0 0,0 0 1,0 0-10,-17-33 572,4 11-480,1 0 0,1-1 0,1-1 0,1 0 0,1 0 1,2-1-1,-3-17-92,8 36-91,1 1 0,-1-1 0,1 0 1,1 1-1,0-1 0,0 0 0,0 0 1,0 1-1,1-1 0,1 0 0,-1 1 1,1-1-1,0 1 0,0-1 0,1 1 1,0 0-1,0 0 0,0 0 0,1 0 1,0 1-1,0-1 0,0 1 0,1 0 1,0 1-1,0-1 0,0 1 0,0-1 1,2 1 90,93-25-5062,-32 28-2064,-26 3-1458</inkml:trace>
  <inkml:trace contextRef="#ctx0" brushRef="#br1" timeOffset="51113.261">8570 10760 10474,'-7'-13'6999,"-1"-1"-5645,-19-39 682,14 10 2549,34 57-2434,112 277-3026,-133-291 868,0-1 0,0 1 0,1 0 0,-1-1 0,0 1 0,0-1 0,0 1 0,0 0 0,1-1 0,-1 1-1,0 0 1,0-1 0,1 1 0,-1 0 0,0 0 0,1-1 0,-1 1 0,0 0 0,0 0 0,1-1 0,-1 1 0,1 0 0,-1 0 0,0 0 0,1 0 0,-1 0 0,0-1 0,1 1 0,-1 0 0,1 0 0,-1 0 0,0 0 0,1 0 0,-1 0 0,1 0-1,-1 0 1,0 1 0,1-1 0,-1 0 0,1 0 0,-1 0 0,0 0 0,1 0 0,-1 1 0,0-1 0,1 0 0,-1 0 0,0 1 0,1-1 0,-1 0 0,0 0 0,0 1 0,1-1 0,-1 0 0,0 1 0,0-1 0,0 0 0,1 1 0,-1-1-1,0 0 1,0 1 0,0-1 0,0 1 0,0-1 0,0 1 7,1-35 314,-32-140 2291,36 25-1565,-4 143-1021,1 0-1,0 0 0,0 0 1,0 0-1,1 1 0,-1-1 1,1 1-1,0 0 1,1 0-1,0 0 0,-1 0 1,2 1-1,-1-1 0,0 1 1,1 0-1,0 0 0,0 1 1,0-1-1,0 1 1,0 0-1,1 1 0,0-1 1,0 1-19,3-1 0,0 1 1,0 0-1,0 0 1,0 1-1,0 0 1,0 1 0,0 0-1,0 1 1,1-1-1,-1 2 1,0-1-1,-1 1 1,1 1-1,0 0 1,0 0 0,-1 0-1,0 1 1,0 1-1,0-1 1,0 1-1,-1 1 1,0-1-1,5 6 0,4 3-413,-1 2-1,-1 0 0,0 0 1,-1 1-1,-1 1 0,0 0 1,-2 1-1,0 0 0,4 13 414,30 101-7441,-67-252 14275,5-65-3541,17 167-3132,-2 6-73,1-1-1,0 1 1,1-1-1,1 0 1,0 0 0,0 0-1,1 1 1,0-1-1,1 0 1,1 1 0,0-1-1,0 1 1,1 0-1,1 0 1,0 0 0,0 1-1,1 0 1,0 0-1,3-3-87,-1 9 3,1 0-1,-1 1 0,1 0 0,0 1 0,0 0 1,0 0-1,0 1 0,0 0 0,0 0 0,0 1 0,0 1 1,1-1-1,-1 1 0,0 1 0,0 0 0,0 0 1,-1 1-1,1 0 0,0 0 0,-1 1 0,0 0 0,2 2-2,95 46-898,-83-39-93,0-1 0,1-1 0,0 0 0,1-2 0,1-1 0,-1-1 0,1-1 0,0-1 0,15 1 991,-23-6-319,0 0 0,0-1 0,0-1 0,0-1 0,0 0 0,0-1 0,-1-1 0,1 0 0,14-8 319,-24 10 173,0 0 0,0-1 0,-1 0 0,0 0-1,1-1 1,-1 0 0,-1 0 0,1 0 0,-1-1 0,0 1 0,0-1 0,-1-1-1,1 1 1,-1-1 0,-1 1 0,1-1 0,-1 0 0,-1 0 0,1-1 0,-1 1-1,0 0 1,-1-1 0,1-2-173,-10-150 5168,1 124-4489,-2 1 0,-2 0 0,-1 1 0,-2 0 0,-11-20-679,24 51 11,0-1 0,0 0 1,-1 0-1,1 1 0,-1-1 1,0 1-1,0-1 0,0 1 0,0 0 1,-1-1-1,0 1 0,1 1 0,-1-1 1,0 0-1,0 1 0,0-1 0,-1 1 1,1 0-1,-1 0 0,1 0 0,-1 1 1,1-1-1,-1 1 0,0 0 0,0 0 1,0 0-1,0 0 0,0 1 0,0 0 1,0 0-1,0 0 0,0 0 0,1 0 1,-1 1-1,0 0 0,0 0 0,-4 1-11,-2 6-18,1 1-1,-1 0 1,1 1-1,1 0 1,0 0-1,0 1 0,1 0 1,0 0-1,1 1 1,1-1-1,-1 1 1,2 1-1,0-1 1,0 1-1,1-1 0,1 1 1,0 0-1,1 0 1,0 0-1,1 1 1,1 8 18,-2-14-62,0 1 1,1-1-1,0 1 0,0-1 1,1 1-1,0 0 1,1-1-1,0 0 1,0 1-1,0-1 1,1 0-1,1 0 0,-1 0 1,1-1-1,1 1 1,-1-1-1,1 0 1,0 0-1,1-1 1,0 1-1,0-1 0,0 0 1,1-1-1,0 0 1,0 0-1,0 0 1,0-1-1,1 0 0,0 0 1,0-1-1,0 0 1,6 1 61,-7-3 6,0-2 0,0 1 0,0 0 0,1-1 1,-1-1-1,0 1 0,0-1 0,0 0 0,-1-1 0,1 0 0,0 0 1,-1 0-1,0-1 0,0 1 0,0-2 0,0 1 0,0-1 0,-1 0 1,0 0-1,0 0 0,-1-1 0,1 1 0,-1-1 0,0 0 1,-1-1-1,1 1 0,-1 0 0,0-1 0,-1 0 0,0 0 0,0 0 1,0 0-1,-1-2-6,4-7 165,-1 0 1,0-1-1,-1 0 1,-1 0-1,-1 1 1,0-1-1,-2 0 1,1 0-1,-2-2-165,-22-19 598,19 69-582,8-26-133,0 0 1,1-1-1,0 1 0,0-1 1,0 0-1,1 0 0,-1 0 1,1-1-1,0 0 0,0 0 1,0 0-1,0 0 0,0-1 1,1 0-1,-1 0 0,1 0 1,0-1-1,-1 0 0,1 0 1,0 0-1,0-1 1,0 0-1,0 0 0,2-1 117,6 3-590,71 9-7647,-63-9 2343</inkml:trace>
  <inkml:trace contextRef="#ctx0" brushRef="#br1" timeOffset="51679.276">10494 9718 993,'-4'-14'14702,"-18"-44"-9620,-10 12 1084,31 47-6100,-1-1 0,1 1 0,0 0 0,0 0 0,0 0 0,0-1 0,0 1 0,0 0 0,0 0 0,0 1 0,1-1 1,-1 0-1,0 0 0,1 0 0,-1 0 0,1 1 0,-1-1 0,1 0 0,-1 0 0,1 1 0,0-1 0,0 0 0,-1 1 0,1-1 0,0 1 0,0-1 0,1 0 0,-1 1 0,0-1 1,0 0-1,1 1-66,-1-2 44,-1 23-290,1 0-1,1 0 1,1 0-1,1 0 1,1-1-1,1 0 1,0 1-1,2-2 1,1 1-1,1-1 1,5 8 246,-14-28-15,0 0 0,-1 0 0,2 0 1,-1 0-1,0-1 0,0 1 0,0 0 0,0 0 1,1 0-1,-1 0 0,0 0 0,1 0 1,-1-1-1,0 1 0,1 0 0,-1 0 1,1 0-1,0-1 0,-1 1 0,1 0 1,0-1-1,-1 1 0,1-1 0,0 1 1,0 0-1,-1-1 0,1 0 0,0 1 1,0-1-1,0 1 0,0-1 0,-1 0 1,1 0-1,0 0 0,0 1 0,0-1 0,0 0 1,0 0-1,0 0 0,0 0 0,0 0 1,0-1-1,0 1 0,-1 0 0,1 0 1,0-1-1,0 1 0,0 0 0,0-1 1,0 1-1,-1-1 0,1 1 0,0-1 1,0 1-1,-1-1 0,1 0 0,0 1 1,-1-1-1,1 0 0,-1 0 0,1 1 0,-1-1 1,1 0-1,-1 0 0,1 0 0,-1 1 1,0-1-1,1-1 15,-21-177 2797,18 168-2751,0-1-1,1 1 0,0-1 0,0 1 1,1-1-1,1 0 0,0 1 0,1-1 1,0 1-1,1 0 0,0-1 1,0 1-1,2 0 0,-1 1 0,1-1 1,1 1-1,0 0 0,0 0 1,1 1-1,0-1 0,1 2 0,-1-1 1,2 1-1,-1 0 0,2 1 0,-1 0 1,2-1-46,8 0 7,0 1 1,0 1-1,1 0 0,-1 1 1,1 2-1,0 0 0,0 1 1,0 1-1,1 0 1,-1 2-1,0 0 0,0 2 1,10 2-8,65 41-1377,-44 1-4270,-21-19-1081,-10-11-3062</inkml:trace>
  <inkml:trace contextRef="#ctx0" brushRef="#br1" timeOffset="52278.725">11267 9167 11243,'-12'-152'9998,"13"151"-9904,-1 0-1,0 0 0,0 1 1,0-1-1,0 0 0,0 0 0,0 0 1,0 1-1,-1-1 0,1 0 0,0 0 1,0 0-1,-1 1 0,1-1 0,0 0 1,-1 0-1,1 1 0,-1-1 1,1 0-1,-1 1 0,1-1 0,-1 1 1,1-1-1,-1 1 0,0-1 0,1 1 1,-1-1-1,0 1 0,1-1 1,-1 1-1,0 0 0,0-1 0,1 1 1,-1 0-1,0 0 0,0 0 0,0-1 1,1 1-1,-1 0 0,0 0 1,0 0-1,0 0 0,1 1 0,-1-1 1,0 0-1,0 0 0,0 0 0,1 1 1,-1-1-1,0 0 0,1 1 1,-1-1-1,0 0 0,0 1 0,1-1 1,-1 1-1,1-1 0,-1 1 0,0 0 1,1-1-1,-1 1 0,1-1 0,-1 1 1,1 0-1,0 0 0,-1-1-93,-26 52 415,27-51-398,-9 22-63,0 1 0,2 0-1,1 0 1,1 0 0,1 1 0,-1 19 46,4-35-61,1 0 1,0 0-1,0 1 0,1-1 1,0 0-1,1 0 1,0 0-1,0-1 0,1 1 1,0 0-1,1-1 1,0 0-1,0 0 0,0 0 1,1 0-1,0-1 0,1 1 1,0-1-1,0-1 1,1 1 60,-2-3-35,1 1 0,1-1 1,-1-1-1,0 1 0,1-1 1,0 0-1,0 0 0,0-1 1,0 0-1,0-1 0,0 1 1,0-1-1,1 0 0,-1-1 1,0 0-1,1 0 0,-1-1 1,0 0-1,1 0 1,-1 0-1,0-1 0,0 0 1,0-1-1,0 1 0,0-2 35,4-1-49,0 0 0,0-1-1,-1 0 1,0-1-1,0 0 1,-1-1 0,0 0-1,0 0 1,-1-1 0,0 0-1,0-1 1,-1 0-1,0 0 1,-1 0 0,0-1 49,6-20 290,-1 1-1,-1-2 1,-2 1 0,-1-1 0,-1 0 0,-2-1 0,-2 1 0,-1-1 0,-1 0-1,-4-26-289,43 148 251,-38-86-270,0 0-1,0 1 1,0-1-1,1 0 1,-1 0-1,1 0 0,-1-1 1,1 1-1,0 0 1,0 0-1,0-1 0,1 0 1,-1 1-1,1-1 1,-1 0-1,1 0 1,0 0-1,0 0 0,0-1 1,0 1-1,0-1 1,0 0-1,0 0 1,0 0-1,0 0 0,1 0 1,-1-1-1,0 1 1,0-1-1,1 0 1,-1 0-1,0 0 0,1-1 1,-1 1-1,0-1 1,1 0-1,-1 0 1,0 0-1,0 0 0,0 0 1,0-1-1,0 1 1,0-1-1,0 0 1,0-1 19,4-6 153,0 0 1,-1-1-1,-1 0 1,0 0-1,0 0 1,-1-1-1,0 1 1,-1-1-1,0 0 1,0 0-1,-1 0 1,-1-1-1,0 1 1,-1 0 0,0-1-1,0 1 1,-2 0-1,1-1 1,-1 1-1,-1 0 1,0 0-1,0 0 1,-1 1-1,-1-1 1,-3-6-154,6 15 26,1-1 0,-1 1 0,0-1 0,0 1 1,0 0-1,0 0 0,0 0 0,0 0 0,-1 1 0,1-1 0,-1 0 1,1 1-1,-1 0 0,1 0 0,-1 0 0,0 0 0,0 0 1,0 0-1,1 0 0,-1 1 0,0 0 0,0-1 0,0 1 0,0 0 1,0 1-1,0-1 0,0 0 0,0 1 0,1 0 0,-1-1 0,0 1 1,0 0-1,1 1 0,-1-1 0,0 0 0,1 1 0,-1-1 0,1 1 1,0 0-1,0 0 0,-1 0 0,1 0 0,1 0 0,-1 0 0,0 1 1,0-1-1,1 1 0,-1-1 0,0 2-26,-7 11-59,0 0 0,1 0 0,1 1 0,0 0 0,1 0 0,1 0 0,0 1 0,1 0 0,1 0 0,1 0 0,0 0 0,1 0 0,1 1 0,1-1 0,0 0 0,1 0 0,1 0 0,3 10 59,-2-19-26,0 1 0,0-1 0,1 1 0,0-1 1,0-1-1,1 1 0,0-1 0,1 0 0,-1 0 0,1-1 1,0 0-1,1 0 0,0-1 0,0 0 0,0 0 0,0-1 1,1 0-1,-1 0 0,1-1 0,0 0 0,7 1 26,10 2-152,0-1-1,0-2 0,0-1 0,0-1 0,1-1 0,-1-1 1,7-2 152,-10 1-15,-1-1 1,0 0-1,0-2 1,0-1 0,0-1-1,-1 0 1,0-2 0,-1 0-1,0-2 1,0 0 0,-1-1-1,-1-1 1,0-1 0,-1 0-1,0-1 1,14-17 14,-28 29 3,0 0 0,0 0 1,0-1-1,-1 1 0,0-1 0,1 1 1,-1-1-1,0 0 0,-1 0 0,1 0 1,-1 0-1,0 0 0,0 0 0,0 0 0,0-1 1,-1 1-1,1 0 0,-1 0 0,-1-1 1,1 1-1,0 0 0,-1 0 0,0-1 1,0 1-1,0 0 0,0 0 0,-1 0 0,0 0 1,0 0-1,0 1 0,0-1 0,0 1 1,-1-1-1,1 1 0,-1 0 0,0 0 0,0 0 1,-2-1-4,-9 0-457,-1 0 1,0 1-1,0 1 0,0 1 1,0 0-1,0 0 1,0 2-1,0 0 0,0 1 1,0 0-1,0 1 1,1 1-1,-1 0 1,1 1-1,0 0 0,0 1 1,-8 6 456,-51 24-6609,5 2-6022</inkml:trace>
  <inkml:trace contextRef="#ctx0" brushRef="#br1" timeOffset="52560.047">9254 11665 6887,'-48'100'13335,"22"-63"-9566,27-37-3714,-1 0 1,0 0-1,1 0 1,-1 1-1,0-1 1,0 0 0,1 0-1,-1 0 1,0 0-1,0 0 1,1 0-1,-1 1 1,0-1-1,0 0 1,0 0-1,1 0 1,-1 1 0,0-1-1,0 0 1,0 0-1,0 0 1,1 1-1,-1-1 1,0 0-1,0 0 1,0 1-1,0-1 1,0 0 0,0 1-1,0-1 1,0 0-1,0 0 1,0 1-1,0-1 1,0 0-1,0 1 1,0-1-56,187-118 1340,1009-638-433,-244 136-1408,-899 585 444,12-6-49,-3-3 0,-1-2 0,-3-3 0,3-6 106,-39 27-1393,-22 28 1278,1-1 1,-1 1-1,0-1 0,0 1 1,0-1-1,0 0 1,0 1-1,0-1 0,0 1 1,0-1-1,0 1 0,0-1 1,0 0-1,0 1 1,0-1-1,0 1 0,0-1 1,-1 1-1,1-1 1,0 1-1,0-1 0,-1 1 1,1-1-1,0 1 0,-1-1 1,1 1-1,0-1 1,-1 1-1,1 0 0,-1-1 1,1 1-1,-1 0 0,1-1 1,-1 1-1,1 0 1,-1-1-1,1 1 0,-1 0 1,1 0-1,-1 0 1,0 0-1,1 0 0,-1 0 1,1-1-1,-1 1 0,1 0 1,-1 1-1,0-1 1,1 0-1,-1 0 0,1 0 1,-1 0-1,1 0 1,-1 0-1,1 1 0,-1-1 1,1 0-1,-1 1 115,-3-1-1141,-27 0-8180</inkml:trace>
  <inkml:trace contextRef="#ctx0" brushRef="#br2" timeOffset="132777.597">5715 4680 3555,'0'0'6759,"-2"-14"-4362,-13-106 2605,-35-73 5418,44 182-7924,5 40-1458,1-25-1171,4 49 400,2-1 0,3 1 0,2-1 0,13 37-267,-17-62 37,60 180 91,-66-204-128,0 0 0,0 0 0,1-1 0,-1 1 0,1 0 0,0-1 0,-1 1 0,1-1 0,0 0 0,0 0 0,1 0 0,-1 0 0,0 0 0,1 0 0,-1 0 0,1-1 0,-1 1 0,1-1 0,0 0 0,0 0 0,0 0 0,-1 0 0,1 0 0,0-1 0,0 1 0,0-1 0,0 0 0,0 0 0,0 0 0,0 0 0,0 0 0,0-1 0,0 0 0,0 1 0,0-1 0,0 0 0,0 0 0,-1 0 0,1-1 0,0 1 0,13-10 0,-1 0 0,0-1 0,-1 0 0,0-2 0,-1 1 0,-1-1 0,0-1 0,2-4 0,-10 13 0,113-155 0,-8-6 0,54-116 0,-133 231 0,378-684 0,272-469 0,-566 1021 0,-87 148 0,-18 36 0,-13 20 0,-18 37-845,-3-2 1,-2-1-1,-3-1 1,-1-2-1,-20 22 845,-27 31-6571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0 338 2498,'1'-14'2360,"4"-234"12240,-4 172-9096,12 81-3416,12 24-1998,-2 0 1,-1 1 0,-2 2-1,0 0 1,-1 4-91,4 4 6,107 212-1772,-90-166-2611,-2 0-4752,-31-71 6976,-1-5-3799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6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89 523 12364,'-53'-148'3400,"17"63"1036,37 82-4409,0 1 0,0 0 0,0 0-1,0-1 1,0 1 0,1 0-1,-1 0 1,1 0 0,-1 0-1,1 1 1,0-1 0,0 0-1,0 1 1,-1-1 0,2 1 0,-1-1-1,0 1 1,0 0 0,0 0-1,0 0 1,1 0 0,-1 1-1,1-1 1,-1 1 0,0-1-1,1 1 1,-1 0 0,1 0 0,-1 0-1,1 0 1,-1 0 0,0 0-1,1 1 1,-1-1 0,1 1-1,-1 0 1,0 0 0,1 0-1,0 0-26,137 53-818,-85-27 104,-45-22 664,5 3-439,1 0 0,1 0 1,-1-1-1,1-2 0,0 1 1,0-2-1,1 0 0,0-1 1,-1-1-1,1-1 0,0 0 1,0-1-1,0-1 0,9-2 489,-18 0 67,-1-1 0,0 0 0,-1 0-1,1 0 1,-1-1 0,1 0-1,-1-1 1,-1 0 0,1 0-1,-1 0 1,0 0 0,-1-1 0,1 0-1,-1-1 1,-1 1 0,1-1-1,-1 0 1,1-3-67,4-9 1186,-1-1 0,-1 0 0,-1 0 0,0 0 1,-2-1-1,2-18-1186,-19-41 3575,13 79-3513,-1 0 1,1 1 0,-1-1-1,0 0 1,0 1 0,1-1 0,-1 1-1,0-1 1,-1 1 0,1-1-1,0 1 1,0 0 0,-1-1-1,1 1 1,0 0 0,-1 0 0,1 0-1,-1 0 1,0 0 0,1 1-1,-1-1 1,0 0 0,1 1 0,-1-1-1,0 1 1,0-1 0,1 1-1,-1 0 1,0 0 0,0 0-1,0 0 1,1 0 0,-1 0 0,0 1-1,0-1 1,0 1 0,1-1-1,-1 1 1,0-1 0,1 1-1,-1 0 1,-1 1-63,-7 6 18,0 1 0,0 1 0,1-1 0,0 2 1,0-1-1,2 1 0,-1 1 0,1-1 0,1 1 0,0 0 0,1 1 0,0-1 0,-1 7-18,-3 11-76,1 0-1,2 0 1,1 0-1,2 0 1,1 1-1,1 23 77,10-37-557,7-40 367,18-73 215,-24 62 28,2 1 1,1 0 0,2 1 0,1 1-1,3-3-53,-19 33 26,1 0 1,-1-1-1,0 1 0,1 0 0,-1 0 0,1 0 1,-1-1-1,1 1 0,0 0 0,0 0 0,-1 0 0,1 0 1,0 0-1,0 0 0,0 1 0,0-1 0,0 0 1,0 0-1,0 1 0,0-1 0,0 0 0,1 1 1,-1-1-1,0 1 0,0-1 0,0 1 0,1 0 1,-1 0-1,0 0 0,1-1 0,-1 1 0,0 0 0,0 0 1,1 1-1,-1-1 0,0 0 0,0 0 0,1 1 1,-1-1-1,0 0 0,0 1 0,0 0 0,1-1 1,-1 1-1,0-1 0,0 1 0,0 0 0,0 0 0,0 0 1,0 0-1,-1 0 0,1 0 0,0 0-26,101 275-1148,-61-200-2419,13-9-4028,-29-46 2422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6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56 141 16816,'-3'-14'2594,"-14"-43"-255,17 57-2258,0 1 0,0 0 1,0 0-1,0 0 1,0-1-1,0 1 1,0 0-1,-1 0 0,1 0 1,0-1-1,-1 1 1,1 0-1,0-1 1,-1 1-1,1 0 0,-1-1 1,1 1-1,-1 0 1,1-1-1,-1 1 1,1-1-1,-1 1 0,0-1 1,1 1-1,-1-1 1,0 1-1,0-1 1,1 0-1,-1 0 1,0 1-1,0-1 0,1 0 1,-1 0-1,0 0 1,0 0-1,0 0 1,1 0-1,-1 0 0,0 0 1,0 0-1,0 0 1,1 0-1,-1 0 1,0 0-1,0-1 0,1 1 1,-1 0-1,0-1 1,0 1-1,1-1 1,-1 1-1,0 0 0,1-1 1,-1 0-1,1 1 1,-1-1-1,0 1 1,1-1-1,0 0 0,-1 1 1,1-1-1,-1 0 1,1 0-82,0 29-10,0-1 0,2 0 0,2 0 0,0-1 0,2 1 0,0-1 0,2 0 0,1 0 1,1-1-1,2 0 0,0-1 0,1-1 0,1 1 0,10 9 10,-16-18-364,0-1 0,1-1 0,1 1 0,0-1 0,0-1 1,2 0-1,-1-1 0,2 0 0,-1 0 0,1-2 0,1 1 0,0-2 0,0 0 0,1 0 0,0-2 1,0 1-1,0-2 0,1 0 0,0-1 0,0-1 0,0 0 0,0-1 0,1-1 0,1-1 364,-10-1 59,0-1-1,0 0 1,0-1-1,-1 0 1,1 0-1,-1-1 1,1 0-1,-1 0 1,0 0-1,-1-1 1,1 0-1,-1-1 1,0 1-1,0-1 1,0 0-1,-1-1 1,0 1-1,-1-1 1,2-3-59,5-9 599,0 0 1,-2 0-1,0-1 1,-1-1-1,-1 0 1,3-17-600,-5 17 406,-1-1-1,-1 0 1,0 0 0,-2 0-1,-1 0 1,0 0 0,-2 0 0,0 0-1,-2 1 1,0-1 0,-1 1-1,-2 0 1,0 0 0,-10-20-406,14 35 35,0 1 0,-1-1 0,0 1 0,0-1 0,-1 1 0,0 0 0,0 1 0,0-1 0,0 1 0,-1 0 0,1 0 0,-1 1 0,0-1 0,0 1 0,0 1 0,-1-1 0,1 1 0,-1 0 0,1 1 0,-1-1 0,0 1 0,1 1 0,-1-1 0,0 1 0,0 0 0,0 1 0,1-1 0,-1 1 0,0 1 0,1-1 0,-1 1 0,1 1 0,0-1 0,-5 3-35,-3 2-150,1 0 0,-1 1 0,1 0 0,1 1 0,0 1-1,0 0 1,1 1 0,0 0 0,1 0 0,-3 6 150,7-9-849,0 0 1,1 0-1,1 1 0,0-1 1,0 1-1,0 0 0,1 1 1,0-1-1,1 0 0,-1 9 849,2 12-5856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6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239 486 21556,'0'0'2595,"-13"-12"-1068,-44-35-374,54 46-1088,0-1 0,0 1-1,0 0 1,0-1 0,-1 2 0,1-1 0,0 0 0,-1 1 0,1-1 0,0 1 0,-1 0 0,1 0 0,0 1 0,-1-1 0,1 0-1,-1 1 1,1 0 0,0 0 0,0 0 0,0 0 0,0 1 0,0-1 0,0 1 0,0 0 0,0 0 0,0 0 0,1 0 0,-1 0-1,1 0 1,-1 1 0,0 1-65,-4 3 4,0 1 0,1-1 0,0 1 0,0 1 1,1-1-1,0 1 0,0 0 0,1 0 0,0 1 0,1-1 0,0 1 0,0 0 0,1-1 0,0 1 0,1 0 0,0 0 0,1 0 0,0 1 0,1-1 0,1 8-4,0 0-288,1-1 1,1 1-1,1 0 0,0-1 0,2 0 0,0-1 0,0 1 0,2-1 0,0 0 1,1-1-1,2 2 288,-6-7-549,1 0 0,1 0 1,0 0-1,0-1 0,1 0 1,0-1-1,1 0 0,-1 0 1,2-1-1,-1 0 0,1-1 1,0 0-1,0-1 0,0 0 1,1-1-1,0 0 0,0-1 1,7 1 548,-16-4 24,1 0 1,-1 0-1,0-1 1,1 0-1,-1 0 1,0 0-1,0 0 1,1 0 0,-1-1-1,0 1 1,0-1-1,0 0 1,-1 0-1,1 0 1,0 0-1,-1 0 1,1-1-1,-1 1 1,0-1-1,0 1 1,0-1-1,0 0 1,0 0 0,-1 0-1,1 0 1,-1 0-1,0 0 1,0-1-1,0 1-24,21-104 3537,-21 98-3253,5-57 1894,-3-1 1,-2 1-1,-6-30-2178,-8-18 1217,-4 1-1,-29-97-1216,21 134 577,26 121 400,32 130-1289,8-1-1,47 122 313,-38-193-4462,7-59-5388,-26-39 1314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7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36 689 12716,'0'0'4607,"0"0"-2167,0 0-428,0 0-181,0 0-838,-8 13-416,-19 41 21,27-51-573,0-1-1,0 1 1,0-1 0,0 0 0,1 1 0,-1-1-1,1 1 1,0-1 0,0 0 0,0 0 0,0 0-1,0 1 1,0-1 0,0 0 0,1 0 0,-1-1-1,1 1 1,0 0 0,-1 0 0,1-1 0,0 1-1,0-1 1,0 1 0,0-1 0,0 0 0,0 0-1,1 0 1,-1 0 0,0 0 0,0 0 0,2-1-25,2 3 31,8 4-9,1-2-1,0 1 1,1-2-1,-1 0 0,1-1 1,0 0-1,0-2 0,0 0 1,6 0-22,-18-2-13,0 1 0,0-1 0,1 0 0,-1 0 0,0-1 0,0 1 0,0-1 0,0 0 0,-1 0 0,1 0 0,0 0 0,-1-1 0,1 0 0,-1 1 0,0-1 0,0 0 0,0-1 0,0 1 0,-1 0 0,1-1 0,-1 0 0,0 1 1,0-1-1,0 0 0,-1 0 0,1 0 0,-1-3 13,24-116 595,-24 113-411,0 0 0,0 0-1,-1 1 1,-1-1-1,1 0 1,-2 0 0,1 0-1,-1 1 1,-1-1 0,1 1-1,-2 0 1,1-1 0,-1 1-1,-1 1 1,-3-6-184,7 12 27,-1 1 1,0-1 0,1 1-1,-1-1 1,0 1 0,0 0-1,0 0 1,0 0 0,0 0-1,0 0 1,0 0 0,-1 1-1,1-1 1,0 0 0,0 1-1,-1 0 1,1 0 0,0 0-1,0 0 1,-1 0 0,1 0-1,0 0 1,0 1 0,-1-1-1,1 1 1,0 0 0,0-1-1,0 1 1,0 0 0,0 0-1,0 0 1,0 1 0,0-1-1,0 0 1,0 1 0,1-1-1,-2 3-27,-56 64 178,52-57-223,1 1 0,-1-1 0,2 2 0,0-1 1,0 1-1,1-1 0,1 1 0,0 0 0,1 0 0,0 1 0,1-1 1,1 0-1,0 1 0,0-1 0,2 0 0,-1 0 0,2 1 0,0-1 0,0 0 1,1-1-1,1 1 0,0-1 0,1 0 0,0 0 0,1-1 0,0 1 0,1-1 1,0-1-1,1 0 0,0 0 0,0-1 0,1 0 0,0 0 0,1-1 0,0 0 1,0-1-1,11 5 45,-8-7-380,-1-1 1,1 0 0,0 0-1,0-2 1,0 0 0,0 0-1,1-1 1,-1-1 0,0 0-1,1-1 1,-1-1 0,0 0-1,12-4 380,-8 1-95,0-1 0,-1-1 0,0 0 0,0-1-1,-1-1 1,0 0 0,0-2 0,-1 1 0,-1-2 0,0 0-1,0-1 1,-1 0 0,-1-1 0,0-1 0,-1 1 0,1-4 95,2-7 329,-1-1-1,-1-1 1,-1 0 0,-1 0 0,-2-1 0,-1 0 0,-1-1 0,-1 0 0,-1 0 0,-2 0 0,-1-19-329,-3-8 411,-2 1 0,-2 0 1,-3 0-1,-2 0 0,-13-33-411,-18-9 421,41 95-393,0 0-1,-1 1 1,1-1-1,0 0 1,-1 1-1,1-1 1,-1 1 0,0-1-1,0 1 1,1 0-1,-1 0 1,0 0-1,0 0 1,0 0-1,0 0 1,0 0-1,0 1 1,0-1 0,-1 1-1,1 0 1,0-1-1,0 1 1,0 0-1,0 0 1,-1 0-1,1 1 1,0-1-1,0 0 1,0 1-1,0-1 1,0 1 0,0 0-1,0 0 1,0 0-1,0 0 1,0 0-1,0 0 1,0 1-1,1-1 1,-1 0-1,0 1 1,1-1-1,-1 1 1,1 0 0,-1 0-28,-8 13 81,-1 0 0,2 1 1,0 0-1,1 1 0,1-1 1,0 2-1,1-1 0,1 1 1,1 0-1,1 0 0,0 0 1,1 0-1,1 0 0,0 1 1,2-1-1,0 0 0,3 12-81,-3-12-30,2 1-1,0-1 0,1 0 1,1 0-1,0 0 0,1-1 1,1 1-1,1-2 0,1 1 1,0-1-1,1 0 0,0-1 1,2 0-1,0-1 0,0 0 1,1-1-1,1 0 0,0-1 1,1-1-1,0 0 0,1-1 1,0-1-1,0 0 1,1-1-1,0-1 0,1 0 1,-1-2-1,1 0 0,0-1 1,1 0-1,1-2 31,5 1-26,1-2-1,-1-1 1,0-1-1,1-1 1,-1-1 0,0-1-1,0-1 1,0-2-1,-1 0 1,0-2 0,-1 0-1,1-2 1,-2 0-1,0-2 1,0 0 0,-1-2-1,-1 0 1,10-10 26,-22 16 3,0 0 0,0 0-1,-1-1 1,0 0 0,-1 0 0,0 0 0,-1-1 0,0 0-1,-1 0 1,0-1 0,0 1 0,-2-1 0,1 1 0,-1-1-1,-1 0 1,0 0 0,-1 0 0,0 0 0,-1 0 0,0 0-1,-1 0 1,0 0 0,-1 1 0,0-1 0,-1 1 0,0 0-1,-1 0 1,0 0 0,-1 0 0,0 1 0,-1 0 0,-5-6-3,8 12-70,-1 0 1,1 0 0,-1 0-1,0 0 1,0 1 0,-1 0-1,1 0 1,-1 1 0,1-1-1,-1 1 1,0 0-1,0 1 1,0-1 0,0 1-1,0 1 1,0-1 0,0 1-1,0 0 1,0 0 0,-1 1-1,1-1 1,0 1 0,0 1-1,0-1 1,1 1 0,-1 0-1,0 1 1,1-1 0,-2 2 69,-17 8-1297,1 1 0,0 0 1,1 2-1,1 1 1,0 1-1,-1 2 1297,-34 33-6865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15471,'0'0'2605,"0"0"-1100,0 0-261,0 0-139,0 0-224,3 18-171,28 122 91,-31-139-801,24 90 93,4-2-1,4 0 0,21 37-92,-27-72-123,-24-77 75,-4-47 325,10-118 794,-7 180-1012,1-1 0,1 0 1,-1 1-1,1 0 0,1-1 0,0 1 0,0 0 0,1 1 1,-1-1-1,2 1 0,-1 0 0,1 0 0,0 1 0,0 0 0,1 0 1,0 0-1,0 1 0,0-1 0,5-1-59,-6 4 14,0 1 0,-1-1 0,1 1 0,0 1 1,0-1-1,1 1 0,-1 0 0,0 0 0,0 1 0,0-1 0,1 2 0,-1-1 0,0 1 0,0-1 0,1 2 0,-1-1 0,0 1 1,0 0-1,-1 0 0,1 0 0,0 1 0,-1 0 0,1 0 0,-1 1 0,0-1 0,0 1 0,0 1-14,10 7-3,-1 1 1,-1 1-1,0 0 0,-1 1 0,0 1 0,-1-1 1,-1 2-1,2 5 3,-3-6-50,-2 0 0,0 0 0,-1 1 0,0 0 1,-1 0-1,-1 0 0,-1 1 0,-1-1 0,0 5 50,-1-16-15,-1 0-1,0 0 1,0 0 0,-1 0-1,0 0 1,0-1-1,0 1 1,-1 0-1,0-1 1,0 1-1,0-1 1,-1 0-1,1 1 1,-1-1-1,-1-1 1,1 1 0,-1 0-1,1-1 1,-1 1-1,-1-1 1,1 0-1,-1-1 1,1 1-1,-1-1 1,0 0-1,0 0 1,0 0-1,-1-1 1,-1 1 15,-1-1-192,0 0 1,-1-1 0,1 0-1,-1 0 1,1-1-1,-1 0 1,1 0-1,-1-1 1,1 0-1,-1-1 1,1 0 0,0 0-1,0-1 1,0 0-1,0 0 1,0 0-1,1-1 1,-1-1-1,1 1 1,0-1-1,0-1 1,1 1 0,0-1-1,0 0 1,0 0-1,1-1 1,-1 0-1,2 0 1,-1 0-1,1 0 1,0-1-1,0 0 1,1 0 0,0 0-1,1 0 1,0 0-1,0 0 1,0-1-1,1 1 1,1-1-1,-1 1 1,1-1-1,1 1 1,0-4 191,1-23-5413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18193,'0'0'3310,"0"0"-646,0 0-502,0 0-785,0 0-635,0 0-459,0 0-75,12 11 49,75 88-49,-24 8-178,54 76-3311,-109-175 2370,-1 1 0,2-2 0,-1 1 1,1-1-1,0 0 0,0-1 0,1 0 0,0 0 0,0-1 1,0 0-1,1-1 0,0 0 0,10 2 911,10-2-5279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12.606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0 345 19474,'13'-3'2339,"198"-44"-92,-1 18-1505,81-2-416,79 0-278,76-1-48,69 2 0,53 2-134,1410-26-195,0 52 4203,-1358 10-2838,-58 8-417,-67 1-432,-73-3-86,-79-6 1,-81-5-81,-212-2-27,-10 1-47,0-3-1,1-1 1,-1-1 0,27-8 53,-68 11-34,1-1-1,-1 1 1,0-1-1,1 1 1,-1-1 0,0 1-1,1-1 1,-1 0-1,0 1 1,1-1-1,-1 0 1,1 0-1,0 1 1,-1-1 0,1 0-1,-1 0 1,1 0-1,0 1 1,0-1-1,0 0 1,-1 0-1,1 0 1,0 0 0,0 0-1,0 0 1,0 0-1,0 1 1,1-1-1,-1 0 1,0 0 0,0 0-1,0 0 1,1 0-1,-1 1 1,1-1-1,-1 0 1,0 0-1,1 0 1,-1 1 0,1-1-1,0 0 1,-1 1-1,1-1 1,0 0-1,-1 1 1,1-1 0,0 1-1,-1-1 1,1 1-1,0 0 1,1-1 34,-207-48-6198,48 25 470</inkml:trace>
  <inkml:trace contextRef="#ctx0" brushRef="#br0" timeOffset="568.215">3812 1007 16239,'0'0'6759,"0"0"-3636,0 0-1623,0 0-422,-8 20-240,-48 140 59,32-65-675,4 0-1,-5 77-221,22-157-64,3-37 6,0 8 121,2-27 117,2-1-1,2 1 1,1 1-1,2-1 0,2 2 1,2-1-1,1 1 0,2 1 1,2 1-1,14-23-179,-23 45 18,1 0 1,1 0-1,0 1 0,1 1 0,0 0 0,1 0 0,0 1 1,14-8-19,-22 16 0,0 0 0,0 1 1,1 0-1,0 0 0,-1 0 1,1 1-1,0 0 1,0 0-1,0 0 0,1 1 1,-1 0-1,0 0 0,0 0 1,1 1-1,-1 0 0,0 1 1,1-1-1,-1 1 0,0 0 1,0 1-1,1-1 1,-1 1-1,0 0 0,-1 1 1,1 0-1,3 2 0,0 1 0,0 1 0,0 0 0,-1 0 0,0 1 0,-1 1 0,0-1 0,0 1 0,-1 0 0,0 1 0,0-1 0,-1 1 0,-1 0 0,1 0 0,-2 1 0,1-1 0,-2 1 0,2 8 0,1 8 0,-2 0 0,0 0 0,-2 0 0,-1 0 0,-1 0 0,-4 21 0,-2-16-1193,0-1 0,-3 0 0,0 0-1,-2-1 1,-4 7 1193,-28 75-7022,37-86-5518</inkml:trace>
  <inkml:trace contextRef="#ctx0" brushRef="#br0" timeOffset="830.035">4520 1220 17521,'0'0'10409,"0"0"-8038,0 0-930,0 0-416,0 0-1025,105-22 0,-67 22 0,4 2 0,1-1 0,2-1 0,1-1 0,-4-5-288,-12 0-1058,-5 1-1536,-7-1-2371,-5 0-5734</inkml:trace>
  <inkml:trace contextRef="#ctx0" brushRef="#br0" timeOffset="1092.591">5398 833 21973,'0'0'5989,"0"0"-3298,0 0-801,-38 119-1666,28-46-224,3 9 0,-6 1 0,0 0 0,-4-5 0,-4-3 0,-3-4 0,-2-2 0,-5 1 0,-8-1-4612,9-7-14639</inkml:trace>
  <inkml:trace contextRef="#ctx0" brushRef="#br1" timeOffset="20393.484">5700 506 14478,'0'0'6400,"0"0"-2567,0 0-1115,-17 18-439,-208 218 753,83-111-3015,-7-6 0,-8-4-17,-103 81-98,151-99-1919,50-23-4881,40-43-848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29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378 664 13517,'1'-7'448,"0"1"1,-1 0-1,1 0 0,-1 0 1,0-1-1,-1 1 1,1 0-1,-1 0 1,-1 0-1,1 0 0,-1 0 1,0 0-1,0 0 1,-1 0-1,1 1 1,-1-1-1,-1 1 0,1 0 1,-1 0-1,0 0 1,0 0-1,0 0 1,-1 1-1,1 0 0,-1 0 1,0 1-1,-1-1 1,1 1-1,0 0 1,-1 0-1,0 1 0,-1-1-448,-2 1 118,1 1 1,-1 1-1,0 0 0,0 0 0,1 0 0,-1 1 0,0 0 0,1 1 0,-1 0 0,1 0 0,-1 1 0,1 0 0,0 1 0,0 0 1,0 0-1,1 0 0,-1 1 0,1 0 0,1 1 0,-1 0 0,0 0 0,1 0 0,1 0 0,-1 1 0,1 0 0,-3 5-118,-2 4-2,0 1 0,1 0 0,1 0 0,0 1 0,1 0 0,2 1 0,-1-1 1,2 1-1,1 0 0,0 0 0,0 14 2,3-20-146,0 1 0,0-1 1,1 0-1,1 0 0,0 0 1,1 0-1,0-1 0,1 1 1,1-1-1,0 1 0,0-1 1,1-1-1,1 1 0,0-1 1,0 0-1,1-1 0,1 0 1,-1 0-1,2-1 0,-1 0 1,1 0-1,1-1 0,-1-1 1,1 1-1,1-2 0,-1 0 1,1 0-1,1-1 0,-1 0 1,0-1-1,1-1 0,0 0 1,0-1-1,0 0 0,5 0 146,-10-2-23,-1-1-1,1 1 0,0-1 0,-1-1 0,1 0 0,-1 0 0,0 0 1,0-1-1,0 0 0,0 0 0,0 0 0,0-1 0,-1 0 0,0-1 1,0 0-1,0 1 0,0-2 0,-1 1 0,0-1 0,0 0 0,0 0 1,-1 0-1,0-1 0,0 1 0,-1-1 0,1 0 0,-2 0 0,1 0 1,-1 0-1,0-1 0,0 1 0,0-7 24,0-29 517,-1-1 0,-3 1 1,-1 0-1,-2 0 0,-2 0 0,-2 1 0,-1 0 0,-7-11-517,-6-38 993,-5 2 0,-3 0 0,-16-25-993,36 106 355,17 38-112,5 5-554,2-1 1,0-1-1,3 0 1,1 0-1,1-2 1,1 0-1,2-2 1,1 0-1,2-1 1,0-1-1,2-2 1,15 12 310,-31-30-710,0 1 0,1-2 0,0 1 0,0-2 0,0 0 0,1 0 0,0-1 1,0 0-1,0-1 0,0 0 0,1-1 0,-1-1 0,1 0 0,-1 0 0,1-1 0,0-1 0,-1 0 0,1-1 0,-1 0 1,0-1-1,0 0 0,1-2 710,-5 2-98,0-1 0,0 0 0,-1-1 0,1 0 0,-1 0 0,0-1 1,-1 1-1,0-1 0,0-1 0,0 1 0,0-1 0,-1 0 0,1-3 98,6-14 1025,-2-1 0,-1 0 0,-1-1 0,-1 0-1,-1 0 1,-1-1 0,-2 1 0,0-1 0,-2 0 0,-1-9-1025,1 16 476,1-16 633,0 18-605,0 0 0,-1-1 0,-1 1 1,-1 0-1,0 0 0,-1 0 0,-1 0 0,-1 0 0,-1 0 0,-3-7-504,7 22 52,-1 0-1,1 1 1,-1-1 0,1 0-1,-1 1 1,0 0 0,0-1 0,-1 1-1,1 0 1,0 0 0,-1 0-1,1 0 1,-1 0 0,1 1 0,-1-1-1,0 1 1,0-1 0,0 1-1,0 0 1,0 0 0,0 1 0,0-1-1,0 1 1,0-1 0,0 1-1,0 0 1,0 0 0,0 0 0,0 1-1,-1-1 1,1 1 0,0 0-1,-1 0-51,-3 1 27,0 1-1,0 0 1,0 1-1,1-1 0,-1 1 1,1 0-1,0 1 1,0 0-1,0 0 1,1 0-1,0 0 0,0 1 1,-2 3-27,0 0-42,0 0-1,0 1 1,1 0 0,1 0 0,0 1 0,0-1 0,1 1 0,0 0 0,1 0-1,0 1 1,1-1 0,1 0 0,-1 1 0,2 0 0,-1-1 0,2 1 0,0-1-1,0 1 1,1-1 0,0 1 0,1-1 0,0 0 0,1 0 0,0 0-1,1-1 1,0 1 0,1-1 0,0 0 0,0-1 0,1 1 0,0-1 0,1-1-1,0 1 1,0-1 0,1-1 0,0 1 0,4 1 42,-9-6-111,0 1-1,1-1 1,0 0 0,0 0 0,0-1-1,0 1 1,0-1 0,0 0 0,0-1-1,1 1 1,-1-1 0,1 0 0,-1 0-1,1-1 1,0 0 0,-1 0-1,1 0 1,-1 0 0,1-1 0,-1 0-1,1 0 1,-1-1 0,1 1 0,-1-1-1,0 0 1,0-1 0,0 1 0,0-1-1,0 0 1,-1 0 0,1-1 0,-1 1-1,0-1 1,0 0 0,0 0-1,0 0 1,-1-1 0,2-3 111,1-11 344,-1 1 0,-1-1 1,-1-1-1,-1 1 0,-1 0 1,0-1-1,-1 1 0,-1 0 0,-2-3-344,3 20 52,-28-121 3140,13 112-2491,19 41-265,13 10-435,1-1-1,2-1 1,2-1 0,17 22-1,21 36-24,67 110-1829,115 139 1853,-201-293-441,-27-36 407,0 0 1,-2 1-1,1 0 0,-2 1 1,0 1-1,-1 0 0,-1 0 1,-1 1-1,-1 0 0,0 0 1,3 17 33,-11-27 32,-1 0 0,0 1 0,0-1 1,-1 0-1,0 0 0,-1-1 0,0 1 1,0-1-1,-1 1 0,0-1 0,0-1 1,-1 1-1,0-1 0,0 0 0,-1 0 1,0 0-1,0-1 0,0 0 0,-1-1 0,0 0 1,0 0-1,0-1 0,-1 0 0,0 0 1,1-1-1,-10 3-32,-30 19 158,-1-2 0,0-3 0,-2-1 1,0-3-1,-1-2 0,-1-2 0,0-2 0,-24-1-158,65-8-31,0 0 1,0-1-1,0 0 1,0-1-1,0-1 0,0 0 1,1-1-1,-1 0 0,0 0 1,1-1-1,0-1 0,0 0 1,0 0-1,1-1 0,0-1 1,0 0-1,0 0 0,1-1 1,0 0-1,0 0 0,1-1 1,1 0-1,-1-1 0,1 0 1,1 0-1,0 0 0,0-1 1,1 0-1,0 0 1,1 0-1,-2-9 31,4 2-393,0 0 1,1 0-1,1 0 0,0 0 1,2 1-1,0-1 0,1 0 1,1 1-1,0-1 1,2 1-1,0 0 0,0 1 1,2-1-1,0 1 0,7-10 393,16-23-3289,3 2-1,1 1 1,2 1 0,9-5 3289,19-17-10779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0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2158 5363 17392,'0'0'2856,"17"-19"-1542,22-23-1097,2 3 0,1 1 0,42-28-217,384-240 1041,143-51-1041,230-96 2165,-201 114 1820,302-230-3985,-832 497 151,-3-5 0,-3-4 1,-5-5-1,-3-4 0,-4-5 0,0-7-151,-72 76-25,0-1 1,-2 0-1,-1-2 0,-1 0 0,-2-1 0,-1 0 0,3-13 25,-11 30 5,-2-1 1,0 1-1,0-1 0,-1 0 0,-1 0 1,0 0-1,-1 0 0,-1 0 0,0 0 0,-1 0 1,0 0-1,-1 1 0,-1-1 0,0 1 1,-1 0-1,0 0 0,-1 0 0,-5-9-5,-22-22 25,-2 2 0,-1 1 0,-2 1 0,-2 3 0,-1 1 0,-45-29-25,75 56 5,-153-119 32,-396-328-1654,-52-127 1280,412 387 444,168 161-47,-2 1-1,0 2 0,-3 1 0,0 3 0,-2 0 0,-1 3 1,-1 1-1,-1 2 0,-1 2 0,-1 2 0,0 2 0,-44-10-59,18 21 40,-1 3-1,1 3 0,-1 3 1,1 3-1,0 3 1,1 3-1,0 3 0,-65 25-39,-310 106-402,-16 28 402,362-137-131,-1356 579-350,1310-549 564,3 6 0,4 7-1,3 5 1,-18 23-83,117-83-5,1 1-1,2 1 1,0 2 0,2 2-1,1 0 1,2 2 0,1 1-1,2 1 1,2 1 0,1 2-1,2-1 1,1 2 0,2 1-1,2 0 1,2 1 0,2 0-1,-5 41 6,11-23 25,2 1-1,3 0 0,3-1 1,3 1-1,2-1 1,2-1-1,8 16-24,43 125 78,10-3 1,7-3-1,11 0-78,52 77 237,12-7-1,11-6 1,11-8-237,-94-131-7,5-3 1,5-4-1,4-5 0,45 34 7,-113-117-105,0-1-1,2-1 1,1-2-1,0-1 1,1-1-1,1-2 1,0-1-1,2-2 106,-15-7-512,-1 0-1,1-2 1,0 0 0,0-2-1,0 0 1,0-1-1,1-1 1,-1-1-1,17-2 513,72-27-5722,-2-12-4112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0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277 903 13261,'-22'-2'5092,"-145"-12"-1750,101 0-1116,65 13-2205,0 1-1,-1-1 1,1 0 0,0 0 0,-1 0-1,1 1 1,0-1 0,0 0 0,0-1-1,0 1 1,0 0 0,0 0-1,0 0 1,0-1 0,0 1 0,1 0-1,-1-1 1,1 1 0,-1 0 0,1-1-1,-1 1 1,1-1 0,0 1-1,-1-1 1,1 1 0,0-1 0,0 1-1,0-1 1,0 0 0,1 1 0,-1-1-1,0 1 1,1 0 0,-1-1-1,1 1 1,-1-1 0,1 1 0,-1-1-1,1 1 1,0 0 0,0 0-1,0-1-20,10-14-141,2 0-1,-1 1 0,2 1 0,0 0 0,0 1 1,1 0-1,1 1 0,16-9 142,-11 6-237,135-87-159,3 7 0,122-51 396,125-71 973,-316 154-199,-89 63-746,0 0 1,0 0-1,-1 0 0,1-1 1,0 1-1,0 0 1,0-1-1,-1 1 0,1 0 1,0-1-1,0 1 0,-1-1 1,1 1-1,0-1 0,-1 0 1,1 1-1,0-1 0,-1 0 1,1 1-1,-1-1 1,1 0-1,-1 0 0,1 1 1,-1-1-1,0 0 0,1 0 1,-1 0-1,0 0 0,0 1 1,0-1-1,0 0 0,0 0 1,0 0-1,0 0 0,0 0 1,0 0-1,0 1 1,0-1-1,0 0 0,0 0 1,-1 0-1,1 0 0,0 1 1,-1-1-1,1 0 0,-1 0 1,1 1-1,-1-1 0,1 0 1,-1 0-1,1 1 1,-1-1-1,0 1 0,1-1 1,-1 1-1,0-1 0,1 1 1,-1-1-1,0 1 0,0-1 1,0 1-1,1 0 0,-1 0 1,0-1-1,-1 1-28,-63-6 1330,57 6-1193,-23 1 76,0 1 0,0 1 0,1 1 0,-1 2 0,1 2 0,0 0-1,1 2 1,0 1 0,-25 14-213,51-24 23,-1 1-1,1-1 0,0 1 1,0 0-1,0 0 0,1 0 1,-1 0-1,0 0 0,1 0 1,-1 1-1,1 0 0,0-1 1,0 1-1,0 0 0,0 0 1,1 0-1,-1 0 0,1 0 0,-1 0 1,1 1-1,0-1 0,0 0 1,1 1-1,-1-1 0,1 1 1,0-1-1,-1 0 0,2 1 1,-1-1-1,0 1 0,1-1 1,-1 1-1,1 0-22,6 11 11,0 0 0,1-1 1,1 0-1,0-1 0,0 0 0,1-1 0,1 1 0,3 1-11,20 26 28,-15-16-70,0 2-1,-2 0 0,-2 1 0,0 0 0,-1 1 0,7 26 43,13 106-5065,-32-110-556,-1-8-4346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1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83 320 16015,'-35'-152'3614,"-12"59"2744,178 363-4094,-95-199-2994,4-1 1,3-1-1,9 6 730,32 4-930,-81-77 927,0 0 1,0 0-1,1-1 1,-1 1 0,1-1-1,-1 0 1,1 0-1,-1 0 1,1 0-1,0-1 1,-1 1 0,1-1-1,0 0 1,0 0-1,-1 0 1,1-1-1,0 1 1,-1-1 0,1 0-1,0 0 1,-1 0-1,1-1 1,-1 1-1,0-1 1,1 0 0,-1 0-1,0 0 1,3-2 2,5-9 72,-1 0 0,0 0 0,-1-1 0,0 0 0,-1-1 0,-1 1 0,0-2 1,-1 1-1,-1-1 0,0 0 0,-1 0 0,-1 0 0,0-1-72,1-3 136,85-384 3515,-82 332-2749,-31 79-843,-87 125-89,96-110 28,-100 147-62,121-173 78,1 0 1,0 1-1,0-1 0,1 1 1,-1 1-1,0 0 1,1 0-1,0 0 0,-1 1 1,1 0-1,0 0 0,0 1 1,4 0-15,9 4 16,1 0-1,-1 1 1,0 1 0,0 1-1,-1 1 1,0 1 0,0 0 0,-1 2-1,0 0 1,-1 1 0,0 1-1,-1 1 1,0 0 0,-1 1 0,8 11-17,0-5 17,77 80-1725,-100-101 1576,-1 0 0,1 0-1,-1 0 1,1 0 0,-1 0-1,1 0 1,-1 0-1,0 0 1,1 0 0,-1 0-1,1 0 1,-1 0-1,1 0 1,-1-1 0,1 1-1,-1 0 1,0 0 0,1 0-1,-1-1 1,1 1-1,-1 0 1,0-1 0,1 1-1,-1 0 1,0-1 0,1 1-1,-1 0 1,0-1-1,0 1 1,1 0 0,-1-1-1,0 1 1,0-1-1,0 1 1,1-1 0,-1 1-1,0-1 1,0 1 0,0 0-1,0-1 1,0 1-1,0-1 1,0 1 0,0-1-1,0 1 1,0-1-1,0 1 1,0-1 0,-1 1-1,1-1 1,0 1 0,0 0-1,0-1 1,-1 1-1,1-1 1,0 1 0,0 0-1,-1-1 1,1 1 0,0 0-1,-1-1 1,1 1-1,0 0 1,-1-1 0,1 1 133,-11-37-7799,1 10-1015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1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263 122 15343,'-6'-14'467,"5"8"-192,0 0 1,-1 1-1,0-1 1,0 1-1,-1-1 0,1 1 1,-1 0-1,0 0 1,0 0-1,-1 0 1,0 1-1,0-1 1,0 1-1,0 0 1,0 0-1,-1 1 1,0-1-1,0 1 1,0 0-1,0 0 1,0 1-1,0-1 1,-1 1-1,-4-1-275,4 2 226,1 1 0,0-1-1,-1 1 1,1 0 0,0 1-1,-1-1 1,1 1 0,0 0-1,-1 0 1,1 1 0,0-1-1,0 1 1,0 0 0,0 1-1,1-1 1,-1 1 0,1 0-1,-1 0 1,1 1 0,0-1-1,0 1 1,0 0 0,1 0-1,-1 0 1,1 0 0,0 1-1,0-1 1,1 1 0,-1 0-1,1 0 1,0 0 0,1 0-1,-2 3-225,-1 8 110,0 1 0,0 0 0,2 1 0,0-1-1,1 0 1,1 1 0,0-1 0,2 1 0,0-1-1,0 0 1,2 0 0,0 0 0,2 3-110,89 211 67,25 2-155,-9-19-2449,-44-68-4020,-29-45-3426,-31-71-325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2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199 853 18353,'-16'-11'1629,"-52"-31"-973,63 40-530,0 0 0,0 0 0,-1 0 0,1 1 0,0-1 0,-1 1 0,1 1 0,-1-1 0,1 1-1,-1 0 1,1 0 0,-1 0 0,1 1 0,0 0 0,-1 0 0,1 1 0,-3 0-126,7-2 18,1 0 0,-1 0 0,1 0 0,-1 0 1,1 0-1,-1 0 0,1 0 0,-1 0 0,1 0 0,0 0 0,-1 0 0,1 0 1,-1 0-1,1 0 0,-1 0 0,1 0 0,-1 0 0,1 1 0,0-1 1,-1 0-1,1 0 0,-1 1 0,1-1 0,0 0 0,-1 0 0,1 1 0,0-1 1,-1 0-1,1 1 0,0-1 0,-1 1 0,1-1 0,0 0 0,0 1 1,0-1-1,-1 1 0,1-1 0,0 1 0,0-1 0,0 0 0,0 1 0,0-1 1,0 1-1,0-1 0,0 1 0,0-1 0,0 1 0,0-1 0,0 1 1,0-1-1,0 1 0,0-1 0,1 0 0,-1 1 0,0-1 0,0 1 0,1-1 1,-1 1-19,16-2 59,-1 0 1,1-1 0,-1-1 0,1 0 0,-1-1 0,0 0 0,0-2-1,4-1-59,4-1 50,78-29 301,-2-5 1,-2-4-1,-2-4 1,-2-4-1,-2-4 1,74-64-352,-67 44 427,-100 111-475,-3-13 16,0 1 0,2 0 1,0 0-1,2 0 0,0 0 0,1 0 1,2 0-1,0 0 0,1 0 1,1 0-1,0 0 0,2-1 0,1 0 1,0 0-1,2 0 0,0-1 1,2 2 31,-7-17-10,0 0 1,-1 0-1,2-1 1,-1 0-1,0 1 1,0-2-1,1 1 1,0 0-1,-1-1 1,1 0-1,0 0 0,0 0 1,0-1-1,0 0 1,1 0-1,-1 0 1,0-1-1,0 1 1,1-1-1,-1 0 1,0-1-1,1 1 1,-1-1-1,0 0 1,0-1-1,0 1 1,0-1-1,0 0 1,0 0-1,0-1 1,-1 1-1,1-1 1,-1 0-1,0 0 1,0 0-1,0-1 1,0 0-1,0 1 1,-1-1-1,0-1 1,1 0 9,10-10 134,-2-1 0,1-1 0,-2 0 1,0 0-1,-1-1 0,-1-1 0,-1 1 0,-1-2 0,0 1 1,-1-1-1,-1 0 0,-1 0 0,-1 0 0,-1-1 0,0 1 1,-2-1-1,0 1 0,-2-1 0,0 1 0,-1 0 0,-1-1 1,-1 1-1,-1 1 0,0-1 0,-2 1 0,0 0 0,-1 1 1,-1 0-1,0 0 0,-4-3-134,9 15-9,1-1 0,-1 1-1,0 0 1,-1 0 0,1 1 0,-1-1-1,0 1 1,-1 1 0,1-1 0,-1 1 0,0 0-1,0 0 1,0 1 0,0 0 0,-1 0-1,1 1 1,-1 0 0,0 0 0,0 1 0,0 0-1,1 0 1,-1 1 0,0 0 0,0 1-1,0-1 1,0 1 0,0 1 0,1 0 0,-1 0-1,0 0 1,1 1 0,0 0 0,-7 4 9,4 0-218,-1 0 0,1 1 0,0 1 0,1 0 0,0 0 0,0 1 0,1 0 0,0 0 0,1 1 0,0 0 0,1 0 0,0 1 0,1 1 218,-10 45-3908,19 1-3428,11-24-2460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2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34 124 16239,'-15'-76'3305,"-3"28"1728,29 67-1690,112 190-1640,11 18-4032,-22-93-10007,-82-106 2343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3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380 553 13068,'6'-165'7116,"-15"83"-1980,8 79-5017,0 1 0,0 0 0,0 0 0,0 0 0,0 0 0,-1 0 0,1 0-1,-1 0 1,1 1 0,-1-1 0,0 0 0,1 1 0,-1 0 0,0-1 0,0 1 0,0 0-1,0 0 1,-1 0 0,1 0 0,0 0 0,0 0 0,0 1 0,-1-1 0,1 1 0,0 0-1,-1-1 1,1 1 0,-1 0 0,1 1 0,0-1 0,-1 0 0,1 1 0,-2-1-119,-12 6 34,-1 1 0,1 0 1,0 1-1,1 0 1,0 1-1,0 1 0,1 0 1,0 2-1,1-1 1,0 1-1,1 1 1,0 0-1,1 1 0,1 0 1,0 1-1,1 0 1,1 1-1,-2 2-34,0 0-49,1 1 1,1-1 0,0 2-1,1-1 1,1 1-1,1 0 1,1 0 0,1 0-1,1 0 1,0 1-1,1-1 1,2 1-1,0-1 1,2 11 48,0-22-198,1-1-1,0 0 1,0 0-1,1 0 1,0 0 0,0-1-1,1 0 1,0 0-1,0 0 1,0-1 0,1 0-1,0 0 1,0-1 0,1 1-1,0-2 1,0 1-1,0-1 1,0 0 0,0-1-1,1 0 1,0 0-1,-1-1 1,1 0 0,0 0-1,0-1 1,0-1 0,1 1-1,-1-1 1,0-1-1,0 0 1,0 0 0,0-1-1,0 0 1,-1 0-1,1-1 1,0 0 0,6-4 198,0 1 2,0-1 1,-1 0 0,1-1 0,-2 0-1,1-2 1,-1 1 0,0-2 0,-1 1-1,-1-2 1,1 1 0,-2-2 0,5-6-3,-4 3 345,-1-1 0,0-1 1,-1 0-1,-1 0 0,-1 0 0,0-1 1,-1-1-1,-2 1 0,0 0 1,0-3-346,3-35 694,-2-1 0,-3 1 0,-2-1 0,-3 0 0,-3 1 0,-3-12-694,8 64 32,-1-9 125,0 0 1,-1 0 0,-1 0 0,0 1 0,0 0-1,-2 0 1,1 0 0,-2 0 0,-5-7-158,12 19 15,-1-1 1,0 1-1,1 0 1,-1 0-1,0 0 1,0 0-1,0 0 1,0 0-1,0 0 1,0 0-1,0 1 1,0-1-1,0 0 1,0 0-1,0 1 1,0-1-1,-1 1 1,1-1-1,0 1 1,0 0-1,-1-1 1,1 1-1,0 0 1,-1 0-1,1 0 1,0 0-1,-1 0 1,1 0-1,0 0 1,-1 0-1,1 1 1,0-1-1,0 1 1,-1-1-1,1 0 1,0 1-1,0 0 1,0-1-1,-1 1 1,1 0-1,0 0 1,0 0-1,0-1 1,0 1-1,0 0 1,1 0-1,-1 0 1,0 1-1,0-1 1,1 0-1,-1 0 1,1 0 0,-1 0-1,1 1 1,-1-1-1,1 0 1,0 1-1,-1-1 1,1 0-1,0 1 1,0-1-1,0 0 1,0 1-16,-3 16 3,1 1 0,0 0 0,2-1 0,0 1 1,1 0-1,1-1 0,0 1 0,2-1 0,0 0 1,1 0-1,1 0 0,0 0 0,1-1 0,1 0 1,1-1-1,1 0 0,0 0 0,1-1 0,0 0 1,1-1-1,1 0 0,0-1 0,1-1 0,1 0 1,0-1-1,0 0 0,1-1 0,0-1 0,1 0 1,0-2-1,0 0 0,1 0 0,0-2 0,0 0 1,7 0-4,2 0-66,1-1 1,-1-2 0,1-1-1,0-1 1,-1-1 0,1-1 0,7-3 65,-23 3 2,0 0 1,-1-1 0,0 0 0,1-1 0,-1 0 0,0-1 0,-1 0-1,1 0 1,-1-2 0,0 1 0,-1-1 0,0 0 0,0-1 0,0 0-1,-1-1 1,0 0 0,-1 0 0,2-2-3,-7 6-2,1 1-1,-1-1 1,0 0 0,0 1 0,-1-1 0,1 0-1,-1 0 1,0 0 0,-1 0 0,1 0-1,-1 0 1,0-1 0,0 1 0,-1 0 0,1 0-1,-1 0 1,0 0 0,0 0 0,-1 0-1,0 1 1,1-1 0,-2 0 0,1 1 0,0-1-1,-1 1 1,0 0 0,0 0 0,0 0-1,-1 0 1,1 0 0,-1 1 0,0 0 0,0-1-1,0 1 1,0 1 0,-1-1 0,1 1-1,-1 0 1,0 0 0,1 0 0,-1 0 0,0 1-1,0 0 1,0 0 0,0 0 0,0 1-1,0-1 1,-1 1 2,-14 0-793,1 0 1,-1 1-1,1 0 0,-1 2 0,1 0 1,0 2-1,0 0 0,0 1 0,1 0 1,0 2-1,0 0 0,-16 11 793,-44 22-6091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3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1771 20563,'-78'104'4725,"67"-91"-4016,-8 14 339,38-22-552,153-81-267,1742-916 1485,-873 464 891,-1006 510-2510,150-76 269,125-89-364,-281 161 21,-32 15-127,-91 44-2158,-101 65-5674,64-41-454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3.7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76 23254,'4'-13'2408,"11"-41"-1341,-7 45 285,-9 26-355,-61 202 925,54-178-1893,1 1 0,3 0 0,1 0 0,2 0 0,2 0-1,2 0 1,1 0 0,3 0 0,1-1 0,2 0 0,2-1 0,10 23-29,17 15-122,3-2 0,4-1 0,2-3 0,4-1 0,3-3 0,3-3 0,17 12 122,-66-67-204,56 71-1402,-48-21-2622,-22-42-326,-10-4-2183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1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1108 301 11499,'0'0'6566,"0"0"-3651,0 0-1132,-11 16-91,-59 110 59,51-54-1550,3 0 0,3 0 0,0 28-201,9 0 22,2-137 264,2 0 0,1-1 1,3 1-1,0 0 1,3 0-1,1 0 0,1 1 1,2 0-1,2 1 0,1 0 1,2 1-1,1 1 0,2 0 1,2 0-287,-18 28 12,1 1 0,0-1 1,0 1-1,1 0 0,-1 0 0,1 1 1,0-1-1,0 1 0,0 0 0,0 0 1,1 1-1,-1 0 0,1-1 1,-1 2-1,1-1 0,0 1 0,0 0 1,0 0-1,0 0 0,0 1 0,0 0 1,0 0-1,-1 1 0,1 0 0,0 0 1,0 0-1,0 0 0,-1 1 0,1 0 1,0 0-1,-1 1 0,0 0 1,0 0-1,0 0 0,0 0 0,0 1 1,3 3-13,2 3 9,-2 0 1,1 1 0,-1 0 0,-1 0 0,0 1 0,-1 0 0,0 0-1,-1 0 1,0 1 0,-1 0 0,0 0 0,-1 0 0,-1 0 0,0 1-1,-1-1 1,0 1 0,-1 10-10,-3 24-680,-2-1 1,-1 0-1,-3 0 0,-6 15 680,15-60-210,-7 35-2496,10-13-5284,4-16-3184</inkml:trace>
  <inkml:trace contextRef="#ctx0" brushRef="#br0" timeOffset="172.069">1750 540 21012,'0'0'4740,"0"0"-1953,0 0-769,0 0-1089,90-29-513,-40 24-160,4-2-63,-2-1-97,-2 1-96,-2 2-289,-2-1-671,-5 0-1122,-10 5-1378,-3-1-3106,-5 2-10378</inkml:trace>
  <inkml:trace contextRef="#ctx0" brushRef="#br0" timeOffset="406.442">2485 307 18866,'0'0'5125,"0"0"-1410,0 0-736,0 0-993,0 0-1890,0 0-96,0 0 0,8 120 0,-16-46 0,0 1 0,-2-5 0,-6 0 0,-6-3 0,0-4-609,1-1-2049,0-11-2147,7-11-4804</inkml:trace>
  <inkml:trace contextRef="#ctx0" brushRef="#br0" timeOffset="695.403">3333 195 19122,'0'0'4591,"0"0"-1479,0 0-880,0 0-567,10 18-501,2 5-1017,0-1 0,-2 1 0,-1 1-1,0 0 1,-2 0 0,1 10-147,1 6-11,-2 0 1,-2 0-1,-2 0 0,-1 1 1,-3-1-1,-1 0 0,-1 1 1,-3-1-1,-1 0 0,-2-1 1,-2 0-1,-1 0 0,-2-1 1,-2-1-1,-1 0 0,-2-2 0,-1 0 1,-2-1-1,-2-1 0,0-1 1,-3-1-1,-20 19 11,19-28-831,-1 0 0,0-3 0,-2 0-1,0-2 1,-1-1 0,-18 6 831,-121 28-9411,71-33-4303</inkml:trace>
  <inkml:trace contextRef="#ctx0" brushRef="#br0" timeOffset="986.039">462 231 19218,'-19'13'4650,"-140"121"224,130-105-4623,2 2 1,1 0 0,1 2-1,2 1 1,1 1-1,2 0 1,1 2-1,2 0 1,2 1 0,1 1-1,2 0 1,2 1-1,2 0 1,1 0-1,2 1 1,1 27-252,5-52 0,2-1 0,0 1 0,1-1 0,0 0 0,2 0 0,-1 0 0,2 0 0,0-1 0,1 0 0,0-1 0,1 0 0,0 0 0,1-1 0,1 0 0,0-1 0,0 0 0,1 0 0,0-1 0,1-1 0,0 0 0,1-1 0,11 5 0,33 12-324,1-3 0,2-2 0,0-2 0,1-4 0,0-2 0,1-3 0,0-2 0,0-3 0,1-3 0,30-5 324,204-20-4989,-105-14-2963,-50-1-6584</inkml:trace>
  <inkml:trace contextRef="#ctx0" brushRef="#br0" timeOffset="1243.857">3033 9 14350,'0'0'8381,"-15"-3"-3785,13 3-4481,-6-2 162,0 1-1,0 0 0,0 0 1,-1 1-1,1 0 0,0 0 1,0 1-1,0 0 0,0 0 1,0 1-1,0 0 0,1 0 1,-1 1-1,1 0 0,-6 3-276,-111 71 378,3 4 1,5 6-1,1 6-378,-29 20 45,-217 149-228,-114 90-739,188-105-5357,199-171 1235,32-27-1426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4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0 627 21332,'0'0'1313,"0"0"-875,15-15-32,-1-1-193,-7 7-99,1 0 0,0 1 1,0 0-1,1 0 0,-1 1 1,2 0-1,-1 1 0,1 0 1,0 1-1,5-2-114,361-148 801,-362 150-801,125-35 256,-136 41-240,1 1 0,0 0 0,-1 0 0,0 0 0,1 0 0,-1 0 0,0 1 0,0 0 1,0 0-1,-1-1 0,1 2 0,-1-1 0,1 0 0,-1 0 0,0 1 0,0-1 0,-1 1 0,1 0 0,-1-1 0,1 1 0,-1 0 1,-1 0-1,1 0 0,0 0 0,-1 0 0,0 0 0,0 0 0,0 0 0,0 0 0,-1 0 0,1 0 0,-2 2-16,3 14 52,-1-5-136,1 0 1,0 0 0,1-1 0,1 1-1,0 0 1,1-1 0,1 1-1,0-1 1,1 0 0,0-1 0,1 0-1,0 0 1,1 0 0,1-1 0,9 11 83,-14-20-3,0 0 1,0 0 0,0-1-1,0 1 1,0-1-1,1 0 1,-1 0 0,1 0-1,0 0 1,-1-1 0,1 0-1,0 0 1,0 0 0,0-1-1,0 1 1,0-1 0,0-1-1,-1 1 1,1-1 0,0 1-1,0-1 1,0-1 0,0 1-1,-1-1 1,2 0 2,106-68 400,-95 55-128,-1-2 0,-1 1-1,0-2 1,-1 0 0,-1-1 0,-1 0-1,-1-1 1,0 0 0,-2-1 0,0 0-1,-1-1 1,-2 1 0,0-2 0,-1 1-1,-1 0 1,-1-1 0,-1 0 0,-1 0-1,-1 1 1,-1-1 0,-3-8-272,4 22 14,-1 1 0,0 0 0,-1 0-1,0 1 1,-1-1 0,1 0 0,-1 1 0,-1-1 0,1 1 0,-1 0 0,-1 0-1,1 0 1,-1 1 0,0-1 0,-1 1 0,1 1 0,-1-1 0,0 1 0,-1 0 0,1 0-1,-1 1 1,0-1 0,0 2 0,-1-1 0,0 0-14,-5 3-79,1 0 1,0 0-1,0 1 0,-1 0 1,1 1-1,0 1 0,0 0 1,0 0-1,0 1 0,0 1 1,1 0-1,-1 1 0,1 0 1,0 0-1,1 1 0,-1 1 1,1 0 78,-100 90-4599,72-22-3975,36-47 855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4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86 164 19090,'-6'-18'908,"0"0"-1,-1 0 1,-1 1-1,-1 0 1,0 1-1,-1 0 1,-8-10-908,6 9 3350,36 42-2264,29 35-683,-2 2 0,-3 3 0,-3 2 0,28 57-403,-38-59-436,64 111-3771,-21-70-4576,-49-73 2185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4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321 734 7015,'16'-229'9433,"-14"206"-8525,0 6 95,-1-1 0,-1 0 0,0 0 0,-1 0 0,-1 1-1,0-1 1,-2 0 0,0 1 0,-2-3-1003,5 17 55,0 1 0,0-1 0,-1 0 0,1 0 0,-1 1 0,1-1 0,-1 1-1,0 0 1,0-1 0,0 1 0,-1 0 0,1 0 0,0 0 0,-1 0 0,1 1 0,-1-1 0,0 1-1,1-1 1,-1 1 0,0 0 0,0 0 0,0 0 0,0 1 0,0-1 0,0 1 0,0 0 0,0-1-1,0 1 1,0 0 0,0 1 0,0-1 0,0 1 0,0-1 0,0 1 0,0 0 0,0 0 0,-1 0-55,-5 3 118,0 0 0,0 1 0,1-1 1,-1 2-1,1-1 0,0 1 0,1 0 1,-1 1-1,1 0 0,-6 7-118,-4 10-7,2 0 0,0 1-1,1 0 1,2 1 0,1 0 0,0 1-1,2 0 1,2 1 0,0 0 0,2 0-1,1 1 1,1-1 0,1 1 0,2 16 7,0-33-97,0-1 0,0 0 0,2 0 0,-1 0 0,1 0 0,1 0 0,0 0 1,0 0-1,1-1 0,1 1 0,-1-1 0,2 0 0,-1-1 0,1 1 0,1-1 0,0 0 1,0-1-1,1 0 0,0 0 0,0 0 0,1-1 0,0 0 0,0-1 0,1 0 1,-1-1-1,1 0 0,4 1 97,0-1-32,-1-1 1,1 0-1,0-1 1,0-1-1,0 0 1,0-1-1,1 0 1,-1-1-1,0-1 0,0 0 1,1-1-1,-1-1 1,0 0-1,-1-1 1,1 0-1,-1-1 1,0-1-1,0 0 1,0 0-1,-1-2 1,0 1-1,0-2 1,-1 1-1,0-2 1,0 1-1,-1-1 0,-1-1 1,0 0-1,0 0 1,-1-1-1,0 0 1,1-4 31,-1-7 224,0 0 1,-2 0-1,0-1 1,-2 0-1,0 0 1,-2 0-1,-1 0 1,0 0-1,-2-1 1,-2-11-225,-50-239 1187,50 265-1162,-4-22 117,-1 1-1,-1 0 0,-3 0 1,0 0-1,-2 2 0,-1 0 1,-4-5-142,17 31 48,0 0 0,1 0 1,-1 0-1,0 1 0,-1-1 1,1 1-1,0 0 0,-1-1 1,0 1-1,1 0 0,-1 0 1,0 1-1,0-1 0,0 1 1,0-1-1,0 1 1,0 0-1,-3 0-48,5 3 28,-1 1 1,1 0-1,-1 0 0,1 0 1,0 0-1,0 0 0,0 0 1,0 0-1,1 0 0,-1 0 1,1 1-1,0-1 0,0 0 1,0 0-1,0 0 1,1 1-1,-1-1 0,1 0 1,1 2-29,-2-4 5,2 24-19,1-1-1,2 0 0,0-1 0,1 1 1,2-1-1,0-1 0,1 1 1,2-1-1,0-1 0,1 0 0,1 0 1,1-2-1,1 1 0,1-2 0,1 0 1,0-1-1,1-1 0,0 0 1,2-1-1,0-2 0,0 0 0,1-1 1,1-1-1,0 0 0,0-2 0,1-1 1,0-1-1,1-1 0,17 3 15,-33-7-98,0-1 0,0 1 0,0-1 1,0-1-1,0 1 0,0-1 0,0-1 0,0 0 0,0 0 0,0 0 0,0-1 0,0 0 0,-1-1 0,1 1 0,-1-1 0,1-1 0,-1 0 0,0 0 1,-1 0-1,1-1 0,-1 0 0,0 0 0,0 0 0,0-1 0,-1 0 0,1 0 0,-2-1 0,1 1 0,0-3 98,0-8-1182,-1-1-1,-1 1 1,-1-1-1,0 0 1,-1 0 0,-1 0-1,-1 0 1,0 1-1,-1-1 1,-4-14 1182,-2-13-6294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5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31 127 14926,'-19'-96'3241,"7"66"669,14 45 1073,261 492-1732,-171-293-7946,-59-134-1724,-19-45 515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5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1086 12524,'-10'-13'2429,"1"2"-2065,5 7-290,0-1 0,0 0 0,0 0 0,0-1 0,1 1 0,0-1 0,0 0 0,0 0 0,1 0 0,0 0 0,0 0 0,1 0 0,-1 0 0,1-1 0,1 1 0,-1-6-74,5-9 213,1 0 0,1 0 0,1 1 0,0 0 1,2 0-1,0 1 0,1 0 0,1 1 0,1 0 0,0 0 0,15-14-213,-6 3 314,371-472 6733,-381 488-6859,-1-1-24,1-1-1,0 1 1,2 1-1,-1 0 1,2 0-1,0 2 1,0-1-1,1 2 1,0 0-1,1 1 1,0 0-1,0 2 1,1 0-1,13-4-163,-22 12 4,-1 0 1,1 0-1,-1 1 0,0 0 1,0 0-1,0 1 0,0 0 1,0 0-1,-1 0 0,1 1 1,-1 0-1,0 0 0,0 1 1,0 0-1,-1 0 0,0 0 0,0 1 1,0 0-1,-1 0 0,1 0 1,-1 0-1,-1 0 0,1 1 1,-1 0-1,-1 0 0,3 5-4,62 124 54,-57-107-67,1-1 0,1-1 0,1 0-1,2 0 1,1-2 0,0 0 0,2-1 0,1 0-1,1-2 1,1 0 0,1-1 0,0-1 0,2-2-1,0 0 1,19 9 13,-33-22-35,0 0 0,0-1 0,1 0-1,-1-1 1,1-1 0,0 1 0,0-2 0,0 1-1,0-2 1,0 1 0,0-1 0,0-1 0,0 0 0,0-1-1,0 0 1,0-1 0,-1 0 0,1 0 0,-1-1-1,1-1 1,-2 1 0,1-2 35,-5 1-161,0-1-1,-1 0 1,0 0-1,-1-1 1,1 1-1,-1-1 1,-1 0-1,1 1 1,-1-1-1,0-1 1,-1 1-1,1 0 1,-1 0-1,-1 0 1,1-1-1,-1 1 1,-1 0-1,1-1 1,-1 1-1,-1 0 162,-18-34-3323,-11 42-4516,12 14-1418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5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30 17649,'0'0'2247,"-9"14"-555,-1 0-1255,1 1 0,1 0 0,0 1 0,1 0 0,1 0 0,1 0 0,-4 16-437,1 9 222,1-1 0,3 1 0,1 0-1,2 0 1,1 0 0,3 0 0,1 0 0,2 0-1,2-1 1,2 0 0,4 9-222,-9-36-42,0-1 0,1 1-1,1-1 1,0-1 0,0 1 0,1-1 0,1 0-1,-1-1 1,2 0 0,0-1 0,0 1-1,0-2 1,1 0 0,1 0 0,-1-1 0,1 0-1,0-1 1,1 0 0,0-1 0,0-1 0,0 0-1,0 0 1,0-2 0,1 1 0,-1-2 0,1 0-1,0 0 1,-1-2 0,1 1 0,0-2 0,-1 0-1,7-2 43,4-2 158,-1-1-1,-1-2 0,1 0 0,-2-1 0,1-1 0,-1-1 1,-1-1-1,0-1 0,-1-1 0,-1 0 0,0-2 1,-1 0-1,-1 0 0,0-2 0,-2 0 0,0-1 1,-1 0-1,2-7-157,-8 12 62,-1 0 0,0 0 0,-2 0 0,1-1 0,-2 0 0,0 0 0,-1 0 0,-1 0 0,0 0 0,-1 0 0,-1 0 0,0 0 0,-2 0 1,1 0-1,-2 0 0,0 0 0,-1 1 0,-1 0 0,0 0 0,-1 0 0,0 1 0,-1 0 0,-1 0 0,-8-9-62,7 7-40,-1 1-1,0 0 1,-1 0-1,0 1 1,-1 1 0,-1 0-1,0 1 1,-1 0-1,0 2 1,-1-1-1,0 2 1,0 0 0,-1 1-1,0 1 1,-1 0-1,0 1 1,0 1 0,0 1-1,0 0 1,-1 2-1,1 0 1,-1 1-1,0 1 1,1 0 0,-1 2-1,0 0 1,1 1-1,-8 3 41,6 2-497,1 1 0,0 0 0,0 2 0,1 0 0,0 2 0,1-1 0,0 2 0,1 0 0,1 1 0,0 1 0,-6 10 497,9-10-1537,0 0 1,1 1-1,0 0 1,2 1-1,0 1 1,1-1-1,-4 15 1537,-1 28-8088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127 565 21941,'-23'-152'4639,"22"147"-4485,0 0-1,-1-1 1,0 1 0,0 0 0,0 0 0,0 0-1,-1 1 1,0-1 0,0 1 0,0-1 0,0 1-1,-1 0 1,1 0 0,-1 0 0,0 1 0,-1-1-1,1 1 1,-1 0 0,1 0 0,-1 1 0,0-1-154,4 3 1,-1 0 1,1 0 0,-1 1 0,1-1-1,0 0 1,-1 0 0,1 1 0,-1-1-1,1 1 1,0-1 0,0 1 0,-1 0-1,1 0 1,0-1 0,0 1 0,0 0-1,0 0 1,0 0 0,0 0 0,0 0-1,0 0 1,0 0 0,0 1 0,1-1-1,-1 0 1,0 0 0,1 1 0,-1-1-1,1 0 1,-1 1 0,1-1 0,0 1-1,0-1 1,-1 0 0,1 1 0,0-1-1,0 1 1,1-1 0,-1 1 0,0-1-2,6 62-177,0-51 130,2-1 1,0 0-1,0 0 1,1 0-1,0-1 1,1-1-1,0 0 1,0 0-1,1 0 1,0-2 0,1 1-1,-1-2 1,1 1-1,1-2 1,-1 1-1,1-2 1,5 2 46,-3 1-201,1 0 0,0-1 0,0-1 0,1-1 0,-1 0 1,1-1-1,0 0 0,0-2 0,0 0 0,0-1 0,0 0 0,0-2 1,0 0-1,0 0 0,0-2 0,15-5 201,-26 5-10,0 1-1,-1-2 1,1 1 0,-1 0 0,0-1-1,0 0 1,0 0 0,-1-1 0,0 1-1,0-1 1,0 0 0,-1 0 0,0-1-1,0 1 1,-1 0 0,1-1 0,-1 0-1,-1 1 1,1-1 0,-1 0 0,0 0-1,-1 0 1,0-5 10,0-10 211,0 0 0,-2 0 0,-1 0 0,0 0 0,-2 0 0,-6-19-211,-4-8 453,-2 1-1,-2 0 1,-1 2-1,-12-15-452,32 60-51,0-1 0,0 1 0,0 0 0,0 0 1,0 0-1,-1 0 0,1-1 0,0 1 0,-1 0 0,1 0 0,-1 0 0,0 0 0,1 0 1,-1 0-1,0 0 0,1 0 0,-1 0 0,0 0 0,0 1 0,0-1 0,0 0 0,0 0 1,0 1-1,0-1 0,0 1 0,0-1 0,0 1 0,0-1 0,0 1 0,0 0 0,0-1 1,0 1-1,-1 0 0,1 0 0,0 0 0,0 0 0,0 0 0,-1 0 0,1 0 1,0 0-1,0 0 0,0 1 0,0-1 0,-1 0 0,1 1 0,0-1 0,0 1 0,0-1 1,0 1-1,0 0 0,0-1 0,0 1 0,0 0 0,1 0 0,-1 0 0,0 0 0,0-1 1,1 1-1,-1 0 0,0 0 0,1 1 0,-1-1 51,1 51-9118,6-27 571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6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0 466 17008,'5'-15'2205,"16"-46"-961,-20 59-1164,0 0 0,0 0-1,0 1 1,0-1 0,0 0 0,0 0 0,0 1 0,0-1 0,1 1 0,-1-1 0,1 1 0,-1 0 0,1-1 0,-1 1 0,1 0-1,0 0 1,0 0 0,0 0 0,-1 0 0,1 1 0,0-1 0,0 0 0,0 1 0,0 0 0,0-1 0,0 1 0,0 0 0,0 0 0,1 0-1,-1 0 1,0 0 0,0 1 0,0-1 0,0 1 0,0-1 0,-1 1 0,1 0 0,0 0 0,0 0 0,0 0 0,0 0 0,-1 0-1,2 1-79,18 5-68,-15-5 206,1 0 0,-1-1 0,1 0 1,0 0-1,-1-1 0,1 0 0,0 0 0,0-1 0,-1 1 0,1-1 0,0-1 0,-1 1 0,1-1 1,-1-1-1,0 1 0,1-1 0,-1 0 0,-1 0 0,1-1 0,0 1 0,-1-1 0,1-1 0,-1 1 0,-1-1 1,1 0-1,-1 0 0,1 0 0,-1-1 0,-1 1 0,1-1 0,-1 0 0,0 0 0,0 0 0,-1-1 1,0 1-1,0 0 0,0-1 0,-1-2-138,1 5 54,-1 1 1,1 0-1,-1-1 1,0 1-1,0-1 1,0 1-1,-1-1 1,0 1-1,1-1 1,-1 1-1,0-1 1,0 0-1,-1 1 1,1-1-1,-1 1 1,0-1-1,0 1 1,0 0-1,0-1 1,-1 1 0,1 0-1,-1 0 1,0-1-1,0 1 1,0 1-1,0-1 1,-1 0-1,1 0 1,-1 1-1,1 0 1,-1-1-1,0 1 1,0 0-1,0 0 1,0 1-1,0-1 1,-1 1-1,-2-2-54,-3 4 3,0 1-1,1 0 1,-1 0 0,1 1-1,0 0 1,0 1 0,0 0-1,0 0 1,1 0 0,-1 1 0,1 0-1,0 1 1,1-1 0,-1 1-1,1 1 1,0-1 0,1 1-1,0 0 1,0 0 0,0 1-1,1-1 1,0 1 0,0 0-1,1 0 1,0 1 0,-1 4-3,0-5-123,0 1 0,0 0 0,1-1 0,0 1 0,1 1 0,-1-1 0,2 0 0,-1 1 0,2-1 0,-1 0 0,1 1 0,0-1 0,1 1 0,0-1 0,1 1 0,0-1 0,0 0 1,1 0-1,0 0 0,1 0 0,0-1 0,0 1 0,1-1 0,0 0 0,0 0 0,1-1 0,0 1 0,1-1 0,-1 0 0,1-1 0,0 0 0,1 0 0,3 2 123,3-1-171,0-1 0,1-1 0,-1 0 0,1-1-1,0 0 1,0-1 0,0-1 0,1 0-1,-1-1 1,1-1 0,-1 0 0,0-2 0,1 1-1,-1-2 1,0 0 0,13-4 171,-14 3 117,-1-1 0,1-1 1,-1 0-1,0 0 0,-1-1 0,1-1 0,-2 0 0,1-1 1,-1 0-1,0-1 0,-1 0 0,0 0 0,-1-1 1,0-1-1,0 1 0,-1-2 0,-1 1 0,1-3-117,4-13 397,-2 0-1,0-1 0,-2 0 0,-1-1 1,-2 0-1,0 0 0,-2 0 0,-2 0 0,0-6-396,-16-26 504,15 60-497,-1 1 0,1-1 0,-1 1 0,1-1 0,-1 1 0,0 0 0,0-1 0,0 1 0,0 0 0,0 0 0,0 0 0,0 0 0,0 0 0,0 0 0,-1 0 0,1 0 0,0 0 0,-1 0 0,1 1 0,-1-1 0,1 0 0,0 1 0,-1-1 0,1 1 0,-1 0-1,0-1 1,1 1 0,-1 0 0,1 0 0,-1 0 0,1 0 0,-1 0 0,1 1 0,-1-1 0,0 0 0,1 1 0,0-1 0,-1 1-7,-2 2 17,1 1-1,0-1 1,-1 1-1,1 0 1,1 0-1,-1 0 1,0 0-1,1 0 1,0 0-1,0 1 1,0-1-1,1 1 1,0 0 0,0-1-1,0 1 1,0 0-1,1 0 1,-1 0-1,1-1 1,0 1-1,1 4-16,1 21-182,1 1-1,1-1 0,1 0 0,2 0 1,1-1-1,2 0 0,0 0 1,2-1-1,5 6 183,-14-25-384,0 0 0,1 0 0,1-1 0,0 1 0,0-1 0,0 0 0,1 0 0,0-1 0,1 0 0,-1 0 0,1 0 0,1-1 0,-1 0 0,4 1 384,-10-6-16,-1-1 0,1 1 0,0-1 0,0 0 0,-1 0 0,1 1 0,0-1-1,0 0 1,0 0 0,-1 0 0,1 0 0,0 0 0,0 0 0,0 0 0,-1 0 0,1 0 0,0 0-1,0 0 1,0-1 0,-1 1 0,1 0 0,0-1 0,0 1 0,-1 0 0,1-1 0,0 1 0,-1-1-1,1 1 1,0-1 0,-1 1 0,1-1 0,-1 0 0,1 1 0,-1-1 0,1 0 0,-1 1 0,0-1-1,1 0 1,-1 1 0,0-1 0,1 0 0,-1 0 0,0 0 0,0 1 0,0-1 0,0 0 0,0 0-1,0 0 1,0 1 0,0-1 0,0 0 0,0 0 0,0 0 0,0 1 0,-1-1 0,1 0 16,-9-53 2218,8 51-2093,-10-36 553,2 0 0,2 0 0,1-1-1,2 0 1,2 0 0,2-13-678,2 43-44,0 1-1,1-1 0,0 1 0,1 0 0,0 0 0,0 0 0,1 1 0,0 0 0,0 0 0,1 0 0,0 0 1,1 1-1,0 0 0,0 0 0,0 1 0,1 0 0,0 0 0,0 1 0,0 0 0,1 0 0,-1 1 1,1 0-1,0 0 0,1 1 0,-1 1 0,1-1 0,-1 1 0,1 1 0,-1 0 0,1 0 0,0 1 0,0 1 1,-1-1-1,2 1 45,107-1-8675,-77 0 1927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7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377 210 13965,'-3'-8'287,"0"-3"138,-1 1 0,0-1 0,0 1 0,-1 0 0,0 0 0,-1 1 0,0 0 0,0 0 0,-1 0 0,0 0 0,-1 1 0,-1-1-425,-2 0 467,-1 1 0,0-1 0,0 2 0,-1 0 0,0 1 0,0 0 0,0 0 1,-1 2-1,0 0 0,0 0 0,0 1 0,0 1 0,-1 0 0,1 2 0,0-1 0,-9 2-467,20-1 51,0 0 0,1 0 0,-1 0-1,0 1 1,1-1 0,-1 1 0,0 0 0,1 0-1,-1 0 1,1 0 0,-1 0 0,1 1-1,0-1 1,-1 1 0,1-1 0,0 1 0,0 0-1,0 0 1,0 0 0,1 0 0,-1 0-1,0 0 1,1 0 0,0 1 0,-1-1 0,1 0-1,0 1 1,0-1 0,0 1 0,1 0-1,-1-1 1,0 1 0,1 0 0,0-1-1,0 1 1,0 0 0,0-1 0,0 1 0,0 0-1,1 0 1,-1-1 0,1 1 0,0-1-1,0 1 1,0-1-51,7 22 34,1-2 0,2 1-1,0-1 1,1-1 0,1 0 0,1-1-1,1 0 1,8 7-34,3 7 24,110 139 51,-53-72-449,-5 5 0,-4 2 0,32 68 374,-68-70-1338,-37-102 1126,-1 0-1,1 0 0,-1-1 1,1 1-1,-1 0 1,-1 0-1,1 0 0,0 0 1,-1-1-1,0 1 0,0 0 1,0-1-1,0 1 1,0 0-1,-1-1 0,0 0 1,0 1-1,0-1 1,0 0-1,0 0 0,-1 0 1,1 0-1,-1 0 1,0-1-1,1 1 0,-1-1 1,-3 2 212,-76 19-6996,3-41 4815,61 8 2243,1 0 0,0-1-1,0 0 1,2-2 0,-1 0 0,1-1 0,-4-6-62,-10-8 1013,0 1 0,-2 1 1,-1 2-1,0 1 1,-2 2-1,-8-3-1013,40 23 42,0 1 1,1 0-1,-1-1 0,0 0 1,1 1-1,-1-1 1,1 0-1,-1 1 0,1-1 1,-1 0-1,1 0 1,0 0-1,-1-1 0,1 1 1,0 0-1,0 0 0,0-1 1,0 1-1,0-1 1,0 1-1,0-1 0,0 1 1,1-1-1,-1 1 0,0-1 1,1 0-1,0 1 1,-1-1-1,1 0 0,0 1 1,0-1-1,0 0 0,0 1 1,0-1-1,0 0 1,0 0-1,1 1 0,-1-1 1,1 0-1,-1 1 1,1-1-1,0 1 0,-1-1 1,1 1-1,0-1 0,0 1 1,0-1-1,0 1 1,1-1-43,19-16 404,1 1 1,1 1 0,0 1-1,1 1 1,1 1 0,0 1-1,18-6-404,-19 7 472,77-34 2160,2 5 0,68-16-2632,-161 53 114,0 0-31,0 0 0,-1 0 0,1 1 0,1 0 0,-1 1 0,0 1 0,0-1 0,0 1 1,1 1-1,6 1-83,-14 1-58,0 0 1,-1 0 0,1 0 0,-1 1 0,0-1 0,0 1-1,0 0 1,0-1 0,0 1 0,-1 0 0,0 0 0,0 0-1,0 0 1,0 0 0,-1 0 0,1 1 0,-1-1 0,0 0-1,0 0 1,-1 0 0,1 0 0,-1 0 0,0 0 0,0 0 57,0 6-561,-1 19-857,0 40-5155,2-67 6055,1 1-1,-1 0 1,1-1 0,0 1 0,0-1-1,0 0 1,0 1 0,0-1-1,0 0 1,1 1 0,-1-1-1,1 0 1,0 0 0,-1 0-1,1 0 1,0-1 0,0 1-1,0 0 1,1-1 0,-1 1 0,0-1-1,0 0 1,3 1 518,11 3-5445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73 156 11723,'-31'-115'1409,"10"93"-1056,8 11-321,7 3-32,4 8-1538,2 0-5092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5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99 18610,'0'0'4553,"0"0"-1109,0 0-839,0 0-881,0 0-747,0 0-406,14-12-325,49-41-209,-57 49-37,1 0 0,0 0 0,0 1 0,0 0 0,1 1 0,-1 0 0,0 0 0,1 0 0,0 1 0,-1 0 0,1 0 0,0 1 0,-1 0 0,6 1 0,3-1 0,-15 0 0,1-1 0,-1 0 0,0 1 0,1-1 0,-1 0 0,0 1 0,1 0 0,-1-1 0,1 1 0,-1 0 0,1 0 0,-1 0 0,1 0 0,-1 0 0,1 0 0,-1 0 0,1 0 0,-1 1 0,1-1 0,-1 1 0,0-1 0,1 1 0,-1-1 0,0 1 0,1 0 0,-1 0 0,0-1 0,0 1 0,0 0 0,1 0 0,-1 0 0,0 0 0,0 1 0,0-1 0,-1 0 0,1 0 0,0 1 0,0-1 0,-1 0 0,1 1 0,-1-1 0,1 0 0,-1 1 0,0-1 0,1 1 0,-1-1 0,0 1 0,0-1 0,0 1 0,0-1 0,0 1 0,0-1 0,-1 1 0,1-1 0,0 1 0,-1-1 0,0 1 0,-6 6 0,0 1 0,-1-1 0,0-1 0,0 0 0,-1 0 0,0-1 0,0 0 0,-1 0 0,-6 2 0,-6 5 0,-169 96 0,190-109-1,0 0 0,0 1 0,0-1 0,0 0 1,1 1-1,-1-1 0,0 1 0,0-1 0,0 1 0,0 0 0,1-1 0,-1 1 0,0 0 1,0-1-1,1 1 0,-1 0 0,1 0 0,-1 0 0,1 0 0,-1-1 0,1 1 0,-1 0 1,1 0-1,0 0 0,-1 0 0,1 0 0,0 0 0,0 0 0,0 0 0,0 0 0,0 0 1,0 0-1,0 0 0,0 0 0,0 0 0,0 0 0,1 0 0,-1 0 0,0 0 0,1 0 0,-1 0 1,1 0-1,-1 0 0,1 0 0,-1-1 0,1 1 0,0 0 0,-1 0 0,1-1 0,0 1 1,-1 0-1,1-1 0,0 1 0,1 0 1,144 1-1745,-131-3 1552,183-31-4397,-69-1-4999,-59 12-4611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38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202 214 14318,'-5'-16'3421,"-56"-128"3615,31 90-2802,178 369-2275,-44-118-2721,-11-22-2750,-11 4-5320,-63-129 3456,-7-10-1921</inkml:trace>
  <inkml:trace contextRef="#ctx0" brushRef="#br0" timeOffset="1">493 1025 5381,'-18'-2'3523,"-204"-48"3359,188 39-5921,9 4-104,0-1 0,1-1 0,0-2 0,0 0 0,1-1 1,1-2-1,-14-10-857,35 23 76,0 0-1,-1 0 1,1 0-1,0 0 1,0 0 0,0 0-1,0-1 1,0 1 0,0 0-1,1-1 1,-1 1 0,0 0-1,1-1 1,-1 1 0,1-1-1,-1 1 1,1-1 0,0 1-1,-1-1 1,1 1-1,0-1 1,0 0 0,0 1-1,1-1 1,-1 1 0,0-1-1,0 1 1,1-1 0,-1 1-1,1-1 1,-1 1 0,1-1-1,0 1 1,0 0 0,-1-1-1,1 1 1,0 0-1,0 0 1,0-1 0,1 1-1,0-1-75,58-42 519,-54 41-498,113-60 83,3 6 0,58-17-104,-113 48 165,310-125 1335,-325 136-1885,-77 36-2732,-33 12-529,-15 4-2349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0:49.917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21616 1239 20916,'0'0'2899,"0"0"-1197,0 0-271,0 0-347,0 0-710,0 0-316,15-12-74,-4 3 9,-5 2-1,1 1 0,0 1 1,1-1-1,-1 1 1,1 0-1,0 1 0,0 0 1,0 0-1,1 1 0,0 0 1,-1 0-1,1 1 0,5 0 8,-7 1-37,-2-1 15,-1 1 0,1 0-1,-1 0 1,1 0 0,0 1 0,-1-1 0,1 1 0,0 0 0,-1 0-1,1 1 1,-1 0 0,1 0 0,0 0 0,-1 0 0,0 0 0,1 1 0,-1 0-1,0 0 1,0 0 0,0 0 0,0 1 0,0 0 0,0 0 0,-1 0 0,1 0-1,-1 0 1,2 4 22,-3 5-2,-1 0 0,0 0 1,-1 1-1,0-1 0,-1 0 0,-1 0 0,0 1 0,-1-1 0,0 0 0,0-1 0,-1 1 1,-1-1-1,0 1 0,-1-1 0,0-1 0,0 1 0,-2 0 2,-85 148 182,93-158-185,-1 0 1,1 0-1,-1 0 1,1 0-1,0 1 1,-1-1-1,1 0 0,0 0 1,0 0-1,0 0 1,0 0-1,0 0 1,0 1-1,0-1 1,0 0-1,0 0 1,0 0-1,1 0 1,-1 0-1,0 0 1,1 0-1,-1 1 1,1-1-1,-1 0 0,1 0 1,-1-1-1,1 1 1,0 0-1,0 0 1,-1 0-1,1 0 1,0-1-1,0 1 1,0 0-1,0-1 1,0 1-1,0 0 1,0-1-1,0 0 1,0 1-1,0-1 0,0 1 1,0-1-1,1 0 1,-1 0-1,0 0 1,0 0-1,0 0 1,0 0-1,0 0 1,1 0-1,-1 0 1,0 0-1,0-1 1,0 1-1,1-1 3,68-18-707,93-64-3816,-62 17-3024,-38 20-2970</inkml:trace>
  <inkml:trace contextRef="#ctx0" brushRef="#br0" timeOffset="780.834">23149 377 17296,'-1'-14'2862,"1"-44"-866,0 57-1918,0 0 0,0 0 0,0 0 0,0 0-1,0 0 1,0 0 0,0 0 0,1 0 0,-1 0 0,0 0-1,1 0 1,-1 0 0,1 1 0,-1-1 0,1 0-1,-1 0 1,1 0 0,0 1 0,-1-1 0,1 0 0,0 0-1,-1 1 1,1-1 0,0 1 0,0-1 0,0 1-1,0-1 1,0 1 0,0-1 0,0 1 0,0 0 0,0-1-1,-1 1 1,1 0 0,0 0 0,0 0 0,0 0 0,1 0-1,-1 0 1,0 0 0,0 0 0,-1 0 0,1 1-1,0-1 1,0 0 0,1 1-78,3 0 253,10 2-193,-1 1 0,-1 1-1,1 0 1,-1 1 0,1 0-1,-2 1 1,1 1 0,-1 0-1,0 1 1,-1 0 0,0 1-1,0 0 1,-1 0 0,0 1-1,-1 1 1,0-1 0,5 11-60,-7-9-260,0 0 0,0 0 0,-1 0-1,-1 1 1,0 0 0,-1 0 0,0 0 0,-1 1 0,-1-1 0,0 1 0,-1-1 0,-1 1 0,0 0 0,-1 0 0,-1-1 0,0 1 0,-1-1 0,0 0 0,-1 1 0,-1-1 0,0-1 0,-1 1 0,0-1 0,-1 0 0,-6 8 260,5-11 95,1-1-1,-1 1 1,-1-1 0,0-1-1,0 0 1,-1 0-1,1-1 1,-2 0 0,1-1-1,-1 0 1,0 0-1,-10 2-94,15-4 269,0-1 0,-1-1 0,0 0-1,1 0 1,-1 0 0,0 0 0,0-1-1,0-1 1,0 1 0,0-1 0,0 0-1,0 0 1,0-1 0,0 0 0,0 0-1,0-1 1,0 0 0,1 0 0,-1-1-1,1 1 1,-1-2 0,1 1 0,0 0-1,0-1 1,1 0 0,-1-1 0,1 1-1,0-1 1,0 0 0,0-1 0,1 1-1,0-1 1,0 1 0,0-1 0,-2-6-269,6 12 6,-1-1 0,1 0 0,-1 0 0,1 0 0,0 0 0,0 0 0,-1 0 1,1 0-1,0 0 0,0 0 0,0 0 0,0 0 0,0 0 0,0 0 0,1 0 0,-1 0 1,0 0-1,0 0 0,1 0 0,-1 0 0,0 0 0,1 0 0,-1 1 0,1-1 0,-1 0 0,1 0 1,0 0-1,-1 1 0,1-1 0,0 0 0,0 1 0,-1-1 0,1 0 0,0 1 0,0-1 1,0 1-1,0-1 0,0 1 0,0 0 0,-1-1 0,1 1 0,0 0 0,0 0 0,0 0 1,0 0-1,0-1 0,0 1 0,0 1 0,0-1 0,0 0 0,0 0 0,0 0 0,0 0 0,0 1-6,57 12-137,318 172-3109,-366-181 3183,0-1 1,0 0-1,0-1 0,0 0 1,1-1-1,-1 0 0,1-1 1,-1 0-1,0 0 0,1-1 1,-1 0-1,0-1 0,0-1 1,1 1-1,-2-1 0,1-1 1,0 0-1,-1 0 0,1-1 1,-1-1-1,-1 1 0,1-1 1,-1-1-1,0 1 0,0-1 1,-1-1-1,3-3 63,4-10 393,-1-2-1,-1 1 1,-1-2 0,0 0 0,-2 0-1,-1 0 1,-2-1 0,0 0 0,-1-1-1,-1 0 1,-2 1 0,-1-1 0,0 0-1,-4-20-392,4 39 52,-1 0-1,1 0 0,-2 0 0,1-1 0,-1 1 1,0 0-1,0 0 0,-1 0 0,0 0 0,-1 0 0,1 0 1,-1 1-1,0-1 0,-1 1 0,0 0 0,0 0 1,-4-5-52,7 11 0,0-1 1,0 1-1,0-1 0,0 1 1,0-1-1,0 1 1,0 0-1,-1-1 1,1 1-1,0 0 1,0 0-1,0 0 1,-1 0-1,1 0 1,0 0-1,0 0 1,0 0-1,0 0 1,-1 1-1,1-1 1,0 0-1,0 1 1,0-1-1,0 1 0,0-1 1,0 1-1,0 0 1,0-1-1,0 1 1,0 0-1,0 0 1,0 0-1,1-1 1,-1 1-1,0 0 1,0 0-1,1 0 1,-1 0-1,1 1 1,-1-1-1,1 0 1,-1 0-1,1 0 1,0 0-1,0 0 0,-1 1 1,1 0-1,-16 59-300,15-40-35,1 0-1,1 0 1,1 1 0,0-1 0,2-1-1,1 1 1,0-1 0,1 1 0,2-2-1,0 1 1,1-1 0,1 0 0,0-1-1,1 0 1,9 9 335,-15-20-563,1 0 0,-1-1 0,1 0-1,1 0 1,-1 0 0,1-1 0,0 0 0,0 0-1,0-1 1,1 0 0,0 0 0,-1-1 0,1 0-1,1 0 1,-1-1 0,0 0 0,0 0 0,1-1-1,-1 0 1,1-1 0,-1 0 0,1 0 0,0-1-1,1 0 564,57-21-665,-9-24 4389,-48 32-2954,0 0 1,0-1-1,-2 0 0,1 0 0,-2-1 0,0 0 0,-1 0 0,-1 0 1,-1-1-1,0 0 0,-1 0 0,0 0 0,-2 0 0,0-1 0,-1 1 1,0 0-1,-2-1-770,1 2 162,-1-1-1,-1 1 1,0 0 0,-1 0 0,-1 0 0,-1 0 0,0 1 0,-1 0 0,0 0-1,-1 1 1,-1 0 0,0 0 0,-1 1 0,-1 0 0,0 1 0,-1 0 0,-10-8-162,14 14-25,-1 0 1,1 1-1,-1 1 1,-1-1-1,1 1 1,0 1-1,-1 0 0,0 0 1,0 1-1,0 0 1,0 1-1,0 0 1,-6 0 24,11 1-193,-1 0 0,1 0 0,0 1 1,0 0-1,0-1 0,0 2 0,0-1 0,0 1 0,0-1 1,1 1-1,-1 1 0,1-1 0,-1 1 0,1-1 0,0 1 1,0 0-1,0 1 0,0-1 0,0 1 0,1 0 0,0 0 1,-1 0-1,2 0 0,-1 0 0,0 1 0,1-1 0,-1 3 193,-6 30-5194,7-2-3251</inkml:trace>
  <inkml:trace contextRef="#ctx0" brushRef="#br0" timeOffset="1098.358">24577 227 21172,'0'-111'6150,"0"110"-6109,0 0 0,0 1 1,0-1-1,-1 1 0,1-1 1,0 0-1,0 1 0,0-1 1,0 1-1,-1-1 0,1 1 1,0-1-1,0 0 0,-1 1 1,1-1-1,0 1 0,-1-1 0,1 1 1,-1 0-1,1-1 0,-1 1 1,1-1-1,-1 1 0,1 0 1,-1-1-1,1 1 0,-1 0 1,1 0-1,-1-1 0,1 1 1,-1 0-1,0 0 0,1 0 0,-1 0 1,1 0-1,-1 0 0,0 0 1,1 0-1,-1 0 0,1 0 1,-1 0-1,0 0 0,1 0 1,-1 0-1,1 1 0,-1-1 1,1 0-1,-1 0 0,1 1 1,-1-1-1,1 0 0,-1 1 0,1-1 1,-1 1-1,1-1 0,-1 0 1,1 1-1,0-1 0,-1 1 1,1-1-1,-1 1-41,-28 30 26,22-18-135,1 1-1,0 0 1,1 0 0,0 0-1,1 0 1,0 1-1,1 0 1,1-1-1,1 1 1,0 0-1,1 0 1,0 0 0,1 0-1,1 0 1,0 0-1,1-1 1,1 1-1,0-1 1,1 1 0,0-2-1,2 1 1,-1 0-1,2-1 1,-1-1-1,2 1 1,0-1-1,0 0 1,1-1 0,1-1-1,-1 1 1,2-1-1,0-1 1,0 0-1,7 3 110,-13-8-376,1-1-1,0 0 1,0 0-1,1-1 0,-1 1 1,0-1-1,1-1 0,0 0 1,-1 0-1,1 0 1,0-1-1,-1 0 0,1-1 1,0 1-1,-1-2 0,1 1 1,-1-1-1,1 0 0,-1 0 1,0-1-1,0 0 1,0-1-1,0 1 0,-1-1 1,1 0 376,40-42 572,-15-15 3670,-27 41-2994,0 1 1,-1-1-1,-2 0 1,0 0-1,-1 0 1,0 0-1,-3-13-1248,0 10 407,-1 0-1,-1 0 1,-2 0-1,0 1 1,-1-1-1,-4-7-406,8 22 2,0-1-1,0 1 0,0 0 0,-1 0 1,-1 0-1,1 1 0,-1-1 1,-1 1-1,1 0 0,-1 0 1,0 1-1,-1 0 0,0 0 0,0 0 1,0 1-1,0 0 0,-1 1 1,0-1-1,0 2 0,0-1 0,0 1 1,-1 0-1,1 1 0,-1-1 1,0 2-1,0-1 0,1 2 1,-1-1-1,0 1 0,0 0 0,0 1 1,0 0-1,-6 1-1,-52 44-2479,6 62-6269,50-64-236</inkml:trace>
  <inkml:trace contextRef="#ctx0" brushRef="#br0" timeOffset="1393.687">23821 1409 23510,'0'0'4452,"-94"63"-3491,91-63-256,12-4 192,30-12-417,14-12-448,31-12 32,24-8-64,21-12-64,18-6-192,3-2-32,3-1 0,-10 5-193,-14 5-224,-15 10-384,-22 8-416,-21 12-1730,-29 13-3652</inkml:trace>
  <inkml:trace contextRef="#ctx0" brushRef="#br0" timeOffset="1719.266">23951 1753 21877,'93'-3'1377,"20"-50"-1249,17-9 128,10-6-95,13-9-97,-1-2-32,-5 2 416,-23 6-256,-20 10-192,-19 11-32,-28 10-2530,-23 17-2115,-21 11-8871</inkml:trace>
  <inkml:trace contextRef="#ctx0" brushRef="#br0" timeOffset="19300.68">21588 7293 13613,'0'0'5039,"0"0"-1750,0 0-481,0 0-358,0 0-864,0 0-524,-3 9-251,1-5-755,0 0 0,1 0 0,0 0-1,0 1 1,0-1 0,1 0 0,-1 1 0,1-1-1,0 1 1,0-1 0,0 1 0,1-1 0,0 0-1,0 1 1,0-1 0,0 0 0,1 0-1,-1 0 1,1 0 0,1 2-56,161 360 785,-133-275-1313,2 6-2055,4-2-5309,-17-55 1967</inkml:trace>
  <inkml:trace contextRef="#ctx0" brushRef="#br0" timeOffset="19602.488">22066 7440 15855,'-5'-48'1620,"0"-10"694,4 11 2176,1 47-4409,0 1 0,0-1 1,0 0-1,0 1 0,0-1 0,0 0 1,0 1-1,1-1 0,-1 0 0,0 1 1,0-1-1,0 0 0,0 0 0,1 1 1,-1-1-1,0 0 0,0 0 0,1 1 1,-1-1-1,0 0 0,1 0 0,-1 0 1,0 1-1,1-1 0,-1 0 0,0 0 1,0 0-1,1 0 0,-1 0 0,0 0 1,1 0-1,-1 0 0,1 0 0,-1 0 1,0 0-1,1 0 0,-1 0 0,0 0 1,1 0-1,-1 0 0,0 0 0,1 0 1,-1-1-1,0 1 0,0 0 0,1 0 1,-1 0-1,0 0 0,1-1 0,-1 1 0,0 0 1,0 0-1,1-1 0,-1 1 0,0 0 1,0 0-1,0-1 0,1 1-81,18 32 397,27 102 62,-41-112-460,1 0 0,1-1 1,0 0-1,2 0 1,1 0-1,0-1 1,1-1-1,1 0 1,12 14 0,-18-25-53,0 0 1,1 0 0,-1 0 0,1-1 0,1 0 0,-1-1-1,1 0 1,1 0 0,-1 0 0,1-1 0,0 0-1,0-1 1,0 0 0,0-1 0,1 1 0,0-2 0,-1 0-1,1 0 1,0 0 0,0-1 0,0-1 0,0 0-1,1 0 1,-1-1 0,0 0 0,-1-1 0,1 0 0,0 0-1,0-1 1,-1-1 0,2 0 52,1-6 178,0-1 1,-1 0-1,0-1 0,0 0 0,-1 0 1,-1-1-1,0-1 0,-1 1 0,0-2 1,-1 1-1,-1-1 0,0 0 0,-1 0 1,-1 0-1,0-1 0,-1 0 0,-1 0 1,0 0-1,-1 0 0,-1 0 0,0 0 1,-1 0-1,-4-14-178,1 13 16,0 0 0,-2 1-1,0 0 1,-1 0 0,-1 0 0,0 1 0,-1 0 0,0 1-1,-1-1 1,-1 2 0,-1 0 0,1 0 0,-2 1-1,0 1 1,0 0 0,-1 0 0,-1 2 0,1 0 0,-1 0-1,-1 2 1,0-1 0,0 2 0,0 0 0,-1 1 0,0 1-1,0 1 1,0 0 0,-5 1-16,8 2-363,1 1-1,-1 1 1,1 0 0,-1 1-1,1 1 1,0 0-1,0 0 1,0 2 0,1-1-1,-1 2 1,1-1 0,1 2-1,0-1 1,0 2 0,-2 1 363,-39 38-6914</inkml:trace>
  <inkml:trace contextRef="#ctx0" brushRef="#br0" timeOffset="20086.593">23000 6658 6694,'0'0'2328,"0"0"-358,0 0 213,0 0 225,0 0-81,0 0-277,0 0-187,-1 1-170,10 42 1269,89 259 725,-4-12-6792,-62-216-2748,-7-29-2627,-10-22-2037</inkml:trace>
  <inkml:trace contextRef="#ctx0" brushRef="#br0" timeOffset="20678.108">23230 7183 8520,'-72'-166'7847,"46"116"-6602,3-2 1,2 0-1,2-1 1,3-1-1,2-1 1,2 0-1,3-1-1245,7 50 84,1 1-1,0-1 1,0 0 0,0 1 0,1-1-1,0 0 1,0 0 0,0 0-1,1 0 1,-1 1 0,1-1-1,1 0 1,-1 1 0,1-1-1,0 1 1,1-1 0,-1 1 0,1 0-1,0 0 1,0 0 0,0 0-1,1 1 1,0-1 0,0 1-1,0 0 1,0 0 0,1 0-1,0 1 1,-1 0 0,1 0 0,4-2-84,3 3 22,1 1 0,0 0 1,-1 1-1,1 0 1,0 1-1,0 1 1,-1 0-1,1 0 1,-1 1-1,0 1 1,0 0-1,0 1 0,0 0 1,-1 1-1,1 0 1,-2 1-1,1 0 1,-1 0-1,0 1 1,0 1-1,-1 0 0,0 0 1,-1 1-1,0 0 1,-1 0-1,0 1 1,0-1-1,-1 2 1,0-1-1,-1 1 1,-1 0-1,0 0 0,0 0 1,0 7-23,1 0-77,-1 0 1,-1 0-1,0 1 0,-2-1 1,0 0-1,-1 1 1,-1-1-1,-1 1 0,0-1 1,-2 0-1,0 0 0,-1 0 1,-1 0-1,-1-1 1,-1 0-1,0 0 0,-1-1 77,7-13 8,0-1 0,0 1 0,0-1 0,-1 0 0,1 0 0,-1 0 0,0 0-1,0-1 1,0 1 0,0-1 0,0 1 0,0-1 0,-1 0 0,1 0 0,-1-1-1,0 1 1,1-1 0,-1 0 0,0 0 0,0 0 0,-3 1-8,7-21 833,11 15-806,0 1 0,0-1 0,0 2 0,1-1 0,-1 2 0,1-1 1,0 2-1,-1-1 0,1 2 0,8 0-27,7 0 33,302 16-1528,-323-17 1500,0 0 0,-1-1 0,1 1 0,0-1 0,0 0 0,-1-1 0,1 1 0,0-1 0,-1-1 0,0 1 0,1 0 0,-1-1 0,0 0 0,0-1 0,-1 1 0,1-1 0,-1 0 0,1 0 0,-1 0 0,-1 0 0,1-1 0,0 0 0,-1 0 0,0 0 0,0 0 0,-1 0 0,1 0 0,-1-1 0,0 1 0,-1-1 0,1 0-5,5-29 631,-1 0 0,-2-1 0,-2 1 0,-1-1 0,-1-4-631,0 0 406,1 1-91,-10-100 299,11 200-27,4-37-610,0 0 1,2 0 0,0-1-1,2 0 1,1 0 0,0-1 0,2-1-1,0 0 1,2-1 0,0 0-1,11 10 23,-20-23-90,-1 0-1,2-1 1,-1 1-1,1-1 1,0-1-1,0 1 1,0-1 0,1-1-1,0 1 1,0-1-1,0 0 1,0-1-1,1 0 1,0-1-1,-1 1 1,1-2-1,0 1 1,0-1 0,0 0-1,0-1 1,0 0-1,0-1 1,0 0-1,0 0 1,0-1-1,-1 0 1,1 0-1,-1-1 1,1 0 0,-1-1-1,0 0 1,0 0-1,0 0 1,-1-1-1,1-1 1,2-2 90,0-3 142,-1 0 0,0 0 0,0-1 0,-1-1 0,-1 0 0,0 0 0,-1 0 0,0-1 0,-1 1 0,0-1 0,-1-1 0,-1 1 0,-1 0 0,0-1 0,0 0 0,-2 1 0,0-1 0,0 0 1,-1 0-1,-1 1 0,-1-1 0,0 1 0,-1 0 0,0 0 0,-1 0 0,-1 0 0,0 0-142,1 2-26,0 1 0,0 0 1,-1 0-1,-1 0 0,0 1 0,0 0 1,-1 0-1,0 1 0,-1 0 1,0 0-1,-1 1 0,1 0 0,-1 1 1,-1 0-1,0 0 0,1 1 1,-2 1-1,1 0 0,-1 0 0,0 1 1,0 1-1,0 0 0,0 1 0,0 0 1,-1 0-1,1 2 0,-1-1 1,1 2-1,-1-1 0,1 2 0,-10 2 26,12-2-311,1 1-1,-1 0 0,1 1 0,0 0 1,0 0-1,0 1 0,0 0 0,1 1 1,0 0-1,0 0 0,0 1 0,1-1 1,0 2 311,-18 31-4389,16 7-3644,10-15-3364</inkml:trace>
  <inkml:trace contextRef="#ctx0" brushRef="#br0" timeOffset="21183.539">24548 6214 20115,'11'-84'3422,"-2"45"1084,1 48-2729,30 188-1675,-34-171-277,2-1 0,0 0 1,2-1-1,1 1 0,1-2 1,1 0-1,13 17 175,-24-36-99,1 0 0,-1 0 0,1-1 0,0 1 0,1-1 0,-1 0 0,0 0 0,1 0 0,0 0 0,0-1 1,0 1-1,0-1 0,0 0 0,0 0 0,0 0 0,1-1 0,-1 0 0,1 1 0,-1-2 0,1 1 0,0 0 0,-1-1 0,1 0 0,0 0 0,-1 0 0,1-1 0,-1 0 0,1 0 0,-1 0 0,1 0 0,-1-1 0,1 1 0,-1-1 0,0 0 0,0 0 0,0-1 0,0 1 0,0-1 0,3-3 99,4-12 327,0-1 0,-1 0 0,-1 0 0,-1-1 0,0 0 0,-2-1-1,2-11-326,3-2 478,83-294 3563,-84 361-3828,-2-7-503,1-1 0,1 0 0,1 0 0,1-1 0,2 0 0,7 10 290,-15-26-120,0 0 1,0 0-1,1 0 0,0-1 0,0 0 0,1 0 0,0-1 1,0 0-1,0 0 0,1-1 0,0 0 0,0 0 1,0-1-1,0-1 0,1 1 0,0-2 0,-1 1 0,10 0 120,-8-2 18,0 0-1,1-1 0,-1-1 0,0 0 0,0-1 0,0 0 0,0 0 0,0-1 1,-1 0-1,1-1 0,-1-1 0,0 1 0,0-2 0,0 1 0,-1-1 1,0-1-1,0 0 0,0 0 0,-1-1 0,0 0 0,-1 0 0,0 0 0,0-1 1,2-4-18,0-1 156,-1 0 1,-1 0 0,0 0 0,-1-1 0,0 0 0,-1 0 0,-1 0 0,-1-1 0,0 0 0,-1 0 0,0 1-1,-1-1 1,-1 0 0,-1 0 0,0 0 0,-1 0 0,-1 0 0,0 0 0,-1 1 0,-1 0 0,0 0 0,-1 0-1,-1 0 1,0 1 0,-1 0 0,-1 1 0,0 0 0,-10-11-157,14 18-97,0 1 1,-1 0-1,0 0 0,0 0 0,0 1 1,-1 0-1,1 0 0,-1 0 0,0 1 1,0 0-1,0 1 0,0-1 0,-1 1 1,1 1-1,-1-1 0,1 1 1,-1 1-1,1-1 0,-1 1 0,0 1 1,1-1-1,-1 1 0,1 1 0,-1-1 1,-6 3 96,-7 17-4118,19 8-4571,11-11-1006</inkml:trace>
  <inkml:trace contextRef="#ctx0" brushRef="#br0" timeOffset="21528.488">25984 5597 13325,'0'-27'2482,"-8"-110"8261,-27 57-6838,35 81-3892,1 0-1,-1 1 0,0-1 0,0 0 0,0 0 0,0 0 0,0 0 1,0 0-1,0 0 0,0 0 0,-1 0 0,1 0 0,0 0 1,-1 0-1,1 0 0,0 0 0,-1-1 0,0 1 0,1 0 0,-1 0 1,1 0-1,-1 0 0,0-1 0,1 1 0,-1 0 0,0-1 0,0 1 1,0 0-1,0-1 0,1 1 0,-1-1 0,0 1 0,0-1 0,0 0 1,0 1-1,0-1 0,0 0 0,0 0 0,0 0 0,0 0 0,0 0 1,0 0-1,0 0 0,0 0 0,0 0 0,0 0 0,0 0 0,0-1 1,0 1-1,0 0 0,0-1 0,0 1 0,0-1 0,0 1 1,0-1-1,0 1 0,0-1 0,1 0 0,-1 1 0,0-1 0,0 0 1,1 0-1,-1 1 0,1-1 0,-1 0 0,1 0 0,-1 0 0,1 0 1,-1 0-13,3 18-27,0 1 1,1-1 0,0 0 0,2 0-1,0-1 1,1 1 0,0-1 0,2 0 0,0-1-1,0 1 1,1-2 0,1 1 0,1-1 0,0-1-1,11 10 27,-1 5-44,210 259-260,-203-256 279,39 63-68,-68-92 96,1 0 0,-1 1 0,0-1 0,0 0 0,0 0 0,-1 0 0,1 0 0,0 0 0,-1 0 0,1 0 0,-1-1 0,0 1 0,0 0 0,0-1 0,1 1 0,-1-1 0,-1 0 0,1 0 0,0 0 0,0 0 0,0 0 0,0 0 0,-1 0 0,1-1 0,0 1 0,-1-1 0,1 0 0,-1 0 0,1 0 0,0 0 0,-1 0-3,-3 2 14,-199 32 331,13-3-2718,69 7-4055,85-20 1212,10 1-3165</inkml:trace>
  <inkml:trace contextRef="#ctx0" brushRef="#br0" timeOffset="21828.88">22058 9148 23254,'-118'94'2514,"117"-84"-1734,36-24-108,584-317 1453,994-481-982,-1052 552-547,1025-506 1087,-1349 637-1683,-54 20 0,-152 90 3,135-100-59,-149 92-215,-44 20-537,-8 14-112,0 2-1,0 1 0,0 2 1,2 1-1,-1 1 1,1 3 920,-41 16-2319,-94 35-4946,-22-1-6637</inkml:trace>
  <inkml:trace contextRef="#ctx0" brushRef="#br1" timeOffset="31857.619">21666 12079 17649,'-20'-85'2856,"-8"24"4046,28 85-4056,29 133-1010,-19-91-1770,2 0 1,3-1-1,3-1 1,3 0-1,3-2 1,2 0-1,3-2 0,3-1 1,15 19-67,-39-68-267,-1-1 1,2 1-1,-1-2 1,1 1-1,1-1 1,-1-1-1,2 0 1,-1 0-1,1-1 1,-1 0-1,2-1 1,-1 0-1,9 2 267,-9-4-609,1-1-1,-1 0 0,1 0 1,0-1-1,-1-1 0,1 0 0,0 0 1,0-1-1,-1-1 0,1 0 0,-1 0 1,1-1-1,-1-1 0,4-2 610,86-49-8397,-54 19 3411</inkml:trace>
  <inkml:trace contextRef="#ctx0" brushRef="#br1" timeOffset="32144.345">22488 12364 7207,'-3'-49'2073,"-2"0"0,-2 0 1,-2 1-1,-2 1 0,-2-1 1,-2 2-1,-2 0 0,-20-35-2073,-8 23 4527,42 77-2765,58 177-764,-42-152-992,3 0 0,1-1 0,2-1 0,1 0 0,18 24-6,-30-54-262,0 0 1,1-1-1,0 0 1,1 0-1,0-1 1,0 0 0,1-1-1,1 0 1,-1-1-1,1 0 1,1-1-1,-1 0 1,1-1-1,1 0 1,-1-1-1,1-1 1,0 0-1,0-1 1,0-1-1,3 1 262,-1-2-105,-1-1 0,1-1 0,-1 0 0,1-1 0,-1-1 0,0 0 0,0-1 0,0 0 0,-1-2 0,1 0 0,-1 0 0,0-1 0,-1-1 0,0 0 0,7-6 105,-10 6 239,0 0-1,0-1 1,-1 0-1,-1 0 1,1-1-1,-1 0 0,-1-1 1,0 0-1,0 0 1,-2 0-1,1-1 1,-1 0-1,-1 0 1,0 0-1,0-1 1,-2 1-1,1-1 1,-1-11-239,-3-6 277,-2 0-1,-1 0 1,-1 1 0,-1-1 0,-2 1 0,-1 0 0,-2 1 0,0 0 0,-2 1 0,-1 1-1,-1 0 1,-1 0 0,-2 2 0,0 0 0,-2 0-277,10 12-43,1 1 1,-2 0-1,0 1 0,0 0 1,-1 0-1,0 2 0,0-1 0,-1 1 1,0 1-1,-1 1 0,0 0 1,0 0-1,-10-2 43,16 6-297,0 1 0,1 0 0,-1 0 0,0 1 0,0 0 0,0 0-1,0 1 1,0 0 0,0 1 0,1-1 0,-1 1 0,0 1 0,1-1 0,0 1 0,-1 1 0,1-1 0,-2 3 297,-28 24-4849,18-5-1865,10 1-6082</inkml:trace>
  <inkml:trace contextRef="#ctx0" brushRef="#br1" timeOffset="32475.566">23220 11433 17553,'-1'-12'3587,"1"-10"-3009,-1-1 2897,-3 63-1314,3-19-2110,-5 11-16,2 1 0,2 0 0,0 0 0,3 0 0,0 0-1,3 0 1,0 0 0,2 0 0,2-1 0,1 0 0,1-1-1,1 0 1,2 0 0,12 19-35,-16-37-2,0 0-1,1-1 1,0-1 0,0 1 0,2-2-1,-1 1 1,1-2 0,1 0-1,0 0 1,0-1 0,1 0 0,-1-1-1,2-1 1,-1 0 0,1-1-1,0-1 1,0 0 0,0-1 0,0-1-1,1 0 1,-1-1 0,1-1-1,-1 0 1,1-1 0,-1-1 0,0 0-1,0-1 1,14-4 2,-14 2 163,1 0 0,-1-1 0,0-1 0,-1 0 0,1-1 0,-2-1 0,1 0 0,-1-1 0,0 0 0,-1-1 0,0 0 0,-1-1 0,0 0 0,-1-1 0,-1 0 0,0-1 0,0 0 0,-2 0 0,1-1 0,-2 0 0,0 0 0,-1-1 0,-1 1 0,0-1 0,-1 0 0,0-1 0,-2 1 0,0 0 0,0 0 0,-2-10-163,-4-1 4,-1 0-1,-1 0 1,-2 1 0,0 0-1,-2 1 1,0 0 0,-2 0 0,-1 1-1,-1 1 1,0 0 0,-2 2-1,-1-1 1,-19-16-4,32 31-140,0 1-1,-1 1 1,1-1 0,-1 1-1,-1 0 1,1 0 0,-1 1-1,1 0 1,-1 0 0,-1 0-1,1 1 1,0 0 0,-1 1-1,0 0 1,1 0 0,-1 0-1,0 1 1,0 0-1,0 1 1,0 0 0,0 0-1,0 0 1,0 1 0,1 0-1,-1 1 1,0 0 0,0 0-1,1 1 1,-1 0 0,1 0-1,0 0 1,0 1 0,0 0-1,1 1 1,-1-1 0,1 1-1,0 1 1,-1 1 140,-7 20-6668,10 0-3496</inkml:trace>
  <inkml:trace contextRef="#ctx0" brushRef="#br1" timeOffset="33041.123">24430 10842 22613,'-28'-79'3203,"27"76"-3056,1 1-1,-1-1 0,0 1 0,0-1 1,-1 1-1,1 0 0,0-1 0,-1 1 0,0 0 1,1 0-1,-1 0 0,0 0 0,0 0 0,0 1 1,0-1-1,0 1 0,0-1 0,-1 1 1,1 0-1,-1-1 0,1 1 0,-1 0 0,1 1 1,-1-1-1,1 0 0,-1 1 0,0 0 1,1-1-1,-1 1 0,0 0 0,1 0 0,-1 0 1,-2 1-147,1 1 77,-1 0 1,0 0-1,1 0 0,0 0 1,-1 1-1,1 0 1,0-1-1,0 2 1,1-1-1,-1 0 1,1 1-1,0 0 0,-1-1 1,2 1-1,-1 0 1,0 1-78,-14 30 31,1 0-1,2 0 1,1 1 0,2 1-1,2 0 1,1 1 0,2 0-1,1 0 1,2 0 0,2 1-1,2-1 1,2 11-31,-2-34-4,0 0-1,1-1 0,1 1 1,1-1-1,0 1 1,0-1-1,2 0 0,-1-1 1,2 1-1,0-1 0,0-1 1,2 1-1,-1-1 1,1 0-1,1-1 0,0 0 1,1-1-1,0 0 1,0-1-1,1 0 0,1-1 1,1 1 4,17 5-75,0-1 1,1-2 0,1-1 0,0-2-1,0-1 1,1-1 0,0-2-1,0-2 1,0-1 0,0-1 0,0-2-1,14-3 75,-19 2-32,0-2 0,0 0 0,-1-2 0,0-2-1,0 0 1,-1-2 0,0 0 0,-1-2 0,0-1-1,-1-1 1,-1-2 0,0 0 0,-2-1 0,6-7 32,-11 9-415,-2-1 0,0 0 0,-1-1 0,-1-1 0,-1 0 0,0-1 1,-2 0-1,0 0 0,-1-2 0,-1 1 0,-1-1 0,-1-1 415,14-125-2580,-22-77 3106,1 199-292,0-23 888,-2 0 0,-2 0 0,-3 1 0,-1 0 0,-11-28-1122,-8 34 2413,24 65-1724,7 4-685,1 0 1,1 0-1,1 0 0,1 0 1,2-1-1,1 0 1,0-1-1,2 0 0,1 0 1,1-2-1,3 2-4,2 5 0,1-1 0,2 0 0,1-2 0,1-1 0,1-1 0,2-1 0,0-1 0,1-1 0,15 7 0,-35-24-36,0 0 0,1 0 0,0-1 0,0 0-1,1-1 1,-1 0 0,1 0 0,-1-1 0,1-1 0,0 1 0,0-1 0,0-1 0,0 0 0,-1 0-1,1-1 1,0-1 0,0 1 0,0-1 0,-1-1 0,1 0 0,-1 0 0,0-1 0,0 0-1,0-1 1,-1 0 0,1 0 0,-1-1 0,0 0 0,-1 0 0,1-1 0,-1 0 0,-1 0 0,1-1-1,-1 1 1,-1-2 0,1 1 0,-1 0 0,2-7 36,-1-9 106,0-1-1,-2-1 1,-1 1-1,-1 0 1,-1-1-1,-1 0 1,-2 1-1,0 0 1,-2-1-1,0 1 1,-2 0-1,-1 1 1,-1-1-106,-3-17 0,-2 1 0,-2 0 0,-2 1 0,-2 0 0,-1 2 0,-5-5 0,24 40 0,-1 0 0,0 0 0,0-1 0,0 1 0,0 0 0,0 1 0,-1-1 0,1 0 0,-1 1 0,0-1 0,0 1 0,0 0 0,0 0 0,0 0 0,0 1 0,-1-1 0,1 1 0,0-1 0,-1 1 0,1 0 0,-1 0 0,0 1 0,1-1 0,-1 1 0,0 0 0,1 0 0,-1 0 0,0 0 0,1 1 0,-1-1 0,-1 1 0,-5 6-119,0-1 1,1 2-1,1-1 1,-1 1-1,1 0 1,0 1-1,1 0 1,0 0-1,0 1 1,1 0-1,1 0 0,-4 8 119,7-14-120,-35 66-4396,16-24-2162,2 6-7522</inkml:trace>
  <inkml:trace contextRef="#ctx0" brushRef="#br1" timeOffset="33278.648">23476 13112 21877,'-51'39'1847,"-1"-2"0,-1-3 0,-46 21-1847,-16-6 2279,108-55-1761,104-84-219,173-104-103,9 13 1,21 4-197,-253 150 2,1582-863-28,-1544 848-261,241-120-422,-117 63-3826,-183 87-392,-37 17-2302</inkml:trace>
  <inkml:trace contextRef="#ctx0" brushRef="#br1" timeOffset="33477.54">22964 13732 22806,'210'-79'960,"24"-47"-511,36-17 1601,19-14-192,11-12-385,15-1-512,2-1-385,1 11-127,-15 5 224,-23 11-257,-37 11-320,-49 21-96,-50 30 0,-59 28 0,-60 38-801,-66 32-1057,-77 41-1921,-79 21-4069</inkml:trace>
  <inkml:trace contextRef="#ctx0" brushRef="#br0" timeOffset="-2207.767">17457 808 21044,'0'0'2626,"0"0"-287,0 0 95,0 0-865,0 0-928,0 0-193,37 125 65,-12-54-289,1 5-96,0 3-96,0-2-32,-1-1 0,6-7-704,2-6-930,5-7-992,5-9-1987,2-7-2498</inkml:trace>
  <inkml:trace contextRef="#ctx0" brushRef="#br0" timeOffset="-1909.792">17961 1017 17296,'-12'-83'2291,"0"42"2518,7 43-2967,-2 15-1676,0 1-1,2 1 1,0-1 0,0 1-1,2-1 1,1 1-1,0 0 1,1 2-166,0-11 47,-1 8-102,0 1 0,1-1-1,1 1 1,1 0 0,1 0 0,0-1-1,1 1 1,1-1 0,1 0 0,1 0-1,0-1 1,1 1 0,1-1 0,1-1-1,0 1 1,1-2 0,1 1 0,0-1-1,2-1 1,4 5 55,-9-11-200,1 0 0,0 0 0,0 0 0,1-1 0,0-1 0,0 0 0,0 0 0,1-1 0,0 0 0,0-1 0,0 0 0,1-1 0,-1 0 0,1-1 0,0 0 0,0-1 0,0 0 0,0-1 0,-1 0 0,1-1 0,0 0 0,0-1 0,0-1 0,-1 0 0,1 0 0,-1-1 0,0 0 0,0-1 0,-1 0 0,7-5 200,-7 2 222,-1 0 0,0 0 1,-1-1-1,0 0 0,0-1 1,-1 0-1,0 0 0,-1 0 1,0-1-1,0 0 0,-2 0 1,1-1-1,-1 1 0,-1-1 0,0 0 1,-1 0-1,0 0 0,0 0 1,-2-1-1,1 1 0,-2 0 1,1 0-1,-2 0 0,0-2-222,-3-15 539,-1 1-1,-1 0 0,-1 0 1,-2 1-1,-1 0 0,-1 0 0,-1 1 1,-1 1-1,-12-16-538,20 29-13,-1 1 1,0 0-1,-1 0 1,0 0-1,0 1 0,-1 0 1,0 1-1,-1 0 0,0 0 1,-1 1-1,0 1 1,0 0-1,0 0 0,-1 1 1,0 0-1,0 1 1,-1 1-1,1 0 0,-1 0 1,0 1-1,0 1 0,-3 0 13,11 3-221,0-1-1,0 2 0,0-1 0,1 0 0,-1 1 0,0 0 0,1 0 1,0 1-1,-1-1 0,1 1 0,0 0 0,0 0 0,1 0 0,-1 0 0,1 1 1,-1 0-1,1-1 0,0 1 0,0 1 222,-19 57-8303,21-26-1194</inkml:trace>
  <inkml:trace contextRef="#ctx0" brushRef="#br0" timeOffset="-1578.537">18576 738 20788,'0'-84'3112,"-8"39"-395,8 45-2683,0-1-1,-1 1 0,1 0 1,-1-1-1,1 1 1,0-1-1,-1 1 1,1 0-1,-1 0 1,1-1-1,-1 1 1,1 0-1,-1 0 0,1 0 1,-1-1-1,1 1 1,-1 0-1,1 0 1,-1 0-1,1 0 1,-1 0-1,0 0 1,1 0-1,-1 0 0,1 0 1,-1 1-1,1-1 1,-1 0-1,1 0 1,-1 0-1,1 0 1,-1 1-1,1-1 1,-1 0-1,1 1 0,0-1 1,-1 0-1,1 1 1,-1-1-1,1 0 1,0 1-1,-1-1 1,1 1-1,0-1 1,-1 1-1,1-1 0,0 1 1,0-1-1,0 1 1,-1-1-1,1 1 1,0-1-1,0 1 1,0-1-1,0 1 1,0-1-1,0 1 1,0-1-1,0 1 0,0 0-33,-10 23 7,2 0 0,0 0 0,1 1 0,2 0 0,0 1 0,2-1 0,1 1 0,1-1 0,1 1 0,2 11-7,-2-14-51,2 0 0,1 0 0,1 0 0,0-1 0,2 1 0,1-1 0,1-1 0,0 1 0,2-1 0,0-1 0,6 7 51,-9-16-109,0 0-1,1 0 1,0-1 0,1 0-1,0-1 1,1 0-1,0-1 1,0 1-1,1-2 1,0 0 0,0 0-1,1-1 1,0 0-1,0-1 1,0 0-1,1-1 1,-1-1-1,1 0 1,0-1 0,7 1 109,-12-2 46,1 0 1,-1-1 0,1 0 0,-1 0 0,0-1-1,1 0 1,-1 0 0,0-1 0,1 0 0,-1-1-1,0 1 1,-1-2 0,1 1 0,0-1 0,-1 0-1,0-1 1,0 0 0,0 0 0,-1 0 0,0-1-1,0 0 1,0 0 0,-1 0 0,1-1 0,-1 0-1,-1 0 1,0 0 0,0-1 0,0 1 0,1-6-47,1-9 265,-1-1 0,-1-1 0,-1 1 0,-1 0 0,-1-1 0,-1 1 1,-1-1-1,-1 1 0,-1-1 0,-1 1 0,-1 0 0,-1 0 0,-1 1 1,-1 0-1,-1 0 0,-1 1 0,-1 0 0,-12-17-265,19 28-57,0 1-1,-1 0 1,-1 1 0,1-1-1,-1 1 1,-1 0-1,0 1 1,0 0 0,0 0-1,-1 0 1,0 1-1,0 0 1,-1 0 0,1 1-1,-1 0 1,0 1-1,-1 0 1,1 0 0,-1 1-1,0 0 58,7 3-146,0 0-1,0 0 0,0 0 0,0 1 0,0-1 1,0 1-1,0 0 0,0-1 0,1 1 0,-1 1 1,0-1-1,0 0 0,1 1 0,-1-1 0,1 1 1,-1 0-1,1-1 0,0 1 0,0 1 0,0-1 1,0 0-1,0 0 0,0 1 0,0-1 1,1 1 146,-14 47-6655,15-21-413</inkml:trace>
  <inkml:trace contextRef="#ctx0" brushRef="#br0" timeOffset="-1261.202">19288 488 19795,'8'-75'3016,"1"55"999,-6 50-3151,29 220-1251,-28-234 258,0 0 0,1-1 0,1 1 0,1-1 0,0 0 0,1 0 0,0-1 0,2 0 0,-1-1 0,2 0-1,-1 0 1,2-1 0,0-1 0,3 3 129,-9-9-88,0-1 0,1 0 0,-1 0-1,1 0 1,0-1 0,0 0 0,1 0 0,-1-1 0,0 0 0,1 0-1,0-1 1,-1 1 0,1-2 0,0 1 0,-1-1 0,1-1-1,0 1 1,-1-1 0,1 0 0,0-1 0,-1 0 0,0 0 0,1-1-1,-1 0 1,0 0 0,0 0 0,0-1 0,-1 0 0,0-1-1,1 1 1,-1-1 0,-1 0 0,1-1 0,-1 0 0,0 1 0,0-1-1,0-2 89,5-10 508,-2-1-1,0 0 1,-1 0-1,-1-1 1,0 0-1,-2 0 1,0 0-1,-2 0 1,0-1-1,-1 1 1,-1-1-1,-1 1 1,-1 0-1,-1-1 1,0 1-1,-5-11-507,3 10 214,0 0-1,-2 0 1,0 1-1,-2 0 1,0 0-1,-1 1 1,-3-3-214,8 14 16,0 0 0,0 1 1,-1 0-1,0 0 0,0 0 1,0 1-1,-1 0 0,0 0 1,0 1-1,-1 0 0,0 0 1,0 0-1,0 1 0,0 0 0,0 1 1,-1 0-1,0 0 0,-1 1-16,-3 1-127,0 0 0,0 1 0,0 0 0,0 1 0,0 1 0,0 0 0,0 1 0,1 0-1,-1 1 1,1 0 0,0 1 0,0 1 0,0 0 0,1 0 0,0 1 0,-10 8 127,-71 63-3575,17 7-3751,31-27-4067</inkml:trace>
  <inkml:trace contextRef="#ctx0" brushRef="#br0" timeOffset="-1013.576">17890 2029 29019,'0'0'1041,"13"0"-437,17-4-462,-1-2 0,0-1-1,0-1 1,-1-1 0,0-2 0,0 0 0,-1-2 0,2-3-142,15-5 87,767-367 458,252-115-487,-958 456-290,143-62-1004,78-16 1236,-353 153-7415,-30 14-1489</inkml:trace>
  <inkml:trace contextRef="#ctx0" brushRef="#br0" timeOffset="-433.381">19071 2165 5990,'0'0'11643,"0"0"-7405,0 0-1974,0 0-161,0 0-843,0 0-662,19-12-230,-4 2-302,123-58 258,79-1-137,-228 80-321,-60 38 165,42-32-32,0 1-1,2 1 0,0 1 0,1 2 0,1 0 0,1 2 0,1 1 1,1 1-1,2 0 0,0 2 0,-14 28 2,32-54-8,1 1 1,-1 0-1,1 0 0,0 0 1,0 0-1,0 0 1,0 0-1,1 0 0,-1 1 1,1-1-1,0 0 0,0 0 1,0 0-1,0 0 0,0 1 1,1-1-1,-1 0 0,1 0 1,0 0-1,0 0 0,0 0 1,1 0-1,-1 0 1,1 0-1,-1-1 0,1 1 1,0 0-1,0-1 0,0 0 1,0 1-1,1-1 0,-1 0 1,1 0-1,-1 0 0,1 0 1,0-1-1,2 2 8,18 4-548,1 0 0,0-2-1,0 0 1,0-2 0,0-1 0,1 0-1,-1-2 1,1-1 0,-1-1 0,16-4 548,182-9-3284,-220 15 3287,0 0 0,1 0 0,-1 0 0,0 0 0,1 0 0,-1 1 0,0-1 0,1 1 0,-1 0 0,0-1-1,0 1 1,1 0 0,-1 0 0,0 1 0,0-1 0,0 0 0,0 1 0,-1-1 0,1 1 0,0 0 0,-1-1 0,1 1-1,-1 0 1,1 0 0,-1 0 0,0 0 0,0 0 0,0 0 0,0 0 0,0 1 0,0-1 0,-1 0 0,1 1-1,-1-1 1,1 0 0,-1 1 0,0-1 0,0 0 0,0 1 0,0-1 0,-1 0 0,1 1 0,-1-1 0,0 2-3,-3 4 347,0 0 1,-1-1 0,0 1 0,0-1 0,-1 0 0,0 0-1,-1-1 1,1 1 0,-1-2 0,0 1 0,0-1 0,-1 0-1,0 0-347,1 0 267,-44 29 619,-1-2 0,-2-3 1,-1-2-1,-1-2 0,-1-3 0,-20 3-886,-54-4 166,129-22-255,1 0 1,-1 0 0,1 0 0,-1 0-1,1 0 1,-1 0 0,1 0 0,0-1-1,0 1 1,-1 0 0,1-1 0,0 1 0,0-1-1,0 1 1,1-1 0,-1 0 0,0 1-1,1-1 1,-1 0 0,1 0 0,-1 1-1,1-1 1,0 0 0,0 0 0,0 0-1,0 1 1,0-1 0,0 0 0,0 0-1,0 0 1,1 0 0,-1 1 0,1-1-1,0 0 1,-1 1 0,1-1 0,0 0 0,0 1-1,0-1 1,0 1 0,0-1 0,0 1-1,1 0 1,-1-1 0,0 1 0,1 0-1,-1 0 1,1 0 0,-1 0 0,1 0-1,1 0 89,29-38-5434,6-2-3369</inkml:trace>
  <inkml:trace contextRef="#ctx0" brushRef="#br0" timeOffset="10995.249">16583 5819 13869,'0'0'6582,"4"-18"-3389,-1 0-2595,-2 9-366,0 0 1,1 0-1,0 1 1,0-1-1,1 1 0,0 0 1,1-1-1,0 1 1,0 1-1,1-1 1,2-2-233,44-42 1793,-49 53-1747,0 0-1,0 1 1,-1-1-1,1 1 1,0-1-1,-1 1 1,1 0-1,-1 0 0,0-1 1,1 1-1,-1 0 1,0 0-1,0 1 1,0-1-1,-1 0 1,1 0-1,0 0 0,-1 1 1,1-1-1,-1 0 1,0 0-1,0 1 1,0-1-1,0 0 1,0 1-1,-1-1 0,1 2-45,0-3 23,-19 320 788,19-320-811,0 1 0,0-1 0,0 0 0,1 0 0,-1 1 0,0-1 0,0 0 0,1 0 0,-1 0 0,1 0 0,-1 0 0,1 0 0,-1 1 0,1-1 0,0 0 1,0 0-1,-1-1 0,1 1 0,0 0 0,0 0 0,0 0 0,0 0 0,0-1 0,0 1 0,0-1 0,0 1 0,0 0 0,0-1 0,0 0 0,1 1 0,-1-1 0,0 0 0,0 1 0,0-1 0,1 0 0,-1 0 0,0 0 0,0 0 0,0 0 0,1-1 0,-1 1 0,0 0 0,0 0 0,0-1 0,0 1 1,1-1-1,-1 0 0,61-24-114,108-91-3862,-64 31-5698,-54 40-1452</inkml:trace>
  <inkml:trace contextRef="#ctx0" brushRef="#br0" timeOffset="11356.984">17789 4667 17745,'0'0'3080,"0"0"-304,0 0 21,0 0-619,0 0-918,-2 15-384,1-5-786,0-1 1,0 1 0,1-1 0,0 1-1,1-1 1,0 1 0,1-1 0,0 1 0,0-1-1,1 0 1,0 0 0,1 0 0,0 0-1,1 1-90,228 410 475,-215-381-1198,39 72-3377,-6-48-3504,-18-36 899</inkml:trace>
  <inkml:trace contextRef="#ctx0" brushRef="#br0" timeOffset="11670.74">18427 4884 7399,'-42'-172'13330,"14"100"-5926,25 82-5541,3 17-2047,2 0-1,1-1 0,1 1 1,1-1-1,1 0 0,1-1 0,2 1 1,0-1-1,2-1 0,1 0 1,1 0-1,0-2 0,2 1 0,1-2 1,0 0-1,2-1 0,0 0 1,2-2-1,0 0 0,20 13 185,-23-18-497,1-2 0,0 0 1,1-1-1,0-1 0,0-1 0,1 0 0,0-2 0,1 0 0,8 1 497,-21-6-53,0 1-1,0-2 1,0 1 0,1-1-1,-1 0 1,0 0-1,0-1 1,0 0-1,0-1 1,0 0-1,0 0 1,0-1-1,-1 0 1,1 0 0,-1-1-1,0 0 1,0 0-1,0 0 1,0-1-1,-1 0 1,0 0-1,0-1 1,0 0 0,-1 0-1,4-6 54,-2-1 438,-1 0 0,0-1 0,-1 0 0,0 0 1,-1-1-1,-1 1 0,0-1 0,-1 0 0,-1 0 0,0 0 0,-1 0 0,-1 1 0,0-1 1,-1 0-1,-3-12-438,-2-6 460,-1 0 1,-2 0 0,-2 0-1,0 2 1,-2-1 0,-2 2 0,0 0-1,-2 1 1,-2 1 0,-19-24-461,27 39 30,-1 0 0,0 1 0,0 0 0,-1 1 0,-1 1 0,1 0 1,-16-7-31,26 15-117,0 0 0,-1-1 0,1 1 0,0 1 0,-1-1 1,0 1-1,1 0 0,-1 0 0,0 0 0,1 0 1,-1 1-1,0 0 0,0 0 0,1 0 0,-1 1 0,0-1 1,0 1-1,1 0 0,-1 1 0,1-1 0,-1 1 0,1 0 1,0 0-1,-1 0 0,1 1 0,0-1 0,0 1 1,1 0-1,-1 0 0,-2 3 117,-18 56-8248,24-31 1281</inkml:trace>
  <inkml:trace contextRef="#ctx0" brushRef="#br0" timeOffset="11996.899">19210 4359 18193,'-2'-13'2098,"-5"-37"-272,-3 69 1009,7 8-2782,1 0-1,1 0 1,1 0 0,1 0 0,2 0 0,0 0 0,2 0 0,1 0 0,1-1 0,2 0 0,0-1 0,12 23-53,27 38 630,41 32-6265,-79-109 4931,-1 0 0,1-1 0,0 0 0,1-1 0,-1 0 1,2-1-1,-1 0 0,1-1 0,-1 0 0,3 0 704,86 4-1868,-14-39 3285,-77 23-749,-1-1 0,1 0 0,-1-1 0,-1 0 0,0 0 1,0 0-1,0-1 0,-2 0 0,1 0 0,-1-1 0,0 0 0,-1 0 0,-1 0 0,0 0 1,0 0-1,-1-1 0,0 0-668,3-17 554,-2-1 1,-1 0-1,-1 0 1,-1 0-1,-2-1 1,-1 2-1,-1-1 1,-2 0-1,-1 1 1,-1 0-1,-2 0 1,0 1-1,-2 0 1,-1 1-1,-12-17-554,20 35-4,0 1 1,-1-1-1,0 1 1,0 0-1,0 0 1,-1 1-1,-1 0 1,1 0-1,-1 1 0,0 0 1,0 0-1,-1 1 1,0 0-1,0 0 1,0 1-1,0 0 1,-1 1-1,0 0 0,1 1 1,-1 0-1,0 0 1,0 1-1,0 0 1,-1 1-1,1 0 0,0 0 1,-2 2 3,-4 2-335,1 0 0,0 2 1,0 0-1,0 0 0,1 2 0,0-1 0,1 2 1,-7 5 334,-60 49-6243,18-6-4086</inkml:trace>
  <inkml:trace contextRef="#ctx0" brushRef="#br0" timeOffset="12292.165">18394 6250 11499,'0'0'12107,"0"0"-10089,0 0-929,85-92-224,2 39-481,24-11-223,23-11-97,17-6-64,18-8-32,1-5-513,3 0 97,-10 7-353,-17 16-1249,-25 16-2018,-31 22-2434,-39 19-5253</inkml:trace>
  <inkml:trace contextRef="#ctx0" brushRef="#br0" timeOffset="12510.803">18865 6470 11531,'110'-44'2562,"12"-29"-1569,17-13 897,7-6 32,5-7-160,0 1-33,-7 0-448,-11 11-800,-22 14-193,-21 16-160,-30 14-128,-22 21-1121,-32 21-2562,-19 8-5382</inkml:trace>
  <inkml:trace contextRef="#ctx0" brushRef="#br0" timeOffset="-10064.11">3502 2526 18289,'-14'-115'5130,"24"168"-564,13 37-3345,7 33-1125,-7-5-97,48 209 132,-6-113-3293,4-82-2839,3-71-1045,-38-47 1318</inkml:trace>
  <inkml:trace contextRef="#ctx0" brushRef="#br0" timeOffset="-9768.154">3960 2810 15407,'-17'-120'2553,"1"36"1887,10 72-78,4 34-3156,6 19-1119,1 0 0,2-1 0,2 0 0,2 0 0,10 23-87,-21-62 3,13 40-101,2 0 0,1-1 1,2-1-1,2-1 0,2 0 1,1-2-1,5 4 98,-23-32-137,0-1 0,0 0 0,0-1 1,1 1-1,0-1 0,0 0 0,1-1 0,0 1 0,0-1 0,0 0 0,0-1 0,1 0 0,0 0 0,0-1 1,0 0-1,0 0 0,0-1 0,1 0 0,-1 0 0,1-1 0,-1 0 0,1-1 0,0 0 0,-1 0 0,1-1 0,-1 0 1,1 0-1,-1-1 0,1 0 0,-1 0 0,0-1 0,0 0 0,0-1 0,6-3 137,-3-2 84,-1-1 0,0 1-1,0-2 1,-1 1 0,0-1-1,-1 0 1,0-1 0,-1 0-1,0-1 1,-1 1 0,-1-1-1,0 0 1,0 0 0,-2-1 0,1 1-1,-2-1 1,0 0 0,0 0-1,-1 0 1,-1-8-84,-1-11 436,-1 1 0,-1 0 0,-2 0 0,-1 0 0,-1 0 0,-2 1 0,-1 0 0,-7-12-436,-71-116 928,82 151-916,1 0 1,-2 1-1,1 0 0,-1 0 1,0 0-1,0 1 0,-1 0 1,0 1-1,0 0 0,0 0 1,0 0-1,-1 1 0,0 1 1,0-1-1,0 1 0,0 1 0,-8-1-12,12 2-36,-1 1-1,0 1 0,1-1 0,-1 1 0,0 0 0,1 0 0,-1 1 0,1 0 1,0 0-1,-1 0 0,1 0 0,0 1 0,0 0 0,0 0 0,1 0 1,-1 1-1,1-1 0,0 1 0,0 0 0,0 0 0,0 1 0,1-1 0,0 1 1,0 0-1,0 0 0,0 0 0,0 3 37,-4 6-734,1 1 0,0 0 0,1 0 0,1 0 0,0 1 0,1 0 0,1 0 0,0 0 0,1 5 734,4 35-4602,6-6-2119</inkml:trace>
  <inkml:trace contextRef="#ctx0" brushRef="#br0" timeOffset="-9417.251">4663 2457 20692,'-9'-77'2519,"9"76"-2466,0 0 0,0 0 0,0 0 0,0 0 0,0 0 0,0 0 0,0 0 0,0 0 0,0 0 0,-1 0 0,1 0-1,0 0 1,-1 0 0,1 0 0,-1 0 0,1 0 0,-1 0 0,1 0 0,-1 1 0,1-1 0,-1 0 0,0 0 0,1 1 0,-1-1 0,0 0 0,0 1-1,0-1 1,0 1 0,1-1 0,-1 1 0,0-1 0,0 1 0,0 0 0,0-1 0,0 1 0,0 0 0,0 0 0,0 0 0,0 0 0,0 0 0,0 0-1,0 0 1,0 0 0,0 0 0,0 0 0,0 0 0,0 1 0,0-1 0,0 0 0,0 1 0,0-1 0,0 1 0,1-1 0,-1 1 0,0-1-1,0 1 1,0 0 0,1-1 0,-2 2-53,-4 9 13,-1 0 0,2 1-1,0 0 1,0 0 0,1 0-1,0 0 1,1 1 0,0 0-1,2 0 1,-1 6-13,1-18 1,-3 23-80,1-1-1,1 1 0,1 0 1,1-1-1,1 1 0,2 0 1,0-1-1,1 1 1,1-1-1,1 0 0,2 0 1,0-1-1,1 0 0,1-1 1,1 0-1,1 0 0,1-1 1,0-1-1,2 0 0,0-1 1,1 0-1,1-1 0,1-1 1,0-1-1,6 3 80,-16-14-152,0 1-1,1-1 0,-1 0 1,1-1-1,0 0 1,0-1-1,0 0 1,0 0-1,1-1 1,-1 0-1,0 0 0,1-1 1,-1-1-1,0 0 1,1 0-1,-1 0 1,0-1-1,0-1 1,0 1-1,0-2 0,0 1 1,-1-1-1,1 0 1,-1-1-1,0 0 1,-1 0-1,6-5 153,-5 3 146,0 0 1,-1-1-1,0 0 0,-1 0 1,1 0-1,-2-1 0,1 0 1,-1 0-1,-1-1 0,1 1 1,-2-1-1,1 0 0,-1 0 1,-1 0-1,0 0 0,0-5-146,-2-7 326,-1 0 0,-1 0-1,-1 0 1,-1 0 0,-1 1-1,-1 0 1,-1 0 0,-1 0-1,-1 1 1,0 0 0,-2 0-1,0 1 1,-1 1-1,-1 0 1,-1 0 0,0 2-1,-1-1 1,-1 2 0,-12-10-326,18 16 32,0 0 1,-1 1 0,0 0 0,-1 1 0,1 0 0,-1 1-1,0 0 1,-1 1 0,-7-3-33,16 7-34,0 0-1,0 0 1,0 0-1,0 1 1,0-1-1,-1 1 1,1 0 0,0 0-1,0 0 1,0 1-1,0 0 1,0-1 0,0 1-1,0 1 1,0-1-1,0 1 1,0-1-1,0 1 1,1 0 0,-1 0-1,1 1 1,0-1-1,-1 1 1,1 0-1,0 0 1,0 0 0,1 0-1,-1 0 1,1 0-1,-1 1 1,1-1 0,-1 4 34,-2 3-554,1 1 0,-1 0 0,2 0 0,0 0 0,0 0 0,1 1 0,0-1 0,1 1 0,0 4 554,6 65-7399,5-34-1725</inkml:trace>
  <inkml:trace contextRef="#ctx0" brushRef="#br0" timeOffset="-9076.26">5291 2341 2338,'-14'-97'17067,"14"94"-16655,-1 0 0,0 0 0,1 0 1,-1 0-1,0 0 0,0 0 0,0 0 0,-1 0 0,1 1 0,-1-1 1,0 0-1,0 1 0,1-1 0,-1 1 0,-1 0 0,1 0 1,0 0-1,-1 0 0,-2-2-412,3 4 70,0-1 1,0 0-1,0 1 1,0 0-1,0 0 1,0-1-1,0 1 1,-1 1-1,1-1 1,0 0-1,0 0 1,0 1 0,0-1-1,0 1 1,0 0-1,0-1 1,0 1-1,0 0 1,0 0-1,0 1 1,0-1-1,1 0 1,-1 0-1,0 1 1,1-1-1,-1 1 1,1 0-1,0-1 1,-1 1-1,1 0 1,0 0-1,0 0 1,0 0-1,0 1-70,-9 20 15,1 1 0,1 0-1,1 1 1,1 0 0,1 0-1,1 0 1,2 1 0,0 20-15,0-29-73,0 1 1,1 0-1,1-1 1,1 1-1,0 0 1,2-1-1,0 1 1,0-1 0,2 0-1,0 0 1,1 0-1,1-1 1,1 0-1,0 0 1,0-1-1,2 0 1,0 0-1,1-1 1,0-1-1,1 0 1,1 0-1,0-1 1,0-1-1,1 0 1,1-1-1,13 8 73,-16-14-165,-1 0-1,1 0 1,0-1-1,0-1 1,1 0-1,-1-1 1,0 0-1,1 0 1,-1-2-1,0 0 1,1 0-1,-1-1 1,0 0-1,0-1 1,0 0-1,0-1 1,-1-1-1,1 0 1,-1 0-1,0-1 1,-1-1-1,6-3 166,-5 1 136,0 1 0,0-2 0,-1 0 0,0 0 0,0-1 0,-2 0 0,1 0 0,-1-1 0,-1 0 0,0 0 0,-1-1 0,0 0 0,-1 0 0,0-1 0,-1 0 0,-1 1 0,0-1 0,-1 0 0,1-9-136,-3-1 289,-1-1-1,-1 1 0,-1-1 0,0 1 1,-2 0-1,-1 0 0,-2 1 1,0 0-1,-1 0 0,-1 1 0,-1 0 1,-1 0-1,-1 1 0,-1 1 0,-3-4-288,9 15 17,0-1 0,0 1 0,0 0 0,-1 1 0,-1 0 0,0 1 0,0-1 0,0 2 0,0 0 0,-1 0-1,0 1 1,-1 0 0,1 1 0,-1 0 0,0 1 0,0 0 0,0 1 0,0 0 0,0 1 0,0 0-1,-1 1 1,1 1 0,0 0 0,0 0 0,0 1 0,0 1 0,0 0 0,0 1 0,1 0 0,-11 5-17,2 2-96,2 0-1,0 1 1,0 1 0,1 1 0,0 0 0,2 2 0,0 0 0,0 0 0,2 1 0,0 1 0,-1 2 96,-27 59-3328,15 5-3808,19-40-1613</inkml:trace>
  <inkml:trace contextRef="#ctx0" brushRef="#br0" timeOffset="-8152.365">6144 1698 20019,'-20'-91'2343,"2"48"2072,15 57-1660,17 86-2415,4 0 1,4-2-1,25 62-340,12-15-2283,17-8-3598,-72-131 5098,42 42-5747,-39-77 6279,-9 8 1178,-1 1 1,-1-1 0,-1 1 0,-1 0-1,0 1 1,-1-1 0,-11-17-928,-1-10 1385,-77-223 3012,82 225-4245,2-1 1,2 0-1,3 0 0,1-1 1,2 0-1,2 0 1,2 0-1,3-2-152,-3 42 9,-1 0 0,2 1 1,-1-1-1,1 0 0,0 0 0,1 1 0,-1-1 0,1 0 0,0 1 0,1 0 1,0-1-1,0 1 0,0 0 0,1 1 0,0-1 0,0 1 0,0-1 1,1 1-1,-1 0 0,1 1 0,1-1 0,-1 1 0,0 0 0,1 0 0,0 1 1,0 0-1,0 0 0,0 0 0,1 1 0,-1-1 0,1 2 0,-1-1 0,1 1 1,0 0-1,0 0 0,0 1 0,-1 0 0,6 0-9,-6 2-3,1 0 0,-1 0-1,1 1 1,-1-1 0,0 2 0,0-1 0,0 0-1,-1 1 1,1 0 0,-1 1 0,0-1-1,0 1 1,0 0 0,-1 0 0,0 0 0,0 1-1,0 0 1,0-1 0,-1 1 0,0 1-1,-1-1 1,1 0 0,1 7 3,2 7-181,-1 0 0,-1 1 0,-1 0 1,-1 0-1,0 0 0,-2 0 0,-1 6 181,0 0-525,-1-1 1,-2 1-1,-1-1 0,-1 0 1,-1 0-1,-1 0 0,-1-1 1,-1 0-1,-2-1 0,0 0 1,-2-1-1,0-1 0,-2 0 1,-10 12 524,-49 20 1054,18-49 3145,56-5-4107,0-1 0,0 1 0,0-1 1,-1 1-1,1-1 0,0 0 1,0 1-1,0-1 0,1 0 1,-1 0-1,0 0 0,0 0 1,0 0-1,1 0 0,-1 0 0,0 0 1,1 0-1,-1 0 0,1 0 1,-1 0-1,1-1 0,0 1 1,-1 0-1,1 0 0,0 0 0,0-1 1,0 1-1,0 0 0,0 0 1,0-1-1,0 1 0,0 0 1,1 0-1,-1-1 0,0 1 1,1 0-1,-1 0 0,1 0 0,-1 0 1,1 0-1,0 0 0,-1 0 1,1 0-1,0 0 0,0 0 1,-1 0-1,1 0 0,0 0 1,0 0-1,0 1 0,0-1 0,0 0 1,1 1-1,-1-1 0,0 1-92,13-3 13,0 2-1,-1-1 0,1 2 1,0 0-1,0 0 0,0 2 1,0 0-1,0 0 0,0 1 1,-1 1-1,0 0 0,0 1 1,0 0-1,0 1 0,1 1-12,-11-6 2,109 53-922,-88-40 366,0-1-1,1-1 1,0-2 0,1 0 0,0-2-1,1-1 1,-1-1 0,14 1 554,-38-7-62,-1 1 1,1-1 0,0 0-1,0 0 1,0 0 0,0 0-1,0-1 1,0 1 0,0 0-1,0-1 1,0 1 0,0-1-1,0 0 1,-1 0 0,1 0-1,0 0 1,-1 0 0,1 0-1,0 0 1,-1 0 0,1-1-1,-1 1 1,0-1 0,1 1-1,-1-1 1,0 1 0,0-1-1,0 0 1,0 1 0,0-1-1,-1 0 1,1 0 0,0 0-1,-1 0 1,1 0 0,-1 0-1,0 0 1,0 0 0,0 1-1,0-1 1,0 0 0,0 0-1,0 0 1,-1 0 0,1 0-1,0 0 1,-1 0 61,-39-310 6993,37 177-5007,13 251-1617,4-85-527,1 0 0,2-2 0,1 0 0,1-1 0,1-1 0,5 3 158,-23-27-40,-2-3 42,90 94-3101,-87-91 2946,0 0 0,1-1 0,0 0 0,-1 0 0,1 0-1,0 0 1,0-1 0,0 1 0,0-1 0,0 0 0,0 0 0,1-1 0,-1 1 0,0-1 0,0 0 0,1 0 0,-1 0 0,0-1 0,0 1 0,1-1-1,-1 0 1,0 0 0,0-1 0,0 1 0,0-1 0,-1 0 0,1 0 0,3-2 153,4-7 260,-1 0 1,0 0-1,-1-1 1,0 0-1,-1-1 1,0 0-1,-1 0 0,-1-1 1,0 0-1,0 0 1,-2-1-1,0 1 0,0-1 1,-1 0-1,-1 0 1,-1 0-1,0 0 1,-1 0-1,0 0 0,-2 0 1,1 0-1,-2 0 1,0-1-261,-1-14 267,-2 1 1,0-1-1,-2 2 1,-2-1 0,0 1-1,-2 1 1,0 0-1,-14-20-267,24 42 2,-1 0 0,0-1 0,-1 1-1,1 0 1,-1 1 0,0-1 0,0 0 0,0 1-1,-1 0 1,1 0 0,-1 1 0,0-1-1,0 1 1,-1 0 0,1 0 0,0 1 0,-1-1-1,0 1 1,0 1 0,1-1 0,-1 1-1,0 0 1,0 0 0,0 1 0,0-1 0,0 2-1,-1-1 1,1 0 0,0 1 0,0 0-1,1 1 1,-1-1 0,-6 3-2,2 2-136,1 1 1,-1 0-1,1 0 1,1 1-1,-1 0 0,1 1 1,0 0-1,1 0 0,0 0 1,1 1-1,0 0 0,0 1 1,1-1-1,1 1 0,-2 4 136,-21 109-6373,27-68-375,6-7-5071</inkml:trace>
  <inkml:trace contextRef="#ctx0" brushRef="#br0" timeOffset="-7666.345">7535 1424 21749,'-15'-79'2236,"15"76"-2065,0 0-1,-1-1 1,0 1 0,1 0-1,-1 0 1,0 0-1,-1 0 1,1 0-1,0 1 1,-1-1-1,0 0 1,1 0-1,-1 1 1,0-1 0,-1 1-1,1 0 1,0 0-1,-1 0 1,0-1-171,-5 52 267,10-15-281,2 0 1,1-1-1,1 0 0,2 0 1,2 0-1,0-1 1,3-1-1,0 0 0,2-1 1,1 0-1,15 20 14,-29-47-32,50 67-2990,-49-66 2573,0-1-1,0 0 1,0 0 0,1 0 0,-1 0-1,1-1 1,-1 1 0,1-1-1,0 0 1,0 0 0,0 0 0,0-1-1,0 1 1,0-1 0,1 0 0,-1 0-1,0-1 1,2 1 449,35-23-770,-35 11 1306,0 1 1,0-1-1,-1 0 0,0 0 1,-1-1-1,0 1 0,-1-1 1,0 0-1,-1-1-536,19-205 6317,5-21-3660,-26 238-2655,0 0 0,0 1 0,0-1 0,0 0 0,0 0 0,0 0 0,0 1 1,0-1-1,1 0 0,-1 0 0,0 1 0,1-1 0,-1 0 0,0 1 0,1-1 0,-1 0 0,1 1 0,-1-1 0,1 0 0,-1 1 0,1-1 0,0 1 1,-1-1-1,1 1 0,0 0 0,-1-1 0,1 1 0,0-1 0,0 1 0,-1 0 0,1 0 0,0-1 0,0 1 0,-1 0 0,1 0 0,0 0 0,0 0 1,0 0-1,-1 0 0,1 0 0,0 0 0,0 0 0,0 1 0,-1-1 0,1 0 0,0 0 0,0 1 0,-1-1 0,1 0 0,0 1 0,-1-1 0,1 1 0,0-1 1,-1 1-1,1-1 0,-1 1 0,1 0 0,-1-1 0,1 1 0,-1-1 0,1 1 0,-1 0-2,18 16-12,0 1 1,-2 0-1,0 1 0,-1 1 1,-1 1-1,8 15 12,2 1-85,-23-34-8,1 1-1,-1-1 0,1 0 1,0-1-1,0 1 0,0 0 0,0 0 1,0-1-1,1 1 0,-1-1 1,1 0-1,0 0 0,0 0 1,-1 0-1,1 0 0,0 0 1,1-1-1,-1 0 0,0 0 1,0 1-1,0-2 0,1 1 0,-1 0 1,1-1-1,-1 1 0,0-1 1,1 0-1,-1 0 0,1-1 1,-1 1-1,1-1 0,-1 1 1,0-1-1,1 0 0,-1 0 1,0-1-1,0 1 0,0-1 0,0 1 1,1-2 93,6-8 228,0-1 0,0-1 0,-1 0 0,-1 0 0,0-1 1,-1 0-1,0-1 0,-1 1 0,-1-1 0,0 0 0,-1-1 0,-1 1 1,0-1-1,-1 1 0,-1-1 0,0 0 0,-1 0 0,-1 0 1,-1-2-229,3 3 84,-1 1 0,0-1 0,-1 1 0,-1-1 0,0 1 0,-1 0 0,-1 0 0,0 0 0,-1 0 0,0 0 0,-1 1 0,-1 0 0,0 0 0,-1 1 0,0 0 0,-1 0 0,0 1 0,-1 0 0,-8-7-84,15 16-79,1 0 0,-1 0 0,1 1 1,-1-1-1,1 1 0,-1 0 0,0 0 1,0 0-1,0 0 0,0 0 0,0 0 0,0 1 1,0-1-1,0 1 0,0 0 0,0 0 1,0 0-1,0 1 0,0-1 0,0 1 1,0-1-1,0 1 0,1 0 0,-1 0 0,0 0 1,0 1-1,1-1 0,-1 1 0,0-1 1,1 1-1,0 0 0,-1 0 0,1 0 1,0 0-1,0 0 0,0 1 0,0-1 0,0 0 1,1 1-1,-1 0 0,1-1 0,0 1 1,0 0-1,0 0 0,0 0 0,0 0 1,0 0-1,1 0 0,-1 2 79,3 69-7511,6-40 913</inkml:trace>
  <inkml:trace contextRef="#ctx0" brushRef="#br0" timeOffset="-7353.187">8609 877 16976,'41'-346'12844,"-42"347"-12815,1-1 1,0 1-1,0 0 0,0-1 0,-1 1 0,1 0 1,0-1-1,0 1 0,-1-1 0,1 1 0,-1-1 0,1 1 1,0-1-1,-1 1 0,1-1 0,-1 1 0,1-1 1,-1 1-1,0-1 0,1 0 0,-1 1 0,1-1 1,-1 0-1,0 0 0,1 1 0,-1-1 0,0 0 0,1 0 1,-1 0-1,0 0 0,1 0 0,-1 0 0,0 0 1,1 0-1,-1 0 0,0 0 0,1 0 0,-1 0 1,0 0-1,1-1 0,-1 1 0,0 0 0,1-1 1,-1 1-1,1 0 0,-1-1 0,1 1 0,-1 0 0,1-1 1,-1 1-1,1-1 0,-1 1 0,1-1 0,-1 1 1,1-1-1,0 0 0,-1 1 0,1-1 0,0 1 1,0-1-1,-1 0 0,1 0-29,-10 21 13,1 0 0,0 1 0,2 0 0,0 1 0,1-1 1,2 1-1,0 0 0,1 0 0,1 1 0,2-1 0,0 4-13,-1-13-69,0-1 1,1 1-1,0 0 1,1-1-1,1 1 0,0 0 1,1-1-1,0 0 1,0 1-1,2-1 0,-1-1 1,2 1-1,-1-1 1,2 0-1,-1 0 0,2 0 1,-1-1-1,1 0 1,1-1-1,7 7 69,5-2-308,0-1 0,0-2-1,1 0 1,1-1 0,0-1-1,0-1 1,1-1 0,0-2 0,18 3 308,-21-3-258,-18-6 258,0 1 1,0 0-1,0 0 0,0 0 1,0 1-1,0-1 0,0 1 1,0-1-1,0 1 0,0 0 1,-1 0-1,1 1 0,0-1 1,-1 0-1,1 1 0,-1 0 1,1-1-1,-1 1 0,0 0 1,1 0-1,-1 1 0,0-1 1,-1 0-1,1 1 0,0-1 1,-1 1-1,1-1 0,-1 1 1,0 0-1,0 0 0,0-1 1,0 1-1,0 0 0,-1 0 1,1 0-1,-1 0 0,0 0 1,0 0-1,0 0 0,0 0 1,0 0-1,-1 0 1,1 0-1,-1 0 0,0 0 1,0-1-1,0 2 0,-10 9 148,0 1 1,-1-1-1,0-1 1,-1 0 0,0 0-1,-1-2 1,0 0-1,-1 0 1,0-1-1,-14 6-148,18-9 58,-38 22 291,-1-3 1,-1-1-1,-2-3 1,-19 5-350,-54-2-4126,121-23-1757,3 1-4442</inkml:trace>
  <inkml:trace contextRef="#ctx0" brushRef="#br0" timeOffset="-6887.962">3977 4114 21460,'0'0'1362,"16"-3"-647,71-20 150,49-47 218,52-35-741,53-28-283,1507-790 453,350-100 3503,-1724 843-3684,-46 25-91,-54 27-208,-60 29-117,15 3 90,-206 97-43,-49 25-292,-76 58-3653,-3-4 1,-25 9 3982,-41 15-6684</inkml:trace>
  <inkml:trace contextRef="#ctx0" brushRef="#br0" timeOffset="-5877.393">5937 3185 12236,'0'0'3934,"0"0"-1356,0 0-485,0 0 64,0 0-396,0 0-453,0 0-523,4 8-304,22 43-180,-3 0 0,-3 2 0,-1 1 1,-3 0-1,5 39-301,-10-51-12,142 690-1552,-151-723 1518,6 36-215,3-1 1,1 0-1,2 0 1,11 21 260,-21-55-7,1 0 0,0 0 0,0-1 0,1 0 0,0 0 0,1 0 0,0-1 0,0 0 1,1 0-1,0-1 0,0 0 0,1 0 0,0-1 0,0 0 0,0 0 0,1-1 0,0-1 1,0 1-1,0-2 0,1 1 0,5 0 7,19-4 53,1-1 0,-1-1 0,-1-2 0,1-2 0,-1-1 0,1-1 0,-2-2 0,0-2 0,0-1 0,-1-1 0,-1-2 0,0-1 0,13-10-53,72-38 147,-3-5 1,-3-5 0,-4-4-1,-3-5 1,-4-5 0,38-47-148,-103 100-9,-2-1 0,-2-1 0,-2-2 0,-1-1 0,-2-1 0,0-4 9,-19 34 7,-1-1-1,0 0 0,0-1 0,-1 1 0,-1-1 0,-1 0 1,0 0-1,1-13-6,-3 23 5,0 0 1,-1-1 0,1 1-1,-1-1 1,1 1 0,-1-1-1,-1 1 1,1 0 0,-1 0-1,1 0 1,-1 0 0,0 0-1,-1 0 1,1 0 0,-1 0-1,1 1 1,-1-1 0,0 1-1,0 0 1,-1 0 0,1 0-1,-1 1 1,1-1 0,-1 1-1,0-1 1,0 1 0,0 1-1,0-1 1,-2 0-6,-12-2 144,0 1 0,-1 0 0,0 2-1,1 0 1,-1 1 0,0 1 0,1 1 0,-1 0 0,1 2 0,-1 0-1,1 1 1,0 0 0,1 2 0,0 0 0,0 1 0,0 1 0,1 0 0,0 1-1,1 1 1,-12 11-144,23-20 13,-1 1 0,1 0 0,0 0 0,0 0 0,0 0 0,0 1 0,1-1 0,-1 1 0,1 0 0,0 1 0,0-1 0,1 0 0,-1 1 0,1-1-1,0 1 1,0 0 0,0 0 0,1 0 0,0 0 0,0 0 0,0 0 0,0 0 0,1 0 0,0 0 0,0 0 0,0 1 0,1-1 0,0 0 0,0 0 0,0 0 0,0 0 0,1 0 0,0-1-1,0 1 1,0 0 0,1-1 0,-1 1 0,1-1 0,0 0 0,1 0-13,15 11-10,1-1 0,0-1 0,1-1 0,0-1 0,1-1 0,0 0 0,1-2 0,0-1 0,0 0 0,12 0 10,69 25-23,-91-29-24,-1 0-1,-1 1 0,1 1 0,0 0 0,-1 1 1,0 0-1,-1 0 0,1 1 0,-1 1 0,-1 0 1,1 0-1,-1 1 0,-1 0 0,1 0 1,-2 1-1,1 0 0,-1 0 0,-1 1 0,0 0 1,0 0-1,1 7 48,-4-1-450,-1-1 1,0 1 0,-1-1-1,-1 1 1,-1 0 0,0-1-1,-1 1 1,-1-1 0,0 1-1,-5 11 450,-38 93-6615,3-34-2509</inkml:trace>
  <inkml:trace contextRef="#ctx0" brushRef="#br0" timeOffset="-5378.347">9561 2676 6566,'-3'-16'7357,"-17"-81"-348,20 97-6659,-1 0 1,1 1 0,0-1-1,-1 0 1,1 0 0,0 0-1,-1 0 1,1 1 0,0-1-1,-1 0 1,1 0-1,0 0 1,-1 0 0,1 0-1,0 0 1,-1 0 0,1 0-1,0 0 1,-1 0 0,1 0-1,0 0 1,-1 0-351,87 219 1863,105 160-3459,-144-282-5019,-31-60-52</inkml:trace>
  <inkml:trace contextRef="#ctx0" brushRef="#br0" timeOffset="-5103.263">9509 2762 17713,'-16'-108'2114,"15"67"-192,5 7 95,15 1-1280,7 4-577,3 2-128,7 5-32,3 5 0,0 3-96,1 7-993,-2 4-1281,-9 3-1602,-6 0-4420</inkml:trace>
  <inkml:trace contextRef="#ctx0" brushRef="#br0" timeOffset="-4849.523">9606 2530 6470,'0'0'1025,"0"0"-1025,0 0-384,0 0-2979</inkml:trace>
  <inkml:trace contextRef="#ctx0" brushRef="#br0" timeOffset="-4225.898">8492 3187 9321,'0'0'5178,"0"0"-2242,0-13-742,-1 4-1844,1 5-229,-1-1-1,1 0 0,0 1 0,0-1 1,1 0-1,-1 1 0,1-1 0,0 0 0,0 1 1,0-1-1,1 1 0,0 0 0,0-1 1,0 1-1,0 0 0,0 0 0,1 0 1,2-2-121,30-30 369,1 1 0,2 2 1,2 1-1,1 3 1,36-21-370,-59 42 0,-13 18 0,-14 4 39,-1-1 0,-1 0 0,0-1 0,-1 0 0,-1 0 0,1-2 0,-2 1 0,1-2 0,-13 7-39,10-5 28,-11 7 25,19-15-30,0 1 0,0 1-1,1-1 1,0 1-1,-1 0 1,2 1-1,-1 0 1,1 0-1,0 0 1,0 1 0,0 0-1,1 0 1,0 0-1,1 1 1,-1 0-1,1 0 1,1 0-1,0 0 1,0 0-1,0 1 1,1-1 0,-1 10-23,36 109 310,-8-56 68,7 78 914,-32-148-1272,-1 0-1,2 0 1,-1 0 0,0 1-1,0-1 1,0 0-1,0 0 1,1 0 0,-1 0-1,0 0 1,1 0-1,-1 0 1,1 0 0,-1 0-1,1 0 1,0 0-1,-1 0 1,1 0 0,0 0-1,0 0 1,0-1-1,0 1 1,-1 0 0,1-1-1,0 1 1,0 0 0,0-1-1,0 0 1,1 1-1,-1-1 1,0 1 0,0-1-1,0 0 1,0 0-1,0 0 1,0 1 0,0-1-1,1 0 1,-1-1-1,0 1 1,0 0 0,0 0-1,0 0 1,0-1-1,0 1 1,1 0 0,-1-1-1,0 1 1,0-1-1,0 0-19,48-40 528,-40 32-424,21-22-52,0 0 39,2 0 0,1 3 0,1 0 0,14-7-91,-39 29 11,0 1 0,0-1 0,1 1 0,0 1 0,0 0 0,0 0 0,0 1 0,1 1 0,0-1 0,-1 2 0,1-1 0,0 2 0,0-1 0,-1 1 0,1 1 0,0 0 0,0 1 0,-1 0 0,1 0 0,-1 1-11,1 2-3,0 1 1,-1 0-1,0 1 0,-1 0 1,1 1-1,-1-1 1,-1 2-1,1-1 1,-2 1-1,1 1 1,-1-1-1,0 1 1,-1 1-1,0-1 1,-1 1-1,0 0 1,-1 0-1,0 0 1,-1 1-1,0-1 0,-1 1 1,0 0-1,-1 0 1,0 0-1,-1-1 1,0 1-1,-1 0 1,0 0-1,-1 0 1,0 0-1,-1-1 1,0 1-1,-1-1 1,0 0-1,-1 0 1,-1 0-1,1-1 0,-8 10 3,5-10 6,0 0 0,-1 0 0,0-1-1,-1 0 1,0 0 0,-1-1-1,0-1 1,0 0 0,0 0-1,-1-1 1,0 0 0,0-1-1,-1-1 1,1 0 0,-1-1-1,-13 2-5,24-4-20,0-1 0,-1 0 1,1 0-1,0 0 0,-1 0 0,1-1 0,0 1 0,0-1 0,-1 1 0,1-1 0,0 0 1,0 0-1,0 0 0,0 0 0,0 0 0,0 0 0,0-1 0,0 1 0,0-1 0,1 1 1,-1-1-1,1 0 0,-1 1 0,1-1 0,-1 0 0,1 0 0,0 0 0,0 0 0,0 0 0,0 0 1,1-1-1,-1 1 0,0 0 0,1 0 0,0-1 0,-1 1 0,1 0 0,0-3 20,13-58-3408,9 27-136,4 1-1843</inkml:trace>
  <inkml:trace contextRef="#ctx0" brushRef="#br0" timeOffset="-3841.924">9617 3015 6470,'0'0'11371,"0"0"-8937,0 0 193,0 0 63,0 0-1473,-10-91-832,45 65-97,1-3-64,9-1-128,1 1-32,2-1-64,-1 5 0,-1 0-993,-7 5-1185,-1 3-1025,-13 1-1954,-5 8-5957</inkml:trace>
  <inkml:trace contextRef="#ctx0" brushRef="#br0" timeOffset="-3511.663">10157 2493 18930,'0'0'3224,"0"0"-245,0 0-539,0 0-1010,0 0-821,-2 14-353,-4 170-21,9-158-352,0 0 1,2-1-1,1 0 0,1 0 1,1 0-1,1-1 1,13 24 116,-17-39-390,0 1 0,1-1 0,0 0 1,1 0-1,0 0 0,0-1 1,1 0-1,0-1 0,1 0 0,0 0 1,0-1-1,0 0 0,0 0 1,1-1-1,0 0 0,0-1 0,1 0 1,-1-1-1,1 0 0,1 0 390,0-2-130,1 0-1,-1 0 1,0-1-1,0 0 0,0-1 1,0-1-1,0 0 1,0 0-1,0-1 1,-1-1-1,1 0 0,-1 0 1,0-1-1,0-1 1,0 0-1,-1 0 1,0-1-1,0-1 0,-1 1 1,0-2-1,2-1 131,-1-1 374,0 1 1,0-1-1,-1-1 0,0 1 0,-1-2 1,-1 1-1,0-1 0,-1 0 0,0 0 0,-1-1 1,0 0-1,-1 0 0,-1 0 0,0 0 0,-1-1 1,-1 1-1,0-1 0,-1 0 0,0 1 0,-1-1 1,-1 1-1,0 0 0,-1-1 0,-1 1 1,0 0-1,-1 0 0,0 0-374,0 2 77,-1 1 1,0 0-1,-1 0 1,0 0-1,-1 1 0,0 0 1,0 0-1,-1 1 1,0 0-1,-1 1 0,0 0 1,0 1-1,-1-1 1,0 2-1,0 0 0,-1 0 1,0 1-1,1 0 1,-2 1-1,1 1 0,0 0 1,-1 0-1,0 1 1,1 1-1,-1 0 1,0 1-1,0 0 0,1 1 1,-1 1-1,-11 2-77,17-1-153,0 0 0,0 0 0,0 1 0,1 0 0,-1 1 0,1-1 0,0 1 0,0 1 0,0-1 0,1 1 0,0 0 0,0 0 1,1 0-1,-1 1 0,1-1 0,0 2 153,-20 77-8080,23-48 692</inkml:trace>
  <inkml:trace contextRef="#ctx0" brushRef="#br0" timeOffset="-3262.077">10836 2152 11499,'-23'-182'13559,"8"100"-7937,62 207-4026,-1 13-1637,-28-75-697,3-1 0,2-1-1,4-2 1,1 0 0,21 29 738,38 7-6154,24-36-3899,-62-49 2104</inkml:trace>
  <inkml:trace contextRef="#ctx0" brushRef="#br0" timeOffset="-2851.693">11629 2164 17905,'-29'-161'5979,"-21"74"-652,48 85-5260,0 0 0,0 0 0,0 1 0,0-1 0,-1 1 0,1-1 0,0 1 0,-1-1 0,1 1 0,-1 0 0,1 0 0,-1 0 0,1 1 0,-1-1 0,0 1 0,0-1 0,1 1 0,-1 0 0,0 0 0,1 0 0,-1 0 0,0 1-1,0-1 1,1 1 0,-1 0 0,1-1 0,-1 1 0,0 0 0,1 1 0,0-1 0,-1 0 0,1 1 0,0-1 0,-1 1 0,0 1-67,-7 8 17,-1 1 0,2 0-1,0 0 1,0 1 0,1 1 0,1-1-1,0 1 1,1 0 0,1 1-1,0 0 1,0 0 0,2 0 0,0 0-1,1 0 1,-1 14-17,1-15-115,0 0 1,0 0-1,1 0 0,1 0 1,0-1-1,1 1 0,1 0 1,0 0-1,1 0 1,0-1-1,1 0 0,1 1 1,0-1-1,1-1 0,0 1 1,1-1-1,0 0 0,1-1 1,0 0-1,1 0 0,0 0 1,1-1-1,2 1 115,-7-6-144,0 0-1,1-1 1,0 0-1,-1 0 1,1 0 0,1-1-1,-1 0 1,0 0 0,1 0-1,0-1 1,-1 0-1,1-1 1,0 1 0,0-1-1,0 0 1,0-1-1,0 0 1,0 0 0,0 0-1,0-1 1,0 0 0,0-1-1,0 1 1,-1-1-1,1-1 1,0 1 0,-1-1-1,0 0 1,1 0 0,-1-1-1,-1 0 1,1 0-1,0-1 1,-1 1 0,0-1-1,0 0 1,-1-1 0,1 1-1,-1-1 1,0 0-1,-1 0 1,1 0 0,-1 0-1,0-1 145,4-24 514,-2 0-1,-1 0 1,-2 0-1,-1-1 1,-1 1 0,-2-1-1,-1 1 1,-1 0-1,-2 0 1,-2-5-514,-6-34 870,-2 1 0,-4 0 0,-2 2 0,-5-2-870,-2 19 518,28 51-509,0-1 1,0 1-1,0-1 0,-1 1 1,1 0-1,0-1 0,0 1 0,0 0 1,0 0-1,0 0 0,0 0 0,0 0 1,1 0-1,-1 0 0,0 0 0,1 0 1,-1 0-1,0 0 0,1 0 0,-1 1 1,1-1-1,0 0 0,-1 0 0,1 1 1,0-1-1,0 0 0,0 0 0,0 1 1,0-1-1,0 0 0,0 1 0,0-1 1,0 0-1,1 1 0,-1 0-9,0-2 2,0 26-49,2 0-1,0 0 1,1 0 0,2 0-1,1-1 1,0 0 0,2 0 0,1-1-1,1 1 1,1-2 0,1 0-1,1 0 1,1-1 0,17 19 47,-20-29-236,0 0 0,0-2 0,1 1 0,1-1 0,0-1 0,0 0 0,1-1 0,0 0 1,0-1-1,0-1 0,1 0 0,0-1 0,3-1 236,-9-1-189,0-1-1,0-1 1,0 0 0,0 0-1,0-1 1,1 0 0,-1 0 0,0-1-1,0 0 1,0-1 0,0 0 0,0 0-1,0-1 1,0 0 0,-1-1-1,1 0 1,-1 0 0,0-1 0,0 0-1,-1 0 1,1-1 0,-1 0 0,0-1 189,-1 1 5,-1-1 0,0 1 1,0-1-1,-1 0 1,0-1-1,0 1 0,0-1 1,-1 0-1,-1 1 0,1-1 1,-1-1-1,0 1 1,-1 0-1,0-1-5,0 5-7,-1 0 0,0 0 0,1 0 0,-2 1 0,1-1 1,0 0-1,-1 0 0,1 0 0,-1 0 0,0 1 0,-1-1 0,1 0 0,-1 1 0,1-1 0,-1 1 0,0 0 1,0-1-1,-1 1 0,1 0 0,-1 0 0,1 0 0,-1 1 0,0-1 0,0 1 0,0-1 0,0 1 0,-1 0 0,1 0 1,-1 1-1,1-1 0,-1 0 7,-70-4-6097,32 14-2060</inkml:trace>
  <inkml:trace contextRef="#ctx0" brushRef="#br0" timeOffset="-2564.468">9389 4393 22261,'0'0'1911,"22"-13"-1254,215-152 250,716-481 1188,-717 494-1739,510-316 1085,-728 456-1457,279-191-731,-259 167-471,-38 37 1126,-1-1-1,1 0 1,0 0-1,-1 0 1,1 0-1,-1 0 1,1 0-1,-1 0 1,1 0-1,-1 0 1,0 0-1,1 0 1,-1 0-1,1 0 1,0 0-1,-1 0 0,1 0 1,-1-1-1,1 1 1,-1 0-1,1 0 1,-1-1-1,1 1 1,-1 0-1,1 0 1,0-1-1,-1 1 1,1-1-1,0 1 1,-1 0-1,1-1 0,0 1 1,0-1-1,-1 1 1,1 0-1,0-1 1,0 1-1,0-1 1,-1 1-1,1-1 1,0 1-1,0-1 1,0 1-1,0-1 1,0 1-1,0-1 0,0 1 1,0-1-1,0 1 1,0-1-1,1 1 1,-1-1-1,0 1 1,0-1-1,0 1 1,0-1-1,1 0 93,-43 7-5589</inkml:trace>
  <inkml:trace contextRef="#ctx0" brushRef="#br0" timeOffset="5153.214">6796 4987 13901,'0'0'3609,"0"0"-1933,0 0 326,0 0 699,0 0-1073,0 0-779,-5 16-368,1 1-401,1-1 1,0 1 0,1 0 0,1 0-1,1 0 1,0 0 0,1 0 0,3 15-81,146 688 1035,127 511-2332,-271-1205 1274,20 94 11,6-1 1,4-2-1,6-2 1,18 30 11,-49-123 37,0 0 0,2-1 0,0 0 0,1-1 0,1 0 0,1-2 1,1 1-1,0-2 0,1-1 0,1 0 0,1-1 0,0-1 0,1-1 0,0 0 1,1-2-1,0-1 0,1-1 0,0 0 0,0-2 0,1-1 0,0 0 0,18 0-37,16-5 14,1-2-1,0-4 0,-1-1 0,0-3 0,0-3 0,-1-3 0,0-1 0,-2-3 0,0-3 1,-1-2-1,33-21-13,3 2-249,-3-4 1,-2-4 0,-2-3 0,-2-4-1,-4-3 1,-1-4 0,-4-3 0,48-59 248,-119 126-9,9-9-188,-1-1 1,0 1-1,0-2 0,-1 1 0,0-1 0,-1 0 0,-1-1 0,0 1 0,0-1 0,-1-1 0,-1 1 0,0-1 0,-1 0 0,-1 1 0,1-7 197,-5 16-32,0-1-1,0 1 1,0 0-1,0 0 1,-1 0-1,0 0 1,0 0 0,0 1-1,0-1 1,0 1-1,-1 0 1,1 0 0,-1 0-1,0 0 1,0 0-1,0 1 1,0 0-1,-1 0 1,1 0 0,0 1-1,-1-1 1,0 1-1,1 0 1,-1 0 0,0 1-1,1-1 1,-1 1-1,0 0 1,1 0 0,-1 1-1,0-1 1,0 1-1,1 0 1,-4 1 32,-2-2 2,-381 27 1301,433-31-950,1 1 1,0 3-1,0 1 0,0 2 1,-1 2-1,1 2 1,-1 2-1,-1 2 0,0 1 1,33 15-354,-64-23 6,0 0 1,0 0-1,0 1 1,-1 0-1,1 1 1,-1 0-1,-1 1 1,1-1-1,-1 2 1,0-1-1,0 1 1,-1 0-1,0 1 1,-1 0-1,0 0 1,0 0-1,-1 1 1,0 0-1,-1 0 1,0 0-1,-1 0 1,0 1-1,2 8-6,-3 1-203,-1 0-1,-1 1 1,0-1 0,-2 0-1,0 1 1,-1-1-1,-2-1 1,1 1 0,-9 18 203,-46 98-6289,21-64-2530</inkml:trace>
  <inkml:trace contextRef="#ctx0" brushRef="#br0" timeOffset="5954.194">10511 5981 15471,'0'0'3309,"-8"-13"-511,-28-38 63,19 34 343,15 28-1123,2-10-2070,3 19 216,1 0 1,1 0 0,0-1-1,2 1 1,0-1-1,1 0 1,2 1-228,1 3 120,18 47-424,4-2 0,2-1 0,4-2-1,2-2 1,39 45 304,9-28-6828,-43-51 769</inkml:trace>
  <inkml:trace contextRef="#ctx0" brushRef="#br0" timeOffset="6264.636">11021 5868 14029,'-21'-74'4255,"6"47"501,8 37 439,32 156-4384,-20-140-958,1 0-1,0 0 1,2-1 0,1 0-1,2-1 1,0 0 0,1 0-1,1-1 1,1-1 0,1 0-1,2-1 1,0-1 0,0 0-1,2-2 1,21 17 147,-32-29-247,1-1 1,0 0-1,0 0 1,0-1-1,1-1 0,-1 1 1,1-1-1,0-1 1,0 0-1,0 0 1,0-1-1,0-1 0,0 1 1,0-2-1,1 1 1,-1-1-1,0-1 0,0 0 1,7-2 246,-6 0-38,1 0 0,-1-1-1,0 0 1,0-1 0,-1 0 0,1-1 0,-1 0 0,-1 0 0,1-1 0,4-6 38,-2 2 56,-1-1 0,0 0 0,-1-1 1,-1 0-1,0 0 0,-1-1 0,0 0 0,-1-1 1,-1 0-1,0-2-56,-2 4 349,-1 1 1,0-1 0,-1 0-1,0 0 1,-1 0-1,-1 0 1,0-1 0,-1 1-1,-1 0 1,0 0-1,-1 0 1,0 1-1,-1-1 1,-1 1 0,0 0-1,0 0 1,-2 0-1,-5-8-349,2 6 200,0 1 0,-1 0 0,-1 1 0,0 0 0,0 1 0,-2 0 0,1 1 0,-1 1 0,-1 0 0,0 1 0,-1 0 0,1 1 0,-1 1 0,-1 1 0,-4-1-200,11 3-125,-1 1-1,1 1 1,-1 0 0,0 1-1,0 0 1,0 0-1,0 1 1,0 1-1,0 0 1,1 0 0,-1 1-1,0 1 1,1-1-1,-1 2 1,1 0-1,0 0 1,0 0-1,0 1 1,1 1 0,0 0-1,0 0 1,0 1-1,1 0 1,-7 6 125,-24 61-8083,37-44 428</inkml:trace>
  <inkml:trace contextRef="#ctx0" brushRef="#br0" timeOffset="6638.171">11835 5304 18866,'-29'-102'9822,"36"135"-6768,-2-5-3054,17 37-93,2 0 0,4-1 0,2-2 0,2-1 0,4-2 0,2-1 0,24 27 93,-3-11-2932,17-24-3340,-68-55 4630,-26-12 2014,13 13-340,-17-15 1277,-106-116 4701,110 106-5817,1 0 1,1-1-1,2-1 0,0 0 1,3-1-1,0 0 1,2-1-1,2 0 1,1 0-1,1-1 0,2 1 1,1-1-1,3-32-193,-1 53-66,0 0 0,1 0 0,1 0 0,0 0 0,1 0 0,0 0 0,1 0 0,0 1 0,1 0 0,0 0-1,1 0 1,1 1 0,-1-1 0,2 1 0,0 1 0,0 0 0,1 0 0,0 0 0,1 1 0,-1 1 0,2 0 0,-1 0 0,1 1 0,1 0 0,-1 1 0,1 0-1,0 1 1,1 0 0,-1 1 0,1 0 0,0 1 0,8 0 66,48 20-3768,-34 16-1806,-17-3-1793</inkml:trace>
  <inkml:trace contextRef="#ctx0" brushRef="#br0" timeOffset="6899.64">11903 5679 11050,'0'0'9257,"0"0"-7047,0 0-160,0 0-801,83-89-992,-36 43-225,12-4-32,1-2-64,2 0-769,-6 3-641,-7 6-1088,-4 11-2146,-15 8-6375</inkml:trace>
  <inkml:trace contextRef="#ctx0" brushRef="#br0" timeOffset="7087.135">12433 5168 3427,'0'0'10501,"0"0"-5360,0 0-1773,0 0-741,0 0-1026,4 13-581,20 104 53,-2 55-875,29-68-3909,-48-100 3392,0-1 1,0 1-1,1 0 0,-1-1 1,1 0-1,0 0 0,0 0 0,0 0 1,0 0-1,1-1 0,-1 0 0,1 0 1,-1 0-1,1-1 0,0 1 1,0-1-1,-1 0 0,1-1 0,0 1 1,0-1-1,0 0 0,0 0 0,0 0 1,0-1-1,0 0 0,0 0 0,-1 0 1,4-1 318,-2 0-146,0-1 0,0 1-1,0-1 1,-1-1 0,1 1 0,-1-1 0,0 0 0,0 0 0,0 0-1,-1-1 1,1 1 0,-1-1 0,0-1 0,0 0 146,5-12 834,0-1 0,-2 0 0,0 0 0,-1-1 0,-1 0 1,-1 0-1,-1 0 0,0-1 0,-2 1 0,0-1 0,-2 0 0,-1-11-834,1 14 554,0 0 0,-2 0 0,0 1 0,-1-1 0,0 1-1,-2 0 1,0 0 0,-1 1 0,-5-10-554,9 21 27,0-1-1,0 1 1,0 0 0,-1 0 0,0 1-1,0-1 1,0 1 0,0 0 0,-1 0-1,1 0 1,-1 1 0,0 0 0,0-1-1,-1 2 1,1-1 0,0 1 0,-1-1-1,0 2 1,0-1 0,1 1-1,-1-1 1,0 2 0,0-1 0,0 1-1,0 0 1,0 0 0,0 0 0,0 1-1,0 0 1,-1 0-27,-2 2-226,0 0-1,0 0 0,0 1 1,1 0-1,-1 1 1,1 0-1,0 0 1,0 1-1,1-1 0,-5 6 227,-34 45-6217,35-29-573</inkml:trace>
  <inkml:trace contextRef="#ctx0" brushRef="#br0" timeOffset="7319.729">12928 4737 15759,'-9'-42'4228,"-3"-16"3902,33 150-4313,30 45-3591,-23-64 23,-11-25-254,2 8-504,2 0 1,3-2-1,3 0 1,16 23 508,-33-64-578,0 1 1,1-1-1,0-1 1,1 0-1,1 0 0,0-1 1,0-1-1,1 0 0,8 3 578,88 26-10122,-63-35 1127</inkml:trace>
  <inkml:trace contextRef="#ctx0" brushRef="#br0" timeOffset="7716.027">13802 4934 13741,'-36'-172'8691,"-21"70"-2480,54 99-6112,1 0 1,-1 0-1,0 1 1,0-1-1,0 1 0,0-1 1,0 1-1,-1 0 1,1 0-1,-1 0 1,1 1-1,-1-1 0,1 1 1,-1 0-1,0 0 1,0 0-1,0 1 1,0-1-1,0 1 1,1 0-1,-1 0 0,0 0 1,0 1-1,0-1 1,0 1-1,0 0 1,1 0-1,-4 1-99,-1 4 7,0 0 1,0 1-1,0-1 0,1 2 0,0-1 0,0 1 1,1 0-1,0 1 0,1-1 0,-1 1 1,2 0-1,-1 0 0,1 1 0,1-1 0,0 1 1,0 0-1,-1 8-7,-3 9-263,1-1 1,2 1-1,0-1 1,2 1-1,1 0 0,1 0 1,1 0-1,3 15 263,-2-28-194,0-1 0,1 1 0,0-1-1,1 0 1,1 0 0,0 0 0,1-1-1,0 0 1,1 0 0,0 0 0,1-1 0,0 0-1,1 0 1,0-1 0,1 0 0,0-1-1,8 6 195,-11-11-556,0 1 0,0-2 0,0 1 0,1-1 0,-1 0 0,1 0 0,0-1 0,0 0 0,-1-1-1,1 0 1,0 0 0,1 0 0,-1-1 0,0 0 0,0-1 0,0 0 0,0 0 0,0-1 0,0 0 0,-1 0-1,1 0 1,-1-1 0,1-1 0,-1 1 0,0-1 0,0 0 0,0-1 0,-1 0 0,5-4 556,-4 3 47,0 0 1,-1-1-1,0 0 1,0-1-1,0 1 0,-1-1 1,0 0-1,-1 0 1,1-1-1,0-5-47,3-10 1355,-2-2-1,-1 1 1,-1 0-1,-1-1 1,-1 0-1,-1 0 1,-1 0 0,-2 1-1,-1-1 1,-2-8-1355,-19-87 3409,8 50-2379,-4 2 1,-2 0-1,-4 2 0,-17-31-1030,4 45 662,38 53-651,0 0 0,0 0 0,0 1 0,0-1 1,0 0-1,0 1 0,0-1 0,0 1 0,0-1 0,0 1 0,0-1 0,0 1 0,0 0 0,1-1 0,-1 1 0,0 0 0,0 0 0,1 0 0,-1 0 1,0-1-1,1 1 0,-1 0 0,1 0 0,-1 0 0,1 0 0,0 0 0,-1 0 0,1 0 0,0 1 0,0-1 0,0 0 0,0 0 0,0 0 1,0 0-1,0 0 0,0 0 0,0 0 0,0 0 0,0 0 0,1 0 0,-1 0 0,0 0 0,1 0 0,-1 0 0,1 1-11,-1 1 9,0 29 1,2-1-1,1 0 0,1 0 1,2 0-1,1 0 0,1-1 1,2 0-1,1-1 0,1 0 0,2 0 1,5 6-10,-10-19-48,1 0 0,0 0-1,2-1 1,-1-1 0,2 0 0,0-1 0,1 0 0,0-1 0,1 0 0,0-1 0,1-1 0,0-1-1,0 0 1,1-1 0,0 0 0,1-2 0,0 0 0,0-1 0,9 1 48,-14-3-273,0-1 0,0 0 0,0 0 0,0-2 1,0 0-1,0 0 0,0-1 0,0-1 0,0 0 0,0 0 1,0-2-1,-1 1 0,1-2 0,-1 0 0,0 0 0,0-1 0,-1-1 1,0 1-1,0-2 0,0 0 0,-1 0 0,0-1 0,-1 0 0,0-1 1,0 0-1,-1 0 0,1-3 273,-7 8-5,0 0 0,-1-1-1,1 1 1,-1-1 0,0 1 0,0-1 0,-1 1-1,0-1 1,0 0 0,0 1 0,-1-1 0,1 1-1,-1-1 1,-1 1 0,1-1 0,-1 1 0,0 0-1,0-1 1,0 1 0,-1 0 0,0 1 0,0-1 0,0 0-1,-1 1 1,1 0 0,-1 0 0,0 0 0,0 0-1,-1 0 1,1 1 0,-1 0 0,1 0 0,-1 0-1,0 0 1,0 1 0,-4-1 5,1 2-448,1 0-1,-1 0 1,0 1-1,0 0 1,1 0 0,-1 1-1,0 0 1,1 0-1,-1 1 1,1 0-1,-1 0 1,-3 3 448,-49 24-6310</inkml:trace>
  <inkml:trace contextRef="#ctx0" brushRef="#br0" timeOffset="8074.645">11990 7594 6054,'-36'-71'8920,"35"69"-8526,-1-1 1,0 1-1,1 0 0,-1 0 1,0 0-1,0-1 0,-1 2 1,1-1-1,0 0 0,-1 0 1,1 1-1,-1-1 0,1 1 1,-1 0-1,0 0 0,0 0 0,1 0 1,-1 0-1,0 1 0,0-1 1,0 1-1,-1 0-394,2 6 2221,59 106 1137,173 250-1090,-184-281-2263,111 169-2721,-82-177-5132,-42-56 1100</inkml:trace>
  <inkml:trace contextRef="#ctx0" brushRef="#br0" timeOffset="8389.051">12510 7535 17457,'0'0'2439,"0"0"118,0 0-357,0 0-1218,0 0-747,0 0-155,12 19 5,82 140-47,-77-128-452,1-1 0,1-1 0,2 0 0,0-2 0,2 0 0,26 21 414,-36-36-226,0 0 0,1-1 0,1-1 0,0-1 0,0 0 0,1-1 0,-1 0 0,2-1 0,-1-1 0,1-1 0,0 0 0,0-1 0,1-1 0,12 1 226,-25-4-5,1 0 1,0 0-1,-1-1 1,1 1-1,-1-1 1,1 0-1,-1-1 1,0 1-1,1-1 1,-1 0-1,0-1 1,0 1-1,0-1 1,-1 0-1,1 0 1,-1 0-1,1-1 1,-1 1-1,0-1 1,-1 0-1,1-1 1,0 1-1,-1 0 1,0-1-1,0 0 1,-1 0-1,1 0 1,-1 0-1,0 0 1,0 0-1,-1-1 1,1-2 4,2-15 585,-1 0 0,-1 0 0,-1 0 1,0 0-1,-2 0 0,-1-1 0,-1 1 1,-1 1-1,-1-1 0,-1 1 1,-6-17-586,-6-8 279,-1 1 0,-3 1 0,-1 0 0,-3 2 0,-1 0 0,-2 2 0,-25-27-279,44 58 17,0 0-1,0 0 0,-1 1 0,0 1 0,0 0 0,-1 0 0,0 1 0,-13-5-16,21 10-31,0 0-1,0 0 1,-1 1-1,1 0 1,-1 0-1,1 0 1,-1 0-1,1 1 1,-1 0-1,1 0 1,-1 0-1,1 0 1,-1 1-1,1-1 1,-1 1-1,1 1 1,-1-1 0,1 1-1,0-1 1,0 1-1,0 0 1,0 1-1,0-1 1,0 1-1,0-1 1,1 1-1,-1 0 1,-1 3 31,-29 57-2314,26 8-3294,12-30-553</inkml:trace>
  <inkml:trace contextRef="#ctx0" brushRef="#br0" timeOffset="8716.649">13357 7144 20628,'-14'-66'3053,"14"64"-2980,-1 1 0,1-1 0,0 1 0,0-1 0,-1 1 0,1-1 0,-1 1 0,1 0 0,-1-1 0,0 1 0,0 0 0,1-1 0,-1 1-1,0 0 1,0 0 0,0 0 0,0 0 0,0 0 0,-1 0 0,1 0 0,0 0 0,0 0 0,-1 0 0,1 1 0,0-1 0,-1 0 0,1 1 0,-1-1 0,1 1 0,-1 0 0,1 0 0,-1-1 0,1 1 0,-1 0 0,1 0 0,-1 0 0,1 0 0,-1 1-1,1-1 1,-1 0 0,1 1 0,-1-1 0,1 1 0,0-1 0,-1 1 0,1 0 0,0-1 0,-1 1 0,1 0 0,0 0 0,0 0 0,0 0 0,0 0 0,0 0 0,0 0 0,0 1 0,0-1 0,0 0 0,0 1 0,0 0-73,-3 6-6,1 1 1,1-1 0,-1 1 0,1 0 0,0 0 0,1-1 0,0 1-1,1 0 1,0 0 0,0 0 0,1 0 0,0 0 0,0 0-1,1 0 1,0 0 0,1-1 0,0 1 0,0-1 0,1 0 0,0 0-1,0 0 1,1 0 0,0-1 0,1 0 0,-1 0 0,1 0 0,1-1-1,0 1 6,9 7-260,0 0 0,1-1 0,0-1 0,1-1 0,0-1 0,1 0 0,0-1 0,1-1 0,0-1-1,0-1 1,1 0 0,-1-2 0,1 0 0,0-2 0,0 0 0,0-1 0,0-1 0,11-2 260,-27 1-141,0 1 0,0-1 1,0 0-1,0 0 0,0-1 1,0 1-1,-1-1 0,1 0 1,0 0-1,-1-1 0,0 1 1,1-1-1,-1 0 0,0-1 0,0 1 1,-1 0-1,1-1 0,-1 0 1,2-2 140,17-61 2043,-19 36-693,-1-1 0,-2 1 0,-1 0 1,-2 0-1,-1 0 0,-7-28-1350,8 46 115,-1 0 0,0 1 0,-1-1 0,0 1 0,0 0 0,-2 0 0,1 1 1,-2 0-1,1 0 0,-1 0 0,-1 1 0,0 1 0,-1-1 0,1 1 0,-2 1 0,1 0 0,-7-4-115,14 11-55,1-1 0,-1 0 1,0 0-1,1 1 0,-1 0 0,0-1 0,0 1 0,0 0 0,0 0 0,0 1 0,-1-1 0,1 1 0,0-1 1,0 1-1,0 0 0,0 0 0,-1 1 0,1-1 0,0 1 0,0-1 0,0 1 0,0 0 0,0 0 0,0 0 1,0 1-1,0-1 0,1 1 0,-1-1 0,0 1 0,1 0 0,-1 0 0,1 0 0,0 0 0,0 1 0,-1-1 1,2 1-1,-1-1 0,0 1 0,0 0 0,1-1 0,-1 1 0,1 0 0,0 0 0,0 0 0,0 0 0,1 0 1,-1 1-1,1-1 0,-1 2 55,1-1-493,-1 1 1,1-1 0,0 1-1,0-1 1,0 1 0,0-1-1,1 1 1,0-1 0,0 1-1,0-1 1,1 0 0,-1 0-1,1 1 1,0-1 0,0 0-1,0-1 1,1 1-1,0 0 1,-1-1 0,1 1-1,0-1 1,2 1 492,27 21-6678</inkml:trace>
  <inkml:trace contextRef="#ctx0" brushRef="#br0" timeOffset="9057.57">14407 6576 11915,'-4'-11'1348,"3"5"-700,0-1 0,-1 1 0,0 0 0,0 0 0,0 0 0,-1 0 0,0 0 1,0 1-1,-1-1 0,1 1 0,-1 0 0,0 0 0,-1 0 0,1 0 0,-1 1 0,0 0 0,0 0 0,0 0 0,0 0 0,-1 1 0,0 0 0,0 0 1,0 1-1,-3-2-648,7 4 53,0 0 1,0 0-1,1 0 1,-1 0 0,0 0-1,0 1 1,0-1-1,0 0 1,0 1-1,0-1 1,1 1 0,-1 0-1,0 0 1,0 0-1,1-1 1,-1 2-1,1-1 1,-1 0 0,1 0-1,-1 0 1,1 1-1,0-1 1,-1 1 0,1-1-1,0 1 1,0-1-1,0 1 1,0 0-1,1-1 1,-1 1 0,0 0-1,1 0 1,-1 0-1,1 0 1,-1-1-1,1 3-53,-5 74 265,5-74-243,2 12-62,0 1-1,1-1 1,1 0 0,1 0 0,0 0-1,1-1 1,0 0 0,2 0-1,-1 0 1,2-1 0,0 0-1,1-1 1,0 0 0,1 0 0,0-1-1,1-1 1,0 0 0,1 0-1,0-2 1,1 1 0,0-2 0,1 0-1,-1 0 1,1-1 0,1-1-1,-1-1 1,1 0 0,0-1-1,0-1 1,1 0 0,2-1 40,-1 0-134,0-1 1,0 0 0,0-1-1,0-1 1,0-1 0,0-1-1,-1 0 1,1-2-1,-1 0 1,1-1 133,-10 4 14,-1-2 1,1 1-1,-1-1 0,0-1 0,0 1 1,0-1-1,0 0 0,-1-1 1,0 1-1,0-1 0,-1 0 0,0-1 1,0 0-1,0 1 0,-1-1 1,0-1-1,0 1 0,0-1 0,-1 1 1,-1-1-1,1 0 0,0-7-14,0-11 302,-1 0 0,-1 0 0,-2 0 0,0 1-1,-2-1 1,0 0 0,-2 1 0,-1-1 0,-1 1-1,-1 1 1,-2-1 0,0 2 0,-10-18-302,16 31 2,0 0 0,-1 1 0,1 0 0,-2-1 0,1 2 0,-2-1 0,1 1 0,-1 0 0,0 0 0,0 1 0,-1 0 0,0 0 0,-1 1 0,1 0 0,-1 0 0,0 1 0,-1 0 0,1 1 0,-1 0 0,0 0 0,0 1 0,0 0 1,-1 1-1,1 0 0,0 1 0,-1 0 0,1 1 0,-1 0 0,-6 1-2,0 7-377,0 1 0,1 1 0,1 0 0,0 1 0,0 1 0,1 0 0,1 1 1,0 0-1,1 1 0,0 1 0,1 0 0,1 0 0,0 1 0,1 1 0,-2 5 377,-28 50-5391,6-6-2633</inkml:trace>
  <inkml:trace contextRef="#ctx0" brushRef="#br0" timeOffset="9326.575">12446 8850 12908,'0'0'3748,"0"0"-1581,0 0-48,22-11-47,218-135-22,1014-667 1723,-983 645-3121,955-593-897,-1197 741-3711,-66 46-2157,-25 19-4126</inkml:trace>
  <inkml:trace contextRef="#ctx0" brushRef="#br0" timeOffset="9619.813">13684 8593 16752,'0'0'3619,"0"0"-1441,0 0-416,0 0 160,88 51-481,-42 8-352,2 5-352,2 5-225,-2 1-351,-3-3-33,-8 0-96,-1-5-32,-8-3-257,-1-6-992,-2-13-1313,-1-4-1250,-2-12-2274,-3-8-7751</inkml:trace>
  <inkml:trace contextRef="#ctx0" brushRef="#br0" timeOffset="9933.572">14244 8458 13261,'-10'-97'3331,"4"71"2703,7 53-3644,6 28-2015,3 1 1,2-2 0,3 1 0,2-2 0,12 24-376,-25-64-72,2 0 0,0 0 1,0-1-1,1 1 0,1-2 1,0 1-1,0-1 0,1 0 1,1-1-1,0 0 0,0-1 1,1 1-1,0-2 0,0 0 0,1 0 1,0-1-1,1-1 0,0 0 1,0-1-1,0 0 0,0-1 1,1 0-1,-1-1 0,1 0 1,0-2-1,0 1 0,0-2 1,7 0 71,-9-1-44,-1-1 1,1-1-1,0 0 1,-1 0 0,0-1-1,0 0 1,0-1 0,0 0-1,-1-1 1,0-1 0,0 1-1,0-1 1,-1-1-1,0 0 1,0 0 0,-1-1-1,0 0 1,0-1 43,-1 0 200,0 0 1,-1 0-1,0-1 1,-1 0-1,0-1 0,0 1 1,-1-1-1,-1 0 1,0 1-1,-1-2 1,0 1-1,-1 0 0,0 0 1,-1 0-1,0-1 1,-1 1-1,-1-8-200,-4-6 376,-2 1 0,0 0-1,-1 0 1,-2 1 0,0 1-1,-2-1 1,-1 2 0,0 0 0,-2 0-1,0 2 1,-1 0 0,-2 1 0,0 0-376,12 12-7,1 0 0,-1 0 1,-1 1-1,1 0 1,-1 1-1,0-1 0,-1 2 1,1-1-1,-1 1 0,0 0 1,0 1-1,0 0 1,0 0-1,-1 1 0,1 0 1,-1 1-1,0 0 1,1 1-1,-1 0 0,0 0 1,1 1-1,-1 0 0,1 1 1,-1 0-1,-6 2 7,3 2-397,2 0 1,-1 0-1,1 1 0,0 1 0,0 0 1,1 0-1,0 1 0,-6 7 397,-37 50-5517,20-12-2971</inkml:trace>
  <inkml:trace contextRef="#ctx0" brushRef="#br0" timeOffset="10274.767">14668 7747 961,'0'-69'13730,"-1"69"-4761,-9 64-6658,-8 465 1549,-5-265-3520,-1 24-1022,18-96-3973,12-166 1713,6-34-1555,12-39-3209,-9 11 1188</inkml:trace>
  <inkml:trace contextRef="#ctx0" brushRef="#br0" timeOffset="10574.384">14745 5757 5061,'0'0'11248,"0"0"-6134,0 0-1681,0 0-706,-6 18-933,-32 122 518,23 33-1803,7 0 1,9 48-510,20-28-2618,-18-181 1606,1 0 0,0 0-1,0 0 1,2 0 0,-1-1 0,2 0-1,-1 0 1,1 0 0,1-1 1012,22 22-7175</inkml:trace>
  <inkml:trace contextRef="#ctx0" brushRef="#br0" timeOffset="15764.44">7833 8213 20115,'0'0'1991,"0"0"-256,0 0 342,0 0-129,0 0-1077,2 14-476,187 685 496,-56-78-2936,37 509 2045,-131-821-521,113 755 434,-113-849 809,32 82-722,-50-224 256,4-1 0,2-1 0,4-2 0,2 0 0,37 54-256,-51-93 14,2-1 1,0 0 0,2-2 0,1 0-1,1-2 1,2-1 0,0-1-1,1-1 1,2-1 0,0-2-1,1-1 1,0-1 0,2-2-1,0-1 1,0-2 0,5 0-15,17 0 20,0-3 0,1-1-1,0-4 1,1-2 0,-1-2 0,0-3 0,0-2 0,0-3 0,35-9-20,44-17 27,-2-5 1,-1-6-1,42-26-27,135-70-400,-6-15 0,27-33 400,-152 87-190,-5-8 0,-5-7 1,-6-8-1,14-22 190,-161 132-43,1 3 10,-1-2-1,0 0 1,-1-1-1,0 0 1,-1-1 0,-1-1-1,-1 0 1,0-1-1,-1 0 1,-1 0-1,6-19 34,-14 33-2,0 1-1,-1-1 0,1 1 1,-1-1-1,0 0 0,0 1 1,0-1-1,0 1 0,-1-1 1,1 0-1,-1 1 0,0 0 1,0-1-1,-1 1 0,1-1 1,0 1-1,-1 0 0,0 0 1,0 0-1,0 0 0,0 0 1,-1 0-1,1 1 0,-1-1 0,1 1 1,-1-1-1,0 1 0,0 0 1,0 0-1,0 1 0,0-1 1,-1 0-1,1 1 3,-121-32-30,117 31 26,-118-13-92,-2 5-1,-97 5 97,298 36 107,95 55 339,301 168 646,-447-241-1095,-1 1 0,0 1 0,-1 1 0,0 1 1,-2 1-1,0 0 0,-1 2 0,-1 0 0,0 1 0,-2 0 1,-1 1-1,0 1 0,-2 0 0,-1 1 0,0 1 0,-2-1 1,3 16 2,-6-8-1194,-1 0 0,-2 1 1,-2 0-1,-1 0 0,-2 18 1194,-12 57-7004</inkml:trace>
  <inkml:trace contextRef="#ctx0" brushRef="#br0" timeOffset="18769.509">19460 8992 8488,'-16'-1'8963,"-50"-2"-5546,67 2-3331,0 0 1,0 0 0,0 0 0,0 1-1,0-1 1,0 0 0,0 0 0,-1 0-1,1 0 1,0 0 0,-1-1 0,1 1-1,-1 0 1,1 0 0,-1 0 0,1 0-1,-1-1 1,0 1 0,0 0 0,0 0-1,1-1 1,-1 1 0,0 0 0,-1 0-1,1-1 1,0 1 0,0 0 0,0 0-1,-1 0 1,1-1 0,-1 1 0,1 0-1,-1 0 1,1 0 0,-1 0 0,0 0-1,1 0 1,-1 0 0,0 0 0,0 0-1,0 0 1,0 0 0,0 0 0,0 1-1,0-1 1,0 0 0,0 1 0,0-1-1,0 1 1,-1-1 0,1 1 0,0-1-1,0 1 1,0 0 0,-1 0 0,1 0-1,0 0 1,0 0 0,-1 0 0,1 0-1,0 0 1,0 0 0,-1 0 0,1 1-1,0-1 1,0 0 0,0 1 0,-1-1-87,34-28 57,1 1 1,2 1-1,0 2 1,2 1-1,0 2 1,19-7-58,-39 20-4,255-114-118,-249 113 15,-41 6 165,-156-21 45,166 22-73,0 0-1,0-1 1,1 0-1,-1 0 1,1-1 0,-1 0-1,1 0 1,0-1-1,1 0 1,-1 0-1,1-1 1,0 0 0,0 0-1,1 0 1,0 0-1,0-1 1,0 0-1,1 0 1,0 0-1,0-2-29,3 8 37,1 0 0,-1-1 0,0 1 0,1 0 0,-1-1 0,1 1 0,-1-1 0,1 1 0,0-1 0,0 1 0,0-1-1,0 1 1,0-1 0,0 1 0,0-1 0,0 1 0,0-1 0,1 1 0,-1-1 0,1 1 0,-1-1 0,1 1 0,-1 0-1,1-1 1,0 1 0,0 0 0,0-1 0,-1 1 0,1 0 0,0 0 0,1 0 0,-1 0 0,0 0 0,0 0-1,0 0 1,1 0 0,-1 1 0,1-2-37,62-7 669,-46 11-634,0 1 0,1 1 0,-2 0 0,1 1 0,0 1 0,-1 1 0,0 0 0,-1 2-1,0-1 1,0 2 0,-1 0 0,0 1 0,0 1 0,-1 0 0,-1 1 0,0 0 0,-1 1 0,-1 1 0,0-1 0,8 16-35,-9-11-35,-1 1 0,-1 0 1,0 0-1,-2 1 0,0 0 0,-1 0 0,-1 0 0,-2 1 0,0-1 1,-1 1-1,-1 0 0,-1-1 0,-1 1 0,0 0 0,-2-1 0,-1 0 1,-6 17 34,9-29-265,-29 90-3453,7-37-4674,5-22-5744</inkml:trace>
  <inkml:trace contextRef="#ctx0" brushRef="#br0" timeOffset="16480.834">13882 10874 15855,'-9'-19'2675,"-32"-62"-72,2 12 2006,32 57-3670,1 4 2793,32 54-2681,133 326 67,-84-180-1136,-49-130-279,-3-1-1901,4-1-1,2-1 1,35 52 2198,7-39-7612,-36-52 1852</inkml:trace>
  <inkml:trace contextRef="#ctx0" brushRef="#br0" timeOffset="16794.484">14377 10668 5445,'-25'-113'7442,"24"111"-7191,1 0 1,0 0-1,-1 0 1,1 0-1,-1 0 1,0 0-1,1 0 1,-1 0-1,0 1 1,0-1-1,0 0 1,-1 0-1,1 1 1,0-1-1,-1 1 1,1-1-1,-1 1 1,1 0-1,-1-1 1,0 1-1,1 0 1,-1 0-1,0 0 1,0 0-1,0 1 1,0-1-1,0 0 1,0 1-252,2 0 63,-7 12 4812,15 23-3787,35 87-599,5-2-1,9 6-488,-43-97-172,1 0 1,2-1-1,0-1 0,2-1 1,1 0-1,1-2 0,1 0 0,1-1 1,1-1-1,1-2 0,1 0 1,3-1 171,-21-14-308,1 0 1,0-1 0,0 0 0,0-1-1,0 0 1,1 0 0,-1-1 0,1-1 0,-1 1-1,1-1 1,0-1 0,0 0 0,-1 0 0,1-1-1,0 0 1,0-1 0,-1 0 0,7-2 307,-7 0-14,1 0 1,-1 0 0,0-1 0,0 0 0,-1-1 0,0 0 0,0 0-1,0-1 1,-1 0 0,1 0 0,4-7 13,-2 1 334,-1-1 0,-1 0 0,0 0 0,-1-1 0,0 0 0,-1-1 0,-1 1 0,0-1 0,-2 0 0,1 0 0,-2 0 0,0-1 0,-1 1 0,-1 0 0,0-1 0,-1 1 0,-1-1 0,-1 1 0,0 0 0,-1-1-334,-2-7 362,-1 0 1,-1 1-1,-1 0 1,-1 0-1,-1 1 1,-1 0-1,-1 1 1,-1 0-1,-1 2 0,0-1 1,-2 2-1,0 0 1,-2 0-363,11 11-3,0 0-1,-1 1 1,1 0-1,-1 1 1,-1 0-1,1 0 1,-1 1 0,1 1-1,-1-1 1,0 1-1,-1 1 1,1 0 0,0 1-1,-1 0 1,1 0-1,-1 1 1,1 0-1,0 1 1,-1 0 0,1 1-1,0 0 1,-1 0-1,1 1 1,1 1 0,-9 3 3,2 1-236,0 1 1,1 0 0,0 1-1,1 1 1,0 0 0,0 1 0,2 0-1,-1 1 1,1 0 0,-2 5 235,8-9-680,0 0 0,0 1 0,1-1 0,0 1 0,1 0 0,0 1-1,0-1 1,1 1 0,0 0 0,1-1 0,1 2 680,-1 36-5872</inkml:trace>
  <inkml:trace contextRef="#ctx0" brushRef="#br0" timeOffset="17122.764">15275 10407 19859,'-13'-89'4265,"12"118"-1633,-1-9-2627,0 8-10,1-1-1,1 1 0,1 0 0,1 0 0,2 0 1,1-1-1,1 0 0,1 0 0,2 0 0,0-1 1,2 0-1,5 7 6,-5-14-226,1-1 0,1-1 0,1 1 0,1-2 1,0 0-1,1-1 0,0-1 0,4 2 226,-9-8-527,0 0 0,0-1 0,1 0 0,-1-1-1,2-1 1,-1 0 0,1 0 0,-1-1 0,1-1 0,0 0 0,1 0 0,-1-2 0,0 0-1,1 0 1,-1-1 0,1-1 0,-1 0 0,0-1 0,0 0 0,0-1 0,3-1 527,72-40 1314,-82 39-954,-1 1 0,1-1 0,-1 0 0,1-1 0,-2 1-1,1-1 1,0 0 0,-1 0 0,0 0 0,-1 0 0,0-1 0,1 0-1,-2 0 1,1 0 0,-1 0 0,0 0 0,-1 0 0,0 0-1,0-2-359,0-6 780,-2 0-1,1-1 1,-2 1 0,0 0-1,-1 0 1,-1 0-1,0 0 1,-4-9-780,-5-6 667,-1 0 0,-2 1 0,-1 1 0,-1 0 0,-17-19-667,22 30 122,-1 0 1,-1 1-1,0 1 0,-1 1 0,0 0 0,-2 1 1,-13-8-123,24 16-110,0 1 1,0 1-1,-1-1 1,1 1-1,-1 0 1,1 1-1,-1 0 1,0 0-1,0 1 1,0 0-1,0 0 1,0 1-1,0 0 1,0 0-1,0 1 1,0 0-1,0 1 1,0 0-1,0 0 1,1 0-1,-1 1 1,0 0 109,-65 54-6043,52-29-59</inkml:trace>
  <inkml:trace contextRef="#ctx0" brushRef="#br0" timeOffset="17677.677">16157 9905 16784,'-43'-95'6054,"35"79"-2020,17 21-1655,21 21-1516,15 20-1004,-2 2 0,-2 2 0,-3 2 1,-2 2-1,-2 0 0,-2 3 0,-3 0 0,10 35 141,-23-43-1719,-32-58 1816,3-6 148,0-1 0,1 0 1,1-1-1,0 0 1,2-1-1,0 0 1,0 0-1,2-1 1,-1-6-246,6 22 22,-11-33 163,0 0 0,3-1 1,1-1-1,2 0 0,1 0 0,2 0 1,2-1-1,1 0 0,2 1 0,4-20-185,-5 51 3,1 0 0,0-1 0,0 1 0,0 0 0,1 0-1,0 0 1,0 1 0,1-1 0,0 0 0,0 1 0,1 0-1,-1 0 1,1 0 0,1 0 0,-1 0 0,1 1 0,0 0-1,0 0 1,1 0 0,-1 1 0,1-1 0,0 1 0,0 1-1,1-1 1,-1 1 0,1 0 0,-1 1 0,1-1 0,0 1-1,0 1 1,0-1 0,3 1-3,-3 1-184,0 0 1,0 0-1,0 0 0,0 1 0,0 0 1,0 1-1,0-1 0,0 2 0,0-1 1,0 1-1,-1-1 0,1 2 0,-1-1 1,0 1-1,1 1 184,47 53-9362,-41-33 2080</inkml:trace>
  <inkml:trace contextRef="#ctx0" brushRef="#br0" timeOffset="17942.748">16254 10238 20275,'0'0'3171,"0"0"-1729,0 0-129,98-88-673,-39 42-351,6-3 63,2 1 64,2 3-287,-4 2-129,-7 7-33,-8 8-799,-5 9-1507,-9 5-1824,-4 14-1859,-15 1-5445</inkml:trace>
  <inkml:trace contextRef="#ctx0" brushRef="#br0" timeOffset="18144.691">15388 11745 11371,'0'0'4815,"0"0"-1745,0 0-481,0 0-337,14-1-404,1-2-1523,-1 1 0,0-2 0,0 0 0,-1-1 0,1 0 0,-1-1 0,0 0 0,-1-1 0,3-2-325,909-552 1585,-387 294-1316,-219 116-671,-235 106-14,-105 44-1586,-62 38-4105,24-4 357</inkml:trace>
  <inkml:trace contextRef="#ctx0" brushRef="#br0" timeOffset="26528.201">9471 13454 18353,'0'0'764,"0"0"197,0 0 304,0 0-315,12 13-277,0 1-452,-1 1-1,0 0 1,-1 1 0,0 0 0,-1 0 0,-1 1 0,-1 0 0,2 8-221,474 1427 1633,-411-1235-1662,10-4 0,87 157 29,-157-343 68,1-1 1,1-1 0,1 0 0,2-1 0,0 0 0,1-2 0,2 0-1,0-1 1,1-1 0,1-1 0,1 0 0,1-2 0,0-1 0,1-1 0,1-1-1,0-2 1,1 0 0,0-1 0,0-2 0,9 1-69,7-5 51,0-2-1,0-2 1,0-1 0,0-3-1,0-1 1,0-2 0,-1-2 0,32-11-51,57-21 74,-1-7 1,7-9-75,208-100 18,-9-15 0,-6-15-1,188-148-17,-355 226-211,-5-8-1,-5-6 0,102-109 212,-242 220 1,-1-2 1,0 1-1,0-2 0,-1 0 0,-1 0 1,0-1-1,-1 0 0,-1-1 0,0 1 0,-1-2 1,-1 1-1,-1-1 0,3-14-1,-7 26 3,-1 0 0,0 0 0,-1 0 0,1 1 0,-1-1 0,0 0 0,0 0 0,-1 0 1,0 0-1,1 1 0,-1-1 0,-1 1 0,1 0 0,-1-1 0,1 1 0,-1 0 0,-1 0 0,1 1 0,0-1 0,-1 1 0,0-1 0,0 1 0,0 0 0,0 1 0,0-1 0,0 1 0,-2-1-3,-131-47 20,109 42-11,-1 2 1,0 1 0,0 1 0,0 1 0,-1 2-1,-27 2-9,55-1 6,0-1 0,0 1 0,0 0-1,0 0 1,0 0 0,0 0 0,0 1-1,0-1 1,0 0 0,1 1-1,-1 0 1,0-1 0,0 1 0,0 0-1,0 0 1,1 0 0,-1 0 0,0 0-1,1 0 1,-1 1 0,1-1 0,-1 0-1,1 1 1,0-1 0,0 1 0,0 0-1,-1-1 1,1 1 0,1 0 0,-1 0-1,0 0 1,0-1 0,1 1 0,-1 0-1,1 0 1,-1 0 0,1 0 0,0 0-1,0 0 1,0 0 0,0 0-1,0 0 1,1 0 0,-1 0 0,0 0-1,1 0 1,0 0 0,-1 0 0,1-1-1,0 1 1,0 0 0,0 0 0,0 0-6,14 17 35,1-1 0,1-1 1,0 0-1,1-1 0,0-1 0,2-1 1,-1-1-1,12 6-35,-14-8 27,170 99 606,-118-73-684,-3 3 0,-1 3 1,22 20 50,-84-60-99,136 121-2879,-63-28-4360,-54-59 515</inkml:trace>
  <inkml:trace contextRef="#ctx0" brushRef="#br0" timeOffset="26906.752">15089 13346 19314,'-72'-162'6956,"56"128"-3929,35 45-1484,137 179-417,-88-100-979,-5 3 0,49 96-147,33 47-3450,-22-102-5672,-82-104 2983</inkml:trace>
  <inkml:trace contextRef="#ctx0" brushRef="#br0" timeOffset="27228.763">15750 13285 7015,'-29'-124'2984,"28"119"-2402,0-1 0,0 0 0,-1 0 1,0 1-1,0-1 0,-1 1 0,1 0 1,-1-1-1,0 1 0,-1 0 0,1 1 0,-1-1 1,0 1-1,0-1 0,0 1 0,-1 0-582,0 8 4276,87 167-1055,-51-123-3167,2-2 1,2-2-1,2-1 0,9 5-54,-27-29-282,1 0-1,1-1 0,0-1 1,1-1-1,1-1 0,22 10 283,-35-20-254,0-1 0,0 0-1,0-1 1,0 0 0,0 0-1,1-1 1,-1-1-1,1 1 1,-1-2 0,1 1-1,-1-2 1,1 1 0,-1-1-1,1-1 1,-1 0 0,1-1-1,-1 0 1,0 0-1,0-1 255,4-2 28,1-1 0,-2-1 0,1 0-1,-1-1 1,-1 0 0,1-1 0,-2-1-1,1 1 1,-2-2 0,1 0 0,-1 0-1,-1-1 1,6-11-28,-7 10 312,-1-1-1,0-1 0,-2 1 1,1-1-1,-2 0 1,0 0-1,-1 0 1,-1-1-1,0 1 1,-1-1-1,-1 1 0,-1-1 1,0-3-312,-5-15 510,-1 0 0,-2 0-1,-2 1 1,0 0 0,-3 1 0,0 0 0,-2 1-1,-2 1 1,-1 1 0,-14-18-510,28 39 8,0-1 1,-1 1-1,0 0 1,-1 0-1,0 1 0,0 0 1,-1 0-1,0 1 1,0 0-1,0 0 0,-1 0 1,0 2-1,-1-1 0,1 1 1,-1 0-1,0 1 1,0 0-1,-1 1 0,1 0 1,-1 0-1,0 1 1,1 1-1,-1 0 0,0 0 1,0 1-1,0 1 1,0-1-1,-9 3-8,9 2-222,0 1 1,1 0-1,-1 0 0,1 1 1,0 0-1,1 1 0,0 0 1,0 0-1,0 1 0,1 1 1,1-1-1,-1 1 0,2 0 1,-1 1-1,2 0 0,-4 6 222,4-6-911,0 1 0,1 0 0,1 0 0,-1 0 0,2 0 0,0 0 0,0 1 0,1-1 0,1 1 0,0 2 911,5 28-7335</inkml:trace>
  <inkml:trace contextRef="#ctx0" brushRef="#br0" timeOffset="27572.889">16681 12670 18353,'-18'-102'4837,"18"102"-4761,0 0 0,0 1 0,0-1 0,0 0 0,0 0 0,0 1 0,0-1 0,0 0 0,0 1-1,0-1 1,0 0 0,0 0 0,0 1 0,0-1 0,0 0 0,0 1 0,0-1 0,-1 0 0,1 0 0,0 1 0,0-1 0,0 0 0,-1 0 0,1 0 0,0 1 0,0-1 0,0 0 0,-1 0 0,1 0 0,0 1 0,0-1-1,-1 0 1,1 0 0,0 0 0,-1 0 0,1 0 0,0 0 0,0 0 0,-1 0 0,1 0 0,0 0 0,-1 0 0,1 0 0,0 0 0,-1 0 0,1 0 0,0 0 0,0 0 0,-1 0 0,1 0 0,0 0 0,-1 0 0,1-1-76,-6 35-97,6-34 102,-5 19-41,1 0-1,1 1 0,1 0 0,1-1 0,1 1 1,0 0-1,2 0 0,0-1 0,1 1 1,1-1-1,1 0 0,0 0 0,2 0 0,0 0 1,1-1-1,1-1 0,0 1 0,10 10 37,-12-18-239,1 0-1,0-1 1,1 0 0,0 0-1,0-1 1,1 0-1,0-1 1,0 0-1,1-1 1,0 0-1,0 0 1,0-1-1,1-1 1,0 0-1,0-1 1,0 0-1,0 0 1,0-1 0,0-1-1,1 0 1,-1-1-1,1 0 1,-1-1-1,0-1 1,1 0-1,-1 0 1,0-1-1,3-2 240,-5 1-68,0-1 1,0 0-1,0 0 0,-1-1 0,0-1 0,0 1 0,-1-2 0,0 1 0,0-1 1,0 0-1,-1-1 0,5-7 68,-6 5 471,0 0 0,0 0 0,-2 0 0,1 0 0,-1-1 0,-1 0 0,0 1 0,-1-1 0,0 0 0,-1-1 0,0-8-471,-1-5 886,-1 1 1,-1 0-1,-1 0 0,-1 1 1,-1-1-1,-6-13-886,4 15 262,-2 1 1,-1 0 0,0 0-1,-2 1 1,0 0-1,-2 1 1,0 0 0,-1 1-1,-1 1 1,-13-12-263,25 25-51,0 0 1,-1 0-1,1 1 1,-1-1 0,0 1-1,0 0 1,0 1-1,0-1 1,-1 1 0,1 0-1,-1 1 1,0-1-1,0 1 1,0 0 0,0 0-1,0 1 1,0 0-1,0 0 1,-1 0 0,1 1-1,0 0 1,-1 0-1,1 1 1,0 0 0,-1 0-1,1 0 1,0 1-1,0 0 1,0 0 0,0 0-1,1 1 1,-1 0-1,0 0 1,-1 2 50,-23 50-3956,25-15-1457,7-12-774</inkml:trace>
  <inkml:trace contextRef="#ctx0" brushRef="#br0" timeOffset="27920.572">17333 12215 16207,'0'-17'3059,"0"-76"1233,14 108-1500,15 137-2357,-23-108-389,3 1 0,1-1 0,2-1 1,8 17-47,-16-50-48,0-1 1,0 0-1,1 1 1,0-2 0,0 1-1,1 0 1,1-1 0,-1 0-1,1-1 1,0 0 0,1 0-1,0 0 1,0-1 0,0 0-1,1-1 1,0 1 0,0-2-1,0 1 1,1-1 0,0-1-1,-1 0 1,1 0 0,0-1-1,0 0 1,1-1 0,-1 0-1,0 0 1,0-1 0,1-1-1,-1 0 1,0 0 0,0-1-1,0 0 1,0-1 0,0 0-1,-1 0 1,1-1 0,1-2 46,-2 0 111,1-1 0,-2 0 0,1 0 0,-1-1-1,0-1 1,-1 1 0,0-1 0,0 0-1,-1-1 1,0 1 0,-1-1 0,0-1-1,0 1 1,-1 0 0,-1-1 0,0 0-1,0 0 1,-1 0 0,0 0 0,-1-1 0,0-4-110,0-7 395,-1 0 1,-1 0 0,-1 0-1,-2 0 1,0 1 0,-1-1-1,-1 1 1,-1 0 0,-1 0-1,-2-3-395,6 15 0,-1-1-1,0 1 1,0 0-1,-1 0 0,0 1 1,0-1-1,-1 1 1,-1 1-1,0-1 0,0 1 1,0 1-1,-1 0 0,0 0 1,0 0-1,-1 1 1,0 1-1,0 0 0,0 0 1,-1 1-1,0 0 1,1 1-1,-1 0 0,0 0 1,-1 2-1,1-1 1,0 1-1,-1 1 0,1 0 1,0 1-1,-1 0 1,1 0-1,0 1 0,0 1 1,0 0-1,-4 2 1,-54 44-3746,30-8-3884,17-13-2892</inkml:trace>
  <inkml:trace contextRef="#ctx0" brushRef="#br0" timeOffset="28545.749">18216 11632 7527,'-38'-81'7725,"36"77"-7208,0 1 1,0-1-1,0 1 1,0-1-1,-1 1 1,0 0-1,0 0 1,1 0 0,-2 1-1,1-1 1,0 1-1,0-1 1,-1 1-1,0 0 1,1 0-1,-1 1 1,0-1-1,-3 0-517,3 8 3059,15 28-1863,119 176 352,-30-58-1484,-75-108-60,3 2-249,-3 1 0,-1 1-1,-3 0 1,0 8 245,-20-56-13,0 1 0,0-1-1,-1 1 1,1 0 0,0-1-1,-1 1 1,1 0 0,-1 0-1,1-1 1,-1 1 0,1 0 0,-1 0-1,1 0 1,-1 0 0,0 0-1,1 0 1,-1 0 0,0-1-1,0 1 1,0 0 0,0 0 0,0 0-1,0 0 1,0 0 0,0 0-1,0 0 1,0 0 0,0 0-1,-1 0 1,1 0 0,0 0 0,-1 0-1,1 0 1,-1-1 0,1 1-1,-1 0 1,1 0 0,-1 0-1,0-1 1,1 1 0,-1 0 0,0-1-1,1 1 1,-1-1 0,0 1-1,0-1 1,0 1 0,0-1-1,1 1 1,-1-1 0,0 0 0,0 1-1,0-1 1,0 0 0,0 0-1,0 0 1,0 0 0,0 0-1,0 0 14,-9-6 152,1-1-1,0-1 0,1 0 0,-1 0 1,2-1-1,-1 1 0,1-2 1,0 1-1,-3-7-151,-11-24 126,1 0 0,2-2-1,2 0 1,1-1 0,3 0 0,1-1 0,3 0 0,1-1 0,2 0 0,2 0 0,3 0 0,2-29-126,-3 50 1,0-1 1,1 1-1,2-1 1,1 1-1,0 0 1,2 0-1,1 0 1,0 0-1,2 1 1,1 0-1,1 1 1,0 0-1,2 0 1,6-7-2,-14 24-101,0 1 0,1 0 1,0-1-1,-1 1 0,1 1 0,1-1 0,-1 1 1,0 0-1,1 0 0,0 1 0,0-1 0,0 1 1,-1 1-1,2-1 0,-1 1 0,0 0 1,0 0-1,0 1 0,1 0 0,-1 0 0,0 0 1,0 1-1,0 0 0,1 0 0,-1 0 1,0 1-1,0 0 0,-1 0 0,1 1 0,0 0 1,-1 0-1,1 0 0,2 2 101,52 52-5387,-31-11-2161,-14-7-4106</inkml:trace>
  <inkml:trace contextRef="#ctx0" brushRef="#br0" timeOffset="28829.375">18257 11919 18385,'0'0'3524,"0"0"-1763,0 0 1,79-111-769,-35 71-481,8-1-95,0 2-97,2 2-256,-2 5-32,-7 10-32,-3 7-480,-3 7-833,-7 8-1122,-5 0-1024,-2 7-1986,-5 6-4645</inkml:trace>
  <inkml:trace contextRef="#ctx0" brushRef="#br0" timeOffset="29150.633">19118 10925 18770,'-5'-12'333,"0"-3"214,0-1 0,-2 1 0,1 0 0,-2 0 0,0 1 0,-1 0 0,0 1 0,-1 0 0,-1 0 0,-6-6-547,-1 3 358,-1 1 1,0 1 0,-2 0-1,1 1 1,-2 1 0,1 1-1,-2 2 1,1 0 0,-1 1-1,-7-1-358,-4 2 8,0 1 1,0 1-1,0 2 0,0 2 1,0 1-1,-1 1 0,1 2 1,0 1-1,0 2 0,1 2 1,-3 1-9,-82 34-93,1 4 1,3 6 0,2 4 0,3 6-1,3 4 1,2 4 0,-35 37 92,-60 52-125,7 8 0,7 9 0,8 8 0,9 7-1,8 7 1,9 7 0,-73 139 125,144-212 21,5 4-1,7 3 0,6 3 0,6 2 1,-36 150-21,79-241 44,3 2 1,2-1 0,2 1-1,3 0 1,2 15-45,2-48 6,1 1 0,1-1-1,0 0 1,2 0 0,1 0 0,1-1 0,0 0 0,2 0-1,1-1 1,0 0 0,2 0 0,0-1 0,12 13-6,-7-14-6,1-1 1,2 0 0,-1-1 0,2-2 0,0 0 0,1-1-1,0-1 1,1-1 0,1-1 0,0-1 0,0-1-1,1-1 1,0-2 0,0 0 0,17 1 5,18 0 2,1-1 0,0-4 1,0-2-1,0-3 0,-1-3 1,10-3-3,49-16 183,-1-4 0,-1-6 0,-3-5 0,-1-5 0,-2-4 0,-2-6 0,37-28-183,26-20 489,-4-8 0,-5-7 0,-5-7 0,-6-6 0,-6-7 1,-6-7-1,-7-5 0,14-32-489,-70 78 55,-6-3-1,-4-3 1,-5-3 0,-4-3-1,15-55-54,-47 102 24,-3-1-1,-3-1 1,-4 0-1,-2-2 0,-4 1 1,-2-2-1,-4 1 0,-3-1 1,-4 1-1,-4-16-23,2 46-3,-1 0 1,-3 0-1,-1 1 1,-3 1-1,-1 0 1,-1 0-1,-3 2 1,-1 0-1,-2 1 0,-2 1 1,-1 1-1,-2 1 1,-1 1-1,-1 2 1,-2 1-1,-2 1 1,0 1-1,-2 2 0,-1 2 1,-1 1-1,-1 1 1,-1 2-1,-34-12 3,25 19-96,0 2-1,0 1 0,-1 3 1,0 3-1,-1 1 1,0 2-1,1 3 0,-1 1 1,1 3-1,-47 10 97,-2 7-743,2 3-1,1 4 1,1 5 0,-83 42 743,-78 54-4063,-4 7-3507</inkml:trace>
  <inkml:trace contextRef="#ctx0" brushRef="#br1" timeOffset="31424.772">17801 13467 21012,'0'0'2605,"0"0"-1425,0 0-43,16 2 213,-7-1-1163,-4-2-116,0 2 1,0-1 0,0 0 0,0 1-1,0 0 1,0 0 0,0 1 0,-1-1-1,1 1 1,0 0 0,-1 0 0,0 0-1,1 1 1,-1 0 0,0 0 0,0 0-1,0 0 1,-1 1 0,1-1 0,-1 1-1,0 0 1,0 0 0,2 4-72,24 56 215,-4 1 1,-2 1 0,-4 2-1,-2 0 1,0 23-216,-12-70 32,30 159-71,-7 2 0,-8 1 0,-8 14 39,10 102 59,-22-293-56,0 1 0,1-1 1,0 0-1,1 0 0,-1 0 1,1 0-1,0 0 0,0 0 1,1 0-1,0 0 1,0-1-1,0 0 0,1 1 1,0-1-1,0 0 0,0-1 1,0 1-1,1-1 0,-1 0 1,1 0-1,1 0 0,-1-1 1,0 0-1,1 0 1,0 0-1,-1 0 0,2-1-3,10-1 3,1 0 0,0-1 0,-1-1 0,1-1 0,0 0 0,-1-2-1,0 0 1,0 0 0,0-2 0,0 0 0,-1-1 0,0-1 0,4-2-3,163-87 10,-3-7 1,-6-8 0,-4-7-1,40-46-10,-209 164 1,116-88-46,-4-5 1,-4-5-1,67-81 45,-109 71 62,-65 107-59,-1-1 1,0 0 0,0-1 0,0 1 0,-1 0-1,1 0 1,-1 0 0,1 0 0,-1-1-1,0 1 1,0 0 0,-1 0 0,1-1-1,-1 1 1,1 0 0,-1 0 0,0 0 0,0 0-1,-1 0 1,1 0 0,0 0 0,-1 0-1,0 1 1,0-1 0,0 0 0,0 1-1,0 0 1,0-1 0,-1 1 0,1 0 0,-1 0-1,1 0 1,-1 1 0,0-1 0,0 1-1,-2-2-3,-20-6 15,0 1 0,0 2 0,-1 0 0,0 1 0,0 2 0,-1 1 0,1 0 0,0 3 0,-1 0 0,-2 1-15,14-1 48,0 0 1,0 1 0,0 0-1,0 2 1,1-1-1,-1 2 1,1 0 0,0 0-1,0 2 1,-2 1-49,15-7 14,0-1 1,1 1-1,-1 0 1,0-1-1,0 1 1,1 0-1,-1 0 1,0-1-1,1 1 1,-1 0-1,1 0 1,-1 0-1,1 0 1,0 0 0,-1 0-1,1 0 1,0 0-1,-1 0 1,1 0-1,0 0 1,0 0-1,0 0 1,0 0-1,0 0 1,0 0-1,1 0 1,-1 0-1,0 0 1,0 0-1,1 0 1,-1 0-1,0 0 1,1 0-1,-1 0 1,1 0-1,-1 0 1,1 0 0,0 0-1,-1-1 1,1 1-1,0 0 1,0 0-1,0-1 1,0 1-15,40 31 14,-36-29 0,167 85-15,-140-75 9,0 1-1,-1 2 1,0 1-1,-1 1 1,-2 2-1,0 1 0,0 1 1,2 5-8,-24-20-151,1 1 0,-1 0 0,-1 1 0,1-1 0,-2 1 0,1 0 0,-1 0 0,0 0 0,-1 1 0,0-1 0,-1 1 0,0 0 0,1 7 151,-11 79-9397,1-69 1864</inkml:trace>
  <inkml:trace contextRef="#ctx0" brushRef="#br1" timeOffset="45381.522">68 11323 16464,'-7'-16'3176,"-25"-48"-1916,12 36-617,12 24 2595,18 22-633,218 229-2295,-47-68-4681,-54-70-6371,-86-79 3092</inkml:trace>
  <inkml:trace contextRef="#ctx0" brushRef="#br1" timeOffset="45675.15">184 11240 13261,'-55'-148'3208,"46"73"-245,11 73-2910,0 1 1,1 0-1,-1 0 1,1 0 0,-1 0-1,1 0 1,-1 0-1,1 1 1,0-1 0,-1 1-1,1 0 1,-1 0-1,1 0 1,0 0-1,-1 0 1,1 0 0,0 1-1,-1-1 1,1 1-1,-1 0 1,1 0 0,-1 0-1,1 0 1,-1 0-1,1 1 1,-1-1-1,0 1-53,222 76 310,-65-66-6193,-119-19 2354,-4-8-944</inkml:trace>
  <inkml:trace contextRef="#ctx0" brushRef="#br1" timeOffset="45938.262">721 10768 9033,'-1'-12'722,"0"1"1,0 0 0,-1-1 0,0 1 0,-1 0 0,-1 0 0,0 0 0,0 0 0,-1 1 0,0 0 0,-1 0 0,0 0 0,0 1 0,-1-1-1,-1 2 1,1-1 0,-1 1 0,-1 0 0,-7-6-723,13 13 59,1 0 0,-1 0 1,1 1-1,-1-1 0,1 0 0,-1 1 0,0 0 0,1 0 0,-1-1 0,0 2 1,1-1-1,-1 0 0,1 0 0,-1 1 0,0-1 0,1 1 0,-1 0 0,1 0 1,0 0-1,-1 0 0,1 0 0,0 1 0,-1-1 0,1 1 0,0-1 1,0 1-1,0 0 0,0 0 0,1 0 0,-1 0 0,0 0 0,0 1-59,-40 78 51,42-79-40,-9 24 39,0 0 0,3 1 0,0 0 0,1 1 0,2-1 0,1 1 0,1 0 0,1-1 0,2 1 1,0 0-1,2-1 0,2 0 0,0 0 0,1 0 0,2-1 0,5 11-50,-14-36-17,0 1 1,0-1 0,0 0-1,0 0 1,0 0 0,0 1-1,0-1 1,0 0 0,1 0-1,-1 0 1,0 0 0,1 1-1,-1-1 1,1 0-1,0 0 1,-1 0 0,1 0-1,0 0 1,-1 0 0,1 0-1,0 0 1,0-1 0,0 1-1,0 0 1,0 0 0,0-1-1,0 1 1,0-1 0,0 1-1,0-1 1,0 1-1,0-1 1,1 1 0,-1-1-1,0 0 1,0 0 0,0 0-1,0 0 1,1 0 0,-1 0-1,0 0 1,0 0 0,1 0-1,-1 0 1,0-1-1,0 1 1,0 0 0,0-1-1,0 1 1,0-1 0,1 1-1,-1-1 1,0 0 0,0 1-1,-1-1 1,1 0 0,0 0-1,0 0 1,0 0 0,0 0-1,-1 0 1,1 0-1,0 0 18,9-134-307,-11 102 302,-25-286 2689,25 318-2655,1-1 1,0 0-1,0 1 0,0-1 0,0 0 1,0 1-1,0-1 0,0 0 0,1 1 1,-1-1-1,1 1 0,-1-1 0,1 0 1,-1 1-1,1-1 0,0 1 0,0 0 1,0-1-1,0 1 0,0 0 0,0-1 1,0 1-1,0 0 0,1 0 0,-1 0 1,0 0-1,1 0 0,-1 0 0,1 0 1,-1 1-1,1-1 0,-1 0 0,1 1 1,-1-1-1,1 1 0,0 0 0,-1-1 1,1 1-1,0 0 0,-1 0 0,1 0 1,0 0-1,-1 1 0,1-1 0,0 0 1,-1 1-1,1-1 0,-1 1 0,1-1 1,0 1-1,-1 0 0,0-1 0,1 1 1,-1 0-1,1 0 0,-1 0 0,0 0 1,0 1-1,1-1 0,0 1-30,20 24 35,0 0 0,-1 2-1,-2 0 1,-1 1 0,-1 2-35,28 42-78,105 122-3113,-28-89-6820,-81-79 1673</inkml:trace>
  <inkml:trace contextRef="#ctx0" brushRef="#br1" timeOffset="46219.57">1083 10533 10122,'-32'-105'5301,"30"100"-4877,0 0 1,0 1 0,-1-1 0,1 1 0,-1-1-1,0 1 1,0 0 0,-1 0 0,1 0-1,-1 1 1,0-1 0,0 1 0,0 0 0,0 0-1,0 0 1,-1 0 0,0 1 0,1 0-1,-1 0 1,0 0 0,-2 0-425,5 2 119,0-1 0,0 1 0,0 0-1,0 0 1,0 0 0,0 0 0,0 0 0,0 0 0,0 1 0,0-1 0,1 1-1,-1-1 1,0 1 0,0 0 0,0 0 0,0 0 0,1 0 0,-1 0-1,1 0 1,-1 0 0,0 0 0,1 1 0,0-1 0,-1 1 0,1-1 0,0 1-1,0-1 1,0 1 0,0 0 0,0-1 0,0 1 0,0 0 0,1 0-1,-1 0 1,1 0 0,-1 1-119,-12 75 259,11-31-233,2 0 0,2 1 0,2-1 0,3 0 0,1-1 0,2 0 0,2 0 0,3-1 1,12 26-27,-20-55-120,0-1 0,2 0 0,0-1 0,0 1 1,2-2-1,-1 1 0,2-2 0,0 1 0,0-1 1,3 0 119,-8-6-287,-1-1 0,1-1 0,-1 0 1,1 0-1,1 0 0,-1 0 1,0-1-1,1-1 0,0 1 0,0-1 1,-1 0-1,1-1 0,0 0 1,0 0-1,1-1 0,-1 0 0,0 0 1,0-1-1,0 0 0,0-1 1,0 1-1,2-2 287,-3 0-122,0 0-1,0 0 1,-1 0 0,0-1 0,1 0 0,-1 0 0,-1 0-1,1-1 1,-1 0 0,1 0 0,-2 0 0,1-1 0,0 0-1,-1 0 1,0 0 0,0 0 0,-1 0 0,0-1 0,0 0-1,-1 0 1,1 0 0,-1 0 0,-1 0 0,0 0 0,0 0-1,0-2 123,1-11 432,-2-1 0,0 1 0,-1-1-1,-1 1 1,-1 0 0,-1-1 0,-1 2-1,-6-17-431,-3-8 1204,-3 1 0,-2 0 0,-1 2 0,-2 0-1,-2 1 1,-13-15-1204,-1 26 1137,35 80-469,7-35-682,0-1 1,2 1-1,-1-1 1,2 0 0,0-1-1,1 0 1,0 0 0,1 0-1,1-1 1,0-1 0,1 1-1,0-2 1,0 0-1,2 0 1,9 6 13,54 33-3056,3-15-4007,-45-26 1522</inkml:trace>
  <inkml:trace contextRef="#ctx0" brushRef="#br1" timeOffset="46423.195">1454 10201 17617,'-52'-129'4767,"32"91"198,40 35-2136,380 164-2931,-253-131-4634,-50-35-4856,-71-6 4254,-7-2-299</inkml:trace>
  <inkml:trace contextRef="#ctx0" brushRef="#br1" timeOffset="46689.11">2093 10101 416,'-8'-13'5974,"-142"-196"9022,144 203-14610,-1-4 271,-2 0 0,0 1 0,0 0 0,0 1 0,-1 0-1,0 1 1,-1-1 0,0 2 0,0 0 0,0 0 0,-1 1 0,0 0-1,-6-1-656,16 6 45,0 0-1,-1 0 0,1 0 0,-1 0 0,1 1 1,0-1-1,-1 1 0,1-1 0,0 1 0,0 0 1,-1 0-1,1 0 0,0 0 0,0 0 1,0 0-1,0 1 0,0-1 0,0 1 0,0-1 1,1 1-1,-1 0 0,1 0 0,-1 0 1,1 0-1,0 0 0,-1 0 0,1 0 0,0 0 1,0 0-1,0 1 0,1-1 0,-1 0 0,1 0 1,-1 1-1,1 0-44,-10 90 907,10-90-906,5 86-514,4 0-1,4 0 1,4-1-1,4 0 1,5 3 513,14 67-1955,-18-59-5711,-3-9-6699</inkml:trace>
  <inkml:trace contextRef="#ctx0" brushRef="#br1" timeOffset="47094.127">913 12753 14798,'0'0'5360,"0"0"-2355,0 0-448,0 0-138,0 0-802,0 0-635,0 0-432,8 14-251,182 251-48,-154-216-1757,2-2-1,3-1 1,1-2-1,2-1 1,26 16 1506,-63-55-5924,-13-15 3939,-25-27 2928,19 24-1424,-100-121 529,62 81 824,2-2 1,3-3-1,2-1 1,3-2-1,3-2 0,3-1 1,-12-35-873,43 94 23,0 0-1,0 0 1,1 0 0,0 0 0,0 0 0,0 0-1,1-1 1,0 1 0,0 0 0,1-1 0,0 1-1,0-1 1,0 1 0,1-1 0,0 1 0,0 0 0,0-1-1,1 1 1,0 0 0,0 0 0,1 0 0,0 0-1,0 1 1,0-1 0,0 1 0,1-1 0,0 1-1,0 0 1,1 1 0,0-1 0,-1 1 0,1 0-1,2-1-22,81-25-1964,-27 26-4474,-29 4-2360</inkml:trace>
  <inkml:trace contextRef="#ctx0" brushRef="#br1" timeOffset="47311.306">1031 12973 20403,'0'0'2018,"0"0"-1089,0 0 192,0 0-576,0 0-513,0 0 64,61-100 128,-24 53-224,4 1-64,-4-1-224,5 3-769,-6 4-609,-2 2-672,-4 7-1025,-10 4-609,-8 8-1794</inkml:trace>
  <inkml:trace contextRef="#ctx0" brushRef="#br1" timeOffset="47609.15">1384 12488 10794,'0'0'4223,"0"0"-1015,0 0-677,0 0-439,0 0-474,0 0-417,2 15-347,0-1-685,-2-8-127,1 0-1,-1 0 1,2 0 0,-1 0-1,1 0 1,-1 0-1,2-1 1,-1 1 0,1 0-1,0-1 1,0 0-1,0 0 1,4 5-42,18 21 97,-12-12-448,1-1 0,0 0 0,1-1 1,1-1-1,1-1 0,0 0 0,1-1 0,0-1 1,2 0-1,15 7 351,-26-15-189,1 0 1,0 0-1,1-1 0,-1-1 1,1 1-1,0-2 1,-1 1-1,1-2 0,0 1 1,0-2-1,0 1 0,0-1 1,0-1-1,0 0 1,0-1-1,0 0 0,0 0 1,0-1-1,-1-1 0,1 0 1,-1 0-1,0-1 1,-1 0-1,1-1 0,-1 0 1,0 0-1,2-3 189,-5 3 15,0 0 0,0-1 0,-1 0 0,0-1 0,0 1 0,0-1 0,-1 0 0,0 0 1,-1 0-1,3-8-15,-3 4 465,-1 0 0,0 0 0,-1 0 1,0 0-1,-1-1 0,0 1 1,-1 0-1,-1 0 0,1 0 1,-2 0-1,-2-9-465,-4-5 852,-1 1 0,-1-1 0,0 2 1,-2 0-1,-1 0 0,-1 1 0,-1 1 0,-14-15-852,16 22 139,0 0 0,-1 1 0,0 0 0,-1 1 0,-1 1 0,0 0 0,0 1 0,-15-5-139,26 12 0,-1 1 0,0 1 1,0-1-1,-1 1 0,1 1 1,0-1-1,0 1 1,-1 0-1,1 1 0,-1 0 1,1 0-1,-1 0 1,1 1-1,-1 0 0,1 1 1,0 0-1,0 0 1,0 0-1,0 1 0,0 0 1,0 0-1,1 1 0,-1 0 1,1 0-1,-3 3 0,2-1-233,-1 1 0,2 0 0,-1 0 0,1 0 0,0 1 0,0 0 0,1 0 0,0 1 0,1-1 0,0 1 0,-3 8 233,2 65-8631,17-51 1376</inkml:trace>
  <inkml:trace contextRef="#ctx0" brushRef="#br1" timeOffset="47811.442">1789 11856 18930,'-48'-151'7031,"14"92"-2248,48 78-3662,195 225-929,-157-180-558,63 75-1811,-31-55-2770,-12-35-3140,-43-36 768</inkml:trace>
  <inkml:trace contextRef="#ctx0" brushRef="#br1" timeOffset="48237.847">2404 11435 18033,'-4'-18'609,"-21"-64"2697,-12 34 1748,35 47-4927,1-1 1,-1 1 0,0 0 0,1 0 0,-1 0 0,0 0 0,0 0 0,1 0 0,-1 0 0,0 1-1,0-1 1,0 0 0,0 1 0,0 0 0,0-1 0,0 1 0,0 0 0,0 0 0,0 0 0,0 1-1,0-1 1,0 0 0,0 1 0,0-1 0,0 1 0,0 0-128,-2 1 49,1 1-1,-1-1 1,1 1 0,0 0-1,0 0 1,0 0 0,0 1 0,0-1-1,1 1 1,0 0 0,0-1-1,0 1 1,0 0 0,0 0-1,1 0 1,-1 1 0,1 1-49,-6 24-20,2 0 0,0 1 0,3 0 0,0 0 0,2 0 0,1 0 1,2 0-1,0 0 0,3-1 0,0 1 0,5 8 20,-4-15-271,2-1 0,0 0-1,1-1 1,2 0 0,0 0 0,1-1-1,6 6 272,57 39-3490,-69-62 2820,0 0-1,1-1 1,0 0-1,-1-1 1,1 1-1,0-1 1,0-1-1,0 0 1,0 0-1,0 0 1,5-1 670,-10 0-333,0 0 1,0-1-1,1 1 0,-1-1 1,0 1-1,0-1 0,0 0 1,0-1-1,0 1 0,0 0 1,0-1-1,0 1 0,0-1 1,-1 0-1,1 0 0,-1 0 1,1 0-1,1-3 333,22-54 429,-24 43 568,-1 1-1,0-1 0,-1 1 0,-1-1 0,0 1 0,-1-1 1,-4-14-997,-93-244 7876,71 207-7078,-138-320 1925,138 334-2301,21 69 5,9 4-365,1-1 1,0 1 0,2-1-1,0 0 1,2 0 0,0 0-1,1-1 1,10 17-63,-15-28 11,4 13-22,2 0-1,0 0 1,1-1-1,0 0 1,2-1-1,0-1 1,1 0-1,1 0 1,1-1-1,0-1 1,1 0 0,0-2-1,2 1 1,-1-2-1,1-1 1,1 0-1,0-1 1,1-1-1,-1 0 1,16 3 11,-20-10-89,0-1-1,-1 0 1,1-1 0,0-1 0,0 0 0,-1-1 0,1 0 0,-1-1 0,0-1-1,1 0 1,-2-1 0,4-2 89,-10 4-17,0 0 0,0-1-1,0 0 1,-1 0 0,1 0 0,-1-1-1,-1 0 1,1 0 0,-1-1-1,1 1 1,-1-1 0,-1 0 0,1-1-1,-1 1 1,-1-1 0,1 0 0,-1 0-1,0 0 1,0 0 0,-1 0-1,0-1 1,-1 1 0,1-1 0,-1 0 17,-1-1-102,-1 0 0,0 0 0,0 0 0,-1 0 0,0 1 0,-1-1 0,0 1 0,0-1 0,-1 1 0,0 0 0,0 0 0,0 1-1,-1-1 1,-1 1 0,1 0 0,-1 0 0,0 1 0,-1 0 0,-4-3 102,-85-64-8156,54 48 143</inkml:trace>
  <inkml:trace contextRef="#ctx0" brushRef="#br1" timeOffset="48676.666">2895 9925 18289,'0'0'3791,"0"0"-1555,4-15-1008,-2 4-959,0 4-102,-1 0-1,1-1 1,0 1 0,1 0-1,0 0 1,0 0 0,0 1-1,1-1 1,0 1 0,0-1-1,0 1 1,5-4-167,-2 2 83,0 0-1,0 1 1,1 0-1,0 1 1,0 0 0,1 0-1,0 0 1,0 1-1,0 0 1,0 1-1,1 0 1,0 1 0,-1 0-1,1 0 1,1 1-1,-1 0 1,9 1-83,-16 3 17,-1 0 0,1 1-1,0-1 1,-1 1 0,0 0 0,0-1-1,1 1 1,-2 1 0,1-1 0,0 0 0,-1 0-1,1 1 1,-1-1 0,0 0 0,0 1-1,0-1 1,-1 1 0,1 0 0,-1-1 0,0 1-1,0-1 1,0 1 0,0 0 0,-1-1-1,1 1 1,-1-1 0,0 1 0,0-1-17,0 12 42,-47 217 119,48-231-178,0-1 1,-1 1 0,1-1 0,0 1-1,-1-1 1,1 1 0,0-1 0,0 1 0,0-1-1,0 1 1,-1-1 0,1 1 0,0-1-1,0 1 1,0-1 0,0 1 0,0-1-1,0 1 1,0-1 0,1 1 0,-1 0-1,0-1 1,0 1 0,0-1 0,0 1 0,1-1-1,-1 1 1,0-1 0,0 0 0,1 1-1,-1-1 1,0 1 0,1-1 0,-1 0-1,1 1 1,-1-1 0,0 0 0,1 1-1,-1-1 1,1 0 0,-1 1 0,1-1 0,-1 0-1,1 0 1,-1 0 0,1 0 0,-1 1-1,1-1 1,-1 0 0,1 0 0,0 0-1,-1 0 1,1 0 0,0 0 16,26-20-1163,61-89-3981,-34 35-3047,-15 18-4434</inkml:trace>
  <inkml:trace contextRef="#ctx0" brushRef="#br1" timeOffset="49042.065">3554 8520 13293,'-35'-76'6406,"18"60"-3716,7 9-352,10 7 257,8 3-898,17 17-1024,11 11-353,15 14-31,-2 6-225,3 2-64,0 0 0,-5-2-192,5-3-673,0-7-545,2-2-159,-7-5-994,-5-4-1440,-7-5-3140</inkml:trace>
  <inkml:trace contextRef="#ctx0" brushRef="#br1" timeOffset="49856.83">3691 8620 512,'-86'-103'14443,"44"61"-11995,20 22-1788,12 12-143,1 1 0,0-2 0,1 1 0,-1-1 0,2 0 0,-1-1 0,1 0 0,1 0 0,0-1 0,0 0-517,6 9 28,0 1 1,0-1 0,1 1-1,-1-1 1,0 0 0,1 1 0,-1-1-1,1 1 1,0-1 0,-1 1-1,1-1 1,0 1 0,0 0-1,0-1 1,0 1 0,0 0 0,0 0-1,0 0 1,0 0 0,1 0-1,-1 0 1,0 0 0,1 0-1,-1 0 1,1 0 0,-1 1 0,1-1-1,-1 1 1,1-1 0,-1 1-1,1-1 1,0 1 0,-1 0-1,1 0 1,-1 0 0,1 0 0,0 0-1,-1 0 1,1 1 0,0-1-1,-1 0 1,1 1 0,0 0-29,2-2 26,103 0-30,-85 3-130,-1 0 1,1-2-1,0 0 0,0-1 1,0-2-1,-1 0 1,1-1-1,-1-1 1,0-1-1,0-1 1,-1-1-1,0-1 0,0 0 1,-1-2-1,-1 0 1,2-2 133,-12 5-4,-1 0 0,-1-1 0,0 1 0,0-1 1,-1 0-1,0-1 0,0 1 0,-1-1 0,0 0 0,-1 0 0,0 0 1,-1-1-1,0 1 0,0-1 0,-1-8 4,-8-99 2818,6 112-2678,0-1 0,-1 1 0,0 0 0,0 0 0,0 0 0,-1 0 0,1 0 0,-2 0 0,1 1 0,0-1 0,-1 1 0,0 0 0,-1 0 0,1 0 0,-1 1 0,0 0 0,0 0 0,0 0 0,0 0 0,-1 1 0,1 0 0,-2-1-140,5 5-5,-1 0-1,1 0 1,0 0-1,-1 1 1,1-1-1,0 0 1,0 1-1,0-1 1,0 1-1,0 0 1,0 0-1,0 0 1,1 0-1,-1 0 1,1 0 0,-1 0-1,1 1 1,0-1-1,0 0 1,0 1-1,0-1 1,0 1-1,0-1 1,1 1-1,-1-1 1,1 1-1,0 0 1,0-1-1,0 1 1,0-1-1,0 1 1,1 0 0,0 1 5,-2-2-1,0 28-51,0 0 1,2 0 0,1-1 0,2 1 0,1 0 0,1-1 0,3 8 51,28 70-395,-41-149 736,-11-21 705,7 38-735,2 1 1,0-1-1,1 0 1,2 0-1,1-1 1,1 1-1,1-1 1,1 1-1,4-25-311,-4 46 6,1 0 0,-1-1 0,1 1 0,0 0 0,1 0 0,-1 1 0,0-1 0,1 0 0,0 1 0,0 0 0,0-1 0,0 1 0,1 1-1,-1-1 1,1 0 0,0 1 0,-1 0 0,1-1 0,0 2 0,0-1 0,1 0 0,-1 1 0,0 0 0,1 0 0,-1 0 0,0 0 0,1 1 0,-1 0-1,1-1 1,-1 2 0,1-1 0,-1 1 0,0-1 0,1 1 0,-1 0 0,0 1 0,1-1 0,-1 1 0,0 0 0,0 0 0,0 0 0,-1 0-1,1 1 1,0-1 0,0 2-6,31 21-214,-2 1-1,0 1 0,-2 3 0,-1 0 0,25 34 215,65 62-1937,-101-107 1765,0 0 0,2-1-1,0-1 1,2-1-1,-1-1 1,2-1-1,0-1 1,1-1 0,0-1-1,7 2 173,-25-12-215,0 0 1,0-1-1,0 0 0,0 0 0,0 0 0,0-1 0,-1 1 0,1-2 1,0 1-1,0-1 0,-1 0 0,1-1 0,-1 1 0,1-1 1,-1 0-1,0-1 0,0 0 0,-1 0 0,1 0 0,-1-1 1,0 1-1,0-1 0,0 0 0,-1-1 0,0 1 0,2-3 215,5-8-118,-1-1-1,0 0 1,-2-1-1,0 0 1,0 0-1,-2-1 1,0 1-1,2-19 119,0-25 597,-2 1 0,-3-1 0,-2 1 0,-4-1 0,-2 0 0,-11-51-597,13 97 209,3 2 55,-2 1 0,0-1 0,-1 0 0,0 1 0,-1 0 0,0 0 0,-1 0 0,-1 0 0,0 1 0,-1 0 0,0 0 0,0 0 0,-8-7-264,12 17 107,0-1-1,-1 0 1,1 1 0,-1 0-1,1 0 1,-1 0 0,0 0-1,0 0 1,0 1 0,0 0 0,0 0-1,0 0 1,-1 0 0,1 1-1,0-1 1,0 1 0,0 0-1,-1 1 1,1-1 0,0 1 0,0-1-1,0 1 1,0 0 0,0 1-1,0-1 1,0 1 0,0 0-1,-1 0-106,-94 75 1182,85-63-1205,1 1-1,1 1 1,0 0-1,1 0 1,1 1-1,1 1 1,0-1-1,2 2 1,-1-1-1,2 1 1,1 0-1,0 0 1,2 1-1,0-1 1,1 1-1,1 0 1,0 0-1,2-1 1,0 1-1,2 0 1,0-1-1,1 1 1,1-1-1,0 0 1,2-1-1,0 1 1,1-1-1,1 0 1,1-1-1,0 0 1,1-1-1,1 0 1,1-1-1,0 0 1,8 6 23,-15-15-75,0-1 1,1 0-1,0-1 0,0 1 0,0-1 1,0-1-1,1 1 0,0-1 0,-1-1 1,1 1-1,0-1 0,0-1 0,0 0 1,0 0-1,1 0 0,-1-1 0,0 0 1,0 0-1,0-1 0,0-1 1,0 1-1,0-1 0,0 0 0,0-1 1,0 0-1,-1 0 0,1-1 0,-1 0 1,0 0-1,0 0 0,-1-1 0,1 0 1,-1-1-1,0 1 0,0-1 0,-1 0 1,0-1-1,0 1 0,0-1 0,-1 0 1,1-3 74,0-8 111,-1 0 0,-1 0 0,-1-1 1,-1 1-1,0-1 0,-2 1 0,0-1 0,0 1 1,-2 0-1,-1-1 0,0 1 0,-1 1 1,-1-1-1,0 1 0,-1 0 0,-8-13-111,1-5 292,-83-234 1635,123 313-1820,75 121-855,-14-68-2844,-4-27-5494,-45-44-224</inkml:trace>
  <inkml:trace contextRef="#ctx0" brushRef="#br1" timeOffset="50174.049">4976 7191 20499,'-39'-92'2104,"-5"24"3277,60 65-3758,184 34-177,-43-15-1686,0-8 0,113-9 240,-267 1-52,14 1-124,1-1-1,0 0 0,0-2 0,-1 0 1,1-1-1,-1 0 0,0-2 0,0 0 1,0-1-1,0 0 0,-1-2 0,0 0 177,-14 6-5,-1-1 0,1 0 0,-1 1 0,0-1 0,0 0 0,0 0 0,0 1 0,-1-1-1,1 0 1,-1 0 0,0 0 0,1 0 0,-1 0 0,-1 0 0,1 0 0,0 0 0,-1 0 0,1 0 0,-1 0 0,0 1 0,0-1-1,0 0 1,-1 0 0,1 1 0,0-1 0,-1 1 0,0-1 0,0 1 0,1 0 0,-1-1 0,-1 1 0,1 0 0,0 0 0,0 1-1,-1-1 1,1 0 0,-1 1 0,0-1 0,1 1 0,-1 0 0,-1 0 5,-24-23 307,0 2 0,-1 1 0,-1 2 0,-1 0 0,0 3 0,-22-9-307,50 23 72,0 1 0,0-1 0,0 1 0,0-1 0,0 1 1,0 0-1,0 0 0,0 1 0,-1-1 0,1 1 0,0-1 0,0 1 1,-1 0-1,1 0 0,0 0 0,0 1 0,0-1 0,-1 1 0,1 0 1,0 0-1,0 0 0,0 0 0,0 0 0,0 1 0,0-1 0,0 1 1,1 0-1,-1 0 0,1 0 0,-1 0 0,1 1 0,0-1 0,-1 0 1,1 1-1,1 0 0,-1-1 0,-1 2-72,-1 19 6,0 0 1,1 0-1,1 0 1,1 0-1,1 0 0,1 0 1,2 1-1,0-2 1,1 1-1,1 1-6,15 80-996,5-1 0,4 0 0,4-3-1,5 0 1,18 28 996,-38-91-9006,-7-8-9774</inkml:trace>
  <inkml:trace contextRef="#ctx0" brushRef="#br1" timeOffset="50565.638">4438 9627 7015,'0'0'11723,"0"0"-9898,0 0 129,0 0 673,0 0-930,76 70-191,-32-8-225,2 12-801,4 9-255,1 2-129,-4 2-96,3-8-897,-6-6-961,0-6-1633,-4-13-2178,-10-11-7176</inkml:trace>
  <inkml:trace contextRef="#ctx0" brushRef="#br1" timeOffset="51182.446">4594 9919 16015,'-107'-269'3678,"74"119"-166,33 143-3363,0 0 1,0 0-1,1 1 0,0-1 0,0 0 1,0 1-1,1-1 0,0 1 0,0-1 1,1 1-1,0 0 0,0 0 1,0 0-1,1 0 0,0 1 0,0-1 1,1 1-1,-1 0 0,1 0 0,0 1 1,2-2-150,1-1 56,1 1 0,-1 1 0,1-1 1,1 1-1,-1 1 0,1 0 0,0 0 1,-1 1-1,2 0 0,-1 1 0,0 0 1,0 1-1,1 0 0,-1 0 0,1 1 1,-1 0-1,0 1 0,1 1 0,-1-1 1,0 1-1,0 1 0,0 0 1,0 1-1,0 0 0,-1 0 0,5 3-56,1 7-147,-1 1 1,-1 0-1,0 1 0,-1 0 0,-1 1 0,-1 0 1,0 1-1,-1 0 0,-1 0 0,-1 1 0,0 0 1,-1 0-1,-2 1 0,0 0 0,-1 0 0,0 0 1,-2 0-1,-1 0 0,0 0 0,-3 13 147,2-10 5,-2 0-1,0-1 1,-1 0 0,-2 0-1,0 0 1,-1-1 0,-1 0-1,-1 0 1,-1-1-1,-1 0 1,-1 0 0,0-1-1,-1-1 1,-2 0 0,-4 4-5,-39 12 2274,57-34-2238,1 0 1,-1 0-1,1-1 0,-1 1 1,1 0-1,-1-1 1,1 1-1,-1 0 0,1-1 1,-1 1-1,1-1 1,0 1-1,-1-1 0,1 1 1,0-1-1,-1 1 0,1-1 1,0 1-1,-1-1 1,1 1-1,0-1 0,0 1 1,0-1-1,0 0 1,0 1-1,0-1 0,0 1 1,0-1-1,0 0 1,0 1-1,0-1 0,0 1 1,0-1-1,0 0 1,1 1-1,-1-1 0,0 1 1,0-1-1,1 1 1,-1-1-1,0 1 0,1-1 1,-1 1-1,0-1 1,1 1-1,-1-1 0,1 1 1,-1 0-1,1-1 1,-1 1-1,1 0 0,-1-1 1,1 1-1,-1 0 1,1-1-37,11-7 26,0 0 0,0 1 1,1 0-1,0 0 1,0 2-1,1 0 0,0 0 1,0 1-1,0 1 0,0 0 1,0 1-1,1 0 1,-1 2-1,1-1 0,-1 2 1,1 0-1,2 1-26,196 32-878,5 0-2152,-215-33 2946,1-1-1,-1 0 1,0-1-1,0 1 1,0 0-1,0-1 1,1 0-1,-1 1 0,0-1 1,0 0-1,0-1 1,-1 1-1,1-1 1,0 1-1,0-1 1,-1 0-1,1 0 0,-1 0 1,1 0-1,-1 0 1,0 0-1,0-1 1,0 1-1,0-1 1,-1 0-1,1 1 1,-1-1-1,1 0 0,-1 0 1,0 0-1,0 0 1,0 0-1,-1 0 1,1 0-1,-1-1 1,1 1-1,-1-3 85,-1-25 444,-2 0-1,0 1 1,-2-1 0,-2 1-1,0 0 1,-2 0 0,-1 1-1,-2 0 1,-1 1-1,-7-12-443,5 7 331,-86-191 2653,59 177-1622,41 49-1336,-1 0 0,1 1 0,0-1 0,-1 1 0,1 0 1,0-1-1,1 1 0,-1 0 0,0-1 0,1 1 0,0 0 1,-1 0-1,1 0 0,0 0 0,1-1 0,-1 1 0,0 0 1,1 0-1,-1 0 0,2 1-26,4 21 7,1-1-1,2 0 1,0-1 0,1 0-1,2 0 1,0-1 0,1-1-1,1 0 1,1-1 0,1 0-1,1-1 1,11 8-7,-16-14-208,0-1-1,1-1 1,0 0-1,1 0 1,1-1 0,-1-1-1,2-1 1,12 6 208,-21-11-200,0 0 1,0-1-1,0 0 1,1 0-1,-1-1 1,0 1-1,1-2 1,-1 1-1,1-1 1,-1 0 0,1-1-1,-1 1 1,0-2-1,1 1 1,-1-1-1,0 0 1,0 0-1,0-1 1,0 0-1,0 0 1,2-3 199,2-1-74,-1-1 0,0 0 0,0 0 0,-1-1 0,0-1 0,0 1 0,-1-1 0,-1-1 0,0 1 0,0-1 0,-1-1 0,0 1 0,-1-1 0,0 0 0,-1-2 74,0-1 281,0 1 0,-1 0 1,-1-1-1,-1 0 0,0 0 0,-1 1 1,0-1-1,-1 0 0,-1 0 0,0 1 1,-1-1-1,-1 1 0,-1-3-281,1 2 155,0 0 0,-2 0 0,0 1-1,0-1 1,-1 1 0,-1 1 0,0 0 0,-1 0-1,-1 0 1,1 1 0,-2 0 0,0 1 0,0 1 0,-1 0-1,-1 0 1,1 1 0,-2 0 0,1 1 0,-1 1-1,0 0 1,0 1 0,-1 1 0,-11-3-155,14 9-66,0 2 0,0-1 1,0 1-1,1 1 0,-1 0 0,1 1 0,0 0 1,0 1-1,1 0 0,0 0 0,0 1 1,0 1-1,1-1 0,0 2 0,0-1 1,1 1-1,0 1 0,1-1 0,0 1 0,0 0 1,1 1-1,1 0 0,0 0 0,0 0 1,0 4 65,-1-3-398,1 0 0,1 1 0,0 0 1,0 0-1,2 1 0,-1-1 1,2 0-1,0 1 0,0 6 398,23 70-7727,2-46-1823</inkml:trace>
  <inkml:trace contextRef="#ctx0" brushRef="#br1" timeOffset="51635.796">5788 9211 18834,'-24'-191'8648,"21"186"-7176,4 30-1545,6-5 48,2-1-1,0-1 1,1 1 0,0-2 0,2 0 0,0 0 0,1-1 0,10 10 25,-3-2-178,135 156-3063,-154-178 2958,1-1-1,0 1 0,0 0 1,0-1-1,1 1 0,-1-1 0,0 1 1,0-1-1,1 0 0,-1 0 1,1 0-1,-1 0 0,1-1 1,-1 1-1,1-1 0,-1 1 1,1-1-1,0 0 0,-1 0 1,1 0-1,0 0 0,-1-1 1,1 1-1,-1-1 0,1 0 284,16-24-616,-7-109 4813,-13 98-2816,7-389 7054,-5 424-8432,-1 1 1,1 0-1,-1-1 0,0 1 1,1 0-1,-1 0 0,1 0 1,-1 0-1,1-1 0,-1 1 1,1 0-1,-1 0 1,1 0-1,-1 0 0,1 0 1,-1 0-1,1 0 0,-1 0 1,1 0-1,-1 0 0,0 1 1,1-1-1,-1 0 0,1 0 1,-1 0-1,1 0 1,-1 1-1,1-1 0,-1 0 1,0 0-1,1 1 0,-1-1 1,0 0-1,1 1 0,-1-1 1,0 1-1,1-1 0,-1 0 1,0 1-1,0-1 1,1 1-1,-1-1 0,0 1 1,0-1-1,0 0 0,0 1 1,0-1-1,0 1 0,1-1 1,-1 1-1,0-1 0,0 1 1,-1-1-1,1 1 1,0-1-1,0 1 0,0-1 1,0 1-4,1 0-3,116 181-328,-10-89-2130,-103-90 2348,0-1 0,0 0 0,0 0 1,0 0-1,1-1 0,-1 1 0,0-1 0,1 0 0,-1 0 1,1 0-1,0-1 0,-1 0 0,1 0 0,-1 0 0,1 0 1,0-1-1,-1 0 0,1 0 0,-1 0 0,1 0 0,-1-1 0,0 1 1,0-1-1,0 0 0,0-1 0,0 1 0,0-1 0,0 1 1,0-2 112,7-9 257,-1-1 0,-1 0 1,0 0-1,0-1 1,-2-1-1,0 1 1,0-1-1,-2 0 1,0-1-1,-1 1 0,0-1 1,-2 0-1,0 0 1,0 0-1,-2 0 1,0 0-1,-1 0 0,-3-14-257,2 6 204,0 0-1,-2 0 0,-1 1 1,-1-1-1,-1 1 0,-1 1 0,-1-1 1,-2 1-1,0 1 0,-1 0 1,-1 0-1,-1 1-203,-57-38-72,69 58 56,0 0 0,-1-1 1,1 1-1,0 0 0,-1 1 0,1-1 0,-1 0 1,1 1-1,-1-1 0,1 1 0,-1 0 1,1 0-1,-1 0 0,1 0 0,-1 0 0,1 1 1,-1-1-1,1 1 0,-1-1 0,1 1 1,-1 0-1,1 0 0,0 0 0,-1 0 0,1 1 1,0-1-1,0 1 0,0-1 0,0 1 1,0 0-1,0-1 0,1 1 0,-1 0 0,0 1 16,-18 64-4445,39 2-6911,4-38 188</inkml:trace>
  <inkml:trace contextRef="#ctx0" brushRef="#br1" timeOffset="51966.844">6791 8233 22453,'-15'-152'5937,"14"150"-5752,2-2-88,-1 1 0,0-1 0,0 0 0,0 1 0,-1-1 0,1 1 0,-1-1 0,0 1 0,0-1 0,0 1 0,0 0 0,-1-1 0,1 1 0,-1 0 0,0 0 0,0 0 0,0 0 0,0 0 0,-1 0 0,1 1 0,-1-1 0,1 1 0,-1 0 0,0 0 0,-2-2-97,1 6 10,1 1 0,0-1 1,1 1-1,-1-1 0,0 1 0,1 0 1,0 0-1,-1 0 0,1 0 0,0 1 1,1-1-1,-1 1 0,1-1 0,-1 1 1,1-1-1,0 1 0,0 0 0,1 0 1,-1 1-11,-2 4 3,-2 6-4,0 0 0,1 0 1,1 1-1,0-1 0,1 1 1,1 0-1,1-1 1,0 1-1,0 0 0,2 0 1,0 0-1,1-1 1,0 0-1,1 1 0,1-1 1,1 0-1,0-1 0,1 1 1,0-1-1,1-1 1,1 0-1,0 0 0,0 0 1,2-1-1,-1 0 1,8 4 0,4 0-18,2-1 0,-1-1 0,2-1 1,0-2-1,0 0 0,11 2 18,65 29-395,-21 4 373,-80-44 29,0 0-1,0 0 1,0-1-1,0 1 1,0 0-1,-1 0 1,1 0-1,-1-1 1,1 1-1,-1 0 1,0-1-1,0 1 1,0 0-1,0-1 1,0 1-1,0-1 1,0 0-1,0 1 1,-1-1-1,1 0 1,0 0-1,-1 1 1,1-1-1,-1 0 1,0-1-1,1 1 1,-1 0-1,0 0-6,-5 4 64,-440 281-342,407-243-2349,27-6-3773,13-17-1170</inkml:trace>
  <inkml:trace contextRef="#ctx0" brushRef="#br1" timeOffset="52247.305">5538 10797 28347,'-30'127'1345,"41"-137"-1025,34-34-127,26-24-65,20-26 32,24-24-96,24-19-32,17-20 32,14-11 0,8-5-64,-5 4-160,-11 16 96,-18 21 0,-21 34-1410,-26 29-896,-34 36-1730,-34 29-5317</inkml:trace>
  <inkml:trace contextRef="#ctx0" brushRef="#br1" timeOffset="52511.865">5971 11262 30493,'140'-116'1121,"18"-56"-705,12-11 65,0-5-481,4 4-128,-1 11 128,-4 9 128,-9 21 32,-18 20-160,-21 24-705,-27 35-2049,-28 28-4133,-34 32-13548</inkml:trace>
  <inkml:trace contextRef="#ctx0" brushRef="#br1" timeOffset="61243.671">27600 10346 19603,'-5'-23'177,"-62"-216"1621,49 194-1540,-2 1 0,-2 1 0,-2 1 0,-1 1 0,-3 1 1,-1 2-1,-1 0 0,-3 2 0,-1 2 0,-1 1 0,-2 2 1,-1 1-1,-1 2 0,-18-8-258,-30-6 21,-3 3 1,-1 5-1,-1 4 0,-2 3 1,-1 5-1,-1 4 0,0 5 1,-1 3-1,0 5 0,-28 4-21,-63 4-372,0 9-1,1 8 0,1 8 0,1 8 0,2 8 1,-45 23 372,-168 66-35,6 16 0,7 18 0,7 16 1,-44 46 34,171-83 7,6 11 1,8 10-1,7 11 1,7 9-1,-37 55-7,163-144 39,5 5 0,4 3 0,5 4 0,4 3 0,6 4 0,3 5-39,35-55 10,2 1-1,3 1 0,4 2 0,2 0 1,4 1-1,2 1 0,4 1 1,3 0-1,4 1 0,3-1 0,6 60-9,4-71 3,2-1 0,4 0 0,2-1 0,3 0 0,2-2 0,3 0 0,2-2 1,3 0-1,3-2 0,2-2 0,17 20-3,7 2-93,3-3 1,4-2-1,2-4 1,3-2-1,3-3 1,3-4 0,26 13 92,9-7 90,2-4 0,3-5 1,3-6-1,1-4 0,2-6 1,2-5-1,1-6 0,1-5 1,1-6-1,1-5 0,-1-6 1,1-6-1,96-13-90,-59-4 894,0-7-1,-2-7 1,-1-7-1,-2-7 1,125-56-894,-40-3 705,-5-10-1,-5-10 1,55-49-705,-81 40 262,-7-9 0,-6-9-1,-6-8 1,102-118-262,-193 174 13,-5-4-1,-5-5 1,-5-3 0,-4-4-1,-7-3 1,-4-3-1,-7-3 1,32-96-13,-64 142-39,-4 0 0,-3-2 0,-4-1 0,-4 0 1,-4-1-1,-3 0 0,-5-1 0,-3 1 0,-4-1 0,-4 1 0,-3 0 0,-4 1 0,-5 0 0,-21-60 39,10 73-97,-4 1 0,-2 1 0,-3 2 0,-3 2 0,-4 2 0,-2 3 0,-2 1 0,-4 2 0,-1 3 0,-3 3-1,-3 2 1,-1 3 0,-3 3 0,-2 2 0,-1 4 0,-58-24 97,11 12-630,-2 5 0,-39-7 630,7 10-2269,-151-21 2269,81 32-4452,-81 5 4452,-285 3-6785</inkml:trace>
  <inkml:trace contextRef="#ctx0" brushRef="#br1" timeOffset="65887.385">27810 7790 12043,'0'0'2403,"0"0"-1074,0 0 171,0-13 566,0-39-251,0 52-1758,0 1 0,0-1 1,0 0-1,0 0 0,0 0 0,0 1 1,1-1-1,-1 0 0,0 0 0,0 0 0,0 0 1,0 0-1,1 1 0,-1-1 0,0 0 0,0 0 1,1 0-1,-1 0 0,0 0 0,0 0 1,0 0-1,1 0 0,-1 0 0,0 0 0,0 0 1,1 0-1,-1 0 0,0 0 0,0 0 1,0 0-1,1 0 0,-1 0 0,0 0 0,0 0 1,1 0-1,-1 0 0,0 0 0,0 0 0,0-1-57,21 182 2360,19 223-1207,-40-396-1263,1-1 0,0 0 0,0 1 0,0-1-1,1 0 1,1 1 0,-1-1 0,1 0 0,0-1 0,1 1-1,-1 0 1,1-1 0,1 0 0,-1 0 0,1 0 0,0-1 0,0 1-1,1-1 1,0 0 0,0-1 0,0 0 0,0 0 0,1 0 0,-1 0-1,1-1 1,0 0 0,0-1 0,0 1 0,0-1 0,8 1 110,-2-3-864,0 0 1,1-1 0,-1-1 0,0 0 0,0 0 0,0-1-1,0-1 1,0 0 0,-1-1 0,1 0 0,-1-1 0,-1 0-1,4-3 864,30-22-4911</inkml:trace>
  <inkml:trace contextRef="#ctx0" brushRef="#br1" timeOffset="66863.581">28450 7963 9129,'-8'-68'2493,"8"65"-2209,0 1 0,-1-1 0,1 1 0,-1-1 0,0 1 0,0 0 0,0-1 0,0 1 0,0 0 0,-1-1 0,1 1 0,-1 0 0,1 0 0,-1 0 0,0 0 0,0 1 0,0-1 0,0 0 0,0 1 0,0-1 0,0 1 0,0 0 0,-1 0 0,1 0 0,0 0 0,-1 0 0,1 0 0,-1 1 0,1-1 0,-1 1 0,0 0 0,1-1 0,-1 1 0,1 0 0,-3 1-284,3 1 112,0 1 1,1-1-1,-1 1 1,1-1-1,0 1 1,-1-1-1,1 1 1,0 0-1,1 0 1,-1 0-1,1 0 1,-1-1-1,1 1 1,0 0-1,0 0 1,0 0 0,0 0-1,0 0 1,1 0-1,-1 0 1,1 0-1,0-1 1,0 1-1,0 0 1,0-1-1,1 2-112,4 10-49,1 0 0,1-1 0,0 1-1,1-2 1,0 1 0,1-1 0,0-1 0,1 0-1,0 0 1,1-1 0,0 0 0,1-1 0,0-1 0,8 4 49,-16-10-50,-1 0 1,1 0-1,-1-1 1,1 1 0,-1-1-1,1-1 1,0 1-1,0-1 1,-1 1 0,1-1-1,0-1 1,0 1-1,-1-1 1,1 1 0,0-1-1,-1-1 1,1 1-1,0-1 1,-1 0 0,0 0-1,0 0 1,1 0-1,-1-1 1,0 1-1,-1-1 1,1 0 0,3-4 49,1-1 59,1-1 0,-1 0 0,-1 0 0,0-1 1,0 0-1,-1 0 0,0 0 0,-1-1 0,0 0 0,2-8-59,10-103 3228,-17 118-3153,-1 0 0,1 1 0,-1-1 0,1 0 0,-1 0 0,0 1 0,-1-1 0,1 0 0,-1 1 0,1-1 0,-1 1 0,0 0 0,0 0 0,-1-1 0,1 1 0,0 1 0,-1-1 0,0 0 0,0 1 0,0-1 0,0 1 0,0 0 0,0 0 0,-1 0 0,1 0 0,-1 1 0,1-1 0,-1 1 0,0 0 0,0 0-75,-5 0 34,1 0 0,0 1 1,-1 0-1,1 0 1,0 1-1,-1 0 1,1 0-1,0 1 0,0 0 1,0 1-1,0-1 1,0 2-1,0-1 1,1 1-1,0 0 0,-1 1 1,2-1-1,-1 2 1,-4 3-35,-2 3 1,0 0-1,1 0 1,0 1 0,2 1 0,-1 0 0,2 1 0,0-1 0,0 2 0,0 3-1,5-12-175,0 1 0,1 0 0,0 0 0,0 0 0,1 1 0,0-1 1,0 0-1,1 1 0,0 0 0,0-1 0,1 1 0,0-1 0,1 1 0,0-1 1,0 1-1,1-1 0,0 1 0,1-1 0,-1 0 0,2 0 0,-1 0 0,1 0 1,0-1-1,1 1 0,0-1 0,0 0 0,0-1 0,1 1 0,0-1 0,0 0 1,1-1-1,-1 1 0,5 2 175,5-2-191,-1 0 1,1-1-1,0 0 0,1-2 1,-1 0-1,1 0 0,-1-2 1,1 0-1,0 0 0,-1-2 1,1 0-1,0-1 0,-1-1 1,15-4 190,4-3-77,-1-1 1,0-2-1,0-1 1,-2-1-1,1-2 1,9-9 76,-11 6 538,0-1 0,-2-2 0,0-1 0,-2-1 0,-1-1 0,-1-1 1,-1-2-1,-1-2-538,-12 16 301,-1 0 0,0-1 0,-1 0 0,-1-1 0,-1 0 1,0 0-1,-1-1 0,-1 0 0,0 0 0,-2 0 0,0 0 0,-1-1 0,-1 1 1,-1-1-1,0 0 0,-3-16-301,2 30 12,1 0 0,-1-1 1,-1 1-1,1 0 0,-1 0 1,1 0-1,-1 0 0,-1 0 0,1 0 1,-1 0-1,0 1 0,0-1 1,0 1-1,-1 0 0,1 0 1,-1 0-1,0 1 0,0-1 0,0 1 1,-1 0-1,1 0 0,-1 0 1,0 1-1,0 0 0,0 0 0,0 0 1,0 0-1,0 1 0,0 0 1,0 0-1,-1 0 0,1 0 0,-1 1 1,1 0-1,0 0 0,-1 1 1,1 0-1,0 0 0,-1 0 0,1 0 1,0 1-1,0 0 0,-3 1-12,-7 7 4,1 0 0,0 1 0,0 1 0,2 0 0,-1 1 0,2 0 0,0 1 0,0 0 0,1 0-1,1 1 1,1 1 0,0 0 0,1 0 0,0 0 0,0 5-4,2-12-62,1 0 1,0 1-1,1 0 1,0 0-1,0 0 0,1 1 1,0-1-1,1 0 0,0 1 1,1-1-1,0 1 0,1-1 1,0 1-1,0-1 1,1 1-1,1-1 0,-1 0 1,2 0-1,-1 0 0,2-1 1,-1 1-1,1-1 0,0 0 1,1 0-1,0-1 1,1 1-1,0-1 0,0-1 1,0 1-1,1-1 0,0-1 1,1 1-1,8 4 62,-6-7-28,-1-1-1,1-1 1,0 1-1,0-1 1,0-1-1,0 0 1,0-1-1,0 0 1,0-1-1,0 0 1,0 0-1,0-2 1,0 1 0,0-1-1,-1-1 1,1 0-1,-1 0 1,0-1-1,0 0 1,-1-1-1,1 0 1,-1 0-1,-1-1 1,1 0-1,-1-1 1,0 0-1,-1 0 1,0-1-1,0 0 1,-1 0 0,0 0-1,-1-1 1,0 0-1,0 0 1,-1-1-1,0-1 29,1-3 109,-1-1-1,-1 1 1,-1-1 0,0 0-1,-1 1 1,0-1 0,-1 0-1,-1 0 1,-1 0 0,0 1-1,-1-1 1,-1 1 0,0-1-1,-1 1 1,-1 1 0,0-1-1,-5-6-108,11 21 9,0 1 0,0-1 0,0 1 0,0 0 1,0-1-1,0 1 0,0-1 0,-1 1 0,1-1 0,0 1 0,0-1 0,0 1 0,-1-1 0,1 1 0,0-1 0,-1 1 0,1-1 0,0 0 0,-1 1 0,1-1 0,-1 0 0,1 1 0,-1-1 1,1 0-1,0 1 0,-1-1 0,1 0 0,-1 0 0,1 1 0,-1-1 0,0 0 0,1 0 0,-1 0 0,1 0 0,-1 0 0,1 0 0,-1 0 0,1 0 0,-1 0 0,1 0 0,-1 0 0,0 0 0,1 0 1,-1 0-1,1-1 0,-1 1 0,1 0 0,-1 0 0,1-1 0,-1 1 0,1 0 0,0-1 0,-1 1 0,1 0 0,-1-1 0,1 1 0,0 0 0,-1-1 0,1 1 0,0-1 0,-1 1 0,1-1 1,0 1-1,0-1-9,-4 45-30,4-35 7,0 0 1,0 0-1,1-1 1,0 1-1,0 0 0,1 0 1,0-1-1,1 1 1,-1-1-1,2 0 0,-1 0 1,1 0-1,1 0 1,-1-1-1,1 1 0,1-1 1,-1 0-1,1-1 1,0 0-1,1 0 0,-1 0 1,1 0-1,1-1 0,-1 0 1,1-1-1,-1 0 1,1 0-1,0 0 0,1-1 1,-1-1-1,1 1 1,-1-1-1,1 0 0,7 0 23,-12-3-10,0 0 0,1 0 0,-1 0 0,0-1 0,0 1 0,0-1 0,0 0 0,0 0 0,0 0 0,-1-1 0,1 1 0,-1-1 0,1 0 0,-1 0 0,0 0 0,0 0 0,0-1 0,-1 1 0,1-1 0,-1 0 0,0 0 0,0 0 0,1-2 10,30-99 108,-20-17 954,-11 158-1047,1 0 0,2 0 0,2 0 0,1-1 1,1 1-1,14 30-15,-21-60-34,0 1 0,1-1 0,0 0 0,0 0 1,0 0-1,1 0 0,0 0 0,0-1 0,0 0 1,1 0-1,0 0 0,0 0 0,0-1 0,0 1 1,1-1-1,0-1 0,0 1 0,0-1 0,0 0 0,0 0 1,1-1-1,-1 0 0,1 0 0,-1-1 0,1 1 1,0-2-1,0 1 0,0-1 0,-1 0 0,1 0 1,0 0-1,0-1 0,0 0 0,-1-1 0,1 0 1,-1 0-1,1 0 0,-1 0 0,2-2 34,11-6 31,0-1 0,-1-1 0,0-1 0,-1 0 0,0-1 0,-1-1 0,-1-1 0,0 0 0,-1-1 0,-1 0 0,0-1 0,-2-1 0,0 0 0,-1 0 0,-1-1 0,-1 0 0,0-1 0,-1-2-31,-2 6 39,0 0 1,-2-1-1,0 1 1,0-1-1,-2 0 1,0 1-1,-1-1 0,-1 0 1,-1 0-1,0 1 1,-1-1-1,-1 1 1,-1 0-1,0 0 0,-1 0 1,-1 0-1,-1 1 1,0 1-1,-1-1 1,-1 1-1,0 1 0,-4-5-39,-26-15 63,39 33-109,1 0 0,-1 1-1,0-1 1,0 1 0,0-1 0,0 1 0,1-1 0,-1 1-1,0 0 1,0 0 0,0-1 0,0 1 0,0 0 0,0 0-1,0 0 1,0 0 0,0 0 0,0 0 0,0 0 0,0 0 0,0 0-1,0 0 1,0 1 0,0-1 0,1 0 0,-1 1 0,0-1-1,0 1 1,0-1 0,0 1 0,0-1 0,1 1 0,-1-1-1,0 1 1,1 0 0,-1 0 0,0-1 0,1 1 0,-1 0-1,1 0 1,-1 0 0,1-1 0,-1 1 0,1 0 0,0 0-1,-1 0 1,1 0 0,0 0 0,0 0 46,-6 52-7159,6-26 481</inkml:trace>
  <inkml:trace contextRef="#ctx0" brushRef="#br1" timeOffset="67285.378">30524 7097 19314,'0'0'1938,"0"0"-641,0 0-272,0 0 315,0 0-512,2-6-561,-1 2-247,-1 5-12,1-1 0,-1 0 0,0 1 0,1-1 0,-1 0 0,0 0 0,1 1 0,-1-1 0,0 0 0,1 0 0,-1 0 0,1 1 0,-1-1 0,0 0 0,1 0 0,-1 0 0,1 0 0,-1 0 0,0 0 0,1 0 0,-1 0 1,1 0-1,-1 0 0,1 0 0,-1 0 0,0 0 0,1 0 0,-1 0 0,1-1 0,-1 1 0,0 0 0,1 0 0,-1 0 0,0-1 0,1 1 0,-1 0 0,0 0 0,1-1 0,-1 1 0,1-1-8,2 16 22,2 0 1,0-1-1,0 0 0,1 0 0,1 0 0,0-1 0,1 0 1,1-1-1,0 0 0,1 0 0,0 0 0,0-1 1,4 2-23,-10-10-42,0-1 1,0 1 0,0 0-1,0-1 1,0 0 0,1 0 0,-1 0-1,1-1 1,-1 0 0,1 1-1,-1-1 1,1-1 0,0 1 0,0-1-1,-1 0 1,1 0 0,0 0 0,0-1-1,-1 1 1,1-1 0,0 0-1,-1-1 1,1 1 0,-1-1 0,1 0-1,-1 0 1,0 0 0,0-1-1,0 0 1,0 1 0,0-1 0,-1-1-1,1 1 1,-1 0 0,1-2 41,7-6 112,-2-1 0,1 0 0,-1 0-1,-1-1 1,0 0 0,-1-1 0,-1 0 0,0 0 0,0 0 0,1-9-112,-4 12 289,-1-1-1,0 1 1,0 0 0,-1 0 0,-1-1-1,0 1 1,0-1 0,-1 1 0,-2-6-289,3 14 68,-1 0 0,0-1 1,0 1-1,0 0 1,-1 0-1,1 0 1,-1 0-1,1 0 1,-1 0-1,0 1 1,0-1-1,0 1 1,0-1-1,-1 1 0,1 0 1,-1-1-1,0 1 1,1 1-1,-1-1 1,0 0-1,0 1 1,0-1-1,0 1 1,0 0-1,0 0 1,-1 0-1,1 0 1,0 1-1,-1-1 0,1 1 1,0 0-1,-1 0 1,-2 1-69,-4 2 30,0 0 0,1 1 1,-1 0-1,1 1 0,0 0 0,0 1 1,1 0-1,-1 0 0,1 1 0,0 0 1,1 0-1,0 1 0,0 0 0,1 0 1,0 0-1,0 1 0,1 0 0,0 0 1,0 1-1,1-1 0,1 1 0,-1 0 1,2 0-1,-1 2-30,-1-3-2,0 1-1,1-1 1,0 1 0,0 0-1,1 0 1,1 0 0,-1 0-1,2 0 1,-1 1 0,2-1-1,-1 0 1,1 0 0,1 0-1,0 0 1,0 0 0,1 0 0,0 0-1,1-1 1,0 1 0,0-1-1,1 0 1,0-1 0,1 1-1,0-1 1,0 0 0,1 0-1,0-1 1,0 1 0,1-2-1,7 7 3,8-4-16,0 0 0,1-2-1,-1-1 1,1 0-1,1-2 1,-1-1-1,1 0 1,-1-2-1,1-1 1,-1-1-1,1-1 1,4-2 16,-13 2-4,1 0-1,0-1 1,-1 0-1,0-2 1,0 0 0,0-1-1,0 0 1,-1-1-1,0-1 1,0 0 0,-1-1-1,0-1 1,-1 0-1,0-1 1,-1-1 0,0 1-1,7-10 5,-16 17-32,-1 0 0,0 0-1,0 1 1,0-1 0,0-1 0,0 1-1,-1 0 1,0 0 0,0 0 0,0-1-1,0 1 1,-1-1 0,0 1-1,0 0 1,0-1 0,0 1 0,-1-1-1,1 1 1,-1 0 0,0-1 0,-1 1-1,1 0 1,-1 0 0,0-2 32,0 4-136,0-1 1,0 1-1,0 0 0,0-1 0,-1 1 1,1 0-1,-1 0 0,1 1 1,-1-1-1,1 1 0,-1-1 1,0 1-1,0 0 0,0 0 1,0 0-1,0 0 0,0 0 1,0 1-1,0-1 0,0 1 1,0 0-1,0 0 0,0 0 1,-1 0 135,-6 1-812,0 1 1,0 0-1,0 0 1,0 1 0,0 1-1,0-1 1,1 2-1,0-1 1,-8 6 811,-43 27-6961</inkml:trace>
  <inkml:trace contextRef="#ctx0" brushRef="#br1" timeOffset="67784.691">28561 9238 18674,'0'0'2829,"0"0"-768,-13-10-737,-43-24 154,54 34-1418,0 0 0,0 0 0,0 0 0,0 0 1,0 1-1,0-1 0,0 1 0,0-1 0,0 1 0,0 0 0,1-1 0,-1 1 0,0 0 0,0 0 0,1 1 0,-1-1 0,1 0 0,-1 0 0,1 1 0,0-1 0,-1 1 0,1-1 0,0 1 0,0-1 1,0 1-1,0 0 0,0 0 0,0-1 0,1 1 0,-1 0 0,0 0 0,1 0 0,-1 1-60,-1 3 138,-7 17-25,1 1 1,2-1 0,0 1-1,2 0 1,0 0 0,2 1 0,1-1-1,1 1 1,0-1 0,3 7-114,-2-17-43,2 0 0,-1-1 0,2 1 1,0 0-1,0-1 0,1 0 0,1 0 0,0-1 1,1 1-1,0-1 0,1 0 0,0-1 0,1 0 1,0-1-1,1 1 0,0-2 0,3 3 43,-5-6-45,-1 0 0,1-1 0,1 0 0,-1 0 0,1 0 0,0-1 0,0-1 0,0 1 0,0-1 0,1-1 0,-1 0 0,1 0 0,-1-1 0,1 0 0,0-1 0,-1 0 0,1 0 0,0-1 0,0-1 0,-1 1 0,1-1 0,-1-1 0,0 0 0,0 0 0,2-2 45,0-1 18,0 0-1,0-1 1,-1 0 0,0 0-1,0-1 1,-1-1-1,0 0 1,0 0-1,-1-1 1,0 0 0,-1 0-1,0 0 1,0-1-1,-2 0 1,1-1-1,-1 0 1,-1 1-1,0-1 1,-1-1 0,0 1-1,0-4-17,0-2 97,-1 1 0,0-1 0,-1 0-1,-1 0 1,-1 1 0,-1-1 0,0 0 0,-2 1-1,1-1 1,-2 1 0,-1 0 0,0 0 0,-1 1 0,-8-14-97,11 23-60,-1 1 0,0 0 0,0 0 1,0 1-1,-1 0 0,0 0 1,0 0-1,0 0 0,-1 1 1,0 0-1,0 1 0,0-1 0,0 1 1,0 0-1,0 1 0,-1 0 1,0 0-1,1 1 0,-1 0 0,0 0 1,1 1-1,-1 0 0,0 0 1,0 1-1,1 0 0,-1 0 1,0 1-1,1-1 0,-1 2 0,1-1 1,0 1-1,0 1 0,0-1 1,0 1-1,0 0 0,1 1 0,0-1 1,0 1 59,-56 56-6214,50-28 160</inkml:trace>
  <inkml:trace contextRef="#ctx0" brushRef="#br1" timeOffset="68180.601">29152 9142 21236,'-1'-110'3534,"-6"118"-1479,5 26-1978,3 0 1,0 0-1,3 0 0,0-1 0,3 0 0,0 0 0,10 25-77,8 42-1335,-17-68 116,-5-23 529,-3-22 266,-12-189 3713,14 180-2970,1 0 0,1 0 1,1 0-1,1 1 0,1 0 1,0 0-1,2 1 0,0 0 1,9-12-320,-13 24 81,0-1-1,1 2 1,0-1 0,0 0-1,1 1 1,0 1 0,0-1-1,0 1 1,1 0 0,0 1 0,0-1-1,1 2 1,-1-1 0,1 1-1,0 1 1,0-1 0,1 2-1,-1-1 1,0 1 0,1 0 0,0 1-1,9 0-80,-12 2 22,1-1 0,-1 1-1,0 1 1,1-1 0,-1 1-1,0 1 1,0-1 0,0 1 0,0 0-1,-1 1 1,1 0 0,-1 0-1,0 0 1,0 1 0,0-1-1,-1 2 1,1-1 0,-1 0-1,-1 1 1,1 0 0,-1 0 0,0 1-1,0-1 1,-1 1 0,3 6-22,4 11-301,-1 0 0,-1 0 0,-1 1 0,-2 0 0,0 0 0,-2 1 0,0 1 301,0 35-3453,-3-20-1961,0-41 5142,0 26-6535</inkml:trace>
  <inkml:trace contextRef="#ctx0" brushRef="#br1" timeOffset="68607.858">29945 8769 14318,'0'0'2380,"0"0"-1125,0 0-225,0 0 385,4 13-289,27 112-266,-31-121-868,1 0-1,-1 0 1,1 0 0,0 0-1,0 0 1,0-1 0,1 1-1,-1 0 1,1-1 0,0 1-1,0-1 1,0 0 0,0 1-1,1-1 1,0 0 0,-1 0-1,1-1 1,0 1 0,0-1-1,0 1 1,1-1 0,-1 0-1,0 0 1,1 0 0,0-1-1,-1 1 1,1-1 0,0 0-1,0 0 1,0 0 0,-1-1-1,1 1 1,0-1 0,0 0-1,0 0 1,0 0-1,0-1 1,0 1 0,0-1-1,0 0 1,3-1 8,4-6 251,0-1 0,-1 0 0,0-1 0,0 0 0,-1 0 0,0-1 0,-1 0-1,-1-1 1,1 0 0,-2 0 0,0 0 0,0-1 0,-1 0 0,-1 0 0,0 0 0,0-1 0,-2 1-1,2-12-250,14-130 3844,-19 153-3815,0 1-1,0-1 1,0 0-1,1 0 1,-2 1-1,1-1 1,0 1-1,0-1 1,0 1 0,-1-1-1,1 1 1,-1 0-1,1-1 1,-1 1-1,1 0 1,-1 0-1,0 0 1,0 0-1,1 1 1,-1-1 0,0 0-1,0 1 1,0-1-1,0 1 1,0 0-1,0 0 1,0-1-1,1 1 1,-1 1-1,0-1 1,0 0 0,0 0-1,0 1 1,0-1-1,0 1 1,0-1-1,0 1 1,1 0-1,-1 0 1,0 0-1,1 0 1,-1 0-1,0 0 1,1 0 0,-1 1-1,1-1 1,0 0-1,-1 1 1,1 0-29,-14 11-3,2 0 1,0 1 0,0 0-1,1 1 1,1 1-1,0-1 1,2 2 0,-1-1-1,2 1 1,1 1-1,0 0 1,1 0 0,0 0-1,2 1 1,0-1-1,1 1 1,1 0 0,1 0-1,1 0 1,1 12 2,0-24-68,0 0-1,1 0 1,0 0 0,0 0 0,0 0 0,1-1 0,0 1 0,0-1 0,1 0 0,0 0-1,0 0 1,0-1 0,1 1 0,0-1 0,0 0 0,0 0 0,1-1 0,-1 0-1,1 0 1,0 0 0,0 0 0,1-1 0,-1 0 0,1 0 0,-1-1 0,1 0 0,0 0-1,1 0 69,10 2-138,0-1 0,0-1 0,1 0 0,-1-1 0,1-1 0,-1-1 0,0-1 0,0 0-1,1-1 1,9-4 138,-9 2 33,0-1 0,-1 0 0,1-2 0,-2 0 0,1-1-1,-1 0 1,-1-2 0,1 0 0,-2-1 0,0-1 0,0 0-1,-1-1 1,3-4-33,-14 15-1,-1 0-1,1 0 1,-1-1-1,1 1 1,-1-1-1,0 1 0,0-1 1,0 0-1,-1 1 1,0-1-1,1 0 1,-1 0-1,-1 0 1,1 0-1,0-1 0,-1 1 1,0 0-1,0 0 1,0 0-1,-1 0 1,1 0-1,-1 0 1,0 0-1,0 0 0,0 0 1,-1 0-1,1 0 1,-1 0-1,0 1 1,0-1-1,0 1 1,-1-1-1,1 1 0,-1 0 1,0 0-1,0 0 1,0 0-1,0 1 1,0-1-1,-1 1 1,1 0-1,-1 0 0,0 0 1,1 0-1,-1 1 1,0-1-1,0 1 1,-3-1 1,-3 3-661,0 1 1,1-1 0,-1 2 0,0-1 0,1 1 0,-1 1 0,1 0 0,0 0 0,0 0-1,1 1 1,-1 1 0,1 0 0,0 0 0,1 0 0,-3 3 660,0-1-1368,-48 40-9677</inkml:trace>
  <inkml:trace contextRef="#ctx0" brushRef="#br1" timeOffset="69096.216">28651 10844 15343,'0'0'1804,"0"0"-315,0 0 123,0 0 374,0 0-251,0 0-592,0 0-396,0 12-138,0 60 31,10 132 136,-8-192-856,1 1 1,0-1-1,1 0 0,0 0 0,1 0 0,0-1 0,1 1 0,0-1 1,1-1-1,0 1 0,1-1 0,0-1 0,1 1 0,0-1 1,3 2 79,-3-5-3,0-1 1,0 0 0,0-1 0,1 1 0,0-2 0,0 0 0,0 0 0,0 0 0,1-2 0,-1 1-1,0-1 1,1-1 0,-1 1 0,1-2 0,-1 0 0,1 0 0,-1-1 0,0 0 0,1-1-1,-1 0 1,0 0 0,-1-1 0,1 0 0,-1-1 0,0 0 0,0-1 0,0 0 0,-1 0-1,0-1 1,0 0 0,0 0 0,-1-1 0,0 0 0,-1 0 0,0-1 0,0 0 0,-1 0 0,3-6 2,-2-6 255,-1 1 1,-2-1 0,0 0-1,-1 1 1,-1-1 0,-1 0 0,0 0-1,-2 0 1,-1 0 0,0 0 0,-1 1-1,-2-1 1,0 1 0,-1 0 0,-1 1-1,-1 0 1,0 0 0,-2 1-1,0 0 1,-1 1 0,-7-8-256,16 20-65,0-1 0,-1 1 0,0 0 0,0 0 0,-1 0 0,1 1 0,-1-1 0,0 1 0,-1 0 0,1 1 0,0-1 0,-1 1 0,0 0 0,0 1 0,0-1 0,0 1 0,0 0 0,0 0 0,-1 1 0,1 0 0,-1 0 0,1 1 0,-1 0 0,1 0 1,-1 0-1,1 1 0,0 0 0,-1 0 0,1 0 0,0 1 0,0 0 0,-1 0 0,1 1 0,1 0 0,-3 1 65,-29 23-4004,9 1-3342</inkml:trace>
  <inkml:trace contextRef="#ctx0" brushRef="#br1" timeOffset="69880.034">29457 10579 15855,'0'0'2520,"0"0"-929,0 0-75,0 0 352,0 0-528,0 0-737,0 0-432,1 10-85,0 0-102,1 1 1,0-1 0,1 0 0,0 0 0,1 0 0,0 0 0,0-1 0,1 0 0,0 0 0,1 0 0,4 5 15,5 3-166,1-1 0,1 0 0,0-1 0,1-1 0,0 0 0,1-2 0,1 0 0,0-1 0,0-1 0,1-1 0,19 6 166,-37-14-1,0 1 0,0-1 0,0 0 0,0 0 0,0 0 1,0 0-1,0 0 0,0-1 0,0 1 0,1-1 0,-1 0 0,0 0 0,0 0 0,0-1 0,1 1 0,-1-1 0,0 1 0,0-1 0,0 0 0,0 0 0,0 0 0,0-1 0,0 1 0,-1-1 0,1 0 0,0 0 0,-1 0 0,1 0 0,-1 0 1,0 0-1,1 0 0,-1-1 0,0 1 0,-1-1 0,1 0 0,0 0 0,-1 1 0,0-1 0,2-3 1,1-18 481,-1 1 0,-2 0 0,0-1 0,-1 1 0,-1-1 0,-1 1 0,-1-1 0,-2 1 0,-2-9-481,-3-25 214,-11-87-1,22 144-213,-1 0-1,0 0 0,0 0 1,1 0-1,-1 0 0,0 0 1,0 0-1,1 0 0,-1 0 0,0 0 1,0 1-1,1-1 0,-1 0 1,0 0-1,0 0 0,1-1 1,-1 1-1,0 0 0,0 0 0,0 0 1,1 0-1,-1 0 0,0 0 1,0 0-1,1 0 0,-1 0 1,0-1-1,0 1 0,0 0 1,1 0-1,-1 0 0,0 0 0,0-1 1,0 1-1,0 0 0,1 0 1,-1 0-1,0-1 0,0 1 1,0 0-1,0 0 0,0 0 0,0-1 1,0 1-1,0 0 0,0 0 1,0-1-1,0 1 0,0 0 1,0 0-1,0-1 0,0 1 1,0 0-1,123 161-282,-103-138 12,65 60-959,-82-81 1211,1 0 1,-1 0 0,0 0 0,1 0-1,-1-1 1,1 1 0,0-1 0,-1 0-1,1 0 1,0 0 0,0-1 0,-1 1-1,1-1 1,0 0 0,0 0 0,0 0-1,0-1 1,-1 1 0,1-1 0,0 0-1,0 0 1,-1 0 0,1-1 0,-1 1-1,1-1 1,-1 0 0,1 0 0,0-1 18,5-4 134,1-2 0,-1 1 1,0-1-1,-1 0 1,0-1-1,-1 0 0,0-1 1,0 1-1,-1-1 0,0 0 1,-1-1-1,-1 1 1,0-1-1,0 0 0,0-5-134,23-190 2686,-26 198-2631,11-357 1466,-11 615-1099,0-218-601,1-1-1,1 1 1,1-1-1,2 1 0,1-2 1,1 1-1,2-1 1,1 0-1,1-1 1,1 0-1,10 12 180,30 18-4009,-4-46-4255,-31-16 2360</inkml:trace>
  <inkml:trace contextRef="#ctx0" brushRef="#br1" timeOffset="70147.477">30275 10227 14734,'0'0'2883,"0"0"-769,0 0-128,0 0-353,104-60-480,-47 33-352,9-2-192,1-4-193,3 2 0,-5-1-31,-8 5-97,-11 3-192,-16 8-96,-15 6-32,-14 7-1025,-11 4-1537,-20 15-1570,-14 8-5285</inkml:trace>
  <inkml:trace contextRef="#ctx0" brushRef="#br1" timeOffset="70478.252">29627 11860 19058,'0'0'2466,"0"0"-352,-10 18 6,-61 144 976,62-133-2793,-8 20-134,1 0 0,3 1-1,2 1 1,2 0 0,3 0-1,2 1 1,2 36-169,2-82-6,1 1 1,0-1-1,0 0 0,0-1 1,1 1-1,0 0 0,0 0 1,0-1-1,1 1 0,0-1 1,0 0-1,0 0 0,1 0 0,0 0 1,0 0-1,0-1 0,0 0 1,1 0-1,0 0 0,0 0 1,0-1-1,0 0 0,0 0 1,1 0-1,-1-1 0,1 1 1,0-1-1,-1-1 0,1 1 1,0-1-1,6 1 6,11-2 20,1 0 1,-1-2-1,0 0 1,0-1-1,0-2 1,0 0-1,-1-2 1,1 0-1,-2-1 1,1-2-1,-1 0 0,-1-1 1,0-1-1,0-1 1,-1-1-1,-1 0 1,0-2-1,3-4-20,-15 16-11,-1-1 0,0 0 1,1-1-1,-2 1 0,1-1 0,-1 0 0,1 0 0,-2 0 0,1 0 1,-1-1-1,0 0 0,0 1 0,-1-1 0,0 0 0,0 0 0,0-1 0,-1 1 1,0 0-1,-1 0 0,0-1 0,0 1 0,0 0 0,-1-1 0,0 1 1,0 0-1,-1 0 0,0 0 0,-2-4 11,-42-56-4182,22 35-1080,6 5-2227</inkml:trace>
  <inkml:trace contextRef="#ctx0" brushRef="#br1" timeOffset="70838.285">30127 11790 13741,'0'0'3107,"0"0"-411,0 0-230,0 0-309,0 0-823,0 0-506,0 0 31,11 20-42,69 136 37,-70-128-869,2-1-1,1 0 1,1-1-1,1-1 1,1 0-1,2-1 1,0 0-1,2-2 1,0 0-1,15 11 16,-29-28-53,0-1-1,1 0 0,-1 0 0,1 0 0,0-1 1,0 0-1,0-1 0,0 1 0,1-1 0,-1-1 1,1 1-1,-1-1 0,1-1 0,-1 1 0,1-1 0,0 0 1,-1-1-1,1 0 0,-1 0 0,1-1 0,-1 0 1,0 0-1,0-1 0,0 0 0,0 0 0,0 0 0,0-1 1,-1 0-1,0 0 0,0-1 0,0 0 0,0 0 1,-1 0-1,0-1 0,0 0 0,0 0 0,2-4 54,4-10 167,-2 0 0,0-1 0,-1 1 0,-2-2 0,0 1 0,-1-1 0,-1 0 0,-1 0 0,-1 0 0,0 0 0,-2 0 0,-1-1 0,-1 1 0,-3-16-167,-2-3 205,-1 1-1,-1 0 1,-3 1-1,-1 0 0,-2 1 1,-1 0-1,-5-4-204,-15-12 103,36 53-128,-1 1-1,0-1 1,0 0-1,1 0 0,-1 1 1,0-1-1,0 0 1,0 1-1,0-1 0,0 1 1,0-1-1,0 1 1,0-1-1,0 1 0,0 0 1,0-1-1,0 1 1,0 0-1,-1 0 0,1 0 1,0 0-1,0 0 1,0 0-1,0 0 0,0 0 1,0 1-1,0-1 1,0 0-1,0 1 0,0-1 1,0 1-1,0-1 1,0 1-1,0-1 0,0 1 1,0 0-1,0-1 1,0 1-1,1 0 0,-1 0 1,0-1-1,0 1 1,1 0-1,-1 0 0,1 0 1,-1 0-1,1 0 1,-1 0-1,1 0 1,0 0-1,-1 0 0,1 1 26,-22 71-4988,18-22-1181,1-3-4049</inkml:trace>
  <inkml:trace contextRef="#ctx0" brushRef="#br1" timeOffset="71098.335">29823 13202 25528,'0'0'2306,"0"0"-1233,17-13-549,230-170 682,11 27-1148,229-98-58,-319 170-42,37-16-2157,-201 98 1905,-4 3 19,0-1-1,0 0 1,0 0-1,0 1 1,0-1-1,0 0 1,1 0-1,-1 1 1,0-1-1,0 0 1,0 0 0,0 0-1,1 1 1,-1-1-1,0 0 1,0 0-1,1 0 1,-1 0-1,0 0 1,0 1 275,-32 24-5168,-15 9-2546</inkml:trace>
  <inkml:trace contextRef="#ctx0" brushRef="#br1" timeOffset="71388.04">30026 13247 9001,'17'4'10036,"-6"-1"-9685,0-1 0,0-1 0,0 1 0,1-2 0,-1 1 0,0-1 0,0-1 0,0 0 1,1-1-1,-1 0 0,0-1 0,-1 0 0,11-4-351,645-313 6758,-653 313-6699,78-40 724,-1-3 0,-3-4 0,77-63-783,-119 70 0,-68 45-854,-82 59-5526,31-14-1472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0:07.0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2691 16528,'0'0'2407,"0"0"-1558,0 0-417,13-1 396,30-7-599,0-2 0,-1-2-1,-1-1 1,25-13-229,36-11 169,1304-413 65,2324-686 2751,-666 337 3004,-3009 786-5901,234-57 22,60-33-110,-322 91-471,-53 15-1450,-189 68-8718,123-38 1713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0:17.3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63 2640 17617,'0'0'1302,"-14"9"-426,-35 23 1964,201-121-2018,-5 6-699,56-30-22,49-29-106,2078-1123 95,-2142 1162-44,1202-693 1078,-1277 717-1204,-111 68 21,-22 15-240,-194 85-6849,121-50-1234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0:17.70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224 2681 19506,'-27'38'247,"11"-14"-28,-1 0 0,-2-1-1,0-1 1,-1-1 0,-2 0-1,-6 3-218,-13 8 1191,27-19-361,29-18-278,146-91 959,-3 4-860,49-30-309,51-29-294,2152-1309 374,-2364 1432-371,1193-747 1793,-1035 629-1716,-170 112-128,-37 21-16,-89 32-518,-158 95-6224,164-72 101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1:36.79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145 1298 8616,'0'0'2920,"-14"7"-1126,6-2-1557,-115 50 6647,123-59-3079,46-27-3147,1592-803 376,-965 509 62,-404 186-274,-236 117-704,-33 22-116,0 0 0,0 0 0,-1 0 0,1 0 0,0 0 0,0 0 0,-1 0-1,1 0 1,0 0 0,0 0 0,-1 0 0,1 0 0,0-1 0,0 1 0,0 0 0,-1 0 0,1 0 0,0 0 0,0-1 0,0 1 0,-1 0 0,1 0 0,0 0 0,0-1 0,0 1 0,0 0 0,0 0 0,0-1 0,0 1 0,0 0-1,-1 0 1,1-1 0,0 1 0,0 0 0,0 0 0,0-1 0,0 1 0,0 0 0,0 0 0,1-1 0,-1 1 0,0 0 0,0 0 0,0-1 0,0 1 0,0 0 0,0 0 0,0 0 0,0-1 0,1 1 0,-1 0 0,0 0 0,0 0-1,0-1-1,-25 5 2,-138 73-2078,80-32-4363,25-18-2791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1:39.55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74 1693 3972,'0'0'2306,"0"0"-432,0 0 192,0 0 16,0 0-230,0 0 22,-12 14-134,-49 59 801,75-73-85,129-66-1164,1683-809 598,-345 151 1878,-1261 612-2711,-257 109-827,-85 39-1984,17-4-5514,50-21-1449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1:42.59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154 1245 8552,'0'0'3379,"-17"7"-1110,-56 25 178,9-4 3301,78-31-2826,7 0-2759,327-127 2207,524-261-838,-648 286-1275,1159-540 1958,-1306 611-1686,-118 44-433,-62 30-1081,11-3-2519,0-7-4766,19-9-5076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5:12.6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376 1770 8520,'0'0'1618,"-16"10"-294,-102 86 2711,-100 162 4154,199-244-7508,14-22-95,19-37-171,63-111-665,7 4 0,6 3 1,11-1 249,-57 84-260,-41 61 240,49-75-153,3 2 0,4 2 0,12-8 173,-70 84 0,29-26-66,-30 25 66,1 1-1,-1 0 0,1-1 0,-1 1 1,1 0-1,-1 0 0,1-1 0,-1 1 1,1 0-1,-1 0 0,1 0 1,-1 0-1,1 0 0,-1 0 0,1 0 1,-1 0-1,1 0 0,0 0 0,-1 0 1,1 0-1,-1 0 0,1 0 1,-1 0-1,1 0 0,-1 1 0,1-1 1,-1 0-1,1 0 0,-1 1 0,1-1 1,-1 0-1,0 0 0,1 1 1,-1-1-1,1 1 0,-1-1 0,0 0 1,1 1-1,-1-1 0,0 1 0,0-1 1,1 1-1,-1-1 0,0 1 1,0-1-1,0 1 0,0-1 0,1 1 1,-1-1-1,0 1 0,0-1 0,0 1 1,0 0-1,0-1 0,0 1 1,0-1-1,-1 1 0,1-1 0,0 1 1,0-1-1,0 1 0,0-1 0,-1 1 1,1 0 0,-3 23 8,-1 1 0,0 0 1,-2-1-1,-1 0 0,-1 0 1,-3 4-9,2-1 35,-270 695 1396,240-577-1084,38-145-347,1 1 1,0 0-1,-1 0 1,1-1 0,-1 1-1,1 0 1,0 0-1,0 0 1,-1-1-1,1 1 1,0 0-1,0 0 1,0 0-1,0 0 1,0-1-1,0 1 1,0 0-1,0 0 1,1 0 0,-1 0-1,0-1 1,0 1-1,1 0 1,-1 0-1,0-1 1,1 1-1,-1 0 1,1 0-1,-1-1 1,1 1-1,-1 0 1,1-1-1,0 1 1,-1-1 0,1 1-1,0-1 1,-1 1-1,1-1 1,0 1-1,0-1 1,-1 0-1,1 1 1,0-1-1,0 0 1,0 0-1,35-23-24,79-132-94,287-521-394,237-440-380,-504 900 711,-145 253 320,-213 491-887,169-398-2732,5-18-2814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5:13.45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2039 12748,'0'0'1057,"0"0"214,1-25 239,1-21-1056,3 0 0,1 1 0,2-1-1,6-11-453,71-213 1422,11 5 0,13 3 0,48-70-1422,-32 110 459,-125 222-458,10-12 41,-11 21-10,-139 308 923,-180 424-261,218-459-288,98-244-401,12-31-47,69-84-7,28-69-224,60-117 273,-91 142-122,390-637-566,-219 373 757,-200 330 33,-45 56-99,0 0 1,0-1-1,0 1 1,0-1-1,1 1 1,-1 0-1,0-1 1,0 1-1,1-1 1,-1 1-1,0-1 1,1 1-1,-1-1 1,1 1-1,-1-1 1,1 0-1,-1 1 1,1-1-1,-1 0 1,1 1 0,-1-1-1,1 0 1,-1 1-1,1-1 1,-1 0-1,1 0 1,0 0-1,-1 0 1,1 1-1,-1-1 1,1 0-1,0 0 1,-1 0-1,1 0 1,0 0-1,-1-1 1,1 1-1,-1 0 1,1 0-1,0 0 1,-1 0-1,1-1 1,-1 1-1,1-1-3,-15 58 80,-2-1-1,-3-1 0,-22 42-79,16-37 163,-489 1092 1652,362-761-1420,135-327-379,17-64-15,1-1 0,-1 1 0,1 0 0,0-1 0,-1 1 0,1 0 0,0 0 0,-1 0 0,1 0 0,0-1 0,-1 1 0,1 0 0,0 0 0,-1 0-1,1 0 1,0 1 0,0-1 0,-1 0 0,1 0 0,0 0 0,-1 0 0,1 1 0,-1-1 0,1 0 0,0 1 0,-1-1 0,1 0 0,-1 1 0,1-1 0,-1 1 0,1-1 0,-1 1 0,1-1 0,-1 1 0,1-1 0,-1 1 0,0-1 0,1 1 0,-1 0 0,0-1 0,0 1 0,1 0 0,-1-1 0,0 1 0,0 0 0,0-1 0,0 1 0,0 0-1,0-1 1,0 1 0,0 0 0,0-1 0,0 1 0,0 0 0,0-1-1,109-138 16,153-289 75,243-494 21,-440 801-64,-58 109 31,-14 29-3,-187 374 1061,-265 528-795,355-652-284,97-191-762,8-76 458,0 0-1,0 0 1,0 0 0,0-1 0,1 1-1,-1-1 1,0 1 0,0-1 0,0 1-1,0-1 1,1 0 0,-1 1 0,0-1 0,0 0-1,1 0 1,-1 0 0,0 0 0,0 0-1,1 0 1,-1 0 0,0 0 0,0-1-1,1 1 1,-1 0 0,0-1 0,0 1 0,0-1-1,0 0 1,0 1 0,1-1 0,-1 0-1,0 0 247,20-16-12171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6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730 842 14638,'-1'-13'3870,"-2"-13"-2527,0 4-1,1 0 1,1 0-1,1 0 1,0 0 0,2 0-1,1 0 1,3-16-1343,-5 33 72,0 0 0,0 0-1,1 0 1,-1 0 0,1 0 0,0 1-1,0-1 1,1 1 0,0-1 0,-1 1-1,1 0 1,0 0 0,1 0 0,-1 0-1,1 1 1,0 0 0,0-1 0,0 1-1,0 1 1,0-1 0,1 0 0,-1 1-1,1 0 1,0 0 0,0 1 0,-1-1-1,1 1 1,0 0 0,0 0 0,0 1-1,0-1 1,1 1 0,-1 0 0,0 1 0,0-1-1,0 1 1,0 0 0,0 0 0,0 0-1,-1 1 1,1 0 0,0 0 0,3 2-72,2 4 3,0 1 0,0 0 1,0 1-1,-1-1 1,-1 2-1,0-1 1,0 2-1,-1-1 0,-1 1 1,1-1-1,-2 2 1,0-1-1,0 1 1,-2-1-1,1 1 0,-1 0 1,-1 1-1,-1-1 1,0 0-1,0 13-3,-1-5-87,-2 0-1,0-1 1,-1 1 0,-1 0-1,-1-1 1,-1 1-1,0-1 1,-2-1 0,0 0-1,-1 0 1,-1 0-1,-1-1 1,-2 1 87,-12 13-692,-1-1 0,-2-1 0,0-2 1,-2-1-1,-28 19 692,44-37-299,85-66 688,6-1 427,-2-3 0,-4-4 0,-2-2-1,-3-3 1,38-55-816,-65 56 758,-59 72-726,6 11-32,2 1 0,0 1 0,1 0 0,1 0 0,0 1 0,1 0 0,1 0 0,0 1 0,1 0 0,2 1 0,0 0 0,0 0 0,2 0 0,0 0 0,2 0 0,0 1 0,1 14 0,-1-27-93,1 0 0,-1-1 0,1 1 1,0 0-1,1-1 0,-1 1 0,2 0 0,-1-1 0,0 1 0,1-1 1,1 1-1,-1-1 0,1 0 0,0 0 0,0 0 0,1 0 0,-1-1 1,1 1-1,1-1 0,-1 0 0,1 0 0,0 0 0,0-1 0,0 0 0,0 0 1,1 0-1,0-1 0,0 1 0,0-1 0,0-1 0,0 1 0,1-1 1,-1 0-1,1-1 0,-1 1 0,1-1 0,0-1 0,0 1 93,10-4 94,0-1-1,1 0 1,-1-2 0,-1 0-1,1 0 1,-1-2-1,0 0 1,-1 0-1,0-2 1,-1 0 0,1-1-1,-2 0 1,0-1-1,0 0 1,-1-1-1,0-1 1,-2 0-1,1 0 1,5-12-94,-4 9 146,-1 1 0,-1-2 0,0 0 0,-1 0 0,-1-1 0,0 0-1,-2 0 1,0 0 0,-2-1 0,0 0 0,-1 0 0,0-6-146,-3 26 0,1 0 0,-1-1 0,1 1 0,-1-1 0,0 1 0,1 0 0,-1-1 0,0 1 0,1-1 0,-1 1 0,0 0 0,0-1 0,0 1 0,1-1 0,-1 1 0,0-1 0,0 1 0,0-1 0,0 1 0,0-1 0,0 1 0,0-1 0,0 0 0,0 1 0,0-1 0,0 1 0,0-1 0,0 1 0,0-1 0,0 1 0,-1-1 0,1 1 0,0 0 0,0-1 0,-1 1 0,1-1 0,0 1 0,0-1 0,-1 1 0,1 0 0,-1-1 0,1 1 0,0 0 0,-1-1 0,1 1 0,-1 0 0,1-1 0,-1 1 0,1 0 0,-1 0 0,1 0 0,-1 0 0,1-1 0,-1 1 0,1 0 0,-1 0 0,1 0 0,-1 0 0,1 0 0,-1 0 0,1 0 0,-1 0 0,1 0 0,-1 1 0,1-1 0,-1 0 0,1 0 0,-1 0 0,1 1 0,-1-1 0,-19 35 0,15-20-143,-1 0 1,2 0-1,0 1 0,1 0 0,0-1 1,1 1-1,1 0 0,0 0 0,2 0 1,0 0-1,0 0 0,2 0 0,0 0 1,0-1-1,2 1 0,0-1 0,0 0 1,2 0-1,0-1 0,0 0 0,2 0 1,-1-1-1,5 4 143,27 12-6140,-8-21-1349,-9-8-1159</inkml:trace>
  <inkml:trace contextRef="#ctx0" brushRef="#br0" timeOffset="327.32">2086 135 12748,'0'0'2029,"0"0"336,0 0 549,0 0-517,0 0-432,0 0-241,-10-2-459,-27-6-437,35 10-781,1-1 0,0 1 0,-1 0 0,1-1 0,0 1 0,0 0 0,1 0 0,-1 0 0,0 0 0,1 0 0,-1 0 0,1 0 0,-1 0 0,1 0 0,0 0 0,0 0 0,0 0 0,0 0 0,0 0 0,1 0 0,-1 1 0,1-1 0,-1 0 0,1-1 0,0 1 0,0 1-47,1 4 48,1-1-1,1 0 0,-1-1 0,1 1 1,0 0-1,0-1 0,0 0 1,1 0-1,0 0 0,0-1 1,0 1-1,1-1 0,-1 0 1,1-1-1,0 1 0,0-1 0,0-1 1,1 1-1,-1-1 0,1 0 1,-1 0-1,1-1 0,0 0 1,-1 0-1,1 0 0,0-1 1,0 0-1,0-1 0,1 0-47,-5-1 59,0 0 0,0-1-1,0 1 1,0-1 0,0 0 0,-1 0-1,1 0 1,-1 0 0,0-1-1,0 1 1,0-1 0,-1 1 0,1-1-1,-1 1 1,1-1 0,-1 0-1,-1 0 1,1 0 0,0 0 0,-1 0-1,0 1 1,0-1 0,0 0 0,0 0-1,-1 0 1,1 0 0,-1 0-1,0 0 1,0 1 0,-1-1 0,1 0-1,-1 1 1,-1-3-59,-3-6 2,0 0-1,-1 1 1,0 0 0,0 0-1,-1 0 1,-1 1 0,0 0 0,0 1-1,-1 0 1,0 1 0,-8-6-2,14 11-3,0 0 0,0 1 0,-1-1 0,1 1 0,-1 0 0,0 0 0,1 0 0,-1 0 0,0 1 0,0 0 0,0 0 0,0 0 0,0 1-1,0 0 1,-1 0 0,1 0 0,0 0 0,0 1 0,0 0 0,0 0 0,0 0 0,0 1 0,1 0 0,-1 0 0,0 0 0,1 0 0,-1 1 0,1-1 0,0 1 0,0 0 0,-1 1 3,-40 65-2277,33-17-3779,10-10-4530</inkml:trace>
  <inkml:trace contextRef="#ctx0" brushRef="#br0" timeOffset="731.213">2340 990 17392,'0'0'6054,"0"0"-3940,0 0-96,0 0 32,0 0-1025,0 0-448,107-65-65,-64 70-192,3-4-192,9 2-31,3-3-97,0-1-97,1 1-607,-9 0-962,-2-3-1473,-8 1-2882,-11-2-5478</inkml:trace>
  <inkml:trace contextRef="#ctx0" brushRef="#br0" timeOffset="1087.889">3108 665 18610,'0'0'3929,"0"0"-155,0 0-656,0 0-1053,17-1-981,-9 0-1071,1 0-1,-1 1 1,1 0-1,0 0 0,-1 1 1,1 1-1,-1-1 1,1 1-1,-1 0 1,0 1-1,0 0 1,0 1-1,0-1 1,-1 1-1,7 5-12,305 273 0,-182-152-1991,-133-189-908,-5-197 5355,1 242-2213,-1 0 1,-1 0-1,0 0 0,-1 1 1,0-1-1,-1 1 1,-1 0-1,0 0 1,-1 0-1,-5-8-243,8 19 0,1 0 0,-1 0 0,0 0 0,0 1 0,0-1 0,0 1 0,0 0 0,0 0 0,0 0 0,0 0 0,0 1 0,-1-1 0,1 1 0,0 0 0,0 0 0,-1 0 0,1 0 0,0 0 0,0 1 0,0 0 0,-1 0 0,1-1 0,0 2 0,0-1 0,0 0 0,0 1 0,0-1 0,1 1 0,-1 0 0,0 0 0,1 0 0,-1 0 0,1 0 0,0 1 0,0-1 0,0 1 0,0-1 0,0 1 0,-1 3 0,-6 1 0,-47 47 0,1 2 0,4 3 0,1 2 0,-18 33 0,64-87-22,-46 67-3015,45-64 2088,-1 0 0,1 0 0,1 0-1,0 0 1,0 1 0,1 0-1,0-1 1,1 1 0,0 0 0,1 0-1,0 1 950,1 8-12668</inkml:trace>
  <inkml:trace contextRef="#ctx0" brushRef="#br0" timeOffset="1363.732">3125 101 20628,'0'0'2808,"0"0"-123,0 0-545,14-1-987,362-1 1499,-4 1-3649,-353-1-3517,-38 3-4958,-3 1-3031</inkml:trace>
  <inkml:trace contextRef="#ctx0" brushRef="#br0" timeOffset="1617.408">4359 214 25016,'0'0'2562,"0"0"-304,0 0-427,15-4-886,-7 2-867,-5 0-76,0 1 1,0 0-1,0 0 0,0 0 0,1 0 1,-1 0-1,0 1 0,0-1 0,1 1 1,-1 0-1,0 0 0,0 0 1,1 0-1,-1 1 0,0 0 0,0-1 1,1 1-1,-1 0 0,0 0 0,0 1 1,0-1-1,0 1 0,-1-1 0,1 1 1,0 0-1,-1 0 0,1 0 0,-1 1 1,0-1-1,1 0 0,-1 1 0,0-1 1,0 1-1,-1 0-2,14 33 0,-1 0 0,-2 0 0,-2 1 0,-1 1 0,-2 0 0,-2 0 0,-1 1 0,-2-1 0,-2 1 0,-4 33 0,4-39-71,-2-1 1,-1 1-1,-2-1 0,-1 0 1,-1 0-1,-2-1 0,-1 0 1,-2-1-1,-1 0 0,-1-1 1,-1 0-1,-2-1 0,-1-1 1,-1 0-1,-1-2 1,-1 0-1,-14 11 71,-84 55-3089,32-44-2956,30-19-2326</inkml:trace>
  <inkml:trace contextRef="#ctx0" brushRef="#br0" timeOffset="2036.081">481 223 20852,'0'0'3779,"-144"24"-1344,63 35 31,0 18-768,12 15-930,13 11-576,22 0-31,19-3-161,15 0-129,23-7-255,26-6-513,19-11-672,15-11-898,14-7-2529,-4-15-3492</inkml:trace>
  <inkml:trace contextRef="#ctx0" brushRef="#br0" timeOffset="2457.931">4880 1070 22581,'0'0'3139,"0"0"-512,0 0-289,0 0-1377,0 0-417,0 0 33,0 0-577,0 0 0,17-53 0,-8 49 0,2-3-993,-1 4-1537,6 1-3748,-3 1-11371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18:01.950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E71225"/>
    </inkml:brush>
    <inkml:brush xml:id="br4">
      <inkml:brushProperty name="width" value="0.05" units="cm"/>
      <inkml:brushProperty name="height" value="0.05" units="cm"/>
      <inkml:brushProperty name="color" value="#AB008B"/>
    </inkml:brush>
    <inkml:brush xml:id="br5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2543 4381 20307,'0'0'1057,"0"0"-993,0 0 1442,0 0-385,0 0-865,45 122 256,-21-58-255,5 9-129,2 4-64,-1-1-64,0 3 0,-2-6-1345,0-3-769,1-1-449,-1-9-832,-2-7-1281,-7-15-4773</inkml:trace>
  <inkml:trace contextRef="#ctx0" brushRef="#br0" timeOffset="459.915">2592 4639 12460,'-68'-153'4959,"43"114"-1911,42 57 212,22 12-3456,-26-21 474,18 14-550,1-1 0,0-1 0,2-2 0,1-2 0,31 12 272,-48-23-884,0 0 0,1-2-1,-1 0 1,1-1 0,0-1-1,0 0 1,0-2 0,5 0 884,-17-1-513,1 1 1,-1-2 0,1 1 0,-1-1 0,0 0 0,1-1 0,-1 1-1,0-1 1,-1-1 0,1 1 0,-1-1 0,1-1 0,1-1 512,53-76-2802,-28-22 4018,-23 0 4182,-9 90-4566,0 1 0,0-1 0,-2 1 0,0-1 0,0 1 0,-1-1 0,-1 1 0,0 0 0,-1 0 0,0 0 0,-1 0 0,-1 1 0,-6-11-832,11 21 70,0 0 0,0 0 0,0 1 0,0-1 0,-1 1 0,1-1 1,0 1-1,-1-1 0,1 1 0,-1 0 0,1 0 0,-1-1 0,0 1 0,1 0 1,-1 1-1,0-1 0,0 0 0,0 0 0,0 1 0,1-1 0,-1 1 0,0 0 1,0 0-1,0-1 0,0 1 0,0 0 0,0 1 0,0-1 0,0 0 0,0 0 1,0 1-1,0-1 0,0 1 0,0 0 0,1 0 0,-1-1 0,0 1 0,0 0 0,1 0 1,-1 1-1,1-1 0,-1 0 0,0 2-70,-44 74 524,38-40-516,2 0 0,1 0 0,2 1-1,2-1 1,1 1 0,3 12-8,-2-20-111,-1-11-25,0-1-354,0 0 0,2 0 0,0 0 0,1 0 0,0 0 0,2 0 0,1 3 490,0-61-347,-6 10 414,-1-24 469,2 0-1,3 0 1,2 0 0,3-4-536,-8 51 80,0 0 0,0-1 0,0 1 0,1 0-1,1 0 1,-1 0 0,1 0 0,0 0 0,0 1 0,1-1-1,0 1 1,0 0 0,1 0 0,-1 0 0,1 1 0,0 0 0,1 0-1,0 0 1,-1 0 0,1 1 0,1 0 0,-1 0 0,1 1 0,3-2-80,-3 7-4,-1 0 0,1 1 0,-1 0 0,0 0 0,0 0 0,0 1 0,0 0 0,-1 0 0,1 0 0,-1 1 0,0 0 0,-1 0 0,1 0 0,-1 1 0,0-1 0,0 1 0,0 0 0,-1 0 0,0 0 0,0 1 0,-1-1 0,1 4 4,-2-9-3,98 235-4343,-44-98-5252,-36-94-166</inkml:trace>
  <inkml:trace contextRef="#ctx0" brushRef="#br0" timeOffset="741.105">3510 4195 15503,'-16'-95'2893,"-9"56"866,25 39-3685,-1-1 1,1 1-1,0 0 0,-1-1 0,1 1 0,-1 0 0,1 0 0,-1-1 0,1 1 0,-1 0 1,0 0-1,1 0 0,-1 0 0,1 0 0,-1 0 0,1 0 0,-1 0 0,1 0 0,-1 0 1,1 0-1,-1 0 0,0 0 0,1 0 0,-1 0 0,1 0 0,-1 1 0,1-1 1,-1 0-1,1 0 0,-1 1 0,1-1 0,0 0 0,-1 1 0,1-1 0,-1 1 0,1-1 1,0 0-1,-1 1 0,1-1 0,0 1 0,-1-1 0,1 1 0,0-1 0,0 1 0,0-1 1,-1 1-1,1-1 0,0 1 0,0-1 0,0 1 0,0-1 0,0 1 0,0 0-74,0 13 150,1 1 0,1-1 0,0 1 0,1-1 0,1 0 0,0 1 0,1-2 0,0 1 0,1-1 0,1 0-1,0 0 1,8 10-150,3 11 11,3-1 0,0-1-1,2-2 1,1 0 0,2-1-1,1-1 1,1-2 0,1 0-1,2-1-10,-24-20-83,0 0 0,0 0-1,1-1 1,0 0-1,-1 0 1,1 0-1,0-1 1,1 0-1,-1-1 1,0 0-1,1 0 1,0-1-1,-1 0 1,1-1-1,-1 0 1,1 0-1,0 0 1,-1-1-1,1-1 1,0 1 0,-1-2-1,0 1 1,0-1-1,1 0 1,-2-1-1,1 1 1,0-2-1,-1 1 1,0-1-1,0 0 1,0-1-1,0 1 1,1-3 83,0-6 126,0-1 1,0 0 0,-1 0-1,-1 0 1,-1-1-1,0 1 1,-1-1 0,0-1-1,-2 1 1,0 0-1,-1-1 1,0 1 0,-1-1-1,-1 1 1,-1-1-1,0 1 1,-1 0 0,-1 0-1,0 0 1,-2 0-1,-2-5-126,2-2 111,-2 0-1,0 1 0,-2 0 0,0 1 0,-1 0 0,-1 0 1,-1 1-1,-1 1 0,-1 1 0,-1 0 0,-14-14-110,24 28-6,1 1-1,-1-1 1,0 1-1,0 1 1,0-1-1,-1 1 1,1 0-1,-1 0 1,1 0 0,-1 1-1,0 0 1,1 1-1,-1-1 1,0 1-1,0 1 1,1-1-1,-1 1 1,0 0-1,1 1 1,-1 0-1,1 0 1,0 0-1,-1 1 1,1-1-1,0 1 1,0 1 0,1-1-1,-1 1 1,-4 5 6,-1-2-444,1 2 0,1-1 0,0 1 1,0 1-1,0-1 0,1 2 0,1-1 1,0 1-1,0 0 0,1 1 0,1-1 1,0 1-1,0 0 0,1 0 0,-1 5 444,2 31-6032,5-9-4613</inkml:trace>
  <inkml:trace contextRef="#ctx0" brushRef="#br0" timeOffset="1146.148">4503 3778 21140,'-9'-14'489,"7"8"-267,-1 0-1,0 0 1,0 1-1,0-1 1,-1 1-1,0 0 1,0 0-1,0 0 1,0 1-1,-1-1 1,0 1-1,0 0 1,0 1-1,-1-1 1,1 1-1,-1 0 1,-5-2-222,3 2 133,1 1 1,-1 1 0,0-1-1,0 1 1,0 0 0,0 1-1,0 0 1,0 0-1,0 1 1,0 0 0,0 0-1,1 1 1,-1 0 0,0 0-1,1 1 1,-1 0 0,1 0-1,0 1 1,0 0-1,0 0 1,1 1 0,-1 0-1,1 0 1,0 0 0,1 1-1,-1 0 1,1 0 0,0 0-1,1 1 1,-2 2-134,-7 11 55,1 0 1,2 1 0,0 1-1,1-1 1,1 2 0,1-1-1,1 1 1,1 0-1,1 0 1,1 1 0,1-1-1,1 1 1,2-1 0,1 10-56,-2-16-73,2-1 0,0 1 0,2-1 0,-1 0 0,2 0 1,0 0-1,1 0 0,0-1 0,2 0 0,0-1 0,0 1 1,1-1-1,1-1 0,0 0 0,1 0 0,0-1 0,1 0 1,1-1-1,-1-1 0,12 7 73,-17-12-149,1 0-1,0 0 1,1-1 0,-1 1 0,1-2 0,0 0-1,0 0 1,0 0 0,0-1 0,0-1 0,1 1-1,-1-1 1,1-1 0,-1 0 0,0 0 0,1-1-1,-1 0 1,0-1 0,1 0 0,-1 0 0,0-1-1,0 0 1,-1-1 0,1 0 0,-1 0 0,1-1-1,-2 0 1,1 0 0,0-1 0,-1 0 0,0 0-1,0-1 1,-1 0 0,0 0 0,0-1 0,-1 1-1,0-1 1,0 0 0,2-5 149,-3-9 267,0-1 1,-1 1-1,-2-1 0,0 1 1,-1-1-1,-1 1 0,-2-1 1,0 1-1,-1-1 0,-1 1 1,-1 1-1,-1-1 0,-10-19-267,-53-149 3833,-53-94-3833,83 217 929,42 90-395,94 198-337,-84-196-288,124 232 261,-19-105-3024,-111-144 2184,0-1 1,0 0-1,1 0 1,0 0-1,1-1 1,-1 0-1,1 0 1,0-1-1,1 0 1,-1 0-1,1-1 1,0 0-1,0-1 1,1 0-1,-1 0 1,0-1-1,1 0 1,0-1 0,-1 0-1,1 0 1,0-1-1,0-1 1,-1 1-1,1-2 1,0 1-1,-1-1 1,2-1 669,20-21-5066</inkml:trace>
  <inkml:trace contextRef="#ctx0" brushRef="#br0" timeOffset="1697.995">4869 3683 12972,'-19'-75'3305,"0"42"3346,20 36-2660,5 12-3268,7 9-470,1 0 0,2-1-1,0 0 1,2-1 0,0-1-1,1-1 1,1-1 0,1 0-1,13 7-252,-32-23-31,1 1 1,0-1-1,1-1 0,-1 1 0,0 0 0,1-1 0,-1 0 0,1 1 0,0-2 1,0 1-1,0 0 0,0-1 0,0 1 0,0-1 0,0 0 0,1-1 0,-1 1 1,0-1-1,0 0 0,1 0 0,-1 0 0,0 0 0,0-1 0,1 0 0,-1 0 1,0 0-1,0 0 0,0-1 0,0 1 0,0-1 0,0 0 0,-1 0 0,1-1 1,-1 1-1,1-1 0,-1 0 0,1-1 31,1-9 12,-1 0 0,-1 0 1,0 0-1,-1-1 0,-1 1 0,0-1 1,0 0-1,-2 1 0,1-1 0,-2 0 1,0 1-1,0-1 0,-2 1 0,1 0 1,-2 0-1,0 0 0,-3-6-12,2 0 187,-2 1 1,0-1-1,0 1 1,-2 1-1,0 0 0,-1 0 1,-1 1-1,0 0 0,-1 1 1,-14-12-188,25 26 11,0-1 1,1 1-1,-1 0 0,-1-1 1,1 1-1,0 1 1,0-1-1,0 0 1,0 0-1,-1 1 0,1-1 1,0 1-1,0 0 1,-1-1-1,1 1 0,0 0 1,-1 1-1,1-1 1,0 0-1,-1 1 0,1-1 1,0 1-1,0 0 1,-1-1-1,1 1 1,0 0-1,0 0 0,0 1 1,0-1-1,0 0 1,1 1-1,-1-1 0,0 1 1,0 0-1,1-1 1,-1 2-12,-41 74 80,36-56-100,2 0 0,0 0 0,1 0-1,1 1 1,1-1 0,1 1 0,1 0 0,1-1 0,1 1 0,0-1-1,2 1 1,1-1 0,0 0 0,2-1 0,0 1 0,1-1 0,1 0-1,1-1 1,1 0 0,1-1 0,0 0 0,4 3 20,-9-14-208,0 0 1,0 0-1,1-1 1,0 0-1,0 0 1,0-1-1,1 0 1,-1-1-1,1 0 1,0 0-1,1-1 1,-1 0-1,0 0 0,1-1 1,0 0-1,0-1 1,-1 0-1,1-1 1,0 0-1,0 0 1,0-1-1,-1 0 1,1-1-1,0 0 1,-1-1-1,1 0 1,-1 0-1,0-1 1,0 0-1,0-1 1,-1 0-1,4-2 208,2-4-15,0 1 0,0-2 0,-1 0 0,-1 0 1,0-1-1,-1-1 0,0 0 0,-1 0 0,0-1 0,-2 0 0,0-1 0,0 0 1,-1 0-1,-2-1 0,1 0 0,-2 0 0,2-11 15,2-23 526,-2-1-1,-2 1 1,-3-1 0,-1 0 0,-5-21-526,0 23 260,-1 1 1,-3-1-1,-2 1 1,-2 1-1,-19-45-260,-5 28 248,36 63-208,0 1 0,0 0 0,0 0 0,0 0-1,0-1 1,-1 1 0,1 0 0,0 1 0,-1-1 0,1 0 0,-1 0 0,1 0 0,-1 1 0,1-1 0,-1 1 0,1 0-1,-1-1 1,0 1 0,1 0 0,-1 0 0,0 0 0,1 0 0,-1 0 0,0 0 0,1 0 0,-1 1 0,0-1 0,1 0-1,-1 1 1,1 0 0,-1-1 0,1 1 0,-1 0 0,1 0 0,0 0 0,-1 0 0,1 0 0,0 0 0,-1 0 0,1 0 0,-1 1-40,-4 10 105,-1-1 0,1 1 0,1 0 0,0 0 0,1 1 1,0 0-1,1-1 0,0 1 0,1 0 0,0 0 0,2 1 1,-1-1-1,1 0 0,1 0 0,1 0 0,0 0 0,0 0 1,1 0-1,1 0 0,3 9-105,3 15 62,1-1 1,1 0-1,3-1 1,0-1-1,2 0 0,5 5-62,-14-26 2,1 0 0,0 0 0,1-1 0,1 0 0,-1-1 0,2 0 0,-1-1 0,2 0 0,-1-1 0,1 0 0,1-1 0,0-1 0,0 0 0,0-1 0,1 0 0,5 1-2,-6-3-23,1-1 0,-1-1 1,1 0-1,0 0 1,-1-2-1,1 0 1,0 0-1,-1-1 0,1-1 1,-1-1-1,1 0 1,-1-1-1,0 0 1,0-1-1,0-1 0,-1 0 1,0-1-1,0 0 1,-1-1-1,0 0 1,0-1-1,-1-1 0,0 0 1,0 0-1,-1-1 1,-1 0-1,0-1 1,0 0-1,-1 0 0,-1-1 1,0 0-1,-1 0 1,0-1-1,-1 0 1,0-2 22,-2-2 10,-1-1 0,-1 0 0,0 0 1,-2 0-1,0 0 0,-1 0 1,-1 1-1,-1-1 0,0 1 1,-1-1-1,-1 2 0,-1-1 1,-1 1-1,0 0 0,-11-15-10,19 28-27,-1 1-1,-1-1 0,1 1 0,0 0 0,-1-1 1,0 1-1,1 0 0,-1 0 0,-1 0 0,1 1 1,0-1-1,-1 0 0,1 1 0,-1-1 1,0 1-1,0 0 0,0 0 0,0 0 0,0 1 1,0-1-1,0 1 0,-1-1 0,1 1 1,0 0-1,-1 0 0,1 1 0,-1-1 0,0 1 1,1-1-1,-1 1 0,1 0 0,-1 1 0,1-1 1,-1 1-1,1-1 0,-1 1 0,1 0 1,-1 0-1,1 1 0,0-1 0,-1 1 0,1-1 1,0 1-1,-2 2 28,-9 12-761,1 0 1,1 0 0,1 1-1,0 1 1,1 0-1,1 0 1,1 1-1,1 0 1,-4 16 760,-13 44-5952</inkml:trace>
  <inkml:trace contextRef="#ctx0" brushRef="#br0" timeOffset="2056.389">4611 4942 14446,'-12'-79'9128,"11"86"-7558,4 29-449,18 20 641,7 26-545,6 22-545,10 12-287,2 10-97,6 1-128,1-2-160,4-5 0,-4-10-352,1-7-737,-5-10-1698,-10-13-3651</inkml:trace>
  <inkml:trace contextRef="#ctx0" brushRef="#br0" timeOffset="2509.853">2660 8381 18514,'0'0'1569,"0"0"-848,0 0-59,0 0-102,20-23-245,193-188-208,741-525 48,-736 574-225,1255-945-648,336-248 4581,-175 221 1229,-1618 1124-5022,79-51 288,3 4-1,2 5 1,3 4 0,31-7-358,-124 50 20,0 0 1,-1 1 0,2 0-1,-1 1 1,0 0 0,1 0-1,-1 1 1,1 1 0,0 0-1,0 0 1,0 1 0,-1 0-1,1 1 1,0 0 0,0 1 0,-1 0-1,1 1 1,-1 0 0,0 1-1,0 0 1,0 0 0,0 1-1,-1 0 1,1 1-21,-1 5 0,0 0 0,-1 1 0,0 0 0,0 1 0,-2-1 0,1 1 0,-2 1 0,0-1 0,0 1 0,-1 0 0,0 8 0,14 67 0,-4 2 0,1 75 0,-7-73 0,25 208-1036,39 137 1036,-6-130-3768,-17-108-5324,-14-62-3949</inkml:trace>
  <inkml:trace contextRef="#ctx0" brushRef="#br0" timeOffset="2922.151">2513 8577 18834,'0'0'3363,"0"0"-640,0 0 31,0 0-544,-65 87-993,78-21-320,20 16-128,23 18-769,14 13 0,15 15 0,10 6 0,5 8 0,2 11-2242</inkml:trace>
  <inkml:trace contextRef="#ctx0" brushRef="#br0" timeOffset="12105.162">5925 8320 11467,'0'0'7634,"0"0"-4335,0 0-1644,-4 19-219,1-7-1202,0 2-26,0 0 1,1 0-1,1 0 0,0 0 0,0 1 1,2-1-1,0 0 0,2 13-208,7 22 300,1-1 0,2 0 0,3-1 0,16 32-300,-25-62-225,2-1-1,0 0 1,0 0 0,2-1 0,0 0-1,1-1 1,0-1 0,1 0 0,0 0-1,1-1 1,1-1 0,0 0 0,0-2-1,8 4 226,-15-9-63,0 0 0,0-1 0,0 0 0,1 0-1,0-1 1,-1 0 0,1-1 0,0 0-1,0 0 1,0-1 0,0 0 0,0 0-1,-1-1 1,1 0 0,0-1 0,0 0 0,-1 0-1,1-1 1,-1 0 0,0-1 0,0 1-1,0-2 1,0 1 0,-1-1 0,1 0 0,-1-1-1,-1 0 1,1 0 0,-1 0 0,0-1-1,0 0 1,0-1 63,4-6 190,0-1-1,-1 0 1,-1-1-1,0 0 1,-1 0 0,-1-1-1,0 1 1,-1-1-1,-1-1 1,-1 1-1,0-1 1,-2 1-1,0-1 1,-1 0 0,0 1-1,-1-1 1,-1 1-1,-1-1 1,-1 1-1,-2-6-189,-1-2 245,-1 2-1,0-1 0,-2 1 1,-1 1-1,-1 0 0,-1 0 1,0 1-1,-2 1 1,0 0-1,-1 1 0,-2 1 1,1 0-1,-2 2 0,-4-3-244,17 14-63,0 0 0,0 1-1,0-1 1,0 1 0,-1 1 0,0-1-1,1 1 1,-1 0 0,-1 1-1,1-1 1,0 2 0,-1-1-1,1 1 1,0 0 0,-1 0 0,0 1-1,1 0 1,-1 0 0,1 1-1,-1 0 1,1 1 0,0-1-1,-1 1 1,1 1 0,0-1 0,0 1-1,0 1 1,-3 1 63,-54 77-3746,40-17-1658,14-13-5203</inkml:trace>
  <inkml:trace contextRef="#ctx0" brushRef="#br0" timeOffset="12433.478">6608 8169 18514,'0'0'3106,"-8"-13"-741,-26-39-219,24 40 156,14 24-1968,-4-11-295,227 279-28,-157-176-4843,-69-103 4416,-10-12 336,-10-14 614,1-2 1,2 0-1,0 0 0,2-1 1,1-1-1,1-1 0,2 0 1,0 0-1,3-1 1,0-3-535,4 25-46,0-1 0,1 0 0,1-1 0,0 1 1,0 0-1,1 0 0,0 0 0,1-1 1,0 1-1,0 0 0,1 0 0,1 0 0,0 0 1,0 0-1,1 1 0,0 0 0,0-1 0,1 1 1,1 1-1,-1-1 0,1 1 0,1 0 0,0 0 1,0 1-1,0 0 0,7-5 46,72-33-7452,-43 28-1207</inkml:trace>
  <inkml:trace contextRef="#ctx0" brushRef="#br0" timeOffset="13107.874">8771 6668 20083,'-3'-15'3566,"-12"-77"854,19 84-1309,20 26-2405,173 267-508,-91-191-3028,-103-92 2716,0 0-1,1 0 0,0 0 0,-1 0 1,1 0-1,0-1 0,0 1 0,0-1 0,0 0 1,0 0-1,0-1 0,0 1 0,0-1 1,0 0-1,1 0 0,-1 0 0,0-1 0,0 1 1,0-1-1,0 0 0,0 0 0,0-1 1,0 1-1,0-1 0,-1 0 0,1 0 0,0 0 1,-1 0-1,0-1 0,1 1 0,-1-1 1,0 0 114,4-9 164,-1 0 1,-1 0-1,0 0 1,-1-1-1,0 1 1,-1-1-1,0 0 1,-1 0-1,0-1 1,-1 1-1,-1 0 1,0 0-1,-1-1 1,0 1 0,-1 0-1,0 0 1,-2 0-1,1 0 1,-2-1-165,4 9 71,-18-87 770,-3 2 0,-28-65-841,10 41 432,40 114-437,0 1 0,0-1 0,0 0 0,-1 1 0,1-1-1,0 0 1,0 1 0,0-1 0,-1 0 0,1 0 0,0 1 0,0-1-1,-1 0 1,1 0 0,0 0 0,-1 1 0,1-1 0,0 0 0,-1 0-1,1 0 1,0 0 0,-1 0 0,1 0 0,0 0 0,-1 0 0,1 0-1,0 0 1,-1 0 0,1 0 0,0 0 0,-1 0 0,1 0 0,0 0-1,-1 0 1,1 0 0,0 0 0,-1 0 0,1-1 0,0 1 0,-1 0-1,1 0 1,0 0 0,0 0 0,-1-1 0,1 1 0,0 0 0,0 0-1,-1-1 1,1 1 0,0 0 0,0-1 0,0 1 0,-1 0 5,0 33-2210,4-8-1895,3-2-3449</inkml:trace>
  <inkml:trace contextRef="#ctx0" brushRef="#br0" timeOffset="13672.592">9769 6179 15919,'-8'-15'4660,"-29"-46"-1398,35 57-3061,0 0 0,0 0 0,0 1 0,0-1 0,-1 1 0,0-1 0,1 1 0,-1 0 1,0 0-1,-1 0 0,1 0 0,-1 0 0,1 1 0,-1 0 0,0 0 0,0 0 0,0 0 0,0 0 0,0 1 0,0 0 0,0 0 0,0 0 0,-1 0 0,1 0 0,0 1 0,-1 0 0,1 0 0,0 0 0,-1 1 0,1-1 0,0 1 0,0 0 0,-1 1 0,1-1 0,0 0 0,0 1 0,0 0 0,-3 2-201,-3 9-61,0 0 0,0 1 0,2 1 0,-1-1-1,2 1 1,0 1 0,1-1 0,0 1-1,1 0 1,1 0 0,1 1 0,0-1-1,1 1 1,1 0 0,1 0 0,0-1-1,1 8 62,1-8-284,0 0-1,1 0 0,1 0 1,0 0-1,1-1 0,1 0 0,0 1 1,1-2-1,1 1 0,0-1 1,1-1-1,0 1 0,1-1 0,1-1 1,0 0-1,0 0 0,1-2 1,2 2 284,42 19-2065,-50-29 1426,1 0 0,-1 0 0,0-1 0,1 1-1,0-2 1,-1 1 0,1-1 0,0 0 0,-1 0-1,1 0 1,-1-1 0,1 0 0,-1-1-1,1 1 1,-1-1 0,0 0 0,1-1 0,-1 0-1,0 0 1,0-1 639,25-26-1293,-11-14 3341,3-134 6830,-37 1-3283,-16 69-3732,29 147-1367,6-20-597,1 0-1,0 0 1,2-1-1,0 0 1,1-1 0,0 0-1,2 0 1,0-1-1,1 0 1,0-1-1,5 4 102,31 27-4724,10-19-5221,-32-23 3571</inkml:trace>
  <inkml:trace contextRef="#ctx0" brushRef="#br0" timeOffset="13953.619">10175 6057 12780,'-33'-142'4564,"4"45"577,35 116-1296,10 9-3147,0 1-634,72 217-39,-58-139-5143,-19-66 965,-7-31-5559,-2-17 7402,-3-19 3954,-34-136 9655,26 128-9934,0 1 0,2-1 1,2 0-1,1 0 0,2-1 1,1-13-1366,1 42 18,0 1 0,1-1 1,-1 0-1,1 0 0,0 0 0,1 1 1,-1-1-1,1 1 0,0-1 0,1 1 0,-1 0 1,1 0-1,0 0 0,1 0 0,-1 0 1,1 1-1,0-1 0,0 1 0,0 0 1,0 0-1,1 1 0,0-1 0,-1 1 1,1 0-1,1 0 0,-1 1 0,0-1 1,1 1-1,-1 0 0,1 1 0,-1-1 1,1 1-1,0 0 0,0 1 0,0-1 0,3 1-18,73 15-1705,-30 7-4105,-38-15 3129,8 2-4809</inkml:trace>
  <inkml:trace contextRef="#ctx0" brushRef="#br0" timeOffset="14224.286">10567 5672 16848,'0'0'3876,"0"0"-417,0 0-608,0 0-1122,0 0-704,0 0-512,0 0-161,0 0-256,22 87-32,-9-37 0,-3-4-64,2-4-416,2-1-737,2-8-673,-3-6-2178,-1-7-2434</inkml:trace>
  <inkml:trace contextRef="#ctx0" brushRef="#br0" timeOffset="14377.864">10416 5255 14125,'0'0'4228,"0"0"-1153,0 0-448,0 0-1794,0 0-737,0 0-96,0 0-641,0 0-1665,75 60-2691,-53-45-11242</inkml:trace>
  <inkml:trace contextRef="#ctx0" brushRef="#br0" timeOffset="14790.051">11070 5241 14798,'0'0'3710,"0"0"-1414,-13-7-305,-42-15-165,53 23-1777,0-1 0,1 1 1,-1 0-1,0 0 0,1 0 1,-1 0-1,0 0 0,1 0 1,-1 0-1,1 0 0,-1 1 1,1-1-1,0 0 1,0 1-1,0 0 0,0-1 1,0 1-1,0-1 0,0 1 1,0 0-1,0 0 0,1 0 1,-1-1-1,1 1 0,-1 0 1,1 0-1,0 0 0,0 0 1,0 0-1,0 0-49,-2 7 62,-7 22-310,2 1-1,1 0 0,1 0 0,2 0 0,1 0 0,2 1 0,1-1 0,3 12 249,-2-34-189,0 0 0,1-1 0,0 1 0,1-1 0,0 0 0,0 0 0,1 0 0,0 0 0,1-1 0,0 0 0,0 0 0,0-1 0,1 1 0,0-2 0,1 1 0,0-1 0,0 0 0,0 0 0,0-1 0,2 0 189,-3-1-532,1-1 0,0 0 0,-1 0 0,1 0 0,0-1 0,1-1 0,-1 1 0,0-2 0,0 1 0,1-1 0,-1 0 0,0 0 0,0-1 0,1 0 0,7-3 532,40-35-7120,-35-26 9572,-35-78 8787,-50-116-4358,40 208-6021,22 85-454,3-21-395,1 0 0,1-1 0,1 0 0,0 1 0,0-1 0,1 0 0,0-1 0,1 0 0,1 1 0,0-2 0,0 1 0,1-1 0,0 0 0,1-1 0,2 3-11,26 27 26,21 22-1304,-14-31-4292,-20-22-1552,-1-6-5588</inkml:trace>
  <inkml:trace contextRef="#ctx0" brushRef="#br0" timeOffset="15087.123">11568 5168 9609,'-9'-180'10789,"-5"149"-6115,14 31-4610,-1 0 0,1-1 0,-1 1 0,1 0 0,-1 0-1,1 0 1,-1 0 0,1 0 0,0 0 0,-1 0 0,1 0 0,-1 0 0,1 0 0,-1 0 0,1 0 0,-1 0 0,1 0 0,-1 0 0,1 0-1,-1 0 1,1 1 0,-1-1 0,1 0 0,0 0 0,-1 1 0,1-1 0,-1 0 0,1 1 0,0-1 0,-1 0 0,1 1 0,0-1 0,-1 0-1,1 1 1,0-1 0,0 1 0,-1-1 0,1 1 0,0-1 0,0 0 0,0 1 0,0-1 0,0 1 0,0-1 0,-1 1 0,1-1 0,0 1-1,0-1 1,0 1 0,1-1 0,-1 1 0,0-1 0,0 1 0,0-1 0,0 1 0,0-1 0,1 1 0,-1-1 0,0 0 0,0 1 0,0-1-1,1 1-63,-4 34 54,2 1 0,1-1 0,1 1 0,2-1 0,2 0 0,7 27-54,41 114-2849,-51-171 2351,15 24-4961,-13-64 3008,-47-145 8809,37 152-5487,1-1-1,2 0 0,1-1 0,1 1 0,2-17-870,0 39 52,1 0-1,0 1 1,0-1-1,0 1 1,1 0-1,0 0 1,0 0-1,1 0 1,0 0-1,0 1 1,0 0-1,1-1 1,-1 2-1,1-1 1,0 0-1,1 1 1,-1 0-1,1 0 1,0 1-1,0 0 0,0 0 1,0 0-1,0 0 1,1 1-1,-1 0 1,1 1-1,0-1 1,-1 1-1,1 1 1,0-1-1,0 1 1,-1 0-1,1 1 1,0 0-1,0 0 1,-1 0-1,1 1 1,-1-1-1,1 2 1,-1-1-1,0 1 1,1 0-1,-1 0 1,-1 1-1,6 3-51,83 73 48,-21-16-3784,-19-32-5201,-27-22-149</inkml:trace>
  <inkml:trace contextRef="#ctx0" brushRef="#br0" timeOffset="15698.46">12156 4716 15919,'-25'-138'7650,"25"136"-7507,0 0 1,0 0-1,0 0 0,0 0 1,0 0-1,0 0 1,0 0-1,-1 0 0,1 0 1,-1 0-1,0 0 0,1 0 1,-1 0-1,0 0 1,0 0-1,0 0 0,-1 1 1,1-1-1,0 1 0,0-1 1,-1 1-1,1-1 1,-1 1-1,0 0 0,1-1 1,-1 1-1,0 0 0,0 0 1,0 0-1,1 1 1,-1-1-1,0 0 0,0 1 1,0-1-1,0 1 0,0-1 1,0 1-1,0 0 1,-1 0-1,1 0 0,0 0 1,0 1-1,0-1 0,0 0 1,0 1-1,0 0 1,0-1-1,0 1 0,-1 1-143,-3 7 39,1 1-1,0 1 1,0-1 0,1 1-1,0 0 1,1 0-1,0 0 1,1 0 0,0 1-1,1-1 1,0 1-1,1-1 1,0 2-39,0-11 5,-2 24-5,1 1 0,2-1 0,1 0 0,0 0-1,2 0 1,1 0 0,8 22 0,-10-39-225,0 0 0,1 0 0,0 0 0,0 0 1,1-1-1,0 0 0,0 0 0,1 0 0,0-1 0,1 0 1,-1 0-1,1-1 0,1 1 0,-1-1 0,1-1 0,0 0 1,0 0-1,1 0 0,0-1 0,-1-1 0,1 1 0,0-1 1,3 0 224,-5-1-561,0-1 0,0 0 0,1 0 1,-1-1-1,0 1 0,1-2 0,-1 1 0,0-1 1,1 0-1,-1 0 0,0-1 0,0 0 1,0-1-1,0 1 0,0-1 0,-1 0 1,1-1-1,-1 0 561,62-63-3461,-57 50 3549,-1 0 0,-1-1 1,0 0-1,-1-1 0,-1 0 0,-1 0 0,1-8-88,3-18 2598,-3 0-1,-2 0 1,-1-1 0,-3-28-2598,-1 64 489,0 0-1,0-1 1,-1 1-1,0 0 0,-1 0 1,0-1-1,-1 1 1,0 1-1,0-1 1,-2-1-489,5 11 20,-1 0 0,1-1 0,-1 1 0,1 0 0,-1 0 0,1 0 0,-1 0 0,1-1 0,-1 1 0,1 0 0,-1 0 0,0 0 1,1 0-1,-1 0 0,1 0 0,-1 0 0,1 0 0,-1 1 0,1-1 0,-1 0 0,1 0 0,-1 0 0,1 0 0,-1 1 0,1-1 0,-1 0 0,1 1 0,-1-1 0,1 0 1,-1 1-1,1-1 0,0 0 0,-1 1 0,1-1 0,0 1 0,-1-1 0,1 1 0,0-1 0,0 1 0,-1-1 0,1 1 0,0-1 0,0 1 0,0-1 0,0 1 0,0-1 1,0 1-1,0 0 0,0-1 0,0 1 0,0-1 0,0 1 0,0-1 0,0 1 0,0-1 0,0 1 0,0-1 0,1 1 0,-1-1 0,0 1 0,0-1 0,1 1 1,-1-1-1,0 1 0,1-1 0,-1 1-20,0 12 18,0 0 0,1 0 0,1 0 0,0 0 0,0 0 0,1 0 0,1-1 0,0 1 0,1-1 0,0 0 0,1 0 0,0-1 0,1 0 0,0 0 0,1 0 0,1-1-18,-8-8-34,1 1 0,0-1 1,-1 0-1,1 0 0,0-1 0,0 1 1,1 0-1,-1-1 0,0 1 0,0-1 0,1 0 1,-1 0-1,1 0 0,-1 0 0,1 0 1,0 0-1,-1-1 0,1 1 0,0-1 0,-1 0 1,1 0-1,0 0 0,-1 0 0,1 0 1,0 0-1,0-1 0,-1 1 0,1-1 0,-1 0 1,1 0-1,-1 0 0,1 0 0,-1 0 1,1-1-1,-1 1 0,0-1 0,0 1 0,0-1 1,0 0-1,0 0 0,0 0 0,0 0 1,-1 0-1,1 0 0,-1-1 0,1 1 0,-1-1 1,0 1-1,0 0 0,0-1 0,0 0 1,0 0 33,6-19 185,-1 0 1,-1 0-1,-1 0 1,-1 0 0,-1-1-1,0 0 1,-2 1 0,-1-1-1,-1 0 1,-1 1-1,0 0 1,-2-1 0,-4-10-186,8 31 32,-24-65 1280,25 65-1287,-1 1-1,0-1 1,0 0 0,0 1-1,0-1 1,0 1 0,0-1-1,0 1 1,-1 0 0,1 0-1,0-1 1,-1 1-1,1 0 1,-1 0 0,0 0-1,1 0 1,-1 1 0,1-1-1,-1 0 1,0 1 0,0-1-1,0 1 1,1 0-1,-1-1 1,0 1 0,0 0-1,0 0 1,1 0 0,-1 0-1,0 1 1,0-1-1,0 0 1,1 1 0,-1-1-1,0 1 1,-1 0-25,-5 6 0,0-1 0,0 2 0,1-1 0,-1 1 0,2 0 0,-1 0 0,1 1 0,1 0 0,-1 0 0,1 1 0,1-1 0,-2 7 0,5-15 0,-7 17-8,0 0 0,2 1 0,0 0-1,0 0 1,2 0 0,1 1 0,0-1 0,1 1 0,2 0 0,0 0 0,1 9 8,0-20-11,0 1 0,1-1 0,0 0 1,0 0-1,1 0 0,1 0 0,-1 0 1,1-1-1,1 0 0,-1 1 1,1-2-1,1 1 0,0 0 0,0-1 1,0 0-1,1-1 0,0 1 0,0-1 1,1-1-1,-1 1 0,1-1 0,0-1 1,1 1-1,7 2 11,-2-2-104,0-1-1,0 0 1,0-1-1,1-1 1,-1 0-1,1-1 1,-1-1-1,1 0 1,5-1 104,-6 0-442,0 0 1,0-1 0,-1 0-1,1-1 1,-1-1 0,0 0-1,1-1 1,-2 0 0,1-1-1,-1 0 1,0-1 0,0-1-1,-1 0 1,0 0 0,0-1-1,-1-1 1,0 1-1,-1-2 1,0 1 0,0-1-1,-1-1 1,-1 1 0,0-1-1,-1-1 1,1 0 441,-5 4 85,1 0-1,-1 0 1,-1 0-1,0 0 1,0 0-1,-1 0 1,0 0 0,0-1-1,-1 1 1,0 0-1,-1 0 1,0 0-1,0 1 1,-1-1-1,-2-4-84,3 8 1,0 1 0,0 0 0,-1 0 0,0 0-1,1 0 1,-1 0 0,-1 1 0,1-1 0,0 1-1,-1 0 1,0 0 0,0 0 0,0 1-1,0-1 1,0 1 0,0 0 0,-1 0 0,1 0-1,-1 1 1,1 0 0,-1-1 0,1 2-1,-1-1 1,0 0 0,0 1 0,1 0 0,-1 0-1,0 0 1,0 1 0,-1 0-1,-39 11-2627,-1 10-3544</inkml:trace>
  <inkml:trace contextRef="#ctx0" brushRef="#br0" timeOffset="16068.046">9458 7242 11275,'18'-8'4521,"72"-34"-2684,166-139-524,848-642 4199,171-123-3331,-661 503-1066,-637 474-3592,-27 20-1436,-13 9-1660</inkml:trace>
  <inkml:trace contextRef="#ctx0" brushRef="#br0" timeOffset="10342.11">2397 11335 20275,'0'0'870,"0"0"241,0 0 885,0 0 81,0 0-742,0 0-625,9 13-289,75 93-20,45 40-244,-7-9-1880,-35-52-3689,-78-72-3035,-18-17 3247,1-3 5560,-54-48 2169,4-3 0,2-2 0,2-3 0,-9-19-2529,42 56 785,0-1 0,2 0 0,1-2-1,1 0 1,2-1 0,0 0 0,3-1-1,0-1 1,2 0 0,-4-24-785,13 50 17,0 0 0,1 0 0,0-1 0,0 1 0,0 0 1,1 0-1,-1-1 0,2 1 0,-1 0 0,1 0 0,0 0 0,0 0 0,0 0 1,1 1-1,0-1 0,0 1 0,1-1 0,-1 1 0,1 0 0,0 1 1,0-1-1,1 1 0,0-1 0,-1 1 0,1 1 0,1-1 0,-1 1 0,0 0 1,1 0-1,0 0 0,0 1 0,-1 0 0,1 0 0,1 0 0,-1 1 1,0 0-1,0 0 0,0 1 0,1-1 0,-1 1 0,0 1 0,0-1 0,1 1-17,2 4 4,0-1-1,-1 1 0,1 1 0,-1-1 1,0 2-1,-1-1 0,0 1 0,0 0 1,0 0-1,0 1 0,-1 0 0,-1 0 1,1 1-1,-2-1 0,1 1 0,-1 0 1,0 0-1,-1 1 0,0-1 0,0 1 1,-1 0-1,-1 0 0,2 9-3,3 31-125,-1 0-1,-2 1 1,-3-1-1,-5 38 126,-11-23-170,11-81 228,8-7-58,1 1 0,1-1 0,1 1 0,1 0 0,1 1-1,0 0 1,2 0 0,10-15 0,-13 21 7,-5 9 11,0-1 0,0 1 1,1 0-1,0 0 1,0 0-1,0 0 1,1 0-1,-1 1 0,2 0 1,-1 0-1,0 0 1,1 0-1,0 0 1,0 1-1,0 0 0,1 0 1,0 1-1,-1-1 1,1 1-1,0 0 1,1 1-1,-1-1 0,0 1 1,1 1-1,-1-1 1,1 1-1,-1 0 1,1 1-1,0-1 0,0 1 1,5 1-19,1 4 21,-1 1 0,0 0 0,0 1 0,-1 1 0,1-1 0,-2 2 0,1-1 1,-1 2-1,0-1 0,-1 1 0,0 1 0,-1 0 0,0 0 0,-1 0 0,0 1 0,-1 0 0,0 1 0,-1-1 1,0 1-1,-1 1-21,-1-5 5,0 0 1,-1-1-1,0 1 1,-1 0-1,0 0 1,0 0-1,-1 0 1,0 0-1,-1 0 1,0 0-1,0 0 1,-1 0-1,0 0 1,0 0-1,-1-1 1,0 1-1,-1-1 1,0 0 0,0 0-1,-1 0 1,0-1-1,0 1 1,-1-1-1,0 0 1,0-1-1,-1 1 1,1-1-1,-1-1 1,-5 3-6,3-1-27,0-1 1,0-1 0,-1 1-1,0-2 1,0 1 0,0-2-1,-1 1 1,1-1-1,-1-1 1,0 0 0,0 0-1,0-1 1,1-1 0,-1 0-1,-9-1 27,13 0-283,1 0-1,0 0 1,-1-1-1,1 0 1,0 0-1,0-1 1,0 0-1,1 0 0,-1 0 1,1-1-1,-1 1 1,1-1-1,0-1 1,1 1-1,-1-1 1,1 0-1,-4-4 284,-11-38-4562,22 26-917,8 3-3864</inkml:trace>
  <inkml:trace contextRef="#ctx0" brushRef="#br0" timeOffset="10626.278">3035 11060 16047,'-1'-14'3780,"-3"-6"-2610,-1-12 9,4-4 3326,15 60-1760,-4-9-2703,123 215 353,-109-198-549,20 24-1296,-12-24-2637,-21-23 1045,-2-6-2607,-3-3-3394</inkml:trace>
  <inkml:trace contextRef="#ctx0" brushRef="#br0" timeOffset="10894.891">2718 10814 11659,'0'0'4933,"0"0"-2307,0 0-63,0 0-33,0 0-832,0 0-930,0 0-640,0 0-96,0 0-32,47-56-352,2 63-1281,1-2-1538,2 1-2018,-6 1-6214</inkml:trace>
  <inkml:trace contextRef="#ctx0" brushRef="#br0" timeOffset="11333.308">3398 10601 22549,'0'0'3081,"0"0"-871,-17-10-321,-52-27-602,67 36-1261,-1 1 1,1 0-1,0 0 0,0-1 1,0 1-1,0 1 0,0-1 1,0 0-1,-1 0 0,1 1 1,0-1-1,0 1 0,0 0 1,0-1-1,0 1 1,0 0-1,0 0 0,1 1 1,-1-1-1,0 0 0,1 0 1,-1 1-1,0-1 0,1 1 1,0 0-1,-1-1 0,1 1 1,0 0-1,0 0 0,0 0 1,0 0-1,0-1 0,0 3-26,-4 4 44,-3 8-56,0 0 0,1 0 0,1 1 0,1 0 0,0 0 0,1 1 0,1-1 0,1 1 0,0 0 1,1 0-1,1-1 0,1 1 0,0 0 0,2 0 0,0-1 0,0 1 0,7 15 12,-7-21-189,0-1 0,1 1 0,0-1 0,1-1 0,0 1 0,1-1 0,0 1 0,1-2 1,0 1-1,0-1 0,1 0 0,0 0 0,1-1 0,0 0 0,0-1 0,0 0 0,1 0 0,0-1 0,1-1 0,-1 1 0,1-2 0,0 1 0,0-1 0,1-1 0,-1 0 1,1-1-1,0 0 0,2-1 189,-10-1-112,-1-1 1,0 1-1,1-1 1,-1 0-1,0 0 0,0-1 1,0 1-1,0-1 1,0 1-1,0-1 1,0 0-1,0 0 1,0 0-1,-1 0 1,1-1-1,-1 1 1,0-1-1,0 0 1,0 1-1,0-1 1,0 0-1,0 0 0,-1 0 1,0 0-1,1-1 1,-1 1-1,0 0 1,-1 0-1,1-1 1,0 1-1,-1-4 112,1-111 447,-64-216 6044,41 270-5396,19 85-380,6 1-694,0 0 0,2-1 0,1 0 0,1 0 0,0 0 0,2 0 0,0-1 0,1-1 0,1 0-1,1 0 1,1-1 0,0-1 0,6 6-21,-16-19-164,0 1 0,0-1 0,0 0-1,0 1 1,1-1 0,-1-1 0,1 1-1,0 0 1,1-1 0,-1 0 0,1 0-1,-1 0 1,1-1 0,0 1 0,0-1 0,0 0-1,0-1 1,0 1 0,0-1 0,0 0-1,1 0 1,-1-1 0,0 0 0,1 1-1,-1-2 1,0 1 0,1-1 0,-1 0 0,0 0-1,0 0 1,1-1 0,-1 1 0,0-1-1,1-1 165,4-9 12,0-1 0,-1 1 0,-1-1-1,0-1 1,-1 1 0,0-1 0,-2-1-1,1 1 1,-2-1 0,0 0 0,0 0-1,-1 0 1,-1-1 0,-1 1-1,0-1 1,-1 1 0,-1-1 0,0 1-1,-1 0 1,-2-7-12,-57-225 3860,-2 88-2413,53 155-1195,12 26-152,5-7-93,1 0-1,0 0 1,0-1 0,1 0 0,1 0 0,1-1-1,0 0 1,0-1 0,2-1 0,-1 1 0,11 5-7,-18-12 0,49 43-903,2-2 1,2-3 0,28 15 902,-70-49-489,-12-8 430,0 1 0,0-1 0,0 1 1,0 1-1,0-1 0,-1 0 0,1 1 0,-1 0 0,0 0 1,0 0-1,0 0 0,0 0 0,0 1 0,-1-1 0,1 1 0,-1 0 1,1 3 58,-5-4 16,0 0-1,0 1 1,0-1 0,-1 0 0,0 0 0,0-1 0,0 1 0,0 0-1,0-1 1,0 0 0,0 0 0,-1 0 0,1 0 0,-1 0 0,0-1 0,1 0-1,-1 1 1,0-1 0,0-1 0,0 1 0,0 0 0,-3-1-16,0 2 120,-237 58-168,208-42-3931,20 2-5558,12-7-4114</inkml:trace>
  <inkml:trace contextRef="#ctx0" brushRef="#br0" timeOffset="11582.211">2869 12407 19122,'0'0'3310,"15"2"-1121,56-2-785,3-50-203,174-195 1323,22-49-2524,-191 207 166,603-688 688,-585 652-2674,-132 143-7303,4 2 2621</inkml:trace>
  <inkml:trace contextRef="#ctx0" brushRef="#br0" timeOffset="16826.115">3242 12639 352,'0'0'13709,"0"0"-8424,0 0-2909,0 0-209,0 0-629,0 0-609,17 15 112,8 9-706,-1 0 0,-1 1 0,-2 2 1,0 0-1,7 16-335,774 1225-545,-277-367-2145,-428-727 2775,89 120-85,-119-197-1851,-25-33-4172,-28-43-399</inkml:trace>
  <inkml:trace contextRef="#ctx0" brushRef="#br0" timeOffset="17375.103">3652 13645 11915,'0'0'5056,"0"0"-2232,0 0-678,0 0-166,0 0-688,5-17-795,-3 11-471,1-6-1,1 0 0,0 1 0,1 0 0,0 0 1,0 1-1,1-1 0,1 1 0,-1 0 0,2 1 0,3-4-25,356-343 54,-318 285-17,-51 69-12,1-1 0,-1 1 0,0 0 1,0 1-1,0-1 0,0 0 0,0 0 0,0 1 0,0-1 1,0 1-1,-1 0 0,1 0 0,0 0 0,-1 0 0,1 0 0,-1 0 1,1 1-1,-1-1 0,0 1 0,1 0 0,-1-1 0,1 1 0,-1 0 1,-2 1-26,-1-2 90,-186-29 465,184 24-179,20 10-42,13 9-280,0 2-1,-1 1 0,-1 0 1,-1 2-1,15 14-53,-14-9-91,0 1 0,-1 1 1,-1 0-1,-2 2 0,-1 0 0,-1 2 0,-1 0 0,-1 0 1,-2 1-1,9 31 91,-1 21-3726,-9 1-3299,-7-27-7570</inkml:trace>
  <inkml:trace contextRef="#ctx0" brushRef="#br0" timeOffset="18447.353">4615 12088 1313,'-6'-14'15076,"-34"-68"-8003,28 80-3810,12 28-2415,67 178-528,97 152-2780,-112-250 30,0 17-1083,-65-132 3439,-11-20 1161,2-1 1,1-1-1,1 0 1,2-2-1,1 0 1,1-1-1,-7-25-1087,23 58 22,-1 1 0,1-1 0,-1 1 0,1-1 0,0 0 0,-1 0 0,1 1 0,0-1 0,-1 0 0,1 0 0,0 1 0,0-1 0,0 0 0,0 0 0,0 0-1,0 1 1,0-1 0,0 0 0,0 0 0,0 0 0,0 1 0,0-1 0,1 0 0,-1 0 0,0 1 0,0-1 0,1 0 0,-1 0 0,1 1 0,-1-1 0,1 1 0,-1-1 0,1 0 0,-1 1 0,1-1 0,-1 1-1,1-1 1,0 1 0,-1-1 0,1 1 0,0-1 0,-1 1 0,1 0 0,0-1-22,33 19 230,-11 1-208,-10-5-82,0-1 0,1 0 0,1-1-1,0 0 1,1-1 0,0-1 0,0-1-1,1 0 1,1-1 0,-1-1 0,1 0-1,0-2 1,1 0 0,-1-1-1,1 0 1,0-2 0,0 0 0,1-2 60,-15-1-30,0 0 1,-1 0 0,1-1 0,-1 1-1,1-1 1,-1 0 0,0-1 0,0 1 0,0-1-1,0 0 1,0 0 0,-1 0 0,1 0-1,-1-1 1,0 1 0,0-1 0,0 0-1,0 0 1,-1 0 0,1 0 0,-1-1-1,0 1 1,0 0 0,-1-1 0,0 0-1,1 1 1,-1-2 29,6-134 560,-13 100 152,-2 0 0,-2 1 0,-2 0 0,-1 1 0,-14-27-712,19 45 273,-11-13 373,19 44-448,5 4-182,0 0 0,1-1 0,1 1 0,0-1 0,1-1 0,1 1 0,0-2 0,4 5-16,64 72-1199,-13-44-3058,-33-37-755,-13-13-1310,-9-7-1803</inkml:trace>
  <inkml:trace contextRef="#ctx0" brushRef="#br0" timeOffset="18727.715">4943 11780 10698,'0'0'3299,"0"0"-2370,0 0-128,0 0-417,0 0-384,0 0-1121,0 0-640,0 0-4261</inkml:trace>
  <inkml:trace contextRef="#ctx0" brushRef="#br0" timeOffset="18887.62">5343 11928 13773,'0'0'2760,"0"0"-523,10 17-337,51 110 156,-54-100-2369,2-1 0,1 0 0,1-1 1,1 0-1,1-1 0,1 0 1,4 3 312,-17-27-14,-1 1 1,1-1-1,-1 0 1,1 0-1,-1 0 0,0 0 1,1 0-1,-1 0 1,1 0-1,-1-1 1,1 1-1,-1 0 1,1 0-1,-1 0 0,0 0 1,1 0-1,-1-1 1,1 1-1,-1 0 1,0 0-1,1-1 0,-1 1 1,0 0-1,1-1 1,-1 1-1,0 0 1,1-1-1,-1 1 1,0 0-1,0-1 0,1 1 1,-1-1-1,0 1 1,0-1-1,0 1 1,0 0-1,0-1 1,0 1-1,1-1 0,-1 1 1,0-1-1,0 1 1,0-1-1,-1 1 1,1-1-1,0 1 1,0 0-1,0-1 0,0 1 1,0-1-1,0 1 1,-1-1-1,1 1 1,0 0-1,0-1 1,-1 1-1,1 0 0,0-1 1,0 1-1,-1 0 1,1-1-1,0 1 1,-1 0 13,-43-118 3214,17 60-1175,15 30-1488,1-1 1,2 0 0,0-1 0,2 0 0,2-1 0,1 1 0,1-1-1,1-4-551,1 31 28,1 0-1,0 0 1,0 0 0,0 0-1,1 1 1,0-1-1,-1 0 1,1 0-1,0 0 1,1 1-1,-1-1 1,1 0-1,-1 1 1,1-1-1,0 1 1,0 0-1,1 0 1,-1 0-1,1 0 1,0 0-1,-1 0 1,1 1 0,0-1-1,1 1 1,-1 0-1,0 0 1,1 0-1,-1 0 1,1 0-1,-1 1 1,1 0-1,1-1-27,7 2-83,-1 1 0,1 0-1,-1 0 1,0 1-1,0 0 1,1 1 0,-1 1-1,-1 0 1,1 0 0,-1 1-1,1 0 1,-1 1-1,-1 0 1,1 0 0,-1 1-1,0 0 1,-1 1 0,0 0-1,6 7 84,31 23-4876,1-7-4369,-23-19-765</inkml:trace>
  <inkml:trace contextRef="#ctx0" brushRef="#br0" timeOffset="19249.793">5782 11561 9929,'0'0'3700,"0"0"-561,0 0-299,-14-11-988,-42-36-768,56 48-1055,0-1 1,0 1-1,0-1 0,0 0 1,0 1-1,0-1 0,0 1 0,0-1 1,-1 1-1,1-1 0,0 0 1,0 1-1,0-1 0,-1 1 1,1-1-1,0 0 0,0 1 1,-1-1-1,1 0 0,0 1 0,-1-1 1,1 0-1,0 0 0,-1 1 1,1-1-1,-1 0 0,1 0 1,0 0-1,-1 0 0,1 1 1,-1-1-1,1 0 0,-1 0 0,1 0 1,0 0-1,-1 0 0,1 0 1,-1 0-1,1 0 0,-1 0 1,1 0-1,0 0 0,-1 0 1,1-1-1,-1 1 0,1 0 0,-1 0 1,1 0-1,0-1 0,-1 1 1,1 0-1,0 0 0,-1-1 1,1 1-1,0 0 0,-1-1 1,1 1-1,0 0 0,0-1 0,-1 1 1,1 0-1,0-1 0,0 1 1,-1-1-30,9 27 489,-1-17-464,0-1 0,0 0 1,1 0-1,0 0 0,0-1 1,1 0-1,0-1 0,0 0 1,1 0-1,-1-1 0,8 2-25,33 23-892,6-2-1809,-55-28 2616,0 1 1,0-1-1,1 0 1,-1 1-1,0-1 1,0 0-1,1 0 1,-1 0 0,0 0-1,0 0 1,1 0-1,-1 0 1,0 0-1,0-1 1,1 1 0,-1 0-1,0-1 1,0 1-1,0-1 1,1 1-1,-1-1 1,0 0-1,0 1 1,0-1 0,0 0-1,0 0 1,0 0-1,-1 0 1,1 0-1,0 0 1,0 0 0,-1 0-1,1 0 1,0 0-1,-1 0 1,1 0-1,-1 0 1,1-1-1,-1 1 1,0 0 0,0 0-1,1-1 1,-1 1-1,0 0 85,1-16 768,-1 1 0,-1 0 0,0-1 0,-2 1 0,1 0 0,-2 0 0,0 0 0,-1 1 0,0-1 0,-2 1 0,1 0 0,-2 1 0,0 0 0,-7-10-768,-46-38 1954,60 61-1939,-1 0 0,1 0 0,-1 0-1,0 0 1,1 0 0,-1 1 0,0-1-1,1 0 1,-1 1 0,0-1 0,0 1-1,0-1 1,0 1 0,1 0 0,-1 0-1,0 0 1,0 0 0,0 0 0,0 1 0,0-1-1,1 0 1,-1 1 0,0-1 0,0 1-1,0 0 1,1 0 0,-1-1 0,1 1-1,-1 0 1,0 1 0,1-1 0,0 0-1,-1 0 1,1 1 0,0-1 0,-1 0-1,1 1 1,0-1 0,0 1 0,0 0-1,0-1 1,1 1 0,-2 1-15,-2 12-183,1-1-1,0 1 1,0 0 0,2 0 0,0 0 0,0 0-1,2 0 1,0 1 0,0-1 0,2 0 0,0-1-1,0 1 1,1 0 0,1-1 0,1 0-1,0 0 1,0-1 0,2 1 0,0-1 0,0-1-1,1 0 1,0 0 0,1-1 0,1 0 0,4 3 183,-5-3-1150,0 0 0,2-1 0,-1-1 1,1 1-1,0-2 0,1 0 0,0-1 1,2 1 1149,22 6-5814</inkml:trace>
  <inkml:trace contextRef="#ctx0" brushRef="#br0" timeOffset="19877.689">6289 11660 8616,'6'-22'4052,"29"-149"3817,-35 0-1222,-2 149-6235,-1 0 0,0 1 0,-2-1 0,-1 0 0,0 1 0,-2 0 0,0 1 0,-1 0 0,-1 0 0,-9-12-412,18 30 22,-1-1-1,1 0 0,-1 1 1,1-1-1,-1 1 0,0-1 1,0 1-1,0 0 0,0 0 1,-1 0-1,1 0 1,0 0-1,-1 0 0,1 1 1,-1-1-1,0 1 0,0 0 1,1 0-1,-1 0 0,0 0 1,0 0-1,0 1 0,0-1 1,0 1-1,0 0 0,0 0 1,0 0-1,0 0 1,0 0-1,0 1 0,0-1 1,-2 2-22,-1 4 10,1 1 1,0 0-1,0 1 1,1-1 0,0 1-1,0 0 1,1 0 0,0 0-1,0 1 1,1-1-1,0 0 1,1 1 0,0 0-1,0-1 1,1 1 0,0 0-1,0-1 1,1 1-1,1 6-10,-1-7 1,-2 6-131,2 1-1,0 0 0,1-1 0,1 1 0,0-1 0,1 0 0,0 0 0,1 0 0,0 0 0,2-1 1,-1 0-1,2 0 0,0-1 0,0 0 0,1 0 0,0-1 0,1 0 0,0-1 0,1 0 1,0 0-1,1-1 0,0-1 0,0 0 0,1-1 0,5 3 131,-16-9-53,1 0 1,-1-1-1,1 1 0,-1 0 0,1-1 1,-1 1-1,1-1 0,-1 0 1,1 0-1,0 0 0,-1 0 0,1 0 1,-1-1-1,1 1 0,-1-1 1,1 0-1,-1 0 0,1 1 0,-1-2 1,0 1-1,1 0 0,-1 0 1,0-1-1,0 1 0,0-1 0,0 0 1,0 1-1,0-1 0,-1 0 1,1 0-1,0 0 0,-1 0 0,0-1 1,1 1-1,-1 0 0,0-1 0,0 1 1,-1-1-1,1 1 0,0-1 1,-1 1-1,1-1 0,-1 1 0,0-1 1,0 1-1,0-1 0,0 0 1,-1-1 52,1-27 739,-1 0-1,-2 0 1,-1 0 0,-1 0 0,-2 1 0,-7-18-739,5 12 601,11 11 90,23 42-544,35 43-88,-50-47-157,1-1 0,0-1-1,0 0 1,1 0 0,1-1 0,0-1-1,0 0 1,1-1 0,0 0-1,9 3 99,-20-10-95,1 0 1,0 0-1,0 0 0,0 0 0,0-1 0,0 1 1,0-1-1,0 0 0,0-1 0,0 1 0,0-1 0,0 1 1,0-1-1,0 0 0,0 0 0,-1-1 0,1 1 0,0-1 1,-1 0-1,1 0 0,-1 0 0,0-1 0,1 1 0,-1-1 1,0 1-1,-1-1 0,1 0 0,0 0 0,-1-1 0,0 1 1,0 0-1,2-4 95,2-4-22,-1 0 1,0-1-1,0 0 0,-1 0 1,-1 0-1,0 0 0,0 0 1,-2-1-1,1 1 0,-2-2 22,0-20 355,-1 1 0,-3-1 0,0 1 0,-2 0 0,-2 0 0,-1 0 0,-1 1 0,-15-30-355,11 25 284,7 18-143,0 0 1,-1 1-1,-1 0 0,0 0 1,-2 1-1,-12-16-141,23 32 9,-1 0 0,1 0 0,0 0 0,-1 0 0,1 0 0,-1 0 0,0 0 0,1 0 0,-1 0 0,0 0 0,0 0 0,0 0-1,1 0 1,-1 1 0,0-1 0,0 0 0,0 1 0,0-1 0,0 0 0,0 1 0,-1 0 0,1-1 0,0 1 0,0 0 0,0-1 0,0 1 0,0 0 0,-1 0 0,1 0 0,0 0 0,0 0 0,0 0 0,-1 0 0,1 0 0,0 1 0,0-1 0,0 0-1,0 1 1,0-1 0,0 1 0,0-1 0,0 1 0,0-1 0,0 1 0,0 0 0,0 0 0,0-1 0,0 1 0,0 0 0,0 0 0,1 0 0,-1 0 0,0 0 0,1 0 0,-1 0 0,0 1-9,0 11-10,1 1 1,0-1 0,1 0-1,0 0 1,1 0-1,0 0 1,1 0 0,1 0-1,0 0 1,1-1-1,0 0 1,1 0 0,0 0-1,1-1 1,0 0-1,1 0 1,0-1-1,0 0 1,1 0 0,1-1-1,6 6 10,3 7-220,0-1 0,1-1 0,1-1 1,1-1-1,0 0 0,1-2 0,1-1 0,1 0 0,0-2 0,21 7 220,-41-18-25,-1-1 1,1 0-1,0 0 0,0-1 0,0 0 1,0 1-1,0-2 0,-1 1 1,1 0-1,0-1 0,0 0 1,0 0-1,-1-1 0,1 1 1,0-1-1,-1 0 0,1 0 1,-1-1-1,0 1 0,0-1 1,0 0-1,0 0 0,0 0 1,-1-1-1,0 1 0,1-1 1,-1 0-1,1-2 25,6-8 249,-1 0 0,0-1 0,-1-1 0,-1 1 0,0-1 0,-1 0 0,2-11-249,-5 15 91,0 1 0,0-1 1,-2 0-1,1 0 0,-1 0 1,-1 1-1,0-1 1,-1 0-1,0 0 0,-1 0 1,0 0-1,-1 1 0,-1-1 1,1 1-1,-2 0 1,1 0-1,-5-5-91,9 15-55,-1-1 1,1 1-1,-1 0 0,1 0 1,-1 0-1,0 0 0,0 0 1,0 0-1,0 0 0,1 0 1,-1 0-1,0 0 0,-1 0 1,1 1-1,0-1 0,0 0 1,0 1-1,0-1 1,-1 1-1,1-1 0,0 1 1,0 0-1,-1-1 0,1 1 1,0 0-1,0 0 0,-1 0 1,1 0-1,0 0 0,-1 0 1,1 0-1,0 1 0,-1-1 1,1 0-1,0 1 0,0-1 1,-1 1-1,1-1 0,0 1 1,0 0-1,0-1 0,0 1 1,-1 1 54,-34 47-5257,18-9-1998</inkml:trace>
  <inkml:trace contextRef="#ctx0" brushRef="#br0" timeOffset="20427.262">5557 13190 8968,'0'0'6033,"0"0"-2344,0 0-871,0 0-148,0 0-621,0 0-538,-12-12-165,-37-33-306,50 45-1013,-1 0-1,0 0 0,1 0 0,-1 0 0,0 0 0,1 0 0,-1 0 0,0 0 0,1 0 0,-1 0 0,0 0 0,1 0 0,-1 0 0,0 0 0,1 0 0,-1 0 0,0 0 0,1 0 0,-1 0 0,0-1 0,0 1 0,1 0 0,-1 0 0,0 0 0,0 0 0,1-1 0,-1 1 0,0 0 0,0 0 0,1-1 0,-1 1 0,0 0 0,0 0 0,0-1 0,0 1 0,1 0 0,-1-1 0,0 1 0,0 0 0,0-1 1,0 1-1,0 0 0,0-1 0,0 1 0,0 0 0,0 0 0,0-1 0,0 1 0,0 0 0,0-1 0,0 1 0,0 0 0,0-1 0,0 1 0,-1 0 0,1-1-26,9 6 42,0 0 1,0 0-1,0 1 0,-1 0 1,0 0-1,0 1 0,-1 0 1,1 0-1,-2 1 0,1 0 1,-1 0-1,0 1 0,-1 0 1,0 0-1,0 2-42,79 146-1272,-46-82-3317,3-2-7663,-29-51 4234</inkml:trace>
  <inkml:trace contextRef="#ctx0" brushRef="#br0" timeOffset="20897.37">5535 13188 14510,'0'0'3502,"-14"-11"-935,-43-36-111,54 45-2302,0 0-1,0-1 1,1 1 0,-1-1-1,1 1 1,-1-1-1,1 0 1,0 0 0,0 0-1,0 0 1,1 0 0,-1 0-1,1-1 1,0 1-1,0 0 1,0-1 0,0 1-1,0-1 1,1 1 0,0-1-1,-1 0 1,1 1-1,1-1 1,-1 1 0,0-1-1,1 1 1,0-1 0,0 1-1,0-1 1,0 1-1,0 0 1,1-1 0,0 1-1,-1 0 1,2-1-154,81-81-60,-76 79 65,-1 0 0,1 1-1,1-1 1,-1 2 0,1-1 0,-1 1 0,1 0-1,1 1 1,-1 0 0,0 1 0,1 0-1,-1 0 1,1 1 0,0 0 0,-1 1 0,1 0-1,0 0 1,-1 1 0,8 2-5,-14-2-7,0 1 0,0 0 0,1 0 0,-1 1 0,-1-1 0,1 0 0,0 1 0,-1 0 0,1 0 0,-1 0 0,0 0 0,0 0 0,0 0 0,0 0 0,-1 1 0,1-1-1,-1 1 1,0-1 0,0 1 0,0-1 0,0 1 0,-1 0 0,0-1 0,1 1 0,-2 1 7,-6 96-171,-82 137 134,73-183 37,17-53-1,0 0 0,0-1 0,0 1 1,1 0-1,-1-1 0,1 1 1,-1 0-1,1-1 0,0 0 1,0 1-1,0-1 0,-1 0 1,1 0-1,0 0 0,0 0 0,0-1 1,1 1-1,-1 0 0,0-1 1,0 1-1,0-1 0,0 0 1,1 0-1,-1 0 0,0 0 0,0 0 1,0 0-1,0-1 0,1 1 1,-1-1-1,0 1 0,0-1 1,0 0-1,0 0 0,0 0 1,0 0 0,-1 1-2,137-31 15,4-1-1390,-46 23-2715,-65 18-1359,-18 10-2519,-9-7-352</inkml:trace>
  <inkml:trace contextRef="#ctx0" brushRef="#br0" timeOffset="21636.618">6095 13163 4036,'0'0'6304,"-3"-15"-3383,0 5-2626,-10-48 2394,5-15 3348,10 72-5900,1-1 0,-1 0 0,0 1 0,1 0 0,0-1-1,-1 1 1,1 0 0,0 0 0,0 1 0,0-1-1,-1 0 1,1 1 0,0 0 0,0 0 0,0 0 0,0 0-1,0 0 1,0 0 0,0 1 0,-1-1 0,1 1-1,0 0 1,0 0 0,-1 0 0,1 0 0,0 1 0,0 0-137,22 10-13,-23-10 9,1 0-1,-1 0 1,0 0 0,1-1 0,0 1 0,-1-1 0,1 1 0,0-1 0,0 0-1,0 0 1,-1 0 0,1 0 0,0-1 0,0 1 0,0-1 0,1 0 0,-1 0-1,0 0 1,0 0 0,0 0 0,0-1 0,0 1 0,0-1 0,0 0 0,0 0-1,-1 0 1,1 0 0,0-1 0,0 1 0,-1-1 0,1 1 0,-1-1 0,1 0-1,-1 0 1,0 0 0,0 0 0,0-1 4,4-9 254,0 0 0,-1-1 0,-1 0 0,0 0 0,-1 0 0,0 0 1,-1-1-1,-1 1 0,0-1 0,-1 1 0,0-1 0,-1 1 0,0-1 0,-2 1 0,1-1 0,-1 1 0,-1 0 0,-1 0 0,0 1 0,0-1 0,-1 1 0,-6-9-254,10 18 29,1 0 1,-1 1-1,0-1 0,0 1 0,0 0 0,0 0 0,0-1 0,0 1 0,-1 1 0,1-1 0,-1 0 0,1 0 0,-1 1 0,1 0 1,-1-1-1,0 1 0,0 0 0,0 0 0,0 1 0,0-1 0,0 1 0,0-1 0,0 1 0,0 0 0,0 0 0,0 0 0,0 1 1,0-1-1,0 1 0,0-1 0,0 1 0,0 0 0,1 0 0,-1 0 0,0 1 0,0-1 0,1 1 0,-1-1 0,1 1 0,0 0 1,-1 0-1,1 0 0,0 0 0,0 1 0,0-1 0,0 0 0,0 1-29,-8 13 0,1 0 0,0 0 0,1 1 0,0 0 0,2 1 0,0-1 0,1 1 0,1 1 0,0-1 0,2 0 0,0 1 0,1-1 0,0 1 0,2 2 0,1-14-96,-1-1 0,1 1 0,1 0 0,-1 0 0,1-1 0,0 0 0,1 1 0,-1-1 0,1 0 0,0-1 0,1 1 0,0-1 0,0 0 1,0 0-1,0 0 0,1-1 0,-1 0 0,1 0 0,0 0 0,0-1 0,1 0 0,-1 0 0,1 0 0,0-1 0,-1 0 0,1 0 0,0-1 0,0 0 0,0 0 0,0-1 0,1 0 0,-1 0 0,0 0 0,0-1 0,0 0 0,0 0 0,0-1 0,-1 0 0,1 0 0,0-1 0,-1 0 1,3-1 95,25-12-54,-1-2 1,0-1-1,-1-1 1,-2-2 0,0-1-1,-1-1 1,-1-1-1,-2-2 1,0-1 0,-2-1-1,-1-1 1,-2-1 0,-1-1-1,-1 0 1,14-36 53,-23 42 396,-1-2 0,-1 1 0,-1-1 0,-2-1 0,-1 1 0,-1-1 1,-1 1-1,-2-1 0,-1 0 0,-3-13-396,4 35 20,0 1 0,-1 0 1,0 0-1,0 0 0,-1 0 0,0 0 0,0 1 1,0-1-1,-1 0 0,1 1 0,-1 0 1,-1-1-1,1 1 0,-1 1 0,0-1 1,0 0-1,0 1 0,-1 0 0,1 0 1,-1 0-1,0 0 0,0 1 0,0 0 1,-1 0-1,1 0 0,-1 1 0,0 0 0,1 0 1,-1 0-1,0 1 0,0 0 0,0 0 1,-1 1-1,1-1 0,0 1 0,0 0 1,0 1-1,0 0 0,0 0 0,0 0 1,0 0-1,0 1 0,-1 1-20,-10 7 0,1 0 0,1 1 0,0 1 0,1 0 0,0 1 0,1 1 0,0 0 0,1 0 0,1 2 0,0-1 0,1 1 0,-7 15 0,-16 77-256,33-106 216,1 0 0,-1 0 0,0 0 0,0-1 1,1 1-1,-1 0 0,1 0 0,-1-1 0,1 1 0,0 0 1,-1 0-1,1-1 0,0 1 0,0-1 0,0 1 0,1-1 1,-1 1-1,0-1 0,0 0 0,1 0 0,-1 0 0,1 1 1,-1-1-1,1 0 0,0-1 0,-1 1 0,1 0 0,0 0 1,-1-1-1,1 1 0,0-1 0,0 0 0,0 1 0,-1-1 1,1 0-1,0 0 0,0 0 0,0 0 0,0 0 0,-1-1 1,1 1-1,1-1 40,79-18-783,141-112 324,-220 129 464,0 1 0,0 0-1,0 0 1,0 1 0,0-1 0,0 1 0,0-1-1,0 1 1,1 0 0,-1 0 0,0 0 0,0 1-1,0-1 1,0 1 0,0 0 0,0-1 0,0 1-1,0 1 1,0-1 0,0 0 0,0 1 0,0 0-1,-1-1 1,1 1 0,-1 0 0,1 0 0,-1 0-1,0 1 1,0-1-5,44 83 220,-37-65-189,10 24 118,-11-17-122,1-1-1,1-1 1,2 0 0,0 0 0,2-1-1,1-1 1,0 0 0,2-1-1,1-1 1,0-1 0,2 0-1,0-1 1,1-1 0,1-1 0,7 3-27,42-1-418,-69-19 284,0 0 0,0 0 0,0 0-1,0 0 1,0 0 0,0 0 0,0 0 0,-1 0-1,1-1 1,0 1 0,0-1 0,0 1 0,-1-1 0,1 0-1,0 0 1,-1 0 0,1 0 0,0 0 0,-1 0-1,1 0 1,-1 0 0,0-1 0,1 1 0,-1-1-1,0 1 1,0-1 0,0 1 0,0-1 0,0 1-1,0-1 1,0 0 0,-1 0 0,1 1 0,-1-1-1,1-2 135,-2 2-372,0 0-1,0 0 1,0 0-1,0 0 1,0 0-1,0 1 1,0-1-1,-1 0 1,1 1-1,-1-1 1,0 1-1,1-1 1,-1 1-1,0-1 1,0 1-1,0 0 1,0 0-1,0 0 1,0 0-1,0 1 1,0-1-1,0 0 1,0 1-1,0 0 1,0-1-1,-1 1 1,-1 0 372,-19-5-6844</inkml:trace>
  <inkml:trace contextRef="#ctx0" brushRef="#br0" timeOffset="22125.097">4973 15554 8392,'0'0'9454,"0"0"-5535,0 0-1597,0 0-283,15 22-582,95 153 11,-38-43-984,40 73-877,123 170 393,-200-325-1408,3-1 0,2-2 0,1-1 0,8 2 1408,-8-18-3149,-9-24-5729,-23-7-1964</inkml:trace>
  <inkml:trace contextRef="#ctx0" brushRef="#br0" timeOffset="22477.277">5045 15858 17264,'0'0'2691,"0"0"-540,15-4-336,-3 1-1614,0-1 0,-1 0 1,1 0-1,-1-2 0,0 1 0,0-1 0,0-1 0,-1 0 0,2-2-201,71-63 383,-3-4-1,-3-4 1,19-30-383,-95 109 1,10-10 6,0-2 0,-1 1 0,0-1 1,-1-1-1,-1 0 0,0 0 0,0 0 0,-2-1 0,0 0 1,0-1-1,0-6-7,-6 19-2,0 1 0,0 0 1,0 0-1,0-1 0,0 1 1,-1 0-1,1 0 0,-1 0 1,1-1-1,-1 1 0,0 0 1,0 0-1,0 0 0,0 0 1,0 0-1,-1 0 0,1 1 1,0-1-1,-1 0 0,0 1 1,1-1-1,-1 1 0,0-1 1,0 1-1,0 0 0,1 0 0,-2 0 1,1 0-1,0 0 0,0 0 1,0 0-1,0 1 0,0-1 1,-2 1 1,-82-8 53,76 8-44,7 0 28,0-1 0,0 1 0,0-1 0,0 1-1,0 0 1,0 0 0,0 1 0,0-1 0,0 1 0,0-1-1,0 1 1,0 0 0,1 0 0,-1 0 0,0 0 0,0 1-1,1-1 1,-1 1 0,1-1 0,-1 1 0,1 0 0,0 0-1,0 0 1,0 1 0,0-1 0,0 0 0,0 1 0,1-1-1,-1 1 1,0 0-37,52 15 673,-33-16-642,0 1-1,-1 0 1,1 2 0,-1 0 0,0 1 0,0 0-1,0 1 1,-1 1 0,0 0 0,-1 2 0,1-1-1,-2 2 1,0 0 0,0 0 0,-1 1 0,0 1-1,-1 0 1,0 0 0,-2 1 0,1 1 0,-2-1-1,0 2 1,0-1 0,-2 1 0,0 0 0,2 7-31,2 103-2897,-18-42-6485,-1-46-3334</inkml:trace>
  <inkml:trace contextRef="#ctx0" brushRef="#br0" timeOffset="23378.908">6227 14482 20275,'-31'-87'1874,"31"85"-1715,-1-1 0,0 1-1,0-1 1,0 1 0,0-1 0,0 1-1,0 0 1,-1-1 0,1 1 0,-1 0-1,1 0 1,-1 0 0,0 0 0,0 0 0,0 0-1,0 1 1,0-1 0,-1 1 0,1-1-1,0 1 1,-1 0 0,1 0 0,-1 0 0,1 0-1,-1 0 1,0 1 0,1-1 0,-1 1-1,0 0 1,1 0 0,-1 0-159,0 3 53,0 0 1,1 0-1,-1 0 0,1 1 1,0-1-1,0 1 1,0-1-1,0 1 0,1 0 1,0 0-1,-1 0 1,1 0-1,1 0 0,-1 0 1,1 0-1,-1 0 0,1 0 1,0 0-1,1 0 1,-1 0-1,1 1 0,0-1 1,0 0-1,0 0 1,1 3-54,77 233-1047,-35-126-2802,6-3 0,31 47 3849,-150-225 2579,44 40-1533,2 0 0,1-2 1,2-1-1,0 0 0,2-2 1,-6-15-1047,14-2 1034,9 48-1007,1 0 1,0 0 0,0 0-1,0 0 1,0 0 0,0 0-1,0 0 1,0 0 0,0 1-1,1-1 1,-1 0-1,0 0 1,0 0 0,1 0-1,-1 0 1,1 0 0,-1 0-1,1 1 1,-1-1-1,1 0 1,-1 0 0,1 1-1,0-1 1,-1 0 0,1 1-1,0-1 1,0 1 0,-1-1-1,1 1 1,0-1-1,0 1 1,0-1 0,0 1-1,0 0 1,0-1 0,0 1-1,0 0 1,-1 0-1,1 0 1,0 0 0,0 0-1,0 0 1,0 0 0,0 0-1,0 0 1,0 0 0,0 1-28,9 2 50,1 1 1,-1 0 0,0 1 0,-1 0 0,1 1 0,-1 0 0,0 0 0,-1 1 0,1 0 0,-1 1 0,5 6-51,41 32 37,-43-38-152,0 1 0,1-2-1,1 0 1,-1 0 0,1-1 0,0 0-1,0-1 1,1-1 0,0 0-1,0-1 1,0-1 0,0 0-1,0 0 1,0-2 0,11 0 115,-19-3-20,1-1 1,-1 0-1,0 0 0,-1 0 1,1-1-1,-1 0 1,0 0-1,0 0 1,0-1-1,-1 0 0,1 0 1,-2 0-1,1 0 1,-1 0-1,0-1 1,0 0-1,0 1 0,-1-1 1,0 0-1,-1 0 1,1 0-1,-1-1 1,-1 1-1,1 0 0,-1 0 1,-1 0-1,0-3 20,2-34 362,-3 0-1,-2 1 0,-1-1 0,-3 1 0,-1 0 1,-11-30-362,18 66 18,-6-24 245,18 36-91,161 238-567,-95-172-737,-73-69 1094,-1-1 0,0 1 0,1-1 0,-1 0 1,1 0-1,-1 0 0,1 0 0,0 0 0,-1 0 0,1-1 0,0 0 0,0 1 0,-1-1 0,1 0 0,0 0 0,0-1 0,0 1 0,-1 0 0,1-1 0,0 0 0,-1 1 0,1-1 0,0 0 0,-1-1 0,1 1 0,-1 0 0,0-1 0,1 1 0,-1-1 0,0 0 0,0 0 0,0 0 0,0 0 0,0 0 0,1-2 38,4-10 72,0 0 0,-1-1 0,-1 0-1,0 0 1,-1-1 0,-1 1 0,0-1 0,-1 0-1,0 0 1,-2 0 0,0 0 0,0 0-1,-2 1 1,0-1 0,-1 0 0,0 1 0,-1-1-1,-2-2-71,-1-7 157,-1 1-1,-1 1 0,-1-1 1,-1 1-1,-1 1 0,-1 0 1,-1 1-1,-1 0 0,0 2 1,-2-1-1,0 2 0,-1 0 1,-1 1-1,-17-12-156,31 27-5,1-1 0,0 1-1,-1-1 1,1 1 0,-1 0 0,0 1 0,1-1 0,-1 1-1,0 0 1,0 0 0,0 1 0,0-1 0,0 1-1,0 0 1,0 0 0,0 1 0,0 0 0,0 0 0,0 0-1,0 0 1,0 1 0,1-1 0,-1 1 0,1 1-1,-1-1 1,1 1 0,0-1 0,0 1 0,0 0-1,0 1 1,0-1 0,1 1 0,-1-1 0,1 1 0,-1 2 5,-2 2-179,0-1 0,0 1 0,1 0 0,0 1 0,0-1 1,1 1-1,1 0 0,-1 0 0,1 0 0,1 1 0,0-1 0,0 1 1,1-1-1,0 1 0,0 0 0,1-1 0,1 1 0,-1 0 1,2-1-1,-1 1 0,1-1 0,1 1 0,0-1 0,0 0 1,1 0-1,1 3 179,63 59-6577,-15-35-1607,-5-13-4660</inkml:trace>
  <inkml:trace contextRef="#ctx0" brushRef="#br0" timeOffset="23670.077">7346 13948 16720,'-39'-149'8216,"-22"71"-4051,55 72-4100,-1 1 0,0 0 0,0 1 0,-1-1 0,0 1 0,1 1 0,-1 0 0,0 0 0,-1 0 0,1 1 0,0 0 0,-1 1 0,1 0 0,-1 0 0,1 1 0,-3 0-65,6 0-2,0 1 0,0 1 0,0-1 0,0 1 0,0 0 0,0 0 0,1 0 0,-1 0 0,1 1 0,0 0 0,0 0 0,0 0 0,0 0 0,0 1 0,1 0 0,-1 0 1,1 0-1,0 0 0,0 0 0,0 0 0,1 1 0,0-1 0,0 1 0,0 0 0,0 0 0,0 3 2,-2 4-68,0 0 1,1 1-1,1-1 1,0 0-1,1 1 1,0-1-1,1 1 1,1-1-1,-1 1 0,3 7 69,0-12-53,1 0 1,-1-1 0,2 0 0,-1 0 0,1 0 0,-1-1 0,2 1 0,-1-1 0,1 0 0,0-1 0,0 1 0,1-1 0,-1-1 0,1 1 0,0-1 0,1 0 0,-1 0-1,1-1 1,-1 0 0,1-1 0,0 0 0,0 0 0,0 0 0,0-1 0,0 0 0,1-1 0,-1 0 0,0 0 0,0-1 0,0 0 0,1 0 0,-1-1 0,0 0 0,-1 0 0,1-1-1,0 0 1,-1 0 0,1-1 0,2-2 51,69-73 470,-78 78-442,0 1-1,0-1 1,0 1 0,0-1 0,0 1-1,1 0 1,-1 0 0,0-1-1,0 1 1,0 0 0,0 0-1,0 0 1,1 0 0,-1 1-1,0-1 1,0 0 0,0 0 0,0 1-1,0-1 1,0 0 0,0 1-1,0-1 1,0 1 0,0 0-1,0-1 1,0 1 0,0 0-1,0-1 1,0 1 0,0 0 0,-1 0-1,1 0 1,0 0 0,-1 0-1,1 0 1,-1 0 0,1 0-1,-1 0 1,1 0 0,-1 0 0,0 0-1,1 0 1,-1 0 0,0 1-1,0-1 1,0 0 0,0 0-1,0 0 1,0 0 0,0 1-28,0-1-2,17 37 42,-5-2-71,2-1 1,1-1 0,2 0 0,1-1 0,1-1 0,2-1 0,2-1 0,0 0 0,2-2 0,1-1 0,2-1 0,1 0 30,47 4-2525,-74-31 2175,0-1 0,0 0-1,0 0 1,0 0-1,-1 0 1,1 0 0,-1 0-1,1 0 1,-1 0-1,0 0 1,0-1 0,0 1-1,0-1 1,0 1-1,-1-1 1,1 1 0,-1-1-1,1 1 1,-1-1-1,0 1 1,0-1 0,0 1-1,-1-1 1,1 1-1,0-1 1,-1 1 0,0-2 350,1-2-1184,0-23-3552</inkml:trace>
  <inkml:trace contextRef="#ctx0" brushRef="#br0" timeOffset="24386.154">5662 16648 20083,'0'0'2947,"0"0"-1282,0 0 257,0 0-512,0 0-802,0 0-159,91 141-33,-56-63-256,5 5-96,-1 0-64,0 3-64,3-8-352,3 0-801,5-4-1378,2-4-1441,3-3 449,-4-9-929,-8-15-4357</inkml:trace>
  <inkml:trace contextRef="#ctx0" brushRef="#br0" timeOffset="24671.323">5931 17290 16816,'0'0'2359,"0"0"-624,0 0-5,-5-13-395,1 5-1169,2 6-152,1 0 0,-1-1 0,1 1-1,0 0 1,0-1 0,0 1 0,0-1 0,0 1 0,1-1 0,-1 1 0,1-1 0,-1 0 0,1 1 0,0-1 0,0 1 0,0-1 0,1 0-1,-1 1 1,1-1 0,-1 1 0,1-1 0,0 1 0,0-1 0,0 1 0,0-1 0,0 1 0,1 0 0,-1 0 0,1-1 0,-1 1 0,2-1-14,121-104 119,-33 30-261,-3-3-1,64-79 143,-151 157 7,6-4 26,-1 0-1,0-1 1,0 0 0,-1 0-1,0-1 1,0 1 0,-1-1-1,0 0 1,-1 0-1,1-1 1,-1 1 0,-1-1-1,0 0 1,0 1 0,0-8-33,-4 12 137,-1 1 0,1-1 0,-1 0 1,0 1-1,0 0 0,-1 0 0,1 0 1,-1 0-1,1 0 0,-1 1 0,0-1 1,0 1-1,0 0 0,0 0 0,-1 0 1,1 1-1,0 0 0,-1 0 0,1 0 1,-1 0-1,1 1 0,-3-1-137,0 0 125,-162-16 1375,254 24-907,-69-3-603,-1 1 0,0 0 1,0 2-1,0-1 0,-1 2 1,0 0-1,-1 0 0,0 1 1,0 1-1,-1 0 0,0 1 1,0 0-1,-1 1 0,-1 0 1,0 1-1,-1 0 1,0 1-1,-1 0 0,-1 0 1,0 0-1,0 4 10,30 132-3075,-34-99-688,-3-18-1539,0-3-5033</inkml:trace>
  <inkml:trace contextRef="#ctx0" brushRef="#br0" timeOffset="25266.088">7149 15636 14702,'-38'-134'7079,"19"111"-4171,19 23-2858,0 0 0,0 1 0,0-1 0,0 0 0,0 1 0,0-1 0,0 0-1,0 1 1,0-1 0,0 0 0,0 1 0,0-1 0,-1 0 0,1 1 0,0-1 0,0 0 0,0 0 0,-1 1 0,1-1 0,0 0-1,0 0 1,-1 1 0,1-1 0,0 0 0,0 0 0,-1 0 0,1 0 0,0 1 0,-1-1 0,1 0 0,0 0 0,-1 0-1,1 0 1,0 0 0,-1 0 0,1 0 0,0 0 0,-1 0 0,1 0 0,0 0 0,-1 0 0,1 0 0,0 0 0,-1 0 0,1 0-1,0 0 1,-1-1 0,1 1 0,0 0 0,0 0 0,-1 0 0,1 0 0,0-1 0,-1 1 0,1 0 0,0 0 0,0-1-1,0 1 1,-1 0 0,1 0 0,0-1 0,0 1 0,0 0 0,0-1 0,-1 1 0,1 0-50,2 21 129,2-1 1,0 1-1,0 0 0,2-1 1,1 0-1,1 0 0,5 10-129,-9-21 29,14 34-336,1-1 1,3-1-1,1-1 0,2-1 1,1-1-1,2-1 0,2-2 1,2-1-1,8 7 307,-35-36-348,1 0-1,-1-1 0,1 1 1,-1-1-1,1 0 1,0 0-1,1 0 1,-1-1-1,1 0 0,-1-1 1,1 1-1,0-1 1,0-1-1,0 1 1,0-1-1,0 0 0,6-1 349,-12 0-84,1 0-1,-1-1 0,1 1 0,0-1 0,-1 1 1,0-1-1,1 0 0,-1 1 0,1-1 0,-1 0 1,0 0-1,0 0 0,1 0 0,-1 0 1,0 0-1,0 0 0,0-1 0,0 1 0,0 0 1,-1-1-1,1 1 0,0-1 0,-1 1 0,1 0 1,-1-1-1,1 0 0,0-1 85,0-70 869,-51-76 4422,32 107-4101,4 8-730,1 0 0,1-1-1,2-1 1,1 1 0,2-1-1,2-1 1,1 0 0,1 1 0,3-28-460,1 53 19,1-1 0,0 1 0,0 0 0,1 0 1,1 0-1,-1 0 0,2 0 0,0 1 0,0-1 1,1 0-20,-6 12-2,0 0 1,-1 0-1,1 1 1,0-1-1,-1 0 1,1 0-1,0 0 0,0 0 1,0 1-1,0-1 1,0 0-1,0 0 1,0 0-1,1 0 1,-1 1-1,0-1 1,1 0-1,-1 0 1,0 0-1,1 0 1,0 0-1,-1 0 1,1 0-1,0 0 1,-1 0-1,1 0 1,0 0-1,0 0 0,0-1 1,0 1-1,0 0 1,0 0-1,0-1 1,0 1-1,0-1 1,0 1-1,0-1 1,0 1-1,0-1 1,0 0-1,0 0 1,1 1-1,-1-1 1,0 0-1,0 0 1,0 0-1,0 0 0,1 0 1,-1-1-1,0 1 1,0 0-1,0 0 1,0-1-1,1 1 1,-1-1-1,0 1 1,0-1-1,0 1 1,0-1-1,0 0 1,0 0-1,-1 1 1,1-1-1,0 0 1,0 0-1,0 0 0,-1 0 1,1 0-1,0 0 1,-1 0 1,0 23 8,-1-1 0,-2 1-1,0-1 1,-1 1 0,-1-1 0,-1 0 0,-1-1-1,-1 1 1,-1-2 0,-1 1 0,0-1 0,-3 2-8,-9 24 18,21-44-14,0-1 0,0 1 0,0 0 0,1-1-1,-1 1 1,0 0 0,1 0 0,-1 0 0,0 0 0,1 0 0,-1 0 0,1-1-1,-1 1 1,1 0 0,0 0 0,0 0 0,-1 1 0,1-1 0,0 0-1,0 0 1,0 0 0,0 0 0,0 0 0,0 0 0,0 0 0,0 0 0,1 0-1,-1 0 1,0 0 0,1 0 0,-1 0 0,0 0 0,1 0 0,0 0 0,-1 0-1,1 0 1,-1-1 0,1 1 0,0 0 0,-1 0 0,1-1 0,0 1 0,0 0-1,0-1 1,0 1 0,0-1 0,0 1 0,0-1 0,-1 1 0,1-1 0,1 0-4,235-4-59,-77 17-1925,-55 5-3358,-81-14 3315,26 2-5981,-31-6 887</inkml:trace>
  <inkml:trace contextRef="#ctx0" brushRef="#br0" timeOffset="25718.55">7944 15317 13196,'-57'-141'7714,"54"135"-7375,0 1-1,0 0 1,0 0-1,-1 0 1,1 1-1,-1-1 1,0 1-1,-1 0 1,1 0-1,-1 0 0,1 1 1,-1-1-1,0 1 1,0 1-1,-1-1 1,1 0-1,-1 1 1,1 0-1,-1 1 1,0-1-1,1 1 0,-1 0 1,0 1-1,0-1 1,-2 1-339,5 3 59,0 1 0,1 0 0,-1 0 1,1 0-1,0 0 0,0 0 0,0 0 0,0 0 0,1 1 1,0-1-1,0 0 0,0 1 0,0-1 0,1 1 1,-1 0-1,1-1 0,0 1 0,1-1 0,-1 1 1,1-1-1,0 1 0,0-1 0,0 1-59,3 13-58,1-1 0,1 1 0,0-1 0,1-1 0,0 1 0,2-1 0,0 0 0,1-1 0,0 0 0,1 0 0,1-1 0,7 7 58,106 82-3238,-65-75-1135,-59-28 4181,0 1 1,1-1 0,-1 1-1,0-1 1,0 0-1,1 1 1,-1-1-1,0 0 1,1 0-1,-1 0 1,0 0-1,0 0 1,1 0 0,-1 0-1,0 0 1,1-1-1,-1 1 1,0 0-1,0-1 1,1 1-1,-1-1 1,0 1-1,0-1 1,0 0 0,0 0-1,0 1 1,0-1-1,0 0 1,0 0-1,0 0 1,0 0-1,0 0 1,0 0-1,-1 0 1,1 0 0,0-1-1,-1 1 1,1 0-1,-1 0 1,0 0-1,1-1 1,-1 1-1,0 0 1,0-1-1,1 0 192,-2-4 434,-1-1 0,1 1 0,-1 0 0,0-1 0,0 1-1,-1 0 1,0 0 0,0 1 0,0-1 0,-1 1-1,0-1 1,0 1 0,-5-4-434,-2-6 1039,-61-95 4310,57 84-4797,2 0 0,1 0 0,1-2 0,1 1 0,-4-22-552,13 48 19,1 0 1,-1 0 0,1 1 0,0-1-1,-1 0 1,1 0 0,0 0-1,-1 0 1,1 0 0,0 0-1,0 0 1,0 0 0,0 0 0,0 0-1,0 0 1,0 0 0,0 0-1,0 0 1,1 0 0,-1 0 0,0 0-1,1 0 1,-1 0 0,0 0-1,1 1 1,-1-1 0,1 0-1,0 0 1,-1 0 0,1 1 0,0-1-1,-1 0 1,1 0 0,0 1-1,0-1 1,-1 1 0,1-1-1,0 1 1,0-1 0,0 1 0,0 0-1,0-1 1,0 1 0,0 0-1,0-1 1,0 1 0,0 0 0,0 0-1,0 0 1,0 0 0,0 0-1,0 0 1,0 1 0,0-1-1,0 0 1,0 0 0,0 1 0,-1-1-1,1 0 1,0 1 0,0-1-1,0 1 1,0-1 0,0 1 0,-1 0-1,1-1 1,0 1 0,0 0-20,17 8 26,0 0 1,0 2-1,-1 0 1,-1 0 0,0 2-1,-1 0 1,0 1-1,0 0-26,-4-1-102,1-1 0,1-1 0,0 0-1,1-1 1,-1 0 0,2-1 0,0-1-1,0 0 1,0-1 0,1 0 0,0-2-1,5 2 103,-16-6-25,0 0-1,0 0 0,1 0 1,-1 0-1,0-1 0,1 0 1,-1 0-1,0-1 0,1 1 1,-1-1-1,0 0 1,0 0-1,0-1 0,0 0 1,0 0-1,0 0 0,0 0 1,-1-1-1,1 0 0,-1 0 1,1 0-1,-1 0 0,0-1 1,-1 1-1,1-1 0,0 0 1,-1 0-1,0-1 0,0 1 1,0-1-1,-1 1 0,0-1 1,0 0-1,0 0 0,0 0 1,0 0 25,1-20 271,0 0-1,-2 0 1,0 1 0,-2-1 0,-1 0 0,0 0 0,-2 1-1,-1-1 1,-1 1 0,-1 0 0,-1 1 0,-1 0 0,-1 0-1,-1 1 1,-11-16-271,-78-144 182,99 180-197,0-1-40,-1-1-1,1 1 1,-1-1-1,0 1 1,0 0-1,-1 0 1,1 0-1,-1 0 1,1 0-1,-1 1 1,0-1-1,0 1 1,0 0-1,0 0 1,-1 0-1,1 0 1,0 0 0,-1 1-1,0 0 1,1-1-1,-5 1 56,7 1-170,0 1 0,0 1 0,0-1 0,1 0 0,-1 0 0,0 0 0,0 0 0,0 1 0,1-1 0,-1 0 0,1 1 0,-1-1 0,1 0 0,0 1 0,-1-1 0,1 1 0,0-1 0,0 0 0,0 1 0,0-1 0,0 1 0,0-1 0,0 1 0,1-1 0,-1 0 0,0 1 0,1-1 0,-1 1 0,1-1 0,0 0 0,-1 0 0,2 1 170,41 49-10132,-18-26 534</inkml:trace>
  <inkml:trace contextRef="#ctx0" brushRef="#br0" timeOffset="26186.632">8504 14635 19571,'-5'-27'1463,"3"14"-618,0 0-1,0 0 1,-2 0-1,1 1 0,-2-1 1,0 1-1,0 0 1,-1 0-1,0 1 1,-4-5-845,10 15 5,0 0 0,-1 1 0,1-1 0,0 1 0,0-1 0,0 1 0,-1-1 0,1 1 0,0-1 0,0 1 0,-1-1 0,1 1 0,0-1 0,-1 1 0,1-1 0,-1 1 0,1 0 0,-1-1 0,1 1 0,0 0 0,-1-1 0,1 1 0,-1 0 0,0 0 1,1 0-1,-1-1 0,1 1 0,-1 0 0,1 0 0,-1 0 0,1 0 0,-1 0 0,0 0 0,1 0 0,-1 0 0,1 0 0,-1 0 0,1 0 0,-1 0 0,0 1 0,1-1 0,-1 0 0,1 0 0,-1 1 0,1-1 0,-1 0 0,1 0 0,0 1 0,-1-1 1,1 1-1,-1-1 0,1 0 0,-1 1 0,1-1 0,0 1 0,0-1 0,-1 1-5,-2 36-106,7-13-173,2-1 0,0 0-1,2-1 1,0 0 0,2 0 0,0 0 0,1-1-1,2-1 1,0 0 0,14 16 279,-24-30-479,1 0 0,0-1 0,1 0 0,-1 1-1,1-2 1,0 1 0,0 0 0,1-1 0,-1 0 0,1 0 0,0-1 0,5 3 479,-3-30-1089,-59-104 6993,32 82-4772,11 32-906,1-1 0,1 0 1,0 0-1,1-1 0,1 0 1,1 0-1,0 0 0,1 0 1,0-1-1,1-2-226,3 17 16,-1-1 0,0 1 0,1 0 0,0 0 0,-1 0 0,1 0 0,0 0 0,0 1 0,0-1 0,0 0 0,0 1 0,1 0 0,-1-1 0,0 1 0,1 0 0,-1 0 0,0 0 0,1 1 0,-1-1 0,1 0 0,0 1 0,-1 0 0,1-1 0,-1 1 0,1 0 0,0 1 0,-1-1 1,1 0-1,-1 1 0,1-1 0,-1 1 0,1 0 0,-1 0 0,1 0 0,-1 0 0,0 0 0,1 1 0,-1-1 0,0 1 0,0-1 0,0 1 0,0 0 0,0 0-16,17 12 35,0 0 1,-1 2-1,-1 0 1,0 0 0,-2 2-1,0 0 1,5 8-36,84 87-853,-101-110 786,0 0-1,0-1 1,0 1-1,1-1 0,0 1 1,-1-1-1,1 0 1,0-1-1,0 1 0,0-1 1,0 1-1,0-1 0,0 0 1,0-1-1,0 1 1,1-1-1,-1 0 0,0 0 1,0 0-1,0 0 0,1-1 1,-1 0-1,0 0 1,0 0-1,0 0 0,0-1 1,0 1-1,0-1 1,-1 0-1,1 0 0,0 0 1,-1-1-1,0 0 0,1 1 1,-1-1-1,0 0 1,0 0-1,-1-1 0,1 1 1,-1 0-1,0-1 0,1 0 1,-2 1-1,1-1 1,0-2 67,4-13 320,-1 0 0,-2 0 1,0-1-1,0 1 0,-2-1 0,-1 0 1,0 0-1,-1 1 0,-2-1 1,0 1-1,0-1 0,-2 1 1,-1 0-1,0 1 0,-1-1 0,-2-1-320,-3-13 182,-2 2-1,0-1 1,-2 2-1,-2 0 1,-1 1-1,0 1 1,-3 0-182,-27-12 7,48 38-8,0 2 0,-1-1 0,1 0 0,0 0 0,-1 0 0,1 1 0,-1-1 0,1 1 1,-1-1-1,1 1 0,-1-1 0,0 1 0,1 0 0,-1 0 0,1 0 0,-1 0 0,0 0 0,1 0 1,-1 0-1,1 1 0,-1-1 0,1 0 0,-1 1 0,0 0 0,1-1 0,0 1 0,-1 0 0,1-1 1,-1 1-1,1 0 0,0 0 0,0 0 0,-1 0 0,1 1 0,0-1 0,0 0 0,0 1 1,-2 4-269,0 0-1,0 1 0,1-1 0,0 1 0,0 0 1,1-1-1,0 1 0,0 0 0,0 0 1,1 0-1,0 0 0,0 0 0,1 0 1,1 5 269,30 95-11641,-10-60 83</inkml:trace>
  <inkml:trace contextRef="#ctx0" brushRef="#br0" timeOffset="26486.216">7715 16663 19058,'-62'126'5525,"36"-97"-4038,24-44-817,21-18-482,2 0 0,1 1 0,1 2 0,1 0 0,4-1-188,4-6 42,677-706-656,-650 684 587,442-429 739,-160 181-3281,-308 280 548,-47 49-3395,-24 19-840</inkml:trace>
  <inkml:trace contextRef="#ctx0" brushRef="#br0" timeOffset="26750.051">7815 16934 21781,'8'2'75,"-1"1"1,1-2 0,-1 1 0,1-1-1,0 0 1,0-1 0,0 0 0,-1 0-1,1 0 1,0-1 0,0-1 0,-1 1 0,1-1-1,-1 0 1,1-1 0,-1 0 0,0 0-1,0 0 1,0-1 0,0 0 0,-1-1-1,1 1 1,-1-1 0,-1-1 0,1 1-1,4-6-75,239-201 3853,118-139-3853,-204 192 1214,-117 115-916,287-281 3301,8-41-3599,-300 320 17,-3-2 1,-2-1 0,20-37-18,-48 65 4,-23 24-280,-160 177-6675,85-92 49</inkml:trace>
  <inkml:trace contextRef="#ctx0" brushRef="#br0" timeOffset="32606.13">10352 6934 13357,'-11'-141'3432,"12"141"-3350,-1-1 0,1 1 0,-1-1 1,1 1-1,0-1 0,0 1 0,-1-1 0,1 1 0,0 0 0,0-1 0,-1 1 0,1 0 0,0 0 0,0 0 0,0 0 0,-1-1 1,1 1-1,0 0 0,0 0 0,0 0 0,0 1 0,-1-1 0,1 0 0,0 0 0,0 0 0,0 1 0,-1-1 0,1 0 0,0 1 1,0-1-1,-1 0 0,1 1 0,0-1 0,-1 1 0,1 0 0,0-1 0,-1 1 0,1-1 0,-1 1 0,1 0 0,-1-1 0,1 1 1,-1 0-1,0 0 0,1-1 0,-1 1 0,0 0 0,0 0 0,1 0 0,-1-1 0,0 1 0,0 0 0,0 0 0,0 0 0,0 0 1,0 0-83,32 53 1036,-3 2 1,-2 1-1,17 55-1036,-26-66 158,925 2079-434,-516-1201-2032,318 729 4673,-693-1539-2838,49 108-1830,-29-77-6527,-57-115 230</inkml:trace>
  <inkml:trace contextRef="#ctx0" brushRef="#br0" timeOffset="33172.18">10926 7942 10378,'0'0'7030,"0"0"-4184,0 0-1111,0 0-155,0 0-843,14-8-502,225-138-91,-177 106-151,-12 9-108,-1-2 0,-1-2 0,-3-2 0,0-3 0,-2-2 115,-38 38-25,-1 0 0,1-1 0,-1 0 0,0 0 0,0 0 0,-1 0-1,0 0 1,0-1 0,0 0 0,0 1 0,-1-1 0,0 0 0,0-1 0,-1 1 0,1 0 0,-1 0 0,-1 0 0,1-1 0,-1 1 0,0-1 0,-1 1 0,1 0 0,-1 0 0,-1-1 0,1 1 0,-2-3 25,-6-6 25,-1 1 0,-1 0 1,0 0-1,-1 1 0,-1 1 1,1 0-1,-2 1 0,0 0 1,-6-3-26,16 11 22,4 3 6,0 0 0,1-1-1,-1 1 1,1 0 0,-1 0 0,1 0-1,-1 0 1,1-1 0,-1 1-1,0 0 1,1 0 0,-1-1-1,1 1 1,-1 0 0,0-1-1,1 1 1,-1-1 0,0 1-1,0 0 1,1-1 0,-1 1-1,0-1 1,0 1 0,0-1-1,1 1 1,-1 0 0,0-1 0,0 1-1,0-1 1,0 1 0,0-1-1,0 1 1,0-1 0,0 1-1,0-1 1,0 1 0,0-1-1,0 1 1,0-1 0,-1 1-1,1-1 1,0 1 0,0-1-1,0 1 1,-1 0 0,1-1 0,0 1-1,-1-1 1,1 1 0,0 0-1,-1-1 1,1 1 0,0 0-1,-1 0 1,1-1 0,-1 1-1,1 0 1,0 0 0,-1-1-1,1 1 1,-1 0 0,1 0-1,-1 0 1,1 0 0,-1 0-1,1 0 1,-1 0 0,1 0 0,-1 0-1,1 0-27,8 3 93,-1 1 1,1 0-1,-1 0 0,0 1 0,0 0 0,-1 0 0,1 0 0,-1 1 0,-1 0 1,1 1-1,-1-1 0,0 1 0,0 0 0,-1 0 0,0 0 0,0 1 0,0 0 1,1 5-94,5 10 122,-1 0 1,0 1 0,-2 0 0,-1 0 0,-1 0 0,-1 1 0,0 13-123,1 104-2713,-4-104-1670,1-13-3566</inkml:trace>
  <inkml:trace contextRef="#ctx0" brushRef="#br0" timeOffset="33628.996">12439 6247 18481,'0'0'2211,"0"0"-1176,0 0 230,-7 17 481,1-4-1396,1-3-178,0-1 0,1 1 0,1 0 0,0 0 0,0 1 0,1-1 0,0 1 0,1-1 0,0 1 0,1-1 0,0 2-172,4 28 214,2-1 0,1 0 0,3 0 1,1-1-1,1 0 0,2-1 0,2 0 0,6 7-214,43 62-2387,12-16-4300,-55-71 1209,-4-9-2001</inkml:trace>
  <inkml:trace contextRef="#ctx0" brushRef="#br0" timeOffset="33909.034">12403 6473 4548,'-59'-114'12839,"67"93"-9414,46 13-2684,-48 7-615,34-1-497,0 1 1,0 3-1,0 0 0,38 9 371,-63-8-103,-1 0-1,0 1 0,0 1 1,0 0-1,-1 1 1,0 0-1,0 1 0,0 1 1,-1 0-1,0 0 0,0 2 1,-1-1-1,-1 1 0,1 1 1,1 3 103,-6-6 69,0 0-1,-1 1 1,-1 0 0,1-1 0,-1 2 0,-1-1 0,0 0 0,0 1 0,0-1-1,-2 1 1,1 0 0,-1 0 0,0 0 0,-1-1 0,0 1 0,-1 0 0,0 0-1,-1 0 1,0 0 0,0-1 0,-1 1 0,0-1 0,-2 3-69,-7 15 250,0 0 0,-2-1 1,-1-1-1,-1-1 0,-1 0 1,-1-1-1,-8 6-250,16-15 69,-1-1 0,-1-1 0,0 0 0,0-1 0,-1 0 0,0-1 0,-1 0-1,0-1 1,-1 0 0,1-2 0,-5 2-69,18-9-45,0 1-1,0 0 1,-1-1-1,1 0 1,0 1-1,0-1 0,0 0 1,-1 0-1,1 1 1,0-1-1,0 0 1,0 0-1,-1 0 1,1 0-1,0-1 1,0 1-1,-1 0 1,1-1-1,0 1 1,0 0-1,0-1 1,0 1-1,0-1 0,0 0 1,0 1-1,0-1 1,0 0-1,0 0 1,0 1-1,0-1 1,0 0-1,0 0 1,1 0-1,-1 0 1,0 0-1,1 0 1,-1 0-1,1-1 1,-1 1 44,4-51-5344,10 11-1462</inkml:trace>
  <inkml:trace contextRef="#ctx0" brushRef="#br0" timeOffset="34728.842">13115 6047 993,'0'0'12374,"0"0"-7916,0 0-2008,0 0 17,0 0-492,0 0-699,-7-7-406,-18-22-406,49 7-293,-16 19-160,20-10-1,-1-2 1,-1-1 0,0-1-1,-1-1 1,-1-1 0,10-11-11,-31 29 99,-1-1 0,0 0 1,0 0-1,0 0 0,0 0 1,0 0-1,0 0 0,0-1 1,-1 1-1,1-1 0,-1 1 1,0-1-1,0 1 0,0-1 1,0 0-1,0 1 0,0-1 1,-1 0-1,0 0 0,1 0 0,-1 0 1,0 1-1,0-1 0,0 0 1,-1 0-1,1 0 0,-1 0 1,0 1-1,1-1 0,-1 0 1,0 1-1,-1-1 0,1 0 1,0 1-1,-1 0 0,1-1 1,-1 1-1,-1-1-99,0 26 379,7 13-365,1-1 0,2 1 1,2-1-1,1-1 0,1 0 0,2 0 0,3 3-14,-12-26-14,64 152-3392,-16-60-6155,-30-65 486</inkml:trace>
  <inkml:trace contextRef="#ctx0" brushRef="#br0" timeOffset="35023.052">13640 5878 18481,'0'0'4015,"0"0"-892,0 0-513,0 0-795,0 0-886,0 0-534,0 0-90,0 15-151,-1-2-132,0-7-15,0 1 0,1-1 0,0 0 0,0 0 0,1 1 0,0-1 0,0 0 1,0 0-1,1 0 0,-1 0 0,1 0 0,1 0 0,-1 0 0,1 0 1,1 0-8,100 108-1265,-69-80-1613,-32-29-1226,-17-16 3553,3-3 715,1-1 0,0 0 1,1 0-1,1 0 0,0-1 0,2-1 1,-1 1-1,2-1 0,0 0 0,1 0 0,1 0 1,1-1-1,0 0 0,1 1 0,1-1 1,1 1-1,1-4-164,-1 11-41,0 1 1,1-1 0,0 1-1,1-1 1,0 1-1,0 0 1,1 0-1,0 0 1,1 1 0,0-1-1,0 1 1,1 0-1,0 1 1,0-1-1,1 1 1,0 0-1,0 1 1,6-5 40,64-14-8588,-59 25 1979</inkml:trace>
  <inkml:trace contextRef="#ctx0" brushRef="#br0" timeOffset="35854.222">14034 5492 18930,'0'0'4068,"0"0"-1442,0 0-629,0 0-759,0 0-704,0 0-320,0 0-129,14 4-26,3 0-49,57 32-36,-39-5-649,52 37-4827,-78-78 2673,-8-35 3766,-1 38-806,-28-208 7695,28 212-7750,0 1 1,0-1-1,-1 0 1,1 0-1,-1 0 1,0 0-1,0 0 1,0 1-1,0-1 1,0 0-1,-1 1 1,1-1-1,-1 1 1,1-1-1,-1 1 1,0 0-1,0 0 1,0 0 0,0 0-1,-1 0 1,1 0-1,0 0 1,-1 1-1,1-1 1,-1 1-1,0 0 1,1 0-1,-1 0 1,0 0-1,0 0 1,0 1-1,0-1 1,0 1-1,0 0 1,1 0-1,-2 0-76,0 3 16,1 0 0,-1 1 0,1 0 0,0-1 0,0 1 0,1 0 0,-1 1-1,1-1 1,0 0 0,0 1 0,0-1 0,1 1 0,0-1 0,0 1 0,0 0 0,0 4-16,0-4 7,-5 20-114,2 1 0,1 0-1,1 0 1,1 1 0,1-1 0,2 0 0,1 0 0,0 0 0,2 0-1,1-1 1,1 1 0,1-1 0,2-1 0,2 4 107,-10-22-200,0-1 1,1 0-1,0 1 1,0-1-1,0-1 1,1 1-1,-1 0 1,1-1-1,0 1 1,1-1-1,-1 0 1,1-1-1,0 1 1,0-1-1,0 0 1,0 0-1,0-1 1,1 1-1,-1-1 1,1 0-1,-1-1 1,1 1-1,0-1 1,0 0-1,0-1 1,-1 1-1,1-1 1,0 0-1,0-1 1,0 1-1,0-1 1,0 0-1,-1-1 1,1 1-1,2-2 200,9-4 2,-1 0-1,0-2 1,0 1 0,-1-2-1,-1 0 1,1-1-1,-2 0 1,1-1 0,-2 0-1,1-1 1,-2-1 0,0 0-1,-1-1 1,7-11-2,2-7 709,-1 0 0,-2-2-1,-1 0 1,-2-1 0,-2 0 0,4-19-709,-10 33 380,0-1 0,-1 0 0,-1 0-1,-2 0 1,0-1 0,-1 1 0,-2-5-380,2 26 36,0 0 0,0 0 0,0 0 1,0 0-1,-1 1 0,1-1 0,-1 0 1,1 0-1,-1 0 0,0 0 0,0 1 1,1-1-1,-1 0 0,0 1 0,-1-1 1,1 1-1,0-1 0,0 1 0,-1-1 0,1 1 1,-1 0-1,1 0 0,-1 0 0,0 0 1,1 0-1,-1 0 0,0 0 0,0 0 1,1 1-1,-1-1 0,0 0 0,0 1 1,-1 0-37,1 2 19,1 0 1,-1 0 0,1 0-1,0 0 1,0 0 0,0 1 0,0-1-1,0 1 1,0-1 0,0 0 0,1 1-1,-1-1 1,1 1 0,0-1 0,0 1-1,0 0 1,0-1 0,0 1 0,1-1-1,-1 1 1,2 1-20,-2 4 50,0 5-69,1-1-1,0 0 1,1 1-1,0-1 1,1 0-1,0 0 1,1 0-1,0-1 1,1 1 0,0-1-1,1 0 1,0-1-1,1 1 1,5 5 19,-10-15-35,1 1 0,-1 0 1,1-1-1,0 0 1,0 1-1,0-1 0,0 0 1,0 0-1,0-1 0,0 1 1,0-1-1,0 1 0,0-1 1,0 0-1,0 0 0,1 0 1,-1-1-1,0 1 1,0-1-1,0 0 0,0 0 1,0 0-1,0 0 0,-1 0 1,1 0-1,0-1 0,0 0 1,-1 1-1,1-1 0,-1 0 1,0 0-1,1 0 0,-1-1 1,0 1-1,0 0 1,0-1-1,-1 0 0,1 1 1,-1-1-1,1 0 0,-1 0 1,0 0-1,0 0 0,0 0 1,0 0-1,-1 0 0,1 0 36,3-6 58,0 0 1,0 0 0,0 0 0,-1-1 0,-1 0 0,0 1 0,0-1 0,-1 0 0,0 0-1,0 0 1,-1 0 0,-1 0 0,0 0 0,0 0 0,-1 0 0,0 1 0,-1-1 0,0 1-1,0-1 1,-1 1 0,0 0 0,-1 0 0,0 0 0,0 1 0,-1 0 0,0 0 0,0 0-1,-1 1 1,0 0 0,-1 0 0,1 1 0,-8-5-60,12 10 0,0-1 0,0 1 0,0-1 0,-1 1 0,1 0 0,0 1 0,-1-1 0,1 0 0,-1 1 0,1 0 0,-1 0 0,1 0 0,-1 0 0,1 1 0,-1-1 0,1 1 0,0 0 0,-1 0 0,1 0 0,0 0 0,-1 1 0,1-1 0,0 1 0,0 0 0,0 0 0,1 0 0,-1 0 0,0 0 0,1 1 0,-1-1 0,1 1 0,0 0 0,0-1 0,0 1 0,-1 3 0,-3 5 0,0 0 0,1 0 0,1 1 0,0-1 0,0 1 0,1 0 0,1 0 0,0 0 0,0 9 0,0-7 0,2-1 0,0 1 0,1-1 0,0 1 0,1-1 0,0 1 0,1-1 0,1 0 0,0 0 0,1 0 0,0-1 0,1 1 0,0-1 0,1-1 0,0 1 0,1-1 0,0 0 0,1-1 0,0 0 0,1 0 0,0-1 0,0-1 0,1 1 0,0-2 0,2 1 0,5 0-19,1 0 0,0-1 0,1-1 0,-1-1 0,1 0 0,0-2 1,1 0-1,-1-2 0,0 0 0,1-1 0,-1-1 0,0-1 0,0-1 0,0 0 0,0-2 0,0 0 0,-1-1 0,0-1 0,0-1 0,0-1 1,-1 0-1,2-3 19,-10 6 14,0 0 1,0 0 0,-1-1 0,0 0 0,0-1 0,-1 1 0,0-2 0,0 1-1,-1-1 1,0-1 0,-1 1 0,0-1 0,0 0 0,-1 0 0,0-1 0,-1 0-1,0 0 1,-1 0 0,0 0 0,-1 0 0,0-1 0,-1 1 0,0-1 0,-1 1-1,0-1 1,-1 1 0,0-1 0,-1 0-15,2 7 0,-1 1 0,0-1 0,0 1 0,0-1 0,-1 1 0,0-1 0,1 1 0,-2 0 0,1 0 0,0 0 0,-1 0 0,0 0 0,0 1 0,0-1 0,0 1 0,0 0 0,-1 0 0,1 0 0,-1 0 0,0 0 0,0 1 0,0 0 0,0 0 0,-1 0 0,1 0 0,0 1 0,-1 0 0,1 0 0,-1 0 0,0 0 0,1 1 0,-1-1 0,-2 1 0,3 2-204,1 1 1,0-1-1,-1 1 0,2 0 0,-1 0 1,0 0-1,0 0 0,1 0 1,0 0-1,-1 1 0,1-1 0,1 1 1,-1 0-1,0 0 0,1-1 1,0 1-1,0 0 0,-1 4 204,-2 3-1234,-12 34-5364</inkml:trace>
  <inkml:trace contextRef="#ctx0" brushRef="#br0" timeOffset="47769.901">11717 9197 4036,'0'0'4559,"0"0"-2317,0 0-213,0 0 330,0 0-325,0 0-331,0 0 85,-9 8 123,-68 74 3940,68-58-3514,45-41-2026,215-180-2227,-47 21-914,-200 172 2747,-3 4 37,1-1 1,-1 1-1,0-1 1,1 0 0,-1 0-1,0 1 1,0-1-1,1 0 1,-1 0 0,0 0-1,0-1 1,0 1-1,0 0 1,0 0-1,-1 0 1,1-1 0,0 1-1,0 0 1,-1-1-1,1 1 1,-1-1 0,1 1-1,-1-1 1,0 1-1,0-1 1,0 1-1,1-1 1,-1 1 0,0-1-1,-1 1 1,1-1-1,0 1 1,0-1 0,-1 1-1,1-1 1,-1 1-1,1-1 1,-1 1-1,0 0 1,1-1 0,-1 1-1,0 0 1,0 0-1,-1-2 46,-14-2 233,0 1-1,0 0 1,0 1-1,-1 0 1,0 2-1,1 0 1,-1 0-1,0 2 1,-6 1-233,6 0 382,18 0 592,6-3-947,1 1 0,-1-1 0,1 1-1,-1 1 1,1 0 0,-1 0 0,0 0 0,0 1 0,1 0 0,-1 1 0,-1-1-1,1 1 1,0 1 0,-1-1 0,1 1 0,-1 0 0,0 0 0,0 1 0,-1 0-1,1 0 1,-1 0 0,0 1 0,0 0 0,-1 0 0,0 0 0,0 0 0,0 1-1,-1 0 1,1 3-27,4 15 11,-2 0-1,-1 0 1,0 1 0,-2-1-1,-1 1 1,-1 0-1,-2 0 1,-2 22-11,-23 118-7243,18-126 863</inkml:trace>
  <inkml:trace contextRef="#ctx0" brushRef="#br0" timeOffset="48379.997">13213 8049 11435,'0'0'3272,"-4"-16"-704,0-7-1599,-8-42 1905,0 20 2198,10 46-539,6 42-3946,4 0-686,8 50 511,3-1 1,28 75-413,-36-136-708,2-1 1,1 0 0,1 0-1,2-2 1,1 0 0,6 6 707,16 8-3976,-6-27-2645,-13-12-196</inkml:trace>
  <inkml:trace contextRef="#ctx0" brushRef="#br0" timeOffset="48743.833">13266 8151 7207,'-70'-194'7132,"64"183"-6598,1-1 1,0 0-1,1 0 0,0 0 1,1 0-1,0-1 0,1 1 1,1-1-1,0 1 0,0-1 1,1 0-1,1 0 0,0 1 1,1-1-1,1 1 0,-1-1 1,2 1-1,0 0 0,0 0 1,1 0-1,5-8-534,-2 11 87,1 0-1,0 0 1,0 0 0,0 1-1,1 1 1,0 0-1,1 0 1,0 1 0,0 0-1,0 1 1,1 0-1,-1 1 1,1 0 0,0 1-1,0 0 1,1 1-1,-1 0 1,9 0-87,-17 3 20,1-1-1,-1 1 1,0-1-1,0 1 1,0 0 0,0 1-1,0-1 1,0 1-1,0 0 1,0 0 0,-1 0-1,1 0 1,-1 0-1,1 1 1,-1 0 0,0 0-1,0 0 1,0 0-1,-1 0 1,1 0 0,-1 1-1,1-1 1,-1 1-1,0 0 1,-1 0 0,1 0-1,-1 0 1,1 0-1,-1 0 1,0 0 0,0 2-20,1 7 7,0-1 1,-1 1-1,-1 0 1,0-1-1,0 1 1,-1 0 0,-1-1-1,0 1 1,-1-1-1,-1 4-7,-10 19 16,-2 0 0,-1-1 0,-2-1 0,-1-1 0,-1 0 0,-2-2 0,-1 0 0,-20 18-16,42-47 4,-6 10 81,0-1-1,-1-1 1,0 0 0,-1 0-1,0-1 1,-1 0 0,1 0-1,-1-1 1,-1-1 0,1 0-1,-1-1 1,-7 3-85,19-8 12,-1 0 0,1 0 0,-1 1-1,1-1 1,-1 0 0,1 0 0,-1 0 0,1 0 0,-1 0-1,0 0 1,1 0 0,-1 0 0,1 0 0,-1 0 0,1 0-1,-1 0 1,1 0 0,-1 0 0,1-1 0,-1 1 0,1 0-1,-1 0 1,1-1 0,-1 1 0,1 0 0,-1 0 0,1-1-1,0 1 1,-1-1 0,1 1 0,-1 0 0,1-1 0,0 1-1,-1-1 1,1 1 0,0-1 0,0 1 0,-1-1-1,1 1 1,0-1 0,0 1 0,0-1 0,0 1 0,0-1-1,0 1 1,0-1 0,0 0 0,0 1 0,0-1 0,0 1-1,0-1 1,0 1 0,0-1 0,0 1 0,0-1 0,1 1-1,-1-1 1,0 1 0,0-1 0,1 1 0,-1-1-12,20-31 266,-5 20-243,1 0 0,0 1 0,1 0 1,0 2-1,1 0 0,0 1 0,0 1 1,0 0-1,1 2 0,0 0 0,1 1 1,-1 1-1,1 1 0,-1 0 0,1 2 0,-1 0 1,15 3-24,-6 2-233,0 2 0,-1 0 0,0 2 1,-1 1-1,0 1 0,-1 2 1,0 0-1,-1 2 0,0 0 0,17 16 233,-36-28-21,-5-2-22,0-1 0,1 1 1,-1-1-1,0 1 0,0-1 1,1 1-1,-1-1 0,1 1 1,-1-1-1,0 0 0,1 1 1,-1-1-1,1 0 0,-1 1 1,1-1-1,-1 0 0,1 1 1,-1-1-1,1 0 0,-1 0 1,1 0-1,-1 1 0,1-1 1,-1 0-1,1 0 0,-1 0 1,1 0-1,0 0 0,-1 0 1,1 0-1,-1 0 0,1 0 1,-1 0-1,1-1 0,-1 1 1,1 0-1,0 0 0,-1 0 1,1-1-1,-1 1 0,0 0 1,1-1-1,-1 1 0,1 0 1,-1-1-1,1 1 0,-1-1 1,0 1-1,1 0 0,-1-1 1,0 1-1,1-1 0,-1 1 1,0-1-1,0 1 0,1-1 1,-1 1-1,0-1 0,0 0 1,0 0 42,-8-37-2138,-24-28-2257,8 25-2250,7 14-2302</inkml:trace>
  <inkml:trace contextRef="#ctx0" brushRef="#br0" timeOffset="49241.555">13919 7655 14478,'-7'-13'3646,"-25"-43"-950,-9 13 4121,38 50-3594,13 30-2533,120 284 329,-124-301-1438,2 0-1,1-1 0,0 0 1,1 0-1,1-1 0,1-1 0,1 0 1,7 8 419,-20-25-28,0 0 0,1 0 1,-1-1-1,0 1 1,0 0-1,0 0 0,1-1 1,-1 1-1,0 0 1,0 0-1,0 0 0,1 0 1,-1-1-1,0 1 1,0 0-1,1 0 0,-1 0 1,0 0-1,1 0 0,-1 0 1,0 0-1,0 0 1,1 0-1,-1 0 0,0 0 1,0 0-1,1 0 1,-1 0-1,0 0 0,1 0 1,-1 0-1,0 0 1,0 0-1,1 0 0,-1 1 1,0-1-1,0 0 1,1 0-1,-1 0 0,0 0 28,-14-32 239,11 26-286,-100-226 2476,90 194-2331,1 0 0,3 0 0,1-1 1,1 0-1,3 0 0,1-1 0,1 0 1,3 1-1,1-1 0,7-35-98,41-30-145,-48 102 22,0 0-1,1 0 1,-1 1 0,1-1-1,-1 1 1,1-1 0,0 1 0,0 0-1,0 0 1,0 0 0,0 0-1,1 1 1,-1-1 0,0 1 0,1 0-1,-1 0 1,1 0 0,0 0-1,-1 1 1,1 0 0,-1-1 0,1 1-1,0 1 1,-1-1 0,1 0 0,0 1-1,-1 0 1,1 0 0,-1 0-1,3 1 124,35 44-8077,-28-16-341</inkml:trace>
  <inkml:trace contextRef="#ctx0" brushRef="#br0" timeOffset="49525.063">13946 7877 18033,'0'0'5766,"0"0"-3076,0 0-416,52-86-736,-23 55-834,12-5-287,-2-1-97,4 0-192,-4 2-128,-7 11-96,-8 10-192,-3 8-993,-8 5-1378,-6 1-2882,-4 1-5670</inkml:trace>
  <inkml:trace contextRef="#ctx0" brushRef="#br1" timeOffset="88481.91">12267 10857 12236,'0'0'2583,"0"0"-357,-13 7 81,-53 26 1131,102-58-678,-19 10-2691,456-349 155,-424 313-154,-91 32 896,31 15-822,4 3-68,-1-1 0,0-1-1,1 1 1,0-1-1,0-1 1,0 1 0,0-1-1,0-1 1,1 1-1,0-1 1,0 0-1,-2-3-75,8 8 13,0-1 0,0 0 0,0 0 0,1 0 0,-1 0 0,0 1 0,1-1 0,-1 0 0,1 0 0,-1 1 0,1-1 0,-1 0 0,1 0 0,-1 1 0,1-1 0,0 1 0,-1-1 0,1 1 0,0-1 0,-1 1 0,1-1 0,0 1 0,0-1 0,0 1 0,-1 0 0,1 0 0,0-1 0,0 1 0,0 0-1,0 0 1,0 0 0,-1 0 0,1 0 0,0 0 0,0 0 0,0 0 0,0 0 0,0 1 0,-1-1 0,1 0 0,0 0 0,0 1 0,0-1 0,-1 0 0,2 1-13,0-1 14,4 1-9,0 0-1,0 1 0,0-1 0,0 1 0,0 0 1,0 1-1,0 0 0,-1-1 0,0 2 1,1-1-1,-1 1 0,0-1 0,-1 1 0,1 1 1,-1-1-1,1 1 0,-1-1 0,-1 1 0,1 1 1,-1-1-1,0 0 0,0 1 0,2 5-4,41 142-91,-40-67-1418,-5-30-2411,-1-54 3738,0 38-5829</inkml:trace>
  <inkml:trace contextRef="#ctx0" brushRef="#br1" timeOffset="89022.949">13710 9623 13132,'0'0'2739,"-2"-12"-187,-5-42-118,-12 25 4180,22 57-5087,77 210-1260,-12-67-3364,-38-97-1541,-1 0-4512,-21-50 3240</inkml:trace>
  <inkml:trace contextRef="#ctx0" brushRef="#br1" timeOffset="89431.028">13779 9918 10922,'-119'-362'9850,"117"243"-5840,3 116-3960,0 0-1,-1 0 1,1 0-1,1 1 1,-1-1-1,0 0 1,1 0-1,0 1 1,-1-1-1,1 0 1,0 1 0,0 0-1,0 0 1,1-1-1,-1 1 1,1 0-1,-1 1 1,1-1-1,-1 0 1,1 1-1,0 0 1,0-1-1,0 1 1,0 0-1,0 0 1,0 1 0,0-1-1,0 1 1,0-1-1,0 1 1,0 0-1,0 0 1,0 1-1,1-1 1,1 1-50,4 2-64,-2 1 0,1-1 0,0 2 0,-1-1-1,0 1 1,0 0 0,0 0 0,0 1 0,-1 0 0,0 0 0,0 1 0,-1-1 0,0 1 0,0 1 0,-1-1 0,1 1 0,-2-1 0,1 1 0,-1 0 0,0 0-1,-1 1 1,0-1 0,0 1 0,-1-1 0,1 9 64,1 0-186,0-1 0,-1 1 0,-1 0 0,-1 0 0,0 0 1,-1 0-1,-1 0 0,-1 0 0,0 0 0,-1-1 0,-1 1 0,-2 2 186,-8 10 32,12-49 1201,4 7-1085,1 1-1,1-1 1,0 1-1,0 0 1,1 0-1,1 0 1,0 1-1,0-1 1,1 1-1,1 0 1,0 1-1,0-1 1,1 1-1,0 1 1,1 0-1,0 0 1,1 1-1,0 0 1,6-5-148,-10 10-5,0-1 1,0 1-1,0 0 1,1 1 0,-1-1-1,1 1 1,-1 1-1,1-1 1,0 1-1,0 0 1,-1 1 0,1-1-1,0 1 1,0 1-1,0-1 1,0 1-1,-1 0 1,1 1 0,0 0-1,-1 0 1,0 0-1,1 1 1,-1 0-1,0 0 1,0 0 0,0 1-1,-1 0 1,1 0-1,-1 0 1,0 1-1,0 0 1,-1 0 0,1 0-1,-1 1 1,0-1-1,-1 1 1,1 0-1,-1 0 1,0 0 0,-1 1-1,2 1 5,-2 3-60,1-1-1,-1 0 1,0 1 0,-1-1-1,-1 1 1,0 0-1,0-1 1,-1 1-1,0-1 1,-1 1 0,0-1-1,0 1 1,-1-1-1,-1 0 1,0 0 0,0-1-1,-1 1 1,0-1-1,-1 0 1,1 0 0,-2-1-1,1 1 1,-2-1-1,1-1 1,-1 1 0,0-1-1,0-1 1,-1 0-1,1 0 1,-2 0-1,1-1 1,0-1 0,-1 1-1,0-2 1,0 1-1,0-1 1,-1-1 0,-8 1 60,15-2-162,1-1 1,0 0-1,-1 0 0,1 0 1,0-1-1,-1 1 1,1-1-1,0 0 1,0 0-1,-1 0 0,1 0 1,0 0-1,0-1 1,0 0-1,0 1 1,1-1-1,-1 0 1,0 0-1,1-1 0,-1 1 1,0-2 161,-18-44-7380,15 20-227</inkml:trace>
  <inkml:trace contextRef="#ctx0" brushRef="#br1" timeOffset="90134.431">14473 9161 17072,'0'0'3102,"0"0"-844,0 0-101,-15-4-769,-48-7-839,61 12-538,-1-1 0,1 1-1,0 0 1,0 0 0,0-1-1,0 1 1,0 1 0,0-1-1,1 0 1,-1 0-1,0 1 1,1-1 0,-1 1-1,0-1 1,1 1 0,0 0-1,-1 0 1,1-1-1,0 1 1,0 0 0,0 0-1,0 0 1,0 0 0,1 0-1,-1 1 1,1-1 0,-1 0-1,1 0 1,0 2-11,-3 4 6,-1 11-28,0 1 0,1 0-1,1 0 1,1 0-1,1 0 1,0 0-1,2 0 1,0 0 0,2 0-1,0 0 1,1-1-1,0 0 1,2 0 0,1 0-1,5 10 23,-11-22-177,1 0-1,1 0 0,-1 0 1,1 0-1,0-1 1,1 1-1,0-1 1,0 0-1,0 0 0,0-1 1,1 0-1,0 0 1,0 0-1,1 0 1,-1-1-1,1 0 1,0-1-1,0 1 0,0-1 1,1-1-1,-1 1 1,1-1-1,3 0 178,-5-4 37,-1-1 0,0 1-1,0-1 1,0 0 0,-1-1 0,1 1-1,-1-1 1,1 0 0,-1 0-1,-1 0 1,1-1 0,0 1 0,-1-1-1,0 0 1,0 0 0,-1 0 0,1 0-1,-1-1 1,0 1 0,-1-1-1,1 1 1,-1-1 0,0 1 0,0-1-1,-1-1-36,6-29 928,-1 0 0,-2 1-1,-2-1 1,-1 0 0,-2 0 0,-1 0-1,-2 1 1,-2-1 0,-9-31-928,5 24 144,17 79-363,5-11-279,1-1 0,1 0 0,1-1 0,1 0 0,1-1 0,1-1 0,4 3 498,-18-20-353,1 1 0,0 0 0,0-1 1,0 0-1,1 0 0,0 0 0,-1 0 0,1-1 0,1 0 0,-1 0 1,0 0-1,1-1 0,-1 1 0,1-2 0,0 1 0,0 0 0,-1-1 1,1 0-1,0 0 0,0-1 0,0 0 0,0 0 0,0 0 1,0-1-1,0 0 0,0 0 0,0 0 0,0-1 0,0 0 0,-1 0 1,4-2 352,4-4 22,-1 0 1,0-1-1,0-1 1,-1 0-1,-1 0 1,1-1-1,-1 0 1,-1-1-1,0 0 1,-1-1-1,4-9-22,61-155 4931,-63 147-4186,-2-1 0,-2 0 1,-1 0-1,-1-1 0,-2 0 0,-1 1 0,-1-1 1,-2 0-1,-1 0 0,-2 0-745,5 28 30,0 0-1,-1 0 1,0 0-1,0 0 1,0 1-1,0-1 1,-1 0-1,1 1 1,-1-1-1,0 1 1,0-1-1,0 1 1,0 0-1,-1 0 1,1 0-1,-1 0 0,0 1 1,0-1-1,0 1 1,0-1-1,0 1 1,-1 0-1,1 0 1,-1 1-1,1-1 1,-1 1-1,0-1 1,1 1-1,-1 0 1,0 1-1,0-1 1,0 1-1,0-1 1,0 1-1,0 0 1,0 1-1,1-1 1,-1 1-1,0 0 1,0 0-1,0 0 1,0 0-30,-8 7 1,1-1 1,0 2 0,0 0 0,1 0 0,0 0-1,1 2 1,0-1 0,1 1 0,0 0 0,0 1-1,1 0 1,1 0 0,0 0 0,0 1-1,1 2-1,-16 81-1018,21-93 974,0-1 1,1 1 0,-1 0 0,1-1 0,-1 1-1,1-1 1,0 1 0,0-1 0,0 1 0,0-1 0,0 0-1,0 1 1,1-1 0,-1 0 0,1 0 0,0 0-1,0 0 1,-1 0 0,1 0 0,0-1 0,1 1-1,-1-1 1,0 1 0,0-1 0,1 0 0,-1 0-1,0 0 1,1 0 0,-1 0 0,1 0 0,0-1 0,-1 1-1,1-1 1,-1 0 0,3 0 43,217-16-16,-217 16 62,-1 1 0,0-1 0,0 1 1,0 0-1,1 0 0,-1 0 0,0 1 0,0-1 0,0 1 0,-1 0 0,1 0 1,0 1-1,-1-1 0,1 1 0,-1 0 0,0 0 0,0 0 0,0 0 0,0 0 1,-1 1-1,1-1 0,-1 1 0,0-1 0,0 1 0,0 0 0,0 0 0,0 4-46,27 122 890,-25-106-927,1 24-42,14 63-518,13-50-2725,8-46-6944,-26-21 4111</inkml:trace>
  <inkml:trace contextRef="#ctx0" brushRef="#br1" timeOffset="90499.694">15494 8659 2050,'-2'-16'11979,"-23"-114"-555,24 127-11186,0 0-1,-1 0 1,1 1 0,-1-1-1,0 0 1,0 1-1,0-1 1,0 1-1,0 0 1,-1 0-1,1 0 1,-1 0-1,1 0 1,-1 0-1,0 0 1,1 1-1,-1 0 1,0-1-1,0 1 1,0 0-1,0 1 1,-1-1-1,-1 0-237,0 1 62,1 0 0,0 0-1,0 1 1,-1-1-1,1 1 1,0 0 0,0 0-1,0 0 1,0 1-1,0 0 1,1-1-1,-1 1 1,0 0 0,1 1-1,-1-1 1,1 1-1,0 0 1,-1 0-62,-10 12-4,2 0 0,-1 1 0,2 1 0,0 0 1,1 0-1,1 1 0,1 0 0,0 0 0,1 1 0,1 0 0,0 7 4,3-22-63,1 0 0,0 1 0,0-1 0,1 1-1,0-1 1,-1 1 0,1 0 0,1-1 0,-1 1 0,1 0-1,0 0 1,0-1 0,0 1 0,1 0 0,-1 0 0,1-1-1,0 1 1,1 0 0,-1-1 0,1 1 0,0-1 0,0 0-1,0 0 1,1 1 0,-1-1 0,1-1 0,0 1 0,0 0-1,0-1 1,1 1 0,-1-1 0,1 0 0,0 0-1,0-1 1,0 1 0,3 1 63,4-4-26,-1 1 0,0-1 1,0-1-1,0 0 0,0 0 0,0-1 0,0 0 0,0-1 1,-1 0-1,1-1 0,-1 0 0,0 0 0,0-1 0,0 0 1,-1 0-1,1-1 0,-1-1 0,-1 1 0,1-1 0,-1 0 1,0-1-1,-1 0 0,0 0 0,0 0 0,1-3 26,-6 9 66,0 0 0,0 0 0,0 0 0,0 1 0,1-1-1,-1 0 1,1 1 0,-1-1 0,1 1 0,0-1 0,0 1 0,-1 0 0,1 0-1,0 0 1,0 0 0,0 0 0,0 0 0,0 1 0,1-1 0,-1 1 0,0-1-1,0 1 1,0 0 0,0 0 0,1 0 0,-1 0 0,0 0 0,0 0 0,0 0 0,1 1-1,-1-1 1,0 1 0,0 0 0,0 0 0,0 0 0,0 0 0,0 0 0,0 0-1,-1 0 1,1 0 0,0 1 0,-1-1 0,1 1 0,0-1 0,-1 1 0,0 0-1,1 0-65,9 19 58,-1-1-1,-1 2 1,-1-1-1,-1 1 1,-1 1-1,-1-1 1,0 1-1,-2 0 1,-1 0-1,-1 15-57,10 54-607,-6-50-402,3 13-1873,0-19-2030,-4-28 441,1-5-2236,-2-3-4445</inkml:trace>
  <inkml:trace contextRef="#ctx0" brushRef="#br1" timeOffset="90758.303">15767 8549 12268,'0'0'4025,"-1"-14"-822,-1-2-2172,-2-38 3410,10 55-779,1 6-3452,1 1 0,-1 0 0,-1 1 0,0-1 0,0 1 0,-1 0 0,0 0 0,0 1 0,-1 0 0,0 0 0,0 2-210,4 7 119,49 157-831,-40-100-6877,-13-59 1327</inkml:trace>
  <inkml:trace contextRef="#ctx0" brushRef="#br1" timeOffset="90930.198">15694 7975 10442,'0'0'0,"0"0"-352,0 0-705</inkml:trace>
  <inkml:trace contextRef="#ctx0" brushRef="#br1" timeOffset="91342.956">16068 8385 11915,'0'0'4015,"0"0"-1111,0 0-961,0 0-1046,0 0-630,6 13-118,20 38-47,-26-52-98,0 1 0,1 0 1,-1-1-1,0 1 1,0 0-1,0 0 0,0-1 1,0 1-1,0 0 1,1 0-1,-1-1 0,0 1 1,0 0-1,0 0 0,1-1 1,-1 1-1,0 0 1,0 0-1,0 0 0,1-1 1,-1 1-1,0 0 1,1 0-1,-1 0 0,0 0 1,0 0-1,1 0 0,-1 0 1,0 0-1,1-1 1,-1 1-1,0 0 0,0 0 1,1 0-1,-1 0 1,0 1-1,1-1 0,-1 0 1,0 0-1,1 0 1,-1 0-1,0 0 0,0 0 1,1 0-1,-1 0 0,0 1 1,0-1-1,1 0 1,-1 0-1,0 0 0,0 1-4,0-2 22,7-63 1735,-7 51-1247,0 1 0,1 0 0,0 0 0,1 0 0,1 0 0,0 1 0,0-1 0,1 1 0,1-1 0,0 1 0,2-3-510,-1 10 59,-1 1 0,1-1 0,0 1-1,1 0 1,-1 0 0,1 1 0,-1 0 0,1 0 0,0 0-1,0 1 1,-1 0 0,1 0 0,0 1 0,0 0-1,0 0 1,0 1 0,0 0 0,0 0 0,0 0-1,3 2-58,-6-2 20,56 7-183,-14 0-448,0-2 1,1-3-1,0-1 1,19-4 610,-55 2-97,1-1 0,0-1 0,-1 0 0,0-1 0,1 0 0,-1 0 0,0-2 0,-1 1 0,1-1 0,-1-1 1,0 0-1,0 0 0,-1-1 0,1 0 0,-1-1 0,-1 0 0,0 0 0,0-1 0,6-8 97,-8 4 231,-1-1 0,0-1 0,0 1 0,-2-1 0,0 1-1,0-1 1,-2 0 0,0 0 0,0 0 0,-1 0 0,-1 0 0,-1 0 0,0 0 0,-1 0-1,0 0 1,-1 1 0,-1 0 0,0 0 0,-1 0 0,-4-6-231,9 16 35,0 0 1,0 1-1,0-1 1,0 1-1,0 0 1,-1-1-1,1 1 1,-1 0-1,0 0 1,0 0-1,0 0 0,0 0 1,-1 0-1,1 1 1,-1-1-1,0 1 1,0 0-1,0-1 1,0 1-1,0 1 1,0-1-1,0 0 1,-1 1-1,1 0 1,0-1-1,-1 1 1,1 1-1,-1-1 0,0 0 1,1 1-1,-1 0 1,1 0-1,-1 0 1,0 0-1,1 1 1,-1-1-1,1 1 1,-1 0-1,1 0 1,-1 0-1,1 0 1,-1 1-1,1-1 0,0 1 1,-1 1-36,-3 4-14,0 0-1,0 0 1,1 1 0,0 0-1,1 0 1,0 0 0,0 1-1,1-1 1,0 1 0,0 0-1,1 1 1,0-1 0,1 0-1,0 1 1,1 0 0,-1-1-1,2 1 1,0 0 0,0-1-1,0 1 1,1 0 0,1 0-1,0 2 15,4 10-37,0 0-1,1-1 1,0 0-1,2 0 1,1-1-1,1 0 1,0-1-1,1 0 1,11 12 37,325 348-2253,-329-356 2348,-1 1 0,-1 1 1,-1 1-1,-2 0 0,0 1 1,-2 1-1,-1 0 0,-1 0 0,-1 2-95,3 98-2256,-17-93-1395,-8-8-2600</inkml:trace>
  <inkml:trace contextRef="#ctx0" brushRef="#br1" timeOffset="91780.388">12830 12142 4324,'0'0'14061,"0"0"-11690,0 0 159,0 0-224,0 0-1473,-4 116-417,24-49 33,5 15-161,-1 8-160,1 5-96,2 5-32,5 6-224,5 1-1410,4 2-544,-2-5 1602,1-9-2467,-2-12-2915,-6-17-5124</inkml:trace>
  <inkml:trace contextRef="#ctx0" brushRef="#br1" timeOffset="92114.82">12891 12771 14253,'0'0'1703,"0"0"-560,0 0-412,0 0-74,17-2 144,108-13 592,-105 11-1152,1-1 0,-1-2 1,0 1-1,-1-2 0,1-1 0,-2 0 0,1-1 1,-1-1-1,-1-1 0,0-1 0,-1 0 1,0-1-1,-1-1 0,0 0 0,-2-1 1,13-17-242,-22 17 229,0 1 0,0 0 1,-2-1-1,0 1 0,0-1 1,-2 0-1,0 1 0,0-1 1,-2 0-1,0 1 0,-1-1 1,0 1-1,-1 0 0,-5-11-229,2-4 254,-10-20 216,44 89-118,118 225-432,-77-146-1628,-49-77-2610,-1-1-4966,-11-24-4121</inkml:trace>
  <inkml:trace contextRef="#ctx0" brushRef="#br1" timeOffset="92479.746">14416 11404 10025,'-28'-86'10699,"5"56"-8521,3 11 128,8 8-160,1 11-737,8 1-448,3 16-224,10 9-417,7 13-256,8 8 32,1 5-96,3 1 0,1-2-416,-1 1-929,-2-5-705,-1-1-1185,-2-6-1250,-4-12-3298</inkml:trace>
  <inkml:trace contextRef="#ctx0" brushRef="#br1" timeOffset="92849.141">14433 11561 15599,'-23'-53'1909,"12"33"-1305,1 0 0,1 0 0,1-1-1,1-1 1,0 1 0,2-1 0,1 0 0,0 0-1,2-1 1,0 1 0,2-1 0,0 1-1,2-6-603,2 19 65,1 0 0,0 0 0,1 1 1,0 0-1,0 0 0,1 0 0,0 1 0,0 0 0,0 1 0,1-1 0,0 1 0,1 1 0,-1 0 0,1 0 0,0 0 0,0 1 0,0 1 0,1-1 0,-1 2 0,1-1 0,0 1 0,0 1 0,0 0 0,0 0 1,0 1-1,0 0 0,1 1-65,-6-1-11,-1 1 0,0 0 1,0 0-1,0 1 0,0-1 0,0 1 1,0 0-1,-1 0 0,1 0 1,-1 1-1,1-1 0,-1 1 1,0 0-1,0 0 0,0 0 1,0 0-1,0 0 0,-1 1 0,1-1 1,-1 1-1,0-1 0,0 1 1,-1 0-1,1 0 0,-1 0 1,0 0-1,0 0 0,0 0 1,0 1-1,-1-1 11,2 134-1719,-8-111 1493,-1-1-1,0 0 0,-2 0 1,-1-1-1,-2 0 1,0 0-1,-1-2 0,-1 1 1,-2-2-1,0 0 0,-14 14 227,6-16 6,26-33 229,10-6-113,1 1 0,1 0 0,0 1 1,1 0-1,1 1 0,0 1 0,5-2-122,-9 6 68,2-1 9,0 0 1,0 1-1,1 1 0,0 0 1,1 2-1,0-1 0,0 2 1,14-5-78,-25 11 28,0-1 1,0 1 0,0-1-1,0 1 1,0 1 0,0-1 0,0 1-1,0 0 1,0 0 0,0 0 0,0 1-1,0 0 1,0 0 0,0 0-1,0 1 1,0-1 0,0 1 0,-1 0-1,1 0 1,-1 1 0,1 0-1,-1-1 1,0 2 0,0-1 0,0 0-1,-1 1 1,1-1 0,-1 1-1,0 0 1,0 0 0,0 1 0,2 3-29,-2 3 84,0 1 1,0-1-1,-1 1 1,-1-1-1,0 1 1,-1-1-1,0 1 0,0 0 1,-1-1-1,-1 1 1,0-1-1,-1 0 1,0 1-1,0-1 1,-2 0-1,1-1 1,-1 1-1,-1-1 1,1 0-1,-2 0 1,0-1-1,0 1 1,-7 6-85,4-2-22,-1 0 0,0-1 0,0-1 1,-2 0-1,1 0 0,-2-1 0,1-1 1,-1 0-1,-1-1 0,0 0 0,0-1 1,-1-1-1,-10 4 22,-24-15-4156,33-42-4591,16 17 1273</inkml:trace>
  <inkml:trace contextRef="#ctx0" brushRef="#br1" timeOffset="93183.857">14923 11133 14125,'0'0'4901,"0"0"-1671,0 0-646,0 0-1047,0 0-1078,0 0-363,0 17-64,1-9-35,-1 7 10,0-1 0,2 0-1,-1 0 1,2 0 0,0-1 0,1 1 0,0-1 0,1 1 0,6 10-7,-11-23-3,10 19-368,1 0-1,1-1 0,1-1 1,0 0-1,1 0 1,1-2-1,1 0 0,0 0 1,11 7 371,-23-21-251,0 0 1,1 0 0,-1 0 0,0 0-1,1-1 1,-1 1 0,1-1-1,-1 0 1,1 0 0,0-1 0,-1 0-1,1 0 1,0 0 0,-1 0-1,1 0 1,-1-1 0,1 0 0,0 0-1,-1 0 1,1-1 0,-1 0-1,0 1 1,0-2 0,1 1 0,-1 0-1,-1-1 1,1 0 0,2-1 250,-2 0 0,1-1 0,-1 0 1,0 1-1,0-1 0,0-1 1,-1 1-1,1-1 0,-1 1 0,-1-1 1,1 0-1,-1 0 0,0 0 1,-1 0-1,1-1 0,2-17 1134,-2 0 0,0 0 0,-2 0 0,0 0 0,-2 0 0,0-1 0,-2 1-1,-1 1 1,-1-1 0,0 1 0,-2 0 0,-7-14-1134,13 31 66,0-1 0,0 0 1,-1 1-1,0-1 0,-1 1 0,1 0 0,-1 0 0,0 0 0,-1 0 0,1 1 0,-1 0 0,0 0 0,-1 0 0,1 0 1,-1 1-1,0 0 0,0 0 0,0 1 0,0-1 0,-1 1 0,1 1 0,-1-1 0,0 1 0,0 0 0,0 1 0,0 0 0,0 0 1,0 0-1,0 1 0,0 0 0,-1 1 0,1-1 0,0 1 0,0 0 0,0 1 0,0 0 0,-3 2-66,1 0-224,0 1-1,1 0 1,-1 1-1,1 0 1,1 1-1,-1-1 0,1 1 1,0 1-1,1-1 1,0 1-1,0 0 1,-1 4 224,-8 29-4475,16 3-4221,11-18-2173</inkml:trace>
  <inkml:trace contextRef="#ctx0" brushRef="#br1" timeOffset="93526.528">15396 10859 22357,'-1'-14'2477,"-5"-43"-566,5 57-1892,1 1 0,0-1 0,-1 0 0,1 1 0,-1-1 0,1 0 0,0 0 0,-1 1 0,1-1 0,-1 0 0,1 0 0,-1 0 0,1 0 0,-1 0 0,1 0 0,-1 1 0,1-1 0,-1 0 0,1 0 0,-1-1 0,1 1 0,-1 0 0,1 0 0,-1 0 0,1 0 0,-1 0 0,1 0 0,0-1 0,-1 1 0,1 0 0,-1 0 0,1-1 0,-1 1 0,1 0 0,0-1 0,-1 1 0,1 0 0,0-1 0,-1 1 0,1-1 0,0 1 0,0 0 0,-1-1 0,1 1 0,0-1 0,0 1 0,0-1 0,0 1 0,0-1 0,-1 1 0,1-1 0,0 1 0,0-1 0,0 1 0,0-1 0,0 1 0,0-1 0,1 1 0,-1-1 0,0 1 0,0-1 0,0 1 0,0 0 0,1-1 0,-1 1 0,0-1 0,0 1 0,1-1 0,-1 1 0,0 0-19,-11 24 528,10-1-518,1-1 1,0 0-1,2 1 0,1-1 0,0 0 1,2 0-1,0 0 0,2-1 0,0 0 1,1 0-1,2-1 0,0 0 1,8 12-11,-16-26-53,1-1 1,0 1 0,0-1 0,0 0-1,0 0 1,1 0 0,0 0 0,0 0 0,0-1-1,1 0 1,-1 0 0,1 0 0,0 0 0,0-1-1,1 0 1,-1 0 0,1 0 0,-1-1-1,1 0 1,0 0 0,0 0 0,0-1 0,0 0-1,0 0 1,0 0 0,0-1 0,0 0-1,0 0 1,0 0 0,0-1 0,0 0 0,5-1 52,-1-4-16,0 0 1,0 0-1,0-1 1,-1 0-1,0 0 1,0-1 0,0 0-1,-1-1 1,-1 0-1,0 0 1,0-1 0,0 0-1,-1 0 1,-1 0-1,0-1 1,0 0-1,-1 0 1,0-1 15,1 0 239,-1-1 0,1 0 0,-2 0 1,0-1-1,-1 1 0,0-1 0,-1 0 0,0 1 0,-1-1 1,-1 0-1,0 1 0,-1-1 0,0 1 0,-1-1 0,-1 1 1,0 0-1,-1 0 0,0 0 0,-1 1 0,0 0 0,-1 0 1,0 0-1,-1 1 0,-1 0 0,-4-4-239,8 12-10,-1-1 0,1 1-1,-1 1 1,0-1 0,0 1 0,0 0-1,0 0 1,0 0 0,-1 1 0,1 0-1,0 1 1,-1-1 0,1 1 0,-1 0 0,1 1-1,-1-1 1,1 1 0,0 1 0,0-1-1,-1 1 1,1 0 0,0 1 0,1-1-1,-4 3 11,-124 91-1526,88-50-3106,22-13-2299,6-2-6960</inkml:trace>
  <inkml:trace contextRef="#ctx0" brushRef="#br1" timeOffset="93998.819">16172 10342 15022,'0'0'5029,"-17"-10"-1554,-53-30-640,65 38-2617,-1-1 0,1 1-1,-1 0 1,0 0 0,0 1 0,1 0 0,-1 0 0,0 0-1,0 1 1,-1 0 0,1 0 0,0 0 0,0 1 0,0 0-1,1 0 1,-1 1 0,0-1 0,0 1 0,-4 3-218,2-1 63,0 0 1,1 1 0,-1 0-1,1 1 1,0 0 0,1 0-1,-1 0 1,1 1 0,0 0-1,1 0 1,0 0 0,0 1-1,0 0 1,1 0 0,1 0-1,-1 0 1,-1 9-64,3-12-17,1 0 0,-1 0 0,2 0 0,-1 0 1,0 1-1,1-1 0,0 0 0,0 1 0,1-1 0,0 0 1,-1 0-1,2 1 0,-1-1 0,1 0 0,-1 0 0,1 0 0,1-1 1,-1 1-1,1 0 0,0-1 0,0 1 0,0-1 0,0 0 0,1 0 1,0 0-1,0-1 0,0 1 0,0-1 0,0 0 0,1 0 1,-1-1-1,2 1 17,25 12-308,0-2 0,1-1 0,0-1 0,0-2 0,1-1 0,1-2 0,22 1 308,73 17-887,-125-24 869,0 0 0,0 0 1,0 0-1,0 1 0,0 0 1,0-1-1,0 1 0,0 1 0,-1-1 1,1 0-1,0 1 0,-1 0 1,1 0-1,-1 0 0,0 0 1,0 1-1,0-1 0,0 1 0,0 0 1,0-1-1,-1 2 0,1-1 1,-1 0-1,0 0 0,0 1 0,0-1 1,0 1-1,-1-1 0,1 1 1,-1 0-1,0 0 0,0 0 0,0-1 1,-1 1-1,1 0 0,-1 0 1,0 0-1,0 0 0,-1 0 1,1 0-1,-1 2 18,-9 9 135,0 0 0,-1 0 0,0-1-1,-1 0 1,-1-1 0,0 0 0,0-1 0,-2-1 0,1 0 0,-1-1 0,-10 5-135,15-8 20,0 0 0,0-1 0,0 0 0,-1 0 0,0-1 1,0-1-1,0 0 0,0-1 0,-1 0 0,1 0 0,-1-1 0,0-1 0,-11 1-20,22-3-125,-1 1-1,0 0 1,1-1-1,-1 0 1,0 1-1,1-1 1,-1 0-1,1 0 1,-1 0-1,1 1 1,-1-2-1,1 1 1,0 0-1,-1 0 1,1 0-1,0-1 1,0 1-1,0 0 1,0-1-1,0 1 1,0-1-1,1 0 1,-1 1-1,0-1 1,1 1-1,-1-1 1,1 0-1,0 0 1,-1 1-1,1-1 1,0 0-1,0 0 1,0 1-1,0-1 1,0 0-1,1 0 1,-1 1-1,0-1 1,1 0 125,19-69-8558,1 24 294</inkml:trace>
  <inkml:trace contextRef="#ctx0" brushRef="#br1" timeOffset="94266.67">16356 10010 10570,'0'0'5563,"-9"-13"-1410,-29-39-774,11 42 1148,23 48-1938,10-19-2381,1 0 0,0-1 0,2 0-1,0 0 1,0-1 0,2 0 0,0-1 0,1 0-1,2 1-207,11 17 116,-16-22-134,21 28-1252,-1 0 1,-2 3-1,-2 0 1,-2 1 0,-2 2-1,-2 0 1,1 10 1269,-10-17-6855</inkml:trace>
  <inkml:trace contextRef="#ctx0" brushRef="#br1" timeOffset="94455.145">16335 10369 11147,'0'0'3624,"0"0"-559,-14-12 15,-42-37-406,39 42 412,75 12-2680,-35-7-253,0-1 1,0-1-1,0-2 1,0 0 0,-1-1-1,0-1 1,0-1-1,6-5-153,-4 3 250,1 0 0,0 2 0,0 1 0,1 1 0,0 1 0,16-1-250,-38 7 19,0-1 1,0 1-1,0 0 1,0 1 0,1-1-1,-1 1 1,0 0-1,0 0 1,0 0 0,0 0-1,0 1 1,-1 0-1,1 0 1,0 0 0,-1 0-1,1 0 1,-1 1-1,0-1 1,1 1 0,-1 0-1,-1 0 1,1 0-1,0 0 1,-1 1 0,2 1-20,37 104-547,-13-28-3192,-9-56-4573,-11-19 475</inkml:trace>
  <inkml:trace contextRef="#ctx0" brushRef="#br1" timeOffset="94681.775">16573 9732 11403,'-23'-107'2786,"13"87"257,1 10-1313,9 8-929,0 2-481,9 0-320,4 12-480,6 4-2691,1 1-2883</inkml:trace>
  <inkml:trace contextRef="#ctx0" brushRef="#br1" timeOffset="95146.317">16957 10207 14510,'0'0'2658,"0"0"-998,0 0-736,0 0-620,0 0-565,0 0-455,0 0 65,13-4 357,-4 1 277,-5 3 20,-1-1-1,0 0 0,1 0 0,-1 0 0,0 0 0,0 0 0,1-1 0,-1 0 0,0 1 0,-1-1 0,1 0 0,0 0 0,0-1 0,-1 1 0,0-1 0,1 1 0,-1-1 0,0 0 0,0 0 0,0 1 0,-1-2 0,1 1 0,-1 0 1,1-2-3,5-29 1685,-1 1 1,-2-1 0,-2 0-1,-1 0 1,-3-31-1686,1 0 1896,1 63-1865,-1 0 1,1 0 0,0 1-1,-1-1 1,1 0-1,0 0 1,0 0-1,1 1 1,-1-1-1,0 0 1,0 0-1,1 0 1,-1 1-1,1-1 1,0 0-1,-1 1 1,1-1-1,0 0 1,0 1-1,0-1 1,0 1-1,0 0 1,1-1-1,-1 1 1,0 0 0,1 0-1,-1-1 1,0 1-1,1 0 1,-1 0-1,1 1 1,0-1-1,-1 0 1,1 0-1,0 1 1,0-1-1,-1 1 1,1 0-1,0-1 1,0 1-1,-1 0 1,3 0-32,11 2 4,0 1 0,-1 0 0,1 1 0,-1 0 0,0 1 0,0 1-1,0 0 1,-1 1 0,0 0 0,0 1 0,-1 1 0,11 9-4,1-2 1,-13-9-17,2 4-196,0 0 0,1-2 0,0 0 0,1 0 0,0-1 0,1-1-1,-1-1 1,1 0 0,0-1 0,1-1 0,-1 0 0,1-1 0,0-1-1,0 0 1,12-2 212,-23-1-34,0-1-1,-1 0 1,0 0-1,1 0 1,-1-1 0,0 1-1,0-1 1,-1-1-1,1 1 1,-1-1-1,1 0 1,-1 0-1,0 0 1,-1 0 0,1-1-1,-1 1 1,1-1-1,-2 0 1,1 0-1,0 0 1,-1 0-1,0-1 1,0 1-1,-1-1 1,1 1 0,-1-1 34,12-152 2684,-15 122-2147,-3-1 0,0 1 0,-3 0 0,-1 0 0,-1 1 1,-3 0-1,0 1 0,-5-7-537,18 40 0,-1-1 1,1 0-1,0 1 0,0-1 0,-1 1 1,1-1-1,0 1 0,-1 0 1,0-1-1,1 1 0,-1-1 1,0 1-1,0 0 0,0-1 0,0 1 1,0 0-1,0 0 0,0 0 1,0 0-1,0 0 0,0 0 1,-1 0-1,1 0 0,0 0 0,-1 1 1,1-1-1,-1 1 0,1-1 1,-1 1-1,1-1 0,-1 1 0,1 0 1,-1-1-1,1 1 0,-1 0 1,1 0-1,-1 0 0,1 1 1,-1-1-1,1 0 0,-1 0 0,1 1 1,-1-1-1,1 1 0,-1 0 1,1-1-1,-1 1 0,1 0 1,0 0-1,0 0 0,-1-1 0,1 1 1,0 1-1,-1 0 0,-6 15 0,1 1 0,1 0 0,1 0 0,0 0 0,1 1 0,1 0 0,1 0 0,0 0 0,2 0 0,0 0 0,1 0 0,3 15 0,42 201 0,-33-167-1154,3-1 0,3-1 0,3-1-1,3 0 1,27 49 1154,-13-49-1039,-25-44 1057,-1 0 0,-1 1-1,-1 1 1,-1 0 0,0 0 0,-2 1 0,-1 0-1,1 8-17,-8-27 61,1 1-1,-1 0 0,-1 0 0,1 0 1,-1 0-1,0-1 0,0 1 0,-1 0 1,0-1-1,0 1 0,0-1 0,0 0 1,-1 1-1,0-1 0,0 0 0,-1-1 1,1 1-1,-1-1 0,0 1 0,0-1 1,0 0-1,-1 0 0,1-1 0,-1 0 1,0 1-1,0-2 0,-1 2-60,-8 3 230,-1 0-1,0-1 1,0 0 0,0-1 0,-1-1-1,0 0 1,0-1 0,0-1 0,-7 0-230,8-2 110,-1 0 0,0-1 0,1-1 0,-1-1 1,1 0-1,0-1 0,0 0 0,0-1 1,0-1-1,1-1 0,0 0 0,0 0 1,1-2-1,0 1 0,0-2 0,1 0 1,1 0-1,-4-5-110,7 7-16,0 0 1,1-1-1,0 0 1,0-1-1,1 0 1,0 0-1,1 0 1,0 0-1,1-1 1,0 0-1,0 0 1,1 0-1,1 0 0,0-1 1,0 1-1,1 0 1,1-1-1,0 0 1,0 1-1,2-1 1,-1 1-1,1 0 1,1-1-1,0 1 1,1-1 15,0 2-224,0 1 1,1-1-1,1 1 1,-1 0-1,2 1 1,-1-1 0,1 1-1,0 0 1,1 1-1,0 0 1,0 0-1,0 1 1,1 0 0,0 0-1,0 1 1,1 0-1,-1 1 1,2-1 223,54-11-4345,1 18-3693,-32 10-3360</inkml:trace>
  <inkml:trace contextRef="#ctx0" brushRef="#br1" timeOffset="95447.772">15219 12775 23991,'-53'67'971,"37"-61"-629,33-38 112,131-108-267,452-320-57,-438 343-132,1437-1058 3360,-1551 1139-3222,170-128 1446,149-148-1582,-356 302 18,59-77 2,-77 78-196,-90 56-2643,-64 59-7014,78-50-2088</inkml:trace>
  <inkml:trace contextRef="#ctx0" brushRef="#br1" timeOffset="96256.593">8163 6883 12204,'0'0'3688,"0"0"-1232,-4-13-209,-21-55 1693,25 67-2450,35 84 949,-33-79-2424,-1 0 0,1 1 0,0-1 0,0 0 0,0 0 0,1 0 0,0-1 0,0 1 0,0-1-1,0 1 1,0-1 0,0 0 0,1 0 0,0 0 0,-1-1 0,1 1 0,0-1 0,0 0 0,1 0 0,-1 0 0,0-1-1,1 1 1,-1-1 0,1 0 0,-1-1 0,1 1 0,-1-1 0,1 1 0,0-2 0,-1 1 0,1 0 0,-1-1 0,1 0 0,-1 0-1,1 0 1,-1 0 0,0-1 0,1 0 0,2-1-15,9-12 15,-1 1-1,0-2 1,-1 0 0,-1-1-1,-1 0 1,0-1-1,-1 0 1,-1-1 0,0 0-1,-2-1 1,5-14-15,-11 29-1,94-243 97,56-234-96,-90 242-202,-53 213 153,-3 49-394,-7 94-2762,-7-39-1736,-9 7-5207</inkml:trace>
  <inkml:trace contextRef="#ctx0" brushRef="#br1" timeOffset="97673.17">3788 9578 14510,'-6'-8'200,"1"-1"-14,-1 1 1,0 0-1,-1 0 0,1 1 0,-2 0 1,1 0-1,-1 1 0,1-1 0,-2 2 1,1-1-1,-1 1 0,0 0 0,0 1 1,-3-1-187,-11-1 181,-1 0 0,1 2 1,-1 1-1,0 1 0,0 0 0,0 2 1,0 1-1,0 1 0,1 1 1,-1 1-1,1 1 0,-1 1 1,1 1-1,-10 5-181,-16 9 323,0 2 1,2 1-1,1 3 1,1 2-1,1 1 1,0 4-324,-39 38-12,3 4 1,4 4-1,3 2 1,4 4-1,3 2 1,5 4 0,4 2-1,3 2 1,5 2-1,5 3 1,4 2-1,4 1 1,5 1-1,-15 95 12,32-131 39,2 0-1,3 0 0,4 1 0,2 0 0,4 1 0,2-1 0,4 3-38,-2-44-24,1-1 0,1 1-1,2-1 1,0-1 0,2 0-1,1 0 1,1-1 0,1-1-1,1 0 1,2-1 0,0-1-1,2 0 1,0-2 0,1 0-1,2-1 1,0-1 0,0-1-1,2-1 1,0-1 0,1-1-1,1-1 1,0-2 0,1 0-1,0-2 1,16 4 24,-2-5-10,2-1 0,-1-1 1,1-3-1,0-2 0,0-1 0,0-3 1,0-1-1,0-2 0,-1-2 1,0-2-1,0-1 0,34-15 10,1-5 428,0-3 0,-3-3 0,0-4-1,-3-3 1,-2-3 0,12-13-428,6-10 430,-4-3 0,-2-4-1,-4-3 1,-3-3 0,-5-4 0,-3-3-1,-3-2 1,-5-3 0,-4-3 0,-5-1-1,-3-3 1,23-83-430,-50 123 17,-3-1 1,-2-1-1,-3 0 1,-3-1-1,-3 0 0,-3 0 1,-2 0-1,-5-19-17,1 47 4,-1-1 0,-2 1 0,-1 0-1,-2 0 1,-1 1 0,-2 0 0,-2 1 0,-1 1-1,-1 0 1,-2 2 0,-1 0 0,-2 1-1,-1 1 1,-25-26-4,21 32-32,-1 1 0,0 2-1,-2 0 1,0 2 0,-1 2-1,-1 0 1,-1 2 0,0 2 0,0 1-1,-1 1 1,-1 2 0,1 2 0,-1 1-1,-1 1 1,1 2 0,0 2-1,0 1 1,-1 2 0,1 1 0,0 2-1,-21 6 33,-47 16-904,1 4 0,2 5 0,1 4-1,-20 15 905,116-54-45,-303 139-4786</inkml:trace>
  <inkml:trace contextRef="#ctx0" brushRef="#br1" timeOffset="107918.903">20995 14252 14702,'0'0'5135,"-2"-13"-2636,-4-37-567,6 49-1867,1 1-1,-1 0 1,0-1-1,1 1 0,-1 0 1,0-1-1,1 1 1,-1-1-1,0 1 1,0 0-1,0-1 1,1 1-1,-1-1 0,0 1 1,0-1-1,0 1 1,0-1-1,0 1 1,0-1-1,0 1 1,0-1-1,0 1 0,0-1 1,0 1-1,0-1 1,0 1-1,0-1 1,0 1-1,-1 0 0,1-1 1,0 1-1,0-1 1,-1 1-1,1-1 1,0 1-1,0 0 1,-1-1-1,1 1 0,0 0 1,-1-1-1,1 1 1,-1 0-1,1-1 1,0 1-1,-1 0 1,1 0-1,-1 0 0,1-1 1,-1 1-1,1 0 1,-1 0-1,1 0 1,-1 0-1,1 0 0,0 0 1,-1 0-1,1 0 1,-1 0-1,1 0 1,-1 0-1,1 0 1,-1 0-1,1 0 0,-1 0 1,1 1-1,-1-1 1,1 0-1,-1 0 1,1 1-1,-1-1-64,-10 24 576,11-23-554,-23 67-261,3 1 0,3 0 0,3 1 1,-3 56 238,22-109-618,5-48 467,-2-134 527,-8 129-299,0-1 1,3 1-1,1 0 1,1 1-1,9-27-77,-13 56 4,1 1 0,0-1 0,0 1 0,0 0 0,1 0 0,-1 0 0,1 0 1,1 0-1,-1 0 0,1 1 0,-1-1 0,1 1 0,0 0 0,1 0 0,-1 1 0,1-1 0,0 1 0,0 0 0,0 1 0,0-1 0,0 1 0,1 0 0,-1 0 0,0 0 0,1 1 0,0 0 0,-1 0 0,1 0 0,0 1 0,0 0 0,-1 0 0,1 0 1,0 1-1,0 0 0,-1 0 0,1 0 0,4 2-4,3 2 2,0 1 1,0 0 0,-1 0 0,0 1-1,-1 1 1,1 0 0,-1 0 0,-1 2-1,1-1 1,-2 1 0,1 0 0,-1 1-1,-1 0 1,1 2-3,93 174 26,-99-181-22,4 8-119,0-1 0,-2 1 1,0 0-1,0 0 1,-1 0-1,-1 1 0,0 0 1,-1 1 114,-3-15 0,0-1 0,1 0 0,-1 1 0,0-1 0,0 0 0,0 0 0,1 0 0,-1 0 0,0 0 0,0 0 0,0 0 0,1 0 0,-1 0 0,0 0 0,0 0 0,0-1 0,1 1 0,-1 0 0,0 0 0,0-1 0,1 1 0,-1-1 0,0 1 0,1 0 0,-1-1 0,0 1 0,1-1 0,-1 0 0,1 1 0,-1-1 0,1 0 0,-1 1 0,1-1 0,-1 0 0,1 1 0,0-1 0,-1 0 0,1 0 0,0 1 0,0-1 0,-1 0 0,1 0 0,-11-23 173,1 1 0,1-1 1,1-1-1,1 0 0,2 0 0,0 0 1,1 0-1,2-1 0,1 0 0,0 1 1,3-9-174,-2 10 101,1 0 0,1 1 0,1-1 0,2 1 0,0 0 0,1 0 0,1 1 1,10-19-102,-13 32 13,0 0 0,1 0 0,0 1-1,0-1 1,1 1 0,0 1 0,1-1 0,0 1 0,0 0 0,0 0 0,1 1 0,0 0 0,0 1 0,1 0 0,-1 0 0,1 0 0,0 1 0,1 1 0,-1 0 0,1 0 0,-1 0 0,4 1-13,-4 1 3,1 1 1,-1 1-1,0-1 0,0 1 0,1 1 0,-1 0 1,0 0-1,-1 1 0,1 0 0,0 0 1,-1 1-1,0 0 0,0 1 0,0 0 1,0 0-1,-1 1 0,0 0 0,0 0 1,0 0-1,-1 1 0,0 0 0,0 0 0,-1 1 1,0-1-1,0 1 0,-1 1 0,0-1 1,0 0-1,-1 1 0,0 0 0,0 0 1,-1 0-1,0 6-3,29 169-4141,-20-88-2486,8-47-3339,-11-34 421</inkml:trace>
  <inkml:trace contextRef="#ctx0" brushRef="#br1" timeOffset="108195.503">22021 13981 11851,'6'-156'7549,"-7"140"-1965,-2 42-3412,0 6-1792,-2 28-133,2 1 0,2 0 0,6 27-247,-5-80-27,0-1 0,1 1 0,0 0-1,1 0 1,0-1 0,0 1 0,0-1-1,1 1 1,0-1 0,1 0 0,-1 0-1,1 0 1,1-1 0,-1 0 0,1 1 0,0-2-1,1 1 1,-1 0 0,1-1 0,0 0-1,1-1 1,-1 1 0,1-1 0,0 0-1,0-1 1,0 0 0,0 0 0,1 0-1,5 0 28,3-4 20,0-1 0,0 0-1,-1-2 1,1 0 0,-1-1-1,0 0 1,0-1 0,-1-1-1,1 0 1,-1-1 0,-1 0-1,0-1 1,0-1 0,0 0-1,-2-1 1,1 0-1,-1-1 1,-1 0 0,0-1-1,-1 0 1,0 0 0,2-6-20,-3 5 146,0 0 0,0-1 0,-2 0 0,0 0 0,0-1 0,-2 0 0,0 0 0,0 0 1,-2 0-1,0 0 0,-1-1 0,0 1 0,-2-1 0,0 1 0,0 0 0,-2-1 0,0 1 0,-1 0 1,0 1-1,-1-1 0,-1 1 0,-1-1 0,0 2 0,-1-1 0,0 1 0,-1 0 0,-1 1 0,0 0 0,-1 1 1,-1-1-147,6 8-93,0 1 1,0-1-1,0 1 1,0 0-1,-1 1 1,1 0-1,-1 0 1,0 0 0,0 1-1,0 0 1,-1 0-1,1 0 1,0 1-1,-1 1 1,1-1-1,-1 1 1,1 0-1,-1 1 1,1 0 0,0 0-1,-1 0 1,1 1-1,0 0 1,0 1-1,0-1 1,0 1-1,0 1 1,-1 0 92,-4 3-1318,0 1 0,1-1 0,0 2 0,1-1 0,-1 1 0,2 1 0,-1 0 0,2 1 0,-6 7 1318,-11 17-10325</inkml:trace>
  <inkml:trace contextRef="#ctx0" brushRef="#br1" timeOffset="108618.484">23142 13750 20307,'-1'-25'835,"1"10"-207,0-1-1,-1 0 0,0 0 1,-1 1-1,-1-1 0,0 1 0,-2 0 1,1 0-1,-2 0 0,0 1 0,-1-1 1,0 1-1,-3-3-627,6 13 33,1 1 0,0 0 0,-1-1 0,0 2-1,0-1 1,0 0 0,0 1 0,0 0 0,0-1 0,-1 2 0,1-1-1,-1 0 1,1 1 0,-1 0 0,0 0 0,0 1 0,1-1 0,-1 1 0,0 0-1,0 0 1,1 0 0,-1 1 0,0 0 0,0 0 0,1 0 0,-1 0-1,1 1 1,-1 0 0,-2 1-33,-119 78-147,113-71 4,1 0 0,-1 1 0,2 1-1,0-1 1,0 2 0,2 0 0,-1 0-1,1 0 1,1 1 0,1 1 0,0-1 0,0 1-1,2 1 1,0-1 0,1 1 0,0-1 0,1 1-1,1 0 1,0 1 0,2-1 0,0 0 0,0 0-1,3 12 144,-1-20-46,0-1 0,0 0 0,1 0 0,-1-1 0,2 1 0,-1-1 0,1 1 0,0-1 0,0 0 0,1 0 0,0-1 0,0 1 0,0-1 0,0 0 0,1-1 0,0 1 0,0-1 0,0 0 0,1-1 0,-1 1 0,1-1 0,0-1 0,0 1 0,0-1 0,5 1 46,-2-1-48,1 1 0,0-2 1,-1 0-1,1 0 1,0-1-1,0 0 1,0-1-1,0 0 1,-1-1-1,1 0 0,0 0 1,-1-1-1,0-1 1,0 0-1,0 0 1,0-1-1,1-1 48,-1-1 44,0-1-1,-1 1 1,0-2 0,-1 1-1,1-1 1,-2-1-1,1 1 1,-2-1 0,1-1-1,-1 1 1,-1-1-1,1 0 1,-2 0 0,0-1-1,0 1 1,-1-1-1,1-12-43,3-21 783,-3 0-1,-2 0 1,-1 0-1,-4-9-782,3 45 101,-5-65 617,-4 0 0,-2 1 0,-4 0 0,-5-3-718,10 51 468,9 60-161,1-20-356,1 56-32,4-1 0,3 1 0,3-1-1,3-1 1,13 36 81,33 49-3897,2-67-7831,-38-65 944</inkml:trace>
  <inkml:trace contextRef="#ctx0" brushRef="#br1" timeOffset="109135.749">23484 13489 8808,'0'-103'9001,"-7"95"-3316,1 34-4772,5-13-793,1 0-1,0 1 1,1-1-1,0 0 1,1 1 0,0-1-1,1 0 1,1 0-1,0-1 1,1 1 0,0-1-120,-3-7 17,0 0 1,1-1-1,-1 1 1,1-1 0,0 0-1,0 1 1,1-2-1,-1 1 1,1 0-1,0-1 1,0 1 0,0-1-1,1 0 1,-1 0-1,1-1 1,-1 0 0,1 1-1,0-1 1,0-1-1,0 1 1,0-1 0,0 0-1,0 0 1,0 0-1,1-1 1,-1 0 0,0 0-1,0 0 1,2-1-18,-1 0 25,1-1 0,-1 0 0,0 0 1,0 0-1,0-1 0,-1 0 0,1 0 1,-1 0-1,1-1 0,-1 1 0,0-2 0,0 1 1,-1 0-1,1-1 0,-1 0 0,0 0 0,0 0 1,-1 0-1,0-1 0,0 1 0,1-3-25,3-7 290,0 1 1,-1-2-1,-1 1 0,-1 0 0,0-1 0,-1 0 0,-1 0 1,0 0-291,-1 3 264,1 5-103,0 0 0,-1 0 0,0 0 0,-1-1 0,0 1 0,0 0-1,-1 0 1,0 0 0,0 0 0,-1 0 0,0 0 0,0 0 0,-1 0 0,0 0 0,0 1 0,-1 0 0,-4-6-161,6 11 16,-1 1 0,0 0 1,0 0-1,0 0 1,0 0-1,0 1 0,0-1 1,0 1-1,-1 0 1,1 0-1,0 0 0,0 0 1,0 0-1,0 1 1,0 0-1,0-1 0,0 1 1,0 0-1,0 0 1,0 1-1,0-1 0,1 1 1,-1-1-1,0 1 1,1 0-1,-1 0 0,1 0 1,-1 1-17,-14 9-79,1 0-1,0 1 1,0 1 0,2 0 0,0 1 0,0 1 0,2 0 0,0 0-1,1 2 1,0-1 0,1 1 0,2 1 0,-1 0 0,2 0 0,1 0-1,0 1 1,2 0 0,0 0 0,1 0 0,1 1 0,1-1 0,1 1-1,1 15 80,1-28-177,-1 0-1,2 0 0,-1-1 0,1 1 1,0 0-1,0-1 0,1 0 0,0 1 0,1-1 1,-1-1-1,1 1 0,1-1 0,-1 0 1,1 0-1,0 0 0,0-1 0,1 0 1,0 0-1,0-1 0,0 0 0,0 0 1,0-1-1,1 1 0,0-2 0,-1 1 0,1-1 1,0 0-1,1-1 0,-1 0 0,0 0 178,11 1-297,0 0-1,0-1 1,0-1-1,0-1 1,0-1-1,0 0 1,-1-2 0,1 0-1,-1-1 1,0-1-1,0 0 1,0-2-1,2-2 298,-5 2 192,-1 0 1,0-1-1,-1-1 0,0 0 1,0 0-1,-1-2 0,-1 1 1,0-2-1,0 0 0,-1 0 1,-1 0-1,0-1 0,-1-1 1,-1 1-1,3-9-192,2-20 683,-2 0 1,-1 0-1,-3-1 0,-1 0 1,-3-1-1,-1 1 0,-3 0 1,-4-28-684,-14-127 2413,4 286-1933,3-19-486,2 1 0,4 1 0,2-1 0,4 1 0,3 0 0,3-1 0,2 0 0,10 32 6,18 14-1452,4-49-3417,-16-46 284,0-9-2206</inkml:trace>
  <inkml:trace contextRef="#ctx0" brushRef="#br1" timeOffset="109556.777">24545 13542 21556,'0'0'4324,"0"0"-2242,0 0-416,0 0-289,0 0-640,0 0-353,-24 29-127,24-27-161,0-2-96,0 0-32,0 0-353,4-2-864,6-8-1730,9-2-3299,1-1-6342</inkml:trace>
  <inkml:trace contextRef="#ctx0" brushRef="#br1" timeOffset="109850.574">25597 12649 15855,'-7'-69'4148,"7"66"-3890,-1-1 1,0 1-1,1-1 1,-2 0 0,1 1-1,0 0 1,-1-1-1,1 1 1,-1 0-1,0 0 1,0-1-1,0 2 1,-1-1-1,1 0 1,-1 0-1,1 1 1,-1-1-1,0 1 1,0 0-1,0 0 1,0 0-1,-1 0 1,1 1-1,0-1 1,-1 1-1,1 0 1,-1 0-1,1 0 1,-1 0-1,0 1 1,1-1-1,-1 1 1,0 0 0,-3 0-259,-2 1 150,1-1 1,-1 2 0,0-1 0,1 1 0,-1 0 0,1 1 0,0 0 0,0 0 0,0 1 0,0 0 0,0 0 0,1 1-1,-4 3-150,2 1 76,0 0 0,0 1 0,1 0 0,0 0 0,1 1 0,0 0 0,0 0 0,2 1-1,-1 0 1,1 0 0,1 0 0,0 1 0,1-1 0,1 1 0,-1 2-76,-3 199 874,19-94-874,5-1 0,24 77 0,15 84 0,-53-260-364,-1 1-1,0 1 1,-1-1-1,-2 0 1,0 1-1,-1-1 1,-1 0-1,-1 0 1,-1 0-1,-1 0 1,-5 14 364,-18 4-5430,1-25-4333,8-12-2457</inkml:trace>
  <inkml:trace contextRef="#ctx0" brushRef="#br1" timeOffset="110116.734">25125 13406 16400,'1'-13'2541,"9"-42"-1020,-8 48-1294,1-1 1,0 1-1,0 0 1,1 0-1,0 0 1,0 0-1,1 1 1,0 0-1,0 0 0,0 0 1,1 1-1,-1-1 1,1 1-1,1 1 1,-1-1-1,1 1 1,0 0-1,2-1-227,-9 5 6,26-13 232,1 0 1,1 2-1,-1 1 1,2 1-1,-1 1 1,1 2-1,0 1 0,1 1 1,22 1-239,-46 1 1,1 1 1,-1 1-1,1-1 0,-1 1 0,0 0 1,1 1-1,-1 0 0,1 0 1,-1 0-1,0 0 0,0 1 0,0 0 1,0 1-1,0-1 0,0 1 1,0 0-1,-1 1 0,1-1 0,-1 1 1,0 0-1,0 1 0,-1-1 1,1 1-1,-1 0 0,0 0 0,0 0 1,-1 0-1,0 1 0,2 2-1,0 12-587,0 0 0,-2 0 0,0 0 0,-1 0 0,-1 0 0,-1 1 0,-1-1 0,0 0 0,-5 16 587,1 24-1502,4-54 491,1 7-1507,1-4-3103,3-1-5093</inkml:trace>
  <inkml:trace contextRef="#ctx0" brushRef="#br1" timeOffset="110384.695">25597 12911 14157,'-22'-102'2243,"5"75"-1379,5 14-415,1 7-289,6 6-160,4 5-64,1 6 32,0 5-769,6 4-2882,7-1-3973</inkml:trace>
  <inkml:trace contextRef="#ctx0" brushRef="#br1" timeOffset="110585.912">26278 12466 22421,'0'0'3235,"0"0"-806,0 0-459,0 0-662,0 0-785,0 0-336,-2 18-5,-13 282 314,28-62-681,14-82-2972,-22-133 1748,6 20-3090,-2-14-2971,-2-10-3276</inkml:trace>
  <inkml:trace contextRef="#ctx0" brushRef="#br1" timeOffset="110852.884">26184 12935 5189,'0'0'11467,"0"0"-9065,-28-79-448,28 77 512,10-1-1153,10 1-1056,10 2 95,8-1-192,6-2 32,7 0-128,1-3-64,4-1-128,-1-3-1153,-6 0-833,-1 3-1313,-18 0-3780</inkml:trace>
  <inkml:trace contextRef="#ctx0" brushRef="#br1" timeOffset="111153.062">27223 12245 18225,'0'0'3161,"-10"-13"-359,-34-43-469,42 55-2271,0-1 1,0 1-1,0-1 0,0 1 1,0 0-1,-1 0 0,1 0 1,0 0-1,-1 0 0,1 0 1,0 1-1,-1-1 0,1 1 1,-1 0-1,1-1 0,-1 1 1,1 0-1,-1 0 0,1 1 0,-1-1 1,1 1-1,0-1 0,-1 1 1,1 0-1,0 0 0,-1 0 1,1 0-1,0 0 0,0 0 1,0 0-1,0 1 0,0-1 1,0 1-1,0 0 0,0 0 1,1-1-1,-1 1 0,1 0 1,-1 0-1,1 1 0,0-1 0,0 0 1,0 0-1,0 1 0,0-1 1,0 0-1,1 1 0,-1-1 1,1 1-63,-15 24 42,2 1 0,1 1 1,1-1-1,1 2 1,2 0-1,1 0 0,1 0 1,2 1-1,1 0 1,1 0-1,2 0 0,1 0 1,1 0-1,2-1 1,1 1-1,2-1 0,3 8-42,-6-25-198,1-1-1,1 0 1,0 0-1,0-1 1,1 1-1,1-1 1,0-1-1,0 0 1,1 0-1,1 0 1,-1-1-1,2-1 0,-1 1 1,1-2-1,0 0 1,1 0-1,2 1 199,-1-3-1041,0 0 1,0 0-1,0-2 0,0 1 0,1-2 0,0 1 0,0-2 0,-1 0 0,1-1 1,11-1 1040,16-3-5782</inkml:trace>
  <inkml:trace contextRef="#ctx0" brushRef="#br1" timeOffset="111154.062">27624 12224 16303,'3'-78'2958,"6"45"571,6 37-696,11 40-387,38 145 686,-56-151-3075,-2 1 0,-1 1 1,-2-1-1,-2 0 0,-2 1 1,-3 27-58,-1-41-348,0 1 0,-2 0 1,-1-1-1,-1 0 1,-1-1-1,-1 0 1,-1-1-1,-5 6 348,-78 106-8339,38-69-1100</inkml:trace>
  <inkml:trace contextRef="#ctx0" brushRef="#br1" timeOffset="111674.453">21062 15435 20531,'7'-1'79,"425"-133"3395,216-57-2590,1834-505-1739,-1992 556 914,1651-493 619,-1839 535-384,-57 12 58,67-45-224,-245 88-971,-67 43 792,1 0 0,-1-1 0,1 1 0,0 0 0,-1 0 0,1-1 0,-1 1 0,1 0 0,0-1 0,-1 1 0,1-1 0,-1 1 1,1 0-1,-1-1 0,0 0 0,1 1 0,-1-1 0,1 1 0,-1-1 0,0 1 0,1-1 0,-1 0 0,0 1 0,0-1 0,0 0 0,1 1 0,-1-1 0,0 1 1,0-1-1,0 0 0,0 1 0,0-1 0,0 0 0,0 0 0,0 1 0,-1-1 0,1 1 0,0-1 0,0 0 0,-1 1 0,1-1 0,0 0 0,0 1 0,-1-1 0,1 1 1,-1-1-1,1 1 0,-1-1 0,1 1 0,0-1 0,-1 1 51,-34-6-3557,-32 6-3314</inkml:trace>
  <inkml:trace contextRef="#ctx0" brushRef="#br1" timeOffset="112311.673">21026 18278 11915,'-13'9'7517,"-40"27"-4554,53-36-2852,1 0 0,-1 0 1,0 1-1,1-1 0,-1 0 1,0 0-1,0 1 0,0-1 1,1 0-1,-1 0 0,0 1 1,0-1-1,0 0 0,0 1 1,1-1-1,-1 0 0,0 0 1,0 1-1,0-1 1,0 0-1,0 1 0,0-1 1,0 0-1,0 1 0,0-1 1,0 0-1,0 1 0,0-1 1,0 0-1,0 1 0,0-1 1,-1 0-1,1 1 0,0-1 1,0 0-1,0 0 0,0 1 1,-1-1-1,1 0 1,0 1-1,0-1 0,0 0 1,-1 0-1,1 0 0,0 1 1,0-1-1,-1 0 0,1 0 1,0 0-112,37-5 255,-33 4-105,387-104-91,-162 38-75,48-17-86,51-11-101,48-11-5,45-12 59,45-9 21,4601-1236 635,-4603 1242-529,-53 14 38,-60 15 54,-67 15-33,-69 15-31,8-16-791,-206 60-1517,-51 16-633,-41 10-1827,-18 11-2648</inkml:trace>
  <inkml:trace contextRef="#ctx0" brushRef="#br1" timeOffset="112845.846">27833 15951 8616,'0'0'6412,"0"0"-3140,0 0-1073,0 0-74,0 0-507,18 9-428,1 0-979,-1 2-1,-1 0 1,0 1-1,0 0 0,-1 1 1,0 1-1,-2 1-210,28 27 80,1-2-1,2-2 1,1-2-1,28 14-79,115 53-3211,-117-83 857,-70-21 2364,-1-1 0,1 1 0,-1 0 0,1 0-1,-1-1 1,0 1 0,0-1 0,0 1 0,0-1 0,0 0 0,0 1 0,0-1 0,0 0 0,-1 0 0,1 0 0,-1 1 0,1-1-1,-1 0 1,0 0 0,0 0 0,0 0 0,0 0 0,0 0 0,0 0 0,0 1 0,-1-1 0,1 0 0,-1 0 0,0-1-10,1-5 219,-50-245 4762,-17 2-3054,37 194-875,29 57-1013,0 0 1,-1 0 0,1 0 0,0 0 0,0 0-1,0 0 1,-1 0 0,1 0 0,0 1 0,0-1 0,0 1-1,-1-1 1,1 0 0,0 1 0,0 0 0,0-1-1,0 1 1,0 0 0,0-1 0,0 1 0,0 0 0,1 0-1,-1 0 1,0 0 0,0 0 0,1 0 0,-1 0-1,0 0 1,1 0 0,-1 0 0,1 0 0,0 1 0,-1-1-1,1 0 1,0 1-40,-1-1 21,-105 247 1090,12-47-1517,-112 177 406,-41-19-4025,40-115-1901</inkml:trace>
  <inkml:trace contextRef="#ctx0" brushRef="#br1" timeOffset="115458.529">22831 17492 22838,'0'0'2231,"0"0"-1291,0 0-118,0 0 288,0 0-298,14 6-247,-9-3-509,90 62 823,-66-31-930,1-1 1,1-2 0,2 0-1,1-2 1,2-2 0,0-1-1,40 20 51,-73-44-37,-1 0-1,1 0 0,0 0 1,0-1-1,0 1 1,0-1-1,0 0 0,0 0 1,0 0-1,0 0 0,1 0 1,-1-1-1,0 1 1,1-1-1,-1 0 0,0 0 1,1 0-1,-1-1 1,0 1-1,1-1 0,-1 0 1,0 1-1,0-2 0,0 1 1,0 0-1,0-1 1,0 1-1,0-1 0,0 0 1,0 0-1,-1 0 1,1 0-1,-1 0 0,0-1 1,1 1-1,-1-1 0,0 1 1,0-1-1,-1 0 1,1 0-1,-1 0 0,1 0 1,-1 0 37,1-14 71,0-1-1,-1 1 1,-1-1 0,0 1 0,-2 0 0,0-1-1,-1 1 1,0 0 0,-2 0 0,0 1 0,-1-1-1,0 1 1,-1 0 0,-1 1 0,-1 0 0,0 0-1,-1 0 1,0 1 0,-7-5-71,14 13 43,0 0 0,0 0 0,-1 1 0,0 0 0,0-1 0,0 1 0,-1 1 0,0-1 0,0 1 0,0 0 0,0 0 0,-1 0 0,1 0 0,-1 1 0,0 0 0,0 1 0,0-1 0,-1 1 0,1 0 0,0 1 0,-1-1 1,1 1-1,-1 1 0,0-1 0,1 1 0,-1 0 0,0 1 0,1-1 0,-1 1 0,1 1 0,-1-1 0,1 1 0,0 0 0,-2 1-43,-9 10 37,1 0 1,1 0 0,0 1-1,1 1 1,1 1 0,0 0-1,1 1 1,0 0 0,1 2-38,-9 11 18,-85 128-407,-54 78-3513,39-89-4047,-36 9-10971</inkml:trace>
  <inkml:trace contextRef="#ctx0" brushRef="#br1" timeOffset="121569.897">25148 16921 22902,'0'0'3181,"0"0"-1382,0 0-453,0 0-289,0 0-417,0 0-298,16 7-177,0 1-142,76 51 35,-68-34-44,-19-17-132,1 0 1,0 0 0,0-1-1,1 1 1,0-2 0,0 1-1,1-1 1,0 0 0,0 0-1,0-1 1,0 0-1,1-1 1,0 0 0,0 0-1,0-1 1,0 0 0,1-1-1,-1 0 1,1 0-1,0-1 1,-1 0 0,8-1 117,-8-4-111,-1-1 0,0-1 1,0 0-1,0 0 0,-1-1 1,0 1-1,0-1 0,0-1 0,-1 0 1,0 0-1,-1 0 0,0 0 1,0-1-1,-1 0 0,0 0 0,0 0 1,-1 0-1,0-1 0,-1 0 111,3-3 175,-1 1 0,0 0 0,-1-1 0,-1 0 0,0 0 0,0 0 0,-2 0 0,1 0-1,-2 0 1,1 0 0,-2 1 0,0-1 0,0 0 0,-1 0 0,-1 1 0,0 0 0,-1-1 0,0 1-1,-1 1 1,0-1 0,-2 0-175,4 9 64,0 1 0,-1-1 0,1 1 0,-1 0 0,0 0 0,1 0 0,-1 1-1,0-1 1,0 1 0,0 0 0,0 1 0,0-1 0,0 1 0,-1 0 0,1 0 0,0 1 0,0-1 0,0 1-1,0 1 1,0-1 0,0 0 0,1 1 0,-1 0 0,0 0 0,1 1 0,-1-1 0,1 1 0,0 0 0,0 0-1,0 0 1,0 1 0,1 0 0,-1-1 0,1 1 0,-1 1-64,-130 162 16,-59 135-84,-57 77-2426,81-178-4041</inkml:trace>
  <inkml:trace contextRef="#ctx0" brushRef="#br1" timeOffset="123255.967">29119 15944 13132,'0'0'6332,"0"0"-2675,0 0-1458,0 0-448,0 0-400,0 0-577,0 0-326,0 0-117,11 3-59,72 24 11,-63-19-261,0-1 0,0-1 0,0-1 0,1-1 0,0 0 0,0-2 0,0 0 0,0-1 0,0-2 0,18-2-22,-30 3 0,1-2 0,-1 1 1,1-1-1,-1-1 0,0 1 0,0-2 0,0 1 1,0-1-1,-1-1 0,1 1 0,-1-2 0,0 1 0,-1-1 1,1 0-1,-1 0 0,0-1 0,-1 0 0,0 0 1,0-1-1,0 0 0,-1 0 0,0 0 0,-1-1 0,3-6 0,-4 6 36,-1 0 0,0 0 0,0-1 0,-1 1 0,0 0 0,-1-1 0,0 1 0,0 0 0,-1-1 0,-2-7-36,3 15 44,-1-1-1,1 0 1,-1 1-1,1-1 1,-1 0-1,0 1 1,0-1-1,0 0 1,0 1 0,-1 0-1,1-1 1,-1 1-1,1 0 1,-1 0-1,0 0 1,0 0-1,0 0 1,0 0-1,0 0 1,-1 1-1,1-1 1,0 1-1,-1-1 1,1 1-1,-1 0 1,1 0-1,-1 0 1,0 0-1,1 1 1,-1-1-1,0 1 1,1 0-1,-1 0 1,0 0-1,0 0 1,0 0-1,-2 1-43,-2 1 3,1 1 0,-1 1 0,1-1-1,0 1 1,0 0 0,0 1 0,0 0-1,1-1 1,0 2 0,0-1 0,0 1-1,0-1 1,1 1 0,0 0-1,0 1 1,0 2-3,-4 3-1,-166 294 1,96-157 0,5-16-1739,-5-3 1,-5-4-1,-90 101 1739,-29-16-8077</inkml:trace>
  <inkml:trace contextRef="#ctx0" brushRef="#br0" timeOffset="126692.193">26363 18613 28219,'-14'-111'1377,"14"110"-1340,0-1 0,-1 1 0,1 0 0,0-1 0,0 1 1,0 0-1,1 0 0,-1-1 0,0 1 0,0 0 0,1 0 0,-1-1 0,1 1 0,-1 0 0,1 0 1,-1 0-1,1 0 0,0-1 0,-1 1 0,1 0 0,0 0 0,0 1 0,0-1 0,0 0 0,0 0 1,0 0-1,0 0 0,0 1 0,0-1 0,0 1 0,0-1 0,1 1 0,-1-1 0,0 1 0,0 0 0,1-1 1,-1 1-1,0 0 0,0 0 0,1 0 0,-1 0 0,0 0 0,1 0 0,-1 0 0,0 0 0,0 1 1,1-1-1,-1 1 0,1-1-37,62 31 1353,-8 9-1353,-3 3 0,-1 2 0,-2 2 0,36 46 0,67 63 0,-98-106-201,2-1 1,2-3-1,2-3 0,1-2 0,12 2 201,25-8-701,-96-34 673,0-1 1,0 1 0,0-1 0,0 0-1,0 1 1,0-2 0,0 1-1,1 0 1,-1 0 0,0-1-1,0 0 1,0 0 0,0 0-1,0 0 1,0 0 0,-1 0-1,1-1 1,0 1 0,0-1-1,-1 0 1,1 0 0,-1 0-1,0 0 1,0 0 0,1-1-1,-1 1 1,-1-1 0,1 1-1,0-1 1,0-1 27,2-10 57,0 0 0,-2 0 1,1 0-1,-2 0 0,0 0 0,0-1 0,-2 1 1,0 0-1,0 0 0,-1-1 0,-1 1 0,0 0 1,-1 1-1,-3-6-57,-9-28 177,-2 1 0,-2 0 0,-2 2 0,-1 0 0,-3 2 0,-12-14-177,36 51 21,0 1 1,-1-1-1,1 1 0,-1-1 1,0 1-1,0 0 1,-1 0-1,1 1 0,-1-1 1,0 1-1,0-1 0,0 1 1,0 0-1,-1 1 0,1-1 1,-1 1-1,1 0 0,-1 0 1,0 0-1,0 1 0,0-1 1,0 1-1,0 1 1,0-1-1,0 1 0,0-1 1,-1 1-1,1 1 0,0-1 1,0 1-1,-4 1-21,-4 8 0,0 1 0,1 0 0,0 0 0,1 1 0,0 1 0,1 0 0,1 1 0,0 0 0,1 0 0,0 0 0,1 1 0,-3 11 0,-5 4 0,-275 615-1409,241-511-5819,33-73-86</inkml:trace>
  <inkml:trace contextRef="#ctx0" brushRef="#br0" timeOffset="127000.297">25834 18348 26777,'0'0'70,"0"0"351,0 0 797,0 0-124,14 3-464,5-1-467,0-1 0,0 0-1,1-1 1,-1-1 0,0-1 0,0-1 0,0-1-1,3-1-162,195-58 419,-3-9-1,-4-9 0,12-17-418,-140 63-20,-2-4 0,-1-4 0,-3-3 0,18-16 20,-82 44-1531,-41 23-990,-19 16-2817,-9 3-4474</inkml:trace>
  <inkml:trace contextRef="#ctx0" brushRef="#br1" timeOffset="146195.405">34343 4749 18065,'0'0'2744,"0"0"-342,0 0-368,0 0-721,0 0-907,0 0-347,0 0-70,-11 15 22,-32 51-27,42-65 10,-1 1 0,1-1-1,0 0 1,0 1 0,0 0 0,0-1 0,0 1 0,0 0 0,0-1 0,0 1-1,1 0 1,-1 0 0,1 0 0,-1 0 0,1-1 0,0 1 0,0 0-1,0 0 1,0 0 0,0 0 0,0 0 0,0 0 0,1 0 0,-1 0 0,1-1-1,-1 1 1,1 0 0,0 0 0,0 0 0,-1-1 0,1 1 0,1-1-1,-1 1 1,0-1 0,0 1 0,0-1 0,1 1 0,-1-1 0,1 0 0,-1 0-1,1 0 1,0 0 0,-1 0 0,1 0 0,0 0 0,-1 0 0,1-1-1,0 1 1,0-1 0,0 1 0,0-1 0,0 0 0,0 0 0,-1 0-1,1 0 1,0 0 0,0 0 0,0 0 0,0-1 0,0 1 0,0-1 0,0 1-1,-1-1 1,1 0 0,0 0 0,-1 0 0,1 0 6,8-5 61,0-1 0,-1-1 0,0 0 0,-1 0 0,1-1 0,-2 0 0,1 0 0,-1-1 0,-1 0 0,0 0 0,0 0 0,-1-1 0,3-8-61,51-77 792,-55 91-786,0 1 0,0-1 0,1 1 0,0 0 0,-1 0-1,1 1 1,1-1 0,-1 1 0,0 0 0,1 1 0,0-1-1,-1 1 1,1 0 0,0 0 0,0 1 0,0 0 0,0 0-1,0 0 1,1 1 0,-1 0 0,0 0 0,0 1 0,0-1-1,0 1 1,0 1 0,0-1 0,0 1 0,0 0 0,0 0 0,-1 1-1,1-1 1,0 2-6,191 149-213,-195-151 205,1 0 0,0 0 0,-1-1 0,1 1 0,0-1 0,0 1 0,0-1 0,0 0 0,0 0 0,0 0 0,0 0 0,1-1 0,-1 0 0,0 1 0,0-1 1,1 0-1,-1 0 0,0-1 0,0 1 0,0-1 0,1 1 0,-1-1 0,0 0 0,0 0 0,0 0 0,0-1 0,0 1 0,-1-1 0,1 0 0,0 0 0,-1 0 0,1 0 0,-1 0 1,1 0-1,-1-1 0,0 1 0,0-1 0,0 1 0,-1-1 0,1 0 0,-1 0 0,1 0 0,0-2 8,7-14 302,0-2 0,-2 1 0,0-1 0,-1 0 0,-2 0 0,0-1 0,-1 0 0,-1 1 1,-1-1-1,-1 0 0,-1 0 0,-1-1-302,-17-42 112,19 64-117,-1 0 0,1 0 0,-1 0-1,1 0 1,-1 0 0,1 0 0,-1-1 0,0 2 0,0-1 0,1 0 0,-1 0 0,0 0 0,0 0 0,0 0 0,0 1 0,0-1 0,0 0 0,0 1 0,0-1 0,0 1 0,0-1 0,-1 1 0,1 0 0,0-1 0,0 1 0,0 0 0,-1 0 0,1 0 0,0 0 0,0 0 0,0 0 0,-1 0 0,1 0 0,0 0 0,0 1 0,0-1 0,0 0 0,-1 1 0,1-1 0,0 1 0,0-1 0,0 1 0,0 0 0,0-1 0,0 1 0,0 0 0,0 0 0,1 0 0,-1 0 0,0-1 0,0 2 5,-9 13-163,1 0 1,1 1-1,0 0 1,1 0-1,1 0 1,0 1-1,1 0 1,1 0-1,1 0 1,0 1-1,2-1 1,0 1-1,0-1 1,2 1-1,0 0 1,3 11 162,-1-8-50,2-1 1,0 1-1,1-1 1,1 0-1,1 0 1,1-1-1,0 0 1,1 0-1,9 9 50,53 128 40,-68-142-27,-1 0 0,0 0 0,0 0 0,-2 1 0,0-1 0,-1 0 0,0 1 0,-1-1 0,0 0-1,-1 1 1,-1-1 0,-1 0 0,0 0 0,0-1 0,-1 1 0,-1-1 0,0 0 0,-1-1 0,-1 1 0,0-1 0,0-1 0,-1 0 0,-1 0 0,1 0-1,-2-1 1,-6 4-13,10-10-93,0-1 0,0 0 0,-1 0 0,1-1 0,-1 0 0,1 0 0,-1-1 0,0 0 0,0-1 0,1 1 0,-1-1 0,0-1 0,0 0 0,0 0 0,1 0 0,-1-1 0,0 0 0,-2-2 93,-37-16-4315,5-9-4456,17 8-4965</inkml:trace>
  <inkml:trace contextRef="#ctx0" brushRef="#br1" timeOffset="101472.616">21210 7663 8392,'0'0'1719,"0"0"-529,0 0-37,0 0-64,0 0-282,0 0-87,7 0-63,0 0-373,1 1 0,-1 0-1,0 0 1,1 1 0,-1 0 0,0 0 0,0 0-1,0 1 1,0 1 0,-1-1 0,1 1 0,0 1-284,90 67 950,76 29-913,-135-88 153,1-1 0,0-1 0,1-3 0,0-1 0,0-2 0,0-2 0,13-1-190,133-10 465,-2-8 1,0-9 0,94-27-466,-245 45-4,343-74 639,-3-17 0,48-35-635,-168 39 30,-3-11-1,-6-11 1,-4-10-1,159-117-29,-216 115 85,-6-7 1,-6-9-1,-6-6 1,109-132-86,-273 280 0,232-249-67,-10-9 0,161-252 67,-270 336 21,-7-5 1,-9-5-1,-7-4 1,-9-3-1,-9-4 0,10-64-21,-46 113 303,-7-1-1,-7-1 1,0-76-303,-22 217-320,0-32-721,-9 22-5996,1 16-431</inkml:trace>
  <inkml:trace contextRef="#ctx0" brushRef="#br1" timeOffset="102133.736">27815 2851 9449,'0'0'7831,"0"0"-4745,0 0-1404,0 0-12,0 0-522,-13 5-646,10-4-489,-3 1-5,-1 0-1,1 1 1,0-1 0,0 1-1,0 1 1,0-1 0,0 1-1,1 0 1,-1 1 0,1-1-1,1 1 1,-1 0 0,0 0-1,1 1 1,-3 4-8,-7 12-142,0 1-1,2 0 1,1 1 0,0 0-1,2 1 1,1 0 0,1 1-1,1 0 1,1 0 0,1 0-1,2 0 1,0 7 142,2-32-4,0 0 1,0 0-1,0 0 1,1 0-1,-1-1 1,0 1 0,0 0-1,0 0 1,1 0-1,-1 0 1,0-1-1,1 1 1,-1 0-1,1-1 1,-1 1-1,1 0 1,-1-1-1,1 1 1,0 0-1,-1-1 1,1 1-1,0-1 1,-1 1-1,1-1 1,0 1 0,0-1-1,-1 0 1,1 1-1,0-1 1,0 0-1,0 0 1,-1 1-1,1-1 1,0 0-1,0 0 1,0 0-1,0 0 1,-1 0-1,1 0 1,0 0-1,0-1 1,0 1 0,0 0-1,-1 0 1,1-1-1,0 1 1,0 0-1,0-1 1,-1 1-1,1-1 1,0 1-1,-1-1 1,1 1-1,0-1 1,-1 1-1,1-1 1,-1 0 3,41-31-74,-20 6 226,-2 0 0,-1-1 0,-1-1 0,-1-1 1,-2 0-1,-1-1 0,-1-2-152,80-147 1219,-91 178-1221,0-1-1,1 0 0,-1 1 1,0-1-1,1 0 0,-1 1 0,1 0 1,-1-1-1,1 1 0,0 0 1,0 0-1,-1 0 0,1 0 1,0 0-1,0 0 0,0 1 0,0-1 1,0 1-1,0-1 0,0 1 1,0 0-1,1 0 0,-1 0 0,0 0 1,0 0-1,0 0 0,0 0 1,0 1-1,0-1 0,0 1 1,0 0-1,0-1 0,0 1 0,0 0 1,0 0-1,-1 0 0,2 1 3,62 55-161,-53-44 150,-9-10 10,119 106-2039,-114-103 1840,0-1-1,0 0 0,0 0 0,1-1 1,-1 0-1,1 0 0,0-1 0,0 0 1,0-1-1,1 0 0,-1 0 0,1-1 0,-1-1 1,1 1-1,-1-1 0,2-1 201,9-14-9219,-18 4-1325</inkml:trace>
  <inkml:trace contextRef="#ctx0" brushRef="#br1" timeOffset="102640.532">29139 2671 6054,'0'0'7393,"-8"-14"-3597,1-2-2881,-20-35 1682,-2 15 4365,23 37-3873,5 21-3108,1-17 243,0 14-274,1 0 0,1-1 0,1 1 0,0 0 1,2-1-1,0 0 0,1 0 0,0-1 0,2 1 0,0-1 1,1-1-1,2 2 50,101 131-1781,-107-143 1693,1-1 0,1 1 1,-1-1-1,1 0 0,-1 0 0,1-1 0,1 0 1,-1 0-1,1-1 0,-1 0 0,1 0 0,0-1 1,0 0-1,0 0 0,0-1 0,0 0 0,1 0 0,-1-1 1,0 0-1,0-1 0,3 0 88,-3-1-19,-1-1 1,1 0-1,-1 0 0,1-1 0,-1 0 1,0 0-1,0 0 0,-1-1 1,1 0-1,-1-1 0,0 0 0,-1 1 1,1-2-1,-1 1 0,0-1 1,-1 1-1,0-1 0,0-1 1,3-5 18,3-9 279,-1 0 0,-1 0 0,-1-1 0,-1 0 0,-1 0 0,0-7-279,9-153 1189,-13 61-3863,-1 121 2648,3 2-6695,0 9-1655</inkml:trace>
  <inkml:trace contextRef="#ctx0" brushRef="#br1" timeOffset="103068.18">30154 2536 17136,'-1'-18'4271,"-4"-57"-2002,4 69-2039,-1 0 1,1 0 0,-1 1 0,0-1-1,-1 1 1,1-1 0,-1 1-1,0 0 1,0 0 0,-1 0 0,0 0-1,1 1 1,-2-1 0,1 1-1,0 0 1,-1 1 0,0-1 0,0 1-1,0 0 1,0 0 0,0 0-1,-1 0 1,0 1-231,0 0 15,1-1 0,0 1 0,-1 1 0,1-1 0,-1 1 1,0 0-1,1 0 0,-1 1 0,0 0 0,0 0 0,1 0 0,-1 0 0,0 1 0,1 0 0,-1 0 0,0 1 0,1 0 0,0 0 1,-1 0-1,1 0 0,0 1 0,0 0 0,0 0 0,0 0 0,1 1 0,-1-1 0,1 1 0,0 0 0,0 1 0,-2 3-15,-3 3-7,1 1 0,0 0 0,1 0 0,0 1 0,1 0 0,0 0-1,1 1 1,1 0 0,0-1 0,1 1 0,-1 14 7,1-16-69,1 0 0,0 0 0,1 0 1,0 1-1,1-1 0,1 0 0,0 0 0,0 0 1,1 0-1,1 0 0,0 0 0,0-1 0,1 1 0,1-1 1,0 0-1,1 0 0,-1 0 0,2-1 0,0 0 1,0 0-1,1-1 0,0 0 0,1 0 0,0-1 1,0 0-1,0 0 0,9 4 69,-13-10-27,0-1 1,0 1-1,0-1 1,0 0-1,0 0 1,1 0-1,-1-1 1,0 1-1,0-1 1,1-1-1,-1 1 1,0-1-1,0 0 1,0 0-1,0 0 0,0-1 1,0 0-1,0 0 1,0 0-1,0-1 1,-1 1-1,1-1 1,-1 0-1,0 0 1,0-1-1,0 1 1,0-1-1,-1 0 0,3-3 27,4-6 42,-1 0 0,0 0-1,-1-1 1,0 0 0,-1-1-1,0 0 1,-2 0-1,0 0 1,0-3-42,4-23 391,-2 0 0,-2-1 0,-1 1 0,-3-41-391,14 251-1762,-5-121 110,21 66-3197,14-59-4942,-23-44 4015</inkml:trace>
  <inkml:trace contextRef="#ctx0" brushRef="#br1" timeOffset="103344.764">30453 2747 5637,'9'-15'4634,"73"-155"5733,-72 135-8885,-1 1-1,-1-1 0,-2 0 1,-2-1-1,-1 0 1,-1-11-1482,-13 78 384,-27 193-1150,34-73-3390,5-133 1653,0-29 1847,1-32 1861,-7-43-311,6-83 2048,1 161-2846,-1-1 0,1 1 1,1 0-1,0-1 0,0 1 0,0 0 1,1 1-1,0-1 0,1 1 0,-1-1 0,2 1 1,-1 1-1,1-1 0,0 1 0,0 0 1,0 0-1,1 1 0,1-1-96,-5 3-224,1 0-1,0 1 1,-1-1 0,1 1-1,0-1 1,0 1 0,1 1-1,-1-1 1,0 0 0,0 1-1,1 0 1,-1 0-1,1 0 1,-1 1 0,1 0-1,-1-1 1,1 2 0,-1-1-1,1 0 1,-1 1 0,1 0-1,-1 0 1,1 0 0,-1 1-1,0-1 1,0 1 0,1 0-1,-1 0 1,-1 1-1,1-1 1,0 1 0,-1 0-1,1 0 1,-1 0 0,0 0-1,0 0 1,0 1 0,2 3 224,6 18-6946</inkml:trace>
  <inkml:trace contextRef="#ctx0" brushRef="#br1" timeOffset="103613.722">29656 3260 12268,'0'0'7521,"0"0"-4109,0 0-1501,0 0-336,0 0-508,16 1-522,146-14 218,433-134-352,-507 125-963,34-8-2027,-39 14-7347,-66 14-340</inkml:trace>
  <inkml:trace contextRef="#ctx0" brushRef="#br1" timeOffset="103817.652">29578 3545 18770,'0'0'993,"0"0"-833,133-3 609,-51-17 1441,19-4-801,13-5-672,13-4-193,2 0-223,-2-2 31,-7 6 0,-16 3-352,-12 5-96,-17 8 64,-10-1-384,-11 4-1346,-20 1-1025,-11 2-960,-10 1-4645</inkml:trace>
  <inkml:trace contextRef="#ctx0" brushRef="#br1" timeOffset="137770.792">28564 4480 13773,'0'0'3171,"0"0"-1484,0 0-86,0 0 289,0 0-491,0 0-764,0 0-395,-7 13-111,1-3-110,2-3-13,0-1 1,0 0 0,1 1 0,0 0-1,0 0 1,1 0 0,0 0 0,0 0-1,1 0 1,0 1 0,0-1 0,0 0-1,1 5-6,40 218-1577,-29-177-769,3-1-241,3-23-5455,-13-26 3953</inkml:trace>
  <inkml:trace contextRef="#ctx0" brushRef="#br1" timeOffset="138226.572">28537 4644 10506,'-2'-7'209,"-36"-168"4312,2 63 1372,37 112-5834,-1 0 0,0 0 0,1 0 0,-1 0-1,0 0 1,1 0 0,-1 0 0,1 0 0,-1 0 0,0 0-1,1 0 1,-1 0 0,0 0 0,1-1 0,-1 1-1,0 0 1,0 0 0,1 0 0,-1-1 0,0 1 0,1 0-1,-1 0 1,0 0 0,0-1 0,1 1 0,-1 0-1,0-1 1,0 1 0,0 0 0,0 0 0,1-1 0,-1 1-1,0 0 1,0-1 0,0 1 0,0 0 0,0-1-1,0 1 1,0 0 0,0-1 0,0 1 0,0-1 0,0 1-1,0 0 1,0-1 0,0 1 0,0 0 0,0-1 0,0 1-1,-1 0 1,1-1 0,0 1 0,0 0 0,0 0-1,0-1 1,-1 1 0,1 0 0,0-1 0,0 1 0,-1 0-59,31 21-474,-22-15 701,11 7-90,11 10-562,1-1-1,1-1 1,0-2-1,2-1 1,0-2-1,1-1 1,0-1-1,18 2 426,-44-14-43,0-2 0,0 1-1,1-1 1,-1 0-1,0-1 1,0 0 0,0 0-1,0-1 1,0-1-1,-1 1 1,1-1 0,-1-1-1,1 1 1,-1-2 0,0 1-1,0-1 1,-1 0-1,0 0 1,1-1 0,-2 0-1,3-3 44,4-4 284,0-1 0,-1-1 0,-1 0 0,0-1 0,-1 0 0,-1 0 0,-1-1 0,0 0 0,5-16-284,-11 28 168,0-1 1,0 1 0,-1-1 0,0 1 0,1-1 0,-2 1 0,1-1 0,-1 1 0,0-1 0,0 0 0,0 1 0,-1-1 0,0 1-1,-1-2-168,1 6 5,-1 0-1,0 0 0,0 0 0,0 1 0,0-1 0,-1 1 0,1-1 0,0 1 0,0 0 0,0 0 0,0 0 0,0 0 0,0 0 0,-1 1 0,1-1 0,0 0 0,0 1 0,0 0 0,0-1 0,0 1 0,0 0 0,0 0 0,1 0 1,-1 0-1,0 1 0,0-1 0,1 0 0,-1 1 0,1-1 0,-1 1 0,1-1 0,0 1 0,-1 1-4,-5 5-74,0 0 1,1 1-1,0-1 0,0 2 1,1-1-1,0 1 0,1-1 1,0 1-1,1 0 0,0 1 1,0-1-1,1 1 0,0-1 1,1 1-1,0 1 74,-4 18-312,3-24 342,3-20 231,1 1-25,1-1 1,0 1-1,1 0 0,0 0 1,2 0-1,-1 1 1,1-1-1,1 1 1,0 1-1,2-2-236,-8 13 19,0-1 0,0 1 0,1 0-1,-1-1 1,0 1 0,1 0 0,-1 0-1,0-1 1,0 1 0,1 0 0,-1 0-1,0 1 1,1-1 0,-1 0 0,0 0-1,0 1 1,1-1 0,-1 0 0,0 1-1,0-1 1,0 1 0,1 0 0,-1-1-1,0 1 1,0 0 0,0 0 0,0 0-1,0 0 1,0 0 0,-1 0 0,1 0-1,0 0 1,0 0 0,-1 0 0,1 0-1,-1 0 1,1 1 0,-1-1 0,1 0-1,-1 0 1,0 1 0,1-1 0,-1 0-1,0 0 1,0 2-19,1-2 0,8 21-110,-1 1-1,0-1 1,-2 2 0,-1-1-1,0 0 1,-1 16 110,16 67-1612,28 60-4607,-18-88-4335,-15-52 4057</inkml:trace>
  <inkml:trace contextRef="#ctx0" brushRef="#br1" timeOffset="138557.768">29802 4428 10666,'20'-130'5915,"-20"128"-5694,0 0 0,0 0 0,-1 0 0,1 0 0,0 0 0,-1 0 1,0 0-1,1 1 0,-1-1 0,0 0 0,0 0 0,0 1 0,0-1 0,0 0 0,-1 1 0,1-1 0,0 1 0,-1 0 0,1-1 1,-1 1-1,1 0 0,-1 0 0,0 0 0,1 0 0,-1 0 0,0 0 0,0 1 0,0-1 0,0 0 0,1 1 0,-1 0 0,0-1 1,-1 1-222,-68 0 2377,52 5-2307,2 1 0,-1 1 0,1 1 0,0 0 1,1 1-1,-1 0 0,2 2 0,0 0 0,0 1 0,1 0 0,0 1 0,1 0 0,1 2 0,0-1 0,1 1 0,-3 5-70,6-7-6,1 0 0,0 1 0,1-1 0,0 1 0,1 0 0,1 1 0,0-1 0,1 1 0,0 0 0,1 0 0,1 0 0,1 0 0,0 0 0,1 0-1,1 5 7,0-13-152,2 1 0,-1-1-1,1 0 1,0 0-1,0 0 1,1 0 0,0-1-1,0 0 1,1 0-1,0 0 1,0-1-1,0 0 1,1 0 0,-1 0-1,1-1 1,0 0-1,0 0 1,1-1-1,-1 0 1,1 0 0,0-1-1,0 0 1,-1 0-1,1-1 1,0 0-1,1 0 1,-1-1 0,0 0-1,0-1 1,0 0-1,0 0 1,0 0-1,0-1 1,0 0 0,-1-1-1,1 0 1,-1 0-1,6-3 153,2-3 239,-2-1-1,1-1 1,-1 1-1,-1-2 1,0 0-1,-1 0 0,0-1 1,-1-1-1,0 0 1,-1 0-1,-1-1 1,0 0-1,-1 0 1,-1-1-1,0 1 1,-1-2-1,-1 1 0,0 0 1,-1-1-1,-1 0 1,-1 0-1,0 1 1,-1-1-1,-1-1-238,30 89-2125,15-8-2561,-6-26-4924,-22-24-127</inkml:trace>
  <inkml:trace contextRef="#ctx0" brushRef="#br1" timeOffset="139265.968">30290 4268 10890,'0'-16'4677,"-3"-51"-1907,3 65-2588,0 0-1,-1 0 1,1 0-1,0 1 1,0-1 0,-1 0-1,1 0 1,-1 0-1,0 0 1,0 1-1,1-1 1,-1 0-1,0 1 1,0-1-1,-1 1 1,1-1-1,0 1 1,0-1-1,-1 1 1,1 0-1,-1 0 1,1 0-1,-1-1 1,0 1-1,1 1 1,-1-1 0,0 0-1,0 0 1,1 1-1,-1-1 1,0 1-1,0-1 1,0 1-1,0 0-181,-51 16 1911,44-7-1986,1 1 1,0 0-1,1 1 1,0-1-1,1 1 0,0 1 1,1-1-1,0 1 1,1 0-1,0 0 1,1 1-1,0-1 1,1 1-1,0-1 1,1 1-1,0 0 0,1 0 1,1-1-1,0 1 1,1 0-1,0-1 1,1 1-1,0-1 1,1 0-1,1 0 1,-1 0-1,5 6 75,-4-10-468,-1 0-1,1 0 1,0-1-1,1 1 1,0-1 0,0-1-1,1 1 1,-1-1-1,1 0 1,1-1-1,-1 1 1,1-2 0,0 1-1,0-1 1,0 0-1,1-1 1,-1 1-1,1-2 1,1 1 468,-1-1-918,0-1 1,0 0-1,0 0 0,0-1 1,0 0-1,0-1 0,0 0 1,0 0-1,0-1 0,0 0 1,-1-1-1,8-3 918,82-56 314,-84 49 634,-2-1 0,0 0 0,-1 0 0,0-1 0,-1-1 0,-1 0 0,0 0 0,2-10-948,0 0 1448,-2 0 0,-1-1 0,-1-1 1,-2 1-1,0-1 0,-2 0 0,-1 0 1,-1 0-1,-2-13-1448,1 38 115,1 0 0,-1-1 0,0 1 0,0 0 0,-1-1 0,1 1 0,-1 0 0,1-1 0,-1 1 0,0 0 0,0 0 0,-1 0 0,1-1 0,0 1 0,-1 1 0,0-1 0,0 0 0,0 0 0,0 1 0,0-1 0,-1 1 0,1-1 1,-1 1-1,1 0 0,-1 0 0,0 0 0,0 1 0,0-1 0,0 1 0,0-1 0,-2 0-115,0 6 0,0-1 0,0 1 0,1 0 0,0 0 0,0 0 0,0 1 0,0 0 0,1-1 0,-1 1 0,1 0 0,0 1 0,1-1 0,-1 0 0,1 1 0,0 0 0,1-1 0,-1 1 0,1 1 0,-6 27-156,0 1 0,3 0 0,1 0 0,1 1 0,2-1 0,2 10 156,-1 19-869,-1-55 423,0-1-1,1 1 1,-1-1-1,2 1 1,-1-1-1,1 0 1,0 0 0,1 1-1,0-2 1,0 1-1,3 4 447,-5-12-25,0 1-1,0-1 1,1 1-1,-1-1 1,0 0-1,0 0 1,0 1-1,0-1 1,1 0-1,-1 0 1,0 0-1,0 0 1,0 0 0,0-1-1,1 1 1,-1 0-1,0 0 1,0-1-1,0 1 1,0-1-1,0 1 1,0-1-1,0 1 1,0-1-1,0 0 1,0 0-1,0 1 1,0-1 0,0 0-1,0 0 1,-1 0-1,1 0 1,0 0-1,-1 0 1,1 0-1,-1 0 1,1 0-1,-1 0 1,1 0-1,-1 0 1,0-1 0,1 1-1,-1 0 1,0 0-1,0 0 1,0 0-1,0-1 1,0 1-1,0 0 1,0 0-1,-1 0 1,1 0-1,0-1 26,1-1 5,17-60 2177,-17 50-1972,1 1 1,0-1-1,1 1 1,1 0-1,0 0 1,0 0 0,1 1-1,1-1 1,0 1-1,0 0 1,1 1-1,1-1 1,-1 2-1,2-1 1,-1 1 0,2 0-1,-1 1 1,1 0-1,0 0 1,0 1-1,10-4-210,-13 9-34,0 2 0,1-1-1,-1 1 1,0 0-1,0 0 1,1 1 0,-1 0-1,0 0 1,0 1 0,0 0-1,0 0 1,0 1-1,0 0 1,-1 0 0,1 0-1,-1 1 1,0 0 0,0 0-1,0 1 1,0-1-1,-1 1 1,0 1 0,0-1-1,0 1 1,-1-1 0,0 1-1,0 1 1,0-1-1,-1 1 1,1 1 34,46 52-2508,-44-55 2152,58 47-2044,-62-51 2384,0 1-1,0-1 0,0 0 1,0 0-1,1 0 0,-1 0 1,0-1-1,0 1 0,1 0 1,-1-1-1,0 0 0,1 1 1,-1-1-1,0 0 0,1 0 1,-1-1-1,1 1 0,-1 0 1,0-1-1,0 0 0,1 1 1,-1-1-1,0 0 0,0 0 1,0 0-1,0 0 0,0-1 1,0 1-1,0 0 0,0-1 1,1 0 16,11-17 806,-1-1 1,-1 0-1,-1-1 1,0 0-1,-2 0 1,0-1-1,-2 0 1,0-1-1,3-19-806,0 6 712,-1-33 1065,-27 147-1910,16-60-115,1 0 0,1-1 0,1 1 0,0-1 0,2 1 0,0-1 0,0 1 0,2-1 0,0 0 0,1-1 0,7 15 248,-11-28-415,0 1-1,0-1 1,1 0-1,-1 0 1,1 0-1,-1-1 1,1 1-1,0-1 1,0 1-1,0-1 1,0 0-1,1 0 1,-1 0-1,1-1 1,-1 1-1,1-1 1,-1 0-1,1 0 1,0 0-1,-1 0 1,1-1-1,0 1 1,0-1-1,0 0 0,-1 0 1,1-1-1,0 1 1,0-1-1,-1 0 1,1 0 415,19-6-6177</inkml:trace>
  <inkml:trace contextRef="#ctx0" brushRef="#br1" timeOffset="139519.807">31413 3678 16944,'0'0'513,"0"0"2177,0 0-800,0 0-1634,0 0-64,0 0-192,0 0-672,-16 62-1570,34-49-3876</inkml:trace>
  <inkml:trace contextRef="#ctx0" brushRef="#br1" timeOffset="139927.743">31740 4027 19058,'0'0'2114,"0"0"-432,0 0-407,0 0-591,0 0-444,-5 14-181,-22 99-27,25-31-2472,39-251 8227,-34 158-5644,1-1-1,0 0 1,0 1 0,1-1 0,1 1-1,0 1 1,0-1 0,1 1 0,0 0-1,1 0 1,0 1 0,0 0 0,1 1-1,1 0 1,-1 0 0,1 1 0,0 0-1,1 1 1,0 0 0,0 0 0,0 1-1,0 1 1,6-2-143,-9 5-7,0-1 0,0 1 0,0 1 0,0 0 0,0 0 0,-1 0 0,1 1 0,0 0 0,0 1 0,0-1 0,-1 2 0,1-1-1,-1 1 1,0 0 0,1 0 0,-1 1 0,-1 0 0,1 1 0,-1-1 0,1 1 0,-1 0 0,-1 1 0,1-1 0,-1 1 0,1 2 7,61 84-2354,-29-35-1483,6-4-3782,-20-28 849</inkml:trace>
  <inkml:trace contextRef="#ctx0" brushRef="#br1" timeOffset="140332.323">32599 3827 12716,'38'-126'3982,"-29"103"-2512,0-2 1453,-6 24 1776,-4 13-4756,1 1-1,1 0 1,0-1 0,0 1 0,1-1 0,1 0-1,0 1 1,1-1 0,0 0 0,1-1 0,0 1-1,1-1 1,0 0 0,7 8 57,-11-16-19,0-1-1,0 0 1,0 0-1,1 0 1,-1 0-1,1-1 1,-1 1-1,1-1 1,0 1-1,0-1 1,-1 0 0,1 0-1,0 0 1,0-1-1,0 1 1,0-1-1,0 1 1,0-1-1,0 0 1,0 0-1,0 0 1,0-1 0,0 1-1,0-1 1,0 1-1,0-1 1,0 0-1,0 0 1,0-1-1,-1 1 1,1 0-1,-1-1 1,1 0 0,-1 1-1,1-1 1,-1 0-1,0-1 1,0 1-1,0 0 1,0 0-1,0-1 1,0 1-1,-1-1 1,1 0 0,-1 0 18,7-10 536,0-2 0,-1 1 0,-1-1-1,0 0 1,-1-1 0,0 1 0,-2-1-1,0 0 1,0 0 0,-2 0-1,0 0 1,-1-3-535,0 17 39,-1 0-1,0 0 1,0 0 0,0 0-1,0 0 1,0 0 0,0 0-1,0 0 1,-1 0-1,1 0 1,-1 1 0,1-1-1,-1 1 1,0-1-1,0 1 1,1 0 0,-1-1-1,0 1 1,0 0 0,0 0-1,0 1 1,-1-1-1,1 0 1,0 1 0,0-1-1,0 1 1,-1-1 0,1 1-1,0 0 1,0 0-1,-1 0 1,1 0 0,0 1-1,0-1 1,-1 1-1,1-1 1,0 1 0,0 0-1,0 0 1,0 0 0,0 0-1,0 0 1,0 0-1,0 0 1,1 1 0,-1-1-1,-1 2-38,-13 6-9,0 0-1,1 1 1,0 1 0,1 0-1,0 1 1,1 1-1,1 0 1,0 0-1,0 2 1,1-1 0,1 1-1,1 1 1,0 0-1,1 0 1,0 1 0,2 0-1,-1 4 10,5-16-46,0 0-1,0 0 1,1 0-1,0 0 1,0 0 0,0 1-1,1-1 1,-1 0-1,1 1 1,0-1-1,1 0 1,0 1 0,0-1-1,0 0 1,0 0-1,1 0 1,-1 0 0,2 0-1,-1 0 1,0 0-1,1-1 1,0 1-1,0-1 47,12 8-135,1-1-1,1-1 1,0 0-1,0-1 1,1-1-1,0 0 1,0-2-1,0 0 1,1-1-1,0-1 1,0-1-1,1 0 0,-1-2 1,0 0-1,1-1 1,-1-1-1,1-1 1,14-3 135,-11 4 6,0-2 0,0 0 1,0-2-1,-1 0 0,0-1 1,0-2-1,0 0 0,-1-1 1,0-1-1,0-1 0,14-12-6,-31 21 11,-1-1 0,0 1 0,0-1 0,0 0 0,0 0 0,0-1 0,-1 1 0,0-1 0,1 1 0,-1-1-1,-1 0 1,1 1 0,0-1 0,-1 0 0,0 0 0,0 0 0,0 0 0,0-1 0,-1 1 0,1 0 0,-1-2-11,-1 4-125,0 0 0,0-1-1,-1 1 1,1 0 0,0 0 0,-1 0 0,1 0 0,-1 0 0,0 1 0,0-1 0,1 0 0,-1 1 0,0-1 0,0 1-1,-1 0 1,1-1 0,0 1 0,0 0 0,-1 0 0,1 1 0,0-1 0,-1 0 0,1 1 0,-1 0 0,1-1 0,-1 1-1,1 0 1,-1 0 0,1 0 0,-1 1 0,1-1 0,0 1 0,-2 0 125,-3-2-810,-44 1-5324</inkml:trace>
  <inkml:trace contextRef="#ctx0" brushRef="#br1" timeOffset="140707.673">29074 5988 13325,'0'0'6117,"0"0"-3971,0 0-896,0 0 159,0 0-608,26 87-481,-26-44-128,0 3-128,-3 1-64,2-4 96,1-3-96,0-2-192,7-4-673,-4-5-1249,1-5-800,-4-5-2980</inkml:trace>
  <inkml:trace contextRef="#ctx0" brushRef="#br1" timeOffset="140959.137">29090 5600 1345,'0'0'10346,"0"0"-10346,0 0-224,0 0-481,0 0-2178</inkml:trace>
  <inkml:trace contextRef="#ctx0" brushRef="#br1" timeOffset="141192.749">29747 5726 13741,'0'0'6929,"0"0"-3656,0 0-1336,0 0-228,0 0-594,0 0-661,-14-5-347,6 1-103,4 2-3,0 0-1,0 0 0,0 0 1,0 0-1,-1 1 0,1 0 0,0 0 1,-1 0-1,1 1 0,-1-1 1,1 1-1,-1 0 0,0 0 0,1 0 1,-1 1-1,1 0 0,0 0 1,-1 0-1,1 0 0,0 1 0,-1 0 1,0 0-1,-7 4-22,-1 1 0,1 0 0,1 0 0,0 1 0,0 1 0,0 0 0,1 0 0,0 1 0,1 1 1,0-1-1,1 1 0,0 1 0,1 0 0,0 0 0,1 0 0,0 1 0,1 0 0,1 0 0,-1 1 22,6-8-75,0-1 0,0 1 0,0-1-1,1 0 1,0 0 0,0 0 0,0 0-1,1 0 1,0 0 0,0 0-1,0-1 1,0 1 0,1-1 0,0 0-1,-1 0 1,2-1 0,-1 1 0,0-1-1,1 1 1,-1-2 0,1 1 0,0 0-1,0-1 1,0 0 0,0 0 0,1 0-1,-1-1 1,0 0 0,1 0 0,-1 0-1,1-1 1,-1 1 0,6-2 75,3 5 49,179 36 26,-191-40-47,0 0 0,-1 0 0,1 0 0,-1 0 0,1 0 1,-1 0-1,1 1 0,0-1 0,-1 0 0,1 1 0,-1 0 1,1-1-1,-1 1 0,0 0 0,1 0 0,-1-1 0,0 1 0,1 0 1,-1 0-1,0 1 0,0-1 0,0 0 0,0 0 0,0 0 0,0 1 1,0-1-1,-1 1 0,1-1 0,0 0 0,-1 1 0,1-1 0,-1 1 1,1 0-1,-1-1 0,0 1 0,0-1 0,1 1 0,-1-1 0,0 1 1,-1 0-1,1-1 0,0 1 0,0-1 0,-1 1 0,1-1 1,-1 1-1,1-1 0,-1 1 0,0-1 0,1 1 0,-1-1 0,0 0 1,0 1-1,0-1 0,0 0-28,-28 12 150,-1-1 0,0-2 0,0-1 0,-1-1 0,0-2 0,0-1 0,0-1 0,-1-2 0,0-1 0,-5-2-150,-41-3-4794,52-3-1382</inkml:trace>
  <inkml:trace contextRef="#ctx0" brushRef="#br1" timeOffset="143239.718">30849 5482 15663,'0'0'2541,"0"-15"-795,1-60 1777,0 160-761,-10 204-2092,8-284-701,-13 160-477,16-55-5092,22-130 59,0-111-8021,-21 83 12291,5 1 4925,10 13-1977,-17 34-1652,-1-1 0,0 1 0,1 0-1,-1-1 1,1 1 0,-1 0 0,0-1-1,1 1 1,-1 0 0,1 0 0,-1-1 0,1 1-1,-1 0 1,1 0 0,-1 0 0,1 0-1,-1 0 1,1-1 0,-1 1 0,1 0-1,-1 0 1,1 1 0,0-1 0,-1 0 0,1 0-1,-1 0 1,1 0 0,-1 0 0,1 0-1,-1 1 1,1-1 0,-1 0 0,0 0-1,1 1 1,-1-1 0,1 0 0,-1 1 0,1-1-1,-1 0 1,0 1 0,1-1 0,-1 1-1,0-1 1,0 1 0,1-1 0,-1 1 0,0-1-1,0 1 1,0-1 0,1 1 0,-1-1-1,0 1 1,0-1 0,0 1 0,0-1-1,0 1 1,0-1 0,0 1 0,0-1 0,0 1-1,0-1 1,0 1 0,-1-1 0,1 1-1,0-1 1,0 1 0,-1 0-25,6 65-288,-5-57-3188</inkml:trace>
  <inkml:trace contextRef="#ctx0" brushRef="#br1" timeOffset="143571.83">30863 5927 12620,'0'0'3299,"0"0"-1153,0 0-128,0 0-449,0 0-864,0 0-449,0 0 161,90-26-97,-60 19-256,9 0 0,-3-1-64,2-3 0,-2 1-160,-2-2-833,-5-2-929,-1 3-1217,-13-2-1761,-6 3-4549</inkml:trace>
  <inkml:trace contextRef="#ctx0" brushRef="#br1" timeOffset="144586.38">31448 5522 18866,'0'0'2632,"0"0"-876,0 0-240,0 0-203,0 0-576,0 0-497,7-1-229,-3 1-12,-2 0 0,-1 0 0,1-1 0,-1 1 0,1 0 1,-1 0-1,1 0 0,-1 0 0,1 0 1,-1 1-1,0-1 0,1 0 0,-1 1 1,1-1-1,-1 1 0,0-1 0,1 1 1,-1 0-1,0-1 0,1 1 0,-1 0 0,0 0 1,0 0-1,0 0 0,0 0 0,0 0 1,0 0-1,0 1 0,0-1 0,-1 0 1,1 1-1,0-1 0,-1 0 0,1 1 1,10 39 21,-10-32-41,1-1 0,0 0-1,0 0 1,1 0 0,0-1-1,0 1 1,1 0 0,0-1-1,0 0 1,0 0-1,2 1 21,-5-7-14,0-1-1,-1 1 0,1 0 1,0-1-1,0 1 1,0-1-1,0 1 0,0-1 1,0 0-1,0 1 0,0-1 1,0 0-1,0 0 0,0 1 1,0-1-1,0 0 0,0 0 1,0 0-1,0 0 0,0 0 1,0 0-1,0-1 0,0 1 1,0 0-1,0-1 1,0 1-1,0 0 0,0-1 1,0 1-1,0-1 0,-1 1 1,1-1-1,0 0 0,0 1 1,0-1-1,-1 0 0,1 1 1,0-1-1,-1 0 0,1 0 1,-1 0-1,1 0 0,-1 0 1,1 0-1,-1 0 1,1 0 13,22-50 228,-22 47-244,3-8 233,-1 0 1,0 1-1,-1-1 1,0 0-1,-1 0 1,0 0-1,-1-1 1,0 1-1,-1 0 1,-1 0-1,-1-8-216,2 15 39,0 0 0,-1 0-1,1 1 1,-1-1 0,0 1-1,0-1 1,0 1 0,0-1-1,-1 1 1,0 0-1,0 0 1,0 0 0,0 1-1,-1-1 1,1 1 0,-1 0-1,0 0 1,0 0 0,0 0-1,-1 1 1,1-1-1,0 1 1,-1 0 0,0 1-1,1-1 1,-1 1 0,0 0-1,0 0 1,-3 0-39,4 1-7,1 0 0,-1 0 0,0 0 1,1 0-1,-1 1 0,1 0 0,-1 0 0,1 0 0,-1 0 1,1 0-1,0 1 0,-1-1 0,1 1 0,0 0 0,0 0 1,0 0-1,1 0 0,-1 1 0,0-1 0,1 1 0,-1 0 1,1-1-1,0 1 0,0 0 0,0 0 0,0 1 0,1-1 1,-1 0-1,1 1 0,0-1 0,0 2 7,-13 113-1176,14-106 979,1 0 0,1 0-1,0 0 1,0 0 0,1-1 0,1 1 0,0-1 0,0 0-1,1 0 1,1 0 0,0 0 0,0-1 0,1 0 0,0 0 0,1-1-1,0 0 1,0 0 0,1-1 0,0 0 0,1-1 0,0 0-1,0 0 1,0-1 0,1 0 0,0-1 0,0 0 0,0-1-1,1 0 1,-1-1 0,8 1 197,2-4 32,0 0 0,-1-2 0,1 0 0,-1-2 0,1 0 0,-1-1-1,0-1 1,-1-1 0,0 0 0,0-2 0,0 0 0,-1-1 0,10-8-32,1-2 719,-1-2 1,-1 0-1,-1-2 0,-1-1 1,-1 0-1,-2-2 1,13-20-720,-26 35 176,-1-1 0,-1-1 0,0 1 0,-1-1 0,0-1 1,-1 1-1,0-1 0,-2 0 0,0 0 0,0 0 0,-1 0 1,-1 0-1,-1 0 0,-1-14-176,1 26 1,0 0 0,0 0 0,0 0-1,-1 0 1,1 0 0,-1 0 0,0 0 0,0 0 0,0 0 0,0 0 0,0 1 0,-1-1 0,1 0 0,-1 1 0,0-1-1,1 1 1,-1 0 0,0-1 0,-1 1 0,1 0 0,0 0 0,-1 1 0,1-1 0,-1 0 0,1 1 0,-1-1-1,0 1 1,0 0 0,1 0 0,-1 0 0,0 0 0,0 1 0,0-1 0,0 1 0,0 0 0,0 0 0,0 0 0,0 0-1,0 0 1,0 1 0,-1-1-1,-10 5-13,1 0 0,-1 1 0,1 1 0,0 0 0,0 0 0,1 2 0,0-1 0,0 2 0,1-1 0,0 2 0,1-1 0,0 1 0,1 1 0,0 0 0,1 0 0,-5 10 13,3-7-167,0 1 0,1 1 0,1 0 0,0 0 0,1 1 0,1 0 0,1 0 0,1 0 0,0 1 0,1-1 0,1 1 0,1 0 0,1 0 0,1 11 167,-1-26-96,1 0-1,0 0 1,0 0 0,0-1 0,1 1 0,-1 0-1,1-1 1,0 1 0,0-1 0,0 1-1,0-1 1,1 0 0,-1 0 0,1 0 0,0 0-1,0-1 1,0 1 0,0-1 0,0 0 0,0 0-1,1 0 1,-1 0 0,1 0 0,0-1 0,-1 1-1,1-1 1,0 0 0,0 0 0,0-1 0,0 1-1,0-1 1,-1 0 0,1 0 0,0 0-1,0 0 1,0-1 0,0 0 0,0 0 0,0 0-1,0 0 1,-1 0 0,1-1 0,-1 1 0,1-1-1,-1 0 97,16-11 215,-1 0 0,-1 0-1,0-2 1,-1 0 0,0-1-1,-1 0 1,-1-2 0,-1 1-1,0-2 1,-2 0 0,0 0 0,-1-1-1,-1 0 1,2-8-215,-1 2 484,-2 0 0,-1-1 0,-1 0 0,-1 0 0,-1-1 0,-1-21-484,8 302-128,18-144-1659,-27-105 1723,0-1 0,0 0 0,0-1-1,0 1 1,1 0 0,-1-1 0,1 1 0,0-1 0,0 0 0,0 0 0,0 0 0,0 0-1,0 0 1,0-1 0,0 1 0,1-1 0,-1 0 0,1 0 0,-1 0 0,1 0 0,-1-1 0,1 0-1,0 0 1,-1 0 0,1 0 0,-1 0 0,1 0 0,-1-1 0,1 0 0,1 0 64,5-3-17,-1-1 0,1 0 0,-1 0 0,0-1 0,0 0 0,-1 0 0,0-1 0,0 0 1,0-1-1,-1 0 0,0 0 0,5-9 17,6-7 242,-2-2 0,-1 0 1,0-1-1,-2-1 0,-1 0 0,-2 0 1,-1-1-1,-1-1 0,-1 0 1,-1 0-1,-2 0 0,-1 0 0,-2-18-242,-1 48 53,0 0-1,0 0 0,-1 0 0,1 0 0,0 0 1,0 0-1,-1 0 0,1 0 0,0 0 1,0 0-1,-1 0 0,1 0 0,0-1 0,0 1 1,-1 0-1,1 0 0,0 0 0,0 0 0,0 0 1,-1 0-1,1-1 0,0 1 0,0 0 0,0 0 1,0 0-1,-1 0 0,1-1 0,0 1 0,0 0 1,0 0-1,0 0 0,0-1-52,-10 33-179,9-28 257,-48 156-51,49-160-31,0-1 1,0 1 0,0 0 0,0-1 0,-1 1-1,1 0 1,0-1 0,0 1 0,0 0 0,-1 0 0,1-1-1,0 1 1,0 0 0,-1-1 0,1 1 0,0 0-1,0 0 1,-1 0 0,1-1 0,0 1 0,-1 0-1,1 0 1,0 0 0,-1 0 0,1 0 0,-1 0-1,1 0 1,0-1 0,-1 1 0,1 0 0,0 0 0,-1 0-1,1 0 1,0 1 0,-1-1 0,1 0 0,-1 0-1,1 0 1,0 0 0,-1 0 0,1 0 0,0 1-1,-1-1 1,1 0 0,0 0 0,0 0 0,-1 1-1,1-1 1,0 0 0,-1 0 0,1 1 0,0-1-1,0 0 1,0 1 0,-1-1 0,1 0 0,0 1 0,0-1-1,0 0 1,0 1 0,0-1 0,0 0 0,0 1-1,-1-1 1,1 0 0,0 1 3,-6-30-211,6 28 211,-2-17 5,0-1 0,2 0 0,0 0 0,1 1 1,1-1-1,0 1 0,2-1 0,0 1 0,6-15-5,-8 25-60,1 1-1,-1 1 0,2-1 1,-1 0-1,1 1 1,0 0-1,0-1 1,1 2-1,-1-1 0,1 0 1,1 1-1,-1 0 1,1 0-1,0 1 1,0-1-1,0 1 0,0 1 1,1-1-1,0 1 1,0 0-1,0 1 1,0-1-1,0 2 0,0-1 1,7 0 60,69 8-4334,-31 15-3685,-25-7-1377</inkml:trace>
  <inkml:trace contextRef="#ctx0" brushRef="#br1" timeOffset="145274.967">33230 5021 15599,'-3'-15'3560,"-8"-45"-1061,12 59-2347,-1-1 1,0 1-1,0-1 1,0 0-1,0 1 1,0-1-1,0 1 1,-1-1-1,1 0 1,0 1-1,-1-1 1,1 1-1,-1-1 1,0 1-1,0-1 1,1 1 0,-1 0-1,0-1 1,0 1-1,0 0 1,0 0-1,0 0 1,-1-1-1,1 1 1,0 0-1,0 1 1,-1-1-1,1 0 1,-1 0-1,1 0 1,0 1-1,-1-1 1,0 1-1,1-1 1,-1 1-1,1 0 1,-1-1-1,1 1 1,-1 0-1,0 0 1,1 0-1,-1 0 1,1 1-1,-1-1 1,0 0-1,1 1 1,-1-1-1,1 1 1,-1-1-1,1 1 1,-1 0-153,-7 16 20,0 0 0,1 0 0,0 1 1,2 0-1,0 0 0,1 1 0,1 0 0,-2 18-20,1-9-1,-9 198-3149,18-203 1750,3-34 382,2-48 2001,-8 36-739,2 0 0,0 0-1,1 1 1,1-1 0,1 1-1,1 0 1,1 0 0,1 1 0,1 0-1,1 0 1,1 1 0,1 1 0,0 0-1,1 1 1,2-1-244,-12 15 4,1 1 1,-1 0-1,0 0 0,1 0 0,-1 1 1,1 0-1,0 0 0,0 0 1,0 0-1,0 1 0,0-1 0,0 1 1,0 1-1,1-1 0,-1 1 0,0 0 1,0 0-1,1 0 0,-1 1 1,0 0-1,0 0 0,0 0 0,0 1 1,0-1-1,0 1 0,0 0 0,0 1 1,-1-1-1,1 1 0,-1 0 1,0 0-1,0 0 0,0 1 0,0 0 1,3 3-5,141 213-1479,-146-218 1410,-1 0 1,1 0-1,0 0 0,-1 0 1,1-1-1,0 1 1,0 0-1,0-1 0,0 0 1,1 1-1,-1-1 0,0 0 1,0 0-1,1 0 1,-1 0-1,1 0 0,-1-1 1,1 1-1,-1-1 0,1 0 1,-1 0-1,1 0 1,-1 0-1,1 0 0,-1 0 1,1 0-1,-1-1 1,1 0-1,-1 1 0,1-1 1,-1 0-1,0 0 0,1 0 1,-1 0-1,0-1 1,0 1-1,0-1 0,0 1 1,0-1 68,60-84 236,54-279 6459,-110 447-6194,-5-54-1026,1 0-1,1 0 0,2 0 0,0-1 0,2 1 0,1-1 1,2 0-1,0-1 0,2-1 0,7 12 526,10-15-7799,-13-21 2119</inkml:trace>
  <inkml:trace contextRef="#ctx0" brushRef="#br1" timeOffset="145537.896">33906 4390 18674,'0'0'1185,"0"0"-961,0 0 64,0 0-256,0 0-32,0 0-192,21 84-2723,-9-70-4868</inkml:trace>
  <inkml:trace contextRef="#ctx0" brushRef="#br1" timeOffset="146665.967">30158 6954 18866,'0'0'2237,"0"0"-251,0 0-54,0 0-523,0 0-800,9 17-17,56 121 636,20 166-21,-61-202-3311,-2 0-3666,-14-69 351,2-9-2738</inkml:trace>
  <inkml:trace contextRef="#ctx0" brushRef="#br1" timeOffset="147312.771">30047 7381 14157,'-17'-12'2979,"-59"-35"-678,-14 25 1956,66 21-3021,69-13-510,61-12-41,-1-3 0,-1-5 1,46-26-686,209-127 1313,-358 186-1310,0 0 0,0 0 0,0 0 0,0 0 1,0 0-1,0 0 0,0 0 0,0 0 0,0 1 0,0-1 1,0 0-1,0 1 0,1-1 0,-1 1 0,0-1 0,1 1 1,-1 0-1,0-1 0,1 1 0,-1 0 0,0 0 0,1 0 0,-1 0 1,0 0-1,1 0 0,-1 0 0,0 1 0,0-1 0,1 0 1,-1 1-1,0-1 0,1 1 0,-1-1 0,0 1 0,0 0 1,0-1-1,0 1 0,0 0 0,0 0 0,0 0 0,0 0 1,0 0-1,0 0 0,0 0 0,-1 0 0,1 0 0,0 1 0,-1-1 1,1 1-4,2 17 13,-2 1 0,-1-1 1,0 1-1,-1-1 1,-1 1-1,-1-1 0,-1 0 1,-3 9-14,2-10-295,1 1 0,1 0 0,0 0 0,2 0 0,0 0 0,1 1 0,1-1 0,2 8 295,-3-25-88,0 0 1,0 0 0,0 0-1,1 0 1,-1 0 0,1-1-1,0 1 1,-1 0-1,1-1 1,0 1 0,0 0-1,0-1 1,0 1 0,0-1-1,0 1 1,1-1-1,-1 0 1,0 1 0,1-1-1,-1 0 1,1 0 0,-1 0-1,1 0 1,0 0 0,-1 0-1,1-1 1,0 1-1,0 0 1,-1-1 0,1 0-1,0 1 1,0-1 0,0 0-1,0 0 1,0 0-1,-1 0 1,1 0 0,0 0-1,0-1 1,0 1 0,0-1-1,-1 1 1,1-1-1,0 1 1,0-1 0,-1 0-1,1 0 1,-1 0 0,1 0-1,-1 0 1,1-1-1,-1 1 1,1 0 0,-1 0-1,0-1 1,0 1 0,0-1-1,0 0 1,0 1-1,0-1 89,16-19 362,-1-1 1,-2-1 0,0-1 0,-1 1 0,-1-2 0,-2 0 0,4-12-364,47-97 1552,6 47-485,-65 85-1029,0-1 1,0 1-1,0 0 0,0 0 0,1 0 0,-1 0 0,0 1 0,1-1 0,0 1 0,-1-1 0,1 1 0,0 0 0,0 0 0,0 0 0,-1 0 0,1 1 0,0-1 0,0 1 0,0 0 0,0 0 0,0 0 0,0 0 0,0 0 0,0 1 0,0-1 0,0 1 0,0 0 0,0 0 0,-1 0 0,1 0 0,0 0 0,0 1 0,-1-1 0,2 2-38,7 8 18,0 1-1,-1 0 1,-1 1-1,0 0 1,0 0 0,-2 1-1,1 0 1,-2 0-1,5 14-17,42 75 39,-51-99-61,0 0 0,1 1 0,0-1 0,0-1 0,0 1 0,0 0 0,0-1 0,1 0 0,-1 1 0,1-1-1,0-1 1,0 1 0,0-1 0,0 1 0,1-1 0,-1 0 0,0-1 0,1 1 0,0-1 0,-1 0-1,1 0 1,0 0 0,0 0 0,-1-1 0,1 0 0,0 0 0,0-1 0,-1 1 0,1-1 0,0 0 0,0 0-1,-1 0 1,1-1 0,-1 0 0,1 0 0,3-2 22,8-10 161,-1-1 1,0-1-1,-1-1 0,-1 0 1,0 0-1,-1-2 0,-1 1 1,-1-1-1,-1-1 0,0 0 1,-1 0-1,-2-1 0,0 1 1,1-12-162,-4 23 74,19-121 801,-22 129-863,0-1-1,1 1 0,-1 0 0,0-1 0,0 1 0,-1-1 0,1 1 1,0 0-1,0-1 0,-1 1 0,1 0 0,0-1 0,-1 1 1,0 0-1,1-1 0,-1 1 0,0 0 0,1 0 0,-1 0 0,0 0 1,0 0-1,0 0 0,0 0 0,0 0 0,0 0 0,0 0 1,-1 0-1,1 1 0,0-1 0,0 0 0,-1 1 0,1-1 0,0 1 1,-1-1-1,1 1 0,0 0 0,-1 0 0,1 0 0,-1-1 1,1 1-1,0 0 0,-1 1 0,1-1 0,-1 0 0,0 1-11,-7 1 11,0 1-1,1 0 0,-1 0 1,1 1-1,0 0 0,0 1 1,0 0-1,1 0 1,-1 1-1,1-1 0,0 2 1,1-1-1,0 1 0,0 0 1,0 0-1,1 1 0,-2 3-10,-1 1 2,1 1-1,0 0 0,1 1 1,0-1-1,1 1 0,1 0 1,0 0-1,1 1 0,1-1 1,0 1-1,1-1 0,0 1 1,1 0-1,1 0 0,0-1 1,3 10-2,-2-17-6,0 1 0,0-1 0,1 0 0,0 1 0,0-1 0,1-1 0,0 1 0,0 0 0,1-1 0,0 0 0,0 0 0,0-1 0,0 1 0,1-1 0,0 0 0,0-1 0,1 1 0,-1-1 0,1 0 0,0-1 0,0 0 0,0 0 0,1 0 0,-1-1 0,1 0 6,12 3-146,0-1 0,0 0 0,0-2 1,1 0-1,-1-2 0,0 0 0,0-1 0,1-1 0,-1-1 146,-6 1-124,0-1 1,0-1-1,-1 0 0,0-1 0,0 0 1,0-1-1,0 0 0,-1-1 0,8-6 124,25-41-2589,-38-20-6280,-15 47 707</inkml:trace>
  <inkml:trace contextRef="#ctx0" brushRef="#br1" timeOffset="148159.976">32596 6569 16912,'0'0'2541,"0"0"-678,0 0-32,0 0-288,0 0-774,0 0-438,6 1-75,162 31 176,-163-31-393,1 0 0,-1-1 0,1 0-1,-1 0 1,0 0 0,1-1 0,-1 1-1,0-1 1,1-1 0,-1 1 0,0-1-1,0 0 1,0 0 0,0 0 0,-1-1-1,1 0 1,0 1 0,-1-2 0,0 1-1,0-1 1,0 1 0,0-1 0,0 0-1,-1 0 1,0-1 0,0 1 0,0-1-1,0 1 1,-1-1 0,0 0 0,2-5-39,-3-1 192,-2 1 0,1-1 0,-1 1 0,-1-1 1,0 1-1,0 0 0,-1 0 0,0 0 1,-1 0-1,-1-4-192,3 11 12,1 0 0,0 1 0,-1-1 0,1 0 1,-1 1-1,0-1 0,0 0 0,0 1 0,0 0 0,0 0 1,-1 0-1,1 0 0,-1 0 0,1 0 0,-1 0 0,0 1 0,0-1 1,0 1-1,0 0 0,0 0 0,0 0 0,0 0 0,0 1 0,0-1 1,0 1-1,0-1 0,0 1 0,-1 0 0,1 1 0,0-1 0,0 0 1,0 1-1,0 0 0,0 0 0,0 0 0,0 0-12,-7 5-2,0 0 0,0 1 0,1 0 0,0 0 0,0 1 0,0 1 0,2-1-1,-1 1 1,1 1 0,0-1 0,1 1 0,0 1 0,0-1 0,1 1 0,1 0 0,0 0 0,0 0 0,0 4 2,1-3-104,1 0 0,0 0 0,1 1 0,0-1 0,1 0 1,0 0-1,1 1 0,0-1 0,1 0 0,1 0 0,0 0 0,0 0 1,1-1-1,1 1 0,0-1 0,0 0 0,1 0 104,0-1-392,0-1 0,0 0 0,1 0 1,0-1-1,1 1 0,0-1 0,0-1 0,1 0 0,-1 0 1,2-1-1,-1 0 0,1 0 0,0-1 0,0 0 0,0-1 0,0 0 1,1-1-1,10 2 392,-11-2-93,1-1 0,-1 0 0,1-1-1,0 0 1,0-1 0,-1 0 0,1 0 0,0-1 0,0-1 0,-1 0 0,1 0 0,-1-1 0,1 0 0,-1-1 0,0 0 0,0-1 0,-1 0 0,1 0-1,-1-1 1,0 0 0,-1-1 0,0 0 0,0 0 0,0-1 0,-1 0 0,0 0 0,0-1 0,-1 0 0,0 0 0,0-3 93,2-11 634,-2 0 0,0-1 1,-2 0-1,-1 0 0,0-1 1,-2 1-1,-1 0 0,-2-20-634,7-106 4086,-4 151-4055,-1 0-1,0 0 1,0 0-1,1 0 1,-1 0-1,0-1 1,1 1-1,-1 0 1,1 0-1,-1 0 1,1 0-1,-1-1 1,1 1-1,0 0 0,0-1 1,-1 1-1,1-1 1,0 1-1,0 0 1,-1-1-1,1 0 1,0 1-1,0-1 1,0 1-1,0-1 1,0 0-1,0 0 1,0 1-1,0-1 0,0 0 1,-1 0-1,1 0 1,0 0-1,0 0 1,0 0-1,0-1 1,0 1-1,0 0 1,0 0-1,0-1 1,0 1-1,0 0 1,0-1-1,-1 1 1,1-1-1,0 1 0,0-1 1,-1 0-1,1 1 1,0-1-1,-1 0 1,1 1-1,0-1 1,-1 0-1,1 0 1,-1 1-1,1-1 1,-1 0-1,0 0 1,1 0-1,-1 0 1,0 0-1,1 0 0,-1 0 1,0 0-31,10 14 42,9 16-11,1-2 0,1 0-1,2-1 1,0-1 0,2-1 0,1-1-1,0-1 1,23 13-31,-45-33 19,5 4-78,0 0 0,1 0 0,0-1 0,0 0 0,0 0 0,0-1 0,1-1 1,0 0-1,-1 0 0,1-1 0,0 0 0,0-1 0,1-1 0,-1 1 0,3-2 59,-7-2-8,-1-1 0,0 1 0,0-1 0,0-1 0,-1 1-1,1-1 1,-1 0 0,0 0 0,0 0 0,-1-1 0,1 0 0,-1 0-1,-1 0 1,1 0 0,-1-1 0,0 1 0,0-1 0,-1 0 0,1-2 8,2-10 40,1 0 0,-2-1 1,-1 0-1,0 1 0,-1-1 1,-2 0-1,0 0 0,-1 0 1,-1-8-41,2 25 57,-1-1 0,1 1 0,-1 0 1,0-1-1,1 1 0,-1 0 0,-1-1 0,1 1 1,0 0-1,-1 0 0,0 0 0,0 0 1,0 0-1,0 1 0,0-1 0,0 0 0,-1 1 1,1 0-1,-1-1 0,0 1 0,1 0 1,-1 1-1,0-1 0,0 0 0,-1 1 0,1-1 1,0 1-1,0 0 0,-1 0 0,1 1 1,0-1-1,-1 1 0,1-1 0,-1 1 1,1 0-1,-1 0 0,1 1 0,0-1 0,-1 1 1,1-1-1,-1 1 0,1 0 0,0 0 1,0 1-1,0-1 0,0 1 0,0 0 0,0-1 1,0 1-1,-2 3-57,-13 11 24,1 2 0,1 0 0,1 1 0,1 0 0,0 1 0,2 1 0,0 0 0,2 0 0,0 1 0,1 1 0,1 0 0,-3 17-24,-14 83-867,27-41-7651,3-62 836</inkml:trace>
  <inkml:trace contextRef="#ctx0" brushRef="#br1" timeOffset="148755.602">34373 6199 17296,'-2'-18'1928,"-13"-55"-236,14 70-1515,1 0 0,-1 0 1,0 0-1,-1 0 0,1 0 0,-1 0 1,1 0-1,-1 1 0,0-1 0,0 0 1,0 1-1,0-1 0,0 1 0,-1 0 1,1 0-1,-1 0 0,1 0 0,-1 0 1,0 1-1,0-1 0,0 1 0,0-1 1,0 1-1,0 0 0,0 1 1,0-1-1,0 0 0,0 1 0,-1-1 1,1 1-178,-84 22 1104,73-13-1125,-1 0 1,1 1 0,0 0-1,1 1 1,1 1 0,0 0-1,0 0 1,1 1-1,1 1 1,0 0 0,0 0-1,2 1 1,0 0 0,1 1-1,0 0 1,1 0-1,1 0 1,1 1 0,0 0-1,1-1 1,1 1-1,-1 17 21,4-27-37,0 1-1,1 0 0,0-1 0,0 0 1,0 1-1,1-1 0,0 0 0,1 0 0,-1-1 1,1 1-1,0-1 0,1 1 0,0-2 1,0 1-1,0 0 0,1-1 0,-1 0 1,1 0-1,1-1 0,-1 1 0,1-1 0,-1-1 1,6 3 37,1 0-51,-1-1 1,1 0 0,-1-1 0,1 0 0,0-1-1,1-1 1,-1 0 0,0-1 0,1 0 0,-1-1-1,1 0 1,-1-1 0,5-2 50,-11 2 69,1-2 1,0 1-1,-1-1 0,0 0 0,0-1 1,0 0-1,0 0 0,0 0 1,-1-1-1,0 0 0,0 0 0,0 0 1,-1-1-1,1 0 0,-1 0 1,-1-1-1,1 1 0,-1-1 0,0 0 1,-1 0-1,0 0 0,0-1 1,0 1-1,-1-1-69,6-19 312,-1 0 0,-2 0-1,-1-1 1,0 0 0,-3 0 0,0-5-312,0 19 174,-1 11-121,1-1 0,-1 1 0,0-1 0,0 0 0,0 1-1,0-1 1,-1 0 0,1 1 0,-1-1 0,0 0 0,0 1 0,0 0 0,-1-1-1,1 1 1,-1 0 0,0-1 0,0 0-53,-4 38 262,10-18-519,0 0 1,1 0 0,1 0 0,0 0-1,2-1 1,-1 0 0,2-1 0,0 1-1,1-2 1,0 1 0,1-1 0,0-1-1,10 8 257,23 21-4553,-12-20-1864,-9-11-1350</inkml:trace>
  <inkml:trace contextRef="#ctx0" brushRef="#br1" timeOffset="149075.169">34890 6150 13229,'-3'-129'6197,"4"126"-6039,-1 1 0,0 0 0,0-1 0,1 1 0,-1-1 0,-1 1 0,1-1 0,0 1 0,-1-1 0,1 1 0,-1 0 0,1-1 0,-1 1 0,0 0 0,0 0 0,0-1 0,-1 1 0,1 0 0,0 0 0,-1 0 0,1 0 0,-1 1 0,0-1 0,0 0 0,0 1 0,0-1 0,0 1-1,0-1 1,0 1 0,0 0 0,0 0 0,0 0 0,-1 0 0,1 1 0,0-1 0,-1 0 0,1 1 0,-1 0 0,1-1 0,-1 1 0,1 0 0,-1 0 0,1 1 0,-2-1-158,-7 9 48,2 0 1,-1 1 0,1 0-1,1 1 1,0-1-1,0 2 1,1-1-1,1 1 1,0 0-1,0 0 1,-2 12-49,2-15-31,1 1 0,1 1 0,0-1 1,0 1-1,1 0 0,1-1 0,0 1 1,0 1-1,1-1 0,0 0 0,1 0 0,1 0 1,-1 0-1,2 0 0,0 0 0,0 0 1,1 0-1,0 0 0,0-1 0,2 1 1,-1-1-1,1 0 0,1 0 0,0-1 0,0 1 1,0-1-1,2-1 0,-1 1 0,1-1 1,0-1-1,0 0 0,1 0 0,0 0 0,6 3 31,3-5-115,0 0-1,0 0 0,0-2 0,1 0 0,-1-2 0,1 0 0,0 0 0,-1-2 1,1-1-1,-1 0 0,1-1 0,-1-1 0,0 0 0,0-2 0,-1 0 0,0-1 1,1-1 115,-3 1 181,0 0 0,0-2 0,-1 0 1,0 0-1,0-1 0,-1-1 1,-1 0-1,0-1 0,0 0 0,-1-1 1,-1 0-1,0-1 0,-1 0 1,0 0-1,-1-1 0,-1 0 0,0-1 1,-1 0-1,-1 0 0,0 0 1,-1 0-1,-1-1 0,-1 1 0,0-8-181,2 3 317,-2-1-1,0 0 0,-2-1 1,0 1-1,-1 0 0,-2 0 0,0 0 1,-1 1-1,-1-1 0,-1 1 1,-1 0-1,-2-3-316,8 23 12,1-1 1,-1 0-1,0 1 1,0-1-1,1 1 0,-1 0 1,0-1-1,0 1 1,0 0-1,-1-1 1,1 1-1,0 0 0,0 0 1,-1 0-1,1 0 1,0 0-1,-1 0 0,1 0 1,-1 1-1,1-1 1,-1 1-1,0-1 1,1 1-1,-1-1 0,1 1 1,-1 0-1,0 0 1,1-1-1,-1 1 0,0 1 1,1-1-1,-1 0 1,0 0-1,1 1 1,-1-1-1,0 0 0,1 1 1,-1 0-1,1-1 1,-1 1-1,1 0 0,-1 0-12,-42 55 40,40-36-45,0-1 1,1 1 0,1 0-1,0 0 1,2 0-1,0 0 1,2 0 0,0 0-1,1 0 1,1-1 0,1 1-1,1-1 1,0 0 0,1 0-1,1-1 1,9 14 4,72 111-1918,-10-66-7471,-62-68 3587,-2-4-3119</inkml:trace>
  <inkml:trace contextRef="#ctx0" brushRef="#br1" timeOffset="149359.535">35404 6104 15310,'0'0'2499,"0"0"-449,0 0-192,21-80-225,5 68-896,13-2-161,5 0 129,6 1-257,2 0-223,-2 3-97,1 0-32,-10 6-96,-9 1 0,-12 3-737,-20 3-1121,-18 8-1729,-14 4-3716</inkml:trace>
  <inkml:trace contextRef="#ctx0" brushRef="#br1" timeOffset="149658.113">31672 8039 19859,'0'0'2562,"0"0"-1857,0 0 480,27 103 449,-17-47-930,-5 4-480,-3 3-127,-2 0-33,0-6-64,0 2-417,5-9-1216,3-3-1122,0-8-1281,-4-6-3171</inkml:trace>
  <inkml:trace contextRef="#ctx0" brushRef="#br1" timeOffset="149943.305">31677 8401 8680,'-22'-117'5864,"1"17"-1077,5-1 1,-2-70-4788,17 168 79,1 0-1,-1 1 1,1-1 0,0 0 0,-1 0-1,1 1 1,1-1 0,-1 0 0,0 0 0,1 1-1,-1-1 1,1 0 0,0 1 0,0-1-1,0 1 1,0-1 0,0 1 0,0-1 0,1 1-1,0 0 1,-1 0 0,1-1 0,0 1-1,0 0 1,0 1 0,0-1 0,0 0-1,0 1 1,1-1 0,-1 1 0,0-1 0,1 1-1,-1 0 1,1 0 0,0 0 0,-1 1-1,1-1 1,0 1 0,-1-1 0,1 1 0,2 0-79,4-2 6,1 1 0,-1 1 0,1 0 0,0 0 0,-1 1 0,1 0 0,-1 0 0,0 1 0,1 1 0,-1-1 0,0 2 0,0-1 0,-1 1 0,1 0 0,-1 1 1,0 0-1,0 0 0,0 1 0,0 0 0,-1 0 0,0 1 0,-1 0 0,0 0 0,0 1 0,0 0 0,-1 0 0,0 0 0,0 0 0,-1 1 0,0 0 0,-1 0 0,0 0 1,0 0-1,-1 0 0,0 0 0,-1 1 0,0 4-6,-2-2-162,-1 0 0,0 0 1,-1 0-1,0 0 0,-1 0 1,-1-1-1,1 0 0,-2 1 0,0-2 1,0 1-1,-1-1 0,0 0 1,-1 0-1,0-1 0,0 0 1,-1 0-1,-6 4 162,-108 76-9225,104-79 3940</inkml:trace>
  <inkml:trace contextRef="#ctx0" brushRef="#br1" timeOffset="150572.625">32498 7846 17296,'0'-13'2232,"2"-39"-225,-2 50-1891,-1 1 1,1-1-1,-1 1 1,1-1-1,-1 1 1,1-1-1,-1 1 1,0 0-1,0 0 1,0-1-1,0 1 0,0 0 1,0 0-1,0 0 1,0 0-1,0 0 1,-1 0-1,1 0 1,0 0-1,-1 0 1,1 1-1,-1-1 0,1 1 1,0-1-1,-1 1 1,1-1-1,-1 1 1,0 0-1,1 0 1,-1 0-1,1-1 1,-1 2-1,1-1 0,-1 0 1,1 0-1,-1 0 1,1 1-1,-1-1 1,1 1-1,-1-1 1,1 1-1,-1 0 1,1-1-1,-2 2-116,3-2 6,-18 9 40,0 0 1,0 2-1,1 0 0,1 1 1,-1 0-1,2 1 0,0 1 0,1 1 1,0 0-1,1 1 0,1 0 0,0 1-46,1-2-4,-1 0-1,2 1 0,1 1 0,0-1 0,0 1 1,2 1-1,0 0 0,2 0 0,-3 11 5,6-22-42,1 1 1,0 0-1,0 0 0,0 0 0,1 0 0,1 0 1,-1-1-1,1 1 0,1 0 0,-1 0 0,1-1 1,0 1-1,1-1 0,0 1 0,0-1 0,1 0 1,0 0-1,0-1 0,0 1 0,1-1 0,0 0 1,1 0-1,-1 0 0,2 0 42,-1-1-96,0 1-1,0-1 0,1-1 1,-1 1-1,1-1 1,0 0-1,1-1 1,-1 1-1,0-2 0,1 1 1,0-1-1,0 0 1,0-1-1,0 1 1,0-2-1,0 1 1,0-1-1,0 0 0,0-1 1,0 0-1,0 0 1,0-1-1,0 0 1,-1 0-1,1-1 0,-1 0 1,1 0-1,-1 0 1,0-1-1,0-1 1,0 1-1,-1-1 1,0 0-1,4-4 97,3-11 251,-1-1-1,-1 0 1,-1-1-1,-1 0 1,-1-1-1,-1 0 1,-1 0-1,-1 0 1,-1-1-1,-1 0 1,-1 0-1,-1 1 1,-1-1-1,-1-6-250,1 27 19,1 0 0,-1-1 0,0 1-1,1 0 1,-2 0 0,1 0 0,0 0 0,0-1-1,-1 1 1,0 0 0,0 0 0,0 0-1,0 0 1,0 0 0,0 0 0,-1 1 0,0-1-1,1 0 1,-1 1 0,0-1 0,0 1 0,0-1-1,-1 1 1,1 0 0,0 0 0,-1 0-1,0 0-18,1 4 10,0 0 0,0-1-1,0 1 1,0 0-1,1 0 1,-1 0-1,1 0 1,-1 0-1,1 1 1,-1-1-1,1 0 1,0 1 0,0-1-1,0 1 1,1-1-1,-1 1 1,1-1-1,-1 1 1,1-1-1,0 1 1,0 0 0,0-1-1,0 1 1,0-1-1,1 1 1,-1 0-1,1 0-9,-1-2 4,0 16-86,2 1 0,0 0 0,1 0 1,1-1-1,0 1 0,2-1 0,0-1 0,0 1 0,2-1 0,0 0 1,1 0-1,0-1 0,2 0 0,-1-1 0,6 5 82,-10-15-173,-1 1 0,1 0 0,0-1 1,0 0-1,1-1 0,-1 1 0,1-1 0,0-1 0,0 1 0,-1-1 0,2 0 0,-1-1 0,0 1 0,0-2 0,0 1 0,1-1 0,-1 0 1,0 0-1,1-1 0,-1 0 0,0 0 0,0-1 0,0 0 0,0 0 0,0 0 0,0-1 0,3-2 173,4-2 32,0-1 0,0-1 0,0 0 0,-1-1-1,0-1 1,-1 1 0,-1-2 0,1 0 0,-2 0 0,0-1-1,8-13-31,-1-6 472,-2-2 0,-1 0 0,-1-1 0,-2 0-1,-2-1 1,-1 0 0,-2-1 0,0-13-472,-4 27 705,-2 14 434,2 23-597,-1 58-459,-3-58-72,1 0 0,0 0 0,2 0-1,-1 0 1,2 0 0,0-1 0,0 1 0,1 0 0,1-1-1,1 1 1,0-1 0,0 0 0,1-1 0,7 11-11,-9-19-12,1 0 0,-1 0 0,1-1 0,0 0 0,0 0 0,0 0 0,0-1 0,1 1 0,-1-1 0,1 0 0,-1-1 0,1 0 1,0 1-1,-1-2 0,1 1 0,0-1 0,0 0 0,0 0 0,0 0 0,-1-1 0,1 0 0,0 0 0,-1-1 0,1 1 0,-1-1 0,1-1 0,-1 1 0,0-1 0,0 0 0,0 0 0,0 0 0,0 0 1,-1-1-1,1 0 0,-1 0 0,0 0 0,0-1 0,-1 1 0,1-1 0,-1 0 0,0 0 0,1-4 12,9-14 83,-1 1-1,0-1 1,-2-1-1,-1 0 1,-2 0-1,0-1 1,-1 0-1,-1 0 1,-2-1-1,0 1 1,-2-1 0,-1 1-1,-1-5-82,-2-100 1714,-7 173-289,5 1-1412,2 0 0,2 1 0,2-1 0,2 0 0,2 0 1,2-1-1,5 15-13,-7-39-390,2 0 0,1 0 0,0-1 0,1 0 0,1 0 1,10 13 389,28 14-4689,-7-34-2116,-19-11 543</inkml:trace>
  <inkml:trace contextRef="#ctx0" brushRef="#br1" timeOffset="150822.974">33029 7734 17617,'0'0'1986,"0"0"-1186,0 0 97,82 2 160,-33-14-576,3-2-321,8-2-160,0-2 0,-2-1 0,-2 2-128,-12 1-993,-8-1-1794,-13 5-4901</inkml:trace>
  <inkml:trace contextRef="#ctx0" brushRef="#br1" timeOffset="151577.376">34076 7747 15278,'0'0'2568,"0"0"-571,0 0-38,0 0-347,0 0-539,0 0-454,0 0-266,-8 3-198,9-3-154,0 0 1,0 1 0,0-1 0,0 0-1,0 1 1,-1-1 0,1 1 0,0-1-1,0 1 1,0-1 0,-1 1 0,1 0-1,0-1 1,-1 1 0,1 0 0,-1 0-1,1-1 1,-1 1 0,1 0 0,-1 0-1,1 0 1,-1 0 0,0 0 0,1 0-1,-1-1 1,0 1 0,0 0 0,0 0-1,0 0 1,0 0 0,0 0 0,0 0-1,0 0 1,0 0 0,0 0 0,-1 0-1,1 0 1,0 0 0,-1 0 0,1-1-1,0 1 1,-1 0 0,1 0 0,-1 0-1,1 0 1,-1-1 0,0 1 0,1 0-1,-1-1 1,0 1 0,1 0 0,-1-1-1,0 1 1,0-1 0,0 1 0,0-1-1,1 0 1,-1 1 0,0-1 0,0 0-1,0 0 1,0 1 0,0-1 0,-1 0-2,7 3 24,-1 0 0,0 0 0,1 0 0,-1-1 0,1 0 0,0 0 0,-1 0 0,1 0 0,0-1 1,0 0-1,1 0 0,-1 0 0,0-1 0,0 1 0,0-1 0,0 0 0,1-1 0,-1 1 0,0-1 0,0 0 0,0-1 1,0 1-1,0-1 0,0 0 0,-1 0 0,1 0 0,0-1 0,-1 0 0,0 0 0,0 0 0,0 0 0,0-1 0,0 1 1,-1-1-1,1 0 0,-1 0 0,0 0 0,0-1 0,0 1 0,-1-1 0,0 1 0,0-1 0,1-3-24,-1 2 88,0 0 0,0-1 0,-1 1 0,1-1 0,-1 1 0,-1 0 0,0-1 0,0 1 0,0-1 0,0 1 0,-1-1-1,0 1 1,-1-1 0,1 1 0,-1 0 0,-1 0 0,1 0 0,-1 0 0,0 0 0,0 0 0,0 1 0,-1-1 0,0 1 0,0 0-1,-1 0 1,1 1 0,-1-1 0,0 1 0,0 0 0,0 0 0,-1 1 0,0 0 0,1 0 0,-6-2-88,3 3-14,0 1 0,0 0 0,1 0 0,-1 1-1,0 0 1,0 1 0,0 0 0,1 0 0,-1 0 0,0 1 0,1 0 0,-1 1 0,1 0 0,0 0 0,0 0 0,0 1 0,0 0 0,1 0-1,-1 1 1,1 0 0,0 0 0,1 0 0,-1 1 0,1 0 0,0 0 0,0 0 0,1 1 0,0-1 0,-1 4 14,-1 0-142,0 0 1,1 1-1,0 0 1,1 0-1,0 0 1,1 0-1,0 1 1,1-1-1,0 1 1,0 0-1,2 0 1,-1 0-1,2 0 1,-1-1-1,2 1 1,0 0 0,0 0-1,1-1 1,1 3 141,0-3-163,1 0 1,1-1 0,0 1 0,0-1-1,1 0 1,0-1 0,1 1 0,0-1 0,0-1-1,1 0 1,0 0 0,1-1 0,0 0 0,0 0-1,0-1 1,1 0 0,0-1 0,0-1-1,0 1 1,0-2 0,1 0 0,0 0 0,0-1-1,-1 0 1,1-1 0,0 0 0,0-1-1,0-1 1,0 0 0,0 0 0,10-3 162,-8-2 228,0-1 0,0 0-1,-1-1 1,0 0 0,-1-1 0,1-1 0,-2 0 0,1 0 0,-1-1 0,-1-1-1,0 1 1,-1-2 0,0 1 0,-1-1 0,0-1 0,-1 0-228,16-28 803,-1-1 1,-3-2-1,-1 0 1,7-34-804,-4-26 2316,-63 481-2433,61-404-134,17-104 313,-33 112-60,1 1 0,0-1 0,1 1-1,1 0 1,1 0 0,1 1 0,0-1 0,2 2-1,0-1 1,0 1 0,2 1 0,0 0 0,7-6-2,-14 18-94,0 0 1,0 0 0,0 0 0,1 1-1,-1 0 1,1 0 0,-1 0 0,1 1-1,0 0 1,0 0 0,0 0 0,0 1-1,1 0 1,-1 0 0,0 0 0,0 1-1,1 0 1,-1 0 0,0 1 0,3 0 93,-3 0-371,0 1 1,-1 0-1,1 0 1,-1 0-1,1 1 1,-1 0-1,0 0 1,0 0-1,0 1 1,0-1-1,0 1 1,-1 0-1,0 1 1,0-1 370,29 35-5908,-13-13-1317,-5-7-1861</inkml:trace>
  <inkml:trace contextRef="#ctx0" brushRef="#br1" timeOffset="152011.883">35270 7415 13164,'2'-14'3849,"0"-2"-2827,5-37 1133,-7 11 2233,0 43-4328,0-1 0,0 1 1,0 0-1,0 0 0,-1-1 0,1 1 1,0 0-1,0-1 0,-1 1 0,1 0 1,-1-1-1,1 1 0,-1 0 0,1-1 0,-1 1 1,1-1-1,-1 1 0,1-1 0,-1 1 1,0-1-1,1 1 0,-1-1 0,0 0 1,1 1-1,-1-1 0,0 0 0,0 0 1,1 1-1,-1-1 0,0 0 0,0 0 1,1 0-1,-1 0 0,0 0 0,0 0 0,1 0 1,-1 0-1,0 0 0,0-1 0,1 1 1,-1 0-1,0 0 0,0-1 0,1 1 1,-1 0-1,0-1 0,1 1 0,-1-1 1,0 1-1,1-1 0,-1 1 0,1-1 0,-1 1 1,1-1-1,-1 0 0,1 1 0,-1-1 1,1 1-1,0-1 0,-1 0 0,1 0 1,0 1-1,0-1 0,0 0 0,-1 0 1,1 1-1,0-2-60,-12 24 13,1 1 0,2 1 0,0-1 1,1 1-1,1 1 0,-1 12-13,3-17 1,-3 8-413,2 0 0,0 0 0,2 0 0,1 0 0,1 1 0,2 23 412,0-50-36,0-1 0,0 0-1,0 0 1,0 0 0,0 0-1,0 0 1,1 0 0,-1 0 0,0 0-1,1 0 1,-1 0 0,0 0-1,1 0 1,-1 0 0,1 0 0,0-1-1,-1 1 1,1 0 0,0 0-1,-1 0 1,1-1 0,0 1 0,0 0-1,0-1 1,-1 1 0,1-1-1,0 1 1,0-1 0,0 1 0,0-1-1,0 1 1,0-1 0,0 0-1,0 0 1,0 0 0,0 1 0,0-1-1,1 0 1,-1 0 0,0-1-1,0 1 1,0 0 0,0 0 0,0 0-1,0-1 1,0 1 0,0 0-1,0-1 1,0 1 0,0-1 0,0 1-1,-1-1 1,1 0 0,0 1-1,0-1 1,0 0 0,-1 0 0,1 1-1,0-1 1,-1 0 0,1 0-1,-1 0 1,1 0 0,-1 0 0,1 0-1,-1 0 1,0 0 0,1 0-1,-1 0 37,8-17 346,-2 0-1,0 0 0,0-1 0,-2 0 0,0 0 1,-2 0-1,0-3-345,10-53 1123,-9 58-964,1 0 1,0 0 0,1 1 0,1-1-1,0 1 1,1 1 0,1-1-1,1 1 1,0 0 0,1 1 0,0 0-1,2 0-159,-11 13 26,1-1 0,-1 0 0,1 1 0,0-1 0,0 1 0,0 0 0,0-1 0,0 1 0,0 0 0,0 0 0,0 1 0,0-1 0,0 0-1,0 1 1,1-1 0,-1 1 0,0-1 0,1 1 0,-1 0 0,0 0 0,1 0 0,-1 1 0,0-1 0,0 1 0,1-1 0,-1 1 0,0-1 0,0 1 0,0 0 0,0 0 0,0 0-1,0 0 1,0 1 0,0-1 0,0 1 0,0-1 0,-1 1 0,1-1 0,-1 1 0,1 0 0,-1 0 0,0 0 0,1 0 0,-1 0 0,0 0 0,0 0 0,0 0 0,-1 0 0,1 0-1,0 1-25,46 174 285,-43-149-282,2 0 0,0 0 1,2-1-1,1 0 0,1 0 1,3 3-4,-10-25-3,1 0 0,-1 0 0,1 0 0,0 0 0,0-1 1,0 1-1,0-1 0,1 0 0,0-1 0,0 1 0,0-1 0,0 0 0,1 0 1,-1-1-1,1 1 0,-1-1 0,1 0 0,0-1 0,0 0 0,0 1 0,0-2 1,0 1-1,0-1 0,0 0 0,0 0 0,0-1 0,0 1 0,0-1 0,0-1 1,0 1-1,-1-1 0,1 0 0,0 0 0,-1-1 0,0 0 0,1 0 0,-1 0 1,0 0-1,4-5 3,3 0 41,0-2 0,0 0 0,-1 0 1,-1-1-1,1 0 0,-2-1 0,0 0 1,0 0-1,-1-1 0,-1 0 0,0-1 1,0 0-1,-2 0 0,0 0 0,0-1 1,-1 1-1,-1-1 0,-1 0 0,0 0 1,-1 0-1,0 0 0,-1-4-41,0 16-26,-1 1 0,1-1 0,0 1-1,-1 0 1,1-1 0,-1 1 0,0 0 0,0-1-1,0 1 1,0 0 0,0 0 0,-1 0 0,1 0-1,-1 0 1,1 0 0,-1 0 0,0 0 0,1 1-1,-1-1 1,0 1 0,0-1 0,0 1 0,0 0-1,-1 0 1,1 0 0,0 0 0,0 0 0,-1 0-1,1 1 1,0-1 0,-1 1 0,1-1 0,-1 1-1,-1 0 27,-84 16-3091,-6 34-5307,51-22-768</inkml:trace>
  <inkml:trace contextRef="#ctx0" brushRef="#br1" timeOffset="152294.859">34226 8447 20884,'0'0'2562,"77"-43"-2049,-12 16-129,11-5 481,15-1-321,12-4-544,11 0 32,7 0-64,5 0 64,-2 5-96,-10 2-32,-19 11-640,-17 5-994,-27 8-1505,-21 6-2915,-21 5-7431</inkml:trace>
  <inkml:trace contextRef="#ctx0" brushRef="#br1" timeOffset="152559.886">34262 8683 18033,'0'0'6310,"74"40"-5445,2-53 448,23-10 0,16-4-448,15-7-769,16-3-32,4-6 128,3 0 65,3-3-97,-17 2-32,-14 2-32,-15 3-64,-28 8-32,-17 10-1473,-34 8-2147,-28 8-3234</inkml:trace>
  <inkml:trace contextRef="#ctx0" brushRef="#br2" timeOffset="155773.251">16767 2601 16592,'-5'-15'3171,"-17"-44"-1239,-15 17 2678,36 42-4549,0 0 0,0 0 0,0 0 0,0 0 0,0 0 0,0 0 0,1 0-1,-1 0 1,0 0 0,0 0 0,0 1 0,0-1 0,0 0 0,0 0 0,1 1-1,-1-1 1,0 1 0,0-1 0,1 1 0,-1-1 0,0 1 0,1 0 0,-1-1 0,0 1-1,1 0 1,-1-1 0,1 1 0,-1 0 0,1 0 0,-1 0 0,1-1 0,0 1-1,-1 0 1,1 0 0,0 0 0,0 0 0,0 0 0,0 0 0,-1-1 0,1 1 0,0 0-1,1 0 1,-1 0 0,0 0 0,0 0 0,0 0 0,0 0 0,1-1-61,1 33 41,2-1 0,2-1 0,0 1 0,2-1 0,2 0 0,1-1 1,1 0-1,7 13-41,-5-11 2,98 212-3544,-55-125-4298,-33-63 2795</inkml:trace>
  <inkml:trace contextRef="#ctx0" brushRef="#br2" timeOffset="156289.583">16629 3083 18417,'0'0'764,"0"0"-177,0 0 187,0 0-507,16-9-198,120-44 1,-91 46-73,1-2 0,-1-3 0,0-1 0,-1-2 0,-1-2 0,-1-2 0,0-2 1,-1-2-1,-2-1 0,0-2 0,13-14 3,-46 35 158,-1 0 1,0-1 0,0 0 0,-1 0-1,1-1 1,-1 1 0,-1-1-1,1 0 1,-1 0 0,0 0-1,-1 0 1,0-1 0,0 1 0,0-1-1,-1 1 1,0-1 0,-1 0-1,1 1 1,-2-1 0,1 0-1,-1 0 1,-1-6-159,1 11 99,0 0 0,0 0-1,-1 0 1,1 0 0,-1 0-1,1 0 1,-1 0 0,0 1-1,0-1 1,0 0 0,-1 1 0,1 0-1,0 0 1,-1 0 0,0 0-1,1 0 1,-1 0 0,0 0 0,0 1-1,0 0 1,0-1 0,0 1-1,0 0 1,0 1 0,-1-1 0,1 0-1,0 1 1,0 0 0,-1 0-1,1 0 1,0 0 0,-1 0 0,1 1-1,0-1 1,0 1 0,0 0-1,0 0 1,-1 0 0,1 1-1,0-1 1,1 1 0,-1-1 0,0 1-1,0 0 1,1 0 0,-1 0-1,1 0 1,0 1 0,-1-1 0,1 1-1,0-1 1,1 1 0,-2 1-99,-2 6 15,0 0 0,1 1 1,-1 0-1,2 0 1,0 0-1,0 0 0,1 1 1,0-1-1,1 1 0,1-1 1,0 1-1,0-1 1,1 1-1,0-1 0,1 1 1,1-1-1,0 0 0,0 0 1,1 0-1,0 0 1,1 0-1,5 8-15,1 0-376,0-1 0,1 1 1,1-2-1,1 0 0,0 0 0,1-2 0,1 0 1,0 0-1,2-1 0,-1-2 0,18 11 376,-26-18-414,1 0 1,0-1-1,0 0 0,0-1 0,0 0 1,0 0-1,1-1 0,-1-1 0,1 0 1,-1 0-1,1-1 0,0 0 1,-1-1-1,1 0 0,6-2 414,-10 2-51,-1-1 0,0 0 1,0 0-1,0-1 0,0 0 0,0 0 0,-1 0 1,1-1-1,-1 1 0,0-1 0,0-1 0,0 1 1,-1-1-1,1 1 0,-1-2 0,0 1 0,-1 0 0,1-1 1,-1 1-1,0-1 0,0 0 0,-1 0 0,0 0 1,0 0-1,0-1 0,-1 0 51,3-27 996,-1 0 0,-2 0-1,-2 0 1,-1-1 0,-1 1 0,-7-26-996,7 42 410,-14-99 3407,12 114-2590,3 19-1002,3 23-254,2 0 1,2 0-1,2 0 1,1 0-1,1-1 1,3-1-1,1 0 1,2 0-1,11 19 29,13-1-1835,-35-50 1422,0-1 0,0 0-1,1 0 1,-1-1 0,1 1-1,0-1 1,1 0 0,-1 0-1,0-1 1,1 0 0,-1 0-1,1 0 1,0 0 0,0-1-1,-1 0 1,1 0 0,0-1-1,0 1 1,0-1 0,0-1-1,0 1 1,0-1 0,0 0-1,2-1 414,25-13-3907,-7-3-1752</inkml:trace>
  <inkml:trace contextRef="#ctx0" brushRef="#br2" timeOffset="156557.182">17754 2284 10218,'0'0'3107,"0"0"-3075,0 0 224,0 0 128,0 0-384,0 0-448,0 0-1250,88 90-3074</inkml:trace>
  <inkml:trace contextRef="#ctx0" brushRef="#br2" timeOffset="156820.234">18499 2353 16752,'0'0'4868,"0"0"-1814,-13-11-598,-46-32-508,56 41-1906,0 1-1,0 0 0,0 0 1,0 0-1,0 0 1,0 0-1,0 1 0,-1-1 1,1 1-1,0 0 1,0 0-1,-1 0 1,1 1-1,0-1 0,0 1 1,-1 0-1,1 0 1,0 0-1,0 0 0,0 0 1,0 1-1,0-1 1,1 1-1,-3 1-41,-2 1 26,-11 5-15,0 2 1,1 0-1,1 0 0,0 2 1,1 0-1,0 1 1,1 0-1,0 1 0,1 1 1,1 0-1,1 0 0,0 1 1,1 1-1,1 0 1,-5 12-12,12-24-107,0 0 0,1 0 0,0-1 0,-1 1 0,2 0 0,-1 0 0,1 0 0,0 0 1,0 0-1,0 0 0,1 0 0,0 0 0,0 0 0,1 0 0,0 0 0,0-1 0,0 1 1,1-1-1,-1 1 0,1-1 0,0 0 0,1 0 0,-1 0 0,1-1 0,0 1 0,1-1 0,-1 0 1,1 0-1,-1 0 0,1-1 0,0 0 0,0 0 0,1 0 0,-1 0 0,1-1 0,-1 0 1,1 0-1,0 0 0,0-1 0,0 0 0,0 0 0,1 0 107,2 0-117,1-1 0,-1 0 1,0 0-1,0 0 0,0-1 0,1-1 0,-1 0 1,0 0-1,-1 0 0,1-1 0,0-1 0,-1 1 1,1-1-1,-1-1 0,0 0 0,-1 0 1,1 0-1,-1-1 0,0 0 0,0 0 0,-1-1 1,0 0-1,0 0 0,-1-1 0,0 1 0,0-1 1,0 0-1,-1-1 0,-1 1 0,1-1 0,-1 1 1,-1-1-1,2-7 117,-3-130 5728,14 162-4191,36 81-1205,-21-47-380,-3 1 0,-2 1 0,-3 1-1,-1 0 1,-3 2 0,-3 0 0,-2 2 0,6 51 48,-18-96-41,-1 0 0,0 0 0,-1 0 1,0 0-1,-1 0 0,0 0 0,-1 0 0,0-1 0,-1 1 1,0-1-1,-1 0 0,0 0 0,0 0 0,-2-1 0,1 0 0,-1 0 1,-1 0-1,1-1 0,-2 0 0,-2 2 41,-5 2-10,-1 0 1,-1-1-1,0 0 0,0-2 0,-1 0 1,0-1-1,-1-1 0,0-1 1,0 0-1,-1-2 0,0 0 0,0-2 1,0 0-1,0-1 0,0-1 0,0-2 1,-11 0 9,23-1-180,1 1 0,-1-1 0,1-1 0,0 0 1,0 0-1,0 0 0,0-1 0,0 0 0,1-1 1,0 0-1,-1 0 180,-34-49-6329,30 24-162</inkml:trace>
  <inkml:trace contextRef="#ctx0" brushRef="#br2" timeOffset="157290.905">17608 4075 20980,'0'0'1858,"0"0"-59,0 0 80,0 0-715,0 0-716,0 0-352,0 8-37,1 5-44,0 0 0,1 0 0,1-1 0,0 1-1,1-1 1,0 1 0,1-2 0,0 1 0,1 0 0,3 3-15,1 9-3,2 0 0,0-1 1,1-1-1,2 0 0,0-1 0,1-1 0,1 0 0,1-1 0,1-1 0,1-1 1,0-1-1,1 0 0,4 1 3,-19-14-14,0 0 1,0 0-1,0-1 0,0 0 1,0 0-1,0-1 0,0 1 1,1-1-1,-1-1 1,1 1-1,-1-1 0,1 0 1,-1-1-1,1 1 0,-1-1 1,0 0-1,1-1 1,-1 0-1,0 0 0,0 0 1,0-1-1,0 0 0,-1 0 1,1 0-1,-1-1 1,0 1-1,0-1 0,0-1 1,0 1-1,-1-1 0,1 0 1,-1 0-1,0 0 1,-1 0-1,1-1 0,-1 1 1,0-1-1,0-1 14,6-25 7,-1-1-1,-2 1 1,0-1 0,-3-1-1,-1 1 1,-1 0 0,-2-1-1,-3-21-6,3 36-237,-2-1-1,0 1 1,-1 0-1,0 0 1,-2 0-1,0 0 1,-1 1-1,-2 0 238,-12 1-6070,11 20 11</inkml:trace>
  <inkml:trace contextRef="#ctx0" brushRef="#br2" timeOffset="158069.942">18836 2350 14894,'-36'-182'7938,"37"182"-7896,-1 1-1,0-1 1,1 0-1,-1 0 1,1 0 0,-1 0-1,0 0 1,1 1-1,-1-1 1,1 0-1,-1 0 1,1 0-1,-1 0 1,0 0 0,1 0-1,-1 0 1,1-1-1,-1 1 1,1 0-1,-1 0 1,0 0-1,1 0 1,-1 0 0,1-1-1,-1 1 1,0 0-1,1 0 1,-1-1-1,0 1 1,1 0-1,-1 0 1,0-1 0,1 1-1,-1-1 1,0 1-1,0 0 1,1-1-1,-1 1 1,0 0-1,0-1 1,0 1 0,0-1-1,1 1 1,-1-1-1,0 1 1,0 0-1,0-1 1,0 1-1,0-1 1,0 1-1,0-1 1,0 1 0,0 0-1,-1-1 1,1 1-1,0-1 1,0 1-1,0-1 1,0 1-1,-1 0 1,1-1-42,23 33 279,87 256-205,-23-131-2124,-87-156 2038,1 0-1,0 1 1,0-1-1,-1 0 0,1 0 1,0 0-1,0 1 1,0-1-1,0 0 0,1 0 1,-1 0-1,0-1 1,0 1-1,0 0 0,1 0 1,-1-1-1,1 1 1,-1-1-1,0 1 0,1-1 1,-1 1-1,1-1 1,-1 0-1,1 0 0,-1 0 1,1 0-1,-1 0 1,1 0-1,-1 0 0,1 0 1,-1-1-1,1 1 1,-1 0-1,0-1 0,1 1 1,-1-1-1,1 0 1,-1 0-1,0 1 0,0-1 1,1 0-1,-1 0 1,0 0-1,0 0 0,0 0 1,0 0-1,0-1 1,0 1-1,-1 0 0,1 0 1,0-1-1,0 1 1,-1 0-1,1-1 0,-1 1 1,1-1-1,-1 1 1,0-1-1,0 1 0,1-1 1,-1 0 12,10-108 798,10-28 1308,-18 134-2076,0 0 0,1 0 0,0 1 0,-1-1 1,1 1-1,0 0 0,1 0 0,-1 0 0,1 0 0,-1 0 1,1 1-1,0 0 0,0-1 0,0 1 0,0 1 0,0-1 1,0 1-1,1-1 0,-1 1 0,0 0 0,1 1 0,-1-1 1,1 1-1,-1 0 0,1 0 0,-1 0 0,1 1 0,-1 0 1,0-1-1,1 2 0,-1-1 0,0 0 0,0 1 0,1 0 1,-1 0-1,-1 0 0,1 0 0,0 1 0,0-1 1,-1 1-1,0 0 0,1 0 0,1 4-30,37 24 15,-32-22-13,-1 0 0,1-1 0,0-1 0,0 1 0,1-2 0,0 1 0,0-2 1,1 1-1,0-2 0,0 1 0,0-2 0,0 0 0,0 0 0,1-1 0,0 0 0,0-1-2,-9-2-19,0 0 1,0 0-1,1 0 1,-1 0-1,0-1 0,0 1 1,0-1-1,-1 0 0,1-1 1,0 1-1,-1 0 1,1-1-1,-1 0 0,0 0 1,0 0-1,0 0 0,0-1 1,0 1-1,-1-1 1,0 1-1,1-1 0,-2 0 1,1 0-1,0 0 0,-1 0 1,1 0-1,-1 0 1,0-1-1,-1 1 0,1 0 1,-1 0-1,0-1 0,0 1 1,0 0-1,0-1 1,-1 1-1,0 0 0,0-1 1,0 1-1,0 0 0,-1 0 1,1 0-1,-1 0 1,0 0-1,-2-2 19,1 4-425,0 0 1,0 0-1,0 0 0,0 0 1,-1 0-1,1 0 0,-1 1 1,1 0-1,-1 0 0,0 0 1,1 0-1,-1 0 0,0 1 1,0-1-1,0 1 0,1 0 1,-1 1-1,0-1 0,0 0 1,-1 1 424,-25 8-8211</inkml:trace>
  <inkml:trace contextRef="#ctx0" brushRef="#br2" timeOffset="158914.813">18934 3924 19282,'0'0'2114,"-14"-10"-555,-46-30 133,57 39-1627,1 0-1,0 0 0,0 0 0,-1 1 1,1-1-1,-1 1 0,1 0 0,-1-1 0,1 1 1,0 0-1,-1 0 0,1 1 0,-1-1 1,1 0-1,-1 1 0,1-1 0,0 1 1,-1 0-1,1 0 0,0 0 0,0 0 1,0 0-1,0 1 0,0-1 0,0 1 1,0-1-1,0 1 0,0 0 0,1-1 1,-1 1-1,0 1-64,-4 2 48,-12 15-150,1 0 0,1 1 0,1 1 0,0 0 0,2 1 0,1 1 0,1 0 0,0 0 0,2 1 0,-4 21 102,7-27-513,1 1 0,1 0 0,0 0 0,2 0 0,0 0-1,2 1 1,0-1 0,3 18 513,-3-31-193,1 0 0,0-1 0,1 1 0,0-1 0,0 0-1,0 1 1,1-1 0,0 0 0,0 0 0,0-1 0,1 1-1,0-1 1,0 0 0,0 0 0,1 0 0,-1 0 0,1-1 0,1 1-1,-1-1 1,0-1 0,1 1 0,0-1 0,0 0 0,0 0-1,0-1 1,0 0 0,1 0 0,5 1 193,-4-1 72,1-1 0,-1 0 0,1 0 0,-1-1-1,1 0 1,-1 0 0,1-1 0,0-1 0,-1 1 0,0-1 0,1-1 0,-1 1 0,0-1 0,0-1-1,-1 0 1,1 0 0,-1 0 0,0-1 0,0 0 0,0 0 0,0-1 0,-1 0 0,0 0 0,0 0 0,-1-1-1,0 0 1,0 0 0,-1 0 0,1-1 0,-2 1 0,1-1 0,0-2-72,1-10 806,0-2 0,-1 1 0,-1-1 0,0 1 0,-2-1 0,-1 0 0,-1 0 0,-1-4-806,1 9 438,0-9 34,-1 1 0,-2 0 0,0 0-1,-2 0 1,-1 1 0,-1-1 0,-1 1 0,-2-2-472,-7 3 208,14 39-208,7-6-6,-1 1 0,1-1 0,1 1 0,0-1 0,1 0 0,-1 0 0,2-1 0,0 1 0,0-1 0,0 0 0,1-1 0,1 0 0,5 5 6,2 6-45,99 91-2117,-27-53-2547,-83-54 4164,1-1-1,-1 1 0,0-1 0,1-1 0,-1 1 0,1-1 1,0 1-1,-1-1 0,1 0 0,0-1 0,0 1 0,0-1 0,-1 0 1,1-1-1,0 1 0,0-1 0,0 1 0,-1-2 0,1 1 0,0 0 1,-1-1-1,0 0 0,1 0 0,-1 0 0,0-1 0,0 1 1,0-1-1,0 0 0,0 0 0,-1 0 0,1-1 0,-1 1 0,0-1 1,0 0-1,0 0 0,-1 0 0,1 0 0,-1 0 0,0-1 0,1-3 546,3-13 1522,-1-1-1,-1 1 1,-1-1-1,-1 1 1,-1-1-1,-1 0 1,0 0-1,-2 0 0,-3-13-1521,-36-205 9535,30 219-5953,9 54-2611,0 2-939,3 0-1,0-1 1,2 1-1,2 0 0,1-1 1,2 0-1,1 0 0,4 6-31,-5-20-52,-6-13-56,0-1 0,0 1 0,1-1-1,0 0 1,0 0 0,0 0 0,1-1 0,0 1-1,0-1 1,1 0 0,-1 0 0,5 3 108,-9-8-34,1 1 0,0-1 1,0 1-1,0-1 1,0 0-1,0 1 0,0-1 1,0 0-1,0 0 1,0 0-1,0 0 0,0 0 1,-1 0-1,1 0 1,0 0-1,0 0 0,0 0 1,0-1-1,0 1 1,0 0-1,0-1 0,0 1 1,0 0-1,-1-1 0,1 1 1,0-1-1,0 0 1,-1 1-1,1-1 0,0 1 1,0-1-1,-1 0 1,1 0-1,-1 1 0,1-1 1,-1 0-1,1 0 1,-1 0-1,1 0 0,-1 0 1,0 1-1,0-1 0,1 0 1,-1 0-1,0 0 1,0-1 33,9-46 88,-37-177 1183,26 218-1247,0-1 0,0 1 0,1 0 1,0-1-1,0 1 0,1-1 0,0 1 0,0-1 1,1 0-1,0 1 0,0 0 0,1-1 0,0 1 1,0 0-1,0 0 0,1 0 0,0 0 0,1 0 0,-1 1 1,1-1-1,1 1 0,-1 0 0,1 0 0,0 1 1,0-1-1,1 1 0,0 0 0,0 1 0,0-1 1,0 1-1,1 0 0,2 0-24,-2 2-35,1 0 1,0 0-1,-1 1 0,1 1 1,0-1-1,0 1 1,-1 0-1,1 1 0,0 0 1,0 0-1,-1 1 0,1 0 1,-1 0-1,0 1 1,3 1 34,28 15-2801,-2 4-3638,-16-9-4328</inkml:trace>
  <inkml:trace contextRef="#ctx0" brushRef="#br2" timeOffset="159445.563">20081 2656 11979,'0'0'4148,"0"0"-1329,0 0-294,0 0-262,-2-19-917,1 10-1241,-1 2-58,1 0 1,1 1-1,-1-1 1,1 0 0,0 0-1,1 0 1,-1 0-1,1 1 1,1-1 0,-1 0-1,1 0 1,1 1 0,-1 0-1,1-1 1,0 1-1,0 0 1,1 0 0,0 1-1,0-1 1,4-4-48,82-74 194,2 3 1,88-56-195,10-8-5,-59 36-748,-162 120 444,0 5 86,-29 12-2445,21-15-3041,23-11-580</inkml:trace>
  <inkml:trace contextRef="#ctx0" brushRef="#br2" timeOffset="159996.455">21191 1415 12684,'0'0'5648,"0"0"-3422,0 0-827,5-14-27,-2 2-1176,-2 7-174,0 0 1,0 0 0,1 0-1,-1 0 1,1 1 0,0-1-1,1 1 1,-1 0-1,1-1 1,0 1 0,0 0-1,0 0 1,0 1-1,1-1 1,-1 1 0,1-1-1,0 1 1,4-2-23,297-156 59,-282 140 266,-22 20-286,-1 1 0,0 0 0,0-1 0,1 1 0,-1-1 0,0 1-1,0 0 1,0-1 0,0 1 0,1-1 0,-1 1 0,0-1-1,0 1 1,0-1 0,0 1 0,0 0 0,0-1 0,0 1 0,0-1-1,-1 1 1,1-1 0,0 1 0,0-1 0,0 1 0,0 0-1,0-1 1,-1 1 0,1-1 0,0 1 0,0 0 0,-1-1 0,1 1-1,0 0 1,-1-1 0,1 1 0,0 0 0,-1 0 0,1-1-1,-1 1 1,1 0 0,0 0 0,-1-1 0,1 1 0,-1 0-1,1 0 1,-1 0 0,1 0 0,0 0 0,-1 0 0,1 0 0,-1 0-1,1 0 1,-1 0 0,1 0 0,-1 0 0,1 0 0,0 0-1,-1 0 1,1 0 0,-1 1 0,1-1 0,-1 0 0,1 0 0,0 0-1,-1 1-38,0-1 33,-1 1-1,1 0 1,0 0-1,0 0 1,-1 1-1,1-1 1,0 0-1,0 0 1,0 1-1,0-1 1,0 0-1,1 1 1,-1-1-1,0 1 1,1-1-1,-1 1 1,1-1-1,-1 1 1,1-1-1,0 1 0,0 0 1,-1-1-1,1 1 1,0 0-1,0-1 1,1 1-1,-1-1 1,0 1-1,1 0 1,-1 0-33,0 6 56,2 54 26,3 0 0,2-1 0,3 1 1,3-2-1,4 5-82,35 82-1642,-7-55-5679,-30-63 973</inkml:trace>
  <inkml:trace contextRef="#ctx0" brushRef="#br2" timeOffset="160291.418">21936 1354 17296,'0'0'2755,"-3"-13"-43,-7-37 107,20 116 501,1-29-3864,2 0 1,2-2-1,1 0 1,2 0-1,1-2 0,7 8 544,-7-10-2635,-10-8-1963,-9-22 3343,-9-15 946,-4-3 1210,1-1 0,1 0 0,1-1 1,1 0-1,0 0 0,1-1 0,2-1 1,0 1-1,1-1-901,-2-121 1498,9 135-1527,-1-1 1,1 0-1,0 0 1,0 1-1,1-1 1,0 1-1,1-1 1,-1 1-1,2 1 1,-1-1-1,1 0 1,-1 1-1,2 0 1,-1 0-1,1 0 1,0 1-1,0 0 1,0 0-1,1 1 1,0-1-1,0 1 0,0 1 1,3-2 28,52-14-2889,4 13-3282,-29 6-1468</inkml:trace>
  <inkml:trace contextRef="#ctx0" brushRef="#br2" timeOffset="161150.421">22621 1174 5381,'0'0'11745,"0"0"-8019,0 0-2050,0 0 107,0 0-699,0 0-732,7-1-283,6 5-86,0-2-1,1 0 0,-1 0 1,1-1-1,-1-1 0,1-1 1,-1 1-1,1-2 0,-1 0 1,1-1-1,-1 0 0,0-1 1,0 0-1,-1-1 0,1-1 0,9-6 18,-17 10 14,0-1 0,0 0 0,0-1 0,-1 1 0,0-1-1,0 0 1,0 0 0,0 0 0,0 0 0,-1-1 0,0 0-1,0 1 1,0-1 0,-1 0 0,1-1 0,-1 1 0,0 0-1,-1-1 1,1 1 0,-1-1 0,0 1 0,-1-1-14,1-6 389,-2 0 0,1 1 0,-1-1 1,-1 1-1,0-1 0,-1 1 0,0 0 0,-1 0 1,0 0-1,-2-3-389,4 10 57,0 1 0,0-1 0,0 1 0,0 0 0,-1 0 0,0 0 0,1 0 0,-1 0 0,0 0 0,0 1 0,-1-1 0,1 1 0,0 0 0,-1 0 0,0 0 0,1 1 0,-1-1 0,0 1 0,0 0 0,1 0 0,-1 0 0,0 0 0,0 1 0,0 0 0,0 0 0,0 0 0,0 0-1,0 0 1,0 1 0,0 0 0,-3 0-57,-6 5 0,1 0-1,0 0 0,0 1 1,0 1-1,1-1 0,0 2 0,1 0 1,0 0-1,0 1 0,1 0 1,0 1-1,1 0 0,0 0 1,1 1-1,-1 1 1,2-5-110,0 0 0,0 1 1,1 0-1,0 0 0,0 0 1,1 1-1,0-1 0,1 1 1,0 0-1,1 0 0,0 1 0,0-1 1,1 0-1,1 0 0,-1 1 1,2-1-1,0 1 0,0-1 1,0 0-1,1 0 0,1 0 0,0 0 1,0 0-1,1 0 0,0-1 1,1 1-1,0-1 0,0-1 1,1 1-1,0-1 0,7 7 110,-2-7-489,0 0-1,1-1 1,-1 0-1,2-1 0,-1 0 1,1-1-1,0-1 1,0 0-1,0 0 1,0-2-1,1 1 1,-1-2-1,1 0 0,12 0 490,115-22-9075,-83 1 2300</inkml:trace>
  <inkml:trace contextRef="#ctx0" brushRef="#br2" timeOffset="161437.672">23281 980 8712,'1'-18'3540,"3"-65"346,-2 10 1527,-15-36 3219,6 134-6902,2 115-1447,5-113-263,1-1 1,2 1-1,0-1 1,2 0-1,0 0 1,9 22-21,-2-14-97,20 90-3378,-36-135 395,-15-57 3304,14 38 4,1-1 1,2 1-1,1-1 0,2 1 0,0-1 0,2 1 1,2-1-1,2-6-228,-5 31-12,-1 0 1,1 1 0,1-1-1,-1 0 1,1 1-1,0 0 1,0-1 0,1 1-1,-1 0 1,1 1-1,0-1 1,1 1-1,-1-1 1,1 1 0,0 1-1,0-1 1,0 1-1,0 0 1,1 0 0,-1 0-1,1 1 1,0 0-1,-1 0 1,1 0-1,0 1 1,0-1 0,0 2-1,1-1 1,-1 1-1,0 0 1,0 0 0,2 0 11,67 27-5635,-52-11-1199,-3-6-5455</inkml:trace>
  <inkml:trace contextRef="#ctx0" brushRef="#br2" timeOffset="161748.639">23715 741 18385,'0'0'3881,"-1"-13"-592,-2-64 1772,19 95-4063,93 241-2157,-85-198-2016,-13-19-2575,-43-140 9209,27 56-2511,2 1-1,2 0 1,2-1-1,4-20-947,28-35 479,-32 94-576,1 1 0,-1 0-1,1 0 1,0 0 0,0 0-1,0 0 1,0 0 0,0 1 0,0-1-1,1 1 1,-1-1 0,1 1 0,-1 0-1,1 0 1,-1 0 0,1 0 0,-1 0-1,1 1 1,0-1 0,0 1-1,-1 0 1,1 0 0,0 0 0,0 0-1,-1 0 1,1 0 0,0 1 0,-1-1-1,1 1 1,0 0 0,-1 0 0,1 0-1,-1 0 1,1 0 0,0 1 97,18 12-4185,-1 3-1821</inkml:trace>
  <inkml:trace contextRef="#ctx0" brushRef="#br2" timeOffset="162094.759">24339 532 17392,'0'0'5707,"0"0"-3240,0 0-1037,0 0-175,0 0-476,0 0-464,-13 5-203,9-3-107,-1 0 0,1-1 0,0 1 1,0 0-1,-1 0 1,1 0-1,1 0 0,-1 1 1,0 0-1,0 0 0,1 0 1,0 0-1,0 1 1,0-1-1,0 1 0,0-1 1,1 1-1,-1 0 0,1 0 1,0 0-1,0 1 1,1-1-1,-2 4-5,-1 6-83,0 0 1,0-1-1,1 2 1,1-1-1,1 0 1,0 0-1,1 1 1,0-1-1,1 0 1,0 0-1,2 1 1,-1-1-1,2 0 0,0-1 1,0 1-1,2-1 1,-1 0-1,2 0 1,0 0-1,0-1 1,1 0-1,1-1 1,0 1-1,0-2 1,1 1-1,2 0 83,-6-7-184,1-1 0,-1 0 0,1 0 0,0 0-1,-1-1 1,1 0 0,0 0 0,1-1 0,-1 0 0,0 0 0,0-1 0,0 0 0,1 0 0,-1-1 0,0 0-1,0 0 1,0 0 0,0-1 0,0 0 0,0-1 0,0 1 0,-1-1 0,1-1 0,-1 1 0,0-1 0,0 0-1,0 0 1,-1-1 0,1 0 0,-1 0 184,6-5 339,0 0 1,-1-1-1,-1 0 0,0 0 0,0-1 0,-1 0 1,-1-1-1,0 1 0,-1-2 0,0 1 0,-1 0 1,0-1-1,-1 0 0,1-12-339,-3 17 135,0 0 0,0 0 0,-1 0 0,-1-1 0,1 1 0,-1 0 0,-1 0 0,0 0 0,0-1 0,-1 1 0,0 0 0,-1 1 0,0-1 0,0 0 0,-1 1 0,0 0 0,0-1 0,-1 2 0,0-1 0,0 0 0,-1 1 0,0 0 0,0 1 0,-1-1-1,0 1 1,0 0 0,0 1 0,-1 0 0,0 0 0,0 0 0,0 1 0,-1 0 0,1 1 0,-1 0 0,0 0-135,0 2-45,0 1 0,0 0 0,0 0 0,0 0 0,0 1 0,0 1 0,0 0 0,0 0 0,0 0 0,0 1 0,1 1 0,0-1 0,-1 1 0,1 1 0,1-1 0,-8 7 45,10-7-420,1 0 0,0 0 0,0 0 0,0 1-1,0-1 1,1 1 0,0 0 0,0 0 0,0 0-1,1 1 1,-1-1 0,1 1 0,1-1 0,-1 1-1,1 0 1,0 0 0,0 3 420,1 30-6593,7-2-4473</inkml:trace>
  <inkml:trace contextRef="#ctx0" brushRef="#br2" timeOffset="162389.489">24901 634 22966,'2'-14'2930,"14"-60"508,5 121-2551,48 185-925,-46-143-3240,-17-118 2446,-7-10 1905,0 24-885,0 0 1,0 0-1,2 0 0,0-1 0,0 1 0,1 0 1,1 0-1,1 0 0,0 1 0,1-1 1,1 1-1,0 0 0,0 0 0,2 1 1,0-1-189,-2 7-19,-1 0 1,1 1-1,0 0 0,1 0 1,-1 1-1,1 0 1,0 0-1,1 1 0,-1-1 1,1 2-1,0-1 1,0 1-1,0 0 0,0 1 1,8-2 18,80 2-7857,-68 9-140</inkml:trace>
  <inkml:trace contextRef="#ctx0" brushRef="#br2" timeOffset="162987.645">23109 2259 17777,'0'0'5237,"0"0"-2563,0 0-864,0 0-134,0 0-619,1-13-566,0 4-427,-2 5-48,1 1 1,0-1-1,1 0 1,-1 1-1,1-1 1,-1 1-1,1-1 1,0 1-1,0-1 1,1 1-1,-1 0 1,1-1-1,-1 1 1,1 0-1,0 0 1,1 0-1,-1 0 1,0 1-1,1-1 1,-1 0-1,1 1 1,0 0-1,0 0 1,2-2-17,3 0 7,0-1 0,0 2 1,1-1-1,-1 1 1,1 0-1,0 1 0,0-1 1,0 2-1,0 0 1,1 0-1,-1 0 0,0 1 1,0 1-1,1-1 1,-1 2-1,0-1 1,0 1-1,3 1-7,-9-1-7,-1 1 0,1-1-1,-1 0 1,1 1 0,-1 0 0,0-1 0,0 1 0,0 0 0,0 0-1,0 0 1,-1 0 0,0 0 0,1 1 0,-1-1 0,0 0-1,-1 1 1,1-1 0,-1 1 0,1-1 0,-1 1 0,0-1-1,0 1 1,0-1 0,-1 1 0,0 2 7,-26 86-125,-20 11 93,47-102-2,0 0 0,0-1 0,-1 1 0,1 0 0,0-1 0,0 1 0,0-1 0,0 1 0,0 0 0,0-1 0,1 1 0,-1 0 0,0-1 0,0 1 0,0-1 0,1 1 0,-1 0 0,0-1 0,0 1 0,1-1 0,-1 1 1,1-1-1,-1 1 0,0-1 0,1 1 0,-1-1 0,1 1 0,-1-1 0,1 0 0,-1 1 0,1-1 0,-1 0 0,1 1 0,0-1 0,-1 0 0,1 0 0,-1 0 0,1 0 0,0 1 0,-1-1 0,1 0 0,0 0 0,-1 0 0,1 0 0,0 0 0,-1 0 1,1-1-1,-1 1 0,1 0 0,0 0 0,-1 0 0,1-1 0,-1 1 0,1 0 0,0 0 0,-1-1 0,1 1 34,44-18-2148,-40 15 1785,134-73-9609,-92 44 3213</inkml:trace>
  <inkml:trace contextRef="#ctx0" brushRef="#br2" timeOffset="163238.738">23923 1764 16496,'0'0'6315,"0"0"-3011,0 0-725,0 0-647,0 0-869,0 0-647,0 0-202,0 0-28,-8 17-31,-23 58-64,30-70-90,0-1 0,1 0 0,0 0 0,0 0-1,0 0 1,0 1 0,1-1 0,0 0 0,0 0 0,0 0 0,0 0 0,0 0-1,1 0 1,0-1 0,0 1 0,0 0 0,0-1 0,0 1 0,3 2-1,1 3-1,2 1-10,-1 1-1,2-1 1,-1-1 0,2 0-1,-1 0 1,1-1-1,0 0 1,1 0 0,-1-1-1,2-1 1,-1 0 0,1 0-1,0-1 1,0-1 0,0 0-1,0-1 1,1 0-1,0 0 1,0-2 0,-1 0-1,1 0 1,0-1 0,0 0-1,0-1 1,0-1 0,-1 0-1,1-1 1,0 0-1,-1-1 1,0-1 0,9-4 11,-4 3 15,-1-1 1,0-1 0,-1-1 0,0 0-1,0-1 1,-1-1 0,0 0 0,-1-1 0,0 0-1,-1-1 1,0-1 0,-1 0 0,0 0-1,-2-1 1,0 0 0,0-1 0,-1 0-1,-1 0 1,-1-1 0,0 0 0,0-8-16,-5 20 0,0 0 1,-1 0-1,0 0 1,0 0 0,-1 0-1,1 0 1,-1 0-1,0-1 1,0 2 0,-1-1-1,0 0 1,1 0-1,-2 0 1,1 1 0,0-1-1,-1 1 1,0 0-1,0-1 1,0 2 0,-1-1-1,1 0 1,-1 0-1,0 1 1,0 0-1,0 0 1,-1 0 0,1 1-1,-1-1 1,1 1-1,-1 0 1,0 0 0,0 0-1,0 1 1,0 0-1,0 0 1,-4 0-1,-11 0-426,-1 1 1,1 0-1,-1 2 1,1 1-1,-1 0 0,1 1 1,0 2-1,1 0 0,-1 1 1,1 0-1,-15 10 426,-69 29-6849</inkml:trace>
  <inkml:trace contextRef="#ctx0" brushRef="#br2" timeOffset="163962.646">20714 4237 11531,'0'0'5947,"0"0"-3572,0 0-127,0 0 282,0 0-709,0 0-722,0 0-314,3-11-384,-2 9-396,-1-1 1,0 1 0,0 0 0,0-1 0,1 1 0,-1-1 0,1 1 0,0 0 0,0-1-1,0 1 1,0 0 0,0 0 0,0 0 0,1-1 0,-1 1 0,1 1 0,-1-1-1,1 0 1,0 0 0,-1 1 0,1-1 0,0 1 0,0-1 0,1 1 0,-1 0 0,0 0-1,0 0 1,0 0 0,1 0 0,-1 0 0,1 1 0,-1-1 0,0 1 0,1-1 0,-1 1-1,1 0 1,-1 0 0,1 0 0,1 1-6,107 4 65,-13 1-345,1-4 1,0-4-1,34-9 280,-125 10-81,62-14-363,-69 14 429,1 1 0,-1-1 0,1 1 0,0-1 0,-1 0 0,0 1 0,1-1 0,-1 0 0,1 0 0,-1 0 0,0 0 0,0 0 0,0 0 0,1-1 0,-1 1 0,0 0 0,0 0 0,-1-1 0,1 1 0,0-1 0,0 1 0,-1-1 0,1 1 0,-1-1 0,1 1 0,-1-1 1,0 0-1,1 1 0,-1-1 0,0 0 0,0 1 0,0-1 0,0 1 0,-1-1 0,1 0 0,0 1 0,-1-1 0,1 0 15,-34-61-40,-8-35 1985,68 132-460,-19-9-1510,-1 1 0,-1 0 0,-1 0 1,-2 0-1,-1 1 0,0-1 0,-2 0 1,-1 1-1,-2-1 0,0 0 1,-1 0-1,-2 0 25,0 10-446,-10 60-6814,10-61-1100</inkml:trace>
  <inkml:trace contextRef="#ctx0" brushRef="#br2" timeOffset="164453.937">22297 3824 5285,'0'0'11542,"-10"-14"-7891,-32-41-1820,28 19 1567,48 19-2824,-24 14-537,14-3-46,22-4 1,0-3 0,-1-1 1,-1-3-1,0-1 0,39-23 8,-80 40 94,0-1 0,-1 1 0,1-1 0,0 1 0,-1-1 0,1 0 0,-1 0 0,1 0 0,-1 0 0,0 0 0,0-1 0,0 1 0,0-1 0,-1 1 0,1-1 0,0 0 0,-1 0 0,0 1 0,0-1 0,0 0 0,0 0 0,0 0 0,-1 0 0,1-1 0,-1 1 0,0 0 0,0 0 0,0-2-94,0 5 33,0-1 0,-1 1 1,1-1-1,0 0 0,-1 1 0,1-1 1,0 1-1,-1-1 0,1 1 0,-1 0 0,1-1 1,-1 1-1,1-1 0,-1 1 0,1 0 1,-1-1-1,0 1 0,1 0 0,-1 0 1,1-1-1,-1 1 0,0 0 0,1 0 0,-1 0 1,0 0-1,1 0 0,-1 0 0,1 0 1,-1 0-1,0 0 0,1 0 0,-1 0 0,0 0 1,1 0-1,-1 1 0,1-1 0,-1 0 1,0 0-1,1 1 0,-1-1 0,1 0 0,-1 1 1,1-1-1,-1 1 0,1-1 0,-1 0 1,1 1-1,-1-1 0,1 1 0,0-1 1,-1 1-1,1 0 0,0-1 0,0 1 0,-1-1 1,1 1-1,0 0 0,0-1 0,0 1 1,0 0-1,-1-1 0,1 1 0,0-1 0,0 1 1,0 0-1,1-1 0,-1 1-33,-2 45-124,2 0 1,3 0-1,1 0 0,2-1 0,2 1 1,3-2-1,1 1 0,2-1 0,2-1 1,2-1-1,20 35 124,-17-29-1272,24 54-2923,-10-39-2723,-14-34-1079</inkml:trace>
  <inkml:trace contextRef="#ctx0" brushRef="#br2" timeOffset="165054.502">23087 3711 11755,'0'0'4447,"0"0"-2194,0 0-91,0 0-251,0 0-987,0 0-577,0 0-91,7 15-21,37 104-54,-43-112-176,0 1 1,1-1-1,0 0 1,0 0-1,1 0 0,0 0 1,0 0-1,0-1 0,1 1 1,0-1-1,0 0 0,1 0 1,-1-1-1,1 1 0,1-1 1,-1 0-1,1 0 0,0-1 1,0 0-1,0 0 0,1 0 1,-1-1-1,1 1 0,0-2 1,0 1-1,0-1 0,0 0 1,0 0-1,0-1 0,1 0 1,6 0-6,-10-2 12,0 0 0,-1 0 0,1-1 0,-1 1 0,1-1 0,-1 1 0,0-1 0,0 0 0,0 0 0,0-1 0,0 1 0,0-1 0,0 1 0,-1-1 0,0 0 0,1 0 0,-1 0 0,0 0 0,0-1 0,-1 1 0,1 0 0,-1-1 0,1 1 0,-1-1 0,0 0 0,-1 1 0,1-1-12,6-104 2521,-9 85-2129,-1 0 0,-1-1 0,-1 2 0,-1-1 0,-1 0 0,0 1 1,-2 1-1,-1-1 0,-2-2-392,10 20 3,0 0 1,0 0-1,-1 0 1,1 1-1,-1-1 1,0 0 0,0 1-1,0 0 1,-1 0-1,1 0 1,-1 0-1,1 0 1,-1 1-1,0-1 1,0 1 0,0 0-1,0 0 1,-1 1-1,1-1 1,-1 1-1,1 0 1,0 0 0,-1 1-1,0-1 1,1 1-1,-1 0 1,1 0-1,-1 0 1,1 1-1,-1 0 1,1-1 0,-1 2-1,-3 0-3,0 5-9,1 0-1,-1 0 1,2 1-1,-1 0 1,1 0-1,0 0 1,1 1-1,0 0 1,0 0-1,1 0 1,0 1 0,1-1-1,0 1 1,1 0-1,0 0 1,0 0-1,1 0 1,0 0-1,1 0 1,0 1-1,0-1 1,2 2 9,1 8-239,1 1 0,1-1-1,1 0 1,1 0 0,1-1 0,1 0 0,0 0 0,1-1-1,1 0 1,1 0 0,1-2 0,0 1 0,1-2 0,1 0 0,5 4 239,-13-11-84,1-1 0,-1 0 0,1-1 0,0 0 1,1 0-1,-1 0 0,1-1 0,0-1 1,1 0-1,-1 0 0,1 0 0,-1-1 1,1-1-1,0 0 0,0 0 0,0-1 1,1 0-1,-1-1 0,0 0 0,0 0 1,0-1-1,0-1 0,0 0 0,0 0 1,0-1-1,0 0 0,-1-1 0,1 0 1,5-3 83,2-5 290,0-1 1,-1-1-1,0 0 1,-1-1-1,-1-1 1,-1 0 0,0-1-1,-1 0 1,0-1-1,-2 0 1,5-11-291,81-221 2756,-91 236-2639,-1 0-12,7-14 49,-2 0-1,-1-1 1,-1 0-1,-2 0 1,-1 0 0,-1-1-1,-1-20-153,-10 33 40,0 49-176,8-16 126,1 0 0,0 0-1,1 0 1,1 0 0,0-1 0,2 1-1,-1-1 1,2 0 0,0 0 0,1 0-1,0-1 1,2 1 10,98 270-3021,-106-285 3018,-1 1-1,1 0 1,0 0 0,0 0 0,-1 0 0,1 0 0,-1 0 0,1 0 0,-1 0-1,0 1 1,1-1 0,-1 0 0,0 0 0,0 0 0,0 0 0,0 1-1,0-1 1,0 0 0,0 0 0,0 0 0,0 0 0,0 0 0,-1 1 0,1-1-1,0 0 1,-1 0 0,1 0 0,-1 0 0,1 0 0,-1 0 0,0 0 0,1 0-1,-1 0 1,0 0 0,0 0 0,0-1 0,0 1 0,0 0 0,0-1 0,1 1-1,-2 0 1,1-1 0,0 1 0,0-1 0,0 1 0,0-1 0,0 0 0,0 0-1,0 1 1,0-1 0,-1 0 0,1 0 0,0 0 0,0 0 0,0 0-1,-1 0 1,1-1 0,0 1 3,-9 1-134,0-1 0,0-1-1,0 0 1,1 0 0,-1-1-1,0 0 1,1-1 0,-1 0-1,1 0 1,0-1 0,0 0 0,-7-5 134,13 7-235,0 0 0,0-1 0,0 0 0,0 1 0,0-1 0,1 0 0,-1 0 0,1 0 0,0-1 0,0 1 1,0 0-1,1-1 0,-1 0 0,1 1 0,-1-1 0,1 0 0,1 0 0,-1 1 0,0-1 0,1 0 0,0 0 0,0 0 235,0-1-631,1 0-1,0 0 0,0 1 0,0-1 0,1 0 0,0 1 0,0-1 0,0 1 0,0 0 0,1 0 0,-1 0 0,1 0 0,0 0 0,0 0 0,1 1 1,2-3 631,15-15-6044</inkml:trace>
  <inkml:trace contextRef="#ctx0" brushRef="#br2" timeOffset="165334.151">24150 3330 15503,'1'-17'2930,"2"-3"-1893,3-42 1375,-7 12 2067,1 50-4181,0 0-1,0 0 1,-1 0-1,1 1 1,0-1 0,0 0-1,-1 0 1,1 0-1,0 0 1,-1 0 0,1 0-1,0 0 1,-1 0 0,1 0-1,0 0 1,-1 0-298,7 50 71,2 0 1,1 0-1,3-1 1,2-1-1,13 27-71,46 108-956,-14-67-7894,-45-92 2988,-2-9-3256</inkml:trace>
  <inkml:trace contextRef="#ctx0" brushRef="#br2" timeOffset="165589.33">24228 3476 11275,'-10'-13'3123,"-32"-41"-70,20 34 597,26 13 1984,167-33-3451,79-42-3176,-241 79 902,44-11-3603,-49 16 117,-7 8-1964</inkml:trace>
  <inkml:trace contextRef="#ctx0" brushRef="#br2" timeOffset="166167.244">23038 5073 19026,'0'0'1708,"0"0"-293,0 0 144,0 0 26,0 0-757,0 0-620,0 0-123,0 0-37,8 5 0,-3-2-42,114 45 47,-112-47-54,0 0 1,0-1-1,1 0 0,-1 0 1,0 0-1,0-1 0,1-1 1,-1 1-1,0-1 0,0 0 1,0-1-1,-1 1 0,1-1 1,-1-1-1,1 1 0,-1-1 1,0 0-1,0-1 0,-1 0 1,1 1-1,-1-2 0,0 1 1,0-1-1,-1 1 0,0-1 1,0 0-1,0-1 0,-1 1 1,0-1-1,0 1 0,0-1 1,0-4 0,0 0 157,-1-1 1,0 0-1,-1 0 1,0 0-1,0 0 1,-2 0-1,1 0 1,-2 0-1,1 1 1,-2-1-1,1 0 1,-5-8-158,6 13 52,-2 1 0,1 0 0,-1 0 1,1 0-1,-2 1 0,1-1 0,-1 1 1,0-1-1,0 1 0,0 0 1,-1 1-1,1-1 0,-1 1 0,0 0 1,-1 0-1,1 0 0,-1 1 0,1 0 1,-1 0-1,0 0 0,0 1 1,-1 0-1,1 0 0,-1 0-52,3 2 0,1-1 0,-1 1 0,0 0-1,0 0 1,0 1 0,0-1 0,0 1 0,0 0 0,0 0-1,0 0 1,1 0 0,-1 1 0,0-1 0,1 1 0,-1 0-1,1 0 1,0 0 0,-1 1 0,1-1 0,0 1 0,1 0-1,-1-1 1,0 2 0,1-1 0,0 0 0,-1 0 0,1 1-1,1-1 1,-1 1 0,0-1 0,1 1 0,0 0-1,0 0 1,-1 2 0,-15 138-47,18-123-98,2 0 1,1 0-1,0 0 1,2-1-1,0 0 0,1 0 1,1 0-1,1-1 1,1 0-1,0-1 1,1 0-1,13 14 145,-15-20-189,0 0 0,1-1-1,1 0 1,0 0 0,0-2 0,1 1 0,0-1-1,1-1 1,0 0 0,0-1 0,1-1-1,0 0 1,0 0 0,0-1 0,1-1-1,0-1 1,-1 0 0,7 0 189,-11-3 11,-1 0 0,1-1 1,-1 0-1,0 0 0,1-1 0,-1 0 1,0-1-1,0 0 0,-1 0 1,1-1-1,0 0 0,-1 0 0,0-1 1,0 0-1,-1-1 0,1 0 1,-1 0-1,0 0 0,-1-1 0,1 0 1,-2-1-1,1 1 0,-1-1 0,0 0 1,0 0-1,3-9-11,3-8 348,0-1-1,-2 0 1,-1-1 0,-1 0 0,-1 0-1,-1 0 1,-2-1 0,0-17-348,0-6 760,0 10-262,-1-1-1,-3 1 0,-1 0 0,-7-40-497,9 81 2,-1 0-1,1 1 1,-1-1 0,1 0-1,-1 0 1,1 0-1,0 0 1,-1 0 0,1 1-1,-1-1 1,1 0 0,-1 0-1,1 0 1,-1 0 0,1 0-1,0 0 1,-1-1-1,1 1 1,-1 0 0,1 0-1,-1 0 1,1 0 0,0 0-1,-1-1 1,1 1 0,-1 0-1,1 0 1,0-1-1,-1 1 1,1 0 0,0-1-1,-1 1 1,1 0 0,0-1-1,-1 1 1,1 0 0,0-1-1,0 1 1,0-1-1,-1 1 1,1 0 0,0-1-1,0 1 1,0-1 0,0 1-1,0-1 1,0 1-2,-9 44-8,7 8-105,3 1 0,1-1 0,4 0 0,1 0 0,3 0 0,5 13 113,15 19-2210,-25-120 1826,-48-276 3026,42 305-2625,0 0 0,1 0 0,0 0 0,0 0 0,0 0 0,1 0 0,0 0 0,0 0-1,1 0 1,0 1 0,0-1 0,1 0 0,0 1 0,0-1 0,0 1 0,1 0-1,0 0 1,0 1 0,0-1 0,1 1 0,0 0 0,0 0 0,0 0 0,0 1-1,1-1 1,0 2 0,0-1 0,0 0 0,1 1 0,-1 0 0,6-1-17,4 1-380,0 0 0,0 2 0,0-1 1,0 2-1,0 0 0,0 1 0,0 1 1,0 1-1,0 0 0,8 3 380,92 31-10814,-85-24 4686</inkml:trace>
  <inkml:trace contextRef="#ctx0" brushRef="#br2" timeOffset="166479.46">24174 4668 16720,'0'0'3699,"0"0"-501,-6-13-539,-20-42-1069,26 56-1503,0-1 0,0 0 0,-1 0-1,1 1 1,0-1 0,-1 0-1,1 0 1,0 0 0,-1 1 0,1-1-1,0 0 1,-1 0 0,1 0 0,0 0-1,-1 0 1,1 0 0,0 0 0,-1 0-1,1 0 1,-1 0-87,1 1-21,77 207 517,-9-54-3485,-71-201 1777,-8 13 1688,1-1 0,2 0 0,1 0 0,2 0 0,2-1-1,0 1 1,3-23-476,2 48-8,-1 1 0,1 0-1,0 1 1,1-1 0,0 0-1,1 1 1,0-1 0,0 1-1,0 0 1,1 0 0,1 1-1,-1-1 1,1 1 0,0 0-1,1 1 1,0 0-1,0 0 1,0 0 0,0 1-1,1 0 1,0 0 0,0 1-1,1 0 1,-1 0 0,1 1-1,-1 1 1,1-1 0,0 1-1,0 0 1,0 1 0,1 0-1,0 1 9,84-1-3120,-34 14-3326,-35-3 141</inkml:trace>
  <inkml:trace contextRef="#ctx0" brushRef="#br2" timeOffset="166777.494">24628 4420 16528,'0'0'3929,"0"0"-1212,0 0-987,0 0-812,0 0-539,0 0-230,-3 5-74,0 6-39,0 0-1,1 1 1,1-1-1,0 1 1,0-1 0,1 1-1,0-1 1,1 1-1,1-1 1,0 1-1,0-1 1,1 0 0,1 0-1,0 0 1,5 10-36,-4-6-125,1-1-1,1 0 1,0 0 0,1-1 0,0 0 0,1 0 0,0-1-1,11 11 126,-16-19-65,-1-1 0,1 1 0,0-1 0,0 0 0,0 0 0,0-1 0,0 1 0,0-1 0,1 0 0,-1 0 0,1-1 0,0 1 0,0-1 0,-1 0 0,1 0 0,0 0-1,0-1 1,0 0 0,0 0 0,0 0 0,0 0 0,0-1 0,-1 0 0,1 0 0,0 0 0,0-1 0,-1 0 0,1 0 0,2-1 65,3-3 226,0 0 1,-1-1-1,0 0 1,0 0-1,-1-1 1,0 0 0,0 0-1,-1-1 1,0 0-1,0-1 1,-1 1-1,-1-1 1,1 0-1,-2-1 1,1 1-1,-1-1 1,0-4-227,4-15 722,-1 0 1,-2 0-1,0-1 0,-3 0 1,0-24-723,-1 48 26,0 1-1,-1-1 1,0 0 0,0 1 0,-1-1-1,1 0 1,-1 1 0,-1-1 0,1 1-1,-1-1 1,-1 1 0,1 0 0,-1 0-1,0 0 1,0 0 0,-1 0 0,1 1-1,-1-1 1,-1 1 0,1 0 0,-1 0-1,0 1 1,0-1 0,0 1 0,-1 0-1,1 1 1,-1-1 0,0 1 0,0 0-1,0 1 1,0-1 0,-1 1 0,1 0-1,-6 0-25,0 1-61,-1 1 0,0 0 0,1 1 0,-1 1-1,1 0 1,0 1 0,-1 0 0,1 1 0,1 0-1,-1 1 1,0 0 0,1 1 0,0 0 0,1 0 0,-1 2-1,-4 3 62,-34 43-3602,22 11-4308,23-29-1214</inkml:trace>
  <inkml:trace contextRef="#ctx0" brushRef="#br2" timeOffset="167106.646">25322 4227 20019,'3'-15'2210,"14"-68"619,-31 119-720,2 203-1334,13-172-728,5 37-2294,1-130 1675,-24-130 5256,12 128-4350,0-1-1,2 0 1,1 0 0,2-1 0,0 1 0,2 0-1,2 0-333,-3 21-3,1 0 0,0 1-1,1 0 1,0-1 0,0 1-1,0 0 1,1 0-1,0 1 1,1-1 0,-1 1-1,1 0 1,0 0 0,1 0-1,0 1 1,0 0-1,0 0 1,0 0 0,1 1-1,-1 0 1,1 0-1,0 1 1,0 0 0,1 0-1,-1 0 1,1 1 0,-1 0-1,1 1 1,0 0-1,-1 0 1,1 1 3,71-3-2713,-29 5-2934,-15 0-2836</inkml:trace>
  <inkml:trace contextRef="#ctx0" brushRef="#br2" timeOffset="167695.134">25340 3225 15855,'-47'-144'6251,"38"109"-1105,30 41-3736,127 70-1277,-103-57-119,1-2 0,0-2 0,1-2 0,1-3 0,15 1-14,-63-11 31,1 0 0,0 0 0,-1-1 1,1 1-1,0 0 0,-1 0 0,1 0 0,0 0 1,-1 0-1,1 0 0,0 0 0,0 0 1,-1 0-1,1 0 0,0 0 0,-1 0 1,1 1-1,0-1 0,-1 0 0,1 1 0,-1-1 1,1 0-1,0 1 0,-1-1 0,1 0 1,-1 1-1,1-1 0,-1 1 0,1-1 1,-1 1-1,0-1 0,1 1 0,-1 0 0,0-1 1,1 1-1,-1-1 0,0 1 0,1 0 1,-1-1-1,0 1 0,0 0 0,0-1 1,0 1-1,0 0 0,0-1 0,0 1 0,0 0 1,0 0-1,0-1 0,0 1 0,0 0 1,0-1-1,-1 1 0,1-1 0,0 1 0,0 0 1,-1-1-1,1 1 0,-1 0 0,1-1 1,0 1-1,-1-1 0,1 1 0,-1-1 1,1 1-1,-1-1 0,1 0 0,-1 1 0,0-1-30,-3 8-224,-44 78 2,-60 127 513,76-60-6091,32-118 637,6-9-2702</inkml:trace>
  <inkml:trace contextRef="#ctx0" brushRef="#br2" timeOffset="168011.898">26122 2896 18738,'29'-91'3655,"-12"49"740,-25 95-2083,2-28-2302,-6 11 44,2 2 0,2-1 0,1 1 1,2 0-1,2 1 0,2-1 0,2 26-54,-1-57-39,1 1 0,0 0 0,0-1 1,1 1-1,0-1 0,0 0 0,1 1 0,0-1 0,0 0 0,1-1 0,0 1 0,0-1 0,1 1 0,-1-1 1,1 0-1,1-1 0,-1 1 0,1-1 0,0 0 0,0-1 0,0 1 0,1-1 0,-1-1 0,1 1 0,0-1 0,0 0 1,1 0-1,-1-1 0,0 0 0,1-1 0,-1 1 0,1-1 0,0-1 0,-1 0 0,1 0 0,0 0 0,-1-1 0,3 0 39,5-4 12,0-1-1,0 0 1,-1-1-1,0-1 0,0 0 1,0-1-1,-1-1 0,-1 0 1,1 0-1,-2-1 1,1-1-1,-2 0 0,0 0 1,0-1-1,-1-1 0,0 1 1,-2-1-1,1-1 1,-2 0-1,0 0 0,-1 0 1,0 0-1,0-7-11,-2 6 221,-1 0 0,0 0 0,-1 0 0,-1-1 0,-1 1 0,0 0 0,-1 0 0,-1 0-1,0 0 1,-1 1 0,-1-1 0,0 1 0,-2-2-221,3 9 34,0 0 0,0 1 0,-1-1 0,1 1 0,-2 0 0,1 0 0,-1 1 0,0-1 0,0 1 1,-1 1-1,0-1 0,0 1 0,0 0 0,-1 1 0,0 0 0,1 0 0,-1 1 0,-1 0 0,1 0 0,0 0 0,-1 1 0,1 1 0,-1 0 0,-8-1-34,5 2-119,0 1 1,0 0-1,0 1 1,0 0-1,1 0 1,-1 2-1,1-1 0,-1 1 1,1 1-1,1 0 1,-1 1-1,1 0 1,0 0-1,0 1 1,-4 5 118,-80 80-5311,43-26-1944</inkml:trace>
  <inkml:trace contextRef="#ctx0" brushRef="#br3" timeOffset="179430.828">11461 16151 13164,'0'0'4463,"0"0"-3160,0 0-673,0 0 379,0 0-294,3-15-250,-2 1-327,-1 9-99,0 1 0,1-1 0,-1 0 0,1 1 0,0-1 0,0 1 0,1-1 0,-1 1 0,1 0 1,0 0-1,0-1 0,1 1 0,-1 0 0,1 1 0,0-1 0,0 0 0,0 1 0,0 0 0,1-1-39,58-48 151,-17 16 136,-1-2 0,-2-2 0,-2-2 0,-2-2 0,1-4-287,-36 44 36,11-20 578,-27 16 989,11 10-1568,-1 1 0,1-1 1,0 0-1,1 1 1,-1-1-1,0 1 0,1 0 1,0 0-1,-1-1 1,1 1-1,0 0 0,0 0 1,1 0-1,-1 0 1,1 0-1,-1 0 0,1 0 1,0 0-1,0 1 1,0-1-1,1 0 0,-1 0 1,1 0-1,0 2-35,0 2 42,2 11-39,0 0 0,2-1 0,0 1-1,1-1 1,1 0 0,1-1 0,0 1 0,10 14-3,21 46 4,-28-55-103,-2 1 0,0 0 1,-2 1-1,0-1 0,-2 2 0,-1-1 1,0 0-1,-2 1 0,-1 0 0,-1-1 1,-1 1-1,-1 0 0,-1-1 0,-1 0 1,-1 0-1,-5 11 99,8-31 20,0 1 0,-1 0 1,0 0-1,0-1 0,0 0 0,0 0 1,-1 0-1,0 0 0,1 0 0,-1 0 1,-1-1-1,1 0 0,0 0 0,-1 0 1,0-1-1,0 1 0,1-1 0,-1 0 1,-1 0-1,1-1 0,0 0 0,0 0 1,0 0-1,-1 0 0,1-1 0,-1 0 1,1 0-1,0 0 0,-1-1 1,1 0-1,0 0 0,0 0 0,0-1 1,-1 1-1,1-1 0,1 0 0,-1-1 1,0 1-1,-2-3-20,5 4-9,0 0-1,-1 0 1,1 0 0,0-1-1,0 1 1,0-1 0,0 1 0,0-1-1,1 0 1,-1 0 0,0 0-1,1 0 1,0 0 0,-1 0 0,1 0-1,0 0 1,0-1 0,0 1-1,0 0 1,0-1 0,1 1 0,-1-1-1,1-2 10,21-7-8251,-16 13 6733,13-1-6991</inkml:trace>
  <inkml:trace contextRef="#ctx0" brushRef="#br3" timeOffset="179810.745">12114 16037 15951,'0'0'2926,"0"0"-1191,0 0 304,0 0-246,0 0-922,0 0-636,0 0-65,7 11-111,87 157 16,-41 24-390,-53-181-110,-5-17 320,-7-19 146,12 23-70,-23-50 417,2-1-1,3 0 1,2-1-1,3-1 1,-6-48-388,18 98 25,0 1 0,-1 0 1,1-1-1,1 0 0,-1 1 0,1-1 1,0 1-1,0-1 0,0 0 0,1 1 1,-1-1-1,1 1 0,0-1 0,0 1 1,1 0-1,0-1 0,-1 1 0,1 0 1,1 0-1,-1 0 0,1 0 0,-1 0 1,1 1-1,0-1 0,0 1 0,1 0 1,-1 0-1,1 0 0,-1 0 0,1 0 1,0 1-1,0 0 0,0 0 0,0 0 1,1 0-1,-1 1 0,1-1-25,6 2 10,-1 0-1,1 1 1,-1 0-1,1 0 1,-1 1-1,0 1 1,0 0-1,0 0 1,0 1-1,0 0 1,-1 1-1,1 0 1,-1 1-1,-1-1 1,1 2-1,-1-1 1,2 3-10,123 133-2244,-26-18-8678,-85-101 5610</inkml:trace>
  <inkml:trace contextRef="#ctx0" brushRef="#br3" timeOffset="180080.932">12697 15906 8232,'-13'-57'4186,"-2"0"1,-3 1 0,-2 1-1,-5-4-4186,6 30 2450,14 24-635,12 18-1072,166 323 137,-76-103-4552,-67-165-1698,-1-31-3124,-22-33 3043</inkml:trace>
  <inkml:trace contextRef="#ctx0" brushRef="#br3" timeOffset="180338.353">12876 16169 10025,'-9'-19'4186,"-112"-225"4537,103 202-7807,-2 4-246,3-2 1,1 0-1,2-1 0,2-1 0,2 0 1,-3-26-671,13 64 17,0 0 0,0-1 0,0 1 0,1 0 1,-1-1-1,1 1 0,0 0 0,0 0 0,1 0 0,-1 0 1,1 0-1,0 0 0,0 0 0,0 0 0,0 1 0,1-1 1,-1 1-1,1 0 0,0-1 0,0 1 0,0 0 1,1 1-1,-1-1 0,1 1 0,0-1 0,-1 1 0,1 0 1,0 1-1,0-1 0,0 1 0,0-1 0,0 1 0,1 0 1,-1 1-1,0-1 0,1 1 0,-1 0 0,0 0 1,1 0-1,-1 0 0,0 1 0,0 0 0,1 0 0,-1 0 1,0 0-1,1 1-17,6 3-28,0 0 0,-1 0 0,1 1 0,-1 1 0,0 0 0,0 0 0,-1 1 0,0 0 0,-1 1 1,1 0-1,-2 0 0,1 1 0,-1-1 0,-1 2 0,0-1 0,0 1 0,-1 0 0,0 0 0,-1 0 0,-1 1 0,0 0 0,0-1 1,-1 1-1,0 0 0,-1 0 0,-1 3 28,1-3-106,-2-1 0,0 1 0,0-1 0,-1 1 0,-1-1 0,0 0 1,0 0-1,-1 0 0,0 0 0,-1 0 0,0-1 0,-1 0 0,0 0 0,-1-1 1,0 1-1,0-2 0,-1 1 0,0-1 0,0 0 0,-1 0 0,0-1 0,-1 0 1,0-1-1,0 0 0,0-1 0,0 0 0,-1 0 0,0-1 0,0-1 0,-6 2 106,16-5-252,-1 0-1,0 0 0,1-1 0,-1 1 1,1 0-1,-1-1 0,1 1 0,-1-1 0,1 1 1,0-1-1,-1 0 0,1 1 0,-1-1 1,1 0-1,0 0 0,0 0 0,0 0 0,0 0 1,-1-1-1,1 1 0,1 0 0,-1 0 1,0-1-1,0 1 0,0 0 0,1-1 0,-1 1 1,1-1-1,-1 1 0,1-1 0,-1 1 0,1-1 1,0 1-1,0-1 0,0 1 0,0-1 1,0-1 252,-1-21-8168</inkml:trace>
  <inkml:trace contextRef="#ctx0" brushRef="#br3" timeOffset="180708.567">13015 15332 13325,'-4'-13'3454,"1"3"-2935,-20-105 7434,24 114-7889,0 1 1,0-1 0,0 0 0,0 1-1,0-1 1,0 1 0,0-1 0,0 1-1,0-1 1,0 1 0,0 0 0,0-1-1,0 1 1,1 0 0,-1 0 0,0 0-1,0 0 1,0 0 0,0 0 0,1 0-1,-1 0 1,0 1 0,0-1 0,0 0 0,0 1-1,0-1 1,0 1 0,0-1 0,0 1-1,0-1 1,0 1 0,0 0 0,0 0-1,0-1 1,0 1 0,0 0 0,-1 0-1,1 0 1,0 0 0,-1 0 0,1 0-1,0 0 1,-1 0 0,1 0 0,-1 0-1,0 1-64,19 25 238,-1 1-1,-2 0 0,-1 2 1,-1-1-1,-2 2 0,0 0 1,-3 0-1,0 2-237,60 153-25,-65-179-66,-1 1-1,1-1 1,0 0-1,0 0 1,1 0-1,0-1 1,0 1-1,1-1 1,0 0-1,0-1 1,0 1-1,1-1 1,-1-1 0,1 1-1,1-1 1,-1 0-1,0-1 1,1 0-1,0 0 1,-1-1-1,1 1 1,0-2-1,1 1 1,-1-1-1,0 0 1,0-1-1,0 0 1,1 0-1,-1-1 1,0 0-1,0-1 1,0 0 0,0 0-1,0 0 1,0-1-1,-1 0 1,2-1 91,-1-1 7,0 1 0,0-1 0,-1-1 1,0 1-1,0-1 0,0 0 1,-1-1-1,0 0 0,0 0 0,0 0 1,-1-1-1,0 1 0,-1-1 1,0 0-1,0-1 0,-1 1 0,0-1 1,0 0-1,-1 1 0,0-1 0,0 0 1,-1-6-8,-2-16 313,-1 1 0,-1-1 1,-2 1-1,-1-1 0,-1 2 1,-2-1-1,-1 1 0,-1 0 0,-1 1 1,-10-15-314,-8-26 337,-15-31 68,46 112-143,73 173-59,-47-115-222,-13-28-73,3 0 0,1-1 0,2-1 0,1 0 0,2-2 0,18 21 92,60 21-3979,-97-77 3540,0-1-1,0 0 1,0 0 0,0-1-1,1 1 1,-1-1 0,0 0-1,1 0 1,-1 0 0,1-1-1,-1 1 1,1-1 0,-1 0-1,1-1 1,0 1 0,-1-1-1,0 0 1,1 0 0,-1 0-1,0-1 1,1 1 0,-1-1-1,0 0 1,0 0 0,0 0-1,2-3 440,17-19-7078</inkml:trace>
  <inkml:trace contextRef="#ctx0" brushRef="#br3" timeOffset="180973.741">13682 14991 12684,'0'0'1740,"0"0"615,0 0 223,0 0-581,0 0-279,0 0 98,0 0-215,5 17-608,20 54-422,-22-64-533,1 0-1,0 0 0,0-1 1,1 1-1,0-1 0,0 0 1,1 0-1,-1 0 1,1-1-1,0 0 0,1 0 1,-1 0-1,1-1 0,0 0 1,0 0-1,0-1 0,1 0-37,37 12-162,-26-15-4432,-14-4-1230,-2-3-4308</inkml:trace>
  <inkml:trace contextRef="#ctx0" brushRef="#br3" timeOffset="181239.564">13684 14864 8136,'0'0'6726,"0"0"-3053,0 0-705,0 0-240,0 0-785,0 0-443,0 0-229,0 0-257,-9 16-267,7-12-700,-1 2 8,-1 0 0,1 1 1,0-1-1,1 1 1,-1-1-1,2 1 1,-1 0-1,0-1 1,1 1-1,1 0 1,-1 0-1,1 0 0,0 0 1,1 0-1,-1 0 1,1 0-1,1 0 1,-1 0-1,3 4-55,16 41 57,2-2 1,3 0-1,1-2 1,3-1-1,1-1 0,3-1 1,2-2-1,12 11-57,64 32-2321,-21-67-2303,-40-42-2471,-32 1 1426</inkml:trace>
  <inkml:trace contextRef="#ctx0" brushRef="#br3" timeOffset="181486.208">13798 15152 12556,'0'0'3838,"0"0"-827,0 0 21,0 0-533,0 0-946,0 0-736,0 0-337,14-10-133,262-163 502,-184 106-1895,-100 79-4575,-3 4 2887,-17 12-2850</inkml:trace>
  <inkml:trace contextRef="#ctx0" brushRef="#br3" timeOffset="181910.704">14115 14550 10506,'-2'-7'349,"-5"-21"913,-2 1-1,-1 0 0,-1 0 0,-1 1 1,-1 0-1,-12-16-1261,3 11 796,-2 1 0,-1 0 1,-1 2-1,-1 1 1,-2 2-1,-23-17-796,25 22 145,-1 2 1,-1 2-1,-1 0 1,0 2-1,-1 1 1,0 1-1,-1 2 0,0 2 1,0 0-1,-1 2 1,0 2-1,-12 0-145,3 4 11,-1 1-1,1 3 1,-1 1-1,2 2 0,-1 2 1,1 1-1,0 3 1,1 1-1,-8 6-10,-43 21 15,2 5 0,2 3 0,-30 27-15,-44 38 101,6 8 1,5 6-1,5 7 1,7 6-1,-81 109-101,129-141 92,6 3-1,4 5 0,5 2 1,6 4-1,5 2 1,6 4-1,6 1 1,-19 77-92,56-154-2,3 0 1,1 1 0,3 0 0,3 1 0,2 0-1,2 0 1,2 0 0,3-1 0,10 46 1,-9-76-35,1-1 0,2-1 0,0 1 0,1-1 0,1-1 0,2 1 0,0-2 0,1 0 0,1 0 0,0-1 0,2-1 0,0 0 0,1-2 0,1 0 0,0 0 0,1-2 0,1 0 0,10 4 35,21 6-1,2-3-1,0-2 1,2-2 0,0-2-1,0-3 1,1-3 0,1-2-1,-1-2 1,1-3 0,0-2-1,0-3 1,47-8 1,38-12 412,0-6 1,-2-5-1,-1-7 1,-3-6-1,-1-6 0,-3-6 1,-3-5-1,5-10-412,-4 1 462,-3-5-1,-4-7 1,-3-4-1,-4-6 1,86-92-462,-149 132 38,-2-3 1,-2-1 0,-3-3-1,-3-2 1,-3-1-1,-2-2 1,-4-2-1,-2-1 1,-4-2 0,-3 0-1,-3-2 1,1-17-39,-14 44 9,-2 0 0,-1 0 1,-3 0-1,-2 0 0,-2-1 1,-2 1-1,-2 0 0,-2 0 1,-2 0-1,-2 1 0,-3 1 1,-1 0-1,-2 1 1,-2 0-1,-2 2 0,-20-31-9,9 25-33,-3 2-1,-1 1 1,-3 2-1,-1 2 1,-2 2-1,-1 1 1,-2 2-1,-2 3 0,-1 1 1,-1 3-1,-2 1 1,-35-11 33,12 9-477,-2 3 0,-1 4 0,-1 3 0,-1 4 0,0 3 1,-1 3-1,0 4 0,-69 5 477,-202 32-3422,-41 50-4767,-35 24-6171</inkml:trace>
  <inkml:trace contextRef="#ctx0" brushRef="#br3" timeOffset="184255.053">14352 14374 3363,'0'0'7901,"0"0"-4436,0 0-823,0 0-234,0 0-572,0 0-432,0 0-363,-3-9-576,2 6-459,-1 0 1,1 0 0,0 0 0,1 0 0,-1 0-1,1 0 1,-1-1 0,1 1 0,0 0 0,0 0-1,0 0 1,1 0 0,-1 0 0,1-1 0,0 1 0,-1 0-1,1 0 1,1 0 0,-1 1 0,0-1 0,1 0-1,-1 0 1,1 1 0,0-1 0,0 1 0,0-1-1,0 1 1,1 0 0,0-1-7,500-474 37,-491 465-55,-8 9 5,1-1 0,-1 0 0,0 0-1,0-1 1,0 1 0,-1-1 0,0 0 0,0 0-1,0 0 1,0 0 0,-1-1 0,0 1 0,0-1 0,0 0 13,-4 3-16,0 0 1,0 1-1,-1-1 1,1 1 0,-1 0-1,0 0 1,1 0-1,-1 0 1,0 0 0,0 1-1,0-1 1,0 1-1,-1 0 1,1 0 0,0 0-1,0 0 1,-1 1-1,1-1 1,0 1 0,-1 0-1,1 0 1,-1 0-1,1 0 1,0 1 0,-1-1-1,1 1 1,0 0-1,-1 0 1,0 0 15,-5 0-29,-103 22 45,113-23-12,-1 0-1,0 1 1,0-1-1,1 0 1,-1 0-1,0 0 1,0 1-1,0-1 0,1 0 1,-1 0-1,0 0 1,0 1-1,0-1 1,0 0-1,1 1 1,-1-1-1,0 0 0,0 0 1,0 1-1,0-1 1,0 0-1,0 0 1,0 1-1,0-1 1,0 0-1,0 1 0,0-1 1,0 0-1,0 0 1,0 1-1,0-1 1,0 0-1,0 1 1,-1-1-1,1 0 0,0 0 1,0 1-1,0-1 1,0 0-1,0 0 1,-1 1-1,1-1 1,0 0-1,0 0 1,-1 0-1,1 1 0,0-1 1,0 0-1,0 0 1,-1 0-1,1 0 1,0 0-1,-1 0 1,1 1-1,0-1 0,0 0 1,-1 0-4,28 5 17,0-3 70,-1 2 1,1 1-1,-1 1 1,0 2-1,22 9-87,26 35-714,-70-47 424,-1 0 1,1 0-1,-1 0 1,0 0 0,0 1-1,-1 0 1,1-1-1,-1 1 1,0 0-1,-1 0 1,0 0-1,0 0 1,0 0 0,0 1 289,-1 27-5750,-4-1-5023</inkml:trace>
  <inkml:trace contextRef="#ctx0" brushRef="#br3" timeOffset="186137.925">15792 12920 13068,'0'0'2461,"0"0"-320,0 0-401,3 4-731,8 10-772,-1 0 0,-1 1 0,0 0 0,-1 1-1,-1 0 1,-1 0 0,0 0 0,-1 1 0,1 5-237,16 44 57,55 116-1173,-46-153-346,-31-37 1333,-83-153 2612,63 124-1923,9 20-184,1-1-1,1 0 1,1 0-1,0-1 1,2 0-1,0 0 1,1-1-1,1 1 1,-2-17-376,6 35 3,0 0 0,1 0 1,-1 1-1,0-1 0,0 0 1,0 0-1,0 0 0,1 0 1,-1 1-1,0-1 0,1 0 1,-1 0-1,0 1 0,1-1 1,-1 0-1,1 0 1,0 1-1,-1-1 0,1 1 1,-1-1-1,1 0 0,0 1 1,-1-1-1,1 1 0,0 0 1,0-1-1,-1 1 0,1-1 1,0 1-1,0 0 0,0 0 1,0 0-1,-1-1 0,1 1 1,0 0-1,0 0 1,0 0-1,0 0 0,0 0 1,-1 0-1,1 1 0,0-1 1,0 0-1,0 0 0,0 1 1,-1-1-1,1 0 0,0 1 1,0-1-1,-1 1 0,1-1-3,46 23-49,-44-21 56,41 25-50,-24-13-223,0-1 0,1 0 0,1-2 0,0 0 0,0-2 0,1 0 0,0-1 0,0-2 0,1 0 1,0-2-1,4 0 266,-22-3 2,-1 0 1,1 0 0,0 0 0,-1-1 0,1 0 0,0 0 0,-1-1 0,1 0 0,0 0 0,-1 0 0,1 0 0,-1-1-1,0 0 1,1 0 0,-1 0 0,0-1 0,0 0 0,0 0 0,-1 0 0,1-1 0,-1 1 0,0-1 0,0 0-1,0 0 1,0-1 0,-1 1 0,1-1 0,-1 0 0,0 0 0,-1 0 0,1 0 0,-1 0 0,0-1-3,0-13 274,-1 0 0,-1 0 0,-1 0 1,-1 1-1,0-1 0,-1 0 0,-1 1 0,-1-1 1,0 1-1,-2 0 0,0 1 0,-1-1 1,-1 2-1,0-1 0,-1 1 0,-1 0 0,0 1 1,-1 1-1,-9-8-274,-40-33-1383,61 55 1253,0 0-1,-1-1 1,1 1-1,-1 0 1,1 0-1,0 0 1,-1 0-1,1 0 1,0 0-1,-1 0 1,1 0-1,0 0 1,-1 1-1,1-1 1,0 0-1,-1 0 1,1 0 0,0 0-1,-1 0 1,1 1-1,0-1 1,-1 0-1,1 0 1,0 0-1,-1 1 1,1-1-1,0 0 1,0 1-1,0-1 1,-1 0-1,1 0 1,0 1-1,0-1 1,0 0-1,0 1 1,-1-1-1,1 1 1,0-1-1,0 0 1,0 1-1,0-1 1,0 0-1,0 1 1,0-1-1,0 0 1,0 1-1,0-1 1,0 0-1,0 1 1,0-1-1,1 1 1,-1-1-1,0 0 1,0 1 0,0-1-1,0 0 1,1 0-1,-1 1 1,0-1-1,0 0 1,0 1-1,1-1 1,-1 0-1,0 0 1,1 1-1,-1-1 1,0 0-1,1 0 1,-1 0-1,0 0 131,15 13-6069</inkml:trace>
  <inkml:trace contextRef="#ctx0" brushRef="#br3" timeOffset="186546.468">16832 12514 16784,'-7'-14'3897,"-26"-46"-1901,30 56-1839,0 0 0,0 1-1,-1 0 1,1 0 0,-1 0-1,0 0 1,0 0 0,0 1-1,0 0 1,0 0 0,-1 0-1,1 0 1,-1 1 0,1-1-1,-1 1 1,1 0 0,-1 1-1,0-1 1,1 1 0,-1 0-1,0 0 1,0 0 0,1 1-1,-1-1 1,0 1 0,1 1-157,-1 1 24,0 0 1,0 0 0,1 1-1,-1 0 1,1 0 0,0 0-1,0 1 1,1-1 0,-1 1 0,1 0-1,0 0 1,0 0 0,1 0-1,-1 1 1,1-1 0,0 1-1,1-1 1,-1 1 0,1 0-1,0-1 1,1 1 0,-1 0 0,1 0-1,1 2-24,-1 11-77,2-1 0,1 0 0,0 0 0,1 0 0,1 0 0,1 0-1,0-1 1,1 0 0,1 0 0,1-1 0,0 0 0,1 0 0,1-1 0,0-1 0,1 0-1,1 0 1,0-1 0,10 7 77,-21-17-111,1 1-1,0-1 0,0 0 1,1 0-1,-1 0 1,1-1-1,-1 1 1,1-1-1,0 0 0,0 0 1,0 0-1,0 0 1,0-1-1,1 0 0,-1 0 1,0 0-1,1 0 1,-1-1-1,0 1 1,1-1-1,-1 0 0,1-1 1,-1 1-1,1-1 1,-1 0-1,0 0 0,0 0 1,1 0-1,-1-1 1,0 0-1,0 0 1,0 0-1,-1 0 0,1 0 1,0-1-1,-1 0 1,0 0-1,1 0 0,-1 0 1,0 0-1,2-4 112,2-9 351,-1-1-1,-1 0 1,0 0-1,-1 0 0,-1-1 1,-1 1-1,0-1 1,-1 0-1,-1 1 1,-2-14-351,2 8 766,0 10-520,0 1-1,-1-1 1,0 0-1,-1 1 1,0-1-1,-1 1 1,-1-1-1,0 1 1,0 0 0,-1 1-1,-1-1 1,-6-10-246,11 22-1,1 0 0,-1 0 0,1 0 0,-1 0 0,1 0 1,-1 0-1,1 0 0,-1 0 0,1 1 0,-1-1 0,1 0 1,-1 0-1,1 0 0,-1 1 0,1-1 0,-1 0 0,1 0 0,0 1 1,-1-1-1,1 0 0,-1 1 0,1-1 0,0 0 0,0 1 0,-1-1 1,1 1-1,0-1 0,-1 1 0,1-1 0,0 1 0,0-1 0,0 1 1,0-1-1,-1 0 0,1 1 0,0 0 0,0-1 0,0 1 1,0-1-1,0 1 0,0-1 0,0 1 0,0-1 0,1 1 0,-1-1 1,0 1-1,0-1 0,0 0 0,0 1 0,1-1 0,-1 1 0,0-1 1,0 1-1,1-1 0,-1 0 0,0 1 0,1-1 0,-1 1 0,1-1 1,-1 0-1,0 0 0,1 1 0,-1-1 0,1 0 0,-1 0 1,1 1-1,-1-1 0,1 0 0,0 0 1,94 145-2296,-77-116 551,11 19-3048,-5-23-3862,-15-18-665</inkml:trace>
  <inkml:trace contextRef="#ctx0" brushRef="#br3" timeOffset="187013.192">17181 12490 11947,'-1'-47'2888,"-2"0"0,-2 0 0,-2 0 1,-2 1-1,-6-11-2888,9 96 1831,41 163-1767,7-6-4527,-37-187 2918,-4-16 1066,-3-18 586,-7-22 1031,1 8-306,1 0 1,2 0 0,2-1 0,2 0-1,2-23-832,-1 57 20,1 0 0,0 0-1,1-1 1,0 1 0,-1 0 0,2 1-1,-1-1 1,1 0 0,0 1-1,0-1 1,0 1 0,1 0-1,0 0 1,0 0 0,0 1-1,1-1 1,-1 1 0,1 0 0,0 0-1,0 1 1,0-1 0,1 1-1,-1 0 1,1 1 0,0-1-1,0 1 1,0 0 0,0 1-1,0 0 1,0 0 0,0 0 0,1 0-1,-1 1 1,0 0 0,0 0-1,1 1 1,-1 0 0,0 0-1,0 0 1,0 1 0,0 0-1,0 0 1,0 1 0,-1-1 0,4 3-20,5 5-48,-1 0 0,-1 1 0,0 1 0,-1 0 0,0 0 0,0 1 0,-2 0 0,0 1 0,0 0 0,-1 1 0,0 1 48,39 108-3855,-57-179 5076,2 0 1,3-1-1,2 0 0,3 1 1,4-23-1222,-4 66 65,2 0 0,0 0 0,0 1 1,1-1-1,0 1 0,1-1 0,0 1 0,1 0 0,6-9-65,-9 17 12,0-1-1,0 1 0,0 0 0,1 0 0,-1 0 1,1 0-1,0 0 0,0 0 0,0 1 1,0-1-1,0 1 0,1 0 0,-1 0 0,1 1 1,-1-1-1,1 0 0,0 1 0,-1 0 0,1 0 1,0 0-1,0 1 0,0-1 0,0 1 1,0 0-1,0 0 0,0 0 0,0 1 0,-1-1 1,1 1-1,0 0 0,1 0-11,7 6-83,-1 0 0,-1 1-1,1 0 1,-1 1 0,-1 0 0,0 0 0,0 1-1,-1 0 1,0 1 0,0 0 0,-2 0-1,1 1 1,-1-1 0,-1 1 0,0 1 0,-1-1-1,2 8 84,6 11-1431,12 30-3725,-5-23-2590,-7-18-1586</inkml:trace>
  <inkml:trace contextRef="#ctx0" brushRef="#br3" timeOffset="187427.806">18056 11861 13132,'2'-29'860,"12"-88"5962,1 106-2696,-3 35-3152,-11-20-1002,17 42 441,52 99-186,-69-144-228,0 0-1,0 0 0,-1 1 0,1-1 1,0 0-1,0 0 0,0 0 0,0 0 1,0 0-1,0 0 0,1 0 0,-1 0 1,0 0-1,0-1 0,1 1 0,-1 0 1,1-1-1,-1 1 0,0-1 0,1 1 1,-1-1-1,1 0 0,-1 0 0,1 0 1,-1 0-1,1 0 0,-1 0 0,1 0 1,-1 0-1,0 0 0,1-1 0,-1 1 1,1-1-1,-1 1 0,1-1 1,-1 1-1,0-1 0,0 0 0,1 0 1,-1 1-1,0-1 0,0 0 0,0 0 1,0 0-1,0-1 0,0 1 0,0 0 1,0 0-1,0 0 0,-1-1 0,1 1 1,0 0-1,-1-1 0,1 1 0,-1-2 2,3-7 240,-1-1 0,0 1-1,-1-1 1,0 0 0,0 1 0,-2-1-1,1 0 1,-1 0 0,-1 1-1,0-1 1,0 1 0,-1-1-1,0 1 1,-1 0 0,0 0-1,-1 1 1,0-1 0,-1 1 0,0 0-1,-3-4-239,8 11 21,0-1 1,0 1-1,-1 0 0,1 0 0,-1 0 1,1 0-1,-1 0 0,0 0 0,1 0 1,-1 1-1,0-1 0,0 0 0,0 1 1,-1 0-1,1-1 0,0 1 0,0 0 0,-1 0 1,1 1-1,-1-1 0,1 0 0,-1 1 1,1-1-1,-1 1 0,1 0 0,-1 0 1,1 0-1,-1 0 0,1 0 0,-1 1 1,1-1-1,-1 1 0,1-1 0,-1 1 0,1 0 1,0 0-1,-1 0 0,1 1 0,0-1 1,0 0-1,0 1 0,0-1 0,0 1 1,0 0-1,0 0-21,-6 9-93,1 0 0,0 1 0,1-1 0,0 1 0,0 1 0,2-1 0,0 1 0,0 0 0,1 0 0,0 0 0,1 0 0,1 1 0,0-1 0,1 1 0,0-1 0,1 0 0,1 1 0,0-1 0,1 0 1,0 0-1,1 0 0,0 0 0,1-1 0,1 0 0,0 0 0,0 0 0,1-1 0,1 1 0,2 1 93,-1-6-211,-1-1 0,2 0 0,-1 0-1,0-1 1,1 0 0,0-1 0,0 0 0,1-1 0,-1 0 0,1 0 0,-1-1-1,1 0 1,0-1 0,0-1 0,-1 0 0,1 0 0,0-1 0,0 0 0,0-1-1,-1 0 1,1 0 0,-1-2 0,0 1 0,1-1 0,-2 0 0,1-1 0,0-1-1,-1 1 1,0-1 0,0-1 0,0-1 211,-1 3 92,0 0 0,-1-1-1,0 0 1,0 0 0,0-1-1,-1 0 1,0 0 0,0-1 0,-1 0-1,0 0 1,0 0 0,-1 0 0,0-1-1,0 1 1,-1-1 0,0 0 0,-1 0-1,0-1 1,0 1 0,-1 0 0,0-1-1,-1 1 1,0-1 0,-1 1 0,1 0-1,-2-1 1,-1-6-92,1 13-73,1 0 0,-1 0 1,0 0-1,0 1 0,0-1 0,0 1 0,0 0 0,-1-1 1,1 1-1,-1 0 0,0 0 0,1 1 0,-1-1 0,0 0 0,0 1 1,0 0-1,0 0 0,0 0 0,-1 0 0,1 0 0,0 1 1,0-1-1,-1 1 0,1 0 0,0 0 0,-1 0 0,1 0 1,0 0-1,0 1 0,0 0 0,-1 0 0,0 0 73,-63 28-7502,21 2-4237</inkml:trace>
  <inkml:trace contextRef="#ctx0" brushRef="#br3" timeOffset="188023.28">14612 15122 10378,'0'0'6272,"0"0"-3517,0 0-556,0 0-229,0 0-1142,0 0-657,16-1-86,1 0-76,0-1-1,-1-1 1,1 0 0,-1-1-1,0 0 1,0-2 0,0 0-1,0-1-8,395-204-672,-397 203 641,-5 4 32,-1-1 0,0 1 1,0-1-1,-1-1 1,1 1-1,-1-1 1,0 0-1,-1-1 1,0 0-1,0 0 1,0 0-1,-1-1 1,0 0-1,0 0-1,-5 6 20,0 1 0,1-1 0,-1 0 0,0 1-1,0-1 1,-1 1 0,1-1 0,0 0 0,0 1 0,-1-1 0,1 0 0,-1 1-1,1-1 1,-1 1 0,0-1 0,0 1 0,0 0 0,1-1 0,-1 1 0,-1 0-1,1-1 1,0 1 0,0 0 0,0 0 0,-1 0 0,1 0 0,0 0 0,-1 0-1,1 1 1,-1-1 0,1 0 0,-1 1 0,1-1 0,-1 1 0,1-1 0,-1 1 0,0 0-1,0 0-19,-67-8 766,69 8-765,-108 13 1338,107-13-1323,1 0 0,0 0 0,-1 0 0,1 0 0,-1 0-1,1 1 1,0-1 0,-1 0 0,1 0 0,0 0 0,-1 0-1,1 0 1,-1 0 0,1 1 0,0-1 0,-1 0 0,1 0-1,0 1 1,0-1 0,-1 0 0,1 0 0,0 1 0,0-1-1,-1 0 1,1 1 0,0-1 0,0 0 0,0 1 0,-1-1-1,1 1 1,0-1 0,0 0 0,0 1 0,0-1 0,0 0-1,0 1 1,0-1 0,0 1 0,0-1 0,0 0 0,0 1-1,0-1 1,0 1 0,0-1 0,0 0 0,0 1 0,1-1-1,-1 0 1,0 1 0,0-1 0,0 1 0,1-1 0,-1 0-1,0 0 1,0 1 0,1-1 0,-1 0 0,0 1 0,0-1-1,1 0 1,-1 0 0,0 0 0,1 1 0,-1-1 0,1 0-16,30 18 51,-21-13-5,2 0-114,1 0 1,-1 1-1,-1 1 1,1 0-1,-1 0 1,0 1-1,-1 0 1,0 1-1,0 0 0,-1 1 1,0 0-1,-1 0 1,0 1-1,0 0 1,-2 1-1,1-1 1,-1 1-1,-1 1 1,0-1-1,-1 1 0,0 0 1,-1 0-1,0 3 68,-7 66-8504,-7-43-2263</inkml:trace>
  <inkml:trace contextRef="#ctx0" brushRef="#br3" timeOffset="189165.619">16390 13964 13549,'0'0'2584,"0"0"-358,0 0 80,0 0-342,-2-14-351,-4-42-375,6 53-1162,0 0 0,0 1 0,1-1 0,-1 0 0,1 0 0,0 1 0,0-1 0,0 0 0,0 1 0,0-1 0,0 1 1,1-1-1,-1 1 0,1 0 0,0 0 0,0 0 0,0-1 0,0 2 0,0-1 0,0 0 0,0 0 0,0 1 0,2-2-76,6-4 178,158-122 2470,-160 183-1436,51 75-1169,97 147-3294,-154-274 3193,0 1 1,-1-1-1,1 1 1,-1 0 0,1 0-1,-1 0 1,0 0-1,0 0 1,-1 0 0,1 0-1,0 0 1,-1 0 0,0 0-1,0 1 1,0-1-1,0 0 1,0 0 0,-1 0-1,1 0 1,-1 0-1,0 1 1,0-1 0,0 0-1,0-1 1,-1 1-1,1 0 1,-1 0 0,0-1-1,1 1 1,-1 0 0,0-1-1,-1 0 1,1 0-1,0 1 1,-1-1 0,1-1-1,-1 1 1,0 0-1,1-1 1,-1 1 0,0-1-1,0 0 1,0 0 0,-3 1 56,-6-2-2,0-1-1,-1 0 0,1-1 0,0-1 1,0 0-1,0 0 0,1-1 0,-1 0 1,1-1-1,0-1 0,0 0 0,0 0 1,1-1-1,0 0 0,0-1 0,1 0 0,-2-3 4,-11-26-2948,42 4-5271,1 24 1957</inkml:trace>
  <inkml:trace contextRef="#ctx0" brushRef="#br3" timeOffset="189431.082">16899 13637 15919,'-33'-124'9102,"33"124"-8924,0 1 0,0-1 1,0 0-1,-1 1 0,1-1 0,0 0 0,0 1 0,-1-1 1,1 0-1,0 0 0,-1 1 0,1-1 0,0 0 0,-1 0 1,1 1-1,0-1 0,-1 0 0,1 0 0,0 0 0,-1 0 1,1 0-1,-1 0 0,1 0 0,-1 1 0,1-1 0,0 0 1,-1 0-1,1 0 0,-1-1 0,1 1 0,0 0 0,-1 0-178,17 60 265,3-1 0,2-1-1,17 29-264,-20-43 61,82 165-784,-61-143-4206,4-4-6614,-28-47 460</inkml:trace>
  <inkml:trace contextRef="#ctx0" brushRef="#br3" timeOffset="189701.342">16889 13892 12620,'0'0'3812,"0"0"-1058,0 0 289,0 0-705,0 0-1057,0 0-704,-4-77-321,31 61-192,4-8-64,2 4 0,7-3 0,-1-2-32,-3 5-384,3-1-1025,-4 2-1058,0 4-832,-1 2-2563,-9 3-6245</inkml:trace>
  <inkml:trace contextRef="#ctx0" brushRef="#br3" timeOffset="189967.484">17245 13722 11211,'0'0'4922,"0"0"-1970,0 0-678,0 0-843,0 0-914,0 0-340,14 9-28,47 27-26,-1-26-16,-47-11-102,-8 2 1,1-1 1,-1 0-1,0 0 1,1 0-1,-1-1 1,0 0-1,0 0 0,1 0 1,-1 0-1,0-1 1,0 0-1,0 0 1,-1 0-1,1-1 0,0 1 1,-1-1-1,0-1 1,1 1-1,-1 0 1,-1-1-1,1 0 1,0 0-1,-1 0 0,0 0 1,0-1-1,0 1 1,0-1-1,-1 1 1,0-1-1,0 0 0,0 0 1,-1 0-1,1-1 1,-1-1-7,0 1 212,0 0 1,-1 0-1,1 1 1,-1-1 0,0 0-1,-1 0 1,0 0-1,0 1 1,0-1-1,-1 0 1,1 1 0,-1-1-1,0 1 1,-1 0-1,0-1 1,0 1-1,0 0 1,0 1 0,-1-1-1,1 0 1,-1 1-1,0 0 1,-1 0-1,1 0 1,-1 1-1,0-1 1,1 1 0,-2 0-1,1 1 1,0-1-1,0 1 1,-1 0-1,-3-1-212,6 3 5,-1 0-1,0-1 0,0 2 1,0-1-1,0 0 0,1 1 1,-1 0-1,0-1 0,0 1 0,1 1 1,-1-1-1,0 1 0,1-1 1,0 1-1,-1 0 0,1 0 1,0 1-1,0-1 0,0 0 1,0 1-1,1 0 0,-1 0 0,1 0 1,-1 0-1,1 0 0,0 0 1,0 1-1,1-1 0,-1 1 1,1-1-1,-2 4-4,0 1-172,0 0 1,0 1-1,1 0 0,0 0 0,0-1 1,1 1-1,0 0 0,0 0 1,1 0-1,1 0 0,-1 0 1,2 0-1,-1 0 0,1 0 1,0 0-1,1-1 0,0 1 1,0-1-1,1 0 0,0 0 1,1 0-1,-1 0 0,2-1 1,-1 0-1,4 4 172,51 51-5905,-11-32-2999,-20-19-411</inkml:trace>
  <inkml:trace contextRef="#ctx0" brushRef="#br3" timeOffset="190435.362">17829 13815 3171,'6'-14'6705,"-5"10"-6409,7-15 1484,-1 0 0,-1 0 0,-1-1 0,0 0 0,-2 0 0,1-13-1780,-4 33 3,2-24 1117,-1-1-1,-2 1 1,0-1-1,-2 1 1,0-1-1,-2 1 1,0 0-1,-2 1 1,-8-21-1120,15 44 10,-1 0-1,1 1 1,-1-1 0,1 0 0,0 1 0,-1-1 0,1 0 0,0 1 0,-1-1 0,1 0 0,-1 0 0,1 0-1,-1 1 1,1-1 0,-1 0 0,1 0 0,-1 0 0,1 0 0,-1 0 0,1 0 0,-1 0 0,1 0 0,-1 0 0,1 0-1,-1 0 1,1 0 0,-1 0 0,1 0 0,-1-1 0,1 1 0,0 0 0,-1 0 0,1 0 0,-1-1 0,1 1-1,-1 0 1,1-1 0,0 1 0,-1 0 0,1-1 0,0 1 0,-1 0 0,1-1 0,0 1 0,0-1 0,-1 1 0,1-1-1,0 1 1,0-1 0,0 1 0,0-1 0,-1 1 0,1 0 0,0-1 0,0 1 0,0-1 0,0 1 0,0-1 0,0 0-11,-3 43 418,3-40-415,3 39-581,1-1-1,2 0 0,1-1 1,2 1-1,2-1 1,2-1-1,11 21 580,-24-57-475,-33-105 2050,28 86-1284,1 0 0,0-1 0,2 1 0,0-1 0,0 0 0,2 0 1,0 0-1,3-13-291,-3 26 22,1 0 1,0 0-1,0 0 1,0 0-1,0 0 0,1 0 1,0 0-1,0 1 1,0-1-1,1 1 1,0 0-1,-1-1 1,1 1-1,1 1 1,-1-1-1,1 0 1,-1 1-1,1-1 1,0 1-1,0 0 1,0 1-1,1-1 1,-1 1-1,1-1 1,-1 2-1,1-1 1,0 0-1,0 1 1,0 0-1,0 0 0,0 0 1,3 0-23,-1 1-4,-1 0 0,0 1 0,1-1 0,-1 1 0,0 1 0,1-1 0,-1 1 0,0 0 0,0 0 0,0 1 0,-1 0 0,1 0 0,-1 0 0,1 1 0,-1 0 0,0 0 0,0 0 0,-1 0 0,1 1 0,-1 0 0,0 0 0,0 0 0,2 5 4,64 137-2612,-65-134 2049,4 11-1069,-15-38 750,-4-20 1687,0-1 0,3 0 0,0 0 1,3-1-1,1 1 0,1-1 1,3-28-806,-1 57 8,0 1 1,0 0-1,0 0 0,0 0 1,1 0-1,0-1 0,1 1 1,-1 0-1,1 0 1,0 1-1,1-1 0,-1 0 1,1 1-1,0 0 0,1-1 1,-1 1-1,1 0 1,0 1-1,0-1 0,1 1 1,-1 0-1,1 0 0,0 0 1,0 0-1,0 1 0,1 0 1,-1 0-1,1 0 1,0 1-1,-1 0 0,1 0 1,0 1-1,0-1 0,0 1 1,1 0-1,-1 1 1,0 0-1,0 0 0,0 0 1,0 0-1,1 1 0,-1 0 1,0 1-1,3 0-8,1 4-24,-1-1-1,1 1 1,-1 1-1,-1 0 1,1 0-1,-1 1 0,0 0 1,0 0-1,-1 0 1,-1 1-1,1 1 1,-1-1-1,-1 1 1,0 0-1,0 0 1,-1 0-1,0 1 1,1 6 24,8 55-3675,-19-2-5272,0-49 972</inkml:trace>
  <inkml:trace contextRef="#ctx0" brushRef="#br3" timeOffset="191053.686">18574 12737 12908,'0'0'6022,"0"0"-3081,0 0-357,0 0-315,0 0-1095,0 0-581,-5-7-406,1 1-179,4 6-7,-1-1-1,0 1 1,0-1 0,0 0-1,1 1 1,-1-1-1,0 0 1,1 0-1,-1 0 1,1 1 0,-1-1-1,1 0 1,-1 0-1,1 0 1,-1 0-1,1 0 1,0 0-1,0 0 1,-1 0 0,1 0-1,0 0 1,0 0-1,0 0 1,0 0-1,0 0 1,0 0 0,1 0-1,-1 0 1,0 0-1,0 0 1,1 1-1,-1-1 1,0 0-1,1 0 1,-1 0 0,1 0-1,-1 0 1,1 0-1,0 1 1,-1-1-1,1 0 1,0 1 0,-1-1-1,1 0 1,0 1-1,0-1 1,0 1-1,0-1 1,-1 1 0,1-1-1,0 1 1,0 0-1,0-1 1,0 1-1,0 0 1,0 0-1,0 0 1,0 0 0,0 0-1,0 0 1,0 0-1,0 0 1,0 0-1,0 0 1,0 0 0,0 1-1,0-1 1,0 0-1,0 1 1,0 0-1,18-4 5,-2 1 5,0-1 1,1 0 0,-1-1 0,0-1-1,-1 0 1,1-1 0,-1-1 0,0-1-1,8-5-10,-14 13 648,-8 12-741,68 193-254,-60-171-329,-1 0 0,-2 0 0,-1 1 0,-1-1-1,-2 1 1,-2 19 676,-2-48 55,0 1 0,0-1 0,-1 0 0,0 1 0,0-1 0,-1 0-1,0 0 1,0 0 0,0-1 0,0 1 0,-1-1 0,0 0 0,0 0 0,-1 0 0,1 0-1,-1-1 1,0 0 0,-1 0 0,1 0 0,-1 0 0,1-1 0,-1 0 0,0 0 0,0-1-1,0 0 1,0 0 0,-1 0 0,1 0 0,-1-1 0,1 0 0,-1-1 0,-2 0-55,2 1 38,3 0-46,-1 0 0,1-1 0,-1 1 0,1-1 0,-1 0 0,1 0 0,-1 0 0,1 0 0,-1-1 0,1 0 0,-1 0 0,1 0 0,0 0-1,0-1 1,-1 0 0,1 0 0,0 0 0,0 0 0,1-1 0,-1 1 0,0-1 0,1 0 0,0 0 0,-1 0 0,1-1 0,0 0 8,4 0-607,0 1-1,0-1 1,0 0 0,0 1 0,1-1 0,0 1 0,0-1-1,0 1 1,0 0 0,0-1 0,0 1 0,1 0 0,0 1-1,0-1 1,-1 0 0,1 1 0,1 0 0,-1 0 0,0 0-1,1 0 1,1-1 607,0-1-1695,25-14-7604</inkml:trace>
  <inkml:trace contextRef="#ctx0" brushRef="#br3" timeOffset="191334.661">19048 12660 14798,'0'-19'4308,"-3"-68"-360,-4 11 2439,27 183-3149,29 74-4495,-6-78-2918,-7-39-5781,-22-45 961</inkml:trace>
  <inkml:trace contextRef="#ctx0" brushRef="#br3" timeOffset="191541.719">19099 12716 1634,'-8'-19'11707,"0"1"-9690,-20-56 1323,13 14 1734,15 59-4966,0 0 1,0 0 0,0 0-1,0-1 1,0 1 0,0 0-1,0 0 1,0 0-1,0-1 1,0 1 0,1 0-1,-1 0 1,0 0-1,1 0 1,-1 0 0,1-1-1,0 1 1,-1 0 0,1 0-1,0 0 1,-1 1-1,1-1 1,0 0 0,0 0-1,0 0 1,0 0 0,0 1-1,0-1 1,0 0-1,0 1 1,0-1 0,0 1-1,1-1-108,63 0 863,-44 4-825,0 1 0,0 1 0,-1 1 0,1 1 0,-1 0 0,0 2 0,-1 0 0,0 1 0,-1 1 0,0 1 1,-1 0-1,0 2 0,0 0 0,-2 0 0,1 2-38,-11-9-9,0-1-1,-1 1 1,1 0 0,-1 1-1,0-1 1,-1 1 0,0 0-1,0 0 1,-1 0-1,0 0 1,0 0 0,-1 0-1,0 1 1,0-1 0,-1 0-1,0 1 1,-1-1 0,0 0-1,0 1 1,0-1 0,-1 0-1,-1 0 1,1 0 0,-1 0-1,-1-1 1,1 1 0,-1-1-1,-3 3 10,-6 7-163,-1-1-1,-1-1 1,-1-1-1,0 0 1,-1-1-1,0 0 1,-1-2-1,0 0 1,-11 4 163,-107 46-7150,102-48 1657</inkml:trace>
  <inkml:trace contextRef="#ctx0" brushRef="#br3" timeOffset="192198.896">14611 15933 16496,'0'0'3955,"0"0"-1702,0 0 59,0 0-455,0 0-1083,0 0-597,8 6-140,83 36-74,-24-32-553,1-4 0,1-2 0,-1-3 0,23-5 590,-65 3-164,-1-1 0,0-1 0,1-2 0,-2 0 0,1-2 0,0 0 0,14-8 164,-37 14 21,-1 0 0,1 0 0,0-1 0,0 1 0,0 0 0,-1-1 0,1 1 0,-1-1 0,1 0 0,-1 1 0,0-1 0,0 0 0,0 0 0,0 0 0,0 0 0,0 0 0,0 0 0,0 0 0,-1 0-1,1-1 1,-1 1 0,0 0 0,0 0 0,0 0 0,0 0 0,0-1 0,0 1 0,0 0 0,-1 0 0,1 0 0,-1 0 0,1-1 0,-1 1 0,0 0 0,0 0 0,0 0 0,0 1 0,0-1 0,-1 0 0,1 0 0,0 0 0,-1 1-1,1-1 1,-1 1 0,0-1 0,1 1 0,-3-1-21,3 0 62,-111-139 3392,111 141-3421,1-1 1,-1 1 0,1 0 0,-1-1 0,1 1-1,-1-1 1,1 1 0,-1-1 0,1 1 0,0-1 0,-1 1-1,1-1 1,-1 1 0,1-1 0,0 1 0,0-1-1,-1 0 1,1 1 0,0-1 0,0 1 0,0-1 0,0 0-1,0 1 1,0-1 0,0 0 0,0 1 0,0-1-1,0 1 1,0-1 0,0 0 0,0 1 0,0-1 0,1 0-1,-1 1 1,0-1 0,0 1 0,1-1 0,-1 1-1,0-1 1,1 1 0,-1-1 0,1 1 0,-1-1-1,1 1 1,-1-1 0,1 1 0,-1-1 0,1 1 0,-1 0-1,1 0 1,-1-1 0,1 1 0,-1 0 0,1 0-1,0-1 1,-1 1 0,1 0 0,0 0 0,-1 0 0,1 0-1,0 0 1,-1 0 0,1 0 0,-1 0-34,42 16 403,-29-7-396,-1 1 1,0 0-1,0 1 0,-1 1 0,0 0 0,-1 0 0,0 1 0,-1 0 1,-1 1-1,0 0 0,-1 0 0,-1 1 0,0 0 0,0 0 0,-2 0 1,0 1-1,-1-1 0,1 9-7,-12 108-6054,-2-92 21,0-6-4008</inkml:trace>
  <inkml:trace contextRef="#ctx0" brushRef="#br3" timeOffset="193407.1">16611 15219 10346,'-4'-11'1024,"3"3"-362,-1 0 1,0 0 0,-1 0-1,0 1 1,0-1 0,-1 1-1,0 0 1,0 0 0,-1 0 0,1 0-1,-2 1 1,1 0 0,-1 0-1,1 0 1,-2 0 0,-1 0-663,7 5 221,-1-1 1,1 1-1,-1 0 0,1 0 1,-1 0-1,1 0 0,-1 0 1,0 1-1,0-1 0,1 0 1,-1 1-1,0-1 1,0 1-1,0 0 0,1 0 1,-1 0-1,0-1 0,0 2 1,0-1-1,0 0 1,0 0-1,1 1 0,-1-1 1,0 1-1,0-1 0,1 1 1,-1 0-1,0 0-221,-16 33 1281,4 165-813,14-173-424,-1-10-149,0 0-1,1 1 0,0-1 0,2 0 0,-1 0 1,2-1-1,0 1 0,2 0 0,-1-1 1,2 0-1,0 0 0,0 0 0,2-1 0,0 0 1,0 0-1,1-1 0,1 0 0,0-1 1,1 0-1,0 0 0,1-1 0,0-1 0,1 0 1,0-1-1,0 0 0,1-1 0,2 1 106,3-2-307,0-1 0,0-1 0,0-1 0,1 0-1,-1-2 1,1 0 0,0-1 0,0-1 0,-1-1-1,1 0 1,0-2 0,-1 0 307,9-3 97,0-1 1,-1-2-1,0 0 0,0-2 0,-1 0 0,0-2 1,-2-1-1,1-1 0,-2-1 0,0-2 0,-1 0 1,13-14-98,-23 19 219,0-1 1,-1 0-1,-1-1 1,0 0-1,-1-1 1,-1 0 0,0 0-1,-1-1 1,-1 0-1,-1 0 1,0 0-1,-1-1 1,-1 1 0,-1-1-1,0 0 1,-2 0-1,0 0 1,-1 0-1,0 0 1,-2 0 0,0 0-1,-1 1 1,-2-7-220,-53-116 503,56 135-504,0 0 0,0 1 0,-1-1 0,1 1 0,-1 0 0,0 0 0,0 1-1,0-1 1,-1 1 0,1 0 0,-1 0 0,0 0 0,0 0 0,0 1 0,0 0 0,0 0 0,0 1 0,-1-1-1,1 1 1,0 0 0,-1 1 0,1-1 0,-1 1 0,1 0 0,-1 0 0,-1 1 1,-3 3-49,0 0 1,1 0-1,0 1 1,-1 1-1,2-1 0,-1 2 1,1-1-1,0 1 1,0 0-1,1 0 1,0 1-1,0 0 1,1 1-1,0-1 0,0 1 1,1 1-1,0-1 1,1 1-1,0-1 1,0 1-1,1 0 0,1 0 1,0 1-1,0-1 1,0 1-1,2-1 1,-1 1-1,1-1 1,1 1-1,0-1 0,0 1 49,0-1-191,0 1 0,0 0 1,1-1-1,1 1 0,-1-1 0,2 1 0,-1-1 0,2 0 0,-1-1 0,1 1 0,1-1 0,-1 0 0,2 0 0,-1 0 0,1-1 0,0 0 0,1-1 0,0 1 0,0-2 0,1 1 0,0-1 0,0 0 0,0-1 0,1 0 0,-1 0 0,1-1 0,0-1 0,1 1 1,-1-2-1,1 1 0,-1-1 0,1-1 0,0 0 0,-1-1 0,5 0 191,-11-1 60,1 0 0,-1-1 0,0 0 1,0 1-1,0-1 0,0-1 0,0 1 0,0-1 1,-1 1-1,1-1 0,-1 0 0,0 0 0,0-1 1,0 1-1,0-1 0,-1 1 0,1-1 0,-1 0 1,0 0-1,0 0 0,0 0 0,-1-1 0,1 1 1,-1 0-1,0-1 0,0 1 0,-1-1-60,4-125 3574,-6 114-3346,-1 0-1,0 0 0,-1 0 0,-1 0 0,0 1 0,-1 0 1,-1 0-1,-1 0 0,-5-8-227,13 23 0,0-1 0,0 0 0,0 0 0,0 1-1,-1-1 1,1 0 0,0 1 0,0-1 0,-1 0 0,1 1 0,0-1 0,-1 0 0,1 1 0,-1-1-1,1 1 1,-1-1 0,1 1 0,-1-1 0,1 1 0,-1-1 0,1 1 0,-1-1 0,0 1 0,1 0-1,-1-1 1,0 1 0,1 0 0,-1 0 0,0 0 0,1-1 0,-1 1 0,0 0 0,0 0 0,1 0-1,-1 0 1,0 0 0,1 0 0,-1 0 0,0 0 0,0 1 0,1-1 0,-1 0 0,0 0 0,1 1-1,-1-1 1,0 0 0,1 1 0,-1-1 0,1 0 0,-1 1 0,0-1 0,1 1 0,-1-1 0,1 1 0,0 12-92,0 0 0,1-1 0,1 1 1,0 0-1,0 0 0,1-1 1,1 1-1,0-1 0,1 0 0,0-1 1,1 1-1,0-1 0,1 0 0,0 0 1,1-1-1,0 0 0,1 0 1,0-1-1,0 0 0,1-1 0,0 0 1,7 4 91,-12-8-349,0-1 0,0 0 0,0 0 0,0-1 0,1 1 0,-1-1 0,1-1 0,-1 1 0,1-1 0,0 0 0,0 0 0,0 0 0,-1-1 0,1 0 0,0 0 0,0-1 0,0 1 0,0-1 0,-1-1 1,1 1-1,0-1 0,-1 0 0,1 0 0,-1 0 0,0-1 0,0 0 0,0 0 0,0 0 0,0-1 0,-1 0 0,1 0 0,0-1 349,26-36-311,-24 23 1034,-1-1 1,-1 1-1,-1-1 0,-1 0 0,0 0 0,-2 0 0,0 0 1,-1-1-1,-1 1 0,0 0 0,-2 0 0,0 0 1,-1 1-1,-1-1 0,-1 1 0,-1 0 0,-2-5-723,-9-40 710,-42-104 1485,46 145-1630,11 38-410,6 21-249,2 1 0,1-1 0,2-1 0,2 1 0,1-2 0,2 1 1,1-2-1,2 0 0,1 0 0,4 2 94,33 38-2531,-53-75 2531,0 0 0,0 0 0,0 1 0,0-1 0,0 0 0,0 0 0,0 0 0,0-1 0,0 1 0,0 0 0,-1 0 0,1 0 0,-1-1 0,1 1 0,-1 0 0,1 0 0,-1-1 0,1 1 0,-1 0 0,0-1 0,0 1 0,0-1 0,0 1 0,0 0 0,0-1 0,0 1 0,-1 0 0,1-1 0,0 1 0,-1 0 0,1-1 0,-1 1 0,1 0 0,-1-1 0,1-1 48,-4-40 676,2-77 319,3 115-1038,-1 1-1,2-1 1,-1 1 0,0 0-1,1-1 1,0 1 0,0 0-1,0 0 1,0 0 0,1 1 0,0-1-1,-1 0 1,2 1 0,-1 0-1,0 0 1,0 0 0,1 0-1,0 0 1,-1 1 0,1-1-1,0 1 1,0 0 0,1 0-1,0 0-4,2 0-10,-1 0 0,0 0 0,1 1 0,0 0 0,-1 0 0,1 1 0,-1-1 0,1 2 0,0-1-1,-1 1 1,1 0 0,0 0 0,-1 0 0,0 1 0,1 0 0,-1 1 0,0-1 0,0 1 0,0 0-1,0 1 1,-1-1 0,1 1 0,-1 0 0,0 1 0,0-1 0,-1 1 0,1 0 0,-1 0 0,0 1-1,0-1 1,-1 1 0,0 0 0,0 0 0,0 0 0,1 4 10,0-1-148,1 1 1,-2 0-1,1-1 0,-2 2 0,1-1 1,-1 0-1,-1 0 0,0 1 0,0-1 1,-1 1-1,0-1 0,-1 1 1,0-1-1,-1 1 0,0-1 0,-1 0 1,0 0-1,0 0 0,-1 0 0,0-1 1,-1 1-1,-4 4 148,4-7-76,-2-1-1,1 0 1,0 0 0,-1-1-1,0 0 1,-1 0-1,1-1 1,-1 0 0,0 0-1,0-1 1,0 0 0,0 0-1,0-1 1,-1 0-1,1 0 1,-1-1 0,1 0-1,-1-1 1,0 0 0,1 0-1,-1-1 1,0 0-1,1 0 1,-6-2 76,7 1-67,1 1 1,-1-1-1,1 0 0,0 0 1,0-1-1,0 1 0,0-1 1,0-1-1,1 1 0,-1-1 1,1 0-1,0 0 0,0-1 1,1 1-1,-1-1 0,1 0 1,0-1-1,0 1 0,1-1 1,-1 1-1,1-1 0,1 0 1,-1 0-1,1 0 0,0-1 1,0 1-1,1 0 0,0-1 1,0 1-1,0-1 0,1 0 1,0-1 66,1 2-257,-1 1-1,1 0 1,1-1 0,-1 1 0,1 0 0,-1 0 0,2 0 0,-1 0 0,0 0-1,1 0 1,0 0 0,0 1 0,1 0 0,-1-1 0,1 1 0,0 0 0,0 1 0,0-1-1,0 1 1,1 0 0,0 0 0,-1 0 0,1 1 0,0-1 0,3 0 257,5-2-848,0 1-1,0 0 1,1 0 0,-1 2 0,1-1 0,0 2 0,-1 0-1,1 1 1,9 0 848,8 4-5210</inkml:trace>
  <inkml:trace contextRef="#ctx0" brushRef="#br3" timeOffset="193595.656">18055 14897 10570,'0'0'6139,"-4"-16"-2359,-34-116 3725,22 96-4296,24 74-2585,108 168-1269,-50-130-6194,-32-53-5092,-16-20 480</inkml:trace>
  <inkml:trace contextRef="#ctx0" brushRef="#br3" timeOffset="193785.243">17969 14410 14157,'-24'-77'1762,"4"65"-609,4 10 128,4 2-288,-1 4-704,5 7-289,5 5 0,1 3-129,2 5-1312,3-1-2146,9-2-3684</inkml:trace>
  <inkml:trace contextRef="#ctx0" brushRef="#br3" timeOffset="194148.523">18364 14659 13293,'0'0'3571,"-4"15"-742,-27 92 641,24-90-3414,-20 53 161,24-25-3367,32-47 1687,-19-10 2049,-1 1 0,0-2 0,-1 1 0,0-1 0,-1-1 0,-1 1 0,0-1 0,-1 0 0,0-1 0,-1 1 0,-1-1 0,0 1 0,-1-1 0,-1 0 0,0 0 0,-1 0 0,-2-14-586,2 4 384,-1 14-318,1 1 1,0-1 0,0 0 0,1 1 0,1-1 0,0 1 0,0 0 0,1-1 0,0 1 0,0 0 0,1 1 0,1-1 0,5-8-67,-9 16-1,1 0 1,0 1-1,0-1 0,0 1 1,0-1-1,1 1 0,-1 0 1,0 0-1,0 0 0,1 0 1,-1 0-1,1 0 0,-1 1 1,1-1-1,-1 1 0,1-1 1,-1 1-1,1 0 0,-1 0 1,1 1-1,-1-1 0,1 0 1,-1 1-1,1-1 0,-1 1 1,1 0-1,-1 0 0,0 0 1,1 0-1,-1 0 0,0 1 1,0-1-1,2 2 1,60 59-10,61 124 37,-120-182-123,-1 0 1,1 0 0,0 0 0,0 0-1,0-1 1,1 0 0,-1 0-1,1 0 1,0-1 0,0 0-1,0 0 1,0 0 0,0-1-1,0 0 1,0 0 0,0 0 0,1-1-1,-1 0 1,0 0 0,0-1-1,0 0 1,1 0 0,-1 0-1,0-1 1,0 1 0,0-2-1,-1 1 1,1-1 0,3-1 95,1-1 45,-1-1 0,0 0 1,0 0-1,0-1 0,0 0 1,-1 0-1,-1-1 0,1 0 0,-1-1 1,0 1-1,-1-1 0,0-1 1,-1 1-1,0-1 0,0 0 0,2-7-45,-4 9 171,0-1 0,-1 0-1,0 0 1,-1 0-1,1 0 1,-2 0-1,1 0 1,-1-1-1,-1 1 1,0 0 0,0 0-1,0 0 1,-1 0-1,-1 0 1,0 0-1,0 1 1,0-1-1,-1 1 1,-3-4-171,6 10-55,-1 0 0,0 0 0,0 1 0,0-1-1,1 1 1,-1-1 0,-1 1 0,1 0 0,0-1 0,0 1 0,0 0 0,-1 0 0,1 1 0,0-1 0,-1 0 0,1 1 0,-1 0-1,1-1 1,-1 1 0,1 0 0,-1 0 0,1 1 0,0-1 0,-1 0 0,1 1 0,-1-1 0,1 1 0,0 0 0,-1 0 0,1 0-1,0 0 1,0 0 0,0 1 0,0-1 0,0 0 0,-1 1 55,-71 62-8110,68-57 6683,-37 37-9960</inkml:trace>
  <inkml:trace contextRef="#ctx0" brushRef="#br3" timeOffset="194838.527">14268 16388 10794,'-5'-13'6139,"-1"-3"-4761,-18-45 1569,11 15 3133,39 85-2776,36 53-3174,-4 2-1,-4 3 1,31 80-130,-19-12-5203,-12 3-6350,-35-100 2883</inkml:trace>
  <inkml:trace contextRef="#ctx0" brushRef="#br3" timeOffset="195099.838">14393 17061 12460,'0'0'3571,"0"0"-1121,0 0-432,0 0-299,0 0-678,0 0-427,9 13 230,3 4-625,1-1 1,0-1-1,1 0 1,0-1-1,1 0 1,1-1 0,0-1-1,5 2-219,-7-8 76,0 0-1,0 0 1,1-2 0,0 1 0,0-2-1,0 0 1,0-1 0,1-1-1,-1 0 1,0-1 0,1-1 0,-1 0-1,1-1 1,-1 0 0,0-2-1,0 0 1,-1 0 0,1-1 0,-1-1-1,0-1 1,0 0 0,-1 0-1,0-1 1,0-1 0,-1-1-1,0 1 1,-1-2 0,0 0 0,0 0-1,-1-1 1,-1 0 0,0 0-1,7-15-75,-12 19 19,0 0 0,-1 0-1,0 0 1,0-1 0,-1 1 0,0-1-1,-1 0 1,0 0 0,0 1-1,-1-1 1,0 0 0,0 0-1,-1 0 1,0 0 0,-1 1-1,0-1 1,0 0 0,-1 1-1,0 0 1,0-1 0,-1 1-1,0 1 1,-1-1 0,0 0 0,0 1-1,0 0 1,-1 0 0,0 1-1,0 0 1,-3-2-19,-44-2-6972,27 16-1687</inkml:trace>
  <inkml:trace contextRef="#ctx0" brushRef="#br3" timeOffset="200169.714">13892 18440 12972,'0'0'2744,"0"0"-534,-7-14-96,-19-47-155,13 24 1863,21 45-559,83 167-2334,-69-127-930,1 0-1,3-2 1,2 0-1,10 9 2,34 12-330,-70-65 324,0-1-1,0 1 1,0-1-1,0 0 1,0 0-1,1 0 1,-1 0-1,1-1 1,-1 1-1,0-1 1,1 1-1,-1-1 1,1 0-1,-1 0 0,1 0 1,-1 0-1,1 0 1,-1 0-1,1-1 1,-1 1-1,0-1 1,1 0-1,-1 0 1,0 0-1,1 0 1,-1 0-1,0 0 1,0 0-1,0-1 1,0 1-1,0-1 0,0 0 1,-1 0-1,1 1 1,0-1-1,-1 0 1,1-1 6,4-10 15,0 0 0,-1-1 0,-1 1 0,0-1 0,0 0 0,-2 0-1,0 0 1,0 0 0,-2-1 0,1 1 0,-2 0 0,0 0 0,-1-1 0,0 1 0,-3-7-15,-42-139 314,-2-9-4279,50 173-6691,7 7 3247</inkml:trace>
  <inkml:trace contextRef="#ctx0" brushRef="#br3" timeOffset="200808.716">14628 18246 7335,'-4'-16'8146,"-13"-50"-4452,16 61-3397,0 1-1,-1-1 0,1 0 1,-1 0-1,-1 1 0,1-1 0,0 1 1,-1 0-1,0 0 0,0 0 1,0 0-1,-1 0 0,1 1 0,-1-1 1,0 1-1,0 0 0,0 0 1,0 1-1,-1-1 0,1 1 0,-1 0 1,1 0-1,-1 0 0,0 1 0,0-1 1,-5 1-297,5 3-1,0 0 1,0 1-1,0 0 1,1 0 0,-1 0-1,0 1 1,1 0-1,0-1 1,0 2-1,0-1 1,1 0 0,-1 1-1,1-1 1,0 1-1,0 0 1,1 0-1,-1 1 1,1-1 0,0 0-1,1 1 1,-1-1-1,1 1 1,0-1-1,1 1 1,-1 5 0,-3 5-80,1 0 0,0 0 1,1 0-1,1 1 0,0-1 0,2 0 0,0 1 0,0-1 0,2 0 0,0 0 1,0 0-1,2 0 0,0-1 0,1 1 0,0-1 0,1 0 0,1-1 1,0 0-1,1 0 0,1-1 0,0 0 0,1-1 0,0 0 0,1 0 1,8 5 79,-16-14-49,1 1 1,0-1-1,-1 0 1,2-1-1,-1 1 1,0-1-1,0 0 1,1 0-1,-1-1 1,1 0-1,-1 0 1,1 0-1,-1 0 1,1-1 0,0 0-1,-1 0 1,1-1-1,0 1 1,-1-1-1,1 0 1,-1-1-1,1 1 1,-1-1-1,0 0 1,0-1-1,0 1 1,0-1-1,0 0 1,0 0 0,-1-1-1,1 1 1,-1-1-1,0 0 1,0 0-1,-1-1 1,1 1-1,-1-1 1,2-2 48,0-11 327,0-1 1,-2 0 0,0 0-1,-1 0 1,-1 0 0,0 0-1,-2 0 1,0 0 0,-1 0-1,-1 0 1,-1 0-1,-1 1 1,0-1 0,-1 1-1,-8-14-327,7 10 328,-24-66 574,31 88-902,0 1 0,0-1 0,0 1 0,-1-1 0,1 1 0,0-1-1,0 1 1,0-1 0,0 1 0,-1-1 0,1 1 0,0-1 0,0 1 0,-1-1 0,1 0-1,0 1 1,-1-1 0,1 0 0,-1 1 0,1-1 0,0 0 0,-1 1 0,1-1 0,-1 0-1,1 0 1,-1 1 0,1-1 0,-1 0 0,1 0 0,-1 0 0,1 0 0,-1 0-1,1 0 1,-1 0 0,1 0 0,-1 0 0,1 0 0,-1 0 0,1 0 0,-1 0 0,1 0-1,-1 0 1,1 0 0,-1-1 0,1 1 0,0 0 0,-1 0 0,1-1 0,-1 1 0,1 0-1,-1 0 1,1-1 0,0 1 0,-1-1 0,1 1 0,0 0 0,-1-1 0,1 1-1,0-1 1,0 1 0,-1-1 0,1 1 0,0 0 0,0-1 0,0 1 0,0-1 0,0 1-1,-1-1 1,-5 41-189,9-24-11,0-1 0,1 1 1,0 0-1,1-1 0,1 0 1,0 0-1,1-1 0,1 0 1,0 0-1,1-1 1,1 1-1,0-2 0,0 0 1,2 0-1,4 3 200,-11-8-347,1-1-1,-1 0 1,1 0 0,1 0-1,-1-1 1,1 0-1,0-1 1,0 1 0,1-1-1,-1 0 1,1-1 0,0 0-1,0 0 1,0-1 0,0 0-1,0 0 1,1-1 0,-1 0-1,0-1 1,1 0 0,-1 0-1,1 0 1,-1-1-1,0-1 1,0 1 0,1-1-1,-1-1 1,0 1 0,-1-1-1,7-4 348,-7 3-63,-1-1 0,1 0 0,-1-1-1,0 1 1,-1-1 0,1-1 0,-1 1 0,-1-1-1,1 0 1,-1 0 0,0 0 0,2-5 63,12-93 3153,-21 67-1070,-2 0 1,-2 0-1,-1 1 0,-12-33-2083,10 35 632,-11-32 1248,17 89-1507,4 15-644,3 0-1,1 0 0,2-1 1,1 0-1,2 0 0,1 0 1,2-1-1,2-1 0,17 32 272,-20-58-3585,-13-34 2862,-38-95 1941,31 102-1113,1-1 1,1 0-1,1 0 0,1-1 1,0 1-1,2-1 0,0 0 1,1-19-106,3 35-120,-1 0 1,1 1-1,0-1 0,0 1 1,1-1-1,-1 1 1,1 0-1,0-1 1,0 1-1,1 0 0,-1 0 1,1 1-1,0-1 1,0 0-1,0 1 1,0 0-1,1 0 0,-1 0 1,1 0-1,2-1 120,54-28-5920,-23 18-1538</inkml:trace>
  <inkml:trace contextRef="#ctx0" brushRef="#br3" timeOffset="201587.223">15699 17738 11979,'0'0'4821,"0"0"-2307,-5-14-336,-18-39-85,23 53-2050,0 1 1,1-1-1,-1 1 1,0-1-1,0 1 0,0-1 1,0 1-1,0-1 1,1 0-1,-1 1 1,0-1-1,0 1 0,0-1 1,0 1-1,-1-1 1,1 1-1,0-1 0,0 1 1,0-1-1,0 1 1,0-1-1,-1 1 0,1-1 1,0 0-1,0 1 1,0-1-1,-1 1 1,1-1-1,0 0 0,-1 1 1,1-1-1,0 0 1,-1 1-1,1-1 0,-1 0 1,1 0-1,0 1 1,-1-1-1,1 0 0,-1 0 1,1 0-1,-1 0 1,1 0-1,-1 1 1,1-1-1,-1 0 0,1 0 1,-1 0-1,1 0 1,-1 0-1,1 0 0,0-1 1,-1 1-1,1 0 1,-1 0-1,1 0 1,-1 0-1,1 0 0,-1-1 1,1 1-1,0 0 1,-1 0-1,1-1 0,-1 1 1,1 0-44,0 0 23,-1 16-190,0 0-1,1 0 0,1 0 0,1 0 0,0 0 1,1 0-1,1 0 0,0 0 0,1-1 1,1 0-1,0 0 0,1 0 0,1-1 0,0 0 1,1-1-1,0 1 0,1-2 0,1 1 1,0-2-1,0 1 0,6 3 168,-13-12-97,0 1 0,1-1 0,-1 0 0,1 0 0,0 0 0,0 0 0,0-1 0,0 0 0,0 0 0,1 0 0,-1-1 0,1 1 0,-1-2 0,1 1 0,-1 0 0,1-1 0,-1 0 0,1 0 0,-1-1 0,1 0 0,-1 0 0,1 0 0,-1 0 0,0-1 0,1 0 0,-1 0 0,0 0 0,0-1 0,0 0 0,-1 0 0,1 0 0,-1 0 0,1-1 0,-1 0 0,1-1 97,5-10 395,-1-1-1,-1 0 1,0-1 0,-1 0-1,-1 0 1,0-1 0,-1 1 0,-1-1-1,-1 0 1,-1 0 0,0-1-1,-1 1 1,-1 0 0,-2-13-395,6-54 1569,-4 69-999,-5 47-644,10 86-714,18-4-3634,-19-171 4993,-17-187 3550,12 243-4098,1 1 0,-1-1-1,1 1 1,-1-1 0,1 1 0,0-1-1,0 1 1,-1-1 0,1 1 0,0-1-1,0 1 1,1-1 0,-1 1 0,0-1-1,0 1 1,1-1 0,-1 1-1,1-1 1,-1 1 0,1-1 0,0 1-1,0 0 1,-1-1 0,1 1 0,0 0-1,0 0 1,0 0 0,0 0 0,1 0-1,-1 0 1,0 0 0,0 0 0,1 0-1,-1 0 1,0 0 0,1 1 0,-1-1-1,1 1 1,-1-1 0,0 1 0,1 0-1,0-1 1,-1 1 0,1 0 0,-1 0-1,1 0 1,-1 0 0,1 0-1,-1 0 1,2 1-23,10 5 1,1 1 0,-2 1 0,1 0 0,-1 1 0,0 0 0,-1 0 1,0 2-1,2 2-1,21 18-51,-24-22-112,0-1 1,1 0 0,1 0 0,-1-1-1,1-1 1,0 0 0,0-1 0,1 0-1,12 3 163,-20-7-24,0 0-1,0 0 0,0-1 1,0 0-1,0 1 1,0-2-1,1 1 0,-1 0 1,0-1-1,0 0 1,0-1-1,0 1 0,0-1 1,0 0-1,-1 0 1,1 0-1,0 0 0,-1-1 1,0 0-1,0 0 0,0 0 1,0-1-1,0 1 1,0-1-1,-1 0 0,0 0 1,1-1 24,3-9 169,0 0 1,0-1-1,-2 0 0,0-1 1,0 1-1,-2-1 0,0 0 1,0 0-1,-2 0 1,0 0-1,-1 0 0,0 0 1,-1 0-1,-1-1 0,-1 2 1,0-1-1,-1 0 1,-1 1-1,0-1 0,-1 1 1,-1 1-1,-4-8-169,8 15-100,0 0 1,-1 0-1,0 1 0,0-1 1,-1 1-1,0 0 0,0 0 1,0 0-1,-1 1 1,0-1-1,0 2 0,0-1 1,0 0-1,-1 1 0,0 1 1,0-1-1,0 1 0,0 0 1,-1 1-1,1-1 0,-5 0 100,11 3-225,0 0-1,-1 0 1,1 0-1,0 0 1,0 0-1,0 0 1,-1 0 0,1 0-1,0 0 1,0 0-1,0 1 1,-1-1-1,1 0 1,0 1-1,0-1 1,0 1-1,0-1 1,0 1-1,0 0 1,0-1-1,0 1 1,0 0-1,0 0 1,0 0-1,1 0 1,-1 0-1,0 0 1,0 0-1,1 0 1,-1 0-1,1 0 1,-1 0-1,1 0 1,-1 0-1,1 0 1,0 1 0,0-1-1,-1 0 1,1 0-1,0 0 1,0 1-1,0 0 226,-1 18-6571</inkml:trace>
  <inkml:trace contextRef="#ctx0" brushRef="#br3" timeOffset="201808.63">16683 17184 17424,'0'0'3908,"-5"-13"-1522,-16-40-368,21 53-1922,0 0 0,0 1 0,0-1 0,0 0 0,0 0 0,-1 1 0,1-1 0,0 0 0,0 0 0,0 0 0,0 1 0,0-1 0,0 0 0,-1 0 0,1 0-1,0 1 1,0-1 0,0 0 0,0 0 0,-1 0 0,1 0 0,0 1 0,0-1 0,0 0 0,-1 0 0,1 0 0,0 0 0,0 0 0,-1 0 0,1 0 0,0 0 0,0 0 0,-1 0 0,1 0-1,0 0 1,0 0 0,-1 0 0,1 0 0,0 0-96,2 31-122,5 18 112,2-1 0,2 0-1,2-1 1,4 4 10,29 45-6990,-37-83 2063,-2-6-2862</inkml:trace>
  <inkml:trace contextRef="#ctx0" brushRef="#br3" timeOffset="201982.948">16476 16918 11435,'0'0'1313,"0"0"-1249,0 0 320,0 0-384,0 0-768,0 0-1506,0 0-4517</inkml:trace>
  <inkml:trace contextRef="#ctx0" brushRef="#br3" timeOffset="202360.92">17139 16810 15086,'-3'-14'728,"-37"-106"7934,40 121-8549,-1-1 0,1 0 0,0 0 0,0 1-1,0-1 1,-1 0 0,1 0 0,0 0-1,0 1 1,-1-1 0,1 0 0,0 0 0,-1 0-1,1 0 1,0 0 0,0 1 0,-1-1-1,1 0 1,0 0 0,-1 0 0,1 0 0,0 0-1,-1 0 1,1 0 0,0 0 0,-1 0-1,1 0 1,0 0 0,-1 0 0,1-1 0,0 1-1,-1 0 1,1 0 0,0 0 0,0 0-1,-1 0 1,1-1 0,0 1 0,0 0 0,-1 0-1,1 0 1,0-1 0,0 1 0,-1 0-1,1 0 1,0-1 0,0 1 0,0 0 0,0-1-113,2 33 442,60 156-405,-41-136-485,0 6-607,39 84-2807,-3-59-4871,-36-63 2951</inkml:trace>
  <inkml:trace contextRef="#ctx0" brushRef="#br3" timeOffset="202850.124">17240 17182 10698,'-14'-9'4623,"-2"-3"-3626,-1 1-1,-1 1 1,0 1-1,0 0 1,-1 2-1,0 0 1,0 1-1,-1 0 1,0 2-997,13 3 113,1 0 1,0 0 0,-1 1-1,1 0 1,-1 0-1,1 1 1,-1-1 0,1 1-1,-1 1 1,1-1 0,0 1-1,0 0 1,0 1-1,0-1-113,44-4-154,-4-11 237,1-1 0,-2-2 0,0-1 0,-1-2 0,0 0 0,-2-3 1,17-15-84,247-212 2690,-294 248-2688,1 0-1,0-1 1,0 1 0,0 0-1,0 0 1,0 0 0,0 0-1,0 0 1,0 0 0,1 1-1,-1-1 1,0 0-1,0 0 1,1 1 0,-1-1-1,1 1 1,-1-1 0,0 1-1,1 0 1,-1-1 0,1 1-1,-1 0 1,1 0 0,-1 0-1,0 0 1,1 0-1,-1 1 1,1-1 0,-1 0-1,1 1 1,-1-1 0,0 1-1,1-1 1,-1 1 0,0 0-1,1-1 1,-1 1 0,0 0-1,0 0 1,0 0-1,0 0 1,0 0 0,0 0-1,0 0 1,0 0 0,0 0-1,0 1 1,-1-1 0,1 0-1,0 1 1,-1-1 0,1 1-2,4 22-125,-1 0 0,-1 0 0,-1 0 0,-1 1 1,-1-1-1,-3 21 125,3 71-2396,0-117 2365,0 0 0,0 0-1,0 0 1,0 0 0,1 0-1,-1 0 1,0 0 0,1 0 0,-1 0-1,1 0 1,-1 0 0,1 0-1,0 0 1,-1 0 0,1 1 0,0-1-1,0 0 1,-1 0 0,1 1-1,0-1 1,0 0 0,0 1-1,0-1 1,0 1 0,0-1 0,0 1-1,0 0 1,0-1 0,0 1-1,0 0 1,0 0 0,0 0 0,0-1-1,0 1 1,0 0 0,0 1-1,1-1 1,-1 0 0,0 0 0,0 0-1,0 1 1,0-1 0,0 0-1,0 1 1,0-1 0,0 1-1,0-1 1,0 1 0,-1 0 0,1-1-1,0 1 1,0 0 0,0-1-1,-1 1 1,1 0 0,0 0 0,-1 0-1,1 0 1,-1 0 0,1 0-1,-1 0 1,1 0 0,-1 0 0,0 0-1,1 0 32,35-165 3097,-32 145-2760,-3 7-225,1-1-1,1 1 1,0 0 0,0 0-1,1 0 1,1 0 0,0 0-1,0 1 1,1 0 0,1 0-1,0 1 1,1 0 0,-1 0-1,2 0 1,4-3-112,-6 10 54,0 1 1,1 0-1,-1 0 0,0 1 0,1 0 0,-1 0 1,1 0-1,-1 1 0,1 1 0,-1-1 0,1 1 1,-1 0-1,1 1 0,-1 0 0,0 0 0,0 1 1,0-1-1,0 2 0,0-1 0,-1 1 0,1 0 1,-1 0-1,0 1 0,0-1 0,-1 1 0,1 1-54,19 10 59,-17-10-68,1 0-1,1-1 0,-1 0 1,1-1-1,0 0 0,0-1 1,0 0-1,1 0 0,-1-1 1,1 0-1,-1-1 0,1 0 1,0-1-1,-1 0 1,1 0-1,-1-2 0,1 1 1,0-1-1,-1-1 0,0 1 1,0-2-1,0 0 0,0 0 1,0 0-1,-1-1 0,0-1 1,0 0-1,0 0 0,-1-1 1,0 0-1,5-5 10,-11 9-2,1 0 0,-1 0 0,0 0 0,0 0-1,-1 0 1,1-1 0,-1 1 0,1-1 0,-1 1 0,0-1 0,0 0-1,-1 1 1,1-1 0,-1 0 0,0 1 0,0-1 0,0 0 0,0 0-1,-1 1 1,1-1 0,-1 0 0,0 1 0,0-1 0,-1 1 0,1-1-1,-1 1 1,1-1 0,-1 1 0,0 0 0,0 0 0,-1 0 0,-1-2 2,0 1-195,0 0 0,0 1 0,0-1 1,0 1-1,0 0 0,-1 1 0,1-1 1,-1 1-1,0 0 0,0 0 1,1 0-1,-1 0 0,-1 1 0,1 0 1,-3 0 194,-73 12-7196,42 9 491</inkml:trace>
  <inkml:trace contextRef="#ctx0" brushRef="#br3" timeOffset="203649.755">15701 18868 16239,'0'0'2435,"0"0"-1362,4 17 272,42 235 128,-38-164-3478,18 130-8844,-21-197 8056,-2-5 5905,-12-32 1896,-95-211 4201,101 183-7009,3 43-2155,0 0 0,1 0-1,-1 1 1,1-1-1,-1 0 1,1 0-1,-1 1 1,1-1 0,0 0-1,-1 1 1,1-1-1,0 1 1,-1-1 0,1 1-1,0-1 1,0 1-1,0-1 1,-1 1-1,1 0 1,0-1 0,0 1-1,0 0 1,0 0-1,0 0 1,0 0 0,0 0-1,-1 0 1,1 0-1,0 0 1,0 0-1,0 0 1,0 0 0,0 0-1,0 1 1,0-1-1,-1 0 1,1 1-1,0-1 1,0 1 0,0-1-1,-1 1 1,1-1-1,0 1 1,-1-1 0,1 1-45,138 109 464,-133-104-519,1-1 0,0 0 0,0-1-1,1 0 1,0 0 0,-1 0 0,1-1 0,0 0 0,1-1-1,-1 1 1,0-2 0,1 1 0,-1-1 0,1 0 0,-1-1-1,1 0 1,0-1 0,-1 1 0,1-2 0,-1 1 0,0-1-1,1 0 1,-1-1 0,0 0 0,0 0 0,-1-1 0,1 0-1,-1 0 1,1-1 0,-1 0 0,-1 0 0,1-1 0,3-4 55,-1-8 253,0-2 0,-2 1 0,0-1 1,-2 0-1,0 0 0,-1 0 0,-1-1 0,-1 1 1,0-1-1,-2 0 0,-1 1 0,0-1 0,-3-9-253,3 10 307,-11-49 760,12 69-1064,1 1 0,-1-1 0,0 0 0,1 1 0,-1-1 0,0 0 0,1 1 0,-1-1-1,0 1 1,0-1 0,1 0 0,-1 1 0,0-1 0,0 1 0,0-1 0,0 1 0,1-1 0,-1 0-1,0 1 1,0-1 0,0 1 0,0-1 0,0 1 0,0-1 0,0 1 0,0-1 0,0 1 0,-1-1-1,1 1 1,0-1 0,0 0 0,0 1 0,0-1 0,-1 1 0,1-1 0,0 1 0,0-1 0,-1 0-1,1 1 1,0-1 0,-1 0 0,1 1 0,0-1 0,-1 0 0,1 0 0,-1 1 0,1-1 0,-1 0-1,1 0 1,0 1 0,-1-1 0,1 0 0,-1 0 0,1 0 0,-1 0 0,1 0 0,-1 0-1,1 0 1,-1 0 0,1 0 0,-1 0 0,1 0 0,0 0 0,-1 0 0,1 0 0,-1-1 0,1 1-1,-1 0 1,1 0 0,-1 0-3,2 16-92,1 0-1,0 0 1,1 0-1,1 0 1,0-1-1,1 1 1,1-1-1,0 0 0,1-1 1,1 1-1,0-1 1,1-1-1,0 0 1,1 0-1,1-1 1,0 0-1,1 0 1,6 4 92,-13-13-68,-1 1 1,1-1 0,0 0-1,0-1 1,1 1 0,-1-1-1,1 0 1,-1-1 0,1 1-1,-1-1 1,1 0 0,0 0-1,0-1 1,-1 1 0,1-2-1,0 1 1,0 0 0,-1-1-1,1 0 1,0 0 0,-1-1-1,1 0 1,-1 0 0,1 0-1,-1 0 1,0-1-1,0 0 1,3-3 67,2 0 32,0-2 0,-1 1-1,0-1 1,0-1 0,-1 1-1,0-1 1,0-1 0,-1 0-1,-1 0 1,0 0 0,0 0 0,-1-1-1,3-7-31,-4 8 69,-1 0-1,0 0 1,-1 0 0,1-1-1,-2 0 1,0 1-1,0-1 1,-1 0-1,0 1 1,-1-1 0,0 0-1,0 1 1,-1-1-1,-1 1 1,0 0 0,0 0-1,-1 0 1,-1 0-1,1 0 1,-1 1-1,-1 0 1,0 0 0,0 0-1,-1 1 1,0 0-1,0 0 1,-1 1-1,0-1 1,-1 2 0,1-1-1,-1 2 1,0-1-1,-1 1 1,1 0-1,-1 1 1,0 0 0,0 0-1,0 1 1,-4 0-69,5 3-117,1 0 0,-1 0 0,0 1 0,1 0 0,-1 0 0,1 1 0,0 0 1,0 1-1,-1 0 0,1 0 0,1 1 0,-1-1 0,1 2 0,-1-1 0,1 1 0,0 0 0,1 1 1,-1 0-1,-2 3 117,-24 40-4449,21 7-5035,14-33-2629</inkml:trace>
  <inkml:trace contextRef="#ctx0" brushRef="#br3" timeOffset="203915.711">16722 18443 19891,'-25'-120'4938,"19"84"-1886,7 29-1578,5 22-1206,99 332-386,-59-235-2679,-11-41-3823,-18-40 113</inkml:trace>
  <inkml:trace contextRef="#ctx0" brushRef="#br3" timeOffset="204185.746">16709 18641 12972,'0'0'1986,"0"0"-96,0 0 320,0 0-897,0 0-736,0 0-129,0 0-159,0 0-193,81-75 32,-29 53-128,5-9 0,5 3-32,-2-5-545,0 3-1281,-8-2-3266,-10 5-6888</inkml:trace>
  <inkml:trace contextRef="#ctx0" brushRef="#br3" timeOffset="204481.683">17688 17971 16079,'-3'-23'1386,"-21"-75"5182,24 98-6510,-1-1-1,1 1 1,0-1-1,0 1 1,0-1-1,-1 1 1,1-1-1,0 1 1,0 0-1,-1-1 1,1 1-1,0-1 1,-1 1-1,1 0 1,-1-1-1,1 1 1,0 0-1,-1-1 1,1 1-1,-1 0 1,1 0-1,-1-1 1,1 1-1,-1 0 1,1 0-1,-1 0 1,1 0-1,-1 0 1,1 0-1,-1 0 1,1 0-1,-1 0 1,1 0-1,-1 0 1,1 0-1,-1 0 1,0 0-1,1 0 1,-1 0-1,1 1 1,0-1 0,-1 0-1,1 0 1,-1 1-1,1-1 1,-1 0-1,1 1 1,0-1-1,-1 0 1,1 1-1,-1-1 1,1 0-1,0 1 1,0-1-1,-1 1 1,1-1-1,0 1 1,0-1-1,-1 1 1,1-1-1,0 1 1,0-1-1,0 1 1,0-1-1,0 1 1,0-1-1,0 1 1,0-1-1,0 1 1,0 0-58,-10 44 207,9-41-99,-3 22-133,1 0 1,1 0 0,1 1 0,1-1 0,2 1 0,0-1 0,2 1 0,1 0 24,-3-18-115,0 0 0,1 0 0,0 0 0,0-1 0,1 1 0,0-1 0,1 0 0,-1 0 0,2 0 0,-1-1 0,1 0 0,0 0 0,0 0 0,1-1 0,0 0 0,0 0 0,1-1 0,-1 1 0,1-2 0,0 1 0,1-1 0,-1-1 0,1 1 0,8 1 115,-10-3 39,1-1-1,-1 1 0,1-2 1,0 1-1,0-1 0,-1 0 1,1-1-1,0 1 1,-1-2-1,1 1 0,0-1 1,-1 0-1,0-1 0,1 1 1,-1-2-1,0 1 0,-1-1 1,1 0-1,-1 0 0,1-1 1,-1 0-1,0 0 0,-1 0 1,1-1-1,-1 1 1,-1-1-1,1-1 0,-1 1 1,0-1-1,0 0 0,0 0 1,-1 0-1,-1 0 0,1 0 1,-1-1-1,0 1 0,-1-1 1,1-1-39,-1-11 199,0 0 1,-1 0 0,-2 0-1,0 0 1,0 1 0,-2-1-1,-1 1 1,0 0 0,-1 0-1,-1 0 1,-1 1 0,-1 0-1,0 0 1,-2 1 0,0 0-1,0 1 1,-2 1 0,0-1-1,0 2 1,-7-5-200,14 13-91,0 0 0,-1 0 0,0 1 0,0 0 0,0 0-1,0 1 1,-1 0 0,0 0 0,0 1 0,0 0 0,0 0 0,-3 0 91,7 3-174,1-1 0,0 1 0,0 0 0,0 0 1,0 0-1,0 0 0,0 1 0,-1-1 0,1 1 0,0 0 0,0 0 0,0 0 0,1 0 0,-1 1 0,0-1 0,0 1 1,1-1-1,-1 1 0,1 0 0,-1 0 0,1 0 0,0 1 0,0-1 174,-25 56-6876,26-27 1169</inkml:trace>
  <inkml:trace contextRef="#ctx0" brushRef="#br3" timeOffset="204779.681">18430 17519 22101,'-3'-16'313,"3"8"-22,-1 0 0,0 0 0,0 0-1,0 1 1,-1-1 0,0 0 0,-1 1 0,0-1-1,0 1 1,0 0 0,-1 0 0,0 0 0,-1 0-1,1 1 1,-1-1 0,-1 1 0,1 1-1,-1-1 1,0 1 0,0 0 0,0 0 0,-1 1-1,0-1 1,-4-1-291,8 6 13,1 0-1,0 0 1,-1 0 0,1 0-1,0 1 1,-1-1-1,1 1 1,-1 0 0,1-1-1,0 1 1,0 0 0,0 0-1,0 0 1,-1 1-1,1-1 1,1 0 0,-1 1-1,0 0 1,0-1-1,0 1 1,1 0 0,-1 0-1,1 0 1,0 0 0,-1 0-1,1 0 1,0 0-1,0 0 1,0 0 0,0 2-13,-18 73 102,19-44-85,1 0 0,2-1 1,2 1-1,1-1 1,1 0-1,1 0 1,2-1-1,2 0 0,0-1 1,2 0-1,2 1-17,32 81-53,-26-56-39,-9-29 64,-1 1-1,-1 0 1,-2 0-1,0 1 1,-2 0-1,-1 0 1,-2 1-1,-1 0 1,-1-1-1,-1 1 1,-4 29 28,-32 25-1437,2-53-1806,-9-27-4078,31-13 3520,2-9-747</inkml:trace>
  <inkml:trace contextRef="#ctx0" brushRef="#br3" timeOffset="205047.49">18364 17995 9001,'0'0'2957,"0"0"-1174,0 0-43,0 0 38,0 0-385,0 0-587,0 0-325,14-3-129,98-36 11,12-48-53,5-3-3684,-115 83-1495,-9 6-3496</inkml:trace>
  <inkml:trace contextRef="#ctx0" brushRef="#br3" timeOffset="205430.398">17402 19344 17424,'0'0'2387,"0"0"-652,0 0 10,0 0-197,0 0-613,0 0-172,0 0-32,6 15-352,31 107-165,15 42-1778,-49-158 1427,0-1 0,0 1-1,1-1 1,0 1 0,0-1-1,0 0 1,1-1 0,0 1-1,0-1 1,0 0 0,0 0-1,0 0 1,1-1 0,0 0-1,0 0 1,0 0 0,0-1 0,0 0-1,0 0 1,1-1 0,-1 1-1,1-1 1,-1-1 0,1 1-1,0-1 138,4-2 74,0-1-1,-1 0 0,1 0 0,-1-2 1,0 1-1,0-1 0,0 0 0,0-1 0,-1 0 1,0-1-1,0 0 0,-1 0 0,0-1 1,0 0-1,-1 0 0,0-1 0,0 0 1,-1 0-1,0 0 0,-1-1 0,0 0 1,0 0-1,-1-1 0,-1 1 0,1-4-73,0-2 183,0-1-1,-1-1 0,-1 1 0,-1 0 0,0-1 0,-1 1 1,-1 0-1,-1-1 0,0 1 0,-1 0 0,-1 0 0,-1 0 1,0 1-1,-1-1 0,-1 1 0,-3-4-182,8 15-40,-1 1 1,1 0-1,-1 0 1,0 1-1,0-1 0,-1 0 1,1 1-1,-1 0 0,1 0 1,-1 0-1,0 0 0,0 1 1,0-1-1,-1 1 0,1 0 1,0 1-1,-1-1 0,1 1 1,-1-1-1,0 1 0,-3 0 40,4 1-306,1 1-1,0-1 0,0 0 0,-1 1 0,1 0 0,0 0 1,0 0-1,0 0 0,0 0 0,0 1 0,0 0 0,1-1 1,-1 1-1,0 0 0,1 0 0,-1 0 0,1 1 0,0-1 1,0 0-1,0 1 0,-1 1 307,-11 19-6497</inkml:trace>
  <inkml:trace contextRef="#ctx0" brushRef="#br3" timeOffset="205994.519">18034 19223 21076,'0'0'2600,"0"0"-967,0 0-250,0 0-662,0 0-556,0 0-106,-7 17-139,-22 53-497,27-62 258,1 0-1,-1-1 1,1 1 0,1 0-1,-1 0 1,1 0-1,1 0 1,0 0 0,0-1-1,0 1 1,1 0-1,0-1 1,0 1 0,1-1-1,0 1 1,1-1 0,-1 0-1,1 0 1,0-1-1,3 4 320,-5-8-151,31 29-4536,-27-61 5562,-37-169 8110,30 193-8911,-1 1 1,1-1-1,0 1 1,0-1-1,1 1 1,-1-1 0,1 0-1,1 1 1,-1-1-1,1 0 1,0 1-1,0-1 1,1 1 0,-1-1-1,1 1 1,1 0-1,-1 0 1,1 0-1,0 0 1,0 0 0,0 0-1,0 1 1,1 0-1,0-1 1,0 1-1,0 1 1,0-1 0,1 1-1,0-1 1,-1 1-1,1 0 1,3 0-75,2 2-55,0 0 0,1 1 0,-1 0 0,1 0 0,-1 1 0,1 1 0,-1 0 0,0 1 0,0-1-1,0 2 1,0-1 0,0 2 0,-1-1 0,0 1 0,0 1 0,0-1 0,-1 2 0,1-1 0,-1 1 0,-1 0 0,0 1 0,0 0 0,6 8 55,64 50-3667,10-26-3353,-80-38 6820,0-1 0,1 0 1,-1-1-1,0 0 0,1 0 0,-1 0 0,1-1 0,-1 0 0,0-1 0,0 1 0,0-2 0,0 1 1,0-1-1,3-1 200,-5 1 413,0 0-1,0 0 1,-1-1 0,1 0 0,-1 0 0,0 0 0,0-1 0,0 1 0,0-1 0,-1 0 0,0 0-1,0 0 1,0 0 0,0-1 0,-1 1 0,0-1 0,0 0 0,-1 0-413,15-149 7711,-13 90-6395,4-120 1028,-14 211-1885,6 1-509,1 1 0,1-1 0,1 0 1,1 0-1,2 0 0,3 6 50,-6-23-255,2 0 1,0-1 0,0 0-1,0 0 1,1 0-1,1-1 1,-1 0-1,1 0 1,1 0-1,-1 0 1,2-1-1,0 0 255,-5-4-297,0 0 0,1-1-1,-1 1 1,1-1 0,0 0 0,-1-1-1,1 1 1,0 0 0,0-1 0,0 0-1,0 0 1,0 0 0,1-1-1,-1 1 1,0-1 0,0 0 0,0 0-1,1-1 1,-1 1 0,1-1 297,45-27-8009,-35 12 1741</inkml:trace>
  <inkml:trace contextRef="#ctx0" brushRef="#br3" timeOffset="206247.231">18667 18538 2755,'0'0'11979,"0"0"-9481,0 0-608,0 0-545,0 0-1217,0 0-128,0 0-256,0 0-1281,11 18-3524</inkml:trace>
  <inkml:trace contextRef="#ctx0" brushRef="#br3" timeOffset="207370.541">19307 18601 17168,'-1'-14'2947,"-4"-46"-347,6 59-2475,-1-1 0,0 0 0,0 0 1,0 1-1,0-1 0,0 0 0,-1 1 0,1-1 0,0 0 1,-1 1-1,1-1 0,-1 0 0,0 1 0,0-1 0,1 1 1,-1-1-1,0 1 0,0 0 0,0-1 0,0 1 0,-1 0 1,1 0-1,0-1 0,0 1 0,-1 0 0,1 0 0,-1 0 1,1 1-1,-1-1 0,1 0 0,-1 1 0,0-1 1,1 1-1,-1-1 0,0 1 0,1 0 0,-1-1 0,0 1 1,1 0-1,-1 0 0,0 0 0,0 1 0,1-1 0,-1 0 1,0 1-1,0-1-125,-57 40 851,47-26-1157,2 1 1,0 0 0,0 1-1,2 0 1,-1 0-1,2 1 1,1 0-1,0 0 1,1 1 0,1 0-1,0 0 1,1 0-1,1 0 1,1 0 0,1 0-1,1 1 1,0-1-1,1 0 1,1 3 305,-2-15-98,-1 0 0,1 0 1,0-1-1,1 1 0,-1 0 0,1-1 1,0 1-1,0-1 0,1 1 0,0-1 1,0 0-1,0 0 0,1 0 0,-1-1 1,1 1-1,0-1 0,0 0 0,1 0 1,-1 0-1,1-1 0,0 1 0,0-1 1,0 0-1,0-1 0,1 1 0,-1-1 1,1 0-1,0-1 0,-1 1 0,1-1 1,0 0-1,0 0 0,0-1 0,0 0 1,-1 0-1,1 0 0,0-1 0,0 0 1,0 0-1,0 0 0,-1-1 0,1 0 1,-1 0-1,1 0 0,2-2 98,-3 0 123,-1 0 1,0 0-1,0 0 1,-1-1-1,1 1 0,-1-1 1,0 0-1,0 0 1,-1 0-1,1 0 0,-1 0 1,0-1-1,0 1 0,-1-1 1,0 1-1,0-1-123,5-73 6144,-6 73-5176,18 202-648,32 125-3475,-48-312 3164,-2-4-4,0 1-1,0-1 1,0 1-1,1-1 1,0 1-1,0-1 1,1 0-1,-1 0 1,1 0-1,0 0 1,1 0-1,-1 0 1,1 0 0,0 0-1,0-1 1,0 0-1,1 0 1,-1 0-1,1 0 1,0 0-1,1-1 1,-1 1-1,0-1 1,5 2-5,-5-6 30,0 0 1,0 0-1,0-1 1,0 1-1,-1-1 1,1 0 0,0 0-1,-1-1 1,0 1-1,1-1 1,-1 1-1,0-1 1,-1 0-1,1 0 1,0-1-1,-1 1 1,1 0-1,-1-1 1,0 1-1,-1-1 1,1 0 0,0 0-1,-1 0 1,0 0-1,0-2-30,15-43 497,-3 0 1,-2-1-1,-2-1 0,-2 0 0,-3 0 0,-1 0 0,-3 0 0,-3-8-496,3-37 180,21-220 64,-20 372-578,2 0 0,2-1 0,3 1 0,2-2 0,4 7 333,-10-49-234,0-1 1,1 0 0,0 0 0,1 0-1,0 0 1,1-1 0,0 0-1,1-1 1,8 9 233,-14-14-53,1-2 1,0 1-1,1 0 1,-1 0-1,0-1 0,1 0 1,0 0-1,-1 0 0,1 0 1,0 0-1,0-1 1,0 0-1,0 0 0,0 0 1,0 0-1,0 0 1,0-1-1,0 0 0,1 0 1,-1 0-1,0 0 1,0-1-1,0 0 0,0 0 1,0 0-1,0 0 0,0 0 1,0-1-1,0 0 1,1 0 52,5-8 172,1 0 0,-1 0 1,-1-1-1,1-1 0,-2 0 0,0 0 1,0 0-1,-1-1 0,-1 0 1,0 0-1,-1-1 0,0 0 1,-1 0-1,-1 0 0,0 0 1,-1-1-1,-1 1 0,0-12-172,6-38 480,-2 1-1,-4-1 0,-2 0 1,-3 0-1,-5-10-479,7 67 217,0 18-142,0 18-52,2-14-158,0 0 0,1 0 0,0 0 0,1 0 0,1 0 0,1 0 0,0-1 0,0 0 0,1 1 0,1-2-1,1 1 1,0-1 0,0 0 0,2 0 0,-1-1 0,2 0 0,-1-1 0,2 0 0,-1 0 0,12 7 135,-17-14-309,0 0-1,1 0 1,-1-1 0,1 0-1,0 0 1,0-1 0,0 0-1,0 0 1,0 0 0,0-1-1,1 0 1,-1 0 0,1 0-1,-1-1 1,0 0 0,1 0-1,-1-1 1,1 1 0,-1-2-1,0 1 1,1-1 0,-1 1-1,0-2 1,0 1 0,0-1-1,-1 0 1,1 0 0,0 0-1,-1-1 1,0 0 0,0 0-1,0-1 1,-1 1 0,1-1-1,-1 0 1,0-1 309,36-108-1766,-24-9 3863,-12 87-992,6-73 2316,-9 83 2548,-1 51-5494,-1-20-457,0 0-1,0 0 1,0 0 0,0 0 0,1 1-1,0-1 1,0 0 0,1 0 0,0 0-1,-1 0 1,2 1 0,-1-1 0,0-1-1,1 1 1,0 0 0,0 0 0,1-1-1,-1 1 1,1-1 0,0 1 0,0-1-1,1 0 1,-1 0 0,1-1 0,0 1 0,0-1-1,0 0 1,0 0 0,0 0 0,1 0-1,3 1-17,-5-3 5,1 0-1,0-1 1,-1 1-1,1-1 0,0 0 1,0 1-1,-1-2 1,1 1-1,0 0 1,0-1-1,-1 0 1,1 0-1,0 0 0,-1 0 1,1 0-1,-1-1 1,0 1-1,1-1 1,-1 0-1,0 0 1,0-1-1,0 1 0,0 0 1,-1-1-1,1 0 1,0 0-1,-1 0 1,0 0-1,0 0 1,1-1-5,3-6 67,-1 1 1,0-1 0,0 0 0,-1 0 0,0-1-1,-1 1 1,0-1 0,-1 0 0,0 0 0,0 0-68,0 0 115,0 0 1,-1 0-1,-1 0 1,1 0-1,-2 0 1,1 0 0,-2 0-1,1 0 1,-1 0-1,-1 0 1,0 1-1,-1-1 1,0 1 0,0-1-1,-1 1 1,-1 1-1,-1-3-115,4 10 7,0 1 1,0 0-1,0-1 0,0 1 0,0 0 1,0 0-1,0 1 0,-1-1 0,1 1 1,0 0-1,0 0 0,-1 0 0,1 0 1,0 0-1,-1 1 0,1-1 0,0 1 1,0 0-1,0 0 0,0 0 0,0 0 1,0 1-1,0-1 0,0 1 0,0 0 1,1 0-1,-1 0 0,1 0 0,-1 0 1,1 1-1,0-1 0,0 1 0,0-1 1,0 1-1,0 0 0,0 0 0,1 0 1,0 0-1,-1 0 0,1 0 0,0 0 1,0 1-9,-11 18-54,0 1 0,1 0-1,1 1 1,1 0-1,1 0 1,2 1-1,0 0 1,1 1 0,2-1-1,1 1 1,1-1-1,1 1 1,1 4 55,0-21-109,1 0 1,0-1-1,0 0 0,1 1 1,0-1-1,0 0 1,1 0-1,0-1 0,1 1 1,-1-1-1,2 0 1,-1 0-1,1-1 0,0 1 1,0-1-1,0 0 1,1-1-1,0 0 1,0 0-1,1 0 0,-1-1 1,1 0-1,0-1 1,0 1-1,0-1 0,0-1 1,1 0-1,-1 0 1,1-1-1,0 0 0,-1 0 1,1-1-1,0 0 1,-1 0-1,1-1 0,-1 0 1,1-1-1,1 0 109,7-2-60,-1 1 0,0-2 0,0 0 0,-1-1 0,1 0 0,-1-2 0,-1 1 0,1-2 0,-1 0 0,-1-1 0,0 0 0,0-1-1,-1 0 1,0-1 0,-1 0 0,5-9 60,7-63-241,-23 82 68,-1 0 0,1 0 0,0 0 0,-1 0-1,1 0 1,-1 0 0,0 0 0,0 0 0,1 1 0,-1-1-1,0 0 1,-1 0 0,1 1 0,0-1 0,0 1 0,-1-1-1,1 1 1,-1-1 0,1 1 0,-1 0 0,0 0 0,1 0-1,-1 0 1,0 0 0,0 0 0,0 0 0,0 1 173,-25-4-4458,-2 4-2524</inkml:trace>
  <inkml:trace contextRef="#ctx0" brushRef="#br3" timeOffset="207984.961">19798 19739 17457,'0'0'2130,"0"0"-460,0 0 236,0 0-416,3-3-802,-2 2-674,-1 1 0,0-1-1,1 1 1,-1 0 0,1-1-1,-1 1 1,1-1 0,-1 1 0,1 0-1,-1 0 1,1-1 0,-1 1-1,1 0 1,-1 0 0,1 0-1,-1-1 1,1 1 0,0 0-1,-1 0 1,1 0 0,-1 0 0,1 0-1,-1 0 1,1 0 0,0 0-1,-1 0 1,1 1 0,-1-1-1,1 0 1,-1 0 0,1 0-1,0 1 1,-1-1 0,1 0 0,-1 1-1,1-1 1,-1 0 0,0 1-1,1-1 1,-1 1 0,1-1-1,-1 1 1,0-1 0,1 1-1,-1-1 1,0 1 0,0-1 0,1 1-1,-1-1 1,0 1-14,10 42 370,-9-41-368,8 141-544,6 28-4436,-15-169 4915,0 0-41,0 0-1,0-1 0,0 1 0,0 0 0,1 0 0,-1 0 0,1-1 0,-1 1 0,1 0 0,0 0 1,0-1-1,-1 1 0,1-1 0,0 1 0,0 0 0,1-1 0,-1 0 0,0 1 0,0-1 0,1 0 1,-1 0-1,1 1 0,-1-1 0,1 0 0,-1-1 0,1 1 0,0 0 0,1 0 105,12-44 1287,-15 2 11,-2-1 1,-1 1 0,-2 0-1,-3 0 1,-8-28-1299,-7-42 1167,17 79-827,1 0-1,2 0 1,1-1-1,1 1 1,3-20-340,-2 50 9,0 1-1,0-1 1,1 1 0,-1-1 0,0 1-1,1-1 1,-1 1 0,1 0-1,-1-1 1,1 1 0,-1 0 0,1-1-1,0 1 1,0 0 0,0 0-1,0 0 1,0 0 0,0 0-1,0 0 1,0 0 0,0 0 0,0 0-1,1 0 1,-1 1 0,0-1-1,0 0 1,1 1 0,-1-1 0,1 1-1,-1-1 1,0 1 0,1 0-1,-1 0 1,1 0 0,-1-1 0,1 2-1,-1-1 1,1 0 0,-1 0-1,0 0 1,1 1 0,-1-1 0,1 0-1,-1 1 1,0-1 0,1 1-1,-1 0 1,0-1 0,0 1 0,1 0-1,-1 0 1,0 0 0,0 0-1,0 0 1,0 0 0,0 0-1,1 1-8,202 228 54,-196-222-172,0 0 0,1-1 0,0 0-1,0 0 1,1-1 0,0 0 0,0-1 0,0 0 0,0 0 0,1-1 0,0 0 0,0-1-1,0-1 1,0 0 0,0 0 0,7 0 118,-15-5 4,1 1 0,0-1 0,0 0 0,-1 0 1,0 0-1,1 0 0,-1-1 0,-1 1 0,1-1 0,0 0 0,-1 0 0,0 0 0,0 0 0,0 0 1,0-1-1,-1 1 0,1 0 0,-1-1 0,0 1 0,-1-1 0,1 1 0,-1-1 0,0 0 1,0 1-1,0-1 0,-1 1 0,1-1 0,-1 1 0,-1-2-4,2-2 15,0-15-41,-2-1 1,0 1 0,-1-1 0,-2 1 0,0 0 0,-2 0 0,-8-20 25,-28-36-4298,37 77-4831,13 12 3903</inkml:trace>
  <inkml:trace contextRef="#ctx0" brushRef="#br3" timeOffset="208362.652">20589 19441 17264,'-3'-16'3273,"1"-3"-2682,1 6-115,0 1 0,-1 0 1,0 0-1,-1 0 0,0 0 1,0 0-1,-2 0 1,1 1-1,-2-1 0,1 1 1,-2 1-1,1-1 1,-1 1-1,-6-6-476,11 15 3,1 0 0,-1 0 1,0 0-1,1 0 0,-1 0 0,0 0 1,0 1-1,0-1 0,0 1 0,0-1 1,0 1-1,0 0 0,1 0 0,-1 0 1,0 0-1,0 0 0,0 0 0,0 0 1,0 1-1,0-1 0,0 1 0,0-1 1,0 1-1,0 0 0,1 0 0,-1 0 0,0 0 1,1 0-1,-1 0 0,0 0 0,1 0 1,0 1-1,-1-1 0,1 1 0,0-1 1,-1 1-1,1-1 0,0 1 0,0 0-3,-36 73-19,30-43-49,1 0 0,2 1 1,2 0-1,1 0 1,1 0-1,4 26 68,-4-47-114,1 1 0,0 0 0,1-1 0,1 1-1,0-1 1,0 0 0,1 0 0,1 0 0,0 0 0,0-1 0,1 1 0,1-2 0,0 1 0,0-1-1,1 0 1,8 8 114,-13-16-26,-1 0 0,1 0 0,0 0 0,0-1 0,0 1 0,0-1 0,0 0 0,1 0 0,-1 0 0,0 0 0,0-1 0,1 1 0,-1-1 0,1 0 0,-1 0 0,0 0 0,1 0 0,-1 0-1,0-1 1,1 0 0,-1 1 0,0-1 0,0-1 0,0 1 0,1 0 0,-1-1 0,0 1 0,-1-1 0,1 0 0,0 0 0,-1 0 0,1 0 0,-1-1 0,1 1 26,64-98 351,-49 52 297,-2-1-1,-3 0 1,-2-1-1,-2 0 1,-2-1-1,-2 0 1,-2-14-648,-1 48 222,-2 47-241,0-29 13,13 181-1579,8-62-3332,3-63-4131,-8-40 1008</inkml:trace>
  <inkml:trace contextRef="#ctx0" brushRef="#br3" timeOffset="208875.754">20941 19507 8488,'2'-19'4949,"13"-132"1532,-16-75 2871,16 402-7622,-15 28-3050,0-113-2944,-4-164 6218,1 60-1789,1 0 0,0 0 0,1 0 0,0 0 0,1 0 0,0 0 0,1 0 0,0-1 0,2 2 0,-1-1 0,1 0 0,1 0 0,0 1 0,1 0 0,1 0 0,-1 0 0,2 1 0,0-1 0,0 2 0,1-1 0,0 1 0,10-9-165,-13 16 10,1 0 0,0 0 0,0 1 0,0 0 0,1 0-1,-1 1 1,0-1 0,1 1 0,-1 1 0,1-1 0,-1 1 0,1 0 0,0 1 0,-1-1 0,0 1 0,1 0 0,-1 1-1,1 0 1,-1 0 0,0 0 0,0 1 0,0 0 0,-1 0 0,1 0 0,-1 1 0,1 0 0,-1 0 0,0 0-1,-1 1 1,1 0 0,-1-1 0,0 2 0,0-1 0,0 0 0,0 3-10,7 14-427,-1 1 0,-1 0 0,-2 1 0,0-1 0,-1 2 0,-2 1 427,-1 33-1858,-3-314 6310,0 238-4351,1 0 0,1 0-1,0 1 1,1-1 0,1 1 0,1 0-1,0 0 1,3-4-101,-6 15 22,0 0-1,1 0 1,-1 1-1,1-1 1,0 1-1,0 0 1,1 0 0,-1 0-1,1 0 1,0 0-1,0 1 1,0-1-1,0 1 1,1 0-1,-1 1 1,1-1-1,0 1 1,0 0 0,0 0-1,0 0 1,0 1-1,0 0 1,0 0-1,1 0 1,-1 1-1,0-1 1,5 1-22,-3 1-10,-1 0 0,1 1 1,0-1-1,-1 1 0,0 1 0,1-1 1,-1 1-1,0 0 0,0 0 0,-1 1 1,1 0-1,-1 0 0,0 0 0,0 0 0,0 1 1,0 0-1,-1 0 0,0 0 0,0 1 1,0 0-1,-1-1 0,3 6 10,54 146-599,-55-142 511,0 2-455,30 70-5976,12-59-6614,-30-28 5723</inkml:trace>
  <inkml:trace contextRef="#ctx0" brushRef="#br3" timeOffset="209410.507">21821 19165 7015,'0'-18'5402,"-3"-126"2819,-3 121-5076,8 38-620,1-5-2428,0 1 0,1-1 0,0 0 0,0 0 0,1 0 0,1 0 0,-1-1 0,2 0 0,-1 0 0,1-1 1,0 1-1,1-2 0,0 1 0,0-1 0,1 0 0,2 1-97,-10-7 1,1-1 0,-1 1-1,1 0 1,0 0 0,-1-1 0,1 1-1,0-1 1,0 1 0,-1-1 0,1 0-1,0 1 1,0-1 0,0 0 0,0 0-1,-1-1 1,1 1 0,0 0 0,0-1-1,0 1 1,-1-1 0,1 1 0,0-1-1,-1 0 1,1 0 0,0 1 0,-1-1-1,1-1 1,-1 1 0,1 0 0,-1 0-1,0 0 1,0-1 0,1 1 0,-1-1-1,0 1 1,0-1 0,0 1 0,-1-1-1,1 1 1,0-1 0,0 0 0,-1 0-1,1 1 1,-1-1 0,0-1-1,-1-82 1824,-1 73-1681,0 1 0,0 0 0,-1 0 1,-1 0-1,0 0 0,0 0 0,-1 1 0,-1 0 1,0 0-1,0 0 0,0 1 0,-2 0 0,1 0 1,-1 1-1,0-1 0,-1 2 0,-1-2-143,7 8 0,0 0 0,1 1 0,-1-1 0,0 1 0,0 0 0,1 0 0,-1-1 0,0 2 0,0-1 0,0 0 0,1 1 0,-1-1 0,0 1 0,0 0-1,1 0 1,-1 0 0,1 0 0,-1 0 0,1 1 0,-1-1 0,1 1 0,0-1 0,0 1 0,0 0 0,0 0 0,0 0 0,0 0 0,0 0 0,1 1 0,-2 0 0,-38 76-132,35-63 65,2 0 0,0 0 0,0 1 0,2 0 0,0-1 0,1 1 0,1 0 0,0 0 0,1 0 0,1 0 0,1-1 0,2 10 67,-3-19-58,0 0-1,1 0 1,-1 1 0,1-2-1,1 1 1,-1 0-1,1-1 1,0 1-1,1-1 1,0 0-1,0 0 1,0-1 0,0 0-1,1 0 1,0 0-1,0 0 1,0-1-1,1 0 1,0 0 0,-1-1-1,1 0 1,0 0-1,1-1 1,-1 1-1,0-2 1,1 1-1,-1-1 1,6 0 58,-1 0-19,0-1 0,1-1 0,-1 0 0,0-1 0,0 0 0,0-1 0,-1 0 0,1-1 0,-1 0 0,1-1 0,-1 0 0,-1-1 0,1 0 0,-1 0 0,0-1 0,0-1 0,-1 0 0,0 0 0,-1-1 0,1 0 0,-2 0 0,1-1 0,-1 0 0,-1 0 0,0-1 0,0 0 0,-1 0 0,-1 0-1,0-1 1,0 1 0,-1-1 0,0-1 19,5-38 682,-1 0 0,-3 0 0,-3-1-1,-2-15-681,1 25 332,-8-42 405,7 84-737,1 0 0,-1 0 0,0-1 0,1 1 0,-1 0 0,0 0 0,1 0 0,-1 0 0,0 0 0,1 0 0,-1 0 0,0 0 0,1 0 0,-1 1 0,0-1 0,1 0 0,-1 0 0,1 1 0,-1-1 0,0 0 0,1 1 0,-1-1 0,1 0 0,-1 1 0,1-1 0,-1 1 0,1-1 0,-1 1 0,1-1 0,0 1 0,-1-1 0,1 1 0,0 0 0,-1-1 0,1 1 0,0-1 0,0 1 0,-1 0 0,1-1 0,0 1 0,0 0 0,0-1 0,0 1 0,0 0 0,0-1 0,0 1 0,0 0 0,0-1 0,0 1 0,1 0 0,-1 0 0,-2 18-12,1 0 0,1 0 0,1 0 0,1 0 0,0 0 0,1 0 0,1-1 0,1 1 0,1-1 0,0 0 0,1 0 0,1-1 0,1 0 0,1-1 0,8 13 12,40 88-151,-57-115 129,0 0 0,-1 1 0,1-1 0,0 1 0,-1-1 0,1 0 0,-1 1 0,0-1 0,0 1 0,0-1 0,0 1 1,0-1-1,-1 1 0,1-1 0,-1 1 0,1-1 0,-1 1 0,0-1 0,0 0 0,0 0 0,0 1 0,0-1 0,-1 0 0,1 0 0,-1 0 0,1 0 0,-1 0 0,0-1 0,0 1 0,0 0 0,0-1 0,0 1 0,0-1 0,0 0 0,0 0 0,-1 0 1,1 0-1,0 0 0,-1 0 0,1-1 0,-1 1 0,1-1 0,-1 1 0,0-1 22,-212 34-5670,167-30 1448,8-3-1757</inkml:trace>
  <inkml:trace contextRef="#ctx0" brushRef="#br4" timeOffset="226558.079">19590 11030 7303,'0'0'2957,"0"0"-949,0 0-55,0 0 167,0 0-524,0 0-464,0 0 64,-10-15-27,-28-44-107,34 53-736,0-1 1,0 0-1,1 0 1,0 0-1,1 0 1,0 0-1,0 0 1,0-1-1,1 1 1,0-1-1,0 1 1,1-1-1,0 1 1,0-1-1,1 0-326,0-14 532,0 14-465,0 1-1,1-1 0,0 1 1,1 0-1,0-1 1,0 1-1,0 0 0,1 0 1,0 1-1,1-1 1,-1 1-1,1 0 1,0 0-1,1 1 0,-1-1 1,1 1-1,0 1 1,0-1-1,1 1 0,0 0 1,-1 0-1,1 1 1,1-1-1,-1 2 1,0-1-1,1 1 0,-1 0 1,1 1-1,-1 0 1,1 0-1,0 0 1,0 1-1,-1 0 0,1 1 1,0 0-1,0 0 1,-1 1-1,1 0 0,-1 0 1,1 0-1,-1 1 1,0 0-1,3 2-66,7 7 12,0 1 0,0 0 0,-1 1 0,-1 1 0,-1 1 0,0 0-1,-1 0 1,0 1 0,-2 1 0,0 0 0,-1 1 0,0 0 0,0 4-12,5 22 11,-1 0-1,-3 1 1,-1 0 0,-2 1-1,-3 0 1,-1 0 0,-3 0-1,-1 0 1,-6 28-11,-26 280-66,16-256 89,5 1 0,4 0 1,5 0-1,4 1 0,4-1 0,5 0 0,21 87-23,-27-162 21,1 0 1,1-1-1,2 0 1,0 0-1,1-1 0,1 0 1,2 0-1,0-1 0,1-1 1,1-1-1,1 0 0,1 0 1,1-2-1,0 0 0,2-1 1,8 5-22,-24-19 15,1 0 1,-1-1 0,1 1 0,0-1-1,0 0 1,0 0 0,0-1 0,0 1-1,0-1 1,0 0 0,1 0-1,-1-1 1,0 0 0,0 0 0,1 0-1,-1-1 1,0 1 0,0-1-1,1 0 1,-1-1 0,0 1 0,0-1-1,0 0 1,-1 0 0,1-1-1,0 0 1,-1 1 0,0-1 0,1-1-1,-1 1 1,0-1 0,-1 1-1,1-1 1,-1 0 0,0-1 0,1 1-16,1-7 35,0 0 1,-1 0 0,0 0 0,-1 0 0,0 0-1,-1-1 1,0 1 0,-1-1 0,0 0 0,-1 1-1,0-4-35,0 11 10,0 0-1,0 1 0,0-1 1,-1 0-1,1 0 1,-1 1-1,0-1 0,0 0 1,0 1-1,0-1 1,-1 1-1,1 0 0,-1-1 1,0 1-1,0 0 0,0 0 1,-1 0-1,1 0 1,-1 0-1,1 1 0,-1-1 1,0 1-1,0-1 0,0 1 1,0 0-1,-1 1 1,1-1-1,-1 0 0,1 1 1,-1 0-1,1 0 0,-1 0 1,1 0-1,-1 0 1,0 1-1,0 0-9,-2 2 0,-1 1 0,1 0 0,0 0 0,0 1 0,0-1 0,0 2 0,0-1 0,1 0 0,0 1 0,0 0 0,0 0 0,1 1 0,0-1 0,0 1 0,0 0 0,0 0 0,1 1 0,0-1 0,1 0 0,-1 1 0,1 0 0,0 0 0,1 1 0,-8 29 0,1 0 0,2 0 0,2 0 0,1 1 0,2-1 0,2 1 0,2 8 0,-1 2 0,9 155-126,9-1-1,8-1 1,16 25 126,-26-146 63,-3 1 0,-4 1 0,-3 0 1,-4 1-1,-4-1 0,-9 80-63,6-138 0,-2-1 0,0 0 0,-1 0 0,-1-1 0,-2 0 0,0 0 0,-1-1 0,-1 0 0,-1-1 0,-1 0 0,0-1 0,-2 0 0,0-1 0,-1-1 0,-1 0 0,-1-1 0,0-1 0,-1-1 0,0-1 0,-1 0 0,0-2 0,-1 0 0,-1-1 0,0-1 0,0-1 0,-1-1 0,-8 1 0,13-5-122,0-1 0,0 0 0,0-1 0,1-1-1,-1 0 1,0-2 0,0 0 0,0-1 0,1-1 0,-15-4 122,23 4-117,1 1 1,-1-1-1,1 0 1,-1-1-1,1 0 1,1-1-1,-1 1 1,1-1-1,0-1 1,0 1-1,1-1 1,0 0-1,0-1 1,0 0-1,1 1 1,0-2 0,1 1-1,0 0 1,0-1-1,1 0 1,0-2 116,-11-89-8344,13 49 624</inkml:trace>
  <inkml:trace contextRef="#ctx0" brushRef="#br4" timeOffset="227200.385">20453 11601 13517,'0'0'4185,"0"0"-1243,0 0-97,0 0-416,0 0-774,-8-9-470,-25-27-272,30 22 69,192-50-598,-50 25-604,140-53-825,-275 90 1012,-2 2 30,-1 0 0,0 0 1,1 0-1,-1 0 0,0 0 1,1 0-1,-1 0 0,0-1 1,1 1-1,-1 0 0,0-1 0,0 1 1,1-1-1,-1 1 0,0-1 1,0 0-1,0 1 0,0-1 1,0 0-1,0 0 0,0 0 1,0 0-1,0 0 0,0 0 0,0 0 1,-1 0-1,1 0 0,0 0 1,-1-1-1,1 1 0,-1 0 1,1 0-1,-1-1 0,0 1 0,1 0 1,-1 0-1,0-1 0,0 1 1,0 0-1,0-1 0,0 1 1,0 0-1,0-1 0,0 1 0,-1 0 1,1-1-1,-1 1 0,1 0 1,-1-1 2,-124-30 112,-26-4 213,148 30 101,19 8-232,2 5-159,1 1 0,-1 0 0,0 1 0,-1 1 0,0 1 0,0 0 0,-1 1 0,-1 1 0,7 8-35,-14-12-23,0 2 0,0-1 0,-2 1 0,1 0 1,-1 0-1,-1 1 0,0 0 0,-1 0 1,0 0-1,-1 0 0,0 1 0,-1 0 0,0-1 1,-1 1-1,0 0 0,-1 0 0,-1-1 0,0 1 1,-1 0-1,0-1 0,-1 1 0,0-1 0,-1 1 1,0-1-1,-1-1 0,-5 9 23,-32 71-3088,7-34-2221,8-19-1530</inkml:trace>
  <inkml:trace contextRef="#ctx0" brushRef="#br4" timeOffset="227868.095">21966 10489 7207,'0'0'7991,"-6"-16"-4184,-2-5-2779,-25-52 3629,6 53 471,0 42-3562,11 6-1513,2 1-1,0 1 0,2 0 0,1 1 0,2 0 0,1 0 0,1 1 1,2 0-1,1 0 0,2 1 0,1-1 0,1 1 0,3 9-52,-3-32-97,1 0 0,0 0 0,0 0 0,1 0 0,1 0-1,0 0 1,0 0 0,1 0 0,0-1 0,1 0 0,0 0-1,0 0 1,1-1 0,0 1 0,1-2 0,0 1 0,0 0-1,0-1 1,1-1 0,0 1 0,0-1 0,1-1 0,0 1 0,0-1-1,0-1 1,0 0 0,1 0 0,0-1 0,0 0 0,1-1 97,-2-1-18,-1 0 0,1-1 0,-1 0 0,1 0 1,-1-1-1,0 0 0,0-1 0,1 0 0,-1 0 1,0-1-1,0 0 0,-1 0 0,1-1 0,-1 0 1,1 0-1,-1-1 0,-1 0 0,1 0 0,-1-1 1,1 1-1,-2-1 0,1-1 0,-1 1 1,0-1-1,0 0 0,-1 0 0,1-1 0,-2 1 1,1-1-1,0-2 18,80-207 1890,-83 217-1890,-1 0 0,1-1 1,0 1-1,-1 0 1,1-1-1,-1 1 1,1 0-1,0 0 1,-1-1-1,1 1 1,0 0-1,0 0 1,-1 0-1,1 0 1,0 0-1,-1 0 1,1 0-1,0 0 1,0 0-1,-1 1 1,1-1-1,0 0 1,-1 0-1,1 1 1,0-1-1,-1 0 0,1 1 1,-1-1-1,1 0 1,-1 1-1,1-1 1,-1 1-1,1-1 1,-1 1-1,1-1 1,-1 1-1,1 0 1,-1-1-1,0 1 1,1-1-1,-1 1 1,0 0-1,1-1 1,-1 1-1,0 0 1,0-1-1,0 1 1,0 0-1,0 0 1,0-1-1,0 1 1,0 0-1,0-1 0,0 1 1,0 0-1,0-1 1,0 1-1,-1 0 1,1-1-1,0 2 0,0-1-2,7 22-175,1-1 0,1 1 0,0-1 1,2-1-1,1 0 0,0 0 0,14 15 177,-26-37-6,0 0 0,0 0 0,0 0 0,0 0 0,1 0 0,-1 1 0,0-1 0,0 0 0,1 0 0,-1 0 0,1 0 0,-1 1 0,1-1 0,-1 0 0,1 0 1,-1 1-1,1-1 0,-1 0 0,1 1 0,0-1 0,0 1 0,-1-1 0,1 1 0,0-1 0,0 1 0,-1-1 0,1 1 0,0 0 0,0 0 0,0-1 0,0 1 0,0 0 0,0 0 0,-1 0 1,1 0-1,0 0 0,0 0 0,0 0 0,0 0 0,0 0 0,0 0 0,0 1 0,-1-1 0,1 0 0,0 0 0,0 1 0,0-1 0,-1 1 0,1-1 0,0 1 0,0-1 0,-1 1 0,1-1 0,0 1 1,-1 0-1,1-1 0,-1 1 0,1 0 0,-1 0 0,1 0 0,-1-1 0,1 1 0,-1 0 0,0 0 0,1 0 0,-1 0 0,0-1 0,0 1 0,0 0 0,0 1 6,-2-14 236,-1 0-1,-1 0 0,0 1 0,0-1 1,-1 1-1,-1 0 0,0 0 0,0 1 1,-1 0-1,0 0 0,-1 1 1,0 0-1,-1 0 0,-7-6-235,4 3 64,0 0 0,-1 1-1,-1 1 1,0 0 0,0 0 0,-1 2-1,0 0 1,-15-6-64,23 11-219,-1 1 1,0 0-1,0 0 0,-1 0 1,1 1-1,0 1 0,0-1 1,-1 1-1,1 1 0,0-1 1,0 2-1,-6 0 219,-11 9-2801,11 2-2785,6-1-3686</inkml:trace>
  <inkml:trace contextRef="#ctx0" brushRef="#br4" timeOffset="228811.955">22463 10536 12236,'0'0'3411,"0"0"-870,0 0-422,0 0-389,0 0-524,0 0-426,8 10-230,27 33-166,-33-40-360,0-1 0,1 1 1,-1-1-1,0 1 0,1-1 0,0 0 0,-1 0 0,1 0 1,0 0-1,0-1 0,0 1 0,1-1 0,-1 0 1,0 0-1,0 0 0,1 0 0,-1 0 0,0-1 0,1 0 1,-1 1-1,1-1 0,-1 0 0,0-1 0,1 1 1,-1-1-1,1 1 0,-1-1 0,0 0 0,0 0 1,1-1-1,-1 1 0,0-1 0,0 1 0,0-1 0,-1 0 1,1 0-1,0 0-24,4-4 161,0 1 0,-1-1 0,0 0 0,0-1 0,0 1 1,-1-1-1,0 0 0,0-1 0,-1 1 0,0-1 0,0 0 0,-1 0 0,1 0-161,-2-2 181,0 0 0,0 0 0,0 0 0,-2 0 0,1 0 0,-1 0 0,0 0-1,-1 0 1,0 0 0,-1 0 0,0 1 0,-1-1 0,0 0 0,0 1 0,-1 0-1,0 0 1,-2-3-181,5 10 14,0 0 0,0 1-1,-1-1 1,1 0 0,-1 0 0,1 0-1,-1 1 1,0-1 0,1 1-1,-1-1 1,0 1 0,0 0 0,0 0-1,0 0 1,0 0 0,0 0-1,-1 0 1,1 0 0,0 1 0,0-1-1,0 1 1,-1 0 0,1 0-1,0-1 1,-1 2 0,1-1 0,0 0-1,0 0 1,-1 1 0,1-1-1,0 1 1,0-1 0,-1 1 0,1 0-1,0 0 1,0 0 0,0 0-1,0 1 1,-1 0-14,-60 70 79,56-55-152,0 1 0,1 0 1,1 0-1,1 1 0,0 0 0,1-1 0,2 1 0,0 0 0,0 0 0,2 0 0,0 0 0,3 9 73,-3-18-134,1 0-1,0 0 0,0 0 1,1 0-1,1 0 0,0-1 1,0 1-1,0-1 1,1 0-1,1 0 0,0-1 1,0 1-1,0-1 0,1-1 1,0 1-1,1-1 0,0-1 1,0 1-1,0-1 0,1-1 1,0 1-1,0-1 1,6 2 134,-6-4-46,-1 0-1,1-1 1,0 0 0,-1-1 0,1 0 0,0 0 0,0-1 0,0 0 0,0 0 0,0-1 0,-1 0 0,1-1 0,0 0 0,-1 0 0,1-1 0,-1 0 0,0-1 0,0 0 0,0 0 0,0 0 0,-1-1 0,1 0 0,3-5 46,3-1 140,-2-2 0,1 1 0,-2-2 0,0 0 0,0 0 0,-2-1-1,1 0 1,-2 0 0,0-1 0,-1-1 0,3-9-140,10-35 1198,-3-1-1,-2-1 1,5-56-1198,-18 109 146,-3 36 12,1 4-73,1-11-129,2-1 0,0 0-1,1 1 1,1-2 0,1 1 0,0 0-1,1-1 1,1-1 0,1 1-1,9 13 45,-16-28-57,-1 1-1,0-1 1,1 1-1,0-1 1,-1 0-1,1 0 0,0 0 1,0 0-1,0 0 1,1-1-1,-1 1 1,0-1-1,1 1 1,-1-1-1,1 0 0,-1 0 1,1 0-1,-1 0 1,1 0-1,0 0 1,0-1-1,-1 0 1,1 1-1,0-1 1,0 0-1,-1 0 0,1 0 1,0-1-1,0 1 1,-1-1-1,1 0 1,0 1-1,-1-1 1,1 0-1,0-1 0,-1 1 1,0 0-1,1-1 1,-1 1-1,0-1 1,2-1 57,6-11 110,-1 0 1,0 0-1,-2-1 1,1 0-1,-2-1 1,0 1-1,0-1 1,-2-1-1,0 1 1,1-14-111,-1 10 241,0 1 0,1-1 0,2 1 0,-1 0 0,2 1 0,1 0 0,2-4-241,-10 21 6,-1-1 1,1 1-1,0-1 1,0 1-1,0-1 1,0 1-1,0 0 1,0-1-1,0 1 0,1 0 1,-1 0-1,0 0 1,1 0-1,-1 0 1,1 0-1,-1 0 1,1 0-1,-1 1 1,1-1-1,-1 1 1,1-1-1,0 1 1,-1-1-1,1 1 1,0 0-1,0 0 1,-1 0-1,1 0 0,0 0 1,-1 0-1,1 0 1,0 1-1,-1-1 1,1 1-1,0-1 1,-1 1-1,1 0 1,-1-1-1,1 1 1,-1 0-1,1 0 1,-1 0-1,0 0 1,1 0-1,-1 1 1,0-1-1,1 1-6,31 42 104,50 51-745,-80-92 536,1-1-1,0 1 0,-1-1 1,1 0-1,0 0 0,0-1 1,0 1-1,0-1 0,0 0 1,0 0-1,0 0 0,1 0 1,-1-1-1,0 0 0,1 0 1,-1 0-1,0 0 0,0-1 1,1 1-1,-1-1 0,0 0 1,0 0-1,0-1 0,0 1 0,0-1 1,0 0-1,0-1 106,0 1-125,0 0-1,0-1 1,0 0 0,-1 1 0,1-2-1,-1 1 1,0 0 0,0-1-1,0 1 1,0-1 0,0 0-1,-1 0 1,0 0 0,0 0-1,0 0 1,0-1 0,-1 1-1,1 0 1,-1-1 0,0 1 0,0-5 125,-13-63-4693,-2 44 1244,1 1-2188</inkml:trace>
  <inkml:trace contextRef="#ctx0" brushRef="#br4" timeOffset="229806.354">23800 10087 13517,'0'0'2098,"0"0"-278,0 0-37,0 0-582,0 0-624,0 0-310,15 6-91,45 21-96,-56-25-13,-1-1 0,1 1 0,0-1 0,0 1-1,0-1 1,0-1 0,0 1 0,0 0 0,0-1 0,0 0 0,0 0 0,0 0 0,0 0-1,0-1 1,0 0 0,0 1 0,0-1 0,0-1 0,0 1 0,-1-1 0,1 1 0,0-1-1,-1 0 1,1 0 0,-1-1 0,0 1 0,0-1 0,0 0 0,0 0 0,0 0 0,0 0-1,-1 0 1,1 0-67,4-9 438,-1 1-1,1-1 1,-2 0-1,0 0 0,0 0 1,-1-1-1,0 0 1,1-10-438,-4-81 2551,-1 101-2503,0 0 0,-1 1 1,1-1-1,-1 0 0,0 1 0,0-1 0,0 1 0,0-1 0,0 1 0,-1 0 0,1-1 0,-1 1 0,1 0 0,-1 0 0,0 0 0,0 0 0,0 0 0,0 0 0,0 1 0,0-1 0,0 1 0,-1-1 0,1 1 1,-1 0-1,1 0 0,-1 0 0,1 0 0,-1 0 0,0 1 0,1-1 0,-1 1 0,0 0 0,1 0 0,-1 0 0,0 0 0,-2 0-48,-1 3 8,0 0 0,1 0 1,-1 0-1,1 1 0,0 0 0,0 0 0,0 0 0,1 1 0,-1-1 0,1 1 1,0 0-1,0 0 0,1 1 0,0-1 0,0 1 0,0 0 0,0 0 0,1 0 0,0 0 1,0 0-1,1 0 0,0 0 0,-1 6-8,0 4-193,0 0 1,2 0-1,-1 0 1,2 0-1,0 0 0,1 0 1,1 0-1,0-1 1,1 1-1,1-1 0,0 0 1,7 13 192,-9-20-255,1 1 0,1-1 0,0 0 1,0 0-1,1 0 0,0 0 0,0-1 0,0 0 1,1-1-1,0 1 0,1-1 0,-1-1 0,1 1 1,0-1-1,1-1 0,-1 1 0,1-2 0,0 1 1,0-1-1,0 0 0,0-1 0,1 0 255,6 0-209,-1-1 0,0 0 1,0-1-1,0-1 0,0-1 0,0 0 0,0-1 0,0 0 1,0-1-1,-1-1 0,0-1 0,14-6 209,-16 5 229,1 0-1,-1-1 1,0-1-1,-1 0 1,0 0-1,0-1 1,-1-1-1,-1 0 1,1 0-1,-2-1 1,0 0-1,0 0 1,4-9-229,-1-5 568,0-1 0,-2 0 0,-1 0 0,-1-1 0,-1 0 0,-1 0 0,-2 0 0,-1-1 0,-1 1 0,-2-17-568,-23-21 928,24 65-914,-1-1-1,0 1 1,0 0 0,0 0-1,-1 0 1,1-1-1,0 1 1,0 0-1,-1 0 1,1 1-1,0-1 1,-1 0-1,1 0 1,-1 1 0,1-1-1,-1 1 1,1-1-1,-1 1 1,1 0-1,-1-1 1,0 1-1,1 0 1,-1 0-1,1 0 1,-1 0 0,0 0-1,1 1 1,-1-1-1,1 0 1,-1 1-1,1-1 1,-1 1-1,1 0 1,-1-1-1,1 1 1,-1 0-1,1 0 1,0 0 0,0 0-1,-1 0 1,0 1-14,-4 7 6,1 0 1,-1 1 0,2-1-1,-1 1 1,1 0 0,1 0-1,-1 1 1,2-1 0,0 1-1,0-1 1,1 1 0,0 0-1,1 0 1,0-1 0,0 1-1,2 0 1,-1 0 0,1-1 0,1 1-1,1 4-6,2 18-306,2 1-1,1-1 1,2-1-1,1 0 1,13 24 306,-25-56-27,0 0-1,0-1 1,0 1-1,1 0 1,-1-1-1,0 1 1,0 0-1,1-1 1,-1 1 0,0 0-1,0-1 1,1 1-1,-1 0 1,0 0-1,1-1 1,-1 1-1,1 0 1,-1 0 0,0 0-1,1 0 1,-1 0-1,1-1 1,-1 1-1,0 0 1,1 0-1,-1 0 1,1 0-1,-1 0 1,0 0 0,1 0-1,-1 0 1,1 0-1,-1 1 1,1-1-1,-1 0 1,0 0-1,1 0 1,-1 0-1,0 0 1,1 1 0,-1-1-1,0 0 1,1 0-1,-1 1 1,0-1-1,1 0 1,-1 1 27,-1-44 249,-15-32 566,10 56-703,2 0-1,0 0 1,1 0 0,1-1-1,1 1 1,0-1 0,2 0-1,2-15-111,-1 28-4,0 0 0,1 0 0,-1 0 0,1 0-1,1 0 1,-1 1 0,1-1 0,1 1 0,-1 0-1,1 0 1,0 1 0,0-1 0,1 1 0,-1 1-1,1-1 1,0 1 0,0-1 0,1 2 0,-1-1-1,1 1 1,0 0 0,0 0 0,0 1 0,0 0 0,2 0 4,18-4-572,0 1 0,0 1 1,1 1-1,-1 2 1,1 1-1,3 1 572,85 11-9390,-83-6 3331</inkml:trace>
  <inkml:trace contextRef="#ctx0" brushRef="#br4" timeOffset="230625.249">25208 9574 13229,'0'-13'5039,"-16"-104"3625,16 114-8500,0 1-79,0 0 0,0 0 0,0 0 0,0 1 1,-1-1-1,1 0 0,0 0 0,-1 0 0,1 0 1,-1 0-1,0 0 0,0 1 0,1-1 0,-1 0 1,0 0-1,-1 1 0,1-1 0,0 1 0,0-1 1,-1 1-1,1 0 0,-1-1 0,1 1 0,-1 0 1,1 0-1,-1 0 0,0 0 0,0 0 0,0 0 1,1 1-1,-1-1 0,0 1 0,0-1 0,0 1 1,0 0-1,0-1 0,0 1 0,0 0 0,0 0 1,-1 1-86,-6 4 31,1 1 1,-1 0-1,1 0 1,0 1 0,1 0-1,0 1 1,0 0-1,0 0 1,1 0 0,0 1-1,1-1 1,0 1 0,-2 5-32,-4 8-7,1 1 1,1-1 0,1 1 0,1 1-1,2-1 1,0 1 0,1 0 0,1 0 0,2 1-1,0-1 1,2 0 0,0 4 6,-1-21-155,0 1 0,1-1 0,0 1 0,0-1 0,0 0 0,1 0 0,0 1 0,1-1 0,-1 0 0,1-1 0,1 1 0,-1-1 0,1 1 0,0-1 0,1 0 1,-1 0-1,1-1 0,1 1 0,-1-1 0,1 0 0,-1-1 0,1 1 0,1-1 0,-1-1 0,0 1 0,1-1 0,0 0 0,0 0 0,0-1 0,0 0 0,0 0 0,0-1 0,1 1 0,-1-2 0,1 1 0,-1-1 0,6-1 155,-7 0 54,0-1 0,0 0 0,-1-1 0,1 1 0,-1-1 0,0 0 0,0-1 0,0 1 0,0-1 0,0 0 0,-1 0 0,1 0 0,-1-1 0,0 0 0,-1 0 0,1 0 0,-1 0 0,0 0 0,0-1 0,1-2-54,36-119 2780,-29 78-2134,-2-1 0,-3 0 0,-1 0 0,-2-45-646,-4 95-2,1 0 1,0 0-1,0 1 1,-1-1-1,1 0 1,0 0-1,0 1 0,-1-1 1,1 0-1,0 0 1,-1 0-1,1 0 1,0 0-1,-1 1 1,1-1-1,0 0 1,-1 0-1,1 0 0,0 0 1,-1 0-1,1 0 1,0 0-1,-1 0 1,1 0-1,0 0 1,-1 0-1,1 0 1,0-1-1,-1 1 1,1 0-1,0 0 0,-1 0 1,1 0-1,0 0 1,0-1-1,-1 1 1,1 0-1,0 0 2,-1 11-34,2 0-1,0 0 1,0 0 0,1 0-1,0 0 1,1-1 0,0 1-1,1-1 1,0 1 0,0-1-1,1 0 1,1-1 0,0 1-1,4 4 35,12 25-175,-20-34 88,1 1 0,0-1 0,0 0 0,1 0 0,-1-1 1,1 1-1,0-1 0,0 0 0,1 0 0,-1 0 0,1 0 1,0-1-1,0 0 0,0 0 0,0 0 0,1 0 0,-1-1 1,1 0-1,-1 0 0,1-1 0,0 1 0,0-1 0,0-1 1,-1 1-1,1-1 0,0 0 0,0 0 0,0-1 1,0 1-1,0-1 0,0-1 0,-1 1 0,1-1 0,3-1 87,5-7 168,0 0 0,0-1-1,-1 0 1,0-1 0,-1 0 0,-1-1-1,0 0 1,0-1 0,-2-1-1,0 1 1,0-2 0,-1 1-1,-1-1 1,-1 0 0,0 0-1,-1-1 1,1-10-168,7-14 291,-3-1-1,-1 0 1,-2 0-1,-2-1 1,-2 0-1,-2 0 1,-2-12-291,1 54 0,0-1 0,0 1 0,1-1 0,-1 0 0,0 0 0,0 1 0,-1-1 0,1 0 0,0 1 0,0-1 0,-1 1 0,1-1 0,-1 0 0,0 1 0,1-1 0,-1 1 0,0-1 0,0 1 0,0 0 0,0-1 0,0 1 0,0 0 0,0-1 0,-1 1 0,1 0 0,0 0 0,-1 0 0,-18 54 0,15-28-36,1 0 0,2 1 0,0-1 0,2 1 0,0 0 0,2-1 0,1 1 0,1-1 1,1 0-1,1 0 0,2 0 0,0-1 0,1 0 0,2 0 0,1 0 36,-8-19-91,0 0-1,0 0 1,0-1 0,1 0-1,0 0 1,-1 0 0,1 0-1,1-1 1,-1 0 0,0 0 0,1 0-1,0-1 1,0 1 0,-1-1-1,1-1 1,0 1 0,1-1-1,-1 0 1,0-1 0,0 0 0,0 1-1,0-2 1,1 1 0,-1-1-1,0 0 1,0 0 0,0-1-1,0 0 1,0 0 0,-1 0 0,1 0-1,-1-1 1,1 0 0,-1-1-1,0 1 1,0-1 0,0 0-1,0 0 1,-1 0 91,9-14 223,-1 0 0,-1 0 0,-1-1 0,0-1 0,-2 0 1,0 0-1,-1 0 0,-1-1 0,-1 0 0,-1 0 0,-1-1 0,-1 1 0,0-1 0,-2-2-223,1 19 43,0 1-1,0 0 1,-1-1-1,0 1 0,0-1 1,0 1-1,0-1 1,-1 1-1,1-1 1,-1 1-1,0-1 1,-1 1-1,1 0 1,-1-1-1,0 1 1,0 0-1,0 0 1,0 1-1,-1-1 1,1 0-1,-1 1 1,0-1-1,-3-2-42,4 7 0,0 0 0,0-1 0,0 1 0,0 0 0,0 0 0,0 0 0,0 0 0,1 0 0,-1 1 0,1-1 0,-1 1 0,1-1 0,-1 1 0,1-1 0,0 1 0,-1 0 0,1-1 0,0 1 0,0 0 0,1 0 0,-1 0 0,0 0 0,1 0 0,-1 0 0,1 0 0,-1 0 0,1 0 0,0 0 0,0 0 0,0 1 0,0-1 0,0 0 0,1 1 0,-3 6-58,1 1 0,0-1 0,0 1 0,1-1 1,1 1-1,0-1 0,0 1 0,0-1 0,1 0 0,1 1 0,0-1 0,0 0 0,1-1 1,0 1-1,0 0 0,1-1 0,0 0 0,0 0 0,1-1 0,0 1 0,1-1 0,-1-1 1,1 1-1,1-1 0,-1 0 0,1-1 0,0 0 0,0 0 0,1 0 0,-1-1 0,1-1 1,1 1 57,75-8-7693,-81 3 6929,1-1 1,-2 0-1,1 0 0,0 0 0,0-1 1,-1 1-1,1-1 0,-1 0 1,0 0-1,1 0 0,-1 0 1,-1-1-1,1 1 0,-1-1 1,1 0-1,-1 0 0,0 0 1,0 0 763,4-15-7490</inkml:trace>
  <inkml:trace contextRef="#ctx0" brushRef="#br4" timeOffset="230796.701">26234 8778 15278,'0'0'2531,"0"0"-1186,0 0 289,-99-71-225,75 75-544,2 5 128,3-1 128,12 4-352,4-1-545,3-4-224,9 2-321,7-2-992,4 0-993,5-2-1570,-4-4-5541</inkml:trace>
  <inkml:trace contextRef="#ctx0" brushRef="#br4" timeOffset="231491.816">26431 9483 15214,'0'0'3924,"0"0"-870,0 0-524,0 0-843,0 0-753,0-14-213,-1-3-513,11-65 550,12 29-371,-4 13-229,-2-2 0,-1 1 0,-2-2 0,-2 0 0,-2 0 0,2-39-158,-11 83 4,0-1 1,-1 1-1,1 0 1,-1 0 0,1-1-1,-1 1 1,1-1-1,-1 1 1,1 0-1,-1-1 1,0 1 0,1-1-1,-1 1 1,0-1-1,0 0 1,1 1 0,-1-1-1,0 0 1,0 1-1,1-1 1,-1 0-1,0 0 1,0 0 0,0 1-1,0-1 1,1 0-1,-1 0 1,0 0-1,0-1 1,0 1 0,1 0-1,-1 0 1,0 0-1,0-1 1,0 1-1,1 0 1,-1-1 0,0 1-1,0 0 1,1-1-1,-1 1 1,0-1-1,1 1 1,-1-1 0,1 0-1,-1 1 1,1-1-1,-1 0 1,1 1 0,-1-1-1,1 0 1,-1 1-1,1-1 1,0 0-1,0 0 1,-1 0 0,1 1-1,0-1 1,0 0-1,0 0 1,0 0-1,0 0 1,0 1-5,-3 4-12,1 2 0,-1-1 0,1 0 0,1 0 0,-1 1 0,1-1 0,0 1 0,0-1 0,0 1 0,1-1-1,0 1 1,0 0 0,0-1 0,1 1 0,0 0 0,0-1 0,0 0 0,1 1 0,0-1 0,0 0 0,0 1 0,1-1 0,-1 0 0,1-1 0,1 1 0,-1 0 0,0-1 0,1 0 12,127 106-939,-110-96 875,51 30 27,-72-43 42,1 0 0,0-1-1,-1 1 1,1 0 0,-1 0 0,1 0 0,-1 0 0,1 0 0,-1 0 0,0 0 0,1 0 0,-1 0 0,0 0 0,0 0-1,0 0 1,0 0 0,0 0 0,0 0 0,0 0 0,0 0 0,0 0 0,0 0 0,-1 0 0,1 1 0,0-2 0,-1 1 0,1 0-1,-1 0 1,1 0 0,-1 0 0,1 0 0,-1 0 0,0 0 0,1-1 0,-1 1 0,0 0 0,0 0 0,0-1 0,1 1-1,-1-1 1,0 1 0,0-1 0,0 1 0,0-1 0,0 1 0,0-1 0,0 0 0,-1 1-5,-49 16 212,28-13-412,0 0 0,-1-2 0,0-1-1,0 0 1,1-2 0,-7-2 200,-1-7-2262,21-8-2726,9 4-975</inkml:trace>
  <inkml:trace contextRef="#ctx0" brushRef="#br4" timeOffset="232467.302">26957 8873 13741,'0'0'3347,"0"0"-854,0 0-368,0 0-433,0 0-560,0 0-294,-8 12-187,-23 42-160,31-50-466,0 0-1,0-1 1,0 1-1,0 0 0,0 0 1,1-1-1,0 1 0,-1 0 1,2-1-1,-1 1 0,0-1 1,1 1-1,-1-1 0,1 1 1,0-1-1,0 0 1,0 0-1,1 0 0,-1 0 1,1 0-25,4 7 57,0 0-41,-1-2 0,1 1 0,0-1 0,1 0 0,-1 0 0,2-1 0,-1 0 0,1-1 0,0 1-1,1-1-15,-7-5 1,0 1 0,0-1-1,-1 1 1,2-1 0,-1 0-1,0 0 1,0 0 0,0 0-1,0-1 1,1 1 0,-1-1-1,0 0 1,1 0 0,-1 0-1,0-1 1,0 1-1,1-1 1,-1 1 0,0-1-1,0 0 1,0 0 0,0-1-1,0 1 1,0-1 0,0 1-1,0-1 1,-1 0 0,1 0-1,0 0 1,-1 0-1,0-1 1,1 1 0,-1-1-1,1-2 0,4-8 266,0 0-1,-2 0 0,1-1 0,-2 0 1,0 0-1,-1-1 0,0 1 0,-1-1 1,0 1-1,-1-1 0,-1 0 0,-1 1 1,-1-8-266,2-1 182,0 22-170,1-9 84,-1-1 1,0 1-1,0-1 0,-1 1 1,-1-1-1,1 1 1,-2 0-1,0-1 0,0 2 1,0-1-1,-1 0 1,-3-3-97,6 11 0,0 1 1,0 0 0,0 0 0,0 0-1,0 0 1,-1 0 0,1 0 0,0 0 0,-1 0-1,1 0 1,0 1 0,-1-1 0,1 0-1,-1 1 1,1 0 0,-1-1 0,0 1-1,1 0 1,-1 0 0,1-1 0,-1 1 0,1 0-1,-1 1 1,0-1 0,1 0 0,-1 0-1,1 1 1,-1-1 0,1 1 0,-1-1-1,1 1 1,-1 0 0,1-1 0,0 1 0,-1 0-1,1 0 1,0 0 0,0 0 0,0 0-1,-43 48-158,38-38 62,0 0 0,1 1 0,0 0 0,0 0 0,1 1 0,1-1 0,0 1 0,1-1 0,0 1 0,1 0 1,1 0-1,0 0 0,1 0 0,0 0 0,0 0 0,2-1 0,0 1 0,0-1 0,1 1 0,0-1 0,1 0 1,1-1-1,0 1 0,0-1 0,1 0 0,1-1 0,0 1 0,0-1 0,4 3 96,-3-6-210,1-1 0,-1 0 0,1 0 0,0-1 0,1 0 0,-1-1 0,1 0 0,0-1 0,-1 0 0,2-1 0,-1 0 0,0-1 0,0 0 0,1 0 0,-1-1 0,11-2 210,1 0-137,0-1 0,0-1 0,-1-1 0,1-1 0,-1-1 0,-1-1 0,19-9 137,-20 7 274,0 0 0,-1-2 0,0 0 0,-1-1 0,0-1 0,-1 0 0,-1-2 0,0 0 0,-1 0 0,-1-2 0,0 0 0,-2 0 0,0-1 0,-1-1 0,-1 0 0,0 0 0,-2-1 0,0 0 0,-2 0 0,0-1 0,-2 0 0,0 0 0,-1 0 0,-1-1 0,-2-4-274,0 23 23,0 0 0,-1 0 1,0 0-1,1 0 1,-2 0-1,1 0 1,0 0-1,-1 0 0,0 1 1,0-1-1,0 1 1,0-1-1,0 1 0,-1 0 1,1 0-1,-1 0 1,0 0-1,0 0 1,0 1-1,0-1 0,-1 1 1,1 0-1,-1 0 1,1 0-1,-1 0 0,0 1 1,0-1-1,0 1 1,0 0-1,0 0 0,0 0 1,0 1-1,0 0 1,0 0-1,0 0 1,0 0-1,0 0 0,0 1 1,0-1-1,0 1 1,0 1-1,0-1 0,0 0 1,0 1-24,-11 7-23,0 1-1,1 1 1,0 0 0,1 1 0,0 1-1,1 0 1,0 0 0,1 1 0,1 0 0,0 1-1,1 1 1,1-1 0,0 1 0,1 1-1,1-1 1,0 1 0,-1 8 23,3-11-151,1 0-1,0 1 1,1-1 0,0 0-1,1 1 1,1-1-1,0 1 1,2 13 151,-1-23-96,0-1-1,-1 1 1,1-1-1,1 1 1,-1-1-1,1 0 1,-1 0-1,1 1 1,0-1-1,1 0 1,-1-1-1,1 1 1,0 0-1,0-1 1,0 1-1,0-1 1,1 0-1,-1 0 1,1 0-1,-1-1 1,1 1-1,0-1 1,0 0-1,1 0 1,-1 0-1,0-1 1,1 1-1,-1-1 1,5 0 96,-2 0-90,1 0 0,-1-1 1,1 0-1,0-1 0,-1 0 1,1 0-1,-1-1 0,0 0 1,1 0-1,-1 0 1,0-1-1,0 0 0,0-1 1,-1 1-1,1-1 0,-1-1 1,0 1-1,0-1 0,0 0 1,-1 0-1,0-1 0,0 0 1,3-3 89,4-8 187,1-1 1,-2 0 0,0 0 0,-2-2 0,0 1 0,-1-1-1,5-19-187,7-33 807,-3-1 0,-4 0 0,-3-1 0,-3 0 0,-4-1 0,-4-62-807,-9 93 257,4 47-145,-6 140-89,12-105-25,0 18 2,2 0 0,3 0 0,2-1 0,3 0 0,8 24 0,-16-69-82,1 0-1,1 0 1,-1 0 0,2 0-1,0 0 1,0-1-1,0 0 1,1 0 0,0-1-1,1 0 1,0 0 0,1 0-1,-1-1 1,1 0 0,1 0-1,-1-1 1,1 0-1,0-1 1,0 0 0,1 0-1,0-1 1,0 0 0,0 0-1,0-2 1,0 1 0,1-1-1,-1 0 1,4-1 82,-2 0 31,0-1 0,1-1 0,-1 1 0,0-2-1,0 0 1,1 0 0,-1-1 0,-1-1 0,1 0 0,0 0 0,-1-2 0,0 1 0,0-1 0,-1-1 0,0 1 0,0-2 0,0 0 0,-1 0 0,0 0-1,-1-1 1,0-1 0,0 1 0,-1-1 0,0-1 0,-1 1 0,0-1 0,0 0 0,-1-1 0,-1 1 0,0-1 0,-1 0 0,0 0 0,-1 0-1,1-4-30,-2 10 18,1 1 0,-1 0 0,0-1-1,0 1 1,-1-1 0,0 1 0,0-1-1,0 1 1,0-1 0,-1 1 0,0 0-1,0-1 1,0 1 0,-1 0 0,0-1-1,0 1 1,0 0 0,-1 1 0,0-1-1,0 0 1,0 1 0,0-1 0,-1 1-1,1 0 1,-1 0 0,0 0 0,0 1-1,-1-1 1,1 1 0,-1 0-1,0 1 1,1-1 0,-1 1 0,-4-2-18,1 4-185,0-1 1,0 2 0,0-1-1,0 1 1,0 0 0,0 1 0,0 0-1,0 0 1,1 1 0,-1 0-1,1 0 1,-1 0 0,1 1-1,1 0 1,-1 1 0,0 0-1,1 0 185,-65 60-6950,38-27-925</inkml:trace>
  <inkml:trace contextRef="#ctx0" brushRef="#br4" timeOffset="232765.433">26389 9989 20948,'0'0'3865,"0"0"-1404,0 0-785,16-1-688,145-33-241,666-279-3206,-509 189-4301,-301 117 5462,13-4-1329,-10 8-3890,-16 2-4507</inkml:trace>
  <inkml:trace contextRef="#ctx0" brushRef="#br4" timeOffset="233026.96">26486 10220 20563,'0'0'2723,"111"-2"-1570,-25-32 224,13-9-320,11-4-704,11-8-257,11-6 256,-1-1 97,-2-1-161,-15 5-160,-13 6-128,-22 8-577,-17 11-1376,-23 14-1923,-21 12-1857</inkml:trace>
  <inkml:trace contextRef="#ctx0" brushRef="#br4" timeOffset="285233.097">25660 1197 8808,'0'0'2034,"0"0"-918,1-12-11,6-235 6716,-9 220-7255,-2 0 0,-1 0 1,-1 1-1,-1 0 0,-2 0 0,-7-16-566,0 5 64,-2 2 0,-2-1-1,-1 2 1,-2 1 0,-1 1-1,-24-25-63,0 14 9,-1 1 0,-3 3 0,-1 1-1,-1 4 1,-2 1 0,-2 3-1,0 3 1,-2 2 0,-1 3 0,-1 3-1,-61-12-8,-42-1-25,0 7-1,-2 7 1,0 7-1,-1 8 0,-29 8 26,37 5-32,0 6 0,1 7 0,2 7 0,1 7 0,2 7 0,-38 21 32,64-15-19,2 6-1,3 5 0,2 6 1,4 5-1,3 5 1,-19 22 19,49-33-11,3 4 0,4 4 0,3 3 0,-9 16 11,47-49 7,3 2 1,1 1-1,2 1 1,3 2-1,2 1 1,2 0-1,2 2 1,-9 39-8,20-53 6,3 0 1,1 0-1,2 0 1,1 0-1,2 1 1,2 0 0,2-1-1,1 0 1,2 0-1,2 0 1,2 0-1,1-1 1,2-1-1,1 0 1,2-1 0,1 0-1,3-2 1,0 0-1,2-1 1,2-1-1,0-1 1,29 26-7,0-8 147,2-3 1,2-1 0,2-4-1,1-2 1,3-2-1,1-3 1,1-4-1,1-2 1,2-3 0,61 14-148,-22-13 24,1-5 1,0-4-1,1-6 1,1-4-1,-1-5 1,92-10-25,-2-16-2,-2-9 0,-1-8 0,-2-9 1,-2-8-1,-3-8 0,14-16 2,-53 19 50,-3-6 1,-3-6-1,-3-7 0,-4-5 1,-4-7-1,-5-5 0,27-33-50,-114 94 146,-2-3-1,-2-1 1,-1-2-1,-3-2 1,-1 0-1,24-50-145,-41 65 118,-1 0 0,-2-1 0,-1 0 1,-1-1-1,-2 0 0,-1-1 0,-1 1 0,-3-1 0,0 0 0,-2-1 0,-2 1 1,-1-4-119,-3 2 65,-1 1 1,-2 0-1,-2 1 1,0 0-1,-3 0 1,-1 1 0,-1 1-1,-1 0 1,-2 1-1,-2 1 1,0 1 0,-2 1-1,-1 0 1,-1 2-1,-17-14-65,-7-2-158,-1 3 0,-2 1-1,-2 3 1,-1 2 0,-1 3-1,-2 2 1,-1 3 0,-31-9 158,-29-3-1813,-2 5 0,-1 5 0,0 6 0,-2 5 0,-28 4 1813,-174-5-5840</inkml:trace>
  <inkml:trace contextRef="#ctx0" brushRef="#br4" timeOffset="291142.787">26579 2122 10666,'0'0'3235,"0"0"-1772,0 0-203,0 0 576,0 0-240,0 0-341,0 0-187,0 0-252,-8-9-282,-22-27-75,26 33-359,0-1 0,0 1 0,0 0 0,0 1 0,0-1 0,-1 1-1,1 0 1,-1 0 0,0 0 0,1 0 0,-1 1 0,0 0 0,0 0 0,0 0-1,0 1 1,0-1 0,0 1 0,0 0 0,0 1 0,0-1 0,0 1 0,0 0 0,0 0-1,-2 2-99,4-3 27,-231 66 10,-524 122-229,-18 19 320,-140 44-720,890-244 542,-1024 271-1011,966-254 1075,2 2 0,1 5-1,1 3 1,2 3 0,2 4 0,1 2-1,2 5-13,62-41 11,1 1 0,1 0 0,-1 0 0,1 1 0,1 0 0,0 1 0,0 0 0,1 0 0,0 0 0,1 1 0,0 0 0,0 1 0,1-1 0,1 1 0,0 0 0,1 0 0,0 0 0,-1 12-11,3 38 76,3-1-1,3 0 1,2 0 0,14 55-76,2 20 113,-2 35 159,-9 0 1,-8 155-273,-36-9 167,18-216 224,3 0 1,4 84-392,8-175 20,-1 1-1,2 0 1,-1-1-1,2 0 1,-1 1-1,1-1 1,1 0 0,0 0-1,0 0 1,1-1-1,0 0 1,1 0-1,0 0 1,0 0 0,1-1-1,0 0 1,0-1-1,1 1 1,0-2-1,1 1 1,-1-1 0,1 0-1,0-1 1,1 0-1,-1 0 1,1-1-1,0 0 1,0-1 0,0 0-1,4 0-19,26 2-12,1-1 1,-1-3-1,1-1 0,0-2 0,-1-1 0,0-3 0,0-1 1,0-2-1,14-6 12,-28 9 5,1531-386 48,-1019 239-44,748-245-45,-1072 318 95,-4-9 0,113-71-59,-283 139-20,-2-1 0,0-3 0,-2-1 1,0-2-1,-2-1 0,-1-1 0,25-32 20,-44 37 18,-1 0-1,0-1 1,-3 0 0,0-1-1,-1 0 1,-2 0 0,-1-1-1,-1 0 1,-1 0 0,-1-1-1,-2 1 1,-1 0-1,-2-6-17,6-43 22,13-113-3,9 1-1,45-166-18,-57 293 1,-3-2 0,-2 0 0,-3 0-1,-3 0 1,-3 0 0,-2-1 0,-4-7-1,-45-201 1179,43 217-7147,8 50-267</inkml:trace>
  <inkml:trace contextRef="#ctx0" brushRef="#br5" timeOffset="434130.452">7175 10480 8904,'0'0'2125,"0"0"-449,0 0-15,0 0 47,0 0-181,0 0-273,0 0-245,-7-9-160,-54-78 2221,55 71-2748,1 1 1,1 0 0,1-1-1,0 0 1,1 0 0,1 0-1,0 0 1,2 0 0,0-5-323,-1 20 11,0-1 1,0 1 0,0-1 0,0 0 0,1 1 0,-1-1-1,0 1 1,1 0 0,0-1 0,-1 1 0,1-1 0,0 1 0,-1 0-1,1-1 1,0 1 0,0 0 0,0 0 0,0 0 0,0 0-1,1 0 1,-1 0 0,0 0 0,0 0 0,1 0 0,-1 1-1,0-1 1,1 0 0,-1 1 0,1-1 0,-1 1 0,1 0 0,-1-1-1,1 1 1,-1 0 0,1 0 0,-1 0 0,1 0 0,-1 0-1,1 0 1,-1 0 0,1 1 0,-1-1 0,1 1-12,61 30 121,-22 9 141,-1 1 1,-2 1 0,-2 3 0,18 29-263,-23-26 96,-3 1 1,-1 1-1,-3 1 0,3 13-96,62 124 16,-87-182-5,1 1 1,0-1-1,0 0 1,0 0-1,1 0 1,0 0-1,0-1 1,0 1-1,1-1 1,0 0-1,0 0 1,0-1-1,1 1 1,-1-1 0,1 0-1,0-1 1,0 0-1,1 0 1,-1 0-1,0 0 1,1-1-1,0 0 1,0-1-1,-1 1 1,3-1-12,-6-4 75,1 0 1,-1 0-1,0 0 1,0-1-1,0 1 1,0-1-1,-1 0 1,1 1-1,-1-1 1,0 0-1,0-1 1,-1 1-1,1 0 1,-1 0-1,0-1 1,0 1-1,0-1 1,-1 1-1,1-1 1,-1 1-1,0-1 1,-1 1-1,1-1 1,-1 1-1,0-1 1,0 1-1,0 0 1,-1-4-76,0-3 106,-1 0 1,0 0-1,0 1 0,-1-1 1,0 1-1,-1-1 1,0 1-1,-1 1 1,0-1-1,0 1 0,-1 0 1,0 0-1,-1 1 1,0 0-1,-3-2-106,10 8 0,0 1 0,0 0 0,-1 0 0,1 0 0,0 0 0,0 0 0,-1 0 0,1 0 0,0 1 0,-1-1 0,1 0 0,-1 1 0,1-1 0,-1 1 0,1 0 0,-1-1 0,1 1 0,-1 0 0,1 0 0,-1 0 0,1 0 0,-1 0 0,0 0 0,1 0 0,-1 1 0,1-1 0,-1 0 0,1 1 0,-1 0 0,1-1 0,0 1 0,-1 0 0,1-1 0,0 1 0,-1 0 0,1 0 0,0 0 0,0 0 0,0 1 0,0-1 0,0 0 0,0 0 0,0 1 0,0-1 0,0 0 0,1 1 0,-1-1 0,0 1 0,1-1 0,0 1 0,-1-1 0,1 1 0,0 0 0,2 24 0,2-1 0,1 0 0,1 0 0,1 0 0,1-1 0,1 0 0,2-1 0,0 0 0,1 0 0,1-2 0,1 1 0,1-2 0,1 0 0,1 0 0,6 3 0,176 203 0,-115-136 0,-3 3 0,12 27 0,55 126 0,-139-225 0,0 1 0,-1-1 0,0 1 0,-2 1 0,-1-1 0,-1 1 0,-1 0 0,-1 0 0,-1 0 0,-1 0 0,-1 9 0,0-24 0,0 0 0,0 0 0,-1 0 0,0 0 0,-1-1 0,1 1 0,-2 0 0,1-1 0,-1 0 0,0 0 0,0 0 0,-1 0 0,0-1 0,0 0 0,0 0 0,-1 0 0,0-1 0,0 1 0,-1-1 0,1-1 0,-1 1 0,0-1 0,0-1 0,-1 1 0,1-1 0,-1 0 0,1-1 0,-9 2 0,3-3-103,-1 0 0,0-1-1,0-1 1,1 0 0,-1-1 0,0-1 0,1 0-1,-1 0 1,1-1 0,0-1 0,1-1 0,-1 1-1,1-2 1,0 0 0,0 0 0,1-1-1,0-1 1,1 0 0,-1 0 0,2-1 0,-8-8 103,-11-37-5294,20 16-3228,7 9-6084</inkml:trace>
  <inkml:trace contextRef="#ctx0" brushRef="#br5" timeOffset="434993.561">8121 10849 12043,'0'0'3502,"0"0"-576,0 0-134,-13 9-369,-40 26-581,27-24 376,29-23-614,54-45-1075,245-206-237,27 0-292,-259 208 39,772-605-311,-307 223 341,182-214-69,-681 616 31,28-28 191,-2-2 0,50-71-222,-104 125 34,-3 6-5,-1 0 0,0 0 0,0-1 0,-1 1 0,0-1 0,0 0 0,0 0 0,0 0 0,-1-1 0,0 1 0,-1-1 0,1 1 0,-1-2-29,-2 5 12,-1 1 0,0 0 0,0 0-1,0 0 1,0 0 0,0 0 0,0 0 0,0 0 0,-1 1-1,1-1 1,0 1 0,-1 0 0,1 0 0,-1-1-1,0 2 1,1-1 0,-1 0 0,0 1 0,0-1-1,0 1 1,1 0 0,-1 0 0,0 0 0,0 0-1,0 0 1,1 0 0,-1 1 0,0 0 0,0-1-1,1 1 1,-1 0 0,1 0 0,-3 2-12,-58 14 67,1 4 0,0 2 0,2 3 0,-30 18-67,78-38 4,-162 78 188,174-84-186,0 0 0,1 0 0,-1 0 0,0 1 0,0-1-1,0 0 1,1 0 0,-1 0 0,0 0 0,0 1 0,0-1-1,1 0 1,-1 0 0,0 0 0,0 1 0,0-1 0,0 0-1,0 0 1,0 0 0,0 1 0,0-1 0,0 0 0,1 0 0,-1 1-1,0-1 1,0 0 0,0 0 0,0 1 0,0-1 0,-1 0-1,1 0 1,0 1 0,0-1 0,0 0 0,0 0 0,0 1-1,0-1 1,0 0 0,0 0 0,-1 1-6,31-3 177,46-11-99,67-4 249,-137 18-318,0-1 1,0 1-1,0 0 0,-1 0 0,1 1 1,-1-1-1,1 1 0,-1 1 0,1-1 1,-1 1-1,0 0 0,0 0 1,-1 0-1,1 1 0,-1 0 0,1 0 1,-1 0-1,0 0 0,0 1 0,-1-1 1,0 1-1,3 4-9,2 13-342,-1 1-1,0 0 1,-2 1-1,0 0 1,-2 0-1,-1 0 1,-1 0 0,0 0-1,-2 0 1,-1 0-1,-1 0 1,-1 0 0,-1-1-1,-2 2 343,-28 120-7938,-11 4-8638</inkml:trace>
  <inkml:trace contextRef="#ctx0" brushRef="#br5" timeOffset="448100.459">8110 11568 1794,'0'0'7682,"0"0"-5414,0 0-1328,0 0 234,0 0-10,-5-13-85,-23-64 1883,28 76-2829,-1 1 0,1-1-1,-1 1 1,1-1-1,0 1 1,-1-1-1,1 1 1,0-1 0,0 0-1,0 1 1,-1-1-1,1 1 1,0-1-1,0 0 1,0 1 0,0-1-1,0 0 1,0 1-1,0-1 1,0 0-1,0 1 1,0-1 0,1 1-1,-1-1 1,0 0-1,0 1 1,1-1-1,-1 1 1,0-1 0,0 1-1,1-1 1,-1 1-1,1-1 1,-1 1-1,1-1 1,-1 1 0,0-1-1,1 1 1,-1 0-1,1-1 1,0 1-1,-1 0 1,1 0 0,-1-1-1,1 1 1,-1 0-1,1 0 1,0 0-1,-1-1 1,1 1-133,34 13 820,-24-8-549,237 63 492,175 68-688,-271-89 346,144 25-421,-216-55 193,476 135 239,-125-39-368,81 9 0,-308-70 16,183 60 96,35 20-341,-349-117 174,1-3 1,1-3-1,-1-4 0,59-3-9,-69 18 27,-43-9-22,35 17 27,-13-21-165,-78-13 240,-114 48-43,115-37-39,18-4-14,0 1 0,0 1-1,1 0 1,-1 1 0,1 1 0,0 0 0,0 1 0,1 1-1,0 0 1,-2 2-11,9-4 52,-8 6 187,26-6-92,182-52-270,-184 46 48,-3 0-18,0 0 1,0 1-1,0-1 0,0 1 0,0 0 1,0 1-1,0-1 0,0 1 0,0 0 0,0 1 1,-1 0-1,1 0 0,3 1 93,-57 1-101,-39-13 127,-80 1 583,168 8-603,0 0 1,0 0-1,0 0 0,1 1 0,-1-1 1,0 0-1,0 1 0,0-1 1,0 1-1,0-1 0,0 1 1,0 0-1,0-1 0,0 1 1,0 0-1,0 0 0,0 0 1,-1 0-1,1 0 0,0-1 1,0 1-1,-1 1 0,1-1 1,-1 0-1,1 0 0,-1 0 1,1 0-1,-1 0 0,0 0 1,1 0-1,-1 1 0,0-1 1,0 0-1,0 0 0,0 0 1,0 1-1,0-1 0,0 0 1,-1 0-1,1 0 0,0 0 1,-1 1-1,1-1 0,-1 0 1,1 0-1,-1 0 0,1 0 1,-1 0-1,0 0 0,1 0 1,-1 0-1,0 0 0,0-1 1,0 1-1,0 0 0,0 0 1,0-1-1,0 1 0,0 0 1,0-1-1,0 1 0,0-1 1,0 0-1,0 1 0,0-1 1,-1 0-1,1 0 0,0 1 1,0-1-1,-1 0-6,16 2-46,-1 0 0,1 0 0,0-2-1,0 0 1,-1 0 0,1-1 0,0-1 0,6-1 46,102 1-410,-107 7 159,-26-2 230,-26-4 95,-105-7 1031,184 27-1062,66 8-27,-103-26-15,-1 0-1,1-1 1,0 0 0,-1 0-1,1 0 1,0 0 0,-1-1 0,1 1-1,-1-1 1,1 0 0,0-1 0,-1 1-1,0-1 1,1 0 0,-1 0-1,0 0 1,0-1 0,0 1 0,-1-1-1,1 0 1,0 0 0,0-2-1,0-3 2,-1-1 1,-1 0-1,1 0 1,-1-1-1,-1 1 1,0 0-1,0 0 1,-1-1 0,0 1-1,0-1 1,-1 1-1,0 0 1,-1-1-1,0 1 1,-1 0-1,0 0 1,0 0-1,-1 1 1,0-2-3,-129-267 1356,17 46-780,106 203-578,-12-23-3135,18 49-1929,-3 2-5045</inkml:trace>
  <inkml:trace contextRef="#ctx0" brushRef="#br5" timeOffset="458371.528">6648 10658 8392,'0'0'1767,"0"0"-363,0 0 315,-16-15-262,-54-47-442,58 52-721,0 1 1,-1 1 0,1 0 0,-2 1 0,1 0-1,-1 1 1,0 1 0,0 0 0,0 1 0,-1 1 0,0 0-1,0 0-294,-8-1 178,-34-9-11,-1 3 0,0 3 0,0 2 0,-1 3 1,0 2-1,1 3 0,-1 2 0,1 3 0,1 3 0,-43 13-167,-20 19 0,2 6 0,2 5 0,2 5 0,3 5 0,-5 10 0,1 3 224,3 6 0,4 4 1,4 5-1,4 5 0,4 3 0,-46 68-224,92-106 4,3 3-1,3 2 1,3 1 0,3 3-1,3 1 1,3 1-1,3 2 1,4 1-1,0 13-3,16-25 34,3 1 0,3-1 0,2 1 0,4 0 0,2 0 0,3-1 0,3 0 0,3-1 0,2 0 0,4-1 0,1-1 0,4-1-1,2-1 1,11 13-34,-8-14 140,2-2 0,2-1-1,3-2 1,3-2 0,1-1-1,3-2 1,1-2-1,3-2 1,1-3 0,3-1-1,1-3 1,1-2-1,28 12-139,13-2 43,1-4 0,2-4 0,1-5-1,2-4 1,27 1-43,-83-18 0,1-2-1,1-2 1,-1-2 0,1-2-1,0-3 1,0-1 0,0-2-1,-1-3 1,1-1-1,-1-2 1,-1-3 0,0-1-1,0-2 1,-2-3 0,24-12 0,-1-15-6,-2-2-1,-2-3 1,-3-3 0,-1-2 0,-4-3 0,-1-2 0,-4-3-1,-2-1 1,-3-3 0,-3-1 0,-3-2 0,-3-1 0,3-20 6,-8 25 191,-2-1 0,-4-1 0,-3-1 0,-3-1 0,-3-1 0,-3 0 0,-3-1 1,-4 0-1,-2 0 0,-4 0 0,-2-1 0,-4 1 0,-3 1 0,-4 0 0,-2 0 0,-3 2 1,-4 0-1,-2 1 0,-3 2 0,-22-36-191,5 27 23,-4 3 0,-2 1 1,-4 3-1,-2 3 0,-3 2 0,-3 2 0,-2 4 1,-3 2-1,-3 3 0,-1 4 0,-2 2 1,-3 4-1,-1 4 0,-2 2 0,-1 5 0,-1 3 1,-2 3-1,-1 4 0,0 4 0,-8 3-23,16 6-452,0 4 0,0 3 0,-1 3 0,1 4 0,1 3 0,0 3 0,0 4 0,1 3 0,-9 7 452,-158 61-4313,-27 15-3812</inkml:trace>
  <inkml:trace contextRef="#ctx0" brushRef="#br5" timeOffset="462087.189">514 16397 18257,'0'0'977,"0"0"-144,0 0 187,0 0 143,0 0-266,12-6-96,79-29 624,-53 23-1281,0-2 1,-1-1-1,-1-2 0,0-2 0,-2-1 0,12-10-144,-40 26 0,1 1 8,0 0 1,-1 0-1,1-1 0,-1 0 0,0 0 1,0 0-1,0-1 0,-1 0 0,0 0 1,0-1-1,0 1 0,0-1 0,-1 0 1,0 0-1,0-1 0,-1 1 0,0-1 1,0 0-1,0 0 0,-1 0 0,0 0 1,1-5-9,-7 5 120,1 0 1,-1 1-1,0-1 1,0 1 0,-1 0-1,1 1 1,-2-1-1,1 1 1,0-1 0,-1 2-1,0-1 1,0 1-1,-1 0 1,1 0 0,-1 0-1,0 1 1,0 0-121,-1-1 186,7 2-103,-1 1 0,0-1-1,1 1 1,-1 0 0,0-1-1,0 1 1,0 0 0,0 0-1,0 1 1,0-1 0,0 0-1,0 1 1,0-1 0,0 1-1,0-1 1,0 1 0,-1 0-1,1 0 1,0 0 0,0 0-1,0 1 1,0-1-1,-1 1 1,1-1 0,0 1-1,0 0 1,0-1 0,0 1-1,-1 1-82,2 11 66,0-1-1,1 1 1,0-1 0,1 1-1,0 0 1,1-1-1,0 1 1,5 10-66,-3-2 31,63 252-961,-34-185-3026,7-4-4793,-16-42-3812</inkml:trace>
  <inkml:trace contextRef="#ctx0" brushRef="#br5" timeOffset="462553.988">1474 17125 13581,'0'0'3721,"0"0"-1735,16-6-235,102-39 1516,-95 35-3132,0-1 0,-1-1 0,0-1 1,0-1-1,-2-1 0,0 0 0,-1-2 1,0 0-1,-1-1 0,-1-1 0,-1-1 1,-1 0-1,-1-1 0,0-1 0,5-12-135,-15 25 0,1 1 1,-1-1-1,-1 1 0,0-1 0,0 0 0,-1 0 0,0 0 1,0-1-1,-1 1 0,0 0 0,-1-1 0,0 1 1,-1-1-1,0 1 0,0 0 0,-1 0 0,0-1 0,0 1 1,-1 0-1,0 1 0,-1-1 0,0 1 0,-1-1 1,1 1-1,-2 0 0,1 1 0,-1-1 0,0 1 0,0 0 1,-4-2-1,-2 1 96,0 1 1,0 0 0,-1 1 0,0 0 0,0 1 0,-1 0 0,0 1-1,0 1 1,0 0 0,0 1 0,0 0 0,0 1 0,0 1 0,-15 1-97,28-1 25,0 0 1,-1 0 0,1 0-1,-1 0 1,1 0-1,-1 1 1,1-1 0,0 1-1,-1-1 1,1 1 0,0-1-1,-1 1 1,1 0 0,0 0-1,0 0 1,-1-1 0,1 1-1,0 0 1,0 0 0,0 1-1,0-1 1,0 0 0,1 0-1,-1 0 1,0 1 0,1-1-1,-1 0 1,0 1 0,1-1-1,0 0 1,-1 1 0,1-1-1,0 1 1,-1-1-1,1 1 1,0-1 0,0 0-1,0 1 1,1-1 0,-1 1-1,0-1 1,0 1 0,1 0-26,27 60 151,-19-45-274,2-1 1,0-1-1,0 0 0,2 0 0,0-1 1,1 0-1,0-1 0,0-1 0,2-1 1,13 9 122,-18-14-770,-1-1 0,1 0 1,0-1-1,0-1 0,0 1 1,0-2-1,1 1 0,-1-2 1,1 1-1,0-2 0,-1 0 1,3 0 769,24-4-6027</inkml:trace>
  <inkml:trace contextRef="#ctx0" brushRef="#br5" timeOffset="463039.835">1944 15496 10826,'0'0'8472,"0"0"-5375,0 0-1571,0 0-212,0 0-588,0 0-331,14-3-86,134-44-10,-130 39-307,0 0 0,-1-2-1,0 0 1,-1-1 0,0 0 0,0-1-1,-2-1 1,1-1 0,-2 0 0,0 0-1,4-8 9,-14 17-6,-1 0-1,1 0 0,-1 0 1,0-1-1,-1 1 0,0-1 1,1 1-1,-2-1 0,1 0 1,-1 1-1,0-1 1,0 0-1,0 1 0,-1-1 1,0 0-1,0 1 0,0-1 1,-1 1-1,0-1 0,0 1 1,0 0-1,-1 0 0,0 0 1,0 0-1,-3-4 7,-102-103 293,99 104-243,-52-33 1215,60 41-1242,0 0 1,0 1 0,1-1 0,-1 0-1,0 1 1,0-1 0,1 1-1,-1-1 1,0 1 0,0-1-1,1 1 1,-1-1 0,1 1-1,-1 0 1,0-1 0,1 1-1,-1 0 1,1-1 0,0 1-1,-1 0 1,1 0 0,0 0-1,-1-1 1,1 1 0,0 0-1,0 0 1,0 0 0,-1 0 0,1-1-1,0 1 1,0 0 0,0 0-1,1 0 1,-1 0 0,0 0-1,0-1 1,0 1 0,1 0-1,-1 0 1,0 0 0,1 0-1,-1-1-23,0 7 41,1 16-61,2-1-1,0 1 0,1 0 0,1-1 0,1 0 0,1 0 0,1 0 0,1-1 0,0-1 0,2 1 0,1-1 1,12 16 20,30 14-1959,-11-28-2852,-18-13-1055</inkml:trace>
  <inkml:trace contextRef="#ctx0" brushRef="#br5" timeOffset="463452.781">981 14702 13805,'0'0'5088,"0"0"-3183,0 0-901,14-4 667,1 0-1354,14-3 312,0-2-1,0-1 0,-1-1 1,0-2-1,19-11-628,-36 16 12,-1 0 1,0 0-1,0-1 0,0-1 1,-1 0-1,-1 0 0,0-1 0,0 1 1,2-6-13,-8 12 19,0 1 0,0 0 0,-1-1 0,1 1 0,-1-1 0,0 0 1,0 0-1,0 1 0,0-1 0,0 0 0,-1 0 0,0 0 0,0 0 1,0 0-1,0 0 0,-1 1 0,0-1 0,1 0 0,-1 0 0,-1 0 1,1 1-1,0-1 0,-1 1 0,0-1 0,0 1 0,0 0 0,0-1 1,0 1-1,-1 0 0,1 0 0,-1 1 0,0-1 0,-2-1-19,-6-4 220,0 0-1,0 1 1,-1 1 0,-1-1-1,1 2 1,-1 0 0,0 0-1,0 1 1,0 1 0,0 0-1,-1 1 1,1 1-1,-1 0 1,-4 0-220,16 2 3,0 0 0,-1 0 1,1 0-1,0 0 0,0 0 0,0 0 0,0 1 1,1-1-1,-1 1 0,0-1 0,0 1 0,1 0 0,-1 0 1,1 0-1,0 0 0,0 0 0,-1 0 0,1 0 1,0 0-1,1 0 0,-1 0 0,0 1 0,1-1 0,-1 0 1,1 0-1,-1 1 0,1-1 0,0 0 0,0 1 0,0-1 1,1 0-1,-1 1 0,1-1 0,-1 0 0,1 1 1,-1-1-1,1 0 0,0 0 0,0 0 0,0 0 0,1 0 1,-1 0-1,0 0 0,1 0 0,-1 0 0,1 0 1,1 1-4,64 104-2595,-42-75-1509,3 0-3782,-5-7-8300</inkml:trace>
  <inkml:trace contextRef="#ctx0" brushRef="#br5" timeOffset="463871.958">355 15134 21620,'0'0'331,"0"0"742,0 0 812,0 0-262,0 0-732,0 0-442,0 0-300,9-9-79,71-58 58,-64 59-112,-1-1 1,0 0-1,0-1 1,-1-1-1,-1 0 0,0-1 1,-1-1-1,0 0 1,0 0-1,-2-1 1,1-1-1,5-12-16,-13 22 61,0 0-1,-1 0 0,0 0 0,0-1 1,-1 1-1,0 0 0,1-1 1,-2 1-1,1-1 0,-1 0 0,0 1 1,0-1-1,0 1 0,-1-1 0,0 1 1,0-1-1,0 1 0,-1-1 1,1 1-1,-1 0 0,-1 0 0,1 0 1,-1 0-1,0 0 0,0 0 1,0 1-1,-1 0 0,1-1 0,-1 1 1,0 0-1,-1 1 0,1-1 1,0 1-1,-1 0 0,0 0 0,0 0 1,0 1-1,0 0 0,0 0 1,0 0-1,-2 0-60,5 1 21,-1 0 1,0 1-1,0-1 1,0 1-1,0 0 1,0-1-1,0 1 1,0 1-1,-1-1 1,1 0-1,0 1 1,1-1-1,-1 1 1,0 0-1,0 0 1,0 0-1,0 1 1,1-1-1,-1 1 1,0-1-1,1 1 1,0 0-1,-1 0 1,1 0-1,0 0 1,0 0-1,0 1 1,0-1-1,0 0 1,1 1-1,-1 0 1,1-1-1,-1 1 1,1 0-1,0 0 1,0 0-1,1 0 1,-1 1-22,-3 10-48,1 0 0,1 0 1,1 1-1,0-1 1,0 1-1,2-1 0,0 1 1,0-1-1,1 0 0,1 1 1,0-1-1,2-1 1,4 13 47,35 76-3041,7-11-4585,-9-22-5778</inkml:trace>
  <inkml:trace contextRef="#ctx0" brushRef="#br5" timeOffset="464463.72">240 17649 7623,'-69'-63'8329,"-41"-26"-2425,83 68-4565,-6 0 2425,44 37-1485,152 112-1910,842 604-674,-729-543-2285,4-7-3350,111 98 1989,-347-250 433,-11-10-2514</inkml:trace>
  <inkml:trace contextRef="#ctx0" brushRef="#br5" timeOffset="464762.772">1772 19271 15343,'-57'160'8359,"193"-434"-6888,33-115-1471,-43 93 126,238-482 825,-78 176 2507,93-320-3458,-326 751-1473,-54 171 1322,1 0 0,-1 0 1,1 1-1,-1-1 0,1 0 1,-1 0-1,1 0 0,-1 0 0,1 0 1,-1 0-1,1 0 0,-1 0 1,1 0-1,-1 0 0,0 0 1,1 0-1,-1 0 0,1-1 1,-1 1-1,1 0 0,0 0 0,-1-1 1,1 1-1,-1 0 0,1 0 1,-1-1-1,1 1 0,0 0 1,-1-1-1,1 1 0,0-1 0,-1 1 1,1-1-1,0 1 0,-1-1 151,-31 54-5706,-6 13-3925</inkml:trace>
  <inkml:trace contextRef="#ctx0" brushRef="#br5" timeOffset="465207.603">747 19185 15695,'0'0'3763,"0"0"-1360,0 0-348,0 0 102,4-17-412,58-351 1370,-37 189-2722,16-70-110,678-2953 875,-710 3164-1158,9-33 0,709-2550 0,-726 2619 0,10-28-79,-11 45-525,-44 179-5482,9-51-1623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7:41.176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8C3A"/>
    </inkml:brush>
    <inkml:brush xml:id="br2">
      <inkml:brushProperty name="width" value="0.05" units="cm"/>
      <inkml:brushProperty name="height" value="0.05" units="cm"/>
      <inkml:brushProperty name="color" value="#CC0066"/>
    </inkml:brush>
    <inkml:brush xml:id="br3">
      <inkml:brushProperty name="width" value="0.05" units="cm"/>
      <inkml:brushProperty name="height" value="0.05" units="cm"/>
      <inkml:brushProperty name="color" value="#E71225"/>
    </inkml:brush>
    <inkml:brush xml:id="br4">
      <inkml:brushProperty name="width" value="0.05" units="cm"/>
      <inkml:brushProperty name="height" value="0.05" units="cm"/>
    </inkml:brush>
  </inkml:definitions>
  <inkml:trace contextRef="#ctx0" brushRef="#br0">21605 3073 24471,'0'-70'352,"-4"65"362,-2 19-333,-20 93 525,4 1 1,4 1 0,4 16-907,5-50 120,-26 284 315,15 2 0,22 224-435,86 886-801,-33 1222 2285,-81-1849-2017,-60 233 533,26-645-2774,8-153-4398,32-187 216</inkml:trace>
  <inkml:trace contextRef="#ctx0" brushRef="#br0" timeOffset="424.102">17951 10886 18449,'0'0'4479,"0"0"-3507,22-11-972,92-40 21,47-8 97,49-15-60,59-17-132,58-14-241,54-15-417,56-10-42,44-10 497,46-10 106,5861-1425 6203,-5821 1461-5039,-54 18-91,-56 17-533,-65 14-150,-70 12-134,-67 9-181,51-19-2328,-250 40-1435,-43 6-3076</inkml:trace>
  <inkml:trace contextRef="#ctx0" brushRef="#br1" timeOffset="2221.784">23652 4411 4164,'0'0'13880,"0"0"-9054,0 0-2712,0 0-128,0 0-572,16 7-512,108 64 166,-92-47-1325,0-2 0,2-1 0,1-1 0,0-2-1,1-2 1,1-1 0,1-2 0,-1-1 0,2-3 0,0 0 0,0-3-1,39 2 258,-73-7-46,0 0-1,-1-1 0,1 0 0,0 0 0,0 0 0,0 0 1,0-1-1,0 0 0,0 0 0,0 0 0,-1 0 0,1-1 1,0 0-1,-1 0 0,0 0 0,1-1 0,-1 1 0,0-1 0,0 0 1,0 0-1,-1-1 0,1 1 0,-1-1 0,1 1 0,-1-1 1,-1 0-1,1-1 0,0 1 0,-1 0 0,0-1 0,1-3 47,-3-8 195,-1 0 0,0 1 0,-1-1 0,-1 0 0,-1 1 0,0 0-1,-1 0 1,-1 0 0,0 0 0,-1 1 0,0 0 0,-1 0-1,-1 1 1,0 0 0,-1 1 0,-3-3-195,-51-46 1747,62 60-1697,-1 0 0,1 0 0,-1 0 1,1 0-1,-1 0 0,1 1 0,-1 0 1,0-1-1,1 1 0,-1 0 0,0 0 1,1 0-1,-1 0 0,0 1 0,1-1 1,-1 1-1,1 0 0,-1-1 0,1 1 1,-1 0-1,1 1 0,-1-1 0,1 0 1,0 1-1,0-1 0,0 1 0,0 0 1,0-1-1,0 1 0,0 0 1,-1 2-52,-11 15 67,1 1-1,1 0 1,1 1-1,0 0 1,2 1-1,0 0 1,2 0-1,-2 8-65,4-14 5,-37 132-2100,2 77-5456,33-163-580</inkml:trace>
  <inkml:trace contextRef="#ctx0" brushRef="#br1" timeOffset="2706.677">25971 5259 16143,'2'-67'3321,"-2"65"-3133,0 0 1,1 0 0,-1 0-1,0 0 1,1 1 0,-1-1-1,1 0 1,0 0 0,0 0-1,0 0 1,0 1 0,0-1-1,0 0 1,0 1 0,0-1-1,1 1 1,-1 0 0,0-1-1,1 1 1,-1 0 0,1 0-1,0 0 1,-1 0 0,1 0-1,0 0 1,0 0 0,0 0 0,0 1-1,-1-1 1,1 1 0,0 0-1,0-1 1,0 1 0,0 0-1,0 0 1,0 0 0,0 0-1,0 1 1,0-1 0,0 0-1,0 1-188,47 13 1682,126 80-543,-129-66-1334,1-2-1,1-2 1,1-2-1,14 2 196,-58-22-8,-1 0-1,0 0 0,0-1 0,0 1 0,1-1 0,-1 0 1,1 0-1,-1-1 0,1 1 0,-1-1 0,1 0 1,-1 0-1,1-1 0,-1 1 0,1-1 0,-1 0 1,1 0-1,-1 0 0,0-1 0,1 0 0,-1 1 1,0-2-1,0 1 0,0 0 0,-1-1 0,1 0 1,0 1-1,-1-1 0,0-1 0,0 1 0,0 0 0,0-1 1,0 0-1,-1 0 0,0 0 0,1 0 0,-2 0 1,1 0-1,0 0 0,0-5 9,1 0 64,-1-1 0,-1 0 1,1 1-1,-2-1 0,1 0 0,-1 0 1,-1 0-1,0 0 0,0 0 0,-1 1 1,0-1-1,-1 1 0,0-1 0,-1 1 1,0 0-1,0 0 0,0 0 0,-2 1 1,1-1-1,-1 1 0,0 1 0,0-1 0,-1 1 1,0 0-1,0 0 0,-1 1 0,0 0 1,0 1-1,-1-1 0,-7-3-64,13 9 22,1-1 0,-1 0 0,0 1 0,1-1 0,-1 1 0,0 0 0,1 0 0,-1 0 0,0 0 0,1 0 0,-1 0 0,0 1 0,1 0 0,-1-1 0,0 1 0,1 0 0,-1 0 0,1 0 0,0 1 0,-1-1 0,1 0-1,0 1 1,0 0 0,0-1 0,0 1 0,0 0 0,0 0 0,0 0 0,1 0 0,-1 1 0,0 1-22,-35 80 88,-17 195-1425,41-188-2420,-3-2-3838,-1-15-6429</inkml:trace>
  <inkml:trace contextRef="#ctx0" brushRef="#br1" timeOffset="3101.727">24122 7118 20211,'-21'-90'4677,"29"88"427,23 20-4931,-29-16 96,22 16-185,1-2 1,0 0-1,1-2 0,0 0 0,2-2 1,-1-1-1,1-1 0,1-2 1,-1-1-1,2-1 0,-1-1 0,0-2 1,1 0-1,9-3-84,-31-1-29,1-1 0,-1 0 1,1 0-1,-1-1 0,0 0 0,0-1 1,-1 1-1,1-2 0,-1 1 0,0-1 1,0 0-1,0-1 0,0 1 0,-1-1 1,0-1-1,-1 1 0,1-1 0,-1-1 29,-1 4-17,-1 0 0,0-1 0,-1 0 0,1 0 0,-1 0 0,0 0-1,0 0 1,-1 0 0,1 0 0,-1-1 0,0 1 0,-1 0 0,1-1-1,-1 1 1,0-1 0,0 1 0,-1-1 0,0 1 0,0 0 0,0-1 0,-1 1-1,1 0 1,-1 0 0,0 0 0,-1 0 0,1 0 0,-1 1 0,0-1 0,0 1 17,-62-51 122,63 54-108,0-1-1,0 1 1,0 0-1,0 0 1,0 0-1,-1 0 1,1 0-1,0 1 1,0-1-1,-1 1 1,1-1-1,0 1 1,-1 0-1,1 0 1,-1 0-1,1 0 1,0 0-1,-1 1 1,1-1 0,0 1-1,-1-1 1,1 1-1,0 0 1,0 0-1,0 0 1,0 0-1,0 0 1,0 0-1,0 1 1,0-1-1,0 1 1,0-1-1,1 1 1,-1 0-14,-3 8 27,0 0 0,0 1 0,1 0 1,0 0-1,1 0 0,0 0 0,1 0 1,1 1-1,-1-1 0,2 0 0,-1 4-27,1-6 5,-4 64-132,4-1 0,3 0 0,7 43 127,12 25-6084,-12-90-1609</inkml:trace>
  <inkml:trace contextRef="#ctx0" brushRef="#br1" timeOffset="3543.13">27356 3236 15150,'-5'-12'3390,"-39"-106"4639,43 116-7929,1 1 0,0-1 0,-1 1 1,1-1-1,0 1 0,0 0 0,0-1 0,0 1 0,1-1 0,-1 1 0,0-1 0,0 1 1,1 0-1,-1-1 0,1 1 0,0 0 0,-1-1 0,1 1 0,0 0 0,-1 0 0,1 0 1,0 0-1,0 0 0,0 0 0,0 0 0,0 0 0,0 0 0,1 0 0,-1 0 0,0 0 1,0 1-1,1-1 0,-1 1 0,0-1 0,1 1 0,-1-1 0,0 1 0,1 0 0,-1-1 1,1 1-1,-1 0 0,1 0-100,64 11 722,156 86-457,-125-49-220,140 56-686,-158-88-763,-77-16 1387,-1 0 0,1 0 1,0 0-1,0-1 0,-1 1 0,1 0 1,0-1-1,-1 1 0,1-1 0,-1 0 1,1 0-1,-1 1 0,1-1 0,-1 0 1,1 0-1,-1-1 0,0 1 0,1 0 1,-1 0-1,0 0 0,0-1 0,0 1 1,0-1-1,0 1 0,0-1 0,-1 1 1,1-1-1,0 1 0,-1-1 1,1 0-1,-1 1 0,0-1 0,0 0 1,1 0-1,-1 1 0,0-1 0,0 0 1,0 1-1,-1-1 0,1 0 0,0 0 1,-1 1-1,1-1 17,-4-10-26,0 1 0,-1 0 0,-1 0 0,1 1 0,-1 0 0,-1 0 0,0 0 0,0 1 0,-1 0 1,-1 0-1,1 1 0,-1 0 0,0 0 0,-9-4 26,-81-48 109,96 59-110,0 0 1,0-1 0,0 1 0,-1 0 0,1 1 0,0-1 0,0 1 0,-1-1 0,1 1 0,-1 0 0,1 0 0,0 0 0,-1 1 0,1-1 0,0 1 0,0 0-1,-1 0 1,1 0 0,0 0 0,0 1 0,0-1 0,0 1 0,0 0 0,1-1 0,-1 2 0,0-1 0,1 0 0,-1 0 0,1 1 0,0-1 0,0 1 0,-1 1 0,-5 14-121,2 0 0,0 1 0,1-1 1,1 1-1,0 0 0,2 0 1,0 1-1,1-1 0,1 0 1,1 1-1,1 4 121,-1 10-733,9 164-5860,1-109-374</inkml:trace>
  <inkml:trace contextRef="#ctx0" brushRef="#br1" timeOffset="3970.313">28480 5045 20019,'1'-13'2771,"9"-40"-978,-9 51-1722,-1 1 0,1 0 0,-1 0 0,1 0 0,0 0-1,-1-1 1,1 1 0,0 0 0,0 0 0,0 0 0,0 1 0,0-1 0,0 0-1,0 0 1,0 0 0,0 1 0,1-1 0,-1 1 0,0-1 0,0 1-1,1-1 1,-1 1 0,0 0 0,1-1 0,-1 1 0,0 0 0,1 0-1,-1 0 1,0 0 0,1 0 0,-1 0 0,0 1 0,0-1 0,1 0 0,-1 1-1,0-1 1,0 1 0,1-1-71,0 1 89,133 63 1676,-64-24-1251,-52-30-501,0-1 0,1-1 0,0-1 0,0-1 1,1 0-1,0-2 0,0 0 0,0-2 0,0 0 0,1-1 0,6-2-13,-21 1 3,0-1 0,0 0 0,-1-1 0,1 1 0,0-1 0,-1-1 0,0 1 0,1-1 0,-1 0-1,0-1 1,-1 0 0,1 1 0,-1-2 0,1 1 0,-1-1 0,0 0 0,-1 0 0,1 0 0,-1 0 0,0-1 0,-1 0 0,1 0 0,-1 0-1,0 0 1,0 0 0,-1-1 0,0 1 0,0-1 0,-1 1 0,1-1 0,-1-2-3,-1 1 15,1 0 0,-1 0-1,0 0 1,-1-1 0,0 1 0,0 0-1,0 1 1,-1-1 0,-1 0 0,1 0 0,-1 1-1,-1-1 1,1 1 0,-1 0 0,0 0-1,-1 1 1,0-1 0,0 1 0,0 0 0,-1 0-1,0 0 1,0 1 0,0 0 0,0 0 0,-1 1-1,-3-2-14,7 5 41,1 1 0,0-1-1,-1 1 1,1-1 0,-1 1-1,1 0 1,0 0-1,-1 0 1,1 0 0,-1 1-1,1-1 1,0 1 0,-1-1-1,1 1 1,0 0 0,-1 0-1,1 0 1,0 0 0,0 0-1,0 1 1,0-1-1,0 0 1,0 1 0,0 0-1,0-1 1,1 1 0,-1 0-1,1 0 1,-1 0 0,1 0-1,-1 1-40,-32 74 368,34-77-367,-19 68-107,3 0 0,3 1 0,3 1 0,3 0 0,3 0 0,3 6 106,-1-8-4046,-4-25-3417,-6-1-8953</inkml:trace>
  <inkml:trace contextRef="#ctx0" brushRef="#br2" timeOffset="7105.771">22223 7388 3395,'-2'-13'9102,"-5"-229"-3929,17 136-4655,4 0 0,5 2 1,4 0-1,8-12-518,-9 30 20,56-170 244,10 4 0,101-196-264,-179 425 32,95-219 838,11 4 1,103-151-871,-200 359 114,2 1 0,0 1 1,2 1-1,1 1 0,20-16-114,-36 34 33,1 1-1,1 0 0,-1 0 0,1 1 1,0 0-1,1 1 0,-1 0 1,1 1-1,0 0 0,0 1 0,0 0 1,1 1-1,-1 0 0,1 0 1,-1 1-1,1 1 0,-1 0 0,1 1 1,2 0-33,2 4 14,0 1 0,0 0 0,0 1 0,-1 1 0,0 1 0,-1 0 0,1 0 1,-2 2-1,1 0 0,-2 0 0,1 1 0,-2 0 0,0 2 0,6 7-14,26 34 10,-3 2 0,-3 1 0,-1 2-1,-4 1 1,-2 2 0,21 66-10,-11 7-111,-5 1-1,9 99 112,-21-113-28,48 260 39,60 190-182,-93-371 219,10-2 0,12 12-48,33 54-32,-89-255 27,0 0-1,2 0 1,-1 0 0,1-1-1,1 0 1,0 0 0,0 0-1,1-1 1,0 0 0,1-1-1,0 0 1,0 0 0,1-1-1,0 0 1,0 0 0,1-1-1,-1-1 1,1 0-1,1 0 1,-1-1 0,0-1-1,1 0 1,0 0 0,10 0 5,8-1-3,-1-1 0,1-2 1,0-1-1,-1-2 0,0 0 1,1-2-1,-2-1 0,1-2 1,-1-1-1,0-1 0,-1-1 1,4-3 2,25-12 8,-1-1 1,-1-4-1,-1-1 0,-2-3 1,-2-2-1,-1-2 0,21-25-8,-36 26 49,-2-1-1,-2-1 0,-1-1 0,-2-2 0,-3 0 0,-1-2 0,-2-1 0,-2 0 0,2-18-48,149-557 374,-123 483-374,54-114 0,-60 156 0,108-254 90,28 25 743,-121 227-726,5 3 0,3 3-1,47-51-106,-57 68 248,-3-2 0,23-51-248,6-10 22,134-258 1857,-113 172-1766,-39 83-36,6 2 0,32-42-77,-78 149-6,2 2 0,1 0 0,1 2 0,2 1 0,1 1 0,1 1 0,1 2-1,1 0 1,1 3 0,1 0 0,1 2 0,1 2 0,0 1 0,1 2 0,1 1 0,0 2 0,0 1-1,1 3 1,1 0 0,-1 3 0,24 0 6,-16 2-6,0 1 0,0 2 1,0 3-1,0 1 0,0 2 0,-1 3 0,0 1 0,-1 2 0,-1 2 0,3 3 6,-41-14 3,0-1 0,0 1-1,1-1 1,-1 0 0,1-1-1,0 1 1,0-1 0,0 0-1,0-1 1,0 0 0,0 0-1,0 0 1,0 0 0,1-1-1,-1 0 1,0 0 0,0-1-1,1 0 1,-1 0 0,0 0-1,0-1 1,0 0 0,0 0 0,-1-1-1,1 1 1,4-4-3,-2 0 12,-1-1 1,0 0 0,-1 0-1,1-1 1,-2 1 0,1-1-1,-1-1 1,0 1 0,0-1-1,-1 0 1,-1 0 0,1 0-1,-2 0 1,1-1-1,-1 1 1,0-1 0,-1 1-1,0-1 1,-1-7-13,-22-32-1397,-5 28-4947,15 17 542</inkml:trace>
  <inkml:trace contextRef="#ctx0" brushRef="#br2" timeOffset="8795.895">28949 2784 12876,'0'0'2563,"0"0"-508,0 0-101,0 0-32,0 0-268,0 0-250,0 0-277,0 0-364,5-8-293,15-24-272,-19 31-196,0 1 0,-1 0 0,1-1 0,0 1 0,0 0 0,-1 0 0,1-1 0,0 1 0,0 0 0,-1 0 1,1 0-1,0 0 0,0 0 0,-1 0 0,1 0 0,0 0 0,0 0 0,-1 1 0,1-1 0,0 0 1,0 0-1,-1 1 0,1-1 0,0 0 0,-1 1 0,1-1 0,0 1 0,-1-1 0,1 1 0,-1-1 0,1 1 1,-1-1-1,1 1 0,-1 0 0,1-1 0,-1 1 0,0 0 0,1-1 0,-1 1 0,0 0 0,1 0 1,-1-1-1,0 1 0,0 0 0,0 0 0,0-1 0,0 1 0,0 0 0,0 0 0,0-1 0,0 1 1,0 0-3,2 4 3,10 27 3,-1 0 0,-2 0 0,-1 1 1,-2 1-1,-1-1 0,-2 1-6,6 26-160,13 141-485,-4 185 645,-12-206-1,-3 157 63,-3-128 36,17 118-98,-11-270-1,60 416 65,-52-410-47,2 0 0,3-1 0,3-1 0,2 0 1,3-2-1,12 16-17,-30-60 6,0 0 1,1-1 0,1 0 0,0-1 0,1 0-1,0 0 1,1-1 0,0-1 0,10 6-7,-17-13-7,0-1 0,0 1 0,0-1 1,0 0-1,1-1 0,0 0 0,-1 0 1,1 0-1,0 0 0,0-1 0,0-1 0,0 1 1,0-1-1,0 0 0,0 0 0,0-1 1,0 0-1,0-1 0,0 1 0,0-1 0,-1 0 1,1-1-1,-1 0 0,7-3 7,11-12-3,-1 0 0,0-2 0,-1-1 0,-1 0 0,-1-2 0,-1 0 0,-1-1 0,-1-1 0,12-24 3,31-46 98,-4-2 0,-4-3 0,38-103-98,-85 193 93,0-1 1,-1 0-1,-1 0 0,1 0 0,-2 0 1,1-1-1,-2 1 0,1-1 0,-2 1 1,0-1-1,0 1 0,-1-1 0,0 0 1,-1 1-1,0 0 0,-1-1 1,0 1-94,2 9 34,0 0 1,-1 1 0,1-1 0,0 0 0,-1 1-1,1-1 1,-1 1 0,1-1 0,-1 1 0,0 0-1,0 0 1,1 0 0,-1 0 0,0 0 0,0 0-1,0 0 1,0 1 0,0-1 0,0 1 0,0-1-1,0 1 1,-1 0 0,1 0 0,0 0 0,0 0-35,-3 33-379,30 61-8873,-21-61 2836</inkml:trace>
  <inkml:trace contextRef="#ctx0" brushRef="#br2" timeOffset="11484.515">23886 9973 18802,'-1'-14'1810,"-6"-43"-508,7 57-1207,0 1 0,0 0 0,0 0-1,0-1 1,-1 1 0,1 0 0,0 0 0,0-1 0,-1 1-1,1 0 1,0-1 0,-1 1 0,1 0 0,-1-1 0,1 1-1,-1-1 1,1 1 0,-1-1 0,1 1 0,-1-1 0,1 1 0,-1-1-1,0 1 1,1-1 0,-1 0 0,0 1 0,1-1 0,-1 0-1,0 1 1,0-1 0,1 0 0,-1 0 0,0 0 0,0 0-1,1 0 1,-1 0 0,0 0 0,0 0 0,1 0 0,-1 0-1,0 0 1,0-1 0,1 1 0,-1 0 0,0 0 0,1-1-1,-1 1 1,0-1 0,1 1 0,-1 0 0,0-1 0,1 1 0,-1-1-1,1 1 1,-1-1 0,1 0 0,-1 1 0,1-1 0,-1 1-1,1-1 1,0 0 0,-1 0 0,1 1 0,0-1-95,-6 35 136,2 0 0,1 0 1,2 0-1,1 0 0,2 1 1,1-1-1,1 0 0,3 0 1,0-1-1,2 0 0,2 0 1,1-1-1,9 16-136,47 125-3759,-15-66-7077,-35-73 3747</inkml:trace>
  <inkml:trace contextRef="#ctx0" brushRef="#br2" timeOffset="11988.515">23766 10609 17392,'0'0'1698,"-15"-3"-806,-46-6 122,61 8-979,0 1 0,0 0 0,0-1 0,1 1 0,-1-1 0,0 1 0,0 0 1,0-1-1,0 1 0,0-1 0,0 1 0,0-1 0,0 1 0,0 0 0,0-1 0,0 1 0,0-1 0,-1 1 1,1 0-1,0-1 0,0 1 0,0 0 0,0-1 0,-1 1 0,1 0 0,0-1 0,0 1 0,-1 0 0,1-1 0,0 1 1,0 0-1,-1-1 0,1 1-35,2-1 75,82-25-111,-1-5 0,-2-3 1,-1-4-1,-2-3 0,-2-4 0,-2-3 0,59-50 36,-119 87 91,-1-1 0,0 0 1,-1-1-1,-1 0 0,0-1 0,-1 0 0,0-1 0,-1 0 1,-1 0-1,0-1 0,-1 0 0,-1-1 0,3-11-91,-9 27 78,1-1 1,-1 1-1,1-1 0,-1 0 0,1 0 1,-1 1-1,0-1 0,0 0 0,0 1 0,0-1 1,0 0-1,0 0 0,-1 1 0,1-1 1,-1 0-1,1 1 0,-1-1 0,1 0 0,-1 1 1,0-1-1,0 1 0,0-1 0,0 1 0,0-1 1,0 1-1,0 0 0,0 0 0,-1-1 1,1 1-1,0 0 0,-1 0 0,1 0 0,-1 0 1,1 1-1,-1-1 0,0 0 0,1 1 1,-1-1-1,1 1 0,-1-1 0,0 1 0,0 0 1,1 0-1,-1-1 0,0 1 0,-1 1-78,0 2 19,-1 0-1,1 0 1,0 1-1,0-1 0,0 1 1,1-1-1,-1 1 1,1 0-1,0 0 0,0 1 1,1-1-1,-1 0 1,1 1-1,0-1 1,0 0-1,0 1 0,1 0 1,-1-1-1,1 1 1,0 4-19,1 16-132,0 0 0,1 1 1,2-1-1,0 0 0,2 0 1,1-1-1,0 0 0,2 0 1,1 0-1,1-2 0,1 1 1,13 19 131,46 39-2200,-68-79 2141,-1 0 1,0 0-1,1 0 1,-1-1-1,1 1 1,-1-1-1,1 0 0,0 0 1,-1 0-1,1 0 1,0 0-1,0-1 1,0 1-1,0-1 0,0 0 1,0 0-1,-1 0 1,1 0-1,0 0 1,0 0-1,0-1 0,0 0 1,0 1-1,0-1 1,-1 0-1,1 0 1,0-1-1,-1 1 1,1-1-1,-1 1 0,1-1 1,-1 0-1,0 0 1,0 0-1,1 0 59,6-12 139,0 0 0,0 0 0,-2 0-1,0-1 1,0 0 0,-2-1 0,0 1 0,0-1-1,-2 0 1,1-3-139,4-13 704,-4 18-349,0-1 1,0 0 0,-1 0-1,-1 0 1,-1 0 0,0-1-1,-1 1 1,0 0 0,-2-1-1,0 0-355,23 92 625,-15-61-608,4 14-629,1 0 0,1-1 0,2-1 0,0 0 0,7 7 612,-18-30-308,0 0 1,1 0-1,0-1 0,-1 1 1,1-1-1,0 0 1,1 0-1,-1 0 0,1 0 1,-1-1-1,1 0 0,0 0 1,-1 0-1,1 0 1,0-1-1,0 0 0,1 0 1,-1 0-1,0-1 0,0 1 1,0-1-1,0 0 1,1-1-1,-1 1 0,0-1 1,0 0-1,0-1 1,0 1-1,5-3 308,51-29-7922,-32 9 1997</inkml:trace>
  <inkml:trace contextRef="#ctx0" brushRef="#br2" timeOffset="12247.478">24916 9710 11243,'0'0'768,"0"0"-479,0 0 672,0 0-545,0 0-416,0 0-96,0 0-1442,0 0-4291</inkml:trace>
  <inkml:trace contextRef="#ctx0" brushRef="#br2" timeOffset="12506.678">25505 9798 19795,'0'0'3785,"0"0"-748,-16-3-859,5 1-1860,6 0-239,-1 0 1,0 1-1,0 0 0,0 0 1,0 1-1,1-1 0,-1 1 0,0 1 1,0-1-1,0 1 0,0 0 0,0 0 1,0 1-1,1-1 0,-1 2 1,0-1-1,0 1-79,-11 5-50,0 1-1,1 1 1,0 1 0,0 0 0,2 1 0,-1 0 0,1 1-1,1 1 1,1 0 0,0 1 0,0 1 0,2-1-1,0 2 1,1-1 0,0 1 0,1 1 0,1-1 0,1 1-1,1 1 1,-3 14 50,8-29-150,0 1 0,0 0-1,0-1 1,1 1 0,0 0 0,-1-1 0,2 1-1,-1-1 1,0 1 0,1-1 0,0 1-1,0-1 1,0 0 0,1 0 0,-1 0-1,1-1 1,0 1 0,0 0 0,0-1-1,1 0 1,-1 0 0,1 0 0,0 0 0,0 0-1,0-1 1,0 0 0,0 0 0,0 0-1,1 0 1,-1-1 0,1 1 0,-1-1-1,1 0 1,-1-1 0,4 1 150,4 1-55,0-1 1,0-1-1,1 1 1,-1-2-1,0 0 1,1-1-1,-1 0 1,0 0 0,0-2-1,0 1 1,-1-1-1,1-1 1,-1 0-1,0-1 1,-1 0-1,1-1 1,-1 0-1,0 0 1,-1-1-1,0 0 1,0-1-1,-1 0 1,0-1-1,0 1 1,-1-2-1,0 1 1,-1-1-1,0 0 1,2-7 54,29-76 4399,-37 95-4357,-1-1 1,1 1 0,0-1 0,0 0 0,0 1 0,0-1 0,0 1 0,0-1 0,0 0 0,0 1 0,1-1-1,-1 1 1,0-1 0,0 0 0,0 1 0,0-1 0,0 0 0,1 1 0,-1-1 0,0 0 0,0 1 0,1-1 0,-1 0-1,0 1 1,0-1 0,1 0 0,-1 0 0,0 1 0,1-1 0,-1 0 0,0 0 0,1 0 0,-1 0 0,1 1-1,-1-1 1,0 0 0,1 0 0,-1 0 0,0 0 0,1 0 0,-1 0 0,1 0 0,-1 0 0,0 0 0,1 0-1,-1 0 1,1 0 0,-1 0 0,0 0 0,1-1 0,-1 1 0,0 0 0,1 0 0,-1 0 0,1 0 0,-1-1-1,0 1 1,0 0 0,1 0 0,-1-1 0,0 1 0,1 0 0,-1-1 0,0 1-43,6 36 238,2 229 93,12 162-4266,-20-421 3472,-2 23-910,-5-15-2279,1-27-5385,3-5 527</inkml:trace>
  <inkml:trace contextRef="#ctx0" brushRef="#br2" timeOffset="12909.363">25775 9559 11435,'0'0'5621,"0"0"-2909,0 0-342,0 0-53,14 14-822,-6-6-1330,1 0-71,0 0-1,-1 1 1,0 0-1,0 0 0,-1 1 1,-1 0-1,0 1 1,0-1-1,-1 1 1,4 11-94,84 317-2018,-93-337 1951,1 2-284,0 0 1,-1-1-1,1 1 0,1 0 1,-1 0-1,0 0 0,1-1 1,0 1-1,0-1 0,0 1 1,0-1-1,1 0 0,-1 0 1,1 0-1,0 0 0,0 0 1,0 0-1,0-1 0,0 0 1,1 1-1,-1-1 0,1 0 1,-1-1-1,3 1 351,-3-3-36,0-1 0,0 0 0,0 0 0,-1-1 0,1 1 0,0 0 0,-1-1 0,0 0 0,0 0 0,1 1 0,-2-1 0,1 0 0,0-1 0,-1 1-1,1 0 1,-1 0 0,0-1 0,0 1 0,0-1 0,0 1 0,-1-1 0,0 1 0,1-1 0,-1 0 36,18-154 6307,-15 115-4892,2 0 1,1 0-1,3 1 1,11-36-1416,-19 74 50,0 0 0,-1 0 0,2 0 0,-1 1 0,0-1 0,1 0 0,0 0 0,0 1 0,0-1 0,0 1 0,0 0 0,1-1-1,0 1 1,-1 0 0,1 0 0,0 1 0,0-1 0,1 1 0,-1-1 0,1 1 0,-1 0 0,1 1 0,-1-1 0,1 0 0,0 1 0,0 0 0,0 0 0,0 0 0,0 0 0,0 1 0,0 0 0,0-1 0,0 2 0,0-1 0,0 0 0,3 1-50,2 6 32,-1 0 1,1 0-1,-1 1 1,0 0-1,-1 0 1,0 1-1,0 0 1,-1 0-1,0 1 0,-1-1 1,0 1-1,2 7-32,-2-7 17,12 24 172,67 102-765,-80-131 500,1 0 0,-1-1 0,1 0-1,0 0 1,0 0 0,0 0-1,0-1 1,1 0 0,-1 0 0,1 0-1,0-1 1,0 0 0,0 0-1,0 0 1,0-1 0,0 0 0,1 0-1,-1-1 1,0 0 0,1 0-1,-1 0 1,0-1 0,4 0 76,-2-2-5,0 0-1,-1-1 1,1 1 0,-1-1-1,0-1 1,0 0 0,0 0-1,-1 0 1,0-1 0,0 1-1,0-2 1,-1 1-1,0-1 1,0 1 0,0-1-1,-1-1 1,0 1 0,0 0-1,-1-1 1,0 0 0,-1 0-1,1 0 1,-2 0 0,1 0-1,-1-1 1,0 1 0,-1 0-1,0-1 1,0 1 0,-1 0-1,0-1 1,0 1 0,-2-3 5,3 9-78,0 0 0,-1 0 0,0 0 0,1 0 0,-1 0 1,0 0-1,0 0 0,0 0 0,0 1 0,-1-1 0,1 0 0,0 1 1,-1-1-1,1 1 0,-1-1 0,0 1 0,1 0 0,-1 0 1,0-1-1,0 1 0,0 0 0,1 1 0,-1-1 0,0 0 0,0 0 1,-1 1-1,1 0 0,0-1 0,0 1 0,-1 0 78,-62 15-8309,18 9-1989</inkml:trace>
  <inkml:trace contextRef="#ctx0" brushRef="#br2" timeOffset="13351.914">24536 11693 18578,'0'0'1521,"0"0"0,0 0-149,-3 16 209,-4 21-1225,2-1 1,2 1 0,1-1 0,2 1-1,2 0 1,3 13-357,-4-35-33,2-1 0,0 0 0,0 0 0,2 0-1,-1 0 1,2-1 0,0 0 0,0 0 0,1 0 0,1-1-1,0 0 1,1 0 0,0-1 0,1 0 0,0-1 0,1 0 0,0 0-1,0-2 1,1 1 0,0-1 0,0-1 0,1 0 0,0-1-1,1 0 1,-1-1 0,1 0 0,0-1 0,0-1 0,0 0-1,1-1 1,-1-1 0,1 0 0,1-1 33,-4-1 60,0-1 1,-1 0 0,1-1-1,-1 0 1,0-1-1,0-1 1,0 1 0,0-1-1,-1-1 1,0 0-1,0-1 1,0 0-1,-1 0 1,0-1 0,-1 0-1,1-1 1,-2 0-1,1 0 1,-1 0-1,-1-1 1,0 0 0,0-1-1,-1 1 1,2-5-61,2-7 237,-1 0 1,-1-1 0,-1 0-1,0-1 1,-2 1 0,-1-1-1,-1 0 1,-1 0-1,-1 0 1,-1 1 0,-3-16-238,2 21 82,-2 0 0,0 0 0,0 1 0,-2-1 0,0 1 0,-1 1 0,-1-1 0,-1 1 0,0 0-82,5 10 1,1 1 0,-1 0 0,0 0 0,0 1 0,0-1 0,-1 1 0,1 0 0,-1 0 0,0 0-1,-1 1 1,1 0 0,0 0 0,-1 0 0,0 0 0,1 1 0,-1 0 0,0 1 0,0-1 0,-1 1 0,1 0 0,0 0 0,0 1-1,0 0 1,-1 0 0,1 0 0,0 1 0,-6 1-1,-1 2-196,1 0-1,0 1 1,0 0-1,0 1 1,1 1-1,0 0 0,0 0 1,1 1-1,-1 0 1,2 1-1,-1 0 1,1 0-1,1 1 1,0 0-1,-2 3 197,2-1-1265,1-1-1,0 1 0,0 0 1,1 0-1,1 0 0,0 1 1,1 0-1,0 0 0,0 3 1266,0 26-9609</inkml:trace>
  <inkml:trace contextRef="#ctx0" brushRef="#br2" timeOffset="13779.793">25382 11708 20628,'-2'-93'3101,"3"93"-3055,-1 0-1,0 1 0,0-1 1,0 1-1,0-1 1,0 1-1,0-1 1,0 0-1,0 1 0,0-1 1,0 1-1,0-1 1,0 1-1,0-1 1,-1 0-1,1 1 0,0-1 1,0 1-1,0-1 1,-1 0-1,1 1 1,0-1-1,0 0 0,-1 1 1,1-1-1,0 0 1,-1 1-1,1-1 0,0 0 1,-1 0-1,1 1 1,0-1-1,-1 0 1,1 0-1,-1 0 0,1 0 1,0 0-1,-1 1 1,1-1-1,-1 0 1,1 0-1,-1 0 0,1 0 1,0 0-1,-1 0 1,1 0-1,-1 0 1,1-1-1,-1 1 0,1 0 1,0 0-1,-1 0 1,1 0-46,-2 25-118,2 0 1,1 1-1,1-1 1,1 1 0,1-1-1,1 0 1,2-1-1,0 1 1,2-1-1,0-1 1,2 0-1,0 0 1,12 17 117,-20-35-35,-1 0-1,1 0 1,0 0 0,0-1-1,0 1 1,0-1 0,1 1-1,0-1 1,0 0 0,0-1-1,0 1 1,1-1 0,-1 0 0,1 0-1,0 0 1,0 0 0,0-1-1,0 0 1,1 0 0,-1 0-1,0-1 1,1 0 0,-1 0-1,1 0 1,0-1 0,4 0 35,-5-3 4,0-1 0,0-1 0,0 1 0,0-1 1,-1 0-1,0 0 0,0 0 0,0-1 0,-1 1 0,1-1 0,-1 0 1,-1 0-1,1 0 0,-1 0 0,0 0 0,-1-1 0,1 1 0,-1-7-4,21-132 2667,-20 113-1943,2 0 0,2 0-1,0 0 1,2 0 0,2 1 0,4-9-724,-13 37 43,0 0 0,0 0 0,0 0 1,0 0-1,0 0 0,0 0 0,1 0 0,-1 1 1,1-1-1,0 1 0,0-1 0,0 1 0,0-1 0,0 1 1,0 0-1,1 0 0,-1 0 0,1 1 0,0-1 1,-1 0-1,1 1 0,0 0 0,0 0 0,0 0 1,0 0-1,0 0 0,0 0 0,0 1 0,0-1 1,0 1-1,0 0 0,0 0 0,3 0-43,0 7 11,0-1 0,0 1 0,-1-1-1,0 2 1,0-1 0,-1 0 0,0 1-1,0 0 1,0 0 0,-1 0 0,1 5-11,-1-4 4,23 65 25,-22-55-18,2-1 1,0 0-1,1 0 0,0-1 1,2 0-1,0 0 1,1-1-1,0 0 1,1-1-1,1 0 1,9 8-12,-17-19-10,1 0 1,0-1-1,0 0 0,0 0 1,1 0-1,-1-1 1,1 1-1,-1-1 0,1-1 1,0 1-1,0-1 1,-1 0-1,1 0 0,0-1 1,0 0-1,0 0 1,0 0-1,0 0 1,0-1-1,0 0 0,0-1 1,0 1-1,-1-1 1,1 0-1,-1-1 0,1 1 1,3-3 9,0-1-18,1 0 1,-1 0 0,0-1-1,0-1 1,-1 1 0,0-1-1,-1-1 1,1 1 0,-2-1-1,1-1 1,-1 1 0,-1-1-1,1 0 1,0-4 17,1-5 7,-1 0 1,-1 0-1,-1-1 0,-1 0 1,0 0-1,-1 0 1,-2 0-1,0 0 0,-1 0 1,0 0-1,-2 1 1,-1-1-1,-1-3-7,-34-30-1878,36 51 1412,0 1-1,0 0 1,0 0 0,0 1 0,0-1 0,0 1 0,-1-1-1,1 1 1,0 0 0,0 0 0,0 0 0,-1 1 0,1-1-1,0 1 1,0 0 0,0 0 0,0 0 0,0 0 0,-2 1 466,-30 18-9423</inkml:trace>
  <inkml:trace contextRef="#ctx0" brushRef="#br2" timeOffset="14249.572">26926 11041 17296,'0'0'1532,"0"0"-170,0 0 298,0 0-283,0 0-715,0 0-224,11 15 208,129 150-37,-107-133-633,2 0 1,0-3-1,2-1 1,1-1-1,32 15 24,-67-40 56,-1 0-1,1 0 1,0 0-1,-1 0 1,1-1 0,0 0-1,0 1 1,0-1-1,0 0 1,0-1 0,0 1-1,0 0 1,0-1-1,1 0 1,-1 0 0,0 0-1,0 0 1,0 0-1,0 0 1,1-1-1,-1 0 1,0 1 0,0-1-1,0 0 1,0-1-1,0 1 1,-1-1 0,1 1-1,0-1 1,-1 0-1,1 0 1,-1 0-1,1 0 1,-1 0 0,0 0-1,0-1 1,0 1-1,0-1 1,0 0 0,-1 1-1,1-1 1,-1 0-1,0 0 1,0 0 0,0 0-1,0-1-55,5-27 550,-2 0 0,-1 0 0,-2 0 0,0 0-1,-3 0 1,0 0 0,-5-18-550,-14-80 192,-8-110-2284,33 239-3254,15 31-1245,-6-6 345</inkml:trace>
  <inkml:trace contextRef="#ctx0" brushRef="#br2" timeOffset="14635.059">28111 10945 13901,'5'-110'9070,"-5"105"-8882,-1 0 1,1 0-1,-1 1 0,-1-1 1,1 0-1,-1 1 0,1-1 0,-1 1 1,-1 0-1,1-1 0,-1 1 1,1 0-1,-1 0 0,0 1 1,-1-1-1,1 0 0,-1 1 0,1 0 1,-1 0-1,0 0 0,0 1 1,0-1-1,-1 1 0,-1-1-188,-1 0 24,0 0-1,-1 1 1,1-1-1,-1 2 1,1-1 0,-1 1-1,0 0 1,1 1-1,-1 0 1,0 0-1,1 1 1,-1 0-1,0 0 1,1 0-1,-1 1 1,1 1 0,0-1-1,0 1 1,0 0-1,0 1 1,0-1-1,0 1 1,-1 2-24,-1 4 0,0 1 1,1 0-1,0 0 1,1 1 0,0 0-1,1 0 1,0 1-1,1-1 1,0 1-1,1 1 1,1-1-1,0 0 1,0 1-1,2 0 1,0-1-1,0 1 1,1 0-1,1 0 1,0-1 0,2 5-1,-3-7-84,2 0 0,-1-1 0,1 1 0,1 0 1,0-1-1,0 1 0,1-1 0,1 0 0,-1 0 1,2 0-1,-1-1 0,7 9 84,-9-14-53,0-1 0,0 1 1,1-1-1,-1 1 0,1-1 0,-1 0 0,1 0 1,0-1-1,0 1 0,0-1 0,1 0 1,-1 0-1,1 0 0,-1-1 0,1 1 0,-1-1 1,1 0-1,0 0 0,-1-1 0,1 0 0,0 0 1,0 0-1,-1 0 0,1 0 0,0-1 1,0 0-1,-1 0 0,1-1 0,-1 1 0,4-2 53,5-6 81,0 1 0,-1-2 0,0 0 0,-1 0 0,0-1 0,-1 0-1,0-1 1,-1 0 0,0-1 0,-1 0 0,0 0 0,-1 0 0,0-1-1,-2-1 1,3-7-81,9-13 789,47-112 706,-64 146-1497,0 1 1,-1-1-1,1 1 0,0 0 0,0-1 0,0 1 1,0-1-1,0 1 0,0-1 0,0 1 1,1-1-1,-1 1 0,0 0 0,0-1 0,0 1 1,0-1-1,0 1 0,1 0 0,-1-1 1,0 1-1,0-1 0,1 1 0,-1 0 0,0-1 1,0 1-1,1 0 0,-1 0 0,0-1 1,1 1-1,-1 0 0,1 0 0,-1-1 1,0 1-1,1 0 0,-1 0 0,1 0 0,-1 0 1,1 0-1,-1-1 0,0 1 0,1 0 1,-1 0-1,1 0 0,-1 0 0,1 0 0,-1 0 1,0 1-1,1-1 0,-1 0 0,1 0 1,-1 0-1,1 0 0,-1 0 0,0 1 1,1-1-1,-1 0 0,0 0 0,1 1 0,-1-1 1,1 0-1,-1 1 0,0-1 0,0 0 1,1 1-1,-1-1 0,0 0 0,0 1 0,1-1 1,-1 1 1,9 31-285,-9-28 270,34 114-5180,13-53-8577,-33-54 5716</inkml:trace>
  <inkml:trace contextRef="#ctx0" brushRef="#br2" timeOffset="14962.3">28545 10848 12940,'33'-349'17104,"-21"399"-16452,40 218-1672,-23-170-507,-28-98 1506,0-1 0,0 1 1,-1 0-1,1 0 0,0-1 0,-1 1 0,1-1 0,0 1 0,-1 0 0,1-1 0,0 1 0,-1-1 1,1 0-1,-1 1 0,1-1 0,-1 1 0,0-1 0,1 0 0,-1 1 0,1-1 0,-1 0 0,0 0 1,0 1-1,1-1 0,-1 0 0,0 0 0,0 1 0,0-1 0,0 0 0,0 0 0,0 1 0,0-1 0,0 0 1,0 0-1,0 0 0,0 1 0,-1-1 0,1 0 0,0 1 0,0-1 0,-1 0 0,1 0 0,-1 1 1,1-1-1,-1 1 0,1-1 0,-1 0 21,1-2-53,-25-165 2183,22 152-2087,1-1 0,1 0 1,1 1-1,1-1 1,0 0-1,0 1 0,2-1 1,0 1-1,1 0 0,1 0 1,0 0-1,2 0 1,-1 1-1,2 0 0,0 1 1,2-3-44,-6 13-28,0 0 0,0 1 0,0-1 0,0 1 0,0 0 0,1 0 0,0 1 0,-1-1 0,1 1 0,0 0 0,0 0 0,0 1 0,1 0 0,-1-1 1,0 2-1,0-1 0,1 1 0,-1-1 0,0 1 0,1 1 0,-1-1 0,0 1 0,1 0 0,-1 0 0,3 2 28,75 41-4880,-37 1-6443,-25-24-496</inkml:trace>
  <inkml:trace contextRef="#ctx0" brushRef="#br2" timeOffset="15150.575">29138 10450 16944,'0'0'4196,"0"0"-769,0 0-992,0 0-898,0 0-736,0 0-129,0 0-31,87 63-321,-73-28-256,-8 4-64,1-3 0,-1-2-576,-2-4-834,-1-4-671,0-5-1187,1-3-1600,1-7-5382</inkml:trace>
  <inkml:trace contextRef="#ctx0" brushRef="#br2" timeOffset="15320.173">28972 9996 13773,'0'0'1153,"0"0"-640,0 0-353,0 0-160,0 0-1698,0 0-4932</inkml:trace>
  <inkml:trace contextRef="#ctx0" brushRef="#br2" timeOffset="15771.964">29895 10108 16720,'-1'-126'5915,"1"122"-5729,-1 1 1,1 0 0,-1 0 0,0 0-1,0-1 1,0 1 0,-1 0 0,1 0-1,-1 0 1,1 1 0,-1-1 0,0 0-1,0 1 1,0-1 0,0 1-1,-1-1 1,1 1 0,-1 0 0,1 0-1,-1 0 1,0 0 0,0 1 0,0-1-1,0 1 1,0 0-187,-3-1 45,0 2-1,1-1 1,-1 1 0,0-1-1,1 2 1,-1-1-1,0 1 1,1-1 0,-1 2-1,0-1 1,1 1-1,-1-1 1,1 2 0,0-1-1,0 0 1,0 1 0,0 0-1,0 0 1,1 1-1,-1-1 1,-1 2-45,-10 10-50,1 1-1,0 0 1,1 1 0,1 1-1,1 0 1,0 1 0,1 0-1,2 1 1,-1 0 0,2 0-1,0 3 51,3-7-346,1 0 0,0 0 0,1 1 1,1 0-1,0 0 0,1-1 0,1 1 0,1 0 0,1 7 346,0-15-193,0-1 0,0 1 0,1 0 0,0-1 0,1 0 0,0 0 0,0 0 0,1 0 0,0 0 1,0-1-1,1 0 0,-1 0 0,2-1 0,-1 1 0,1-1 0,0-1 0,0 1 0,0-1 1,1-1-1,0 1 0,0-1 0,0 0 0,5 1 193,-3-1 10,0-1 0,1 1 0,-1-1 0,1-1 0,-1 0 0,1-1 0,0 0 0,0 0 0,-1-1-1,1 0 1,0-1 0,0-1 0,-1 1 0,1-2 0,-1 1 0,1-2 0,-1 1 0,0-1 0,0-1 0,-1 0 0,1 0 0,-1-1 0,0 0 0,-1-1 0,1 0 0,-1 0 0,0 0 0,-1-1 0,5-8-10,-6 1 404,0 0 0,-1-1 0,-1 0 0,-1 0 0,0 0 0,-1 0 0,-1-1 0,0 1 1,-1-1-1,-1 1 0,-1 0 0,-1-8-404,2 13 153,-1-11 77,0 0 0,-1 1 0,-2-1 0,0 1 0,-1 0 1,-1 0-1,-1 0 0,-1 1 0,-5-8-230,13 26-2,1 1 1,-1 0-1,0 0 0,0 0 1,0 0-1,1-1 0,-1 1 0,0 1 1,-1-1-1,1 0 0,0 0 1,0 0-1,0 0 0,0 1 1,-1-1-1,1 1 0,0-1 0,-1 1 1,1-1-1,0 1 0,-1 0 1,1 0-1,0-1 0,-1 1 1,1 0-1,-1 0 0,1 0 0,0 1 1,-1-1-1,1 0 0,-1 0 1,1 1-1,0-1 0,-1 1 1,1-1-1,0 1 0,0 0 0,0 0 1,-1-1-1,1 1 0,0 0 1,0 0-1,0 0 0,0 0 1,0 0-1,0 0 0,1 0 0,-1 0 1,0 1-1,0-1 0,1 0 1,-1 0-1,1 1 0,-1-1 1,1 0-1,0 1 0,-1-1 0,1 1 1,0-1-1,0 0 0,0 1 1,0-1-1,0 1 0,0-1 1,1 0-1,-1 2 2,0 7-114,0 0 0,0 0 0,1 0 0,1 0 0,-1 0 0,2 0 0,-1 0 0,1-1 0,1 1-1,0-1 1,0 0 0,1 0 0,0 0 0,0-1 0,5 6 114,106 108-9708,-89-101 3863</inkml:trace>
  <inkml:trace contextRef="#ctx0" brushRef="#br2" timeOffset="16115.93">30371 10078 14606,'-19'-229'10015,"4"160"-6983,2 102-2215,6 23-721,-6 165-2621,13-218 2474,-1-1 0,1 1 0,0 0 0,0 0 1,1 0-1,-1-1 0,1 1 0,-1 0 0,1-1 0,0 1 1,0 0-1,0-1 0,0 1 0,0-1 0,0 1 1,1-1-1,0 0 0,-1 0 0,1 0 0,0 0 1,0 0-1,0 0 0,0 0 0,0 0 0,0-1 0,1 1 1,-1-1 50,0-4 58,0 0 0,0 0 0,0 0 0,0 0 0,-1 0 0,0-1 0,0 1 0,0-1 0,0 1 0,0-1 0,-1 1 1,1-1-1,-1 0 0,0 1 0,0-1 0,0 1 0,-1-2-58,1 1 118,0-72 1225,-2 54-1101,1-1-1,1 0 1,1 1-1,1-1 1,1 1-1,1-1 1,1 1-1,1 0 0,1 1 1,2-6-242,-5 22 22,-1-1 1,1 1-1,-1 0 0,1 0 1,1 0-1,-1 1 0,1-1 1,0 1-1,0 0 1,0 0-1,0 1 0,1 0 1,-1 0-1,1 0 0,0 0 1,0 1-1,0 0 1,0 0-1,0 1 0,1 0 1,-1 0-1,0 0 0,1 1 1,-1 0-1,1 0 0,-1 0 1,0 1-1,1 0 1,2 1-23,13 3 6,0 1 1,-1 0-1,0 2 0,-1 0 1,1 1-1,-2 1 1,19 13-7,80 78-2448,-52-22-7873,-47-57 2729</inkml:trace>
  <inkml:trace contextRef="#ctx0" brushRef="#br2" timeOffset="16714.721">31051 9757 12684,'0'-315'14366,"-15"260"-11783,13 56-2556,0 1-1,0-1 1,-1 0-1,1 1 1,0 0-1,0-1 1,0 1-1,1 0 1,-1 0-1,0 0 1,1 0-1,-1 1 1,1-1-1,0 0 1,0 1-1,0-1 1,0 1-1,0-1 1,0 1-1,1-1 1,-1 1-27,-2 4 36,-9 19-75,1 1 1,1 0-1,2 0 0,1 0 0,0 1 1,3 0-1,0 1 0,1-1 1,2 1-1,1-1 0,1 1 0,4 18 39,-2-37-163,-1-1 0,1 0-1,0 0 1,1-1-1,0 1 1,0-1-1,1 0 1,0 0-1,1 0 1,-1-1-1,1 1 1,1-2 0,0 1-1,0-1 1,0 0-1,0 0 1,1 0-1,0-1 1,0-1-1,1 1 1,-1-2-1,1 1 1,0-1 0,0 0-1,0-1 1,0 0-1,0 0 1,1-1-1,-1 0 1,1-1-1,-1 0 1,0 0-1,1-1 1,-1 0 0,0-1-1,1 0 1,-1-1-1,0 1 1,0-2-1,-1 1 1,1-1-1,5-4 164,3-3 34,-1-1-1,0-1 0,0 0 1,-2-1-1,0 0 0,0-2 0,-1 1 1,-1-1-1,-1-1 0,0 0 1,-1-1-1,-1 0 0,-1-1-33,8-18 670,-3-1 0,0 0 0,-3 0 0,-1-2 0,-2 1 0,-1-5-670,-5 38 134,1-8 172,0 0-1,-1 1 1,-1-1-1,0 0 1,0 0-1,-1 0 1,-1 0-1,-3-9-305,5 23 16,0-1 1,0 1-1,0-1 0,0 0 0,0 1 1,0-1-1,0 0 0,0 1 1,-1-1-1,1 1 0,0-1 1,0 0-1,-1 1 0,1-1 1,0 1-1,-1-1 0,1 1 0,-1-1 1,1 1-1,-1-1 0,1 1 1,-1 0-1,1-1 0,-1 1 1,1-1-1,-1 1 0,1 0 0,-1 0 1,0-1-1,1 1 0,-1 0 1,1 0-1,-1 0 0,0 0 1,1 0-1,-1 0 0,0 0 0,1 0 1,-1 0-1,0 0 0,1 0 1,-1 0-1,1 0 0,-1 0 1,0 1-1,1-1 0,-1 0 0,1 0 1,-1 1-1,0-1 0,1 0 1,-1 1-1,1-1 0,-1 1 1,1-1-1,0 1 0,-1-1 1,1 1-1,-1-1 0,1 1-16,-20 35 68,17-31-85,0 0-1,1 0 1,-1 1-1,1-1 1,0 1-1,0 0 1,1 0-1,0-1 0,0 1 1,0 0-1,1 0 1,-1 0-1,2 0 1,-1 0-1,1 0 1,-1 0-1,2 0 1,-1 0-1,1 0 0,-1-1 1,2 1-1,-1-1 1,1 1-1,-1-1 1,2 0-1,-1 0 1,0 0-1,1 0 1,0-1-1,0 1 1,0-1-1,1 0 0,-1 0 1,1-1-1,1 1 18,0-2-26,0 0 0,-1 0 0,1 0-1,0-1 1,0 0 0,0-1 0,1 1 0,-1-1-1,0 0 1,0 0 0,0-1 0,0 0-1,0 0 1,0 0 0,0-1 0,0 0-1,0 0 1,-1-1 0,1 1 0,-1-1-1,0 0 1,0-1 0,0 1 0,0-1 0,0 0-1,-1 0 1,1-1 0,-1 1 0,-1-1-1,1 0 1,0 0 0,-1 0 0,0-1-1,-1 1 1,3-6 26,0-1 63,-1-1-1,-1 1 1,0-1-1,-1 0 1,0 0-1,0 0 1,-2 0-1,0 0 1,0 0-1,-1 0 1,-1 0-1,0 0 1,-1 0-1,0 1 1,-1-1-1,0 1 1,-3-5-63,5 13 46,0 1 1,0-1-1,0 1 1,0 0-1,-1 0 1,1 0-1,-1 0 1,0 0-1,0 1 1,0-1-1,0 1 1,0 0 0,0 0-1,-1 0 1,1 0-1,-1 1 1,1-1-1,-1 1 1,0 0-1,0 0 1,1 0-1,-1 0 1,0 1-1,0 0 1,0 0 0,0 0-1,0 0 1,0 0-1,1 1 1,-3 0-47,-4 1 35,0 1 0,0 0 0,1 1 0,-1 0 1,1 0-1,0 1 0,1 0 0,-1 1 0,1 0 0,0 0 1,-1 2-36,-6 6 14,1 1 1,0 0 0,1 1 0,1 0 0,1 1 0,0 0 0,1 1 0,1 0 0,0 0-1,2 1 1,0 0 0,1 1 0,1-1 0,1 1 0,1 0 0,0 1 0,2-1 0,0 0-1,2 17-14,1-26 0,0-1 0,1 0-1,0 0 1,0 0-1,1 0 1,0 0-1,1-1 1,0 0-1,0 0 1,1 0-1,1 0 1,-1-1-1,1 0 1,0-1-1,1 1 1,0-1-1,0-1 1,1 0-1,-1 0 1,2 0-1,8 3 1,4 2-50,1-1 0,0-1 0,0-1 0,1-1 0,1-1 0,-1-1 0,0-2-1,22 1 51,-24-3-33,-1-1-1,1-1 0,-1-1 0,1-1 1,-1-1-1,0-1 0,0 0 1,-1-2-1,0 0 0,18-10 34,-28 12 20,1-1-1,-1 0 1,-1-1-1,1 1 1,-1-2-1,0 1 1,-1-2-1,0 1 1,0-1-1,-1 0 1,0 0-1,0-1 1,-1 0 0,-1 0-1,1-1 1,-2 0-1,0 1 1,0-1-1,0-1 1,0-8-20,-1 4 16,-2 0 0,0 0 0,0 0 0,-2 0 0,0 0 1,0 0-1,-2 0 0,-3-12-16,5 23-15,0 0-1,0 0 1,-1 0 0,0 0-1,0 0 1,-1 0 0,1 1 0,-1-1-1,0 1 1,0 0 0,-1 0-1,1 0 1,-1 0 0,0 0 0,0 1-1,0-1 1,0 1 0,-1 1-1,1-1 1,-1 0 0,0 1 0,0 0-1,1 0 1,-2 0 0,1 1-1,0 0 1,0 0 0,-3 0 15,2 1-222,1 0 1,-1 0-1,0 1 0,1 0 1,-1 0-1,0 0 0,1 1 1,-1-1-1,1 1 1,0 1-1,0-1 0,0 1 1,0 0-1,0 0 0,-3 3 222,-42 36-5791,45-37 4833,-33 29-7140</inkml:trace>
  <inkml:trace contextRef="#ctx0" brushRef="#br2" timeOffset="17000.407">28685 11961 25656,'0'0'1661,"0"0"-978,13 2-406,60-1 161,43-40-43,2367-1015 2338,-2456 1042-2708,92-43 136,-2-5 0,11-13-161,-80 39-128,-45 20 63,-26 19-94,-204 109-2593,75-33-2060,-6-9-3415</inkml:trace>
  <inkml:trace contextRef="#ctx0" brushRef="#br2" timeOffset="17860.195">28921 6796 16656,'0'0'1361,"14"-9"-187,218-126 3092,-222 131-4290,12-5 144,-28 11-611,-182 49-3000,13 1 4782,171-48-1108,0 0-1,1 0 0,-1 0 0,1 0 0,0 1 0,-1-1 0,2 1 0,-1 0 1,1-1-1,0 1 0,0 1 0,0-1 0,0 0 0,1 0 0,0 1 0,0-1 1,1 0-1,-1 1 0,1-1 0,0 1 0,1-1 0,-1 1 0,1-1 0,0 0 1,1 1-1,-1-1 0,1 0 0,0 0 0,0 0 0,1 0 0,2 4-182,0 10 301,84 292 1776,-83-283-2077,-5-16-1,1 1-1,0-1 0,0 0 1,2 0-1,-1 0 0,2 0 1,-1 0-1,1-1 0,1 0 0,0 0 1,1-1-1,0 1 0,1-1 1,0-1-1,0 1 0,7 5 2,-11-13-16,0 0-1,0-1 0,0 1 0,0-1 0,1 0 1,-1 0-1,0 0 0,1 0 0,-1-1 1,0 0-1,1 0 0,-1 0 0,0 0 1,1-1-1,-1 0 0,0 0 0,0 0 1,1 0-1,-1 0 0,0-1 0,0 0 0,-1 0 1,1 0-1,0 0 0,0-1 0,-1 0 1,0 1-1,1-1 0,-1 0 0,1-3 17,7-5-770,-1 0-1,-1-1 1,0-1-1,0 0 0,-1 0 1,-1 0-1,0-1 1,0-5 770,9-38-9423,-13 31-1296</inkml:trace>
  <inkml:trace contextRef="#ctx0" brushRef="#br2" timeOffset="18128.677">28813 7154 9161,'0'0'7174,"0"0"-5124,0 0-704,0 0-353,77-20-321,-31 0-383,7 0-97,1-2-192,1-1 0,-5 3-513,-4 0-1793,-5 3-2370,-12 4-2691</inkml:trace>
  <inkml:trace contextRef="#ctx0" brushRef="#br2" timeOffset="18395.493">29337 6859 12716,'0'0'3539,"0"0"-640,0 0-459,0 0-401,6 13-507,39 81 603,15 45-1253,-33-40-3564,-23-84 1787,-25-32 227,13 1 861,0 0-1,1 0 1,1-1-1,0 1 1,1-1 0,1-1-1,1 1 1,0-1-1,1 1 1,1-1-1,1 0 1,1 0-1,0 1 1,1-1-1,2-3-192,-3 11 28,1 0 0,1 1 0,0-1 0,0 1-1,1-1 1,0 1 0,0 1 0,1-1 0,0 0-1,1 1 1,0 0 0,0 1 0,1-1-28,48-23-876,13 47-3313,-46 2-946,-3-2-4389</inkml:trace>
  <inkml:trace contextRef="#ctx0" brushRef="#br2" timeOffset="18662.309">29824 6751 7847,'0'0'9818,"0"0"-6220,0 0-1554,0 0 1,0 0-443,0 0-716,12 5-411,-3-3-415,-6-2-48,0 1 1,1 0 0,-1 0-1,0 0 1,0 0-1,0 1 1,0-1 0,0 1-1,0 0 1,0 0 0,0 0-1,-1 0 1,1 0 0,-1 1-1,1-1 1,-1 1-1,0-1 1,0 1 0,0 0-1,0 0 1,-1 0 0,1 0-1,-1 0 1,1 3-13,71 240-1703,-87-366 3769,12 107-1914,-3-19 25,0-1 1,3 1-1,0-1 0,3 1 0,0-1 1,2 1-1,6-24-177,-8 50-65,0 1-1,1 0 1,-1 0-1,1 0 1,0 0-1,1 0 1,-1 1-1,1-1 1,0 1-1,0 0 1,0-1-1,1 1 1,0 1 0,-1-1-1,1 0 1,0 1-1,1 0 1,-1 0-1,1 0 1,-1 1-1,1-1 1,0 1-1,0 0 1,0 1-1,0-1 1,0 1-1,0 0 1,1 0-1,-1 1 1,0-1-1,1 1 1,-1 0 0,0 1-1,1-1 66,59 13-7388,-32-5-171</inkml:trace>
  <inkml:trace contextRef="#ctx0" brushRef="#br2" timeOffset="18944.786">30397 6451 13196,'0'0'3636,"0"0"-679,0 0-181,0 0-587,0 0-881,0 0-587,-6 12-102,2-4-505,0 0-10,1-1 0,-1 0-1,1 1 1,1-1 0,-1 1-1,1 0 1,1 0 0,-1 0-1,1 0 1,1 0-1,0 1-103,-1 2-7,1 0-1,0 0 0,1 0 1,0 0-1,0 0 0,2 0 1,-1 0-1,1-1 0,1 1 1,0-1-1,0 0 0,1 0 1,0 0-1,1-1 0,0 0 1,1 0-1,0 0 0,0-1 1,1 0-1,0-1 0,0 1 1,0-1-1,1-1 0,0 0 1,1 0-1,-1-1 0,1 0 1,0 0-1,1-2 0,-1 1 1,1-1-1,6 1 8,-8-3-11,-1 0 1,0-1-1,1 0 0,-1 0 0,0-1 1,0 0-1,1-1 0,-1 0 1,0 0-1,0 0 0,-1-1 1,1-1-1,0 1 0,-1-1 1,0 0-1,0-1 0,0 0 1,-1 0-1,1 0 0,-1-1 1,3-3 10,1-8 218,0 0 0,-2 0 0,1-1 0,-2 0 0,-1-1 0,0 1 0,-1-1 1,-1 0-1,-1-1 0,-1 1 0,0-1 0,-2 1 0,0-1 0,-1 1 0,-1 0 0,-1-1 1,-1 1-1,0 0 0,-1 0 0,-1 1 0,-9-18-218,14 29 0,-1 0-1,1 0 1,-2 0-1,1 0 1,-1 0-1,0 0 1,0 1-1,-1-1 1,0 1 0,0 0-1,0 0 1,-1 1-1,0-1 1,0 1-1,0 0 1,-1 0-1,0 1 1,1-1 0,-2 1-1,1 1 1,0-1-1,-1 1 1,0 0-1,0 1 1,0-1-1,0 1 1,0 1 0,0-1-1,0 1 1,0 1-1,-1-1 1,1 1-1,0 1 1,-1-1-1,1 1 1,-3 1 0,5 0-178,1 0-1,-1 1 1,1 0-1,0 0 1,0 0-1,0 0 1,0 1-1,0-1 1,1 1-1,-1 0 1,1 0-1,0 0 1,0 1 0,1-1-1,-1 1 1,1-1-1,0 1 1,0 0-1,1 0 1,-1 3 178,-5 65-10717,12-39-1983</inkml:trace>
  <inkml:trace contextRef="#ctx0" brushRef="#br2" timeOffset="19274.939">30897 6200 15022,'4'-13'5162,"14"-43"-2765,-17 55-2313,-1 0 1,0 0-1,1 1 0,-1-1 0,1 0 0,-1 0 0,1 0 0,-1 0 0,1 1 0,0-1 0,-1 0 0,1 0 0,0 1 0,0-1 1,-1 1-1,1-1 0,0 0 0,0 1 0,0 0 0,0-1 0,0 1 0,0 0 0,0-1 0,0 1 0,0 0 0,0 0 1,0 0-1,0 0 0,0 0 0,0 0 0,0 0 0,0 0 0,0 0 0,0 0 0,0 0 0,-1 1 0,1-1 0,0 0 0,0 1 1,0-1-1,0 1 0,0-1 0,0 1 0,0-1 0,-1 1 0,1 0 0,0-1 0,-1 1 0,1 0 0,0 0 0,-1 0 0,1-1 1,-1 1-1,1 0 0,-1 0 0,1 0 0,-1 0 0,0 0 0,1 0 0,-1 0 0,0 0 0,0 0 0,0 0 0,0 0 1,0 0-1,0 0 0,0 0 0,0 0-84,10 26 217,-2 1 1,0 0-1,-2 0 1,-1 1-1,-2 0 1,0 4-218,16 96 494,2-80-809,-15-80 427,-6-2 486,-3 8-488,1 1 0,1-1 0,1 1 1,2-1-1,0 1 0,2 0 0,0-1 1,2 2-1,0-1 0,2 1 0,1 0 0,0 0 1,2 1-1,1 0 0,0 1 0,1 1 1,4-3-111,24-6-1307,-24 27-2094,-1 7-3695,-6 1-3474</inkml:trace>
  <inkml:trace contextRef="#ctx0" brushRef="#br2" timeOffset="19759.306">31684 5931 17040,'0'0'3593,"0"0"-577,0 0-128,0 0-678,3-13-843,14-40-689,-16 51-658,1 1-1,-1-1 1,1 1 0,-1 0 0,1 0-1,-1 0 1,1 0 0,0 0 0,0 0-1,-1 0 1,1 0 0,0 1 0,0-1 0,0 1-1,0-1 1,0 1 0,0 0 0,0 0-1,0 0 1,0 0 0,0 0 0,0 0-1,0 1 1,0-1 0,0 0 0,0 1-1,0 0-19,3 0 43,-1-1-36,1 1-1,-1 1 0,1-1 1,-1 1-1,0-1 0,0 1 0,0 0 1,0 1-1,0-1 0,0 1 1,-1 0-1,1-1 0,-1 2 1,1-1-1,-1 0 0,0 1 0,-1-1 1,1 1-1,-1 0 0,1 0 1,-1 0-1,0 0 0,-1 0 1,1 0-1,-1 1 0,1-1 0,-1 1 1,-1-1-1,1 4-6,1 6-10,-1-1 0,0 1-1,-1 0 1,-1 0 0,0 0 0,-1 0 0,0 0-1,-1-1 1,-2 6 10,-43 105 48,48-123-49,0 0-1,0 0 1,0-1-1,-1 1 1,1 0 0,0 0-1,0 0 1,0 0-1,0 0 1,1 0-1,-1-1 1,0 1 0,0 0-1,0 0 1,1 0-1,-1 0 1,0-1-1,1 1 1,-1 0 0,1 0-1,-1-1 1,1 1-1,-1 0 1,1-1-1,-1 1 1,1 0 0,0-1-1,-1 1 1,1-1-1,0 1 1,0-1-1,-1 1 1,1-1 0,0 0-1,0 1 1,0-1-1,-1 0 1,1 0-1,0 1 1,0-1 0,0 0-1,0 0 1,0 0-1,0 0 1,-1 0-1,1 0 1,0-1 0,0 1-1,0 0 1,0 0-1,-1-1 1,1 1-1,1 0 2,49-18-495,82-57-3759,-49 17-3178,-45 28 546</inkml:trace>
  <inkml:trace contextRef="#ctx0" brushRef="#br2" timeOffset="20042.26">32254 5645 17649,'0'0'3630,"0"0"-171,0 0-544,0 0-929,0 0-769,0 0-598,0 0-154,-3 20-12,-2 0-307,2-10-123,1 1 0,0 0-1,0 0 1,1 0 0,0 0 0,1 0 0,1 0-1,0 0 1,0 0 0,1 3-23,3 6-159,0-1 0,1 1 1,0-2-1,2 1 0,0-1 0,1 0 0,11 16 159,-17-29-43,1 0 1,-1 0-1,1 0 0,0-1 0,0 1 0,0-1 0,1 0 0,0 0 1,-1-1-1,1 1 0,1-1 0,-1 0 0,0-1 0,1 1 1,-1-1-1,1 0 0,0-1 0,0 1 0,0-1 0,0 0 0,0 0 1,0-1-1,0 0 0,0 0 0,0 0 0,0-1 0,0 0 0,2-1 43,0 0 13,0-1 0,0-1 0,0 1 0,-1-1 0,0-1 0,0 1 0,0-1 0,0-1 0,-1 1 0,0-1 0,0 0 0,0 0 0,-1-1 0,0 0 0,0 0 0,-1 0 0,0 0 0,0-1 0,0 1 0,-1-1-13,4-11 228,0 1 1,-1-1-1,-1 0 1,-1-1-1,-1 1 1,-1-1-1,0 1 1,-1-3-229,-1 6 24,-1-1 0,0 1 0,-1-1 0,-1 1 0,-1 0 0,0 0 0,-1 0 0,-1 1 0,-2-5-24,5 14 0,0 0 1,0-1-1,-1 2 0,1-1 1,-2 0-1,1 1 0,0 0 1,-1 0-1,0 0 0,0 0 1,-1 1-1,1 0 1,-1 0-1,0 1 0,0-1 1,0 1-1,-1 1 0,1-1 1,-1 1-1,1 0 0,-1 0 1,0 1-1,-2 0 0,-6 2-377,0 0 0,1 1 0,-1 1-1,1 1 1,0 0 0,0 1 0,0 0 0,0 1 0,1 0-1,0 2 1,0-1 0,1 1 0,0 1 0,1 0 0,-1 1-1,2 0 1,0 1 0,0 0 0,0 1 0,0 2 377,-29 38-7543</inkml:trace>
  <inkml:trace contextRef="#ctx0" brushRef="#br2" timeOffset="20304.11">31636 6853 25977,'0'0'2466,"130"-84"-2146,-55 38-320,5 0 545,3-5 95,5-1-512,5 0-128,-2 2-64,-13 5-1025,-20 9-1089,-16 16-1890,-21 14-4612</inkml:trace>
  <inkml:trace contextRef="#ctx0" brushRef="#br2" timeOffset="20498.893">31734 7056 19763,'78'0'4868,"10"-33"-3394,12-8-642,7-8 129,0-8-288,3 0-321,-5-2-31,-7 3-129,-16 8-128,-12 5-64,-20 7-160,-15 9-1762,-22 2-3459,-10 11-8616</inkml:trace>
  <inkml:trace contextRef="#ctx0" brushRef="#br3" timeOffset="-21767.745">1648 4172 17168,'-23'-77'1324,"-6"39"53,27 40-1224,1-1 0,0 0 0,-1 1-1,1-1 1,0 1 0,0-1 0,0 1-1,0 0 1,0-1 0,0 1 0,1 0-1,-1 0 1,0 0 0,1-1 0,0 1-1,-1 0 1,1 0 0,0 0 0,0 0-1,0 0 1,0 0 0,0 0 0,1 0-1,-1 1-152,0-1 87,3 89 422,3 1-1,5-1 0,3-1 0,5 0 0,13 33-508,-25-91 107,305 1160 582,-132-520-719,273 1144-410,-343-1253-879,32 512 1319,-127-753-4158,-19-115-4394,-7-95-3908</inkml:trace>
  <inkml:trace contextRef="#ctx0" brushRef="#br3" timeOffset="-21467.066">1459 10009 21396,'-88'120'443,"91"-110"-513,22-19 7,167-109 68,-18 3 107,60-38-37,58-44 37,56-42-101,56-41-75,50-39 58,2230-1533 3514,-162 163-2291,-2151 1433-1158,-72 40-91,-81 43-444,-88 46-1605,-78 44-3471,-51 32-5066</inkml:trace>
  <inkml:trace contextRef="#ctx0" brushRef="#br3" timeOffset="-20997.743">2746 4873 8456,'0'0'9454,"0"0"-6534,0 0-2039,14 4 480,-1-1-1048,0 1 0,-1 1 0,1 0 0,-1 0 0,-1 2 0,1-1 0,-1 1 0,8 7-313,16 13 55,1-1 0,2-2 0,0-1-1,1-2 1,1-2 0,1-2 0,1-1 0,0-3-1,1-1 1,0-2 0,1-2 0,0-2 0,0-2-1,0-1 1,11-3-55,-50 0-149,0 1 1,-1-1-1,1-1 0,0 1 0,-1-1 0,1 0 0,0 0 0,-1 0 0,1 0 0,-1-1 0,1 0 1,-1 0-1,0 0 0,0 0 0,0-1 0,0 0 0,0 0 0,0 0 0,-1 0 0,0 0 0,1-1 1,-1 1-1,-1-1 0,1 0 0,0 0 0,-1 0 0,0 0 0,0-1 0,0 1 0,0 0 0,-1-1 1,0 0-1,0 1 0,0-1 0,0 0 0,-1 1 0,0-2 149,-4-10-172,0-1 0,-2 1 1,0 0-1,-1 1 0,0-1 0,-1 2 0,-1-1 1,0 1-1,-1 0 0,-5-5 172,4 5-33,-19-28 766,-3 0-1,-1 3 1,-2 1 0,-22-18-733,2 18 1893,55 37-1802,0 0 1,-1 0-1,1 1 0,-1-1 0,1 0 1,-1 1-1,1 0 0,-1-1 0,1 1 0,-1 0 1,1 0-1,-1-1 0,0 1 0,1 1 1,-1-1-1,1 0 0,-1 0 0,0 0 0,1 1 1,-1-1-1,1 1 0,-1-1 0,1 1 1,-1 0-1,1 0 0,0 0 0,-1-1 0,1 1 1,0 0-1,0 1 0,0-1 0,0 0 1,-1 0-1,2 0 0,-1 1 0,0-1 0,0 0 1,0 2-92,-4 9 169,1 1 0,0 1 0,2-1 0,-1 0 0,1 1 0,1-1 0,1 1-1,0 0 1,1 3-169,-2 9 113,0 30-87,9 402-1370,8-345-2195,2-41-1587,4 0-5081</inkml:trace>
  <inkml:trace contextRef="#ctx0" brushRef="#br3" timeOffset="-20642.908">4024 3576 18481,'0'0'1431,"0"0"-641,0 0 534,0 0 240,0 0-576,0 0-347,0 0-70,21 5-251,145 28-96,126-18-261,-289-14-36,0-1 0,0 1 0,0 0 0,1-1 0,-1 0 0,0 1 0,0-1 0,1-1 0,-1 1 0,0 0 0,0-1 0,1 0 0,-1 1 0,0-1 0,0-1 0,0 1 0,0 0 0,0-1 0,0 1 0,-1-1 0,1 0 0,0 0 0,-1 0 0,1 0 0,-1-1 0,0 1 0,0-1 0,0 1 0,0-1 0,0 0 0,-1 0 0,1 1 0,-1-1 0,1 0 0,-1-1 0,0 1 0,-1 0 0,1 0 0,0 0 0,-1 0 0,0-1 0,1 1 0,-1 0 0,-1-1 0,1 1 0,0-1 73,-9-14 70,0 0 0,0 0 0,-2 1 0,0 1 0,-1-1 0,-1 2 0,0 0 0,-1 0-1,-1 1 1,-2-1-70,-37-23 1599,53 37-1547,0 0 0,0 0 0,0 1 0,0-1 0,-1 0 0,1 1 0,0-1 0,0 1 0,0-1 0,-1 1 0,1 0 0,0-1 0,-1 1 0,1 0 0,0 0 0,-1 0 0,1 0 0,0 0 1,-1 0-1,1 1 0,0-1 0,0 0 0,-1 1 0,1-1 0,0 1 0,0-1 0,-1 1 0,1-1 0,0 1 0,0 0 0,0 0 0,0-1 0,0 1 0,0 0 0,0 0 0,0 0 0,0 0 0,1 0 0,-1 1 0,0-1 0,1 0 0,-1 0 0,1 0 0,-1 1 0,1 0-52,-4 128 475,7-64-532,3 0 0,4 0 1,2-1-1,11 30 57,24 53-6488,-26-94-564</inkml:trace>
  <inkml:trace contextRef="#ctx0" brushRef="#br3" timeOffset="-20230.305">5319 2665 12620,'0'-30'1850,"-1"21"-1376,1 1 1,0 0-1,0-1 1,1 1-1,0 0 1,0-1-1,1 1 1,0 0-1,1 0 1,0 0-1,0 1 1,0-1-1,3-2-474,-4 6 248,1 0 0,0 1 0,0-1 1,0 1-1,1 0 0,-1 0 0,1 0 0,0 0 0,-1 1 0,1-1 0,1 1 0,-1 0 0,0 0 1,0 1-1,1-1 0,-1 1 0,1 0 0,-1 0 0,1 0 0,0 1 0,-1 0 0,1-1 0,3 2-247,111 22 987,-91-16-994,24 8 31,1-2-1,0-2 1,1-3-1,-1-3 1,48 0-25,-98-5-4,0 0-1,1 0 1,-1 0 0,0 0-1,0-1 1,0 0 0,0 1-1,1-1 1,-1 0 0,0 0-1,0-1 1,-1 1 0,1-1-1,0 1 1,0-1 0,-1 0-1,1 0 1,-1 0 0,1 0 0,-1-1-1,0 1 1,0-1 0,0 1-1,0-1 1,-1 0 0,1 0-1,-1 0 1,1 1 0,-1-1-1,0-1 1,0 1 0,-1 0-1,1 0 1,-1 0 0,1 0-1,-1 0 1,0-1 0,0 1-1,0 0 1,-1 0 0,1-1-1,-1 0 5,-2-6 21,-1-1 0,0 1 0,0 0 0,-1 0 0,0 0 0,-1 0 0,0 1 0,-1 0 0,0 1 0,0-1-1,-1 1 1,-2-2-21,9 9 22,1 0 0,-1 0 0,0 0-1,0-1 1,0 1 0,0 0 0,0 0-1,0 0 1,0 0 0,0 1 0,0-1-1,-1 0 1,1 0 0,0 1-1,0-1 1,-1 1 0,1-1 0,0 1-1,-1-1 1,1 1 0,-1 0 0,1 0-1,-1 0 1,1-1 0,0 1 0,-1 1-1,1-1 1,-1 0 0,1 0 0,-1 1-1,1-1 1,0 0 0,-1 1 0,1-1-1,0 1 1,0 0 0,-1-1 0,1 1-1,0 0 1,0 0 0,0 0 0,0 0-1,0 0 1,0 0 0,0 0-1,0 0 1,0 0 0,0 1 0,1-1-1,-1 0 1,0 1 0,1-1 0,-1 0-1,1 1 1,-1 0-22,-1 18-18,0 0 1,2 0-1,0 0 0,1 0 0,1 0 1,0 0-1,2-1 0,0 1 0,2-1 0,0 0 1,1 0-1,1 0 0,0-1 0,1-1 1,2 1-1,0-1 18,23 54-2892,-7-9-4027,-4-3-6993</inkml:trace>
  <inkml:trace contextRef="#ctx0" brushRef="#br3" timeOffset="-19846.681">4676 5244 21556,'-36'-105'4714,"62"99"-3385,19 9-1327,11 3 1,0-2-1,1-3 0,-1-3 0,24-4-2,41-26-563,-117 31 520,-1 0 0,0 0 0,0-1 0,0 0-1,0 1 1,0-1 0,0 0 0,-1-1 0,1 1 0,-1 0 0,1-1 0,-1 1 0,0-1 0,0 0-1,0 0 1,0 0 0,0 0 0,-1 0 0,1 0 0,-1 0 0,0 0 0,0-1 0,0 1 0,-1-1-1,1 1 1,-1 0 0,0-1 0,1 1 0,-2-1 0,1 1 0,0-1 0,-1 1 0,1 0 0,-1-1 43,-4-9 41,-1 0 0,-1 1 1,0-1-1,0 1 1,-1 1-1,0-1 1,-1 1-1,-1 1 1,0 0-1,0 0 1,0 1-1,-2 0 1,0 0-42,10 7 76,-1 0 1,1 0-1,-1 0 1,1 0-1,-1 0 0,0 0 1,0 1-1,0 0 1,0-1-1,0 1 1,0 0-1,0 0 1,0 1-1,0-1 1,-1 1-1,1-1 1,0 1-1,0 0 0,-1 0 1,1 1-1,0-1 1,0 0-1,0 1 1,-1 0-1,1 0 1,0 0-1,0 0 1,0 1-1,0-1 0,1 1 1,-2 0-77,1 7 31,1 0-1,0 1 1,0-1-1,1 1 1,0 0-1,0-1 1,1 1 0,1 0-1,-1-1 1,3 9-31,-2 0 25,9 55-958,2 1 1,4-1 0,11 26 932,-3-19-5093,0-13-3603</inkml:trace>
  <inkml:trace contextRef="#ctx0" brushRef="#br3" timeOffset="-19516.311">5466 4548 21717,'0'0'678,"0"0"-107,0 0 753,0 0-556,0 0-453,0 0 214,18 1 85,107 10-214,-110-8-431,12 4-371,1-1 1,0-1 0,1-2-1,-1 0 1,0-2-1,3-2 402,-29 1-78,1 0-1,-1-1 0,0 1 0,0-1 1,1 1-1,-1-1 0,0 0 0,0 0 1,0 0-1,0 0 0,0 0 0,0-1 1,-1 1-1,1 0 0,0-1 0,-1 1 1,1-1-1,-1 0 0,1 0 0,-1 0 0,0 1 1,0-1-1,1 0 0,-2 0 0,1-1 1,0 1-1,0 0 0,-1 0 0,1 0 1,-1 0-1,1-1 0,-1 1 0,0 0 1,0 0-1,0-1 79,-17-81 167,13 75-145,-3-9 446,-1 1 1,0 0-1,-1 0 0,-1 1 0,0 1 0,-1-1 1,-2 1-469,4 15 2362,16 23-1204,-6-20-1321,130 327-1107,-115-290-2809,-6-6-3421</inkml:trace>
  <inkml:trace contextRef="#ctx0" brushRef="#br3" timeOffset="-19058.447">6402 3864 4004,'-22'-241'14915,"21"226"-14409,-1 0-1,2 0 1,0 0-1,1 0 1,1 0 0,0 0-1,0 0 1,2 0-1,0 1 1,3-6-506,-6 17 100,0 1 0,1 0 0,-1 0 0,1 0 0,-1 0 1,1 0-1,0 0 0,0 0 0,0 1 0,0-1 0,0 1 1,0-1-1,0 1 0,1 0 0,-1 0 0,0 0 0,1 0 0,-1 0 1,1 1-1,-1-1 0,1 1 0,-1-1 0,1 1 0,-1 0 1,1 0-1,-1 0 0,1 0 0,0 1 0,-1-1 0,1 1 0,-1-1-100,77 31 892,-77-30-852,86 45 639,-56-26-656,2-1-1,0-1 0,1-3 0,0 0 1,1-3-1,1 0 0,0-3 0,0-1 0,1-2 1,1-1-23,-36-4-28,1-1 1,-1 0 0,0 0-1,0 0 1,0 0 0,0 0-1,0 0 1,1-1 0,-1 0-1,0 1 1,0-1 0,0-1-1,0 1 1,-1 0 0,1-1-1,0 1 1,0-1 0,-1 0-1,1 0 1,-1 0 0,0 0-1,1 0 1,-1 0 0,0-1-1,0 1 1,0-1 0,-1 0-1,1 1 1,-1-1 0,1 0-1,-1 0 1,0 0 0,1-3 26,-3-10 33,0-1-1,-1 0 0,-1 1 0,0 0 0,-2-1 0,0 1 0,0 1 0,-1-1 0,-1 1 0,-1 0 0,0 0 1,-1 1-1,0 0 0,-1 1 0,-1 0 0,0 1 0,-5-4-31,15 15 18,-1-3 50,-1 0-1,0 1 0,1-1 0,-1 1 0,-1 0 0,1 0 1,0 0-1,-1 0 0,1 1 0,-1-1 0,0 1 1,0 0-1,0 0 0,0 0 0,0 1 0,0 0 1,-1-1-1,0 1-67,2 3 12,1-1 0,0 1 0,0 0 0,-1 0 0,1 0 0,0 0 0,1 1 0,-1-1 1,0 0-1,1 1 0,-1-1 0,1 1 0,0 0 0,0-1 0,0 1 0,0 0 0,0 0 0,1 0 0,-1-1 0,1 1 0,-1 0 1,1 0-1,0 0 0,1 0 0,-1 0 0,0 0 0,1 1-12,-1-1 10,1 53-42,2-1 0,2 1 0,3-1 0,4 3 32,0 15-294,21 168-4846,-21-130-952</inkml:trace>
  <inkml:trace contextRef="#ctx0" brushRef="#br3" timeOffset="-18651.34">4096 6649 17521,'-6'-13'3080,"-20"-43"-737,27 56-2254,0 0 0,-1 1 0,1-1 0,0 0 0,0 1 0,0-1 0,-1 0 0,1 0 0,0 0 0,0 0 0,0 0 0,0 0 0,-1 0 0,1 0 0,0 0 0,0-1 0,0 1 0,0 0 0,-1 0 0,1-1 0,0 1 0,0 0 0,-1-1 0,1 1 0,0-1 0,-1 1 0,1-1 0,0 1 0,-1-1 0,1 0 0,-1 1 0,1-1 0,-1 0 0,1 1 0,-1-1 0,0 0 0,1 0 0,-1 1 0,0-1 0,1 0 0,-1 0 0,0 1 0,0-1 0,0 0 0,0 0 0,0 0 0,0 0 0,0 1 0,0-1 0,0 0 0,0 0 0,0 0 0,0 0 0,-1 1 0,1-1 0,0 0 0,-1 0 0,1 1 0,-1-1 0,1 0-1,0 1 1,-1-1 0,0 0 0,1 1 0,-1-1 0,1 0 0,-1 1 0,0-1 0,0 1-89,13 1 5,47 1 660,-34 1-611,0-1 1,0-1-1,0-1 0,0-2 1,0 0-1,0-1 1,-1-2-1,1 0 0,-1-2 1,0 0-1,-1-2 0,0-1 1,19-11-55,-37 20-20,-1-1 0,0 0 0,0 0 0,-1 0 0,1 0 0,0-1 1,-1 0-1,1 0 0,-1 0 0,0 0 0,0 0 0,0 0 0,0-1 0,-1 1 1,0-1-1,1 0 0,-1 0 0,0 0 0,-1 0 0,1 0 0,-1 0 0,0-1 0,0 1 1,0 0-1,0-1 0,-1 1 0,0-1 0,0 1 0,0 0 0,0-1 0,-1 1 0,0-1 1,0 1-1,0 0 0,0 0 0,-1-1 0,0 1 0,1 0 0,-1 0 0,-2-2 20,-4-2 23,0 1 0,0-1 0,-1 1 0,1 1-1,-2 0 1,1 0 0,-1 1 0,0 0-1,0 0 1,0 1 0,-1 1 0,1 0-1,-1 0 1,0 1 0,-4-1-23,12 4 26,0 0 1,0 1-1,0-1 0,0 0 0,0 1 1,0 0-1,0-1 0,1 1 0,-1 0 0,1 1 1,0-1-1,-1 0 0,1 1 0,0-1 1,0 1-1,0 0 0,1-1 0,-1 1 1,1 0-1,-1 0 0,1 0 0,0 0 1,0 0-1,1 0 0,-1 1 0,1-1 1,-1 0-1,1 0 0,0 1 0,0-1 1,0 0-1,1 0 0,-1 0 0,1 1 1,0-1-1,-1 0 0,1 0 0,1 0 1,-1 0-27,-1 1-4,7 47 44,2-1 1,3 1-1,1-1 1,3-1 0,6 9-41,42 89-4255,-33-93-3406</inkml:trace>
  <inkml:trace contextRef="#ctx0" brushRef="#br3" timeOffset="-18231.766">5918 5774 18802,'-5'-36'709,"2"15"408,0 0-1,1-1 1,1 0 0,1 0 0,0 1-1,4-15-1116,-4 34 124,1-1-1,0 1 0,0-1 0,0 1 1,0 0-1,0-1 0,0 1 0,1 0 0,-1 0 1,1 0-1,-1 0 0,1 0 0,0 0 1,0 0-1,0 1 0,0-1 0,0 0 1,0 1-1,0 0 0,1 0 0,-1-1 0,0 1 1,1 0-1,-1 1 0,1-1 0,-1 0 1,1 1-1,-1 0 0,1-1 0,-1 1 0,3 0-123,83 13 503,-85-13-512,18 5-232,1-1 1,-1 0-1,1-2 0,0-1 1,0-1-1,0 0 1,0-2-1,0 0 0,-1-2 1,1 0-1,-1-2 1,0 0-1,0-1 0,11-7 241,-27 11-194,0 0-1,-1 0 1,1 0-1,-1-1 1,0 1-1,0-1 1,-1 0 0,1-1-1,-1 1 1,0 0-1,0-1 1,0 0-1,0 0 1,-1 0-1,0 0 1,0 0-1,0 0 1,-1-1-1,0 1 1,0-1-1,0 1 1,-1 0-1,0-1 1,0 0-1,0 1 1,0 0-1,-1-1 1,0 1-1,0-1 1,-2-3 194,1 1 78,0 1 1,0 0-1,-1 0 1,0 0 0,0 0-1,-1 1 1,0-1-1,0 1 1,-1 0-1,1 0 1,-1 0-1,-1 1 1,1-1-1,-3 0-78,7 5 92,0 0-1,0 0 0,0 0 1,-1 0-1,1 0 0,0 0 1,-1 0-1,1 0 0,-1 1 1,1-1-1,-1 1 0,1-1 1,-1 1-1,1-1 0,-1 1 1,1 0-1,-1 0 0,0 0 1,1 0-1,-1 0 0,1 0 1,-1 0-1,0 1 0,1-1 1,-1 1-1,1-1 1,-1 1-1,1-1 0,-1 1 1,1 0-1,0 0 0,-1-1 1,1 1-1,0 0 0,0 0 1,-1 0-1,1 1 0,0-1 1,0 0-1,0 0 0,0 1 1,1-1-1,-1 0 0,0 1 1,0-1-1,1 1 0,-1-1 1,1 1-1,-1-1 0,1 1 1,0 0-1,0-1 0,0 1 1,0 0-92,-7 36 233,3-1-1,1 2 1,2-1 0,1 0 0,2 2-233,0 19 48,2 118-663,5-61-4717,0-40-4507</inkml:trace>
  <inkml:trace contextRef="#ctx0" brushRef="#br0" timeOffset="-15874.991">28 10095 17328,'-24'154'3929,"21"-104"123,20-79-1212,55-150-1430,-10 8-919,23-60-112,21-63 96,24-63-43,25-59-191,23-54-1,727-1811 101,312-638 266,-1165 2797-605,178-416-2,-15 52 0,-20 53 0,-21 60 0,-26 61 0,-28 61 0,-72 151-77,97-237-1197,-206 490-7673,24-49 2685</inkml:trace>
  <inkml:trace contextRef="#ctx0" brushRef="#br0" timeOffset="-13283.562">210 11812 16720,'0'0'2573,"0"0"-1569,0 0-668,0 0-21,20-21 85,176-175 139,564-475-224,-466 407-320,37-37 21,2736-2457 1634,-519 511-743,-455 442 129,-1791 1543-1079,-54 39 59,-52 40 91,49-75-315,-229 239 21,-10 13-31,0 0-1,0 0 1,0-1-1,-1 0 1,0 0-1,-1 0 1,0-1 0,0 1-1,0-1 1,-1 0-1,0 0 1,1-5 218,-19 2-3321,-20 17-2327</inkml:trace>
  <inkml:trace contextRef="#ctx0" brushRef="#br0" timeOffset="-5488.567">4936 9163 22870,'-2'-15'822,"-2"-7"-409,-4-53 2980,23 97-921,290 465-3561,-230-376-3512,-28-38-3504,-27-41 1507</inkml:trace>
  <inkml:trace contextRef="#ctx0" brushRef="#br0" timeOffset="-4987.095">5105 9744 15727,'0'0'2151,"-15"-4"-651,-48-11 155,63 15-1573,-1 0-1,0 1 1,0-1-1,0 0 1,0 0 0,0 0-1,1 0 1,-1 0-1,0 0 1,0 0-1,0 0 1,0 0-1,0 0 1,1 0-1,-1-1 1,0 1 0,0 0-1,0 0 1,1-1-1,-1 1 1,0-1-1,0 1 1,1-1-1,-1 1 1,0-1-1,1 1 1,-1-1 0,1 0-1,-1 1 1,1-1-1,-1 0 1,1 1-1,-1-1 1,1 0-1,-1 0 1,1 0 0,0 1-1,0-1 1,-1 0-1,1 0 1,0 0-1,0 0 1,0 1-1,0-1 1,0 0-1,0 0 1,0 0 0,0 0-1,0 0-81,33-20 900,-23 15-1013,46-29 203,-2-2-1,-1-2 1,-2-2-1,20-23-89,-63 56 85,0 0-1,-1 0 1,1 0 0,-2-1-1,1 0 1,-1 0 0,-1-1-1,1 1 1,-2-1 0,1-1-1,-1 1 1,-1-1 0,0 1-1,-1-1 1,0 0 0,0 0-1,-1 0 1,0 0-1,-1 0 1,-1 0 0,0 0-1,0 0 1,-1 0 0,0 0-1,-1 0 1,0 1 0,-1-1-1,-3-6-84,3 9 198,0 0 0,-1 0 1,0 0-1,-1 1 0,1 0 0,-1 0 0,-1 0 0,1 1 0,-1-1 0,-6-2-198,25 43 443,51 58-1105,4-4 0,3-2 0,53 47 662,-115-125-157,-4-3-151,0 0-1,0 0 1,0-1-1,1 1 1,-1-1-1,1-1 1,0 1-1,0 0 1,1-1-1,-1 0 1,1-1-1,-1 1 1,1-1-1,0 0 1,0 0-1,3 0 309,-7-4-58,1 1-1,0-1 0,-1 0 0,1 0 1,-1 0-1,0 0 0,1 0 1,-1 0-1,0 0 0,0-1 0,-1 1 1,1-1-1,0 0 0,-1 0 0,0 1 1,0-1-1,1 0 0,-2 0 1,1 0-1,0 0 0,0 0 0,-1 0 1,0 0-1,0 0 0,0 0 1,0-1-1,0 1 0,0 0 59,0-1 0,2-44 455,-3 0 0,-1 0 0,-3 0 0,-2 0 0,-1 1 0,-12-32-455,18 70 222,-15-58 1823,21 134 709,0-49-2657,0 1 1,1-1-1,1 0 0,0-1 0,2 1 0,0-1 0,1 0 0,0-1 0,1 0 0,1-1 0,5 5-97,-13-17-117,1 0-1,-1 1 1,1-2 0,0 1-1,0 0 1,0-1 0,0 0-1,0 0 1,0 0-1,0 0 1,1-1 0,-1 0-1,1 0 1,0 0 0,-1 0-1,1-1 1,-1 1 0,1-1-1,0 0 1,-1-1 0,1 1-1,0-1 1,-1 0 0,1 0-1,-1-1 1,2 0 117,1-1-748,0 0-1,-1 0 1,0-1 0,1 0 0,-1 0 0,0-1-1,-1 0 1,1 0 0,-1 0 0,0-1 0,-1 1 0,1-1-1,-1 0 1,0-1 0,0 1 0,0-2 748,6-18-6177</inkml:trace>
  <inkml:trace contextRef="#ctx0" brushRef="#br0" timeOffset="-4813.325">5764 8765 9225,'0'0'2466,"0"0"-1217,0 0 64,0 0-416,0 0-544,0 0-129,0 0-192,0 0-32,-35 24-769,58-24-1153,5 0-1345,-2 0-2434</inkml:trace>
  <inkml:trace contextRef="#ctx0" brushRef="#br0" timeOffset="-4481.489">6278 8662 15503,'0'0'3902,"-7"-14"-539,-24-44-331,30 56-2845,-1 0 0,1-1 0,-1 1 0,1 1 0,-1-1 0,0 0 0,0 0 0,1 1 0,-1-1 0,0 1 0,-1-1 0,1 1 0,0 0 0,0 0 0,-1 0 0,1 0 0,0 0 0,-1 1 0,1-1 0,-1 1 0,1-1 0,-3 1-187,1 0 101,0 0 0,-1 1 1,1 0-1,-1 0 0,1 0 0,0 0 0,0 1 1,0-1-1,0 1 0,0 0 0,0 1 1,0-1-1,0 1 0,1-1 0,-3 3-101,-2 5 29,0-1 0,0 1 0,1 1 0,1-1-1,0 1 1,0 0 0,1 0 0,1 1 0,0 0 0,0-1-1,1 1 1,1 1 0,0-1 0,1 0 0,0 0 0,0 2-29,1-7-43,-1 0 1,2-1 0,-1 1 0,0 0 0,1-1 0,1 1 0,-1 0 0,1-1 0,0 1 0,0-1 0,1 0 0,0 0 0,0 0 0,0 0 0,1 0 0,0-1 0,0 0 0,0 1 0,1-2 0,-1 1 0,1 0 0,1-1 0,-1 0 0,1 0 0,-1 0-1,1-1 1,0 0 0,0 0 0,6 1 42,-9-2-73,0 0 0,1-1 0,-1 0-1,0 1 1,1-1 0,-1 0 0,0-1-1,1 1 1,-1-1 0,1 1 0,-1-1-1,1 0 1,-1-1 0,1 1 0,-1 0-1,1-1 1,-1 0 0,1 0 0,-1 0-1,0 0 1,1-1 0,-1 1 0,0-1-1,0 0 1,0 1 0,0-2 0,-1 1-1,1 0 1,0 0 0,-1-1 0,1 0-1,-1 1 1,0-1 0,0 0 0,0 0-1,-1 0 1,1 0 0,0 0 0,-1-1-1,0 1 1,0 0 0,0-1 0,0-2 73,-17-110 1927,70 195-80,-9 14-1821,-24-46-660,2-1 0,1-1 0,3-1 0,2-1 0,32 37 634,3-20-7682,-56-57 3945,-4-3-2429</inkml:trace>
  <inkml:trace contextRef="#ctx0" brushRef="#br0" timeOffset="-4108.174">6375 8293 16976,'0'0'2867,"0"0"-604,0 0 70,0 0-651,0 0-604,0 0-117,16 14-182,-1-2-648,-2-1-75,0 0 0,-1 0 0,0 1 0,-1 0 0,0 1 0,-1 1 1,5 8-57,109 202-508,-81-152-3784,-43-73 4239,0 1 0,0 0 1,0-1-1,-1 1 0,1-1 0,0 1 0,0 0 0,0-1 0,0 1 0,0 0 0,0-1 0,0 1 0,0-1 0,0 1 1,0 0-1,0-1 0,0 1 0,1 0 0,-1-1 0,0 1 0,0 0 0,0-1 0,0 1 0,1 0 0,-1-1 0,0 1 1,0 0-1,1-1 0,-1 1 0,0 0 0,0 0 0,1-1 0,-1 1 0,0 0 0,1 0 0,-1 0 0,0-1 0,1 1 1,-1 0-1,0 0 0,1 0 0,-1 0 0,1 0 0,-1 0 0,0 0 0,1 0 0,-1 0 0,0 0 0,1 0 0,-1 0 1,1 0-1,-1 0 0,0 0 0,1 0 0,-1 0 0,0 0 0,1 1 0,-1-1 0,0 0 0,1 0 0,-1 0 0,0 1 0,1-1 1,-1 0-1,0 1 53,-3-37 215,-17-225 6805,20 258-6972,-1 0 1,1 0-1,0 0 1,1 1 0,-1-1-1,0 0 1,1 0-1,-1 0 1,1 1-1,0-1 1,0 0-1,0 1 1,1-1-1,-1 1 1,0-1-1,1 1 1,0 0-1,-1-1 1,1 1-1,0 0 1,0 0-1,0 0 1,0 1-1,1-1 1,-1 0-1,1 1 1,-1-1-1,1 1 1,-1 0 0,1 0-1,-1 0 1,1 0-1,0 1 1,0-1-1,-1 1 1,1-1-1,0 1 1,0 0-1,0 0 1,0 0-1,-1 0 1,1 1-1,0-1 1,0 1-1,1 0-48,11 5 21,0 1-1,0 0 1,-1 1 0,-1 0-1,1 1 1,-1 1-1,-1 0 1,0 1-1,7 7-20,2 0-3,42 24-1027,-61-41 980,0 0 1,-1 0-1,1-1 1,0 1-1,0-1 1,0 1-1,-1-1 1,1 0 0,0 0-1,0 0 1,0 0-1,0 0 1,0 0-1,-1 0 1,1-1-1,0 1 1,0-1-1,0 1 1,-1-1 0,1 0-1,0 0 1,-1 0-1,1 0 1,0 0-1,-1 0 1,1 0-1,-1 0 1,0 0-1,1-1 1,-1 1 0,0-1-1,0 1 1,0-1-1,0 1 1,0-1-1,0 0 1,0 1-1,0-2 50,3-8-127,-1 0 0,0 0 0,0-1-1,-1 1 1,-1-1 0,0 0-1,0 1 1,-1-1 0,-1 0 0,0 1-1,-1-1 1,0 1 0,-2-7 127,-32-89-6108,21 79 946</inkml:trace>
  <inkml:trace contextRef="#ctx0" brushRef="#br0" timeOffset="-3612.211">7673 7229 17873,'0'0'1633,"0"0"-186,0 0 208,0 0-53,0 0-423,-1 15-159,-1-4-801,1-6-162,0 0 1,1 0-1,-1-1 1,1 1-1,0 0 1,0 0-1,1 0 1,-1 0 0,1-1-1,0 1 1,0 0-1,1-1 1,0 1-1,-1-1 1,1 1-1,1-1 1,-1 0-1,3 3-56,13 18 24,1-1 0,2-1 1,0 0-1,2-2 0,0 0 1,1-2-1,1-1 0,12 6-25,-29-20-154,-1-1-1,1 0 0,0 0 0,0-1 0,0 0 0,0-1 1,0 0-1,0 0 0,0 0 0,0-1 0,5-1 155,-11 0 11,1-1-1,-1 0 1,1 0-1,-1 0 0,0 0 1,1 0-1,-1 0 1,0 0-1,0-1 0,-1 1 1,1-1-1,0 1 1,-1-1-1,0 0 0,0 0 1,1 0-1,-2 1 1,1-1-1,0 0 0,-1 0 1,1 0-1,-1 0 1,0-1-1,0 1 0,0 0 1,0 0-1,0 0 1,-1 0-1,0 0 0,1 0 1,-1 0-1,0 1 0,0-1 1,-1 0-1,1 0 1,-1 1-1,1-1 0,-2-1-10,-15-31 376,-1 2-1,-2 0 0,-1 1 0,-1 2 1,-2 0-1,-1 1 0,-14-11-375,31 33 22,1-1 1,-1 1-1,0 1 1,0 0-1,0 0 0,-1 1 1,0 0-1,0 1 1,-10-3-23,17 6-28,0 0 0,1 0-1,-1 1 1,0-1 0,0 1 0,0 0 0,0 0 0,0 0 0,0 0 0,0 0 0,0 1 0,1-1 0,-1 1 0,0 0 0,0 0 0,0 0 0,1 0-1,-1 0 1,1 1 0,-1-1 0,1 1 0,-1-1 0,1 1 0,0 0 0,0 0 0,0 0 0,0 1 0,0-1 0,0 0 0,1 1 0,-1-1 0,1 1-1,-1-1 1,1 1 0,0 0 0,0-1 0,0 1 0,0 1 28,0 1-453,-1 1-1,1-1 1,0 1-1,0-1 1,1 1-1,-1-1 1,1 1-1,1-1 1,-1 1-1,1 0 1,0-1 0,0 0-1,0 1 1,1-1-1,0 0 1,0 1-1,0-1 1,2 2 453,17 20-6577</inkml:trace>
  <inkml:trace contextRef="#ctx0" brushRef="#br0" timeOffset="-3220.248">8185 7059 19058,'-14'-149'9476,"79"234"-8131,131 137-4361,-196-221 2976,0-1 1,1 1-1,-1 0 1,0-1-1,0 1 1,1 0-1,-1-1 1,1 1-1,-1-1 1,0 1-1,1-1 1,-1 1 0,1-1-1,-1 1 1,1-1-1,-1 1 1,1-1-1,0 0 1,-1 1-1,1-1 1,0 0-1,-1 0 1,1 1-1,-1-1 1,1 0-1,0 0 1,-1 0-1,1 0 1,0 0-1,0 0 1,-1 0-1,1 0 1,0 0 0,-1 0-1,1 0 1,0 0-1,-1 0 1,1-1-1,0 1 1,-1 0-1,1 0 1,-1-1-1,1 1 1,0-1-1,-1 1 1,1 0-1,-1-1 1,1 1-1,-1-1 1,1 1-1,-1-1 1,0 1-1,1-1 1,-1 0-1,1 1 1,-1-1 0,0 1-1,0-1 1,1 0-1,-1 1 1,0-1-1,0 0 40,5-49 586,-5 44-486,19-161 4086,-17 160-4093,1 0 0,-1 0 0,1 0 0,0 0 0,1 0 0,-1 0 0,1 1 0,1 0 0,-1 0 0,1 0 0,0 0 0,0 1 0,1 0 0,0 0 0,0 0 0,0 1 0,0 0 0,1 0 0,0 1 0,-1-1 0,2 1-93,112-23 139,-108 25-137,1 0 1,0 0-1,-1-1 0,0-1 0,0 0 0,0 0 0,0-1 1,0-1-1,-1 0 0,1-1 0,-1 0 0,-1-1 1,1 0-1,-1 0 0,0-1 0,-1-1 0,4-3-2,-11 8-7,1 0 0,-1 0 0,0 0 0,0 0 0,0 0 0,0-1 0,-1 1 0,0 0 0,0-1 0,0 1 0,-1-1 0,1 1 0,-1-1 0,0 1 0,0-1 0,-1 1 0,1-1 0,-1 1 0,0-1 0,0 1 0,-1-1 0,1 1 0,-1 0 0,0 0 0,0 0 0,0 0 0,-1 0 0,1 0-1,-1 1 1,0-1 0,0 1 0,0 0 0,-1 0 0,1 0 0,-1 0 0,1 0 0,-1 1 0,0 0 0,0-1 0,0 2 0,0-1 0,-1 0 0,1 1 0,0 0 0,-1 0 0,0 0 7,1 0-211,-1 0-1,0 0 1,1 1-1,-1-1 1,1 1 0,-1 0-1,0 0 1,1 1-1,-1 0 1,1 0 0,-1 0-1,1 0 1,-1 0-1,1 1 1,0 0 0,-1 0-1,1 0 1,0 0-1,0 2 212,-35 30-5813,1 8-4624</inkml:trace>
  <inkml:trace contextRef="#ctx0" brushRef="#br0" timeOffset="-2619.238">7164 9774 16528,'0'0'4302,"-5"-15"-1766,-25-66 1804,217 374-2087,-18-53-6017,-208-343 4805,27 74-734,1-1 0,1 0-1,1 0 1,2-1-1,2 0 1,0 0-1,1-10-306,4 37 11,0-1 0,0 0-1,0 0 1,0 0-1,1 0 1,-1 0-1,1 0 1,1 0-1,-1 0 1,1 0 0,-1 1-1,1-1 1,1 1-1,-1-1 1,1 1-1,0 0 1,-1 0-1,2 0 1,-1 0 0,0 1-1,1-1 1,0 1-1,0 0 1,0 0-1,0 0 1,0 1-1,1-1 1,-1 1 0,1 0-1,-1 0 1,1 1-1,0-1 1,0 1-1,0 0 1,0 0-1,0 1 1,0-1 0,0 1-1,0 1 1,0-1-1,0 0 1,-1 1-1,1 0 1,3 1-11,4 4-76,0 0 0,0 1 1,-1 0-1,1 1 0,-2 0 0,1 0 1,-1 2-1,-1-1 0,0 1 0,0 0 1,-1 1-1,0 0 0,0 0 0,-2 1 1,1 0-1,-2 0 0,1 1 0,-2-1 1,0 1-1,0 0 0,1 12 76,-2-10-364,0 1-1,-1 0 1,0 0-1,-2 0 1,0 0 0,0 0-1,-2 0 1,0 0-1,-2 7 365,3-17-131,-1-1-1,1 1 1,-1-1-1,0 1 0,0-1 1,-1 0-1,0 0 0,0 0 1,0 0-1,0-1 1,-1 1-1,1-1 0,-1 0 1,0 0-1,-1 0 1,1-1-1,-1 1 0,1-1 1,-1 0-1,0 0 1,0-1-1,-1 1 0,1-1 1,0-1-1,-1 1 1,1-1-1,-6 1 132,5-1-108,-1 0 1,1-1-1,-1 0 1,0 0 0,1 0-1,-1-1 1,0 0-1,1 0 1,0-1-1,-1 0 1,1 0-1,0-1 1,0 1-1,0-1 1,0-1-1,0 1 1,1-1-1,-1 0 1,1 0-1,0-1 1,1 1-1,-1-1 1,1 0-1,0 0 1,0-1-1,0 1 1,1-1 0,-1 0-1,2 0 1,-3-4 107,-8-27-4116,4 2-3273</inkml:trace>
  <inkml:trace contextRef="#ctx0" brushRef="#br0" timeOffset="-2342.123">7902 9551 20948,'-2'-13'3016,"-11"-59"598,32 93-918,98 153-2566,-71-96-5555,-9-14-7116,-31-54 1224</inkml:trace>
  <inkml:trace contextRef="#ctx0" brushRef="#br0" timeOffset="-1662.258">8500 9036 24727,'1'-30'1387,"-11"-57"3040,9 84-4382,0 0 1,0 1-1,-1 0 1,1-1-1,-1 1 0,0 0 1,0 0-1,0 0 1,0 0-1,0 0 0,0 0 1,0 1-1,-1-1 1,1 1-1,-1-1 1,1 1-1,-1 0 0,1 0 1,-1 0-1,0 1 1,1-1-1,-1 0 0,0 1 1,0 0-1,1 0 1,-1 0-1,0 0 0,0 0 1,0 0-1,1 1 1,-1-1-1,0 1 1,1 0-1,-1 0 0,0 0-45,-86 51 637,80-41-760,1 1 0,1 0 1,0 0-1,0 1 0,1 0 0,1 0 1,0 0-1,1 1 0,1-1 0,0 1 0,0 0 1,2 0-1,-1 0 0,2 0 0,0 0 0,1 0 1,0 0-1,1 0 0,1 0 0,0 0 1,0 0-1,2-1 0,0 0 0,0 0 0,1 0 1,1 0-1,0-1 0,1 0 0,0-1 0,1 0 1,0 0-1,0-1 0,1 0 0,1 0 1,0-1-1,0-1 0,5 3 123,-12-8-154,-1 0 0,1 0 0,0-1 0,0 1 0,1-1 0,-1 0 0,0 0 0,1-1 0,-1 1 0,1-1-1,-1 0 1,1 0 0,0 0 0,0-1 0,-1 0 0,1 0 0,0 0 0,-1 0 0,1-1 0,0 0 0,0 0 0,-1 0 0,1-1 0,-1 1 0,0-1 0,1 0 0,-1 0 0,0-1 0,0 1 0,0-1-1,0 0 1,-1 0 0,1 0 0,-1 0 0,1-1 0,-1 0 0,-1 1 0,1-1 0,0 0 0,-1 0 0,0-1 0,2-3 154,0-12 554,-1-1 0,0 0 0,-2 0-1,0 0 1,-2-1 0,-2-19-554,2 32 254,-29-213 4422,8 140-3219,15 81-1155,8 21-273,6 0-96,1 0 0,1-1 0,1 0-1,1 0 1,0-1 0,1-1 0,1 1-1,0-2 1,2 0 0,2 2 67,-14-14-107,-1 0 0,1 0 0,0 0 0,0 0 0,0 0 0,1-1-1,-1 0 1,1 1 0,0-1 0,0-1 0,0 1 0,0 0 0,0-1 0,0 0 0,1 0 0,-1 0 0,1-1 0,0 1 0,-1-1 0,1 0 0,0-1 0,0 1 0,0-1 0,-1 0 0,1 0 0,0 0 0,0-1 0,0 0 0,-1 0 0,1 0-1,0 0 1,-1-1 0,1 0 0,-1 0 0,1 0 0,-1 0 0,0-1 0,0 1 0,3-3 107,0-6 194,1 0-1,-1 0 0,-1 0 1,0-1-1,-1 0 0,0 0 1,-1 0-1,0-1 0,-1 1 1,-1-1-1,0 0 0,0 0 1,-1 0-1,-1-11-193,-21-186 2714,18 188-2695,-40-161 360,47 208-379,10 4-26,2 0-1,1-2 1,1 0-1,2-1 1,0-1-1,2 0 1,11 9 26,25 30-167,105 103-3148,-161-167 3314,-1 0 1,0 0 0,0 1 0,0-1-1,0 1 1,0-1 0,0 1 0,0-1-1,0 1 1,0 0 0,0 0-1,-1-1 1,1 1 0,0 0 0,0 0-1,-1 0 1,1 0 0,0 0 0,-1 0-1,1 0 1,-1 0 0,1 0 0,-1 0-1,0 0 1,1 0 0,-1 0 0,0 0-1,0 0 1,0 0 0,0 1 0,0-1-1,0 0 1,0 0 0,0 0 0,0 0-1,0 0 1,-1 0 0,1 0 0,0 1-1,-1-1 1,1 0 0,-1 0 0,1 0-1,-1 0 1,0-1 0,1 1 0,-1 0-1,0 0 1,0 0 0,1 0 0,-1-1-1,0 1 1,0 0 0,0-1 0,0 1-1,0-1 1,0 1 0,0-1 0,0 1-1,0-1 1,0 0 0,-1 1 0,1-1 0,-17 3-76,0 0 1,0-1 0,0-1-1,0-1 1,0 0 0,0-2 0,0 0-1,0 0 1,0-2 0,-4-2 75,-54-3-4865,27 8-2794,22 1-2799</inkml:trace>
  <inkml:trace contextRef="#ctx0" brushRef="#br0" timeOffset="-1398.236">7501 9079 21012,'0'0'512,"0"0"-416,0 0-96,0 0-1089,0 0-3107,0 0-5445</inkml:trace>
  <inkml:trace contextRef="#ctx0" brushRef="#br0" timeOffset="-1148.884">7329 10796 31230,'0'0'992,"0"0"-863,98-46 63,-24-14 32,23-14-224,12-16 0,21-12 0,10-8 0,6-3 0,3-3-705,-7 4-672,-5 3-2306,-13 11-3460,-27 17-7239</inkml:trace>
  <inkml:trace contextRef="#ctx0" brushRef="#br0" timeOffset="-977.343">7959 10670 28923,'-41'123'1725,"34"-104"-1401,2-1 43,15-18 287,125-104-238,264-252-355,315-262-1616,-625 551 611,56-46-1733,-60 32-5532,-71 65 367</inkml:trace>
  <inkml:trace contextRef="#ctx0" brushRef="#br4" timeOffset="25785.632">8863 12556 8712,'-28'-156'8635,"5"44"-6043,-9-44-747,12 51 2560,-5 0 0,-18-44-4405,110 360 1431,302 692-1244,210 489-822,72 201 624,-389-921-1003,-112-217-3380,-137-407 3179,19 56-2158,-4-37-3522,-13-44-2175</inkml:trace>
  <inkml:trace contextRef="#ctx0" brushRef="#br4" timeOffset="26160.622">9071 17298 15150,'-9'14'3572,"-35"59"-1015,53-81-1890,91-74-293,805-638-2072,-602 486 994,39-27-129,969-700 1661,1826-1187 7446,-2741 1884-8061,-40 28 236,-47 32-113,-54 33-171,-58 33-117,26-40-362,-195 144-448,-28 34 707,1 0 0,-1-1 0,0 1 1,0-1-1,1 1 0,-1-1 0,0 1 0,0-1 1,0 1-1,1-1 0,-1 1 0,0-1 0,0 0 1,0 1-1,0-1 0,0 1 0,0-1 1,0 1-1,0-1 0,0 1 0,-1-1 0,1 1 1,0-1-1,0 0 0,0 1 0,0-1 0,-1 1 1,1-1-1,0 1 0,-1 0 0,1-1 1,0 1-1,-1-1 0,1 1 0,-1 0 0,1-1 1,0 1-1,-1 0 0,1-1 0,-1 1 0,1 0 1,-1 0-1,1-1 0,-1 1 0,1 0 1,-1 0-1,1 0 0,-1 0 0,0 0 0,1 0 1,-1 0-1,1 0 0,-1 0 0,1 0 0,-1 0 1,1 0-1,-1 0 0,0 0 0,1 0 1,-1 0-1,1 1 0,-1-1 55,-60 12-4773,-23 18-3079</inkml:trace>
  <inkml:trace contextRef="#ctx0" brushRef="#br4" timeOffset="26673.865">11176 11383 15150,'-7'-15'5873,"-21"-50"-2670,27 64-3090,-1-1 0,1 0 1,0 0-1,1 0 0,-1 0 0,0 0 1,0 0-1,1 0 0,-1 0 1,1-1-1,0 1 0,0 0 1,0 0-1,0 0 0,0 0 1,0-1-1,0 1 0,1 0 1,-1 0-1,1 0 0,-1 0 1,1 0-1,0 0 0,0 0 0,0 0 1,0 0-1,0 0 0,1 0 1,-1 1-1,0-1 0,1 1 1,0-1-1,-1 1 0,1-1 1,0 1-1,-1 0 0,1 0 1,0 0-1,0 0 0,0 0 1,0 0-1,1 0-113,83-4 1335,-85 5-1333,37 7 52,0 1 1,-1 2-1,0 2 0,0 1 0,-2 2 1,32 18-55,-30-16 5,146 70-816,-182-87 804,-1 1 0,0-1 0,1 0 0,-1 1 0,1-1 0,-1 0 0,1 1 0,-1-1 0,0 0 0,1 1 0,-1-1 0,1 0 0,0 0 1,-1 1-1,1-1 0,-1 0 0,1 0 0,-1 0 0,1 0 0,-1 0 0,1 0 0,0 0 0,-1 0 0,1 0 0,-1 0 0,1 0 0,-1 0 0,1 0 1,-1-1-1,1 1 0,-1 0 0,1 0 0,-1 0 0,1-1 0,-1 1 0,1 0 0,-1-1 0,1 1 0,-1-1 0,0 1 0,1 0 0,-1-1 0,1 1 1,-1-1-1,0 1 0,0-1 0,1 1 0,-1-1 0,0 1 0,0-1 0,0 1 0,1-1 0,-1 1 0,0-1 0,0 1 0,0-1 0,0 0 0,0 1 1,0-1-1,0 1 0,0-1 0,0 1 0,0-1 0,-1 0 0,1 1 0,0-1 7,-23-32 57,9 19 45,-1 1-1,0 1 0,-1 0 1,-1 0-1,1 2 1,-2 0-1,0 1 1,0 1-1,0 1 0,-15-4-101,29 10 26,0 0 0,1 0-1,-1 0 1,0 1-1,0-1 1,1 1-1,-1 0 1,0 1-1,0-1 1,1 0-1,-1 1 1,0 0-1,1 0 1,-1 0-1,1 0 1,-1 1-1,1 0 1,-1-1-1,1 1 1,0 0-1,0 0 1,0 1 0,0-1-1,0 1 1,1-1-1,-1 1 1,1 0-1,-1 0 1,1 0-1,0 0 1,0 1-1,0 1-25,-4 9-21,0 0 0,1 0 0,1 1 0,0 0 0,1 0 0,1 0 0,0 0 0,1 0-1,1 6 22,16 81-5458,-2-70-777,5-5-4602</inkml:trace>
  <inkml:trace contextRef="#ctx0" brushRef="#br4" timeOffset="27038.722">12211 9956 16976,'-26'-66'5691,"17"50"-4479,14 16 1606,56 43-1748,1-3-1,2-3 1,53 22-1070,-93-47-22,-1-1 1,1-1 0,1-1-1,0-2 1,0 0 0,1-2-1,-1 0 1,18-1 21,-41-3-10,0-1 1,-1 0 0,1 0-1,-1 0 1,1 0 0,-1 0-1,1-1 1,0 1 0,-1 0-1,1-1 1,-1 1 0,1-1-1,-1 1 1,1-1 0,-1 0-1,0 0 1,1 1 0,-1-1-1,0 0 1,0 0 0,1 0-1,-1-1 1,0 1 0,0 0-1,0 0 1,0-1 0,-1 1-1,1 0 1,0-1-1,0 1 1,-1-1 0,1 1-1,-1-1 1,1 1 0,-1-1-1,0 1 1,0-1 0,0 1-1,0-1 1,0 0 0,0 1-1,0-1 1,0 1 0,0-1-1,-1 1 1,1-1 0,-1 0 9,-32-70 12,22 56 19,0 1 0,-1 0 0,0 1 0,-1 0 0,-1 1 1,0 1-1,-1 0 0,0 1 0,-1 1 0,0 0 0,0 1 0,-11-4-31,24 13 16,1 0 0,-1 0-1,1 1 1,-1-1 0,1 1-1,-1-1 1,1 1 0,0 0-1,-1 0 1,1 0-1,0 0 1,0 1 0,0-1-1,0 1 1,0-1 0,0 1-1,0-1 1,0 1 0,1 0-1,-1 0 1,0 0 0,1 0-1,0 0 1,0 1 0,-1-1-1,1 0 1,1 0-1,-1 1 1,0-1 0,0 1-1,1-1 1,0 1 0,-1-1-1,1 1 1,0-1 0,0 1-1,0-1 1,0 0 0,1 1-1,-1-1 1,1 1-1,0-1 1,0 1-16,-2 7 21,-1 363-1098,18-125-7098,-15-239 7615,4 74-7575</inkml:trace>
  <inkml:trace contextRef="#ctx0" brushRef="#br4" timeOffset="27463.777">12529 12529 13549,'-7'-12'4922,"-19"-39"-2066,25 50-2764,0 0-1,1-1 1,-1 1 0,1 0 0,-1 0 0,1 0 0,0-1-1,0 1 1,-1 0 0,1-1 0,0 1 0,0 0-1,0 0 1,0-1 0,0 1 0,0 0 0,1-1-1,-1 1 1,0 0 0,1 0 0,-1-1 0,1 1 0,-1 0-1,1 0 1,0 0 0,-1 0 0,1 0 0,0 0-1,0 0 1,0 0 0,0 0 0,0 0 0,0 0 0,0 0-1,0 1 1,0-1 0,0 0 0,0 1 0,0-1-1,0 1 1,1-1 0,-1 1 0,0 0 0,0-1-1,1 1 1,-1 0 0,0 0 0,1 0 0,-1 0 0,0 0-1,0 0 1,1 0 0,-1 1 0,0-1 0,0 0-1,1 1 1,-1-1 0,0 1 0,0-1 0,0 1-1,1 0 1,-1-1 0,0 1 0,0 0-92,10 0 279,236-5-242,-243 5-35,1-1 0,-1 0-1,0 0 1,0-1 0,0 1-1,0-1 1,0 0 0,0 0-1,0 0 1,0 0-1,0-1 1,-1 0 0,1 0-1,0 0 1,-1 0 0,1 0-1,-1-1 1,0 1 0,0-1-1,0 0 1,0 0 0,0 0-1,-1-1 1,0 1-1,1 0 1,-1-1 0,0 0-1,-1 1 1,1-1 0,-1 0-1,1 0 1,-1 0 0,0 0-1,-1 0 1,1 0-1,-1 0 1,1 0 0,-1-1-1,-1-1-1,-3-6 37,0-1 0,-1 1-1,-1 0 1,0 0 0,-1 1-1,0-1 1,0 2 0,-1-1-1,-1 1 1,0 0 0,0 1-1,-1 0 1,0 0 0,0 1-1,-6-3-36,16 11 33,-1-1-1,1 0 0,-1 0 0,0 0 0,0 1 1,1-1-1,-1 0 0,0 1 0,0-1 0,0 1 1,1-1-1,-1 1 0,0-1 0,0 1 1,0 0-1,0 0 0,0-1 0,0 1 0,0 0 1,0 0-1,0 0 0,0 0 0,0 0 0,0 0 1,0 0-1,0 0 0,0 0 0,0 1 1,0-1-1,0 0 0,0 1 0,0-1 0,0 0 1,0 1-1,0-1 0,1 1 0,-1 0 0,0-1 1,0 1-1,1 0 0,-1-1 0,0 1 1,1 0-1,-1 0 0,0-1 0,1 1 0,-1 0 1,1 0-1,0 0 0,-1 0 0,1 0 1,0 0-1,-1 0 0,1 0 0,0 0 0,0 0 1,0 0-33,2 64 544,6-28-728,0-1 0,3 1 0,1-1 0,1-1-1,2-1 1,2 0 0,1 0 0,21 29 184,26 8-8205,-39-49-427</inkml:trace>
  <inkml:trace contextRef="#ctx0" brushRef="#br4" timeOffset="27920.624">13873 10504 9929,'14'-126'11937,"17"106"-6474,29 47-3696,-48-19-1411,13 9-324,0-1 0,2 0 0,0-2 0,0-1 0,2-2 0,-1 0 0,1-2 0,1-1 0,-1-2 0,1 0 0,0-3 0,1 0 0,-1-2-32,-27 0-10,0-1-1,0-1 0,0 1 1,0 0-1,0-1 0,-1 0 1,1 1-1,0-1 0,0 0 0,-1 0 1,1-1-1,-1 1 0,1 0 1,-1-1-1,0 0 0,1 1 1,-1-1-1,0 0 0,0 0 1,0 0-1,0-1 0,-1 1 1,1 0-1,0-1 0,-1 1 1,0-1-1,1 1 0,-1-1 1,0 0-1,-1 0 0,1 1 1,0-1-1,-1 0 0,0 0 1,1 0-1,-1 0 0,0 1 1,0-1-1,-1 0 0,1 0 0,-1 0 1,1 0-1,-1 1 0,0-1 1,0 0-1,0 1 0,0-1 1,-1 0-1,1 1 0,-1 0 1,1-1-1,-1 1 11,-11-17 13,-1 2-1,0 0 0,-1 0 1,0 1-1,-2 1 1,-17-13-13,33 27 34,0-1 0,0 1 0,0 0 0,-1 0 0,1-1 0,0 1 0,-1 0 0,1 0 0,-1 0 0,1 0 0,-1 1 0,1-1 0,-1 0 0,1 1 0,-1-1 0,0 1 0,0-1 0,1 1 0,-1 0 0,0 0 0,1 0 0,-1 0 0,0 0 0,0 0 0,1 0 0,-1 0 0,0 1 0,0-1 0,1 1 0,-1-1 0,1 1 0,-1 0 0,0 0 0,1-1 0,-1 2-34,0 25 180,2 0 1,0 0-1,2 0 0,1 0 0,4 17-180,-5-31 28,12 75-208,8 64-538,-13-52-6797,-9-70-365</inkml:trace>
  <inkml:trace contextRef="#ctx0" brushRef="#br4" timeOffset="28343.256">14536 8768 7751,'-1'-16'6305,"-3"-55"-3038,15 1 4767,-9 68-7904,0 0 0,-1 0 0,1 0-1,0 1 1,0-1 0,0 1 0,0-1 0,1 1 0,-1 0-1,0 0 1,1 0 0,-1 0 0,0 0 0,1 1 0,-1-1-1,1 1 1,-1-1 0,1 1 0,-1 0 0,1 0 0,-1 0-1,3 1-129,8 1 136,1 0 0,0 1-1,-1 1 1,0 1 0,0 0-1,0 0 1,-1 1 0,1 1-1,-1 0 1,1 2-136,10 4 133,-3 0-140,1-1 0,0-1 0,0-1 1,1 0-1,1-2 0,-1-1 0,1 0 0,0-2 1,1-1-1,-1-1 0,24 1 7,-43-4-38,0-1 0,0 1 0,0-1 0,-1 0 0,1 0 0,0 0 1,0 0-1,-1-1 0,1 1 0,-1-1 0,1 0 0,-1 0 0,0 0 0,0-1 0,0 1 0,0-1 0,0 0 0,-1 1 0,1-1 1,-1-1-1,1 1 0,-1 0 0,0 0 0,-1-1 0,1 1 0,0-1 0,-1 0 0,0 1 0,0-1 0,0 0 0,0 0 0,-1 0 1,1 1-1,-1-1 0,0 0 0,0 0 0,-1 0 0,1 0 0,-1 0 0,0 0 0,0 1 0,0-1 0,0 0 0,-1 1 0,1-1 0,-1 1 1,0-1-1,-2-1 38,-2-5-8,0 1 1,-1 1 0,0 0-1,-1 0 1,0 0 0,0 1-1,0 0 1,-1 0 0,0 1-1,0 0 1,-1 1 0,0 0-1,0 0 1,0 1 0,0 0-1,-7 0 8,15 5 28,0 0 0,0 0 0,1 0-1,-1 0 1,0 1 0,1-1 0,-1 1-1,1-1 1,0 1 0,-1 0 0,1-1 0,0 1-1,0 0 1,0 0 0,0 0 0,0 0 0,0 0-1,1 0 1,-1 0 0,1 0 0,-1 0-1,1 0 1,0 0 0,0 0 0,0 1 0,0-1-1,0 0 1,0 0 0,1 0 0,-1 0 0,1 0-1,-1 0 1,1 0 0,1 2-28,-2-2 16,25 148 731,-4-40-2423,-14-34-4105,-6-39-1202</inkml:trace>
  <inkml:trace contextRef="#ctx0" brushRef="#br4" timeOffset="28767.849">13719 7204 9129,'0'0'5584,"0"0"-2600,6-14-582,18-43-523,-23 55-1750,0-1 0,1 1-1,-1 0 1,1 0 0,-1 0-1,1 0 1,-1 0 0,1 0-1,0 0 1,0 0 0,0 1-1,0-1 1,1 1 0,-1-1-1,0 1 1,0 0 0,1 0-1,-1 0 1,1 0 0,-1 1 0,1-1-1,-1 1 1,1-1 0,-1 1-1,1 0 1,0 0 0,-1 0-1,1 0 1,-1 0 0,1 1-1,0 0-128,10-1 357,234 21 1388,-227-20-1725,-9 0-31,1 0 1,0-1-1,-1 0 1,1-1-1,-1-1 1,1 1-1,-1-2 1,1 0-1,-1 0 1,0-1-1,3-2 11,-12 6-2,0-1 0,-1 0-1,0 0 1,1 0 0,-1 0 0,1 0 0,-1 0-1,0 0 1,0 0 0,0-1 0,0 1-1,0 0 1,0-1 0,0 1 0,0 0 0,0-1-1,0 0 1,-1 1 0,1-1 0,-1 1-1,1-1 1,-1 0 0,0 1 0,1-1 0,-1 0-1,0 1 1,0-1 0,0 0 0,-1 1 0,1-1-1,0 0 1,-1 1 0,1-1 0,-1 0-1,1 1 1,-1-1 0,0 1 0,1-1 0,-1 1-1,-1-2 3,-49-46 52,46 45-27,-1 0 1,1 0-1,-1 1 0,0 0 1,0 0-1,0 0 1,-1 1-1,1-1 0,-1 2 1,1-1-1,-1 1 1,0 0-1,0 0 0,1 1 1,-1 0-1,0 0 1,0 0-1,1 1 0,-1 0 1,0 1-1,1-1 1,-1 1-1,1 1 0,-1-1 1,1 1-1,0 0 1,0 0-1,0 1 0,-3 3-25,-1 10 50,1 0-1,0 1 0,2 0 1,0 0-1,1 1 0,1 0 1,1 0-1,0 0 0,2 0 1,0 1-1,1-1 0,1 1 1,1 6-50,-1-23-1,4 133-2360,5-91-1574,5-2-3435,-1-11-7284</inkml:trace>
  <inkml:trace contextRef="#ctx0" brushRef="#br4" timeOffset="29185.206">12685 6289 17713,'0'0'1719,"-5"-17"-774,-17-55 816,21 69-1626,0 1-1,1 0 0,-1-1 1,0 1-1,1 0 0,-1-1 1,1 1-1,0 0 0,0-1 1,-1 1-1,2-1 0,-1 1 0,0-1 1,0 1-1,1 0 0,0-1 1,-1 1-1,1 0 0,0-1 1,0 1-1,0 0 0,0 0 1,1 0-1,-1 0 0,0 0 1,1 0-1,0 0 0,-1 0 1,1 1-1,0-1 0,0 1 1,0-1-1,0 1 0,0 0 1,0 0-1,0 0 0,1 0 1,-1 0-1,0 0-134,89-2 1593,-83 4-1565,64 8 431,-58-5-435,-1 0-1,1-1 1,0 0 0,-1-1 0,1-1 0,0 0-1,0-1 1,0-1 0,0 0 0,0-1 0,0 0-1,0-1 1,0 0 0,-1-1 0,0-1 0,0 0-1,0-1 1,-1-1 0,1 0 0,-1 0 0,-1-1-1,1-1-23,-10 6 5,1 0 0,0-1-1,-1 0 1,0 1 0,0-1-1,0 0 1,0 0 0,-1 0-1,1 0 1,-1 0-1,0 0 1,0-1 0,-1 1-1,1 0 1,-1 0 0,0-1-1,0 1 1,0 0 0,-1-1-1,0 1 1,0 0-1,0 0 1,0 0 0,0 0-1,-1 0 1,0 0 0,0 0-1,0 0 1,0 0 0,0 1-1,-1-1 1,0 1 0,0 0-1,0 0 1,-1-2-5,-4-3 2,-1 0 0,0 0 0,0 1 0,-1 0 0,0 0 0,0 1 0,0 1 0,-1-1 0,1 2 0,-1 0 0,-1 0 0,-5-1-2,15 4-2,0 1 0,-1-1-1,1 1 1,0-1 0,-1 1-1,1 0 1,-1 0 0,1 0 0,0 0-1,-1 0 1,1 0 0,0 1-1,-1-1 1,1 1 0,0 0 0,0 0-1,-1 0 1,1 0 0,0 0-1,0 0 1,0 0 0,0 1 0,0-1-1,1 1 1,-1-1 0,0 1-1,1 0 1,-1 0 0,1 0 0,-1 0-1,1 0 1,0 0 0,0 0-1,0 0 1,0 0 0,0 0 0,1 1-1,-1-1 1,0 0 0,1 1-1,0-1 1,0 0 0,0 1 0,0-1-1,0 1 1,0-1 0,0 0-1,1 1 1,0 0 2,1 38-7,2-1 1,1 0-1,2 0 0,2-1 0,2 0 0,4 6 7,5 26-7,40 133-909,-18-62-2732,-10-31-2192</inkml:trace>
  <inkml:trace contextRef="#ctx0" brushRef="#br4" timeOffset="29611.072">11032 9205 19731,'-32'-78'1975,"6"47"2680,25 39-2328,9 5-2269,1 0-1,0-1 0,1 0 0,0-1 1,1 0-1,0 0 0,1-1 0,0-1 1,1 0-1,-1 0 0,2-1 0,-1-1 1,1 0-1,0-1 0,1-1 0,-1 0 1,1-1-1,1 0-57,0 0-54,0-1 1,0 0 0,0-1-1,1-1 1,-1 0-1,1-2 1,-1 1 0,13-4 53,-26 4-15,0-1 1,0 1 0,-1-1 0,1 0-1,0 0 1,0 0 0,-1 0 0,1-1-1,-1 1 1,1-1 0,-1 0 0,0 1-1,1-1 1,-1 0 0,0 0 0,0 0-1,0-1 1,-1 1 0,1 0 0,0-1-1,-1 1 1,0-1 0,1 0-1,-1 1 1,0-1 0,-1 0 0,1 0-1,0 1 1,-1-1 0,1 0 0,-1 0-1,0 0 1,0 0 0,0 0 0,-1-2 14,0-4 4,-1 1 0,0 0 0,0-1 0,0 1 0,-2 0 0,1 0 0,-1 1 1,0-1-1,0 1 0,-1-1 0,-4-4-4,6 7 38,-1-1 1,-1 1-1,1 0 1,-1 0-1,0 0 1,0 1-1,0-1 0,0 1 1,-1 1-1,0-1 1,0 1-1,0 0 1,0 0-1,0 1 1,-2-1-40,6 4 18,1 1-1,-1 0 0,0-1 0,1 1 0,0 0 0,-1 0 0,1-1 0,0 1 0,0 0 0,0 0 0,0 0 0,0 1 0,0-1 0,1 0 0,-1 0 0,1 0 0,-1 1 0,1-1 0,0 0 0,0 0 0,0 1 0,0-1 0,0 0 0,1 0 0,-1 1 0,1-1 0,-1 0 0,2 2-16,-2 3 21,8 68-532,3-1-1,3 0 1,15 41 511,-12-50-1925,4 23-3584,-2-10-3940</inkml:trace>
  <inkml:trace contextRef="#ctx0" brushRef="#br4" timeOffset="30033.444">10442 13019 15695,'-4'-13'2792,"-12"-36"283,20 46 2294,15 16-5221,-15-11 388,33 21-249,2-2-1,0-2 0,1-2 1,1-1-1,0-2 0,1-2 0,1-2 1,25 2-287,-55-9-165,0 0 1,1-1 0,-1-1-1,1 0 1,-1-1 0,1-1 0,0 0-1,-1 0 1,13-4 164,-24 4-39,0 0-1,0 0 1,-1 0 0,1-1-1,0 1 1,-1 0 0,1-1-1,-1 0 1,1 1 0,-1-1-1,1 0 1,-1 1 0,0-1 0,0 0-1,0 0 1,0 0 0,-1 0-1,1 0 1,0 0 0,-1 0-1,1-1 1,-1 1 0,0 0-1,0 0 1,0 0 0,0 0 0,0-1-1,0 1 1,0 0 0,-1 0-1,1 0 1,-1 0 0,0 0-1,1 0 1,-1 0 0,0 0-1,0 0 1,0 0 0,-1 0 0,1 0-1,0 1 1,-1-1 0,1 1-1,-1-1 1,1 1 0,-1-1-1,0 1 1,0 0 0,0 0-1,0 0 1,1 0 0,-1 0-1,0 0 1,-1 0 0,1 1 39,-8-7 101,-1 2 1,1 0-1,-1 0 1,0 1-1,0 0 0,0 1 1,-1 0-1,1 1 1,-1 0-1,1 1 1,-1 0-1,0 1 0,-6 1-101,16-1 44,-1 1-1,1 0 1,-1 0-1,1 0 1,0 0-1,0 0 1,0 1-1,0-1 1,0 1-1,0-1 0,0 1 1,0 0-1,0 0 1,1 0-1,-1 0 1,1 0-1,-1 0 1,1 0-1,0 0 1,0 1-1,0-1 1,0 0-1,0 1 0,1-1 1,-1 1-1,1-1 1,-1 1-1,1-1 1,0 1-1,0-1 1,0 3-44,14 81 147,35 54-589,-6-51-6766,-20-46-4643</inkml:trace>
  <inkml:trace contextRef="#ctx0" brushRef="#br3" timeOffset="31388.507">9192 16051 14734,'0'0'2365,"0"0"-966,0 0 79,0 0 108,0 0-198,0 0 42,0 0 54,0 0-501,-3-1-471,2 0-486,1 0 1,-1 0-1,0-1 0,1 1 0,-1 0 0,1 0 0,-1-1 1,1 1-1,0 0 0,0-1 0,-1 1 0,1 0 0,0-1 1,0 1-1,0 0 0,0-1 0,1 1 0,-1 0 0,0-1 1,0 1-1,1 0 0,-1 0 0,1-1 0,-1 1 0,1 0 1,0 0-1,-1 0 0,1 0 0,0-1 0,0 1 0,0 0 1,0 0-1,0 1 0,0-1 0,0 0-26,4-8 136,429-665 1514,-348 548-1485,87-126-16,29-39 6,26-36-101,27-39-60,3072-4037 492,-735 1148 656,-2336 2915-1061,-33 37-1,-34 39-102,5-17-480,49-114 502,-186 279-1185,-57 117 1083,0-1-1,-1 0 1,1 0-1,0 0 0,0 0 1,0 1-1,-1-1 1,1 0-1,0 0 0,0 0 1,0 0-1,-1 0 1,1 0-1,0 0 1,0 0-1,0 0 0,-1 0 1,1 0-1,0 0 1,0 1-1,-1-1 0,1-1 1,0 1-1,0 0 1,0 0-1,-1 0 0,1 0 1,0 0-1,0 0 1,-1 0-1,1 0 1,0 0-1,0 0 0,0 0 1,-1-1-1,1 1 1,0 0-1,0 0 0,0 0 1,0 0-1,-1 0 1,1-1 102,-21 27-2968,18-23 2087,-31 39-7046</inkml:trace>
  <inkml:trace contextRef="#ctx0" brushRef="#br3" timeOffset="41838.744">13008 15393 13773,'0'0'3684,"-14"8"-1127,4-2-2069,3-3-240,1 0 0,0 1-1,-1-1 1,1 1 0,1 1-1,-1-1 1,1 1 0,0 0-1,0 1 1,0-1-1,0 1 1,1 0 0,0 0-1,-2 4-247,-1 10 131,0 0-1,2 0 0,0 0 1,1 1-1,1-1 0,1 1 1,0 0-1,2 0 0,1 0 1,0 0-1,2 0 0,0-1 1,1 1-1,1-1 1,1 0-1,1 0 0,1-1 1,0 0-1,2 0 0,0-1 1,1 0-1,1-1 0,0 0 1,3 1-131,-5-7-10,0 0 1,1-1 0,0 0-1,0-1 1,1-1-1,1 0 1,-1 0 0,1-1-1,1-1 1,12 5 9,-20-9-12,0 0 1,0 0-1,0-1 0,1 0 1,-1 0-1,1 0 1,-1-1-1,0 0 0,1 0 1,-1-1-1,1 0 0,-1 0 1,0 0-1,1-1 1,-1 0-1,0 0 0,0 0 1,0-1-1,-1 0 0,1 0 1,-1-1-1,1 0 1,-1 0-1,0 0 0,4-5 12,0-3 129,-1-1 0,0-1 0,0 1 0,-2-2 0,0 1 0,0 0-1,-1-1 1,-1 0 0,-1-1 0,0 1 0,-1 0 0,0-1 0,-1 1 0,-2-16-129,-6 10 779,18 43-934,95 120-2503,-85-130 2006,-20-30 492,-5 4 396,-1 1 0,0 0 0,-1 0 0,0 1-1,-1 0 1,-1 0 0,0 0 0,0 1 0,-1 0 0,0 1-1,-1-1 1,0 2 0,-1 0 0,0 0 0,0 1 0,-1 0-1,-4-1-235,-30-22-116,2 1-2338,17 9-3939,15 11-1513</inkml:trace>
  <inkml:trace contextRef="#ctx0" brushRef="#br3" timeOffset="42871.579">13507 15576 12684,'0'0'3283,"0"0"-752,0 0 15,0 0-443,0 0-683,0 0-325,-6-6-343,-17-21-394,23 25-351,1 1 0,-1-1 0,1 0 1,-1 1-1,1-1 0,0 1 0,0-1 0,-1 1 0,1-1 1,0 1-1,0 0 0,0-1 0,1 1 0,-1 0 0,0 0 1,0 0-1,1 0 0,-1 0 0,0 0 0,1 0 0,-1 0 1,1 0-1,-1 1 0,1-1 0,1 0-7,1-1 13,95-51-2154,-99 51 2164,1-1 0,-1 0 0,0 1-1,0-1 1,0 1 0,-1-1 0,1 0-1,-1 1 1,1-1 0,-1 1 0,0-1-1,0 1 1,0 0 0,0-1 0,0 1-1,0 0 1,-1-1 0,1 1-1,-1 0 1,0 0 0,1 0 0,-1 1-1,0-1 1,0 0 0,0 1 0,-1-1-1,1 1-22,-1-3 251,-4-3 122,4 3-134,1 0-1,-2 0 1,1 0 0,0 1 0,-1-1 0,1 1 0,-1 0-1,0 0 1,0 0 0,-1 0 0,1 1 0,0 0 0,-1 0-1,1 0 1,-1 0 0,0 1 0,0 0 0,0-1 0,0 2-1,1-1 1,-1 1 0,-5 0-239,8 2 9,1 0 0,-1 0 0,1 1 0,0-1 0,-1 1 0,1 0 0,0-1 0,0 1 0,1 0 0,-1-1 0,0 1 0,1 0 0,0 0 0,0-1 0,0 1 0,0 0 0,0 0 0,0 0 0,1-1 0,-1 1 0,1 0-1,0 1-8,5 15-189,0-1-1,2 0 1,0 0-1,0-1 0,2 0 1,0-1-1,1 1 0,1-2 190,-3-1-303,111 146-3786,-71-123 1980,-48-37 2077,1 1 1,-1-1 0,0 0-1,1 0 1,-1 1 0,0-1-1,1 0 1,-1 0 0,0 0-1,1 0 1,-1-1-1,0 1 1,1 0 0,-1-1-1,0 1 1,1-1 0,-1 1-1,0-1 1,0 1-1,0-1 1,1 0 0,-1 0-1,0 1 1,0-1 0,0 0-1,0 0 1,0 0 0,0 0-1,-1 0 1,1-1-1,0 1 1,-1 0 0,1 0-1,0 0 1,-1-1 0,1 1-1,-1 0 1,0 0-1,1-1 1,-1 1 0,0-1 31,9-40 868,-2-1 1,-1 0-1,-3 0 0,-1 0 1,-3-1-1,-4-31-868,5 70 64,-25-237 2589,26 242-2657,-1 0-1,1-1 0,-1 1 1,1-1-1,0 1 1,0 0-1,-1 0 1,1-1-1,0 1 1,0 0-1,-1 0 0,1 0 1,0 0-1,0 0 1,-1 0-1,1 0 1,0 0-1,0 0 1,-1 0-1,1 0 0,0 0 1,0 1-1,-1-1 1,1 0-1,0 1 1,-1-1-1,1 0 0,0 1 1,-1-1-1,1 1 1,-1-1-1,1 1 1,-1-1-1,1 1 1,-1-1-1,1 1 0,-1 0 1,1-1-1,-1 1 1,0 0-1,1-1 1,-1 1-1,0 0 1,1 0-1,-1-1 0,0 1 1,0 0-1,0 0 5,202 207-1708,-128-166 272,-71-44 1441,0 1-1,0-1 1,-1 0-1,1 0 1,-1 0-1,0-1 1,0 1 0,0-1-1,0 1 1,0-1-1,0 0 1,0 1-1,-1-1 1,0 0-1,1 0 1,-1 0 0,0 0-1,-1 0 1,1 0-1,0-1 1,-1 1-1,0 0 1,1 0 0,-1 0-1,-1-1 1,1 1-1,0 0 1,-1 0-1,0-2-4,1 1 60,-1-42 595,-1 0 0,-3 1 0,-2 0 0,-2 0-1,-2 0 1,-4-5-655,15 49 10,-1 1 0,0-1 0,0 0 0,1 1 0,-1-1 0,0 0 0,1 1-1,-1-1 1,1 0 0,-1 1 0,1-1 0,-1 0 0,1 0 0,-1 0 0,1 0 0,0 1 0,-1-1 0,1 0-1,0 0 1,0 0 0,0 0 0,0 0 0,0 0 0,0 0 0,0 0 0,0 0 0,0 0 0,0 0-1,0 1 1,1-1 0,-1 0 0,0 0 0,1 0 0,-1 0 0,0 0 0,1 1 0,-1-1 0,1 0-1,-1 0 1,1 1 0,0-1 0,-1 0 0,1 1 0,0-1 0,0 1 0,-1-1 0,1 1 0,0-1 0,0 1-1,0-1 1,-1 1 0,1 0 0,0-1 0,0 1 0,0 0 0,0 0 0,0 0 0,0 0 0,0 0-1,0 0 1,0 0 0,0 0 0,-1 0 0,1 0 0,0 0 0,0 1 0,0-1 0,0 0 0,0 1-10,137 100-214,-49-57-1795,-24-33-3071,-27-29-2640,-25 1 1768</inkml:trace>
  <inkml:trace contextRef="#ctx0" brushRef="#br3" timeOffset="43887.084">14406 14848 6566,'0'0'5189,"0"0"-2696,0 0-235,0 0-128,0 0-768,3-8-556,10-26-315,33 16-80,-45 17-388,9 0-11,-1-1 0,0 0 0,0 0 1,0-1-1,0-1 0,-1 1 0,1-1 0,-1-1 0,0 1 0,0-2 0,0 1 0,4-4-12,6-42 2768,-17 45-2606,-1 1-1,1 0 1,-1-1 0,0 1 0,0 0-1,-1 0 1,1-1 0,-1 1 0,0 0-1,-1 0 1,1 0 0,-1 0 0,0 0-1,0 0 1,-1 0 0,1 1 0,-1-1-1,0 1 1,0-1 0,-1 1 0,1 0-1,-1 1 1,0-1 0,0 1-1,0-1 1,0 1 0,-1 0 0,1 1-1,-1-1 1,0 1 0,0 0 0,0 0-1,0 0 1,0 1 0,0 0 0,0 0-1,-2 0-161,5 1 4,0 1-1,-1-1 0,1 0 1,0 1-1,0 0 1,0-1-1,0 1 0,-1 0 1,1 0-1,0 0 0,1 1 1,-1-1-1,0 0 1,0 1-1,0-1 0,1 1 1,-1 0-1,1-1 0,-1 1 1,1 0-1,0 0 1,0 0-1,0 0 0,0 0 1,0 0-1,0 0 0,0 0 1,1 1-1,-1-1 1,1 0-1,-1 0 0,1 1 1,0-1-1,0 0 1,0 0-1,0 1 0,1-1 1,-1 0-4,21 89-961,-10-73 284,0 0 0,1-1 0,1 0 0,1-1 0,0 0 0,1-2 0,9 8 677,-18-18-224,-1 0 1,1 0-1,0 0 0,0 0 0,0-1 0,0 0 0,1-1 0,-1 1 1,1-1-1,0 0 0,0-1 0,-1 0 0,1 0 0,0 0 0,0-1 0,0 0 1,0 0-1,0-1 0,0 0 0,0 0 0,0-1 0,-1 1 0,1-2 1,2 0 223,-1 0-113,-1-1 1,0 0 0,0 0 0,0-1-1,-1 0 1,1 0 0,-1-1-1,0 1 1,-1-1 0,0 0 0,1-1-1,-2 1 1,1-1 0,-1 0-1,0-1 1,2-4 112,-2 2 566,-1 0 0,0-1-1,0 1 1,-1-1 0,0 1 0,-1-1-1,0 0 1,-1 0 0,0 0-1,0 1 1,-1-1 0,-1 0 0,0 1-1,-1-1 1,1 1 0,-2 0 0,0-1-1,0 2 1,-1-2-566,-48-90 1511,53 101-1506,0 1 0,1-1 0,-1 0 0,0 0 0,0 0 0,1 1 0,-1-1 0,0 0 0,1 0 0,-1 0 0,0 0 1,0 0-1,1 0 0,-1 1 0,0-1 0,1 0 0,-1 0 0,0 0 0,1 0 0,-1 0 0,0 0 0,1-1 0,-1 1 0,0 0 0,1 0 0,-1 0 0,0 0 0,1 0 1,-1 0-1,0 0 0,0-1 0,1 1 0,-1 0 0,0 0 0,0 0 0,1-1 0,-1 1 0,0 0 0,0 0 0,0-1 0,1 1 0,-1 0 0,0 0 0,0-1-5,28 26-99,127 193-451,-137-215 521,-26-31 143,-134-211 1408,138 232-1543,0-1 1,1 1 0,0-1 0,1 1-1,-1-1 1,1 0 0,1 0 0,0 0-1,0 0 1,0-1 0,1 1 0,0 0-1,1 0 1,0 0 0,0 0 0,0 0 0,1 0-1,1 0 1,-1 0 0,1 1 0,1-1-1,-1 1 1,1 0 0,1-2 20,2 3-454,0 0 1,0 0 0,0 1-1,1 0 1,0 0-1,0 0 1,0 1-1,0 1 1,1-1 0,0 1-1,5-1 454,61-10-10355,-38 10-1683</inkml:trace>
  <inkml:trace contextRef="#ctx0" brushRef="#br3" timeOffset="44642.621">15330 14061 10154,'0'0'8461,"0"0"-4164,0 0-1078,-10-13-939,-36-38-1047,44 49-1200,0 1 0,-1-1 0,1 1 0,0 0 0,-1 0 0,1 0 0,-1 0 0,0 0 0,1 0 0,-1 1 0,0-1 0,1 1 0,-1 0 0,0 0 0,0 0 0,1 0 0,-1 1 0,0-1 0,1 0 0,-1 1 0,0 0 0,1 0 0,-1 0 0,1 0 0,-1 0 0,1 0-1,-1 1 1,1-1 0,0 1 0,0 0 0,0-1 0,0 1 0,0 0 0,0 0 0,0 1 0,1-1 0,-1 0 0,1 0 0,-1 1 0,1-1 0,0 1 0,0-1 0,0 1 0,1 0 0,-1 0-33,-5 14-66,1-1-1,0 1 0,2 0 1,0 0-1,0 1 1,2-1-1,0 0 0,1 1 1,1-1-1,1 1 1,0-1-1,1 0 0,1 0 1,1 0-1,0-1 1,1 1-1,1-1 0,1 0 1,8 13 66,-11-19-232,0 1-1,0-1 1,1-1-1,0 1 1,1-1 0,0 0-1,1 0 1,0-1 0,0 0-1,1-1 1,0 0 0,0 0-1,1-1 1,-1 0 0,1 0-1,1-1 1,-1-1-1,1 0 1,6 2 232,-13-6-73,0 0 0,-1 0 0,1 0 0,0 0 1,0-1-1,0 1 0,0-1 0,0 0 0,-1 0 0,1-1 0,0 1 0,-1-1 0,1 1 1,-1-1-1,0-1 0,0 1 0,1 0 0,-1-1 0,-1 1 0,1-1 0,0 0 0,-1 0 0,1 0 1,-1 0-1,0 0 0,0-1 0,0 1 0,-1-1 0,1-1 73,25-113 2018,-25 79-1194,-2 0 0,-1 1 0,-2-1 0,-2 0-1,-2 1 1,-1 0 0,-2 0 0,-2 1 0,-5-9-824,0 6 0,31 79 0,10 3-500,3-1-1,1-1 1,2-1-1,26 24 501,-54-60-132,0 0 0,0 0-1,0 0 1,0 0 0,1 0 0,-1 0 0,1-1-1,0 1 1,0-1 0,0 0 0,0 0 0,0 0-1,1 0 1,-1-1 0,0 1 0,1-1 0,-1 0-1,1 0 1,0 0 0,-1 0 0,1-1 0,0 1-1,0-1 1,-1 0 0,1 0 0,0-1 0,-1 1-1,1-1 1,0 0 0,-1 1 0,1-2 0,-1 1-1,1 0 1,1-2 132,2-9 173,0 0 0,-1-1 0,-1 0 0,0 0 0,0 0-1,-1-1 1,-1 0 0,-1 0 0,0 0 0,0 0 0,-2 0 0,1 0 0,-3-9-173,1-20 528,-3 1 1,-1-1-1,-3 1 1,-1 0-1,-2 0 1,-1 1-1,-3 1 1,-7-14-529,5 27 21,20 58-21,20 28 0,3-1 0,2-1 0,2-1 0,38 50 0,3-37-1832,-69-68 1769,0 1 0,0 0-1,1-1 1,-1 0 0,1 1 0,-1-1 0,1 0 0,-1 0 0,1 0 0,0-1 0,0 1 0,-1-1 0,1 1 0,0-1 0,0 0 0,-1 0 0,1 0 0,0 0 0,0-1 0,0 1 0,-1-1 0,1 0-1,0 0 1,-1 0 0,1 0 0,-1 0 0,1 0 0,-1-1 0,1 1 0,-1-1 0,0 0 0,0 1 0,0-1 63,7-12-44,-1 0-1,0 0 1,-1 0-1,-1-1 1,-1 0 0,0 0-1,0 0 1,-2-1 0,0 0-1,-1 0 1,0 0-1,-1 0 1,-1 0 0,-1 0-1,0 0 1,-1-1 44,1 0 224,0-1 0,-1 1 1,-1 0-1,-1 0 0,0 0 0,-1 1 0,-1 0 1,0-1-1,-1 2 0,-1-1 0,-1 1 1,0 0-1,-1 0-224,10 16 30,-1-1 1,1 0-1,0 0 1,0 1-1,0-1 1,0 0-1,0 1 1,0-1-1,-1 0 1,1 0-1,0 1 1,0-1-1,0 0 1,-1 0-1,1 1 1,0-1-1,0 0 1,-1 0-1,1 0 1,0 0-1,-1 1 1,1-1-1,0 0 1,0 0-1,-1 0 1,1 0-1,0 0 1,-1 0-1,1 0 1,0 0-1,-1 0 1,1 0-1,0 0 1,-1 0-1,1 0 1,0 0-1,-1 0 1,1 0-1,0 0 1,-1 0-1,1 0 1,0-1-1,0 1 1,-1 0-1,1 0 0,0 0 1,-1 0-1,1-1 1,0 1-31,9 31 198,11 10-226,2 0 0,1-1 0,2-1 0,19 21 28,21-10-1703,-10-46-2995,-53-5 4073,0 1 0,1-1 0,-1 0 0,0 0 0,0 0 0,0-1 0,0 1 0,0 0 0,-1-1 0,1 1 0,0-1 0,-1 0-1,1 0 1,-1 1 0,1-1 0,-1 0 0,0 0 0,0 0 0,0 0 0,0-1 0,0 1 0,0 0 0,0-2 625,5-16-11221</inkml:trace>
  <inkml:trace contextRef="#ctx0" brushRef="#br3" timeOffset="44920.772">15865 13259 6694,'0'0'11563,"0"0"-9705,0 0 480,0 0-768,0 0-1410,0 0-160,0 0-160,27-21-2018,-15 12-2915,1 2-9961</inkml:trace>
  <inkml:trace contextRef="#ctx0" brushRef="#br3" timeOffset="45522.492">16282 13369 15759,'0'0'3278,"0"0"-251,-4-13 63,-19-69 583,22 80-3625,1 0-1,0 1 0,0-1 1,0 0-1,0 0 0,0 0 1,0 0-1,0 0 0,0 0 1,1 1-1,-1-1 0,1 0 1,-1 0-1,1 0 0,0 1 1,0-1-1,0 0 1,0 1-1,0-1 0,0 1 1,0-1-1,0 1 0,1 0 1,-1-1-1,1 1 0,-1 0 1,1 0-1,-1 0 0,1 0 1,0 0-1,-1 0 0,1 0 1,0 1-1,0-1 0,-1 1 1,1-1-1,0 1 1,0 0-1,0 0 0,0-1 1,0 1-1,-1 1 0,1-1 1,0 0-1,0 0 0,1 1-47,115 9-432,-115-8 376,1-1 0,0 1 0,0-1 0,0 0 0,-1 0 1,1-1-1,0 1 0,0-1 0,0 0 0,0 0 0,0 0 0,0-1 0,0 1 0,0-1 0,0 0 1,-1 0-1,1 0 0,0-1 0,0 1 0,-1-1 0,1 0 0,-1 0 0,0 0 0,0 0 1,1-1-1,-1 1 0,-1-1 0,1 0 0,0 0 0,-1 0 0,1 0 0,-1-1 0,0 1 0,0-2 56,9-133 1128,-12 92 8,-8 86-880,-19 380-875,22-258-1292,20-215 2108,-8 20 191,1 0 1,1 1-1,2 0 0,1 0 0,2 1 0,0 1 1,17-25-389,-27 52 11,-1 0 0,1 1 0,0-1 0,0 1 0,0 0 0,1 0 0,-1 0 0,0 0 0,1 1 0,-1-1 0,1 1 0,0 0 0,-1 0 0,1 0 0,0 1 0,0-1 0,-1 1 0,1 0 0,0 0 1,0 0-1,0 0 0,-1 1 0,1 0 0,0 0 0,0 0 0,-1 0 0,1 0 0,-1 1 0,1-1 0,-1 1 0,0 0 0,0 0 0,1 0 0,-1 1 0,-1-1 0,1 1 0,0 0 0,-1-1 0,1 1 0,-1 0 1,0 1-1,0-1 0,1 1-11,60 38-2844,-61-41 2434,1-1-1,-1 1 0,1-1 0,0 0 0,-1 0 0,1 0 0,-1 0 0,1 0 0,0-1 0,-1 1 0,1-1 0,-1 0 0,1 1 0,-1-1 0,0 0 0,1-1 1,-1 1-1,0 0 0,0-1 0,0 1 0,1-1 0,-2 0 0,1 1 0,0-1 0,0 0 0,-1 0 0,1-1 411,11-17-6742,0 1-3860</inkml:trace>
  <inkml:trace contextRef="#ctx0" brushRef="#br3" timeOffset="46289.615">16894 12911 10282,'0'0'4089,"0"0"-1190,0 0 106,0 0-426,0 0-860,0 0-428,0 0-191,3 9-358,25 52-288,-22-54-563,0-1 1,0-1-1,0 1 1,1-1-1,0-1 1,0 1-1,0-1 1,0 0-1,1-1 1,0 1-1,0-1 0,0-1 1,0 0-1,0 0 1,0-1 108,-6-2-6,-1 0 0,1 0 0,-1-1 0,0 1 1,1-1-1,-1 1 0,0-1 0,0 0 0,0 1 1,0-1-1,-1 0 0,1 0 0,0 0 0,-1 0 0,1 0 1,-1 1-1,0-1 0,1 0 0,-1 0 0,0 0 1,0 0-1,0 0 0,-1 0 0,1 0 0,0 0 0,-1-1 6,1-1 77,-2-15 427,0-1 1,-1 1-1,-1 0 0,-1-1 0,-1 2 0,0-1 1,-2 1-1,0 0 0,-1 0 0,0 1 1,-2-1-505,10 16 17,1 1 0,-1-1 1,1 0-1,-1 0 0,0 0 1,0 0-1,0 1 0,0-1 1,0 0-1,0 1 0,0-1 1,-1 1-1,1-1 1,0 1-1,-1 0 0,1 0 1,-1-1-1,0 1 0,1 0 1,-1 0-1,0 1 0,0-1 1,0 0-1,1 0 0,-1 1 1,0 0-1,0-1 0,0 1 1,0 0-1,0 0 0,0 0 1,0 0-1,0 0 0,0 0 1,0 0-1,0 1 1,0-1-1,0 1 0,1-1 1,-1 1-1,0 0 0,0 0 1,1 0-1,-2 1-17,-3 5-60,1 1 0,1 0-1,0 0 1,0 0 0,0 0 0,1 1 0,0 0-1,1-1 1,0 1 0,0 0 0,1 0 0,0 1 0,0-1-1,1 0 1,1 0 0,-1 0 0,1 0 0,1 0-1,0 0 1,1 3 60,2 5-176,0 0-1,2-1 1,-1 0-1,2 0 1,0-1 0,1 0-1,1 0 1,0-1-1,1 0 1,4 3 176,-11-12-265,0 1 1,1-1 0,-1 0-1,1 0 1,0 0-1,0-1 1,1 0-1,0 0 1,-1 0-1,1-1 1,1 0 0,-1 0-1,0 0 1,1-1-1,-1 0 1,1 0-1,0-1 1,-1 0-1,1 0 1,0 0 0,0-1-1,0 0 1,0-1-1,-1 1 1,1-1-1,0 0 1,0-1-1,3-1 266,1-2 71,0 0 1,0-1 0,-1 0 0,0 0 0,-1-1 0,1-1-1,-1 1 1,-1-2 0,1 1 0,-1-1 0,-1 0 0,0-1-1,0 0 1,-1 0 0,3-7-73,63-170 4267,-65 159-3653,-1 0 0,-1-1 0,-1 1 0,-2-1 0,-1 0 0,-1-8-614,-30-44 821,29 79-808,0 0 1,-1 0 0,1 1-1,-1-1 1,1 0 0,-1 1 0,0-1-1,1 1 1,-1-1 0,0 1 0,0 0-1,0 0 1,0 0 0,0 0 0,0 0-1,0 0 1,-1 1 0,1-1 0,0 1-1,0-1 1,0 1 0,-1 0 0,1 0-1,0 0 1,-1 0 0,1 0 0,0 0-1,0 1 1,0-1 0,-1 1 0,1 0-1,0 0 1,0-1 0,0 1 0,0 1-1,0-1 1,0 0-14,-6 8-16,0 0 0,1 0 0,1 1 0,-1 0 0,2 0 0,-1 1 0,1-1 0,1 1 0,0 0 0,1 1 0,0-1 0,0 0 0,1 1 0,1 0 0,0-1 0,1 1 0,0 0 0,0 0 0,1-1 0,3 11 16,-1 0-550,1-1 0,1 0 0,1 0 0,1 0 0,1-1 1,0 0-1,11 16 550,-19-34-125,0-1-1,0 0 1,0 0 0,0 1 0,1-1 0,-1 0 0,0 0 0,1 1 0,-1-1 0,1 0-1,-1 0 1,1 0 0,0 0 0,0 0 0,-1 0 0,1 0 0,0 0 0,0 0 0,0 0-1,0 0 1,0 0 0,0-1 0,0 1 0,0 0 0,0-1 0,1 1 0,-1-1 0,0 1-1,0-1 1,1 1 0,-1-1 0,0 0 0,0 0 0,1 0 0,-1 0 0,0 0 0,1 0-1,-1 0 1,0 0 0,0 0 0,1-1 0,-1 1 0,0 0 0,0-1 0,1 1 0,-1-1-1,0 0 1,0 1 0,0-1 0,0 0 0,0 1 0,0-1 0,0 0 0,0 0 0,1-1 125,3-16 588,-1-1 1,0 0-1,-1 1 1,-1-1-1,-1 0 1,0-1-1,-2 1 1,-2-18-589,-4-24 906,-3 1 0,-3 0 0,-2 1 0,-3 1 0,-2 0 0,-3 1 0,-15-24-906,-1 11 0,44 102 0,18 26 0,3 0 0,3-2 0,1-2 0,3 0 0,3-3 0,6 6 0,72 53-1344,-108-105 1268,0-1 0,1 0-1,-1-1 1,1 0 0,0 0 0,0 0 0,0-1-1,0 0 1,1 0 0,-1-1 0,0 0 0,1 0-1,-1-1 1,1 0 0,-1 0 0,1 0-1,-1-1 1,1-1 0,5-1 76,-8 1 6,0 0 0,0-1 1,0 1-1,0-1 0,-1 0 0,1 0 0,-1-1 1,0 0-1,0 1 0,0-1 0,-1-1 1,1 1-1,-1 0 0,0-1 0,0 0 0,-1 1 1,1-1-1,-1 0 0,0-1 0,0 1 0,-1 0 1,1-4-7,8-121 1790,-12 120-1700,0-1-1,0 1 1,-1 0-1,0 1 1,-1-1-1,0 1 1,0-1-1,-1 1 1,0 0 0,-6-6-90,9 12-11,0 0 1,0 0 0,0 0 0,-1 0 0,1 0 0,-1 1 0,1 0 0,-1-1 0,0 1-1,0 0 1,0 0 0,-1 0 0,1 1 0,0-1 0,-1 1 0,1 0 0,-1 0 0,1 0-1,-1 0 1,1 0 0,-1 1 0,0 0 0,1 0 0,-1 0 0,0 0 0,1 0 0,-1 1-1,0-1 1,1 1 0,-1 0 0,-2 2 10,-33 41-3944,14 16-3560,22-51 5788,-11 31-8059</inkml:trace>
  <inkml:trace contextRef="#ctx0" brushRef="#br3" timeOffset="46574.449">16005 14672 6502,'0'0'14227,"18"-16"-10693,227-208 203,116-101-1339,259-255-2474,-595 555-321,66-87-3930,-91 112 4255,0 0 0,0 1 0,0-1 0,0 0 0,-1 1 0,1-1 0,0 0 0,0 1 0,-1-1 0,1 0 0,0 1 0,0-1 0,-1 0 0,1 0 0,0 1 0,-1-1 0,1 0 0,0 0 0,-1 0 0,1 1 0,0-1 0,-1 0 0,1 0 0,0 0 0,-1 0 0,1 0 0,-1 0 0,1 0 0,0 0 0,-1 0 0,1 0 0,-1 0 0,1 0 0,0 0 0,-1 0 0,1 0 0,0 0 0,-1 0 0,1 0 0,-1-1 0,1 1 0,0 0 0,-1 0 0,1 0 0,0-1 0,0 1 0,-1 0 0,1 0 0,0-1 0,-1 1 0,1 0 0,0-1 0,0 1 0,0 0 0,-1-1 0,1 1 0,0 0 0,0-1 0,0 1 0,0-1 0,0 1 0,0 0 0,0-1 0,0 1 0,0-1 0,0 1 0,0 0 0,0-1 72,-82 65-6545,32-22 460</inkml:trace>
  <inkml:trace contextRef="#ctx0" brushRef="#br3" timeOffset="46775.227">16291 14749 15791,'19'-6'4078,"5"-3"-3639,-2 0-1,1-1 1,-1-2 0,-1 0-1,0-1 1,-1-1-1,10-10-438,281-261 8481,-5-23-8481,-227 227 568,-50 53-397,2-2-19,-2-1 0,0-2 0,-2-1 0,11-20-152,-41 47 35,-15 21-209,-123 134-5516,82-81 218,-13 11-5200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3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19474,'0'0'2264,"0"0"-11,0-13-6,5-45-565,-5 54-1601,1 0 0,-1 0 1,1 0-1,0 0 0,1 1 0,-1-1 1,1 0-1,-1 1 0,1-1 0,0 1 1,1-1-1,-1 1 0,0 0 0,1 0 1,0 0-1,0 0 0,0 0 0,0 1 1,0-1-1,0 1 0,1 0 1,-1 0-1,1 0 0,0 0 0,-1 1 1,1 0-1,0 0 0,0 0 0,0 0 1,0 0-1,0 1 0,0-1 0,0 1 1,0 0-1,0 0 0,0 1 0,0-1 1,0 1-1,0 0 0,0 0 1,-1 0-1,1 1 0,0 0 0,0-1 1,2 3-82,207 195 192,-205-193-282,0 0 1,0 0-1,1 0 1,0-1-1,1-1 1,-1 1 0,1-2-1,-1 1 1,1-1-1,0-1 1,1 0-1,-1 0 1,0-1-1,0 0 1,1-1-1,-1 0 1,0-1-1,1 0 1,-1 0 0,0-1-1,0-1 1,0 0-1,0 0 1,0-1-1,-1 0 1,0 0-1,1-1 1,-2 0-1,1-1 1,-1 0 0,1-1-1,-2 1 1,3-4 89,-2-1 5,-1-1 0,0 0-1,0-1 1,-2 1 0,1-1 0,-2 0 0,0-1 0,0 1 0,-1-1 0,-1 1 0,0-1 0,-1 0 0,0 0 0,-2 0-5,-6-12-774,-12 22-5702,8 5-714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3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3 298 29308,'0'0'352,"0"0"-192,0 0-160,75-44 0,12 21 32,33-3 64,37 3 32,38 2-128,25-1-288,14-4 256,4 2-64,-11-2-384,-18 1-1090,-31 6-1953,-44 0-4229</inkml:trace>
  <inkml:trace contextRef="#ctx0" brushRef="#br0" timeOffset="268.071">0 487 18642,'0'0'2236,"16"3"-1600,50 5 276,1-3 1,0-2 0,0-4-1,0-3 1,36-8-913,-64 9 150,1416-167 4649,-1422 166-4740,346-55-2995,-364 54 782,-23 3-3512,-17 2-2267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35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236 177 19122,'0'0'2573,"0"0"-523,0 0 80,-13-10-341,-45-29-706,56 39-1049,-1 0-1,1 0 1,0-1-1,-1 1 1,1 1 0,0-1-1,0 0 1,-1 1-1,1-1 1,0 1-1,0-1 1,0 1 0,0 0-1,0 0 1,0 0-1,0 0 1,0 1-1,0-1 1,0 0 0,0 1-1,1-1 1,-1 1-1,1 0 1,-1 0-1,1-1 1,0 1 0,-1 0-1,1 0 1,0 0-1,0 1-33,-4 3 98,-8 14-86,1 0-1,0 1 0,1 0 1,1 0-1,2 1 0,0 1 1,1-1-1,1 1 0,1 1 1,1-1-1,1 1 0,1-1 1,2 1-1,0 0 0,1-1 1,4 17-12,-2-25-461,0 0 1,2-1-1,0 1 1,0-1 0,2 0-1,-1 0 1,2-1-1,0 0 1,0 0 0,1-1-1,1 0 1,0 0-1,1-1 1,0-1-1,0 0 1,1 0 0,3 0 460,-7-4-734,1-1 0,0 0 0,0 0 0,0-1 1,1-1-1,-1 0 0,1 0 0,0 0 0,-1-1 1,1-1-1,0 0 0,0 0 0,1-1 0,-1 0 0,0-1 1,0 0-1,4-1 734,35-20-4090,-10-16 3572,32-112 8186,-71 149-7659,105-382 10786,-96 353-9911,-1 0 0,-2-1 1,-1 0-1,-1-1 1,-2 1-1,-1-5-884,-1 35 25,1 1-1,-1-1 1,0 1 0,0-1-1,0 1 1,0 0 0,0-1-1,0 1 1,0-1 0,0 1-1,0 0 1,0-1 0,0 1 0,-1-1-1,1 1 1,0-1 0,0 1-1,0 0 1,0-1 0,-1 1-1,1 0 1,0-1 0,0 1-1,-1 0 1,1-1 0,0 1-1,-1 0 1,1-1 0,0 1-1,-1 0 1,1 0 0,0 0-1,-1-1 1,1 1 0,-1 0-1,1 0 1,0 0 0,-1 0-1,1 0 1,-1 0 0,1-1 0,0 1-1,-1 0 1,1 0 0,-1 0-1,1 0 1,-1 1 0,1-1-1,0 0 1,-1 0 0,1 0-1,-1 0 1,1 0 0,0 1-1,-1-1 1,1 0 0,-1 0-1,1 0 1,0 1 0,-1-1-1,1 0-24,-33 102 246,16-11-233,5 0 1,4 1-1,2 41-13,13 43-2795,11-62-4828,-7-66 705</inkml:trace>
  <inkml:trace contextRef="#ctx0" brushRef="#br0" timeOffset="1039.826">1146 478 13901,'6'-84'4890,"-5"79"-4493,-1 1-1,1-1 1,-1 0-1,0 1 1,-1-1-1,1 0 1,-1 1 0,0-1-1,0 1 1,0-1-1,-1 1 1,1-1-1,-1 1 1,0 0-1,-1 0 1,1 0 0,-1 0-1,1 0 1,-1 0-1,0 1 1,-1 0-1,1-1 1,0 1-1,-2 0-396,1 1 148,0 0-1,0 0 0,0 1 0,0-1 0,0 1 1,0 0-1,0 1 0,0-1 0,-1 1 0,1 0 1,0 0-1,0 0 0,-1 0 0,1 1 0,0 0 1,-3 0-148,-6 5 20,-1 0 1,1 0 0,0 2-1,1-1 1,0 2 0,0 0-1,0 0 1,1 1 0,1 0 0,0 1-1,0 0 1,1 0 0,1 1-1,-1 1 1,2-1 0,-4 10-21,1-5-104,1 1 0,0 0 1,2 0-1,0 1 1,1 0-1,1 0 1,-2 15 103,6-26-228,0-1 0,1 1 1,-1 0-1,1 0 1,1-1-1,0 1 1,0 0-1,0-1 1,1 1-1,0-1 0,1 0 1,0 0-1,0 1 1,0-2-1,1 1 1,0 0-1,0-1 0,0 1 1,1-1-1,0-1 1,2 2 227,-2-2-357,0-1 0,0-1 1,1 1-1,0-1 0,-1 0 1,1 0-1,0-1 0,0 1 0,1-1 1,-1-1-1,0 1 0,1-1 1,-1 0-1,0-1 0,1 1 1,-1-1-1,1-1 0,-1 1 0,1-1 1,-1 0-1,1 0 0,-1-1 1,4-1 356,-2 0-36,1 0 0,-1 0 0,0-1 0,0 0 0,-1-1 0,1 0 1,-1 0-1,0 0 0,0-1 0,5-6 36,6-9 1012,0 0 1,-2-2-1,0 0 0,-1-1 1,-2 0-1,-1-1 0,0-1 1,-2 0-1,-1 0 1,-1-1-1,3-22-1012,-13 34 1096,-8 42-874,4 15-355,2-1 0,2 0 0,2 1-1,2 15 134,-1-17-838,-1-36 650,0-1 1,-1 0-1,1 1 1,1-1 0,-1 1-1,0-1 1,1 1 0,0-1-1,-1 0 1,1 0 0,1 1-1,-1-1 1,0 0 0,1 0-1,-1 0 1,1 0 0,0 0-1,0 0 1,0-1-1,1 1 1,-1-1 0,1 1-1,-1-1 1,1 0 0,0 0-1,0 0 1,0-1 0,0 1-1,0 0 1,0-1 0,0 0-1,0 0 1,1 0 0,-1 0-1,0-1 1,1 1-1,-1-1 1,1 0 0,-1 1-1,0-2 1,1 1 0,1-1 187,4 0-21,-1-1 1,0 0-1,0 0 1,0-1-1,0 0 1,0 0 0,-1-1-1,0 0 1,1-1-1,-1 1 1,-1-1-1,1-1 1,2-2 20,72-84 3608,-69 74-3124,-1 0 1,-1-1 0,0-1 0,-2 1 0,0-1 0,-1-1 0,-1 1 0,-1-1 0,-1 0 0,-1-1-1,0 1 1,-2-10-485,-1 32 31,0-1 0,0 1 0,-1 0 0,1-1-1,-1 1 1,1-1 0,-1 1 0,1-1 0,-1 1 0,1-1-1,-1 1 1,1-1 0,-1 1 0,1-1 0,-1 0 0,0 1-1,1-1 1,-1 0 0,0 0 0,1 0 0,-1 1-1,0-1 1,1 0 0,-1 0 0,0 0 0,0 0 0,1 0-1,-1 0 1,0 0 0,1 0 0,-1 0 0,0-1-1,1 1 1,-1 0 0,0 0 0,1-1 0,-1 1 0,0 0-1,1-1 1,-1 1 0,1 0 0,-1-1 0,1 1 0,-1-1-1,1 1 1,-1-1 0,1 1 0,-1-1 0,1 0-1,0 1 1,-1-1 0,1 1 0,0-1-31,-7 24-12,1 0 0,0 0-1,2 0 1,1 1 0,2 0 0,0-1-1,1 1 1,1 2 12,-1 0-148,-1-22-43,0 0 0,0 0 0,1 0 0,-1 0 0,1 0 0,0 0 0,0 0 0,0 0 0,1 0 0,-1 0 0,1 0 0,0 0 0,0 0 0,0 0-1,1 0 1,0 0 0,-1 0 0,1-1 0,1 1 0,-1-1 0,0 1 0,1-1 0,0 0 0,-1 0 0,1 0 0,1-1 0,-1 1 0,0-1 0,0 1 0,1-1 0,0 0-1,-1 0 1,1-1 0,0 1 0,0-1 0,0 0 0,0 0 0,0 0 191,9-4 19,-1 0-1,1-2 1,-1 1 0,0-1-1,0-1 1,0 0 0,-1-1-1,0 0 1,0-1 0,-1 0-1,0 0 1,0-1-1,5-7-18,0 3 404,12-10 421,-1 0 0,-1-1 1,-1-2-1,-1 0 0,-1-2 0,-2 0 0,2-6-825,-19 29 8,7-14 413,-4 27-236,-7 12-302,-1 0 0,-1 1 0,-1-1 0,0 0 0,-2-1 0,0 1 0,-1-1 0,-1 0 0,-1-1 0,0 1 0,-1-2 0,-3 2 117,-7 2-902,19-21 899,1 0 0,-1 0-1,1 0 1,-1 0-1,1 1 1,-1-1-1,1 0 1,0 0 0,-1 0-1,1 0 1,-1 0-1,1-1 1,-1 1-1,1 0 1,-1 0 0,1 0-1,0 0 1,-1 0-1,1-1 1,-1 1 0,1 0-1,0 0 1,-1-1-1,1 1 1,0 0-1,-1 0 1,1-1 0,0 1-1,-1 0 1,1-1-1,0 1 1,0-1-1,-1 1 1,1 0 0,0-1-1,0 1 1,0-1-1,0 1 1,-1 0 0,1-1-1,0 1 1,0-1-1,0 1 1,0-1-1,0 1 1,0-1 0,0 1-1,0-1 1,0 1-1,1 0 1,-1-1 0,0 1-1,0-1 1,0 1-1,0-1 1,1 1-1,-1 0 1,0-1 0,0 1-1,1 0 1,-1-1 3,42-117 1462,-36 104-1243,1 0 0,0 1 0,1-1 0,1 1 0,0 1 0,1 0-1,0 0 1,7-6-219,-13 14 24,0 1-1,0-1 0,0 1 1,0 0-1,1 1 0,-1-1 1,1 1-1,0 0 0,-1 0 1,1 0-1,0 1 0,0-1 1,0 1-1,0 0 0,0 1 1,1-1-1,-1 1 0,0 0 1,0 1-1,0-1 0,0 1 1,0 0-1,0 0 0,0 0 1,0 1-1,0 0 0,4 2-23,-2 0 2,0 0 0,-1 0 0,1 1 0,-1 0 0,0 0 0,0 0 0,-1 1 0,1 0 0,-1 0 0,-1 0 1,1 1-1,-1 0 0,0 0 0,-1 0 0,1 0 0,-1 0 0,-1 1 0,1-1 0,-1 1 0,-1 0 0,0 0 0,1 7-2,0 13-467,-2 0 0,0 1 0,-2-1 0,-1 1 0,-6 21 467,71-204 1153,-56 135-1039,1 1 0,0 1 0,2-1-1,-1 1 1,2 1 0,1-1 0,0 2 0,1-1-1,0 2 1,1 0 0,1 0 0,0 1-1,1 1 1,0 0 0,1 1 0,13-6-114,-24 15 0,0 0 0,0 1 0,-1-1 0,1 1 0,0 1 1,0-1-1,0 1 0,0 0 0,0 0 0,0 0 0,0 1 0,0-1 0,0 1 1,0 0-1,0 1 0,-1-1 0,1 1 0,0 0 0,-1 0 0,0 1 1,1-1-1,-1 1 0,0 0 0,0 0 0,0 0 0,-1 1 0,1-1 0,-1 1 1,0 0-1,0 0 0,0 0 0,0 0 0,-1 1 0,0-1 0,0 1 1,0 0-1,0-1 0,-1 1 0,0 0 0,0 1 0,2 4-44,-1 1 0,-1-1 0,0 1 0,0-1 0,-1 1-1,0-1 1,-1 1 0,0-1 0,-1 0 0,0 1 0,-1-1 0,0 0 0,0 0 0,-1 0-1,-1-1 1,0 1 0,0-1 0,0 0 0,-6 6 44,-40 37-4865,-13-17-6435,30-25-4181</inkml:trace>
  <inkml:trace contextRef="#ctx0" brushRef="#br0" timeOffset="1290.155">1969 1 26329,'0'0'1089,"0"0"-833,0 0-96,0 0-128,0 0-32,0 0-1505,93 72-1474,-73-46-4292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31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122 165 13677,'0'0'2995,"2"-16"-999,6-54 129,20-8 4270,-20 97-4638,-4 34-1570,-3 0-1,-2 1 1,-7 39-187,-7 56 93,-9 134-4809,17-165-2713,4-67 829,2-10-666</inkml:trace>
  <inkml:trace contextRef="#ctx0" brushRef="#br0" timeOffset="346.879">111 678 13613,'0'0'2568,"0"0"-940,-16-12-43,-47-36-293,32 35-630,43 21-683,137 25 37,-135-31 6,1 0 1,-1-1-1,1 0 0,-1-1 1,1-1-1,-1 0 0,1-1 1,-1-1-1,0 0 0,0-1 1,0 0-1,0-1 0,-1-1 1,0 0-1,0-1 0,0 0 1,-1-1-1,0-1 0,0 0 1,-1 0-1,-1-1 0,1 0 1,-2-1-1,1 0 0,-2-1 1,1 0-1,1-5-22,-1 0 651,-1 0 0,0-1-1,-2 0 1,0 0 0,-1-1 0,-1 0-1,-1 0 1,0 0 0,-1 0 0,-2-19-651,0 39 29,0-1 0,0 1 1,0 0-1,0 0 0,0-1 1,-1 1-1,1 0 0,0-1 1,0 1-1,-1 0 1,1-1-1,-1 1 0,1 0 1,0-1-1,-1 1 0,1-1 1,-1 1-1,1-1 0,-1 1 1,0-1-1,1 1 1,-1-1-1,0 1 0,1-1 1,-1 0-1,0 1 0,1-1 1,-1 0-1,0 0 0,1 0 1,-1 1-1,0-1 0,0 0 1,1 0-1,-1 0 1,0 0-1,0 0 0,1 0 1,-1-1-1,0 1 0,0 0 1,1 0-1,-1 0 0,0-1 1,1 1-1,-1 0 1,0-1-1,1 1 0,-1-1 1,0 1-1,1-1 0,-1 1 1,1-1-1,-1 1 0,1-1 1,-1 1-1,1-1 0,0 0 1,-1 1-1,1-1 1,-1 0-1,1 1-29,-11 35 73,1 1 0,2 1 0,1 0 0,2 0 0,0 25-73,0-8 14,-5 239-1781,11-281 1143,0-1-1,1 0 1,0 0-1,0 0 1,1 0-1,1 0 1,0 0-1,0-1 1,4 6 624,-6-12-479,1-1 0,-1 1 1,0-1-1,1 0 0,0 0 1,0 0-1,0 0 1,0-1-1,0 1 0,0-1 1,1 1-1,-1-1 0,1 0 1,0-1-1,0 1 1,-1-1-1,4 1 479,22 2-6673</inkml:trace>
  <inkml:trace contextRef="#ctx0" brushRef="#br0" timeOffset="1422.426">808 489 1057,'0'0'11195,"0"0"-8062,0 0-1665,0 0 241,0 0-487,0 0-555,0 0-160,0 0-21,-8 13-165,-22 42 15,29-52-308,0 0-1,0 0 1,1 0 0,0 0 0,-1 0-1,1 0 1,0 0 0,0 1 0,1-1-1,-1 0 1,1 0 0,-1 0 0,1 0-1,0 0 1,0 0 0,0-1 0,1 1-1,-1 0 1,1 0 0,-1-1 0,3 3-28,2 5 63,-5-6-62,0-1 0,0 1 0,1-1 0,-1 1 0,1-1 0,0 0 0,0 0 0,0 0 0,1 0 0,-1 0 0,1-1 0,-1 1 0,1-1 0,0 1 0,0-1 0,0 0 0,0 0 0,0 0 0,1-1 0,-1 1 0,0-1 0,1 0 0,-1 1 0,1-2 0,0 1 0,-1 0 0,1-1 0,0 0 0,-1 1 0,1-2 0,0 1 0,-1 0 0,1-1 0,0 1 0,-1-1 0,1 0 0,1-1-1,6-8 334,0-1 0,0 0-1,-1-1 1,0 0-1,-1 0 1,0-1 0,-1 0-1,-1-1 1,0 0 0,-1 0-1,0 0 1,-1-1 0,-1 0-1,0 0 1,-1 0 0,-1 0-1,0 0 1,-1-13-334,-1 26 9,1 1-1,-1-1 1,1 0 0,-1 1 0,0-1 0,0 1-1,1-1 1,-1 1 0,0-1 0,-1 0 0,1 1-1,0-1 1,0 1 0,-1-1 0,1 1 0,-1-1-1,1 1 1,-1-1 0,0 1 0,1-1 0,-1 1-1,0 0 1,0-1 0,0 1 0,0 0 0,0 0-1,0 0 1,0 0 0,-1 0 0,1 0-1,0 0 1,-1 0 0,1 0 0,0 1 0,-1-1-1,1 0 1,-1 1 0,1 0 0,-1-1 0,0 1-1,1 0 1,-1-1 0,1 1 0,-1 0 0,1 0-1,-1 0 1,0 1 0,1-1 0,-1 0 0,1 1-1,-1-1-8,-7 7-10,1-1-1,0 2 0,0-1 1,1 1-1,0 0 0,1 1 1,-1 0-1,1 0 0,1 0 1,0 0-1,0 1 0,1 0 1,0 0-1,0 4 11,-4 10-471,2 0 1,0 0 0,2 0-1,0 1 1,2 0 0,1-1-1,0 1 1,2 0 0,4 23 470,-3-39-159,0-1 0,0 1 0,1 0 1,0-1-1,1 0 0,0 1 1,0-1-1,1-1 0,0 1 1,0-1-1,1 0 0,0 0 0,0 0 1,1-1-1,0 0 0,0-1 1,0 1-1,0-1 0,1 0 1,0-1-1,0 0 0,0 0 0,1-1 1,-1 0-1,10 2 159,0-1 85,0 0 0,1 0 0,-1-2 0,1 0 0,0-2 0,0 0 0,-1 0 0,1-2 1,0-1-1,-1 0 0,1-1 0,0-1-85,1-1 324,0-1 0,0 0 0,-1-1 0,0-2 0,0 0 0,-1 0 1,0-2-1,-1 0 0,-1-1 0,0-1 0,-1 0 0,0-2 0,-1 1 0,-1-2 0,0 1 1,-1-2-1,-1 0 0,-1 0 0,0-1 0,-2 0 0,4-11-324,-6 13 39,-1 0 1,-1-1-1,0 1 0,-1-1 1,-1 0-1,-1 0 0,0 0 1,-2 0-1,0 0 0,0 0 1,-3-4-40,4 19-2,-1 0 1,0 0 0,0 0 0,0 0 0,-1 0-1,1 0 1,0 1 0,-1-1 0,0 0 0,0 1 0,0 0-1,0-1 1,0 1 0,0 0 0,-1 0 0,1 0-1,-1 0 1,1 0 0,-1 1 0,0-1 0,0 1 0,1 0-1,-1-1 1,0 1 0,0 1 0,0-1 0,0 0-1,-1 1 1,1-1 0,0 1 0,0 0 0,0 0 0,0 1-1,0-1 1,-2 1 1,-6 1-2,0 0 0,0 1 0,1 1 0,-1 0 1,1 0-1,0 1 0,0 0 0,1 1 0,-6 4 2,3-2 7,0 1 0,1 1 0,0-1-1,1 2 1,0 0 0,0 0 0,1 0 0,1 1 0,0 1 0,1-1 0,0 1 0,1 1 0,0-1-1,1 1 1,0 0 0,1 0 0,1 1 0,1-1 0,0 1 0,0-1 0,2 1 0,0 0-1,0-1 1,3 12-7,-2-20-54,0 0-1,0 0 0,1 1 1,0-1-1,0 0 1,1 0-1,-1-1 0,2 1 1,-1 0-1,0-1 0,1 0 1,0 0-1,0 0 1,1 0-1,-1-1 0,1 1 1,0-1-1,0-1 0,0 1 1,1-1-1,-1 1 1,1-2-1,0 1 0,0 0 1,0-1-1,0 0 0,0-1 1,1 0-1,-1 0 1,0 0-1,1 0 0,-1-1 1,0 0-1,1 0 0,-1-1 1,1 0-1,-1 0 1,0-1-1,0 1 0,0-1 1,0-1-1,0 1 0,3-3 55,3-7 179,0 0-1,-2-1 1,1-1 0,-2 0-1,0 0 1,0-1-1,-1 0 1,-1 0-1,-1-1 1,0 0-1,-1 0 1,-1-1-1,0 1 1,-1-1-1,-1 0 1,0-15-179,5-14 213,-3 13 51,-2 5 186,0 50-353,-1 15-140,2 0 0,1 0-1,2-1 1,1 1-1,3-2 1,0 1-1,3 0 44,-11-31-94,1 1 0,1-1 0,-1 0 0,1 0 0,-1 0 0,2-1 0,-1 1 1,0-1-1,1 0 0,0 0 0,0 0 0,0-1 0,0 0 0,0 0 0,1 0 0,-1-1 0,1 1 0,0-1 0,0-1 0,0 1 0,0-1 0,0 0 0,0 0 0,0-1 0,0 0 0,0 0 0,0 0 0,0-1 0,1 0 0,-1 0 1,-1-1-1,1 1 0,0-1 0,0-1 0,0 1 94,20-9 127,0-1 1,-1-1-1,0-1 1,-1-1 0,0-2-1,-1 0 1,-1-1-1,-1-2 1,-1 0-1,-1-1 1,0-1-1,-2 0 1,0-2 0,-2 0-1,0 0 1,-2-2-1,-1 0 1,-1 0-1,2-8-127,3-6 16,-2 0 0,-2-1 0,-1 0 0,1-17-16,-11 56-4,0 1-1,0 0 0,0 0 1,-1-1-1,1 1 0,0-1 0,-1 1 1,1 0-1,-1-1 0,0 1 0,1-1 1,-1 1-1,0-1 0,0 0 1,0 1-1,0-1 0,0 1 0,0-1 1,0 1-1,-1-1 0,1 1 1,0-1-1,-1 1 0,1-1 0,-1 1 1,0 0-1,1-1 0,-1 1 0,0 0 1,0-1-1,0 1 0,0 0 1,0 0-1,0 0 0,0 0 0,0 0 1,-1 0-1,1 0 0,0 0 1,-1 1-1,1-1 0,0 0 0,-1 1 1,1-1-1,-1 1 0,1-1 0,-1 1 1,1 0-1,-1 0 0,1 0 1,-1 0-1,0 0 5,-7 6 5,1 0 0,0 0 0,0 1 0,1 1 0,0-1 0,0 1 0,1 0 0,0 1 0,0-1 0,1 1 0,0 1 0,1-1 0,0 1 0,0-1 0,1 1 0,0 0 0,1 1-5,-7 12-9,2 1-1,1 0 0,0-1 1,2 2-1,1-1 1,1 0-1,1 1 0,1-1 1,1 1-1,2 12 10,-1-30-78,-1-1 0,1 0-1,0 0 1,1 0 0,-1-1 0,1 1 0,0-1-1,1 1 1,-1-1 0,1 0 0,0 0-1,0 0 1,1-1 0,-1 0 0,1 1 0,0-2-1,0 1 1,0 0 0,1-1 0,-1 0-1,1-1 1,0 1 0,0-1 0,0 0 0,0 0-1,2-1 79,3 2-104,1-2-1,0 1 0,0-2 0,0 0 1,0 0-1,0-1 0,0 0 1,0-1-1,-1-1 0,1 0 0,-1 0 1,1-1-1,3-3 105,2-1 85,0-1 0,0-1 0,-1 0 0,-1-2 1,0 1-1,0-2 0,-1 0 0,-1-1 0,0 0 0,-1-1 0,0 0 1,-2-1-1,1-1 0,-2 1 0,0-1 0,-2-1 0,0 0 0,0 0 1,0-5-87,79-263 1069,-83 366 277,-33 244-1008,37-253-239,-7-69-217,1 0 0,0-1 0,-1 1 0,1 0 0,0-1 1,0 1-1,-1-1 0,1 1 0,1-1 0,-1 1 0,0-1 0,0 0 0,0 1 0,1-1 0,-1 0 0,1 0 0,-1 0 0,1 0 0,-1 0 0,1 0 0,-1-1 0,1 1 0,0 0 0,0-1 0,-1 0 0,1 1 1,0-1-1,0 0 0,-1 0 0,1 0 0,0 0 0,0 0 0,0 0 0,-1 0 0,1 0 0,0-1 0,1 0 119,32-22-7698,-18 6-384</inkml:trace>
  <inkml:trace contextRef="#ctx0" brushRef="#br0" timeOffset="1984.298">2674 369 13453,'0'0'4158,"0"0"-1467,0 0-102,0 0-374,0 0-821,-3-4-540,1-14-212,34 14-529,-14 3-105,1-1 321,35-2-1579,-1-2 0,0-2 0,50-16 1250,-88 20-327,-1-1 0,0 0 0,-1-1 0,1-1 0,-1 0 0,0-1 0,-1 0 0,0-1 0,0 0 0,-1-1 0,0 0 0,-1-1 0,0 0 0,-1 0 0,0-1 0,5-10 327,-6 6 412,-8 16-337,0 0-1,-1 0 1,1 1 0,0-1-1,0 0 1,-1 0 0,1 0-1,0 0 1,-1 0-1,1 0 1,0 0 0,-1 0-1,1 1 1,0-1 0,-1 0-1,1 0 1,0-1 0,-1 1-1,1 0 1,0 0 0,-1 0-1,1 0 1,0 0-1,-1 0 1,1 0 0,0 0-1,-1-1 1,1 1 0,0 0-1,0 0 1,-1 0 0,1-1-1,0 1 1,0 0 0,-1 0-1,1-1 1,0 1-1,0 0 1,0 0 0,0-1-1,-1 1 1,1 0 0,0-1-1,0 1 1,0 0 0,0-1-1,0 1 1,0 0 0,0-1-1,0 1 1,0 0-1,0-1 1,0 1 0,0 0-1,0-1 1,0 1 0,0 0-1,0-1 1,0 1 0,0 0-1,1 0 1,-1-1 0,0 1-1,0 0 1,0-1-1,0 1 1,1 0 0,-1 0-1,0-1 1,0 1-75,-6 5 307,-1 0-1,0 0 0,1 0 1,0 1-1,1 0 1,-1 0-1,1 1 1,0 0-1,0 0 1,1 0-1,0 0 1,-1 4-307,2-5 176,-4 5-134,0 0 0,1 0 0,1 0-1,0 1 1,1 0 0,0 0 0,0 0 0,1 0-1,1 1 1,0-1 0,1 1 0,1-1-1,-1 1 1,2-1 0,0 1 0,0 0-1,2 2-41,-3-14-29,1 1-1,-1 0 0,1-1 0,0 1 1,-1-1-1,1 1 0,0-1 0,0 0 1,0 1-1,0-1 0,0 0 0,0 0 1,0 1-1,1-1 0,-1 0 1,0 0-1,1 0 0,-1 0 0,1-1 1,-1 1-1,1 0 0,-1-1 0,1 1 1,-1-1-1,1 1 0,0-1 0,-1 0 1,1 1-1,0-1 0,-1 0 0,1 0 1,0 0-1,-1-1 0,1 1 0,0 0 1,-1-1-1,1 1 0,-1-1 0,1 1 1,-1-1-1,1 0 0,-1 1 0,1-1 1,-1 0-1,1 0 0,-1 0 0,0 0 1,0-1-1,0 1 0,1 0 0,-1 0 1,0-1-1,0 1 0,-1 0 1,1-1-1,0-1 30,2 1-8,5-7 132,1 0 0,0 0 0,0 0 1,1 1-1,1 1 0,-1 0 0,1 0 0,0 1 1,0 0-1,1 1 0,0 0 0,0 1 0,0 1 1,0-1-1,1 2 0,-1 0 0,7 0-124,-13 4 9,0 1 0,0 0 0,0 0 0,0 1 0,-1-1 0,1 1-1,-1 1 1,0-1 0,0 1 0,0-1 0,-1 1 0,0 1 0,0-1 0,0 1 0,-1-1 0,1 1-1,-1 0 1,-1 0 0,1 1 0,-1-1 0,0 0 0,-1 1 0,1 1-9,21 42 25,-21-46-184,0-1 0,0 1 0,1-1 0,-1 1 1,1-1-1,0 0 0,0 0 0,0 0 0,1-1 1,-1 1-1,1-1 0,-1 1 0,1-1 0,0-1 0,0 1 1,0 0-1,0-1 0,0 0 0,0 0 0,0 0 1,0 0-1,1-1 0,-1 0 0,0 1 0,0-2 0,1 1 1,-1 0-1,0-1 0,0 0 0,0 0 0,0 0 1,0 0-1,0-1 0,0 0 0,0 1 0,0-1 0,-1-1 1,1 1-1,-1-1 0,1 1 0,-1-1 0,0 0 1,0 0-1,0 0 0,-1-1 0,1 1 0,-1-1 0,0 1 1,0-1-1,0 0 0,0 0 0,1-2 159,2-20-3555,-2-1-2280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5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11915,'0'0'8745,"0"0"-7304,0 0 0,0 0 65,0 0-1378,126-15 192,-35 8 289,11 0-385,14 1-96,1 1-128,-6-1-865,-11 4-704,-21 0-1282,-18-1-2466,-24 0-3844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50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20371,'0'0'3524,"137"20"-1667,-36-20 97,16-2-737,13-8-800,9-3 319,2-1-479,-2 0-257,-14 1-257,-24 3-1376,-28 3-2211,-32 2-1441,-29 4-6214</inkml:trace>
  <inkml:trace contextRef="#ctx0" brushRef="#br0" timeOffset="1">96 480 16143,'0'0'5798,"166"29"-3172,-37-48-1409,22-3 129,21-6-97,10-2-224,-9-1 32,-21 4-320,-28 4-705,-33 8-32,-32 7-2531,-27 4-2658,-25 1-6694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4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155 231 3459,'2'-13'11077,"-1"3"-10462,1 0 1,-1 1-1,2-1 0,0 1 0,0-1 0,0 1 0,1 0 0,1 0 0,0 0 0,0 1 0,0 0 0,1 0 0,0 0 0,2 0-615,1-1 318,1 1 0,1 0 0,0 0-1,0 1 1,0 0 0,1 1 0,0 1-1,0 0 1,0 0 0,1 1 0,-1 1-1,1 0 1,0 1 0,0 0 0,0 1-1,0 0 1,0 1 0,0 1 0,1 0-1,-1 1 1,6 1-318,-15-1 4,0-1 0,1 0 0,-1 1 0,0 0 0,0 0-1,0 0 1,0 1 0,0-1 0,0 1 0,-1 0 0,1 0 0,-1 0 0,0 1-1,0-1 1,0 1 0,0 0 0,0-1 0,-1 1 0,0 1 0,0-1 0,0 0-1,0 0 1,-1 1 0,0-1 0,0 1 0,0-1 0,0 1 0,-1-1 0,1 1-1,-1 0 1,-1 2-4,0 6 4,0 0 0,-1 0 0,-1 0 0,0-1 0,-1 1 0,0-1 0,-1 0 0,0 0 0,-1 0 0,-5 8-4,-9 10-139,-1-2-1,-2 0 0,0-2 1,-2 0-1,0-2 0,-2 0 1,-1-2-1,-1-1 0,0-2 0,-2 0 1,0-2-1,-30 11 140,51-23 11,0-1-1,0-1 1,-1 1 0,1-2-1,-1 1 1,1-2 0,-1 1 0,0-1-1,0-1 1,0 0 0,-2-1-11,11 0 38,0-1 0,0 0 0,1 1 0,-1-1 0,0 0 0,1 0 0,-1 0 0,1 0 0,0 0 0,-1-1 0,1 1 0,0 0 0,0-1 0,1 1 0,-1 0 0,0-1 0,1 1 1,-1-1-1,1 1 0,0-1 0,0 1 0,0-1 0,0 1 0,1-1 0,-1 1 0,0-1 0,1 1 0,0-1 0,0 1 0,0 0 0,0-1 0,0 1 0,0 0 0,0 0 0,1 0 0,-1 0 1,1 0-1,0 0 0,1-1-38,1-2 28,0 1 1,1 0-1,0 1 1,0-1-1,0 1 0,0 0 1,1 0-1,-1 1 1,1 0-1,-1 0 1,1 0-1,0 0 1,0 1-1,0 0 1,0 0-1,0 1 1,0 0-1,0 0 1,0 0-1,0 1 1,0-1-1,-1 1 0,1 1 1,0-1-1,0 1 1,-1 0-1,1 1 1,-1-1-1,1 1 1,-1 0-1,0 0 1,0 1-1,0 0 1,-1-1-1,1 2 1,1 1-29,181 154 106,-29-79-1628,-149-78 791,0-1 0,-1 0 0,1 0 1,0-1-1,0 0 0,0-1 0,0 0 1,0 0-1,0-1 0,0 0 0,8-2 731,6-8-4308,-6-3-2098</inkml:trace>
  <inkml:trace contextRef="#ctx0" brushRef="#br0" timeOffset="261.896">328 220 18642,'0'0'2882,"0"0"-704,0 0-256,0 0-961,0 0-512,91 17 319,-26-17 65,9-2-288,0-2-385,1-2-96,-4 1-64,-14-1-1057,-9 2-1153,-15-4-673,-17 1-1025,-7-3-3523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37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197 137 9897,'0'0'21140,"0"0"-20403,0 0-449,0 0-288,-46-83-96,17 79-1089,2 4-192,3 9-225,3 8-2562,-4 4-2146,1-1-4548</inkml:trace>
  <inkml:trace contextRef="#ctx0" brushRef="#br0" timeOffset="11977.215">279 283 16944,'0'0'2360,"5"-12"-732,42-80 1911,-40 83-3388,0 1-1,1-1 1,1 2 0,-1-1-1,1 1 1,1 0 0,-1 1-1,1 0 1,0 0 0,0 1-1,1 1 1,-1 0 0,1 0-1,0 1 1,0 0 0,1 1-1,-1 0 1,0 1 0,1 0-1,-1 1 1,1 0 0,-1 1-1,1 0 1,-1 1 0,0 0-1,0 1 1,7 3-151,77 53-2,-78-46 11,1-1 1,0-1-1,0 0 0,1-2 0,0 0 1,1-1-1,0-1 0,0 0 0,0-2 1,19 3-10,-30-7-3,-1 0 1,0-1-1,0 0 1,0-1-1,1 0 0,-1 0 1,0 0-1,0-1 1,0 0-1,0-1 1,-1 0-1,1 0 0,-1-1 1,0 1-1,0-2 1,0 1-1,0-1 1,-1 0-1,1 0 1,-1-1-1,-1 0 0,1 0 1,-1 0-1,0-1 1,1-2 2,71-155-118,-95 188-11439,4-9-1426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4.7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120 270 9673,'0'0'4757,"0"0"-1271,2-16-497,0 9-2509,8-65 2898,-7 15 2384,-19 113-3520,-14 89-2242,6 1 0,-5 143 0,21-175-1937,-3 136-9312,11-205 1373</inkml:trace>
  <inkml:trace contextRef="#ctx0" brushRef="#br0" timeOffset="438.984">0 573 14990,'33'-267'6988,"-31"255"-6486,4-20 740,1 1-1,1 0 0,1 1 0,2 0 0,4-7-1241,-12 30 129,0 1-1,1-1 1,0 1-1,0 0 1,0 0-1,0 1 0,1-1 1,0 1-1,1 0 1,-1 0-1,1 1 0,0-1 1,0 1-1,0 1 1,0-1-1,1 1 1,-1 0-1,1 0 0,0 1 1,0 0-1,0 0 1,0 1-1,0 0 0,0 0 1,5 0-129,-4 2 14,0 0 0,0 0 0,0 0 0,0 1 0,0 0 0,0 1 0,0 0 1,-1 0-1,1 0 0,-1 1 0,0 0 0,0 1 0,0 0 0,-1 0 0,0 0 0,0 1 0,0-1 0,0 2 1,-1-1-1,0 0 0,0 1 0,-1 0 0,0 0 0,0 1 0,-1-1 0,0 1 0,0-1 0,-1 1 0,1 0 0,-2 0 1,1 0-1,-1 1 0,-1-1 0,1 0 0,-1 0 0,-1 4-14,-1 6-130,-1-1 0,0 1 0,-1-1 0,-1 0 0,-1 0 1,0 0-1,-1 0 0,-1-1 0,0-1 0,-2 1 0,1-1 0,-2-1 0,0 0 0,-1 0 0,0-1 1,-1-1-1,0 0 0,-1-1 0,0 0 0,-1-1 0,0-1 0,-1 0 0,0-1 0,-14 5 130,-12-2-496,41-11 494,0-1 0,1 1 0,-1-1 0,0 1-1,1-1 1,-1 0 0,1 1 0,-1-1 0,1 0 0,-1 1 0,1-1 0,0 0 0,-1 1 0,1-1 0,0 0-1,0 0 1,-1 1 0,1-1 0,0 0 0,0 0 0,0 0 0,0 1 0,0-1 0,0 0 0,0 0 0,0 0-1,0 1 1,0-1 0,1 0 0,-1 0 0,0 1 0,0-1 0,1 0 0,-1 0 0,0 1 0,1-1 0,-1 0-1,1 1 1,-1-1 0,1 1 0,-1-1 0,1 0 0,0 1 0,-1-1 0,1 1 0,0-1 2,11-11 36,-1 1 0,2 0 0,0 1-1,0 0 1,1 1 0,0 1 0,0 0 0,1 1 0,0 0 0,0 1 0,16-4-36,-22 6 18,0-1 1,0 2-1,0-1 0,0 1 1,1 0-1,0 1 1,-1 0-1,1 1 0,0 0 1,0 0-1,0 1 1,0 0-1,0 1 0,0 0 1,-1 1-1,1 0 0,0 0 1,-1 1-1,1 1 1,-1-1-1,0 1 0,0 1 1,-1 0-1,1 0 1,-1 1-1,0 0 0,5 5-18,-5 3 17,-1 0-1,-1 1 0,-1 0 1,0 0-1,0 0 0,-2 1 1,0-1-1,-1 1 0,0 0 1,-1 0-1,-1 0 1,-1-1-1,0 1 0,-1 0 1,0 0-1,-3 7-16,4-11-7,-1-1 0,1 1 1,-2-1-1,0 1 0,0-1 1,-1 0-1,0 0 0,-1-1 0,0 1 1,-1-1-1,0 0 0,0 0 1,-1-1-1,-1 0 0,1 0 0,-2-1 1,1 0-1,-1 0 0,0-1 0,-1 0 1,1-1-1,-1 0 0,-1 0 1,1-1-1,-1 0 0,0-1 0,-10 2 7,8-5 30,0-1 1,0-1-1,0-1 0,0 0 0,1 0 0,-1-1 0,1-1 0,-1 0 0,1-1 0,1 0 0,-1-1 0,1 0 0,0-1 1,0 0-1,0 0 0,1-1 0,-8-9-30,11 11-3,1-1 0,-1 0 0,1 0 0,1-1-1,-1 1 1,1-1 0,0 0 0,1-1 0,0 1 0,0-1 0,1 0 0,0 0 0,1 0 0,0 0 0,0 0 0,1-1 0,0 1 0,1-1-1,0 1 1,0 0 0,1-1 0,0 1 0,1 0 0,2-9 3,23-15-2591,2 27-3071,-5 6-2127</inkml:trace>
  <inkml:trace contextRef="#ctx0" brushRef="#br0" timeOffset="744.043">890 623 13965,'0'0'8227,"0"0"-3812,0 0-1784,0 0-613,0 0-801,-6 12-939,3-5-269,0-1-9,1 0 1,-1 1 0,1-1-1,0 1 1,0-1-1,1 1 1,0 0 0,0 0-1,0 0 1,1 0-1,0-1 1,1 6-1,12 120-1882,-15 70-5156,1-188-762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5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372 152 17617,'-6'-17'2119,"-19"-56"-352,23 69-1580,0 0 1,-1 0-1,0 0 0,1 0 0,-1 0 1,-1 1-1,1-1 0,0 1 0,-1 0 1,0 0-1,0 0 0,0 1 0,0-1 1,0 1-1,0 0 0,-1 0 1,1 0-1,-1 1 0,1 0 0,-1 0 1,1 0-1,-1 0 0,0 0 0,0 1 1,1 0-1,-1 0 0,0 1 0,0-1 1,1 1-1,-1 0 0,0 0 1,1 1-1,-1-1 0,1 1 0,0 0 1,-1 0-1,1 0 0,-3 3-187,-7 8 36,0 1 0,1 1-1,1 0 1,0 1 0,1 0-1,0 1 1,2 0 0,0 1 0,1 0-1,0 0 1,2 0 0,0 1 0,-2 14-36,0-8-92,0 0 1,1 0 0,2 1-1,1-1 1,1 1 0,1 0-1,1 1 1,1-1 0,1 0-1,2 0 1,1 0 0,0-1-1,2 1 1,1-1 0,2 0-1,0-1 1,1 0 0,1 0 0,3 1 91,-11-20-33,0 0 0,0 0 0,0-1 0,1 1 0,0-1 1,0 0-1,0 0 0,0 0 0,1-1 0,-1 1 1,1-1-1,0 0 0,0-1 0,0 1 0,0-1 0,1 0 1,-1 0-1,1 0 0,-1-1 0,1 0 0,0 0 1,-1-1-1,1 1 0,0-1 0,-1 0 0,1-1 1,0 0-1,-1 1 0,1-2 0,0 1 0,-1-1 0,0 0 1,1 0-1,1-1 33,5-11 87,0 0 1,-1-1-1,-1 0 1,-1-1-1,0 0 0,-1-1 1,0 0-1,-2 0 1,0 0-1,0-1 1,-2 0-1,0 0 0,-2 0 1,1-5-88,2-2 303,56-296 1843,-98 414-1719,32-71-448,0 0 0,2 1 0,1-1 0,0 1 0,2 0 0,0-1 0,2 1 0,1-1 0,0 1 0,2-1 0,0 0 0,2 0 0,0-1 0,1 1 21,-4-15-137,1 1 1,-1-1-1,1 0 0,0 0 0,1-1 1,0 1-1,0-1 0,0 0 0,1-1 1,0 1-1,0-1 0,0-1 0,0 1 1,1-1-1,0-1 0,0 1 0,0-1 0,0-1 1,0 0-1,1 0 0,-1 0 0,1-1 1,-1 0-1,4-1 137,11 1-86,0-1 1,0-2-1,0 0 1,0-1-1,-1-2 1,1 0-1,-1-1 1,14-7 85,-10 4 96,-1-2-1,0 0 1,-1-2 0,0-1 0,-1 0 0,-1-2 0,0-1 0,-1 0 0,-1-2 0,0 0-1,-2-2 1,0 0 0,-2 0 0,0-2 0,-1 0 0,-1-1 0,-2 0 0,0-1-1,-2 0 1,0-1 0,-2 0 0,-1-1 0,-1 1 0,-2-1 0,0 0 0,-1-21-96,-2 43 25,0-1 0,-1 0 0,0 0 0,0 0 0,0 1 0,-1-1 0,0 0 0,0 1 0,-1-1 0,1 0 0,-1 1 0,0 0 0,-1-1 0,1 1 0,-1 0 0,0 0 0,-1 1 0,1-1 0,-1 0 0,1 1 0,-2 0 0,1 0 0,0 0 0,-1 1 0,1-1 0,-1 1 0,0 0 0,0 0 0,0 1 0,-1 0 0,1 0 0,-4-1-25,-5 4 35,-1 0-1,1 1 0,0 1 0,0 0 0,0 1 0,1 1 1,-1 0-1,1 0 0,0 2 0,0-1 0,1 2 0,0 0 1,0 0-1,1 1 0,0 0 0,1 1 0,0 1 0,0-1 1,1 1-1,-3 6-34,-4-2 7,1 2 1,1 0 0,0 1-1,1 0 1,1 1 0,1 0-1,1 1 1,0 0 0,2 0-1,0 1 1,1 1 0,1-1 0,1 1-1,1 0 1,1 0 0,1 8-8,2-24-27,1 0 1,0 0 0,0 0-1,0 0 1,1 0 0,0 0-1,0 0 1,0-1 0,1 1-1,0-1 1,0 0 0,0 0 0,1 0-1,0 0 1,0 0 0,0-1-1,0 0 1,1 1 0,0-2-1,0 1 1,0-1 0,0 1-1,0-1 1,1-1 0,-1 1-1,1-1 1,0 0 0,4 1 26,1 0-60,0-1 0,0 0 0,1 0 1,-1-1-1,0-1 0,1 0 0,-1 0 1,0-1-1,1-1 0,-1 0 0,0 0 0,0-1 1,0 0-1,0-1 0,2-2 60,7-8 53,0-1 0,-2-1 0,0 0 0,-1-1 0,0-1 0,-2-1 0,0 0 1,-1-1-1,-1-1 0,-1 0 0,0-1 0,-2 0 0,-1 0 0,-1-1 0,0 0 0,-2-1 0,2-14-53,-1 9 813,-10 40 45,-38 171-356,-32 214 37,69-374-608,-20 151-1139,37-60-2869,-12-109 3623,0 1 1,0-1 0,1 0 0,-1 0 0,1 0-1,0 0 1,0 0 0,1 0 0,-1-1-1,1 1 1,0-1 0,0 1 0,0-1-1,0 0 1,0 0 0,1-1 0,-1 1 0,1-1-1,0 1 1,3 0 453,18 3-5562</inkml:trace>
  <inkml:trace contextRef="#ctx0" brushRef="#br0" timeOffset="439.791">1787 176 16400,'0'0'1339,"0"0"300,0 0 246,-7 14-246,-18 47-289,14 27 532,12-73-1767,0-9-101,-1-1 1,1 0-1,0 0 0,0 0 1,0 0-1,1 0 1,-1 0-1,1 0 1,0-1-1,1 1 0,-1-1 1,1 1-1,0-1 1,0 0-1,1 0 0,-1 0 1,1 0-1,0-1 1,0 0-1,0 1 1,0-2-1,0 1 0,1 0 1,-1-1-1,1 0 1,0 0-1,0 0 0,0 0 1,0-1-1,0 0 1,0 0-1,0 0 0,0-1 1,0 1-1,0-1 1,1-1-1,-1 1 1,0-1-1,0 0 0,0 0 1,0 0-1,0-1 1,0 1-1,0-1 0,-1-1 1,1 1-1,-1-1 1,1 1-1,-1-1 1,3-2-15,3-9 176,-1 1 1,0-2 0,0 1 0,-2-1-1,1 0 1,-2-1 0,0 0 0,-1 0 0,-1 0-1,0 0 1,-1-1 0,-1 1 0,-1-1 0,0 0-1,-1 0 1,-1 1 0,-1-7-177,-8-63 1041,10 84-1018,-1 0 0,1 0 1,-1 1-1,1-1 1,-1 0-1,0 0 0,0 0 1,0 1-1,0-1 1,0 0-1,0 1 0,0-1 1,-1 1-1,1-1 1,-1 1-1,1 0 0,-1-1 1,1 1-1,-1 0 1,0 0-1,1 0 0,-1 0 1,0 0-1,0 1 1,0-1-1,0 1 0,0-1 1,1 1-1,-1-1 0,0 1 1,0 0-1,0 0 1,0 0-1,0 0 0,0 1 1,0-1-1,0 0 1,0 1-1,0-1 0,0 1 1,0 0-1,0 0-23,-9 5 34,0 2-1,0 0 1,1 0 0,0 1-1,0 0 1,1 1-1,0 0 1,0 1-1,2 0 1,-1 0-1,1 0 1,1 1 0,0 0-1,-2 7-33,-8 15-5,2 0-1,1 1 1,2 1 0,1-1-1,2 2 1,2-1 0,1 1-1,2 0 1,1 17 5,1-42-65,1-1 0,1 1 1,0-1-1,0 0 0,1 1 0,0-1 1,1 0-1,0 0 0,1 0 0,1-1 1,-1 0-1,1 1 0,1-1 0,0-1 0,1 1 1,-1-1-1,2 0 0,-1-1 0,1 0 1,1 0-1,-1-1 0,1 0 0,1 0 0,-1-1 1,1 0-1,0-1 0,0 0 0,1 0 1,0-1-1,4 0 65,-3-1-17,0 0 0,0-2 0,0 1 0,0-2 0,0 1 0,1-2 0,-1 0 0,0 0 0,0-1 0,0 0 1,0-1-1,0-1 0,-1 0 0,0 0 0,1-1 0,-1-1 0,-1 0 0,1 0 0,-1-1 0,0 0 0,-1-1 0,0 0 0,0-1 0,-1 0 0,0 0 1,0 0-1,-1-1 0,0-1 0,3-6 17,-1 0 90,0 1-1,-2-2 1,0 1 0,-1-1 0,0 0 0,-2 0 0,0-1 0,-1 1-1,-1-1 1,-1 0 0,0 0 0,-1-1-90,-1 18-66,1 1-1,-1 0 1,1-1 0,-1 1-1,1 0 1,-1 0 0,1-1-1,-1 1 1,0 0 0,0 0-1,0 0 1,0 0-1,0 0 1,0 0 0,0 0-1,0 0 1,0 1 0,0-1-1,0 0 1,-1 0 0,1 1-1,0-1 1,0 1 0,-1-1-1,1 1 1,-1 0-1,1 0 1,0-1 0,-1 1-1,1 0 1,0 0 0,-1 0-1,1 0 1,-1 1 0,1-1-1,0 0 1,-1 0 0,1 1-1,0-1 1,-1 1-1,1-1 1,0 1 0,-1 0 66,-57 28-6569,15 1-1652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0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17264,'0'0'2686,"0"0"-455,0 0 11,0 0-731,0 0-689,14-6-432,107-22 111,179 29 65,-297 0-485,0-1-1,0 0 0,0 0 0,0 0 0,-1-1 1,1 1-1,0-1 0,0 1 0,0-1 1,-1 0-1,1 0 0,0 0 0,-1-1 0,1 1 1,-1 0-1,1-1 0,-1 0 0,0 1 1,0-1-1,0 0 0,0 0 0,0-1 1,0 1-1,0 0 0,-1 0 0,1-1 0,-1 1 1,1-1-1,-1 0 0,0 1 0,0-1 1,-1 0-1,1 0 0,0 1 0,-1-1 0,1-2-80,-3 3 33,1 1-1,0-1 0,0 1 0,-1 0 0,1-1 0,-1 1 1,0 0-1,1 0 0,-1 0 0,0 0 0,1 0 0,-1 0 1,0 0-1,0 1 0,0-1 0,0 1 0,0-1 0,0 1 0,0 0 1,0 0-1,0 0 0,0 0 0,0 0 0,1 0 0,-1 0 1,0 1-1,0-1 0,0 1 0,0 0 0,0-1 0,0 1 1,1 0-1,-1 0 0,0 0 0,0 0 0,1 0 0,-1 0 1,1 1-1,-1-1 0,1 1 0,-1 0-32,-13 17 35,2 1-1,-1 0 1,2 1 0,1 0 0,1 1-1,0 0 1,2 1 0,1 0-1,0 0 1,0 14-35,-24 154-2538,16 102-5638,13-228 6574,1-25-5364</inkml:trace>
  <inkml:trace contextRef="#ctx0" brushRef="#br0" timeOffset="252.081">687 912 11915,'4'-17'8216,"31"-115"438,-28 112-6680,-9 49-173,1-15-1594,-25 240-8145,28-242 2760,2-6-2269</inkml:trace>
  <inkml:trace contextRef="#ctx0" brushRef="#br0" timeOffset="426.424">858 130 15727,'-20'-106'1986,"-1"88"-417,-1 13 161,2 5-737,4 0-417,4 14-159,1 2-417,3 2-96,7 1-2307,1-5-3490</inkml:trace>
  <inkml:trace contextRef="#ctx0" brushRef="#br0" timeOffset="723.644">1491 277 12204,'9'-84'6021,"-5"56"-4163,-4 15 384,0 9 385,0 4-802,-7 20-768,1 17-448,0 9-129,-1 14-191,0 2-65,1 1-224,2-2 32,-1-2-32,2-3-545,0-3-1056,1-3-1538,0-6-1570,-1-8-2786</inkml:trace>
  <inkml:trace contextRef="#ctx0" brushRef="#br0" timeOffset="1039.732">1357 845 16720,'0'0'3011,"-17"-16"-871,-125-119 1432,93 87-2825,49 47-737,0-1 0,1 1 0,-1-1-1,1 0 1,-1 1 0,1-1 0,0 1 0,-1-1-1,1 1 1,0-1 0,0 1 0,0 0 0,0-1 0,0 1-1,0 0 1,0 0 0,1 0 0,-1 0 0,0 0-1,1 0 1,-1 0 0,1 0 0,-1 0 0,1 1 0,-1-1-1,1 1 1,0-1 0,-1 1 0,1 0 0,0-1-10,-1 1 9,36-12 93,1 2 0,0 1-1,0 2 1,27-1-102,19-4 117,-61 8-107,20-1 150,0-2-1,0-2 0,-1-2 1,0-1-1,-1-3 1,-1-1-1,35-20-159,-69 33 84,0-1 0,0 1 0,-1-1 0,0 0 0,0-1 0,0 1 0,0-1 0,-1 0 0,0 0 0,0 0 0,0-1-1,0 1 1,-1-1 0,0 0 0,0 0 0,-1 0 0,0 0 0,0-1 0,0 1 0,-1-1 0,0 1 0,0-1 0,0 1 0,-1-1 0,0 0 0,0 1 0,-1-1 0,0 1 0,0-1 0,-1 1 0,0-1 0,0 1 0,0-1-84,0 1 62,0 1 0,-1 0 1,1 0-1,-1 0 1,0 0-1,0 0 1,-1 1-1,1-1 0,-1 1 1,0 0-1,0 0 1,0 0-1,-1 1 0,0 0 1,1-1-1,-1 2 1,0-1-1,0 0 1,-1 1-1,1 0 0,0 0 1,-1 1-1,1 0 1,-1-1-1,0 2 0,-3-1-62,5 3 9,-1 1 0,1-1 0,0 1-1,1 0 1,-1 0 0,1 1 0,-1-1-1,1 1 1,0-1 0,0 1 0,1 0 0,-1 0-1,1 1 1,0-1 0,0 0 0,0 1-1,0-1 1,1 1 0,0 0 0,0-1-1,0 1 1,1 0 0,-1 0 0,1 0-1,0-1 1,1 2-9,-3 7 2,-4 22-2,2 0 0,2 1 0,1 0 0,2 0 0,2 0 0,1-1 0,1 0 0,5 14 0,25 76-2561,-26-97 929,2-1-1,0 0 0,2-1 0,1 0 0,10 12 1633,-3-8-7340</inkml:trace>
  <inkml:trace contextRef="#ctx0" brushRef="#br0" timeOffset="1461.525">2412 676 4420,'17'-120'18636,"-17"119"-18538,0 0-1,0 0 1,0 0-1,0 0 1,0 0-1,0 0 1,0 1-1,-1-1 1,1 0-1,0 0 1,-1 0-1,1 0 1,-1 0-1,1 1 1,-1-1-1,1 0 1,-1 0-1,1 1 1,-1-1-1,0 0 1,1 1-1,-1-1 1,0 1-1,0-1 1,1 1-1,-1-1 1,0 1-1,0 0 1,0-1-1,0 1 1,0 0-1,0 0 1,1-1-1,-1 1 1,0 0-1,0 0 1,-1 0-98,-48 20 1202,48-18-1188,0 0-1,0 0 1,0 0 0,1 0-1,-1 1 1,0-1-1,1 0 1,0 1-1,0-1 1,0 1-1,0-1 1,0 1 0,0-1-1,0 1 1,1 0-1,-1-1 1,1 1-1,0 0 1,0-1-1,0 1 1,0 0 0,1 0-1,-1-1 1,1 1-1,-1 0 1,1-1-1,0 1 1,0-1-1,0 1 1,0-1-1,1 1 1,-1-1 0,1 0-1,-1 0 1,1 0-1,0 1 1,0-2-1,0 1 1,0 0-1,0 0 1,0-1 0,0 1-1,1-1 1,-1 1-1,1-1 1,-1 0-1,1 0 1,-1 0-1,1-1 1,-1 1 0,1-1-1,0 1-13,3 1 39,0 0-1,1 0 1,-1-1-1,0 0 1,0 0-1,1-1 1,-1 0-1,1 0 1,-1 0-1,0-1 1,1 1-1,-1-2 1,0 1 0,0-1-1,0 0 1,0 0-1,0 0 1,0-1-1,-1 0 1,1 0-1,-1-1 1,0 0-1,1 1 1,-2-2-1,1 1 1,0-1 0,-1 1-1,0-1 1,0 0-1,-1-1 1,1 1-1,0-3-38,0-2 185,-1-1 1,-1 0-1,0 0 0,0 0 0,-1 0 0,0 0 0,-1 0 1,0-1-1,-1 1 0,0 0 0,-1 0 0,0 0 0,-1 0 1,0 1-1,0-1 0,-4-6-185,5 15 0,0 0 0,0 0 0,0 0 0,0 1 0,0-1 0,0 1 0,0 0 0,0-1 0,-1 1 0,1 0 0,0 0 0,-1 1 0,1-1 0,-1 0 0,1 1 0,-1-1 0,1 1 0,-1 0 0,1 0 0,-1 0 0,1 0 0,-1 0 0,1 1 0,-1-1 0,1 1 0,-1 0 0,1 0 0,-1 0 0,1 0 0,0 0 0,-2 1 0,-69 45 0,58-35-23,1 0-1,1 1 1,0 1-1,1 0 1,0 1 0,1 0-1,0 1 1,2 0-1,0 0 1,1 1-1,-2 5 24,7-14-14,0 1 0,1 0-1,0-1 1,0 1-1,1 0 1,0 0 0,0 0-1,1 0 1,0 0-1,1 0 1,0 0 0,0 0-1,1 0 1,0 0-1,1-1 1,0 1 0,0-1-1,1 1 1,0-1-1,0 0 1,1-1 0,0 1-1,1-1 1,2 3 14,7 3-15,0 0 1,1 0-1,1-2 1,0 0-1,1-1 1,0-1-1,0-1 1,1 0-1,0-1 0,0-1 1,1-1-1,0-1 1,0 0-1,0-2 1,0 0-1,0-1 1,1-2-1,4 0 15,-15 2 27,1-1 0,-1 0 0,1 0 0,-1-1 0,1 0 0,-1-1 1,0 0-1,0-1 0,0 0 0,0-1 0,0 0 0,-1 0 0,1-1 0,-1 0 0,0-1 0,-1 0 0,1 0 0,-1-1 0,-1 0 0,1 0 0,-1-1 0,0 0 0,-1 0 0,0-1 0,0 0 0,-1 0 0,0 0 1,-1 0-1,1-1 0,0-5-27,-3 8-38,1-1 0,-1 0 0,-1 0 0,0 0 0,0 0 1,0 0-1,-1-1 0,0 1 0,0 0 0,-1 0 0,-1 0 1,1 0-1,-1 0 0,0 0 0,-1 0 0,0 1 0,0-1 1,-1 1-1,0 0 0,0 0 0,0 0 0,-1 0 0,-3-3 38,-13 2-3586,14 26-8741,7-2-3603</inkml:trace>
  <inkml:trace contextRef="#ctx0" brushRef="#br0" timeOffset="1618.105">3310 785 1730,'0'0'19346,"0"0"-17136,0 0-1185,0 0-1025,0 0-2050,0 0-3715,0 0-7624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198 147 10986,'0'0'5008,"0"0"-2286,0 0-650,4-13-118,16-43-465,-18 52-1337,0 1-1,0-1 1,1 0 0,-1 1-1,1 0 1,0 0 0,0 0-1,0 0 1,0 0 0,1 0-1,-1 1 1,1-1 0,0 1-1,-1 0 1,1 0 0,0 1 0,0-1-1,0 1 1,3-1-152,3-1 54,3-2 86,0 1 0,1 0 0,0 2 1,0-1-1,0 1 0,0 1 0,0 1 0,12 0-140,-25 1 34,1 0 0,0 0 0,-1 0 0,1 1 0,0-1 0,-1 0 0,0 0 0,1 1 0,-1-1 0,0 1 0,0-1 0,1 1 0,-1 0 0,-1 0-1,1-1 1,0 1 0,0 0 0,-1 0 0,1 0 0,-1 0 0,1 0 0,-1-1 0,0 1 0,0 0 0,0 0 0,0 0 0,0 0 0,0 0 0,0 0 0,-1 0 0,1 0-34,0 3 31,-27 449 156,28-177-2899,0-271 2620,0 0 1,-1 0 0,0-1 0,0 1 0,0 0-1,0 0 1,-1-1 0,0 1 0,0 0-1,-1-1 1,1 1 0,-1-1 0,0 1-1,-1-1 1,0 0 0,1 0 0,-1 0-1,-1 0 1,1-1 0,-1 1 0,0-1 0,0 0-1,0 0 1,0 0 0,-1-1 0,0 0-1,0 1 1,0-1 0,0-1 0,0 1-1,0-1 1,-1 0 0,-2 1 91,-5-3 132,0 0 0,-1 0-1,1-1 1,0-1 0,0 0 0,0-1 0,1-1-1,-1 0 1,1 0 0,-1-1 0,1-1 0,1 0-1,-1 0 1,1-1 0,0-1 0,1 0 0,0 0-1,0-1 1,1 0 0,0-1 0,0 0 0,-2-4-132,3 2-123,-1 0 1,2-1-1,0 1 1,0-1-1,1-1 1,1 1-1,0-1 1,1 0 0,0 0-1,1-1 1,1 1-1,0 0 1,1-3 122,21-53-3344,41 28-4053,-22 31 393</inkml:trace>
  <inkml:trace contextRef="#ctx0" brushRef="#br0" timeOffset="361.264">820 422 16079,'0'0'3502,"0"0"-1361,0 0-508,0 0-821,0 0-524,0 0-160,0 18-80,-2 111 6,3-121-157,0 0 0,0 0 1,0 0-1,1 0 1,0 0-1,1 0 1,0-1-1,0 1 0,0-1 1,1 0-1,0 0 1,0 0-1,1-1 0,0 1 1,0-1-1,1 0 1,0-1-1,0 1 0,0-1 1,0-1-1,1 1 1,0-1-1,0 0 0,0 0 1,0-1-1,1 0 1,0 0-1,-1-1 0,1 0 1,0 0-1,0-1 1,4 1 102,-2-2 36,0 1 0,0-1 1,0-1-1,0 0 0,0 0 1,0-1-1,0 0 1,-1 0-1,1-1 0,-1-1 1,0 0-1,0 0 0,4-3-36,-7 3 294,0 0-1,-1 0 1,0-1-1,0 0 0,0 0 1,0-1-1,-1 1 0,0-1 1,0 0-1,0 0 0,-1 0 1,3-7-294,1-9 686,-1-1 0,0 0 1,-2 0-1,-1 0 0,-1-1 0,-1 1 1,0-1-1,-2 1 0,-2-10-686,2 21 75,0 1 0,-1 0 0,0-1 0,-1 1 0,0 0 0,-1 0 0,0 0 0,-1 1-1,0 0 1,0 0 0,-4-5-75,6 11 2,-1-1 0,1 1 0,-1 1 0,0-1 0,0 1-1,0-1 1,0 1 0,-1 0 0,1 0 0,-1 1 0,0 0-1,0-1 1,0 2 0,0-1 0,0 0 0,0 1 0,0 0-1,0 0 1,-1 1 0,1 0 0,0-1 0,-1 2 0,1-1 0,0 1-1,-4 0-1,2 0-82,1 1 0,-1 0 0,1 0 0,0 0 0,0 0 1,0 1-1,0 0 0,0 0 0,1 1 0,-1 0 0,1 0 0,0 0 0,0 1 0,0-1 0,1 1 0,0 0 0,0 0 0,-3 5 82,5-7-277,1 1 1,-1 0-1,1-1 1,0 1-1,0 0 1,0-1-1,0 1 1,0 0 0,1 0-1,0 0 1,0 0-1,0 0 1,0 0-1,1 0 1,-1-1-1,1 1 1,0 0-1,0 0 1,0-1-1,1 1 1,1 2 276,49 60-9898,-20-36 369</inkml:trace>
  <inkml:trace contextRef="#ctx0" brushRef="#br0" timeOffset="766.316">1484 262 21268,'14'-159'6038,"0"69"-1506,-19 178-4402,-4-1 0,-18 78-130,5-30-436,6 2-1698,17-1-3521,0-137 5653,-1 1 0,1 0 1,-1-1-1,1 1 0,-1 0 0,1-1 0,-1 1 0,1 0 0,-1-1 0,1 1 0,-1 0 0,1 0 0,-1 0 1,1 0-1,0 0 0,-1-1 0,1 1 0,-1 0 0,1 0 0,-1 0 0,1 1 0,0-1 0,-1 0 1,1 0-1,-1 0 0,1 0 0,-1 0 0,1 1 0,0-1 0,-1 0 0,1 0 0,-1 1 0,1-1 0,-1 1 1,0-1-1,1 0 0,-1 1 0,1-1 0,-1 1 0,0-1 0,1 1 0,-1-1 0,0 1 0,1-1 0,-1 1 1,0-1-1,0 1 0,0-1 0,1 1 0,-1-1 0,0 1 0,0 0 0,0-1 0,0 1 0,0-1 1,0 1 0,13-70 2786,-13 60-2596,0 0 0,0 1-1,1-1 1,0 0 0,1 0 0,0 1-1,1-1 1,-1 1 0,1 0-1,1 0 1,0 0 0,0 0-1,1 0 1,-1 1 0,2 0 0,-1 0-1,1 0 1,0 1 0,0 0-1,1 0 1,0 0 0,0 1-1,0 0 1,7-3-189,-7 5-10,-1 1 1,1 0-1,0 1 0,0-1 0,-1 1 1,1 1-1,0-1 0,0 1 0,0 1 1,0-1-1,0 1 0,-1 0 1,1 1-1,0-1 0,-1 1 0,1 1 1,-1-1-1,1 1 0,-1 0 0,0 1 1,0-1-1,-1 1 0,1 0 0,-1 1 1,0-1-1,0 1 0,0 0 1,-1 1-1,0-1 0,0 1 0,0-1 1,0 1-1,-1 0 0,0 1 0,0-1 1,-1 1-1,0-1 0,0 1 0,-1-1 1,1 1-1,-1 0 0,-1 0 1,1 0-1,-1 0 0,-1 0 0,1-1 1,-1 1-1,0 0 0,-1 0 0,1 0 1,-1 0 9,-6 3-119,1 1 0,-1-1 0,-1 0 0,0-1-1,0 1 1,0-2 0,-2 0 0,1 0 0,-1-1 0,0 0 0,0 0 0,-1-2 0,1 1 0,-1-1 0,-1-1 0,1 0 0,-1-1 0,1 0 0,-1-1 0,0-1 0,0 0 0,0 0 0,0-2 0,0 1 0,0-2 0,0 1 0,-3-3 119,-53-17-4318,41-16-4689,23 13-2636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5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129 258 18001,'0'0'2402,"0"0"-800,0 0 640,0 0-576,0 0-289,-33 122-288,23-62-320,-3 1-385,1-1-288,-1-2-64,3-4-32,4-7-801,4-2-1121,2-7-1505,0-6-1185,5-7-2915</inkml:trace>
  <inkml:trace contextRef="#ctx0" brushRef="#br0" timeOffset="437.596">57 445 12396,'-28'-189'4190,"-1"89"1357,37 86-1282,27 22-3549,-34-7-658,23 11-15,0 0 0,-2 2-1,1 1 1,-2 1 0,0 1 0,-1 0-1,-1 2 1,0 0 0,-2 1-1,0 1 1,10 17-43,-16-21 2,-1 0-1,-1 0 1,0 1 0,-2 0-1,0 0 1,-1 1-1,0 0 1,-2 0 0,0 0-1,-1 8-1,-2-18-57,-1 0-1,-1 0 1,1-1-1,-1 1 1,-1 0 0,0 0-1,0-1 1,-1 1-1,0-1 1,0 0-1,-1 0 1,0 0 0,0 0-1,-1-1 1,0 0-1,0 0 1,-1 0-1,0 0 1,0-1 0,-1 0-1,1 0 1,-1-1-1,-1 0 1,-1 1 57,-7 4-191,0 0 0,-1-1 0,-1-1 0,1 0 0,-1-2 0,0 0 0,-1-1 0,1-1 0,-1 0 0,-15 0 191,33-3-4,-1 0 1,0-1 0,1 1 0,-1 0-1,0-1 1,1 1 0,-1-1-1,0 0 1,0 0 0,0 0 0,1 0-1,-1 0 1,0 0 0,0 0-1,1 0 1,-1-1 0,0 1 0,0 0-1,1-1 1,-1 0 0,0 1-1,1-1 1,-1 0 0,1 0 0,-1 0-1,1 0 1,0 0 0,-1 0-1,1-1 1,0 1 0,0 0 0,-1-1-1,1 1 1,0-1 0,0 1-1,1-1 1,-1 1 0,0-1 0,0 0-1,1 1 1,-1-1 0,1 0-1,0 1 1,-1-1 0,1 0 0,0 0-1,0 1 1,0-1 0,0 0-1,0 0 1,1 0 0,-1 0 3,8-6 19,0 0 0,1 1 0,0 0 0,0 0-1,0 0 1,1 2 0,0-1 0,0 1 0,0 0 0,1 1 0,4-1-19,13-7 0,90-38 5,165-86 962,-274 132-681,-1 0 0,1-1 0,-1 0 1,0 0-1,0-1 0,-1 0 0,0 0 1,0-1-1,-1 0 0,1 0 0,-1 0 1,-1-1-1,1 0 0,-2 0 0,1-1 0,-1 1 1,0-1-1,-1 0 0,0 0 0,0 0 1,1-8-287,-25 135 421,13 148-526,9-204-270,4 12-1836,2-27-3650,-4-37 870,1-7-2483</inkml:trace>
  <inkml:trace contextRef="#ctx0" brushRef="#br0" timeOffset="689.761">798 0 9577,'0'0'2178,"0"0"-2050,0 0 225,0 0 351,0 0-704,0 0-672,0 0-3749</inkml:trace>
  <inkml:trace contextRef="#ctx0" brushRef="#br0" timeOffset="876.903">1264 444 18674,'0'0'3603,"0"0"-507,0 0-528,0 0-924,0 0-827,0 0-507,0 0-139,0 0-123,-13-2-59,-44 0 27,54 4-19,0 0 1,0 0-1,1 0 1,-1 0-1,1 1 0,-1-1 1,1 1-1,0 0 1,0 0-1,0 0 1,0 0-1,1 0 0,-1 0 1,1 0-1,0 1 1,-1-1-1,2 1 0,-1-1 1,0 0-1,1 1 1,-1-1-1,1 1 1,0 0-1,1-1 0,-1 1 1,0-1-1,1 0 1,0 1-1,0-1 0,0 1 1,1 1 2,1 4-160,0-1 0,1 0 0,0-1-1,0 1 1,0-1 0,1 0 0,1 0 0,-1 0 0,1 0 0,0-1 0,0 0 0,1-1 0,0 1-1,0-1 1,3 1 160,61 63-1020,-70-66 1006,1-1 0,0 1-1,0 0 1,-1 0 0,0-1 0,1 1 0,-1 0 0,0 1-1,-1-1 1,1 0 0,0 0 0,-1 0 0,0 0 0,0 1-1,0-1 1,0 0 0,0 0 0,0 0 0,-1 1-1,0-1 1,0 0 0,0 0 0,0 0 0,0 0 0,0 0-1,-1 0 1,1-1 0,-1 1 0,0 0 0,0-1 0,0 1-1,0-1 1,0 0 0,-1 0 0,1 0 0,-1 0-1,0 0 1,1 0 0,-1 0 0,-1 0 14,-9 5 36,0-1 0,0 0 0,-1 0 1,1-1-1,-1-1 0,0-1 0,0 0 0,-9 1-36,-166 1-26,133-28-2007,42-15-3616,14 12-250</inkml:trace>
  <inkml:trace contextRef="#ctx0" brushRef="#br0" timeOffset="2007.565">1629 627 17072,'0'0'2344,"0"0"-673,0 0 32,0 0-385,0 0-709,0 0-438,0 0-86,7-1-42,115 5 37,-113-4-42,0 0 0,0-1 0,0 0 1,-1-1-1,1 0 0,0 0 0,-1-1 1,0 0-1,1 0 0,-1-1 0,-1 0 1,1 0-1,-1-1 0,1 0 0,1-2-38,-3 2 230,-1-1-1,0 0 0,0 1 0,0-2 0,0 1 0,-1-1 0,0 1 0,-1-1 0,1 0 0,-1-1 0,-1 1 1,1 0-1,-1-1 0,-1 1 0,1-1 0,-1 0 0,0-4-229,0 9 64,0-1 0,0 0 1,0 0-1,0 0 0,-1 1 0,1-1 0,-1 0 1,0 0-1,0 0 0,-1 0 0,1 0 0,-1 0 1,0 1-1,0-1 0,0 0 0,0 0 0,-1 1 1,0-1-1,1 1 0,-1-1 0,0 1 0,-1 0 1,1 0-1,-1 0 0,1 0 0,-1 0 0,0 1 1,0-1-1,0 1 0,0 0 0,0-1 0,-1 1 1,1 1-1,-1-1 0,1 1 0,-1-1 0,0 1 1,-2 0-65,-4 2-16,1 0 0,-1 1 1,0 0-1,1 1 0,0 0 1,0 1-1,0 0 1,0 0-1,0 1 0,1 0 1,0 1-1,0-1 0,0 2 1,1-1-1,-1 1 0,2 0 1,-1 0-1,1 1 1,0 0-1,1 0 0,0 1 1,0-1-1,1 1 0,0 0 1,0 0-1,1 1 0,0-1 1,0 7 15,-1 0-496,2 0 1,0 0-1,1 0 0,0 0 1,2 1-1,0-1 0,0 0 1,2 0-1,0 0 0,1-1 1,0 1-1,1-1 0,7 14 496,-6-20-532,1 0 0,0 0 1,1-1-1,0 0 0,0-1 0,1 0 0,0 0 0,0 0 0,0-1 0,1-1 0,0 0 0,0 0 0,1-1 0,-1 0 0,1-1 0,0 0 0,9 1 532,119 15-998,-112-16 1647,1-1 0,0-1 0,0-2 1,0 0-1,0-2 0,0-1 0,-1-2 0,1 0 0,-2-2 0,1-1 1,-1-1-1,0-1 0,-1-1 0,0-1 0,-1-2 0,-1 0 0,0-2 1,-1 0-1,-1-1 0,4-6-649,-11 8 289,0-1 0,-1 0 0,0-1 0,-2 0 0,0-1 0,-1 0 1,-1-1-1,0 0 0,-2 0 0,-1-1 0,0 0 0,-1 0 0,-1-8-289,-3 26 11,0 0-1,0 0 1,-1 0-1,1 0 1,-1 0-1,0 0 1,0 0 0,0 0-1,0 0 1,-1 0-1,1 0 1,-1 0-1,0 0 1,0 0-1,0 0 1,0 0-1,0 0 1,-1 1 0,1-1-1,-1 0 1,0 1-1,1-1 1,-1 1-1,-1 0 1,1-1-1,0 1 1,0 0 0,-1 0-1,1 1 1,-1-1-1,0 1 1,1-1-1,-1 1 1,0 0-1,0 0 1,0 0 0,0 0-1,0 0 1,0 1-1,0-1 1,0 1-1,0 0 1,-1 0-11,-12 3 4,0 0 0,0 2 0,1 0 0,0 0 1,0 2-1,0 0 0,1 0 0,0 1 0,0 1 0,1 0 1,0 1-1,1 1 0,0 0 0,1 0 0,0 1 0,1 1 0,0 0 1,-5 9-5,6-9-220,0 0 0,1 0 0,0 1 0,2-1 0,-1 2 0,2-1 0,0 1 0,0 0 0,1 0 0,1 0 0,1 0 0,0 1 0,1-1 0,1 1 0,0 4 220,1-15-193,-1-1 1,1 1-1,0-1 0,1 1 0,-1-1 0,1 1 0,0-1 0,0 0 0,0 0 0,0 0 0,1 0 0,0 0 0,0-1 0,0 1 0,0-1 0,0 0 0,1 0 0,-1 0 0,1 0 0,0-1 0,0 1 0,0-1 0,0 0 0,0 0 0,0 0 0,1-1 0,-1 1 0,1-1 0,-1 0 0,1-1 0,2 1 193,1 0 35,-1-1 0,1 0 0,0 0 1,-1-1-1,1 0 0,-1 0 0,1-1 0,-1 0 1,1 0-1,-1-1 0,0 0 0,0 0 0,0-1 1,-1 0-1,1 0 0,-1 0 0,0-1 0,4-3-35,-1 0 533,-1 0-1,0-1 0,-1 0 0,0 0 0,0 0 1,-1-1-1,0 0 0,-1 0 0,0-1 0,-1 1 1,0-1-1,0 0 0,0-7-532,20 67 870,-24-48-870,1 4-23,1-1 0,0 1 0,0 0 0,0 0 0,0-1 0,1 1 0,0-1 0,0 0 0,0 1 0,0-1 0,1-1 0,-1 1 0,1-1 0,0 1 0,0-1 0,1 0 0,-1 0 0,1-1 0,-1 1 0,1-1 1,0 0-1,0-1 0,2 2 23,4-2-136,0-1 0,0 0 0,0 0 1,0-1-1,-1-1 0,1 0 0,0 0 1,-1-1-1,1 0 0,-1-1 0,0 0 1,0 0-1,0-1 0,-1-1 1,0 0-1,0 0 0,2-2 136,135-131 1288,-125 116-978,-2-1-1,0-1 1,-1-1 0,-2 0-1,-1-1 1,-1-1-1,-1 0 1,-1-1 0,1-7-310,-12 34 0,0 0 1,1 0 0,-1 0 0,0-1 0,0 1 0,0 0-1,-1 0 1,1-1 0,-1 1 0,1 0 0,-1 0-1,1-1 1,-1 1 0,0-1 0,0 1 0,0 0-1,-1-1 1,1 1 0,-1 0 0,1-1 0,-1 1 0,0 0-1,1 0 1,-1-1 0,0 1 0,-1 0 0,1 0-1,0 0 1,-1 0 0,1 0 0,-1 1 0,1-1-1,-1 0 1,0 1 0,0-1 0,1 1 0,-1 0 0,0-1-1,-1 1 1,1 0 0,0 0 0,0 0 0,0 1-1,-1-1 1,1 0 0,0 1-1,-5 2 0,1 1 0,0 0 0,1 0 0,-1 0 0,0 1 0,1 0 0,0 0 0,0 0 0,0 1 0,0 0 0,1 0 0,0 0 0,0 0 0,0 1 0,1-1 0,0 1 0,0 0 0,0 0 0,0 0 0,1 1 0,0-1 0,1 0 0,0 1 0,0-1 0,0 1 0,0 0 0,1-1 0,0 1 0,1 3 0,0 15-50,2 0 0,0 0 1,2-1-1,1 1 0,0-1 0,2 0 1,1-1-1,1 0 0,2 3 50,36 102-209,-47-126 204,0-1-1,0 1 1,0 0-1,-1-1 0,1 1 1,0 0-1,-1 0 1,0 0-1,1 0 1,-1-1-1,0 1 0,0 0 1,0 0-1,0 0 1,0 0-1,0 0 1,-1-1-1,1 1 0,-1 0 1,1 0-1,-1 0 1,0-1-1,1 1 0,-1 0 1,0-1-1,0 1 1,0-1-1,0 1 1,-1-1-1,1 1 0,0-1 1,-1 0-1,1 0 1,-1 1-1,1-1 0,-1 0 1,1 0-1,-1-1 1,0 1-1,0 0 1,1-1-1,-1 1 0,0-1 1,0 1 5,-10 1-188,0-1 1,0 0 0,0 0-1,0-2 1,0 1 0,0-1-1,1-1 1,-1 0 0,0-1-1,1 0 1,-1-1 0,-1-1 187,6 2-493,-1-1 0,1 0 0,0 0 0,0 0 0,0-1 0,1 0 0,-1 0 0,1-1 0,1 0 0,-1 0 0,-3-5 493,-4-33-9439,13 23-351</inkml:trace>
  <inkml:trace contextRef="#ctx0" brushRef="#br0" timeOffset="2589.468">3640 367 18481,'0'0'2333,"0"0"390,-15-2-444,-43-3-853,56 5-1385,0 1 0,0 0 0,1 0 0,-1 0 0,0 0 0,0 0 1,1 0-1,-1 1 0,1-1 0,-1 1 0,1-1 0,0 1 0,0-1 0,-1 1 0,1 0 0,0-1 1,1 1-1,-1 0 0,0 0 0,0 0 0,1 0 0,-1 0 0,1 0 0,-1-1 0,1 1 1,0 0-1,0 0 0,0 0 0,0 1 0,0-1 0,0-1 0,1 1 0,-1 0 0,1 0 0,-1 0 1,1 0-1,0 0 0,0 0 0,0 0 0,0 0-41,4 4 5,0-1 0,0 1-1,1-1 1,-1-1 0,1 1 0,1-1 0,-1 0-1,0 0 1,1-1 0,0 1 0,0-2 0,0 1-1,0-1 1,0 0 0,0 0 0,1-1 0,-1 0-1,1 0 1,-1-1 0,1 0-5,7 3 65,0-1 0,1-1 0,-1-1 1,1 0-1,-1-1 0,0 0 0,1-1 0,-1-1 0,0 0 0,0-2 1,-1 1-1,1-2 0,-1 0 0,0 0 0,0-2 0,-1 1 0,0-2 0,0 0 1,-1 0-1,8-9-65,-17 15 49,0-1 1,-1 1 0,1 0-1,-1-1 1,0 0 0,0 1-1,-1-1 1,1 0-1,-1 0 1,1 0 0,-1 0-1,-1 0 1,1 0 0,0-1-1,-1 1 1,0 0 0,0 0-1,0 0 1,-1-1 0,1 1-1,-1 0 1,0 0 0,0 0-1,0 0 1,-1 0-1,0 0 1,1 0 0,-1 1-1,-1-1 1,1 1 0,0-1-1,-1 1 1,0 0 0,0 0-1,0 0 1,0 0 0,0 0-1,0 1 1,-1-1 0,1 1-1,-1 0 1,0 0-1,0 0 1,1 1 0,-1 0-1,0-1 1,-1 1 0,1 0-1,0 1 1,-3-1-50,-10 2 0,0 1 0,0 1 0,0 0 0,1 1 0,-1 1 0,1 1 0,0 0 0,1 1 0,-1 1 0,1 0 0,1 1 0,0 0 0,0 2 0,1-1 0,-3 4 0,6-7-2,0 0 0,0 1 0,1 1-1,0-1 1,0 2 0,1-1 0,0 1 0,1 0 0,0 0 0,1 1 0,0 0-1,1 0 1,0 1 0,0 0 0,1 0 0,1 0 0,0 0 0,1 0-1,0 0 1,0 10 2,3-17-41,0 1 0,0-1-1,1 0 1,-1-1 0,1 1-1,1 0 1,-1 0 0,0-1-1,1 1 1,0-1 0,0 0-1,1 0 1,-1 0 0,1 0-1,0-1 1,0 1 0,0-1-1,0 0 1,0 0 0,1-1 0,-1 1-1,1-1 1,0 0 0,0 0-1,0 0 42,132 27-355,-76-25 360,0-3-1,-1-3 1,1-2 0,-1-3-1,0-2 1,0-3-1,42-16-4,-92 26 42,-1 0 0,0-1-1,0-1 1,0 1 0,0-1-1,0-1 1,-1 0-1,0 0 1,0 0 0,0-1-1,-1 0 1,0-1 0,0 0-1,0 0 1,3-5-42,-10 10 6,0-1 1,0 1-1,0 0 0,0 0 0,0 0 1,-1 0-1,1 0 0,-1 0 1,0 0-1,1 0 0,-1 0 1,0 0-1,0 0 0,0 0 1,-1 1-1,1-1 0,0 0 0,-1 1 1,1-1-1,-1 1 0,1-1 1,-1 1-1,0 0 0,1 0 1,-1 0-1,0 0 0,0 0 1,0 0-1,0 0 0,0 0 0,0 1 1,0-1-1,0 1 0,0 0 1,0-1-1,0 1 0,0 0 1,-1 0-1,1 1 0,0-1 1,0 0-1,0 1 0,0-1 1,-2 1-7,-122 10-2868,47 18-7018,28-4-6876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10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4 354 6022,'1'-13'6315,"1"-125"2968,-5 122-6434,1 27-967,0 26-1221,3 547-3282,3-543 2304,-4-40 320,0-1 1,0 1 0,0 0 0,0-1 0,0 1 0,0-1-1,0 1 1,0-1 0,0 1 0,1 0 0,-1-1-1,0 1 1,0-1 0,0 1 0,1-1 0,-1 1 0,0-1-1,1 1 1,-1-1 0,0 1 0,1-1 0,-1 1-1,1-1 1,-1 0 0,1 1 0,-1-1 0,1 0-1,-1 1 1,1-1 0,-1 0 0,1 0 0,-1 1 0,1-1-1,-1 0 1,1 0 0,0 0 0,-1 0 0,1 0-1,-1 0 1,1 0 0,-1 0 0,1 0 0,0 0 0,-1 0-1,1 0 1,-1 0 0,1 0 0,-1-1 0,1 1-1,0 0 1,-1 0 0,1-1 0,-1 1 0,1 0 0,-1-1-1,1 1 1,-1 0 0,0-1 0,1 1 0,-1-1-1,0 1 1,1-1 0,-1 1 0,0-1 0,1 1-4,46-105 3160,-38 72-2940,2 0 0,2 1-1,1 1 1,1 0 0,1 1 0,2 1-1,1 0 1,2 1 0,0 2 0,2 0-1,1 1 1,8-6-220,13 11 417,-49 57-508,-89 97-251,74-109 159,12-17 86,0 0 0,0 1 0,1-1 1,1 1-1,-1 1 0,1-1 0,1 1 1,0-1-1,0 1 0,1 0 0,1 1 1,-1-1-1,1 6 97,3-13-13,1 0 1,0 0-1,-1 0 1,2 0-1,-1 0 1,0 0-1,0-1 1,1 1-1,-1-1 1,1 1-1,0-1 0,0 0 1,0 0-1,0-1 1,0 1-1,0-1 1,1 1-1,-1-1 1,0 0-1,1 0 1,-1 0-1,1-1 1,-1 1-1,1-1 1,-1 0-1,3 0 13,15 5-21,-16-4 20,38 14-143,2-3 0,0-2 0,0-2 0,1-1 0,28-1 144,-67-6-11,0 1-1,0-1 1,-1 0-1,1 0 0,0-1 1,0 0-1,0 0 1,-1-1-1,1 0 1,0 0-1,-1 0 1,0-1-1,1 0 1,-1 0-1,0-1 1,-1 1-1,1-1 1,-1 0-1,1-1 0,-1 0 1,-1 0-1,1 0 1,-1 0-1,0 0 1,3-5 11,77-198 2477,-19 27 128,-61 239-2226,-17 44-493,-4 109-749,17-206 524,0 0 0,1 1 0,-1-1 0,1 0 1,1 1-1,-1-1 0,1 0 0,0 0 0,0 0 0,0 0 0,0-1 0,1 1 0,0 0 0,0-1 0,0 0 0,5 4 339,51 12-11425,-41-20 4619</inkml:trace>
  <inkml:trace contextRef="#ctx0" brushRef="#br0" timeOffset="174.152">1048 3 7944,'0'0'7366,"0"0"-6309,0 0 1218,0 0-289,0 0-1186,0 0-543,0 0-193,0 0-64,-59-3 0,59 23-417,0-1-1505,4-1-3523</inkml:trace>
  <inkml:trace contextRef="#ctx0" brushRef="#br0" timeOffset="803.217">1467 654 19186,'0'0'2338,"-2"-15"155,-12-108 2622,16 122-5106,0-1 1,1 1 0,-1 0-1,0-1 1,0 1 0,1 0 0,-1 1-1,1-1 1,-1 0 0,1 1 0,-1-1-1,1 1 1,-1 0 0,1 0-1,-1 0 1,1 0 0,-1 0 0,1 0-1,-1 1 1,1 0 0,-1-1-1,1 1 1,-1 0 0,1 0 0,-1 0-1,0 0 1,0 1 0,2 0-10,241 122-518,-233-118 519,0 0-1,0 0 1,1-2-1,-1 1 1,1-1-1,0-1 1,0-1-1,0 1 1,1-2-1,0 0 0,-2-1-2,0 0-1,-1-1 1,1 0-1,0-1 1,-1-1 0,1 0-1,-1 0 1,0-1-1,0 0 1,0-1-1,0 0 1,-1-1-1,5-4 3,6-5 190,-1-1-1,0-1 0,-1 0 1,-1-2-1,0 0 0,-2-1 0,0-1 1,-2 0-1,0-2 0,-1 1 1,-1-1-1,-2-1 0,6-16-189,-14 37 17,-1 1-1,1-1 0,-1 0 1,0 1-1,0-1 0,0 0 1,0 0-1,-1 0 0,1 0 0,-1 0 1,1 0-1,-1 0 0,0 0 1,0 0-1,0 0 0,-1 0 1,1 0-1,-1 1 0,0-1 1,1 0-1,-1 0 0,-1 0 1,1 0-1,0 1 0,-1-1 1,1 1-1,-1-1 0,0 1 1,0-1-1,0 1 0,0 0 1,0 0-1,0 0 0,0 0 0,-3-1-15,-9 3-4,0 0 0,0 1 0,-1 0 1,1 1-1,0 1 0,0 0 1,1 1-1,-1 0 0,1 1 1,0 1-1,0 0 0,0 1 1,1 0-1,0 1 0,1 0 1,-5 5 2,3-3-127,1 0 1,0 1-1,0 1 1,1-1-1,0 2 1,1 0-1,1 0 1,0 1-1,1 0 1,0 1-1,1-1 1,1 1-1,0 1 1,1-1-1,1 1 0,0 0 1,1 0-1,1 0 1,1 0-1,0 10 127,-1 29-229,3 1-1,3-1 1,8 43 229,-4-51-111,-2 1 1,-2-1 0,-3 1-1,-4 46 111,2-77 78,-1-1 0,-1 1 0,-1 0 0,0-1-1,-2 0 1,1 0 0,-2-1 0,0 1 0,-1-2 0,0 1-1,-1-1 1,-1 0 0,0-1 0,-1 0 0,-11 10-78,6-9 56,0-1 0,-1-1 0,0-1 0,-1 0 0,0-1 0,0-1 0,-1-1 0,-1 0 0,1-2 0,-1 0 0,0-1 0,-1-1 0,1-1 1,-1 0-1,1-2 0,-1-1 0,0 0 0,-19-4-56,30 2-322,0-1 0,0 0 0,1 0 0,0-1 0,-1 0 1,1-1-1,1 0 0,-1 0 0,1-1 0,0 0 0,0-1 0,0 0 1,1 0-1,0 0 0,1-1 0,0 0 0,0 0 0,1-1 0,-1 0 1,2 0-1,-1 0 0,2 0 0,-1-1 0,-1-8 322,-14-42-6913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0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675 246 14510,'2'-14'3977,"1"0"-3494,13-146 6027,-16 158-6398,0-1 0,-1 0-1,1 0 1,-1 1 0,0-1 0,0 1-1,0-1 1,0 1 0,0-1-1,-1 1 1,1 0 0,-1-1 0,1 1-1,-1 0 1,0 0 0,0 0 0,0 0-1,0 1 1,0-1 0,-1 1-1,1-1 1,0 1 0,-1-1 0,1 1-1,-1 0 1,1 0 0,-1 1 0,0-1-1,1 0 1,-1 1 0,0 0 0,1-1-1,-1 1 1,-3 0-112,-91 27 792,67-9-756,1 2-1,1 1 1,0 1-1,2 1 1,1 2 0,1 0-1,1 2 1,1 0-1,-10 18-35,29-41-34,0 0 0,0-1-1,1 1 1,-1 0-1,1 1 1,0-1 0,0 0-1,0 1 1,1-1-1,-1 1 1,1-1 0,0 1-1,1 0 1,-1-1-1,1 1 1,0 0 0,0 0-1,0-1 1,1 1-1,-1 0 1,1-1 0,0 1-1,1 0 1,-1-1-1,1 0 1,0 1 0,0-1-1,0 0 1,1 0-1,-1 0 1,1 0 0,0 0-1,0-1 1,1 1-1,-1-1 1,1 1 34,159 76-1034,-98-53 979,-54-22 56,6 1 15,-1 0-1,0 2 0,0 0 1,-1 1-1,0 0 1,0 1-1,-1 1 0,0 0 1,-1 1-1,0 0 1,4 8-16,-15-18 15,-1 0 1,1 0-1,-1 1 0,0-1 1,0 1-1,0-1 1,0 1-1,-1-1 1,1 1-1,0 0 1,-1-1-1,0 1 0,0 0 1,0-1-1,0 1 1,0 0-1,0-1 1,-1 1-1,1-1 1,-1 1-1,0 0 0,0-1 1,0 1-1,0-1 1,0 0-1,0 1 1,-1-1-1,1 0 1,-1 0-1,0 0 0,1 0 1,-1 0-1,0 0 1,0 0-1,0-1 1,-1 1-1,1-1 0,-1 1-14,-97 44 602,61-36-534,-1-2 0,0-2-1,-1-1 1,0-2 0,1-2 0,-1-2-1,0-2 1,-12-3-69,-70-28-133,118 33 34,0-2 0,1 1-1,-1 0 1,1-1 0,0 0 0,-1 0 0,1 0 0,1-1 0,-1 1 0,0-1 0,1 0-1,0 0 1,0 0 0,0 0 0,0-1 0,1 1 0,-1-1 0,1 0 0,1 1-1,-1-1 1,0 0 0,1 0 0,0-3 99,1 6-344,0 0 0,0-1-1,0 1 1,0-1 0,0 1 0,1 0-1,-1-1 1,1 1 0,0 0 0,-1-1-1,1 1 1,0 0 0,1 0 0,-1 0-1,0 0 1,0 0 0,1 0 0,0 0 0,-1 0-1,1 1 1,0-1 0,0 0 0,-1 1-1,1 0 1,0-1 0,1 1 0,-1 0-1,0 0 1,0 0 0,0 0 0,3 0 344,26-10-8083</inkml:trace>
  <inkml:trace contextRef="#ctx0" brushRef="#br0" timeOffset="561.151">871 401 17873,'0'0'2194,"0"0"-165,0 0-54,0 0-550,0 0-678,0 0-330,-1 13-54,-23 102-27,-23-2-276,-46 136-3627,109-268 3012,54-132 1815,-49 102-573,2 1-1,2 0 1,28-40-687,-50 83 40,-1 0 0,1 0 1,0 0-1,0 1 0,1-1 0,-1 1 0,1 0 0,0 0 0,0 0 0,0 0 0,1 1 1,-1-1-1,1 1 0,0 0 0,0 1 0,0-1 0,0 1 0,0 0 0,1 0 0,-1 1 0,1 0 1,-1 0-1,1 0 0,0 0 0,-1 1 0,1 0 0,-1 0 0,1 1 0,0-1 0,-1 1 1,1 0-1,-1 1 0,1-1 0,-1 1 0,0 0 0,0 1 0,3 1-40,1 9-91,0 1-1,0 0 0,-2 0 1,0 1-1,0 0 0,-1 1 1,-1-1-1,-1 1 0,0 0 1,-1 0-1,-1 0 1,0 1-1,-1-1 0,-1 1 1,-1-1-1,0 0 0,-1 1 1,-4 14 91,-11 76-5451,25-172 5259,2 32 1326,0 0 1,2 1-1,1 0 1,2 1-1,1 1 0,12-18-1134,-20 36 106,1 0-1,0 1 1,0 0-1,1 0 0,0 1 1,1 0-1,0 1 0,1 0 1,0 1-1,12-6-105,-18 11 41,0 0-1,0 0 1,0 1-1,1 0 1,-1 0-1,0 1 0,1-1 1,-1 1-1,1 1 1,-1-1-1,1 1 1,-1 1-1,1-1 1,0 1-1,-1 0 1,0 0-1,1 1 1,-1 0-1,0 0 1,0 0-1,0 1 1,0 0-1,0 0 1,-1 1-1,2 0-40,3 6-133,1 0 0,-1 1 1,-1 0-1,0 1 0,0 0 0,-1 0 0,-1 1 0,0 0 0,-1 0 0,0 1 0,-1 0 0,0 0 0,-2 0 0,1 0 0,-2 1 0,0-1 133,14 47-4054,-5-30 12,4-2-1867</inkml:trace>
  <inkml:trace contextRef="#ctx0" brushRef="#br0" timeOffset="865.409">1957 510 16079,'5'-41'1557,"2"-19"1752,-5 18 1664,-2 40-3788,0 4-379,-35 87 219,27-67-1002,1 1 0,1 0 0,1 1 1,1 0-1,1-1 0,1 1 0,1 0 0,1 0 0,3 14-23,-2-33-59,0 0 0,0 1-1,1-1 1,0 0 0,0 0-1,1 0 1,-1-1 0,1 1-1,0-1 1,0 1 0,0-1-1,1 0 1,0 0 0,0 0-1,0-1 1,0 1 0,0-1 0,1 0-1,-1 0 1,1-1 0,0 1-1,0-1 1,0 0 0,0 0-1,0-1 1,0 0 0,0 0-1,4 1 60,8 0-58,1 0 0,0-1 0,-1-1 0,1 0 0,0-2 0,-1 0 1,1-1-1,3-1 58,-6 1 162,0-1 1,-1 0-1,0-1 1,1-1 0,-2 0-1,1 0 1,-1-2-1,0 0 1,0 0 0,-1-1-1,0 0 1,-1-1 0,0-1-1,-1 0 1,0 0-1,0-1 1,-1 0 0,-1-1-1,0 0 1,-1 0-1,0 0 1,-1-1 0,-1 0-1,0-1 1,-1 1 0,2-14-163,-3 21 36,-1 0 1,-1-1-1,0 1 0,0-1 1,0 0-1,-1 1 1,0-1-1,0 1 1,-1-1-1,0 0 1,0 1-1,-1-1 1,0 1-1,0 0 1,-1 0-1,0 0 1,0 0-1,-1 0 1,0 0-1,0 1 1,0 0-1,-1 0 1,0 0-1,0 0 1,0 1-1,-1 0 1,0 0-1,0 0 0,0 1 1,-2-1-37,-3 1-157,0-1 0,0 2 0,0-1 0,0 2 0,0-1 1,-1 2-1,1-1 0,-1 2 0,0-1 0,1 2 0,-1-1 0,1 2 0,-1 0 0,1 0 0,-9 3 157,-98 43-9545,88-28 1660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12.598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73 115 20019,'0'0'1975,"-15"10"-485,-42 28 58,57-38-1524,1 0 1,-1 0-1,1 0 1,0 0 0,-1 0-1,1 0 1,-1 1-1,1-1 1,0 0-1,-1 1 1,1-1-1,-1 0 1,1 1 0,-1-1-1,1 0 1,-1 1-1,0-1 1,1 1-1,-1-1 1,1 1 0,-1-1-1,0 1 1,1-1-1,-1 1 1,0-1-1,0 1 1,0-1 0,1 1-1,-1 0 1,0-1-1,0 1 1,0-1-1,0 1 1,0 0-1,0-1 1,0 1 0,0-1-1,0 1 1,0 0-1,0-1 1,0 1-1,-1-1 1,1 1 0,0 0-1,0-1 1,-1 1-1,1-1 1,0 1-1,-1-1 1,1 1 0,0-1-1,-1 1 1,1-1-1,-1 0 1,1 1-1,-1-1 1,1 1-1,-1-1 1,1 0 0,-1 0-1,1 1 1,-1-1-1,0 0 1,1 0-1,-1 0 1,1 1 0,-1-1-1,0 0 1,0 0-25,2 0 13,109 15 462,114-12-223,191-24-252,-332 15-1,1649-103-1147,64 63 2301,-1033 37 123,-401-5 187,-333 12-1232,-42 0-107,-47 4-111,-209 55-5455,189-37 560,-22 5-5763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28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1 314 9865,'0'0'8168,"0"0"-5349,85-37-257,-40 20-320,1-1-896,4-3-386,2-3-287,7-2-257,1-4-319,-5-2-97,-8 1-32,-6 1-97,-13 7-928,-15 4-800,-4 14-1891,-9 5-1825,-10 0-5189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29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0 122 21941,'0'0'576,"0"0"-293,0 0 379,0 0 374,0 0-588,0 0-245,0 0 230,10 16-1,-2-3-347,-3-4-46,1 0-1,-1 0 1,1-1-1,1 0 1,-1 0-1,1 0 0,1-1 1,0 0-1,0-1 1,7 5-39,5 1 20,1-1 0,0-1 0,1-1 1,0-1-1,0 0 0,1-2 0,0-1 0,0-1 1,1-1-1,-1-1 0,1-1 0,-1 0 0,1-2 1,1-2-21,-14 2 61,-1-1 0,1 0 0,-1-1 1,0 0-1,0-1 0,0 0 0,-1 0 0,1-1 1,-1 0-1,0-1 0,0 0 0,-1 0 0,0-1 1,0 0-1,0-1 0,-1 1 0,0-2 0,-1 1 1,0-1-1,0 0 0,-1 0 0,0 0 1,0-1-1,-1 0 0,-1 1 0,1-2 0,-2 1 1,1 0-1,-1-1 0,-1-1-61,-5-78 1377,3 89-1351,0 0-1,0 0 1,0 0-1,0 0 1,0 1-1,0-1 1,0 0-1,0 1 1,-1-1-1,1 1 1,0-1-1,0 1 1,-1-1-1,1 1 1,0 0-1,0 0 1,-1 0-1,1-1 0,0 1 1,-1 0-1,1 1 1,0-1-1,0 0 1,-1 0-1,1 1 1,0-1-1,0 0 1,-1 1-1,1-1 1,0 1-1,0 0 1,0-1-1,0 1 1,0 0-1,0 0 1,0-1-1,0 1 1,0 0-1,0 0 1,0 0-1,0 0 1,1 0-1,-1 1 0,0 0-25,-14 19 120,0 0-1,2 1 1,1 1-1,1 0 1,0 1-1,2 0 1,1 0-1,-2 13-119,-1 7-141,1 0-1,3 0 1,2 1 0,1 0 0,3 1-1,1 1 142,4 89-8074,-3-115 5876,0 15-5478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2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16 339 12236,'2'-19'5263,"13"-132"2003,-12 139-3925,-1 30-2230,-1 41-1218,-3 0 0,-2 0 1,-8 36 106,-9 119-8825,22-214 8812,-1-1 1,0 1-1,1 0 0,-1 0 0,1-1 0,-1 1 0,1 0 0,-1 0 0,1-1 0,-1 1 0,1 0 1,-1 0-1,1 0 0,-1 0 0,1 0 0,-1 0 0,1 0 0,-1 0 0,1 0 0,-1 0 1,1 0-1,-1 0 0,1 0 0,-1 1 0,1-1 0,-1 0 0,1 0 0,-1 1 0,1-1 0,-1 0 1,0 0-1,1 1 0,-1-1 0,1 0 0,-1 1 0,0-1 0,1 1 0,-1-1 0,0 0 1,0 1-1,1-1 0,-1 1 0,0-1 0,0 1 0,0-1 0,1 1 0,-1-1 0,0 1 1,0-1-1,0 1 0,0-1 0,0 1 0,0-1 0,0 1 0,0-1 0,0 1 0,0-1 0,0 1 1,-1-1-1,1 1 0,0-1 0,0 1 0,0-1 0,-1 1 0,1-1 13,11-31 1154,-1 0 0,-2-1 0,-1 0 0,-2-1 0,-1 1 0,0-25-1154,-4 48 129,2-21 328,0-1 0,2 1-1,1-1 1,2 1 0,1 1-1,1-1 1,2 0-457,-11 29 10,0-1-1,0 1 1,0 0 0,1-1 0,-1 1-1,1 0 1,-1 0 0,1-1 0,0 1-1,-1 0 1,1 0 0,0 0 0,0 0-1,0 0 1,-1 0 0,1 0-1,0 0 1,1 0 0,-1 0 0,0 0-1,0 1 1,0-1 0,0 1 0,1-1-1,-1 0 1,0 1 0,0 0 0,1-1-1,-1 1 1,0 0 0,1 0 0,-1 0-1,0 0 1,1 0 0,-1 0 0,0 0-1,1 0 1,-1 0 0,0 1-1,1-1 1,-1 0 0,0 1 0,1-1-1,-1 1 1,0 0 0,0-1 0,0 1-1,0 0 1,0 0 0,0 0 0,0 0-1,0 0 1,0 0 0,0 0 0,0 0-1,0 0 1,0 1-10,48 76-47,-38-56 32,2-1-1,0-1 1,1 0-1,1-1 1,1 0-1,0-1 0,2-1 1,0-1-1,5 3 16,-10-10-18,1-1-1,1 0 1,0-1-1,0-1 0,0 0 1,1-1-1,-1-1 1,1 0-1,1-1 1,-1-1-1,0 0 1,0-1-1,1-1 0,3-1 19,-11 0 78,-1 0 1,0 0-1,0 0 0,0-1 0,0-1 0,0 1 0,0-1 0,-1-1 0,1 1 0,-1-1 1,0 0-1,0-1 0,-1 0 0,1 0 0,-1 0 0,0-1 0,0 0 0,-1 0 0,0-1 1,0 1-1,0-1 0,-1 0 0,0 0 0,0-1 0,-1 1 0,0-1 0,0 0 0,1-6-78,0-7 71,0 0 0,-1 0-1,-1 0 1,-1-1 0,-1 1-1,-1-1 1,-1 1-1,-1-1 1,0 1 0,-2 0-1,0 1 1,-2-1 0,-5-11-71,-17-10-881,2 39-3379,21 15-433,3 5-2444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46.9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107 48 9897,'0'0'6780,"0"0"-3401,0 0-517,0 0-327,0 0-1099,0 0-758,15-2-363,337-14 716,-81-7-1570,-351 23-3754,-22 6-6495,75-3 4606</inkml:trace>
  <inkml:trace contextRef="#ctx0" brushRef="#br0" timeOffset="453.989">211 22 4420,'0'0'8163,"0"0"-3967,0 0-929,0 0-251,-13-4-662,-41-14-598,37 20 2341,25 18-3962,-7-19 96,16 19-154,0 0 0,2-1 0,0-1-1,1-1 1,1-1 0,0-1 0,1-1 0,1 0-1,0-2 1,1-1 0,6 2-77,-3 1 52,115 53-260,-141-66 210,-1 0 1,1 0-1,0 1 1,-1-1-1,1 0 1,-1 0-1,1 0 1,-1 0-1,1 1 1,-1-1-1,0 0 1,0 0-1,1 1 1,-1-1-1,0 0 1,0 1-1,-1-1 1,1 0-1,0 0 1,0 1-1,0-1 1,-1 0-1,1 0 1,-1 1-1,1-1 1,-1 0-1,1 0 1,-1 0-1,0 0 1,0 0-1,1 0 1,-1 0-1,0 0 1,0 0-1,0 0 0,0 0 1,0-1-1,0 1 1,0 0-1,0-1 1,0 1-1,-1-1 1,1 1-1,0-1 1,0 1-1,0-1 1,-1 0-1,1 0 1,0 0-3,-12 11 65,-313 304 191,155-128-272,168-183 5,-1 0-1,1 0 1,0 0-1,1 1 1,-1-1 0,1 1-1,0 0 1,0 0-1,0 0 1,1 0 0,0 0-1,0 0 1,0 0 0,0 0-1,1 4 12,1-8-8,0 1 1,0 0-1,0-1 0,0 1 0,1-1 0,-1 1 1,0-1-1,1 0 0,-1 0 0,1 1 1,-1-1-1,1 0 0,0 0 0,0 0 0,-1-1 1,1 1-1,0 0 0,0-1 0,0 1 1,0-1-1,0 0 0,-1 1 0,1-1 0,0 0 1,0 0-1,0 0 0,0 0 0,0-1 1,0 1-1,0-1 0,0 1 8,6 0-26,38-3 105,0-1 0,0-3 1,-1-1-1,0-3 0,32-12-79,3 1 58,35-6-101,-113 36-5038,-4-5-749,-4 0-3075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3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452 293 16111,'-1'-86'3294,"2"84"-3141,-1 0 0,1-1-1,-1 1 1,0 0 0,0 0 0,0-1 0,0 1 0,0 0-1,0-1 1,-1 1 0,1 0 0,-1-1 0,1 1-1,-1 0 1,0 0 0,0 0 0,0 0 0,0 0-1,0 0 1,-1 0 0,1 0 0,-1 0 0,1 0 0,-1 1-1,0-1 1,1 1 0,-1-1 0,0 1 0,0 0-1,0-1 1,0 1 0,0 0 0,0 0 0,0 1-1,-1-1 1,1 0 0,0 1 0,0-1 0,-1 1-1,1 0 1,0 0 0,-1 0 0,1 0 0,0 0 0,-1 0-1,1 1 1,0-1 0,-1 1-153,-41 60 966,-7 46-1497,5 3-1,-8 36 532,-16 40-5620,66-176 5146,0 2-553,0 0 1,-1 0-1,-1-1 1,0 1-1,-1-1 1,0-1-1,-1 1 1,-6 6 1026,13-16 35,1 0-1,-1 0 1,0 0-1,1 0 1,-1-1-1,0 1 1,1 0-1,-1 0 1,0-1-1,0 1 1,0-1-1,0 1 1,0-1 0,0 1-1,0-1 1,0 1-1,0-1 1,0 0-1,0 1 1,0-1-1,0 0 1,0 0-1,0 0 1,0 0-1,0 0 1,0 0 0,0 0-1,0 0 1,0-1-1,0 1 1,0 0-1,0-1 1,0 1-1,0 0 1,0-1-1,0 1 1,0-1-1,0 0 1,1 1 0,-1-1-1,0 0 1,0 1-1,1-1 1,-1 0-1,0 0 1,1 0-1,-1 1 1,1-1-1,-1 0 1,1 0-1,-1 0 1,1 0 0,0 0-1,-1 0 1,1 0-1,0 0 1,0 0-1,0-1-34,-8-66 6132,8 64-5939,-1-8 280,0 0-1,1 0 1,0 0-1,1 0 1,1-1 0,0 1-1,1 0 1,0 1 0,0-1-1,1 1 1,1-1-1,0 1 1,1 0 0,0 1-1,4-7-472,-8 16 35,-1-1 0,0 1 0,0 0 0,0 0 0,1 0 0,-1 0 0,1 0 0,-1 0 0,1 0 0,-1 0 0,1 0 0,-1 1 0,1-1 0,0 1 0,-1-1 0,1 1 0,0 0 0,-1-1 0,1 1 0,0 0 0,0 0 0,-1 0-1,1 0 1,0 1 0,-1-1 0,1 0 0,0 1 0,-1-1 0,1 1 0,0 0 0,-1-1 0,1 1 0,-1 0 0,1 0 0,-1 0 0,0 0 0,1 0 0,-1 1 0,0-1 0,0 0 0,1 1-35,46 59 287,-47-59-273,79 158-484,-76-154 339,-4-4 75,1 1-1,0 0 0,1-1 0,-1 0 0,0 1 0,1-1 1,-1 0-1,1 0 0,0 1 0,0-1 0,0-1 0,0 1 1,0 0-1,0 0 0,0-1 0,1 1 0,-1-1 0,1 0 1,-1 0-1,1 0 0,-1 0 0,1 0 0,0 0 0,-1-1 1,1 1-1,0-1 0,2 0 57,1 0 40,0-1 1,1 0-1,-1-1 1,0 1-1,0-1 0,0-1 1,0 1-1,0-1 1,-1 0-1,1 0 1,-1 0-1,1-1 0,-1 0 1,-1 0-1,1-1 1,0 1-1,-1-1 1,0 0-1,2-3-40,66-111 1945,-62 99-1759,-3 5-2,-7 16-174,0-1 0,1 0 1,-1 0-1,0 1 1,0-1-1,0 0 0,1 0 1,-1 0-1,0 1 0,0-1 1,1 0-1,-1 0 1,0 0-1,1 0 0,-1 1 1,0-1-1,1 0 1,-1 0-1,0 0 0,0 0 1,1 0-1,-1 0 1,0 0-1,1 0 0,-1 0 1,0 0-1,1 0-10,-1 31-39,14 146-5052,-13-173 4953,0-1-1,0 0 1,1 0 0,-1 0-1,1 0 1,0 0 0,0 0-1,0-1 1,0 1 0,0-1-1,1 1 1,-1-1 0,1 0-1,0 0 1,-1 0 0,1 0 0,0 0-1,0-1 1,0 0 0,0 1-1,1-1 1,-1 0 0,0 0-1,1-1 1,-1 1 0,0-1-1,1 1 1,-1-1 0,0 0-1,3-1 139,100-24 1235,-91 16-618,-1 0 1,0-1-1,0 0 0,-1-1 0,0-1 1,-1 0-1,-1-1 0,0 0 0,0-1 1,-1 0-1,4-10-617,-6 12 237,-2-1 1,0 0-1,0 0 1,-1-1-1,-1 1 0,0-1 1,-1 0-1,0-1 1,-1 1-1,-1 0 0,-1-1 1,0 1-1,-1-14-237,0 24 8,1 0 0,-1-1 0,0 1 1,0 0-1,-1 0 0,1 0 0,-1-1 0,0 2 0,0-1 0,0 0 0,0 0 0,-1 1 0,1-1 0,-1 1 1,0 0-1,0 0 0,-1 0 0,1 0 0,0 0 0,-1 1 0,0 0 0,1-1 0,-1 1 0,0 1 1,0-1-1,0 0 0,-1 1 0,1 0 0,0 0 0,0 0 0,-1 1 0,1-1 0,0 1 0,-1 0 1,1 1-1,-4-1-8,-2 1-288,0 1 1,-1-1-1,1 2 1,0-1 0,0 1-1,0 1 1,1 0-1,-1 0 1,1 1-1,0 0 1,0 1 0,0 0-1,1 0 1,0 1-1,0 0 288,-19 50-9732,26-31-672</inkml:trace>
  <inkml:trace contextRef="#ctx0" brushRef="#br0" timeOffset="236.367">1454 499 17969,'4'-75'5509,"-4"72"-5348,1-1 0,-1 1 0,0 0 0,0-1 0,0 1 0,0-1 0,-1 1 0,0-1 0,1 1 0,-1 0 0,0 0 0,-1-1-1,1 1 1,-1 0 0,1 0 0,-1 0 0,0 0 0,0 0 0,0 1 0,0-1 0,-1 1 0,1-1 0,-1 1 0,1 0 0,-1 0 0,0 0 0,0 0 0,0 0 0,0 1 0,0-1-1,0 1 1,-1 0 0,1 0 0,0 0 0,-1 0 0,-2 1-161,-2-1 42,0 1-1,0 0 0,0 0 1,0 1-1,0 0 1,0 1-1,0 0 1,0 0-1,1 1 1,-1-1-1,1 2 0,-1-1 1,1 1-1,-5 4-41,2-1-45,0 1-1,0 1 1,1 0-1,0 0 0,1 1 1,0-1-1,0 2 1,1-1-1,1 1 1,-1 1-1,2-1 0,0 1 1,0 0-1,1 0 1,1 0-1,0 0 1,0 1-1,1 0 0,1-1 1,0 1-1,1 0 1,0-1-1,1 1 1,1 0-1,-1-1 1,2 1-1,0-1 0,3 9 46,68 90-4986,31-30-6507,-62-59 4008</inkml:trace>
  <inkml:trace contextRef="#ctx0" brushRef="#br0" timeOffset="752.899">1773 914 6150,'18'-10'3790,"-1"1"-2844,99-75 5801,-105 71-5624,1-1 1,-2-1 0,0 0 0,0 0-1,-2-1 1,0 0 0,0-1-1,3-12-1123,-7 15 353,0 1 0,-1-1 0,-1 1 0,0-1 0,-1 0-1,0 0 1,-1 0 0,0 0 0,-1 0 0,-1 0 0,-2-7-353,3 17 27,1 0 0,-1 1 1,1 0-1,-1-1 0,-1 1 1,1-1-1,0 1 1,-1 0-1,1 0 0,-1 0 1,0 0-1,0 0 1,0 0-1,-1 0 0,1 1 1,-1-1-1,1 1 1,-1 0-1,0 0 0,0 0 1,0 0-1,0 0 1,0 0-1,0 1 0,0-1 1,-1 1-1,1 0 1,-1 0-1,1 1 0,-1-1 1,1 1-1,-1-1 1,1 1-1,-1 0 0,1 0 1,-1 1-1,1-1 0,-4 2-26,-6 5-22,0 2 0,0-1 1,1 2-1,0 0 1,1 0-1,0 1 1,0 1-1,1 0 1,1 0-1,0 0 1,1 2-1,0-1 1,-5 14 20,3-10-251,1 1 0,1-1 0,1 2 0,1-1 0,0 1 0,1-1 0,1 2 0,1-1 0,1 0 1,1 1-1,0-1 0,2 4 251,-1-20-76,0 0 0,1 0 0,-1 0 0,1 0 1,0 0-1,0 0 0,0 0 0,1 0 0,-1 0 0,1 0 1,-1-1-1,1 1 0,0-1 0,0 1 0,0-1 0,0 0 1,1 0-1,-1 0 0,0 0 0,1 0 0,0 0 1,-1-1-1,1 1 0,0-1 0,0 0 0,0 0 0,0 0 1,0 0-1,0 0 0,0-1 0,0 1 0,0-1 0,0 0 1,0 0-1,0 0 0,0 0 0,1-1 0,-1 1 0,0-1 1,0 0-1,0 0 0,0 0 0,-1 0 0,1 0 0,0-1 1,0 1-1,-1-1 0,1 0 0,1-1 76,24-17 763,-1-1-1,-1-2 1,-1-1 0,-1-1-1,-1 0 1,-1-2 0,15-24-763,-10 16 827,-41 58-571,12-7-520,0 0 0,0 0 0,2 1-1,0-1 1,1 0 0,0 1 0,2-1-1,3 13 265,-5-26-190,0 0 0,0-1 0,0 1 0,0-1 0,1 0 0,-1 1 0,1-1 0,0 0 0,-1 0 0,1 0 0,0 0 0,0 0 0,0 0 0,1-1 0,-1 1 0,0 0 0,1-1 0,-1 0 0,1 0 0,-1 0 0,1 0 0,0 0 0,-1 0 0,1-1 0,0 1 0,-1-1 0,1 0 0,0 0 0,0 0 0,-1 0 0,1 0 0,0-1 0,1 1 190,91-27-1049,-68 10 1559,-1-1 0,-1 0 0,-1-2 0,-1-1-1,0-1 1,-2-1 0,-1-1 0,0 0 0,-2-2 0,-1 0-1,-1-1 1,-1-1 0,-2 0 0,0-1 0,-2 0-1,-2-1 1,0 0 0,-2-1 0,-1 1 0,-2-3-510,-1-55 1009,-4 88-1009,1 0 1,-1-1-1,0 1 0,1-1 1,-1 1-1,0 0 1,0 0-1,1 0 1,-1-1-1,0 1 0,0 0 1,0 0-1,1 0 1,-1 0-1,0 0 0,0 0 1,1 0-1,-1 1 1,0-1-1,0 0 1,0 0-1,1 1 0,-1-1 1,0 0-1,1 1 1,-1-1-1,0 1 1,1-1-1,-1 1 0,0-1 1,1 1-1,-1-1 1,1 1-1,-1-1 1,1 1-1,-1 0 0,1-1 1,0 1-1,-1 0 1,1 0-1,0-1 1,-1 1-1,1 0 0,0 0 1,0-1-1,0 1 1,0 0-1,0 0 1,0 0-1,0 0 0,-13 26-7,2 2 0,2-1-1,0 1 1,2 1 0,1-1 0,1 1-1,2 0 1,1 0 0,1 0 0,2 1-1,1-1 1,1 0 0,1 0 0,5 10 7,5 46-1775,-6-39-2593,1-1-6882,-6-29-1685</inkml:trace>
  <inkml:trace contextRef="#ctx0" brushRef="#br0" timeOffset="1018.071">2415 592 6758,'0'0'7202,"-4"-13"-4213,-9-39-949,13 51-1969,0 0 0,0 0 0,0 0 0,0-1 0,0 1 0,0 0 0,1 0-1,-1 0 1,0 0 0,1-1 0,-1 1 0,1 0 0,-1 0 0,1 0 0,-1 0 0,1 0 0,0 0 0,0 0 0,-1 0 0,1 1 0,0-1 0,0 0 0,0 0 0,0 1 0,0-1 0,0 0 0,0 1 0,0-1 0,0 1 0,0-1 0,1 1 0,-1 0 0,0 0 0,0-1 0,0 1 0,0 0 0,1 0 0,-1 0 0,0 0 0,0 0 0,0 0 0,1 1 0,-1-1 0,0 0 0,0 1-71,6-2 195,20-2 47,2 1-1,-1 1 0,0 1 0,0 1 0,0 2 0,9 2-241,-32-4 71,-1 0 0,1 0 0,0 0 0,0 0 1,-1 1-1,1 0 0,-1 0 0,0 0 0,1 0 0,-1 1 0,0 0 0,0-1 0,-1 2 0,1-1 0,-1 0 0,1 1 0,-1-1 0,0 1 1,0 0-1,-1 0 0,1 0 0,-1 1 0,0-1 0,0 0 0,0 1 0,-1 0 0,1-1 0,-1 1 0,0 0 0,-1 0 0,1-1 0,-1 1-71,-1 13 200,0 0-1,-1 0 1,-1-1-1,-1 1 0,-1-1 1,0 0-1,-5 9-199,3-9-391,2 0 0,-1 1 1,2 0-1,1 0 0,0 0 0,1 0 0,0 8 391,2-24-301,0-1 0,0 1 0,1 0 0,-1-1 0,0 1 0,1-1 0,-1 1 0,1-1 0,-1 0 0,1 1 0,-1-1 0,1 1 0,0-1 0,0 0 0,0 0 0,0 1 0,0-1 0,0 0 0,0 0 0,0 0 0,0 0 0,1 0 0,-1 0 0,0 0 0,1-1 0,-1 1 0,0 0 0,1-1 0,-1 1 0,1-1 0,-1 1 0,1-1 0,-1 0 0,1 0 0,-1 0 0,1 0 0,0 0 0,-1 0 0,2 0 301,13 0-5621</inkml:trace>
  <inkml:trace contextRef="#ctx0" brushRef="#br0" timeOffset="1202.341">2916 164 16848,'0'-114'2723,"-2"86"-577,-5 15-32,1 6-1442,-1 6-448,4 1-224,-1 7-32,-1 5-448,4 0-2755,0-3-4196</inkml:trace>
  <inkml:trace contextRef="#ctx0" brushRef="#br0" timeOffset="1643.28">3082 373 18546,'0'0'1932,"0"0"-101,0 0 320,0 0-341,0 0-731,0 0-327,-10 15-170,-62 126 10,67-131-782,1 1 0,1 0 0,0 0 0,0 0 0,1 0 0,0 0 0,1 0 0,0 1 0,1-1 0,0 1 0,1-1 0,0 0 0,1 0 0,0 1 0,1-1 190,0-5-355,0-1 0,0 1-1,1-1 1,0 0 0,0 0 0,0 0-1,0 0 1,1-1 0,0 1 0,0-1-1,0 0 1,0-1 0,1 1 0,-1-1-1,1 0 1,0-1 0,0 1 0,0-1-1,0 0 1,0-1 0,0 1 0,1-1 0,2 0 355,6 1-67,0-1 1,0-1 0,0 0 0,0 0 0,0-2 0,0 0 0,0 0 0,0-2-1,8-2 67,-10 2 459,-1-1-1,0 0 1,0-1-1,-1 0 1,1-1-1,-1 0 1,-1-1-1,0 0 1,0 0-1,0-1 0,-1-1 1,0 1-1,-1-2 1,0 1-1,-1-1 1,0 0-1,0 0 1,-2-1-1,1 0 1,-1 0-1,-1-1 1,0 1-1,-1-1 0,0 0 1,-1-3-459,0-2 248,0 1-1,-1-1 1,-1 0 0,-1 0 0,-1 1 0,0-1-1,-1 1 1,-1-1 0,-5-13-248,7 24-25,-1 0 1,0 1-1,0-1 0,-1 0 1,1 1-1,-2 0 1,1 0-1,0 0 0,-1 0 1,0 1-1,-1-1 0,1 1 1,-1 1-1,0-1 0,0 1 1,0 0-1,-1 1 1,0-1-1,1 1 0,-1 0 1,0 1-1,0 0 0,-1 0 1,-4-1 24,3 2-299,0 1 1,0-1-1,0 1 1,0 1-1,0 0 0,0 0 1,0 1-1,1 0 1,-1 0-1,0 1 1,1 0-1,-8 4 299,-50 42-6176,42-17 421</inkml:trace>
  <inkml:trace contextRef="#ctx0" brushRef="#br0" timeOffset="2047.854">3769 485 14125,'8'-15'7853,"39"-71"-3102,-67 113-2711,15-17-2078,0 0 1,0 0-1,1 1 1,0 0 0,1-1-1,1 1 1,-1 0 0,2 0-1,-1 0 1,2 1 0,-1-1-1,1 0 1,1 0-1,0 0 1,1 0 0,0 0-1,1 0 1,2 7 37,-3-14-47,0-1 0,0-1 0,0 1 1,0 0-1,1 0 0,-1-1 0,1 1 0,0-1 1,-1 0-1,1 0 0,0 0 0,0 0 0,0 0 1,1-1-1,-1 1 0,0-1 0,1 0 0,-1 0 1,1 0-1,-1-1 0,1 1 0,-1-1 0,1 0 0,-1 0 1,1 0-1,-1 0 0,1-1 0,-1 1 0,3-1 47,96-36 1032,-71 19-283,-20 10-398,1 1-1,0 0 0,1 0 1,-1 2-1,1-1 1,1 2-1,-1-1 1,0 2-1,1 0 0,0 1 1,0 0-1,3 1-350,-11 2 4,0 1 0,0 0 0,0 0-1,0 1 1,0-1 0,0 1 0,-1 1 0,0-1-1,1 1 1,-1 0 0,-1 0 0,1 0 0,1 3-4,21 15-7,-12-12-26,0-1 0,1-1-1,-1-1 1,1 0 0,1-1 0,-1 0-1,1-1 1,0-1 0,0-1 0,12 0 33,-20-2-14,0 0 1,-1-1 0,1 0 0,0 0-1,-1-1 1,1-1 0,0 1-1,-1-1 1,0-1 0,1 1 0,-1-1-1,0-1 1,0 0 0,-1 0-1,1 0 1,-1-1 0,0 0 0,0-1-1,-1 1 1,1-1 0,-1 0-1,1-3 14,-2 4 7,-2-1-1,1 1 0,0-1 1,-1 0-1,0 0 0,-1 0 1,1 0-1,-1-1 0,0 1 1,-1-1-1,0 1 0,0-1 1,0 0-1,-1 1 0,0-1 1,0 0-1,0 1 0,-1-1 1,0 0-1,0 1 0,-1-1 0,0 1 1,0 0-1,-1-1 0,1 1 1,-1 0-1,-1 0 0,1 1 1,-1-1-1,0 1 0,0 0 1,-1 0-1,1 0 0,-1 0 1,0 1-1,0 0 0,-1 0 1,-2-2-7,-75 2-3670,2 23-3786,11 4-3327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3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139 165 19731,'0'0'2946,"0"0"-767,0 0 255,0 0-801,0 0-896,0 0 32,0 0-257,-16 135-320,9-78-160,1 0-32,-1-5-320,5-3-609,2-6-448,0-8-737,2-2-1505,2-6-673,-4-11-2691</inkml:trace>
  <inkml:trace contextRef="#ctx0" brushRef="#br0" timeOffset="248.623">33 427 9225,'2'-34'1410,"2"-1"1,0 1 0,3 0-1,1 0 1,1 0 0,2 1-1,1 1 1,8-13-1411,-16 38 169,0 1-1,1 1 1,0-1 0,0 1-1,0 0 1,0 0-1,1 0 1,0 1 0,0 0-1,0 0 1,0 0 0,1 1-1,0 0 1,-1 0 0,1 1-1,0 0 1,0 0-1,0 0 1,1 1 0,-1 0-1,0 1 1,0 0 0,1 0-1,-1 0 1,0 1-1,1 0 1,-1 0 0,0 1-1,0 0 1,0 0 0,0 1-1,-1 0 1,1 0-1,2 2-168,8 5-45,0 2-1,0 0 0,-1 1 1,-1 0-1,-1 1 0,1 1 1,-2 1-1,0 0 0,-1 0 0,-1 1 1,-1 1-1,0 0 0,-1 0 1,-1 1-1,-1 0 0,0 1 46,-3-10-3,-1-1 0,-1 1-1,1 0 1,-2 0 0,1 0 0,-1 0-1,-1 0 1,0 0 0,0 0 0,-1 0-1,-1 0 1,1 0 0,-2 0 0,1 0 0,-1 0-1,-1-1 1,0 1 0,0-1 0,0 0-1,-2 0 1,1-1 0,-1 0 0,0 0-1,0 0 1,-1 0 0,0-1 0,-1 0-1,0 0 4,-15 7 64,-1-1 0,1-1 0,-2 0-1,0-2 1,0-1 0,-1-2-1,0 0 1,0-1 0,0-2-1,-1-1 1,0 0 0,1-3 0,-1 0-1,0-1 1,-20-4-64,46 5-135,-1 0 1,1 1 0,-1-1-1,1 0 1,-1 0-1,1 0 1,-1 0-1,0 0 1,1 0-1,-1 0 1,1 0-1,-1-1 1,1 1-1,-1-1 1,1 1-1,-1-1 1,1 1-1,0-1 1,-1 0-1,1 0 1,0 0-1,-1 0 1,1 0-1,0 0 1,0 0-1,0 0 1,0 0-1,0-1 1,0 1-1,0 0 1,1-1 0,-1 1-1,0 0 1,1-1-1,-1 1 1,1-1-1,-1 1 1,1-1-1,0 1 1,0-1-1,-1 0 1,1 1-1,0-1 1,0 1-1,1-1 1,-1 1-1,0-2 135,19-15-3870,6 3-2034</inkml:trace>
  <inkml:trace contextRef="#ctx0" brushRef="#br0" timeOffset="626.769">840 329 12492,'0'0'4399,"0"0"-2312,0 0-229,0 0 138,0 0-624,0 0-742,0 0-374,0 0-143,2 11-49,7 121-209,0-80-901,-9-52 1027,1 1 1,-1 0-1,0 0 1,1 0-1,-1 0 0,1-1 1,0 1-1,-1 0 0,1 0 1,0-1-1,-1 1 1,1-1-1,0 1 0,0-1 1,-1 1-1,1-1 0,0 1 1,0-1-1,0 1 0,0-1 1,0 0-1,0 0 1,-1 0-1,1 1 0,0-1 1,0 0-1,0 0 0,0 0 1,0 0-1,0 0 1,0-1-1,0 1 0,0 0 1,0 0-1,0-1 0,0 1 1,-1 0-1,1-1 0,0 1 1,0-1-1,0 1 1,-1-1-1,1 1 0,0-1 1,0 0-1,-1 1 0,1-1 1,-1 0-1,1 0 1,-1 1-1,1-1 19,11-12 276,-2 1 1,1-2-1,-2 1 1,1-1-1,-2-1 1,0 1-1,-1-1 0,0-1 1,-1 1-1,-1-1 1,-1 0-1,0-1 1,-1 1-1,0-3-276,-2 16 23,0 0-1,0 1 0,0-1 0,0 0 1,0 0-1,0 0 0,-1-1 1,0 1-1,1 0 0,-1 0 1,0 0-1,-1 0 0,1 0 1,0 0-1,-1 0 0,0 0 1,0 0-1,0 0 0,0 0 0,0 0 1,0 0-1,-1 0 0,0 1 1,1-1-1,-1 1 0,0-1 1,0 1-1,0 0 0,-1 0 1,1-1-1,0 2 0,-1-1 0,1 0 1,-1 0-1,0 1 0,0-1 1,1 1-1,-1 0 0,-2 0-22,-3 1 1,0 0-1,-1 0 0,1 1 0,0 1 1,-1-1-1,1 1 0,0 1 0,0 0 0,1 0 1,-1 0-1,0 1 0,1 0 0,0 0 1,0 1-1,0 0 0,1 0 0,-1 1 1,1 0-1,-1 1 0,-95 132-1270,94-125 773,1 0-1,0 0 1,1 1 0,0 0-1,2 0 1,-1 0 0,2 1-1,0-1 1,1 1 0,0 0-1,1 0 1,1 3 497,1-14-435,0-1 1,1 0 0,-1 1-1,1-1 1,-1 0-1,1 0 1,1 0-1,-1 0 1,1 0-1,-1 0 1,1 0 0,0-1-1,0 0 1,1 1-1,-1-1 1,1-1-1,-1 1 1,1 0-1,0-1 1,0 0 0,1 1 434,29 13-5841</inkml:trace>
  <inkml:trace contextRef="#ctx0" brushRef="#br0" timeOffset="799.265">1112 643 6374,'17'-13'4052,"103"-103"3117,-109 98-6333,-1 0-1,0 0 0,-1-1 0,-1 0 1,-1-1-1,0 0 0,-2 0 1,0 0-1,-1-1 0,-2 0 0,0 1 1,-1-1-1,-1 0 0,0 0 1,-4-13-836,5 34 31,-1-1 0,0 1 0,0-1 0,0 1 0,0-1 0,1 1 0,-1-1 0,0 1 1,0-1-1,0 1 0,0-1 0,0 1 0,0-1 0,0 1 0,0-1 0,0 1 0,-1-1 1,1 1-1,0-1 0,0 1 0,0-1 0,-1 1 0,1-1 0,0 1 0,0 0 1,-1-1-1,1 1 0,0-1 0,-1 1 0,1 0 0,0-1 0,-1 1 0,1 0 0,-1-1 1,1 1-1,-1 0 0,1 0 0,0-1 0,-1 1 0,1 0 0,-1 0 0,1 0 1,-1 0-1,1 0 0,-1 0 0,1 0 0,-1 0 0,1 0 0,-1 0 0,1 0 0,-1 0 1,1 0-1,-1 0 0,1 0 0,-1 0 0,1 1 0,-1-1 0,1 0 0,-1 0-31,-17 29 556,9 3-533,2-1 0,1 1 0,1 1 0,2-1-1,1 0 1,2 12-23,-8 90 2,-45 156-3443,11-72-6101,36-175 2586</inkml:trace>
  <inkml:trace contextRef="#ctx0" brushRef="#br0" timeOffset="1016.017">1148 653 14286,'18'-236'3838,"-15"224"-3496,-3 3-158,0 1 0,1-1 0,0 1-1,1-1 1,-1 1 0,2-1 0,-1 1 0,1 0 0,1 0 0,-1 0-1,1 0 1,0 1 0,1 0 0,0-1 0,0 2 0,1-1 0,0 1-1,0-1 1,0 2 0,1-1 0,0 1 0,0 0 0,0 0 0,1 1-1,-1 0 1,1 0 0,0 1-184,5 2 48,0 0 0,-1 1-1,1 1 1,0 0 0,-1 0 0,1 2-1,-1-1 1,0 2 0,0-1 0,0 2-1,0 0 1,0 0 0,-1 1 0,0 0-1,0 1 1,-1 0 0,0 1 0,0 0-1,-1 1 1,0 0 0,0 0-1,-1 1 1,0 0 0,-1 0 0,0 1-1,-1 0 1,0 0 0,-1 1 0,0 0-1,0-1 1,-2 2 0,1-1 0,-2 0-1,1 1 1,-1 11-48,-2-18 51,-1 0 0,-1 0 0,1-1 0,-1 1-1,0 0 1,0-1 0,0 1 0,-1-1 0,0 0 0,0 0 0,0 0 0,-1 0-1,0 0 1,0-1 0,0 1 0,0-1 0,-1 0 0,1-1 0,-1 1-1,0-1 1,0 0 0,-1 0 0,1 0 0,0-1 0,-1 0-51,-148 41 847,131-38-1087,-1-1 0,-1-1 0,1-1 0,0-2-1,0 0 1,-1-1 0,1-2 0,-1-1 240,-2-9-4287,12-2-2760</inkml:trace>
  <inkml:trace contextRef="#ctx0" brushRef="#br0" timeOffset="2210.839">1809 462 13901,'0'0'3155,"0"0"-630,0 0 43,0 0-433,0 0-950,0 0-693,0 0-204,8 0-91,69 17 56,59 4-148,-131-24-48,0 0 1,0 0-1,-1 0 0,1 0 0,-1-1 1,0 0-1,0 0 0,0 0 1,-1 0-1,1-1 0,-1 1 0,0-1 1,0 0-1,-1 0 0,1 0 1,-1 0-1,0 0 0,-1-1 0,1 1 1,-1 0-1,0-1 0,0 0 1,-1 1-1,0-1 0,0 1 0,0-6-57,1 1 135,0 1 0,0 0 0,0 0-1,-1-1 1,-1 1 0,1 0-1,-2-1 1,1 1 0,-1 0 0,-1 0-1,1 0 1,-1 0 0,-1 1-1,0-1 1,0 1 0,-1 0 0,-1-1-135,3 6 5,-1 1 0,0 0 0,0 0 0,0 0 0,0 1 1,-1-1-1,1 1 0,0 0 0,-1 0 0,1 1 0,0-1 1,-1 1-1,1 0 0,-1 0 0,1 1 0,-1-1 1,1 1-1,0 0 0,-1 0 0,1 0 0,0 1 0,0-1 1,0 1-1,0 0 0,0 0 0,0 1 0,1-1 0,-1 1 1,1 0-1,-1 0 0,1 0 0,-3 3-5,-5 7-101,0 0-1,1 1 1,0 0-1,1 1 1,1 0 0,0 0-1,1 1 1,1-1-1,0 2 1,1-1-1,1 0 1,0 1 0,2 0-1,0 0 1,0 0-1,2 0 1,0 0-1,1 0 1,1 0 0,0 1 101,-2-11-134,0 1 0,0 0 0,0-1 0,1 1 1,0 0-1,1-1 0,0 1 0,0-1 1,0 0-1,1 1 0,0-1 0,1 0 0,-1-1 1,1 1-1,1-1 0,-1 1 0,1-1 1,0-1-1,1 1 0,-1-1 0,1 0 0,0 0 1,0 0-1,1-1 0,-1 0 0,1 0 1,0-1-1,0 0 0,0 0 0,0-1 1,1 1-1,-1-2 0,1 1 0,4-1 134,5-1 70,0-1 0,-1-1 0,1 0 0,-1-1 0,1-1 0,-1-1 0,0 0 0,0-2 0,-1 1 0,0-2 0,0 0 0,0 0 0,-1-2 0,-1 0 0,0 0 0,10-11-70,13-13 729,-2-2-1,-2-1 0,-1-1 1,-2-2-1,2-7-728,62-103 945,-99 183-1025,-66 229-374,63-218-29,-5 82-1938,14-124 2369,0 0-1,1 0 1,-1-1 0,1 1 0,0 0-1,-1 0 1,1-1 0,0 1 0,0-1-1,0 1 1,0-1 0,0 1-1,1-1 1,-1 0 0,0 1 0,1-1-1,-1 0 1,0 0 0,1 0-1,0 0 1,-1 0 0,1 0 0,-1-1-1,1 1 1,0 0 0,0-1 0,-1 1-1,1-1 1,0 0 0,0 0-1,0 0 1,0 0 0,-1 0 0,1 0-1,0 0 1,0 0 0,0-1-1,-1 1 1,3-1 52,69-25 37,73-90 1157,-127 96-956,1 1 0,1 1-1,1 1 1,0 1 0,2 1 0,17-8-238,-33 21-128,1 0 0,-1 1-1,1 0 1,0 0 0,-1 1-1,1 0 1,0 1 0,-1 0-1,1 0 1,-1 1 0,1 0-1,-1 1 1,0-1 0,0 2-1,0-1 1,0 1 0,0 0 0,-1 1-1,0-1 1,0 2 0,0-1-1,-1 1 1,1 0 0,-2 0-1,1 1 1,0-1 0,-1 1-1,1 3 129,65 52-5092,-64-57 4757,0-1-1,0 1 1,0-1 0,0-1 0,1 0 0,0 0 0,0 0 0,-1-1-1,2 0 1,-1-1 0,0 0 0,0 0 0,0 0 0,0-1 0,1-1-1,2 0 336,-4 0 220,0-1-1,0 0 1,0 0 0,0 0-1,-1-1 1,1 0-1,-1-1 1,1 0-1,-1 0 1,0 0-1,0 0 1,0-2-220,10-9 1107,0-1 0,-2 0 0,0-1 1,-1-1-1,0 0 0,-2-1 0,0 0 0,-1-1 1,-1-1-1108,28-120 3594,-37 139-3585,0 1-1,0-1 0,0 0 0,0 0 1,0 0-1,0 0 0,0 0 1,0 0-1,-1 0 0,1 1 0,-1-1 1,1 0-1,-1 0 0,0 1 0,0-1 1,0 0-1,0 1 0,0-1 1,0 0-1,0 1 0,0 0 0,-1-1 1,1 1-1,-1 0 0,1 0 1,-1-1-1,1 1 0,-1 0 0,0 1 1,1-1-1,-1 0 0,0 0 1,0 1-1,1-1 0,-1 1 0,0 0 1,0-1-1,0 1 0,0 0 0,0 0 1,0 0-1,0 0 0,1 0 1,-1 1-1,-2-1-8,-85 27-111,71-16-144,-1 1-1,1 1 1,1 0 0,1 1-1,0 1 1,0 0 0,2 2 0,-7 8 255,-91 150-7589,89-95 1408,23-78 5886,1 0 0,-1-1 1,1 1-1,-1 0 0,1-1 1,0 1-1,0-1 0,0 1 1,0-1-1,0 1 0,0-1 1,0 0-1,0 0 1,0 1-1,1-1 0,-1 0 1,0 0-1,1 0 0,-1 0 1,1-1-1,-1 1 0,1 0 1,0-1-1,-1 1 0,1-1 1,-1 1-1,1-1 0,0 0 1,0 0-1,-1 1 1,1-1-1,0 0 0,-1-1 1,2 1 294,62-6-350,57-50 9914,-99 40-8261,0-2 0,-1 0 0,-1-1 0,-1-1 0,-1-1 0,4-7-1303,7-17 1113,-1-2 0,-3-1 1,-2-1-1,-2-1 0,-3-1 0,-1-1 0,2-18-1113,11-27 1593,-34 107-1433,-27 70 77,5 0 0,3 2 0,3 0 0,4 1 0,-4 83-237,18-141-605,8 83-3316,7-78-1009,11-8-3380,2-12-5324</inkml:trace>
  <inkml:trace contextRef="#ctx0" brushRef="#br0" timeOffset="3023.452">4139 350 14734,'0'0'2616,"0"0"-769,0 0-86,0 0-287,0 0-609,-6 17-465,-16 58-122,16 31-49,7-106-238,-1-1 0,0 1 0,1 0 0,-1 0 0,1 0 0,-1 0 0,1 0-1,-1 0 1,0 0 0,1-1 0,-1 1 0,1 0 0,-1 1 0,1-1 0,-1 0 0,0 0 0,1 0-1,-1 0 1,1 0 0,-1 0 0,0 0 0,1 1 0,-1-1 0,1 0 0,-1 0 0,0 1 0,1-1-1,-1 0 1,0 0 0,1 1 0,-1-1 0,0 0 0,0 1 0,1-1 0,-1 0 0,0 1-1,0-1 1,0 1 0,1-1 0,-1 0 0,0 1 0,0-1 0,0 1 0,0-1 0,0 1 0,0-1-1,0 0 1,0 1 0,0-1 0,0 1 0,0-1 0,0 1 0,0-1 0,0 0 0,0 1 0,-1-1-1,1 1 1,0-1 9,20-34 755,-18 31-507,9-16 343,-1-1 1,-1 0-1,-1 0 0,-1-1 0,0 0 0,-2 0 0,0-1 0,-2 0 0,0 0 0,-1 1 1,-2-21-592,-1 40 10,1-1 1,-1 1-1,0 0 1,-1-1-1,1 1 1,0 0-1,-1 0 1,1 0 0,-1 0-1,0 0 1,1 0-1,-1 0 1,0 1-1,0-1 1,0 1 0,0-1-1,-1 1 1,1 0-1,0 0 1,0 0-1,-1 0 1,1 0 0,-1 1-1,1-1 1,-1 1-1,1-1 1,-1 1-1,1 0 1,-1 0 0,1 0-1,-1 0 1,1 1-1,-1-1 1,1 1-1,-1-1 1,1 1 0,-1 0-1,1 0 1,0 0-1,0 0 1,-1 0-1,1 1 1,0-1-1,0 1 1,0-1 0,0 1-1,0 0 1,1 0-1,-2 1-10,-10 7-50,1 1 0,0 0 0,1 0 0,0 1-1,1 1 1,1 0 0,0 0 0,0 1 0,1 0 0,1 1-1,1-1 1,0 1 0,0 1 0,2-1 0,-1 4 50,0 5-809,1-1 0,1 1 0,1 0 1,1 0-1,1 0 0,1 8 809,0-28-76,-1-1-1,1 0 1,0 0 0,0 0-1,0 0 1,0 0 0,1 0 0,-1 0-1,1 0 1,0 0 0,-1-1-1,1 1 1,1-1 0,-1 1-1,0-1 1,1 0 0,-1 0-1,1 0 1,-1 0 0,1 0-1,0-1 1,0 1 0,0-1 0,0 0-1,0 0 1,0 0 0,0 0-1,0 0 1,0 0 0,1-1-1,-1 0 1,1 0 76,111-6 152,-81-4 325,-1-1 0,0-2 1,0-2-1,-1 0 0,-1-2 0,-1-2 1,0-1-1,-2-1 0,0-1 0,-2-1 1,0-2-1,-1-1 0,-2 0 0,-1-2 1,5-9-478,2-13 400,-38 55-384,-6 14-150,2 1 0,0-1 1,1 2-1,1 0 0,0 0 0,2 1 1,1 1-1,1-1 0,0 1 0,2 0 0,0 8 134,-2-4-701,0 27-1194,7-53 1867,1 0 0,0-1 0,0 1 0,-1 0 1,1-1-1,0 1 0,0 0 0,0-1 0,0 0 0,0 1 0,0-1 0,0 1 0,0-1 0,0 0 0,0 0 0,0 0 0,0 1 0,0-1 0,0 0 1,0 0-1,0 0 0,0-1 0,0 1 0,0 0 0,0 0 0,0 0 0,0-1 0,0 1 0,0-1 0,0 1 0,0-1 0,0 1 0,0-1 0,-1 1 1,1-1-1,0 0 0,0 1 0,-1-1 0,1 0 0,0 0 0,-1 0 0,1 1 0,0-2 28,18-16 395,0-1 0,-1-1 0,-1-1 0,-1 0 0,10-18-395,-14 19 347,0 2 0,2-1 0,0 2 0,1 0 0,1 0 0,1 2 0,0 0 0,2 0-347,-16 12 24,0 1 0,1-1-1,0 1 1,-1 0 0,1 0-1,0 1 1,0-1-1,-1 1 1,1 0 0,0 0-1,1 0 1,-1 0 0,0 1-1,0 0 1,0 0 0,0 0-1,0 0 1,0 1 0,1-1-1,-1 1 1,0 0 0,0 0-1,0 1 1,-1-1 0,1 1-1,0 0 1,0 0 0,-1 0-1,0 0 1,1 1 0,-1-1-1,0 1 1,0 0 0,0 0-1,0 0 1,-1 0 0,1 1-1,-1-1 1,0 1 0,0-1-1,0 1 1,0 0 0,-1 0-1,1 1-23,28 78-534,-27-69 303,0 0 0,1 0-1,1-1 1,0 0 0,0 0 0,2 0 0,-1 0-1,2-1 1,0 0 0,0-1 0,1 0-1,0 0 1,1-1 0,0 0 0,1-1 0,0 0-1,0 0 1,1-2 0,4 3 231,-7-6-551,-1-1 0,1 0 0,0 0 0,0-1 1,0 0-1,1 0 0,-1-1 0,0-1 0,1 1 0,-1-1 0,0-1 1,1 0-1,-1 0 0,0-1 0,0 0 0,0-1 0,0 0 1,0 0-1,-1-1 0,1 0 551,-3 0-84,1 0-1,-1 0 1,0 0 0,0-1 0,-1 0 0,1-1 0,-1 1-1,-1-1 1,1 0 0,-1 0 0,0 0 0,0-1 0,0 0-1,-1 1 1,0-1 0,1-5 84,47-239 9348,-31 128-6257,25-55 1158,-56 242-3229,-73 294-1084,56-242-1819,7-26-7894,14-59 329</inkml:trace>
  <inkml:trace contextRef="#ctx0" brushRef="#br0" timeOffset="3353.476">5333 548 4837,'1'-18'11125,"9"-57"-6646,-9 67-4022,1 0 0,0 1 0,0-1 0,1 0 0,0 1-1,0-1 1,0 1 0,1 0 0,1 0 0,-1 1 0,1-1 0,0 1 0,1 0 0,-1 0 0,6-3-457,-1 2 121,1 2-1,0-1 1,0 1-1,1 1 0,0 0 1,0 1-1,0 0 1,0 1-1,0 0 1,0 0-1,0 2 1,7 0-121,23-4 49,-11 1-124,0-2 0,-1 0 1,0-2-1,0-2 0,-1 0 0,0-2 1,6-4 74,-32 14 42,0 0 0,0 0 1,-1 0-1,1-1 0,0 1 1,0-1-1,-1 0 1,1 1-1,-1-1 0,0 0 1,1 0-1,-1-1 0,0 1 1,0 0-1,0-1 0,-1 1 1,1-1-1,-1 0 0,1 0 1,-1 1-1,0-1 0,0 0 1,0 0-1,0 0 1,-1 0-1,1 0 0,-1 0 1,0 0-1,0-1 0,0 1 1,0 0-1,0 0 0,-1 0 1,1 0-1,-1 0 0,0 0 1,0 0-1,0 0 0,0 1 1,-1-1-1,1 0 0,-1 0 1,1 1-1,-1-1 1,-2-1-43,3 3 12,0 1 0,0-1 0,0 0 0,0 1 1,0-1-1,0 1 0,-1-1 0,1 1 0,0 0 1,0-1-1,-1 1 0,1 0 0,0 0 0,0 0 1,-1 0-1,1 0 0,0 0 0,-1 0 0,1 0 1,0 1-1,0-1 0,-1 0 0,1 1 0,0-1 1,0 1-1,0-1 0,0 1 0,0 0 0,0-1 1,-1 1-1,2 0 0,-1 0 0,0 0 1,0 0-1,0 0 0,0 0 0,0 0 0,1 0 1,-1 0-1,1 0 0,-1 0 0,0 0 0,1 1 1,0-1-1,-1 0 0,1 0 0,0 1 0,0-1 1,0 1-13,-9 67-22,15 214-1595,-5-275 1539,-2-1 1,1 1-1,-1-1 1,0 1 0,-1-1-1,0 1 1,0-1-1,0 0 1,-1 0 0,0 0-1,-1 0 1,1-1-1,-1 1 1,-1-1-1,1 0 1,-1 0 0,0 0-1,0-1 1,-1 0-1,0 0 1,0 0 0,0 0-1,0-1 1,-1 0-1,1-1 1,-1 0 0,0 0-1,-7 2 78,-1-4 63,1 0 0,-1-1-1,1-1 1,-1-1-1,1 0 1,0-1 0,-1 0-1,1-1 1,1-1 0,-1 0-1,1-1 1,-1 0 0,0-2-63,-58-37-3014,66 40-1684,5 4-3133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3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66 15727,'0'0'4068,"0"0"-1890,0 0-417,0 0-704,-23 80 32,10-25-448,0 5-289,2 0-255,4-1-65,3-2 0,4-3-64,0-2-673,6-5-1281,2-4-769,7-4-704,-4-8-2338,7-9-6503</inkml:trace>
  <inkml:trace contextRef="#ctx0" brushRef="#br0" timeOffset="282.81">584 317 13741,'59'-201'4757,"-14"85"2759,-33 147-4607,-10 31-2898,-2 1-1,-3-1 0,-3 0 0,-3 0 0,-8 23-10,-4 41-1892,17-96 723,-10 56-3122,-2-32-3264,3-31-1067</inkml:trace>
  <inkml:trace contextRef="#ctx0" brushRef="#br0" timeOffset="567.68">355 368 7079,'-60'-145'8258,"59"144"-8121,0 0 0,0 0-1,-1 0 1,1-1 0,0 1 0,0 0-1,0 0 1,1-1 0,-1 1 0,0-1-1,0 1 1,1-1 0,-1 1 0,1-1-1,-1 1 1,1-1 0,0 1 0,0-1-1,-1 0 1,1 1 0,0-1 0,1 1 0,-1-1-1,0 0 1,0 1 0,1-1 0,-1 1-1,0-1 1,1 1 0,0-1 0,-1 1-1,1-1 1,0 1 0,0 0 0,0-1-1,0 1 1,0 0 0,0 0 0,0 0-1,0-1 1,0 1 0,1 0 0,-1 1-1,0-1 1,1 0 0,-1 0 0,1 0-137,20-6 123,0 1 1,0 0-1,1 2 1,-1 1 0,1 0-1,11 2-123,-12-1 49,20-2-3,1 2 1,0 2 0,-1 1 0,18 5-47,-57-7-266,0 1 1,0 0 0,0 1 0,0-1 0,0 0 0,0 1 0,0-1 0,-1 1 0,1 0 0,0 0 0,0 0 0,-1 0 0,1 1 0,-1-1 0,1 1 0,-1 0 0,0-1 0,1 1 0,-1 0 0,0 0 0,0 1 0,0-1 0,-1 0 0,1 0 0,0 1 0,-1 0 0,0-1 0,1 1 0,-1-1 0,0 1 0,0 2 265,-5 12-6390</inkml:trace>
  <inkml:trace contextRef="#ctx0" brushRef="#br0" timeOffset="568.68">111 579 13485,'0'0'3427,"-83"73"-544,62-63-225,14-6-672,7-3-801,18-1-576,18 0-417,16-7 0,17-6-96,13-3-32,12-4-64,1-2-128,2-3-512,-7-2-1410,-2 0-2082,-13 1-4548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2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103 294 13517,'0'0'3267,"0"0"-886,0 0-235,0 0-358,0 0-683,0 0-197,-8 19-54,-36 128 139,22 9-852,7-54-2747,3 1-6300,10-81 4400</inkml:trace>
  <inkml:trace contextRef="#ctx0" brushRef="#br0" timeOffset="498.86">34 255 2306,'-5'-92'6150,"0"58"-1966,-13 3 6414,21 59-9568,4-14-1056,1-1 0,0 0 0,1 0 0,0 0 0,1-1-1,0-1 1,1 0 0,1 0 0,-1-1 0,2 0 0,-1-1-1,1-1 1,1 0 0,-1-1 0,1 0 0,0-1 0,1 0-1,0-2 1,0 1 0,8 0 26,5 1 122,0 0 0,0-2-1,0-1 1,0-1 0,1-2-1,-1-1 1,1-1 0,-1-1 0,0-1-1,0-2 1,-1-1 0,0-1-1,0-1 1,0-2 0,0-1-122,-20 8 93,1 0 0,-1 0 0,1-1 0,-1 0 0,0-1 0,-1 1 0,0-1 0,0-1 0,0 1 0,0-1 0,-1 0 0,0 0 0,-1-1 0,0 1 0,0-1 1,0 0-1,-1 0 0,0-1 0,-1 1 0,0 0 0,1-9-93,-4 15-7,0 1 0,0 0 0,0 0 0,0-1 0,0 1 0,0 0 0,0 0 0,0 0 0,-1 0 0,1 0 0,0 0 0,-1 1 0,1-1 1,-1 0-1,1 1 0,-1-1 0,1 1 0,-1-1 0,0 1 0,1 0 0,-1 0 0,1-1 0,-1 1 0,0 0 0,1 1 0,-1-1 0,1 0 0,-1 0 0,0 1 1,1-1-1,-1 1 0,1-1 0,-1 1 0,1 0 0,-1 0 0,1-1 0,0 1 0,-1 0 0,1 0 0,-1 1 7,-13 9-238,0 0 0,1 1 0,1 0 0,0 1 0,0 1 0,1 0 0,1 0 0,0 1 0,2 1 0,-1-1 0,2 2 0,-5 10 238,7-15-444,0 0 0,1 0 0,0 1 0,1 0 0,0-1 0,1 1 0,1 1 0,0-1 0,0 0 0,1 0 0,1 1 0,1 3 444,-1-16-29,0 0 0,0 0 0,0 0 0,0 0 0,1 0 0,-1-1 0,0 1 0,1 0 0,-1 0 0,0 0 0,1 0 0,-1-1 0,1 1 0,0 0 0,-1-1 0,1 1 0,-1 0 0,1-1 0,0 1 0,0-1 0,-1 1 0,1-1 0,0 1 0,0-1 0,-1 1 0,1-1 0,0 0 0,0 1 0,0-1 0,0 0 0,0 0 0,0 0 0,0 0 0,-1 0 0,1 0 0,0 0 0,0 0 0,0 0 0,0 0 0,0 0 0,0-1 0,0 1 0,-1 0 0,1-1 0,0 1 0,0 0 0,0-1 0,-1 1 0,1-1 0,0 0 29,37-28 527,-27 16 213,-1-1 1,0 0 0,-1 0-1,-1-1 1,0 0-1,-1-1 1,-1 0-1,4-11-740,43-88 4630,-53 116-4604,0-1 0,0 0 0,0 1 0,0-1 0,0 0 0,0 1 0,0-1 0,0 1 0,0-1 0,0 0 0,0 1 0,0-1 0,0 0-1,0 1 1,0-1 0,0 0 0,0 1 0,0-1 0,0 0 0,1 1 0,-1-1 0,0 0 0,0 1 0,1-1 0,-1 0 0,0 1 0,0-1 0,1 0 0,-1 0 0,0 0 0,0 1 0,1-1 0,-1 0 0,0 0 0,1 0 0,-1 0 0,0 1 0,1-1 0,-1 0 0,1 0 0,-1 0 0,0 0 0,1 0 0,-1 0 0,0 0 0,1 0 0,-1 0 0,0 0 0,1 0 0,-1 0 0,1 0 0,-1-1 0,0 1 0,1 0-1,-1 0 1,0 0 0,1 0 0,-1-1 0,0 1 0,0 0 0,1-1-26,0 47-212,-2-37 324,-4 105-220,1-90-935,2 1 1,1 0-1,0 0 1,2 0-1,1 0 1,1 0 0,2-1-1,0 1 1,1-1-1,5 8 1043,-5-16-1117,1 0 0,0 0 0,1-1 0,1 0 0,1-1 0,0 0 0,0-1 0,2 0 0,0 0 0,0-1 0,1-1 0,14 10 1117,7-4-3615</inkml:trace>
  <inkml:trace contextRef="#ctx0" brushRef="#br0" timeOffset="882.282">1293 835 4740,'12'-12'3054,"79"-83"2343,-19-24 352,6-75-3015,-77 192-2637,0 0-1,0 0 1,0 0 0,-1 0 0,1-1 0,0 1 0,-1 0-1,0 0 1,1 0 0,-1-1 0,0 1 0,0 0 0,0 0-1,0-1 1,-1 1 0,1 0 0,-1 0 0,1-1 0,-1 1-1,0 0 1,0 0 0,0 0 0,0 0 0,0 0 0,0 0-1,0 0 1,-1 1 0,1-1 0,-1 0-97,-12 3 168,1 1-1,-1 1 1,1 0 0,0 1-1,0 0 1,0 1 0,1 1-1,0 0 1,0 0 0,0 1-1,0 1 1,1 0 0,1 0-1,-1 1 1,2 1 0,-1-1 0,-7 11-168,2-7-36,1 0 0,0 1 1,1 0-1,0 1 1,1 0-1,1 1 0,1 1 1,0-1-1,1 2 1,1-1-1,0 1 0,1 0 1,1 1-1,1 0 1,-1 12 35,6-28-56,-1 0 0,1 0 0,0 0 0,1 0 0,-1 0 0,1 0 0,-1-1 0,1 1 0,0 0 0,0 0 0,0 0 0,0-1 0,1 1 0,-1 0 0,1-1 0,-1 1 0,1-1 0,0 0 0,0 0 0,0 1 0,0-1 0,1 0 0,-1-1 0,1 1 0,-1 0 0,1-1 0,-1 1 0,1-1 0,0 0 0,-1 0 0,1 0 0,0 0 0,0-1 0,0 1 0,2-1 56,10 3 91,1-1-1,0 0 0,-1-1 0,1-1 0,0-1 0,-1 0 0,1-1 0,-1 0 1,1-2-1,-1 1 0,0-2 0,0 0 0,-1-1 0,1-1 0,-1 0 0,-1-1 0,1 0 1,-1-1-1,-1 0 0,0-1 0,0-1 0,-1 0 0,0 0 0,-1-1 0,0-1-90,152-236 2595,-150 231-2569,-20 36-63,0-4-103,2 1 1,0 0 0,1 0-1,0 0 1,1 1-1,1-1 1,0 1-1,0 15 140,3-18-491,0 0-1,0 0 0,2 0 0,-1 0 0,2 0 0,0-1 1,0 1-1,1-1 0,1 0 0,0 0 0,3 5 492,-4-11-685,-1-1 0,1 0-1,0 0 1,1 0 0,-1 0-1,1-1 1,0 1 0,0-1 0,0 0-1,1-1 1,-1 1 0,1-1-1,0-1 1,0 1 0,5 1 685,24 4-4127,-2-5-805</inkml:trace>
  <inkml:trace contextRef="#ctx0" brushRef="#br0" timeOffset="1160.536">2042 775 2306,'0'0'3321,"14"-17"-476,47-56 182,-54 62-2230,1 0 0,-1-1 0,-1 0 0,0 0 0,-1 0 0,0-1 1,-1 1-1,-1-1 0,2-7-797,1-3 967,36-149 6298,-82 270-5316,-2 66-2736,33-52-2649,11-78 756,9-70 1682,-4-16 2611,-7 35-1334,1 1 0,0 0 0,1 0 0,1 0 0,0 1 0,1-1 0,1 1 0,0-1 0,1 1 0,1 1 1,0-1-1,1 1 0,1 1 0,0-1 0,1 1 0,0 1 0,1 0 0,3-2-279,-9 11-16,0 0-1,0 0 1,0 1 0,0 0 0,0 0 0,0 0 0,1 1 0,-1-1-1,1 1 1,-1 1 0,1-1 0,0 1 0,-1 0 0,1 0 0,-1 1-1,1-1 1,-1 1 0,1 1 0,-1-1 0,1 1 0,-1 0-1,0 0 1,5 2 16,51 34-2873,-9 7-4927,-26-21-929</inkml:trace>
  <inkml:trace contextRef="#ctx0" brushRef="#br0" timeOffset="1494.063">2808 537 11979,'0'0'5728,"0"0"-2749,0 0-902,0 0-449,0 0-592,0 0-428,0 0-245,0 0-165,-7 5-113,5-4-80,0 0-3,0 0 1,0 0-1,0 1 1,0-1-1,0 1 1,0 0-1,0-1 0,0 1 1,1 0-1,-1 0 1,1 0-1,-1 1 1,1-1-1,0 0 1,0 0-1,0 1 1,0-1-1,0 0 1,1 1-1,-1-1 1,1 1-1,-1-1 1,1 1-1,0 0-2,-7 180-5135,6-198 5408,2-1 1,0 1-1,0-1 0,2 1 1,0-1-1,0 1 0,2 0 1,0 0-1,0 1 0,2 0 1,-1 0-1,2 0 1,0 1-1,1 0 0,0 0 1,1 1-1,0 0 0,1 1 1,0 0-1,1 1 1,0 0-1,0 1 0,1 0 1,5-2-274,-13 9 8,1 0 1,0 1 0,0-1-1,0 1 1,0 1-1,0-1 1,0 1 0,0 0-1,0 0 1,0 0 0,0 1-1,0 0 1,0 0 0,0 1-1,0 0 1,-1 0-1,1 0 1,-1 0 0,1 1-1,-1 0 1,0 0 0,0 1-1,3 2-8,59 72-2830,-36-33-1006,-9-15-1457,-6-9-1476</inkml:trace>
  <inkml:trace contextRef="#ctx0" brushRef="#br0" timeOffset="1767.381">3415 561 13132,'2'-14'4148,"1"-6"-3024,15-95 6950,-14 158-5938,-11 52-2056,-2 48-2582,17-49-3612,-1-66 1677,4-7-1979</inkml:trace>
  <inkml:trace contextRef="#ctx0" brushRef="#br0" timeOffset="2052.319">3668 132 16848,'-13'-96'2050,"-4"75"-32,-2 11 448,2 5-928,-1 5-706,0 10-159,5 3-545,1 6-128,6-2 0,1 0-769,3 3-800,2-5-1506,6-4-2787</inkml:trace>
  <inkml:trace contextRef="#ctx0" brushRef="#br0" timeOffset="2788.451">3928 475 6983,'0'0'4270,"0"0"-2460,0 0-806,2 14 138,12 42-218,-13-53-822,1-1 0,-1 0 0,1 1 0,0-1 0,0 0 0,0 0 0,0 0 0,0 0 0,1 0 0,-1-1 0,1 1 0,-1-1 0,1 0 0,-1 1 0,1-1 0,0 0 1,-1 0-1,1-1 0,0 1 0,0-1 0,0 1 0,0-1 0,0 0 0,-1 0 0,2 0-102,3 1 315,12 1 256,-1-1 0,1-1 0,-1-1 0,1 0 1,-1-1-1,1-1 0,-1-1 0,0 0 0,-1-1 0,1-2 0,5-2-571,-14 5 188,-1 0 1,1 0-1,-1-1 0,0 0 1,0-1-1,-1 0 0,0 0 1,0-1-1,0 1 1,-1-2-1,0 1 0,0-1 1,0 0-1,-1 0 0,-1 0 1,1 0-1,-2-1 1,1 0-1,-1 0 0,0 0 1,-1-1-1,1-5-188,-1 10 38,0-1-1,0 1 0,-1-1 1,0 1-1,0-1 0,-1 1 1,1-1-1,-1 0 0,0 1 1,-1-1-1,1 1 1,-1-1-1,0 1 0,-1-1 1,1 1-1,-1-1 0,0 1 1,-1 0-1,1 0 1,-1 0-1,0 0 0,0 1 1,0-1-1,-1 1 0,0 0 1,0 0-1,0 0 1,0 0-1,0 1 0,-1-1 1,0 1-1,1 0 0,-1 1 1,0-1-1,-1 1 0,1 0-37,-7 3-29,0 1 0,0 0 0,0 1 0,0 0 0,0 1 0,1 0 0,0 1 0,0 0 0,0 1 0,0 1 0,1-1 0,0 1 0,1 1 0,-1 0 0,1 0 0,1 1 0,0 0 0,0 1 0,1-1 0,0 2 0,0-1 0,1 1 0,-4 10 29,2-7-243,1 0 1,1 1-1,0-1 0,1 1 1,0 1-1,2-1 0,-1 0 0,2 1 1,0 0-1,1 0 0,1-1 1,0 5 242,1-10-351,0 0 0,0 1 1,1-1-1,1 0 0,0 0 1,0 0-1,1 0 0,0 0 1,0-1-1,1 0 0,1 0 0,0 0 1,0 0-1,0-1 0,1 0 1,0-1-1,1 1 0,6 3 351,5 3-348,1-1 0,0-1-1,1-1 1,0-1-1,1-1 1,0-1-1,1 0 1,-1-2-1,20 3 349,2-3 519,1-1-1,-1-2 1,1-2-1,32-3-518,-49 0 528,0-1 0,1-1 0,-1-2 0,-1-1 0,1-1 0,-1-1 0,-1-1 0,0-1 0,0-2-1,-1-1 1,-1 0 0,0-2 0,-1-1 0,-1-1 0,0-1 0,-1 0 0,-2-2 0,0 0 0,4-8-528,-18 23 39,0 0 0,0-1 0,-1 0 1,0 0-1,0 0 0,0 0 0,-1-1 0,0 0 1,-1 1-1,0-1 0,0 0 0,0 0 0,-1 0 1,0 0-1,-1-1 0,0 1 0,0 0 0,-1 0 1,0 0-1,0 0 0,-1 0 0,0 0 0,0 0 1,-1 1-1,0-1 0,0 1 0,-1-1 0,0 1 0,0 0 1,-1 1-1,0-1 0,0 1 0,-1 0 0,1 0 1,-1 0-1,-1 1 0,1 0 0,-1 0 0,1 1 1,-1 0-1,-4-2-39,-2 4-89,0 1-1,0 0 1,0 1 0,0 0 0,0 1-1,0 1 1,0 0 0,0 1 0,1 0-1,-1 1 1,1 0 0,0 1 0,0 0 0,1 1-1,-1 1 1,1-1 0,0 2 0,1 0-1,0 0 1,0 0 0,1 2 0,0-1 0,1 1-1,0 0 1,0 1 0,1 0 0,0 0-1,-4 11 90,7-15-180,0 0 0,1-1-1,0 1 1,0 1-1,1-1 1,0 0 0,0 1-1,0-1 1,1 1-1,0-1 1,1 1 0,0 0-1,0-1 1,0 1-1,1 0 1,0-1-1,1 1 1,0-1 0,0 0-1,0 1 1,1-1-1,0 0 1,1 0 0,0-1-1,0 1 1,0-1-1,0 0 1,1 0 0,0 0-1,1 0 1,-1-1-1,1 0 1,0 0 0,5 2 180,-1-2-33,0 0-1,1-1 1,0 0 0,0-1 0,0 0 0,0-1 0,0 0 0,0-1 0,1 0 0,-1-1 0,1 0 0,-1 0 0,0-2 0,1 1 0,-1-1-1,0-1 1,0 0 0,0-1 0,8-4 33,-5 2 338,0-2 0,-1 1-1,0-2 1,0 0 0,-1 0 0,0-1-1,-1-1 1,0 0 0,-1 0 0,0-1-1,-1 0 1,0-1 0,-1 0-1,4-7-337,6-24 549,-1-1 0,-2 0-1,-2-2 1,-2 1 0,-2-1-1,-3-1 1,-1 1 0,-3-1-1,-2-41-548,-30 201 588,25-91-724,1 0 1,1 0 0,0 1 0,2-1 0,1 1-1,0 0 1,2-1 0,0 1 0,2-1-1,0 0 1,1 0 0,1 0 0,1-1-1,1 1 1,1-2 0,1 1 0,0-1-1,12 15 136,-13-24-350,-1 1-1,2-1 1,-1-1-1,1 0 1,1 0-1,0-1 1,0 0-1,1-1 1,-1 0-1,2-1 1,-1 0-1,1-1 0,-1 0 1,2-1 350,51-1-4367,3-24-3655,-32 0-530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40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60 448,'0'0'8478,"0"-7"-5254,-1-24-1590,-8 9 3537,1 30-1940,24 469-1720,23-35-1530,35 588 198,21 2873 3088,-23-2405-3550,-36 123 460,-91-662 1600,-116 542 823,-45 45-2152,185-1269-914,-19 162-1823,9-149-5531,25-198 677</inkml:trace>
  <inkml:trace contextRef="#ctx0" brushRef="#br0" timeOffset="802.329">208 1064 1121,'0'0'10266,"-13"-3"-6081,-118-14 3017,120 16-5496,19 1-998,22-1-475,768-28 349,-484 13-550,227-44-32,-436 36 470,-96 8 373,-34 6 28,-367-65 2113,364 68-2554,41 2 213,5 6-616,0 0 0,0 0 1,-1 2-1,1 0 0,-1 2 1,1 0-1,-1 0 0,0 2 0,-1 0 1,0 1-1,0 0 0,-1 1 1,0 1-1,0 1 0,-1 0 0,0 1 1,-1 0-1,6 8-27,-15-14-24,0-1 0,0 1 0,0 1 0,-1-1 0,0 0 0,0 1 0,-1 0 0,0-1 0,0 1 0,0 0 0,-1 0 0,0 0 0,0 0 0,-1 0 0,0 0 0,0 0 0,-1 1 0,0-1 0,0 0 0,0 0 0,-1-1 0,0 1 0,-1 0 0,1 0 0,-1-1 0,0 0 0,-1 0 0,-3 5 24,-12 16-524,-1 0 1,-2-1 0,0-1-1,-2-1 1,-15 11 523,21-17-533,-75 67-7817,-10-1-10419</inkml:trace>
  <inkml:trace contextRef="#ctx0" brushRef="#br0" timeOffset="14004.367">430 3939 11691,'-13'-1'4212,"-111"2"2605,97 6-4078,35-3-1634,222-16-488,-173 5-551,-31 4-55,97-9-38,-1-5 0,117-33 27,-233 48-2,68-28-21,-72 29 25,0 0 0,-1 0 1,1 0-1,0 0 0,-1-1 0,1 1 1,-1-1-1,1 1 0,-1-1 0,0 0 1,0 1-1,0-1 0,0 0 0,0 0 1,0 0-1,0 0 0,0 0 0,-1 0 1,1 0-1,-1 0 0,1 0 0,-1 0 1,0 0-1,0 0 0,0 0 0,0 0 1,0 0-1,-1 0 0,1 0 0,-1 0 1,1 0-1,-1 0 0,0 0 0,1 0 1,-2-1-3,-5-8 14,0 0 0,-1 0 0,0 1 0,-1 0 0,0 1 1,-1 0-1,1 0 0,-10-5-14,-34-35 52,60 99 1379,3-8-1181,-1 1 1,-3-1-1,-1 1 0,-2 1 1,-2-1-1,-2 0 0,-6 39-250,2-56-305,0-1 0,-2 1 0,0-2 0,-2 1 0,-1-1 0,-1 0-1,-1-1 1,-13 20 305,-8 3-3614,0-6-2391</inkml:trace>
  <inkml:trace contextRef="#ctx0" brushRef="#br0" timeOffset="16955.755">734 6365 14061,'-16'0'5424,"-208"10"1964,215-8-7356,38-1-83,-24-1 44,257-6-1995,157-26 2002,-245 4 560,-174 28-543,1 0 0,0 0-1,-1 0 1,1 1 0,0-1-1,-1 0 1,1 0-1,0 0 1,-1 0 0,1 0-1,0-1 1,-1 1 0,1 0-1,0 0 1,-1 0-1,1-1 1,0 1 0,-1 0-1,1 0 1,-1-1 0,1 1-1,-1-1 1,1 1-1,0-1 1,-1 1 0,1-1-1,-1 1 1,0-1 0,1 1-1,-1-1 1,1 1-1,-1-1 1,0 0 0,0 1-1,1-1 1,-1 1 0,0-1-1,0 0 1,0 1-1,0-1 1,1 0 0,-1 1-1,0-1 1,0 0 0,-1 0-1,1 1 1,0-1-1,0 0 1,0 1 0,0-1-1,0 0 1,-1 1 0,1-1-1,0 1 1,-1-1-1,1 0 1,0 1 0,-1-1-1,1 1 1,-1-1 0,1 1-1,-1-1 1,1 1-1,-1-1 1,1 1 0,-1 0-17,-44-24 744,12 9-504,0 2 1,-2 1-1,1 2 0,-1 2 0,-24-3-240,58 11 23,0-1 0,1 1 1,-1 0-1,0-1 0,1 1 0,-1 0 0,0 0 0,0 0 0,1 0 0,-1 0 1,0 0-1,0 0 0,1 0 0,-1 0 0,0 0 0,1 0 0,-1 0 0,0 1 0,0-1 1,1 0-1,-1 1 0,0-1 0,1 0 0,-1 1 0,1-1 0,-1 0 0,0 1 1,1-1-1,-1 1 0,1 0 0,-1-1 0,1 1 0,0-1 0,-1 1 0,1 0 1,-1-1-1,1 1 0,0 0 0,0-1 0,-1 1 0,1 0 0,0-1 0,0 1 0,0 0 1,0-1-1,0 1 0,0 0 0,0 0 0,0-1 0,0 1 0,0 0 0,0 0 1,0-1-1,1 1 0,-1 0-23,21 41 436,-20-41-435,29 45 191,-20-35-196,-1 0 1,0 1 0,0 0-1,-1 1 1,0-1-1,-1 2 1,-1-1 0,0 1-1,-1 0 1,-1 0-1,0 1 1,0-1 0,-2 1-1,0 0 1,0 0-1,-2 0 1,0 0 0,0-1-1,-2 1 1,1 0-1,-2 0 1,-1 2 3,-44 59-4949,18-43-1030</inkml:trace>
  <inkml:trace contextRef="#ctx0" brushRef="#br0" timeOffset="20544.826">26 9436 9161,'0'0'6790,"0"0"-4051,0 0-1191,0 0 336,15-1-288,102-6 241,72 2-1407,-1-7-1,150-31-429,-132-8 182,-204 51-118,0 0 0,1-1 0,-1 1 1,0-1-1,0 0 0,1 1 0,-1-1 0,0 0 0,0 0 1,0-1-1,0 1 0,0 0 0,-1-1 0,1 1 1,0-1-1,0 1 0,-1-1 0,1 0 0,-1 0 0,0 0 1,1 0-1,-1 0 0,0 0 0,0 0 0,0 0 0,-1 0 1,1 0-1,0-1 0,-1 1 0,0 0 0,1-1 1,-1 1-1,0 0 0,0 0 0,0-1 0,0 1 0,-1 0 1,1-1-1,-1 1 0,1 0 0,-1 0 0,0-1 1,0 1-1,0 0 0,0 0-64,-8-9 178,0 0 1,0 1-1,-1 0 0,-1 1 1,0 0-1,0 1 1,-1 0-1,1 1 0,-2 0 1,1 1-1,-1 0 1,-8-2-179,-60-6 309,79 16-299,1-1 1,-1 1-1,0 0 0,1-1 0,-1 1 0,1 0 0,-1 0 1,1 0-1,0 0 0,0 0 0,0 0 0,0 0 0,0 1 1,0-1-1,0 0 0,1 1 0,0-1 0,-1 0 1,1 1-1,0-1 0,0 0 0,0 1 0,0-1 0,0 1 1,1-1-1,-1 0 0,1 0 0,0 1 0,-1-1 0,1 0 1,0 0-1,1 1-10,96 213 123,-94-207-526,-1 0 0,-1 0-1,1 0 1,-1 1 0,-1-1 0,0 1 0,0-1 0,-1 1 0,0 0 0,-1-1 0,0 1 0,0-1 0,-1 1 0,0-1 0,-1 0 0,-1 5 403,-17 17-6844</inkml:trace>
  <inkml:trace contextRef="#ctx0" brushRef="#br0" timeOffset="25052.939">335 12080 16335,'0'0'4575,"0"0"-1745,0 0-711,0 0-464,14-6-886,116-34-358,17 20-340,-72 11-166,-1-2 0,0-4-1,0-2 1,22-12 95,-93 29 21,0 0 0,-1-1 0,1 1 0,0 0 0,-1-1 0,1 0-1,-1 0 1,1 0 0,-1 0 0,1 0 0,-1 0 0,1 0 0,-1-1 0,0 1 0,0-1-1,0 0 1,0 0 0,0 0 0,0 0 0,0 0 0,-1 0 0,1 0 0,-1 0 0,1-1-1,-1 1 1,0 0 0,0-1 0,0 1 0,0-1 0,-1 0 0,1 1 0,-1-1 0,1 0-1,-1 1 1,0-1 0,0 0 0,0 1 0,0-1 0,-1 0 0,1 1 0,-1-1 0,0 0-1,1 1 1,-1-1 0,0 1 0,-1-1-21,-133-139 2397,132 136-1772,15 19-225,0 2-463,-2 1-1,0-1 1,-1 2-1,-1-1 1,-1 1-1,0 0 1,-1 1-1,-1-1 1,0 1-1,-1 0 1,-2 1-1,1-1 1,-2 1-1,-1-1 1,0 1 0,-1-1-1,-1 0 1,-1 1-1,0-1 1,-2 0-1,0 0 1,-1-1-1,0 1 1,-2-2-1,0 1 1,0-1-1,-9 11 64,-40 35-5626,-6-5-6765</inkml:trace>
  <inkml:trace contextRef="#ctx0" brushRef="#br0" timeOffset="44466.724">204 13770 12620,'0'0'3000,"0"0"-875,11-15 74,34-44 337,-16 38 2020,-24 48-3625,-4-17-749,7 103 389,-4 0 0,-6 0-1,-7 30-570,-26 179-2651,33-301 2179,-8 90-3283,19-41-3784,3-44 1256</inkml:trace>
  <inkml:trace contextRef="#ctx0" brushRef="#br0" timeOffset="44860.04">427 14045 9769,'0'0'2141,"0"0"-230,17 4 160,173 43 2814,-86-31-4026,-1-6 1,1-3-1,1-6 1,-1-3-1,11-7-859,-69 5 58,-1-2-1,1-2 1,-1-1 0,-1-3-1,0-2 1,-1-2-1,0-1 1,-1-3-1,25-16-57,-62 34 6,0-1-1,-1 1 1,1-1-1,-1 0 1,0 0-1,0-1 1,0 1-1,0-1 1,0 0-1,-1 0 1,0 0-1,0 0 1,0-1-1,0 1 1,-1-1-1,0 0 1,0 0-1,0 0 1,0 0-1,-1 0 1,0 0-1,0 0 1,0 0-1,0-1 1,-1 1-1,0 0 1,0 0-1,-1-1 1,0 1-1,1 0 1,-2 0-1,1 0 1,-1 0-1,-1-5-5,-1 5 100,1-1 0,-1 1-1,-1 0 1,1 1 0,-1-1 0,0 1 0,0 0-1,0 0 1,0 0 0,-1 1 0,1-1 0,-1 1 0,0 1-1,0-1 1,0 1 0,0 0 0,-1 1 0,1-1-1,0 1 1,-1 1 0,1-1 0,-1 1 0,-4 0-100,10 1 3,-1-1 0,1 1 1,-1-1-1,1 1 1,0 0-1,-1 0 1,1 0-1,0 0 1,0 0-1,-1 0 1,1 0-1,0 0 1,0 0-1,0 1 1,0-1-1,0 0 1,1 1-1,-1-1 0,0 1 1,1-1-1,-1 0 1,1 1-1,-1 0 1,1-1-1,0 1 1,0-1-1,-1 1 1,1-1-1,0 1 1,0 0-1,1-1 1,-1 1-1,0-1 0,0 1 1,1 1-4,17 57 33,15 10 109,-20-46-91,-1 1 0,-1 0-1,-1 1 1,-2 0-1,4 20-50,-8-26-32,-2 1-1,0 0 0,-1-1 0,-1 1 0,-1 0 0,-1 0 0,0 0 0,-2-1 1,-1 1-1,0 0 33,-36 70-3659,8-37-5251,19-37-379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1 359 14382,'0'0'3107,"0"0"-641,121-36 417,-59 10-801,6-4-897,1-3-513,-1 0-287,-13-3-129,-6 3-192,-14-4-32,-6 6 0,-15 2-32,-8 9-480,-6 10-930,-1 6-1280,-8 4-1698,-1 3-4068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4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49 272 15310,'-30'-168'5841,"12"106"970,60 171-5583,-30-82-1213,2-1-1,1 0 0,1-1 1,1-1-1,2 0 1,17 18-15,-29-34-77,1 0 0,0-1 1,1 0-1,-1 0 0,1-1 1,0 0-1,1-1 0,0 0 1,-1 0-1,2-1 0,-1 0 1,0-1-1,1 0 0,-1-1 1,1 0-1,0 0 1,0-1-1,0-1 0,0 0 1,3-1 76,-8 0-18,0 0 0,0-1 0,0 0 0,0 0 0,-1-1 0,1 1 1,-1-1-1,1-1 0,-1 1 0,0-1 0,-1 0 0,1 0 0,-1 0 1,1 0-1,-1-1 0,0 0 0,-1 0 0,1 0 0,-1 0 0,0-1 1,0 1-1,-1-1 0,0 0 0,0 1 0,0-1 0,0-4 18,20-162 352,-22 156-264,-13-108 924,13 123-999,-1 1 0,1 0 0,0-1 0,-1 1 0,1 0 0,-1-1 0,1 1 0,-1 0 0,1 0 0,-1-1 0,1 1-1,-1 0 1,1 0 0,-1 0 0,1 0 0,-1 0 0,1 0 0,-1 0 0,1 0 0,-1 0 0,1 0 0,-1 0 0,1 0 0,-1 0 0,0 0 0,1 0 0,-1 0 0,1 0-1,-1 1 1,1-1 0,-1 0 0,1 0 0,0 1 0,-1-1 0,1 0 0,-1 1 0,1-1 0,0 1 0,-1-1 0,1 0 0,0 1 0,-1-1 0,1 1 0,0-1 0,-1 1-1,1-1 1,0 1 0,0-1 0,0 1 0,0-1 0,0 1 0,-1-1 0,1 1 0,0-1 0,0 1 0,0-1 0,0 1 0,0 0 0,1-1 0,-1 1 0,0-1 0,0 1-1,0-1 1,0 1 0,1-1 0,-1 1-13,-42 264 967,32-93-649,-2 7-1218,-15-64-8122,20-94 2231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100 261 13677,'0'0'5498,"0"0"-1825,0 0-977,0 0-539,0 0-577,0 0-512,0 0-337,0 0-304,-14 8-229,4-1-168,6-5-25,0 0 0,0 0 1,-1 1-1,2 0 1,-1 0-1,0 0 1,0 0-1,1 0 1,0 1-1,0 0 0,0-1 1,0 1-1,0 0 1,1 1-1,0-1 1,0 0-1,0 1 1,0-1-1,1 1 0,-1 1-5,-9 155-848,10-65-7598,1-71 1934,0-44 7141,0 0 0,1 0 1,1 0-1,1 0 0,0 0 1,1 0-1,2 1 0,-1-1 1,2 1-1,1 1 1,0-1-1,1 1 0,1 1 1,0 0-1,1 0 0,1 1 1,1 0-1,0 1 0,6-4-629,-15 15 43,-1 1-1,1 0 1,0 0-1,-1 0 1,1 1-1,0 0 1,0-1-1,0 1 0,0 1 1,0-1-1,0 0 1,1 1-1,-1 0 1,0 0-1,0 0 1,0 1-1,0-1 0,0 1 1,0 0-1,0 0 1,0 1-1,0-1 1,0 1-1,0 0 0,-1 0 1,1 0-1,-1 0 1,1 0-1,-1 1 1,0 0-1,0 0 1,0 0-1,0 0 0,-1 0 1,1 0-1,-1 1 1,0-1-1,0 1 1,0-1-1,1 5-42,85 148 64,-86-154-64,-1 0 0,1-1 0,0 1 0,0-1 0,0 1 0,0-1 0,0 0 0,0 0 0,0 0 0,0 0-1,0 0 1,1 0 0,-1 0 0,0-1 0,1 1 0,-1-1 0,0 0 0,1 0 0,-1 0 0,0 0 0,1 0 0,-1 0 0,0-1 0,1 1 0,-1-1 0,0 1 0,1-1-1,-1 0 1,0 0 0,0 0 0,0 0 0,0-1 0,0 1 0,0 0 0,0-1 0,0 1 0,-1-1 0,1 0 0,0 0 0,-1 0 0,1-1 0,54-87 1038,-47 57-849,0 0 1,-2-1-1,-2 0 1,-1 0-1,-1-1 1,-2 1-1,-2-1 1,-2-12-190,-5-21-2146,6 72-4372,2 13 202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5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38 18578,'0'0'4996,"0"0"-2722,0 0-1088,0 0-354,0 0-639,0 0-193,0 0-193,-78-38-1184,68 56-2178,0 0-2371,0-1-8263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10762,'0'0'2862,"0"0"-407,0 0 124,0 0-102,0 0-614,0 0-940,0 0-432,3 8 43,1 9-519,0-1-1,-1 1 1,-1 0 0,-1 0-1,-1 0 1,0-1-1,-1 1 1,-1 0 0,0 0-1,-1 0 1,-1-1-1,-1 0 1,0 1 0,-1-2-1,-3 6-14,-18 84-6182,27-105 5940,0 1 0,0 0-1,0 0 1,0 0 0,0 0 0,1 0-1,-1 0 1,0-1 0,1 1 0,-1 0-1,0 0 1,1 0 0,-1-1-1,1 1 1,0 0 0,-1 0 0,1-1-1,-1 1 1,1-1 0,0 1 0,-1-1-1,1 1 1,0-1 0,0 1-1,0-1 1,-1 1 0,1-1 0,0 0-1,0 0 1,0 1 0,0-1 0,0 0-1,0 0 1,-1 0 0,1 0 0,0 0-1,0 0 1,0 0 0,0 0-1,0 0 1,0-1 0,0 1 0,-1 0-1,1 0 1,0-1 0,0 1 0,0-1 242,11-4-6796</inkml:trace>
  <inkml:trace contextRef="#ctx0" brushRef="#br0" timeOffset="667.455">0 8 12684,'0'0'3705,"0"0"-662,0 0-123,0 0-278,0 0-811,0 0-827,13 3-145,-5-1-780,-1 1 0,1 0 0,0 0-1,-1 1 1,1 0 0,-1 0 0,0 0-1,-1 1 1,1 0 0,-1 1 0,0-1-1,5 7-78,227 272-336,-186-245-2997,5-12-5367,-29-20 212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613 197 19827,'0'0'2525,"0"0"59,0 0-406,0 0-1100,0 0-598,12 13-95,73 97-38,-72-86-386,0-2 1,2 0 0,0 0-1,1-1 1,1-1-1,1-1 1,1 0-1,1-1 1,0-2-1,1 0 1,1-1 0,0-1-1,1 0 1,1-2-1,1-1 39,-21-9-17,0 0 0,1-1 0,-1 1 0,1-1 0,-1 0 0,1 0-1,-1-1 1,1 1 0,0-1 0,-1 0 0,1 0 0,0-1 0,-1 0 0,1 1-1,-1-1 1,1-1 0,-1 1 0,1-1 0,-1 1 0,0-1 0,0-1 0,0 1 0,0 0-1,0-1 1,0 0 0,-1 0 0,1 0 0,-1 0 0,2-4 17,13-25 620,-2-1 0,-1 0 0,-1-1 0,-2-1 0,-2 0 0,-1-1 0,2-24-620,-4-27 96,-7 87-96,0 0 0,0 0 0,0 0 0,-1 0 0,1 0 0,0 0 0,0 0 0,0 0 0,0 0 0,-1 1 0,1-1 0,0 0 0,0 0 0,0 0 0,-1 0 0,1-1 0,0 1 0,0 0 0,0 0 0,0 0 0,-1 0 0,1 0 0,0 0 0,0 0 0,0 0 0,0 0 0,0 0 0,-1 0 0,1 0 0,0-1 0,0 1 0,-1 3 0,-300 694-240,268-601-2998,11 0-7265,16-40-1461</inkml:trace>
  <inkml:trace contextRef="#ctx0" brushRef="#br0" timeOffset="330.947">1437 796 6022,'0'0'9310,"0"0"-5830,0 0-2027,0 0-263,0 0-347,0 0-293,0 0 11,0 0 90,9-5-64,25-14 54,-33 19-579,0 0 0,-1 0 0,1 0 0,0 1 0,0-1 0,-1 0 0,1 0 0,0 1 0,0-1-1,-1 0 1,1 1 0,0-1 0,-1 0 0,1 1 0,-1-1 0,1 1 0,0-1 0,-1 1 0,1 0 0,-1-1 0,0 1 0,1-1 0,-1 1 0,1 0 0,-1 0 0,0-1 0,1 1 0,-1 0 0,0-1 0,0 1 0,0 0-1,0 0 1,1-1 0,-1 1 0,0 0 0,0 0 0,0 0 0,-1-1 0,1 1 0,0 0 0,0 0 0,0-1 0,-1 1 0,1 0 0,0-1 0,0 1 0,-1 0-62,1 0 115,-55 116 3029,52-112-3134,0 0 1,0 1-1,0-1 1,1 1-1,-1-1 0,2 1 1,-1 0-1,0 0 0,1 0 1,0 0-1,0 0 0,1 0 1,0 0-1,0 0 1,0 0-1,1 0 0,0 0 1,0 0-1,1 0 0,-1 0 1,1 0-1,0-1 0,1 1 1,-1-1-1,1 1 1,0-1-1,1 0 0,-1 0 1,1 0-1,0-1 0,0 1 1,1-1-1,-1 0 0,3 1-10,3 1-156,0-1 0,0 0 0,0-1 0,0 0 0,1-1 0,-1 0 0,1-1 0,0 0 0,0-1 0,0 0 0,0 0 0,0-1 0,0-1 0,0 0 0,0 0 0,7-3 156,-12 3-390,1-1 1,0-1-1,-1 1 1,1-1-1,-1 0 1,0-1-1,0 0 1,0 0-1,0 0 1,-1 0-1,1-1 1,-1 0-1,-1 0 1,1 0-1,-1-1 1,1 0-1,-1-1 390,12-24-4462,-4-3-2366</inkml:trace>
  <inkml:trace contextRef="#ctx0" brushRef="#br0" timeOffset="681.187">1771 49 14029,'0'0'3577,"0"0"-427,0 0-268,-14-4-746,-44-12-626,55 16-1421,1 0-1,-1 0 0,0 0 0,1 0 0,-1 1 1,0-1-1,1 1 0,-1 0 0,1 0 0,-1 0 1,1 0-1,0 0 0,-1 1 0,1-1 0,0 1 0,0-1 1,0 1-1,0 0 0,0 0 0,0 0 0,0 0 1,1 0-1,-1 0 0,1 0 0,-1 1 0,1-1 1,0 1-89,-2 2 138,0-2-115,0 1 0,1-1 0,-1 1 1,1 0-1,0 0 0,1 0 0,-1 0 0,0 0 0,1 0 0,0 0 0,0 1 0,1-1 0,-1 0 0,1 1 0,0-1 0,0 1 0,0-1 1,0 0-1,1 1 0,0-1 0,0 0 0,0 1 0,0-1 0,1 0 0,0 0 0,0 0 0,0 0 0,0-1 0,0 1 0,1 0 1,2 2-24,3-2-3,-1 0 0,1-1 1,-1 1-1,1-2 1,0 1-1,0-1 1,0-1-1,0 1 0,1-1 1,-1-1-1,0 1 1,0-2-1,1 1 1,-1-1-1,0 0 0,8-2 3,-12 2 15,1 0 0,0-1 0,0 1 0,0-1 0,-1 0 0,1 0 0,-1 0 0,0-1 0,0 0 0,1 1 0,-2-2 0,1 1 0,0 0 0,-1-1 1,1 1-1,-1-1 0,0 0 0,0 0 0,-1-1 0,1 1 0,-1 0 0,0-1 0,0 1 0,0-1 0,-1 0 0,0 0 0,0 0 0,1-1-15,-2 1 31,1 1 0,0 0 0,-1 0 1,0-1-1,0 1 0,0 0 0,0 0 1,-1-1-1,1 1 0,-1 0 1,0 0-1,-1 0 0,1 0 0,-1 0 1,1 0-1,-1 0 0,-1 1 0,1-1 1,0 1-1,-1-1 0,0 1 0,1 0 1,-1 0-1,0 0 0,-1 0 1,1 1-1,-1-1 0,1 1 0,-1 0 1,0 0-1,1 0 0,-1 0 0,0 1 1,0-1-1,-3 1-31,0-1-124,0 2-1,0-1 1,0 1-1,0 0 1,0 0 0,0 0-1,1 1 1,-1 1 0,0-1-1,0 1 1,0 0 0,1 0-1,-1 1 1,1 0-1,0 0 1,-3 2 124,-46 55-9712,43-26-2347</inkml:trace>
  <inkml:trace contextRef="#ctx0" brushRef="#br0" timeOffset="963.165">1983 750 15150,'0'0'4645,"0"0"-2243,0 0 417,97-20-1122,-52 13-1024,8-1-353,1-1-320,3 2-64,6 1-1153,-7-1-2434,-4 4-3268</inkml:trace>
  <inkml:trace contextRef="#ctx0" brushRef="#br0" timeOffset="6257.316">339 8 17136,'0'0'3476,"0"0"-594,-16-3 44,11 2-2804,0 0 0,0 0 1,0 0-1,0 1 1,0 0-1,0 0 0,0 0 1,0 0-1,-1 1 0,1 0 1,0 0-1,1 0 1,-1 1-1,0 0 0,0 0 1,1 0-1,-1 0 0,1 1 1,-1-1-1,1 1 0,0 1 1,0-1-1,1 0 1,-1 1-1,0 0 0,0 1-122,-20 28 215,1 0 0,1 1 1,3 1-1,0 1 0,3 1 0,0 0 0,3 2 0,1-1 0,2 1 0,2 1 0,1 0 0,2 0 0,2 0 0,2 38-215,1-60-209,1 0-1,1-1 1,1 1-1,0-1 1,1 1 0,1-1-1,0 0 1,2-1-1,0 1 1,0-1-1,2-1 1,0 1 0,0-1-1,2-1 1,0 0-1,0 0 1,1-1-1,1-1 1,0 0 0,1-1-1,0 0 1,1-1-1,0-1 1,1 0-1,-1-1 1,4 0 209,69 17-5354,-59-23-956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20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149 390 128,'0'0'12684,"0"0"-8627,-1-13-2215,-5-39 309,-2 29 1931,-3 31-1918,-2 27-1261,-9 155-92,15 9-609,3-46-1790,-3-53-2578,-3-42-3863,6-42 4319</inkml:trace>
  <inkml:trace contextRef="#ctx0" brushRef="#br0" timeOffset="270.299">1 510 8168,'4'-26'1234,"-3"18"-941,0 1 0,1 0-1,-1-1 1,1 1-1,1 0 1,-1 0 0,1 0-1,0 0 1,1 1-1,0-1 1,0 1 0,4-4-293,6-5 967,1 0 1,0 2 0,1 0 0,1 0 0,0 2 0,0 0 0,1 1 0,18-7-968,-7 4 606,0 2 0,1 2 0,0 0 0,0 2-1,18-1-605,-44 6 4,1 0-1,-1 1 1,1 0-1,-1 0 1,1 0-1,0 0 1,0 1-1,0-1 1,-1 1-1,1 1 1,0-1-1,0 1 1,-1-1-1,1 2 1,0-1-1,-1 0 1,1 1-1,-1 0 1,1 0-1,-1 0 1,0 0 0,0 1-1,0 0 1,0 0-1,0 0 1,-1 0-1,1 0 1,-1 1-1,0 0 1,0-1-1,0 1 1,-1 1-4,-7 67-5269,-17-28-1618,2-17-2962</inkml:trace>
  <inkml:trace contextRef="#ctx0" brushRef="#br0" timeOffset="523.066">116 683 9705,'0'0'3241,"0"0"-1298,0 0-497,17-6-207,109-41 838,-108 40-1622,7-4-185,0 1 1,1 1-1,0 2 1,0 0-1,1 2 1,0 0-1,25 0-270,-51 6-97,0 1 0,0-1 0,0 0 0,0 0 0,0 0 0,0 1 0,-1-1 0,1 0 0,0 1 0,-1-1 0,1 1 0,-1-1 0,0 0-1,1 1 1,-1-1 0,0 1 0,0-1 0,0 1 0,0-1 0,0 1 0,0-1 0,0 1 0,-1-1 0,1 1 0,-1-1 0,1 1-1,-1-1 1,1 0 0,-1 1 0,0-1 0,1 0 0,-1 1 0,0-1 0,0 0 0,0 0 0,0 0 0,0 0 0,-1 0 97,-37 48-5995,17-24 1398</inkml:trace>
  <inkml:trace contextRef="#ctx0" brushRef="#br0" timeOffset="524.066">115 1065 7527,'0'0'2787,"0"0"-1698,0 0 384,78 24-384,-42-28-544,7-7 384,2 1-65,-2-2 65,-5 1 160,1 4-672,-6-3-385,2 0-32,-4 2-2050,0 0-1986,-5-1-3811</inkml:trace>
  <inkml:trace contextRef="#ctx0" brushRef="#br0" timeOffset="898.495">756 584 12139,'0'0'5168,"0"0"-2189,0 0-748,0 0-213,0 0-742,0 0-614,14 1-278,-6-1-322,-4 0-39,-1 0 0,1 0 0,-1 0-1,1 0 1,-1 0 0,1 1 0,-1 0 0,1-1 0,-1 1 0,0 1 0,1-1 0,-1 0-1,0 1 1,0 0 0,0-1 0,0 1 0,0 0 0,-1 1 0,1-1 0,0 0 0,-1 1-1,0 0 1,0-1 0,0 1 0,0 0 0,1 1-23,113 187 156,-9-89-4348,-101-98 4025,1 0-1,-1 0 1,1-1-1,0 0 1,0 0-1,0 0 1,0-1-1,0 0 1,1 0-1,-1-1 1,1 0-1,-1 0 1,1-1-1,-1 0 1,1 0-1,2-1 168,-7-2-13,0 1 0,-1-1 0,1 0 0,0 0 1,-1 0-1,0 0 0,0-1 0,0 1 0,0 0 0,0-1 0,-1 0 0,1 1 0,-1-1 0,0 0 0,0 0 0,-1 0 0,1 1 0,-1-1 0,1 0 0,-1 0 0,-1 0 0,1 0 0,0 0 0,-1 0 0,0 0 0,0 0 13,0-11 348,2-10 698,-2 1-1,-1 0 1,-1 0-1,-1 0 1,-1 1-1,-1-1 1,-5-13-1046,9 36 62,0-1 0,1 1 0,-1 0 0,0 0 0,0 1 0,0-1 0,0 0 0,0 1 0,0-1 1,0 1-1,0-1 0,0 1 0,0 0 0,0 0 0,0 0 0,0 0 0,0 0 0,0 1 0,0-1 0,0 0 0,0 1 0,0 0 0,1-1 0,-1 1 0,0 0 0,0 0 1,0 0-1,1 0 0,-1 0 0,0 0 0,1 1 0,-1-1 0,1 1 0,0-1 0,-1 1 0,1-1 0,0 1 0,0 0 0,0 0 0,-1 1-62,-48 46-203,3 3 1,2 1-1,2 3 0,2 1 0,-5 16 203,3 12-6433,31-49-202</inkml:trace>
  <inkml:trace contextRef="#ctx0" brushRef="#br0" timeOffset="1903.39">1475 663 10025,'0'0'3091,"0"0"-694,0 0-261,0 0-572,0 0-443,0 0-278,5 13-314,18 39-257,-21-49-254,0 0 1,0 0-1,0 0 1,1 0-1,-1 0 0,1-1 1,0 1-1,0-1 0,0 1 1,0-1-1,0 0 0,0 0 1,1-1-1,-1 1 0,1-1 1,-1 1-1,1-1 0,-1 0 1,1-1-1,3 1-18,2 2 12,-4-2-3,0 1-1,-1-1 0,1 0 1,0 0-1,0-1 0,0 1 1,0-1-1,0 0 0,-1 0 1,1-1-1,0 1 1,0-1-1,0 0 0,0-1 1,-1 1-1,1-1 0,-1 0 1,1 0-1,-1 0 0,0-1 1,1 1-1,-1-1 1,-1 0-1,1-1 0,0 1 1,-1 0-1,0-1 0,1 0 1,-1 0-1,1-2-8,2-3 287,-1-1-1,0 1 1,0 0-1,-1-1 1,-1 0-1,0 0 1,0-1-1,0 1 0,-2 0 1,1-1-1,-1 1 1,-1-1-1,0 0 1,0 1-1,-1-1 1,0 1-1,-1-1 1,0 1-1,-1 0 1,0 0-1,-4-9-286,6 18 16,1 0 0,-1-1 0,1 1-1,-1 0 1,1 0 0,-1 0 0,0 0-1,0 0 1,1-1 0,-1 1 0,0 1-1,0-1 1,0 0 0,0 0 0,0 0 0,0 0-1,-1 1 1,1-1 0,0 0 0,0 1-1,0-1 1,-1 1 0,1 0 0,0-1-1,-1 1 1,1 0 0,0 0 0,-1 0-1,1 0 1,0 0 0,-1 0 0,1 0-1,0 0 1,0 0 0,-1 1 0,1-1-1,0 1 1,-1-1 0,1 1 0,0-1-1,0 1 1,0 0 0,0-1 0,-1 1-16,-31 50 145,26-29-160,1 0 1,0 0 0,2 1 0,0-1 0,2 1 0,0 0 0,2 0 0,0 0 0,2 0-1,0 0 1,2 0 0,0 0 0,2-1 0,1 3 14,-4-17-200,0 1 0,1-1-1,0 0 1,1 0 0,0 0-1,0-1 1,0 0 0,1 0 0,0 0-1,1 0 1,-1-1 0,1 0 0,1-1-1,-1 0 1,1 0 0,0 0 0,0-1-1,0 0 1,0 0 0,1-1 0,-1 0-1,1-1 1,0 0 0,0 0-1,0-1 1,0 0 0,0-1 0,0 0-1,0 0 1,1-1 0,-1 0 0,0-1-1,-1 0 1,1 0 0,0-1 0,0 0-1,3-2 201,8-5-707,0-1-1,-1-1 1,0 0-1,-1-1 1,-1-2-1,0 1 1,-1-2-1,-1 0 1,0-1-1,-1-1 0,-1 0 1,-1 0-1,0-2 1,-1 1-1,7-20 708,23-82 1144,-25 0 4861,-17 122-5882,1-1 0,0 1 0,-1 0 0,0-1 0,1 1 0,-1-1 0,1 1 0,-1-1 0,0 1 0,1-1 0,-1 1 0,0-1 0,1 0 0,-1 0 0,0 1 0,0-1 0,1 0 0,-1 0 0,0 0 0,0 1 0,0-1 0,1 0 0,-1 0 0,0 0 0,0-1 1,1 1-1,-1 0 0,0 0 0,0 0 0,0-1 0,1 1 0,-1 0 0,0 0 0,1-1 0,-1 1 0,0-1 0,1 1 0,-1-1 0,0 1 0,1-1 0,-1 1 0,1-1 0,-1 1 0,1-1 0,-1 0 0,1 1 0,0-1 0,-1 0 0,1 0 0,0 1 0,-1-1 0,1 0 0,0 0 0,0 1 0,0-1 0,0 0 0,0 0 0,0 1 0,0-1 1,0 0-1,0 0 0,0 0 0,0 1 0,0-1 0,0 0-123,-9 18 135,0 1 0,1 0 0,1 1 0,0-1 0,1 1 0,2 1 0,0-1 0,1 1 0,0-1 0,2 1 0,0 0 0,2 0 0,0 1-135,-2 22 76,-4 113-557,25-282 748,-15 95-164,1-1 0,2 1-1,1 1 1,1 0 0,2 0 0,1 1 0,2 0-1,11-17-102,-23 41-54,0 0 1,1 1-1,-1-1 0,1 1 0,0 0 0,0 0 0,0 0 1,0 1-1,1-1 0,-1 1 0,1 0 0,0 1 1,0-1-1,0 1 0,0 0 0,1 0 0,-1 0 0,1 1 1,-1 0-1,1 0 0,-1 0 0,1 1 0,-1 0 0,1 0 1,0 0-1,-1 1 0,1-1 0,-1 1 0,1 1 0,-1-1 1,1 1-1,-1 0 0,0 0 0,0 1 0,0-1 0,4 4 54,52 43-5871,-29-23-119,-3-2-3977</inkml:trace>
  <inkml:trace contextRef="#ctx0" brushRef="#br0" timeOffset="2340.414">2980 431 14798,'0'0'3822,"-1"-14"-896,-6-42-465,7 55-2395,0 0 0,-1 0 0,1 0 0,-1 0 0,1 0 0,-1 0 0,0 0 0,1 0 0,-1 0 0,0 0 0,1 1 0,-1-1 0,0 0 0,0 1 0,0-1 0,0 0 0,0 1 0,0-1 0,0 1 0,0-1 0,0 1 0,0 0 0,0-1 0,0 1 0,0 0 0,0 0 0,0 0 0,0-1 0,-1 1 0,1 1 0,0-1 0,0 0 0,0 0 0,0 0 0,0 0 0,0 1-1,0-1 1,0 1 0,0-1 0,0 1 0,0-1 0,0 1 0,0-1 0,0 1 0,0 0 0,0-1 0,1 1 0,-1 0 0,0 0 0,0 0 0,1 0 0,-1 0 0,1 0 0,-1-1 0,1 1 0,-1 1 0,1-1 0,-1 0-66,-11 18 2,1 0 0,0 0-1,1 1 1,1 1 0,1-1-1,1 2 1,1-1-1,1 1 1,1-1 0,0 1-1,2 1 1,1-1 0,0 7-2,1-18-303,0 0 0,0 1 0,1-1 0,0 1 0,1-1 0,0 0 0,1 0 0,0 0 0,1 0 0,0 0 0,1-1-1,0 0 1,1 0 0,0 0 0,0 0 0,1-1 0,0 0 0,1-1 0,0 1 0,0-2 0,8 6 303,-11-10-12,0-1-1,1 0 1,-1 0-1,1-1 1,-1 1-1,1-1 1,0-1-1,-1 1 1,1-1-1,0 0 1,0 0-1,0 0 1,-1-1-1,1 0 1,0 0-1,-1-1 1,1 1-1,-1-1 1,1-1-1,-1 1 1,0-1-1,0 0 0,0 0 1,3-2 12,101-99 946,6-82 1722,-31 42-1038,-91 179-669,-74 222-753,72-153-539,10-103 83,0 1 1,0-1-1,1 0 1,-1 1-1,0-1 1,1 0-1,-1 1 1,1-1-1,-1 0 0,1 0 1,0 0-1,-1-1 1,1 1-1,0 0 1,-1-1-1,1 1 1,0-1-1,0 1 1,0-1-1,0 0 1,-1 0-1,1 0 1,0 0-1,0 0 0,0 0 1,0 0-1,0-1 1,-1 1-1,1-1 1,0 1-1,0-1 1,0 0-1,-1 1 1,1-1-1,-1 0 1,1 0-1,0 0 1,-1-1 247,18-9-5696</inkml:trace>
  <inkml:trace contextRef="#ctx0" brushRef="#br0" timeOffset="2591.622">3614 0 16143,'0'0'321,"0"0"1184,0 0-448,0 0-769,0 0-256,0 0-32,0 0-32,0 0-1217,17 89-2306,0-68-5382</inkml:trace>
  <inkml:trace contextRef="#ctx0" brushRef="#br0" timeOffset="2826.401">3995 261 18674,'0'0'3875,"0"0"-650,0 0-812,0 0-721,0 0-491,0 0-459,-14-3-315,6 1-373,4 0-42,0 1 0,0 0 0,1 0 0,-1 1 1,0-1-1,0 1 0,0 0 0,0-1 0,1 2 0,-1-1 0,0 0 0,0 1 0,0 0 1,0 0-1,1 0 0,-1 0 0,0 1 0,1-1 0,-1 1 0,1 0 0,0 0 1,-3 2-14,-10 11 21,0-1-1,1 2 1,1 0-1,0 1 0,2 0 1,-8 13-20,16-23-118,1-1 1,-1 1-1,1 0 1,0 0 0,1 0-1,0 0 1,0 0 0,0 1-1,1-1 1,0 1-1,1-1 1,-1 1 0,1-1-1,1 1 1,0-1 0,0 1-1,0-1 1,1 1-1,0-1 1,2 5 117,2 0-360,0 0 0,1 0 0,0-1 1,1 0-1,1-1 0,-1 0 0,1 0 0,1-1 0,0 0 0,0 0 0,1-1 1,0-1-1,1 0 0,-1 0 0,1-1 0,0 0 0,2-1 360,-1-2 1081,-32-5 769,-222 7 478,241-5-2462,0 0 0,-1 0 0,1 0 0,0-1 1,-1 1-1,1 0 0,0 0 0,0-1 0,-1 1 1,1 0-1,0 0 0,-1-1 0,1 1 1,0 0-1,0 0 0,0-1 0,-1 1 0,1 0 1,0-1-1,0 1 0,0-1 0,0 1 0,0 0 1,-1-1-1,1 1 0,0 0 0,0-1 0,0 1 1,0 0-1,0-1 0,0 1 0,0-1 1,1 1-1,-1 0 0,0-1 0,0 1 0,0 0 1,0-1-1,0 1 0,0 0 0,1-1 0,-1 1 1,0 0-1,0-1 0,1 1 0,-1 0 0,0-1 1,0 1-1,1 0 0,-1 0 0,0 0 1,1-1-1,-1 1 0,0 0 0,1 0 0,-1 0 1,0 0-1,1-1 0,-1 1 0,0 0 0,1 0 1,-1 0-1,1 0 0,-1 0 0,0 0 134,15-8-6432</inkml:trace>
  <inkml:trace contextRef="#ctx0" brushRef="#br0" timeOffset="3213.364">4255 331 10025,'0'0'5366,"0"0"-2233,0 0-1056,0 0-476,0 0-613,0 0-406,0 0-214,0 0-208,7 6-90,50 50-60,-55-55 25,0 0-1,0-1 0,1 1 0,-1-1 0,1 1 0,-1-1 0,0 0 1,1 0-1,-1 0 0,1 0 0,-1-1 0,1 1 0,-1-1 0,0 1 0,1-1 1,-1 0-1,0 0 0,0 0 0,0 0 0,0 0 0,0-1 0,0 1 1,0 0-1,0-1 0,0 0 0,0 1 0,-1-1 0,1 0 0,-1 0 1,1 0-1,-1 0 0,0 0 0,0 0 0,0 0 0,0-1 0,0 1 0,0 0 1,0-3-35,4-6 554,0-1 1,-1 1 0,-1-1-1,0 0 1,0 0 0,-1-1-1,-1 1 1,0 0-1,0-1 1,-2 1 0,0-3-555,1 15 0,1-1 11,-1 1-1,0-1 0,1 1 0,-1-1 1,0 1-1,0-1 0,0 0 0,0 1 0,0-1 1,0 1-1,1-1 0,-1 0 0,-1 1 1,1-1-1,0 0 0,0 1 0,0-1 0,0 1 1,0-1-1,0 0 0,-1 1 0,1-1 1,0 1-1,0-1 0,-1 1 0,1-1 0,-1 1 1,1-1-1,0 1 0,-1-1 0,1 1 1,-1-1-1,1 1 0,-1 0 0,1-1 0,-1 1 1,1 0-1,-1-1 0,1 1 0,-1 0 1,0 0-1,1 0 0,-1 0 0,1-1 1,-1 1-1,0 0 0,1 0 0,-1 0 0,0 0 1,1 0-1,-1 0 0,1 1 0,-1-1 1,0 0-1,1 0 0,-1 0 0,1 0 0,-1 1 1,1-1-1,-1 0 0,0 1 0,0-1-10,-31 29 354,17-10-354,0 2 0,1-1 0,0 2 0,2 0 0,1 0 0,1 1 0,1 0 0,0 1 0,2 0 0,1 1 0,1-1 0,1 1 0,1 6 0,1-23-192,1 1 0,1-1 0,-1 1 0,2-1 0,-1 1 0,1-1 0,0 1 0,1-1-1,0 0 1,0 0 0,1 1 0,0-1 0,0-1 0,1 1 0,0 0 0,0-1 0,1 0 0,0 0 0,0 0 0,1-1 0,0 0 0,0 0 0,0 0 0,1-1 0,0 0-1,0 0 1,0 0 0,1-1 0,-1 0 0,1-1 0,0 0 0,0 0 0,0 0 0,0-1 0,1-1 0,-1 1 0,1-1 0,-1-1 0,1 1 0,-1-1 0,1-1 0,-1 0-1,5-1 194,-5 0-57,-1-1 1,1-1 0,-1 1 0,0-1 0,0 0 0,-1-1 0,1 1 0,-1-1 0,0-1 0,0 1 0,-1-1 0,0 0 0,0 0 0,0 0 0,0-1 0,1-5 55,33-73-6583,-26 44-148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31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569 255 8776,'12'-104'10985,"-9"2"-6216,-3 100-4700,0 0-1,-1 0 1,1 0 0,0 0-1,-1 0 1,1 0 0,-1 0-1,1 0 1,-1 0-1,0 0 1,0 0 0,0 1-1,0-1 1,0 0 0,0 0-1,0 1 1,-1-1 0,1 1-1,0-1 1,-1 1 0,0 0-1,1 0 1,-1-1 0,0 1-1,1 0 1,-1 1 0,0-1-1,0 0 1,0 0 0,0 1-1,0-1 1,0 1 0,0 0-1,0-1 1,0 1 0,0 0-1,0 0 1,0 0 0,0 0-1,0 1 1,-1 0-69,-83 27 473,68-18-457,0 2-1,1 0 0,0 0 0,1 2 0,1 0 1,0 1-1,0 0 0,2 1 0,0 1 0,1 0 1,1 1-1,0 0 0,1 0 0,1 1 1,1 1-1,1-1 0,1 1 0,0 1 0,1-1 1,0 12-16,5-26-13,0-1 1,1 1 0,-1 0-1,1 0 1,1 0 0,-1 0 0,1 0-1,0-1 1,0 1 0,0-1-1,1 0 1,0 1 0,0-1-1,1 0 1,-1-1 0,1 1 0,0-1-1,0 1 1,0-1 0,1 0-1,0-1 1,0 1 0,4 2 12,132 59-347,-119-58 336,-11-3 13,76 39 126,-85-41-122,0 0 1,0 0-1,0 0 0,0 0 0,0 0 1,-1 0-1,1 1 0,0-1 0,-1 0 1,0 1-1,0 0 0,0-1 1,0 1-1,0 0 0,0-1 0,0 1 1,-1 0-1,0 0 0,1 0 1,-1 0-1,0-1 0,-1 1 0,1 0 1,0 0-1,-1 0 0,1-1 1,-1 1-1,0 0 0,0 0 0,0-1 1,0 1-1,-1 0-6,-7 10 65,0 0 0,-1 0 1,-1-1-1,0 0 0,0-1 0,-1 0 0,-1-1 1,1 0-1,-2-1 0,1-1 0,-1 0 0,-1 0 1,1-2-1,-14 5-65,8-2 12,0-1-1,0-1 1,-1-1 0,1-1 0,-1-1-1,-1 0 1,1-2 0,0 0 0,-1-2-1,-7 0-11,24-1-96,0 1-1,0-1 1,0 0-1,0-1 0,0 1 1,1-1-1,-1 0 1,0 0-1,1 0 1,-1-1-1,1 0 1,0 1-1,0-2 0,0 1 1,0 0-1,1-1 1,-1 0-1,1 1 1,0-1-1,0-1 1,0 1-1,1 0 0,-1-1 1,1 1-1,0-1 1,0-2 96,-2-38-4005,20-3-3285,0 23-829</inkml:trace>
  <inkml:trace contextRef="#ctx0" brushRef="#br0" timeOffset="405.655">704 521 9929,'2'-13'4954,"11"-62"145,-21 66-1083,-14 24-3281,16-4-719,0 0 1,1 0 0,1 0 0,-1 0-1,2 1 1,0 0 0,0 0 0,1 0-1,0 0 1,1 0 0,1 0-1,0 0 1,0 0 0,1 0 0,1 3-17,-2-7-12,1-1-1,0 0 1,0 0 0,0 0 0,1-1 0,0 1 0,0 0 0,0 0 0,1-1 0,0 0 0,1 1-1,-1-1 1,1 0 0,0-1 0,1 1 0,-1-1 0,1 0 0,0 0 0,1 0 0,-1-1 0,1 1-1,0-1 1,0-1 0,0 1 0,0-1 0,1 0 0,-1-1 0,1 1 0,0-1 0,-1-1-1,1 1 1,0-1 0,0 0 0,0-1 0,0 0 0,1 0 0,-1 0 0,0-1 0,0 0 0,0 0-1,-1-1 1,1 0 0,0 0 0,0 0 0,1-2 12,8-10 157,0 0 1,-2 0-1,0-2 0,0 0 1,-2 0-1,0-1 0,0-1 1,-2 0-1,0 0 0,-2-1 0,0 0 1,0-1-1,-2 0 0,-1 0 1,1-7-158,4-17 623,-10 37-302,-7 29-326,-7 100-1463,14-39-4907,0-37-1402,0-27 944</inkml:trace>
  <inkml:trace contextRef="#ctx0" brushRef="#br0" timeOffset="689.236">1267 557 11371,'5'-17'2845,"48"-146"6145,-113 347-4651,-8 24-8256,63-191 1819,5-16 1457,2-12 529,70-129 3694,-23 78-2365,-21 35-688</inkml:trace>
  <inkml:trace contextRef="#ctx0" brushRef="#br0" timeOffset="2186.153">1547 557 7976,'0'0'4190,"0"0"-1980,0 0-208,0 0-320,-5 7-860,-125 258-53,60-157-1608,63-130 1694,9 1-585,1-1 1,1 1 0,1 0-1,1 1 1,1-1 0,1 1-1,0 0 1,2 1 0,0 0-1,5-6-270,-10 15 117,0 0 0,1 1-1,0-1 1,1 1 0,0 1 0,0-1 0,1 1-1,0 0 1,0 1 0,1 0 0,-1 0-1,2 1 1,-1 0 0,1 1 0,0 0 0,0 0-1,0 1 1,1 0 0,0 1 0,-1 0-1,1 1 1,0 0 0,0 1 0,2 0-117,-9 2 60,0 0 0,-1 0 0,1 1 0,0-1 0,-1 1 0,1 0 0,-1 0 0,0 0 0,1 1 0,-1-1 0,0 1 0,0-1 0,-1 1 0,1 0 0,-1 0 0,1 1-1,-1-1 1,0 0 0,0 1 0,0-1 0,-1 1 0,1 0 0,-1-1 0,0 1 0,0 0 0,0 0 0,-1 1-60,10 109 3,-10-112 3,1 21-487,-1 0-1,-1 0 1,-1 0 0,-1 0-1,-2-1 1,-6 23 481,30-107 566,-7 35-260,1 1-1,0 0 1,3 1 0,0 1 0,1 0-1,1 1-305,-12 16 44,0 0 0,1 1 0,0-1 0,0 1 0,0 0-1,1 1 1,0 0 0,0 0 0,0 1 0,1 0 0,-1 0 0,1 1 0,0 0-1,0 0 1,0 1 0,0 1 0,0-1 0,1 1 0,-1 1 0,5 0-44,-9 0 5,-1 1 1,1 0-1,0 0 0,-1 1 1,1-1-1,-1 1 1,0 0-1,0 0 1,1 0-1,-1 1 1,-1-1-1,1 1 0,0 0 1,-1 0-1,1 1 1,-1-1-1,0 1 1,0-1-1,0 1 0,-1 0 1,1 0-1,-1 0 1,0 0-1,0 1 1,0-1-1,-1 1 1,1 2-6,19 128-4655,-21-134 4561,2 33-3958,0-6-2445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40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 4260,'0'0'11147,"0"0"-8585,0 0-896,0 0 159,0 0-864,9 83-128,-22-45-321,1 5-127,-4 3-129,3 0-128,-1 1-64,4 2-32,1-8-32,6 4-320,3-5-737,0-3-897,6 0-1313,7-8-2146</inkml:trace>
  <inkml:trace contextRef="#ctx0" brushRef="#br0" timeOffset="343.081">374 243 12492,'0'0'2717,"0"0"-913,0 0-170,0 0-11,0 0-710,0 0-534,0 0-198,0 0-63,-8 16-70,-24 57-22,31-69-90,-1 0-1,0 0 1,1 0-1,0 1 1,0-1-1,1 1 1,-1-1-1,1 1 1,0-1-1,0 0 1,0 1-1,1-1 1,-1 1-1,1-1 0,0 0 1,0 1-1,1-1 1,-1 0-1,1 0 1,0 0-1,0 0 1,1 0-1,-1 0 1,1-1-1,0 1 1,0-1-1,0 0 1,0 0-1,0 0 0,1 0 1,-1 0-1,1-1 1,0 1-1,1 0 65,1-3-16,0 1 0,-1-1-1,1 0 1,0 0 0,0 0-1,0-1 1,-1 0 0,1 0-1,0-1 1,-1 1 0,1-1 0,-1 0-1,1-1 1,-1 1 0,0-1-1,0 0 1,0-1 0,-1 1-1,1-1 1,-1 0 0,0 0-1,0 0 1,0 0 0,0-1-1,-1 0 1,0 0 0,0 0-1,0 0 1,0 0 0,-1 0-1,0-1 1,0 1 0,-1-1-1,1 0 1,-1-1 16,4-8 561,-1-1-1,-1 1 1,0-1-1,-1 0 1,-1 1-1,0-1 1,-1 0-1,-1 0 1,-1 0-1,0 1 1,-3-12-561,5 26 55,-1-1 0,1 0 0,-1 1 1,1-1-1,-1 1 0,0-1 0,0 1 0,0-1 0,0 1 0,0-1 1,0 1-1,0 0 0,0 0 0,0-1 0,-1 1 0,1 0 0,-1 0 1,1 0-1,-1 1 0,1-1 0,-1 0 0,1 0 0,-1 1 0,1-1 1,-1 1-1,0-1 0,1 1 0,-1 0 0,0 0 0,0 0 0,1 0 1,-1 0-1,0 0 0,1 0 0,-1 0 0,0 1 0,0-1 0,1 1 1,-1-1-1,-1 2-55,-58 41 458,29-11-470,2 1 1,1 1-1,1 2 1,2 1-1,2 1 0,-7 17 12,27-47-209,-1 1-1,1 0 0,0 1 0,1-1 1,0 1-1,0-1 0,1 1 0,0 0 1,1 0-1,0 0 0,1 0 0,0 0 0,1 0 1,0 0-1,0-1 0,1 1 0,2 7 210,-1-13-298,1 0 0,0 0-1,0-1 1,0 1-1,1-1 1,-1 0-1,1 0 1,0 0 0,0 0-1,0-1 1,0 0-1,0 0 1,0-1 0,1 1-1,-1-1 1,1 0-1,-1 0 1,1-1-1,-1 0 1,4 0 298,102-5-9032,-54-7-236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38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63 479 10090,'0'0'2904,"3"-15"-865,1-6-1184,4-16 177,7-4 2724,-10 40 366,0 37-3664,-21 196 1086,3-119-1519,-4 4-1064,3-29-4135,12-91 1971,-7-26 2199,-14-140-2168,16-87 6322,7 249-2938,-1 2-1,1-1-1,0 0 0,0 0 0,1 0 0,-1 1 1,1-1-1,0 0 0,1 1 0,-1-1 1,1 0-1,0 1 0,1 0 0,-1 0 0,3-3-210,15 19 1821,74 174-1116,-90-178-713,0 1 1,0-1-1,0 0 1,1-1-1,0 1 1,0-1-1,1 0 1,-1 0-1,1 0 1,1-1-1,-1 0 1,1 0-1,0-1 1,0 0-1,0 0 1,1 0-1,-1-1 1,1 0 0,0-1-1,0 0 1,0 0-1,0 0 1,0-1-1,0-1 1,0 1-1,0-1 1,1 0-1,-1-1 1,0 0-1,0-1 1,0 1-1,0-1 1,0-1-1,0 0 1,5-2 7,3-8 6,-1 0 0,0-1-1,0-1 1,-2 0 0,0-1 0,0 0 0,-2-1-1,0 0 1,-1-1 0,-1 0 0,0-1 0,-2 0-1,0 0 1,1-7-6,15-32-49,-81 140-522,42-53 621,2 0-1,1 1 1,1 1 0,2 0 0,1 0 0,-2 15-50,18-60 157,1 1 0,0 0 0,1 0 0,1 1 1,0 0-1,0 1 0,1 0 0,1 0 0,1 0-157,-7 5 84,-1 0-1,1 1 1,0 0 0,0 0-1,1 0 1,0 1-1,0 0 1,0 0-1,0 1 1,0 0-1,1 0 1,-1 1-1,1 0 1,0 0-1,0 0 1,0 1-1,2 0-83,-8 3 28,0-1 0,0 1-1,-1-1 1,1 1-1,-1-1 1,1 1-1,-1 0 1,0 0 0,0 0-1,0 0 1,0 0-1,0 0 1,0 0-1,0 0 1,-1 0 0,1 0-1,-1 1 1,1-1-1,-1 0 1,0 0-1,0 1 1,0-1 0,0 0-1,0 0 1,-1 1-1,1-1 1,-1 2-28,1 3 67,-15 237-772,31-171-3005,16-35-5253,-15-32 5685</inkml:trace>
  <inkml:trace contextRef="#ctx0" brushRef="#br0" timeOffset="739.242">949 653 3908,'8'-32'2274,"0"-1"0,3 2 0,0-1 0,2 1 0,1 1 1,2-1-2275,-17 41 3787,-15 39-3696,10-30 232,-2 4-270,0 0-1,2 0 1,1 1 0,0 0 0,2 0 0,1 0-1,1 1 1,1-1 0,2 19-53,0-36-55,0 0-1,0 0 1,1 0-1,0 0 1,0 0-1,1-1 1,-1 1 0,1-1-1,1 0 1,-1 0-1,1 0 1,0-1-1,0 0 1,1 0-1,0 0 1,0-1 0,0 1-1,0-2 1,1 1-1,-1-1 1,1 1-1,0-2 1,0 1 0,0-1-1,0 0 1,4 0 55,5 1-120,-1 0-1,1-2 1,-1 0 0,1 0 0,0-1 0,-1-1 0,1-1 0,0 0 0,-1-1 0,0-1-1,0 0 1,2-2 120,-1 0 131,-1 0 0,0-1 0,0-1-1,0 0 1,-1-1 0,0 0 0,-1-1 0,0-1-1,-1 0 1,0-1 0,-1 0 0,0-1 0,-1 0-1,0-1 1,-1 0 0,0 0 0,-2-1 0,1 0-1,-2-1 1,4-13-131,-4 9 478,0-2 0,-2 1-1,0-1 1,-2 1 0,0-1 0,-2 0 0,0 0-1,-3-13-477,3 34 18,0 0 0,0 0 0,0 0 1,0 0-1,0 0 0,0 0 0,0 0 0,-1 0 0,1 0 0,0 0 0,-1 0 0,1 0 0,0 0 0,-1 0 0,1 1 0,-1-1 0,0 0 0,1 0 0,-1 1 0,0-1 0,1 0 0,-1 1 0,0-1 0,0 0 0,0 1 0,1-1 0,-1 1 0,0-1 0,0 1 0,0 0 0,0-1 1,0 1-1,0 0 0,0 0 0,0 0 0,0 0 0,0 0 0,0-1 0,0 2 0,0-1 0,0 0 0,0 0 0,0 0 0,0 0 0,0 1 0,1-1 0,-1 0 0,0 1 0,0-1 0,0 1 0,0-1 0,0 1 0,1-1 0,-1 1 0,0 0-18,-42 37 97,31-21-109,0 1 0,1 0 0,1 1 0,1 0 0,1 0 0,1 1 0,0 0 0,1 0 0,1 1 0,2 0 0,0 0 0,0 0 0,2 0 0,1 0 0,1 0 0,1 8 12,-1-23-167,0 0 0,1 0 0,-1 0-1,1-1 1,0 1 0,1 0 0,-1-1 0,1 0-1,0 0 1,1 1 0,-1-2 0,1 1-1,0 0 1,0-1 0,0 0 0,1 0 0,0 0-1,-1 0 1,1-1 0,1 0 0,-1 0-1,0 0 1,1-1 0,-1 1 0,1-1 0,0-1-1,0 1 1,0-1 0,0 0 0,0 0 0,0-1-1,0 0 1,0 0 0,1 0 167,9 0-274,0-1-1,0 0 1,0-1 0,0 0 0,0-1-1,-1-1 1,0-1 0,1 0 0,-1-1-1,-1 0 1,12-8 274,-11 5 34,-1-1-1,0 0 0,0-2 1,-1 1-1,-1-1 1,0-1-1,-1 0 0,0-1 1,-1 0-1,0-1 1,-1 0-1,-1 0 0,-1-1 1,0 0-1,-1 0 1,3-12-34,2-12 689,-2-1 0,-1-1 1,-2 1-1,-2-1 1,-2 0-1,-2 0 0,-2-13-689,2 54 47,0 0 0,1 0-1,-1 0 1,0 0 0,0 0-1,0 0 1,1 0 0,-1 0-1,0 0 1,0 0 0,-1 0-1,1 0 1,0 0 0,0 0-1,0 0 1,-1 0 0,1 0-1,0 0 1,-1 0 0,1 0-1,-1 1 1,1-1 0,-1 0-1,0 0 1,1 0 0,-1 1-1,0-1 1,1 0 0,-1 1-1,0-1 1,0 0 0,0 1-1,0-1 1,1 1 0,-1-1-1,0 1 1,0 0 0,0-1-1,0 1 1,0 0 0,0 0-1,0 0 1,0 0 0,0 0-1,0 0 1,0 0 0,0 0 0,0 0-1,0 0 1,0 0 0,0 1-1,0-1 1,0 0 0,0 1-1,0-1 1,0 1 0,0-1-1,1 1 1,-1-1 0,0 1-1,0-1 1,0 1-47,-10 16 95,0 1 1,1 0-1,1 0 1,1 1-1,1 0 1,0 0-1,2 0 1,0 1-1,-2 19-95,1-14 40,1 1-1,2 0 1,0 0-1,2 0 1,1 0-1,1 0 1,3 15-40,-3-33-96,0 0 0,1 0 0,0 0 0,0 0-1,1-1 1,0 1 0,1-1 0,0 1 0,0-1 0,0 0 0,1-1 0,0 1 0,0-1 0,0 0 0,1 0 0,0-1 0,0 1 0,1-1 0,0-1 0,0 1 0,0-1 0,0 0 0,0-1 0,1 0 0,7 2 96,0 0-271,1-2 1,0 0 0,0-1 0,0-1 0,0 0-1,0-1 1,0-1 0,0-1 0,0 0 0,0-1-1,0 0 1,4-3 270,7-3-17,-1-1 0,-1-1 1,0-1-1,0-2 0,-1 0 0,-1-2 0,0 0 0,-2-1 0,0-2 0,12-13 17,-13 7 173,-2-1-1,0 0 1,-2-1-1,-1-1 1,-2-1-1,0 0 1,-2-1-1,-1 0 1,-2-1-1,-1 0 1,-1 0-1,-1 0 1,-2-7-173,3-48 2108,-7 88-2077,1-1 1,0 0-1,0 0 0,-1 0 0,1 0 1,-1 0-1,1 0 0,-1 0 0,1-1 1,-1 1-1,0 0 0,1 0 1,-1 0-1,0 0 0,0-1 0,0 1 1,1 0-1,-1-1 0,0 1 0,0-1 1,0 1-1,0-1 0,0 1 0,0-1 1,0 0-1,0 1 0,0-1 0,0 0 1,0 0-1,-1 0 0,1 0 0,0 0 1,0 0-1,0 0 0,0 0 0,0 0 1,0 0-1,0-1 0,0 1 0,0 0 1,0-1-1,0 1 0,0-1 0,0 1 1,0-1-1,0 0 0,0 1 1,0-1-1,1 0 0,-1 1 0,0-1 1,1 0-1,-1 0 0,0 0 0,1 0 1,-1 0-1,1 0 0,-1 0 0,1 0 1,-1 0-1,1 0 0,0 0 0,0 0 1,-1 0-1,1 0 0,0 0 0,0 0 1,0 0-1,0-1-31,-18 33 64,0 0 0,2 2 0,1 0 0,2 0 0,2 1 0,0 1 0,3-1 0,1 2 0,1-1 0,2 1 1,2 0-1,1 0 0,1 0 0,3 9-64,21 70-2561,20-55-4445,-28-53 3398,2-6-2505</inkml:trace>
  <inkml:trace contextRef="#ctx0" brushRef="#br0" timeOffset="985.016">2445 496 10794,'-9'-13'2007,"-31"-40"-490,38 50-1273,0 1 1,0-1 0,0 1 0,0 0 0,0 0 0,-1 0-1,1 0 1,-1 1 0,0-1 0,1 0 0,-1 1 0,0 0-1,0 0 1,0 0 0,0 0 0,0 0 0,0 1 0,0-1-1,0 1 1,0 0 0,0 0 0,-1 0-245,32 7 1340,44-2-515,0-3-1,0-4 1,0-2 0,30-8-825,-86 10 78,-9 0-46,1 0 1,-1 1-1,1 0 1,0 0-1,-1 0 1,1 1-1,0 1 1,-1-1-1,1 1 1,-1 0-1,1 1 1,-1 0-1,1 0 1,-1 1-1,0 0 1,0 0-33,-3 3 10,-1 1 1,0 0-1,-1 0 1,0 0-1,0 0 1,0 0-1,-1 1 0,0-1 1,0 0-1,-1 1 1,0-1-1,-1 1 1,1-1-1,-1 0 0,-1 1 1,1-1-1,-1 0 1,-1 0-1,1 0 1,-1 0-1,0-1 0,-2 3-10,-17 51 56,-11 33-615,18-31-3085,12-36-28,2-9-2036,1-2-5294</inkml:trace>
  <inkml:trace contextRef="#ctx0" brushRef="#br0" timeOffset="1154.292">3062 0 2146,'0'0'14061,"0"0"-11979,0 0-1217,0 0-320,0 0-385,0 0-160,0 0-256,-35 91-3204,44-73-6053</inkml:trace>
  <inkml:trace contextRef="#ctx0" brushRef="#br0" timeOffset="1557.672">3393 354 7335,'0'0'4335,"0"0"-1768,0 0-431,0 0 138,0 0-475,0 0-331,0 0-75,-10-1-256,10 1-1133,-1-1 19,0 1 0,-1-1 0,1 1 0,0 0 0,-1-1 0,1 1 0,-1 0 0,1 0 0,0 0 0,-1 0 0,1 0 0,-1 0 0,1 0 0,-1 1 0,1-1 0,0 0-1,-1 1 1,1-1 0,0 1 0,-1-1 0,1 1 0,0 0 0,0 0 0,0-1 0,-1 1 0,1 0 0,0 0 0,0 0 0,0 0 0,1 0 0,-1 1 0,0-1 0,0 0 0,0 0 0,1 0 0,-1 1 0,1-1-1,-1 0 1,1 1 0,-1-1 0,1 1 0,0-1 0,0 0 0,0 1 0,0-1 0,0 1 0,0-1 0,0 0 0,0 1 0,0-1 0,1 1-23,-1 31-93,-10 318 723,-3-235-3940,-9-2-4199,10-64-5105</inkml:trace>
  <inkml:trace contextRef="#ctx0" brushRef="#br0" timeOffset="1776.111">3312 692 10314,'25'-193'6144,"-23"186"-5959,-1-4 153,1 1 1,0 0-1,1-1 0,0 1 0,0 0 0,1 0 0,0 1 0,1-1 0,0 1 0,1 0 0,0 0 0,0 1 1,8-8-339,-12 14 21,0 1 1,0-1 0,0 1 0,1 0-1,-1 0 1,0 0 0,1 0 0,-1 0-1,1 0 1,-1 1 0,1-1 0,-1 1-1,1 0 1,-1 0 0,1 0 0,-1 0-1,1 0 1,-1 0 0,1 1 0,-1-1-1,1 1 1,-1 0 0,1 0 0,-1-1-1,0 2 1,1-1 0,-1 0 0,0 0-1,0 1 1,0-1 0,0 1 0,0 0-1,0 0 1,0-1 0,-1 1 0,1 0-1,-1 0 1,1 1 0,-1-1-22,47 93-53,-44-80-204,-1 1 0,0 0-1,-2 0 1,0 0 0,0 1 0,-2-1-1,0 0 1,-1 0 0,0 0 0,-1-1 0,-1 1-1,-1 0 1,-3 7 257,4-12-672,-1 0-1,0-1 1,0 1-1,-1-1 1,-1 0-1,0-1 0,0 1 1,0-1-1,-1-1 1,-1 0-1,0 0 1,0 0-1,0-1 1,-1-1-1,0 1 1,0-2-1,0 1 1,-10 2 672,-4 0-4175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41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217 359 16560,'0'0'1655,"0"0"-454,-13-7 309,-43-14 199,54 21-1640,1 0-1,-1 0 1,0 0 0,0 0 0,0 1-1,0-1 1,0 0 0,0 1 0,0 0-1,0 0 1,1-1 0,-1 1 0,0 0-1,0 0 1,1 0 0,-1 1 0,1-1 0,-1 0-1,1 1 1,0-1 0,-1 1 0,1-1-1,0 1 1,0 0 0,0-1 0,0 1-1,0 0 1,1 0 0,-2 1-69,-2 4 162,-9 12-148,1 1-1,1 0 0,0 1 1,2 0-1,0 1 1,2 0-1,0 0 0,1 0 1,2 1-1,0 0 0,1 0 1,2 0-1,0 0 0,1 1-13,2-15-358,0-1 1,1 1-1,0 0 0,0 0 0,1-1 0,0 0 0,1 0 0,0 0 0,0 0 0,0-1 0,1 0 1,0 0-1,0 0 0,1-1 0,0 0 0,0 0 0,1-1 0,-1 0 0,1 0 0,0-1 1,0 1-1,1-2 0,-1 0 0,1 0 0,0 0 0,3 0 358,-4-1-432,1 0 0,0-1 1,0 0-1,0 0 0,0-1 0,0 0 0,0-1 0,0 1 0,0-2 1,0 1-1,0-2 0,-1 1 0,1-1 0,0 0 0,2-2 432,-5 2-83,0-1-1,0 0 1,0 0-1,0-1 1,-1 0-1,1 0 0,-1 0 1,-1 0-1,1-1 1,-1 0-1,0 0 1,0 0-1,0-1 84,5-14 1099,-2 0 0,0-1-1,-1 1 1,-1-1 0,-2 0 0,0-1-1,-1 1 1,-1-3-1099,5-37 1582,29-311 4515,-26 501-4255,13 129-2021,13-88-4452,-19-121 1102,2-8-2284</inkml:trace>
  <inkml:trace contextRef="#ctx0" brushRef="#br0" timeOffset="809.123">1141 578 14446,'27'-178'5947,"-27"176"-5814,1 0 1,-1 0 0,1 0 0,-1 0-1,0 0 1,0 0 0,0 0 0,0 0-1,-1 0 1,1 0 0,0-1 0,-1 2-1,1-1 1,-1 0 0,0 0 0,0 0-1,0 0 1,0 0 0,0 0 0,0 1-1,0-1 1,0 1 0,-1-1 0,1 1 0,-1-1-1,1 1 1,-1 0 0,0-1 0,1 1-1,-1 0 1,0 0 0,0 0 0,0 0-1,1 1 1,-1-1 0,-2 0-134,-12 2 98,0 1-1,0 1 1,0 0 0,0 1-1,0 1 1,1 0 0,0 1 0,0 1-1,0 0 1,1 1 0,0 0 0,1 1-1,0 1 1,0 0 0,1 1-1,0 0 1,-9 12-98,12-15 58,-9 5-92,0 1 0,1 1 0,0 1 1,1 0-1,1 1 0,1 0 0,0 2 0,1-1 1,1 2-1,1 0 0,1 0 0,1 1 0,0 0 0,2 0 1,-2 9 33,9-24-126,0-1 0,0 1 1,0 0-1,1-1 1,0 1-1,0-1 1,0 1-1,1-1 0,0 1 1,0-1-1,0 0 1,1 0-1,0 0 0,0 0 1,0 0-1,0-1 1,1 1-1,0-1 0,0 0 1,0 0-1,0 0 1,1-1-1,-1 0 0,1 1 1,0-2-1,0 1 1,0 0-1,0-1 0,1 0 1,-1 0-1,1-1 1,-1 0-1,1 0 1,-1 0-1,1 0 0,0-1 1,-1 0-1,5 0 126,4 1-147,-1-1 0,1 0-1,0 0 1,0-1 0,-1-1 0,1-1-1,-1 0 1,1 0 0,-1-1 0,0-1-1,0 0 1,-1-1 0,0 0 0,0-1-1,0-1 1,-1 0 0,0 0 0,0-1-1,-1 0 1,0-1 0,-1 0 0,0-1-1,-1 0 1,2-3 147,5-15 873,0-1 1,-2-1-1,-1 0 0,-2-1 0,-1 0 0,-2 0 1,3-23-874,-8 16 972,-2 39-956,0-1 0,0 1-1,0-1 1,0 1 0,0-1 0,0 1-1,0-1 1,0 1 0,-1-1-1,1 1 1,0-1 0,0 1-1,0-1 1,-1 1 0,1-1-1,0 1 1,0-1 0,-1 1-1,1 0 1,0-1 0,-1 1-1,1-1 1,-1 1 0,1 0-1,0-1 1,-1 1 0,1 0 0,-1 0-1,1-1 1,-1 1 0,1 0-1,-1 0 1,1 0 0,-1 0-1,1 0 1,-1-1 0,1 1-1,-1 0 1,1 0 0,-1 0-1,1 0 1,-1 0 0,1 1-1,-1-1 1,1 0 0,-1 0 0,1 0-1,-1 0 1,1 1 0,-1-1-1,1 0 1,-1 0 0,1 1-1,-1-1 1,1 0 0,0 1-1,-1-1 1,1 0 0,0 1-1,-1-1 1,1 1 0,0-1-1,-1 0 1,1 1 0,0-1-1,0 1 1,0-1 0,-1 1-16,-4 7 10,0 0 0,1 1 0,0 0 0,0 0 0,1 0 0,0 0 0,0 0 0,1 1 0,1-1 0,-1 1-1,2-1 1,-1 1 0,1 0 0,1-1 0,0 4-10,-1-4-240,0 0-1,0 0 0,1-1 0,1 1 1,-1 0-1,1-1 0,1 1 0,0-1 1,0 0-1,0 0 0,1 0 1,1 0-1,-1-1 0,1 1 0,0-1 1,1 0-1,-1-1 0,2 0 0,-1 1 1,0-2-1,7 5 241,-10-9-98,0 0-1,0 0 1,0 0 0,0-1 0,1 1-1,-1-1 1,0 0 0,1 0-1,-1 0 1,0 0 0,0 0 0,1-1-1,-1 1 1,0-1 0,0 0 0,0 0-1,1 0 1,-1-1 0,0 1-1,-1-1 1,1 1 0,0-1 0,0 0-1,-1 0 1,1-1 0,-1 1 0,0 0-1,1-1 1,-1 1 0,0-2 98,53-86 695,-43 63 110,-1 0 1,-1-1-1,-1-1 0,-2 1 1,-1-1-1,-1-1 0,-1 1-805,-6 56 354,1 173-1203,2-191 601,0 0 1,1 0-1,0 0 0,0 0 0,1 0 1,0 0-1,1-1 0,0 1 0,0-1 1,1 0-1,0 0 0,1-1 0,-1 1 0,1-1 1,1 0-1,-1-1 0,1 1 0,1-2 1,-1 1-1,6 3 248,-7-5-20,1 0-1,-1-1 1,1 0-1,0 0 1,0 0 0,0-1-1,0 0 1,1 0-1,-1-1 1,1 0 0,-1 0-1,1 0 1,-1-1 0,1-1-1,-1 1 1,1-1-1,-1 0 1,0-1 0,1 0-1,-1 0 1,0-1 0,0 1-1,0-1 1,0-1-1,-1 0 1,1 0 0,-1 0-1,0 0 1,0-1-1,-1 0 1,1 0 0,-1-1-1,2-3 21,8-16 610,-2-1 0,0 0 0,-2-2 0,0 1 0,-3-1 0,0 0 1,-1-1-1,-2 0 0,-1 0 0,-1 0 0,-2-8-610,-2 17 223,-4 28-105,-6 31-43,6-15-291,-30 159-33,26-60-7165,9-122 6415,2-6 316,2-106 3774,-4 95-2803,2 1 1,-1 0 0,2-1-1,0 1 1,1 0-1,1 0 1,0 1-1,1-1 1,0 1-1,1 0 1,1 1 0,0 0-1,1 0 1,0 1-1,1 0 1,0 0-1,1 1 1,1 1-1,5-5-288,-14 13 37,1 0 0,0 0-1,0 0 1,0 1-1,0 0 1,0-1-1,0 1 1,0 1 0,0-1-1,0 0 1,1 1-1,-1 0 1,0 0-1,0 0 1,0 1 0,1-1-1,-1 1 1,0 0-1,0 0 1,0 1-1,0-1 1,0 1-1,0 0 1,-1 0 0,1 0-1,-1 0 1,1 1-1,-1-1 1,0 1-1,0 0 1,0 0 0,0 0-1,0 1 1,-1-1-1,1 1 1,-1 0-37,6 7-332,0 1 0,-1 0 0,-1 0 1,0 1-1,0 0 0,-2 0 0,1 0 0,-2 1 0,0-1 1,1 9 331,2 42-7923,-2-52 1896</inkml:trace>
  <inkml:trace contextRef="#ctx0" brushRef="#br0" timeOffset="1597.035">2130 626 8744,'0'0'3812,"3"-16"-1388,36-112 3896,-38 125-6205,1-1 1,0 1-1,0 0 0,0 0 1,0 0-1,0 0 0,1 0 1,-1 1-1,1-1 0,0 1 1,0-1-1,0 1 0,0 0 0,0 0 1,1 1-1,-1-1 0,0 1 1,1-1-1,-1 1 0,1 0 1,0 1-1,-1-1 0,1 0 1,0 1-1,-1 0 0,1 0 0,0 0 1,-1 0-1,1 1 0,0-1 1,-1 1-1,1 0 0,0 0 1,-1 1-1,0-1 0,1 1 1,-1-1-1,0 1 0,0 0 1,1 0-1,-2 0 0,1 1 0,0-1 1,0 1-1,1 2-115,7 7-2,0 1 0,-1 0 0,-1 0 1,0 1-1,-1 1 0,0-1 0,-2 1 0,1 1 0,-2-1 0,4 16 2,19 99-3243,-28-127 3092,0 0 0,0 0 0,0 0 0,0 1 0,1-1 0,-1 0 0,1 0 0,0 0 0,0 0 0,0 0 0,0 0 0,0 0 0,1-1 0,-1 1 0,1 0 0,0-1 0,0 1 0,0-1 0,0 1 0,0-1 0,0 0 0,1 0 0,-1 0 0,1 0-1,0-1 1,-1 1 0,1-1 0,0 1 0,0-1 0,0 0 0,0 0 0,0 0 0,0-1 0,0 1 0,0-1 0,0 1 0,0-1 0,0 0 0,1 0 0,-1-1 0,0 1 0,0-1 0,0 1 0,0-1 0,0 0 0,0 0 0,0 0 0,2-2 151,10-8 102,-1-1 0,0-1 0,-1 0 0,0-1 0,-1 0 0,-1-1 0,0 0 0,-1-1 0,6-11-102,-1 3 587,10-12 302,-2-1 0,-1 0 1,-2-2-1,-2-1 0,-2 0 0,-1-1 0,-2 0 0,-2-1 0,0-10-889,-12 53 15,1 0-1,-1-1 1,0 1-1,1 0 1,-1-1-1,0 1 1,0-1-1,0 1 0,1-1 1,-1 0-1,0 1 1,0-1-1,0 0 1,0 1-1,0-1 1,0 0-1,1 0 0,-1 0 1,0 0-1,0 0 1,0 0-1,0 0 1,0 0-1,0 0 1,0 0-1,0-1 0,0 1 1,1 0-1,-1 0 1,0-1-1,0 1 1,0-1-1,0 1 1,1-1-1,-1 1 0,0-1 1,0 0-1,1 1 1,-1-1-1,1 0 1,-1 1-1,0-1 1,1 0-1,0 0 0,-1 0 1,1 1-1,-1-1 1,1 0-1,0 0 1,-1 0-1,1 0 1,0 0-1,0 0 0,0 0 1,0 1-1,0-1 1,0 0-1,0 0 1,0 0-1,0 0 1,0 0-1,1 0 0,-1 0 1,0 0-1,1 0 1,-1 1-1,0-1 1,1-1-15,-7 10-18,0 0 0,0 0 0,0 1 0,1-1 0,0 1 0,1 0 0,0 0 0,0 1 0,1 0 0,0-1 0,1 1 0,0 0-1,1 0 1,0 0 0,0 0 0,1 0 0,0 0 0,1 0 0,0 0 0,1 0 0,0 0 0,1 0 0,-1 0 0,2 0 18,77 117-613,-18-39-696,-62-87 1290,1 1 0,-1-1 0,1 1 0,-1 0-1,0 0 1,0-1 0,1 1 0,-1 0-1,0 0 1,-1 0 0,1 0 0,0 1-1,-1-1 1,1 0 0,-1 0 0,1 0-1,-1 0 1,0 1 0,0-1 0,0 0-1,0 0 1,-1 0 0,1 1 0,-1-1-1,1 0 1,-1 0 0,0 0 0,1 0-1,-1 0 1,0 0 0,-1 0 0,1 0-1,0 0 1,0 0 0,-1-1 0,1 1-1,-1-1 1,1 1 0,-1-1 0,0 1-1,0-1 1,0 0 0,-1 1 19,-19 5 18,-2-1 1,1-1-1,0-1 1,-1-1-1,0-2 0,0 0 1,0-1-1,0-1 0,-9-3-18,28 4 1,-166-34-1244,69-16-6616,74 28 492</inkml:trace>
  <inkml:trace contextRef="#ctx0" brushRef="#br0" timeOffset="1780.597">1779 1 12428,'0'0'3203,"0"0"-2274,-79 61-705,72-39-224,7-6-673,0-6-5092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29:54.90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1084 11050,'12'-16'7133,"81"-109"-2457,-83 112-4064,0-1-1,-1 0 1,-1 0 0,0-1-1,-1 0 1,-1 0 0,0-1-1,-1 0 1,0 0 0,-2 0 0,0-1-1,1-16-611,-4 30 50,0 0 0,0 0-1,0-1 1,-1 1 0,1 0-1,-1 0 1,0 0 0,0 0 0,0 0-1,0 0 1,-1 0 0,1 0-1,-1 1 1,0-1 0,1 0-1,-1 1 1,0 0 0,-1-1-1,1 1 1,0 0 0,-1 0 0,1 0-1,-1 0 1,0 0 0,1 1-1,-1-1 1,0 1 0,0 0-1,0 0 1,0 0 0,0 0 0,0 0-1,0 1 1,-3-1-50,-2 1 23,1-1 0,-1 1 0,1 0 0,-1 1 0,0-1 0,1 2 0,-1-1 0,1 1 0,0 0 1,-1 1-1,1-1 0,0 1 0,1 1 0,-3 1-23,-2 2 3,1 1 0,0 0 0,0 0-1,1 1 1,0 1 0,1 0 0,0 0 0,1 0 0,0 1 0,0 0 0,1 0 0,-4 11-3,7-15-24,1-1 0,0 1 0,0-1 0,0 1 0,1 0 0,0 0 0,0-1 0,1 1 0,0 0 1,0 0-1,0 0 0,1 0 0,0 0 0,0-1 0,1 1 0,0 0 0,0-1 0,1 1 0,0-1 0,0 0 0,0 0 0,1 0 1,-1 0-1,4 3 24,8 5-229,0-1 0,1 0 0,0-1-1,1-1 1,0-1 0,1 0 0,0-1 0,0-1 0,15 4 229,30 16-501,-52-23 432,105 64-208,-112-66 278,-1 0-1,1 0 0,-1 0 0,1 1 0,-1-1 0,-1 1 1,1 0-1,0-1 0,-1 2 0,0-1 0,0 0 0,0 0 1,0 1-1,-1-1 0,1 0 0,-1 1 0,0 0 0,-1-1 0,1 1 1,-1 0-1,0-1 0,0 1 0,0 0 0,-1-1 0,0 1 1,0 1-1,-4 3 20,1-1 1,-1 1-1,-1-2 1,0 1 0,0 0-1,0-1 1,-1 0 0,0-1-1,-1 1 1,1-1 0,-1-1-1,0 1 1,0-2 0,-1 1-1,-7 2-20,0 2 77,-1-2-1,0 0 0,0-1 1,-1-1-1,0 0 1,0-1-1,0-1 1,0-1-1,0-1 0,-7 0-76,18-1 29,-1 0 0,1-1 0,-1 1-1,1-2 1,0 1 0,-1-1-1,1 0 1,0 0 0,0-1 0,0 0-1,1-1 1,-1 1 0,1-1-1,0 0 1,0-1 0,0 0 0,0 1-1,1-2 1,0 1 0,0-1-1,0 0 1,1 0 0,0 0 0,0 0-1,0-1 1,0-3-29,0 2-37,1 1 0,1-1 1,0 0-1,0 0 0,0 0 0,1-1 1,0 1-1,1 0 0,-1-1 0,2 1 1,-1 0-1,1 0 0,1-1 0,-1 1 1,1 0-1,1 0 0,-1 0 0,2 1 1,-1-1-1,1 1 0,0-1 0,0 1 1,1 1-1,0-1 0,0 0 0,2-1 37,46-9-3248,-2 33-4063,-29 5 1017</inkml:trace>
  <inkml:trace contextRef="#ctx0" brushRef="#br0" timeOffset="1191.515">1049 962 21172,'-4'-13'1890,"2"5"-1564,2 5-250,0 0-1,-1 1 1,1-1-1,-1 0 1,1 1-1,-1-1 0,0 1 1,0-1-1,0 1 1,0-1-1,0 1 0,-1 0 1,1-1-1,-1 1 1,1 0-1,-1 0 1,0 0-1,0 0 0,0 0 1,0 1-1,0-1 1,0 1-1,0-1 0,-1 1 1,1 0-1,-1 0 1,1 0-1,-1 0 1,1 0-1,-3 0-75,-4 1 66,0 1 1,0 0-1,-1 0 0,1 1 1,0 0-1,0 0 0,1 1 0,-1 1 1,0-1-1,1 1 0,0 1 1,0-1-1,0 2 0,1-1 1,-1 1-1,1 0 0,0 0 1,1 1-1,0 0 0,0 0 1,-5 8-67,1 0-30,1 0 0,0 0 0,1 1 0,0 1-1,2-1 1,0 1 0,1 0 0,0 1 0,1-1 0,1 1 0,1 1 30,11 131-1874,-7-143 1706,-1 0-1,1 0 1,1 0-1,-1 0 1,1-1-1,0 1 0,1-1 1,-1 0-1,1 0 1,1 0-1,-1-1 1,1 1-1,0-1 0,0 0 1,0 0-1,1-1 1,0 0-1,0 0 0,5 3 169,-7-6 52,0-1-1,1 1 0,-1-1 0,0 0 1,0 0-1,0-1 0,0 1 0,0-1 1,0 0-1,0 0 0,0-1 0,-1 1 1,1-1-1,0 1 0,-1-1 0,1 0 1,-1-1-1,0 1 0,1 0 0,-1-1 1,0 0-1,0 0 0,-1 0 0,1 0 1,-1 0-1,1-1 0,-1 1 0,0-1 1,-1 1-1,1-1 0,0 0 0,-1 0 1,0 0-1,0 1 0,0-1 0,0 0 1,-1-1-52,9-13 1056,75-145 4271,-84 161-5322,0 1-1,0 0 1,1 0-1,-1-1 1,0 1-1,0 0 1,1 0-1,-1-1 1,1 1-1,-1 0 1,1 0-1,-1 0 1,1 0-1,0-1 1,0 1-1,-1 0 1,1 0-1,0 0 1,0 1-1,0-1 1,0 0-1,0 0 1,0 0-1,0 1 1,0-1-1,1 1 1,-1-1-1,0 1 1,0-1-1,1 1 1,-1 0-1,0-1 1,0 1-1,1 0 1,-1 0-1,0 0 1,1 0-1,-1 0 1,0 0-1,0 0 1,1 1-1,-1-1 1,0 0-1,0 1 1,1-1-1,-1 1 1,0-1-1,0 1 1,0 0-1,0-1 1,0 1-1,0 0 1,0 0-1,0 0 1,0 0-1,0 0 1,0 0-5,57 118-667,-14-41-3177,-42-73 3631,1-1 0,0 0 0,0 0 0,0 0 0,0-1 0,1 1 0,-1-1 0,1 1 0,0-1 0,0-1 1,0 1-1,1 0 0,-1-1 0,1 0 0,-1 0 0,1 0 0,0-1 0,3 1 213,0-1-20,-1 0 0,1-1 0,-1 0 1,1-1-1,-1 0 0,1 0 0,-1-1 0,0 1 0,1-2 0,-1 1 0,0-1 0,-1 0 0,1 0 1,0-1-1,-1 0 0,0 0 0,0-1 0,1 0 20,18-19 626,-2 0 0,-1-2 1,0 0-1,-2-2 0,-2 0 1,0-1-1,-2-1 0,-1 0 0,-1-1 1,-2-1-1,-1 0 0,-2-1 0,-1 0 1,-1 0-1,-2 0 0,0-21-626,-6-30 312,0 82-308,1 1-1,0-1 0,-1 0 1,1 1-1,-1-1 0,1 1 1,-1-1-1,0 1 1,0-1-1,0 1 0,1-1 1,-1 1-1,-1 0 0,1-1 1,0 1-1,0 0 0,0 0 1,-1 0-1,1 0 0,0 0 1,-1 0-1,1 0 0,-1 1 1,0-1-1,1 0 0,-1 1 1,1-1-1,-1 1 1,0 0-1,1-1 0,-1 1 1,0 0-1,1 0 0,-1 0 1,0 0-1,1 1 0,-1-1 1,0 0-1,1 1 0,-1-1 1,0 1-1,1-1 0,-1 1 1,1 0-1,-1 0 1,1-1-1,-1 2-3,-9 5 3,0 0 0,0 1 0,0 1-1,1 0 1,1 0 0,0 1 0,0 0 0,1 0 0,0 1 0,0 0 0,2 1-1,-1 0 1,-4 11-3,2-3-123,1 1 0,1-1 0,0 1 0,2 1 0,0-1-1,1 1 1,2 0 0,0 0 0,1 0 0,1 0 0,2 0 0,0 0-1,1-1 1,1 1 0,6 17 123,-6-27-440,2 1-1,0-2 0,0 1 1,1-1-1,1 0 1,0 0-1,0-1 1,1 0-1,0 0 0,1-1 1,0 0-1,0-1 1,1 0-1,1 0 441,4 1-101,-1-1 0,1-1 0,0 0 0,1-1 1,0 0-1,0-2 0,0 0 0,0 0 0,0-2 0,8 0 101,-8-1 225,1 0 0,-1-1-1,0-1 1,0-1 0,1 0 0,-1-2 0,-1 0-1,1 0 1,-1-2 0,1 0 0,-1-1 0,-1 0 0,0-1-1,0-1 1,0-1 0,-1 0 0,-1 0 0,1-2-1,-2 1 1,0-2 0,0 0 0,1-4-225,0-3 338,-1-1 1,-1 0-1,-2-1 1,0 0-1,-1-1 1,-1 0 0,-1 0-1,-1-1 1,-1 0-1,-1 1 1,-2-1-1,0-12-338,-13-47 303,11 81-298,0 0 1,0-1-1,0 1 1,0 0-1,0 0 0,0 0 1,-1 0-1,1 0 1,-1 0-1,1 0 0,-1 0 1,0 0-1,0 1 0,0-1 1,0 1-1,0-1 1,0 1-1,0 0 0,0 0 1,0 0-1,-1 0 1,1 0-1,0 0 0,-1 1 1,1-1-1,-1 1 0,1 0 1,0 0-1,-1-1 1,1 2-1,-1-1 0,-1 0-5,-7 5-1,0 1-1,0 0 0,1 0 0,0 1 0,0 0 1,0 1-1,1 0 0,0 0 0,1 1 1,0 1-1,0-1 0,1 1 0,0 0 0,1 1 1,0-1-1,1 1 0,0 1 0,0 1 2,-3 6-202,0 0 1,2 0-1,0 1 0,1-1 0,1 1 0,1 0 0,1 0 0,1 0 1,0 1-1,2-1 0,0 0 0,1 0 0,1 0 0,1 0 0,1 0 1,5 13 201,-10-30-174,1 0 1,0 0-1,0 0 1,0 0-1,0-1 1,0 1-1,0 0 1,1 0-1,-1-1 1,1 1-1,0-1 1,0 1-1,0-1 1,0 0-1,0 1 1,0-1-1,1-1 1,-1 1-1,1 0 1,0 0-1,-1-1 1,1 0-1,0 1 1,0-1-1,0 0 1,0 0-1,0-1 1,0 1-1,0 0 1,0-1-1,0 0 1,0 0-1,0 0 1,0 0-1,0 0 1,0-1-1,0 0 1,0 1-1,0-1 1,0 0-1,0 0 1,2-1 173,12-18 774,0 0 0,-1-1 0,-1-1 1,-1 0-1,-1-1 0,0-1 0,-2 0 0,5-16-774,0 3 565,65-137 1832,-75 168-2272,-3 22-112,-3 38-73,0-43 78,0 17-87,-1-1-656,1-1 0,1 1 0,2-1 0,0 0 0,8 24 725,-10-47-330,0 0 0,0 0 0,0 0 0,1 0 0,0 0 1,0 0-1,-1-1 0,1 1 0,1-1 0,-1 0 0,0 1 0,1-1 0,-1 0 0,1 0 0,-1 0 0,1-1 1,0 1-1,0-1 0,0 1 0,0-1 0,0 0 0,0 0 0,0-1 0,0 1 0,0 0 0,1-1 0,-1 0 1,0 0-1,0 0 0,1 0 0,-1 0 0,0-1 0,0 0 0,1 1 330,54-19-1645,-11-10 3563,-30 9-559,0 0 0,-1-2 0,-1 1 0,-1-2 0,-1 0 0,-1-1 0,-1 0 0,-1 0 0,6-23-1359,10-19 1729,-3 6-319,-37 105-951,-85 310-4613,128-460 1427,19-53 6122,-46 153-3364,0 0 1,0 0-1,1 0 1,-1 0-1,1 0 1,0 1-1,0-1 1,0 1-1,1 0 1,0 0-1,-1 0 1,1 0-1,1 1 1,-1-1-1,0 1 1,1 0-1,0 1 1,0-1-1,0 1 1,0 0-1,0 0 1,0 0-1,0 1 1,1 0-1,-1 0 1,0 0-1,1 1 1,-1 0-1,1 0 1,-1 0-1,1 0 1,-1 1-1,0 0 1,1 0-1,-1 1 1,0-1-1,0 1 1,0 0-1,0 1 1,1 0-32,91 85-3503,-58-47-1826,3-5-4460,-16-17-562</inkml:trace>
  <inkml:trace contextRef="#ctx0" brushRef="#br0" timeOffset="1616.488">3242 1114 32,'4'-13'13479,"50"-152"604,-54 166-14055,0-1 0,0 0 0,1 1-1,-1-1 1,0 0 0,0 1 0,0-1 0,1 0 0,-1 1 0,0-1-1,1 0 1,-1 0 0,0 1 0,1-1 0,-1 0 0,0 0-1,1 0 1,-1 0 0,0 1 0,1-1 0,-1 0 0,1 0-1,-1 0 1,0 0 0,1 0 0,-1 0 0,1 0 0,-1 0 0,0 0-1,1 0 1,-1 0 0,1 0 0,-1 0 0,0-1 0,1 1-1,-1 0 1,1 0 0,-1 0 0,0 0 0,1-1 0,-1 1 0,0 0-1,1 0 1,-1-1 0,0 1 0,0 0 0,1-1 0,-1 1-1,0 0 1,0-1 0,0 1 0,1 0 0,-1-1 0,0 1-1,0 0 1,0-1-28,6 43 47,-6-37 18,4 69 373,-6-62-790,1 0 0,0 0 0,1-1 0,0 1 0,1 0-1,1 0 1,-1-1 0,2 1 0,0-1 0,0 1 0,1-1 0,0 0 0,1 0 0,0-1-1,1 0 1,0 1 0,1-2 0,0 1 0,0-1 0,1 0 0,0-1 0,1 0-1,2 2 353,3-3-46,-1 0-1,1-1 0,0-1 1,0 0-1,0-1 0,1-1 1,-1 0-1,14 0 47,-9-1 424,1-2 0,0 0-1,-1-2 1,1 0 0,0-1-1,-1 0 1,0-2 0,0-1 0,0 0-1,-1-1 1,0-1 0,0-1-1,0 0 1,-2-1 0,1-1-1,9-9-422,-5 1 425,-1-1 0,-1-1 0,-1-1 0,-1 0 0,-1-1 0,-1-1 0,-1 0 0,-1-1 0,-1-1 1,-2 0-1,6-21-426,-10 10 69,-10 37-69,-7 12 0,0-1 0,0 2 0,1 0 0,0 0 0,2 0 0,-1 1 0,2 1 0,0-1 0,-4 11 0,-71 234-4,70-211-8,-5 10-218,3 0 0,2 1 0,3 1 0,3 0 0,2 0 0,3 0 0,2 0 0,4 0 0,1 0 0,4 0 0,2-1 0,10 28 230,63 116-790,-72-171 929,-13-31-121,0 0 1,0 0 0,-1-1-1,1 1 1,0 0-1,-1 0 1,1 0 0,0-1-1,-1 1 1,1 0-1,-1-1 1,1 1-1,-1 0 1,0-1 0,1 1-1,-1-1 1,0 1-1,1-1 1,-1 1 0,0-1-1,0 1 1,1-1-1,-1 0 1,0 1 0,0-1-1,0 0 1,1 0-1,-1 0 1,0 1 0,0-1-1,0 0 1,0 0-1,0 0 1,1-1 0,-1 1-1,0 0 1,0 0-1,0 0 1,0 0 0,1-1-1,-1 1 1,0 0-1,0-1 1,1 1 0,-1-1-1,0 1 1,0-1-1,1 1 1,-1-1 0,1 0-1,-1 1 1,0-1-1,1 1 1,-1-1-1,1 0 1,0 0 0,-1 1-1,1-1 1,0 0-1,-1 0-18,-32-22 328,0-2 0,2-1 0,0-2 0,2 0 0,2-2 0,0-2 0,1-2-328,25 34 0,-13-16-22,1 0 1,1-1 0,0 0-1,1-1 1,1 0 0,0-1-1,2 0 1,0 0 0,0-5 21,7 23-85,1-1 1,-1 1 0,1-1-1,-1 1 1,1-1-1,0 1 1,0-1 0,0 1-1,0-1 1,0 1-1,0-1 1,0 1 0,1-1-1,-1 1 1,0-1-1,1 1 1,-1-1-1,1 1 1,0 0 0,-1-1-1,1 1 1,0 0-1,0 0 1,0-1 0,0 1-1,0 0 1,0 0-1,0 0 1,0 0 0,1 0-1,-1 0 1,0 1-1,0-1 1,1 0 0,-1 1-1,1-1 1,0 0 84,38 6-8050,-19 7-428</inkml:trace>
  <inkml:trace contextRef="#ctx0" brushRef="#br1" timeOffset="233988.204">4851 652 5157,'0'0'4826,"-3"-16"-3748,-10-49-902,10 58-158,0 0 0,0 1-1,0 0 1,0 0 0,-1 0 0,0 0-1,0 0 1,-1 1 0,0 0 0,0 0-1,0 0 1,0 1 0,-1-1-1,0 1 1,1 1 0,-6-3-18,2 0 53,-53-30 119,-1 4-1,-2 2 1,-1 3 0,-2 2 0,-29-4-172,-355-93 59,209 70 332,-3 10 1,0 11-1,-104 5-391,-513 6 80,710 24-69,-1 7 0,2 6-1,-122 32-10,198-34 27,1 3-1,1 4 0,1 3 0,1 4 1,2 2-1,0 3 0,3 4 0,1 2 1,2 3-1,2 3 0,2 2 0,-16 20-26,41-27 42,3 2-1,1 1 0,2 2 0,2 0 0,2 2 0,2 1 1,1 6-42,8-15 8,2 0 1,1 0-1,2 1 1,2 0-1,2 1 1,2 0-1,2 0 1,1-1-1,2 1 1,2 0-1,2-1 1,2 1-1,1-2 1,2 1-1,2-2 0,2 1 1,1-2-1,2 0 1,2-1-1,1-1 1,2-1-1,7 7-8,3 2-31,2-2 1,1-1-1,3-2 0,1-2 0,1-1 0,2-2 0,2-2 0,0-2 0,3-2 0,25 10 31,10-1 21,2-3 1,0-4-1,2-4 0,2-4 1,0-4-1,9-2-21,99 6 248,1-8 0,52-9-248,-15-14 297,-1-10 0,-1-10 0,-1-11 0,-2-9-1,87-37-296,-98 19 18,-3-9-1,-4-9 1,-3-10-1,104-69-17,-217 110 253,-3-5 1,-3-3 0,-3-5-1,-2-3 1,-4-4-1,44-52-253,-99 96 265,-2 0 0,-1-2 0,-1-1 0,-2 0-1,-1-2 1,-2 0 0,0-5-265,-11 25 96,0-1 0,-1 0 0,-1 0 0,-1-1 0,0 1 0,-1-1 0,-1 1 0,-1-1 0,0 0 0,-1 0 0,0 1 0,-2-1 0,0 1 0,-1 0 0,0-1 0,-2 2 0,-5-14-96,-2 6 56,0 0 0,-2 1 0,0 1 0,-1 0 0,-2 1 0,0 1 0,-1 0 0,-1 2 0,0 0 0,-1 1 0,-22-11-56,-7-2-1,-1 2-1,-1 3 1,-1 2-1,-2 2 1,-2 2 1,-56-13-851,-1 6 1,-1 4-1,-91-3 851,-46 9-8157,-59 12 8157,-9 8-10031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55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0 778 11755,'0'0'3246,"0"0"-935,0 0-111,0 0-289,0 0-518,17 2-362,-2-2-803,-8 0-141,0 0 0,1 1 0,-1-1 0,0 2 0,0-1 1,0 1-1,0 0 0,0 0 0,0 1 0,-1-1 1,1 2-1,-1-1 0,5 4-87,106 89 491,51 33-1344,-37-81-6937,-112-45 2201</inkml:trace>
  <inkml:trace contextRef="#ctx0" brushRef="#br0" timeOffset="609.523">1183 532 13517,'0'-17'3358,"-4"-138"2279,2 148-5311,0 1-1,0-1 1,-1 0-1,1 1 1,-2-1 0,1 1-1,-1 0 1,0 0 0,0 0-1,0 1 1,-1-1-1,0 1 1,0 0 0,0 1-1,-5-4-325,7 6 48,0 0-1,1 0 1,-1 0 0,0 0-1,0 1 1,0 0-1,0-1 1,0 1 0,-1 0-1,1 1 1,0-1-1,0 0 1,-1 1-1,1 0 1,0 0 0,-1 0-1,1 0 1,0 0-1,-1 1 1,1 0 0,0-1-1,0 1 1,-1 0-1,1 1 1,0-1-1,0 0 1,0 1 0,0 0-1,1 0 1,-1 0-1,0 0 1,1 0 0,0 0-1,-2 2-47,-1 4-46,0 0 0,0 1-1,1-1 1,0 1 0,1 0 0,0 1-1,0-1 1,1 0 0,0 1-1,1-1 1,0 1 0,0 0 0,1 0-1,0-1 1,1 1 0,0 0 0,1-1-1,1 4 47,0-1-159,1 0-1,0-1 0,1 1 1,0-1-1,1-1 0,0 1 1,1-1-1,0 0 0,1 0 0,0-1 1,0 0-1,1-1 0,0 0 1,1 0-1,0-1 0,0 0 1,0 0-1,1-1 0,0-1 1,8 3 159,81 61-1077,-95-65 1116,-1-1-11,-1-1-1,0 1 0,0-1 0,0 1 0,0 0 1,-1 0-1,1 0 0,-1 1 0,0-1 0,0 1 1,0-1-1,0 1 0,0-1 0,-1 1 1,0 0-1,1 1-27,-58 29 2156,32-24-2020,-1 0 0,0-2 0,-1-2 0,0 0 0,0-1-1,0-2 1,0 0 0,-1-2 0,-14-1-136,37-1-58,1 1 1,-1-1-1,0 0 0,1 0 1,-1 0-1,1-1 1,0 1-1,-1-1 0,1 0 1,0 1-1,0-2 0,0 1 1,0 0-1,0-1 0,0 1 1,1-1-1,0 0 1,-1 1-1,1-1 0,0 0 1,0-1-1,0 1 0,1 0 1,-1-1-1,1 1 1,0-1-1,0 1 0,0-1 1,0 1-1,0-1 0,1 0 1,0 1-1,0-1 0,0-3 58,26-76-8108,-2 54 693</inkml:trace>
  <inkml:trace contextRef="#ctx0" brushRef="#br0" timeOffset="969.632">1477 329 14894,'-4'-13'4559,"1"3"-3628,-16-44 2097,-5 18 3076,56 97-5132,18 36-914,22 51-1901,-65-130 1032,-1 0 0,0 0 0,-2 0-1,0 1 1,-1-1 0,-1 1-1,-1 12 812,-23-76 321,-36-126 4096,52 145-4240,1 0 0,1-1 0,1 0 1,1 0-1,2 0 0,1 0 0,1 0 1,5-26-178,-6 43-57,1 0 0,1 0 0,0 1 1,0-1-1,1 0 0,0 1 0,0 0 1,1 0-1,0 0 0,1 1 0,0 0 1,0 0-1,1 0 0,0 1 0,0 0 1,1 0-1,0 1 0,0 0 0,1 0 1,-1 1-1,1 0 0,0 1 0,0-1 1,1 2-1,0 0 0,-1 0 0,3 0 57,-8 3-373,0 0 0,-1 0 0,1 0 0,0 1-1,-1-1 1,1 1 0,0 0 0,-1 0-1,1 0 1,-1 1 0,1-1 0,-1 1 0,0 0-1,0 0 1,0 0 0,0 0 0,0 1-1,0-1 1,0 1 0,-1-1 0,1 1 0,-1 0-1,1 2 374,12 18-5834</inkml:trace>
  <inkml:trace contextRef="#ctx0" brushRef="#br0" timeOffset="1316.461">1612 483 10314,'0'0'2680,"12"-11"-1004,202-164 2803,-164 158-4415,-50 57-1169,-8-20 396,-1-1 0,0 0 0,-2 0 1,0-1-1,-1-1 0,-9 10 709,-1 4-7,7-10-53,4-6 423,0-1 0,1 1 1,1 1-1,0 0 0,1 1 0,0-1 0,2 1 0,-5 17-363,11-33 74,0 0 0,0 1-1,0-1 1,1 0 0,-1 0 0,0 1-1,0-1 1,1 0 0,-1 0 0,1 1-1,-1-1 1,1 0 0,0 0 0,-1 0 0,1 0-1,0 0 1,0 0 0,-1 0 0,1 0-1,0 0 1,0 0 0,0 0 0,0 0-1,1-1 1,-1 1 0,0 0 0,0-1-1,0 1 1,0-1 0,1 0 0,-1 1-1,0-1 1,0 0 0,1 1 0,-1-1-1,0 0 1,1 0 0,-1 0 0,0 0 0,1-1-1,-1 1 1,0 0 0,0 0 0,1-1-1,-1 1 1,0-1 0,0 1 0,0-1-1,1 1 1,-1-1 0,0 0 0,0 0-1,0 0 1,0 1 0,0-1 0,0 0-1,-1 0 1,1 0 0,0 0 0,0-1-74,44-23 713,-1-2 0,-1-1 0,-2-2 0,-1-2 1,13-16-714,-2-13-1826,-63 63-950,-9 12-459,-2 5-2306</inkml:trace>
  <inkml:trace contextRef="#ctx0" brushRef="#br0" timeOffset="1568.478">1099 1427 12812,'0'0'6582,"0"0"-3790,0 0-1131,20 4-572,73 5-107,-12-43-213,721-499-1351,-783 519-45,22-12-783,-13 15-2863,-29 13-847,-12 9-2989</inkml:trace>
  <inkml:trace contextRef="#ctx0" brushRef="#br0" timeOffset="1772.41">1154 1799 21652,'0'0'673,"16"0"-353,-8 0-236,0 0-1,1 0 0,-1 0 0,0-1 0,0-1 0,0 0 0,0 0 0,0 0 0,0-1 0,0 0 0,-1 0 0,1-1 0,-1 0 1,0-1-1,0 1 0,2-4-83,512-454 3464,-395 342-3763,-113 103-827,-20 15-4058,-18 21-74,-8 6-4068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5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1279 18674,'0'0'224,"0"0"-192,0 0 512,0 0 257,117-90 96,-65 41-256,5-4-65,6-4-288,-7 2-223,2 2 31,-8 3-96,-1 10-96,-8 3-1090,-10 8-1344,-2 2-2371,-16 7-4612</inkml:trace>
  <inkml:trace contextRef="#ctx0" brushRef="#br0" timeOffset="260.3">895 220 19410,'0'0'2248,"0"0"-753,0 0-177,12 13 6,-3-4-1100,-2-2-127,0 0 0,0 0 0,-1 1 0,0 0 0,-1 0 0,0 0 1,0 1-1,0-1 0,-1 1 0,-1 1 0,2 2-97,62 217 223,-19-78-3996,-45-142 3117,15 35-1326,3-28-5913,-15-16 2963</inkml:trace>
  <inkml:trace contextRef="#ctx0" brushRef="#br0" timeOffset="433.837">1016 516 2306,'-71'-124'9737,"66"118"-9379,-1 0 0,1 0 0,0 0 0,0-1 0,1 0 0,0 0-1,0 0 1,1 0 0,-1-1 0,2 0 0,-1 1 0,1-1 0,0 0-1,1 0 1,0 0 0,0 0 0,1 0 0,0-1 0,0 1 0,1 0-1,0 0 1,0 0 0,1 0 0,0 0 0,1 1 0,-1-1 0,2 0-1,-1 1 1,1-1-358,11-8 220,0 1 0,1 1-1,0 1 1,1 0-1,1 1 1,0 0 0,1 2-1,0 0 1,0 1 0,16-4-220,-14 6-535,0 1 1,-1 1 0,2 1 0,-1 1-1,0 0 1,16 2 534,14 7-7281,-38 3 453</inkml:trace>
  <inkml:trace contextRef="#ctx0" brushRef="#br0" timeOffset="590.589">1082 524 10378,'0'0'1729,"0"0"-1632,75-62 191,-36 23 513,-1-3-577,4 2-64,-6 3 192,-3 11-256,-11 9-64,-12 13-32,-7 4-800,-3 16-1154,-12 9-1153,-5 5-609</inkml:trace>
  <inkml:trace contextRef="#ctx0" brushRef="#br0" timeOffset="783.286">1065 758 5605,'-16'84'1314,"7"-54"63,9-8 352,8-11-63,9-8-897,9-4-257,10-12 257,2-10-545,9-3-128,2-5-64,2-5 0,-2 1-32,-1 5-96,-6 5-737,-3 2-320,-16 6-2114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1:34.26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250 373 13997,'3'-14'2007,"2"-6"-1204,1-15 25,-4-4 3552,-19 45-285,-176 272-5099,138-159-1366,76-127 2376,-6-10 255,0 0 0,-1-1 0,-1 0 0,-1-1 0,0-1 0,-2 0 0,0 0 0,-2-1 0,0 0 0,-1-1 0,-2 1 1,2-14-262,24-70 550,-26 89-451,1 0-1,1 0 1,0 1-1,1 0 1,1 1-1,0 0 1,1 0-1,0 1 1,2 0 0,-1 1-1,2 0 1,0 1-1,7-5-98,-18 15 14,0 1 0,0 0-1,0 0 1,0 0 0,0 0 0,0 1 0,0-1-1,1 0 1,-1 1 0,0 0 0,0-1-1,1 1 1,-1 0 0,0 0 0,1 0-1,-1 1 1,0-1 0,0 0 0,1 1-1,-1 0 1,0-1 0,0 1 0,0 0-1,0 0 1,0 0 0,0 0 0,0 1-1,0-1 1,0 0 0,-1 1 0,1-1 0,0 1-1,-1 0 1,1-1 0,-1 1 0,0 0-1,0 0 1,0 0 0,1 1-14,33 87 3,-34-86 2,45 170-1116,-7 2 1,-6 15 1110,-31-141-155,-4-49 172,1-1 0,-1 1 0,1-1 0,-1 0 0,1 1 0,-1-1 0,0 0 0,1 0 0,-1-1 0,1 1 0,-1 0 0,1 0 0,-1-1 0,0 1 0,1-1 0,-1 1 0,1-1-1,0 0 1,-1 1 0,1-1 0,0 0 0,-1 0 0,1 0 0,0 0 0,0 0 0,0 0 0,0-1 0,0 1 0,-1-1-17,-1-1 101,-27-18 27,1-2 1,2-1 0,0-1 0,1-1-1,2-1 1,1-1 0,1-2-1,2 0 1,-9-18-129,28 47-22,-9-29-1142,22 22-3474,42 21-4298,-19-4 1355</inkml:trace>
  <inkml:trace contextRef="#ctx0" brushRef="#br0" timeOffset="348.242">1076 381 14157,'3'-14'4127,"-1"3"-3286,9-90 6208,-12 100-6966,1-1 0,-1 1-1,1-1 1,-1 0 0,1 1-1,-1-1 1,0 1 0,0-1 0,0 1-1,0 0 1,0-1 0,0 1-1,0 0 1,0 0 0,0 0 0,-1 0-1,1 0 1,0 0 0,-1 0 0,1 0-1,-1 0 1,1 1 0,-1-1-1,1 0 1,-1 1 0,1 0 0,-1-1-1,0 1 1,1 0 0,-1 0-1,0 0 1,1 0 0,-1 0 0,0 0-1,1 0 1,-1 0 0,1 1-1,-1-1 1,0 1 0,0 0-83,-65 22 236,51-17-267,0 2 1,0 0 0,1 1-1,0 0 1,1 1-1,0 1 1,1 0 0,0 1-1,1 1 1,0 0 0,1 0-1,0 1 1,-4 8 30,14-19-34,-1 0-1,1 0 1,0 0 0,0 0 0,0 0 0,0 0 0,1 0 0,-1 1-1,1-1 1,0 0 0,0 0 0,0 0 0,0 1 0,1-1 0,-1 0 0,1 0-1,0 0 1,0 0 0,0 0 0,0 0 0,0 0 0,1 0 0,-1 0-1,1-1 1,0 1 0,0 0 0,0-1 0,0 1 0,0-1 0,0 0-1,2 1 35,95 49-218,-52-32 224,-42-18-13,-1-1 0,1 1 1,0 0-1,-1 0 0,0 0 0,1 1 0,-1 0 0,0-1 0,0 1 0,-1 1 0,1-1 0,0 1 1,-1-1-1,0 1 0,0 0 0,0 0 0,-1 0 0,1 0 0,-1 1 0,0-1 0,0 1 0,0 0 1,-1-1-1,0 1 0,0 0 0,0 0 0,0 0 0,-1 0 0,0-1 0,0 1 0,0 0 0,0 0 1,-1 0-1,0 0 0,0 0 0,0 0 0,-1-1 0,0 1 0,0-1 0,0 1 0,-2 2 7,-11 8-204,0-1 1,-1 0-1,0-1 0,-1-1 0,-1-1 0,1 0 0,-2-2 0,0 0 1,0-1-1,0 0 0,-1-2 0,0 0 0,-1-2 0,1 0 0,-1-1 1,-16 0 203,36-3-217,0 0 1,0 0-1,0 0 1,0 0-1,0 0 1,-1-1-1,1 1 1,0 0-1,0-1 1,0 1-1,0 0 1,0-1-1,0 1 1,0-1-1,0 1 1,1-1-1,-1 0 1,0 1-1,0-1 1,0 0-1,1 0 1,-1 0-1,0 1 1,1-1-1,-1 0 1,0 0-1,1 0 1,-1 0-1,1 0 1,0 0-1,-1 0 1,1 0-1,0 0 1,0-1-1,0 1 1,-1 0-1,1 0 1,0 0-1,0 0 1,1 0-1,-1 0 1,0 0-1,0 0 1,0 0-1,1 0 1,-1 0-1,1 0 1,-1 0-1,1 0 1,-1 0-1,1 0 1,-1 0-1,1 0 1,0 0-1,-1 0 1,1 1 0,0-1-1,0 0 1,0 1-1,0-1 1,0 0-1,0 1 1,0-1-1,-1 1 1,2-1 216,20-20-9220</inkml:trace>
  <inkml:trace contextRef="#ctx0" brushRef="#br0" timeOffset="700.726">1564 343 12236,'0'0'3838,"5"-13"-769,11-44-624,-16 56-2328,1 0-1,-1-1 1,1 1-1,-1 0 0,0 0 1,0-1-1,1 1 1,-1 0-1,0-1 0,0 1 1,0 0-1,0-1 1,-1 1-1,1 0 0,0-1 1,0 1-1,-1 0 1,1 0-1,-1-1 0,1 1 1,-1 0-1,0 0 0,1 0 1,-1 0-1,0 0 1,0 0-1,0 0 0,0 0 1,0 0-1,0 0 1,0 0-1,0 1 0,0-1 1,0 0-1,0 1 1,0-1-1,-1 1 0,1-1 1,0 1-1,0-1 1,-1 1-1,1 0 0,0 0 1,-1 0-1,1-1-116,-53 7 1403,41-3-1331,1 0-1,0 2 1,0-1-1,0 1 0,0 1 1,1 0-1,0 1 1,0 0-1,1 1 0,0 0 1,0 0-1,1 1 1,0 0-1,0 1 0,1 0 1,-2 3-72,9-10 1,0 0 1,0 0-1,0 0 1,0 0-1,0 0 1,1 0-1,-1 1 1,1-1-1,0 0 1,0 0-1,0 0 1,0 0-1,1 0 0,-1 0 1,1 1-1,0-1 1,0 0-1,0 0 1,0-1-1,0 1 1,1 0-1,-1 0 1,1-1-1,0 1 1,0 0-1,0-1 1,0 0-1,0 1 1,0-1-1,1 0 1,2 1-2,88 51-73,-66-43 74,-20-10 2,-1 1 0,1-1 0,0 1 0,-1 0 0,0 1 0,1-1 0,-1 1 0,0 1 0,-1-1 0,1 1 0,0 0 0,-1 0 0,0 0 0,0 1 0,0 0 0,-1 0 0,0 0 0,0 1 0,0-1 0,0 1 0,-1 0 0,0 0 0,0 0 0,-1 1 0,1-1 0,-1 1 0,-1-1 1,1 6-4,-4-6-2,0-1 1,-1 0 0,0 0-1,0 0 1,-1 0-1,0 0 1,1-1 0,-1 1-1,-1-1 1,1 0 0,-1-1-1,1 1 1,-1-1 0,0 0-1,0 0 1,-1 0 0,1-1-1,-1 1 1,-2 0 1,3-1-1,-34 16-162,-1-2 1,0-2-1,-1-2 1,-1-1-1,0-3 1,0-1-1,0-2 1,-1-2-1,-1-1 163,0-12-3287,43-19-3873,12 11-917</inkml:trace>
  <inkml:trace contextRef="#ctx0" brushRef="#br0" timeOffset="1263.329">1878 426 13004,'0'0'2739,"0"0"-225,0 0-159,0 0-119,0 0-736,0 0-806,0 0-347,-6 11-203,2-5-129,0 1-1,1 0 0,-1 0 0,2 0 1,-1 0-1,1 0 0,0 1 0,0-1 1,1 1-1,0 0 0,1-1 0,-1 1 1,2 0-1,-1-1 0,2 8-14,-1-6-45,0-1 0,1 1 0,0 0 0,1-1 1,0 1-1,0-1 0,1 0 0,0 0 0,0 0 0,1 0 0,0-1 0,0 0 0,1 0 0,0 0 0,0-1 1,1 0-1,0 0 0,0 0 0,0-1 0,1 0 0,-1-1 0,1 1 0,0-1 0,0-1 0,1 0 1,-1 0-1,1-1 0,0 0 0,-1 0 0,1-1 0,0 0 0,0 0 0,0-1 0,7-1 45,-6-4 147,-1-1-1,0 0 0,0-1 0,-1 1 1,1-2-1,-2 1 0,1-1 1,-1 0-1,0-1 0,-1 0 0,1 0 1,-2 0-1,0-1 0,0 0 0,0 0 1,-1 0-1,-1 0 0,0-1 1,0 1-1,-1-1 0,-1 0 0,1-5-146,0 7 49,43-156 389,-43 165-443,-1 1 0,1 0 1,0 0-1,0 0 0,0 0 0,-1 0 0,1 0 1,-1 0-1,1 0 0,-1 1 0,1-1 0,-1 1 1,0-1-1,1 1 0,-1-1 0,0 1 0,0 0 1,0 0-1,0-1 0,-1 1 0,1 0 0,0 0 1,-1 0-1,1 0 0,-1 0 0,0 0 0,0 0 1,0 0-1,0 0 0,0 0 5,1-1-5,18 65-586,28 70-3955,12-67-6541,-45-60 5204</inkml:trace>
  <inkml:trace contextRef="#ctx0" brushRef="#br0" timeOffset="1558.951">2535 654 5765,'0'0'3454,"12"-16"-496,63-106 2781,6-126 2919,-77 219-7563,-12 30-358,-49 117-508,-32 86-805,65-112-2361,25-92 2911,-1 1 0,1-1 0,0 0-1,-1 1 1,1-1 0,0 0 0,0 1-1,-1-1 1,1 0 0,0 0 0,0 0-1,-1 0 1,1 0 0,0 0 0,0 0-1,-1 0 1,1 0 0,0 0 0,0 0-1,-1 0 1,1 0 0,0-1 0,0 1-1,-1 0 1,1-1 0,0 1-1,-1 0 1,1-1 0,0 1 0,-1-1-1,1 1 1,-1-1 0,1 1 0,0-1-1,-1 0 1,0 1 0,1-1 0,-1 0-1,1 1 1,-1-1 0,0 0 0,1 1-1,-1-1 1,0 0 0,0 0 0,0 1-1,1-1 1,-1 0 0,0 0 26,114-213 2034,-109 205-2017,1 0 0,0 0 1,1 0-1,0 1 0,1 0 1,-1 1-1,2-1 0,-1 2 0,1-1 1,0 1-1,0 0 0,0 1 1,1 0-1,0 1 0,0 0 1,0 0-1,1 1 0,-1 0 0,1 1 1,-1 0-1,1 1 0,0 0 1,0 1-1,0 0 0,4 1-17,22 21-2513,-19-2-3350,-7-7-3479</inkml:trace>
  <inkml:trace contextRef="#ctx0" brushRef="#br0" timeOffset="2569.179">3264 385 11371,'0'0'2103,"0"0"-138,0 0 394,0 0-672,0 0-774,0 0-176,0 0-59,-4 11-155,-9 33-144,13-41-362,1-1 0,-1 0 0,0 0 0,1 0 0,-1 0 0,1 0 0,0-1-1,-1 1 1,1 0 0,0 0 0,0 0 0,1-1 0,-1 1 0,0 0 0,0-1 0,1 1 0,-1-1 0,1 1 0,-1-1 0,1 0 0,0 0 0,-1 0 0,1 0 0,0 0 0,0 0 0,0 0 0,0 0 0,0-1 0,0 1 0,0-1-1,0 0 1,0 1 0,0-1 0,1 0-17,5 1 155,0-1-1,0 1 0,0-2 0,0 1 0,0-1 0,0 0 1,0-1-1,-1 1 0,1-2 0,0 1 0,-1-1 0,1 0 1,-1-1-1,0 1 0,0-2 0,0 1 0,-1-1 0,0 0 1,0 0-1,0 0 0,5-7-154,-7 8 95,0 0 0,-1-1 1,1 1-1,-1-1 0,0 0 1,-1 0-1,1 0 0,-1-1 1,0 1-1,0-1 0,0 1 0,-1-1 1,0 1-1,0-1 0,0 0 1,-1 1-1,0-1 0,0 0 1,0 0-1,-1 1 0,0-1 0,0 0 1,0 1-1,-1-1 0,0 1 1,0-1-1,0 1 0,-1 0 0,0 0 1,-2-3-96,2 1 14,-1 1 0,0 0 0,-1-1 0,1 1 0,-1 1 0,-1-1 0,1 1 0,-1 0 0,0 0 0,0 1 0,0-1 0,0 1 0,-1 1 0,0-1 1,0 1-1,0 0 0,0 1 0,0 0 0,-6-1-14,9 5-3,0 1 1,0-1-1,0 1 1,0 0-1,0 0 1,1 1 0,-1-1-1,1 1 1,0 0-1,0-1 1,0 1-1,1 1 1,-1-1-1,1 0 1,0 1 0,0-1-1,1 1 1,-1 0-1,1-1 1,0 1-1,0 0 1,1 0-1,-1 0 1,1 4 2,-1 9-183,0 1 0,0-1-1,2 0 1,0 1 0,1-1 0,1 0 0,1 0-1,1 0 1,0 0 0,1-1 0,1 0 0,1 0-1,0-1 1,1 0 0,1 0 0,0-1 0,1 0-1,1-1 1,0 0 0,1-1 0,0 0 0,4 1 183,0-1-159,0-1 1,1 0 0,1-2-1,0 0 1,0-1 0,1-1-1,0-1 1,0 0 0,0-2-1,1 0 1,0-1 0,0-2-1,0 0 1,1-1 0,-1-1-1,0-1 1,0-1 0,1-1-1,6-2 159,-12 1 185,0 0-1,0-2 0,-1 1 1,0-2-1,-1 0 0,1-1 1,-1-1-1,-1 0 0,1 0 1,-2-2-1,1 1 0,-2-2 1,1 1-1,-1-2 0,-1 1 1,6-11-185,-7 8 211,-1 0 1,-1 0-1,0-1 0,-1 0 1,0 0-1,-2-1 0,0 1 1,0-1-1,-2 0 0,0 0 1,-1-4-212,0 13 68,-1 1-1,0-1 1,0 0 0,-1 1 0,0-1 0,-1 1 0,1-1 0,-1 1-1,-1 0 1,1 0 0,-1 0 0,-1 0 0,1 0 0,-1 0 0,0 1-1,-1 0 1,1 0 0,-1 0 0,0 0 0,-1 1 0,0 0 0,1 0-1,-2 0 1,1 1 0,0 0 0,-1 0-68,0 1 2,0 0 0,0 1 0,0 0 0,-1 1 0,1-1 0,0 1 1,-1 1-1,1-1 0,0 1 0,-1 1 0,1-1 0,0 1 0,-1 0 0,1 1 0,0 0 0,0 0 0,0 1 0,0-1 1,0 1-1,1 1 0,-1-1 0,1 1 0,0 1 0,0-1 0,-4 5-2,-5 4 3,1 0 0,1 0 0,1 1 1,-1 1-1,2 0 0,0 1 0,1 0 0,1 1 0,-4 10-3,-30 115-859,42-136 763,0 0 0,0 1 0,1-1 0,0 0 0,0 1 0,1-1-1,0 0 1,0 1 0,0-1 0,1 0 0,-1 0 0,2 0 0,-1 0 0,1 0-1,-1-1 1,2 1 0,-1-1 0,1 0 0,-1 0 0,1 0 0,4 3 96,0-1-214,0-1 0,0 0 0,0-1 0,1 0 0,0 0 0,0-1 0,1 0 0,-1-1 0,1 0 0,0 0 0,0-1 0,0 0 0,0-1 0,0 0 0,0 0 1,0-1-1,0-1 0,0 0 0,0 0 0,0-1 0,0 0 0,7-3 214,-4 1 40,1-1 1,-1 0 0,-1-1-1,1-1 1,-1 0-1,0-1 1,-1 0 0,0-1-1,0 0 1,-1 0-1,0-2 1,-1 1 0,0-1-1,0 0 1,-1-1 0,1-2-41,11-26 683,-2 0 0,-1-2 0,-3 0 1,-1 0-1,-2-2 0,-2 1 1,-2-1-1,-2 0 0,-1-1 1,-3-29-684,-1 65 90,0 6-48,1 0-1,-1 0 1,1 0-1,-1 1 0,0-1 1,0 0-1,-1 0 0,1 0 1,-1 0-1,1 0 1,-1 0-1,0 0 0,0 0 1,0 1-1,0-1 0,-1 0 1,1 1-1,-1-1 0,1 1 1,-1 0-1,0-1 1,0 1-1,0 0 0,-1-1-41,1 4 25,0-1 0,1 1 0,-1-1 0,0 1 0,1 0 0,-1 0 0,1-1 0,-1 1 0,1 0 0,0 1 0,-1-1 0,1 0 0,0 0 0,0 0 0,0 1-1,0-1 1,0 1 0,0-1 0,0 1 0,0-1 0,1 1 0,-1-1 0,1 1 0,-1 0 0,1-1 0,-1 1 0,1 0 0,0-1 0,0 1 0,0 0 0,0 1-25,-1 0 16,-10 44 2,2 0-1,2 1 0,2 0 1,1 20-18,4-57-5,-1 0 0,2 0 0,-1 0 0,2 0 1,-1-1-1,1 1 0,1 0 0,0-1 0,1 1 0,0-1 0,0 0 1,1 0-1,0 0 0,1-1 0,0 0 0,0 0 0,1 0 0,1-1 1,-1 0-1,1-1 0,0 1 0,1-2 0,0 1 0,0-1 0,0 0 1,1-1-1,0 0 0,0-1 0,0 0 0,0 0 0,1-1 1,0-1-1,-1 1 5,2-1-64,-1 0 0,0-1 0,1 0 1,-1-1-1,1-1 0,-1 1 0,0-2 0,1 1 1,-1-2-1,0 1 0,0-1 0,0-1 1,-1 0-1,1-1 0,-1 0 0,0-1 0,0 1 1,-1-2-1,9-6 64,-16 11-104,0-1 1,-1 1-1,1 0 0,-1 0 1,1 0-1,-1-1 0,0 1 1,0-1-1,0 1 0,0-1 1,-1 1-1,1-1 0,-1 1 1,1-1-1,-1 0 0,0 1 1,0-1-1,0 0 0,-1 1 1,1-1-1,0 0 0,-1 1 1,0-2 103,0 1-265,0 0 1,-1 1 0,1 0-1,0-1 1,-1 1 0,0 0-1,0-1 1,1 1 0,-1 0-1,0 0 1,-1 1 0,1-1-1,0 0 1,0 1 0,-1-1-1,1 1 1,-1 0-1,1 0 1,-1 0 0,0 0-1,1 0 1,-2 0 264,-34-4-4655,-4 5-3283</inkml:trace>
  <inkml:trace contextRef="#ctx0" brushRef="#br1" timeOffset="155765.945">4344 1256 5029,'0'0'1318,"0"0"113,0 0 352,0 0-48,1-13-278,1-47 645,-1 6 3137,0 34-1986,-1 29-1372,1 34-1319,-11 92-28,11-133-532,0 1 0,0-1 0,0 1 1,0-1-1,0 0 0,1 0 0,-1 0 1,0 0-1,1 0 0,0 0 1,0 0-1,-1 0 0,1-1 0,0 1 1,0-1-1,0 1 0,1-1 0,-1 0 1,0 0-1,0 0 0,1 0 1,-1 0-1,1 0 0,-1-1 0,1 1 1,-1-1-1,1 0 0,-1 0 0,1 1 1,-1-2-1,1 1 0,-1 0 1,1 0-1,-1-1 0,1 0 0,-1 1 1,0-1-1,1 0 0,-1 0 0,0 0 1,1 0-1,-1-1 0,0 1 1,0-1-1,0 1 0,0-1 0,0 0-2,67-41-60,-2-3-1,-2-3 0,41-40 61,-46 38-122,312-253-1773,-352 293 1010,-21 21-663,-22 27-829,-42 35-4461,26-35-972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03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146 299 6470,'0'0'5237,"1"-15"-3689,0-69 1906,-1 84-3383,0-1 0,0 0 0,0 1 0,0-1 0,0 0 0,0 1 0,-1-1 0,1 0 0,0 1 0,0-1 0,0 1 0,-1-1 0,1 0 0,0 1 0,-1-1 0,1 1 0,0-1 0,-1 1 0,1-1 0,-1 1-1,1-1 1,-1 1 0,1-1 0,-1 1 0,1 0 0,-1-1 0,1 1 0,-1 0 0,0-1 0,1 1 0,-1 0 0,1 0 0,-1 0 0,0 0 0,1-1 0,-1 1 0,0 0 0,1 0 0,-1 0 0,0 0 0,1 1 0,-1-1 0,0 0 0,1 0 0,-1 0 0,1 0 0,-1 1 0,0-1 0,1 0 0,-1 0 0,1 1 0,-1-1-1,1 1 1,-1-1 0,1 0 0,-1 1 0,1-1 0,-1 1 0,1-1 0,-1 1 0,1-1 0,0 1 0,-1 0 0,1-1 0,0 1 0,0-1 0,-1 1 0,1 0-71,-6 13 134,0-1 1,0 1-1,1 1 0,1-1 1,1 1-1,0 0 0,0-1 0,1 9-134,-1-4 95,-35 338-26,19-158-2882,4-43-5958,10-98 4404</inkml:trace>
  <inkml:trace contextRef="#ctx0" brushRef="#br0" timeOffset="267.187">51 759 8744,'0'-184'2557,"0"151"-1518,-2 15-552,1 1 1,1-1 0,1 0-1,1 1 1,0 0 0,1-1-1,1 1 1,1 0 0,0 0-1,3-3-487,-6 17 76,0 0 1,1-1-1,-1 1 0,1 1 0,0-1 0,0 0 1,0 1-1,0-1 0,0 1 0,1 0 0,-1 0 0,1 0 1,-1 1-1,1-1 0,0 1 0,-1 0 0,1 0 1,0 0-1,0 0 0,0 1 0,0 0 0,0-1 0,0 2 1,0-1-1,0 0 0,0 1 0,-1-1 0,2 2-76,104 38 713,-100-36-739,0 1 0,0 0 0,-1 0 0,0 1 0,0 0 0,-1 0 0,1 1 0,-1 0 1,-1 1-1,1-1 0,-1 1 0,-1 0 0,1 1 0,-1-1 0,-1 1 0,0 0 0,0 1 0,-1-1 1,0 0-1,0 1 0,-1 0 0,0 0 0,-1-1 0,0 1 0,-1 0 0,0 0 0,-1 10 26,-3-8-77,0-1-1,-1 1 0,0-1 1,-1 0-1,0-1 0,-1 1 0,0-1 1,0 0-1,-1-1 0,0 0 1,-1 0-1,0-1 0,-1 0 0,1 0 1,-2-1-1,1-1 0,-1 0 1,-2 1 77,-1 2-443,-1-1-1,0-1 1,-1-1 0,1 0 0,-1 0 0,-1-2 0,1 0 0,-16 1 443,15-5-2557,7-4-1361</inkml:trace>
  <inkml:trace contextRef="#ctx0" brushRef="#br0" timeOffset="677.562">608 851 12139,'0'0'2520,"-4"-14"-1212,-13-46 166,-1 27 2043,16 58-2347,23 170-1464,6-67-4553,-17-150 4532,71-235 3528,-81 256-3242,63-107 493,-16 66-1352,10 30-3511,-40 15 64</inkml:trace>
  <inkml:trace contextRef="#ctx0" brushRef="#br0" timeOffset="2144.031">1056 696 5637,'0'0'1570,"0"0"-983,0 0-58,0 0 116,1 13-159,18 102-149,-17-108-308,1-1 0,0 0 1,0 0-1,0 0 0,1-1 1,0 1-1,0-1 0,0 0 1,1 0-1,-1 0 1,1-1-1,0 1 0,1-1 1,-1 0-1,1-1 0,0 1 1,0-1-1,0-1 0,0 1 1,0-1-1,1 0 1,-1 0-1,1-1 0,-1 1 1,1-2-1,0 1 0,-1-1 1,1 0-1,0 0 0,-1-1 1,1 1-1,0-2 1,-1 1-1,1-1 0,-1 0 1,2-1-30,3-1 481,-1-1 0,1-1 1,-1 0-1,-1 0 0,1-1 1,-1-1-1,0 1 0,0-1 1,-1-1-1,0 1 0,-1-1 1,0-1-1,0 0 0,-1 1 1,0-2-1,1-3-481,-3 4 172,0-1-1,-1 1 1,0-1-1,-1 0 0,0 0 1,-1 0-1,0 0 1,0 0-1,-1 0 1,-1 0-1,-1-6-171,3 12 32,-1 0-1,0 0 1,-1 0-1,1 0 0,-1 0 1,0 0-1,-1 0 1,1 0-1,-1 0 0,0 0 1,0 0-1,0 1 1,-1-1-1,1 1 0,-1 0 1,0 0-1,0 0 1,-1 0-1,1 0 1,-1 1-1,0-1 0,0 1 1,0 0-1,-1 0 1,1 1-1,0-1 0,-1 1 1,0 0-1,0 0 1,1 1-1,-1-1 0,0 1 1,0 0-1,0 1 1,-1-1-1,1 1 0,0 0 1,0 0-1,0 0 1,0 1-1,0 0 1,0 0-1,-2 0-31,-5 8 10,0 1-1,1-1 1,0 2-1,0-1 1,1 1 0,1 1-1,0 0 1,0 0-1,1 1 1,1 0 0,0 1-1,1-1 1,0 1-1,1 1 1,-3 13-10,1-7-332,1 1-1,0 0 0,2 0 1,0 0-1,2 1 1,0 0-1,1-1 1,2 1-1,1 6 333,-1-20-223,0 0-1,1 0 1,0 1 0,1-2-1,0 1 1,0 0 0,1-1-1,0 1 1,1-1-1,0 0 1,0 0 0,0-1-1,1 0 1,0 0 0,1 0-1,-1 0 1,1-1 0,1 0-1,-1-1 1,1 0-1,0 0 1,0-1 0,5 3 223,0-2-79,0-1 0,0 0 0,0-1 0,1-1-1,-1 0 1,1 0 0,0-1 0,0-1 0,-1 0 0,1-1 0,0-1 0,-1 0 0,1-1 0,-1 0 0,0-1 0,0-1 0,0 0 0,0 0 0,10-7 79,0-1 15,-1-1 0,0-1 0,-1-1 0,0-1 0,-2 0 0,0-2 0,0 0 0,-2-1 0,13-20-15,-14 17 40,-1-1 0,-2-1 0,0 0 0,-2-1 1,0 0-1,-2 0 0,-1-1 0,2-13-40,-3-73 3843,-6 113-3786,-1-1 0,0 0-1,0 1 1,0-1 0,1 0 0,-1 0-1,0 1 1,0-1 0,0 0 0,0 0-1,0 1 1,0-1 0,-1 0 0,1 0-1,0 1 1,0-1 0,0 0 0,-1 1-1,1-1 1,0 0 0,-1 1 0,1-1-1,-1 0 1,1 1 0,-1-1 0,1 1-1,-1-1 1,1 0 0,-1 1 0,1 0-1,-1-1 1,0 1 0,1-1 0,-1 1-1,0 0 1,1-1 0,-1 1 0,0 0-1,1 0 1,-1-1 0,0 1 0,0 0-1,1 0 1,-1 0 0,0 0 0,0 0-1,1 0 1,-1 0 0,0 0 0,0 1-1,1-1 1,-1 0 0,0 0 0,1 1-1,-1-1 1,0 0 0,1 1 0,-1-1-1,0 0 1,1 1 0,-1-1 0,1 1-1,-1-1 1,1 1 0,-1 0-57,-8 14 138,1 0 0,1 1 1,0-1-1,1 1 0,1 1 1,0-1-1,-2 18-138,4-22 46,-13 51 3,8-37-83,1 2 0,1-1 0,1 1 0,2 0 0,0 0 0,2 10 34,1-39-3,1 0 0,-1 1-1,0-1 1,0 0-1,1 1 1,-1-1 0,0 1-1,1-1 1,-1 0 0,1 1-1,-1-1 1,1 1-1,-1-1 1,1 1 0,-1-1-1,1 1 1,-1 0 0,1-1-1,0 1 1,-1-1-1,1 1 1,-1 0 0,1 0-1,0 0 1,-1-1 0,1 1-1,0 0 1,0 0-1,-1 0 1,1 0 0,0 0-1,-1 0 1,1 0 0,0 0-1,0 0 1,-1 0-1,1 1 1,0-1 0,-1 0-1,1 0 1,0 1 0,-1-1-1,1 0 1,-1 1-1,1-1 1,-1 1 0,1-1-1,0 1 1,-1-1 0,0 1-1,1-1 1,-1 1-1,1-1 1,-1 1 0,0 0-1,1-1 1,-1 1 0,0 0-1,1-1 1,-1 1-1,0 0 1,0-1 0,0 1-1,0 0 1,0-1 0,0 1-1,0 0 1,0 0 3,109-214 1025,-105 203-957,1 1 0,0 0 0,0 0 0,1 0 0,0 1 0,0 0-1,1 0 1,0 0 0,1 1 0,0 0 0,0 1 0,0 0 0,1 0 0,0 1 0,0 0 0,0 0 0,1 1 0,-1 0 0,1 1 0,0 0 0,0 0 0,1 1 0,-1 1 0,0 0 0,1 0 0,4 1-68,-6 5 20,-1 0 0,1 1 1,-1 0-1,0 1 0,-1-1 1,0 1-1,0 1 0,0 0 1,-1 0-1,0 0 0,-1 0 1,1 1-1,-2 0 0,1 0 1,-1 1-1,-1-1 1,0 1-1,0 0 0,-1-1 1,0 1-1,0 6-20,2 8-593,-2 1 1,0 0-1,-1 1 1,-2-1-1,0 0 0,-2 1 593,15-94 497,-7 55-290,80-182 1657,-80 187-1832,0-1 0,1 1 1,0 1-1,1-1 0,-1 1 1,1 0-1,1 1 0,-1-1 1,1 1-1,0 1 0,1 0 1,-1 0-1,1 0 0,0 1 1,0 1-1,1-1 0,-1 2 1,0-1-1,1 1 0,2 0-32,-3 3-130,0-1 0,0 1 0,0 1 0,-1 0-1,1 0 1,-1 1 0,1 0 0,-1 0 0,0 1 0,0 0-1,-1 0 1,1 1 0,-1 0 0,0 0 0,0 1 0,0 0-1,-1 0 1,0 1 0,0-1 0,-1 1 0,0 1 0,0-1 0,-1 1-1,0-1 1,0 1 0,0 2 130,47 60-2851,-50-68 2861,0 0 0,1 0 0,-1 0 1,1-1-1,-1 1 0,1 0 0,0-1 0,-1 1 0,1-1 1,0 0-1,0 0 0,0 1 0,0-1 0,0 0 0,0-1 0,0 1 1,0 0-1,1-1 0,-1 1 0,0-1 0,0 1 0,1-1 1,-1 0-1,0 0 0,0 0 0,1-1 0,-1 1 0,0 0 0,0-1 1,1 1-1,-1-1 0,0 0 0,0 0 0,0 0 0,0 0 1,0 0-1,0 0 0,0-1 0,0 1 0,-1 0 0,2-2-10,118-200 5205,-64 117-3400,-53 106-1875,-15 91-645,7-89 80,1 0-1,1 0 1,1 1 0,1-1 0,0 1-1,5 19 636,-4-40-208,0 1-1,0-1 0,0 1 0,0-1 0,1 0 1,-1 0-1,1 1 0,0-1 0,0 0 0,0-1 1,0 1-1,0 0 0,0 0 0,0-1 0,0 1 1,1-1-1,-1 0 0,0 0 0,1 0 0,-1 0 1,1 0-1,0 0 0,-1-1 0,1 1 1,0-1-1,-1 0 0,1 0 0,0 0 0,-1 0 1,1 0-1,0 0 0,-1-1 0,1 1 0,0-1 1,-1 0-1,1 0 0,-1 0 0,1 0 0,-1 0 1,0-1-1,1 1 0,-1-1 0,0 1 1,0-1-1,1-1 209,14-11-5419</inkml:trace>
  <inkml:trace contextRef="#ctx0" brushRef="#br0" timeOffset="2442.68">3091 1 15246,'0'0'1154,"0"0"479,0 0-416,0 0-1057,0 0-160,0 0-736,10 60-1410,0-46-2178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4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185 130 19731,'0'0'1163,"4"-15"-122,1-6-399,7-29 871,-4 7 2349,-28 187-1455,9-88-2992,-3-1 0,-1-1-1,-3 0 1,-3-1-1,-1-1 1,-22 34 585,10-46-673,23-61 860,10 9 129,-1 1 1,2 0-1,0-1 0,0 1 1,1 0-1,0-1 1,1 1-1,0 0 0,1 0 1,0 0-1,1 1 1,0-1-1,1 1 0,0 0 1,2-2-317,-7 11 20,0 1 0,1-1 0,-1 0-1,1 0 1,-1 0 0,1 1 0,-1-1 0,1 0 0,0 1 0,-1-1 0,1 0 0,0 1 0,0-1 0,-1 1 0,1-1 0,0 1 0,0 0 0,0-1-1,-1 1 1,1 0 0,0-1 0,0 1 0,0 0 0,0 0 0,0 0 0,0 0 0,0 0 0,0 0 0,0 0 0,-1 0 0,1 0 0,0 0 0,0 1-1,0-1 1,0 0 0,0 1 0,0-1 0,-1 0 0,1 1 0,0-1 0,0 1 0,-1-1 0,1 1 0,0 0 0,-1-1 0,1 1 0,0 0 0,-1-1-1,1 1 1,-1 0 0,1 0-20,30 50 170,-22-36-102,44 89 153,-11-19-1581,-9-33-2615,-30-49 3396,20 20-6988,-10-18 189</inkml:trace>
  <inkml:trace contextRef="#ctx0" brushRef="#br0" timeOffset="867.119">487 293 11723,'0'0'3305,"0"0"-1699,0 0-191,0 0-198,-1 13-421,2 91 362,0-99-1136,0-1-1,0 0 1,1 1-1,-1-1 1,1 0 0,0 0-1,0 0 1,1 0-1,-1-1 1,1 1 0,-1 0-1,1-1 1,0 0-1,0 0 1,1 0 0,-1 0-1,1 0 1,0-1-1,-1 1 1,1-1 0,0 0-1,0 0 1,0-1-1,1 1 1,-1-1 0,0 0-1,1 0 1,-1 0 0,0-1-1,1 1 1,-1-1-1,1 0 1,-1 0 0,1-1-1,-1 0 1,0 1-1,1-1 1,-1-1 0,0 1-1,1-1 1,-1 1-1,0-1 1,1-1-22,7-7 523,0 0 0,-1-1 0,0 0 1,-1-1-1,0 0 0,-1-1 0,-1 0 0,0 0 0,0-1 1,-2 0-1,1 0 0,-2-1 0,0 1 0,-1-1 0,1-7-523,-3-49 1415,-3 69-1404,1 1 0,-1-1 0,0 1 0,1-1 0,-1 1 0,0-1 0,0 1 0,0 0 0,0-1 0,0 1 0,0 0 0,-1 0-1,1 0 1,0 0 0,0 0 0,-1 0 0,1 0 0,-1 0 0,1 1 0,-1-1 0,1 0 0,-1 1 0,1-1 0,-1 1 0,0 0-1,1-1 1,-1 1 0,0 0 0,1 0 0,-1 0 0,0 0 0,1 1 0,-1-1 0,1 0 0,-1 1 0,0-1 0,1 1 0,-1-1-1,1 1 1,-1 0 0,1-1 0,-1 2-11,-9 4-18,1 1-1,0 1 1,0 0 0,0 0-1,1 1 1,0 0-1,1 0 1,0 1 0,1 1-1,0-1 1,0 1-1,1 0 1,1 0 0,-1 1-1,2 0 1,0 0 0,0 0-1,1 3 19,-1-4-291,1 0-1,0 0 0,0 1 1,2-1-1,-1 1 1,1-1-1,1 1 0,0-1 1,1 1-1,0 0 0,1-1 1,0 0-1,1 1 1,0-1-1,0 0 0,1 0 1,1-1-1,0 1 1,1-1-1,0 0 0,0 0 1,1-1-1,0 0 1,6 6 291,0-5-112,0 0 0,1-1 0,0 0 0,1-1 0,0-1 0,0 0 0,0-1 1,1-1-1,-1 0 0,1-2 0,1 1 0,-1-2 0,0 0 0,1-1 0,-1-1 1,1 0-1,-1-1 0,7-2 112,1 0 399,0-2-1,-1 0 1,1-2 0,-2 0-1,1-2 1,-1 0 0,0-2-1,-1 0 1,0-1 0,-1-2-1,0 0 1,5-6-399,-11 10 262,-1-1 1,0-1-1,-1 0 0,0-1 0,-1 0 0,0-1 0,-1 0 1,0-1-1,-2 0 0,0 0 0,0-1 0,-1 0 0,-1 0 1,-1-1-1,-1 0 0,0 0 0,-1 0 0,1-16-262,-4 31 8,0 0-1,0-1 1,0 1-1,0-1 1,-1 1-1,1 0 1,-1-1-1,0 1 1,1 0-1,-1 0 1,0-1-1,-1 1 1,1 0-1,0 0 1,0 0-1,-1 0 1,1 0-1,-1 1 1,0-1-1,0 0 1,1 1-1,-1-1 1,0 1-1,0 0 1,-1-1-1,1 1 1,0 0 0,0 0-1,0 1 1,-1-1-1,1 0 1,0 1-1,-1-1 1,1 1-1,-1 0 1,1 0-1,0 0 1,-1 0-8,-90 23-61,69-12-5,0 2 0,1 1 0,1 0 0,1 2 0,-20 17 66,35-28-145,0 0 0,0 1 1,1 0-1,0 0 0,0 0 1,1 1-1,-1-1 0,2 1 1,-1 0-1,1 1 0,0-1 1,0 0-1,1 1 0,0-1 1,0 1-1,0 0 0,1 0 1,1 0-1,0 0 0,0 0 1,0-1-1,1 3 145,1-6-40,0 0 1,1 0 0,0 0-1,0 0 1,0 0-1,0 0 1,1-1-1,0 1 1,-1-1-1,1 0 1,0 0 0,0-1-1,1 1 1,-1-1-1,1 0 1,-1 0-1,1 0 1,-1-1-1,1 1 1,0-1 0,0-1-1,0 1 1,0 0-1,0-1 1,0 0-1,-1 0 1,1-1-1,0 1 1,0-1 0,0 0-1,0-1 1,-1 1-1,1-1 1,0 0-1,-1 0 1,1 0 39,5-4 193,1 0 0,-1 0 0,0-1 0,-1 0 0,0-1 0,0 0 0,0-1 0,-1 0 0,0 0 1,-1 0-1,0-1 0,-1 0 0,0-1 0,0 0 0,-1 1 0,-1-2 0,0 1 0,0 0 0,-1-1 0,0 0 0,-1 0 0,-1 1 1,0-1-1,0-3-193,-15 55 240,11-21-301,1 0 0,1 0 0,0 0 1,1 1-1,1-1 0,1 0 0,1 0 0,1 0 1,2 7 60,-4-20-158,0 0 0,0 0 0,0 0 0,1 0 0,-1-1 0,2 1 0,-1-1 0,0 0 0,1 0 0,0 0 0,0 0 1,1-1-1,-1 1 0,1-1 0,0-1 0,0 1 0,0 0 0,1-1 0,-1 0 0,1-1 0,0 1 0,-1-1 0,1 0 0,0 0 0,1-1 1,-1 0-1,0 0 0,0 0 0,0-1 0,3 0 158,-2 0 39,1-1-1,-1 0 1,0-1 0,0 0 0,0 0-1,0 0 1,0-1 0,0 0 0,-1-1 0,1 1-1,-1-1 1,0 0 0,0-1 0,-1 1-1,1-1 1,-1 0 0,0-1 0,0 1-1,-1-1 1,1 0 0,-1 0 0,-1-1 0,1 1-1,1-5-38,6-14 561,0 0-1,-1-1 0,-2 0 0,-1 0 1,-1-1-1,-1-1-560,10-138 1334,-16 166-1333,1 0-1,-1 0 1,0 0-1,0 0 1,1 0-1,-1 0 0,0 0 1,1 0-1,-1 0 1,0 0-1,1 0 1,-1 0-1,0 1 0,1-1 1,-1 0-1,0 0 1,1 1-1,-1-1 1,0 0-1,1 1 0,-1-1 1,1 1-1,-1-1 1,1 1-1,-1-1 1,1 1-1,0-1 0,-1 1 1,1 0-1,-1-1 1,1 1-1,0-1 1,0 1-1,-1 0 0,1-1 1,0 1-1,0 0 1,0-1-1,0 1 1,0 0-1,-1 0 0,1-1 1,1 1-1,-1 0 1,0-1-1,0 1 1,0 0-1,0-1 0,0 1 1,1 0-1,-60 190-298,44-58-3024,16-133 3139,-1 0 0,0-1 0,0 1-1,0 0 1,1 0 0,-1-1 0,0 1 0,0 0-1,1 0 1,-1-1 0,0 1 0,0 0-1,1 0 1,-1 0 0,0-1 0,1 1-1,-1 0 1,0 0 0,1 0 0,-1 0 0,0 0-1,1 0 1,-1 0 0,0 0 0,1 0-1,-1 0 1,1 0 0,-1 0 0,0 0-1,1 0 1,-1 0 0,0 0 0,1 0-1,-1 0 1,0 0 0,1 0 0,-1 1 0,0-1-1,1 0 1,-1 0 0,0 0 0,0 1-1,1-1 1,-1 0 0,0 0 0,0 1-1,1-1 1,-1 0 0,0 1 0,0-1 0,0 0-1,0 0 1,1 1 0,-1-1 183,19-33-8319,-18 32 7560,7-17-5364</inkml:trace>
  <inkml:trace contextRef="#ctx0" brushRef="#br0" timeOffset="1382.756">1642 422 11275,'0'0'4324,"0"0"-1153,0 0-1217,0 0-449,91-77-384,-64 63-288,-1 2-321,0 4-223,0 3-65,-5 3-128,-3 2-32,-5 0-64,-1 8 0,-6 5-320,-2 1-1058,-1 3-1504,-3 2-2531,0-2-8713</inkml:trace>
  <inkml:trace contextRef="#ctx0" brushRef="#br0" timeOffset="1918.527">2220 258 16784,'0'0'3758,"0"0"-827,0 0-251,0 0-694,0 0-780,0 0-443,0 0-351,0 0-220,-8 12-69,-41 87-17,24-16 3,-9 27-1480,6-41-2726,37-131 2879,-3 39 1672,0 0 0,1 0 0,2 1-1,0 0 1,1 0 0,1 1 0,1 0-1,1 1 1,1 0 0,1 2 0,13-15-454,-26 31 18,0 0-1,0 0 1,1 0 0,-1 0 0,0 0 0,1 0 0,-1 1-1,1-1 1,0 1 0,0 0 0,-1 0 0,1 0 0,0 0-1,0 0 1,0 0 0,0 1 0,0 0 0,0 0 0,0-1-1,0 2 1,0-1 0,0 0 0,0 0 0,0 1 0,0 0-1,0 0 1,0 0 0,-1 0 0,1 0 0,0 0 0,0 1 0,-1-1-1,1 1 1,-1 0 0,0 0 0,1 0 0,-1 0 0,0 0-1,0 0 1,0 0 0,0 1 0,-1-1 0,1 1 0,0 1-18,44 129 89,-42-111-279,2-1 1,0-1-1,2 1 0,0-1 0,1 0 1,1-1-1,6 7 190,-13-22-28,0 0-1,0 0 1,1 0 0,-1-1-1,1 1 1,0-1 0,0 0-1,0 0 1,0-1 0,1 1-1,-1-1 1,1 0 0,-1 0 0,1-1-1,0 1 1,0-1 0,0 0-1,0 0 1,0 0 0,0-1-1,0 0 1,0 0 0,0 0-1,0-1 1,0 0 0,0 1-1,0-2 1,-1 1 0,1-1-1,0 1 1,0-1 0,3-3 28,5-1 177,-1-1 0,0 0 0,0-1 0,-1 0 0,0-1 0,-1 0 0,0-1 0,0 0 0,-1 0 0,0-1 0,4-8-177,-5 6 117,-1-1-1,0 0 1,0-1 0,-2 1-1,0-1 1,0-1 0,-2 1-1,0-1 1,0 1 0,-2-1-1,0 0 1,-1 1 0,0-1 0,-2-10-117,0 23-157,1 1 1,-1-1-1,0 1 1,1 0-1,-1 0 1,0 0-1,-1 0 1,1 0-1,0 0 1,0 1-1,-1-1 1,1 1-1,-1-1 1,1 1-1,-1 0 1,0 0-1,1 0 1,-1 0-1,0 1 1,0-1-1,0 1 1,1 0-1,-1-1 1,0 1-1,0 1 1,0-1-1,0 0 1,1 1-1,-1-1 1,0 1-1,0 0 1,1 0-1,-1 0 1,0 0-1,1 0 1,-1 1-1,1-1 1,-2 2 156,-41 19-7688,1 4-8685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4.52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664 0 15022,'-1'15'2477,"-28"312"4212,15 197-3008,15 265-3026,1-513-330,-9 1228-203,-114 1199 1384,31-684 682,-29 486-3223,116-2453-42,-1 17-1944,2-27-2656,1-15-8363</inkml:trace>
  <inkml:trace contextRef="#ctx0" brushRef="#br1" timeOffset="40545.32">46 11367 16976,'0'0'3096,"0"0"-982,0 0-26,0 0-471,0 0-800,0 0-555,0 0-102,8 18-11,53 120-42,-49-113-168,1-1 1,1 0-1,2-1 1,0-1-1,1 0 1,1-1-1,1-1 1,1-1-1,15 11 61,-32-27-37,0 0-1,1 0 1,-1-1-1,1 0 1,0 1-1,0-1 1,0-1-1,0 1 1,0 0-1,0-1 1,0 0-1,0 0 1,1 0-1,-1-1 0,0 1 1,1-1-1,-1 0 1,0 0-1,1-1 1,-1 1-1,0-1 1,1 0-1,-1 0 1,0 0-1,0-1 1,0 1-1,0-1 1,0 0-1,0-1 0,0 1 1,-1 0-1,1-1 1,1-1 37,4-15 305,1 1 0,-2-2 0,-1 1 0,0-1 0,-1 0 0,-2 0 0,0-1 0,-1 1 1,-1-1-1,0 0 0,-2 0 0,-1 0 0,-1-7-305,2 14 305,-3-17 661,3 31-947,0 1-1,0-1 1,0 1 0,0-1 0,0 0-1,0 1 1,0-1 0,0 0 0,-1 1-1,1-1 1,0 0 0,0 1 0,0-1 0,-1 0-1,1 1 1,0-1 0,0 0 0,0 0-1,-1 1 1,1-1 0,0 0 0,-1 0-1,1 1 1,0-1 0,-1 0 0,1 0-1,0 0 1,-1 0 0,1 1 0,0-1 0,-1 0-1,1 0 1,0 0 0,-1 0 0,1 0-1,-1 0 1,1 0 0,0 0 0,-1 0-1,1 0 1,0 0 0,-1 0 0,1 0-1,-1-1 1,1 1 0,0 0 0,-1 0 0,1 0-1,0 0 1,-1-1 0,1 1 0,0 0-1,0 0 1,-1-1 0,1 1 0,0 0-1,0 0 1,-1-1 0,1 1 0,0 0-1,0-1 1,0 1 0,-1 0 0,1-1 0,0 1-1,0-1-18,-91 203 689,58-121-959,0 2-1505,-3-1 1,-4-2 0,-4-2 0,-22 28 1774,52-88-8200,3-7-9000</inkml:trace>
  <inkml:trace contextRef="#ctx0" brushRef="#br1" timeOffset="40955.928">0 11033 10154,'0'0'7575,"0"0"-4676,0 0-732,0 0-229,13 4-817,56 5-407,1-2 0,-1-3 0,1-4 0,64-7-714,-50 3 263,0-3 1,-1-5-1,55-14-263,-134 21-2361,-18 5-531,-9 3-3471,-5 1-6044</inkml:trace>
  <inkml:trace contextRef="#ctx0" brushRef="#br1" timeOffset="41245.659">1238 10899 20692,'1'-13'3091,"4"-42"-657,1 36 1138,-1 30-1757,-4-9-1896,31 84 259,-3 1 0,-5 2-1,-3 0 1,-4 2 0,-4 0-1,-4 0 1,-4 71-178,-6-144-99,-2 0 0,0 0-1,-2 0 1,0-1 0,0 1 0,-2-1-1,0 0 1,-1-1 0,-1 0 0,0 0-1,-1-1 1,-1 0 0,0-1 0,-1 0-1,-1-1 1,0 0 0,0-1 0,-1 0-1,-1-1 1,0-1 0,-1-1 0,-14 8 99,-67 28-4956,29-23-4305,24-12-4928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0:31.12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14093,'0'0'3385,"0"0"-1362,0 0-571,0 0-502,0 0-469,0 6 53,-2 423 911,-5-166-1556,67 767 154,-3-177 101,-78 1435 1404,-49 796-1041,79-2182-344,-18 575 198,3-1353-386,-39 1073 98,44-164 23,-21-323-160,12-323-81,10-370-35,0 0-1,1 0 1,1 0-1,0 0 0,1 0 1,1 0-1,1-1 1,0 0-1,1 0 0,1 0 1,0-1-1,3 2 181,-8-14-151,0 0-1,0 0 1,1 0-1,0 0 1,0 0-1,-1-1 1,2 0-1,-1 1 1,0-1-1,0 0 1,1-1-1,-1 1 1,1 0-1,-1-1 1,1 0 0,0 0-1,-1 0 1,3 0 151,43-9-5127,-16-14-2165</inkml:trace>
  <inkml:trace contextRef="#ctx0" brushRef="#br0" timeOffset="720.936">221 1352 19603,'-17'-6'1745,"-89"-36"545,105 42-2218,0 0 0,0-1 0,0 1 0,0 0 0,0 0-1,0 0 1,0-1 0,1 1 0,-1 0 0,0-1 0,0 1 0,0-1-1,1 1 1,-1-1 0,0 1 0,0-1 0,1 0 0,-1 1-1,0-1 1,1 0 0,-1 0 0,1 1 0,-1-1 0,1 0 0,-1 0-1,1 0 1,0 0 0,-1 1 0,1-1 0,0 0 0,0 0-1,0 0 1,0 0 0,-1 0 0,1 0 0,0 0 0,1 0-1,-1 0 1,0 0 0,0 0 0,0 1 0,0-1 0,1 0 0,-1 0-1,1 0 1,-1 0 0,0 0 0,1 0-72,87-27 550,86-5-481,2 8 1,19 6-70,-185 18 0,217-15 31,-92 8 15,0-6-1,10-7-45,-143 21-6,0 1-1,0-1 1,0 0 0,0 0-1,-1 0 1,1 0-1,0 0 1,0-1-1,0 1 1,0-1-1,-1 1 1,1-1-1,0 1 1,-1-1-1,1 0 1,0 0 0,-1 0-1,1 0 1,-1 0-1,1 0 1,-1 0-1,0-1 1,1 1-1,-1-1 1,0 1-1,0 0 1,0-1-1,0 0 1,0 1 0,0-1-1,-1 0 1,1 1-1,0-1 1,-1 0-1,1 0 1,-1 0-1,0 1 1,0-2 6,-7-5 7,0 1 0,-1 0 0,0 0 0,-1 1 0,1-1 0,-1 2 0,-1-1 0,1 2 0,-1-1 0,1 1 0,-1 0 0,-10-1-7,6-1 12,-23-6 37,0 2 0,-1 1 0,0 2 0,0 1 0,-20 1-49,57 6 6,0 0-1,0 0 1,1 0-1,-1 0 1,0 1-1,0-1 1,1 0-1,-1 0 1,1 1-1,-1-1 1,1 0-1,0 1 1,0-1-1,-1 0 1,1 1-1,0-1 1,0 0-1,0 1 1,0-1-1,0 1 1,1-1-1,-1 0 1,0 1-1,1-1 1,-1 0-1,1 0 1,-1 1-1,1-1 1,0 0-1,-1 0 1,1 0-1,0 1 1,0-1-1,0 0 1,0 0-1,0-1 1,0 1-1,0 0 1,0 0-1,0 0 1,0-1-1,1 1 1,-1 0-1,0-1 1,1 1-6,1 4 9,9 12-223,18 23 448,-2 2 0,-2 0 0,-2 2-1,9 25-233,-5 63-914,-28-120 453,-1-1 0,0 0 0,-1 0 0,0 1 0,0-1 0,-1 0 0,-1-1 0,0 1 0,0 0 0,-1-1 0,-2 2 461,-18 25-4564,-5-5-3545</inkml:trace>
  <inkml:trace contextRef="#ctx0" brushRef="#br0" timeOffset="5908.969">476 3084 12139,'0'0'6791,"0"0"-4036,0 0-754,0 0-84,8-13-935,27-41-624,28 19-201,-48 31-149,470-95-1545,-481 98 1488,1 0 3,0 0 0,0 0 0,0-1 1,0 1-1,0-1 0,0 0 0,-1 0 1,1-1-1,-1 1 0,0-1 0,1 0 0,-1 0 1,-1-1-1,1 1 0,0-1 0,-1 0 0,3-4 46,-6 6 2,0-1 1,-1 0-1,1 1 0,-1-1 0,1 0 0,-1 1 0,0-1 0,0 1 0,-1 0 0,1-1 0,0 1 0,-1 0 0,1 0 0,-1-1 0,0 1 1,0 0-1,0 1 0,0-1 0,0 0 0,0 1 0,0-1 0,0 1 0,-1-1 0,1 1 0,-3-1-2,4 1 2,-12-7 125,0 0 0,-1 1 0,0 0 0,0 1 1,-1 0-1,0 2 0,0-1 0,0 2 0,0 0 0,0 1 0,-14 0-127,29 2 13,-1 1 0,1-1 0,-1 1-1,1-1 1,-1 1 0,1-1-1,0 1 1,-1-1 0,1 1-1,0-1 1,-1 1 0,1 0 0,0-1-1,0 1 1,0 0 0,0-1-1,-1 1 1,1 0 0,0-1 0,0 1-1,0 0 1,0-1 0,1 1-1,-1 0 1,0-1 0,0 1-1,0 0 1,0-1 0,1 1 0,-1-1-1,0 1 1,1 0 0,-1-1-1,0 1 1,1-1 0,-1 1 0,1-1-1,-1 1 1,1-1 0,-1 1-1,1-1 1,-1 0 0,1 1-1,-1-1 1,1 0 0,-1 1 0,1-1-1,0 0 1,-1 0 0,1 1-13,61 57 191,-52-51-166,1 0-1,-1 1 1,-1 0 0,0 1-1,0 0 1,0 0-1,-1 1 1,0 0 0,-1 0-1,0 1 1,-1 0-1,0 0 1,-1 1 0,0 0-1,-1-1 1,0 2-1,-1-1 1,-1 0-1,1 1 1,-1 5-25,-3-14-84,0 1 0,0-1 0,0 0 0,-1 1 0,1-1 0,-1 0 0,0 0 0,0 0 0,0 0 0,-1-1 0,0 1 0,1 0 0,-1-1 0,0 0 0,-1 0 0,0 1 84,-60 36-5863,24-22-703</inkml:trace>
  <inkml:trace contextRef="#ctx0" brushRef="#br0" timeOffset="9319.224">293 5291 17745,'0'0'2557,"21"-2"-614,259-29 1618,307-49-2408,-496 58-865,-90 21-283,0 0 1,1 0-1,-1 1 0,0-1 0,0 0 1,1 0-1,-1-1 0,0 1 0,0 0 1,0 0-1,0 0 0,-1-1 0,1 1 1,0 0-1,0-1 0,-1 1 0,1-1 1,-1 1-1,1 0 0,-1-1 0,0 1 1,0-1-1,1 0 0,-1 1 0,0-1 1,0 1-1,-1-1 0,1 1 0,0-1 1,0 1-1,-1-1 0,1 1 0,-1-1 1,1 1-1,-1 0 0,0-1 0,1 1 1,-1 0-1,0-1 0,0 1 0,0 0 1,0 0-1,0 0 0,0 0 0,0 0 1,-1 0-1,1 0 0,0 0 0,-1 0 1,1 0-1,0 1 0,-1-1 0,1 1 1,-1-1-1,1 1 0,-1-1 0,1 1 1,-1 0-1,1 0 0,-1 0-5,-21-13 173,-1 2 0,0 1 1,0 1-1,-1 1 0,0 1 0,-1 1 0,1 2 1,-1 0-1,-14 1-173,37 2 25,0 0 0,1 1 0,-1-1 0,1 1 0,-1 0 0,0-1 0,1 1 0,-1 1 0,0-1 0,1 0 0,-1 0 0,1 1 0,-1 0 0,1-1 0,-1 1 0,1 0 0,-1 0 0,1 0 0,0 1 0,-1-1 0,1 1 0,0-1 0,0 1 0,0 0 0,0-1 0,0 1 0,0 0 0,1 0 0,-1 1 0,1-1-1,-1 0 1,1 0 0,0 1 0,0-1 0,0 1 0,0-1 0,0 1 0,1-1 0,-1 1 0,1-1 0,0 1 0,0 0 0,0-1 0,0 1 0,0 0 0,0-1 0,1 3-25,4 10 36,1-1 0,0 1 0,1-1 0,0 0 0,2-1 0,-1 0 0,2 0 0,-1-1 0,2 0 0,0-1 0,0 0 0,12 8-36,53 63 108,-73-78-214,0-1 1,0 1 0,-1-1 0,1 1-1,-1 0 1,0 0 0,0 0 0,-1 0 0,1 0-1,-1 0 1,0 1 0,0-1 0,0 0-1,0 1 1,-1-1 0,0 1 0,0-1 0,0 0-1,0 1 1,-1-1 0,0 1 0,0-1-1,0 0 1,0 0 0,-1 1 0,1-1 0,-1 0-1,0 0 1,0 0 0,-1-1 0,1 1-1,-1-1 1,0 1 0,0-1 0,0 0 0,0 0-1,-1 0 1,0 0 105,-55 36-4730,-10-3-2674</inkml:trace>
  <inkml:trace contextRef="#ctx0" brushRef="#br0" timeOffset="55499.548">268 8270 5797,'0'0'6305,"0"0"-3438,0 0-401,0 0-672,0 0-764,0 0-613,6-10-300,-3 6-112,-1 0 1,1-1-1,0 1 0,0 0 1,0 0-1,1 1 0,-1-1 1,1 1-1,0-1 0,0 1 1,0 0-1,1 1 0,-1-1 1,1 1-1,-1 0 0,1 0 1,0 0-1,0 1 0,4-2-5,40-8 42,47-10 70,-2-5 1,51-22-113,-142 47 49,1 1 42,-1-1-1,0 0 0,-1 0 1,1 1-1,0-2 0,0 1 0,0 0 1,0-1-1,-1 1 0,1-1 1,-1 0-1,1 0 0,-1 0 1,0 0-1,0 0 0,1 0 1,-2-1-1,1 1 0,0-1 0,0 1 1,-1-1-1,1 0 0,-1 1 1,0-1-1,0 0 0,0-2-90,-53-36 1762,36 14-262,31 27-966,-9 4-504,-1-1 0,0 1 0,0 0 1,-1 1-1,1-1 0,-1 1 0,0 0 0,0 0 0,0 0 1,-1 0-1,0 1 0,0 0 0,1 2-30,-2-4 24,9 19-7,-1 1 0,-1 0-1,-1 0 1,-1 1 0,-1 0-1,-1 0 1,-2 0 0,0 1-1,-2-1 1,-1 1 0,-1-1-1,-1 1 1,-1-1 0,-1 0 0,-1 0-1,-2 1-16,-21 47-3351,5-28-2811,6-18-2144</inkml:trace>
  <inkml:trace contextRef="#ctx0" brushRef="#br0" timeOffset="66401.742">476 10134 14189,'-12'4'3428,"-103"35"2839,115-39-6184,0 0 1,0 0-1,0 0 0,0 1 1,0-1-1,0 0 1,1 0-1,-1 1 0,0-1 1,0 0-1,0 0 0,0 1 1,0-1-1,0 0 1,0 1-1,0-1 0,0 0 1,0 0-1,0 1 0,0-1 1,-1 0-1,1 0 1,0 1-1,0-1 0,0 0 1,0 0-1,0 1 0,0-1 1,0 0-1,-1 0 1,1 0-1,0 1 0,0-1 1,0 0-1,-1 0 0,1 0 1,0 0-1,0 1 1,-1-1-1,1 0 0,0 0-83,31-1-141,-26 1 307,316-56 122,-220 35-239,-2-5-1,59-24-48,-148 46 6,-4 3 0,0-1-1,0 0 1,-1 0 0,1 0-1,0-1 1,-1 0-1,0 0 1,1 0 0,-1-1-1,-1 0 1,1 0-1,0 0 1,-1 0-1,0-1 1,0 0 0,1-2-6,-5 5 18,-1-1 1,1 1-1,-1 0 1,0-1 0,1 1-1,-1 0 1,0 0-1,0 0 1,-1 0-1,1 0 1,0 0 0,-1 0-1,1 0 1,-1 1-1,0-1 1,1 0-1,-1 1 1,0-1 0,0 1-1,0 0 1,0 0-1,0 0 1,0 0-1,-1 0 1,1 0 0,0 0-1,-2 0-18,-5-3 70,-4-3 18,-2 1 0,1 0 0,-1 1 0,0 1 0,0 0 0,0 1 0,0 0 1,-1 2-1,1-1 0,-1 2 0,1 0 0,-7 2-88,20-2 18,1 0 0,-1 1 0,0-1 0,1 1 1,-1-1-1,1 1 0,-1-1 0,1 1 0,-1 0 0,1 0 0,0 0 1,-1 0-1,1 0 0,0 0 0,0 0 0,0 0 0,0 1 0,-1-1 1,2 0-1,-1 1 0,0-1 0,0 1 0,0-1 0,1 1 0,-1-1 1,1 1-1,-1-1 0,1 1 0,0 0 0,-1-1 0,1 1 1,0 0-1,0-1 0,0 1 0,0 0 0,1-1 0,-1 1 0,0-1 1,1 1-1,-1 1-18,23 63 176,32 18-63,-45-73-145,-1 0-1,-1 1 0,0 0 1,-1 1-1,0 0 1,-1 0-1,0 0 0,-1 1 1,0 0-1,-1 0 0,1 12 33,-12 121-5451,-24-54-4136,7-41-1751</inkml:trace>
  <inkml:trace contextRef="#ctx0" brushRef="#br1" timeOffset="195224.057">478 12342 10666,'0'0'5194,"0"0"-2786,0 0-657,0 0-192,0 0-887,0 0-506,19-11-107,-1 0-55,-9 4-8,1 1 1,0 0 0,0 0 0,1 1-1,0 1 1,0 0 0,0 0-1,0 1 1,0 1 0,1 0 0,6-1 3,327-27-625,-448 7 3550,95 21-2776,3 2-97,0-1 0,1 1 0,-1-1 0,0 0 0,1 0 0,-1-1 0,1 0 0,-1 1 0,1-1 0,0-1 0,0 1 0,0-1 0,0 1 0,0-1 0,0 0 0,1 0-1,0-1 1,-1 1 0,1-1 0,1 0 0,-1 0 0,-1-2-52,5 4 45,-1 0 0,1 0 0,0 0 0,0 0 0,1 0 0,-1 0-1,0 0 1,1 1 0,-1-1 0,1 0 0,-1 1 0,1 0 0,0-1 0,0 1-1,-1 0 1,1 0 0,0 0 0,0 0 0,0 0 0,0 0 0,1 0 0,-1 1-1,0-1 1,0 1 0,0 0 0,0-1 0,1 1 0,-1 0 0,0 0 0,0 1-1,0-1 1,1 0-45,7 0-6,0 0-1,0 1 1,0 0-1,0 0 1,0 1-1,-1 1 0,1 0 1,-1 0-1,1 0 1,-1 2-1,0-1 1,0 1-1,-1 0 1,1 1-1,-1 0 0,0 0 1,-1 0-1,1 1 1,-1 1-1,-1-1 1,0 1-1,0 0 1,0 1-1,-1-1 1,0 1-1,0 0 0,-1 0 1,-1 1-1,0-1 1,0 1-1,0-1 1,-1 1-1,-1 0 1,0 0-1,0 0 0,-1 0 1,0 0-1,-1 0 1,0 0-1,0 0 1,-1 0-1,-1 0 1,1 0-1,-4 4 7,-64 95-5904,23-58-481</inkml:trace>
  <inkml:trace contextRef="#ctx0" brushRef="#br1" timeOffset="280331.522">221 14306 13549,'0'0'2450,"-15"0"118,-45 1-742,60-1-1746,0-1 0,1 1 0,-1-1 0,1 1 1,-1-1-1,0 1 0,0-1 0,1 1 1,-1-1-1,0 1 0,0-1 0,0 1 0,0-1 1,1 1-1,-1-1 0,0 0 0,0 1 0,0-1 1,0 1-1,0-1 0,0 1 0,-1-1 0,1 0 1,0 1-1,0-1 0,0 1 0,0-1 0,-1 1 1,1-1-1,0 1 0,0-1 0,-1 1 1,1-1-1,-1 1 0,1-1 0,0 1 0,-1 0 1,1-1-1,-1 1 0,1-1-80,93-33-479,3 4 0,0 4 0,1 4 0,99-9 479,84-13-529,-321 37 2291,16 3-1285,-13-1 356,0-1 1,0-2-1,1-2 1,0-2-1,-2-2-833,53 26 37,-1 0 0,0 1 0,-1 1-1,0 0 1,-1 1 0,-1 0 0,0 0 0,-1 1 0,-1 0-1,4 10-36,-4-10-258,0 0 0,-1 0 0,-1 0 0,0 1-1,-1 0 1,-1 1 0,0-1 0,-2 1 0,0-1-1,-1 1 1,0 0 0,-2 0 0,0-1 0,-1 1-1,-1 0 1,0-1 0,-2 0 0,0 0-1,-2 3 259,-33 58-5893,-9-6-5248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6:54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6 259 17553,'-1'-14'1911,"-1"-5"-1063,0-12 118,1-3 3818,21 110-1981,9 217-2686,-17-109-2717,4-75-2680,1-37-3111,-11-61 4901,-4-11-628,-1-10 1866</inkml:trace>
  <inkml:trace contextRef="#ctx0" brushRef="#br0" timeOffset="265.481">91 809 3619,'-3'-18'4282,"-33"-292"5727,32 266-8968,3 0 0,1 0 0,2 1 0,2-1 0,2 0 0,2 1 0,6-15-1041,-11 50 126,0 0 0,1-1 0,0 2 0,0-1 0,1 0 0,0 1 0,0 0 0,1 0 0,0 1 0,0 0 0,0 0 0,1 0 0,3-2-126,-7 6 16,0 0 0,0 1-1,0-1 1,0 0 0,0 1-1,0 0 1,0 0 0,0 0 0,1 0-1,-1 1 1,0-1 0,1 1 0,-1 0-1,0 0 1,1 0 0,-1 0 0,0 0-1,1 1 1,-1 0 0,0-1 0,1 1-1,-1 1 1,0-1 0,0 0 0,0 1-1,0-1 1,0 1 0,0 0-1,-1 0 1,1 0 0,-1 0 0,1 1-1,-1-1 1,0 1 0,1 1-16,4 5-31,0 0-1,-1 1 1,0 0 0,-1 1 0,0-1 0,0 1-1,-1 0 1,-1 0 0,0 1 0,-1-1-1,0 1 1,0-1 0,-1 1 0,-1 0-1,0-1 1,0 1 0,-1-1 0,-1 1 0,0 0-1,-3 7 32,2-12-65,0 0 0,-1 0 0,0 0-1,-1-1 1,0 1 0,0-1 0,0 0 0,0 0-1,-1-1 1,0 0 0,0 0 0,-1 0 0,1-1-1,-1 0 1,0 0 0,0 0 0,-1-1 0,1 0-1,-1-1 1,1 0 0,-1 0 0,0 0 0,0-1-1,0 0 1,0-1 0,1 0 0,-1 0 0,-3-1 65,8 1-151,1-1 1,0 0 0,0 0-1,1 0 1,-1 0 0,0 0-1,0 0 1,0 0 0,1-1-1,-1 1 1,1-1 0,-1 1-1,1-1 1,-1 1 0,1-1 0,0 0-1,0 0 1,0 0 0,0 0-1,0 0 1,0 0 0,1 0-1,-1 0 1,1 0 0,-1 0-1,1 0 1,0 0 0,-1 0-1,1 0 1,1-1 0,-1 1-1,0-1 151,16-66-8119,1 40 1943</inkml:trace>
  <inkml:trace contextRef="#ctx0" brushRef="#br0" timeOffset="632.204">548 119 13196,'0'0'2760,"0"0"-267,0 0-304,0 0-630,0 0-684,0 0-383,0 0-247,-4 4-133,1 0-89,1 1 0,0-1 0,-1 0-1,2 1 1,-1-1 0,0 1 0,1-1-1,0 1 1,0 0 0,0-1-1,1 1 1,0 0 0,-1 0 0,2 0-1,-1-1 1,1 1 0,-1 0 0,1 0-1,0-1 1,1 1 0,-1 0 0,1-1-1,1 2-22,-1-3 9,0 1-1,0-1 0,0 0 0,0 0 0,1 0 1,-1 0-1,1 0 0,0 0 0,0-1 0,0 1 0,0-1 1,1 0-1,-1 0 0,0 0 0,1 0 0,0-1 1,-1 0-1,1 1 0,0-1 0,0 0 0,-1-1 0,1 1 1,0-1-1,0 0 0,0 0 0,0 0 0,0 0 1,0-1-1,0 1 0,-1-1 0,1 0 0,0 0 1,0-1-1,-1 1 0,1-1 0,-1 1 0,1-1 0,1-2-8,2 0 147,0 0-1,-1 0 0,1-1 1,-1 0-1,-1 0 0,1-1 1,-1 1-1,1-1 0,-2 0 1,1-1-1,-1 1 0,0-1 1,0 0-1,-1 0 0,1 0 0,-2 0 1,1-1-1,-1 1 0,0-4-146,-1 9 69,0 0-1,0 0 1,0 0-1,-1 0 0,1 0 1,-1 0-1,1-1 1,-1 1-1,0 0 1,0 0-1,0 0 0,0-1 1,0 1-1,-1 0 1,1 0-1,-1 0 0,1 0 1,-1 0-1,0 0 1,0 0-1,0 0 1,0 0-1,0 0 0,0 0 1,0 0-1,-1 0 1,1 1-1,-1-1 0,1 1 1,-1-1-1,0 1 1,1 0-1,-1-1 1,0 1-1,0 0 0,0 0 1,0 0-1,0 1 1,0-1-1,0 0 1,0 1-1,-1-1 0,1 1 1,0 0-1,0 0 1,0-1-1,-1 2 0,1-1 1,-1 0-69,-7 5 12,0 0 0,0 1 0,1 0 0,0 1 0,0 0 0,0 0 0,1 0 0,1 1 0,-1 1 0,1-1 0,0 1 0,-1 4-12,-2-2-87,1 0 1,1 1-1,0 0 0,1 0 0,0 1 1,0 0-1,2 0 0,-1 0 0,2 1 1,0-1-1,1 1 0,0 1 0,1-1 1,0 0-1,1 0 0,1 12 87,1-22-76,-1 0 0,1 0 0,0-1 0,0 1 0,1 0 0,-1-1 0,1 0 0,0 1 0,0-1 0,0 0 0,0 0 0,0 0 0,1 0 0,-1 0 0,1 0 0,0-1 0,0 1 0,0-1 0,0 0 1,0 0-1,0 0 0,1 0 0,-1-1 0,1 1 0,-1-1 0,1 0 0,1 1 76,103 10-1386,-107-12 1385,14 0-150,1 0-1,-1-1 1,1 0 0,-1-1-1,1-1 1,-1-1 0,0 0-1,0-1 1,-1 0 0,1-1-1,-1-1 1,-1 0 0,1-1-1,-1-1 1,0 0 0,-1 0-1,0-1 1,-1-1 0,0 0-1,2-3 152,-11 9-413,1 1 1,-1-1-1,0 1 0,0-1 0,-1 0 0,1 1 0,-1-1 1,0 0-1,-1 0 0,1 0 0,-1 0 0,0 0 0,0 0 1,0 0-1,-2-5 413,-6-10-5232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6:53.4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126 324 4548,'0'0'1831,"0"0"-133,0 0 304,0 0-118,0 0-245,0 0-75,0 0 11,-6-7-176,-19-24-113,-45-16 6502,47 37-5433,23 10-2328,0-1 0,-1 1 0,1-1 0,0 1 0,0-1 0,0 0-1,-1 1 1,1-1 0,0 1 0,0-1 0,0 0 0,0 1 0,0-1 0,0 1 0,0-1-1,1 0 1,-1 1 0,0-1 0,0 0 0,0 1 0,1-1 0,-1 1 0,0-1-1,0 1 1,1-1 0,-1 1 0,0-1 0,1 1 0,-1-1 0,1 1 0,-1-1-1,1 1 1,-1 0 0,1-1 0,-1 1 0,1 0 0,-1-1 0,1 1 0,-1 0 0,1 0-1,0-1 1,-1 1 0,1 0 0,-1 0 0,1 0 0,0 0 0,-1 0 0,1 0-1,0 0 1,-1 0 0,1 0 0,-1 0 0,1 0 0,0 1 0,-1-1 0,1 0-1,-1 0 1,1 0 0,-1 1 0,1-1 0,-1 0 0,1 1-27,0-1 10,399-65-128,-365 59-81,-1-2 0,0-2 1,0-1-1,29-15 199,-61 26-13,-1-1 0,0 1 1,1-1-1,-1 1 0,0-1 1,1 0-1,-1 1 0,0-1 1,0 0-1,0 0 0,0 0 1,0 0-1,0 0 0,0 0 1,0 0-1,0 0 0,0 0 1,-1-1-1,1 1 0,0 0 1,-1-1-1,1 1 0,-1 0 1,1-1-1,-1 1 0,0 0 1,0-1-1,1 1 0,-1-1 1,0 1-1,0-1 0,0 1 1,-1 0-1,1-1 0,0 1 1,-1-1-1,1 1 0,0 0 1,-1-1-1,0 1 0,1 0 1,-1 0-1,0-1 0,1 1 1,-1 0-1,0 0 0,0 0 1,0 0-1,0 0 0,0 0 1,0 0-1,-1 0 0,1 0 1,0 1-1,0-1 0,-1 0 1,1 1-1,0-1 0,-1 1 13,-4-4 10,-1 1-1,1 0 1,-1 1-1,0 0 1,0 0 0,1 0-1,-1 1 1,0 0-1,0 0 1,-1 1-1,1 0 1,0 0-1,0 0 1,-1 1-10,3 58 192,11 2-18,-3 0 0,-3-1 0,-2 1 0,-4 0 0,-8 38-174,2-38-211,-15 108-2209,29-57-3752,16-57-2444,-5-37 923</inkml:trace>
  <inkml:trace contextRef="#ctx0" brushRef="#br0" timeOffset="514.374">703 478 12043,'0'0'2216,"0"0"-129,0 0 257,0 0-396,0 0-320,0 0-79,0 0-268,13-8-438,42-22-373,-53 31-453,-1-1-1,1 1 1,-1 0-1,1-1 1,-1 1 0,1 0-1,-1 0 1,1 0-1,-1 0 1,0 0-1,0 1 1,0-1 0,0 0-1,0 0 1,0 1-1,0-1 1,0 1 0,0-1-1,0 1 1,-1-1-1,1 1 1,-1-1-1,1 1 1,-1 0 0,0-1-1,1 1 1,-1 0-1,0-1 1,0 1 0,0 0-1,0-1 1,-1 1-1,1 0 1,0-1 0,-1 1-1,1 0 1,-1-1-1,0 2-16,1 2 21,0 6-12,13 119 74,-12-125-91,0-1 1,1 1 0,0-1-1,0 0 1,0 0 0,0 0-1,1 0 1,-1 0 0,1-1-1,0 1 1,0-1 0,0 1-1,1-1 1,-1 0 0,1 0-1,0-1 1,0 1 0,0-1-1,0 0 1,0 0 0,0 0-1,0 0 1,1-1 0,-1 0-1,1 0 1,-1 0-1,2 0 9,6-1 19,-1 0 1,1-1-1,0 0 1,-1 0 0,1-1-1,-1-1 1,1 0 0,-1-1-1,0 0 1,0-1 0,-1 0-1,1 0 1,-1-1-1,0-1 1,-1 1 0,1-2-1,-2 1 1,1-1 0,-1-1-1,0 1 1,0-2 0,-1 1-1,-1-1 1,0 0 0,0 0-1,0 0 1,-2-1-1,1 0 1,-1 0 0,1-7-21,41-165 2103,-73 237-1660,3 17-537,2 2 0,4 1 0,3 0 0,4 1 0,2 0 0,4 0 0,4 1-1,2 3 95,1 266-1430,-2-343 1426,0-1 1,0 0-1,-1 1 1,1-1-1,-1 0 1,1 0-1,-1 1 1,0-1-1,1 0 1,-1 0-1,0 0 1,0 0-1,0 0 1,0 0-1,0 0 1,0 0-1,0 0 1,0 0-1,0-1 1,0 1-1,0 0 1,-1-1-1,1 1 1,0-1-1,-1 1 1,1-1-1,0 0 1,0 1-1,-1-1 1,1 0-1,-1 0 1,1 0-1,0 0 1,-1 0-1,1 0 1,0-1-1,-1 1 1,1 0-1,0-1 1,-1 1 3,-58-18-266,41 9 240,-1-1 0,1 0 0,0-2 0,1 0 0,1-1 0,0-1 1,1 0-1,0-1 0,1-1 0,1-1 0,1 0 0,0 0 0,1-2 0,-3-5 26,13 20-176,0 0 0,0 0 0,0 0 0,1 0 0,-1-1 0,1 1 0,0 0 0,0-1 0,1 1 0,-1 0 0,1-1 0,0 1 0,0-1 0,0 1 0,1-1 1,-1 1-1,1 0 0,0-1 0,1 1 0,-1 0 0,1 0 0,0 0 0,0 0 0,0 0 0,0 0 0,1 1 0,1-4 176,56-29-6086,-28 24 134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6:58.6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170 59 22806,'0'0'3203,"0"0"-1634,0 0-864,0 0-705,-87-42-128,64 37-2243,-6-1-2914,-1 0-7879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08.048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4149 726 4580,'0'0'289,"0"0"-289,0 0-64,0 0-4741</inkml:trace>
  <inkml:trace contextRef="#ctx0" brushRef="#br0" timeOffset="298.383">4057 701 13613,'4'-13'3246,"3"-10"-1856,7-26 1231,-5 15 2021,-9 110-1829,-38 146-2047,11-82-4377,25-94-2728,2-35 2524,0-3-1806</inkml:trace>
  <inkml:trace contextRef="#ctx0" brushRef="#br0" timeOffset="549.126">4184 349 12716,'-11'-107'1858,"-4"78"128,5 18 0,-4 11-609,2 3-1025,-1 17-128,4 6-95,6 6-65,3 4-64,0 1-1378,9-1-2690,8-4-4163</inkml:trace>
  <inkml:trace contextRef="#ctx0" brushRef="#br0" timeOffset="752.793">4737 618 6983,'0'0'12246,"0"0"-7452,0 0-2648,-14-6-582,5 2-1351,5 2-177,1 0 1,-1 0-1,1 0 1,-1 0-1,0 1 1,1 0-1,-1 0 1,0 0-1,0 0 1,0 1-1,0-1 1,0 1-1,0 0 1,0 0-1,0 0 1,0 1-1,0 0 1,0-1-1,0 1 1,0 1-1,1-1 1,-1 0-1,0 1 1,-3 2-37,-13 9-13,1 2 0,0 0 0,0 1 0,2 1 1,0 1-1,-2 3 13,13-14-332,1 1 0,0-1 0,0 1 0,0-1 0,1 1 0,0 1 0,1-1-1,0 0 1,0 1 0,1 0 0,0-1 0,0 1 0,1 0 0,1 0 0,-1 0 0,1 0 0,1 0 0,0 2 332,0-6-444,0-1 0,1 1 0,0-1-1,0 1 1,0-1 0,1 1 0,0-1 0,-1 0-1,1 0 1,1 0 0,-1-1 0,0 1 0,1-1-1,0 0 1,0 0 0,0 0 0,0 0 0,0-1-1,1 0 1,-1 1 0,1-2 0,-1 1 0,1 0-1,3 0 445,22 2-4836</inkml:trace>
  <inkml:trace contextRef="#ctx0" brushRef="#br0" timeOffset="1031.81">4664 910 6758,'9'-13'4047,"89"-176"5941,-35-39-4609,-7-123-2859,-45 268-2230,-8 38 607,-23 122-786,2 2 0,5 1 0,2 0 0,4 0 0,4 42-111,2-97-363,1-1 0,1 0 0,1 0 0,2 0 0,0 0 0,1-1 0,3 6 363,-4-19-640,0 1 1,1-1-1,0 0 1,1 0-1,0 0 1,1-1-1,-1 1 1,2-2-1,-1 1 1,6 4 639,-9-10-319,-1-1 1,1 1 0,0 0 0,0-1-1,0 0 1,0 0 0,0 0 0,0-1 0,0 1-1,1-1 1,-1 0 0,0 0 0,1 0-1,-1-1 1,1 0 0,-1 0 0,1 0-1,-1 0 1,1 0 0,-1-1 0,1 0-1,-1 0 1,0 0 0,1-1 0,-1 0 0,0 1-1,0-1 1,0-1 0,0 1 0,-1 0-1,3-3 319,18-20-3785</inkml:trace>
  <inkml:trace contextRef="#ctx0" brushRef="#br0" timeOffset="2332.917">4789 897 7879,'0'0'1170,"0"0"63,0 0 0,0 0-128,0 0-203,0 0 192,-6-9-4,-21-31 31,11-9 1825,16 47-2851,0 0 1,0 0-1,0 0 0,-1 0 0,1 0 1,-1 0-1,0 0 0,1 0 1,-1 0-1,0 0 0,0 0 0,0 0 1,0 0-1,0 1 0,-1-1 1,1 0-1,0 1 0,-1-1 0,1 1 1,-1-1-1,0 1 0,0 0 1,1 0-1,-1 0 0,0 0 0,0 0-95,-6-1 73,-1 1-1,1 0 1,0 0-1,-1 1 0,1 0 1,-1 1-1,1 0 0,0 0 1,-1 1-1,1 0 1,0 0-1,0 1 0,0 0 1,0 0-1,1 1 1,-1 0-1,1 0 0,0 1 1,0 0-1,1 0 1,-1 1-1,1 0 0,0 0 1,1 0-1,-3 5-72,-6 0-56,1 1 1,1 0-1,0 1 0,1 1 1,0 0-1,1 0 0,1 1 0,0 0 1,1 1-1,1 0 0,0 0 0,1 0 1,1 1-1,1 0 0,0 0 1,-1 18 55,5-33-249,0 1 0,0-1 0,0 1 0,1-1 0,-1 1 0,1-1 0,0 1 0,0-1 0,0 0 0,0 1 0,0-1 0,0 0 0,1 0 0,-1 0 0,1 0 0,0 0 0,-1 0 0,1 0 0,0 0 0,0-1 0,0 1 0,0-1 0,0 1 0,1-1 1,-1 0-1,0 0 0,1 0 0,-1 0 0,1 0 0,-1-1 0,0 1 0,1-1 0,1 1 249,30 0-6177</inkml:trace>
  <inkml:trace contextRef="#ctx0" brushRef="#br0" timeOffset="-872.836">2815 494 7591,'0'0'7719,"0"0"-5861,0 0-705,0 0 193,-42 89-450,37-32-447,-4 7-129,0 12-224,-5-3-96,-2 9-64,-6 6-801,-4 5-1217,5-10-4964</inkml:trace>
  <inkml:trace contextRef="#ctx0" brushRef="#br0" timeOffset="-621.775">2652 1079 8680,'24'-120'3068,"6"1"0,4 1 0,18-30-3068,-10 69 2409,-41 77-2362,0 0-1,0 0 0,0 0 0,1 1 0,-1-1 1,1 1-1,-1-1 0,1 1 0,-1-1 0,1 1 1,0 0-1,0 0 0,0 0 0,0 0 0,0 0 1,0 0-1,0 1 0,0-1 0,0 1 1,0-1-1,0 1 0,0 0 0,1-1 0,-1 1 1,0 1-1,0-1 0,0 0 0,0 0 0,0 1 1,1-1-1,-1 1 0,0 0 0,0-1 0,0 1 1,0 0-1,-1 0 0,1 1 0,0-1 1,0 0-47,7 9 98,0 0 0,-1 0 1,0 1-1,-1 0 1,0 1-1,-1-1 1,0 1-1,-1 0 0,0 1 1,-1-1-1,0 1 1,-1 0-1,-1 0 1,0 0-1,0 0 0,-1 7-98,0 0-106,0 0 0,-2 1 0,0-1 0,-1 0 0,-1 0 0,-1 0-1,-1 0 1,-1 0 0,0-1 0,-1 0 0,-2 0 0,0-1 0,0 0-1,-2-1 1,0 0 0,-1 0 0,-2 0 106,-78 76-3290,19-51-2122,54-37 2364,7-4-502</inkml:trace>
  <inkml:trace contextRef="#ctx0" brushRef="#br0" timeOffset="-188.497">3586 681 16464,'-6'-12'3091,"-2"-3"-2464,-1 0 1,0 0 0,-1 1 0,-1 1 0,0-1 0,0 2 0,-2 0 0,-1-1-628,8 7 88,1 1 0,-2 0 0,1 0 0,0 1 0,-1 0 0,0 0 0,0 1 0,0-1 0,0 1 0,-1 1 0,1 0 0,-1 0 0,1 0 0,-1 1 0,0 0 0,0 0 0,0 1 0,1 0 0,-1 1 0,0 0 0,0 0 0,1 0 0,-1 1 0,0 0 0,1 1 0,0-1 0,0 2 0,-1-1 0,2 1 0,-1 0 0,0 0 0,1 1 0,-5 4-88,3 4-190,1 0-1,0 0 1,1 1 0,0 0 0,2 0-1,-1 0 1,2 1 0,0-1-1,1 1 1,0 0 0,1 0-1,1 0 1,0 0 0,1 0 0,0 0-1,2-1 1,1 8 190,-1-8-520,1-1-1,1 0 1,0 0 0,1 0 0,0 0-1,1-1 1,0 0 0,1 0 0,0-1-1,1 0 1,0 0 0,1-1 0,0 0-1,11 7 521,-12-9-816,1-2-1,-1 1 1,1-1-1,0-1 0,1 0 1,-1 0-1,1-1 1,0-1-1,0 0 0,0 0 1,11 1 816,43-15 597,-59 8-93,1-1 1,-1 0 0,0-1-1,0 1 1,-1-1-1,1 0 1,-1-1-1,0 1 1,-1-1 0,1 0-1,-1 0 1,0-1-505,6-10 1220,-1-1 0,-1 0 0,-1 0 0,-1-1 1,0 0-1,-2 0 0,2-12-1220,26-187 3950,-52 259-3213,-30 181-1382,47-71-4748,18-95-1483,-3-37 1154</inkml:trace>
  <inkml:trace contextRef="#ctx0" brushRef="#br0" timeOffset="1440.022">3069 581 5990,'0'0'2407,"0"0"-277,0 0-272,0 0-304,0 0-439,0 0-213,0 0-42,-13 1-118,-42 5-21,53-5-648,0-1 0,0 1 0,0 0 0,-1 0 0,1 0 0,0 0 1,0 1-1,0-1 0,0 1 0,1-1 0,-1 1 0,0-1 0,1 1 0,-1 0 1,1 0-1,-1 0 0,1 0 0,0 0 0,0 0 0,0 0 0,0 0 1,0 1-1,0-1-73,-3 8 277,-25 51 462,4 2-1,2 1 1,2 1 0,2 6-739,11-40 104,-39 147 147,17-55-235,-6-2 0,-40 88-16,-1-22-294,73-165-542,14-27-1613,20-28-2375,-7 0-231</inkml:trace>
  <inkml:trace contextRef="#ctx0" brushRef="#br0" timeOffset="-1737.028">119 876 11915,'0'0'1634,"0"0"202,0 0 214,0 0-507,0 0-603,0 0-305,0 0-256,-5 1-224,3 1-146,0 0 0,0 0 0,0-1 0,0 1-1,0 1 1,0-1 0,0 0 0,1 0 0,-1 1 0,1-1 0,0 1 0,-1-1 0,1 1 0,0-1 0,0 1 0,1 0 0,-1 0 0,1-1 0,-1 1 0,1 0 0,0 0 0,0 0 0,0-1 0,0 1 0,1 0 0,-1 0 0,1-1 0,0 1 0,0 0 0,-1-1 0,2 1-9,31 101 31,-30-97-8,0 1 1,1-1-1,-1 0 0,1 0 0,1 0 0,-1 0 1,1-1-1,0 0 0,1 0 0,-1 0 0,1 0 0,1-1 1,-1 0-1,1-1 0,-1 1 0,1-1 0,0 0 1,1-1-1,-1 0 0,1 0 0,0 0 0,-1-1 0,1-1 1,0 1-1,0-1 0,0 0 0,0-1 0,0 0 1,1 0-1,-1-1 0,0 0 0,0 0 0,-1-1 0,1 0 1,2-1-24,5-8 175,0 0 0,-1-1 0,0 0 0,-1-2 0,0 1 0,-1-2 0,-1 1 0,0-2 0,-1 1-1,-1-1 1,0-1 0,-1 0 0,-1 0 0,-1 0 0,0-1 0,-1 0 0,-1 0 0,0-6-175,18-138-149,-27 162-465,-1 16 84,1 0 1,1 0-1,0 0 1,1 1-1,1-1 1,0 1-1,1 0 0,1-1 1,1 1-1,2 13 530,27 74-7191,-13-79 3156</inkml:trace>
  <inkml:trace contextRef="#ctx0" brushRef="#br0" timeOffset="-1249.47">958 892 8072,'78'-171'7794,"-51"76"-3134,-27 95-4612,0 1-1,-1-1 1,1 1-1,-1-1 1,1 0 0,0 1-1,-1-1 1,1 1-1,-1-1 1,1 0-1,-1 0 1,1 1 0,-1-1-1,1 0 1,-1 0-1,1 1 1,-1-1 0,1 0-1,-1 0 1,0 0-1,1 0 1,-1 0-1,1 0 1,-1 0 0,1 0-1,-1 0 1,0 0-1,1 0 1,-1 0 0,1-1-1,-1 1 1,1 0-1,-1 0 1,1 0-1,-1-1 1,1 1 0,-1 0-1,1-1 1,-1 1-1,1 0 1,0-1 0,-1 1-1,1-1 1,-1 1-1,1-1 1,0 1-1,0-1 1,-1 1 0,1-1-1,0 1 1,0-1-1,-1 1 1,1-1 0,0 1-1,0-1 1,0 1-1,0-1 1,0 0-1,0 1 1,0-1 0,0 1-1,0-1 1,0 1-1,0-1 1,0 1 0,1-1-1,-1 0 1,0 0-48,-33 33 576,10 1-460,2 1 0,1 0 0,2 2 0,-13 35-116,22-52 16,2-4-185,1-1 1,0 1-1,1 0 0,1 1 0,0-1 0,1 1 0,1 0 1,0 7 168,1-22-34,1-1 0,0 1 0,0 0 0,0 0 0,0 0 0,0 0 0,0 0 0,1 0 0,-1 0 1,0 0-1,0-1 0,1 1 0,-1 0 0,0 0 0,1 0 0,-1-1 0,1 1 0,-1 0 0,1 0 0,0-1 1,-1 1-1,1 0 0,-1-1 0,1 1 0,0-1 0,0 1 0,-1-1 0,1 1 0,0-1 0,0 0 1,0 1-1,-1-1 0,1 0 0,0 1 0,0-1 0,0 0 0,0 0 0,0 0 0,0 0 0,0 0 1,0 0-1,-1 0 0,1 0 0,0 0 0,0-1 0,0 1 0,0 0 0,0 0 0,-1-1 0,1 1 0,0-1 1,0 1-1,0 0 0,-1-1 0,1 0 0,0 1 0,-1-1 34,46-30-1548,32-77 2598,-73 95-882,1 1 0,1 0 1,0 1-1,0 0 1,1 0-1,0 1 0,1-1 1,0 2-1,1-1 1,0 2-1,1-1 0,0 1 1,0 1-1,0 0 1,1 0-1,0 2 0,0-1 1,1 1-1,10-2-168,-19 6 9,-1 1-1,1-1 1,0 1-1,0 0 1,-1 1-1,1-1 0,0 1 1,0-1-1,-1 1 1,1 0-1,0 0 1,-1 1-1,1-1 1,-1 1-1,0 0 0,1-1 1,-1 2-1,0-1 1,0 0-1,0 1 1,0-1-1,-1 1 1,1 0-1,-1 0 0,0 0 1,1 0-1,-1 0 1,-1 0-1,1 1 1,0-1-1,-1 1 1,0-1-1,0 1 0,0-1 1,0 1-1,0 0 1,0 3-9,1 9-98,-1 0 0,0 0 0,-1 0 1,-1 0-1,0 0 0,-1 0 0,-1 0 0,-2 8 98,-15 60-6085,21-85 6135,19-53 1115,2 1 0,2 1 0,3 1 0,2 2 0,2 0 0,2 2 0,3 2-1165,-35 42 30,1 0-1,0 0 1,0 1 0,0-1 0,0 1 0,1 0-1,-1-1 1,1 1 0,-1 0 0,1 0 0,0 1 0,0-1-1,-1 0 1,1 1 0,1 0 0,-1 0 0,0 0-1,0 0 1,0 0 0,0 1 0,1-1 0,-1 1-1,0 0 1,0 0 0,1 0 0,-1 0 0,0 1-1,0-1 1,1 1 0,-1 0 0,0 0 0,0 0-1,0 0 1,0 1 0,0-1 0,0 1 0,0-1-1,-1 1 1,1 0 0,-1 0 0,1 1 0,-1-1-1,0 0 1,0 1 0,0 0 0,0-1 0,0 1 0,1 2-30,20 110-62,1 2-3704,-23-114 3645,0 0 0,0-1-1,1 1 1,-1-1 0,1 1 0,0-1 0,0 0 0,-1 0 0,2 0-1,-1 0 1,0 0 0,0 0 0,1 0 0,-1-1 0,0 1 0,1-1-1,0 0 1,-1 0 0,1 0 0,0 0 0,0 0 0,-1 0 0,1-1-1,0 0 1,0 1 0,0-1 0,0 0 0,0 0 0,0-1-1,0 1 1,-1 0 0,1-1 0,0 0 0,0 0 0,-1 0 0,1 0-1,0 0 1,1-1 121,6-3 21,-1 0 0,0 0 0,0-1 0,-1 0 0,1-1 0,-1 0 0,-1 0 0,1 0 0,-1-1 0,1-2-21,3-7-16,-1 0-1,-1 0 0,0-1 1,-1 0-1,-1-1 0,-1 0 0,1-5 17,10-43-3139,-12 43-1041</inkml:trace>
  <inkml:trace contextRef="#ctx0" brushRef="#br1" timeOffset="107340.745">174 2505 14350,'2'-139'8771,"-2"138"-8684,0 0-1,0 0 1,0 0 0,0 0 0,0 0 0,0 0 0,0 0 0,0 0 0,0 0 0,-1 0 0,1 1 0,0-1 0,-1 0 0,1 0 0,0 0 0,-1 0 0,1 1 0,-1-1 0,0 0 0,1 0 0,-1 1 0,1-1 0,-1 0 0,0 1 0,0-1-1,1 1 1,-1-1 0,0 1 0,0-1 0,0 1 0,0 0 0,1-1 0,-1 1 0,0 0 0,0 0 0,0 0 0,0-1 0,0 1 0,0 0 0,0 0 0,0 0 0,0 0 0,0 1 0,1-1 0,-1 0 0,0 0 0,0 1 0,0-1-1,0 0 1,0 1 0,0-1 0,0 1-87,-38 32 1153,26-16-1128,2 0 0,-1 0 0,2 2 0,1-1 0,0 1 0,1 0 0,1 1 0,1 0-1,1 0 1,0 0 0,2 0 0,0 1 0,1 0 0,1 0 0,2 14-25,1-27-97,-1-1 0,1 0 1,1 0-1,0 0 0,0 0 0,0 0 1,1 0-1,-1-1 0,2 0 0,-1 0 0,1 0 1,0 0-1,0-1 0,0 1 0,1-1 1,0-1-1,0 1 0,0-1 0,1 0 1,-1 0-1,1-1 0,0 0 0,0 0 1,0-1-1,0 0 0,1 0 0,-1-1 0,3 1 97,1 0-27,1 0-1,0 0 0,0-1 0,0-1 1,-1 0-1,1 0 0,0-1 0,0-1 0,0 0 1,-1 0-1,1-2 0,-1 1 0,0-1 1,0-1-1,0 0 0,-1 0 0,9-7 28,-13 7 121,0 0-1,-1-1 1,0 0-1,0 0 0,0-1 1,0 1-1,-1-1 1,0 0-1,-1 0 0,1-1 1,-2 1-1,1-1 1,-1 1-1,0-1 1,0 0-1,-1 0 0,0 0 1,0 0-1,-1 0 1,0 0-1,-1 0 1,0 0-1,0 1 0,-1-4-120,-2-9 182,-1-1-1,-1 2 0,-1-1 0,0 1 1,-2 0-1,0 1 0,-1 0 0,-10-15-181,14 26-10,1 1 0,-1-1-1,0 1 1,0 0 0,-1 0-1,1 1 1,-1 0 0,-1 0-1,1 0 1,-1 1 0,-5-2 10,10 5-110,0-1 0,0 1 1,0 0-1,0 0 1,0 1-1,-1-1 0,1 0 1,0 1-1,-1 0 0,1 0 1,0 0-1,-1 0 0,1 1 1,0-1-1,0 1 0,-1 0 1,1 0-1,0 0 0,0 0 1,0 0-1,0 1 1,0-1-1,0 1 0,0 0 1,1 0-1,-1 0 0,1 0 1,-1 1-1,1-1 0,0 1 1,0-1 109,-15 40-4445,18 4-3821,13-19-297</inkml:trace>
  <inkml:trace contextRef="#ctx0" brushRef="#br1" timeOffset="107607.837">955 2273 18578,'0'-13'548,"0"9"-292,1-1 0,-1 0 0,0 1 0,0-1 0,-1 1 0,1-1-1,-1 1 1,0-1 0,0 1 0,-1 0 0,1-1 0,-1 1 0,0 0 0,0 0 0,0 0-1,-1 0 1,1 0 0,-1 1 0,0-1 0,0 1 0,0 0 0,-1 0 0,1 0 0,-1 0-1,0 0 1,1 1 0,-2-1-256,-3 2 124,1 1-1,0-1 0,-1 1 0,1 1 1,-1 0-1,1 0 0,-1 0 1,1 1-1,0 0 0,0 0 0,0 1 1,0 0-1,0 0 0,1 0 1,-1 1-1,1 0 0,0 1 0,0-1 1,0 1-1,1 0 0,-1 0 1,1 1-1,1 0 0,-1 0 0,1 0 1,0 0-1,0 1 0,1 0 1,0-1-1,0 1 0,1 0 0,-1 3-123,-11 30-1,3 2-1,1 0 0,1 0 1,3 1-1,2 0 0,1-1 1,3 2-1,1 2 2,-2 12-56,3 15-229,-3 0-1,-3 0 1,-3 0 0,-4-1-1,-3 0 1,-3-1 0,-2-1 0,-4 0-1,-23 45 286,-29-8-2417,9-56-2255,38-42 409,12-10-1393,3-9-4679</inkml:trace>
  <inkml:trace contextRef="#ctx0" brushRef="#br1" timeOffset="107857.537">542 2619 10730,'0'0'4164,"0"0"-1089,-78 42-577,61-28-512,10-7-705,5 3-512,5-7-96,15-2-289,8-1-128,8-7-63,11-4-161,3-6-32,4-1-641,1 0-768,8-6-897,-1 2-833,-3 2-2499</inkml:trace>
  <inkml:trace contextRef="#ctx0" brushRef="#br1" timeOffset="108465.647">2170 2271 14478,'-3'-13'3416,"-8"-41"-752,-2 25 2520,9 53-1901,26 361-1890,-40-90-8488,5-220 2520,13-75 4587,0 0 0,-1 0-1,1 1 1,-1-1-1,1 0 1,-1 0-1,1 0 1,0 1-1,-1-1 1,1 0 0,-1 0-1,1 0 1,-1 0-1,1 0 1,-1 0-1,1 0 1,-1 0-1,1 0 1,-1 0 0,1 0-1,-1-1 1,1 1-1,-1 0 1,1 0-1,-1 0 1,1-1-1,0 1 1,-1 0 0,1 0-1,-1-1 1,1 1-1,0 0 1,-1-1-1,1 1 1,0 0-1,-1-1 1,1 1 0,0-1-1,0 1 1,-1-1-1,1 1 1,0 0-1,0-1 1,0 1-1,0-1 1,0 1 0,-1-1-1,1 1 1,0-1-1,0 1 1,0-1-1,0 1 1,0-1-1,0 1 1,1-1 0,-1 1-1,0-1 1,0 1-1,0-1 1,0 1-1,1-1 1,-1 1-1,0 0 1,0-1 0,1 1-1,-1-1 1,0 1-1,1 0 1,-1-1-12,0-1 51,-8-55 1825,3-1 0,3 0 0,2 0 0,2-1-1876,5-19 450,4 1 0,3 1 1,3 0-1,17-42-450,-29 99 70,0 0 1,2 0-1,0 0 1,1 1-1,1 0 1,1 1-1,0 0 1,1 0-1,1 1 1,4-3-71,-15 17 5,1 1 0,-1 0 0,0 0 0,1 0 1,-1 0-1,1 0 0,-1 0 0,1 0 0,0 0 0,-1 1 1,1-1-1,0 1 0,0-1 0,-1 1 0,1 0 0,0-1 1,0 1-1,-1 0 0,1 0 0,0 0 0,0 0 0,0 1 1,-1-1-1,1 0 0,0 1 0,-1 0 0,1-1 0,0 1 1,-1 0-1,1-1 0,-1 1 0,1 0 0,-1 0 0,1 1 1,-1-1-1,1 0 0,-1 0 0,0 1 0,0-1 0,0 0 1,0 1-1,0-1 0,0 1 0,0 1-5,29 74-14,-27-57-149,0 0-1,-2 0 1,0-1 0,-1 1-1,-1 0 1,-1 0-1,-1 0 1,0-1-1,-2 1 1,0-1 0,-1 0-1,-1-1 1,-1 1-1,-1-1 1,0-1 0,-1 0-1,-1 0 1,-5 5 163,-18 5-2191,8-26-2510,23-21-1289,4 5 2307</inkml:trace>
  <inkml:trace contextRef="#ctx0" brushRef="#br1" timeOffset="108702.175">2653 2175 11018,'0'0'4442,"0"0"-1122,0 0-981,0 0-369,0 0-481,0 0-341,-4 15-193,-41 89 476,16-65-966,12-19-409,1 1 0,1 0 1,1 1-1,1 1 0,1 0 1,1 0-1,1 1 0,2 1 1,-1 3-57,8-24-35,0 0 0,0 0 0,1 0 0,-1 0 0,1 0 0,0 0 0,0 0 0,1 0 0,-1 0 0,1 0 0,0 0 0,0 0 0,0 0 0,1 0 0,-1 0 0,1 0 0,0-1 0,0 1 0,0-1 0,1 1 0,-1-1 1,1 0-1,0 0 0,0 0 0,0 0 0,0-1 0,0 1 0,1-1 0,-1 0 0,1 0 0,-1 0 0,1 0 0,0 0 0,0-1 0,0 0 0,0 0 0,0 0 0,0 0 0,0-1 0,0 1 0,0-1 0,3 0 35,11 0 5,1 0 0,0-1 0,0 0 0,0-2-1,-1 0 1,1-1 0,-1-1 0,0-1 0,-1 0-1,1-2 1,-1 0 0,-1 0 0,1-2 0,-1 0-1,-1-1 1,0 0 0,-1-1 0,3-4-5,-7 7 113,0 0 0,0-1 0,-1-1-1,-1 1 1,0-1 0,0-1 0,-1 1 0,0-1 0,-1-1 0,-1 1 0,0-1 0,-1 0 0,0 0 0,-1 0 0,0-1 0,-1 1 0,0-1-1,-2 0 1,1 1 0,-2-1 0,0 0 0,0 1 0,-1-1 0,-1 1 0,-1-4-113,3 13-30,-1-1 0,0 1 1,1 0-1,-2-1 0,1 1 0,0 0 1,-1 0-1,0 0 0,0 1 0,0-1 0,0 1 1,-1-1-1,1 1 0,-1 0 0,0 1 1,0-1-1,0 0 0,0 1 0,0 0 1,0 0-1,-1 0 0,1 1 0,-1 0 1,1-1-1,-1 2 0,0-1 0,1 0 0,-1 1 1,0 0-1,0 0 0,1 0 0,-1 1 1,-1 0 29,-85 34-4543,39 1-2867,14-4-5183</inkml:trace>
  <inkml:trace contextRef="#ctx0" brushRef="#br1" timeOffset="109252.587">3215 2131 11435,'0'0'4644,"3"-13"-1665,0-7-2072,2-7 192,2-2 2644,-5 59-1164,-30 208-1437,25-224-1264,0 0 1,1 1-1,1-1 0,1 0 0,0 1 0,1-1 0,0 0 0,1 1 0,1-1 0,0 0 1,1 0-1,0-1 0,1 1 0,1-1 0,0 0 0,1 0 0,0-1 0,1 0 0,0 0 0,1-1 1,0 0-1,1 0 0,0-1 0,6 4 122,-9-10-128,0 0 0,0 0 0,0-1 0,0 0 0,1 0 0,-1-1 0,1 0 1,-1 0-1,1 0 0,0-1 0,0-1 0,0 1 0,0-1 0,0 0 0,-1-1 0,1 0 0,0 0 0,0-1 0,-1 0 0,1 0 1,-1-1-1,4-1 128,1-2 152,-1 0 0,0 0 1,0-1-1,-1 0 1,0-1-1,0 0 1,0-1-1,-1 0 0,-1 0 1,1-1-1,-2 0 1,1-1-1,3-7-152,1-6 506,0 0-1,-2-1 1,-1 0 0,-1-1 0,-1 0-1,-1 0 1,-2-1 0,0 1-1,-2-1 1,-1 0 0,-1 0-506,1 26 17,-1 0 1,0 0-1,1 0 1,-1 0-1,0 0 1,0 0-1,0 0 1,1 0-1,-1 1 1,0-1-1,0 0 1,0 0-1,-1 0 1,1 0-1,0 0 1,0 0-1,0 0 1,-1 0-1,1 0 1,0 0-1,-1 1 1,1-1-1,-1 0 1,1 0-1,-1 0 1,1 1-1,-1-1 1,0 0-1,1 1 1,-1-1-1,0 0 1,0 1-1,1-1 1,-1 1-1,0-1 1,0 1-1,0 0 1,0-1-1,1 1 1,-1 0-1,0-1 1,0 1 0,0 0-1,0 0 1,0 0-1,0 0 1,0 0-1,0 0 1,0 0-1,0 0 1,0 0-1,0 1 1,1-1-1,-1 0 1,0 1-1,0-1 1,0 0-1,0 1 1,0-1-1,1 1 1,-1-1-1,0 1 1,0 0-1,1-1 1,-1 1-1,0 0 1,1-1-1,-1 1-17,-10 12 15,0-1 1,1 2-1,0 0 0,1 0 0,0 0 1,1 1-1,1 1 0,0-1 0,1 1 1,1 0-1,1 0 0,0 1 0,1 0 1,-1 14-16,8 82-1415,-3-109 1181,0 0-1,1 0 1,-1 0-1,1-1 1,0 1-1,0-1 1,0 1-1,1-1 1,-1 0-1,1 0 1,0 0-1,-1 0 1,1 0-1,1 0 1,-1-1 0,0 0-1,1 1 1,-1-1-1,1-1 1,-1 1-1,1 0 1,0-1-1,0 0 1,0 0-1,0 0 1,1 0 234,49 3-5134,-18-9-1098,-9-3-1823</inkml:trace>
  <inkml:trace contextRef="#ctx0" brushRef="#br1" timeOffset="109545.606">3800 1823 18001,'0'0'224,"0"0"609,-78-60 897,61 63-1,1 3-832,9 2-224,5 1-161,2-2-480,2 5-32,9-2-704,9 1-866,6-2-1184,9-2-2563,-5-1-6375</inkml:trace>
  <inkml:trace contextRef="#ctx0" brushRef="#br1" timeOffset="109873.641">4204 2120 14958,'0'0'3652,"0"0"-989,0 0-164,0 0-337,0 0-715,0 0-615,0 0-421,-15 11-245,2-2-142,5-4-18,1 0 0,-1 0 0,1 1 0,1 0 0,-1 0 0,1 1 0,0 0 0,1 0 0,-1 0 0,1 0-1,1 1 1,-1 0 0,1 1-6,-4 8-89,2 0 1,0 1-1,1 0 0,0 0 0,2 0 0,0 0 0,1 0 1,0 7 88,2-17-348,1-1 0,-1 1 0,1-1 0,1 1 0,-1-1 0,1 1 0,1-1 0,-1 0 0,1 0 0,1 0 0,-1 0 0,1-1 0,0 1 0,1-1 0,-1 0 0,1 0 0,0-1 0,1 1 0,0-1 0,-1 0 0,4 1 348,-1 0-563,1 0 0,0-1 0,0 0 0,0-1 0,1 0 0,-1-1 0,1 1-1,0-2 1,0 1 0,0-2 0,0 1 0,0-1 0,1-1 0,-1 0 0,7-1 563,-7 0-58,1-1 1,0 0-1,-1-1 1,0 0 0,1-1-1,-1 0 1,-1 0-1,1-1 1,-1 0-1,1-1 1,-1 0-1,-1-1 1,1 0-1,-1 0 1,-1 0-1,1-1 1,-1 0-1,-1-1 1,1 0-1,-1 0 1,-1 0 0,1-3 57,48-129-1680,-42 105-1119,-2 9-842</inkml:trace>
  <inkml:trace contextRef="#ctx0" brushRef="#br1" timeOffset="110349.073">4607 2144 15919,'0'0'4463,"0"0"-1089,0 0-812,0 0-789,0 0-684,0 0-283,0 0-208,0 0-326,6 3-155,-3-2-111,-1 0-1,0 1 0,1 0 1,-1 0-1,0-1 1,0 1-1,0 0 0,0 1 1,-1-1-1,1 0 0,0 0 1,-1 1-1,0-1 1,0 1-1,1-1 0,-1 1 1,-1 0-1,1-1 0,0 1 1,-1 0-1,1 0 1,-1 0-1,0-1 0,0 1 1,0 0-1,0 0 0,0 0 1,-1 0-6,2 5 4,-2-2-141,0 0 1,1 0-1,0 0 0,0 0 0,1 0 0,-1 0 1,1 0-1,1-1 0,-1 1 0,1 0 1,0-1-1,0 1 0,0-1 0,1 1 0,0-1 1,0 0-1,1 0 0,-1-1 0,1 1 1,0-1-1,0 1 0,0-1 0,1 0 0,0-1 1,0 1-1,-1-1 0,2 0 0,-1 0 1,0-1-1,1 1 0,-1-1 0,1 0 0,0-1 1,-1 0-1,1 0 0,0 0 0,3 0 137,1-3-30,0 0 0,-1-1 0,1 0 0,-1-1 1,1 0-1,-1 0 0,0-1 0,-1 0 0,1-1 0,-1 0 0,0 0 0,0-1 0,-1 0 0,0 0 0,0-1 0,-1 0 0,0 0 0,0 0 0,-1-1 0,0 0 0,0 0 0,1-5 30,4-10 585,0 0 0,-2 0 0,-1-1 0,-1 0 0,-1 0-1,-1 0 1,-1-1 0,-1-8-585,-2 13 545,-1 21-524,0-1 0,0 1 0,0 0 0,0 0 0,0 0 0,0 0 0,0 0 0,1 0 1,-1 0-1,0 0 0,0 0 0,0 0 0,0 0 0,0 0 0,0 1 0,0-1 0,1 0 1,-1 1-1,0-1 0,0 1 0,0-1 0,1 1 0,-1-1 0,0 1 0,1 0 0,-1-1 0,0 1 1,1 0-1,-1-1 0,1 1 0,-1 0 0,1 0 0,-1-1 0,1 1 0,0 0 0,-1 0 1,1 0-1,0 0 0,0 0 0,0-1 0,-1 1 0,1 0 0,0 1-21,-37 76-228,4 1 0,3 2-1,3 1 1,5 1 0,2 1-1,3 10 229,-31 121-722,34-154 208,9-34 225,-1 0 0,-2 0 0,0-1 0,-2 0 0,-1 0 0,-7 11 289,14-31 71,-1 0 1,0-1-1,0 1 0,-1-1 1,1 0-1,-1 0 0,0-1 0,0 0 1,-1 0-1,1 0 0,-1-1 1,0 0-1,0 0 0,0-1 0,0 0 1,-1 0-1,1 0 0,0-1 1,-1 0-1,1-1 0,-1 0 1,1 0-1,-1 0 0,1-1 0,-1 0 1,1-1-1,0 1 0,-1-2 1,1 1-1,0-1 0,-4-2-71,-8-2 120,1 0-1,1-2 0,0 0 1,0-1-1,0 0 1,1-2-1,1 0 0,0 0 1,1-1-1,0-1 1,-2-4-120,9 10-33,1 0 1,0 0-1,1 0 1,0-1-1,0 0 0,1 0 1,0 0-1,0-1 1,1 1-1,0-1 1,1 0-1,0 0 1,1 0-1,0 0 1,0 0-1,1 0 1,1 0-1,-1 0 1,2 0-1,-1 0 1,1 0-1,2-5 33,-1 7-359,1 1 0,-1-1-1,1 1 1,1 0 0,-1 0 0,1 0 0,0 0 0,1 1-1,0 0 1,0 0 0,0 1 0,5-4 359,52-28-9330,-26 22-2104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8:07.3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166 985 15150,'-17'1'700,"-52"2"527,65-3-1116,1 0-1,-1-1 1,0 0-1,1 1 1,0-1-1,-1-1 1,1 1-1,0 0 0,-1-1 1,1 0-1,0 1 1,0-1-1,0-1 1,0 1-1,1 0 1,-1-1-1,1 1 0,-1-1 1,1 0-1,0 0 1,0 0-1,0 0 1,0 0-1,1 0 0,-1 0 1,1-1-1,0 1 1,0 0-1,0-1 1,0 1-1,1-1 1,-1 0-1,1 1 0,0-1 1,0 1-1,0-1 1,1 1-1,-1-1 1,1 1-1,0-1 0,0 1 1,0-1-1,0 1 1,1 0-1,-1-1 1,1 1-1,0 0 1,1-1-111,14-24 118,1 1 0,1 1 0,2 1 1,0 0-1,2 2 0,1 0 1,0 2-1,16-10-118,-27 20 20,156-121 110,5 7 0,6 8-1,18 1-129,-160 94-12,-12 5-17,1 1-1,1 1 1,0 2-1,1 1 1,0 1-1,1 1 1,16-2 29,-46 12 0,-1 0 0,1 1 0,-1-1 1,1 0-1,0 1 0,-1-1 0,1 0 0,-1 1 1,1-1-1,0 1 0,-1-1 0,1 1 1,0-1-1,-1 1 0,1-1 0,0 1 0,0-1 1,0 1-1,-1-1 0,1 1 0,0 0 1,0-1-1,0 1 0,0-1 0,0 1 1,0 0-1,0-1 0,0 1 0,0-1 0,0 1 1,0-1-1,1 1 0,-1-1 0,0 1 1,0 0-1,1-1 0,-1 1 0,0-1 0,0 1 1,1-1-1,-1 0 0,1 1 0,-1-1 1,0 1-1,1-1 0,-1 0 0,1 1 1,-1-1-1,1 0 0,-1 1 0,1-1 0,-1 0 1,1 0-1,-1 0 0,1 1 0,0-1 1,-1 0-1,1 0 0,-1 0 0,1 0 1,-1 0-1,1 0 0,0 0 0,-1 0 0,1 0 1,-1 0-1,1 0 0,-1-1 0,1 1 1,0 0-1,-18 22-7,0 0 1,-1-1-1,-1 0 1,-1-2 0,-17 13 6,3-1 16,-677 622 245,529-448-368,161-166 109,21-38-2,0 0-1,0-1 1,0 1 0,0 0 0,0 0 0,0-1 0,0 1 0,0 0 0,0 0 0,0-1-1,0 1 1,1 0 0,-1-1 0,0 1 0,0 0 0,1-1 0,-1 1 0,0 0-1,1-1 1,-1 1 0,1-1 0,-1 1 0,1-1 0,-1 1 0,1-1 0,-1 1-1,1-1 1,0 1 0,-1-1 0,1 0 0,0 1 0,-1-1 0,1 0 0,0 0-1,-1 1 1,1-1 0,0 0 0,0 0 0,-1 0 0,1 0 0,0 0 0,-1 0-1,1 0 1,0 0 0,0 0 0,-1 0 0,1-1 0,0 1 0,-1 0 0,1 0-1,0-1 1,-1 1 0,1 0 0,0-1 0,21-4 0,0-2-1,0 0 1,0-1-1,-1-1 1,0-1-1,-1-1 1,0-1-1,2-2 1,6-3 9,778-505-14,-191 134 299,-602 377-165,-26 16-23,-289 203 993,228-155-961,-95 65-31,6 7 0,4 7 0,-132 144-107,213-169 59,77-105-59,1-1-1,0 1 1,0 0-1,0 0 1,0 0-1,0 0 1,1-1-1,-1 1 1,0 0-1,1 0 1,-1-1-1,1 1 1,0 0-1,0-1 1,-1 1-1,1-1 1,0 1-1,0-1 1,1 1-1,-1-1 1,0 1-1,0-1 1,1 0-1,-1 0 1,1 0-1,-1 0 1,1 0 0,-1 0-1,1 0 1,-1 0-1,1-1 1,0 1-1,0-1 1,-1 1-1,1-1 1,0 1-1,0-1 1,0 0-1,-1 0 1,1 0-1,0 0 1,0 0-1,0-1 1,-1 1-1,1 0 1,0-1-1,0 1 1,-1-1-1,1 0 1,0 0-1,-1 1 1,1-1-1,-1 0 1,1 0-1,0-1 1,42-10-2,0-1-1,-1-2 0,-1-2 0,0-3 0,4-4 3,-8 6-18,697-375-547,-283 143 687,-446 247-117,43-24 70,0 2 0,2 3 0,46-14-75,-76 39 57,-50 22-7,-663 474 2074,305-206-2166,302-219 58,85-73-16,0-1 0,0 1 0,0 0 1,0-1-1,0 1 0,0 0 0,0-1 0,0 1 1,0 0-1,0-1 0,0 1 0,0 0 1,0-1-1,0 1 0,1 0 0,-1-1 1,0 1-1,1 0 0,-1-1 0,0 1 1,1-1-1,-1 1 0,0-1 0,1 1 0,-1-1 1,1 1-1,-1-1 0,1 1 0,0-1 1,-1 0-1,1 1 0,-1-1 0,1 0 1,0 0-1,-1 1 0,1-1 0,-1 0 1,1 0-1,0 0 0,-1 0 0,1 0 1,0 1-1,-1-1 0,1-1 0,0 1 0,-1 0 1,1 0-1,0 0 0,-1 0 0,1 0 1,0-1-1,-1 1 0,1 0 0,0 0 1,-1-1-1,1 1 0,-1-1 0,1 1 1,-1 0-1,1-1 0,-1 1 0,1-1 0,-1 1 1,1-1-1,-1 1 0,0-1 0,1 0 1,-1 1-1,36-12-16,0-2 1,-1-1 0,0-1 0,25-17 15,-10 5-30,571-323-5404,-500 281 2385,37-20-3069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8:08.43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25 795 13741,'0'0'1383,"0"0"405,0 0 0,0 0-533,0 0-695,11-16-447,2-2-99,1 1 0,0 0 0,1 1 0,1 1 0,1 0 0,0 1 0,0 1 0,10-5-14,817-461 117,-783 445-37,-24 12-33,1 1 0,0 2 1,1 2-1,1 1 0,0 2 0,9 0-47,-49 15 0,0-1 0,-1 1 0,1-1-1,0 1 1,-1-1 0,1 1 0,0 0 0,0-1 0,0 1-1,-1-1 1,1 1 0,0 0 0,0-1 0,0 1 0,0-1-1,0 1 1,0 0 0,0-1 0,0 1 0,0 0 0,0-1 0,1 1-1,-1-1 1,0 1 0,0 0 0,1-1 0,-1 1 0,0-1-1,1 1 1,-1-1 0,0 1 0,1-1 0,-1 1 0,1-1-1,-1 0 1,1 1 0,-1-1 0,1 1 0,-1-1 0,1 0-1,-1 1 1,1-1 0,-1 0 0,1 0 0,0 0 0,-1 1-1,1-1 1,-1 0 0,1 0 0,0 0 0,-1 0 0,1 0-1,-1 0 1,1 0 0,0 0 0,-1 0 0,1-1 0,0 1 0,-1 0-1,1 0 1,-1 0 0,1-1 0,-1 1 0,1 0 0,-1-1-1,1 1 1,-98 97-80,-105 66 1503,-157 94-1423,171-130 871,7 9 1,-94 94-872,191-135 101,83-94-101,1 0-1,-1-1 1,1 1 0,-1-1-1,1 1 1,0 0-1,-1-1 1,1 1-1,0 0 1,-1 0-1,1-1 1,0 1-1,0 0 1,0 0 0,0 0-1,0-1 1,-1 1-1,1 0 1,1 0-1,-1-1 1,0 1-1,0 0 1,0 0-1,0 0 1,0-1-1,1 1 1,-1 0 0,0-1-1,1 1 1,-1 0-1,1 0 1,-1-1-1,1 1 1,-1-1-1,1 1 1,-1-1-1,1 1 1,-1 0 0,1-1-1,0 0 1,-1 1-1,1-1 1,0 1-1,-1-1 1,1 0-1,0 0 1,0 1-1,-1-1 1,1 0-1,0 0 1,0 0 0,-1 0-1,2 0 1,45-4-50,-2-10 43,-1-2 0,-1-2 1,0-1-1,29-21 7,-45 26-16,345-198 48,243-189-32,-588 382 96,-24 13 196,-18 11-66,-51 27 115,1 4 1,3 2-1,-12 12-341,19-13 33,-109 68 59,20-15-13,3 7 1,-88 82-80,222-173 0,-5 3 3,0 1 0,1 0 0,0 1 0,1 1-1,0-1 1,1 2 0,0-1 0,1 1 0,0 1 0,1-1 0,-1 4-3,8-16-2,-1 0 1,1 0-1,0 0 1,-1 0-1,1 1 1,0-1-1,0 0 1,0 0-1,0 0 1,0 0-1,0 1 1,0-1-1,1 0 1,-1 0-1,0 0 1,1 0-1,-1 0 1,1 1-1,-1-1 1,1 0-1,-1 0 1,1 0-1,0 0 1,-1 0 0,1-1-1,0 1 1,0 0-1,0 0 1,0 0-1,0-1 1,0 1-1,0 0 1,0-1-1,0 1 1,0-1-1,0 1 1,0-1-1,0 0 1,0 1-1,0-1 1,1 0-1,-1 0 1,0 0-1,0 0 1,0 0-1,0 0 1,1 0-1,-1 0 1,0 0-1,1-1 2,30 0-69,-1-1 1,1-2-1,-1-1 1,0-1-1,0-2 0,0-1 1,-1-2-1,-1-1 1,21-11 68,-21 11-98,286-132-756,289-181 854,-517 273-16,-81 44 61,-20 11 182,-255 139 1096,218-111-1226,-107 61 37,-386 245-129,521-322 9,-1 1-6,0 1-1,1 1 1,1 1 0,1 1 0,-13 16-8,26-3-4,46-29-24,2-10 24,0-1-1,-1-3 1,-1-1 0,1-2 0,-2-2-1,0-1 1,3-3 4,-15 7-2,318-149 194,134-96-192,-459 244 105,-29 17 14,11-4-108,-285 160 971,188-103-874,-36 21-205,3 5 1,-90 78 96,153-88 85,67-71-86,0-1-1,0 1 0,0 0 1,0-1-1,1 1 0,-1 0 1,0 0-1,1-1 0,0 1 1,-1 0-1,1-1 0,0 1 1,-1-1-1,1 1 1,0-1-1,0 1 0,0-1 1,1 0-1,-1 0 0,0 1 1,0-1-1,1 0 0,-1 0 1,1 0-1,-1 0 0,1 0 1,-1-1-1,1 1 0,-1 0 1,1-1-1,0 1 0,-1-1 1,1 0-1,0 1 0,-1-1 1,1 0-1,0 0 0,0 0 1,-1 0-1,1 0 1,0-1-1,0 1 0,-1 0 1,1-1-1,0 1 0,-1-1 1,1 0 1,-1 1-3,40-2-48,0-2 0,0-2-1,-1-2 1,0-1 0,0-2 0,11-6 51,74-19-365,59 5-1524,-64 35-5703,-87 6-912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8:12.22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2454 102 4036,'0'0'2327,"0"0"-506,0 0-1,0 0-240,1-13-352,7-60 1180,-4 58-486,-11 21 1302,-120 159-3091,20-40-84,-70 112-49,50-64 15,-118 153 17,13 11 1,16 9-1,14 10-32,62-76-65,13 6 1,-8 62 64,-135 527 32,47 168 0,172-758-12,12 3 0,13 0-1,10 180-19,28-285-14,7 0-1,9-1 0,7-2 0,59 175 15,-13-121-1,9-3-1,11-5 0,107 173 2,-136-268 77,6-3 0,6-3 0,4-4 0,6-4 0,81 75-77,-103-124-2,3-3 0,2-3 0,3-4 0,2-4 0,3-3 0,1-4 0,3-4 0,2-3 0,1-5 0,1-4 0,60 11 2,11-10-8,2-8 0,0-6 0,2-8 0,21-7 8,392-29 104,-2-25 0,301-76-104,-654 92 0,-1-11 0,-3-9 0,-2-10 0,15-16 0,-98 22 107,-137 77-160,-96 112 105,66-96-67,-399 424-129,390-398 187,39-59-46,1 0 0,0 0 1,0 0-1,-1 0 1,1-1-1,0 1 0,0 0 1,0-1-1,0 1 1,0 0-1,0-1 0,0 0 1,0 1-1,0-1 1,0 1-1,0-1 0,1 0 1,-1 0-1,0 0 1,0 0-1,0 0 1,0 0-1,0 0 0,1 0 1,-1 0-1,0 0 1,0-1-1,0 1 0,0 0 1,0-1-1,0 1 1,0-1-1,0 1 0,0-1 1,0 1-1,0-1 1,0 0 2,28-13-2,-1 0 1,0-2-1,-1-1 1,-1-1-1,-1-1 1,0-2 1,19-13 3,102-78 45,-32 22 290,4 4 0,4 6 1,54-23-339,-161 94 54,1 1 1,0 1-1,1 0 1,0 1-1,0 1 1,0 0 0,0 1-1,1 1 1,7 0-55,-24 3 0,1 0 0,0 1 1,-1-1-1,1 0 1,-1 1-1,1-1 0,-1 1 1,1-1-1,0 1 0,-1 0 1,0 0-1,1-1 0,-1 1 1,0 0-1,1 0 1,-1 1-1,0-1 0,0 0 1,0 0-1,0 0 0,0 1 1,0-1-1,0 1 0,0-1 1,-1 1-1,1-1 0,0 1 1,-1-1-1,1 1 1,-1-1-1,0 1 0,0 0 1,1-1-1,-1 1 0,0 0 1,0-1-1,-1 1 0,1-1 1,0 1-1,0 0 1,-1-1-1,1 1 0,-20 73 75,-119 170 30,53-103-65,79-131-35,0 1 1,1 0 0,1 0 0,0 0 0,0 1 0,1 0-1,1-1 1,0 2 0,1-1 0,1 0 0,-1 13-6,3-23-1,0 0 1,-1 0-1,1-1 1,0 1-1,0 0 1,0-1-1,1 1 0,-1-1 1,1 1-1,-1-1 1,1 0-1,0 0 1,0 0-1,0 0 1,0 0-1,0 0 1,0 0-1,1 0 1,-1-1-1,1 0 1,-1 1-1,1-1 1,-1 0-1,1 0 1,0 0-1,-1 0 1,1-1-1,0 1 1,0-1-1,0 0 1,1 1 0,93-5-16,-36-11 14,0-3 1,-2-2-1,0-3 0,-1-3 1,45-28 1,-63 34 2,886-493 62,-671 379 278,-253 133-327,-2 1-11,1-1-1,-1 0 1,1 0-1,0 1 1,-1-1-1,1 0 1,0 1 0,-1-1-1,1 0 1,0 1-1,0-1 1,0 1-1,0-1 1,-1 1 0,1 0-1,0-1 1,0 1-1,0 0 1,0 0 0,0 0-1,0-1 1,0 1-1,0 0 1,0 0-1,0 0 1,0 1 0,0-1-1,0 0 1,0 0-1,-1 0 1,1 1-1,0-1 1,0 1 0,0-1-1,0 0 1,0 1-1,0-1 1,-1 1-1,1 0 1,0-1 0,-1 1-1,1 0 1,0-1-1,-1 1 1,1 0 0,-1 0-1,1 0 1,-1-1-1,1 1 1,-1 0-1,1 0 1,-1 0 0,0 0-1,0 0-3,-2 8 10,-2-1 0,1 0 1,-1 0-1,0 0 0,-1 0 0,0 0 0,0-1 0,-1 0 0,0 0 0,-4 3-10,-11 17 70,-295 335 341,314-360-410,-6 5 3,1 1-1,0 0 1,0 1 0,1-1 0,-1 1 0,2 1 0,0-1 0,0 1 0,0 0-1,2 0 1,-1 0 0,1 0 0,0 1 0,1-1 0,-1 11-4,4-19-1,0 0 0,-1 0 1,1-1-1,0 1 0,-1 0 1,1-1-1,0 1 0,1 0 1,-1-1-1,0 1 0,0-1 1,0 1-1,1-1 0,-1 0 1,1 0-1,-1 0 0,1 0 1,0 0-1,-1 0 0,1 0 1,0 0-1,0 0 0,-1-1 1,1 1-1,0-1 0,0 1 1,0-1-1,0 0 0,0 0 1,0 0-1,0 0 0,-1 0 1,2 0 0,69-8-112,-19-7 70,-2-3 0,0-2 0,-1-2 0,-1-2 0,3-5 42,-2 3-9,253-144 1210,16-29-1201,20-13 684,-281 176-364,2 3 1,2 3-1,44-15-320,-106 44 2,1 1 0,-1-1 0,1 0 0,-1 0 0,1 1 1,-1-1-1,1 0 0,0 1 0,-1-1 0,1 1 0,0-1 0,-1 1 0,1-1 0,0 1 0,0-1 1,0 1-1,-1 0 0,1-1 0,0 1 0,0 0 0,0 0 0,0 0 0,0-1 0,0 1 0,-1 0 1,1 0-1,0 0 0,0 1 0,0-1 0,0 0 0,0 0 0,0 0 0,-1 1 0,1-1 0,0 0 1,0 1-1,0-1 0,-1 1 0,1-1 0,0 1 0,0-1 0,-1 1 0,1-1 0,0 1 0,-1 0 0,1-1 1,-1 1-1,1 0 0,-1 0 0,1 0 0,-1-1 0,0 1 0,1 0 0,-1 0 0,0 0 0,0 0 1,1-1-1,-1 1 0,0 0 0,0 0 0,0 1-2,-93 114 27,-29 10 24,70-75-13,1 3 0,3 1 0,-23 38-38,68-89 1,-1 1-1,0 1 0,0 0 0,0-1 0,1 1 0,0 0 0,0 1 0,1-1 0,0 0-1,0 1 1,0 0 0,1-1 0,0 1 0,-1 6 0,5-10-12,-1 0 0,1 0 0,0-1 0,0 1 0,0-1 0,0 1-1,0-1 1,0 0 0,1 0 0,-1 0 0,1-1 0,-1 1 0,1-1 0,0 0 0,0 0 0,-1 0-1,1-1 1,0 1 0,0-1 0,0 0 0,0 0 0,0 0 0,0-1 0,-1 1 0,1-1 0,0 0-1,0 0 1,-1 0 0,1 0 0,3-2 12,46-12-45,0-2 0,-1-2 1,-1-2-1,37-22 45,-64 31 3,384-214 33,-254 134 285,4 7 0,77-26-321,-217 104 15,-8 2-14,1 0 1,0 1-1,-1 0 1,1 0 0,1 2-1,-1-1 1,0 1-1,0 1 1,1 0-1,-1 1 1,3 0-2,-12 1 1,-1 1 1,0-1 0,1 1-1,-1 0 1,0 0-1,0-1 1,0 1-1,0 0 1,-1 0-1,1 0 1,0 0-1,-1 0 1,1 0 0,-1 0-1,0 0 1,0 0-1,0 0 1,0 1-1,0-1 1,0 0-1,0 0 1,-1 0-1,1 0 1,-1 0 0,1 0-1,-1 0 1,0 0-1,0 0 1,0-1-1,0 1 1,0 0-1,0 0 1,-1-1-1,1 1 1,0-1 0,-1 1-1,1-1 1,-1 1-2,-37 52 43,-2-1 1,-3-2-1,-28 25-43,10-10 30,24-25-11,-2 0-2,2 2-1,2 1 1,2 2-1,1 4-16,31-48-10,0 0 0,0 0-1,0 0 1,1 0 0,-1 1 0,1-1-1,-1 0 1,1 1 0,0-1-1,0 1 1,0 0 0,0-1 0,0 1-1,1 0 1,-1-1 0,1 1 0,0 0-1,0 0 1,0-1 0,0 1-1,0 0 1,1 0 0,-1-1 0,1 1-1,0 0 1,-1-1 0,1 1-1,0-1 1,1 1 0,-1-1 0,0 1-1,1-1 1,-1 0 0,1 0 0,0 1-1,0-1 1,0-1 0,0 1-1,0 0 1,2 1 10,14-2-20,0 0 0,0-1 0,1-1 1,-1-1-1,0 0 0,0-1 0,0-1 0,0-1 0,-1-1 0,0 0 0,15-8 20,-16 8-5,205-85-175,133-80 180,-127 59 799,83-23-799,-284 125 110,0 0-1,0 2 1,1 1-1,-1 1 0,2 1 1,2 1-110,-29 4 1,0-1 0,0 1 1,0 0-1,0 0 0,0-1 0,1 1 0,-1 0 1,0 0-1,0 0 0,0 0 0,0 0 1,0 0-1,0 1 0,1-1 0,-1 0 0,0 1 1,0-1-1,0 0 0,0 1 0,0-1 1,0 1-1,0 0 0,0-1 0,0 1 0,0 0 1,-1-1-1,1 1 0,0 0 0,0 0 1,-1 0-1,1 0 0,0 0 0,-1 0 0,1 0 1,-1 0-1,1 0 0,-1 0 0,0 0 1,1 0-1,-1 0 0,0 0 0,0 1 0,0-1 1,0 0-1,0 0 0,0 0 0,0 0 1,0 0-1,0 1 0,0-1 0,-1 0 1,1 0-1,-1 0 0,1 0 0,0 0 0,-1 0 1,0 0-1,1 0 0,-1 0 0,0 0 1,0 0-2,-93 112 2,70-90 22,-315 271-152,332-288 122,-53 68-175,60-72 174,1-1 0,0 1-1,-1-1 1,1 1 0,0-1-1,0 0 1,0 1-1,0-1 1,0 0 0,0 0-1,1 0 1,-1 0 0,0 0-1,0 0 1,1 0 0,-1 0-1,1 0 1,-1-1 0,1 1-1,-1-1 1,1 1-1,-1-1 1,1 1 0,0-1-1,-1 0 1,1 0 0,-1 0-1,1 0 1,0 0 0,-1 0-1,1 0 1,-1-1 0,1 1-1,0 0 1,-1-1 0,1 1-1,-1-1 1,1 0-1,-1 0 8,4 1-22,27-5 0,0-2 1,0-1-1,0-2 0,-1-1 1,-1-1-1,16-9 22,-9 5 2,200-86 127,451-179 420,-524 232 123,-164 50-667,0-1-1,-1 1 1,1-1-1,0 1 0,-1-1 1,1 0-1,0 1 1,0-1-1,0 1 1,0 0-1,-1-1 1,1 1-1,0-1 1,0 1-1,0-1 1,0 1-1,0-1 1,0 1-1,0-1 0,0 1 1,1-1-1,-1 1 1,0-1-1,0 1 1,0-1-1,1 1 1,-1-1-1,0 1 1,0-1-1,1 1 1,-1-1-1,0 1 1,1-1-1,-1 0 0,0 1 1,1-1-1,-1 0 1,1 1-1,-1-1 1,1 0-1,-1 1 1,1-1-1,-1 0 1,1 0-1,-1 0 1,1 0-1,-1 1 0,1-1 1,-1 0-1,1 0 1,-1 0-1,1 0 1,-1 0-1,1 0 1,0 0-5,-147 107 134,113-87-119,-173 100 49,206-120-65,0 0 0,1 0 0,-1 0 0,0 0 0,0 1 0,0-1 0,0 0 0,1 0 0,-1 0 0,0 1 0,0-1 0,0 0 0,0 0 0,0 1 0,0-1 0,0 0 0,0 0 0,0 1 0,1-1 0,-1 0 0,0 0 0,0 1 0,0-1-1,0 0 1,-1 0 0,1 1 0,0-1 0,0 0 0,0 0 0,0 1 0,0-1 0,0 0 0,0 0 0,0 0 0,0 1 0,-1-1 0,1 0 0,0 0 1,27-5-110,36-21-60,63-12-893,-126 43-1201,-30 11-2636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8:37.94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 1 14189,'0'0'2050,"0"0"-897,0 0-448,0 0 736,0 0-31,-27 84-577,27-41-289,4 3-63,3 2-353,8 2-64,-4 2 32,7-2-96,-1 4 0,2-1-1057,2-1-705,0 2-1121,-1-4-1761,-7-8-5958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8:38.27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0 401 11659,'0'0'2546,"0"0"-763,0 0-298,0 0 271,0 0-486,0 0-677,0 0-342,10-8-134,-1 0-93,61-31 59,-56 37-74,-1 0 0,0-1-1,1 0 1,-1-1 0,-1 0 0,1-1 0,-1-1-1,0 0 1,0 0 0,0-2 0,-1 1 0,0-1-1,-1-1 1,0 0 0,0 0 0,-1-1 0,7-9-9,-9 9 316,0 0-1,-1 0 1,0-1 0,-1 0 0,0 0 0,-1-1 0,0 1 0,-1-1 0,0 0 0,-1 0 0,0 0 0,-1 0 0,-1 0 0,0 0 0,0 0 0,-2-9-316,-11-1 1196,11 46-790,43 145-305,-6-69-406,-14-39-1995,-2 0-5628,-14-40-1942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55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127 709 22902,'0'0'1222,"-16"0"-747,-49 0 309,20 0 2190,97-12-1874,1038-136-853,-969 135-291,275-28-239,6452-330 1105,-3573 283 171,-2991 79-1025,334-17-1447,-590 27 776,-19-1-4183,-35 5-1237</inkml:trace>
  <inkml:trace contextRef="#ctx0" brushRef="#br0" timeOffset="1218.924">2640 1098 23542,'0'0'604,"0"0"175,0 0 630,0 0-507,15-4-485,110-16 437,335-11 454,-354 10-1698,-106 21 349,1-1 1,-1 1-1,1 0 0,-1-1 1,0 1-1,1-1 0,-1 1 1,0-1-1,0 1 0,1-1 1,-1 1-1,0-1 0,0 1 1,0-1-1,0 1 0,0-1 1,1 1-1,-1-1 0,0 1 0,0-1 1,0 1-1,0-1 0,-1 1 1,1-1-1,0 1 0,0-1 1,0 1-1,0-1 0,0 1 1,-1-1-1,1 1 0,0-1 1,-1 1-1,1-1 0,0 1 1,0-1-1,-1 1 0,1 0 0,-1-1 1,1 1-1,0 0 0,-1-1 1,1 1-1,-1 0 0,1 0 1,-1-1-1,1 1 0,-1 0 1,1 0-1,-1 0 0,1 0 1,-1-1-1,1 1 0,-1 0 1,1 0-1,-1 0 0,0 0 0,1 0 1,-1 0-1,1 1 0,-1-1 1,1 0-1,-1 0 0,1 0 1,-1 0-1,0 1 41,-118-11-12081,70 10 2867</inkml:trace>
  <inkml:trace contextRef="#ctx0" brushRef="#br0" timeOffset="1588.791">2702 1048 13837,'0'0'2755,"0"0"42,0 0 16,0 0-677,0 0-615,0 0-389,0 0-406,0 0-310,5 10-117,-1-3-230,-2-3-17,0 1 1,1 0-1,-1-1 0,1 1 0,0-1 1,1 0-1,-1 0 0,1 0 1,0 0-1,0-1 0,0 1 0,0-1 1,1 0-1,2 1-52,30 11 179,0-2-1,1-2 1,0-1-1,1-2 1,5-1-179,27 7 260,51 14 653,-121-27-901,0 0-1,-1 0 1,1 0 0,0 0-1,-1 0 1,1 0 0,-1 0-1,0 0 1,1 0 0,-1 0-1,0 0 1,0 0-1,1 0 1,-1 0 0,0 1-1,0-1 1,0 0 0,0 0-1,-1 0 1,1 0 0,0 0-1,0 0 1,-1 0 0,1 0-1,0 0 1,-1 1 0,1-1-1,-1-1 1,0 1 0,1 0-1,-1 0 1,0 0 0,1 0-1,-1 0 1,0-1 0,0 1-1,0 0 1,0 0 0,0-1-1,0 1 1,0-1 0,0 1-1,0-1 1,0 1 0,0-1-1,0 0 1,0 0 0,0 1-1,-1-1-11,-164 108 229,109-74-118,0 2 1,3 2-1,1 3 0,2 3 1,1 1-1,-22 30-111,65-66 0,0 1 1,0 0-1,1 0 0,0 1 1,1-1-1,0 1 0,0 1 0,1-1 1,1 1-1,0-1 0,1 1 1,0 0-1,1 1 0,0-7-1,1-1 1,0 1-1,1 0 0,0 0 0,-1 0 1,2-1-1,-1 1 0,1 0 0,0-1 1,0 1-1,0-1 0,1 0 0,0 0 1,0 0-1,0 0 0,0 0 0,1-1 1,0 1-1,0-1 0,0 0 0,1 0 1,-1-1-1,1 1 0,0-1 0,0 0 1,0 0-1,4 1 1,19 5 1,1 0 1,0-2-1,1-1 1,0-2-1,0 0 1,0-2-1,0-2 1,0 0-1,0-2 1,0-1-1,9-4-1,-22 6-566,1-1 0,-1-1 0,0 0 1,0-2-1,0 0 0,0 0 0,-1-2 0,0 0 0,0-1 0,-1 0 0,0-1 1,-1-1-1,0-1 0,0 0 566,0-2-6331</inkml:trace>
  <inkml:trace contextRef="#ctx0" brushRef="#br0" timeOffset="1989.879">4592 999 96,'0'0'16880,"0"0"-11125,0 0-2782,0 0-501,-16 2-972,7-1-1331,4-1-106,-1 0 1,1 0 0,0 1 0,0-1 0,0 1 0,0 1 0,0-1 0,0 1 0,1 0 0,-1 0 0,0 0 0,1 0 0,-1 1 0,1 0-1,0 0 1,0 0 0,0 1 0,0-1 0,1 1 0,-1 0 0,1 0 0,-1 2-64,-21 38 274,1 1 1,3 1-1,1 1 0,3 1 1,-3 18-275,16-57-92,2 1 1,-1 0-1,1 0 1,1 0-1,0 0 1,0 0-1,1 0 1,0 1-1,1-1 1,0 0-1,1 0 1,0 0 0,0-1-1,1 1 1,0 0-1,1-1 1,0 0-1,1 1 1,0-2-1,0 1 1,1-1-1,0 1 1,0-2-1,1 1 1,0-1-1,0 0 1,1 0-1,0-1 1,7 5 91,0-2-582,1-1 1,0 0 0,1-1 0,0-1 0,0 0-1,0-1 1,0-1 0,1-1 0,0 0 0,1-1 581,-5-2-1343,1 1 1,-1-2 0,0 0 0,0 0 0,0-1 0,0-1 0,-1-1 0,5-1 1342,13-6-6086</inkml:trace>
  <inkml:trace contextRef="#ctx0" brushRef="#br0" timeOffset="2337.257">4863 1222 6182,'-2'-15'11082,"-11"-47"-6517,1 22 4419,23 49-7147,109 112-1705,-74-72-136,1-2 1,3-2-1,2-3 0,24 15 4,74 30-6016,-134-116 3715,-13 10 2784,0-1 0,-1 1 0,0-1 0,-2 0 0,-1 0 1,0 1-1,-1-1 0,-1 0 0,-1 1 0,-1 0 0,-1 0 0,0 0 0,-1 1 1,-1 0-1,-1 0 0,-10-14-483,18 31 12,0-1 1,-1 0-1,1 1 1,0-1 0,-1 1-1,0 0 1,1-1-1,-1 1 1,0 0 0,0 0-1,0 0 1,0 0-1,0 1 1,1-1-1,-2 0 1,1 1 0,0-1-1,0 1 1,0 0-1,0 0 1,0 0-1,0 0 1,0 0 0,0 0-1,0 0 1,0 1-1,0-1 1,0 1-1,0-1 1,0 1 0,0 0-1,0 0 1,0 0-1,0 0 1,0 0-1,1 0 1,-1 1 0,0-1-13,-53 63 109,22-11-250,4 1 0,1 1 0,3 1 0,2 2 0,-11 47 141,18-35-4558,16-24-4993,9-17-5840</inkml:trace>
  <inkml:trace contextRef="#ctx0" brushRef="#br0" timeOffset="2575.3">5688 1254 9321,'0'0'11258,"0"0"-6608,0 0-2210,0 0-476,0 0-875,0 0-592,0 0-262,0 0-43,-2 13-11,-40 254 738,57-126-985,21-85-3873,29-31-8968,-46-25 4152</inkml:trace>
  <inkml:trace contextRef="#ctx0" brushRef="#br0" timeOffset="2891.828">5880 700 13132,'0'0'4682,"-16"-9"-1639,-54-26 5,67 33-2826,0 1 0,0 0 0,-1 0 0,1 0 0,0 0 0,0 0 0,-1 1 0,1 0 0,0-1 0,-1 1 0,1 0 0,0 1 0,-1-1 0,1 0 0,0 1 0,-1 0 0,1 0 0,0 0 0,0 0 0,0 0 0,0 1 0,0 0 0,-1 0-222,0 1 80,0 1 0,0 0 0,1 0 0,0 0 0,0 0 0,0 0 0,0 1 0,0-1 0,1 1 0,0 0 0,0 0 0,0 0-1,1 0 1,-1 0 0,1 0 0,0 0 0,1 0 0,-1 5-80,2-5-15,-1 0 0,1 0 0,0 0 0,0 0 0,0 0 0,1 0 0,0-1 0,0 1 0,0 0 0,0-1 0,1 1 0,0-1 0,-1 0 0,2 0 0,-1 0 0,0 0 0,1-1 0,0 0 0,0 1 0,0-1 0,0 0 0,0-1 0,5 3 15,113 42-653,-110-44 615,-1 0-1,1 0 1,-1-1 0,1-1 0,0 0 0,0 0 0,0-1-1,0-1 1,-1 0 0,1 0 0,0-1 0,0-1-1,7-2 39,-15 2 25,-1 1-1,0-1 1,0 1-1,0-1 1,0 0-1,-1 0 1,1 0-1,-1 0 1,0-1-1,1 1 1,-2 0-1,1-1 1,0 0-1,-1 1 1,1-1-1,-1 0 1,0 0-1,-1 0 1,1 0-1,-1 0 1,1 0-1,-1 0 0,0 0 1,-1 0-1,1 0 1,-1 0-1,1 0 1,-1 1-1,0-1 1,-1 0-1,1 0 1,-2-2-25,-1-5 95,-1 0 0,-1 0 0,0 0 0,0 1 1,-1 0-1,0 0 0,-1 1 0,0 0 0,0 0 0,-3-1-95,4 5 75,0-1 0,0 1 1,-1 1-1,0 0 0,0 0 0,0 0 0,0 1 0,-1 0 0,1 1 0,-1 0 0,1 0 0,-1 1 0,0 0 0,-6 0-75,-43 20-1330,55-16 905,0 0 0,0 0 0,1 0 0,-1 0 0,1 0 0,0 1 0,0-1 0,0 1 0,0-1 0,0 1 0,1 0 0,0-1 0,0 1 1,0 0-1,0 0 0,0 3 425,-1 22-9839</inkml:trace>
  <inkml:trace contextRef="#ctx0" brushRef="#br0" timeOffset="3239.579">6257 1290 19410,'0'0'4965,"0"0"-2338,0 0-545,0 0-961,0 0-641,91-7-224,-48 7-32,9 0-159,5 0-65,5-2-65,6-2-575,-2 1-1186,2 0-1441,-2-3-2883,-15-1-7270</inkml:trace>
  <inkml:trace contextRef="#ctx0" brushRef="#br0" timeOffset="3577.803">7005 969 6566,'0'0'13245,"0"0"-7704,0 0-2365,0 0-816,0 0-1020,15 17-865,102 105-411,-54-61-173,2-4 1,4-3-1,49 30 109,-113-80-309,0-1 1,0 0-1,0 0 0,0-1 0,1 1 0,-1-1 0,1 0 0,0 0 1,-1-1-1,1 0 0,0 0 0,0 0 0,0-1 0,2 0 309,-5-3-106,-1 1-1,1-1 0,-1 0 1,0 0-1,0 0 0,0-1 1,0 1-1,-1 0 1,0-1-1,1 1 0,-1-1 1,0 1-1,-1-1 0,1 0 1,-1 1-1,1-1 0,-1 0 1,0 1-1,0-1 0,-1 0 1,1 0-1,-1 0 107,1 1-24,1-19 691,-2 0 1,0 0-1,-1 0 0,-2 0 1,0 1-1,-1-1 0,-1 1 0,-1 0 1,-1 1-1,-8-17-667,15 35 8,0 1 0,0-1 0,-1 0 0,1 0 0,0 1 0,-1-1 0,1 1 0,-1-1 0,1 1 0,-1-1 0,0 1 0,0 0 0,1 0 0,-1 0 0,0 0 0,0 0 0,0 0 0,0 1 0,0-1 0,0 1 0,0-1 0,-1 1 0,1 0 0,0-1 0,0 1 0,0 1 0,0-1 0,0 0-1,0 0 1,-1 1 0,1-1 0,0 1 0,0 0 0,0-1 0,0 1 0,0 0 0,1 0 0,-1 0 0,0 1 0,0-1 0,1 0 0,-1 1-8,-66 68 12,65-67-12,-46 59-101,1 3-1,4 2 1,3 2-1,2 1 1,3 4 101,25-41-3584,7-11-2617,3-1-5704</inkml:trace>
  <inkml:trace contextRef="#ctx0" brushRef="#br0" timeOffset="3856.578">7119 544 7879,'-15'2'10229,"-81"16"-3311,96-18-6819,0 0 0,0 0 0,0 0 0,0 1 0,0-1 1,0 0-1,1 0 0,-1 0 0,0 1 0,0-1 0,0 0 0,0 0 0,0 0 0,0 1 0,0-1 0,0 0 0,0 0 0,0 0 0,0 1 0,0-1 0,0 0 0,0 0 0,0 1 0,0-1 0,0 0 0,-1 0 0,1 0 0,0 1 0,0-1 0,0 0 0,0 0 0,0 0 0,0 0 0,-1 1 0,1-1 0,0 0 0,0 0 0,0 0 0,0 0 0,-1 0 0,1 0 0,0 1-99,27 3-63,-24-4 275,178 13 1019,149-9-1231,-212-4-360,-106 0-373,22 1-912,-15 5-7861,-16-3-4427</inkml:trace>
  <inkml:trace contextRef="#ctx0" brushRef="#br0" timeOffset="4210.732">8268 670 16720,'0'0'4479,"0"0"-844,0 0-571,0 0-838,0 0-816,0 0-561,10 12-513,70 123-288,-63-89-48,-2 2 0,-1 0 0,-3 0 0,-2 1 0,-3 0 0,-1 1 0,-2 0 0,-4 28 0,0-61-1,-1 1 0,0-1 0,-2 0 0,0 0 0,-1 0 0,0-1 0,-2 1 0,0-1 0,0-1 0,-2 1 0,0-1 0,-1-1 0,0 0 0,-1 0 0,0-1 0,-1 0 0,-1-1 0,0-1 0,-1 0 0,0 0 0,-3 0 1,-104 55-1940,37-34-4982,53-23-146</inkml:trace>
  <inkml:trace contextRef="#ctx0" brushRef="#br0" timeOffset="4712.184">8983 307 19058,'0'0'4458,"0"0"-1565,17-10-731,57-27-790,-71 35-1317,1 1 0,0 0 0,0 0 0,0 0 1,0 0-1,0 1 0,0 0 0,0-1 0,1 1 0,-1 1 0,0-1 0,0 1 1,0-1-1,0 1 0,0 0 0,0 1 0,-1-1 0,1 1 0,0-1 0,0 1 1,-1 0-1,1 1 0,-1-1 0,0 1 0,0-1 0,0 1 0,0 0 0,0 0 1,0 0-1,-1 0 0,0 1 0,0-1 0,1 1 0,-2 0 0,1-1 0,0 1 0,-1 0 1,0 0-1,0 0 0,0 0 0,0 0 0,-1 0 0,1 2-55,-4 5 23,1 1 0,-1-1-1,-1 0 1,0 0 0,-1 0-1,0 0 1,0-1 0,-1 0-1,-1 0 1,0-1 0,0 1 0,-1-1-1,0-1 1,0 0 0,-1 0-1,0 0 1,0-1 0,-1-1-1,0 0 1,-4 2-23,15-8 0,0 0 0,0 0 0,-1 1 0,1-1 0,0 0 0,-1 1 0,1-1 0,0 0 0,-1 1 0,1-1 0,0 1 0,-1-1 0,1 1 0,-1-1 0,1 1 0,-1-1 0,1 1 0,-1 0 0,0-1 0,1 1 0,-1 0 0,0-1 0,1 1 0,-1 0 0,0 0 0,0-1 0,0 1 0,1 0 0,-1-1 0,0 1 0,0 0 0,0 0 0,0 0 0,0-1 0,-1 1 0,1 0 0,0-1 0,0 1 0,0 0 0,-1 0 0,1-1 0,0 1 0,-1 0 0,1-1 0,0 1 0,-1 0 0,1-1 0,-1 1 0,1-1 0,-1 1 0,0-1 0,1 1 0,-1-1 0,1 1 0,-1-1 0,0 0 0,1 1 0,-1-1 0,0 0 0,0 0 0,1 1 0,-1-1 0,0 0 0,1 0 0,-1 0 0,-1 0 0,65 3 0,-1-3 0,1-2 0,-1-4 0,0-2 0,21-7 0,26-2 0,-191 59-3182,22-17-4014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3:43.745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008C3A"/>
    </inkml:brush>
    <inkml:brush xml:id="br2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8194 11531,'0'0'2915,"0"0"-1058,65-83 161,-31 53 32,1 1-801,5-2-736,-5 1-257,-3-2-256,-9 4-32,-7-2-608,-2 2-129,-8 3-288,-2 6-961,-2 1-3171</inkml:trace>
  <inkml:trace contextRef="#ctx0" brushRef="#br0" timeOffset="1748.26">1276 8572 12908,'0'0'3769,"0"0"-1628,-1 15-497,-13 249 2194,-27-106-4056,3-58-6423,53-203 6171,-8 33 2421,-6 33-952,3 0 0,1 0 0,2 1-1,1 0 1,12-31-999,-20 66 19,0-1 0,0 0-1,0 1 1,0-1 0,1 1 0,-1-1 0,1 1-1,-1-1 1,1 1 0,0-1 0,-1 1 0,1 0-1,0-1 1,0 1 0,0 0 0,0-1 0,0 1-1,0 0 1,0 0 0,1 0 0,-1 0-1,0 0 1,0 0 0,1 1 0,-1-1 0,1 0-1,-1 1 1,1-1 0,-1 1 0,1-1 0,-1 1-1,1 0 1,-1-1 0,1 1 0,0 0 0,-1 0-1,1 0 1,-1 1 0,1-1 0,-1 0 0,1 0-1,0 1 1,-1-1 0,1 1 0,-1 0 0,0-1-1,1 1 1,0 0-19,9 11 19,-1-1 1,-1 1-1,0 0 0,-1 1 1,0 0-1,-1 1 0,0 0 1,3 9-20,3 6 11,72 134-1031,-83-160 965,0 0 1,-1-1-1,1 1 0,0-1 0,0 0 1,1 1-1,-1-1 0,0 0 0,1 0 1,-1-1-1,1 1 0,0 0 0,-1-1 1,1 1-1,0-1 0,0 0 0,0 0 1,0 0-1,0-1 0,0 1 0,0-1 1,0 1-1,0-1 0,0 0 0,1 0 1,-1-1-1,0 1 0,0 0 0,0-1 0,0 0 1,0 0-1,0 0 0,0 0 0,0 0 1,-1-1-1,1 1 0,0-1 0,-1 0 1,1 0 54,5-4 246,0-1 0,0 0 0,0-1 0,-1 1 0,0-1 0,-1-1 0,0 1 0,0-1 0,-1-1 0,0 1 0,0-2-246,2-6 401,-1-1-1,-1 0 1,0 0-1,-1 0 0,-1 0 1,-1-1-1,-1 0 1,0 1-1,-2-1 1,0 0-1,-1 1 1,-3-12-401,2 15-293,-1-1 1,0 1-1,-2-1 1,1 1-1,-2 1 0,0-1 1,-1 1-1,0 0 1,-5-4 292,14 24-5100,2 2 2662,8 11-5361</inkml:trace>
  <inkml:trace contextRef="#ctx0" brushRef="#br0" timeOffset="1994.86">2239 8805 17809,'0'0'4100,"0"0"-2819,0 0-1217,17-74-64,-30 62-1602,-1 5-2529,-4 4-5062</inkml:trace>
  <inkml:trace contextRef="#ctx0" brushRef="#br0" timeOffset="837.112">575 8732 16944,'0'0'2749,"0"0"-795,0 0-251,0 0-299,0 0-774,-1 17-507,-19 187-3337,19-191 2251,0 0 0,1 0-1,0 0 1,0-1 0,2 1-1,0 0 1,0 0 0,1-1 0,1 1 963,9-2-5602,1-40 5710,-11-8 1635,-2 0-1,-1-1 1,-2 1-1,-1 0 0,-4-9-1742,-6-110 5328,13 156-5294,1 1 0,-1-1-1,0 0 1,1 1 0,-1-1 0,1 0-1,-1 0 1,1 1 0,-1-1-1,0 0 1,1 0 0,-1 0-1,1 0 1,-1 0 0,1 1 0,-1-1-1,1 0 1,-1 0 0,1 0-1,-1 0 1,1 0 0,-1-1 0,1 1-1,-1 0 1,1 0 0,-1 0-1,1 0 1,-1-1 0,1 1-1,-1 0 1,1 0 0,-1-1 0,0 1-1,1 0 1,-1 0 0,1-1-1,-1 1 1,0-1 0,1 1-1,-1 0 1,0-1 0,0 1 0,1-1-1,-1 1 1,0-1 0,0 1-1,0-1 1,0 1 0,1 0 0,-1-1-1,0 1 1,0-1 0,0 1-1,0-1 1,0 1 0,0-1-1,0 1 1,0-1 0,0 1 0,-1-1-1,1 1 1,0-1 0,0 1-1,0-1 1,-1 1-34,27 33 73,9 26-291,2 3-2965,-11-24-3869,-5-12-5808</inkml:trace>
  <inkml:trace contextRef="#ctx0" brushRef="#br0" timeOffset="1271.863">453 8696 11627,'0'0'2723,"0"0"-641,0 0-321,0 0-63,0 0-161,0 0-159,0 0-97,65 112-256,-52-65-289,0 3-223,1-5-289,-1 1-160,4-5-64,-1-5-160,6-2-1025,5-5-1057,1-2-1057,-1-7-2435</inkml:trace>
  <inkml:trace contextRef="#ctx0" brushRef="#br0" timeOffset="381.975">844 7304 15759,'0'-13'3208,"1"-5"-2292,1-43 3245,-2 75-3666,-1-3-445,1 1 1,0-1-1,0 1 1,1-1-1,1 1 0,0-1 1,1 0-1,0 0 1,1 0-1,0 0 0,0-1 1,2 3-51,0-6-114,0 1 0,0-1 0,1-1 1,0 1-1,0-1 0,0 0 0,1-1 0,0 1 1,0-2-1,0 1 0,1-1 0,-1 0 0,1-1 1,0 0-1,0 0 0,0-1 0,1-1 0,-1 1 0,0-1 1,1-1-1,-1 0 0,1 0 0,-1-1 0,0 0 1,1 0-1,-1-1 0,0 0 0,0-1 0,0 0 1,0-1-1,-1 0 0,1 0 0,-1 0 0,0-1 1,0-1-1,-1 1 0,1-1 0,-1-1 0,-1 1 1,1-1-1,-1 0 0,0-1 0,-1 1 0,2-4 114,0-3 272,-1 0 1,-1-1-1,0 0 0,-1 1 0,-1-1 0,0-1 0,-1 1 0,0-9-272,1-66 4829,-3 85-4388,-12 278 317,12-64-1243,0-70-6599,0-92 469</inkml:trace>
  <inkml:trace contextRef="#ctx0" brushRef="#br1" timeOffset="218108.385">1338 81 12300,'0'0'3080,"2"-13"-1495,8-54 1554,-13 84 91,3 15-2692,-1 2-382,-11 137 1175,7 1 0,8 0 0,9 27-1331,29 1103 1610,-34-779-1458,46 911-440,-36-1122-2486,-11-110-4078,-5-62-4016</inkml:trace>
  <inkml:trace contextRef="#ctx0" brushRef="#br1" timeOffset="225871.918">1404 1208 8264,'0'0'10431,"0"0"-6310,0 0-2033,0 0-332,0 0-747,0 0-700,11-13-212,-6 6-91,-1 1-4,1 0 0,0 0 1,-1 1-1,2-1 1,-1 1-1,0 1 1,1-1-1,0 1 1,0 0-1,1 0 0,-1 0 1,1 1-1,-1 0 1,1 1-1,7-2-2,268-60-373,-281 64 374,0 0 0,0 0 0,0 0 0,0 0 0,0 0 0,0 0 0,0 0 0,0 0 0,0 0 0,0 0 0,0-1 0,0 1 0,0 0 0,0-1 0,-1 1 0,1-1 0,0 1 0,0-1 0,0 1 0,0-1 0,-1 0 0,1 1 0,0-1 0,-1 0 0,1 0 0,0 1 1,-1-1-1,1 0 0,-1 0 0,1 0 0,-1 0 0,0 0 0,1 0 0,-1 1 0,0-1 0,0 0 0,1 0 0,-1 0 0,0 0 0,0 0 0,0 0 0,0 0 0,0 0 0,-1 0 0,1 0 0,0 0 0,0 0 0,-1 0 0,1 0 0,0 0 0,-1 0 0,1 0 0,-1 0 0,1 1 1,-1-1-1,0 0 0,1 0 0,-1 0 0,0 1 0,1-1 0,-1 1 0,0-1 0,0 0 0,0 1 0,0-1 0,1 1 0,-2-1-1,-47-38 59,45 59-1,12 48-34,-4-39 0,-1 0 0,-1 0 0,-1 0 0,-2 1 0,0-1 0,-3 0 1,-2 12-25,-3-10-909,-2-1 0,-1 0-1,-1-1 1,-2-1 0,-1 0 0,-1 0 0,-9 10 909,-7 8-5840</inkml:trace>
  <inkml:trace contextRef="#ctx0" brushRef="#br1" timeOffset="223311.124">3888 2023 16464,'0'0'2482,"0"0"-379,0 0 118,0 0-246,0 0-576,-3 13-310,-11 99 299,4 28-1020,2 62-3094,45-75-6826,-13-96 1812,-9-33 2331,-9-16 5292,-6-174 11044,-5 88-7024,5 90-3506,-3-15 162,2 1 1,1-1-1,1 1 1,2 0-1,0-1 1,2 1-1,1 0 1,2 1-1,0 0 1,2 0-1,1 0 1,4-5-560,-13 28 33,0 0 1,1 0-1,-1 1 1,1-1-1,0 1 1,-1-1-1,2 1 1,-1 0-1,0 0 1,1 1-1,-1-1 1,1 1-1,0 0 1,0 0-1,-1 0 1,2 0-1,-1 0 1,0 1-1,0 0 1,0 0-1,1 0 1,-1 0-1,0 1 1,1 0-1,-1 0 1,1 0-1,-1 0 1,0 1-1,1-1 1,-1 1-1,0 1 1,0-1-1,1 0 1,-1 1-1,0 0 1,0 0-1,-1 0 1,1 0-1,0 1 1,1 1-34,0 1-4,0 0-1,0 1 1,-1-1 0,1 1 0,-1 0 0,-1 0 0,1 0 0,-1 1-1,-1-1 1,1 1 0,-1 0 0,0-1 0,0 1 0,-1 0-1,0 0 1,0 0 0,-1 0 0,0 1 0,0-1 0,0 0-1,-1 0 1,0 0 0,-1 0 0,-1 4 4,-1 3-143,-1-1-1,0 1 1,-1-1 0,0 0-1,-2 0 1,1-1 0,-1 0-1,-1 0 1,0-1 0,-1 0-1,-6 5 144,-75 54-2860,21-45-5698,61-25 2499</inkml:trace>
  <inkml:trace contextRef="#ctx0" brushRef="#br1" timeOffset="223623.962">4343 1943 17905,'0'0'2851,"0"0"-732,0 0-582,0 0-421,-9 17-491,-30 60-300,32-63-285,0 1 0,1 0-1,1 1 1,0-1 0,1 1-1,1 0 1,0 0 0,1 0-1,1 1 1,0 9-40,2-18-51,-1-1 1,1 0-1,0 0 1,1 0-1,-1 0 1,1 0-1,1 0 1,-1 0-1,1 0 0,1-1 1,-1 1-1,1-1 1,0 0-1,0 0 1,1-1-1,0 1 1,0-1-1,0 0 1,1 0-1,-1-1 1,1 0-1,5 3 51,-6-4-12,0 0-1,0-1 1,1 0 0,-1 0-1,1-1 1,-1 1 0,1-1-1,-1-1 1,1 1 0,-1-1-1,1 0 1,0 0 0,-1 0-1,1-1 1,-1 0 0,1 0-1,-1 0 1,1-1 0,-1 0-1,0 0 1,1 0 0,-1 0-1,0-1 1,-1 0 0,1 0-1,0-1 1,-1 1 0,0-1-1,2-2 13,7-7 254,0 0 1,-2 0-1,0-1 0,0-1 1,-1 0-1,-1 0 0,-1-1 0,6-14-254,-7 14 243,-1-2 1,-1 1-1,0-1 0,-1 0 0,-1 0 0,0 0 1,-2 0-1,0-1 0,-2-17-243,1 32 4,0 0 0,-1 0 1,0-1-1,1 1 0,-1 0 0,-1 0 0,1 0 1,-1 0-1,1 0 0,-1 0 0,0 1 0,-1-1 1,1 0-1,0 1 0,-1 0 0,0-1 1,0 1-1,0 0 0,0 1 0,-1-1 0,1 0 1,-1 1-1,1 0 0,-1 0 0,0 0 0,0 0 1,0 1-1,0-1 0,0 1 0,0 0 0,0 0 1,0 1-1,-3-1-4,-1 1-234,1-1 1,0 1-1,-1 1 0,1 0 1,0 0-1,0 0 1,0 1-1,0 0 0,0 0 1,0 1-1,0 0 1,1 0-1,-1 0 0,-5 5 234,-43 49-8153,35-27 92</inkml:trace>
  <inkml:trace contextRef="#ctx0" brushRef="#br1" timeOffset="224067.599">4861 1741 16207,'0'-15'2952,"1"-18"-1874,0 6 827,-1 18 3985,3 194-4927,4 53-919,30-86-4078,-36-147 3969,1-1 0,-1 0 0,1 0 0,0 0-1,0 0 1,0 0 0,0 0 0,1-1 0,-1 1 0,1-1 0,0 0 0,0 0 0,1 0 0,-1 0-1,0 0 1,1-1 0,0 1 0,0-1 0,0 0 0,0 0 0,0 0 0,0-1 0,0 0 0,0 1-1,0-1 1,1-1 0,-1 1 0,1-1 0,-1 0 0,0 1 0,1-2 0,-1 1 0,1-1-1,-1 1 1,0-1 0,0 0 0,1-1 0,-1 1 0,0-1 0,0 0 0,1 0 65,13-16 566,0 0 0,-1-1 0,-1-1 0,0 0 0,-2-1 0,-1-1 0,0 0 0,-2 0 0,0-2 0,-2 1 0,0-1 0,1-11-566,-1 12 286,41-137 1428,-88 323-1143,37-148-660,5 116-352,-2-127 193,-1 0 1,0 0-1,1 0 0,0 0 0,0 0 0,0 0 0,0-1 0,0 1 1,1-1-1,0 0 0,0 1 0,0-1 0,0 0 0,0-1 0,0 1 1,1-1-1,-1 1 0,4 0 248,40 3-9369,-31-12 2920</inkml:trace>
  <inkml:trace contextRef="#ctx0" brushRef="#br1" timeOffset="224316.876">5372 1495 19955,'0'0'1954,"0"0"-353,0 0 321,0 0-833,0 0-833,0 0-224,0 0 0,0 0-64,-26 75-1089,44-64-1665,-2-1-1859,2 1-5957</inkml:trace>
  <inkml:trace contextRef="#ctx0" brushRef="#br1" timeOffset="225036.971">5814 1818 13581,'0'0'3112,"0"0"-1025,0 0-341,0 0-123,-15-4-385,4 1-1018,7 1-166,0 0-1,0 1 0,1 0 1,-1 0-1,0 0 0,0 0 1,0 0-1,-1 1 0,1 0 1,0 0-1,0 0 0,0 0 1,0 1-1,0 0 1,0 0-1,0 0 0,0 0 1,0 0-1,1 1 0,-1-1 1,0 1-1,1 0 0,-1 1 1,-2 1-54,-88 113 979,91-112-1015,0-1 0,1 1 1,-1 0-1,1 1 1,1-1-1,-1 0 1,1 1-1,-1-1 1,1 0-1,1 1 1,-1 0-1,1-1 1,0 1-1,1-1 1,-1 1-1,1-1 1,0 1-1,0-1 0,1 1 1,-1-1-1,1 0 1,0 0-1,1 0 1,-1 0-1,3 3 36,1 0-310,1-1-1,0 0 1,0 0-1,0-1 1,1 1 0,0-2-1,0 1 1,0-1-1,1 0 1,0-1-1,0 0 1,0 0-1,0-1 1,1 0-1,-1-1 1,3 0 310,4 1-1,0-2 1,1 0-1,-1 0 1,0-2-1,0 0 0,1 0 1,-1-2-1,0 0 1,0-1-1,-1-1 1,1 0-1,-1-1 0,0 0 1,11-8 0,-5 2 637,-1-1 0,0-2 1,-1 0-1,0 0 0,-1-2 1,-1-1-1,-1 0 0,0-1 0,-2 0 1,0-1-1,-1-1 0,-1 0 0,-1-1 1,0 0-1,-2-1 0,4-17-637,-8-30 1116,-5 69-1108,-1 0-1,1 1 1,-1-1-1,0 1 1,1 0 0,-1-1-1,0 1 1,0-1-1,1 1 1,-1 0-1,0 0 1,0-1 0,0 1-1,1 0 1,-1 0-1,0 0 1,0 0 0,0 0-1,1 0 1,-1 0-1,0 0 1,0 0 0,0 1-1,1-1 1,-1 0-1,0 0 1,0 1 0,1-1-1,-1 0 1,0 1-1,0-1 1,1 1-1,-1-1 1,1 1 0,-1-1-1,0 1 1,1-1-1,-1 1 1,1 0 0,-1-1-1,1 1 1,0 0-1,-1-1 1,1 1 0,-1 0-8,-7 11-25,0 0 0,0 1 0,1-1 0,0 1 0,1 0 0,1 1 0,0 0 0,1 0 0,1 0 0,0 0 1,0 0-1,2 1 0,0-1 0,0 1 0,1-1 0,1 1 0,1-1 0,2 10 25,-3-19-93,1 1 0,0 0-1,0 0 1,0-1 0,1 1 0,0-1 0,0 0-1,0 0 1,1 0 0,0 0 0,0-1-1,0 1 1,0-1 0,1 0 0,-1 0-1,1-1 1,0 1 0,1-1 0,-1 0-1,0-1 1,1 1 0,-1-1 0,1 0 0,0 0-1,0-1 1,0 0 0,0 0 0,0 0-1,0-1 1,0 0 0,0 0 0,0 0-1,0-1 1,0 0 0,0 0 0,0 0-1,0-1 1,-1 0 0,1 0 0,0 0 0,-1-1-1,0 0 1,2-1 93,12-9 281,-1 0-1,0-1 1,-2-1 0,1-1 0,-2 0-1,0-1 1,-1 0 0,-1-1-1,-1-1 1,0 0 0,-1-1 0,7-20-281,-11 3 922,-8 36-907,1 1-1,0-1 0,0 1 1,-1-1-1,1 1 0,0-1 1,-1 1-1,1-1 0,-1 1 1,1-1-1,-1 1 0,1 0 1,0-1-1,-1 1 0,1 0 1,-1-1-1,0 1 0,1 0 1,-1 0-1,1-1 0,-1 1 1,1 0-1,-1 0 0,0 0 1,1 0-1,-1 0 1,1 0-1,-1 0 0,0 0 1,1 0-1,-1 0 0,0 0 1,1 0-1,-1 0 0,1 1 1,-1-1-1,1 0 0,-1 0 1,1 1-1,-1-1 0,1 0 1,-1 1-1,1-1 0,-1 0 1,1 1-1,-1-1 0,1 1 1,-1-1-1,1 1 0,0-1 1,-1 1-1,1-1 0,0 1 1,0-1-1,-1 1 1,1 0-1,0 0-14,-23 22 46,1 2 1,2 1-1,0 0 1,2 2 0,1 0-1,1 1 1,-7 18-47,-23 49-81,4 3 1,4 1 0,-15 72 80,-44 177-736,43-232 842,51-114-95,1 1-1,-1-1 0,-1 0 0,1 0 1,0 0-1,-1 0 0,1 0 1,-1-1-1,0 1 0,0-1 0,0 0 1,0 0-1,-1-1 0,1 1 1,0-1-1,-1 0 0,1 0 0,0-1 1,-1 1-1,1-1 0,-1 0 1,0 0-1,1 0 0,-1-1 0,1 0 1,0 1-1,-1-2-10,-10-3 27,1-1-1,0-1 1,0 0 0,0-1-1,1 0 1,0-1 0,1-1 0,-1 0-1,2-1 1,0 0 0,0 0-1,-6-10-26,9 10-41,0 0 0,0 0 0,1-1 0,1 0 0,0 0 0,0 0 0,1-1 0,1 0 0,0 0 0,1 0 0,0-1 0,1 1 0,1-1 0,0 1 0,1-1 0,0 0 0,1 1 0,1-1 0,0 1 0,0-1 0,2 1 0,0 0 0,0 0 0,1 1 0,5-10 41,59-62-3698,-12 42-2602,-11 16-2642</inkml:trace>
  <inkml:trace contextRef="#ctx0" brushRef="#br1" timeOffset="225292.735">6834 2332 20820,'0'0'1665,"0"0"-1665,0 0-897,0 0-256,-109-39-2690,67 55-9418</inkml:trace>
  <inkml:trace contextRef="#ctx0" brushRef="#br1" timeOffset="222272.258">2567 2093 17457,'0'0'2973,"0"0"-779,-15-5-1014,-46-14 106,59 19-1235,0 0 0,0 0-1,0 0 1,0 0-1,0 0 1,0 0 0,0 1-1,1-1 1,-1 1-1,0-1 1,0 1 0,0 0-1,0-1 1,1 1-1,-1 0 1,0 0 0,1 1-1,-1-1 1,1 0 0,-1 0-1,1 1 1,0-1-1,0 1 1,-1-1 0,1 1-1,0-1 1,0 1-1,0 0 1,1 0 0,-1 0-51,-3 3 62,-2 4-49,0 0 1,0 0 0,1 1-1,0 0 1,0-1 0,1 2-1,0-1 1,1 0 0,0 1-1,1-1 1,0 1 0,1 0-1,0 0 1,1 0 0,0 0-1,0 0 1,1 0 0,1-1-1,0 1 1,0 0 0,1-1-1,0 1 1,1-1 0,0 0-1,3 4-13,1-4-125,1 0-1,0-1 0,0 0 0,1 0 1,0-1-1,1 0 0,0-1 1,0 0-1,0-1 0,1 0 1,0 0-1,0-2 0,0 1 0,1-2 1,-1 0-1,1 0 0,0-1 1,0 0-1,0-2 0,0 1 1,0-1-1,10-2 126,-13-3 90,-1 0 1,-1-1-1,1 0 0,-1 0 0,0-1 1,0 0-1,-1-1 0,0 1 1,0-1-1,-1-1 0,0 1 1,0-1-1,-1 0 0,0-1 1,-1 1-1,0-1 0,-1 1 0,1-1 1,-2-1-1,0 1 0,0 0 1,-1 0-1,0-1 0,0-5-90,1-1 128,0-1 1,0 0-1,-2 0 0,0 0 0,-1 0 0,-1 0 0,-1 0 0,-1 0 0,0 1 1,-1 0-1,-1 0 0,0 0 0,-7-11-128,12 25-44,0 1 0,0 0 1,0 0-1,0 0 0,0-1 0,-1 1 0,1 1 1,-1-1-1,1 0 0,-1 0 0,0 0 0,1 1 1,-1-1-1,0 1 0,0 0 0,0-1 0,0 1 1,0 0-1,-1 0 0,1 0 0,0 1 0,0-1 1,-1 0-1,1 1 0,0-1 0,-1 1 0,1 0 1,-1 0-1,1 0 0,0 0 0,-1 0 0,1 1 1,-1-1-1,1 1 0,0-1 0,0 1 0,-1 0 1,1 0-1,0 0 0,0 0 0,0 0 0,0 1 1,0-1-1,-1 1 44,-44 48-4625,25-10-1897,9-8-2847</inkml:trace>
  <inkml:trace contextRef="#ctx0" brushRef="#br1" timeOffset="222552.506">3120 2031 19250,'16'-122'3177,"-16"122"-2663,0 0 1,-1 0-1,1 0 1,0 0 0,-1 0-1,1 0 1,0 0-1,0 0 1,-1 0-515,-3 14-238,-23 104 487,5 1 0,5 1-1,6 0 1,4 1 0,6 8-249,1-84-100,-3 0 1,-2 0 0,-1 0-1,-3 0 1,-1-1-1,-2-1 1,-3 0-1,-13 29 100,-2-33-3779,27-73-6620,10 8 2594</inkml:trace>
  <inkml:trace contextRef="#ctx0" brushRef="#br1" timeOffset="222727.039">2981 2444 12684,'0'0'2626,"0"0"-415,0 0-226,103 4-95,-63-14-1057,5 0-641,1-3-160,2-1-32,4-1-384,0-6-865,0 2-1025,-2-1-2019,-11 0-3266</inkml:trace>
  <inkml:trace contextRef="#ctx0" brushRef="#br1" timeOffset="219674.174">2211 573 12812,'0'0'2253,"0"0"-118,0 0-160,-12-11-143,-38-33-348,39 35-1205,8 4 1770,8 5-1890,112 5-203,-73-2-61,1-1 0,0-3 0,-1-1 0,20-5 105,32-35-44,-93 40 68,-1 0 0,0 0 0,0 1 0,0-1 0,0 0 0,0-1 0,0 1-1,0 0 1,-1-1 0,1 1 0,-1-1 0,0 1 0,0-1 0,0 1 0,0-1 0,0 0-1,0 0 1,-1 1 0,0-1 0,1 0 0,-1 0 0,0 0 0,0 0 0,0 1 0,-1-1-1,1 0 1,-1 0 0,1 0 0,-1 1 0,0-1 0,0 0 0,0 1 0,-1-1 0,-1-2-24,3 4 29,0 0 1,0-1 0,-1 1-1,1 0 1,-1-1 0,0 1 0,1 0-1,-1-1 1,0 1 0,0 0-1,1 0 1,-1 0 0,0 0 0,0 0-1,0 0 1,0 0 0,-1 0-1,1 0 1,0 1 0,0-1 0,-1 0-1,1 1 1,0-1 0,0 1-1,-1-1 1,1 1 0,-1 0 0,1-1-1,0 1 1,-1 0 0,1 0-1,-1 0 1,1 0 0,0 0 0,-1 0-1,1 1 1,-1-1 0,1 0-1,0 1 1,-1-1 0,1 1 0,0-1-1,-1 1 1,1 0 0,0 0-1,0-1 1,0 1 0,0 0 0,0 0-1,0 0 1,0 0 0,0 0-1,-1 1-29,-8 23 141,1 0-1,1 0 0,1 1 1,1 0-1,2 0 0,0 1 1,2-1-1,1 1 0,1 21-140,-1-7 168,-7 404-2543,24-347-6263,-5-80 3406</inkml:trace>
  <inkml:trace contextRef="#ctx0" brushRef="#br1" timeOffset="220686.866">2838 848 9865,'0'0'2152,"0"0"-866,0 0 1,0 0 592,0 0-422,0 0-608,-7-1-363,1 0-437,5 0-37,1 1-1,-1-1 0,0 1 1,0 0-1,0-1 0,0 1 1,0 0-1,1 0 0,-1 0 1,0 0-1,0 0 0,0 0 1,0 0-1,0 0 0,0 0 1,0 0-1,0 0 0,0 0 1,1 1-1,-1-1 0,0 0 1,0 1-1,0-1 0,0 1 1,1-1-1,-1 1 0,0-1 1,1 1-1,-1-1 0,0 1 1,1 0-1,-1 0 0,0-1 1,1 1-1,-1 0 0,1 0 1,0-1-1,-1 1 0,1 0 1,0 0-1,-1 0 0,1 0 1,0 0-1,0 0 0,0-1 1,0 1-1,-1 0 0,2 0 1,-1 0-1,0 0 0,0 0 1,0 0-1,0 0 0,0 0 1,1 0-12,-1 4 23,0 0 0,1-1 0,0 1 0,0 0 0,0 0 0,0 0 0,1-1 0,0 1 0,0-1 0,0 1 0,1-1 0,-1 0 1,1 0-1,0 0 0,0 0 0,0 0 0,1-1 0,-1 1 0,1-1 0,0 0 0,0 0 0,0 0 0,0-1 0,1 0 0,-1 1 0,1-2 1,-1 1-1,1 0 0,0-1 0,0 0 0,3 1-23,-3-6 190,0 1 0,-1-1 0,1 1 1,-1-1-1,1-1 0,-1 1 0,-1-1 0,1 1 0,0-1 1,-1 0-1,0 0 0,0-1 0,-1 1 0,0-1 1,0 1-1,1-2-190,1-2 208,0 0 1,-1-1-1,0 1 1,0-1 0,-1 0-1,0 0 1,-1 0-1,0 0 1,0 0 0,-1 0-1,0 0 1,-1 0-1,-1 0 1,0-2-209,1 10 2,1 1-1,-1 0 1,-1 0 0,1 0 0,0 0 0,0 0 0,0 0-1,0 0 1,-1 0 0,1 0 0,0 1 0,-1-1-1,1 1 1,0-1 0,-1 1 0,1-1 0,-1 1-1,1 0 1,-1-1 0,1 1 0,-1 0 0,1 0-1,-1 0 1,1 0 0,-1 1 0,1-1 0,-1 0 0,1 1-1,-1-1 1,1 1 0,-1-1 0,1 1 0,0-1-1,-1 1 1,1 0 0,0 0 0,0 0 0,-1 0-1,1 0 1,0 0 0,0 0 0,0 0 0,0 0 0,1 1-1,-1-1 1,0 0 0,0 1 0,1-1 0,-1 0-1,1 1 1,-1-1 0,1 1 0,-1-1 0,1 1-1,0-1 1,0 1-2,-3 9-175,1-1 0,0 1 1,1 0-1,0 0 0,1 0 0,0 0 0,1 0 0,0 0 0,1 0 0,0 0 0,0 0 0,1-1 0,2 4 175,1 11-758,2 11-289,-7-22 683,2 1-1,0-1 1,1 0-1,0 0 1,1 0 0,0-1-1,1 0 1,1 0-1,0 0 1,1-1 0,1 1 364,-7-11-11,1 1 1,0-1-1,0 1 1,0-1-1,1 0 1,-1 0 0,0 0-1,1-1 1,-1 1-1,1-1 1,0 0-1,-1 0 1,1 0 0,0 0-1,0-1 1,0 1-1,-1-1 1,1 0-1,0 0 1,0-1 0,0 1-1,-1-1 1,1 0-1,0 0 1,0 0-1,-1 0 1,1-1-1,-1 1 1,3-3 10,90-69 2150,-73 46-1484,0 0 1,-2-2 0,-1 0-1,-1-2 1,-2 0-1,-1-1 1,-2 0 0,7-24-667,6-7 357,-27 88-746,-66 283 746,69-396 2489,0 65-2771,0 0 1,2 1 0,0 0-1,1 0 1,2 0 0,0 0-1,1 1 1,1 1-1,1 0 1,1 0 0,1 1-1,7-9-75,-16 24-3,-1 0-1,1 0 0,0 1 1,0-1-1,1 1 1,-1 0-1,1 0 0,-1 1 1,1-1-1,0 1 1,0 0-1,0 0 0,0 1 1,0-1-1,0 1 0,1 0 1,-1 1-1,0-1 1,1 1-1,-1 0 0,0 0 1,1 1-1,-1 0 1,0 0-1,0 0 0,1 0 1,-1 1-1,0 0 1,0 0-1,-1 0 0,1 1 1,0-1-1,-1 1 0,4 3 4,99 116-2313,-36-33-4758,-35-49-473,-23-27 1630</inkml:trace>
  <inkml:trace contextRef="#ctx0" brushRef="#br1" timeOffset="221078.847">3933 778 11851,'0'-15'3369,"-2"-112"4937,-7 92-4463,9 35-3802,0 0 0,0 1 0,0-1 0,0 1 0,0-1 0,0 0 0,0 1 0,0-1 0,0 1 0,0-1 0,0 1 0,0-1 0,-1 0 0,1 1 0,0-1 0,0 0 0,0 1 0,0-1 0,-1 1 0,1-1 0,0 0 0,0 0-1,-1 1 1,1-1 0,0 0 0,-1 1 0,1-1 0,0 0 0,-1 0 0,1 1 0,0-1 0,-1 0 0,1 0 0,0 0 0,-1 0 0,1 0 0,-1 1 0,1-1 0,0 0 0,-1 0 0,1 0 0,-1 0 0,1 0 0,0 0 0,-1 0 0,1 0 0,-1-1 0,1 1 0,0 0 0,-1 0 0,1 0 0,-1 0 0,1 0 0,0-1 0,-1 1 0,1 0 0,0 0-1,-1-1-40,-10 211 59,11-208-34,14 151-2087,-13-148 1918,0 0 0,1 0-1,-1 1 1,1-2 0,0 1 0,0 0 0,1 0-1,0 0 1,-1-1 0,1 0 0,1 1-1,-1-1 1,1 0 0,0-1 0,-1 1 0,2-1-1,-1 0 1,0 1 0,1-2 0,-1 1 0,1-1-1,0 1 1,0-1 0,0 0 0,0-1-1,0 0 1,1 1 144,4-1 40,0-1-1,-1 0 0,1 0 1,0-1-1,0 0 1,-1 0-1,1-1 0,-1-1 1,0 0-1,1 0 1,-1 0-1,0-1 0,-1-1 1,1 0-1,-1 0 0,0 0 1,0-1-1,-1 0 1,1-1-1,-1 1 0,-1-2 1,1 1-1,-1-1 1,1-2-40,11-16 473,-2 1 1,-1-2-1,-1 0 1,-1-1-1,-1 0 1,-2-1-1,1-6-473,15-83 993,-45 185-1291,-16 104 105,44-98-2103,-8-71 2019,0 1 0,1-1 0,-1 1 0,0-1 0,1 0 1,-1 0-1,1 1 0,0-1 0,0 0 0,0 0 0,0-1 0,0 1 0,0 0 0,0-1 0,1 1 0,-1-1 0,1 0 0,-1 0 0,1 0 0,-1 0 0,1 0 0,0 0 1,-1-1-1,1 1 0,1-1 277,6 0-754,0-1-1,0 0 1,0-1 0,0 0 0,-1 0 0,1-1 0,-1-1 0,1 1-1,-1-1 1,0-1 0,-1 0 0,1 0 0,-1-1 0,0 0 0,4-4 754,15-10-4132</inkml:trace>
  <inkml:trace contextRef="#ctx0" brushRef="#br1" timeOffset="221361.489">4702 623 7655,'2'-15'3609,"1"-6"-2005,1-17 30,-3-6 7177,-4 77-4913,-8 18-3407,3-18-86,-79 272-1575,84-255-3058,19-61 2259,11-85 3979,-23 73-1645,1 0 1,0 0 0,2 1 0,1 0 0,1 0 0,0 1 0,2 0 0,0 1-1,2 0 1,0 1 0,1 0 0,1 1 0,0 1 0,3-1-366,-13 14-21,0 0 1,0 1-1,0 0 1,0 0-1,0 1 1,1-1-1,-1 1 1,1 0-1,0 0 1,0 1-1,-1 0 1,1 0-1,0 0 1,0 1-1,0 0 1,0 0-1,0 1 1,0-1-1,0 1 1,0 0-1,-1 1 1,1-1-1,0 1 1,-1 1-1,1-1 1,-1 1-1,0-1 1,0 2 0,5 2 20,43 55-5407,-40-36-139,0 0-4021</inkml:trace>
  <inkml:trace contextRef="#ctx0" brushRef="#br1" timeOffset="221785.119">5302 481 18642,'0'0'2327,"0"0"-416,0 0-154,0 0-465,0 0-593,0 0-315,0 0-31,-7 13-92,-19 40-95,25-49-165,0 0 1,0 0-1,0 0 1,1 0-1,-1 0 1,1 0-1,0 0 1,1 0 0,-1 0-1,0 0 1,1 0-1,0 0 1,0 0-1,0 0 1,1-1-1,-1 1 1,1 0 0,0-1-1,0 1 1,0-1-1,0 0 1,1 1-1,0-1 1,-1 0-1,1 0 1,0-1-1,0 1 1,0-1 0,1 1-1,-1-1 1,2 0-2,-2 0-6,1-1-1,0 1 1,0-1 0,0 0 0,0 0 0,0 0-1,0-1 1,0 0 0,0 1 0,0-1 0,0-1 0,0 1-1,0 0 1,0-1 0,0 0 0,0 0 0,0 0 0,0-1-1,0 1 1,0-1 0,-1 0 0,1 0 0,-1 0 0,0-1-1,1 1 1,-1-1 0,0 0 0,1 0 6,71-94 594,-68 85-305,0-1 0,-1 0 0,0 0 0,-1 0 0,-1 0 0,0-1 0,-1 0 0,1-8-289,-4 21 26,1 0-1,-1-1 1,0 1 0,0 0 0,0 0-1,0 0 1,0 0 0,-1 0 0,1-1-1,0 1 1,0 0 0,-1 0-1,1 0 1,-1 0 0,1 0 0,-1 0-1,1 0 1,-1 0 0,0 0 0,1 0-1,-1 0 1,0 0 0,0 1-1,1-1 1,-1 0 0,0 0 0,0 1-1,0-1 1,0 1 0,0-1 0,0 1-1,0-1 1,0 1 0,-1-1 0,1 1-1,0 0 1,0 0 0,0 0-1,0-1 1,0 1 0,-1 0 0,1 0-1,0 1 1,0-1 0,0 0 0,-1 0-26,-53 19 231,41-13-223,1 0 1,1 1 0,-1 1 0,1 0 0,0 0 0,1 1-1,0 1 1,0 0 0,1 1 0,1 0 0,-1 0 0,2 1-1,0 0 1,0 0 0,1 1 0,1 0 0,0 0 0,0 1-1,2 0 1,0 0 0,0 0 0,1 0 0,1 0-1,0 1 1,1-1 0,1 15-9,2-23-48,0 1 0,0 0 0,1 0 1,0-1-1,0 1 0,1-1 0,0 0 0,0 0 0,0 0 0,0-1 0,1 1 0,0-1 0,0 0 0,1 0 1,0-1-1,-1 0 0,1 0 0,0 0 0,1-1 0,-1 0 0,1 0 0,0 0 0,-1-1 0,6 1 48,7 2-39,1 0-1,1-2 0,-1 0 0,0-2 0,1 0 1,-1-1-1,1-1 0,2-1 40,76-33 75,-96 34-89,0-1-1,0 0 0,0 0 1,0 0-1,0 0 0,-1-1 1,1 1-1,-1-1 0,1 1 0,-1-1 1,0 0-1,0 0 0,0 0 1,-1 0-1,1 0 0,-1-1 1,1 1-1,-1 0 0,0-1 0,-1 1 1,1-1-1,0 1 0,-1-1 1,0 1-1,0-1 0,0 1 0,0-1 1,-1 0 14,-2 1-457,0 0 0,-1 0 1,0 0-1,1 1 0,-1-1 0,0 1 1,0 0-1,0 1 0,-1-1 0,1 0 0,0 1 1,0 0-1,-1 0 0,1 1 0,-1-1 1,1 1-1,-1 0 0,1 0 0,-1 0 1,1 1-1,-1 0 0,1-1 0,0 2 1,-1-1-1,-1 1 457,-46 10-6855</inkml:trace>
  <inkml:trace contextRef="#ctx0" brushRef="#br1" timeOffset="226724.366">1508 4331 3331,'0'0'6033,"0"0"-3140,-1 16-1137,-8 110 1704,14 364-1435,3-210-3090,-12 457 670,-22-414 1463,-66 304-1068,58-426 144,-24 278-511,51-275-6286,7-160 156</inkml:trace>
  <inkml:trace contextRef="#ctx0" brushRef="#br1" timeOffset="227527.15">1515 4705 9417,'0'0'2392,"0"0"-1266,0 0-592,13 1-91,221-1 939,-211-1-1421,39 0 795,0-3 1,-1-3-1,0-2 0,0-3 1,5-4-757,-63 16 76,0-1 0,0 1 0,0-1 0,1 1 0,-1-1 1,0 0-1,0 0 0,-1-1 0,1 1 0,0 0 0,0-1 1,0 0-1,-1 0 0,1 0 0,-1 0 0,0 0 0,0 0 1,1-1-1,-1 1 0,-1-1 0,1 1 0,0-1 0,-1 0 1,1 1-1,-1-1 0,0 0 0,0 0 0,0 0 0,0 0 1,0-1-1,-1 1 0,1 0 0,-1 0 0,0 0 0,0 0 1,0 0-1,-1-1 0,1 1 0,-1 0 0,1 0 0,-1 0 0,0 0 1,0 0-1,-1 0 0,1-1-76,-83-60 900,10 11 762,74 54-1643,0-1 0,0 1 0,0-1 0,0 1 0,0-1 0,0 0 0,0 1 0,0-1 0,0 1 0,0-1 0,1 1 0,-1-1 0,0 0 0,0 1 0,0-1 0,1 0 0,-1 1 0,0-1 0,0 0 0,1 1 0,-1-1 0,0 0 0,1 1 0,-1-1 0,0 0 0,1 0 0,-1 1 0,0-1 0,1 0 0,-1 0 0,1 0 0,-1 0 0,1 0 0,-1 0 0,0 1 0,1-1 0,-1 0 0,1 0 0,-1 0 0,1 0 0,-1 0 0,0 0 0,1-1 0,-1 1 0,1 0 0,-1 0 0,0 0 0,1 0 0,-1 0 0,1-1 0,-1 1 0,0 0 0,1 0 0,-1-1 0,0 1 0,1 0 0,-1-1 0,0 1 0,1 0 0,-1-1 0,0 1 0,0 0 0,1-1 0,-1 1 0,0 0 0,0-1 0,0 1 0,0-1-19,10 12 67,-1 0-1,-1 1 1,0 0 0,0 1-1,-2-1 1,1 2-1,-2-1 1,0 0-1,0 1 1,-1 0 0,-1 0-1,0 0 1,-1 1-1,-1-1 1,0 1-1,-1-1 1,-1 14-67,-1-6-105,-1 0-1,-1 0 1,0-1-1,-2 0 1,-1 0-1,0 0 1,-1-1 0,-2 0-1,0 0 1,-1-1-1,-4 4 106,-89 120-8817,64-96 2042</inkml:trace>
  <inkml:trace contextRef="#ctx0" brushRef="#br2" timeOffset="296213.81">3310 4252 12300,'0'-17'1660,"-10"-126"4015,-10 73 1921,18 78-6219,7 74-784,3 1 0,18 75-593,-4-25 80,16 158-1722,-30-193-1852,-4-2-3350,-3-64 833</inkml:trace>
  <inkml:trace contextRef="#ctx0" brushRef="#br2" timeOffset="296543.36">3190 4644 12460,'0'0'3278,"0"0"-1287,0 0-395,0 0 304,0 0-367,0 0-829,0 0-389,0 0-139,15-10-42,-3 2-105,-6 3-21,0 0 0,1 0 0,0 1 0,0 0 0,0 1 0,0 0 0,1 0 0,-1 0 0,1 1 0,0 0 0,-1 0 0,1 1 0,3 0-8,17-1-3,0-1 0,0-1-1,-1-2 1,1 0 0,-1-2 0,-1-1-1,20-10 4,-36 15 35,0-1 0,-1-1-1,1 1 1,-2-2 0,1 1-1,-1-1 1,1 0-1,-2-1 1,1 0 0,-1 0-1,-1-1 1,1 1 0,-1-1-1,-1-1 1,0 1 0,0-1-1,-1 0 1,0 0 0,-1-1-1,0 1 1,1-6-35,-2-1 388,-1-1 1,0 1-1,-2-1 0,0 1 1,0 0-1,-2 0 0,0-1 1,-3-5-389,50 320 1145,-16-65-3470,-24-210 1581,16 83-4021,1-38-2207,-6-35-160</inkml:trace>
  <inkml:trace contextRef="#ctx0" brushRef="#br2" timeOffset="296858.888">4221 4375 13741,'-5'-79'2237,"5"76"-2024,-1 1-1,1 0 1,-1 0 0,0 0 0,0 0 0,0-1 0,0 1 0,0 1-1,-1-1 1,1 0 0,-1 0 0,1 0 0,-1 1 0,1-1 0,-1 1-1,0-1 1,0 1 0,0 0 0,0-1 0,0 1 0,0 0 0,0 0-1,0 1 1,0-1 0,-1 0 0,1 1 0,0-1 0,-1 1 0,1 0-1,0 0 1,0 0 0,-1 0 0,1 0 0,0 0 0,-1 1-1,1-1 1,0 1 0,0-1 0,-1 1 0,1 0 0,0 0 0,0 0-1,0 0 1,0 0 0,0 1 0,0-1 0,0 1-213,-4 7 123,0-1 1,1 1 0,0 1-1,1-1 1,0 1-1,0 0 1,1 0-1,0 0 1,1 0-1,0 0 1,0 1-1,1-1 1,1 0 0,0 7-124,-3 8-20,2 1 0,0-1 1,2 1-1,1-1 1,1 1-1,1-1 1,1 0-1,1 0 0,2 0 1,0-1-1,1 0 1,3 2 19,-10-23-49,0 0 1,0 0 0,0 0-1,0 0 1,0-1-1,1 1 1,-1-1 0,1 0-1,-1 1 1,1-1 0,0 0-1,0-1 1,0 1-1,0 0 1,0-1 0,1 0-1,-1 0 1,0 0 0,1 0-1,-1 0 1,1-1-1,-1 1 1,1-1 0,-1 0-1,0 0 1,1 0 0,-1-1-1,1 1 1,-1-1-1,4-1 49,1-1-12,1 0 0,0-1 0,-1 0 0,0 0-1,0-1 1,0 0 0,-1-1 0,0 0 0,0 0-1,0 0 1,1-3 12,5-7 134,-1-1 0,-1-1 0,0 0 0,-1-1 0,-1 0 0,-1 0 0,-1-1 0,-1 0 0,0 0 0,-2-1 0,0 1 0,-1-1 0,-1 0 0,-1 0 0,-1 0 0,-1 0 1,-1 0-1,0 0 0,-4-9-134,-30-70 43,35 97-125,-1 1-1,1 0 1,-1 0 0,0 0-1,0 0 1,1 1 0,-1-1-1,0 0 1,0 1-1,-1 0 1,1-1 0,0 1-1,0 0 1,-1 0 0,1 0-1,0 0 1,-1 0 0,1 1-1,-1-1 1,1 1-1,-1 0 1,0 0 0,1 0-1,-1 0 1,1 0 0,-1 0-1,1 1 1,-1-1 0,1 1-1,-1-1 1,1 1-1,0 0 1,-1 0 0,1 0-1,0 1 1,-1-1 0,1 0-1,0 1 1,0 0-1,0 0 83,-44 50-8141,31-23-608</inkml:trace>
  <inkml:trace contextRef="#ctx0" brushRef="#br2" timeOffset="297223.941">4813 4186 17457,'34'-124'6875,"-33"121"-6714,1-2 190,0-1 1,-1 1-1,1-1 0,-1 0 0,-1 1 0,1-1 1,-1 0-1,0 0 0,0 1 0,0-1 1,-1 0-1,0 1 0,0-1 0,0 0 0,-3-4-351,2 10 43,0-1 0,-1 0 0,1 1-1,-1-1 1,1 1 0,-1 0-1,1-1 1,-1 1 0,1 1 0,-1-1-1,1 0 1,-1 0 0,1 1-1,0 0 1,-1-1 0,1 1 0,0 0-1,-1 0 1,1 0 0,0 1-1,0-1 1,0 0 0,0 1-1,0 0 1,0-1 0,0 1 0,1 0-1,-1 0 1,0 0 0,1 0-1,0 0 1,-1 0 0,0 2-43,-4 6-1,0 1 0,0 0 0,1 1 0,0-1 0,1 1 0,1 0 0,-1 0 0,2 0 0,0 0 0,0 0 0,1 1-1,1-1 1,0 0 0,1 1 0,0-1 0,1 0 0,0 0 0,1 1 0,0-1 0,1-1 0,0 1 0,1-1 0,0 0 0,1 0 0,0 0 0,7 7 1,97 87-881,-108-103 878,-1 0-1,1 0 0,-1 0 1,0 0-1,0 1 0,0-1 1,0 0-1,0 1 0,-1-1 1,1 0-1,-1 1 0,1-1 1,-1 1-1,0-1 1,0 1-1,0-1 0,0 1 1,0-1-1,-1 0 0,1 1 1,-1-1-1,0 1 0,1-1 1,-1 0-1,0 1 0,0-1 1,-1 0-1,1 0 0,0 0 1,-1 0-1,1 0 0,-1 0 1,0 0-1,0-1 0,1 1 1,-1-1-1,-1 2 4,-84 44 71,-80-6-421,110-37-2795,1-9-4229,33-1 344</inkml:trace>
  <inkml:trace contextRef="#ctx0" brushRef="#br2" timeOffset="297584.18">5330 4047 13869,'0'0'2963,"0"0"-401,-13-11 156,-43-30 84,55 41-2753,0 0-1,0-1 0,0 1 1,0 0-1,0 0 0,0 1 1,0-1-1,0 0 0,0 0 1,0 0-1,0 1 0,0-1 1,0 0-1,0 1 0,0-1 1,0 1-1,0-1 0,0 1 1,0 0-1,0-1 0,0 1 1,1 0-1,-1 0 0,0-1 1,1 1-1,-1 0 0,0 0 1,1 0-1,-1 0 1,1 0-1,0 0 0,-1 0 1,1 0-1,0 0 0,-1 0 1,1 0-1,0 0 0,0 0 1,0 0-1,0 0 0,0 0 1,0 0-1,0 0 0,0 0 1,1 0-1,-1 0 0,0 0 1,1 0-1,-1 0 0,0 1-48,0 3 124,-1 51 131,3 0 0,2 1-1,3-1 1,11 42-255,-1 6-848,2 27-4208,-10-45-2257,-6-44 544</inkml:trace>
  <inkml:trace contextRef="#ctx0" brushRef="#br2" timeOffset="297847.678">5290 4641 6278,'-3'-21'4159,"-28"-316"5658,30 313-9441,-1-4-89,1 1-1,1-1 1,2 1 0,0-1-1,2 1 1,1-1-1,1 1 1,1 1-1,2-1 1,0 2-1,3-2-285,-8 21 18,1 1 0,0-1 0,0 1 0,1 1 0,0-1 0,-1 1 1,1 0-1,1 0 0,-1 0 0,1 1 0,-1 0 0,1 1 0,0-1 1,0 1-1,0 0 0,0 1 0,0 0 0,0 0 0,1 1 0,-1-1 1,0 2-1,0-1 0,1 1 0,-1 0 0,0 0 0,0 1 0,0 0 1,0 0-1,0 1 0,-1 0 0,1 0 0,-1 1 0,1-1 1,-1 1-1,-1 1 0,1-1 0,0 1 0,-1 0 0,0 0 0,0 1 1,-1-1-1,1 1 0,-1 0 0,-1 1 0,1-1 0,2 6-19,-2-3 8,-1 0 1,1 1-1,-2-1 0,1 0 0,-1 1 0,-1 0 0,1 0 0,-2-1 0,1 1 0,-2 0 1,1 0-1,-1 0 0,-1-1 0,1 1 0,-2 0 0,1-1 0,-2 0 0,1 1 0,-1-1 0,0 0 1,-1-1-1,0 1 0,0-1 0,-1 0 0,0 0 0,-1-1 0,1 0 0,-1 0 0,-3 1-8,-5 6-367,0-1-1,-1-1 1,0 0-1,-1-2 0,0 0 1,-1 0-1,0-2 1,0 0-1,-1-1 0,0-1 1,0-1-1,-1-1 1,0 0-1,-3-1 368,20-3-455,-18 0-2205,10-5-2190,6-5-2837</inkml:trace>
  <inkml:trace contextRef="#ctx0" brushRef="#br2" timeOffset="298119.959">5807 3931 13229,'0'0'5413,"0"0"-2563,0 0-95,0 0-513,0 0-801,0 0-480,16 98-256,-19-64-385,-1 0-256,-1 2 0,1-1-64,4-1 0,0-4-416,3-1-641,1-5-641,0-4-960,4-4-1154,-3-8-2690</inkml:trace>
  <inkml:trace contextRef="#ctx0" brushRef="#br2" timeOffset="298304.186">5918 3545 4132,'0'0'5573,"0"0"-5573,0 0 0,0 0-801,0 0-5989</inkml:trace>
  <inkml:trace contextRef="#ctx0" brushRef="#br2" timeOffset="298492.917">6344 3499 19122,'0'0'3876,"0"0"-769,0 0-1185,0 0-962,0 0-351,0 0-161,30 119-127,-30-59-289,0 3 64,0-1-64,-8-4-32,2 2-160,-1-2-737,0-1-641,2-1-576,1-6-1793,1-6-1218,3-11-4740</inkml:trace>
  <inkml:trace contextRef="#ctx0" brushRef="#br2" timeOffset="299165.835">6236 3941 9353,'0'0'3080,"0"0"-112,0 0-267,0 0-1024,0 0-909,0 0-559,0 0 4,15-7 33,-1-2-140,-8 6-55,0-1-1,0 0 1,0 1-1,1 0 1,-1 1-1,1 0 1,0 0-1,0 0 1,-1 1 0,1-1-1,0 2 1,0-1-1,7 1-50,234 0 913,-237-1-783,0 0 1,0-1-1,-1 0 0,1-1 1,-1 0-1,0-1 1,0 0-1,0 0 0,0-1 1,-1-1-1,1 1 0,-2-2 1,1 1-1,-1-1 0,1 0 1,-2-1-1,1 0 0,-1 0 1,-1 0-1,1-1 1,-1 0-1,-1-1 0,0 1 1,0-1-1,-1 0 0,0 0 1,-1 0-1,0-1 0,0 1 1,-1-1-1,-1 0-130,-1 10 10,-1 0-1,1 0 1,0-1-1,-1 1 1,0 0 0,1 0-1,-1 0 1,0 0-1,1 0 1,-1 1-1,0-1 1,0 0 0,0 0-1,0 0 1,0 1-1,0-1 1,0 0-1,0 1 1,0-1 0,0 1-1,0-1 1,0 1-1,0 0 1,0-1-1,-1 1 1,1 0 0,0 0-1,0 0 1,0 0-1,-1 0 1,1 0-1,0 0 1,0 0 0,0 0-1,0 1 1,-1-1-1,1 0 1,0 1-1,0-1 1,0 1 0,0-1-1,0 1 1,0 0-1,0-1 1,0 1-1,0 0 1,0 0 0,0 0-1,1 0 1,-1 0-1,0-1 1,1 1-1,-1 0 1,0 1 0,1-1-1,-1 0 1,1 0-1,-1 0-9,-21 29-668,0 1 1,2 1-1,1 1 0,2 0 0,1 2 0,-8 28 668,-8 12-1214,23-56 1138,3-8-424,0 1 0,1-1 1,0 1-1,0 0 0,1 0 0,1 0 0,0 1 1,1-1-1,0 1 0,1 0 0,1 0 1,0-1-1,0 1 0,2 5 500,-1-14-4,1-1-1,0 0 1,0 0-1,0 0 1,0-1 0,0 1-1,1 0 1,-1-1-1,1 1 1,-1-1 0,1 0-1,0 0 1,0 0 0,0 0-1,0-1 1,1 1-1,-1-1 1,0 0 0,0 0-1,1 0 1,-1 0-1,1 0 1,-1-1 0,1 0-1,-1 0 1,1 0-1,-1 0 1,2 0 4,100-23 2942,-91 16-2314,0-2 1,0 1 0,-1-2-1,0 0 1,-1 0 0,0-1-1,-1 0 1,0-1 0,-1-1-1,0 0 1,3-6-629,4-11 520,-1-1 0,-1 0-1,-2-1 1,-2 0 0,0-1 0,-3-1 0,4-24-520,-6 5 325,-21 100-261,-8 226-1137,22-269 910,1 0-1,0 0 0,0 0 0,0 0 0,0 0 0,0 0 0,1 0 0,0-1 1,-1 1-1,2 0 0,-1 0 0,0-1 0,1 1 0,-1 0 0,1-1 1,0 0-1,1 1 0,-1-1 0,0 0 0,1 0 0,0 0 0,-1-1 0,1 1 1,0-1-1,0 1 0,1-1 0,-1 0 0,0 0 0,1 0 0,0-1 1,-1 1-1,1-1 0,0 0 0,-1 0 0,1 0 0,0 0 0,0-1 0,0 0 1,0 0-1,0 0 0,0 0 0,0 0 0,0-1 0,-1 0 0,1 0 1,3 0 163,9-8 252,0 0 0,-1-1 0,0 0 0,-1-1 0,0-1 0,0 0 0,-1-1 0,-1-1 0,0 0 0,-1 0 0,-1-1 0,0-1 0,-1 1 0,0-2 0,-2 1 0,0-1 0,0 0 0,-2 0 0,2-11-252,10-24 719,-3 0 0,-2 0 0,-3-1 0,-1-1 0,-3 1 0,-2-15-719,-11 67 720,2 13-690,1 0 0,0 0-1,1 0 1,0 1 0,1 0 0,0-1-1,1 1 1,0 10-30,-1-4 24,-12 73-298,4 0 0,4 1 0,5 60 274,24-67-2891,-20-84 2818,-1 0 1,1 0-1,0 0 0,0 0 1,0 0-1,0 0 0,0-1 1,0 1-1,0-1 0,0 0 1,0 1-1,1-1 0,-1 0 1,1 0-1,-1-1 1,1 1-1,-1 0 0,1-1 1,-1 0-1,1 1 0,-1-1 1,1 0-1,0 0 0,-1-1 1,1 1-1,-1 0 0,1-1 1,-1 1-1,1-1 0,-1 0 1,1 0-1,1-1 73,8-6-37,0 0 0,0-1 0,-1 0 0,0 0 0,0-1 0,-1-1 0,-1 0 0,0 0 0,0-1 0,-2 0 0,1 0 0,-1-1 0,-1 0 0,2-6 37,26-48 193,69-108 1648,-103 174-1825,1 0 1,-1 0-1,0 0 0,0 1 1,0-1-1,1 0 0,-1 0 1,0 0-1,1 0 0,-1 1 1,1-1-1,-1 0 0,1 0 1,0 1-1,-1-1 0,1 0 0,0 1 1,-1-1-1,1 0 0,0 1 1,-1-1-1,1 1 0,0 0 1,0-1-1,0 1 0,0 0 1,0-1-1,-1 1 0,1 0 1,0 0-1,0 0 0,0-1 0,0 1 1,0 0-1,0 0 0,0 1 1,0-1-1,0 0 0,-1 0 1,1 0-1,0 1 0,0-1 1,0 0-1,0 1 0,0-1 1,-1 1-1,1-1 0,0 1 0,0-1 1,-1 1-1,1-1 0,0 1 1,-1 0-1,1 0-16,-6 165 723,-3-27-4537,17-113-2779,0-19 732</inkml:trace>
  <inkml:trace contextRef="#ctx0" brushRef="#br2" timeOffset="299431.535">7732 3305 14574,'0'0'704,"0"0"-223,0 0 63,0 0-255,0 0-257,0 0 64,0 0-96,19 73-673,-15-51-6662</inkml:trace>
  <inkml:trace contextRef="#ctx0" brushRef="#br2" timeOffset="299935.402">4783 5417 16560,'-5'-14'2690,"-17"-46"-827,21 57-1662,0 0-1,0-1 1,1 1-1,-1-1 0,1 1 1,0 0-1,0-1 1,1 1-1,-1 0 1,0-1-1,1 1 1,0 0-1,0-1 0,0 1 1,0 0-1,1 0 1,-1 0-1,1 0 1,0 0-1,-1 0 0,1 1 1,3-4-201,51-36 1126,-53 39-1083,0 0 0,0 1-1,0-1 1,0 1 0,1 0-1,-1 0 1,1 0 0,0 0 0,-1 1-1,1-1 1,0 1 0,0 0-1,0 0 1,0 1 0,0-1 0,0 1-1,0 0 1,0 0 0,0 0-1,0 0 1,0 1 0,0 0-1,0 0 1,0 0 0,0 0 0,0 0-1,-1 1 1,1 0 0,0 0-1,-1 0 1,1 0 0,-1 0 0,0 1-1,0-1 1,0 1 0,0 0-1,0 0 1,-1 0 0,1 0 0,-1 1-1,0-1 1,0 1 0,0-1-1,0 1 1,-1 0-43,6 124 121,-8-109-115,0-1 1,2 1-1,0 0 0,1 0 1,0-1-1,2 1 1,0-1-7,-1-11-78,0-1 0,0 1 1,0-1-1,1 0 1,0 0-1,0 0 1,0-1-1,1 1 1,-1-1-1,2 0 1,-1 0-1,0-1 1,1 1-1,0-1 1,0-1-1,0 1 0,0-1 1,1 0-1,-1 0 1,1-1-1,2 1 78,-7-3-3,0 1-1,1-1 0,-1 1 1,0 0-1,0 0 0,0 0 1,1 0-1,-1 0 1,0 1-1,-1-1 0,1 1 1,0-1-1,0 1 0,0-1 1,-1 1-1,1 0 0,-1 0 1,0 0-1,1 0 1,-1 0-1,0 0 0,0 0 1,0 1-1,-1-1 0,1 0 1,0 1-1,-1-1 0,1 0 1,-1 1-1,0-1 0,0 0 1,0 1-1,0-1 1,0 1-1,-1-1 0,1 0 1,-1 1-1,1-1 0,-1 0 1,0 0-1,0 1 0,0-1 1,0 0-1,-1 0 4,-15 18 89,-1 0-1,-1-2 1,0 0 0,-2-1-1,0-1 1,-1-1-1,0-1 1,-1-1 0,-1-1-1,-13 5-88,23-10-53,1-1 0,-1 0-1,-1-1 1,1 0-1,-1-2 1,0 1 0,0-2-1,0 0 1,-10 0 53,24-2-87,0 0 0,0 0 0,-1 0 0,1 0 0,0-1 0,0 1 0,0 0 0,0-1 0,-1 1 0,1-1 0,0 0 0,0 1 0,0-1 0,0 0 0,0 1 0,0-1 0,0 0 0,1 0 0,-1 0 0,0 0 0,0 0 0,1 0 0,-1 0 0,0 0 0,1 0 0,-1 0 0,1 0 0,-1-1 0,1 1 0,0 0 0,0 0 0,-1 0 0,1-1 0,0 1 0,0 0 0,0 0 0,0-1 0,0 1 0,1 0 0,-1 0 0,0 0 0,0-1 0,1 1 0,0-1 87,22-52-3870,3 18 507,7-5-1143</inkml:trace>
  <inkml:trace contextRef="#ctx0" brushRef="#br2" timeOffset="300735.486">5274 5443 13421,'0'0'4014,"0"0"-1745,0 0-876,0 0-133,0 0-480,0 0-578,0 0-154,11 11 6,36 37-22,-44-45-32,0-1 0,0 1-1,1-1 1,-1 0 0,1 0 0,-1 0 0,1-1 0,0 1 0,0-1 0,0 0-1,0 0 1,0 0 0,0-1 0,0 0 0,0 1 0,0-1 0,0-1-1,0 1 1,0 0 0,0-1 0,13 0-13,-10 1 25,-1 0-1,1 0 1,-1-1 0,1 0 0,-1 0 0,1-1-1,-1 0 1,0 0 0,0 0 0,0-1 0,0 0-1,0 0 1,-1 0 0,1-1 0,-1 0 0,0 0-1,0 0 1,0-1 0,3-3-12,4-7 439,0-2 1,-1 1-1,0-1 1,-2-1-1,0 0 0,-1 0 1,0-1-1,-2 0 1,0 0-1,-1 0 0,-1-1 1,-1 0-1,0-19-439,-2 38 24,-1 0-1,1-1 0,-1 1 1,0-1-1,0 1 0,1-1 1,-1 1-1,0-1 1,0 1-1,0 0 0,-1-1 1,1 1-1,0-1 1,-1 1-1,1-1 0,0 1 1,-1 0-1,0-1 1,1 1-1,-1 0 0,0 0 1,0-1-1,1 1 0,-1 0 1,0 0-1,0 0 1,0 0-1,-1 0 0,1 0 1,0 0-1,0 0 1,0 1-1,-1-1 0,1 0 1,0 1-1,-1-1 0,1 1 1,-1-1-1,1 1 1,0 0-1,-1 0 0,1-1 1,-1 1-1,1 0 1,-1 0-1,1 0 0,-1 1 1,1-1-1,0 0 1,-1 1-1,1-1 0,-1 0 1,1 1-1,0 0 0,-1-1 1,1 1-1,0 0 1,0 0-1,-1-1 0,1 1 1,0 0-1,0 0 1,0 1-24,-13 7-27,1 1 0,0 0 0,1 1 1,0 0-1,1 1 0,0 0 1,1 1-1,0 0 0,1 1 1,0 0-1,1 0 0,1 1 1,0 0-1,1 0 0,1 0 0,1 1 1,0 0-1,0 0 0,2 0 1,0 0-1,1 1 0,1 4 27,-1-11-181,0-1 0,1 1-1,0 0 1,1 0 0,0 0 0,1-1-1,0 1 1,0 0 0,1-1-1,1 0 1,-1 1 0,1-2-1,1 1 1,0 0 0,0-1 0,0 0-1,1 0 1,1 0 0,-1-1-1,1 0 1,0 0 0,1-1-1,-1 0 1,1 0 0,1 0 0,2 0 181,10 2-38,-1-2 1,1 0-1,0-1 1,1-1 0,-1-1-1,1-1 1,-1-1 0,1-1-1,0-1 1,-1-1-1,1-1 1,-1 0 0,0-2-1,0 0 1,9-5 37,8-5 467,0-2 0,-2-1 0,0-2-1,-1-1 1,-1-2 0,-1-1 0,-1-2 0,-1-1 0,-1-2 0,-2-1 0,2-5-467,-15 19 130,-2-1 0,0 0 1,-1-1-1,-1-1 0,-1 0 1,0-1-1,-2 1 0,0-2 1,-1 1-1,-1-1 0,-1 0 1,0-3-131,-4 21 4,0 1 0,-1 0 0,1 0 0,-1 0 0,1 0 0,-1 0 0,0-1 0,0 1 0,0 0 0,0 0 0,0-1 0,0 1 0,0 0 0,-1 0 0,1 0 0,-1 0 0,0-1 0,0 1 0,0 0 0,0 0 0,0 0 0,0 1 0,0-1 0,0 0 0,-1 0 0,1 0 0,-1 1 0,0-1 0,1 1 0,-1 0 0,0-1 0,0 1 0,0 0 0,0 0 0,0 0 0,0 0 0,0 0 0,0 1 0,0-1 0,-1 0-4,-11 3 4,1 0 1,-1 1-1,1 0 0,0 1 1,-1 0-1,2 1 0,-1 1 1,1 0-1,0 1 0,0 0 1,0 1-1,1 0 1,1 0-1,-1 1 0,1 1 1,1 0-1,0 0 0,0 1 1,1 0-1,0 1 1,1 0-1,-3 7-4,4-9-143,-1 0 1,2 1-1,0 0 1,0 0-1,1 0 1,0 1-1,1-1 1,1 1-1,0 0 1,0 0-1,1 0 1,1 0-1,0 11 143,1-20-61,0 0 0,0-1 0,0 1 0,0 0 0,1-1 0,-1 0 0,1 1 0,0-1 0,0 0 0,-1 0-1,1 0 1,1 0 0,-1 0 0,0 0 0,0 0 0,1-1 0,-1 1 0,1-1 0,-1 0 0,1 0-1,0 0 1,-1 0 0,1 0 0,0 0 0,0-1 0,0 0 0,-1 1 0,1-1 0,0 0 0,0 0 0,0 0-1,0-1 1,0 1 0,-1-1 0,1 0 0,0 1 0,0-1 0,-1 0 0,1-1 0,-1 1 0,1 0-1,-1-1 1,1 0 0,-1 1 0,2-3 61,8-11 239,0-1-1,0 0 0,-2-1 0,0-1 1,-1 1-1,-1-2 0,0 1 1,-2-1-1,0 0 0,-1 0 1,-1-1-1,-1 1 0,0-1 1,-1-18-239,5-9 400,7-130 764,-24 149-956,7 56-224,6-11-2,1 1-1,1 0 1,0-1 0,1 0-1,1 0 1,1-1 0,0 0-1,1 0 1,1-1 0,0 0-1,1-1 1,1 0-1,0 0 1,1-2 0,0 1-1,6 2 19,-12-8 7,2 4-215,0-1-1,1 0 1,0 0-1,0-1 0,1 0 1,1-1-1,-1-1 1,1 1-1,0-2 1,1 0-1,0 0 1,-1-1-1,2-1 1,-1 0-1,1 0 1,-1-2-1,1 0 1,0 0-1,0-1 0,5-1 209,-18 0-38,0-1-1,0 1 1,0 0-1,1-1 1,-1 1-1,0-1 0,0 1 1,0-1-1,0 0 1,0 1-1,0-1 0,0 0 1,0 0-1,0 0 1,-1 0-1,1 0 1,0 0-1,0 0 0,-1 0 1,1 0-1,-1 0 1,1 0-1,-1 0 1,1 0-1,-1 0 0,0 0 1,1-1-1,-1 1 1,0 0-1,0 0 0,0-1 1,0 1-1,0 0 1,0 0-1,0 0 1,-1-1-1,1 1 0,0 0 1,-1 0-1,1 0 1,0 0-1,-1 0 0,0-1 1,1 1-1,-1 0 1,0 0-1,1 0 1,-1 1-1,0-1 0,0 0 1,0 0-1,0 0 1,0 0-1,0 1 0,0-1 1,0 1-1,0-1 1,0 0-1,0 1 1,0 0-1,0-1 0,-1 1 1,1 0-1,0 0 1,0-1-1,-1 1 39,-90-13-5507,30 23-1446,13 6-2127</inkml:trace>
  <inkml:trace contextRef="#ctx0" brushRef="#br2" timeOffset="300972.757">5524 6412 18417,'8'-92'1468,"-8"92"-1378,-1 1-1,0-1 0,1 1 0,-1-1 0,0 1 1,1-1-1,-1 0 0,0 1 0,1-1 0,-1 0 0,0 0 1,0 0-1,1 1 0,-1-1 0,0 0 0,0 0 1,0 0-1,1 0 0,-1 0 0,0-1 0,0 1 0,0 0 1,1 0-1,-1 0 0,0-1 0,1 1 0,-1 0 1,0-1-1,0 1 0,1 0 0,-1-1 0,1 1 0,-1-1 1,0 1-1,1-1 0,-1 0 0,1 1 0,-1-1 1,1 0-1,-1 1 0,1-1 0,0 0 0,-1 1 0,1-1 1,0 0-1,0 0 0,-1 1 0,1-1 0,0 0 1,0 0-1,0 1 0,0-1 0,0 0 0,0 0 0,0 0 1,0 1-1,0-1 0,1 0 0,-1 0 0,0 1 1,0-1-1,1 0 0,-1 0-89,-1 2 24,-68 67 2026,-197 201-1089,148-160-1107,-83 73-109,60-69-4923,135-109 4217,-16 10-760,9-9-6161,12-5 707</inkml:trace>
  <inkml:trace contextRef="#ctx0" brushRef="#br2" timeOffset="301483.426">4106 7996 12972,'0'0'5066,"0"0"-2327,0 0-1244,0 0-273,0 0-133,0 0-267,7 16-341,37 94-257,-43-104-249,0 0-1,0 0 1,0 0 0,1 0-1,-1 0 1,2 0 0,-1 0-1,0-1 1,1 1-1,0-1 1,1 0 0,-1 0-1,1 0 1,0 0 0,0-1-1,1 1 1,-1-1 0,1 0-1,0-1 1,0 1 0,0-1-1,0 0 1,1 0-1,-1 0 1,1-1 0,0 0-1,0 0 1,0-1 0,0 1-1,0-1 1,0 0 0,0-1-1,0 0 1,0 0 0,0 0-1,5-1 26,1-4 32,-1-1 0,1-1 0,-1 0 0,-1 0 0,1-1 0,-1 0 0,0-1 0,-1 0 0,0 0 0,-1-1 1,0 0-1,0-1 0,-1 0 0,3-6-32,1-3 254,0 0 1,-2-1-1,0 0 0,-1 0 1,-2-1-1,0 0 1,-1 0-1,-1-1 1,-1 1-1,-1-1 1,-1 0-1,-1-5-254,-10-13 392,10 41-387,0-1 0,0 0 1,-1 1-1,1-1 0,0 0 1,0 1-1,-1-1 0,1 1 0,-1-1 1,1 1-1,-1-1 0,1 1 1,0-1-1,-1 1 0,0-1 1,1 1-1,-1-1 0,1 1 0,-1 0 1,1-1-1,-1 1 0,0 0 1,1 0-1,-1-1 0,0 1 1,1 0-1,-1 0 0,0 0 1,1 0-1,-1 0 0,0 0 0,1 0 1,-1 0-1,0 0 0,1 0 1,-1 0-1,0 1 0,1-1 1,-1 0-1,0 0 0,1 1 1,-1-1-1,0 0 0,1 1 0,-1-1 1,1 1-1,-1-1 0,1 1 1,-1-1-1,1 1 0,-1-1 1,1 1-1,0-1 0,-1 1 1,1-1-1,-1 2-5,-29 70 21,19-24-196,3 1 1,1-1-1,3 1 0,2 0 0,2 1 0,5 38 175,-3-57-414,16 371-4374,-18-398 4780,2-1 20,-1-1 0,-1 1 0,1 0 0,0 0 0,-1 0 0,1 0 0,-1 0 0,0 0 0,0 0 0,0 0 0,0 0 0,-1 0 0,1 0 0,-1 0 0,1 0 0,-1 0 0,0 0 0,-1-1 0,1 1 0,0 0 0,-1-1 0,1 1 0,-1-1 0,0 1 0,0-1 0,0 0 0,0 0 0,0 0 0,0 0 0,-1 0 0,1 0 0,-1 0 0,1-1 0,-1 0 0,0 1 0,0-1 0,1 0 0,-1 0 0,0 0 0,0-1 0,0 1 0,-2-1-12,-4-3 15,0-1-1,0-1 1,0 0-1,0 0 0,1 0 1,0-1-1,0-1 1,0 1-1,1-1 0,0 0 1,1-1-1,-1 0 0,1 0 1,1 0-1,0-1 1,0 0-1,0 0 0,1 0 1,1 0-1,-1-1 1,2 1-1,-1-1 0,0-6-14,-11-121-1823,23 47-6166,5 40-2372</inkml:trace>
  <inkml:trace contextRef="#ctx0" brushRef="#br2" timeOffset="301780.961">5495 6433 15855,'0'0'2792,"0"0"-705,0 0-192,13 4-693,-1 0-946,0 1 0,0 0 0,0 1 1,-1 0-1,0 1 0,0 0 0,-1 1 0,10 9-256,82 82 1103,-58-52-1051,2-2 0,2-3-1,2-2 1,2-1 0,50 27-52,82 9-1671,-185-75 1435,1 0 1,0 0-1,-1 0 1,1 0-1,0 0 1,-1 0-1,1 1 1,0-1-1,-1 0 1,1 0-1,0 0 1,-1 0-1,1 0 1,0 1-1,-1-1 0,1 0 1,0 0-1,0 1 1,-1-1-1,1 0 1,0 0-1,0 1 1,0-1-1,-1 0 1,1 1-1,0-1 1,0 0-1,0 1 1,0-1-1,0 0 1,0 1-1,-1-1 1,1 0-1,0 1 1,0-1-1,0 0 0,0 1 1,0-1-1,0 1 1,1-1-1,-1 0 1,0 1 235,-18 0-7223</inkml:trace>
  <inkml:trace contextRef="#ctx0" brushRef="#br2" timeOffset="302313.281">5977 7992 11499,'-8'-120'2602,"4"58"2537,6 59-1736,13 23-2552,2 11-555,-2 0 0,0 1-1,-3 1 1,0 0 0,-2 1 0,-2 0-1,-1 1 1,-2-1 0,-1 1 0,-1 3-296,-2 6-67,0 46-1780,-7-34-2394,-1-50 1931,4-28 2815,-7-275 4898,7 260-4837,0 15-313,2-1 0,0 1 0,1-1 0,1 1 1,1-1-1,1 1 0,4-13-253,-7 33 17,1 0 1,-1 0-1,1 0 0,-1 0 1,1 0-1,0 0 1,0 0-1,0 0 0,0 0 1,0 1-1,0-1 1,1 0-1,-1 1 0,1-1 1,-1 1-1,1-1 1,-1 1-1,1-1 0,0 1 1,0 0-1,-1 0 1,1 0-1,0 0 1,0 0-1,0 1 0,0-1 1,0 1-1,0-1 1,1 1-1,-1 0 0,0-1 1,0 1-1,0 0 1,0 1-1,0-1 0,0 0 1,1 0-1,-1 1 1,0-1-1,0 1 0,0 0 1,0 0-1,0 0 1,-1 0-1,1 0 0,0 0 1,0 0-1,-1 0 1,1 1-1,0-1-17,142 138 587,-118-114-697,0-1 1,2-2-1,0 0 0,2-2 0,0-1 0,1-2 0,8 2 110,-32-15-1,0-1-1,0 0 1,0-1-1,1 0 1,-1 0-1,1 0 1,0-1-1,0-1 1,-1 1-1,1-1 0,0 0 1,0-1-1,-1 0 1,1 0-1,0 0 1,-1-1-1,1 0 1,-1-1-1,0 0 1,0 0-1,0-1 0,0 1 1,0-1-1,-1-1 1,0 1-1,0-1 1,0 0-1,0-1 1,-1 1-1,0-1 1,0 0-1,0-1 0,-1 1 1,0-1-1,0 0 1,-1 0-1,0 0 1,0-1 1,2-12 260,-1 1 0,-1-1 0,-1 0 0,-1 0 1,-1 0-1,0 0 0,-2 0 0,0 0 0,-1 0 0,-1 1 0,-1-1 1,-1 1-1,0 0 0,-2 1 0,-5-11-260,12 24 0,0 1 0,-1-1 1,0 0-1,0 0 0,0 1 0,-1-1 0,1 1 0,-1 0 0,0-1 1,-1 1-1,1 1 0,-1-1 0,1 0 0,-1 1 0,0 0 1,0 0-1,-1 0 0,1 0 0,0 1 0,-1 0 0,0 0 0,0 0 1,1 0-1,-1 1 0,0-1 0,0 1 0,0 1 0,0-1 1,-1 1-1,1 0 0,0 0 0,0 0 0,0 1 0,0 0 0,0 0 0,1 1-198,0 0 0,0 1-1,1-1 1,-1 1 0,1 0-1,0 0 1,0 1 0,0-1-1,0 1 1,1-1-1,-1 1 1,1 0 0,0 0-1,0 0 1,0 0 0,1 0-1,-1 0 1,1 1 0,0-1-1,0 3 199,-6 92-9334,7-93 8393,0 44-8156</inkml:trace>
  <inkml:trace contextRef="#ctx0" brushRef="#br2" timeOffset="302564.669">6285 9058 22966,'0'0'2648,"0"0"-1239,0 0-470,0 0-170,5-17-534,-4 10-230,1-1 0,1 1 0,-1 0 0,1 0 0,0 1 1,1-1-1,-1 0 0,1 1 0,1 0 0,-1 0 0,1 0 0,0 1 0,0-1 0,1 1 0,0 1 0,-1-1 0,2 1 0,-1 0 0,0 0 1,2 0-6,216-98-407,99-25 407,-226 91-362,-58 20-463,0 3 0,2 1 0,-1 1 1,29-2 824,-66 13-383,23 0-1773,-20 10-3537,-9 4-3164</inkml:trace>
  <inkml:trace contextRef="#ctx0" brushRef="#br2" timeOffset="302846.082">6409 9075 4837,'0'0'16655,"124"22"-15950,-31-44-641,2-9 0,3-5-32,2-4-64,2-5 0,4 1 32,-9-3 0,-20 0-288,-30-2-1634,-34 5-5925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41:49.1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26 461 7847,'0'0'203,"-5"-16"187,-13-54 496,17 67-842,1 0 0,-1 0 0,1 0 0,-1 0 0,1 0 0,0 0 0,0-1 0,0 1 0,1 0 1,-1 0-1,1 0 0,0 0 0,0 0 0,0 0 0,0 0 0,0 0 0,0 1 0,1-1 0,0 0 0,-1 1 0,3-3-44,1-2 73,14-18 45,1 2-1,1 1 1,0 0-1,2 2 1,1 0-1,0 2 1,1 0-1,1 2 0,1 1 1,0 1-1,1 1 1,15-4-118,-31 12 8,1 0 0,-1 1 0,1 0 0,0 1 0,1 1 0,-1 0 0,0 0 0,0 1 0,1 1 0,-1 1 0,1-1 0,11 4-8,-23-3 0,1 0 0,-1 0 0,0 0 1,1 1-1,-1-1 0,0 0 0,0 1 0,0 0 0,0 0 0,0-1 1,-1 1-1,1 0 0,0 0 0,-1 1 0,1-1 0,-1 0 1,0 0-1,0 1 0,0-1 0,0 1 0,0-1 0,-1 1 1,1-1-1,-1 1 0,1-1 0,-1 1 0,0 0 0,0-1 1,0 1-1,-1-1 0,1 1 0,0 0 0,-1 0 0,-26 86 38,-215 317 613,237-400-651,1 1 0,0 0 0,1-1 0,-1 1 0,2 0 0,-1 1 0,1-1 0,0 0 0,0 1 0,1 0 0,0-1 0,0 1 0,1-1 0,0 1 0,0 3 0,2-9 0,0 1 0,0-1 0,0 0 0,1 0 0,-1 0 0,1 0 0,-1 0 0,1-1 0,0 1 0,-1-1 0,1 1 0,0-1 0,0 0 0,0 0 0,0 0 0,0-1 0,0 1 0,0-1 0,0 0 0,0 0 0,1 0 0,-1 0 0,0 0 0,0 0 0,0-1 0,0 0 0,0 0 0,0 1 0,2-3 0,33-7 15,-1-3 0,-1 0 0,0-3 0,-1-1 0,-1-1 1,-1-2-1,9-8-15,-38 25 1,694-473 719,-690 471-680,19-13 110,1 0 0,0 3 0,1 0 0,1 2 0,1 1-1,-1 1 1,33-6-150,-62 16 1,1 0 0,-1 1 0,0-1-1,0 1 1,0 0 0,1-1 0,-1 1-1,0 0 1,0 0 0,1 0 0,-1 0-1,0 0 1,0 0 0,1 0 0,-1 0-1,0 0 1,0 1 0,1-1 0,-1 0-1,0 1 1,0-1 0,0 1 0,1 0-1,-1-1 1,0 1 0,0 0 0,0 0-1,0-1 1,0 1 0,0 0 0,-1 0-1,1 0 1,0 0 0,0 0 0,-1 0-1,1 0 1,-1 1 0,1-1 0,-1 0-1,1 0 1,-1 0 0,1 1 0,-1-1-1,0 0 1,0 0 0,0 1 0,0-1-1,0 0 1,0 1 0,0-1 0,0 0-1,0 0 1,-1 1 0,1-1 0,-1 0-1,1 0 1,-1 1-1,-5 14 12,-1-1-1,-1 1 0,-1-1 1,0 0-1,-1-1 1,-1 0-1,0-1 1,-6 6-12,-1 1 41,-97 113 60,42-52-12,4 3-1,-31 52-88,98-133 0,-4 4 0,1 1 0,0 0 0,0 1 0,1-1 0,0 1 0,0 0 0,1 0 0,0 0 0,0 0 0,1 1 0,-1 8 0,4-17-2,-1 1 0,0-1-1,0 0 1,1 1 0,-1-1 0,1 0 0,-1 1-1,1-1 1,-1 0 0,1 0 0,0 0 0,0 0-1,0 0 1,-1 0 0,1 0 0,0 0-1,0 0 1,0 0 0,1 0 0,-1 0 0,0-1-1,0 1 1,0 0 0,1-1 0,-1 1 0,0-1-1,0 1 1,1-1 0,-1 0 0,0 0-1,1 1 1,-1-1 0,1 0 0,-1 0 0,0 0-1,1 0 1,-1-1 0,0 1 0,1 0 2,59-12-122,-3-11 102,-2-2 0,0-3 1,-2-2-1,-2-3 0,25-20 20,-33 23 13,574-396 1466,-608 420-1395,14-10 148,0 0-1,1 2 1,1 1 0,0 1 0,0 1 0,2 1-1,-1 1 1,6 1-232,-32 7 0,0 1-1,0 0 1,1-1 0,-1 1 0,0 0-1,0-1 1,1 1 0,-1 0-1,0 0 1,1 0 0,-1 0-1,0 0 1,0 1 0,1-1-1,-1 0 1,0 1 0,0-1-1,1 0 1,-1 1 0,0 0 0,0-1-1,0 1 1,0 0 0,0-1-1,0 1 1,0 0 0,0 0-1,0 0 1,0 0 0,0 0-1,-1 0 1,1 0 0,0 0 0,-1 0-1,1 0 1,-1 0 0,1 1-1,-1-1 1,1 0 0,-1 0-1,0 1 1,0-1 0,1 0-1,-1 0 1,0 1 0,0-1 0,0 0-1,-1 1 1,1-1 0,0 0-1,0 0 1,-1 1 0,-1 10-1,-1 0-1,-1-1 1,0 0-1,0 0 1,-1 0-1,-1-1 1,0 1 0,0-1-1,-1 0 1,0-1-1,-2 2 2,-9 13 37,-316 436-1862,329-451 1687,0-3 22,0 0 0,1 1 0,0-1 1,1 1-1,-1 0 0,1 0 0,1 1 0,-1-1 0,1 0 0,0 1 0,1 0 0,0-1 0,0 7 116,2-12-15,1 0 0,0 0 0,-1-1 0,1 1-1,0 0 1,0-1 0,0 0 0,0 1 0,0-1-1,0 0 1,0 0 0,0 0 0,1 0 0,-1-1-1,0 1 1,1-1 0,-1 1 0,0-1 0,1 0-1,-1 0 1,1 0 0,-1 0 0,0 0-1,1 0 1,-1-1 0,1 1 0,-1-1 0,0 0-1,0 0 1,1 1 0,-1-2 0,0 1 0,1 0 15,175-83-18,-149 67 20,270-156 506,332-178 2678,-611 341-3058,4-4 1,1 0-1,0 3 0,1 0 0,0 1 0,0 1 0,1 2 0,0 1 0,1 1 0,-1 1 0,3 1-128,-28 3 1,0 0 0,0 0 1,1 1-1,-1-1 0,0 0 0,0 1 0,1 0 1,-1-1-1,0 1 0,0 0 0,0 0 0,0 0 0,0 0 1,0 1-1,0-1 0,0 0 0,-1 1 0,1-1 0,-1 1 1,1 0-1,-1 0 0,1-1 0,-1 1 0,0 0 0,0 0 1,0 0-1,0 0 0,0 0 0,0 1 0,0-1 1,-1 0-1,1 0 0,-1 0 0,0 1 0,0-1 0,0 0 1,0 1-1,0-1 0,0 0 0,0 0 0,-1 1 0,1-1 1,-1 0-1,0 2-1,-40 99 1,-344 471-465,384-572 451,-7 11-119,0 1-1,0 0 0,1 0 1,1 0-1,1 1 0,0 0 1,1 0-1,0 0 1,1 2 132,3-15-10,0-1 1,0 1 0,0 0-1,0-1 1,1 1 0,-1-1-1,0 1 1,1-1 0,-1 1-1,1-1 1,0 1 0,0-1 0,-1 1-1,1-1 1,0 0 0,0 0-1,0 1 1,0-1 0,0 0-1,1 0 1,-1 0 0,0 0-1,0 0 1,1 0 0,-1 0 0,1-1-1,-1 1 1,0 0 0,1-1-1,-1 1 1,1-1 0,0 0-1,-1 1 1,1-1 0,-1 0-1,1 0 1,0 0 0,-1 0-1,1 0 1,-1-1 0,1 1 0,-1 0-1,2-1 10,75-15-208,-2-13 265,-2-4-1,-1-2 1,37-27-57,-43 25 92,320-165 2721,169-52-2813,-532 243 74,7-3 33,1 1 0,0 2-1,1 0 1,1 3 0,-1 1 0,2 1-107,-32 5 0,0 0 0,-1 0 1,1 1-1,0-1 0,0 1 0,0 0 0,0 0 0,0 0 0,0 0 0,0 1 0,0-1 0,0 1 1,-1 0-1,1 0 0,0 0 0,0 0 0,-1 0 0,1 0 0,-1 1 0,1-1 0,-1 1 1,1 0-1,-1 0 0,0 0 0,0 0 0,0 0 0,0 0 0,0 0 0,0 1 0,-1-1 0,1 1 1,-1-1-1,0 1 0,0 0 0,0 0 0,0-1 0,0 1 0,0 0 0,-1 0 0,1 0 0,-1 0 1,0 0-1,0 0 0,0 0 0,0 0 0,-1-1 0,1 1 0,-1 0 0,0 0 0,1 0 1,-1 0-1,-1 0 0,-77 126-11,-207 215-298,79-102-1192,164-175 476,43-66 1009,0 0 0,1-1 0,-1 1 0,0 0 0,1 0-1,-1 0 1,1 0 0,-1-1 0,1 1 0,-1 0 0,1 0 0,-1-1 0,1 1-1,0 0 1,-1-1 0,1 1 0,0-1 0,-1 1 0,1-1 0,0 1 0,0-1-1,0 1 1,0-1 0,-1 0 0,1 0 0,0 1 0,0-1 0,0 0 0,0 0-1,0 0 1,0 0 0,0 0 0,0 0 0,0 0 0,0 0 0,-1 0 0,1-1-1,0 1 1,0 0 0,0-1 0,0 1 0,0 0 0,-1-1 0,1 1 0,0-1-1,0 1 1,-1-1 0,1 0 16,24-6-43,0-2 0,0-1 0,-1-1 0,0-1 0,-1-1 0,19-14 43,-16 11-14,806-522 1685,-233 197 331,-559 319-1875,-15 7-38,2 1-1,0 1 0,0 1 0,1 1 0,0 2 0,20-4-88,-49 13 1,0 1-1,0 0 1,1-1-1,-1 1 1,0 0-1,0 0 1,1 0-1,-1 0 1,0 0-1,1-1 1,-1 1-1,1 0 1,-1 0-1,1 0 1,0 0-1,-1 1 1,1-1-1,0 0 1,0 0-1,0 0 1,0 0-1,0 0 1,0 0-1,0 0 1,0 0-1,0 0 1,0 0-1,1 0 1,-1 1-1,0-1 1,1 0-1,-1 0 1,1 0-1,-1-1 1,1 1-1,-1 0 1,1 0-1,0 0 1,0 0-1,-1 0 1,1-1-1,0 1 1,0 0-1,0-1 0,0 1 1,0-1-1,0 1 1,0-1-1,0 1 1,0-1-1,0 1 1,0-1-1,0 0 1,0 0-1,0 0 1,0 1-1,0-1 1,0 0-1,0 0 1,0 0-1,0-1 1,0 1-1,1 0 1,-1 0-1,0-1 0,-45 59 10,-3-2 0,-2-2 1,-34 27-11,19-16 44,-455 448-706,494-487 577,6-8-18,1 0 0,1 1 0,0 1 0,2 0 0,0 2 0,2-1 0,-4 9 103,16-28-6,0-1 1,0 0-1,0 1 0,1-1 0,-1 0 1,0 1-1,1-1 0,-1 1 1,1-1-1,0 1 0,-1 0 0,1-1 1,0 1-1,0-1 0,0 1 1,0-1-1,0 1 0,0 0 0,1-1 1,-1 1-1,1-1 0,-1 1 1,1-1-1,-1 1 0,1-1 0,0 0 1,-1 1-1,1-1 0,0 0 1,0 1-1,0-1 0,0 0 0,0 0 1,1 0-1,-1 0 0,0 0 1,0 0-1,1 0 0,-1 0 0,0-1 1,1 1-1,-1 0 0,1-1 1,-1 1-1,1-1 0,-1 0 0,1 1 1,0-1-1,-1 0 0,1 0 1,-1 0 5,89-6-227,-33-9 199,-1-3 0,-1-1 0,0-3 0,40-24 28,-72 35-5,994-510 624,-687 365 780,193-55-1399,-489 199 66,-14 4-5,1 0-1,-1 2 0,1 0 1,1 2-1,-1 0 1,1 1-1,0 1 1,8 1-61,-29 1 4,0 0 0,0 0 0,1 0 0,-1 0 0,0 0 0,0 1 0,0-1 0,1 0 0,-1 1 0,0-1 0,0 1 0,0-1 0,0 1 0,0-1 0,0 1 0,0 0 0,0 0 0,0-1 0,0 1 0,0 0 0,-1 0 0,1 0 0,0 0 0,0 0 0,-1 0 0,1 0 0,-1 0 0,1 0 0,-1 1 0,1-1 0,-1 0 0,0 0 0,0 0 0,1 0 0,-1 1 0,0-1 0,0 0 0,0 0 0,0 1 0,0-1 0,-1 0 0,1 0 0,0 0 0,-1 0 0,1 1 0,0-1 0,-1 0 0,1 0 0,-1 0 0,0 0 0,1 0 0,-1 0-4,-6 16 15,-2 0 0,1 0 0,-2-1 0,0 0 1,-1-1-1,0 0 0,-9 8-15,6-7 17,-530 583 405,407-456-492,-163 165-688,-68 48-1410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42:0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88 566 9801,'-2'-17'1671,"0"0"-1093,-8-56 1184,-2 17 2619,7 47-334,11 38-2996,5 34-485,-2 0 0,-3 0-1,-4 1 1,-2 30-566,0-90-4,0 46-157,1 114-1830,6-57-2829,-6-101 3356,13 47-3765,3-42 359,-5-11-896</inkml:trace>
  <inkml:trace contextRef="#ctx0" brushRef="#br0" timeOffset="317.788">118 995 833,'-6'-15'1991,"-20"-51"-320,23 59-1158,0 1 0,0-1 1,0 1-1,-1-1 0,0 1 0,0 0 1,0 0-1,-1 1 0,0-1 0,0 1 1,0 0-1,-1 0 0,0 1 0,-3-2-513,-7 0 1574,16 12 1262,12 0-2590,-1 0 0,1-1 0,1-1 0,-1 1 0,1-2 0,-1 0 0,1-1 0,0 0 0,0 0 0,0-2 0,0 1 0,7-2-246,-4 0 79,0 0-1,0-1 1,0-1 0,0 0-1,-1-1 1,1 0-1,-1-2 1,0 0 0,-1 0-1,1-2 1,-1 1 0,5-6-79,-11 8 209,0 0 1,-1-1-1,0-1 1,0 1-1,0-1 1,-1 0-1,0 0 1,0-1-1,-1 0 1,0 0-1,0 0 1,-1-1-1,0 1 1,0-1 0,-1 0-1,-1 0 1,1-1-1,-1 1 1,-1 0-1,0-1 1,0-6-210,-8 118 1025,6-53-1183,11 174 139,-8-209-722,1-1 1,1 0-1,1 0 0,0 0 0,0 0 0,1-1 1,1 0-1,0 0 0,5 5 741,21 10-7666,-17-23-288</inkml:trace>
  <inkml:trace contextRef="#ctx0" brushRef="#br0" timeOffset="1368.976">742 702 4100,'0'0'3993,"0"0"-1810,0 0-763,0 0 166,0 0-54,0 0-352,0 0-251,0 0-390,14 13-203,70 65 155,-79-74-421,-1 0-1,1 0 0,0 0 1,0-1-1,0 0 1,1 0-1,-1-1 0,1 1 1,0-1-1,-1 0 1,1-1-1,0 1 0,0-1 1,0 0-1,0-1 1,0 1-1,0-1 0,0 0 1,0-1-1,0 0 1,0 0-1,0 0 0,0 0 1,0-1-1,0 0 1,-1 0-1,1-1 0,-1 0 1,0 0-1,1 0 1,-1 0-1,1-2-69,7-5 284,-1-1-1,1-1 1,-2 0-1,0 0 1,0-1-1,-1-1 1,-1 1 0,0-2-1,-1 1 1,-1-1-1,0 0 1,-1-1-1,0 0 1,-1 0-1,-1 0 1,-1 0 0,0-7-284,-2 21 27,-1 0 0,0 0 0,1-1 0,-1 1 0,0 0 0,0 0 0,-1 0 0,1 0 0,0-1 0,-1 1 0,0 0 0,1 0 0,-1 0 0,0 0 0,0 0 0,0 0 0,0 0 0,0 0 0,-1 1 0,1-1 0,0 0 0,-1 1 0,0-1 0,1 1 0,-1-1 0,0 1 1,1 0-1,-1 0 0,0 0 0,0 0 0,0 0 0,0 0 0,0 0 0,0 1 0,-1-1 0,1 1 0,0-1 0,0 1 0,0 0 0,0 0 0,-1 0 0,1 0 0,0 0 0,0 1 0,0-1 0,0 1 0,-2 0-27,-5 3 5,1 0 0,0 1-1,1 0 1,-1 1 0,1-1-1,0 2 1,0-1 0,1 1 0,0 0-1,0 0 1,0 0 0,1 1-1,0 0 1,1 0 0,0 0 0,0 1-1,-2 6-4,3-6-176,0 1-1,1-1 0,0 1 0,0-1 1,1 1-1,1 0 0,-1-1 1,2 1-1,-1 0 0,1 0 0,1-1 1,0 1-1,0-1 0,0 1 1,2-1-1,-1 0 0,1 0 0,0 0 1,1-1-1,0 1 0,0-1 1,1 0-1,0-1 0,1 1 0,-1-1 1,1-1-1,1 1 0,-1-1 1,1 0-1,0-1 0,0 0 0,1 0 1,0-1-1,0 0 0,0 0 1,0-1-1,0 0 0,1-1 0,8 2 177,10-2 95,-1 0-1,1-2 0,-1-1 0,0-1 0,1-2 1,-1 0-1,-1-2 0,1-1 0,-1-1 1,0-1-1,-1-1 0,0-1 0,0-2 0,-1 0 1,-1-2-1,0 0 0,-1-2 0,-1 0 1,-1-2-1,18-20-94,-23 24 269,-2-2 0,0 0 0,-1 0 1,0-1-1,-1 0 0,-2-1 0,0-1 0,0 1 1,-2-1-1,-1-1 0,0 1 0,-2-1 1,0 0-1,0-18-269,-3 36 2,0 1 0,0-1 1,0 1-1,-1-1 1,0 1-1,1-1 0,-1 0 1,0 1-1,0-1 0,0 0 1,-1 1-1,1-1 1,-1 1-1,1-1 0,-1 0 1,0 1-1,0-1 0,0 1 1,0 0-1,-1-1 1,1 1-1,0 0 0,-1 0 1,0 0-1,1 0 0,-1 0 1,0 0-1,0 0 1,0 1-1,0-1 0,-1 1 1,1-1-1,0 1 0,-1 0 1,1 0-1,-1 0 1,1 0-1,-1 0 0,1 1 1,-1-1-1,1 1 0,-1 0 1,0-1-1,1 1 1,-2 0-3,-7 4-28,-1 0 0,1 1 1,0 0-1,1 1 0,-1 0 1,1 0-1,0 1 0,1 1 1,-1 0-1,2 0 1,-1 0-1,1 1 0,0 1 1,1-1-1,0 1 0,1 0 1,-4 9 27,4-8-119,1 0 1,1 0 0,0 0-1,0 1 1,1 0 0,0 0-1,2 0 1,-1 0-1,1 0 1,1 0 0,0 10 118,0-17-71,1 0 1,-1 0 0,1-1 0,0 1-1,0 0 1,0-1 0,0 1-1,1-1 1,0 1 0,0-1-1,0 0 1,0 0 0,1 0-1,0 0 1,0 0 0,0 0-1,0-1 1,0 1 0,1-1 0,-1 0-1,1 0 1,0 0 0,0-1-1,0 0 1,0 1 0,1-1-1,-1 0 1,1-1 0,-1 1-1,3-1 72,1 0 36,-1 0 1,0-1 0,0 0 0,1 0 0,-1-1 0,0 0 0,0 0 0,0-1-1,0 0 1,0 0 0,0-1 0,-1 0 0,1 0 0,-1 0 0,0-1 0,0 0 0,0 0-1,0 0 1,-1-1 0,1 0 0,-1 0 0,0-1 0,-1 1 0,1-1 0,-1 0 0,-1 0-1,1 0 1,-1-1 0,0 1 0,0-1 0,0-3-38,30-109 2413,-33 118-2400,0 0 1,-1 1 0,1-1-1,0 1 1,-1-1-1,1 1 1,-1-1 0,1 1-1,-1-1 1,1 1-1,-1-1 1,1 1 0,-1-1-1,1 1 1,-1 0-1,0-1 1,1 1 0,-1 0-1,0 0 1,1-1-1,-1 1 1,0 0-1,1 0 1,-1 0 0,0 0-1,1 0 1,-1 0-1,0 0 1,1 0 0,-1 0-1,0 0 1,0 0-1,1 1 1,-1-1 0,0 0-1,1 0 1,-1 1-1,1-1 1,-1 0-1,0 1 1,1-1 0,-1 1-1,1-1 1,-1 1-1,1-1 1,-1 1 0,1-1-1,0 1 1,-1-1-1,1 1 1,-1 0 0,1-1-1,0 1 1,0-1-1,-1 1-13,-2 6-35,0 0 0,0 1 0,0-1-1,1 0 1,0 1 0,1 0 0,-1-1-1,1 1 1,1 0 0,0 0 0,0-1-1,0 1 1,1 0 0,0 0 0,1-1 0,-1 1-1,1-1 1,1 1 0,0-1 0,0 0-1,0 0 1,1 0 0,0 0 0,0-1-1,1 0 1,0 1 0,0-2 0,0 1 0,1 0-1,4 2 36,-1-4-58,0-1 0,0-1 0,1 1 0,-1-1-1,1-1 1,-1 0 0,1 0 0,0-1 0,-1-1 0,1 1-1,0-1 1,-1-1 0,1 0 0,-1 0 0,1-1 0,-1 0-1,0-1 1,0 0 0,-1 0 0,1-1 0,-1 0 0,0 0-1,0-1 1,-1 0 0,1 0 0,-1-1 0,-1 0 0,1 0-1,2-5 59,4-5 198,-1-1 1,0-1-1,-1 1 0,-1-2 0,-1 1 0,-1-1 0,0-1 1,-2 0-1,0 0 0,-1 0 0,-1 0 0,-2-1 0,0 1 0,-1-1 1,-1 0-1,-1 1 0,-1-7-198,2 27 4,0-1 0,1 1 0,-1 0 0,0-1 0,0 1 0,0 0 0,0-1 0,0 1 0,0-1 0,0 1 0,-1 0 0,1-1 0,0 1 0,-1 0 0,1-1 0,-1 1 0,0 0 0,1 0 0,-1 0 0,0-1 0,0 1 0,0 0 0,1 0 0,-1 0 0,0 0 0,0 0 0,-1 1 0,1-1 0,0 0 0,0 0 0,0 1 0,-1-1 0,1 0 0,0 1 0,0 0 0,-1-1 0,1 1 0,0 0 0,-1-1 0,1 1 0,-1 0 0,1 0 0,0 0 0,-1 0 0,1 0 0,0 1 0,-1-1 0,1 0 0,-1 1 0,1-1 0,0 1 0,-1 0-4,-4 5 3,1 0-1,0 0 1,0 0-1,1 1 1,0 0-1,0 0 1,1 0-1,0 1 0,0-1 1,0 1-1,1 0 1,0-1-1,1 1 1,0 0-1,0 5-2,-2-3-142,0 1-1,1 0 0,0 1 0,1-1 0,0 0 0,1 0 0,0 1 0,1-1 0,0 0 0,1 0 0,1 0 1,-1 0-1,1 0 0,1 0 0,0-1 0,1 0 0,0 0 0,0 0 0,1 0 0,1-1 0,-1 0 1,1 0-1,1-1 0,0 1 0,0-2 0,8 7 143,-5-9-170,0 1 0,0-2 1,0 1-1,1-2 0,-1 1 0,1-2 0,0 1 1,0-2-1,0 0 0,0 0 0,0-1 1,0 0-1,2-1 170,10-2 102,-1-2-1,1 0 1,-2-1 0,1-1-1,-1-1 1,0-1 0,0-1-1,-1-1 1,19-14-102,-17 8 317,0-1-1,-1-1 0,-1-1 1,-2-1-1,0-1 1,0-1-1,-2 0 1,-1-2-1,-2 1 1,0-2-1,-1 0 1,-1 0-1,-2-2 1,-1 1-1,-1-1 1,-1 0-1,-2 0 1,0-1-1,-2 0 1,-1 0-1,-2-24-316,-15 71 465,4 18-493,1 1 1,1 0 0,3 0-1,1 1 1,1-1 0,2 1-1,2 0 1,2 3 27,34 91-1717,-13-79-6350,-15-36 2989,-5-13-2476</inkml:trace>
  <inkml:trace contextRef="#ctx0" brushRef="#br0" timeOffset="1842.247">2788 265 11851,'0'0'1196,"0"0"-272,0 0 149,0 0-251,0 0-630,5-1-112,89 0 83,43-8-102,-125 5-48,0-1 0,0-1 0,-1 0-1,0 0 1,0-1 0,0-1 0,-1 0 0,0 0 0,-1-1-1,2-2-12,32-35 2501,-38 40-1975,-4 6-479,0 0-1,0 0 1,0 0-1,0 1 1,0-1-1,0 0 1,0 0-1,0 1 1,0-1-1,0 0 1,0 1-1,-1-1 1,1 1-1,0-1 1,0 1-1,0 0 1,-1-1-1,1 1 1,0 0-1,-1-1 1,1 1-1,-1 0 1,1 0-1,0-1 1,-1 1-1,0 0 1,1 0-1,-1 0 1,0 0-1,1 0 1,-1 0-1,0 0 1,0 0-1,0 0 1,0 0-1,0 0 1,0 0-1,0 0 1,0 0-1,0 0 1,0-1-1,0 1 1,-1 0-1,1 0 1,0 0-1,-1 0 1,1 0-1,-1 0 1,1 0-1,-1-1 1,1 1-1,-1 0 1,1 0-1,-1 0-46,0 4 201,-6 70 134,4 46-830,3-119 471,1-1-1,-1 1 1,1 0 0,0 0-1,-1-1 1,1 1 0,0-1 0,0 1-1,0-1 1,0 1 0,0-1 0,1 1-1,-1-1 1,0 0 0,1 0-1,-1 1 1,1-1 0,-1 0 0,1 0-1,-1-1 1,1 1 0,0 0-1,-1 0 1,1-1 0,0 1 0,0-1-1,-1 0 1,1 1 0,0-1-1,0 0 1,0 0 0,0 0 0,-1 0-1,1 0 1,0-1 0,0 1-1,0-1 1,-1 1 0,1-1 0,0 1-1,-1-1 1,1 0 0,0 0 0,-1 0-1,1 0 1,-1 0 0,1 0-1,-1 0 1,0-1 0,0 1 0,1 0-1,-1-1 1,0 1 0,0-1-1,0 1 1,0-1 0,-1 0 0,1 1-1,0-1 1,-1 0 0,1 0-1,-1 0 25,27-51 1272,35-44 2128,-57 95-3369,0 0 0,0 0 1,0 1-1,0-1 1,1 1-1,-1 1 1,0-1-1,1 1 1,-1-1-1,0 2 1,1-1-1,-1 1 1,0-1-1,0 1 0,1 1 1,-1-1-1,0 1 1,0 0-1,0 0 1,-1 0-1,1 1 1,0 0-1,0 0-31,25 9 56,-7-5-47,0-1 1,0-2-1,0 0 0,1-2 1,-1 0-1,1-2 0,0 0 1,-1-2-1,1-1 0,-1 0 1,0-2-1,0-1 0,0 0 1,-1-2-1,0-1 0,5-2-9,23-42-66,-49 51-2,0 1-1,0-1 0,-1 1 1,1-1-1,0 0 0,-1 1 1,1-1-1,-1 0 0,0 0 1,1 1-1,-1-1 1,0 0-1,0 0 0,0 1 1,0-1-1,0 0 0,-1 0 1,1 1-1,-1-1 0,1 0 1,-1 1-1,1-1 0,-1 0 1,0 1-1,0-1 1,0 1-1,0-1 0,0 1 1,0-1-1,0 1 0,0 0 1,-1 0-1,1-1 0,0 1 1,-1 0-1,1 0 0,-1 0 1,0 0 68,-52-4-6145,19 14-885</inkml:trace>
  <inkml:trace contextRef="#ctx0" brushRef="#br0" timeOffset="2270.072">603 2020 14734,'0'0'1890,"0"0"-1282,0 0 1,12 80 672,-9-29-768,-3 7-353,0 5-160,-3 2-321,-6 0-1184,-1-5-1666,0-10-2466</inkml:trace>
  <inkml:trace contextRef="#ctx0" brushRef="#br0" timeOffset="2537.863">548 2068 13293,'9'-125'1809,"12"32"641,-20 91-2384,0 0 1,0-1 0,1 1-1,-1 0 1,1 0-1,-1 0 1,1 1-1,0-1 1,0 0 0,0 1-1,0-1 1,0 1-1,0-1 1,0 1-1,0 0 1,1 0 0,-1 0-1,0 0 1,1 0-1,-1 1 1,1-1 0,-1 1-1,1 0 1,-1-1-1,1 1 1,-1 0-1,1 1 1,-1-1 0,1 0-1,-1 1-66,10 2 30,0 1 0,0 0 0,0 1 0,-1 0 0,0 1 0,0 1 0,0-1 0,-1 2 0,0-1 0,-1 2 0,1-1 0,-2 1 0,1 0 0,-1 1-1,0 0 1,-1 0 0,-1 1 0,3 5-30,-5-10 1,-1 1 0,-1 0-1,1 0 1,-1 0-1,0 1 1,-1-1 0,1 1-1,-1-1 1,-1 1-1,0-1 1,0 1 0,0-1-1,-1 1 1,0-1-1,0 0 1,-1 1 0,0-1-1,0 0 1,-1 0 0,0 0-1,0 0 1,-1 0-1,0-1 1,0 0 0,0 1-1,-1-2 1,0 1-1,0 0 1,0-1 0,-1 0-1,0 0 1,0-1-1,0 0 1,0 0 0,-4 2-1,-78 39-758,25-33-3091,47-13 603,3-6-1612</inkml:trace>
  <inkml:trace contextRef="#ctx0" brushRef="#br0" timeOffset="2837.061">959 2094 12428,'0'0'2194,"0"0"-475,0 0-294,5 13-448,17 45-614,-13 61-2797,-10-163 4939,-1 20-1982,2 0 1,0-1 0,2 1-1,0 0 1,2 0 0,1 0-1,0 1 1,2-1-524,-5 18 12,0 1-1,1-1 1,-1 1-1,1 0 1,0-1-1,0 1 1,1 0-1,-1 1 1,1-1-1,0 1 1,1-1 0,-1 1-1,1 0 1,-1 1-1,1-1 1,0 1-1,1 0 1,-1 0-1,1 1 1,-1 0-1,1 0 1,0 0-1,-1 0 1,1 1 0,0 0-1,0 0 1,0 1-1,0-1 1,0 2-1,0-1 1,6 1-12,54 34-1434,-30 0-3170,-18-15-975</inkml:trace>
  <inkml:trace contextRef="#ctx0" brushRef="#br0" timeOffset="3375.858">1464 1925 14574,'0'0'2498,"0"0"-816,0 0 69,-15-1-155,-46 0-598,59 2-969,1-1-1,-1 1 1,0 0 0,1 0-1,-1 0 1,1 0-1,-1 0 1,1 0 0,0 0-1,-1 0 1,1 0-1,0 0 1,0 1 0,0-1-1,0 1 1,0-1 0,0 1-1,0-1 1,0 1-1,1-1 1,-1 1 0,1 0-1,-1-1 1,1 1-1,0 0 1,-1 0 0,1-1-1,0 1 1,0 0-29,-1 6 72,-2 1-147,1 0-1,0 0 0,1 0 1,0 1-1,0-1 1,1 0-1,0 0 0,1 1 1,0-1-1,0 0 0,1 0 1,0 0-1,1 0 1,0 0-1,0-1 0,1 1 1,0-1-1,0 0 0,1 0 1,0 0-1,1-1 1,-1 0-1,1 0 0,1 0 1,0-1-1,0 0 0,0 0 1,0 0-1,1-1 1,3 2 75,2-2-257,0-1 0,1 0 0,-1-1 1,1 0-1,-1-1 0,1-1 1,0 0-1,0-1 0,-1 0 1,1-1-1,0-1 257,-8 2 50,1-1-1,-1-1 1,0 1 0,0-1 0,0 0-1,0 0 1,-1 0 0,1-1 0,0 0-1,-1 0 1,0-1 0,0 1 0,0-1-1,0 0 1,-1-1 0,1 1-1,-1-1 1,0 0 0,0 0 0,-1 0-1,0 0 1,1-1 0,-2 1 0,1-1-1,-1 0-49,2-5 224,0 0 0,-1 0-1,0-1 1,-1 1 0,-1-1-1,0 1 1,0-1 0,-1 1-1,-1-1 1,0 0-1,0 1 1,-1-1 0,0 1-1,-1 0 1,-1 0 0,0 0-1,0 0 1,-1 1 0,0-1-1,-1 1 1,0 0-1,-1 1 1,0-1 0,0 2-1,-1-1 1,0 1 0,-1 0-1,-7-6-223,11 13-134,0-1 0,0 0 0,0 1 0,0 0-1,0 0 1,0 1 0,-1-1 0,1 1 0,0 0-1,0 0 1,0 1 0,0 0 0,-1 0 0,1 0-1,0 0 1,0 1 0,1 0 0,-1 0 0,0 0-1,1 1 1,-1-1 0,1 1 0,0 0 0,0 0 0,0 1-1,-3 3 135,-54 65-9574,41-42-1375</inkml:trace>
  <inkml:trace contextRef="#ctx0" brushRef="#br0" timeOffset="3669.529">2176 1851 16752,'0'0'2092,"0"0"-522,-15-6-278,-47-15-22,60 21-1245,-1 0 0,0 1 0,0-1 0,1 0 0,-1 1 0,0 0 0,1-1 0,-1 1 1,1 0-1,-1 0 0,1 1 0,-1-1 0,1 0 0,0 1 0,-1 0 0,1-1 0,0 1 0,0 0 0,0 0 0,1 0 0,-1 0 0,0 1 0,1-1 0,-1 0 0,1 1-25,-4 3 20,-2 3-16,0-1-1,0 1 1,1 1-1,0-1 1,1 1-1,0 0 1,1 0-1,-1 1 1,2-1-1,0 1 1,0 0-1,1 0 1,0 0-1,1 0 1,0 0-1,1 0 1,0 0-1,1 0 1,0 0-1,1 1 1,0-2-1,1 1 1,0 0-1,1 0 1,0-1-1,1 2-3,3-6-126,0-1 1,1 0-1,0 0 0,0 0 0,0-1 0,0 0 1,1-1-1,-1 0 0,1-1 0,0 0 1,0 0-1,0-1 0,0 0 0,0-1 1,0 0-1,0-1 0,0 0 0,0 0 0,0-1 1,0 0-1,0-1 0,-1 0 0,1-1 1,-1 0-1,3-2 126,1 1-352,-1-1 0,1-1 1,-1 0-1,0 0 0,-1-1 1,0-1-1,0 0 0,-1 0 1,0-1-1,0-2 352,-5 6-760,-1 0 0,1 0 0,-2 0 0,1-1 0,-1 1 0,0-1 0,0 0 1,-1 0-1,0 0 0,0 0 0,-1 0 0,1-6 760,0-10-7228</inkml:trace>
  <inkml:trace contextRef="#ctx0" brushRef="#br0" timeOffset="5635.405">2619 1878 13164,'0'0'2691,"0"0"-406,0 0-662,0 0-262,0 0-523,0 0-448,0 0-241,-7 10-106,-21 36-38,27-44-14,1 0 0,0 0 0,-1 0 0,1 0 0,0 0-1,0 0 1,1 0 0,-1 1 0,0-1 0,1 0 0,-1 0 0,1 0-1,0 0 1,0 0 0,0 0 0,0-1 0,0 1 0,0 0-1,0 0 1,0-1 0,1 1 0,-1 0 0,1-1 0,-1 1 0,1-1-1,0 0 1,0 1 9,2 1-126,1 2 0,0-2 0,1 1 0,-1-1 0,1 1 0,0-1-1,0-1 1,0 1 0,1-1 0,-1-1 0,0 1 0,1-1 0,-1 0 0,1 0 0,-1-1 0,1 1 0,0-2 0,-1 1 0,1-1 0,-1 0 0,1 0 0,-1-1 0,0 0 0,1 0 0,-1 0 0,3-2 126,-4 2 88,0-1-1,0 1 1,-1-1-1,0 0 1,1 0 0,-1 0-1,0-1 1,0 1-1,-1-1 1,1 0 0,-1 0-1,0 0 1,0-1-1,0 1 1,0-1 0,-1 1-1,0-1 1,0 0-1,0 0 1,1-4-88,-1-5 551,1 1 1,-2-1-1,0 1 1,0-1-1,-1 1 1,-1-1-1,0 1 1,-1 0-1,0-1 1,-2-1-552,3 12 41,0 1 0,1-1 0,-1 1 1,-1 0-1,1 0 0,0-1 1,0 1-1,-1 0 0,0 0 1,1 0-1,-1 0 0,0 1 1,0-1-1,0 0 0,0 1 0,0-1 1,0 1-1,0 0 0,-1-1 1,1 1-1,0 0 0,-1 1 1,1-1-1,-1 0 0,1 1 0,-1-1 1,1 1-1,-1 0 0,1 0 1,-1 0-1,1 0 0,-1 0 1,1 1-1,-1-1 0,1 1 1,-1-1-1,1 1 0,-2 1-41,-81 55-256,78-49 70,1 0 0,-1 1 1,2 0-1,-1 0 0,1 0 0,1 0 1,0 1-1,0 0 0,1 0 0,0 0 1,0 0-1,1 0 0,1 1 1,0-1-1,0 0 0,1 1 0,0-1 1,1 1-1,0-1 0,3 11 186,-2-14-350,1 0 0,0 0 1,0 0-1,0 0 0,1-1 0,0 0 0,0 1 0,0-1 0,1 0 1,0-1-1,0 0 0,1 1 0,0-1 0,-1-1 0,2 1 1,-1-1-1,0 0 0,1-1 0,5 3 350,96 22-7441,4-32 6446,-94 0 1634,0 0-1,0-1 1,0-1-1,-1-1 1,0-1-1,0 0 1,-1-1-1,0-1 0,0 0 1,-1-1-1,-1-1 1,0 0-1,0-1 1,-1 0-1,-1-1 1,0-1-1,-1 0-638,0-1 531,0-1-1,-2 0 1,0 0-1,-1-1 1,-1 0 0,0 0-1,-2-1 1,0 0-1,-1 0 1,-1 0-1,0 0 1,-2 0-1,0-13-530,-1 30 31,0-1 0,-1 0 0,1 1 0,-1-1-1,1 1 1,-1-1 0,0 1 0,0-1-1,0 1 1,0 0 0,0-1 0,0 1 0,-1 0-1,1 0 1,-1 0 0,1 0 0,-1 0-1,0 0 1,0 0 0,0 1 0,0-1-1,0 1 1,0-1 0,-1 1 0,1 0 0,0 0-1,-1 0 1,1 0 0,-1 0 0,1 1-1,-1-1 1,1 1 0,-1-1 0,0 1 0,1 0-1,-1 0 1,1 0 0,-1 0 0,1 1-1,-1-1 1,0 1 0,1 0 0,-1-1 0,1 1-1,0 0 1,-1 0 0,1 1 0,0-1-1,0 0 1,-1 1 0,0 1-31,-12 8-116,1 1-1,0 1 1,1 0 0,1 1-1,0 0 1,1 1 0,1 0 0,0 0-1,1 1 1,0 1 0,2-1-1,0 1 1,0 1 0,-2 14 116,6-19-408,1 0-1,0 1 1,0-1 0,2 1 0,0-1 0,0 1 0,1 0 0,2 8 408,-2-18-170,0 0 1,0 0-1,0 0 1,0-1-1,0 1 1,1 0-1,0-1 1,0 1-1,0-1 1,0 0-1,0 1 1,1-1-1,-1 0 1,1-1-1,0 1 0,0 0 1,0-1-1,0 0 1,1 1-1,-1-1 1,1 0-1,-1-1 1,1 1-1,-1-1 1,1 0-1,0 1 1,0-2-1,0 1 1,0 0-1,0-1 1,0 0 169,3 1-23,0-2 0,0 1 1,0-1-1,0 0 0,0 0 1,0-1-1,0 0 0,0 0 0,0-1 1,-1 1-1,1-2 0,-1 1 1,0-1-1,0 0 0,0 0 1,0 0-1,-1-1 0,1 0 1,-1 0-1,-1-1 0,1 1 0,-1-1 1,0 0-1,0 0 0,0-2 23,8-13 820,-2 0 0,0-1 0,-1-1 0,-2 0 1,0 0-1,-1 0 0,-1-3-820,2-20 1197,-3 0 0,-1-1 0,-2 1 0,-5-41-1197,-10 47 288,4 67-111,3 1-294,2 0 0,0 1 1,2-1-1,2 1 1,0 0-1,2-1 1,1 1-1,1 0 1,2-1-1,0 0 0,2 0 1,3 3 116,-8-25-188,1 0 1,0 0-1,0-1 1,0 1-1,1-1 0,-1 0 1,1 0-1,1 0 1,-1 0-1,1-1 0,0 0 1,0 0-1,0 0 1,0 0-1,1-1 1,-1 0-1,1 0 0,0 0 1,0-1-1,0 0 1,0 0-1,0-1 0,1 0 1,-1 0-1,0 0 1,1-1-1,-1 1 1,1-2-1,-1 1 0,0-1 1,1 0-1,-1 0 1,0-1-1,0 1 0,0-1 1,4-2 187,8-8 295,-1 0-1,0-1 1,-1 0 0,-1-1 0,0-1 0,-1-1-1,-1 0 1,0 0 0,-1-1 0,-1-1 0,-1 0-1,0-1 1,-1 0 0,-1 0 0,-1-1 0,-1 0-1,-1 0 1,1-11-295,-2 21 238,-1 0 0,0-1 0,-1 0 0,0 0-1,0 0 1,-1 0 0,-1 0 0,0 0 0,-1-6-238,0 16 25,-1 0 0,1 1 0,0-1 1,0 1-1,-1-1 0,1 1 0,0-1 0,0 1 0,-1 0 1,1 0-1,0 0 0,-1 0 0,1 0 0,0 0 0,-1 0 1,1 0-1,0 0 0,-1 1 0,1-1 0,0 1 0,-1-1 1,1 1-1,0-1 0,0 1 0,0-1 0,0 1 0,0 0 1,0 0-1,0 0 0,0 0 0,0 0 0,0 0 0,0 0 1,0 0-1,0 0 0,1 0 0,-1 0 0,0 0 0,1 1 1,-1-1-1,1 0 0,-1 1-25,-6 10-98,0 1 1,0 0 0,1 0-1,1 1 1,0-1-1,1 1 1,1 0-1,0 0 1,0 1 0,2-1-1,0 1 1,0-1-1,2 1 1,-1-1 0,2 1-1,0-1 1,1 0-1,0 0 1,1 0-1,3 6 98,-5-16-134,0-1-1,0 1 0,1 0 0,0-1 0,-1 0 0,1 1 0,0-1 1,1 0-1,-1-1 0,0 1 0,1 0 0,0-1 0,-1 0 1,1 0-1,0 0 0,0 0 0,0-1 0,0 0 0,1 0 1,-1 0-1,0 0 0,0 0 0,1-1 0,-1 0 0,0 0 1,1 0-1,-1 0 0,0-1 0,1 0 0,-1 0 0,0 0 0,1 0 135,7-2-30,0-1 0,-1 0 0,1-1-1,-1-1 1,1 1 0,-1-2 0,-1 1-1,0-2 1,0 1 0,7-8 30,1-4 393,-1-1 0,-1 0 0,-1-1 1,-1-1-1,-1 0 0,0-1 0,-2-1 1,-1 0-1,-1 0 0,-1-1 1,-1 0-1,3-22-393,-7-9 1414,-4 55-1395,0 1-1,0 0 1,0 0-1,0 0 0,0 0 1,0 0-1,-1 0 0,1 0 1,0 1-1,0-1 0,0 0 1,0 1-1,0-1 0,0 0 1,0 1-1,0-1 0,0 1 1,0 0-1,0-1 0,0 1 1,0 0-1,1-1 1,-1 1-1,0 0 0,0 0 1,1 0-1,-1 0 0,1 0 1,-1 0-1,1 0 0,-1 0 1,1 0-19,-8 14-111,1 0 0,0 0 0,1 1 0,1 0 0,1 0 0,0 0 1,1 1-1,1-1 0,0 1 0,2 0 0,0 0 0,0-1 0,2 3 111,-2-15-221,0-1 0,0 1-1,0 0 1,0 0-1,1 0 1,0-1 0,0 1-1,0 0 1,0-1-1,0 1 1,1-1 0,0 1-1,0-1 1,0 0 0,0 0-1,0 0 1,0 0-1,1 0 1,0 0 0,-1-1-1,1 1 1,0-1-1,0 0 1,1 0 0,-1 0-1,0 0 1,1 0 0,-1-1-1,1 1 1,-1-1-1,1 0 1,0 0 0,-1-1-1,3 1 222,4 0-278,-1 0 0,0 0-1,1-1 1,-1-1 0,1 0-1,-1 0 1,0-1 0,1 0-1,-1 0 1,0-1-1,0 0 1,4-3 278,-2 0 63,-1 0 1,1 0-1,-1-1 0,-1 0 0,1-1 1,-1 0-1,-1-1 0,0 0 0,3-3-63,0-3 739,-1 0-1,0 0 1,-1-1-1,-1-1 1,0 0-1,-1 0 1,-1 0-1,-1-1 1,0 1-1,-1-1 1,-1-1-1,0-15-738,-6 29 1922,-8 25-1573,-9 33-495,11-27 192,-38 150-2099,47-176 2018,1-1 0,-1 1 0,1-1 0,-1 1 0,1-1 0,-1 1 1,1 0-1,0-1 0,-1 1 0,1 0 0,-1-1 0,1 1 0,0 0 0,-1 0 1,1-1-1,0 1 0,-1 0 0,1 0 0,0 0 0,0 0 0,-1 0 0,1 0 1,0 0-1,-1 0 0,1 0 0,0 1 0,-1-1 0,1 0 0,0 0 0,-1 0 0,1 1 1,0-1-1,-1 0 0,1 1 0,-1-1 0,1 1 0,-1-1 0,1 1 0,-1-1 1,1 1-1,-1-1 0,1 1 0,-1-1 0,0 1 0,1 0 0,-1-1 0,0 1 1,1-1-1,-1 1 0,0 0 0,0-1 0,0 1 0,0 0 0,1 0 0,-1-1 0,0 1 1,0 0-1,0-1 0,0 1 0,-1 0 0,1-1 0,0 1 0,0 0 0,0-1 1,-1 1-1,1 0 0,0-1 0,0 1 0,-1 0 0,0 0 35,40-39 114,125-270 4205,-161 303-4320,-1 1 0,2-1 1,-1 0-1,0 1 0,1 0 0,0 0 1,0 0-1,0 0 0,0 1 0,1-1 1,0 1-1,-1 0 0,1 0 0,0 1 1,0 0-1,1 0 0,-1 0 0,0 0 0,1 1 1,-1 0-1,1 0 0,-1 0 0,1 1 1,0 0-1,-1 0 0,1 0 0,-1 1 1,1 0-1,-1 0 0,1 0 0,-1 0 1,1 1-1,-1 0 0,0 1 0,0-1 1,0 1-1,0 0 0,-1 0 0,1 0 0,-1 0 1,0 1-1,1 1 1,19 33-651,-19-29 343,0 0 0,0 0 0,1 0 1,0-1-1,1 0 0,-1 0 0,2-1 0,-1 0 0,1 0 0,0-1 0,0 1 0,3-1 308,-3-1-624,1-1 0,0 0-1,0-1 1,0 0 0,0 0-1,0-1 1,0 0 0,1-1-1,-1 0 1,1 0-1,-1-1 1,1 0 0,-1-1-1,1 0 1,-1-1 0,0 0-1,1 0 1,-1-1-1,1 0 625,44-28-968,-8-17 4142,56-151 9446,-94 183-11326,-12 25-435,-7 21-759,7-19-32,3-10-106,0 0 0,1 0 0,-1 0-1,0 1 1,0-1 0,0 0 0,1 0 0,-1 0 0,0 1 0,1-1 0,-1 0 0,1 0 0,0 1-1,-1-1 1,1 0 0,0 1 0,0-1 0,0 1 0,0-1 0,0 0 0,0 1 0,0-1 0,0 0-1,1 1 1,-1-1 0,0 0 0,1 1 0,-1-1 0,1 0 0,0 1 0,-1-1 0,1 0 0,0 0-1,0 0 1,0 0 0,0 0 0,0 0 0,0 0 0,0 0 0,0 0 0,0 0 0,0-1 0,0 1 0,0 0-1,1-1 1,-1 1 0,0-1 0,1 1 0,0-1 38,1 0-6,1 1-1,-1-2 1,0 1-1,0 0 1,0-1-1,0 1 1,0-1-1,0 0 1,0 0-1,0 0 1,0 0-1,-1-1 1,1 1-1,0-1 1,-1 1-1,1-1 1,-1 0-1,1 0 1,-1 0-1,0-1 1,0 1-1,0 0 1,0-1-1,0 1 1,-1-1-1,1 0 1,-1 0-1,0 1 1,1-1-1,-1 0 1,-1 0-1,1 0 1,0 0-1,-1 0 1,1 0-1,-1-1 1,0-1 6,2 0 18,0 0 0,-1 0 0,1 0 0,-1-1 0,0 1 0,0 0 0,-1-1 0,1 1 0,-1-1 0,-1 1 0,1 0 0,-1-1 0,0 1 0,0-1 0,0 1 0,-1 0 0,0 0 0,0 0 0,0 0 0,0 0 0,-1 0 0,0 1 0,0-1 0,0 1 0,-1 0 0,0 0 0,-1-1-18,-2 3 59,0 1 0,0 0 1,0 0-1,0 1 0,0-1 0,0 2 1,0-1-1,0 1 0,0 0 1,0 1-1,0-1 0,0 1 1,1 1-1,-1-1 0,1 1 1,-1 1-1,1-1 0,0 1 0,-4 3-59,-97 94 208,102-96-240,1 0-1,1 0 1,-1 0-1,1 0 1,0 1-1,0 0 1,0-1-1,1 1 1,0 0-1,0 0 1,0 1-1,1-1 1,0 0-1,0 0 1,1 1-1,-1-1 1,2 1-1,-1-1 1,1 0-1,-1 1 1,2-1-1,-1 0 1,1 0 0,0 0-1,0 0 1,1 0-1,-1 0 1,1-1-1,1 1 1,-1-1-1,1 0 1,0 0-1,0 0 1,0 0-1,5 3 33,11 1-185,0-1 0,1-1 0,0-1 0,0-1 0,1-1 0,-1-1 0,1 0 0,0-2 0,-1-1-1,1 0 1,0-1 0,16-4 185,-2 1 8,1-1-1,-2-2 0,1-1 1,-1-2-1,0-1 0,-1-2 1,-1-1-1,27-16-7,-55 28 4,0-1 0,0 1 0,-1-1-1,1 0 1,-1 0 0,0 0 0,0-1 0,0 1 0,0-1 0,0 0-1,-1 0 1,0 0 0,0-1 0,0 1 0,0-1 0,-1 0-1,0 0 1,0 0 0,0 0 0,0 0 0,-1 0 0,0 0-1,0 0 1,0-1 0,-1-4-4,-2 8-28,-1-1 0,1 0 0,-1 1 0,0 0 0,0 0 0,0 0 0,0 0 0,0 0 0,0 0 0,0 1 0,-1 0 0,1-1 0,-1 1 0,1 0 0,-1 1 0,1-1 0,-1 1 0,1-1 0,-1 1 0,0 0 0,1 1 0,-1-1 0,1 1 0,-1-1 0,1 1-1,-1 0 1,1 0 0,-3 1 28,-8 3-1076,0 0 0,0 1-1,1 1 1,-1 0 0,1 0-1,1 1 1,0 1 0,-1 1 1076,-23 17-6140</inkml:trace>
  <inkml:trace contextRef="#ctx0" brushRef="#br0" timeOffset="5906.451">4327 2270 17969,'0'0'2498,"0"0"-1345,0 0 321,19 39-193,19-39-736,8-6-353,9-3-32,8-9-160,10-4-288,7-3-257,9-8-352,3 0-448,-1-3-481,-7-1-1185,-15 5-2177,-18 9-6664</inkml:trace>
  <inkml:trace contextRef="#ctx0" brushRef="#br0" timeOffset="6071.575">4453 2462 10954,'0'0'2787,"0"0"-737,92 26 128,-29-43-256,12-9-353,10-6-480,15-2-160,5-9-448,-1-1-449,1-2-32,-9-1 0,-10 5 0,-22 11-289,-31 13-1152,-34 11-2435,-38 7-9704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7:22.374"/>
    </inkml:context>
    <inkml:brush xml:id="br0">
      <inkml:brushProperty name="width" value="0.05" units="cm"/>
      <inkml:brushProperty name="height" value="0.05" units="cm"/>
      <inkml:brushProperty name="color" value="#008C3A"/>
    </inkml:brush>
    <inkml:brush xml:id="br1">
      <inkml:brushProperty name="width" value="0.05" units="cm"/>
      <inkml:brushProperty name="height" value="0.05" units="cm"/>
    </inkml:brush>
  </inkml:definitions>
  <inkml:trace contextRef="#ctx0" brushRef="#br0">53 274 128,'11'-77'10906,"30"-108"567,-41 186-11396,1-1 1,-1 0-1,0 0 0,1 0 1,-1 1-1,1-1 1,-1 0-1,0 0 1,1 0-1,-1 0 1,1 0-1,-1 0 0,0 0 1,1 0-1,-1 0 1,1 0-1,-1 0 1,0 0-1,1 0 1,-1 0-1,0-1 1,1 1-1,-1 0 0,1 0 1,-1 0-1,0 0 1,1-1-1,-1 1 1,0 0-1,0 0 1,1-1-1,-1 1 0,0 0 1,1-1-1,-1 1 1,0 0-1,0-1 1,0 1-1,1 0 1,-1-1-1,0 1 1,0 0-1,0-1 0,0 1 1,0-1-1,0 1 1,0 0-1,0-1 1,0 1-1,0-1 1,0 1-1,0 0 1,0-1-1,0 1 0,0-1 1,0 1-1,0 0 1,0-1-1,-1 1-77,8 37 1288,-5-24-1225,10 104 557,-6 1 1,-5 0 0,-5-1-1,-10 39-620,-36 351 86,-18 310-65,58-363-552,30 171 531,0-395-4459,9-4-4345,-15-142-3902</inkml:trace>
  <inkml:trace contextRef="#ctx0" brushRef="#br1" timeOffset="277899.128">77 891 10570,'0'0'2594,"0"0"-1392,0 0-647,0 0 459,0 0 347,0 0-346,0 0-353,0 0-406,4 1-155,4 0-84,-1-1 0,1 0 0,0 0 0,-1-1 0,1 1 0,-1-2 0,1 1 0,-1-1 0,1 0 0,-1-1 0,5-2-17,16-4 21,96-23 78,-46 13-436,-2-3 0,0-3 0,-1-3 0,20-14 337,-95 42 1,4-1 37,0 0 0,0 0 0,0-1 0,0 1 0,-1-1 0,1 0 0,0 0 0,-1 0 0,0-1 0,1 1 0,-1-1 0,0 0 0,0 0 0,-1 0 0,1 0 0,-1 0 0,1-1 0,-1 1 0,0-1 1,0 1-1,0-1 0,-1 0 0,0 0 0,1 0 0,-1 0 0,0 0 0,-1 0 0,1 0 0,-1 0 0,0 0 0,0-3-38,-59-29 1802,55 35-1735,12 8-34,-1 0 0,0 1 0,0 0 1,-1 0-1,0 1 0,-1 0 0,1 0 1,-2 0-1,1 1 0,-1-1 0,-1 1 1,0 0-1,0 1-33,5 18-44,-1 1 0,-2 1 0,-1-1 1,-1 1-1,-2 0 0,-1 0 0,-1-1 0,-2 7 44,-25 150-6060,19-139 1944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4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70 10762,'0'0'5258,"0"0"-2604,0 0-946,0 0-341,-1 17-369,-23 119 27,-48 101-3422,67-221 1105,6-27 1145,6-28 716,67-270 4582,-23 219-3365,-49 88-1756,-1 0 0,0 0 1,1 0-1,-1 1 0,1-1 0,0 0 0,0 1 1,0-1-1,-1 1 0,1 0 0,1-1 1,-1 1-1,0 0 0,0 0 0,0 1 1,1-1-1,-1 0 0,0 1 0,0-1 0,1 1 1,-1 0-1,1 0 0,-1 0 0,0 0 1,1 0-1,-1 0 0,0 1 0,1-1 1,-1 1-1,0-1 0,1 1 0,-1 0 0,0 0 1,0 0-1,0 0 0,0 1 0,0-1 1,0 0-1,0 1 0,1 1-30,9 11 41,-1 1 1,0 0-1,-1 1 0,-1 0 0,-1 0 0,0 1 1,-1 0-1,1 5-41,12 27 12,-10-25-107,1 0 1,1-1 0,0 0 0,2-1-1,1 0 1,0-1 0,2-1-1,0 0 1,3 0 94,-16-17-90,0-1 1,1 1-1,-1-1 1,1 1-1,-1-2 1,1 1-1,0 0 1,0-1-1,0 0 1,0 0-1,0 0 1,0-1-1,0 1 1,0-1-1,0-1 1,0 1-1,0-1 1,0 1-1,0-1 1,0-1-1,-1 1 1,1-1-1,0 0 1,-1 0-1,1 0 1,-1-1-1,1 1 1,-1-1-1,0 0 1,0-1-1,-1 1 1,1 0-1,-1-1 1,1 0-1,-1 0 1,0 0-1,-1 0 1,1-1-1,-1 1 1,0-1-1,0 1 1,0-1-1,1-3 90,13-47-1343,-11 16-5380,-5 27-2812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4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21620,'0'0'2835,"0"0"-1415,0 0-171,0 0-192,0 0-485,16-10-279,53-33-74,-63 41-210,-1 0-1,1 0 1,0 1 0,0 0-1,-1 0 1,1 0 0,0 1-1,0 0 1,0 0-1,0 0 1,0 1 0,0 0-1,0 0 1,-1 0 0,1 1-1,0 0 1,-1 0 0,1 1-1,-1-1 1,0 1 0,1 1-9,-3-3-4,1 1 1,-1 0 0,1 0 0,-1 0 0,0 1 0,0-1 0,0 1 0,0-1 0,-1 1 0,1 0 0,-1 0 0,0 1 0,1-1 0,-1 0 0,-1 1 0,1-1 0,0 1 0,-1-1 0,0 1 0,0 0 0,0 0 0,0 0 0,-1-1 0,1 1 0,-1 0 0,0 0 0,0 0 0,-1 0 0,1 0 0,-1 0 0,1-1 0,-1 1 0,-2 3 3,-1 5 10,-1-1 1,0 1-1,-1-2 1,0 1-1,0 0 1,-1-1-1,-1-1 1,0 1-1,0-1 1,-3 2-11,-73 66 171,124-76-614,121-58-3313,-56 18-4761,-60 23-575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45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180 227 17521,'-2'-12'2626,"-9"-42"-1457,11 53-1066,1-1-1,-1 1 1,0-1-1,0 1 0,0-1 1,0 1-1,0 0 1,0-1-1,-1 1 1,1-1-1,0 1 1,-1 0-1,1-1 1,-1 1-1,1 0 1,-1-1-1,0 1 1,1 0-1,-1 0 0,0 0 1,0 0-1,0-1 1,0 1-1,0 0 1,0 1-1,0-1 1,0 0-1,-1 0 1,1 0-1,0 1 1,-1-1-1,1 1 1,0-1-1,-1 1 0,1-1 1,0 1-1,-1 0 1,1-1-1,-1 1 1,1 0-1,0 0 1,-1 0-1,1 0 1,-1 1-1,1-1 1,-1 0-1,1 1 1,0-1-1,-1 1 0,1-1 1,0 1-1,-1-1 1,1 1-1,0 0 1,0 0-1,0 0 1,0-1-1,0 1 1,-1 0-1,2 0 1,-1 1-1,0-1 1,0 0-1,0 0 0,0 0 1,1 1-1,-1 0-102,-16 31 138,2 0 0,2 1 0,1 0 0,2 1 1,1 0-1,1 0 0,3 2-138,-1-4-82,1 1 1,2 0 0,2 1 0,1-1 0,1 0 0,2 0 0,2 1 81,-3-22-278,0-1 1,1 1-1,1-1 1,0 0-1,0 0 1,1 0-1,1 0 1,0-1-1,0 0 1,1 0-1,1 0 1,0-1-1,0-1 1,1 1-1,0-1 1,1-1-1,0 1 1,0-2-1,0 1 1,3 0 277,86 17-4269,-32-34-2160,-35-3 695</inkml:trace>
  <inkml:trace contextRef="#ctx0" brushRef="#br0" timeOffset="298.215">574 313 10602,'25'-212'3625,"-17"111"1510,-8 101-4924,0 1 0,-1-1 0,1 0 0,0 0 0,0 1 1,-1-1-1,1 0 0,0 0 0,0 1 0,-1-1 0,1 0 0,0 0 0,-1 0 0,1 0 0,0 0 0,0 1 0,-1-1 0,1 0 0,0 0 0,-1 0 0,1 0 0,0 0 0,-1 0 0,1 0 0,0 0 0,-1 0 0,1 0 0,0 0 0,-1 0 0,1 0 0,0 0 0,-1-1-211,-4 485 1912,26-279-4950,10-74-7463,-16-85-79</inkml:trace>
  <inkml:trace contextRef="#ctx0" brushRef="#br0" timeOffset="863.026">1251 439 16143,'-6'-67'1938,"5"64"-1777,1 0-1,-1 0 1,0 0 0,0 0-1,-1 0 1,1 0-1,-1 1 1,1-1 0,-1 0-1,0 1 1,0-1 0,0 1-1,0-1 1,-1 1-1,1 0 1,-1 0 0,1 0-1,-1 1 1,0-1 0,1 0-1,-1 1 1,0 0 0,0 0-1,0 0 1,0 0-1,0 0 1,0 0 0,-1 1-1,1 0 1,0-1 0,0 1-1,0 0 1,0 1-1,-1-1 1,1 0 0,0 1-1,0 0 1,0 0 0,0 0-1,0 0 1,0 0-1,0 1 1,0-1 0,1 1-1,-2 1-160,-11 12 22,1 0 0,1 2 0,0 0 0,1 0 0,1 1-1,1 0 1,0 1 0,1 1 0,2-1 0,0 1 0,1 0 0,0 1 0,2-1-1,-1 15-21,1-21-7,0 0-263,-1-1-1,2 1 1,0 0-1,0 0 0,1 1 1,1-1-1,1 0 1,0 0-1,0 1 1,1-1-1,1 0 0,1 0 1,0 0-1,1 0 1,0 0-1,1-1 1,1 0-1,0 0 0,1 2 271,-5-13-108,0 0-1,0 0 0,0 0 1,0-1-1,0 1 1,0 0-1,0-1 0,0 0 1,1 1-1,-1-1 0,0 0 1,1 0-1,-1 0 1,1-1-1,-1 1 0,1 0 1,0-1-1,-1 0 0,1 0 1,0 0-1,-1 0 1,1 0-1,-1 0 0,1-1 1,0 1-1,-1-1 0,1 1 1,-1-1-1,1 0 1,-1 0-1,1-1 0,-1 1 1,0 0-1,0-1 0,0 1 1,1-1 108,63-74 125,29-144 4144,-74 165-3269,38-130 2470,-93 463-2599,35-101-5222,-1-175 4207,0 0 0,0 0 0,0 0 0,0 0 0,1-1 0,-1 1 0,1 0 0,-1 0 0,1 0 0,0 0 0,0-1 0,0 1 0,0 0-1,0-1 1,0 1 0,0-1 0,0 1 0,1-1 0,-1 1 0,0-1 0,1 0 0,0 0 0,-1 0 0,1 0 0,-1 0 0,1 0 0,0 0 0,0 0 0,0-1 0,-1 1 0,1-1 0,0 1 0,0-1 0,0 0 0,0 0 0,0 0 0,0 0 0,0 0 0,0 0 0,0 0 0,0-1 0,1 1 144,72-42-1302,-56 17 1803,-1 0 0,-1-2 0,-1 0 1,-1 0-1,-2-2 0,-1 1 0,-1-2 0,2-11-501,-12 39 43,76-225 2653,-112 320-444,30-75-2251,-10 26-154,2 1 1,3 0-1,1 1 0,2 0 0,0 46 153,8-89-110,0 0-1,0 0 1,0 0 0,1 0 0,-1 0-1,1 0 1,0-1 0,0 1 0,0 0-1,0-1 1,0 0 0,1 1 0,-1-1-1,1 0 1,-1 0 0,1 0 0,0-1-1,0 1 1,0 0 0,0-1 0,0 0-1,0 0 1,0 0 0,0 0 0,0 0-1,1-1 1,-1 0 0,0 1 0,0-1-1,1 0 1,-1 0 0,0-1 0,0 1-1,1-1 1,-1 0 0,0 0 0,0 0-1,0 0 1,0 0 0,0-1 0,0 1-1,0-1 1,0 0 0,-1 1 0,1-2 0,0 0 109,17-12 245,-1-1-1,-1 0 1,0-2-1,-2 0 0,0-1 1,-1-1-1,0 0 1,-2-1-1,-1 0 0,0-1 1,-2-1-1,0 0 0,-2 0 1,0-1-1,0-6-243,24-56 1058,-8 36-1005,-17 62-95,-43 158-103,29-133-368,-9 55-884,12-30-5640,4-51 1501</inkml:trace>
  <inkml:trace contextRef="#ctx0" brushRef="#br0" timeOffset="1691.32">1943 431 14894,'0'0'3240,"0"0"-1248,0 0-284,0 0-155,0 0-533,-9 9-257,4-3-649,0-2-37,0 2 0,1-1 0,0 0 0,0 1-1,0 0 1,0 0 0,1 0 0,0 0 0,0 1-1,1-1 1,0 1 0,-1 2-77,-55 284-849,50-266 51,4-39 657,6-5 281,1 0 0,0 0-1,1 0 1,1 0 0,1 0 0,1 1 0,7-14-140,0-4 249,-5 10-97,0 0 0,2 0 0,1 1 0,1 0 0,0 1 0,2 1 1,1 0-1,0 1 0,1 1 0,1 0 0,1 1 0,8-4-152,-24 19 21,0 1 0,1-1 1,-1 1-1,1-1 0,0 1 0,-1 0 0,1 0 0,0 1 0,0-1 0,0 1 0,1 0 0,-1 0 0,0 1 0,0-1 0,1 1 0,-1 0 1,0 0-1,1 0 0,-1 0 0,0 1 0,0 0 0,1 0 0,-1 0 0,0 0 0,0 1 0,0 0 0,0-1 0,-1 1 0,1 1 1,0-1-1,-1 0 0,1 1 0,-1 0 0,0 0 0,0 0 0,0 0 0,0 1 0,1 2-21,5 13-157,-1-1-1,-1 1 1,-1 0-1,0 1 1,-2-1-1,0 1 1,-1 0-1,-1 0 1,-1 0-1,-1 1 1,-1-1-1,-1 0 1,0 0-1,-2 2 158,-29 111-7441,33-133 7420,0 0 1,0-1-1,0 1 0,0 0 1,0 0-1,0-1 1,0 1-1,0 0 1,0 0-1,-1-1 1,1 1-1,0 0 0,0 0 1,0-1-1,0 1 1,0 0-1,-1 0 1,1 0-1,0-1 1,0 1-1,0 0 0,-1 0 1,1 0-1,0 0 1,0 0-1,0-1 1,-1 1-1,1 0 1,0 0-1,0 0 1,-1 0-1,1 0 0,0 0 1,0 0-1,-1 0 1,1 0-1,0 0 1,0 0-1,-1 0 1,1 0 20,74-180 6507,-67 157-6168,1 0 0,1 1 0,1 0 1,1 1-1,1 0 0,1 0 0,0 1 0,2 1 0,0 1 1,1 0-1,1 0 0,1 2 0,0 0 0,1 2 0,9-6-339,-23 17 8,0 1-1,0 1 0,0-1 0,0 1 0,0 0 0,0 0 1,1 0-1,-1 1 0,0 0 0,0 0 0,1 0 0,-1 0 1,0 1-1,0 0 0,0 0 0,0 1 0,0-1 0,0 1 1,0 0-1,0 0 0,0 1 0,-1-1 0,1 1 0,-1 0 1,0 1-1,0-1 0,0 1 0,0-1 0,-1 1 0,0 0 0,1 0 1,-1 1-1,-1-1 0,1 1 0,-1 0 0,1-1 0,-1 1 1,-1 0-1,1 0 0,-1 0 0,1 5-7,11 160-51,-12-65-208,-2-103 219,1 1 0,0-1-1,-1 1 1,1-1-1,0 1 1,0-1 0,1 1-1,-1 0 1,1-1-1,-1 1 1,1-1 0,0 1-1,0-1 1,0 0-1,0 1 1,0-1 0,0 0-1,1 0 1,-1 0-1,1 0 1,-1 0 0,1 0-1,0 0 1,0 0-1,0-1 1,0 1 0,0-1-1,0 1 1,1-1-1,-1 0 1,0 0 0,1 0-1,-1 0 1,1 0-1,-1-1 1,1 1-1,-1-1 1,1 1 0,-1-1-1,1 0 1,-1 0-1,1 0 1,0-1 0,-1 1-1,1-1 1,-1 1-1,1-1 1,-1 0 0,0 0-1,1 0 1,-1 0 40,11-8-81,-2 0 1,1-1 0,-1 0-1,-1-1 1,0 0-1,-1-1 1,0 0-1,0-1 1,-2 1 0,1-2-1,-2 1 1,0-1-1,0 0 1,-1 0-1,0-5 81,37-158-192,-54 129-5200,-6 35-789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49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22 2979,'0'0'17318,"0"0"-12001,0 0-3161,-17-6-165,7 3-1719,7 1-208,0 0 0,-1 1-1,0-1 1,1 1-1,-1 0 1,0 0-1,0 0 1,0 0-1,1 1 1,-1 0 0,0 0-1,0 0 1,0 0-1,0 0 1,0 1-1,0 0 1,1 0-1,-1 0 1,0 0 0,0 0-1,1 1 1,-1 0-1,1 0 1,0 0-1,-1 0 1,1 0-1,0 1 1,0-1 0,0 1-1,1 0 1,-2 1-64,-28 42 109,3 2 0,1 2 0,3 0 0,1 2 0,3 0 0,3 1 0,-7 31-109,10-29 0,2 0 0,3 0 0,2 1 0,2 0 0,3 1 0,3 25 0,1-53 0,1 0 0,2-1 0,1 1 0,1-1 0,1 0 0,1-1 0,2 1 0,1-2 0,1 1 0,1-2 0,1 0 0,1 0 0,11 11 0,-15-22-161,1-1-1,1 0 1,0 0-1,0-1 1,1-1-1,1 0 1,0-2 0,0 1-1,1-2 1,0 0-1,0 0 1,1-2 0,0 0-1,0-1 1,1-1-1,0 0 1,-1-2-1,1 0 1,0-1 0,0 0-1,17-3 162,-26 0-682,0 0 0,0-1 0,0-1 0,0 1 0,0-2 0,-1 1 0,0-1-1,0 0 1,0-1 0,-1 1 0,0-2 0,0 1 0,3-4 682,15-21-6545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323 243 16976,'2'-17'3390,"6"-58"-1671,-7 67-1306,-1 1-1,0-1 1,0 1 0,0-1 0,-1 1-1,0-1 1,-1 1 0,1-1 0,-1 1 0,-1 0-1,0 0 1,0 0 0,0 0 0,-4-5-413,5 9 79,0 1 0,0-1 1,0 1-1,-1 0 0,1 0 1,-1 0-1,0 0 0,1 0 1,-1 1-1,0-1 0,0 1 1,0 0-1,0 0 0,0 0 0,0 0 1,0 0-1,0 1 0,-1-1 1,1 1-1,0 0 0,0 0 1,0 0-1,-1 0 0,1 1 1,0-1-1,0 1 0,0 0 1,0 0-1,0 0 0,0 0 1,0 1-1,0-1-79,-12 9 14,1 0 0,1 0 0,0 2 0,1 0-1,0 0 1,1 1 0,0 0 0,1 1 0,0 0 0,1 1 0,1 0 0,0 0 0,2 0-1,-1 1 1,0 7-14,-3 1-190,2 1-1,0 0 1,2 0-1,1 0 1,1 1-1,1-1 0,1 15 191,1-29-93,1 0-1,1 0 0,0 0 0,0-1 0,1 1 0,1-1 0,0 1 0,0-1 0,1 0 1,0 0-1,1 0 0,0 0 0,0-1 0,1 0 0,0 0 0,1-1 0,0 1 1,0-2-1,2 2 94,-4-5-3,0 0 0,0-1 0,1 1 0,-1-1 0,1-1 0,-1 1 0,1-1 1,0 0-1,0 0 0,0-1 0,0 0 0,0 0 0,1 0 0,-1-1 0,0 0 1,0 0-1,0 0 0,0-1 0,1 0 0,-1 0 0,0-1 0,0 1 0,-1-1 0,1-1 1,0 1-1,-1-1 0,1 0 0,-1 0 0,0-1 0,0 1 0,0-1 0,0 0 0,-1-1 1,0 1-1,0-1 0,0 0 0,3-4 3,7-15 129,-2-2 1,0 0-1,-1 0 1,-2-1-1,-1-1 1,0 1-1,-3-1 1,0 0-1,-2-1 0,0 1 1,-3-1-1,0-12-129,-8-4 588,-5 68-215,12-7-538,1 1 0,0-1 0,1 0 0,1 1 0,1-1 0,0 0 0,1 0 0,1-1 0,0 1 0,2-1 0,-1 0 0,2 0 0,0-1 0,0 0 0,2-1 0,-1 0 0,2 0-1,0-1 1,0 0 0,1-1 0,0 0 0,1-1 0,1-1 0,11 7 165,-14-10-43,0-1 0,0 0 1,0-1-1,0-1 0,1 0 0,0 0 0,0-1 0,0 0 0,-1-1 0,1-1 0,1 0 1,-1 0-1,-1-1 0,1-1 0,0 0 0,0 0 0,0-2 0,-1 1 0,0-1 1,0-1-1,0 0 0,0 0 0,-1-1 0,0-1 0,0 0 0,0 0 0,-1-1 0,0 0 1,-1 0-1,3-5 43,7-4 259,-1-1 1,-2-1 0,1 0 0,-2-1 0,-1-1-1,0 0 1,-2-1 0,0 0 0,-2-1 0,0 0-1,-2-1 1,0 1 0,-2-2 0,-1 1 0,0 0-1,-2-1 1,-1 1 0,-1-21-260,0 42 4,1 1 0,-1-1 0,0 1 0,1-1 0,-1 0 0,0 1-1,-1-1 1,1 1 0,0-1 0,-1 0 0,1 1 0,-1-1 0,0 1 0,0-1 0,0 1 0,0 0-1,0-1 1,-1 1 0,1 0 0,-1 0 0,1 0 0,-1 0 0,0 0 0,0 0 0,0 1 0,0-1 0,0 0-1,0 1 1,0 0 0,0-1 0,-1 1 0,1 0 0,-1 0 0,1 0 0,-1 1 0,1-1 0,-1 0 0,1 1-1,-1 0 1,1-1 0,-3 1-4,-7 4-5,1 0 0,-1 0 0,1 1 0,0 0 0,1 1 0,-1 0 0,1 1 0,0 0 0,1 1 0,0 0-1,0 0 1,0 1 0,1 0 0,1 0 0,-1 1 0,2 0 0,-1 0 0,1 1 0,1 0 0,-4 9 5,4-8-158,-1 1 1,1 0-1,1 0 0,1 0 1,0 1-1,0 0 1,1-1-1,1 1 0,0 11 158,1-21-49,0 1 0,1-1 0,-1 0 0,1 0 0,-1 0 0,1 0 0,0 0 0,1 0 0,-1 0 0,1 0 0,0 0 0,0 0 0,0-1 0,0 1-1,1-1 1,-1 0 0,1 1 0,0-1 0,0 0 0,0-1 0,0 1 0,1 0 0,-1-1 0,1 0 0,-1 0 0,1 0 0,0 0 0,0-1 0,0 1-1,0-1 1,0 0 0,0 0 0,1 0 49,5-1-12,0 0 0,1-1-1,-1 0 1,0-1 0,1 0-1,-1 0 1,0-1 0,0 0-1,-1-1 1,1 0 0,-1 0-1,0-1 1,0-1 0,0 1-1,0-2 1,-1 1 0,0-1-1,-1 0 1,0 0 0,0-1-1,0-1 13,-1 4 8,49-27 1145,-53 31-1116,-1 1 0,1 0 0,-1 0-1,0 0 1,1 0 0,-1 0 0,1 0 0,-1 0 0,1 0-1,-1 1 1,1-1 0,-1 1 0,1-1 0,-1 1 0,0-1 0,1 1-1,-1 0 1,0 0 0,0-1 0,1 1 0,-1 0 0,0 0-1,0 0 1,0 0 0,0 1 0,0-1 0,0 0 0,-1 0 0,1 1-1,0-1 1,0 0 0,-1 1 0,1-1 0,-1 0 0,0 1-1,1-1 1,-1 1 0,0-1 0,0 1 0,0 0-37,3 23 175,-1 1 1,-2-1-1,0 0 1,-2 1-1,-1-1 1,0 0-1,-2 0 1,-7 19-176,5-14 43,-17 63-1210,-14 100-4227,38-166 1358,4-7-1799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7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17008,'0'0'3881,"0"0"-1975,0 0-379,0 0-353,18 0-427,136 13-293,246 32-331,-394-44-120,27-2-227,-33 0 221,0 1 1,1 0-1,-1 0 0,1 0 1,-1-1-1,1 1 0,-1 0 1,0 0-1,1-1 0,-1 1 0,0 0 1,1-1-1,-1 1 0,0 0 1,1-1-1,-1 1 0,0-1 1,0 1-1,1 0 0,-1-1 1,0 1-1,0-1 0,0 1 1,0-1-1,0 1 0,1-1 1,-1 1-1,0-1 0,0 1 1,0-1-1,0 1 0,0-1 1,-1 1-1,1-1 0,0 1 1,0-1-1,0 1 0,0 0 1,0-1-1,-1 1 0,1-1 0,0 1 1,0-1-1,-1 1 0,1 0 1,0-1-1,-1 1 0,1 0 1,0-1-1,-1 1 0,1 0 1,-1 0-1,1-1 0,0 1 1,-1 0-1,1 0 0,-1-1 1,1 1-1,-1 0 3,-146-106 940,109 83-519,-94-54 2329,125 90-1774,31 192-297,-11-132-557,22 109-435,-2-6-6639,-26-135 1640,2-7-2525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6:59:06.20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1829 487 16784,'0'0'2765,"0"0"-69,0 0-80,0 0-588,0 0-645,16-4-422,-5 0-789,-6 2-103,0 0-1,1 1 1,-1-1-1,1 1 1,-1 0-1,1 1 1,-1-1-1,1 1 1,-1 0-1,1 0 1,0 1-1,-1 0 1,1 0-1,-1 0 0,0 1 1,1-1-1,-1 1 1,0 0-1,2 2-68,55 33 266,-2 3 0,-2 2 0,-1 3 0,-3 3 0,29 33-266,56 103-2696,-127-180 1218,-16-29 1263,-125-384 3915,127 404-3575,3 4-103,-1 0 0,0 0 1,0 0-1,1 1 0,-1-1 1,0 0-1,0 0 0,0 0 1,0 0-1,-1 0 0,1 0 1,0 0-1,0 0 0,-1 0 1,1 0-1,0 0 0,-1 0 1,1 0-1,-1 1 0,1-1 1,-1 0-1,1 0 0,-1 0 1,0 1-1,1-1 0,-1 0 1,0 1-1,1-1 0,-1 1 1,0-1-1,0 1 0,0-1 1,0 1-1,0-1 0,1 1 1,-1 0-1,0 0 0,0-1 1,0 1-1,0 0 0,0 0 1,0 0-1,0 0 0,0 0 1,0 0-1,0 0 0,0 0 1,0 1-1,0-1 0,0 0 1,0 1-1,0-1 0,1 0 1,-1 1-1,0-1 0,0 1 1,0-1-1,0 1-22,-136 182 0,13-36-227,-104 141-1708,188-211-6772,34-51-667</inkml:trace>
  <inkml:trace contextRef="#ctx0" brushRef="#br0" timeOffset="405.482">2755 826 22517,'0'0'3732,"0"0"-1138,0 0-554,0 0-626,-2 13-987,-38 248-384,39-254-211,0-1 0,0 0-1,0 0 1,1 1 0,0-1 0,0 0-1,0 0 1,1 1 0,0-1 0,1 0-1,-1 0 1,1 0 0,0 0 0,0 0-1,1 0 1,0-1 0,0 1 0,0-1 0,1 0-1,0 0 1,0 0 0,0 0 0,0-1-1,1 1 1,-1-1 0,1 0 0,1-1-1,-1 1 1,0-1 0,1 0 0,-1 0-1,1-1 1,0 0 0,0 0 0,2 0 168,50-1-9503,-33-5 487</inkml:trace>
  <inkml:trace contextRef="#ctx0" brushRef="#br0" timeOffset="736.809">2983 135 12268,'0'0'6128,"0"0"-2503,0 0-668,0 0-560,-13-8-897,-42-20-640,54 28-836,0 0 0,0 0 0,0 0 1,0 0-1,0 1 0,0-1 0,0 0 0,1 0 1,-1 1-1,0-1 0,0 1 0,0-1 0,0 0 1,1 1-1,-1 0 0,0-1 0,0 1 0,1-1 1,-1 1-1,0 0 0,1 0 0,-1-1 0,1 1 1,-1 0-1,1 0 0,-1 0 0,1-1 0,0 1 0,-1 0 1,1 0-1,0 0 0,0 0 0,0 0 0,-1 0 1,1 0-1,0 0 0,0 0 0,0 0 0,1-1 1,-1 1-1,0 0 0,0 0 0,0 0 0,1 0 1,-1 0-1,0 0 0,1 0 0,-1-1 0,1 2-24,-1 3 69,0-2-45,1 1-1,-1-1 0,0 1 1,1-1-1,0 0 1,-1 1-1,1-1 0,1 0 1,-1 0-1,0 0 0,1 0 1,0 0-1,-1 0 0,1 0 1,0 0-1,1-1 1,-1 1-1,0-1 0,1 0 1,-1 1-1,1-1 0,0 0 1,0 0-1,0-1 1,0 1-1,0-1 0,0 1 1,0-1-1,1 0 0,-1 0 1,0-1-1,0 1 0,1-1 1,-1 1-1,1-1 1,-1 0-1,0 0 0,1-1 1,-1 1-1,1-1 0,-1 1 1,0-1-1,0 0 1,1 0-1,-1-1 0,0 1 1,0-1-1,0 1 0,0-1 1,0 0-1,-1 0 0,1 0 1,0-1-24,0-1 11,1 1 1,-1-1-1,0 0 1,-1 0-1,1 0 1,0 0-1,-1-1 1,0 1-1,0-1 1,-1 1-1,1-1 0,-1 0 1,0 0-1,0 1 1,0-1-1,-1 0 1,0 0-1,0 0 1,0 0-1,0 0 1,-1 0-1,0 0 1,0 1-1,0-1 1,-1 0-1,1 1 1,-1-1-1,0 1 1,-1-1-1,1 1 0,-1 0 1,0 0-1,0 0 1,0 0-1,0 1 1,-1-1-1,1 1 1,-1 0-1,0 0 1,0 0-1,0 0 1,0 1-1,-1 0 1,1-1-1,-1 2 1,1-1-1,-2 0-11,-2 1-271,1 0 1,0 0-1,-1 0 1,1 1-1,-1 0 0,1 1 1,0 0-1,-1 0 0,1 0 1,0 1-1,0 0 1,0 0-1,-5 3 271,8-3-384,0 0 0,0 1 0,0-1-1,1 0 1,-1 1 0,1 0 0,-1 0 0,1 0 0,0 0 0,0 1 0,1-1-1,-1 1 1,1 0 0,0 0 0,0 0 0,0 0 0,0 0 0,1 0 0,-1 0-1,1 0 1,0 1 0,0-1 0,1 3 384,-1 23-13624</inkml:trace>
  <inkml:trace contextRef="#ctx0" brushRef="#br0" timeOffset="1076.572">3190 850 19987,'0'0'5157,"0"0"-3524,0 0-191,119-24-289,-54 23-545,3-2-383,4-1-97,2-1-32,-2 1-96,-2 1-321,-4-1-928,-14 1-1185,-10 2-2018,-18 1-2947</inkml:trace>
  <inkml:trace contextRef="#ctx0" brushRef="#br0" timeOffset="1457.586">4013 467 16976,'0'0'7009,"0"0"-2978,0 0-1394,0 0-939,17 14-1303,121 115-374,97 185-21,-149-195-8643,-76-120 1165,-3-28 7239,-7 27-14,19-103 5901,-6-1 0,-2-43-5648,-19 72 3107,8 75-3052,-1 1 0,1-1 1,-1 0-1,0 0 0,0 1 0,1-1 1,-1 1-1,0-1 0,0 1 0,-1-1 1,1 1-1,0 0 0,0-1 0,-1 1 1,1 0-1,-1 0 0,1 0 0,-1 0 1,1 0-1,-1 0 0,0 0 0,1 1 1,-1-1-1,0 1 0,1-1 0,-1 1 1,0 0-1,0-1 0,0 1 0,1 0 1,-1 0-1,0 0 0,0 0 0,0 1 1,0-1-1,1 1 0,-1-1 0,0 1 1,1-1-1,-3 2-55,-9 4 0,1 1 0,-1 0 0,1 1 0,1 1 0,-1 0 0,2 0 0,-1 1 0,-2 3 0,-5 5 0,-54 48 0,4 4 0,3 2 0,3 4 0,-37 61 0,90-123-208,-28 48-4238,24 3-4625,18-48-6608</inkml:trace>
  <inkml:trace contextRef="#ctx0" brushRef="#br0" timeOffset="1708.506">3975 35 5349,'0'0'17937,"0"0"-15118,0 0-930,0 0-191,0 0-737,92-35-449,-12 43-31,17 0-97,1-1-256,-6-4-96,-15 1 33,-17-4-65,-13 0 0,-14 2-801,-11-1-1185,-15 1-1313,-7-1-3652</inkml:trace>
  <inkml:trace contextRef="#ctx0" brushRef="#br0" timeOffset="1909.165">5107 145 23863,'0'0'3998,"15"-6"-1996,-5 2-1702,-7 2-223,0 0 0,0 0 0,1 1 0,-1-1 0,1 1 0,-1-1 1,1 1-1,-1 1 0,1-1 0,0 0 0,-1 1 0,1 0 0,0 0 0,0 0 0,-1 0 0,1 0 0,0 1 0,-1 0 0,1 0 0,0 0 0,-1 0 1,1 0-1,-1 1 0,0-1 0,1 1 0,-1 0 0,2 2-77,11 14 35,0 2 0,-2 0-1,-1 0 1,0 1 0,-1 1 0,-1 0 0,-2 1 0,0 0 0,-1 0 0,-1 1-1,-2 0 1,0 0 0,-1 1 0,-2-1 0,0 17-35,-2-12-2,-2 1 0,0-1 1,-2 0-1,-2 0 0,0 0 0,-2-1 1,-1 0-1,-1 0 0,-1-1 0,-2 0 0,-1-1 1,-13 19 1,-10 9-69,-1-1 1,-3-3 0,-2-1-1,-3-2 1,-16 12 68,-134 88-5018,99-91-2029</inkml:trace>
  <inkml:trace contextRef="#ctx0" brushRef="#br0" timeOffset="2348.64">1696 215 20852,'-13'-13'3507,"4"4"-3020,5 4-316,0 1-1,-1-1 1,0 0-1,0 1 1,0 0-1,0 0 1,-1 1-1,1-1 1,-1 1-1,0 1 1,0-1-1,0 1 0,-1 0 1,1 0-1,0 1 1,-1-1-1,1 2 1,-1-1-1,-1 1-170,-9 1 186,0 2 1,0 0-1,0 1 0,1 1 0,0 0 1,0 1-1,0 1 0,1 1 0,0 0 0,0 1 1,1 0-1,0 1 0,1 1 0,0 0 1,-7 8-187,-8 10 314,1 2 1,1 0 0,2 1 0,1 2-1,2 0 1,-2 7-315,2 0 1,2 1-1,1 1 1,2 0 0,2 1-1,3 1 1,1 0 0,2 1-1,0 13 0,6-34-1,1 0-1,1 1 0,1-1 1,1 0-1,1 0 0,1-1 1,2 1-1,0-1 0,2 0 1,0 0-1,2-1 0,0 0 1,2-1-1,0 0 0,2-1 1,1 1 1,2-1-246,2 0 1,0-2 0,1 0-1,1-1 1,0-1-1,1-1 1,20 10 245,-10-8-1195,2-2 0,0-1 0,0-2 0,1-1 0,16 3 1195,65 10-5963</inkml:trace>
  <inkml:trace contextRef="#ctx0" brushRef="#br1" timeOffset="163631.071">66 507 13549,'0'0'3534,"0"0"-662,0 0 0,-13-5-368,-39-16-663,52 21-1754,0 0-1,1 0 1,-1 0-1,1-1 0,-1 1 1,0 0-1,1 0 1,-1-1-1,0 1 0,0 0 1,1-1-1,-1 1 1,0 0-1,0-1 0,1 1 1,-1-1-1,0 1 0,0 0 1,0-1-1,0 1 1,0-1-1,0 1 0,1-1 1,-1 1-1,0 0 1,0-1-1,0 1 0,0-1 1,-1 1-1,1-1 1,0 1-1,0 0 0,0-1 1,0 1-1,0-1 1,0 1-1,-1 0 0,1-1 1,0 1-1,0 0 1,-1-1-1,1 1 0,0 0 1,0-1-1,-1 1 1,1-1-87,1 1 67,491-44 867,-317 10-769,-175 35-178,-1-1 0,1 0-1,-1 1 1,1-1 0,-1 0-1,0 0 1,1 1 0,-1-1-1,1 0 1,-1 0 0,0 0 0,1 0-1,-1 0 1,1 0 0,-1 0-1,0 0 1,1 0 0,-1 0-1,0 0 1,1 0 0,-1 0 0,1 0-1,-1 0 1,0-1 0,1 1-1,-1 0 1,1-1 0,-1 1-1,1 0 1,-1-1 0,1 1-1,-1 0 1,1-1 0,-1 1 0,1-1-1,0 1 1,-1-1 0,1 1-1,0-1 1,-1 1 0,1-1-1,0 0 1,0 1 0,-1-1-1,1 1 1,0-1 0,0 0 0,0 1-1,0-1 1,0 1 0,0-1-1,0 0 1,0 1 0,0-1-1,0 0 1,0 1 0,0-1-1,1 1 1,-1-1 0,0 0 0,0 1-1,1-1 1,-1 1 0,0-1-1,1 1 1,-1-1 0,1 1 13,-7-1-292,-50 2-4851,20 11-4471,20-3 2754</inkml:trace>
  <inkml:trace contextRef="#ctx0" brushRef="#br1" timeOffset="164248.622">105 421 9033,'0'0'3881,"0"0"-972,0 0-181,0 0-230,0 0-229,0 0-326,0 0-315,0 0-405,-7-2-273,-26-12 614,34 33 86,4-8-1606,0 0 1,0-1 0,1 0-1,0 0 1,1 0-1,0-1 1,0 0 0,1 0-1,0-1 1,1 0-1,5 4-44,-11-10 1,30 27-1,1-1 0,1-3 0,1 0 0,2-2 0,0-2 0,1-2 0,39 14 0,-29-18 0,-65 14 0,-70 79 0,-9-3 0,29-35 0,4 3 0,-38 59 0,68-62 0,31-68 0,1-1 0,0 1 0,-1 0 0,1 0 0,0 0 0,0 0 0,0 0 0,0 0 0,0 0 0,1-1 0,-1 1 0,0 0 0,1 0 0,-1 0 0,1 0 0,0-1 0,0 1 0,0 0 0,0-1 0,0 1 0,0-1 0,0 1 0,0-1 0,0 1 0,1-1 0,-1 0 0,1 0 0,-1 1 0,1-1 0,-1 0 0,1 0 0,0-1 0,0 1 0,-1 0 0,1 0 0,0-1 0,0 1 0,22 3 0,-1-1 0,0-1 0,1-1 0,0-1 0,-1-1 0,1-2 0,-1 0 0,0-1 0,6-2 0,278-74 0,-302 79-1,-4 1-17,0 0 0,-1 0 0,1 0-1,0 0 1,0 0 0,0 0 0,0 0 0,0 0 0,0-1 0,0 1 0,0 0 0,0-1 0,0 1 0,0-1 0,-1 1 0,1-1-1,0 1 1,0-1 0,-1 1 0,1-1 0,0 0 0,-1 0 0,1 1 0,0-1 0,-1 0 0,1 0 0,-1 1 0,1-1 0,-1 0-1,0 0 1,1 0 0,-1 0 0,0 0 0,0 0 0,0 0 0,1 0 0,-1 0 0,0 0 0,0 0 0,0 0 0,-1 1-1,1-1 1,0 0 0,0 0 0,0 0 0,-1 0 18,-9-6-5877,1 7-1410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52 20820,'0'0'4100,"0"0"-2050,0 0-257,0 0-255,-74-49-834,68 46-511,6 3-129,9 0-64,11 3-513,6 4-640,6 2-673,10 1-1537,-3-2-3235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8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16303,'0'0'6214,"0"0"-5605,0 0-385,91-68 0,-59 61-224,7 2-2114,4 2-480,-4 3-3460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0 188 23094,'0'0'3715,"0"0"-1440,0 0-226,0 0-1152,15-83-897,9 63-32,11-3-961,12 3-1217,8 0-2883,0-2-7719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9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 16976,'0'0'4997,"0"0"-2857,0 0-810,0 0 26,0 0-497,0 0-576,22-9-208,-5 1-75,-3 1-5,1 1-1,0 0 1,0 2 0,1-1-1,0 2 1,-1 0 0,1 1-1,0 0 1,1 1 5,242 2-4079,-258-1 4055,0 1 10,0-1 0,0 1 0,-1-1 0,1 1 0,0-1 0,0 0 0,0 0 0,0 1 0,0-1 0,0 0 0,0 0 0,0 0 0,0 0 0,0 0 1,0 0-1,0 0 0,0-1 0,0 1 0,0 0 0,0-1 0,0 1 0,0 0 0,0-1 0,0 1 0,0-1 0,-1 1 0,1-1 0,0 1 0,0-1 0,-1 0 1,1 0-1,0 1 0,-1-1 0,1 0 0,0 0 0,-1 0 0,1 1 0,-1-1 0,0 0 0,1 0 0,-1 0 0,0 0 0,1 0 0,-1 0 0,0 0 0,0 0 1,0 0-1,0 0 0,0 0 0,0 0 0,0 0 0,0 0 0,-1-1 14,-104-107 3400,63 58-495,42 107-1816,-3 20-789,-3-1 1,-3-1 0,-11 42-301,-1-2-1952,15-75-1537,0-2-3372,5-35 6409,-4 32-14565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9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110 249 22421,'0'-16'3155,"-2"-74"102,28 413-478,-28-152-5619,-11-4-3858,6-96 1205,3-24-1799,3-28 2007</inkml:trace>
  <inkml:trace contextRef="#ctx0" brushRef="#br0" timeOffset="259.576">85 857 6887,'-1'-19'4639,"1"-230"2599,8 165-5758,4-1 1,4 2-1,3 0 0,6-4-1480,-24 78 162,2 0 0,-1 0 0,1 1 0,0-1 0,1 1 0,0 0 0,0 0 0,1 0 0,0 0 0,0 1 0,0 0 0,1 0 0,1 0 0,-1 1 0,1 0 0,0 0 0,0 1 0,1 0 0,-1 0 0,1 1 0,0-1 0,1 2 0,1-1-162,2 1 29,-1 2 1,0 0 0,1 0-1,-1 1 1,0 1-1,1 0 1,-1 0 0,0 1-1,1 0 1,-1 1-1,0 0 1,-1 1-1,1 1 1,-1-1 0,1 2-1,-2-1 1,1 1-1,8 7-29,-13-9 31,1 0 0,-1 1 0,0-1 0,-1 1 1,1 1-1,-1-1 0,0 1 0,0-1 0,0 1 0,-1 0 0,0 0 0,0 1 0,-1-1 0,1 0 0,-1 1 0,-1 0 0,1-1 0,-1 1 0,-1 0 0,1 0 0,-1 0 0,0 0 0,-1 0 0,1-1 0,-1 1 0,-1 0 0,1 0 1,-1-1-1,0 1 0,-1-1 0,-2 5-31,-8 9-36,-1 0 1,-1 0 0,0-1 0,-2-1-1,0-1 1,-1-1 0,-1 0 0,0-1 0,-1-1-1,-5 1 36,-188 100-3279,72-45-6595,124-60 3051</inkml:trace>
  <inkml:trace contextRef="#ctx0" brushRef="#br0" timeOffset="459.949">467 529 15791,'0'0'3625,"0"0"-2221,0 0-780,4 13-58,1 0-448,9 70 229,-35 122-1511,21-204 1132,-1-13 256,21-105 4622,71-40-4135,18 42-1298,-39 83-2560,9 38-5429,-49 7-889</inkml:trace>
  <inkml:trace contextRef="#ctx0" brushRef="#br0" timeOffset="1518.375">1070 532 10090,'0'0'7174,"0"0"-3971,0 0-1521,0 0-305,0 0-10,0 0-145,0 0-298,0 0-332,6 14-239,18 45-97,-23-55-241,1 0-1,1 0 1,-1 0-1,1-1 1,-1 1 0,1 0-1,0-1 1,1 0-1,-1 0 1,0 0 0,1 0-1,0 0 1,0-1-1,0 0 1,0 1 0,0-1-1,0-1 1,0 1-1,1-1 1,-1 1 0,3-1-15,3 2 24,-5 0 21,0-1 0,-1 0 0,1 0-1,0 0 1,0-1 0,1 1 0,-1-1 0,0-1 0,0 1-1,1-1 1,-1 1 0,0-2 0,0 1 0,1 0 0,-1-1 0,0 0-1,0 0 1,0-1 0,0 0 0,0 0 0,0 0 0,0 0-1,0-1 1,-1 1 0,1-1 0,-1 0 0,0-1 0,0 1-1,0-1 1,2-2-45,-3-4 143,0 1 0,-1 0 0,0-1 0,0 0 0,-1 1 0,-1-1 0,1 0 0,-1 0 0,-1 1-1,0-1 1,-1 0 0,0-2-143,1 8 9,0 0 0,0 1-1,-1-1 1,0 0 0,1 1-1,-1-1 1,0 1 0,-1-1-1,1 1 1,-1 0 0,1 0-1,-1 0 1,0 1 0,0-1-1,0 0 1,0 1 0,-1 0-1,1 0 1,-1 0 0,1 0-1,-1 1 1,0-1 0,0 1-1,1 0 1,-1 0 0,0 0-1,0 1 1,0-1 0,0 1 0,-3 0-9,0 0-38,1 1 0,-1 0 0,1 0 0,0 0 0,-1 1 0,1 0 0,0 1 0,0-1 0,0 1 0,1 0 0,-1 0 0,1 1 0,-1-1 0,1 1 0,0 1 0,1-1 1,-1 1-1,1 0 0,0 0 0,0 0 0,0 0 0,1 1 0,-3 4 38,-53 142-2379,38 18-5185,21-165 7059,0-1-1,1 1 1,-1-1 0,1 0-1,0 0 1,0 1 0,1-1-1,-1 0 1,1 0 0,0 0-1,0 0 1,0-1 0,0 1-1,1 0 1,0-1 0,-1 0-1,2 1 506,63 33-4739,17-25 4148,-8-15 4444,-58 1-2629,0-1 1,0-1-1,0-1 1,-1 0-1,1-1 1,-2-1-1,1 0 1,8-6-1225,109-94 5321,-104 73-4818,-3-2 0,0 0 0,-3-2-1,-1 0 1,-2-2 0,12-30-503,-23 40 614,-25 30-213,8 6-397,0 0 0,0 0 0,1 0 0,0 1 0,0 0 0,0 0 0,1 1 0,0 0 0,0 0 0,1 0 0,0 0 0,0 3-4,-12 27-559,2 0 1,2 1-1,2 0 1,1 1 0,-3 33 558,9-6-3737,18-93 3395,16-79 3164,-22 71-2156,0 0 0,3 1-1,0 1 1,2 0 0,2 1 0,1-1-666,-14 28 16,0-1-1,1 0 1,-1 1 0,1 0-1,0 0 1,0 0-1,0 0 1,1 1 0,-1-1-1,1 1 1,0 0-1,0 1 1,0-1-1,0 1 1,1 0 0,-1 0-1,0 1 1,1-1-1,0 1 1,-1 0 0,1 1-1,-1 0 1,1-1-1,0 2 1,-1-1 0,1 1-1,0 0 1,-1 0-1,1 0 1,-1 1 0,0 0-1,1 0 1,-1 0-1,0 1 1,0-1 0,0 1-1,-1 1 1,3 1-16,4 5-186,0 0-1,-1 1 1,0 1 0,-1 0-1,0 0 1,-1 1 0,-1 0 0,0 0-1,0 1 1,-1-1 0,-1 2 0,0-1-1,-1 0 1,-1 1 0,0 0 0,0 9 186,0 66-5272,-15-4-4536,51-145 18306,-17 33-6293,-11 9-1062,69-88 3167,-69 91-4135,1 0 1,1 0-1,0 2 0,1 0 1,1 0-1,-1 1 0,2 1 1,-1 0-1,13-4-175,-25 12-26,0 1-1,0-1 1,0 1 0,1 0 0,-1 0-1,0 0 1,1 0 0,-1 1-1,0-1 1,1 1 0,-1 0-1,1 0 1,-1 0 0,1 1-1,-1-1 1,0 1 0,1 0 0,-1 0-1,0 0 1,0 0 0,0 0-1,1 1 1,-1-1 0,0 1-1,-1 0 1,1 0 0,0 0-1,-1 1 1,1-1 0,-1 0 0,1 1-1,-1 0 1,0-1 0,0 1-1,-1 0 1,1 0 0,0 0-1,-1 0 1,0 0 0,0 1-1,0-1 1,0 1 26,21 147-6625,-22-150 6646,0 0 0,0 1 0,0-1 1,0 0-1,0 0 0,1 0 0,-1 0 0,0 0 0,1 1 0,-1-1 0,1 0 0,-1 0 1,1 0-1,0 0 0,-1 0 0,1-1 0,0 1 0,0 0 0,0 0 0,0 0 0,0-1 1,0 1-1,0 0 0,0-1 0,0 1 0,0-1 0,0 1 0,0-1 0,0 1 1,0-1-1,0 0 0,0 0 0,1 1 0,-1-1 0,0 0 0,0 0 0,0 0 0,1 0 1,-1-1-1,0 1 0,0 0 0,0 0 0,0-1 0,0 1 0,0-1 0,1 1 0,-1-1 1,0 1-1,0-1 0,0 0-21,57-32 2889,134-183 3031,-191 215-5917,-1 0 0,0 0 0,1 0-1,-1 0 1,1 0 0,-1 0-1,1 0 1,-1 0 0,1 0 0,0 0-1,0 0 1,-1 1 0,1-1-1,0 0 1,0 0 0,0 1-1,0-1 1,0 0 0,0 1 0,0-1-1,0 1 1,0 0 0,0-1-1,0 1 1,0 0 0,0-1 0,1 1-1,-1 0 1,0 0 0,0 0-1,0 0 1,0 0 0,0 0 0,0 0-1,1 1 1,-1-1 0,0 0-1,0 1 1,0-1 0,0 0-1,0 1 1,0 0 0,0-1 0,0 1-1,0-1 1,0 1 0,0 0-1,-1 0 1,1-1 0,0 1 0,0 0-1,-1 0 1,1 0 0,0 0-1,-1 0 1,1 0 0,-1 0-1,0 0 1,1 0 0,-1 0 0,0 0-1,1 1 1,-1-1 0,0 0-1,0 0 1,0 0 0,0 0 0,0 0-1,0 1-2,-8 136-840,-1-7-4331,33-106-4112,-10-24 3944</inkml:trace>
  <inkml:trace contextRef="#ctx0" brushRef="#br0" timeOffset="1815.882">3004 51 18962,'0'0'2114,"0"0"64,0 0-1922,0 0-256,0 0-224,0 0-2563,0 0-1921,-15 90-3908</inkml:trace>
  <inkml:trace contextRef="#ctx0" brushRef="#br0" timeOffset="2240.932">3233 506 12940,'0'0'4266,"0"0"-935,0 0-534,0 0-576,0 0-1009,0 0-737,-5 13-80,-15 30-233,1 0 0,3 2 1,2 0-1,2 0 0,1 6-162,16 87-3435,-4-133 3302,0-1 0,0 1-1,1-1 1,0 1 0,0-1-1,0 1 1,0-1-1,0 0 1,1 0 0,0 0-1,0 0 1,0-1 0,0 1-1,0-1 1,1 1-1,0-1 1,0-1 0,0 1-1,0 0 1,0-1 0,0 0-1,0 0 1,1 0-1,-1 0 1,1-1 0,0 0-1,1 1 134,6-1 205,0-1 0,-1 0-1,1 0 1,0-1 0,0-1-1,0 0 1,-1 0 0,1-1-1,-1-1 1,0 0 0,0-1-1,0 0 1,0 0 0,-1-1-1,0 0 1,0-1 0,-1 0-1,0-1 1,0 0 0,3-4-205,11-12 647,0-2 0,-2 0 0,0-2 0,-2 0 0,-1-2 0,6-15-647,39-116 779,-64 154-1133,-5 16 83,-5 16-33,-24 136-4781,31-52-4441,5-82 4476</inkml:trace>
  <inkml:trace contextRef="#ctx0" brushRef="#br0" timeOffset="2722.243">3782 891 6758,'0'0'4938,"15"-15"-1372,90-94 2312,-5-48 966,-93 144-6394,-7 13-349,1 1 0,-1-1 0,0 0-1,1 0 1,-1 0 0,0 0-1,0 0 1,1 0 0,-1 0 0,0 0-1,1 0 1,-1 0 0,0 0-1,1 0 1,-1 0 0,0 0 0,1 0-1,-1 0-100,-79 215-101,-8-55-1837,204-321 4858,-110 150-2844,1 1 0,0 0 1,0 1-1,1 0 0,0 0 0,1 1 0,0 0 0,0 0 0,1 1 1,-1 1-1,2 0 0,-1 0 0,1 1 0,-1 1 0,1 0 0,0 0 1,1 1-1,-1 1 0,9-1-76,-17 4-8,0 0 1,1 0-1,-1 0 1,0 0 0,0 1-1,0-1 1,-1 1-1,1 0 1,0 0-1,-1 1 1,1-1-1,-1 1 1,0 0-1,1 0 1,-1 0 0,-1 0-1,1 0 1,0 0-1,-1 1 1,0 0-1,0-1 1,0 1-1,0 0 1,0 0-1,-1 0 1,0 0-1,0 0 1,0 0 0,0 2 7,11 127-409,-12-125 383,-2 87-1523,23-100 1763,179-198 1964,-197 201-2178,-1 0 0,0 0 0,1 0 0,0 0 0,-1 0 0,1 0 0,0 1 0,0-1 0,0 1 0,0 0 0,0 0 0,0 0 0,0 0 0,0 1 0,1-1 0,-1 1 0,0 0 0,0 0 0,1 0 0,-1 0 0,0 1 0,0-1 0,0 1 0,1 0 0,-1 0 0,0 0 0,0 0 0,0 0 0,0 1 0,-1-1 0,1 1 0,0 0 0,-1 0 0,1 0 0,-1 0 0,1 0 0,-1 1 0,0-1 0,0 1 0,0 0 0,0-1 0,1 4 0,27 66-2320,-29-64 1865,0-1 1,1 0 0,0 1 0,0-1-1,1 0 1,0 0 0,0 0 0,0 0-1,1-1 1,0 1 0,1-1 0,-1 0-1,1 0 1,0-1 0,1 1-1,-1-1 1,1 0 0,0-1 0,0 1-1,1-1 1,-1-1 0,1 1 0,0-1-1,0 0 1,3 0 454,15-2-4863,-2-1-2253</inkml:trace>
  <inkml:trace contextRef="#ctx0" brushRef="#br0" timeOffset="3002.04">5125 446 8136,'1'-9'1960,"9"-108"10033,-8 62-4048,12 116-5607,-9 172-1943,-5-159-395,-4 0 0,-2 0 0,-4-1 0,-3 0 0,-19 57 0,26-112-364,-1 1 0,-1-1 0,0 0 1,-2-1-1,0 0 0,-1-1 0,0 0 0,-9 8 364,6-9-1005,-1 0 0,0-1 0,-1-1 0,-1 0 0,0-2 1,-1 0-1,-16 8 1005,-27 11-10074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5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102 138 13229,'0'0'2978,"0"0"-597,0 0-16,2-13-197,10-43-599,-11 54-1490,0 0 0,0 0 1,0 0-1,0 0 0,1 0 0,-1 0 0,0 1 1,1-1-1,-1 1 0,1-1 0,0 1 0,0-1 1,-1 1-1,1 0 0,0 0 0,0 0 0,0 0 1,0 0-1,0 0 0,0 1 0,1-1 0,-1 1 1,0-1-1,0 1 0,0 0 0,1 0 0,-1 0 1,0 0-1,1 0-79,5 0 127,295-11 695,-302 12-773,-1-1 1,1 0-1,0 0 1,0 0-1,0 0 1,0 0-1,0 0 1,0 0-1,0 0 1,0-1-1,0 1 1,-1 0-1,1 0 1,0-1-1,0 1 1,0-1-1,0 1 1,-1 0-1,1-1 1,0 0-1,0 1 1,-1-1-1,1 1 1,0-1-1,-1 0 1,1 0-1,-1 1 1,1-1-1,-1 0 1,1 0-1,-1 0 1,0 1-1,1-1 1,-1 0-1,0 0 1,0 0-1,1 0 1,-1 0-1,0 0 1,0 0-1,0 1 1,0-1-1,0 0 1,-1-1-50,0 2 19,-1-1 1,1 1 0,-1 0-1,0 0 1,1 0 0,-1 0-1,0 0 1,1 0-1,-1 0 1,0 1 0,1-1-1,-1 0 1,1 1-1,-1-1 1,1 1 0,-1 0-1,1 0 1,-1-1 0,1 1-1,0 0 1,-1 0-1,1 0 1,0 1 0,0-1-1,0 0 1,0 0 0,0 0-1,0 1 1,0-1-1,0 1 1,0-1 0,1 1-1,-1-1 1,0 1-1,1-1 1,-1 1 0,1 0-1,0-1 1,0 1 0,0 0-20,-14 38-33,2 0 0,1 1 0,3 0 1,1 0-1,3 1 0,0 0 0,3 0 1,2 11 32,0 1-756,-4 0 1,-1-1 0,-3 1-1,-11 37 756,17-84-49,0 0-1,0-1 0,-1 1 0,0-1 0,0 0 0,-1 0 0,0 1 0,0-1 1,0-1-1,-1 1 0,1-1 0,-1 1 0,-1-1 0,1 0 0,-1 0 1,0-1-1,0 1 0,0-1 0,-1-1 0,1 1 0,-1-1 0,0 1 0,0-2 1,0 1-1,0-1 0,-1 0 0,1 0 0,-1 0 0,1-1 0,-1 0 0,0-1 1,1 1-1,-1-1 0,0-1 0,1 1 0,-1-1 0,0 0 0,-4-2 50,-1-2-85,0-1 1,1-1-1,0 0 0,0 0 0,0-1 0,1-1 0,1 0 1,-1 0-1,1-1 0,1 0 0,0 0 0,0-1 0,1 0 0,0 0 1,1-1-1,1 0 0,-1 0 0,2 0 0,-3-11 85,5 2-5840,3 19 897</inkml:trace>
  <inkml:trace contextRef="#ctx0" brushRef="#br0" timeOffset="376.551">640 523 18546,'0'0'2722,"0"0"-1056,0 0-17,0 0-512,0 0-763,0 0-214,0 0-58,5 17-38,0 1-50,-2-9-7,0-1 0,-1 1 0,0-1 0,-1 1 0,0 0 0,0 0 0,-1 0 0,0-1-1,0 1 1,-1 0 0,-1 3-7,-3 20-420,-2 0-1,-2 0 0,0 0 1,-2-1-1,-7 12 421,17-43-21,1-1 0,0 1 0,-1 0 0,1 0 0,-1 0 0,1-1 0,0 1 0,-1 0 0,1 0 0,-1 0 0,1 0 1,0 0-1,-1-1 0,1 1 0,-1 0 0,1 0 0,0 0 0,-1 0 0,1 0 0,-1 1 0,1-1 0,-1 0 0,1 0 0,0 0 0,-1 0 0,1 0 0,-1 0 0,1 1 0,0-1 0,-1 0 0,1 0 0,0 1 0,-1-1 0,1 0 0,0 0 0,-1 1 0,1-1 0,0 0 0,0 1 1,-1-1-1,1 1 0,0-1 0,0 0 0,0 1 0,0-1 0,-1 1 0,1-1 0,0 0 0,0 1 0,0-1 0,0 1 0,0-1 21,1-38 209,63-151 3576,-59 173-3601,0 0 0,1 0 0,1 0 0,0 1 0,1 0 0,1 0 0,0 1 0,1 0 0,0 1 0,1 0 0,1 0 0,0 1 0,0 1 0,2 0 0,12-8-184,-23 18 20,1-1 0,0 1 0,-1-1 0,1 1-1,0 1 1,0-1 0,0 0 0,0 1 0,0 0 0,0 0 0,0 0 0,0 0-1,0 1 1,0-1 0,0 1 0,0 0 0,0 0 0,-1 1 0,1-1 0,0 1-1,-1 0 1,1 0 0,-1 0 0,0 0 0,1 1 0,-1-1 0,0 1-1,-1 0 1,1 0 0,0 0 0,-1 0 0,0 0 0,1 1 0,-1-1-20,6 11-26,0 1 1,0 0-1,-2 0 0,1 0 1,-2 1-1,0 0 1,1 10 25,7 40-976,3 12-2002,6-3-3847,-9-41 457</inkml:trace>
  <inkml:trace contextRef="#ctx0" brushRef="#br0" timeOffset="876.194">1458 479 18001,'1'-137'6241,"-1"134"-6023,0 0 1,-1 0-1,0 0 1,0 0-1,1 0 1,-1 1 0,-1-1-1,1 0 1,0 1-1,-1-1 1,1 1-1,-1-1 1,0 1-1,0 0 1,0 0 0,0 0-1,0 0 1,0 0-1,-1 0 1,1 1-1,-2-2-218,1 2 82,-1-1 0,1 1 0,-1-1 0,0 1 0,1 0 0,-1 1 0,0-1 0,0 1 0,1-1-1,-1 1 1,0 0 0,0 0 0,1 1 0,-1-1 0,0 1 0,0 0 0,1 0 0,-1 0 0,1 1 0,-1-1-1,1 1 1,-1 0 0,1 0 0,-3 2-82,-8 9-4,1 1 0,0 0-1,1 1 1,0 0 0,1 1 0,1 0 0,1 1-1,0 0 1,1 1 0,1 0 0,1 0 0,1 0-1,0 1 1,1 0 0,1-1 0,1 2-1,0-1 1,2 0 0,1 18 4,26 99-2754,-25-131 2458,0 0 1,0 0-1,1 1 0,-1-2 0,1 1 0,0 0 0,1-1 0,-1 1 0,1-1 0,0 0 0,0 0 0,0 0 0,0-1 0,1 1 0,-1-1 0,1 0 0,0-1 0,0 1 0,0-1 0,0 0 0,1 0 0,-1 0 0,3 0 296,91-12-2129,-88 5 2368,-1 1 0,0-2 1,0 0-1,0 0 0,0 0 0,-1-1 1,-1-1-1,1 0 0,-1 0 0,0 0 1,2-4-240,10-16 1310,0-2-1,-2 0 1,-2-1 0,0-1 0,9-31-1310,21-45 1516,-60 147-1745,2 1-1,1 1 0,2 0 1,2 0-1,2 1 1,1 30 229,3-68-206,-1-1 0,1 1 0,1 0 1,-1-1-1,0 1 0,1 0 0,0-1 0,0 1 1,0 0-1,0-1 0,1 1 0,-1 0 0,1-1 1,0 1-1,0 0 0,1-1 0,-1 0 0,0 1 0,1-1 1,0 0-1,0 0 0,0 0 0,0 0 0,1 0 1,-1 0-1,1 0 0,0-1 0,-1 1 0,1-1 1,0 0-1,0 0 0,1 0 0,-1 0 0,0-1 1,1 1-1,-1-1 0,1 0 0,2 1 206,2-2 94,0-1-1,0 1 1,1-1 0,-1-1-1,0 1 1,0-1 0,0-1-1,0 0 1,0 0 0,-1 0-1,0-1 1,1 0 0,-1 0-1,0-1 1,-1 0 0,1 0-1,-1-1 1,0 0 0,-1 0-1,1 0 1,1-3-94,3-4 646,-1 0-1,0 0 1,-1-1 0,0 0-1,-1-1 1,-1 0 0,0 0 0,-1 0-1,0-1 1,1-12-646,-3 13 164,0 0 0,-1 0 0,-1 0 0,0-1 0,-1 1 0,-1-1-1,-1 1 1,0 0 0,0 0 0,-2 0 0,0 0 0,0 0 0,-2 1 0,0-1 0,0 2 0,-1-1 0,-2-1-164,7 12-72,0 1 0,0 0 0,0 0 0,-1 0-1,1 1 1,0-1 0,-1 0 0,0 1 0,1 0 0,-1-1 0,0 1 0,1 0 0,-1 1 0,0-1 0,0 0 0,0 1 0,0-1 0,0 1 0,0 0 0,0 0 0,0 0 0,0 1 0,1-1 0,-1 1 0,0-1 0,0 1 0,0 0 0,0 0 0,1 0-1,-1 1 1,0-1 0,1 1 0,-1-1 0,1 1 0,0 0 0,-1 0 0,1 0 0,0 0 0,0 0 0,0 1 72,-40 48-4747,20 1-3965,18-18-2680</inkml:trace>
  <inkml:trace contextRef="#ctx0" brushRef="#br0" timeOffset="1390.254">2190 542 22838,'5'-13'2610,"16"-39"-645,-9 33 136,-11 31-980,-1-7-1279,-5 51 34,-1-1 1,-4 0 0,-1 0-1,-3-1 1,-18 45 123,11-33-1673,16-43-1813,14-56 4449,2 0 0,1 0 0,1 2 0,2-1 0,18-27-963,-27 43 115,2 1 0,-1 0 0,2 0 0,0 1 0,1 1-1,0-1 1,1 2 0,1-1 0,-1 1 0,2 1 0,0 0 0,0 1 0,1 1 0,0 0 0,1 0 0,0 2 0,0 0-1,1 0 1,9-1-115,-20 8 3,0-1 0,0 1 0,0 0 0,0 1-1,-1 0 1,1-1 0,0 1 0,0 1 0,0-1 0,-1 1-1,1 0 1,-1 0 0,1 0 0,-1 1 0,0-1-1,0 1 1,0 0 0,0 0 0,0 1 0,-1-1 0,1 1-1,-1 0 1,0-1 0,0 1 0,-1 1 0,1-1 0,-1 0-1,0 1 1,0-1 0,0 1 0,-1 0 0,2 3-3,1 7-75,-1 0 1,0 0 0,-1 1 0,-1-1 0,0 1 0,-1-1 0,0 0-1,-2 1 1,0-1 0,-1 3 74,-18 109-4057,22-127 4053,0 1-1,0-1 1,0 0 0,0 0 0,0 1-1,0-1 1,0 0 0,0 0-1,0 0 1,0 0 0,0 0 0,0 0-1,0-1 1,0 1 0,0 0 0,0 0-1,0-1 1,0 1 0,0-1-1,0 1 1,0-1 0,0 1 0,-1-1-1,1 1 1,0-1 0,0 0 0,0 1-1,-1-1 1,1 0 0,0 0-1,-1 0 1,1 1 0,-1-1 0,1 0-1,-1-1 5,104-175 3945,-92 155-3807,79-124 1009,-86 140-1114,-1 1 1,1-1-1,0 1 0,0 0 0,1 1 0,-1-1 0,1 1 0,0 0 0,1 1 1,-1-1-1,0 1 0,1 0 0,0 1 0,0 0 0,0 0 0,0 0 0,0 1 1,0 0-1,0 0 0,0 1 0,6 0-33,-10 1 0,0-1 0,-1 1 0,1 0 0,0 0 0,0 0 0,-1 1 0,1-1 0,0 1 0,-1-1 0,0 1 0,1 0 0,-1 0 0,0 0 0,0 0 0,0 0 0,0 1 0,0-1 0,-1 1 0,1-1 0,-1 1 0,1 0 0,-1-1 0,0 1 0,0 0 0,0 0 0,0 0 0,-1 0 0,1-1 0,-1 4 0,2 89 0,-29 46-2654,-2 41-4461,29-145-28</inkml:trace>
  <inkml:trace contextRef="#ctx0" brushRef="#br0" timeOffset="1770.491">3647 512 16335,'0'0'3994,"0"0"-1635,0 0-608,0 0-181,0 0-551,0 0-266,-9 13-70,-27 46-325,22 18-171,11-21-2093,4-56 1862,0 1 0,0-1 0,0 1 0,0-1 1,0 1-1,0-1 0,0 0 0,0 0 0,0 1 0,0-1 0,0 0 0,0 0 0,1 0 0,-1 0 1,0 0-1,0 0 0,0-1 0,0 1 0,0 0 0,0-1 0,0 1 0,0 0 0,0-1 1,0 1-1,0-1 0,0 0 0,0 1 0,0-1 0,0 0 0,0 1 0,-1-1 0,1 0 1,0 0-1,-1 0 0,1 0 0,0-1 44,11-12 568,-1-2 0,0 0 0,-1 0 0,-1-1 0,0 0 0,-2-1 0,0 1 1,-1-1-1,0-1 0,-2 1 0,0-1 0,1-13-568,-6 30 9,0 1 0,0 0 1,0-1-1,0 1 0,0 0 1,0 0-1,0-1 0,0 1 0,0 0 1,-1 0-1,1 0 0,0 0 1,-1 1-1,1-1 0,0 0 0,-1 1 1,1-1-1,-1 0 0,1 1 1,-1 0-1,0-1 0,1 1 0,-1 0 1,1 0-1,-1 0 0,0 0 1,1 0-1,-1 0 0,1 0 0,-1 1 1,1-1-1,-1 1 0,0-1 1,1 1-1,-1-1 0,1 1 0,0 0 1,-1 0-1,1 0 0,0-1 1,-1 1-1,1 1 0,0-1 0,0 0 1,0 0-1,-1 1-9,-15 12 0,0 0 0,1 1 0,0 1 0,1 0 0,1 1 0,1 1 0,0 0 0,1 1 0,1 0 0,1 1 0,1 0 0,1 1 0,0 0 0,2 0 0,0 0 0,1 1 0,-1 21 0,0 79-1691,6-118 1583,1 0 1,-1 1-1,1-1 0,0 1 1,1-1-1,-1 0 0,1 0 1,0 0-1,0 0 0,0 0 1,1 0-1,-1 0 0,1-1 1,0 1-1,0-1 0,0 0 1,0 0-1,1 0 0,-1 0 1,1-1-1,0 1 0,-1-1 1,1 0-1,1 0 0,2 1 108,2-1-484,0 0 0,1 0 0,-1-1 0,1 0 0,-1 0 0,0-1 0,1-1 0,-1 0 0,1 0 0,-1-1 0,0 0 0,0 0 0,0-1 0,0 0 0,0-1 0,-1 0 0,6-3 484,128-99-9586,-99 66-472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3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339 283 19474,'7'-15'2264,"49"-96"2316,-37 82-2951,-13 23-1326,-1 0-1,0-1 1,-1 0 0,0 0-1,0 0 1,0-1-1,-1 1 1,0-1-1,0 1 1,-1-1 0,0 0-1,-1 0 1,1-5-303,-2 12 13,-1 0 1,1-1-1,0 1 1,-1 0 0,1 0-1,-1 0 1,1 0-1,-1 0 1,0 1-1,1-1 1,-1 0-1,0 0 1,0 0-1,1 0 1,-1 1-1,0-1 1,0 0 0,0 1-1,0-1 1,0 1-1,0-1 1,0 1-1,0 0 1,0-1-1,0 1 1,0 0-1,-1 0 1,1-1 0,0 1-1,0 0 1,0 0-1,0 0 1,0 0-1,0 1 1,0-1-1,-1 0 1,1 0-1,0 1 1,0-1-1,0 1 1,0-1-14,-50 17 331,31-8-359,-1 1 0,1 0 0,1 2 0,0 0 0,1 1 0,0 1 0,1 1 0,1 1 0,0 0 1,1 0-1,1 2 0,0 0 0,2 1 0,0 0 0,1 0 0,1 2 0,0 1 28,8-17-64,0 1-1,1 0 1,0-1 0,0 1 0,0 0-1,0 0 1,1 0 0,0 0 0,1 0-1,-1 0 1,1 0 0,0-1 0,1 1-1,-1 0 1,1-1 0,0 1 0,1-1-1,-1 1 1,1-1 0,0 0-1,0 0 1,1 0 0,-1 0 0,1-1-1,0 0 1,0 0 0,5 4 64,125 71-1178,-117-72 1161,0 0 1,0 2-1,-1 0 0,0 0 1,0 2-1,-1 0 1,-1 1-1,0 0 0,-1 1 1,0 1-1,-1 0 1,4 6 16,-13-16 5,-1 1 1,1-1 0,-1 1 0,0 0-1,-1-1 1,1 1 0,-1 0 0,0 0-1,0 0 1,-1 0 0,1 0 0,-1 0-1,0 0 1,0 0 0,-1 0 0,0 0-1,0 0 1,0 0 0,0 0 0,-1 0-1,0 0 1,0-1 0,0 1 0,0-1-1,-1 1 1,1-1 0,-1 0 0,-1 0-1,1 0 1,0 0 0,-1-1 0,0 1-1,0-1 1,-4 3-6,-6 4 73,-1 0-1,0-1 1,0 0-1,-1-1 1,0-1 0,0-1-1,-1 0 1,0-1-1,-10 2-72,9-4 46,0 1 0,0-2-1,-1-1 1,1 0-1,-1-1 1,1-1-1,-5-1-45,17 1-1,0 0 0,1 0 0,-1-1 0,1 1 0,0-1 0,-1 0 0,1-1 0,0 1 0,0-1 0,1 0 0,-1 0 0,0-1 0,1 1 0,0-1 0,0 0 0,0 0 0,0-1 0,1 1 0,0-1 0,0 1 0,0-1 0,0 0 0,1 0 0,0-1 0,-1-2 1,0 0-195,1 0-1,1 0 1,0 0 0,0 0-1,0 0 1,1 0-1,0 0 1,1 0 0,0 0-1,0 0 1,1 0 0,0 0-1,0 0 1,0 1 0,2-3 195,-1 4-492,-1 1 1,1 0 0,0 0 0,1 0 0,-1 0 0,1 1-1,0 0 1,0-1 0,0 1 0,1 1 0,-1-1 0,1 1 0,0-1-1,0 1 492,26-10-5429</inkml:trace>
  <inkml:trace contextRef="#ctx0" brushRef="#br0" timeOffset="608.559">937 396 21460,'-2'-67'1388,"0"63"-1275,0 1-1,0-1 0,0 1 0,0-1 1,0 1-1,-1 0 0,1 0 0,-1 0 1,0 0-1,0 0 0,0 1 0,0-1 0,-1 1 1,1 0-1,-1 0 0,1 0 0,-1 1 1,0-1-1,0 1 0,1 0 0,-1 0 1,0 0-1,0 0 0,0 1 0,0-1 1,0 1-1,0 0 0,0 0 0,-1 1 1,1-1-1,1 1 0,-1 0 0,0 0 1,0 0-1,0 1 0,0-1 0,1 1 1,-4 2-113,-3 1-20,0 0 1,0 0-1,1 1 0,0 1 1,0-1-1,1 2 1,-1-1-1,2 1 1,-1 0-1,1 1 0,0-1 1,1 1-1,0 1 1,0-1-1,1 1 1,0 0-1,1 1 1,0-1-1,1 1 0,-1 6 20,-4 13-258,3-1 0,0 1-1,2 0 1,1 1 0,2-1 0,0 0-1,3 1 259,-2-21-300,0-1 0,1 0 0,0 0 0,1 0 0,0 0 0,1 0 0,-1 0 0,2-1 0,-1 0-1,4 4 301,-7-10-26,0 0 0,1 0 0,-1 0-1,1 0 1,-1 0 0,1 0-1,0-1 1,0 1 0,0-1 0,0 1-1,0-1 1,0 0 0,0 0-1,0 0 1,0 0 0,1 0 0,-1 0-1,0 0 1,1-1 0,-1 1-1,0-1 1,1 0 0,-1 0 0,1 0-1,-1 0 1,1 0 0,-1 0-1,0-1 1,1 1 0,-1-1 0,1 0-1,-1 0 1,0 0 0,0 0-1,0 0 1,1 0 0,-1 0 0,0-1-1,0 1 1,-1-1 0,3-1 26,16-16 1134,0-1 1,-1-1-1,0-1 0,-2 0 1,-1-2-1,-1 0-1134,63-81 2744,-78 103-2736,1 0-1,0 1 1,0-1-1,0 0 1,1 0-1,-1 1 1,0-1-1,1 1 1,-1-1-1,1 1 1,-1 0-1,1-1 1,-1 1 0,1 0-1,0 0 1,0 0-1,0 0 1,0 0-1,0 1 1,-1-1-1,1 0 1,0 1-1,1 0 1,-1-1-1,0 1 1,0 0-1,0 0 1,0 0-1,0 0 1,0 1 0,0-1-1,0 1 1,0-1-1,0 1 1,0-1-1,0 1 1,0 0-1,-1 0 1,1 0-1,0 0 1,0 0-1,-1 1 1,1-1-1,-1 0 1,1 1 0,-1-1-1,1 1 1,-1-1-1,0 1 1,0 0-1,0 0 1,0 0-1,0-1 1,0 1-1,-1 0 1,1 2-8,30 136-1844,-18-62-2104,-13-75 3737,0 0 1,1 0-1,-1 0 1,1 0-1,-1-1 0,1 1 1,0 0-1,0 0 1,0-1-1,0 1 1,1-1-1,-1 1 1,1-1-1,0 0 1,-1 1-1,1-1 0,0 0 1,0 0-1,0 0 1,1 0-1,-1-1 1,0 1-1,1-1 1,-1 1-1,1-1 1,-1 0-1,1 0 1,0 0-1,-1 0 0,1 0 1,0-1-1,0 1 1,0-1-1,0 0 1,-1 0-1,1 0 1,0 0-1,0 0 1,0 0-1,0-1 1,0 0 209,11-6 453,0-1-1,-1-1 1,0 0-1,-1-1 0,0 0 1,0-1-1,-1 0 0,-1-1 1,0 0-1,0-1 0,2-5-451,85-166 6261,-14-116-3137,-75 241-2777,-8 59-336,0-1 1,0 0-1,0 1 1,0-1-1,-1 0 1,1 1-1,0-1 0,-1 1 1,1-1-1,0 0 1,-1 1-1,1-1 1,-1 1-1,1-1 0,-1 1 1,1-1-1,-1 1 1,1 0-1,-1-1 1,1 1-1,-1-1 0,0 1 1,1 0-1,-1 0 1,0-1-1,1 1 1,-1 0-1,0 0 0,1 0 1,-1 0-1,0 0 1,1 0-1,-1 0 1,0 0-1,1 0 0,-1 0 1,0 0-1,0 0 1,1 0-1,-1 1 1,1-1-1,-1 0 0,0 0 1,1 1-1,-1-1 1,0 1-1,1-1 1,-1 0-1,1 1 0,-1-1 1,1 1-1,-1-1 1,1 1-1,0-1 1,-1 1-1,1 0 0,-1-1 1,1 1-1,0 0 1,0-1-1,-1 1 1,1 0-1,0-1 0,0 1-11,-10 15 35,1 0-1,0 1 1,2 0-1,0 0 0,1 1 1,0 0-1,2 0 1,0 0-1,-1 14-34,-1 2 36,1 1 1,2 1-1,2-1 0,1 0 0,1 0 0,2 0 1,3 6-37,-4-27-168,0 0 1,2-1 0,-1 1-1,2 0 1,0-1 0,1 0-1,0 0 1,1-1 0,0 0 0,1 0-1,0 0 1,1-1 0,0-1-1,1 1 1,0-1 0,1-1-1,0 0 1,0 0 0,2 0 167,-7-6-290,0 0 1,0 0-1,0-1 1,1 1 0,-1-2-1,1 1 1,-1 0-1,1-1 1,0 0 0,-1-1-1,1 0 1,0 0 0,0 0-1,-1-1 1,1 0-1,0 0 1,-1 0 0,6-3 289,61-45-9467,-56 26 3723</inkml:trace>
  <inkml:trace contextRef="#ctx0" brushRef="#br0" timeOffset="855.869">2156 846 16720,'0'0'3972,"0"0"-962,0 0-543,0 0-1410,-6 87-737,-16-51-256,-4 2-64,-2 1-128,0 4-1089,4-2-1442,5-2-1633,1-6-3875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5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59 261 11915,'0'0'3881,"0"0"-1121,0 0-427,0 0-833,0 0-624,0 0-316,-6 17-117,-19 54-208,17 49-112,8-119-144,0 1-1,0 0 1,0-1-1,0 1 1,0-1-1,0 1 1,0-1 0,1 1-1,-1 0 1,0-1-1,1 1 1,0-1 0,-1 0-1,1 1 1,0-1-1,0 1 1,-1-1 0,1 0-1,0 0 1,0 1-1,1-1 1,-1 0-1,0 0 1,0 0 0,0 0-1,1 0 1,-1-1-1,1 1 1,-1 0 0,0-1-1,1 1 1,-1-1-1,1 1 1,-1-1-1,1 1 1,0-1 0,-1 0-1,1 0 1,-1 0-1,1 0 1,0 0 0,-1 0 21,59-33-249,-46 14 922,0-1-1,-1-1 1,-1 0 0,-1 0-1,-1-1 1,-1-1 0,-1 1-1,3-16-672,-3 11 379,-1-1-1,-1 0 0,-1 0 0,-2 0 1,-1 0-1,-1-1 0,-2-15-378,1 42 5,-1 0 0,1 1 0,-1-1 0,0 0-1,0 1 1,0-1 0,0 1 0,0-1 0,0 1 0,0 0-1,0-1 1,-1 1 0,1 0 0,0 0 0,-1 0 0,1 0-1,-1 0 1,1 0 0,-1 0 0,1 0 0,-1 1 0,0-1 0,0 1-1,1-1 1,-1 1 0,0 0 0,0-1 0,1 1 0,-1 0-1,0 0 1,0 0 0,1 0 0,-1 1 0,0-1 0,0 1 0,1-1-1,-1 1 1,0-1 0,1 1 0,-1 0 0,0 0 0,1-1-1,-1 1 1,1 0 0,0 1 0,-1-1 0,1 0 0,0 0-1,0 1 1,-1-1 0,1 0 0,0 1 0,0-1 0,0 2-5,-15 11-39,1 0 0,0 1 0,1 1-1,0 1 1,1-1 0,1 2 0,1 0 0,1 1 0,0-1 0,2 2 0,0-1 0,1 1 0,0 1 0,2-1 0,1 1 0,0 0 0,2 0 0,0 0-1,2 0 1,0 1 0,1-1 0,3 16 39,-2-26-301,1-1 0,-1 1 0,2-1 1,-1 0-1,1 0 0,1 0 0,0 0 0,0-1 0,1 0 0,0 0 0,1 0 0,0-1 0,0 0 0,1 0 0,0-1 0,0 0 0,1 0 1,0-1-1,0 0 0,0-1 0,1 0 0,0 0 0,0-1 0,0 0 0,0-1 0,1 0 0,8 1 301,-10-3-435,0 0-1,1-1 0,-1 0 1,0-1-1,0 0 1,0 0-1,0-1 0,0 0 1,0-1-1,0 0 1,-1 0-1,1-1 1,5-3 435,36-27-5404,-25 13-1093</inkml:trace>
  <inkml:trace contextRef="#ctx0" brushRef="#br0" timeOffset="248.845">788 766 18962,'0'0'3812,"0"0"-545,0 0-1314,0 0-896,29 90-576,-35-61-225,-10 1-192,0 3-64,-4 0-384,1-6-737,6 3-1057,-1-10-2819,6-1-5477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04:35:4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399 305 15310,'4'-38'1344,"0"24"-560,-1-1 0,-1 0-1,-1 0 1,0 0 0,-1-1 0,0 1 0,-1 0-1,-1 0 1,0 0 0,-1 0 0,-1 1 0,0-1-1,-1 1 1,-1 0 0,-5-10-784,10 22 56,0 1-1,0-1 1,-1 1 0,1-1-1,0 1 1,0 0 0,-1 0 0,1 0-1,-1-1 1,1 1 0,-1 0-1,0 1 1,1-1 0,-1 0 0,0 0-1,1 1 1,-1-1 0,0 1-1,0 0 1,0-1 0,1 1 0,-1 0-1,0 0 1,0 0 0,0 0-1,0 0 1,1 1 0,-1-1 0,0 1-1,0-1 1,0 1 0,1-1-1,-1 1 1,0 0 0,1 0 0,-1 0-1,1 0 1,-1 0 0,1 0-1,-1 1 1,1-1 0,0 0 0,0 1-1,-1-1 1,1 1 0,0-1-1,0 2-55,-41 82 414,29-26-215,2 0 0,3 1-1,2 0 1,3 1 0,5 52-199,-1-55 132,4 674-201,-4-706-87,-2 1 0,0-1 0,-2 0 0,-1 0 0,-1 0 0,-1 0 0,-1-1 0,-2 0 0,-7 16 156,-13-5-2040,4-27-3943,15-30-4582,10 2 1260</inkml:trace>
  <inkml:trace contextRef="#ctx0" brushRef="#br0" timeOffset="247.575">1 905 13549,'0'0'4874,"0"0"-2306,0 0-172,0 0-31,0 0-758,13-9-646,-1 2-795,0 1-1,1-1 1,0 2-1,0 0 1,0 0-1,1 2 1,0-1-1,0 2 1,-1 0-166,191-16 1099,-54 6-1980,-51 1-3229,-86 9-113,-7 1-1681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35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0 199 14606,'0'0'2802,"2"-16"-1179,-1 1-1115,-1 8-276,0 0 0,1 0 0,-1 1-1,2-1 1,-1 1 0,1-1 0,0 1 0,0-1-1,0 1 1,1 0 0,0 0 0,1 0-1,-1 1 1,2-2-232,-1 1 67,1 0 1,0 1-1,0-1 0,0 1 0,0 1 0,1-1 1,0 1-1,0 0 0,0 0 0,1 0 1,-1 1-1,1 0 0,0 1 0,0-1 0,0 1 1,0 0-1,0 1 0,0 0 0,0 0 0,1 1 1,-1-1-1,0 2 0,1-1 0,-1 1 0,0 0 1,0 0-1,0 1 0,0 0 0,0 1 0,0-1 1,0 1-1,-1 0 0,1 1 0,-1 0 1,0 0-1,0 0 0,0 1 0,-1-1 0,3 4-67,0 4-75,0 0 0,-1 1-1,0 1 1,-1-1-1,0 1 1,-1 0 0,-1 0-1,0 0 1,-1 1-1,0 0 1,-1-1 0,-1 1-1,-1 0 1,0 0-1,0 0 1,-4 13 75,3-14-96,-1 0 0,-1 0 0,0 0 1,-1 0-1,0 0 0,-1-1 0,-1 0 0,0 0 0,-1 0 1,-2 2 95,7-10 51,-1 0 0,-1 0 1,1 0-1,-1-1 0,0 1 1,0-1-1,0 0 0,0 0 1,-1-1-1,0 1 1,0-1-1,0 0 0,0 0 1,0-1-1,0 1 0,-1-1 1,1 0-1,-1-1 0,0 1 1,1-1-1,-1 0 0,0-1 1,0 1-1,0-1 1,-5 0-52,6-2 125,0 0 1,-1 1-1,1-2 1,0 1-1,0 0 1,1-1-1,-1 0 1,0 0-1,1-1 1,0 1-1,0-1 1,0 0-1,0 0 1,1 0 0,-1-1-1,1 1 1,0-1-1,0 1 1,1-1-1,-1 0 1,1-1-1,0 1 1,1 0-1,-1 0 1,1-1-1,0 1 1,0-1-1,1 1 1,0-1 0,0 1-1,0-1 1,0 1-1,2-4-125,-2 7 28,1 0-1,0-1 1,0 1 0,0 0 0,0 0-1,0 0 1,0 0 0,0 1-1,1-1 1,-1 0 0,1 0-1,0 1 1,-1-1 0,1 1-1,0-1 1,0 1 0,0 0-1,0 0 1,0 0 0,0 0-1,0 0 1,0 0 0,0 1-1,0-1 1,1 1 0,-1-1-1,0 1 1,0 0 0,1 0-1,-1 0 1,0 0 0,1 0 0,-1 0-1,0 1 1,0-1 0,2 1-28,80 25 343,16 28-176,-83-42-162,1-1-1,0 0 1,1-2 0,0 0-1,0-2 1,1 0 0,0-1-1,0 0 1,1-2 0,17 1-5,-32-4-42,0-1 1,0 0-1,-1 0 1,1 0-1,0-1 1,0 0-1,-1 0 1,1 0-1,0-1 1,-1 0-1,0 0 1,1 0-1,-1-1 1,0 0-1,0 0 1,0 0-1,-1-1 1,1 1-1,-1-1 1,0 0-1,0-1 1,0 1-1,0 0 1,-1-1-1,0 0 1,0 0-1,0 0 1,-1 0-1,1-1 1,-1 1-1,0-3 42,0 0-248,0 1 0,0-1 0,-1 1 0,0-1 0,-1 1 0,0-1 0,0 0 0,-1 1 0,1-1 0,-2 0 0,1 1 0,-1-1 0,0 1 0,-1 0 0,0 0 0,0 0 0,0 0 0,-1 0 0,0 0 0,0 1 0,-1 0 0,-5-6 248,-10 1-3751,4 8-2043,1 3-6954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5:27.5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133 620 12300,'0'0'1041,"0"0"315,0 0 90,0 0 12,-13-2-428,-44-4-117,54 4-801,0 1-1,0-1 1,0 0 0,0 0 0,0 0 0,0 0-1,0-1 1,1 1 0,-1-1 0,1 1 0,0-1-1,0 0 1,0 0 0,0 0 0,0 0-1,0 0 1,1-1 0,0 1 0,0 0 0,0-1-1,0 1 1,0-1 0,1 1 0,-1-1 0,1 1-1,0-1 1,0 1 0,0-1 0,1 0 0,-1 1-1,1-1 1,0 1 0,0 0 0,0-3-112,7-20 57,1-1 1,1 1-1,2 0 0,0 1 1,2 1-1,0 0 0,2 1 1,9-10-58,0-5 25,3 1 0,1 1 0,1 2 0,2 1-1,2 1 1,1 2-25,-31 26 1,-1 1-1,1 0 0,0 1 1,0-1-1,0 1 0,0-1 1,0 1-1,1 1 1,-1-1-1,1 0 0,-1 1 1,1 0-1,-1 0 0,1 0 1,2 1-1,-5 0-3,-1 1 0,0 0 0,0-1 0,0 1 0,1 0 1,-1 0-1,0 0 0,0-1 0,0 1 0,0 0 0,-1 0 1,1 1-1,0-1 0,0 0 0,-1 0 0,1 0 0,0 0 1,-1 1-1,1-1 0,-1 0 0,0 1 0,1-1 0,-1 0 1,0 1-1,0-1 0,0 0 0,0 1 0,0-1 0,0 0 1,0 1-1,0-1 0,-1 1 0,1-1 0,0 0 0,-1 0 1,1 1-1,-1-1 3,1 1-7,-8 28-57,0-1 1,-2 0-1,-1 0 0,-1-1 1,-2 0-1,-1-1 1,-1-1-1,-3 3 64,3-2-20,-268 422-12,259-391 32,51-59-21,97-94-64,-93 68 100,513-481 199,-479 456-214,-77 79-27,-339 484 1180,326-473-998,5-9-35,2 1-1,1 0 1,1 2-1,1 0 1,-9 30-120,24-60 0,0-1 1,1 1-1,-1-1 1,0 1-1,1-1 0,-1 1 1,1-1-1,0 1 0,-1 0 1,1-1-1,0 1 1,0-1-1,0 1 0,0 0 1,0-1-1,1 1 1,-1 0-1,0-1 0,1 1 1,-1-1-1,1 1 1,-1-1-1,1 1 0,0-1 1,0 1-1,0-1 1,0 0-1,0 0 0,0 1 1,0-1-1,0 0 1,0 0-1,1 0 0,-1 0 1,0 0-1,1 0 1,-1 0-1,1-1 0,-1 1 1,1 0-1,-1-1 1,1 1-1,-1-1 0,1 0 1,0 1-1,-1-1 1,1 0-1,-1 0 0,1 0 1,0 0-1,-1 0 1,1-1-1,-1 1 0,1 0 1,0-1-1,-1 1 1,1-1-1,-1 0 0,1 1 1,-1-1-1,1 0 1,-1 0-1,0 0 0,0 0 1,1 0-1,-1 0 1,0-1-1,24-9 18,-1-1 0,0-1 0,-1-1 0,-1-1 0,14-13-18,-4 5 22,116-89 12,-6-5 1,-2-10-35,-115 103 0,-38 31 0,-149 194-2744,73-92-2573,-6 1-6737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32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1132 2007 13421,'0'0'2092,"0"0"-164,0 0 95,0 0-133,1-7-294,10-11-613,15 50-192,-16-18-579,41 59 391,-28-37-561,2 0 1,2-2 0,0-1 0,3-1-1,0-2 1,17 12-43,26-4-374,-71-37 351,0 0-1,0 0 1,1-1 0,-1 1-1,0-1 1,1 1 0,-1-1-1,0 0 1,1 0 0,-1 0-1,0 0 1,1-1 0,-1 1-1,0-1 1,1 1 0,-1-1-1,0 0 1,0 0 0,0 0-1,1 0 1,-1 0 0,0 0-1,0 0 1,-1-1-1,1 1 1,0-1 0,0 0-1,-1 1 1,1-1 0,-1 0-1,1 0 1,0-1 23,4-15-29,-1 0 0,-1 0 0,-1-1 0,0 1-1,-1-1 1,-1 0 0,-1 0 0,0 1 0,-2-1 0,-2-13 29,3 24-3,-1-27 64,-2 0-1,-1 1 0,-2-1 0,-1 1 1,-1 0-1,-3 1 0,-5-11-60,1 30 590,12 42-283,9 22-181,1 0-1,3 0 1,2-1 0,2-1 0,2 0-1,2-1 1,2-1 0,2 0 0,3 0-126,269 495-1015,-293-540 1013,14 22-22,0 2 0,-2 0 0,-1 0 0,-1 1 0,-1 0 0,-1 1 0,-2 0 0,-1 0 0,2 24 24,-7-45 4,0 0 0,0-1 0,-1 1 0,0 0 0,0 0 0,-1-1-1,1 1 1,-1-1 0,0 0 0,-1 1 0,1-1 0,-1 0 0,0 0 0,-1 0 0,1-1 0,-1 1 0,0-1 0,0 0 0,0 0 0,0 0 0,-1 0 0,0-1 0,1 0 0,-1 0 0,0 0 0,-1-1 0,1 1 0,0-1 0,-1-1 0,-1 1-4,-7 2 3,0-1 1,-1-1-1,1 0 0,0-1 0,-1 0 0,1-1 1,-1-1-1,1 0 0,-1-2 0,1 1 0,-10-4-3,0-4-88,0-1 0,1 0-1,1-2 1,0-1-1,0 0 1,2-2-1,0 0 1,0-2 0,2 0-1,0-1 1,1 0-1,2-2 1,-1 0 0,2-1-1,1 0 1,-5-12 88,-12-54-8472,29 58 1190</inkml:trace>
  <inkml:trace contextRef="#ctx0" brushRef="#br0" timeOffset="279.02">1971 2211 13325,'0'0'5311,"-5"-13"-3149,-20-38-395,25 51-1658,0 0 0,0 1 0,0-1-1,0 1 1,0-1 0,-1 0 0,1 1-1,0-1 1,0 0 0,0 1 0,-1-1 0,1 0-1,0 1 1,0-1 0,-1 0 0,1 1-1,0-1 1,-1 0 0,1 0 0,0 1-1,-1-1 1,1 0 0,-1 0 0,1 0 0,0 0-1,-1 0 1,1 0 0,-1 1 0,1-1-1,0 0 1,-1 0 0,1 0 0,-1 0-1,1 0 1,0 0 0,-1-1 0,1 1-1,-1 0 1,1 0 0,0 0 0,-1 0 0,1 0-1,0 0 1,-1-1-109,1 1-8,4 27 272,2-1 0,1 0 1,0 0-1,2-1 0,1 0 0,3 4-264,-4-9 140,-3-1-184,2 0 1,0-1 0,1 0 0,1 0 0,0-1 0,2 0 0,0-1 0,0 0 0,2-1 0,0-1 0,0 0-1,1-1 1,1 0 0,14 8 43,31-17-4169,-21-47-6502,-32 19 1820</inkml:trace>
  <inkml:trace contextRef="#ctx0" brushRef="#br0" timeOffset="564.321">1693 1493 5830,'0'0'8333,"0"0"-4895,-10 13-1383,-27 43-112,35-51-1816,0 0 1,0 1-1,1-1 1,-1 1-1,1 0 0,1-1 1,-1 1-1,1 0 0,0 0 1,0-1-1,1 1 1,-1 0-1,1-1 0,1 1 1,-1-1-1,1 1 0,0-1 1,0 0-1,1 1-127,-2-2 62,4 9-19,0 1-1,1-1 0,0 0 1,1-1-1,1 0 0,0 0 1,0 0-1,2-1 0,-1 0 0,1-1 1,1 0-1,-1-1 0,3 1-42,-12-8-3,1-1 1,-1 0-1,0 0 0,1 0 0,-1 0 0,1 0 1,0 0-1,-1 0 0,1-1 0,0 1 0,-1 0 0,1-1 1,0 1-1,0-1 0,0 0 0,-1 0 0,1 0 0,0 0 1,0 0-1,0 0 0,0 0 0,-1 0 0,1-1 1,0 1-1,0-1 0,-1 1 0,1-1 0,0 0 0,-1 0 1,1 1-1,0-1 0,-1 0 0,1-1 0,-1 1 0,0 0 1,1 0-1,-1-1 0,0 1 0,0 0 3,20-69 68,-21 52-5,-1 1 0,-1-1 0,-1 1 0,-1-1 0,0 1 0,-1 0 0,-1 0 0,0 1 0,-1-1 0,-1 2 0,-1-1 0,0 1-1,-1 0 1,0 1 0,-10-10-63,19 22 4,1 0-1,-1 0 0,0 1 0,0-1 1,0 0-1,0 1 0,0-1 0,0 1 0,-1-1 1,1 1-1,-1-1 0,1 1 0,0 0 0,-1 0 1,0 0-1,1 0 0,-1 0 0,0 0 0,0 0 1,1 0-1,-1 1 0,0-1 0,0 1 0,0-1 1,0 1-1,0 0 0,0 0 0,0 0 0,0 0 1,1 0-1,-1 0 0,0 0 0,0 1 0,0-1 1,0 1-1,0-1 0,0 1 0,1 0 0,-1 0 1,0 0-4,-2 10-400,0 0 1,1 0-1,0 0 1,1 1-1,0-1 1,0 1-1,2 0 1,-1-1-1,2 1 1,-1 0-1,2-1 1,0 5 399,11 30-4394,5-5-3304</inkml:trace>
  <inkml:trace contextRef="#ctx0" brushRef="#br0" timeOffset="763.652">2285 2098 18546,'0'0'2082,"0"0"-1154,34-91 33,-16 69 321,-4-1-962,2-1-192,6 1-128,-3-1 0,1 1-64,-1 0-1025,-1 1-1089,1 5-2563,-9 2-8039</inkml:trace>
  <inkml:trace contextRef="#ctx0" brushRef="#br0" timeOffset="1376.028">2901 1015 15631,'-7'-14'351,"6"9"-85,-1 0-1,0 0 0,-1 0 0,1 0 1,-1 0-1,0 1 0,0-1 0,-1 1 1,1 0-1,-1 0 0,0 0 0,0 0 1,0 1-1,-1-1 0,1 1 0,-1 0 1,0 1-1,0-1 0,0 1 0,0 0 1,0 0-1,-2 0-265,6 2 111,0 0 0,-1 0 0,1 0 0,0 1 0,0-1 1,-1 0-1,1 1 0,0-1 0,0 1 0,0 0 0,0-1 0,0 1 0,-1 0 0,1-1 0,0 1 0,1 0 1,-1 0-1,0 0 0,0 0 0,0 0 0,0 0 0,1 0 0,-1 0 0,1 0 0,-1 0 0,1 1 0,-1-1 1,1 0-1,-1 0 0,1 0 0,0 1 0,0-1 0,0 0 0,0 1 0,0-1 0,0 0 0,0 0 0,0 2-111,4 53 1027,3-34-917,2-1 0,0 0 0,1-1 0,1 0 0,0 0 1,2-1-1,1-1 0,0 0 0,1-1 0,1 0 0,8 6-110,-14-12-66,0 0 0,1-1-1,0 0 1,1 0 0,0-1 0,0-1-1,1 0 1,0-1 0,0 0-1,1-1 1,0 0 0,0-1-1,0-1 1,1 0 0,-1-1-1,1-1 1,0 0 0,0-1 0,12-1 66,-22-2-27,-1-1 1,0 1 0,-1-1 0,1 0 0,0 0 0,-1 0-1,0-1 1,1 1 0,-1-1 0,-1 0 0,1 0-1,-1 0 1,1 0 0,-1 0 0,0-1 0,-1 1 0,1-1-1,-1 1 1,0-1 0,0 0 0,0 1 0,0-1 0,-1 0-1,0 1 1,0-1 0,0 0 0,-1 0 0,0 1 0,0-1-1,0-1 27,1-1 1,-5-66 288,-3 0 0,-3 0 0,-3 1 0,-5-4-289,7 21 339,5 27-321,-3-20 847,26 80-318,52 128-328,7-3 0,68 102-219,-103-192-238,-3 1-1,-3 3 1,19 57 238,-50-121-43,0 0 1,0 0-1,-1 0 0,1 1 1,-2-1-1,1 1 1,-1-1-1,0 1 1,-1-1-1,0 1 1,0-1-1,-1 1 1,1-1-1,-2 1 1,1-1-1,-1 0 0,0 1 1,-1-1-1,1 0 1,-1 0-1,-1 0 1,0-1-1,0 1 1,0-1-1,0 0 1,-1 0-1,0 0 1,0-1-1,-1 0 0,0 0 1,1 0-1,-4 1 43,-20 7-96,-1-1-1,0-2 0,0-1 1,-1-1-1,0-1 0,-1-2 1,1-1-1,-1-2 0,-21-1 97,38 1-351,1-1 0,-1 0 0,1-1 0,-1-1-1,0 0 1,1-1 0,0-1 0,-1 0 0,1-1 0,0 0 0,0-1-1,1 0 1,0-2 0,0 1 0,0-2 0,1 1 0,0-2 0,-6-4 351,-13-28-6161,4-2-5188</inkml:trace>
  <inkml:trace contextRef="#ctx0" brushRef="#br0" timeOffset="1890.766">2363 495 9705,'-3'-15'2883,"-42"-124"4260,2 71-652,38 97-4195,59 218-1893,-38-192-401,55 141-535,-56-186 131,-16-40 360,-51-186 330,24 124-132,20 63-100,2 0 1,0-1 0,2 1 0,2-1 0,0 0 0,2-2-57,0 29 2,0 1 0,0 0 0,0-1 0,0 1-1,0 0 1,0 0 0,1-1 0,-1 1 0,1 0 0,0 0 0,-1 0-1,1 0 1,0 0 0,0 0 0,1 0 0,-1 0 0,0 0-1,1 0 1,-1 0 0,1 1 0,-1-1 0,1 1 0,0-1 0,0 1-1,-1 0 1,1-1 0,0 1 0,0 0 0,0 0 0,1 1-1,-1-1 1,0 0 0,0 1 0,0-1 0,1 1 0,-1 0 0,0-1-1,0 1 1,1 0 0,-1 0 0,0 1 0,0-1 0,1 0-1,-1 1 1,0 0 0,0-1 0,0 1 0,0 0 0,0 0 0,0 0-1,0 0 1,1 1-2,163 124 166,-131-101-250,1-1 1,1-2 0,0-2 0,2-1-1,10 2 84,21-12-3836,-27-24-5006,-31 9 3610</inkml:trace>
  <inkml:trace contextRef="#ctx0" brushRef="#br0" timeOffset="2204.667">3436 261 16047,'0'0'2189,"0"0"-433,0 0 513,0 0-80,0 0-999,12 5-256,105 66 956,-66-26-1576,-1 1 0,-2 3-1,-2 1 1,15 27-314,-42-52-3,-2 1-1,-1 1 1,-1 0 0,-1 2 0,-1-1 0,-2 1-1,-1 1 1,-1 0 0,-2 1 0,3 23 3,-7-27-519,-2-1 0,-1 0 1,0 1-1,-2-1 0,-1 0 0,-2 0 1,0 1 518,-43 104-8103,11-66-1778</inkml:trace>
  <inkml:trace contextRef="#ctx0" brushRef="#br0" timeOffset="2564.732">561 2369 17168,'0'0'3331,"0"0"-736,0 0 256,-36 116-802,40-49-767,16 12-417,12 14-225,14 0-320,10 4-256,9-4 33,10-4-97,9-9 0,3-17 0,8-16-225,8-24-1312,6-23-1218,1-33-2049,-15-17-3812</inkml:trace>
  <inkml:trace contextRef="#ctx0" brushRef="#br0" timeOffset="3841.879">3 3458 13325,'0'0'2722,"0"0"-271,0 0-188,0 0-357,0 0-561,0 0-453,-2-5-343,2 0-534,0 1-1,0-1 0,1 0 0,-1 0 1,1 0-1,1 0 0,-1 1 0,1-1 0,-1 1 1,2-1-1,-1 1 0,0 0 0,1-1 1,-1 1-1,1 0 0,0 1 0,1-1 1,-1 1-1,1-1 0,-1 1 0,1 0 0,0 0 1,0 0-1,2 0-14,10-13 21,189-210 1,-175 176-2627,-31 49 2352,1 1 1,-1-1-1,0 0 1,0 1-1,0-1 1,0 1 0,0-1-1,0 1 1,-1-1-1,1 1 1,0 0-1,0 0 1,0-1-1,0 1 1,0 0-1,0 0 1,-1 0 0,1 0-1,0 1 1,0-1-1,0 0 1,0 0-1,0 1 1,0-1-1,0 0 1,0 1 0,0-1-1,0 1 1,0-1-1,0 1 1,0 0-1,0-1 1,0 1-1,0 0 1,0 0-1,1 0 1,-1 0 0,0 0 252,-22 17-3588,-4 6-314</inkml:trace>
  <inkml:trace contextRef="#ctx0" brushRef="#br0" timeOffset="4198.518">68 3279 2434,'0'0'3097,"-6"12"-877,-39 94 4469,42-100-6028,1 1-1,0 0 0,0 0 0,1 0 0,0 1 0,0-1 1,1 0-1,0 0 0,0 0 0,0 1 0,1-1 0,1 1-660,0-6 96,0 0 0,1 0-1,0 0 1,-1-1 0,1 1-1,0-1 1,0 0-1,0 1 1,0-1 0,0-1-1,0 1 1,0 0 0,0-1-1,0 0 1,1 0 0,-1 1-1,0-2 1,0 1-1,0 0 1,0-1 0,0 1-1,0-1 1,1 0-96,122-61 574,-93 42-491,15-10 41,-32 18-107,1 0 0,0 2 0,1 0 0,0 1 0,0 1 0,1 0 0,0 2 0,1 0 0,13-2-17,-30 9 4,0 0-1,0 0 1,0 1 0,0-1-1,0 1 1,-1 0-1,1 0 1,0 0 0,-1 0-1,1 0 1,-1 0 0,0 1-1,0-1 1,0 1-1,0 0 1,0-1 0,-1 1-1,1 0 1,-1 0 0,0 0-1,0 0 1,0 0-1,0 0 1,0 1 0,-1-1-1,1 0 1,-1 0 0,0 0-1,0 1 1,0-1-1,0 0 1,-1 0 0,0 1-1,1-1 1,-1 0 0,0 0-1,0 0 1,-1 0-4,2 9 76,-6 55 459,-2 0 0,-4-1 1,-9 25-536,7-30 273,2 0 1,2 1 0,4 0 0,2 5-274,3-65 1,0 0 1,1 0 0,0 0-1,-1-1 1,1 1-1,0 0 1,0 0 0,0 0-1,0 0 1,1 0-1,-1 0 1,0 0-1,1 0 1,-1 0 0,1 0-1,0 0 1,0 0-1,0-1 1,0 1-1,0 0 1,0-1 0,0 1-1,0 0 1,1-1-1,-1 0 1,1 1-1,-1-1 1,1 0 0,-1 0-1,1 1 1,0-1-1,-1-1 1,1 1 0,0 0-1,0 0 1,0-1-1,0 1 1,0-1-1,0 1 1,0-1 0,0 0-1,0 0 1,0 0-1,0 0-1,11-4 3,1-1 0,-1 0-1,-1-1 1,1-1-1,-1 0 1,0 0 0,0-1-1,-1-1 1,0 0 0,-1 0-1,9-11-2,-11 13 14,51-52-2,-2-2 0,-3-3 0,-3-3 0,15-28-12,-75 129-6641,4-14 1175</inkml:trace>
  <inkml:trace contextRef="#ctx0" brushRef="#br0" timeOffset="4911.629">4098 464 11467,'0'0'6518,"0"0"-3715,0 0-679,0 0-84,0 0-861,0 0-634,5-13-262,-4 11-273,54-100 316,2 44-261,-24 27-52,-2-2 0,-1-1 0,-1-2 1,13-22-14,-41 56 5,1 1 0,-1-1 1,1 1-1,-1-1 1,1 1-1,-1-1 1,0 0-1,0 0 1,0 0-1,0 0 0,0 0 1,0 0-1,0 0 1,-1 0-1,1 0 1,-1 0-1,0 0 1,1 0-1,-1-1 0,0 1 1,0 0-1,0 0 1,-1 0-1,1 0 1,0-1-1,-1 1 1,0 0-1,1 0 0,-1 0 1,0 0-1,0 0 1,0 0-1,0 1 1,0-1-1,-1 0 1,1 0-1,0 1 0,-1-1 1,1 1-1,-1-1 1,0 1-1,0 0 1,1-1-1,-1 1 0,0 0 1,0 0-1,0 0 1,0 1-1,0-1 1,0 0-1,0 1 1,-1-1-6,-11-1 300,1-1 1,0 2 0,-1 0 0,1 1 0,-1 0 0,0 1 0,1 0 0,0 1 0,-1 1-1,1 0 1,-6 3-301,18-5 18,0 0 0,0 0 0,0 1 0,0-1-1,1 0 1,-1 1 0,1-1 0,-1 1 0,1-1-1,-1 1 1,1-1 0,0 1 0,0-1 0,0 1-1,-1-1 1,2 1 0,-1-1 0,0 1 0,0 0-1,0-1 1,1 1 0,-1-1 0,1 0 0,-1 1-1,1-1 1,0 1 0,-1-1 0,1 0 0,0 1-1,0-1 1,0 0 0,0 0 0,0 0 0,0 0-1,0 0 1,0 0 0,1 0 0,-1 0 0,0 0-1,1 0 1,-1-1 0,1 1 0,-1-1 0,1 1-18,4 5 44,29 30-66,-1 1 0,-1 2 1,-3 1-1,-1 1 0,-2 1 0,0 5 22,18 99-9510,-41-109 739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43.9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67 180 13036,'0'0'5323,"0"0"-1944,0 0-779,0 0-764,0 0-875,2 21-171,32 144 651,-23-130-1363,2 0 0,2-1 0,1-1 0,1 0-1,2-2 1,1 0 0,9 10-78,-26-36-24,0-1-1,1 1 1,0-1 0,0 0-1,0 0 1,0-1-1,0 1 1,1-1 0,-1 0-1,1 0 1,0 0 0,0-1-1,0 0 1,0 0-1,1 0 1,-1 0 0,1-1-1,-1 0 1,1 0 0,-1 0-1,1-1 1,-1 0 0,1 0-1,-1 0 1,1-1-1,0 0 1,-1 0 0,0 0-1,1-1 1,-1 0 0,0 0-1,0 0 1,0-1 0,0 1-1,0-1 1,0 0-1,-1-1 1,1 1 0,2-4 24,3-10 123,-1-1-1,-1-1 1,0 0 0,-1 0 0,-2-1-1,1 0 1,-2 1 0,-1-2 0,-1 1 0,0 0-1,-1-1 1,-2 1 0,0 0 0,-1-1-1,-1 1 1,0 0 0,-2 0 0,-1 1 0,0-1-1,-1 1 1,-1 1 0,-1-1 0,-1 1 0,0 1-1,-1 0 1,-2-1-123,4 4 74,-1 1 0,-1 0 0,0 0 0,-1 1 0,-1 0 0,1 1 0,-2 1 0,0 0 0,-6-3-74,15 10-7,1 0-1,-1 1 1,0 0 0,0 0 0,0 0 0,0 0-1,0 1 1,0 0 0,-1 0 0,1 0 0,0 1 0,-1 0-1,1 0 1,0 0 0,-1 0 0,1 1 0,0 0-1,0 0 1,0 1 0,-1-1 0,1 1 0,1 0 0,-1 0-1,0 1 1,0 0 0,1 0 0,-1 0 0,1 0 0,0 0-1,0 1 1,-1 1 7,-69 106-3184,42-29-2622,11-15-3386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37.4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3310 2498,'-10'-17'12102,"-32"-56"-7884,38 66-3756,0 1-1,0-1 1,1 0 0,0 0 0,0-1-1,0 1 1,1-1 0,0 1 0,1-1 0,0 1-1,0-1 1,0 0 0,1 0 0,0 1-1,1-1 1,0 0 0,0 0 0,2-4-462,1 7 109,0 0-1,0 0 1,1 0 0,0 0 0,0 0 0,0 1 0,1 0 0,-1 0-1,1 1 1,0 0 0,0 0 0,0 0 0,1 0 0,-1 1 0,0 0-1,1 1 1,0-1 0,-1 1 0,1 0 0,0 1 0,0 0 0,-1 0 0,1 0-1,0 1 1,0 0 0,-1 0 0,1 1 0,5 2-109,16 5 23,-1 1-1,-1 1 1,0 1 0,-1 1-1,0 1 1,-1 2 0,0 0-1,6 9-22,136 110-1291,-51-39-2157,6-10-3349,-102-74 2713,-8-5-1526</inkml:trace>
  <inkml:trace contextRef="#ctx0" brushRef="#br0" timeOffset="251.105">652 3270 12908,'-13'-14'3091,"-44"-44"-75,56 55-2791,-1 1-1,0-1 1,1 1 0,-1-1-1,0 1 1,0 0-1,-1 0 1,1 0-1,0 0 1,-1 1 0,1-1-1,-1 0 1,0 1-1,1 0 1,-1 0-1,0 0 1,0 0 0,0 0-1,0 0 1,1 1-1,-1-1 1,0 1-1,0 0 1,0 0 0,0 0-1,0 0 1,0 1-1,0-1 1,0 1-1,0-1 1,0 1-1,0 0 1,0 0 0,1 1-1,-1-1 1,0 1-1,1-1 1,-1 1-1,1 0 1,0 0 0,-1 0-1,1 0 1,0 0-1,0 0 1,0 1-225,-3 15 204,1 0 0,0-1 0,1 2 1,1-1-1,1 0 0,1 1 0,0-1 0,3 15-204,-2-14 107,15 375 416,-15-323-688,-3 0-1,-3-1 1,-8 34 165,-3-161-7388,5-45-1752,7 44-1216</inkml:trace>
  <inkml:trace contextRef="#ctx0" brushRef="#br0" timeOffset="644.905">807 2486 10346,'-7'-16'3555,"-2"-5"-2344,-27-53 3749,29 62-427,16 23-604,6 8-3593,130 161 689,-9 6 0,29 65-1025,-159-242-130,15 24-833,1 0 0,1-1 1,2-2-1,1 0 1,11 8 962,-1-20-3130,1-27-5725,-20-7 148</inkml:trace>
  <inkml:trace contextRef="#ctx0" brushRef="#br0" timeOffset="911.364">1123 2129 13549,'-33'-70'2520,"1"38"915,12 26 1756,20 12-3002,7 11-1679,1 1 1,0-2-1,2 1 1,0-1-1,1 0 0,0-1 1,4 3-511,17 24 490,315 476 11,-262-407-3065,-18-50-4411,-40-44 1433</inkml:trace>
  <inkml:trace contextRef="#ctx0" brushRef="#br0" timeOffset="1495.029">1649 1892 8328,'0'0'6700,"-8"-14"-2942,-26-41-811,-3 15 4948,41 55-6229,183 343-423,63 121-1822,-163-322-4543,3 0-7156,-78-135 411</inkml:trace>
  <inkml:trace contextRef="#ctx0" brushRef="#br0" timeOffset="1963.311">1484 1839 16207,'-10'-15'3331,"-35"-52"-603,41 61-2323,0 0 0,0 0-1,1-1 1,0 0-1,0 1 1,1-1-1,0 0 1,0 0-1,0 0 1,1 0 0,0-1-1,1 1 1,-1-5-405,2 6 112,0 0-1,1 0 1,-1 0 0,1 0 0,0 0 0,1 0-1,-1 1 1,1-1 0,1 1 0,-1 0 0,0 0-1,1 0 1,0 0 0,1 1 0,-1-1 0,1 1-1,-1 0 1,1 1 0,0-1 0,1 1 0,1-1-112,4-4 17,1 1 1,0 1-1,0 0 1,1 0 0,-1 2-1,1-1 1,0 2 0,1-1-1,-1 2 1,1 0-1,-1 0 1,1 2 0,-1-1-1,1 2 1,0 0-1,-1 0 1,0 1 0,1 1-1,-1 0 1,0 1 0,0 1-1,0 0 1,-1 0-1,0 1 1,0 1 0,0 0-1,-1 1 1,0 0-1,0 1 1,5 5-18,-4 3-129,0 1 0,-2 1 0,0-1 0,0 1 0,-2 1 0,-1 0 0,0 0 0,-1 1 0,-1-1-1,-2 1 1,0 0 0,0 0 0,-2 1 0,-1-1 0,-1 0 0,0 0 0,-3 10 129,1-13-34,0 0 0,-1-1 1,0 0-1,-2 1 0,0-2 0,-1 1 0,0-1 1,-1 0-1,-1 0 0,-1-1 0,0-1 0,-5 5 34,15-18 2,-1 0-1,0 1 0,1-1 0,-1 0 1,0 0-1,0 0 0,0 0 0,0 0 1,0 0-1,0 0 0,0 0 1,0 0-1,-1 0 0,1 0 0,0-1 1,0 1-1,-1-1 0,1 1 0,0-1 1,-1 1-1,1-1 0,-1 0 1,1 0-1,0 1 0,-1-1 0,1 0 1,-1 0-1,1-1 0,-1 1 0,1 0 1,0 0-1,-1-1 0,1 1 1,0-1-1,-1 1 0,1-1 0,0 1 1,-1-1-1,1 0 0,0 0 0,0 0 1,-1 0-2,1-12 4,1 0-1,0 1 1,0-1 0,1 0 0,1 0 0,0 1 0,1-1 0,0 1-1,1-1 1,1 1 0,0 0 0,0 1 0,1-1 0,0 1 0,1 0-1,1 1 1,0 0 0,5-6-4,-8 8 2,1 0 0,-1 1 0,2-1 0,-1 2 0,0-1 0,1 1 0,1 0 0,-1 0 0,1 1 0,0 0 0,0 0 0,0 1 0,0 0 0,1 0 0,0 1 0,0 0 1,0 1-1,0 0 0,0 0 0,1 1 0,-1 0 0,0 1 0,1 0 0,-1 0 0,0 1 0,1 0 0,-1 1 0,0 0 0,1 1-2,5 4 9,0 1 0,-1 0 0,0 1-1,-1 1 1,1 0 0,-2 1 0,0 0 0,0 1 0,-1 0 0,-1 1 0,0 0 0,0 1-1,-2 0 1,0 1 0,0-1 0,-1 2 0,-1-1 0,-1 1 0,0-1 0,-1 1 0,0 1 0,-2-1-1,0 0 1,0 1 0,-2 0 0,0-1 0,-2 10-9,0-16 34,0 0-1,-1-1 1,0 0 0,0 0 0,-1 1-1,0-2 1,-1 1 0,0-1-1,-1 1 1,1-1 0,-1-1 0,-1 1-1,0-1 1,0 0 0,0-1-1,-1 0 1,1 0 0,-2 0-1,1-1 1,-1 0 0,1-1 0,-1 0-1,0 0 1,-1-1 0,1 0-1,-1-1 1,1 0 0,-1 0 0,0-1-1,1 0 1,-1-1 0,0 0-1,0-1 1,0 0 0,-6-1-34,7-1-36,1 0 0,0 0 0,0 0 0,0-1 0,0 0 0,1-1 0,-1 1 0,1-2 0,0 1 0,1-1 1,-1 0-1,1 0 0,0-1 0,1 1 0,0-1 0,0-1 0,-2-3 36,4 6-377,0 0-1,1 0 1,0 0 0,0-1-1,0 1 1,0-1 0,1 1-1,0-1 1,0 0 0,0 1-1,1-1 1,0 0 0,0 0-1,1 1 1,-1-1 0,1 0-1,1-2 379,12-15-4112,4 7-1985</inkml:trace>
  <inkml:trace contextRef="#ctx0" brushRef="#br0" timeOffset="2249.242">2222 1265 18353,'-17'-93'2622,"16"87"-1951,0 0-1,-1-1 1,0 1 0,0 0 0,0 0 0,-1 0 0,0 0 0,0 0 0,0 1 0,-1-1 0,1 1 0,-2 0 0,-3-4-671,13 31 1623,31 53-1172,3-1-1,44 61-450,-41-68 55,-2-3-54,92 153-949,-50-71-3278,-77-137 3381,9 14-2113,-2-11-2122,-8-11-1129</inkml:trace>
  <inkml:trace contextRef="#ctx0" brushRef="#br0" timeOffset="2534.128">2424 936 17553,'0'0'4110,"0"0"-1131,0 0-443,-1 16-492,0-6-1748,0-3-177,1 0 1,-1 0 0,1 0 0,0 0 0,1 0 0,-1 0-1,2-1 1,-1 1 0,1 0 0,0 0 0,0-1 0,0 0-1,1 1 1,0-1 0,4 5-120,360 434 1233,-362-439-1319,72 103-1600,-32-32-4496,-37-56 1602,-5-4-2173</inkml:trace>
  <inkml:trace contextRef="#ctx0" brushRef="#br0" timeOffset="2802.88">2489 602 14990,'-1'-15'4778,"-1"-52"-2456,2 63-2095,0 0 0,1 0-1,-1 0 1,1 0 0,0 0-1,0 0 1,1 0 0,-1 0-1,1 0 1,0 0 0,0 1-1,0-1 1,0 1 0,1-1 0,-1 1-1,1 0 1,0 0 0,0 0-1,0 0 1,1 0-227,2-1 132,0 0-1,1 1 1,-1 0-1,1 0 1,0 0-1,-1 1 1,1 0 0,0 0-1,1 0 1,-1 1-1,0 0 1,0 1 0,1 0-1,-1 0 1,4 1-132,-4 0 2,-1 1 0,0 0 0,1 0 0,-1 0 0,-1 1 0,1 0 0,0 0 0,0 0 0,-1 1 0,0 0 0,0 0 0,0 0 0,0 1 0,-1-1 0,0 1 0,0 0 0,0 1 0,0-1 0,-1 1 0,0-1 0,2 7-2,38 134-106,-40-113 90,-2-1 1,-2 1 0,0-1-1,-2 0 1,-2 1 0,-1-1-1,-1-1 1,-3 5 15,-9 75 165,20-111-152,-1 1 1,1-1-1,0 1 0,0-1 0,0 1 0,0-1 0,0 0 0,0 0 0,0 1 0,0-1 0,0 0 0,0 0 0,0 0 0,1 0 1,-1 0-1,0 0 0,0 0 0,0-1 0,0 1 0,0 0 0,0-1 0,0 1 0,0 0 0,0-1 0,-1 1 0,1-1 0,0 1 1,0-1-1,0 0 0,0 1 0,-1-1 0,1 0 0,0 0 0,0 0 0,-1 1 0,1-1 0,-1 0 0,1 0 0,-1-1-13,1 1 19,34-30 57,-2-3 0,-1 0 0,-2-2 0,-2-2 0,-1 0 0,-2-2 0,-2 0 0,7-19-76,5-48-2562,-41 118-3401,-2 15-267</inkml:trace>
  <inkml:trace contextRef="#ctx0" brushRef="#br0" timeOffset="3178.696">1604 3771 19827,'0'0'3496,"0"0"-2038,0 0-113,22-25-160,307-331 331,962-889-1674,-1260 1216 92,72-65-3724,-92 88-889,-23 20 58,-20 19-4102</inkml:trace>
  <inkml:trace contextRef="#ctx0" brushRef="#br0" timeOffset="3423.072">1793 4051 22838,'19'-7'2092,"71"-39"-682,63-94 344,-115 99-1272,664-710 2573,-261 274-3622,-359 394-1687,-13 12-5320,-41 40-1779</inkml:trace>
  <inkml:trace contextRef="#ctx0" brushRef="#br0" timeOffset="7382.678">3111 263 12172,'-3'-6'312,"-3"-6"280,-1 1-1,1 0 1,-2 0 0,0 1 0,0 0-1,-1 0 1,0 1 0,0 0 0,-1 0-1,-6-3-591,-15-8 947,-1 2-1,-1 1 1,-1 1-1,0 2 0,-1 1 1,0 2-1,-29-5-946,26 10 206,-1 0 0,0 3 0,0 1-1,1 2 1,-1 1 0,0 2 0,1 2-1,-1 2 1,1 1 0,1 2 0,-20 8-206,-40 26 12,2 4 0,2 4 0,3 4 0,2 3 0,2 5 0,4 3 0,3 4 0,-39 46-12,-30 30-7,6 7 1,8 5-1,6 7 0,-19 45 7,43-45-24,7 4 0,8 5 0,7 3 0,8 4 0,9 2 0,-41 187 24,77-243 79,5 2 0,7 1 1,4 0-1,7 0 0,5 1 0,10 54-79,-6-137 8,2-1-1,2-1 1,3 1 0,1-2-1,2 1 1,3-2-1,1 0 1,2 0-1,2-2 1,2-1 0,2 0-1,2-2 1,1-1-1,2-2 1,2 0 0,1-2-1,2-2 1,1-1-1,31 20-7,-27-29 11,0-2-1,2-1 0,1-2 1,0-3-1,1-1 1,0-2-1,1-2 0,0-2 1,1-1-1,0-3 0,-1-2 1,1-2-1,0-2 1,44-8-11,-4-4 5,0-4 0,-1-3 0,0-5 0,-3-3 0,0-3 1,-2-4-1,30-21-5,30-24 238,-5-6 0,-3-6-1,-4-6 1,-5-5 0,-5-6 0,-4-4 0,-5-5 0,-6-5 0,39-67-238,-39 35 176,-7-4 1,-7-5 0,-7-3 0,-8-4 0,-7-3 0,-7-2 0,11-83-177,-45 157 56,-5 0 1,-4-1-1,-5-1 1,-4 0-1,-5-1 1,-5 1-1,-12-84-56,8 148 10,-1 0 0,-2 1 1,-2 0-1,-2 0 0,-1 1 0,-2 1 0,-2 0 0,-1 1 0,-2 1 1,-2 1-1,-1 1 0,-1 1 0,-2 2 0,-1 0 0,-2 2 0,-1 1 0,-1 1 1,-1 2-1,-1 1 0,-24-11-10,11 13-160,-1 3 0,-1 2 0,0 2-1,-1 2 1,-1 2 0,0 2 0,0 3 0,-1 2 0,1 2 0,-1 3 0,0 2-1,1 1 1,-33 9 160,-26 8-2058,2 4 0,-47 19 2058,-203 82-8013,-3 10-8808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43.0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35 887 21236,'-5'-19'950,"-22"-123"1266,26 133-2029,0 0 0,1 0 1,-1 0-1,2 0 1,-1 0-1,1 0 0,1 0 1,0 0-1,0 0 0,1 1 1,0-1-1,0 1 0,1 0 1,0 0-1,0 0 1,1 0-1,0 1 0,0 0 1,1 0-1,0 0 0,0 1 1,1-1-1,-1 2 0,1-1 1,1 1-1,-1 0 0,1 0 1,0 1-1,0 0 1,0 0-1,3 1-187,0 1 20,1 1-1,0 0 1,0 1 0,0 0 0,-1 1-1,1 0 1,0 1 0,-1 0-1,1 1 1,-1 0 0,0 1 0,0 1-1,0-1 1,-1 2 0,7 3-20,143 111 46,-86-53-979,-3 4 0,-3 2 0,-4 3 0,16 29 933,-12-27-929,-73-95 668,-183-248 3266,178 252-2715,5 5-138,1 0 0,-2 0 0,1 0 1,-1 1-1,0 0 0,-1 0 0,0 0 0,0 1 1,0 0-1,-1 0 0,0 1 0,0 0 1,0 1-1,-1-1 0,1 2 0,-1-1 0,-6-1-152,12 6 35,0 0-1,1 0 0,-1 0 0,0 1 1,1-1-1,-1 1 0,1-1 1,0 1-1,0 0 0,-1 0 0,1 0 1,0 0-1,1 0 0,-1 1 0,0-1 1,1 1-1,-1-1 0,1 1 0,0-1 1,-1 1-1,1 0 0,1 0 0,-1-1 1,0 1-1,1 0 0,-1 0 0,1 0 1,0 0-1,0 1-34,-1-1 10,-7 52 47,1 1 0,3 0 0,3-1 1,3 27-58,-1 3 22,-1-37-43,-2 37-416,4 0 1,3 0-1,4 0 1,17 63 436,-11-113-3055,6-30-3862,-10-15-370</inkml:trace>
  <inkml:trace contextRef="#ctx0" brushRef="#br0" timeOffset="439.059">994 533 17969,'0'0'2856,"0"0"-256,0 0-315,0 0-855,6-13-810,58-87-177,231-203-668,-286 293 194,-5 6-6,0 0 1,0 0-1,0 0 1,0 0 0,-1-1-1,0 1 1,0-1-1,0 0 1,-1 1-1,1-2 1,-1 1-1,0 0 1,-1 0 0,1-1-1,-1 1 1,0 0-1,0-3 37,-3 6 6,0 0-1,-1 0 1,1 1 0,0-1-1,0 1 1,-1 0-1,1-1 1,-1 1 0,1 0-1,-1 1 1,0-1-1,1 0 1,-1 1 0,0-1-1,1 1 1,-1 0-1,0 0 1,0 0 0,1 0-1,-1 0 1,0 1-1,1-1 1,-2 1-6,-7 0 15,-204 16 2009,231-18-2014,-1 1 1,0 0-1,0 1 1,0 1-1,0 0 1,0 1-1,0 1 1,0 0-1,-1 1 1,0 0-1,0 2 1,0-1-1,-1 2 1,0 0-1,-1 0 1,1 1-1,-1 1 1,-1 0-1,0 0 1,-1 1-1,0 1 1,0-1-1,-1 2 1,-1-1-1,0 1 1,-1 1-1,0-1 1,-1 1-1,0 0 1,-1 1-1,0 3-10,-3 5-120,-1 1-1,0-1 0,-2 0 1,-1 0-1,0 1 0,-2-1 1,-1-1-1,-2 8 121,-46 104-8126,39-110 1234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0:49.424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 3511 19667,'-1'-31'774,"2"-1"1,1 0 0,1 1 0,2 0 0,5-20-775,-8 43 193,0-1 0,1 1 0,0 1 0,0-1 0,0 0-1,1 1 1,1-1 0,-1 1 0,1 1 0,0-1 0,0 0 0,1 1 0,0 0 0,0 1 0,1-1 0,-1 1 0,1 0 0,0 1 0,0 0 0,1 0 0,-1 0 0,1 1-1,7-2-192,-7 3 58,0 1 0,0 0 0,0 1 0,0-1 0,0 1 0,0 1-1,0 0 1,0 0 0,0 0 0,-1 1 0,1 0 0,0 1 0,-1 0-1,1 0 1,-1 0 0,0 1 0,0 0 0,5 5-58,108 100 321,-117-106-306,76 82 52,-12-9-225,4-4 1,3-2-1,75 53 158,-135-113-10,2 3 16,1-1-1,1 0 0,0-1 0,1-1 1,0 0-1,0-2 0,1 0 0,0-1 0,10 1-5,-29-8 0,-1 1 1,1-1-1,0 1 0,0-1 0,0 0 0,-1 0 0,1 0 0,0 1 0,0-1 0,0 0 0,-1 0 0,1 0 0,0 0 0,0 0 0,0 0 0,0-1 0,-1 1 0,1 0 0,0 0 1,0-1-1,0 1 0,-1 0 0,1-1 0,0 1 0,0 0 0,-1-1 0,1 1 0,0-1 0,-1 0 0,1 1 0,-1-1 0,1 1 0,-1-1 0,1 0 0,-1 1 0,1-1 0,-1 0 0,0 0 1,1 1-1,-1-1 0,0 0 0,0 0 0,1 0 0,-1 0 0,0 1 0,0-1 0,0 0 0,0 0 0,0 0 0,0 0 0,0 1 0,0-1 0,-1 0 0,1 0 0,-21-41 56,4 23 75,0 0 0,-2 1 1,0 1-1,0 0 0,-2 2 0,0 0 0,-1 1 0,0 2 0,-1 0 0,-1 1 1,1 1-1,-2 2 0,1 0 0,-1 2 0,0 0 0,-11 1-131,26 4 52,0 2-1,0 0 1,0 0-1,0 0 1,0 1-1,0 1 1,0 0-1,1 0 1,-1 1-1,1 0 1,0 1-1,0 0 0,1 0 1,-1 1-1,1 0 1,0 0-1,1 1 1,0 0-1,0 0 1,0 1-1,1 0 1,0 0-1,0 0 1,1 1-1,0 0 1,1 0-1,0 0 1,1 1-1,-1 0 1,2-1-1,-2 6-51,-14 54 10,2 1 0,3 1 0,0 33-10,3-20-3,-36 293-157,46-340-1020,7-66-5101,1 1 3732,0-22-2640,1-5-3475</inkml:trace>
  <inkml:trace contextRef="#ctx0" brushRef="#br0" timeOffset="718.377">1218 2230 9001,'0'-15'5322,"0"-7"-3984,-1-12-214,1-5 4096,4 40-1804,66 138-533,-31-42-2470,119 263-781,-29-132-7006,-54-90 209,-75-137 7022,1 0 0,-1 0 0,0-1 0,1 1 0,-1 0-1,0 0 1,0-1 0,1 1 0,-1 0 0,0 0 0,0-1 0,0 1-1,0 0 1,0 0 0,0 0 0,0-1 0,0 1 0,-1 0-1,1 0 1,0 0 0,0-1 0,-1 1 0,1 0 0,0-1 0,-1 1-1,1 0 1,-1-1 0,1 1 0,-1 0 0,1-1 0,-1 1-1,1-1 1,-1 1 0,0-1 0,1 1 0,-1-1 0,0 1-1,1-1 1,-1 0 0,0 1 0,0-1 0,1 0 0,-1 0 0,0 1-1,0-1 1,0 0 0,1 0 0,-1 0 0,0 0 0,0 0-1,0 0 144,-44-10-925,-54-18 3764,-57 20 10220,154 8-12873,1 0 0,-1 0 1,0 0-1,1 0 1,-1 0-1,1 0 0,-1 1 1,0-1-1,1 0 1,-1 1-1,1 0 0,-1-1 1,1 1-1,0 0 1,-1 0-1,1 0 1,0-1-1,-1 1 0,1 1 1,0-1-1,0 0 1,0 0-1,0 0 0,0 1 1,0-1-1,0 0 1,1 1-1,-1-1 0,0 1 1,1-1-1,-1 1 1,1-1-1,0 1 0,-1-1 1,1 1-1,0 0 1,0-1-1,0 2-186,31 30 1100,-18-29-1047,1-1 0,-1 0-1,1-1 1,0-1-1,-1 0 1,1 0-1,0-2 1,0 0 0,-1 0-1,1-1 1,-1-1-1,1 0 1,-1-1 0,0 0-1,0-1 1,0-1-1,-1 0 1,0-1-1,0 0 1,3-3-53,8-4 4,0-1 0,-2 0 0,0-2 0,0 0 1,-2-2-1,0 0 0,-1-1 0,12-19-4,-24 31 5,0 0 0,-1-1 0,0 0 0,0 0 0,-1 0 0,0-1 0,-1 1 1,0-1-1,-1 0 0,0 0 0,0 0 0,-1 0 0,0 0 0,-1 0 0,0 0 0,-1 0 0,0 0 0,0 0 0,-1 0 1,0 0-1,-1 0 0,0 1 0,-1-1 0,-2-4-5,4 9-1,-1 0 0,1-1 1,-1 1-1,0 1 0,0-1 0,-1 0 1,1 1-1,-1 0 0,0 0 0,0 0 0,0 0 1,-1 1-1,1-1 0,-1 1 0,0 0 1,0 1-1,0-1 0,0 1 0,-1 0 1,1 0-1,-6-1 1,9 5-273,-1 0 0,1 0 0,0 1 0,0-1 0,0 0 0,0 1 0,1-1 1,-1 1-1,1-1 0,-1 1 0,1 0 0,0 0 0,0 0 0,0 0 0,0 0 0,1 0 0,-1 0 0,1 0 1,0 0-1,0 0 0,0 0 0,0 0 0,0 0 0,1 0 0,-1 0 0,1 0 0,0 0 0,0 1 273,0 1-884,4 32-5815</inkml:trace>
  <inkml:trace contextRef="#ctx0" brushRef="#br1" timeOffset="-2.14748E6">3932 491 14894,'-351'26'7271,"293"-27"-5408,58 0-1827,1 1-1,-1 0 1,0 0 0,0-1 0,0 1-1,0 0 1,1-1 0,-1 1-1,0 0 1,0 0 0,0-1-1,0 1 1,0 0 0,0-1-1,0 1 1,0 0 0,0-1 0,0 1-1,0 0 1,0-1 0,0 1-1,0 0 1,0-1 0,0 1-1,0 0 1,0-1 0,-1 1 0,1 0-1,0-1 1,0 1 0,0 0-1,0 0 1,-1-1 0,1 1-1,0 0 1,0 0 0,-1-1-1,1 1 1,0 0 0,0 0 0,-1 0-1,1 0 1,0-1 0,-1 1-1,1 0 1,0 0 0,-1 0-1,1 0 1,0 0 0,-1 0-1,1 0 1,0 0 0,-1 0 0,1 0-1,0 0-35,40-16 717,85-14 372,85-10-555,88-7-337,94-5-79,88-2 90,80 1 160,67 1-272,60 3-74,51 7-76,6276 21 2836,-6488 35-2830,-90-3 80,-96-5-209,-96-5-484,-96-2-541,-95-2-223,-77-5-3054,-90-3-2354,-64-3-5445</inkml:trace>
  <inkml:trace contextRef="#ctx0" brushRef="#br0" timeOffset="2379.245">3045 2439 13901,'0'0'3166,"0"0"-1159,-3-4 251,-28-66 4815,25-56-4387,7 122-2644,-1-1 1,0 1-1,1 0 1,0 0 0,0-1-1,0 1 1,0 0-1,1 0 1,0 0-1,0 0 1,0 1 0,0-1-1,0 1 1,1-1-1,-1 1 1,1 0-1,0-1 1,0 1 0,1 1-1,-1-1 1,0 0-1,1 1 1,0 0-1,-1 0 1,1 0 0,0 0-1,0 1 1,0-1-1,0 1 1,0 0-1,1 0 1,-1 1 0,0-1-1,0 1 1,1 0-1,-1 0 1,0 0-1,0 1 1,2-1-43,81 14-4,-74-10-19,1-1-1,-1 0 1,1-1 0,0 0 0,0-1 0,0-1 0,0 0 0,0-1 0,0 0 0,0-1 0,0-1 0,0 0 0,-1-1-1,1 0 1,-1-1 0,10-6 23,-17 8-34,0 0 0,-1-1-1,1 1 1,-1-2 0,0 1-1,0 0 1,0-1 0,0 0-1,-1 0 1,0-1 0,0 1-1,-1-1 1,1 1 0,-1-1-1,0-1 1,-1 1 0,1 0-1,-1 0 1,-1-1 0,1 1-1,-1-1 1,0 0 0,-1 1-1,1-1 1,-1 0-1,0 0 1,-1 1 0,0-1-1,0 0 1,-1 1 0,1-1-1,-1 1 1,-1 0 0,1 0-1,-1-1 1,0 1 0,-1 0 34,-35-33-1985,6 26-6275,26 13 1523</inkml:trace>
  <inkml:trace contextRef="#ctx0" brushRef="#br0" timeOffset="2991.366">4460 1153 12139,'0'0'3604,"0"-15"-1736,0-41 49,0 56-1846,1 1 0,-1-1 0,0 0 0,1 0 0,-1 0 0,0 1 0,0-1 0,1 0 0,-1 0 0,0 0 0,1 0 0,-1 0 0,1 0 0,-1 0 0,0 0 0,1 0 0,-1 0 0,0 0 0,1 0 0,-1 0 0,0 0 0,1 0 0,-1 0 0,0 0 0,1 0 0,-1-1 0,0 1 0,1 0 0,-1 0 0,0 0 0,0-1 0,1 1 0,-1 0 0,0 0 0,1 0 0,-1-1 0,0 1 0,0 0 0,0-1 0,1 1 0,-1 0 0,0-1 0,0 1 0,0 0 0,0-1 0,0 1 0,0 0 0,0-1 0,1 1 0,-1 0 0,0-1 0,0 1 0,0-1-71,10 23 490,-1 0 0,0 1 0,-2 0-1,0 0 1,-2 0 0,0 1 0,-2-1-1,0 6-489,-2-18 33,8 81-71,-5 1 1,-7 82 37,3-137-523,-2-1 0,-2 1 0,-2-1-1,-1 0 1,-2 2 523,-2-19 3,3-31 266,8 3-132,-1-1 0,1 1-1,0 0 1,1 0-1,0 0 1,0-1-1,1 1 1,0 0-1,0 0 1,1 1-1,0-1 1,0 0-1,1 1 1,0 0-1,0 0 1,1 0 0,0 0-1,0 1 1,0 0-1,1 0 1,0 0-1,0 1 1,1 0-1,0 0 1,0 0-1,0 1 1,0 0-1,0 1 1,1-1-1,0 1 1,-1 1 0,1-1-1,2 1-136,275 22 432,-281-20-430,0-1 0,0 1 0,-1-1 0,1 0 0,0-1 0,0 1 0,-1-1 0,1 0 0,-1 1 0,1-1 0,-1-1 0,0 1 0,0-1 0,0 1 0,0-1 0,0 0 0,-1 0 0,1 0 0,-1 0 0,0 0 0,1-1 0,-2 1 0,1-1 0,0 1 0,-1-1 0,0 0 0,1 0 0,-2 0 0,1 1 0,0-1 0,-1 0 0,1 0 0,-1 0 0,-1 0 0,1 0 0,0 0 0,-1 0 0,0 0 0,0 0 0,0 0 0,0 1 0,0-1 0,-2-3-2,-24-36-178,-7-17-2603,26 14-7878,10 33 3206</inkml:trace>
  <inkml:trace contextRef="#ctx0" brushRef="#br0" timeOffset="3569.916">5104 1017 16303,'0'0'4191,"0"0"-588,0 0-522,0 0-903,0 0-849,0 0-603,0 0-390,6 18-69,51 203 64,-35-95-284,26 115-4503,-30-204-231,-15-78 1291,-47-131 3978,12 68 884,4-2-1,5 0 0,5-1 1,0-54-1466,27 42 802,-8 115-767,1 0 0,-1 0 0,1 0 0,-1 0 0,1 0 0,0 0 0,0 1 1,1-1-1,-1 0 0,1 1 0,0 0 0,0 0 0,0 0 0,0 0 0,0 0 0,1 0 0,-1 1 0,1 0 0,0 0 0,0 0 0,-1 0 0,1 0 0,1 1 0,-1 0 0,0 0 1,2-1-37,-2 2 3,-1 0-1,0 0 0,1 0 0,-1 0 0,1 1 0,-1-1 1,0 1-1,0 0 0,1 0 0,-1 0 0,0 0 0,0 1 1,0-1-1,0 1 0,0 0 0,0 0 0,-1 0 0,1 0 1,0 0-1,-1 0 0,0 1 0,1 0 0,-1-1 0,0 1 0,-1 0 1,1 0-1,0 0 0,-1 0 0,1 0 0,-1 0 0,0 1-1,23 107-164,-23-94-36,-1 0-1,0 0 1,-1 0-1,-1 0 1,-1 0-1,0 0 0,-1-1 1,-1 1-1,0-1 1,-2 0-1,1 0 1,-2-1-1,0 0 0,-7 9 201,-46 14 167,59-38-117,1 0 0,-1 1 0,1-1 0,-1 0 0,1 0 0,-1-1 0,1 1 0,-1 0 0,1 0-1,-1-1 1,1 1 0,0-1 0,-1 1 0,1-1 0,0 0 0,-1 1 0,1-1 0,0 0 0,0 0 0,-1 0-1,1 0 1,0 0 0,0 0 0,0 0 0,0 0 0,1-1 0,-1 1 0,0 0 0,0 0 0,1-1 0,-1 1-1,1-1 1,-1 1 0,1 0 0,-1-1 0,1 1 0,0-1 0,0 1 0,0-1 0,0 1 0,0-1 0,0 1 0,0-1-1,0 1 1,1-1-50,0 1 36,1 0 0,-1-1-1,1 1 1,-1 0 0,1 0 0,-1 0-1,1 0 1,0 1 0,0-1-1,-1 0 1,1 1 0,0-1 0,0 1-1,0-1 1,0 1 0,0 0-1,0 0 1,0 0 0,-1 0 0,1 0-1,0 0 1,0 1 0,0-1-1,0 1 1,0-1 0,0 1 0,-1 0-1,1 0 1,1 0-36,181 102 246,-145-81-210,11 8 12,1-2 1,1-3-1,41 14-48,-91-38-8,-1 0 0,0 0 0,1-1 0,-1 1-1,1 0 1,-1 0 0,1-1 0,-1 1 0,1-1 0,0 1 0,-1-1 0,1 0-1,-1 0 1,1 0 0,0 0 0,-1 0 0,1 0 0,0 0 0,-1 0-1,1 0 1,0-1 0,-1 1 0,1-1 0,-1 1 0,1-1 0,-1 0 0,1 0-1,-1 0 1,1 1 0,-1-1 0,0 0 0,1-1 0,-1 1 0,0 0 0,0 0-1,0 0 1,0-1 0,0 1 0,0-1 0,0 1 0,-1-1 0,1 1 0,0-1-1,-1 0 9,-18-85-1208,-1 6-6573,19 61 2223,1 3-2529</inkml:trace>
  <inkml:trace contextRef="#ctx0" brushRef="#br0" timeOffset="3949.808">5559 487 13357,'-13'-27'670,"0"0"0,-2 1 0,-2 0 0,0 2-1,-1 0 1,-15-15-670,10 15 601,0 1 0,-1 1-1,-1 1 1,-1 1-1,-1 1 1,-1 2-1,-1 1 1,0 1 0,-1 1-1,0 1 1,-1 2-1,0 2 1,-1 0-1,-30-3-600,25 9 203,1 2-1,-1 1 1,0 2-1,1 2 1,-1 1 0,1 2-1,0 1 1,1 2-1,0 1 1,1 2-1,0 2 1,-26 15-203,-1 4 63,2 4 0,2 2 0,1 2-1,3 3 1,1 2 0,-14 20-63,4-1 8,2 3-1,4 3 1,3 2-1,3 2 0,4 2 1,3 2-1,3 2 1,4 2-1,4 1 0,4 2 1,3 0-1,4 2 0,-5 60-7,17-68 40,4 0-1,3 0 0,3 1 0,4-1 1,6 19-40,-5-61-15,2 0 0,1-1 0,2 0 0,1 0 0,2-1 0,2-1 0,1-1 0,2 0 0,1-1 0,2-1 1,20 22 14,-21-32-17,1-2 1,1 0-1,1-2 1,1-1 0,0-1-1,2 0 1,-1-3-1,2 0 1,0-1 0,1-2-1,0-1 1,0-1-1,1-2 1,0-1 0,22 2 16,-1-3-1,1-2 1,-1-2-1,0-2 0,1-3 1,-1-2-1,-1-2 1,1-2-1,-1-3 1,0-2 0,16-9 66,-1-2 1,-2-4-1,0-2 1,-3-2 0,0-4-1,-3-2 1,-1-2-1,-2-3 1,-3-2 0,-1-2-1,-3-3 1,-1-1-1,-3-3 1,-3-1 0,-2-2-1,-3-1 1,-2-2-1,-4-2 1,-2 0 0,-2-2-1,3-27-66,-10 22 131,-3-1-1,-4 0 0,-3 0 0,-3-1 1,-3 0-1,-3 0 0,-4 0 0,-2 1 1,-4-1-1,-3 2 0,-3 0 0,-3 1 1,-4 0-1,-2 2 0,-32-58-130,42 92-23,-2 1 0,-2 1-1,0 1 1,-3 1 0,0 0 0,-2 2-1,-1 1 1,-1 1 0,-1 1 0,-1 1-1,-1 2 1,-2 1 0,0 1 0,0 2 0,-2 2-1,0 0 1,-31-7 23,21 12-94,-1 2 0,-1 3 0,1 1 0,-1 3 0,1 1 1,-1 2-1,0 3 0,1 1 0,0 2 0,0 3 0,1 1 0,0 2 0,-5 4 94,-96 41-1730,2 7 0,4 5 0,-26 24 1730,8-7-2910,-194 94-6224</inkml:trace>
  <inkml:trace contextRef="#ctx0" brushRef="#br0" timeOffset="9064.455">1302 6439 14830,'-21'-107'7657,"19"88"-7050,0 1-1,1-1 1,1 0 0,1 1 0,1-1 0,0 1 0,5-16-607,-2 11 448,2 1 1,1 0 0,0 1-1,2 0 1,0 0 0,2 1 0,0 1-1,11-14-448,-16 25 54,0-1 1,1 1-1,0 1 0,0-1 0,1 1 0,0 1 0,0 0 0,1 0 1,0 1-1,0 0 0,0 0 0,0 1 0,1 1 0,0 0 1,0 0-1,-1 1 0,2 0 0,9 0-54,-8 3 26,0 0 0,0 0 0,0 1 0,0 1 0,-1 0 0,1 1 1,-1 0-1,0 1 0,0 0 0,0 1 0,-1 0 0,0 1 0,0 0 0,9 9-26,130 131-34,-43-20-83,-51-57-55,2-2 0,3-4-1,4-2 1,41 30 172,-98-86-21,-3-1 10,0-1 1,1 1 0,-1-1-1,1-1 1,0 1 0,0-1-1,0 0 1,1 0 0,-1-1-1,1 0 1,-1 0 0,1 0-1,0-1 1,0 0 0,3 0 10,-8-2-2,-1-1 0,1 0 1,-1 1-1,0-1 0,1 0 1,-1 1-1,0-1 0,0 0 1,0 0-1,0 0 0,-1 0 1,1 0-1,0 0 0,-1 0 1,0-1-1,1 1 0,-1 0 1,0 0-1,0 0 0,0 0 1,0 0-1,0-1 0,-1 1 1,1 0-1,-1 0 0,1 0 1,-1 0-1,0 0 0,0 0 1,0 0-1,0 0 0,0 0 2,-13-21 128,0 1 0,-2 1 0,0 0 0,-1 1 0,-1 1 0,-1 1 0,-18-14-128,26 22 28,-173-135 644,172 136-630,-1 2-1,0 0 0,0 1 0,-1 0 0,0 1 1,0 0-1,0 1 0,0 1 0,-1 0 0,0 1 0,1 1 1,-1 0-1,0 1 0,-12 2-41,19-1 0,1 1 0,-1 0 0,1 1 0,0 0 0,0 0 0,0 0 0,0 1 0,1 0 0,-1 0 0,1 1 0,0 0 0,0 0 0,1 0 0,0 1 0,0 0 0,0 0 0,0 0 0,1 1 0,-3 6 0,-51 139 0,-28 337 0,81-457 0,-15 117-763,6 0-1,5 34 764,21-212-2920,3-189-6594,-16 172 6414,1-22-3990</inkml:trace>
  <inkml:trace contextRef="#ctx0" brushRef="#br0" timeOffset="9642.142">2636 5966 17649,'0'0'3267,"0"0"-582,0 0-101,0 0-764,0 0-741,0-17-562,-1 9-481,1 3-26,-1 0 0,1 0 0,0-1 0,0 1 0,1 0 0,-1 0 1,1 0-1,0 0 0,0 1 0,1-1 0,-1 0 0,1 0 0,0 1 0,1-1 0,-1 1 0,1-1 0,0 1 0,0 0 0,0 0 0,0 1 0,1-1 0,0 0 0,1 0-10,95-74 61,264-228 236,-355 297-292,48-67-85,-58 73 108,-1 0 0,1 0-1,-1 0 1,0 0 0,0 0 0,0 0-1,0 0 1,-1 1 0,1-1 0,-1 1-1,1-1 1,-1 1 0,0 0-1,0 0 1,0 0 0,0 1 0,0-1-1,-1 1 1,1 0 0,0 0 0,-1 0-1,1 0 1,0 0 0,-1 1 0,1-1-1,-1 1 1,-2 0-28,-1-2-12,-100-17 1005,206 78-107,-86-53-886,-1 1 0,0 0 0,0 1 0,0 0 0,-1 1 0,0 1 0,-1-1 0,0 2 0,-1-1 0,0 1 0,0 1 0,-1-1 0,-1 2 0,0-1 0,-1 1 0,0 0 0,-1 0 0,0 0 0,2 13 0,-16 116-2348,-67 57-6210,54-153-907</inkml:trace>
  <inkml:trace contextRef="#ctx0" brushRef="#br0" timeOffset="13834.638">4545 4184 3587,'0'0'8061,"0"0"-4505,0 0-636,-9-12-224,-26-35-529,30 48 2332,12 17-4524,77 136 838,97 194-2475,-153-288-899,5 11-2670,-14-24-2160,-10-23-2661</inkml:trace>
  <inkml:trace contextRef="#ctx0" brushRef="#br0" timeOffset="14212.156">4680 4633 1634,'-68'-130'10864,"-55"-129"-2777,119 252-7905,1 0 0,0 0 1,1-1-1,0 1 0,0-1 1,0 0-1,1 0 0,0 1 1,1-1-1,0 0 0,0 0 1,0 0-1,1 0 0,0 1 1,1-1-1,0 0 0,0 1 1,1-1-1,0 1 0,0 0 1,0 0-1,1 0 0,0 0 1,0 0-1,1 1 0,2-3-182,-1 3 0,-1 1-1,1-1 1,0 1-1,0 0 1,1 0-1,-1 1 1,1 0-1,0 0 1,0 0-1,1 1 1,-1 0-1,1 1 1,0-1-1,-1 2 1,1-1 0,0 1-1,0 0 1,0 1-1,0-1 1,0 2-1,0-1 1,0 1-1,0 0 1,0 1-1,-1 0 1,1 0-1,0 1 1,-1 0-1,0 0 1,1 0-1,-1 1 1,-1 0-1,5 3 1,-3 3-115,-1 0-1,0 0 1,0 0-1,-1 0 1,0 1-1,-1 0 1,0 1-1,-1-1 0,0 1 1,-1 0-1,0 0 1,-1 0-1,0 0 1,-1 0-1,0 1 1,-1-1-1,-1 12 116,-2 11-165,-2 0-1,-1 0 0,-1 0 1,-3-1-1,-7 21 166,16-54 2,-2 10 54,0 1-1,-1-2 0,-1 1 0,0 0 0,0-1 0,-1 0 0,0 0 0,-1-1 1,0 1-1,0-1 0,-5 4-55,11-35 635,9 6-616,0 1-1,1-1 0,0 2 1,2-1-1,-1 1 0,2 1 1,0 0-1,1 0 1,6-4-19,-14 11-2,-1 2 0,1-1 0,0 0 0,0 1 0,0 0 0,1 0 0,-1 0 0,1 1 0,0 0 0,0 0 0,0 0 0,0 1 0,1 0 0,-1 0 0,1 1 0,-1-1 0,1 2 0,0-1 0,-1 1 0,1 0 1,0 0-1,-1 0 0,1 1 0,0 0 0,-1 1 0,1-1 0,-1 1 0,0 1 0,1-1 0,3 3 2,0 3 39,-1 1-1,-1 0 1,0 0-1,0 0 1,0 1 0,-2 0-1,1 1 1,-1 0 0,0 0-1,-1 0 1,-1 0-1,0 1 1,0 0 0,-1 0-1,-1 0 1,0 0 0,0 0-1,-1 0 1,-1 1-1,0-1 1,-1 0 0,0 1-1,-1-1 1,0 0 0,-1 0-1,0 0 1,-1-1-1,0 1 1,-1-1 0,-1 0-1,0 0 1,0 0 0,-1-1-1,-2 3-38,2-3 55,-1 0-1,0-1 0,0 0 1,-1 0-1,0-1 1,0 0-1,-1-1 0,0 0 1,-1-1-1,1 0 1,-1 0-1,0-1 0,-1-1 1,1 1-1,-1-2 1,0 0-1,0 0 0,0-1 1,0-1-1,0 0 1,-12-1-55,21-1-242,-1 0 1,1 0-1,0-1 1,-1 1-1,1-1 1,0 0 0,0 0-1,0-1 1,0 1-1,1 0 1,-1-1-1,1 0 1,-1 1 0,1-1-1,0 0 1,0 0-1,0 0 1,0-1-1,1 1 1,-1 0-1,1-1 1,0 1 0,0-1-1,0 1 1,0-1-1,1 0 1,0 1-1,-1-1 1,1 0 0,0 1-1,1-3 242,-2-36-5258</inkml:trace>
  <inkml:trace contextRef="#ctx0" brushRef="#br0" timeOffset="14474.954">5253 4046 16400,'0'0'3357,"0"0"-511,0 0-257,0 0-902,0 0-689,0 0-566,0 0-149,6 17-58,90 177-7,-76-161-561,33 48-1892,-9-40-6013,-34-34 2146</inkml:trace>
  <inkml:trace contextRef="#ctx0" brushRef="#br0" timeOffset="14728.213">5121 3664 13068,'-37'-76'3075,"9"61"-1057,8 2 288,13 4-1056,7 6-930,9 3-320,18 6-128,15 10-801,7 2-448,6 5-705,7 3-1378,-9-3-1600</inkml:trace>
  <inkml:trace contextRef="#ctx0" brushRef="#br0" timeOffset="15227.432">5833 3651 11275,'-5'-15'6982,"-17"-51"-3603,21 62-3107,0 1-1,0 0 1,-1-1-1,1 1 1,-1 0-1,1 0 0,-1 0 1,0 0-1,0 0 1,0 1-1,-1-1 1,1 0-1,-1 1 0,0 0 1,1 0-1,-1 0 1,0 0-1,0 0 1,0 0-1,0 1 0,-1-1 1,1 1-272,-1 1 98,0 0 0,0 0 0,0 0 1,0 0-1,0 1 0,0-1 0,0 1 0,0 0 1,1 1-1,-1-1 0,0 0 0,1 1 0,-1 0 0,1 0 1,-1 0-1,1 0 0,0 1 0,0-1 0,0 1 1,0 0-1,0 0 0,1 0 0,-1 0 0,0 2-98,-10 18 9,2 0 0,0 1-1,1 0 1,2 1 0,0 0-1,2 0 1,0 1 0,2 0-1,1 0 1,1 0 0,1 0-1,2 0 1,0 0 0,2 0-1,1 0 1,0 0-9,0-2-124,0 0 0,2 0 0,0 0 0,2-1 0,0 0-1,9 16 125,-13-32-202,0 0-1,0 0 0,0 0 0,1 0 1,0-1-1,0 1 0,1-1 1,-1-1-1,1 1 0,1-1 0,-1 0 1,1 0-1,0-1 0,0 0 0,0 0 1,0-1-1,1 0 0,0 0 1,-1-1-1,1 1 0,7 0 203,-10-3-132,0 0 0,0 0 1,0 0-1,0-1 0,0 0 0,0 0 0,0 0 0,0 0 1,0-1-1,-1 1 0,1-1 0,-1-1 0,1 1 1,-1-1-1,0 1 0,0-1 0,0 0 0,0-1 0,0 1 1,-1-1-1,0 1 0,1-1 0,-1 0 0,-1 0 0,1-1 1,-1 1-1,1-1 0,0-2 132,3-7 30,0 0 1,-1 0-1,-1 0 1,0-1 0,-1 1-1,0-1 1,-1 0-1,-1 0 1,-1-1-31,-1-113 2562,-6-1 0,-11-42-2562,5 119 1276,15 75-571,106 190-609,-27-77-1260,-78-132 1045,-1-1 1,1 1-1,0-1 0,0 1 0,0-1 1,0 0-1,0 0 0,0-1 0,1 1 0,-1-1 1,0 1-1,1-1 0,0 0 0,-1 0 1,1-1-1,-1 1 0,1-1 0,0 0 0,0 0 1,-1 0-1,1 0 0,0-1 0,-1 1 0,1-1 1,-1 0-1,1 0 0,-1 0 0,1-1 1,-1 1-1,1-1 0,-1 0 0,0 0 0,0 0 119,4-3-21,1-1 0,-1 0 0,-1-1 0,1 1-1,-1-1 1,0-1 0,-1 1 0,0-1-1,0 0 1,-1 0 0,0 0 0,3-8 21,5-22 411,-2 0 1,-2 0-1,-2-1 1,-1 0-1,-2 0 1,-1 0-1,-3-1 1,-1 1-1,-1 0 1,-3 0 0,-3-9-412,-28-64 1131,37 111-1115,0 0 0,-1 0-1,1 1 1,-1-1 0,1 0 0,0 1-1,-1-1 1,1 0 0,-1 1-1,0-1 1,1 1 0,-1-1 0,1 1-1,-1-1 1,0 1 0,0-1-1,1 1 1,-1 0 0,0-1 0,0 1-1,1 0 1,-1 0 0,0-1-1,0 1 1,1 0 0,-1 0-1,0 0 1,0 0 0,0 0 0,0 0-1,1 0 1,-1 0 0,0 1-1,0-1 1,1 0 0,-1 0 0,0 1-1,0-1 1,1 0 0,-1 1-1,0-1 1,1 1 0,-1-1 0,0 1-1,1-1 1,-1 1 0,1 0-1,-1-1 1,1 1 0,-1-1 0,1 1-1,-1 0 1,1 0 0,0-1-1,-1 1 1,1 0 0,0 0 0,0-1-1,-1 1 1,1 0 0,0 0-1,0 0 1,0-1 0,0 1-1,0 0 1,0 0 0,0 0 0,1-1-1,-1 1 1,0 0-16,2 17 11,0-1 0,2 0 0,0 0 0,1 0 0,0 0 0,1-1 0,1 0 0,1 0 0,0-1 0,1 0 1,1-1-1,0 1 0,1-2 0,0 0 0,1 0 0,8 5-11,-15-12-1,15 19-409,1 0-1,1-2 1,1-1 0,1 0-1,1-2 1,1-1-1,1-1 1,4 1 410,-26-16-46,31 20-178,-35-22 224,-1-1-1,0 1 1,1 0-1,-1 0 1,0 0-1,1-1 1,-1 1-1,0 0 1,0 0-1,0 0 0,0 0 1,0-1-1,0 1 1,0 0-1,0 0 1,0 0-1,0 0 1,0 0-1,0-1 1,-1 1-1,1 0 1,0 0-1,0 0 1,-1-1-1,1 1 1,-1 0-1,1-1 1,-1 1-1,1 0 1,-1-1-1,1 1 1,-1 0-1,0-1 1,1 1-1,-1-1 1,0 1-1,0-1 1,1 0-1,-1 1 1,0-1-1,0 0 1,0 1-1,1-1 0,-1 0 1,0 0-1,0 0 1,-44 25 121,-1-2-1,-1-2 1,-1-2-1,-1-2 1,0-2-1,-1-3 1,-3-1-121,32-10 131,4-1-1666,8 2-5165,15-4 476</inkml:trace>
  <inkml:trace contextRef="#ctx0" brushRef="#br0" timeOffset="15482.201">4983 5823 23799,'14'-6'2103,"61"-29"-1511,130-145 812,910-856 214,-967 899-3027,127-89 1409,-262 217-647,22-16-1165,-14 23-2568,-21 15-2661,-17 15-4271</inkml:trace>
  <inkml:trace contextRef="#ctx0" brushRef="#br0" timeOffset="15678.682">5251 5897 22421,'-10'101'1607,"10"-100"-1597,-1-1 1,1 1-1,0-1 0,-1 0 1,1 1-1,0-1 0,0 1 1,0-1-1,0 1 1,0-1-1,-1 1 0,1-1 1,0 1-1,0-1 0,0 1 1,0-1-1,0 1 0,0-1 1,1 1-1,-1-1 0,0 1 1,0-1-1,0 0 0,0 1 1,1-1-1,-1 1 0,0-1 1,0 1-1,1-1 0,-1 0 1,0 1-1,0-1 1,1 1-1,-1-1 0,1 0 1,-1 0-1,0 1 0,1-1 1,-1 0-1,1 0 0,-1 1 1,1-1-1,-1 0 0,0 0 1,1 0-1,-1 0 0,1 0 1,-1 1-1,1-1 0,-1 0 1,1 0-1,-1 0 0,1 0 1,-1-1-1,1 1 1,-1 0-1,1 0 0,-1 0 1,1 0-1,-1 0 0,1-1 1,-1 1-1,0 0 0,1 0 1,-1-1-11,117-75 2242,591-506 48,65-73-272,-621 530-1692,6 7-1,93-50-325,-123 105-261,-127 63 233,0 1 1,0-1 0,0 0 0,0 1 0,0-1 0,0 1-1,0-1 1,0 1 0,0-1 0,0 1 0,0 0-1,-1-1 1,1 1 0,0 0 0,0 0 0,-1 0 0,1 0-1,-1-1 1,1 1 0,-1 0 0,1 0 0,-1 0 0,1 0-1,-1 0 1,0 0 0,0 0 0,1 0 0,-1 0-1,0 1 1,0-1 0,0 0 0,0 0 0,0 0 0,-1 0-1,1 0 1,0 0 0,0 0 0,-1 0 0,1 0 0,0 0-1,-1 0 1,1 0 0,-1 0 0,1 0 0,-1 0-1,0-1 1,1 1 0,-1 0 0,0 0 0,0-1 0,0 1-1,1 0 1,-1-1 0,0 1 0,-1 0 27,-20 36-1011,-2-1 1,-2 0-1,-2-2 1,0-1-1,-5 1 1011,-6 9-1866,-59 64-4321</inkml:trace>
  <inkml:trace contextRef="#ctx0" brushRef="#br0" timeOffset="17939.658">6438 5078 16592,'0'0'2493,"0"0"-1618,0 0 380,0 0 239,0 0-554,0 0-385,0 0 257,9 22 36,-6-16-792,8 20 153,-2 1 0,0 0-1,-1 0 1,-2 1 0,1 18-209,-1 3 237,5 64-33,5-1 1,30 107-205,-45-210-2,0 0 0,0 1-1,2-1 1,-1 0 0,1 0 0,0 0 0,1-1-1,0 1 1,0-1 0,1 0 0,0 0 0,0 0-1,1-1 1,0 0 0,1 0 0,-1 0 0,1-1-1,0 0 1,1 0 0,-1-1 0,1 0 0,1 0-1,-1-1 1,0 0 0,1-1 0,0 0-1,0 0 1,0 0 0,4-1 2,10-5 4,-1-2 1,1-1-1,-2-1 0,1 0 1,-1-2-1,0 0 0,0-2 1,-1 0-1,-1-1 0,0-1 1,-1-1-1,0-1 0,9-10-4,-17 17 3,189-157-936,-8-9 1,-8-8-1,40-62 933,-199 217-125,-11 14 95,-1 0 1,-1-1 0,0-1-1,0 0 1,-2 0 0,0-1-1,3-7 30,-12 22 5,1 1-1,-1-1 0,1 0 1,-1 1-1,0-1 0,0 0 0,1 1 1,-1-1-1,0 0 0,0 0 1,0 1-1,0-1 0,0 0 0,0 0 1,0 1-1,0-1 0,0 0 1,0 0-1,0 1 0,-1-1 0,1 0 1,0 0-1,0 1 0,-1-1 0,1 0 1,0 1-1,-1-1 0,1 0 1,-1 1-1,1-1 0,-1 1 0,1-1 1,-1 1-1,0-1 0,1 1 1,-1-1-1,1 1 0,-1-1 0,0 1 1,0 0-1,1-1 0,-1 1 0,0 0 1,1 0-1,-1 0 0,0 0 1,0-1-1,0 1 0,1 0 0,-1 0 1,0 0-1,0 1 0,1-1 1,-1 0-1,0 0 0,0 0 0,0 1-4,-47 9 723,48-9-713,-135 54 1348,101-39-1227,-1-1 0,0-2 0,-1-1 0,-1-2 0,-3-1-131,41-9 8,-1-1-1,0 0 1,1 1-1,-1-1 1,0 0 0,0 1-1,1-1 1,-1 0-1,0 0 1,0 1 0,0-1-1,0 0 1,0 1 0,0-1-1,0 0 1,0 1-1,0-1 1,0 0 0,0 0-1,-1 1 1,1-1-1,0 0 1,-1 1 0,1-1-1,0 0 1,-1 1 0,1-1-1,0 1 1,-1-1-1,1 1 1,-1-1 0,1 1-1,-1-1 1,0 1-1,1-1 1,-1 1 0,1 0-1,-1-1 1,0 1 0,1 0-1,-1-1 1,0 1-1,1 0 1,-1 0 0,0 0-1,1 0 1,-1 0-1,0 0 1,0 0 0,1 0-1,-1 0 1,0 0-1,1 0 1,-1 0 0,0 0-1,1 0 1,-1 1 0,0-1-1,1 0 1,-1 1-1,0-1-7,13-12 15,1 1 0,0 1-1,1 0 1,0 1 0,0 0 0,1 1-1,0 1 1,0 0 0,1 1-1,-1 1 1,2 0 0,-1 1-15,3-2 48,1 1 0,-1 0 0,1 2 0,0 0 0,0 1 0,0 1 0,17 2-48,-31-1 14,-1 1 0,1-1-1,0 1 1,0 1 0,-1-1 0,1 1-1,-1 0 1,1 0 0,-1 1-1,0 0 1,0-1 0,0 2 0,0-1-1,0 1 1,-1-1 0,1 1-1,-1 1 1,0-1 0,-1 0 0,1 1-1,-1 0 1,0 0 0,0 0-1,0 0 1,0 0 0,-1 1 0,0-1-1,0 4-13,2 19 8,-1 0-1,-2 1 0,-1 0 1,-1-1-1,-1 1 0,-1-1 1,-2 1-1,-1-1 0,-1-1 1,-2 1-1,-2 3-7,9-26-6,-58 181-2173,11-66-4541,25-68-1272</inkml:trace>
  <inkml:trace contextRef="#ctx0" brushRef="#br0" timeOffset="18362.156">9224 3676 15631,'-3'-14'2237,"-2"-12"-1553,0-5 332,-2-2 3006,21 55-829,-5-13-2980,142 229 444,-76-109-807,-74-127 124,129 197-3246,-33-78-3802,-80-103 3022,-7-10-1308</inkml:trace>
  <inkml:trace contextRef="#ctx0" brushRef="#br0" timeOffset="18860.633">9289 3857 1185,'-10'-18'2291,"4"6"-1397,0 0 0,-1 1 0,0-1 0,-1 1 0,0 1 1,0 0-1,-1 0 0,-1 1 0,0 0 0,-7-5-894,-136-59 8477,131 59-6010,27 12-2029,121 14-481,-97-9-151,-1-2 0,1-1-1,-1-1 1,1-1 0,-1-1 0,0-2 0,0-1 0,-1-1 0,1-2 0,-1 0-1,-1-2 1,0-1 0,-1-1 0,0-1 0,-1-1 0,0-1 0,-2-2 0,0 0-1,-1-1 1,0-1 0,-2-1 0,7-10 194,-22 27 11,0-1 1,-1 0-1,1 0 0,-1 0 1,-1 0-1,1 0 1,-1-1-1,1 1 0,-2-1 1,1 1-1,-1-1 0,1 0 1,-1 1-1,-1-1 0,1 0 1,-1 0-1,0 0 0,-1 0 1,1 0-1,-1 1 0,-1-1 1,1 0-1,-1 0 0,1 1 1,-2-1-1,1 1 0,-1 0 1,1 0-1,-1 0 0,-1 0 1,1 0-1,-3-2-11,2 6 37,-1 0 1,0 0-1,0 0 0,0 0 0,-1 1 0,1 0 1,0 0-1,0 0 0,0 1 0,0-1 0,0 1 1,0 1-1,0-1 0,0 1 0,1-1 0,-1 1 1,0 1-1,1-1 0,-1 1 0,1-1 0,0 1 1,0 1-1,0-1 0,1 0 0,-1 1 0,1 0 1,-1 0-1,1 0 0,1 0 0,-1 1 0,0-1 1,1 1-38,-13 17 189,1 1 0,1 1 0,1 1 0,1-1 0,1 2 0,1-1 0,1 1 1,2 0-1,0 1 0,2 0 0,1 0 0,1 0 0,2 0 0,2 20-189,19 11 38,-20-57-39,0 0 0,0 0 0,0 0 0,0-1 0,0 1 0,0 0 0,0-1 0,0 1-1,0-1 1,1 1 0,-1-1 0,0 1 0,0-1 0,0 0 0,1 0 0,-1 1 0,0-1 0,1 0 0,-1 0 0,0-1 0,0 1-1,1 0 1,-1 0 0,0 0 0,0-1 0,1 1 0,-1-1 0,0 1 0,0-1 0,0 1 0,0-1 0,1 0 0,-1 0 0,0 1-1,-1-1 1,1 0 0,0 0 0,0 0 0,0 0 0,0 0 0,-1 0 0,1 0 0,0 0 0,-1-1 0,1 1 1,11-20 8,-1 0-1,-1-1 1,-1 1 0,-1-2 0,-1 1-1,-1-1 1,-1-1 0,-1 1 0,-1 0-1,-1-1 1,-1-14-8,26-206 1111,-27 243-1110,0 0 1,0 0-1,0 0 1,0 0-1,0 0 1,1 0-1,-1 0 1,0 0 0,0 0-1,1 0 1,-1 0-1,0 0 1,1 0-1,-1 1 1,1-1-1,-1 0 1,1 0 0,0 0-1,-1 1 1,1-1-1,0 0 1,-1 1-1,1-1 1,0 0 0,0 1-1,0-1 1,-1 1-1,1-1 1,0 1-1,0 0 1,0-1-1,0 1 1,0 0 0,0 0-1,0-1 1,0 1-1,0 0 1,0 0-1,0 0 1,0 0 0,0 0-1,0 1 1,0-1-1,0 0 1,0 0-1,0 1 1,-1-1-1,1 0 1,0 1 0,0-1-1,0 1 1,0-1-1,0 1 1,-1 0-1,1-1 1,0 1-1,-1 0 1,1-1 0,0 1-1,-1 0 1,1 0-1,-1 0 1,1-1-1,-1 1 1,1 0-2,86 180-59,-51-98 5,-9-17-644,3-2 1,3 0-1,3-3 0,11 12 698,-44-67-372,0 0 0,1 0 0,0-1 0,0 1 0,1-1-1,-1 0 1,1 0 0,0-1 0,0 0 0,1 1 0,-1-2 0,1 1 0,0-1 0,0 0 0,0 0 0,0 0 0,1-1 0,-1 0 0,1 0 0,-1-1-1,1 0 1,0 0 0,0 0 0,-1-1 0,1 0 0,0 0 0,0-1 0,0 0 0,-1 0 0,1-1 0,-1 1 0,1-1 0,3-2 372,15-18-5018</inkml:trace>
  <inkml:trace contextRef="#ctx0" brushRef="#br0" timeOffset="19141.93">10242 3432 3780,'-32'-179'5130,"31"168"-4178,-2 1 1,0 0 0,0 0 0,0 0-1,-2 1 1,1-1 0,-1 1-1,0 0 1,-1 0 0,0 0-1,0 1 1,-1 0 0,-4-4-953,-13 14 3731,16 38-2530,8-33-1115,-2 14-38,2-1 0,1 1 0,0 0 0,2-1 0,0 1 0,1-1 0,1 0 0,1 0 0,1-1 0,1 1 0,0-2 0,1 1 0,2-1 1,-1 0-1,2-1 0,0-1 0,14 14-48,-11-14-216,0-1 1,1 0 0,1-1 0,0-1-1,1-1 1,0 0 0,1-2 0,0 0-1,1-1 1,17 5 215,-28-10-108,0-2 1,1 1-1,0-1 0,-1 0 0,1-1 0,0 0 0,-1-1 1,1 0-1,0-1 0,0 0 0,-1 0 0,1-1 0,0 0 1,-1 0-1,0-1 0,1-1 0,-1 0 0,-1 0 0,1 0 1,-1-1-1,1-1 0,-1 1 0,-1-1 0,6-5 108,-5 0 56,-1-1 0,-1 0 0,0 0-1,0 0 1,-1 0 0,-1-1 0,0 0-1,0 0 1,-2 0 0,1 0 0,-2-1 0,0 1-1,0-1 1,-2 1 0,1 0 0,-2-1 0,0 1-1,0 0 1,-1-1 0,-1 0-56,0-9 297,-1 1-1,0 0 1,-2 0 0,-1 1-1,0-1 1,-2 2 0,-10-18-297,17 32 28,-1 1 1,1-1-1,-2 1 1,1 0-1,0 0 1,-1 0-1,0 1 1,0-1-1,0 1 1,-1 1 0,1-1-1,-1 1 1,0 0-1,0 0 1,0 0-1,-1 1 1,1 0-1,0 0 1,-1 1-1,1 0 1,-1 0-1,0 0 1,1 1-1,-1 0 1,0 0-1,1 1 1,-1 0-1,1 0 1,-1 0-29,-5 3-58,1 0 0,-1 1 0,1 0 0,0 0 0,0 1 0,1 1 1,0-1-1,0 2 0,0 0 0,1 0 0,1 0 0,-5 6 58,-44 76-3661,50-53 223,8-6-2173</inkml:trace>
  <inkml:trace contextRef="#ctx0" brushRef="#br0" timeOffset="19546.469">11181 2823 22485,'0'0'1970,"-17"-12"-379,-54-33-6,67 44-1546,1 0 0,-1 0 0,0 1-1,1 0 1,-1-1 0,0 1 0,1 1-1,-1-1 1,0 0 0,1 1 0,-1 0-1,0 0 1,1 0 0,-1 0 0,1 1-1,0-1 1,-1 1 0,1 0 0,0 0-1,0 0 1,0 0 0,0 1 0,1-1-1,-1 1 1,-1 2-39,-3 0-2,-4 4-45,0 1-1,0 0 1,1 0 0,0 1 0,1 0 0,0 1 0,1 0 0,1 1 0,-1-1-1,2 1 1,0 0 0,1 1 0,0 0 0,1 0 0,0 0 0,1 0 0,1 0-1,0 1 1,1-1 0,1 1 0,0-1 0,1 1 0,0-1 0,1 1 0,1-1-1,0 0 1,1 0 0,1 0 0,5 12 47,-5-16-240,1 0 1,-1 0-1,2-1 1,-1 0-1,1 0 0,1 0 1,0-1-1,0 0 0,0-1 1,1 0-1,0 0 0,1-1 1,0 0-1,-1 0 1,2-1-1,-1-1 0,1 0 1,-1 0-1,1-1 0,0 0 1,0-1-1,1 0 1,-1-1-1,0 0 0,0-1 1,1 0-1,9-2 240,-16 1-181,-1 0 0,1-1 0,-1 0 0,1 0 0,-1 0 0,0 0 1,1-1-1,-1 0 0,-1 0 0,1 0 0,0 0 0,-1 0 0,1-1 0,-1 1 0,0-1 0,0 0 0,-1 0 1,1 0-1,-1-1 0,0 1 0,0-1 0,0 1 0,-1-1 0,1 1 0,-1-2 181,10-123 359,-18 53 1934,-3 0-1,-3 1 1,-7-17-2293,-5-23 1930,-37-173 2149,51 263-3262,11 42-454,8 29-317,3-1 1,1-1-1,2 1 1,3-2-1,1 0 1,1-2-1,16 23-46,65 93-1301,-17-67-3660,-50-66 381,-4-9-2050</inkml:trace>
  <inkml:trace contextRef="#ctx0" brushRef="#br0" timeOffset="20175.199">11617 2471 14189,'0'0'3300,"0"0"-1133,0 0-309,0 0-577,0 0-801,0 0-175,0 0 106,7 15-128,0 4-238,47 66 22,-46-76-223,0 0-1,1-1 1,1 0 0,-1-1 0,1 0-1,0 0 1,1-1 0,0-1 0,0 1-1,0-2 1,0 0 0,1 0 0,-1-1-1,1 0 1,2-1 156,-11-3-28,0-1 0,-1 1 0,1-1 0,0 0 0,-1 0-1,1 0 1,-1 0 0,1 0 0,-1-1 0,0 1 0,0-1 0,0 0-1,0 1 1,-1-1 0,1 0 0,-1 0 0,0 0 0,1 0 0,-1 0-1,-1 0 1,1-1 0,0 1 0,-1 0 0,0 0 0,1-1 0,-1 1 0,-1 0-1,1 0 1,0-1 0,-1 1 0,1 0 0,-2-3 28,2 2 62,1-18 542,-2 0-1,0-1 1,-1 1 0,-1 0-1,-1 0 1,-1 1 0,-1 0 0,-1-1-1,-1 2 1,-1-1 0,0 1-1,-4-3-603,12 21 19,0 0 0,1 1 0,-1-1 0,0 0 0,0 1 0,-1-1 0,1 1 0,0-1 0,0 1 0,-1 0 0,1-1 0,-1 1 0,1 0 0,-1 0 0,0 0-1,1 0 1,-1 0 0,0 1 0,0-1 0,1 0 0,-1 1 0,0-1 0,0 1 0,0 0 0,0-1 0,0 1 0,0 0 0,0 0 0,0 1 0,1-1 0,-1 0 0,0 1 0,0-1 0,0 1 0,0-1 0,0 1-1,1 0 1,-1 0 0,0 0 0,1 0 0,-1 0 0,1 0 0,-1 0 0,1 0 0,-1 1-19,-47 75 103,43-59-120,1 0 1,1 0-1,1 1 1,0 0-1,2 0 1,0 0-1,1-1 1,0 1-1,2 0 1,0 0-1,2 0 0,0-1 1,1 0-1,0 0 1,2 0-1,0 0 1,1-1-1,0 0 1,2-1-1,2 2 17,-4-6-328,0-2-1,1 1 0,0-1 1,1-1-1,0 0 1,1 0-1,0-1 1,0 0-1,1-1 0,-1 0 1,9 2 328,-11-5-287,0 0 0,1-1 0,0-1 0,-1 1 0,1-1 0,0-1 0,0 0 0,0 0 0,0-1 0,0-1 0,0 1 0,0-2 0,-1 1 0,1-1 0,9-4 287,-5 1 3,-1-1 0,0 0-1,0-2 1,0 1-1,-1-1 1,0-1 0,0-1-1,-1 1 1,0-2-1,-1 1 1,0-1 0,-1-1-1,0 0 1,-1 0-1,6-13-2,0-3 408,-1-1 0,-2-1 1,-1 0-1,-1-1 0,-1 0 0,-2 0 0,-2 0 0,0-1 0,-2 0 0,-2 0 0,-1-6-408,-4-43 1075,-4 1 0,-3 0 0,-19-62-1075,24 114 90,6 17-29,-1 0 0,-1 0 0,0 0 0,0 1 0,-1-1 0,0 1 0,-1 0 0,0 0 0,-1 0 0,-5-6-61,10 15 22,0 0 1,0 0-1,0 0 1,0 0-1,0 0 1,0 0-1,-1 0 1,1 0-1,0 1 1,-1-1-1,1 0 0,0 1 1,-1-1-1,1 1 1,-1 0-1,1-1 1,-1 1-1,1 0 1,-1 0-1,1 0 1,-1 0-1,1 0 1,-1 0-1,1 1 1,-1-1-1,1 0 1,-1 1-1,1-1 1,-1 1-1,1-1 1,0 1-1,-1 0 1,1 0-1,0 0 1,0 0-1,-1-1 1,1 1-1,0 1 1,0-1-1,0 0 1,0 0-1,0 0 0,0 1-22,-33 61 427,26-41-385,1 1-1,1 0 1,1 0 0,1 1-1,0-1 1,2 1-1,1 0 1,1 0 0,2 0-1,0-1 1,1 1 0,1-1-1,1 1 1,1-1 0,2 0-1,0-1 1,1 0-1,1 0 1,1-1 0,1-1-1,1 0 1,1 0 0,0-1-1,2-1 1,0 0 0,1-2-1,0 1 1,2-2 0,0-1-1,7 4-41,1-5-1,1-2 0,-1-1-1,2-1 1,0-1 0,0-2 0,0-1-1,0-1 1,1-1 0,0-2-1,-1-1 1,1-1 0,0-2 0,-1-1-1,0-1 1,0-2 0,0 0 0,-1-2-1,0-1 1,0-2 0,-1-1-1,4-3 2,-20 11 5,0 0 0,0-1 0,-1 0 0,0-1 0,0 0 0,0 0 0,-1-1 0,0-1 0,0 1 0,-1-1 0,0-1 0,-1 0 0,0 0 0,0 0 0,-1-1 0,-1 0 0,0 0 0,0 0 0,-1-1 0,0 0 0,-1 0 0,-1 1 0,0-2 0,0 1 0,-1 0 0,-1 0 0,0 0 0,-1-1 0,-1-6-5,-1 8-19,-1 0 0,-1 1 0,1 0 1,-2 0-1,1 0 0,-1 0 1,-1 1-1,0 0 0,0 0 0,-1 1 1,0 0-1,0 0 0,-1 1 1,-4-3 18,8 7-179,1 0 0,-1 0 0,0 1 0,0 0 1,0 0-1,0 0 0,-1 1 0,1 0 0,0 0 0,-1 0 1,1 0-1,0 1 0,-1 0 0,1 0 0,-1 0 1,1 1-1,0 0 0,-1 0 0,1 0 0,-3 2 179,-93 68-10420,53-27-2339</inkml:trace>
  <inkml:trace contextRef="#ctx0" brushRef="#br0" timeOffset="21108.149">10558 5618 18321,'5'-22'2557,"45"-157"791,42-90 824,-76 216-3927,-2 0 0,-3-1 0,-2-1 0,-2 1 0,-3-1 0,-2-38-245,-1 89 5,0 1-1,-1-1 1,1 1-1,-1-1 1,0 1-1,0-1 1,0 0-1,-1 1 1,1-1-1,-1 1 0,0-1 1,0 1-1,0-1 1,0 1-1,-1 0 1,1-1-1,-1 1 1,0 0-1,0 0 1,0 0-1,0 0 1,0 1-1,-1-1 1,0 0-1,1 1 1,-1 0-1,0 0 0,0 0 1,0 0-1,0 0 1,0 0-1,-1 1 1,1 0-1,0-1 1,-1 1-1,1 0 1,-4 0-5,2 4-1,0-1 1,0 1-1,0 1 1,0-1 0,0 1-1,1-1 1,0 1-1,0 0 1,0 1-1,0-1 1,1 1-1,-1 0 1,1 0 0,1 0-1,-1 0 1,1 0-1,-1 0 1,1 1-1,1-1 1,-1 1-1,1 0 1,0-1 0,0 1-1,1 3 1,-5 7-22,1 1-1,1 0 1,1 0-1,0 0 1,1 0 0,1 1-1,1-1 1,0 0-1,1 0 1,1 0-1,0 0 1,2 0 0,0-1-1,0 0 1,2 0-1,0 0 1,1 0-1,0-1 1,1-1 0,11 13 22,9 3-212,2-1 0,0-1 0,3-2 0,0-1 0,1-2 0,1-1 0,10 3 212,52 33-807,-89-53 695,0 0-1,-1 1 1,1 0-1,-1 0 1,-1 0-1,1 1 1,-1 1-1,0-1 1,-1 1-1,0 0 0,0 0 1,2 6 112,-7-12-4,-1-1 0,1 1 1,-1-1-1,0 1 0,0 0 1,1-1-1,-1 1 0,0-1 1,0 1-1,-1-1 0,1 1 1,0-1-1,0 1 0,-1-1 1,1 1-1,-1-1 0,1 1 0,-1-1 1,0 1-1,0-1 0,1 0 1,-1 1-1,0-1 0,0 0 1,0 0-1,0 0 0,-1 0 1,1 0-1,0 0 0,0 0 1,-1 0-1,1 0 0,0 0 0,-1-1 1,1 1-1,-1-1 0,1 1 1,-2-1 3,-62 16 48,63-15-42,-24 1 100,0-1 0,1 0 0,-1-2 0,0-1 0,1-1 0,-1-1 0,1-2-1,0 0 1,1-2 0,-1 0 0,1-2 0,-13-7-106,33 15 27,-1 0-1,1 0 1,0 0 0,0 0-1,0-1 1,0 0 0,0 1 0,0-2-1,1 1 1,-1 0 0,1-1-1,0 1 1,0-1 0,1 0-1,-1 0 1,0-1-27,5 4 28,0-1 0,0 0 0,0 1 0,0-1 0,0 1 0,0 0 0,1 0 0,-1 0 0,0 0 0,0 0 0,1 0 0,-1 0 0,1 1 0,-1-1 0,1 1 0,-1 0 0,1 0 0,-1 0 0,1 0 0,-1 0 0,1 0 0,-1 1 0,2 0-28,0-1 18,86 0 190,-56 2-173,0-2 0,-1-1 0,1-2 0,0-1 0,0-2 1,-1-1-1,13-5-35,-26 5 61,-1-1 0,1 0 0,-1-1 1,-1-2-1,1 0 0,-2 0 0,0-2 0,0 0 0,-1-1 1,-1-1-1,0 0 0,-1-1 0,0-2-61,-8 5 37,-1 0 0,0 0 0,-1-1 0,-1 1-1,0-1 1,-1 0 0,0 0 0,-1 0 0,-1 0 0,0 0-1,-1 0 1,-1 0 0,0 0 0,0 0 0,-2 1 0,1-1-1,-2 1 1,0 0 0,-1 0 0,-4-8-37,8 17 6,-1-4 56,0 0 0,-1 0 0,0 1-1,0-1 1,-1 1 0,0 0 0,0 0 0,0 1 0,-1-1-1,-5-3-61,9 10 5,1 0 0,-1 1-1,1-1 1,-1 1-1,1-1 1,0 1-1,-1 0 1,1 0 0,0 0-1,0-1 1,0 1-1,-1 0 1,1 1-1,0-1 1,0 0 0,0 0-1,1 0 1,-1 1-1,0-1 1,0 0-1,1 1 1,-1-1 0,0 0-1,1 1 1,0-1-1,-1 1 1,1-1-1,0 1 1,0-1 0,0 1-1,0-1 1,0 1-1,0-1 1,0 1-1,0-1 1,1 1 0,-1-1-1,0 1 1,1-1-1,0 2-4,-1 1 10,0 14-71,0 1 0,2 0 0,0-1 1,1 1-1,1-1 0,0 0 0,2 0 0,0 0 1,1-1-1,1 0 0,0 0 0,1-1 1,11 14 60,-12-17-504,54 72-3140,-12-44-5213,-33-34 1282</inkml:trace>
  <inkml:trace contextRef="#ctx0" brushRef="#br0" timeOffset="21374.746">11169 4346 5317,'0'0'0,"0"0"-288,0 0-4741</inkml:trace>
  <inkml:trace contextRef="#ctx0" brushRef="#br0" timeOffset="21895.276">11654 4941 10090,'1'17'3528,"7"130"3732,-8-100-4889,-8-82 287,-7-103-712,7 0 0,6-4-1946,1 127 41,2 0 1,0 1-1,1-1 0,0 1 1,1-1-1,0 1 0,2 0 1,2-6-42,-5 15 9,0 0-1,1 0 1,0 1 0,0-1 0,0 1 0,0-1 0,1 1-1,0 0 1,0 1 0,0-1 0,0 1 0,0-1 0,1 1-1,-1 0 1,1 1 0,0-1 0,0 1 0,0 0-1,0 0 1,0 1 0,0 0 0,1-1 0,4 1-9,0 0-2,0 1 1,0 1-1,0-1 1,-1 2-1,1-1 0,-1 1 1,1 1-1,-1 0 1,0 0-1,1 0 1,-2 1-1,1 1 1,0 0-1,-1 0 1,0 0-1,0 1 1,-1 0-1,1 1 1,-1 0-1,0 1 2,17 18-50,-1 1 1,-1 2-1,-2 0 0,14 26 50,88 136-2621,-122-191 2614,0 0 0,0-1 0,0 1 0,0 0 1,0-1-1,1 1 0,-1 0 0,0-1 0,0 1 0,0 0 0,1 0 0,-1-1 1,0 1-1,0 0 0,1 0 0,-1-1 0,0 1 0,1 0 0,-1 0 0,0 0 0,1-1 1,-1 1-1,0 0 0,1 0 0,-1 0 0,0 0 0,1 0 0,-1 0 0,1 0 1,-1 0-1,0 0 0,1 0 0,-1 0 0,0 0 0,1 0 0,-1 0 0,0 0 0,1 0 1,-1 0-1,1 1 0,-1-1 0,0 0 0,1 0 0,-1 0 0,0 1 0,0-1 1,1 0-1,-1 0 0,0 1 0,0-1 0,1 0 0,-1 0 0,0 1 0,0-1 0,0 0 1,1 1-1,-1-1 0,0 0 0,0 1 0,0-1 0,0 0 0,0 1 0,0-1 1,0 1-1,0-1 0,0 0 0,0 1 0,0-1 0,0 1 7,0-35-112,-1 23 176,-47-249 2701,44 243-2698,1 0-1,0 0 1,2-1-1,0 1 1,1 0-1,1-1 1,0 1-1,2-1 0,0 1 1,0 0-1,7-16-66,-8 29 1,0 1 0,1 0-1,-1 0 1,1 0 0,-1 0-1,1 0 1,0 1 0,0-1-1,0 1 1,1 0 0,-1 0-1,1 0 1,-1 0 0,1 0-1,-1 1 1,1 0 0,0-1-1,0 1 1,-1 1 0,1-1-1,0 1 1,0-1 0,0 1-1,0 0 1,0 1 0,0-1-1,0 0 1,0 1 0,-1 0-1,3 1 0,111 42-543,-95-32 342,-8-4-390,0 0 0,1-1 0,0 0 0,0-1 0,0-1 0,1 0 0,-1-1 0,1-1 0,0-1 0,0 0 0,0-1 0,1 0 0,-1-2 591,-11 1-33,-1-1 1,0 0 0,1 0 0,-1-1 0,0 1-1,0-1 1,0 0 0,0 0 0,0-1 0,0 1 0,-1-1-1,1 1 1,-1-1 0,0 0 0,1-1 0,-1 1-1,-1-1 1,1 1 0,0-1 0,-1 0 0,0 0 0,0 0-1,0 0 1,0 0 0,-1 0 0,0 0 0,0-1 0,0 1-1,0-1 1,0 1 0,-1 0 0,0-4 32,1-11 663,-1 0 1,-1 0-1,-1-1 0,0 1 1,-2 0-1,0 1 1,-1-1-664,-98-271 5632,64 231-4858,38 59-764,0 1 0,0-1 0,0 0 1,0 1-1,1-1 0,-1 0 0,0 1 0,0-1 1,1 1-1,-1-1 0,0 1 0,1 0 0,-1-1 1,1 1-1,-1 0 0,1-1 0,-1 1 0,1 0 1,-1 0-1,1-1 0,0 1 0,-1 0 1,1 0-1,0 0 0,0 0 0,-1-1 0,1 1 1,0 0-1,0 0 0,0 0 0,0 0 0,0 0 1,0 0-1,1-1 0,-1 1 0,0 0 1,0 0-1,1 0 0,-1 0 0,0-1 0,1 1 1,0 0-11,-1 3 8,5 31 4,1 0 0,2 0 0,1-1 0,2 0 0,1-1 0,3 1-12,4 16 25,11 34-359,100 257-1995,-30-120-7831,-54-143-373,-31-56 5067</inkml:trace>
  <inkml:trace contextRef="#ctx0" brushRef="#br0" timeOffset="22131.642">12815 4709 11883,'-21'-53'1345,"-11"-16"218,4-1-1,3-2 1,3 0 0,4-1-1,2-1 1,4-1 0,2-7-1563,9 74 58,0 0 1,0 1 0,1-1-1,0 0 1,1 0-1,0 1 1,0-1-1,0 0 1,1 1-1,0-1 1,0 1 0,1 0-1,0 0 1,1 0-1,-1 0 1,1 0-1,1 1 1,-1 0 0,1 0-1,0 0 1,0 0-1,1 1 1,0 0-1,0 0 1,0 0-1,0 1 1,1 0 0,0 0-1,-1 1 1,2-1-1,-1 1 1,0 1-1,4-1-58,-2 2-22,-1 1-1,1 0 0,0 0 1,0 1-1,0 0 0,0 1 1,-1 0-1,1 0 0,-1 1 1,1 0-1,-1 1 1,0-1-1,0 2 0,-1-1 1,1 1-1,-1 0 0,0 0 1,0 1-1,-1 0 0,1 1 1,-2-1-1,1 1 0,-1 0 1,1 0-1,-2 1 0,1 1 23,1 1-48,0 0-1,-1 1 1,0-1-1,-1 1 1,-1 0-1,1 0 1,-2 0-1,1 0 1,-2 1-1,0-1 1,0 1-1,-1-1 1,0 1 0,-1-1-1,0 1 1,-1-1-1,0 0 1,-1 1-1,0-1 1,-1 0 48,-5 7 5,0 0 0,-1 0 0,-1-1 0,0-1 0,-2 0 0,1 0 0,-2-1 0,0-1 0,-1 0 0,-1-1 0,0-1 0,0 0 0,-1-1 0,-1-1 0,0-1 0,0 0 0,-7 1-5,24-9-58,0 0 0,0 0-1,0 0 1,0-1 0,-1 1 0,1 0 0,0-1 0,-1 1-1,1-1 1,-1 1 0,1-1 0,0 1 0,-1-1-1,1 0 1,-1 0 0,1 0 0,-1 0 0,1 0 0,-1 0-1,1 0 1,-1-1 0,1 1 0,0 0 0,-1-1-1,1 1 1,-1-1 0,1 1 0,0-1 0,-1 0 0,1 0-1,0 0 1,0 1 0,0-1 0,0 0 0,0 0-1,0-1 1,0 1 0,0 0 0,0 0 0,0 0 0,0-1-1,1 1 1,-1 0 0,1-1 0,-1 1 0,1 0 0,-1-1-1,1 1 1,0-1 0,0 1 0,-1-1 0,1 1-1,0-1 1,0 1 0,1-1 0,-1 1 0,0 0 0,0-1-1,1 0 59,23-87-7831,-1 37 1131</inkml:trace>
  <inkml:trace contextRef="#ctx0" brushRef="#br0" timeOffset="22321.311">12944 3545 13613,'0'0'3838,"0"0"-464,1-13-454,4-39-619,-4 51-2232,0 1 0,-1-1 0,1 1 1,0-1-1,0 1 0,0-1 0,0 1 0,-1-1 0,1 1 0,0 0 0,0 0 1,0-1-1,0 1 0,0 0 0,0 0 0,0 0 0,0 0 0,0 0 1,0 0-1,0 0 0,0 0 0,0 1 0,-1-1 0,1 0 0,0 1 0,0-1 1,0 0-1,0 1 0,0-1 0,-1 1 0,1-1 0,0 1 0,0 0 1,-1-1-1,1 1 0,0 0 0,-1-1 0,1 1 0,-1 0 0,1 0 0,-1 0 1,1-1-1,-1 1 0,1 0 0,-1 0 0,0 0 0,0 0 0,1 0 1,-1 0-1,0 0 0,0 0 0,0 0-69,1 1 56,22 37 261,-1 2-1,-2 1 1,-2 0-1,-2 2 0,6 27-316,2 1 68,78 282-2011,-99-347 1636,27 67-7378,-14-54 334</inkml:trace>
  <inkml:trace contextRef="#ctx0" brushRef="#br0" timeOffset="22717.275">13336 3614 17040,'0'0'2418,"0"0"-346,0 0-332,0 0-704,0 0-535,0 0-15,0 0 69,7 18-143,21 60-204,-23-67-196,0-1 0,1 1 0,0-1 0,0-1 0,1 1 0,0-1 0,1 0 0,0-1 0,0 0 0,1 0 0,0-1 0,4 3-12,48 19-826,-60-29 798,0 1 0,1-1 0,-1 0 0,1 0-1,-1 0 1,1 1 0,-1-1 0,1 0 0,-1-1 0,1 1 0,-1 0-1,1 0 1,-1-1 0,1 1 0,-1-1 0,1 1 0,-1-1 0,0 0 0,1 1-1,-1-1 1,0 0 0,0 0 0,0 0 0,1 0 0,-1 0 0,0 0 0,0 0-1,0 0 1,-1-1 0,1 1 0,0 0 0,0-1 0,-1 1 0,1 0 0,-1-1-1,1 1 1,-1-1 0,1 1 0,-1-1 0,0 1 0,0-1 0,0 1 28,3-42 735,-2 0-1,-2 0 1,-2 0 0,-2 0 0,-1 0 0,-12-36-735,-8 5 1238,25 72-1197,-1 1 0,1-1 1,0 0-1,0 1 1,-1-1-1,1 1 0,-1-1 1,1 1-1,-1 0 1,1 0-1,-1-1 0,0 1 1,0 0-1,0 1 1,0-1-1,1 0 0,-1 0 1,0 1-1,0-1 1,0 1-1,0 0 0,-1-1 1,1 1-1,0 0 1,0 0-1,0 1 0,0-1 1,0 0-1,0 1 1,0-1-1,0 1 0,0-1 1,0 1-1,0 0 1,1 0-1,-3 1-41,-4 4 34,-1 1 0,1 0 0,0 1 0,1-1 0,0 1 1,0 1-1,1 0 0,0 0 0,0 0 0,1 0 0,0 1 0,1 0 0,-3 9-34,-5 12 49,1 0 1,2 0-1,1 1 1,2 0-1,1 0 0,2 1 1,1-1-1,2 33-49,0-54 9,0 1 0,1-1 0,1 1 0,0-1 0,0 0 0,1 1-1,1-1 1,0-1 0,0 1 0,1 0 0,1-1 0,0 0 0,0 0 0,1-1 0,0 0 0,0 0-1,1 0 1,0-1 0,1-1 0,0 1 0,8 4-9,-7-5 0,0 0 0,0-1 0,1 0 0,-1 0 0,2-2 0,-1 1 0,0-1 0,1-1 0,0 0 0,0-1 0,0 0 0,0-1 0,0 0 0,0-1 0,0 0 0,0-1 0,0 0 0,0-1 0,0-1 0,0 1 0,-1-2 0,1 0 0,-1 0 0,0-1 0,0-1 0,-1 1 0,1-2 0,-1 1 0,0-2 0,-1 1 0,0-1 0,0-1 0,-1 1 0,1-3 0,-6 7-77,0-2 1,0 1-1,0 0 1,-1 0-1,1-1 0,-2 1 1,1-1-1,0 0 0,-1 0 1,0 1-1,-1-1 1,1 0-1,-1 0 0,0 0 1,0 0-1,-1 0 1,0 0-1,0 0 0,0 1 1,-1-1-1,0 0 0,0 1 1,0-1-1,-1 1 1,0 0-1,0 0 0,-2-4 77,-5-4-374,0-1 0,-1 1 0,0 1 0,-1 0 0,0 1 0,-1 0 0,-1 1 1,1 0-1,-5-1 374,-122-52-8019,69 41 1229</inkml:trace>
  <inkml:trace contextRef="#ctx0" brushRef="#br0" timeOffset="22887.763">10952 4343 24471,'0'0'2466,"0"0"-1697,0 0 192,0 0-544,87-3-417,-60 3-1025,2 0-2082,-3 1-3780</inkml:trace>
  <inkml:trace contextRef="#ctx0" brushRef="#br0" timeOffset="23164.046">10851 6469 28059,'10'-13'106,"68"-75"-135,4 3 0,3 4-1,4 4 1,17-6 29,979-694 1336,-978 704-1295,1310-831-1055,-1356 871-150,-61 33 1099,0 1 1,0-1-1,0 0 0,0 0 0,0 0 1,0 1-1,0-1 0,0 0 0,0 0 0,1 0 1,-1 1-1,0-1 0,0 0 0,0 0 1,0 0-1,0 0 0,0 1 0,1-1 1,-1 0-1,0 0 0,0 0 0,0 0 1,1 0-1,-1 0 0,0 1 0,0-1 0,0 0 1,1 0-1,-1 0 0,0 0 0,0 0 1,0 0-1,1 0 65,-29 25-1370,-54 38-2501,-33 15-2769</inkml:trace>
  <inkml:trace contextRef="#ctx0" brushRef="#br0" timeOffset="23417.231">11048 6635 25016,'15'-1'203,"1"0"0,-1-2 0,1 0 0,-1 0 0,0-2 0,0 0 0,-1-1-1,1 0 1,-1-1 0,-1 0 0,1-1 0,-1-1 0,-1 0 0,2-2-203,2 0 31,1743-1211 2662,-1697 1178-2626,983-664-67,-982 667-929,-57 38 738,10-7-1291,-34 26-780,-140 108-5163,26-40 533</inkml:trace>
  <inkml:trace contextRef="#ctx0" brushRef="#br1" timeOffset="31881.814">2127 5303 16079,'-4'-15'309,"1"1"-73,0 1 1,-1 0 0,0 0 0,-1 0 0,0 0-1,-1 1 1,-1 0 0,0 0 0,-4-5-237,2 7 159,0-1 0,0 2 1,-1 0-1,-1 0 0,1 0 0,-1 1 0,-1 1 1,1 0-1,-1 1 0,0 0 0,-1 0 1,1 2-1,-1-1 0,0 2 0,0 0 0,-1 0 1,1 1-1,-1 1 0,1 0 0,-1 1 1,1 0-1,-1 1 0,-12 3-159,-14 6 48,0 2-1,1 2 1,1 1 0,0 2-1,1 2 1,1 1-1,1 2 1,1 2 0,1 0-1,1 3 1,1 0 0,2 2-1,-12 16-47,-35 47-7,4 3 0,5 4-1,4 2 1,4 3 0,5 2-1,4 3 1,6 2 0,-15 62 7,18-59 30,6 2 0,5 1 0,5 2 1,6 0-1,4 1 0,3 67-30,10-148 0,2 0 0,2 0 0,1 0 0,2 0 0,2-1 0,1 0 0,2 0 0,2-1 0,1 0 0,2-1 0,1-1 0,2 0 0,2-1 0,1-1 0,1-1 0,2-1 0,4 3 0,-1-9 97,0-1-1,1-1 1,2-2 0,0-1-1,1-1 1,1-2 0,0-1-1,2-1 1,-1-2 0,2-2-1,0-1 1,0-1 0,0-2-1,33 2-96,-18-6 171,1-1 0,0-2-1,0-3 1,-1-2-1,1-2 1,-1-3-1,-1-1 1,0-3-1,-1-2 1,18-9-171,16-12 368,-2-4 1,-1-3-1,-2-4 0,-3-2 1,-2-5-1,-2-2 0,-3-3 1,-2-3-1,-4-3 0,-2-2 1,9-19-369,-25 25 93,-3-3 1,-3-1 0,-3-2-1,-2-2 1,-4 0-1,-3-2 1,-3-1-1,-3-1 1,-3 0 0,-4-1-1,-3-1 1,-1-66-94,-7 81-38,-2 0 0,-3 0-1,-3 1 1,-3 0 0,-2 0 0,-3 1 0,-2 1 0,-3 0-1,-3 2 1,-1 0 0,-4 2 0,-1 0 0,-3 3 0,-2 0-1,-2 2 1,-13-10 38,13 22-133,-2 1 0,-1 2-1,-2 2 1,-1 2 0,-1 1-1,-1 3 1,-2 1 0,0 3-1,-2 1 1,0 3 0,-1 2-1,-1 2 1,0 2 0,-36-3 133,-3 4-426,0 4 0,0 4 0,-1 4 0,1 4 0,-1 3 0,2 5 0,0 3 0,-12 8 426,-269 84-5557,-32 27-4453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8T10:31:33.3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1042 10090,'0'0'3352,"0"0"-2396,0 0-321,8-19-64,-8 18-565,9-22 69,1 0 1,1 1-1,1 0 1,1 1 0,1 1-1,5-6-75,105-114 82,7 6 0,6 6 0,41-24-82,-84 72 141,5 5 1,94-55-142,-184 125 6,53-16 100,-60 35-106,-61 83-54,-68 58 1158,-8-5 0,-64 50-1104,-56 60 1455,238-241-1353,-4 2 57,1 1 0,0 1 0,2 1 0,1 1-1,-14 26-158,31-51 2,-1 1 0,1-1-1,-1 1 1,1-1 0,-1 0-1,1 1 1,-1 0 0,1-1-1,-1 1 1,1-1 0,0 1-1,-1-1 1,1 1-1,0 0 1,0-1 0,-1 1-1,1 0 1,0-1 0,0 1-1,0 0 1,0-1 0,0 1-1,0 0 1,0-1 0,0 1-1,0 0 1,0-1 0,0 1-1,1 0 1,-1-1-1,0 1 1,0 0 0,1-1-1,-1 1 1,0 0 0,1-1-1,-1 1 1,0-1 0,1 1-1,-1-1 1,1 1 0,-1-1-1,1 1 1,-1-1 0,1 0-1,0 1 1,-1-1 0,1 0-1,-1 1 1,1-1-1,0 0 1,0 0-2,35-10-54,-3-7 22,0-3 0,-2 0-1,0-2 1,21-20 32,-4 4 17,905-758-165,-939 784 158,40-34 77,-77 72 130,-664 663 2254,599-603-2273,4 3 0,5 4-1,-32 52-197,55-38 139,56-106-140,0 0 1,-1-1 0,1 1-1,0 0 1,0 0-1,-1-1 1,1 1-1,0 0 1,0 0 0,0-1-1,0 1 1,0 0-1,0 0 1,0-1 0,0 1-1,0 0 1,0 0-1,0 0 1,1-1-1,-1 1 1,0 0 0,1-1-1,-1 1 1,0 0-1,1-1 1,-1 1-1,1 0 1,-1-1 0,1 1-1,-1-1 1,1 1-1,-1-1 1,1 1-1,0-1 1,-1 1 0,1-1-1,0 1 1,-1-1-1,1 0 1,0 0 0,0 1-1,-1-1 1,1 0-1,0 0 1,0 0-1,-1 0 1,1 0 0,0 0-1,0 0 1,-1 0-1,1 0 1,0 0-1,0 0 1,45-15-52,100-76-55,129-111 68,9-28 39,-238 192-19,-8 7 15,66-54 32,-3-5 1,8-16-29,-84 77 5,-56 45 220,-258 234 1088,201-168-1164,-36 33 24,-93 80 51,8 9-1,10 9 1,-46 77-224,180-189 21,65-100-22,0-1 0,0 1 0,0 0 0,0-1 1,0 1-1,0-1 0,0 1 0,0 0 0,0-1 0,0 1 0,1 0 0,-1-1 0,0 1 0,0-1 0,1 1 0,-1-1 1,0 1-1,1-1 0,-1 1 0,1-1 0,-1 1 0,0-1 0,1 1 0,-1-1 0,1 0 0,-1 1 0,1-1 0,0 0 1,-1 1-1,1-1 0,-1 0 0,1 0 0,0 0 0,-1 0 0,1 1 0,-1-1 0,1 0 0,0 0 0,-1 0 0,1 0 1,0 0-1,-1 0 0,1 0 0,-1-1 0,1 1 0,0 0 0,-1 0 0,1 0 0,-1-1 0,1 1 0,-1 0 0,1-1 1,-1 1-1,1 0 0,-1-1 0,1 1 0,-1-1 0,1 1 0,-1-1 0,1 1 0,-1-1 0,0 1 0,1-1 0,-1 1 1,0-1-1,0 1 0,1-1 0,-1 1 0,0-1 0,0 0 1,187-140-40,-142 103 48,878-730-77,-785 646 90,-521 495 804,226-212-705,133-137-98,-222 225 249,-50 81-271,279-308 19,4-8-6,1 0 0,0 1 0,1 0 0,1 1 0,1 1 0,0-1 0,1 2 0,-2 5-13,10-22 0,0 0 0,0-1 0,0 1 0,0 0-1,-1-1 1,1 1 0,0 0 0,0-1 0,1 1 0,-1 0-1,0 0 1,0-1 0,0 1 0,0 0 0,1-1 0,-1 1-1,0 0 1,0-1 0,1 1 0,-1-1 0,1 1 0,-1-1 0,1 1-1,-1 0 1,1-1 0,-1 0 0,1 1 0,-1-1 0,1 1-1,-1-1 1,1 0 0,0 1 0,-1-1 0,1 0 0,0 1-1,-1-1 1,1 0 0,0 0 0,-1 0 0,1 0 0,0 0-1,-1 0 1,1 0 0,0 0 0,-1 0 0,1 0 0,0 0-1,0 0 1,-1 0 0,1 0 0,0-1 0,-1 1 0,1 0-1,-1-1 1,1 1 0,0 0 0,-1-1 0,1 1 0,-1-1 0,1 1-1,-1-1 1,1 1 0,-1-1 0,1 1 0,-1-1 0,1 0 0,124-76-75,455-379-123,-450 349 236,148-120 90,-271 223-74,-15 13-35,-21 20-7,27-27-6,-709 655 1019,576-529-524,132-117-372,24-22-135,187-138-79,-16 44-65,-191 104 114,1 0 1,-1 0-1,0 1 0,1-1 0,-1 0 0,1 1 0,-1-1 1,1 1-1,-1-1 0,1 1 0,0 0 0,-1 0 0,1-1 1,-1 1-1,1 0 0,0 0 0,-1 1 0,1-1 0,0 0 1,-1 1-1,1-1 0,-1 0 0,1 1 0,-1 0 0,1-1 1,-1 1-1,0 0 0,1 0 0,-1 0 0,0 0 0,1 0 1,-1 0-1,0 0 0,0 0 0,0 1 0,0-1 0,0 0 1,0 1-1,0-1 0,-1 0 0,1 1 0,0-1 0,-1 1 1,1-1-1,-1 1 0,0 0 0,1-1 0,-1 1 1,0-1-1,0 1 0,0 0 0,0-1 0,0 1 0,-1-1 1,1 1-1,0 0 0,-1-1 0,1 1 0,-1-1 0,1 1 1,-1-1-1,0 1 0,0-1 0,0 0 0,0 1 0,0 0 36,-30 74-2514,-32 22-1613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5:29.0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453 665 9193,'0'0'272,"2"-15"-181,7-46 15,-9 60-97,0 0 0,0-1-1,0 1 1,0 0-1,0 0 1,-1-1-1,1 1 1,-1 0-1,1 0 1,-1 0 0,1-1-1,-1 1 1,0 0-1,1 0 1,-1 0-1,0 0 1,0 0-1,0 0 1,0 0 0,0 0-1,0 1 1,0-1-1,0 0 1,0 1-1,0-1 1,0 0-1,0 1 1,0-1 0,-1 1-1,1 0 1,0-1-1,0 1 1,-1 0-1,1 0 1,0 0 0,-1 0-1,1 0 1,0 0-1,0 0 1,-1 0-1,1 1 1,0-1-1,0 0 1,-1 1 0,1-1-1,0 1 1,0-1-1,-1 2-8,-4-2 59,-139 48 1834,101-29-1325,-148 58 3190,191-77-3705,0 1 0,1 0 0,-1-1 0,0 1 0,1-1-1,-1 1 1,0-1 0,0 0 0,0 1 0,0-1 0,0 0-1,1 0 1,-1 1 0,0-1 0,0 0 0,0 0-1,0 0 1,0 0 0,0 0 0,0 0 0,1-1 0,-1 1-1,0 0 1,0 0 0,0 0 0,0-1 0,0 1 0,1-1-1,-1 1 1,0-1 0,0 1 0,1-1 0,-1 1-1,0-1 1,1 1 0,-1-1 0,0 0 0,0 0-53,126-99 859,101-47 641,232-111-1500,-322 197 652,-103 55-530,-33 6-120,1 0 0,-1 0-1,1 0 1,0 0 0,-1 1-1,1-1 1,-1 0 0,1 0-1,-1 1 1,1-1 0,-1 0-1,1 0 1,-1 1 0,1-1-1,-1 1 1,1-1 0,-1 1-1,0-1 1,1 0 0,-1 1-1,0-1 1,1 1 0,-1 0-1,0-1 1,0 1 0,1-1-1,-1 1 1,0-1 0,0 1-1,0 0 1,0-1 0,0 1-1,0-1 1,0 1 0,0 0-1,0-1 1,0 1-1,0-1 1,0 1 0,0-1-1,-1 1 1,1 0 0,0-1-1,0 1 1,-1-1 0,1 1-1,0-1 1,-1 1 0,1-1-1,0 1 1,-1-1 0,1 0-1,-1 1 1,1-1 0,-1 1-1,1-1 1,-1 0 0,1 0-1,-1 1 1,1-1 0,-1 0-2,-141 144 731,-315 280-501,395-347-204,62-77-26,0 1 0,0-1 0,-1 1-1,1-1 1,0 1 0,0-1 0,0 1-1,0 0 1,0-1 0,-1 1 0,1-1 0,0 1-1,0 0 1,0-1 0,1 1 0,-1-1-1,0 1 1,0-1 0,0 1 0,0-1-1,1 1 1,-1 0 0,0-1 0,0 1-1,1-1 1,-1 1 0,0-1 0,1 0-1,-1 1 1,0-1 0,1 1 0,-1-1 0,1 0-1,-1 1 1,1-1 0,-1 0 0,1 1-1,-1-1 1,1 0 0,-1 0 0,1 0-1,0 1 1,-1-1 0,1 0 0,-1 0-1,1 0 1,-1 0 0,1 0 0,0 0-1,-1 0 1,1 0 0,-1 0 0,1 0-1,-1 0 1,1-1 0,0 1 0,-1 0 0,1 0-1,-1-1 1,1 1 0,-1 0 0,1-1-1,-1 1 1,1 0 0,-1-1 0,0 1-1,1-1 1,20-3-5,0-2-1,0-1 0,-1 0 0,1-1 0,-2-2 1,1 0-1,9-7 6,5-2 14,763-441 167,-727 421-143,262-129-76,-296 155 1,-28 18 43,-22 12 14,-187 153 899,112-98-639,-104 85 96,-163 172-376,334-307-35,1 0 18,0 0 1,1 1 0,1 1-1,1 1 1,2 0 0,0 2 16,15-26-2,0 0 1,1 1-1,-1-1 0,1 0 1,-1 1-1,1-1 1,0 1-1,-1-1 0,1 1 1,0-1-1,0 1 1,0-1-1,0 1 0,0-1 1,0 1-1,1-1 0,-1 0 1,0 1-1,1-1 1,-1 1-1,1-1 0,0 0 1,-1 1-1,1-1 1,0 0-1,0 1 0,0-1 1,0 0-1,0 0 1,0 0-1,0 0 0,0 0 1,0 0-1,0 0 1,1-1-1,-1 1 0,0 0 1,0-1-1,1 1 0,-1 0 1,1-1-1,-1 0 1,1 1-1,-1-1 0,0 0 1,1 0-1,-1 0 1,1 0-1,-1 0 0,1 0 1,-1 0-1,1 0 1,-1-1-1,1 1 0,-1-1 1,1 1-1,-1-1 1,0 1-1,1-1 0,-1 0 1,0 0-1,0 1 0,1-2 2,35-7-16,0-2 0,-1-1 0,-1-2 0,0-1 0,-1-2 0,2-2 16,-12 7 0,1263-681 166,-1149 626-33,-112 62 65,-54 31-65,-308 238 658,71-59-979,-51 67 188,205-149-266,110-121 253,-1-1 6,1 0 1,0 0 0,0 0 0,0 0 0,0 1-1,0-1 1,0 0 0,0 1 0,0-1-1,0 0 1,0 1 0,1-1 0,-1 1 0,1-1-1,-1 1 1,1 0 0,0-1 0,-1 1 0,1-1-1,0 1 1,0 0 0,0-1 0,0 1 0,0 0-1,1-1 1,-1 1 0,0-1 0,1 1-1,-1-1 1,1 1 0,0-1 0,-1 1 0,1-1-1,0 1 7,8 0-20,0-1 0,1-1 0,-1 0-1,0 0 1,0 0 0,0-1-1,0-1 1,0 1 0,0-1 0,8-4 20,60-19-18,-1-3 0,-1-4 0,13-10 18,-55 26-5,455-227 20,-72 35 621,80-12-636,-343 167 529,-122 50-375,-32 14-84,-137 102 25,98-85-51,-668 454 255,639-421-246,70-53-64,84-39-256,559-313 38,-603 322 228,937-461 1091,-856 437-1064,-106 46-27,-31 15 8,-523 380 388,482-353-392,5-5-65,1 2 0,2 2-1,1 2 1,-17 24 62,39-22-113,25-44 109,0 0-1,0 0 1,0 1 0,0-1 0,1 0-1,-1 0 1,1 0 0,-1 0 0,1 0-1,-1 0 1,1 0 0,-1 0 0,1 0 0,0 0-1,0 0 1,-1 0 0,1 0 0,0-1-1,0 1 1,0 0 0,0-1 0,0 1-1,0 0 1,0-1 0,0 1 0,0-1-1,0 0 1,0 1 0,1-1 0,-1 0-1,0 0 1,0 1 0,0-1 0,0 0 0,1 0-1,-1 0 1,0 0 0,0-1 0,0 1-1,1 0 5,24-1-19,0-1 0,0 0 0,-1-2 0,1-1 0,-1-1 0,0-2 0,-1 0 0,2-2 19,10-2 3,723-277 61,-148 57 1094,-569 221-971,-86 50-235,-241 140 121,36-24-4646,-63 62 4573,221-145-2845,9-9-1496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5:30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249 1020 6150,'-18'7'3246,"-123"47"-102,51-27 486,96-42-1783,90-49-907,374-207 1467,484-199-2407,-936 462 79,60-29 640,1 4 1,1 3-1,5 3-719,-34 17 512,-50 11-508,-1-1-1,1 0 0,0 0 0,0 0 0,0 1 0,-1-1 0,1 1 0,0-1 1,0 0-1,-1 1 0,1-1 0,0 1 0,-1 0 0,1-1 0,-1 1 0,1-1 1,-1 1-1,1 0 0,-1-1 0,1 1 0,-1 0 0,0 0 0,1-1 0,-1 1 1,0 0-1,0 0 0,1 0 0,-1 0 0,0-1 0,0 1 0,0 0 0,0 0 0,0 0 1,0 0-1,0-1 0,0 1 0,-1 0 0,1 0 0,0 0 0,0-1 0,-1 1 1,1 0-1,0 0 0,-1-1 0,1 1 0,-1 0 0,1-1 0,-1 1 0,1 0 1,-1-1-1,0 1 0,1-1 0,-1 1 0,0-1 0,1 1 0,-1-1 0,0 1 0,0-1 1,1 0-1,-1 1 0,0-1 0,0 0 0,0 0 0,1 0 0,-2 1-3,-33 35 62,-1-1-1,-2-2 0,-2-1 1,-6 1-62,-6 6 96,-765 569 80,682-489-213,134-119 37,1 0 1,-1 0-1,0 0 0,0 1 1,1-1-1,-1 0 1,0 1-1,0-1 1,1 0-1,-1 1 0,1-1 1,-1 1-1,0-1 1,1 1-1,-1-1 1,1 1-1,-1 0 0,1-1 1,-1 1-1,1 0 1,-1-1-1,1 1 0,0 0 1,0-1-1,-1 1 1,1 0-1,0 0 1,0-1-1,0 1 0,-1 0 1,1 0-1,0-1 1,0 1-1,0 0 1,1 0-1,-1 0 0,0-1 1,0 1-1,0 0 1,0 0-1,1-1 1,-1 1-1,0 0 0,1-1 1,-1 1-1,1 0 1,-1-1-1,1 1 0,-1 0 1,1-1-1,-1 1 1,1-1-1,-1 1 1,1-1-1,0 1 0,-1-1 1,1 0-1,0 1 1,-1-1-1,1 0 1,0 1-1,0-1 0,53-10-21,158-88-86,728-412 230,-122 77-118,-752 400 540,-65 32-526,22-9 458,-36 21 25,-1140 721 475,1115-706-975,-24 15-52,1 3-1,3 2 1,-24 27 50,54-38-112,35-23 64,4-13 42,0 0 1,0-1-1,-1 0 1,1-1-1,0 0 1,-1 0-1,0-1 1,0-1-1,0 1 1,2-3 5,6-2-4,636-333 180,569-308 726,-1161 619-197,-56 28-571,9-4 413,-32 18-208,-818 539 13,740-485-560,2 5-1,-30 33 209,115-96-27,4-4 13,1-1 1,0 0-1,0 1 1,0 0-1,0 0 0,0 0 1,0 0-1,1 0 1,-1 0-1,1 1 1,0-1-1,0 1 0,0 0 1,0 0-1,1-1 1,0 1-1,0 0 1,0 0-1,0 0 0,0 1 14,24 8-80,-7-12 60,1-1-1,-1-1 1,1 0-1,-1-1 0,0-1 1,1 0-1,12-6 21,377-130 0,-106 23 92,348-121 222,-485 196-229,-162 40-78,0 1-1,0-1 1,0 1-1,0 0 1,0-1-1,0 1 1,0 0-1,0 0 1,0 0-1,0-1 0,0 1 1,0 0-1,0 0 1,1 1-1,-1-1 1,0 0-1,0 0 1,0 0-1,0 1 1,0-1-1,0 1 1,0-1-1,0 1 0,0-1 1,0 1-1,0-1 1,-1 1-1,1 0 1,0-1-1,0 1 1,0 0-1,-1 0 1,1 0-1,0 0 1,-1 0-1,1-1 0,-1 2-6,-23 36 66,-176 130 32,164-141-79,-455 345-56,422-297-81,74-60 44,3-13 43,0-1 0,1 0 0,-1-1 0,0 0 0,0 0 0,0-1 0,0 0 0,0-1 0,0 0 0,7-3 31,112-32-61,-2-6 0,100-51 61,-89 37-6,-35 15 27,319-117 209,-393 153-166,-29 13-32,-186 109-1078,-207 107-7496,238-151 1864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45 309 24311,'0'0'1543,"0"0"-790,0 0-156,16-6 610,178-44-59,1588-123 1088,-1239 97-5166,-541 72 380,-28 4 1373,-646 95-7076,469-65 2226,-16 0-2941</inkml:trace>
  <inkml:trace contextRef="#ctx0" brushRef="#br0" timeOffset="265.869">0 534 15214,'305'-11'7215,"147"-34"-2593,-305 29-3305,357-42 431,497-45 903,-792 96-2651,-183 13 0,-65 6 0,36-11 0,-305 67-5519,-21-10 5519,228-41-1464,-34 7-5230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08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78 315 11211,'0'0'4062,"0"0"-1329,0 0-373,0 0 122,0 0-400,0 0-603,0 0-369,0 0-357,-4-2-342,3 1-397,1 1 0,-1 0 0,1-1 0,-1 1 0,0 0 0,1 0 0,-1-1-1,1 1 1,-1 0 0,1 0 0,-1 0 0,0 0 0,1 0 0,-1 0 0,1 0 0,-1 0 0,0 0 0,1 0-1,-1 0 1,1 0 0,-1 0 0,0 0 0,1 1 0,-1-1 0,1 0 0,-1 0 0,1 1 0,-1-1 0,1 0-1,-1 1 1,1-1 0,-1 1 0,1-1 0,0 1 0,-1-1 0,1 0 0,-1 1 0,1-1 0,0 1 0,0 0-1,-1-1 1,1 1 0,0-1 0,0 1 0,0-1 0,-1 1 0,1 0-14,-1 41 580,2-26-453,42 268 43,-30-225-825,-6-26-357,3 20-2092,-6-18-2688,-4-26 5,-2-6-3208</inkml:trace>
  <inkml:trace contextRef="#ctx0" brushRef="#br0" timeOffset="441.692">0 398 12011,'1'-165'6465,"-1"159"-6386,-1-3 410,1 1-1,0 0 0,1-1 1,0 1-1,0 0 0,1 0 1,0-1-1,0 1 0,1 1 1,0-1-1,0 0 0,1 1 1,0-1-489,0 6 119,0 1 1,0-1-1,0 1 1,0-1-1,1 1 1,-1 0-1,0 1 1,1-1-1,-1 1 1,1 0-1,-1 0 1,0 0-1,1 1 1,-1-1 0,0 1-1,1 0 1,-1 1-1,0-1 1,0 1-1,0-1 1,0 1-1,0 1 1,3 1-120,309 150-1143,-310-150 1078,0-1 0,1 0-1,-1-1 1,1 1-1,-1-1 1,1-1 0,0 1-1,-1-1 1,1 0-1,0-1 1,0 1 0,0-1-1,0-1 1,0 1-1,0-1 1,0-1 0,-1 1-1,1-1 1,0 0 0,-1-1-1,0 1 1,1-1-1,-1-1 1,0 1 0,-1-1-1,1 0 1,0 0-1,1-3 66,17-19 601,-1-1-1,-1-1 1,-2 0 0,14-28-601,-83 87 790,19-5-441,-14 13-29,-1-1-1,-2-3 1,-31 16-320,-37 4 251,114-55-241,0 0 1,0-1-1,0 1 1,0 0-1,0 0 1,0-1 0,0 1-1,0-1 1,0 1-1,0-1 1,0 1 0,0-1-1,1 0 1,-1 1-1,0-1 1,0 0-1,1 0 1,-1 1 0,0-1-1,1 0 1,-1 0-1,1 0 1,-1 0 0,1 0-1,-1 0 1,1 0-1,0 0 1,-1 0-1,1 0 1,0 0 0,0 0-1,0 0 1,0 0-1,0 0 1,0 0 0,0 0-1,0 0 1,0-1-1,0 1 1,1 0 0,-1 0-1,0 0 1,1 0-1,-1 0 1,1 0-1,-1 1 1,1-1 0,0 0-1,-1 0 1,1 0-1,0 0 1,-1 1 0,1-1-1,0 0 1,0 1-1,0-1 1,0 0-1,0 1 1,0-1-11,8-12 45,1-1 1,1 1-1,0 1 0,0 0 0,1 1 1,1 0-1,0 0 0,1 2 0,-1 0 1,2 0-1,-1 1 0,1 1 0,1 0 1,-1 2-1,1-1 0,0 2 0,0 0 1,1 1-1,-1 0 0,1 2 0,3 0-45,-15 1 16,0 0-1,0 0 1,0 1-1,-1 0 1,1 0-1,0 0 1,-1 1-1,1 0 0,-1-1 1,0 1-1,1 1 1,-1-1-1,0 1 1,0 0-1,0-1 1,-1 2-1,1-1 1,-1 0-1,0 1 1,1 0-1,-2-1 1,1 1-1,0 0 0,-1 1 1,0-1-1,0 0 1,0 1-1,0-1 1,0 4-16,5 27-214,-2-1 1,-1 1-1,-2-1 1,-1 1-1,-2 0 1,-2 2 213,2 4-347,-15 110-6050,10-102 691,4-29 219</inkml:trace>
  <inkml:trace contextRef="#ctx0" brushRef="#br0" timeOffset="754.121">995 340 13741,'4'-31'1517,"6"-43"2377,-8 20 6502,-31 137-8405,20-58-1877,2 1 0,0-1 0,2 1 0,1 1 0,1-1 0,2 1-1,0 24-113,2-38-140,0 0-1,1 0 1,0-1 0,0 1-1,2-1 1,-1 0-1,2 0 1,-1 0-1,2-1 1,-1 1-1,2-1 1,0 0-1,0-1 1,0 0-1,2 0 1,-1 0-1,7 4 141,-10-9-95,1 0 0,0-1 0,0 0 0,0 0 0,0 0 0,1-1 0,0 0 0,-1 0 0,1-1 0,0 0-1,0 0 1,0-1 0,0 1 0,1-2 0,-1 1 0,0-1 0,0 0 0,1 0 0,-1-1 0,0 0 0,0 0 0,0-1-1,0 0 1,0 0 0,0-1 0,0 0 0,-1 0 0,1 0 0,-1-1 0,0 0 0,0 0 0,0-1 0,-1 0 0,0 0-1,0 0 1,0 0 0,0-1 95,9-16 321,-2 0-1,0-1 0,-2 0 1,0-1-1,-2 0 0,0 0 0,-2-1 1,-1 0-1,0 0 0,-2-1 1,-1 1-1,-2 0 0,0-3-320,1 22 25,-1 1-1,0 0 0,0 0 1,0 0-1,0 0 1,-1 0-1,0 0 0,0 0 1,0 0-1,-1 1 0,0-1 1,0 0-1,0 1 1,0-1-1,-1 1 0,0-1 1,1 1-1,-2 0 0,1 0 1,0 1-1,-1-1 1,0 1-1,0 0 0,0-1 1,0 2-1,0-1 0,0 0 1,-1 1-1,0 0 1,0 0-25,-3 0-131,0 0 1,0 1-1,0 0 0,0 0 1,0 1-1,-1 0 1,1 1-1,0-1 1,0 2-1,0-1 0,0 1 1,1 0-1,-1 1 1,0 0-1,1 0 1,0 1-1,0-1 1,0 2-1,0-1 0,-1 2 131,-32 35-4256,13 10-3642,17-17-3793</inkml:trace>
  <inkml:trace contextRef="#ctx0" brushRef="#br0" timeOffset="1160.315">1857 393 19026,'19'-114'6604,"-18"111"-6476,0-1 1,-1 1 0,1-1-1,-1 0 1,0 1 0,0-1-1,-1 1 1,1-1 0,-1 0 0,1 1-1,-1-1 1,0 1 0,-1 0-1,1-1 1,0 1 0,-1 0 0,0 0-1,0-1 1,0 1 0,0 1-1,0-1 1,-1 0 0,1 1-1,-1-1 1,0 1 0,0 0 0,0-1-1,0 1 1,0 1 0,0-1-1,0 0 1,0 1 0,-1 0-1,1 0 1,-1 0 0,1 0 0,-1 0-1,1 1 1,-1-1 0,0 1-1,1 0 1,-1 0 0,0 1-1,1-1 1,-1 1 0,0 0-129,-10 5 13,0 1 1,1 0-1,-1 1 1,2 1-1,-1 0 1,1 1-1,1 0 1,0 1-1,0 0 1,1 0-1,1 1 1,0 1-1,0 0 1,1 0-1,1 0 1,0 1-1,1 0 1,1 1-1,-1 1-13,1-6-84,1 0 1,0 1-1,1-1 0,0 1 0,0-1 0,1 1 1,1 0-1,-1 0 0,2 0 0,0 0 0,0 0 1,1 0-1,0-1 0,1 1 0,0 0 0,1 0 1,0-1-1,1 0 0,0 1 0,0-1 0,1-1 1,0 1-1,1-1 0,0 0 0,1 0 0,0 0 1,0-1-1,1 0 0,0-1 0,0 0 0,1 0 1,0 0-1,1 0 84,-7-6-42,0 1 0,-1-1 0,1 0 1,0 0-1,0 0 0,-1 0 0,1 0 0,0 0 1,0-1-1,0 1 0,0-1 0,0 0 0,0 0 1,0 0-1,0 0 0,0-1 0,0 1 0,0-1 1,0 0-1,-1 0 0,1 0 0,0 0 1,0 0-1,-1 0 0,1-1 0,-1 0 0,1 1 1,-1-1-1,0 0 0,1 0 0,-1 0 0,0 0 1,0-1-1,-1 1 0,1-1 0,0 1 0,-1-1 1,1 1-1,-1-1 0,0 0 0,0 0 42,19-46 552,-3-1-1,-2-1 0,-2 0 1,3-30-552,-7 34 415,11-40 187,-8 37-311,-2-1 0,-1 0 1,-3 0-1,-2-12-291,-5 63 10,1 0 0,0 0 0,-1 0 0,1 0 0,0 0-1,-1 0 1,1 0 0,0 0 0,-1 0 0,1 0 0,0 0-1,-1 0 1,1 0 0,0 0 0,-1 0 0,1 0 0,0 0 0,-1-1-1,1 1 1,0 0 0,-1 0 0,1 0 0,0 0 0,0-1-1,-1 1 1,1 0 0,0 0 0,0-1 0,-1 1 0,1 0 0,0-1-1,0 1 1,0 0 0,0 0 0,-1-1 0,1 1 0,0 0-1,0-1 1,0 1 0,0 0 0,0-1 0,0 1 0,0 0 0,0-1-1,0 1 1,0 0 0,0-1 0,0 1 0,0-1 0,0 1-1,0 0 1,0-1 0,0 1 0,1 0-10,-14 29 280,3 22-461,3 0 0,2 1 0,2-1 0,3 1 0,2 0 0,2-1 0,2 0 0,3 0 0,1 0 0,16 40 181,0-20-5003,3-31-4520,-7-22-838</inkml:trace>
  <inkml:trace contextRef="#ctx0" brushRef="#br0" timeOffset="1753.885">2286 326 6983,'0'0'9187,"0"-13"-5343,0 3-3936,1-29 4407,-2 63-237,0-4-3323,0-4-630,0 1 0,0-1 0,1 1 0,2-1 0,-1 0 0,2 1 0,0-1 0,1 0 0,0-1 0,2 1 0,2 6-125,-6-20-19,-1-1 0,0 0 0,0 0 0,0 0 0,1 0-1,-1 0 1,0 0 0,1 0 0,-1-1 0,1 1 0,-1 0 0,1-1 0,-1 1 0,1-1 0,0 0 0,-1 1 0,1-1 0,0 0 0,-1 0 0,1 0 0,-1 0 0,1 0 0,0-1 0,-1 1 0,1 0-1,0-1 1,-1 1 0,1-1 0,-1 0 0,1 1 0,-1-1 0,0 0 0,1 0 0,-1 0 0,0 0 0,1 0 0,-1 0 0,0 0 0,0 0 0,0-1 0,0 1 0,0 0 0,0-1 0,0 1-1,-1-1 1,1 1 0,0-1 0,-1 1 0,1-1 0,-1 1 0,0-1 0,1 0 0,-1 1 0,0-1 0,0 0 0,0 1 0,0-1 0,0 0 19,10-28 236,0 0 1,-3 0-1,0-1 0,-2 0 1,-1 0-1,-1 0 1,-2-19-237,0 49 19,-1 0 0,0-1 1,0 1-1,0 0 0,0-1 1,0 1-1,-1-1 0,1 1 0,0 0 1,0-1-1,-1 1 0,1 0 1,-1 0-1,1-1 0,-1 1 1,0 0-1,1 0 0,-1 0 1,0-1-1,0 1 0,0 0 0,0 0 1,0 1-1,0-1 0,0 0 1,0 0-1,0 0 0,-1 1 1,1-1-1,0 0 0,0 1 1,-1-1-1,1 1 0,0 0 0,-1-1 1,1 1-1,0 0 0,-1 0 1,1 0-1,0 0 0,-1 0 1,1 0-1,-1 0 0,1 0 1,0 1-1,-1-1 0,1 0 0,0 1 1,0-1-1,-1 1 0,1 0 1,0-1-1,0 1 0,0 0 1,0 0-1,-1 0 0,1 0 1,1 0-1,-1 0 0,-1 1-19,-9 13 20,1 1-1,1 1 1,0-1-1,1 1 1,1 1 0,1 0-1,0 0 1,1 0-1,2 1 1,-1-1-1,2 1 1,0 0 0,2 0-1,0 0 1,2 9-20,-3-18-81,0 0 0,2 1 1,-1-1-1,1 0 0,1 0 1,0 0-1,0 1 1,1-2-1,0 1 0,0 0 1,1-1-1,1 1 0,0-1 1,0-1-1,1 1 0,0-1 1,0 0-1,1 0 0,0 0 1,0-1-1,1 0 0,0-1 1,0 1-1,0-2 1,1 1-1,0-1 0,0-1 1,9 4 80,-4-6-5,-1 0 0,1 0 1,0-2-1,1 0 0,-1 0 1,0-1-1,-1-1 1,1 0-1,0-1 0,0-1 1,-1 0-1,0-1 0,0 0 1,0-1-1,-1 0 1,1-1-1,-1-1 0,-1 0 1,0 0-1,0-1 0,-1-1 1,0 0-1,0 0 1,-1-1-1,0 0 0,-1 0 1,-1-1-1,0 0 0,0 0 1,1-6 4,13-19 98,-2 0 0,-1-1 0,-2-1 0,-2 0 0,-1-1 0,-2 0 0,-2-1 1,2-33-99,-10 71 19,0 1 0,0 0 0,0-1 0,0 1 0,0 0 0,-1-1 0,1 1 0,-1-1 1,0 1-1,0-1 0,0 1 0,0-1 0,0 1 0,0-1 0,-1 1 0,1-1 1,-1 1-1,0-1 0,0 1 0,0 0 0,0-1 0,0 1 0,0 0 0,-1 0 0,1 0 1,0 0-1,-1 0 0,0 0 0,0 0 0,1 1 0,-1-1 0,0 0 0,0 1 1,-1 0-1,1-1 0,0 1 0,0 0 0,-1 0 0,1 0 0,0 1 0,-1-1 0,1 0 1,-1 1-20,-6 5 52,1 0 1,0 1 0,0 0 0,0 1 0,1-1 0,-1 1 0,2 1 0,-1 0-1,1-1 1,0 2 0,1-1 0,0 1 0,0 0 0,1 0 0,0 0 0,1 1-1,0-1 1,0 1 0,1 0 0,0-1 0,0 10-53,-3-3 0,0 1 0,2 0 0,0 0 0,0 0 0,2 0 0,0 1 0,1-1 0,1 0 0,1 0 0,0 1 0,1-1 0,1-1 0,0 1 0,1 0 0,1-1 0,1 0 0,0-1 0,1 1 0,1-1 0,0-1 0,1 0 0,1 0 0,0-1 0,1 0 0,0-1 0,8 6 0,-11-12 0,-1 0 0,1 0 0,0-1 0,0-1 0,1 0 0,-1 0 0,1 0 0,0-1 0,0-1 0,0 0 0,0 0 0,1-1 0,-1 0 0,0-1 0,1 0 0,-1-1 0,0 0 0,1-1 0,-1 0 0,0 0 0,0-1 0,0 0 0,-1-1 0,1 0 0,-1 0 0,0-1 0,0-1 0,0 1 0,-1-2 0,1 0 0,3-5 0,-1-1 0,-1-1 0,0 1 0,0-2 0,-2 1 0,0-1 0,0 0 0,-2-1 0,0 0 0,0 0 0,-2 0 0,0-1 0,-1 0 0,0 1 0,-1-1 0,-1 0 0,-1 0 0,-1 0 0,0 0 0,-3-14 0,3 29-138,-1 1 0,1-1 0,-1 0 0,1 1 0,-1-1 1,0 1-1,1 0 0,-1 0 0,0-1 0,0 1 0,0 0 0,0 0 0,0 1 0,0-1 0,0 0 0,0 1 1,0-1-1,-1 1 0,1 0 0,0 0 0,0 0 0,0 0 0,-1 0 0,1 0 0,0 0 0,0 1 0,0-1 1,0 1-1,0-1 0,0 1 0,0 0 0,0 0 0,0 0 0,0 0 0,0 0 0,0 1 0,1-1 1,-1 0-1,0 1 0,1 0 0,-1-1 0,1 1 0,0 0 0,-1-1 0,1 1 0,0 0 0,0 0 0,0 1 138,-39 33-7238,1 2-5809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15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49 18481,'0'0'1447,"0"0"-518,-14 17 171,-80 121-17,79-110-1010,5-11-47,1-1 1,0 2-1,2-1 1,0 1-1,0 0 0,2 0 1,1 1-1,0 0 0,1 0 1,0 6-27,3-25 3,1 1-1,-1 0 1,0 0 0,0-1 0,1 1 0,-1 0 0,0-1-1,1 1 1,-1 0 0,1-1 0,-1 1 0,1 0 0,-1-1-1,1 1 1,-1-1 0,1 1 0,0-1 0,-1 1 0,1-1-1,0 0 1,-1 1 0,1-1 0,0 0 0,-1 1 0,1-1 0,0 0-1,0 0 1,-1 0 0,1 0 0,0 0 0,0 0 0,-1 0-1,1 0 1,0 0 0,0 0 0,-1 0 0,1 0 0,0 0-1,0-1 1,-1 1 0,1 0 0,0-1 0,-1 1 0,1 0-1,0-1 1,-1 1 0,1-1 0,0 1 0,-1-1 0,1 1-1,-1-1 1,1 0 0,-1 1 0,1-1 0,-1 1 0,0-1-1,1 0 1,-1 1 0,0-1 0,1 0 0,-1 0 0,0 1-1,0-1 1,0 0-3,56-131 2050,-38 76-1201,-13 41-669,2-8 48,1 2 0,0-1 0,2 1 0,0 0 0,1 1 0,1 0 0,1 1 0,1 0-1,3-1-227,-15 18 27,0 0 0,0 0 0,0 0 0,0 0 0,1 0 0,-1 0 0,1 1 0,0-1 0,-1 1 0,1-1 0,0 1 0,0 0 0,0 0 0,0 1 0,0-1-1,0 1 1,0-1 0,0 1 0,0 0 0,0 0 0,0 0 0,0 0 0,0 1 0,0-1 0,0 1 0,-1 0 0,1 0 0,0 0 0,0 0 0,0 1-1,-1-1 1,1 1 0,-1-1 0,1 1 0,-1 0 0,1 0 0,-1 0 0,0 0 0,0 0 0,0 1 0,0-1 0,-1 1 0,1-1 0,1 3-27,188 324 106,-188-326-103,-1 1 0,0 0 0,1-1-1,-1 0 1,1 1 0,0-1 0,0-1-1,1 1 1,-1 0 0,0-1 0,1 1-1,0-1 1,-1 0 0,1 0-1,0 0 1,0-1 0,0 0 0,0 1-1,1-1 1,-1-1 0,0 1 0,0-1-1,0 1 1,1-1 0,-1 0 0,0-1-1,1 1 1,-1-1 0,0 0 0,0 0-1,0 0 1,0-1 0,0 1 0,0-1-1,0 0 1,0 0 0,0-1-3,13-12 77,-1-2 0,-1 0 1,0-1-1,-1 0 0,-1-1 1,-1-1-1,0 0 0,-2 0 1,0-1-1,6-21-77,-8 23-15,-7 17-1,3-7-1288,-3 14-4967,-2 8-5031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1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230 109 13965,'0'0'6145,"0"0"-2633,0 0-485,-14-12-592,-45-37-850,60 49-1553,0 0 1,0 0-1,0 0 0,0 0 1,0 0-1,0 0 1,0 0-1,0 0 0,0 0 1,0 0-1,0-1 0,0 1 1,0 0-1,0-1 0,0 1 1,0 0-1,0-1 1,0 1-1,-1-1 0,1 0 1,0 1-1,0-1 0,0 0 1,-1 1-1,1-1 0,0 0 1,-1 0-1,1 0 0,-1 0 1,1 1-1,-1-1 1,1 0-1,-1 0 0,0 0 1,1 0-1,-1 0 0,0 0 1,0 0-1,0 0 0,0 0 1,0 0-1,0 0 1,0 0-1,0 0 0,0 0 1,0-1-1,0 1 0,-1 1 1,1-1-1,0 0 0,-1 0 1,1 0-1,-1 0 0,1 0 1,-1 0-1,0 0 1,1 0-1,-1 1 0,0-1 1,1 0-1,-1 1 0,0-1 1,0 0-1,0 1-32,6-1 27,11-1-27,-1 1 0,0 1 0,1 0 0,-1 1 0,0 1 0,1 0 0,-1 1 0,0 1 0,0 0 0,-1 1 0,1 0 0,-1 2 0,0-1 0,-1 2 0,0 0 0,0 0 0,10 9 0,-20-14 0,0 0 0,0 0 0,0 1 0,0-1 0,-1 1 0,0-1 0,1 1 0,-1 0 0,-1-1 0,1 1 0,0 0 0,-1 1 0,0-1 0,0 0 0,0 0 0,-1 0 0,1 1 0,-1-1 0,0 0 0,0 0 0,0 1 0,-1-1 0,0 0 0,1 0 0,-2 0 0,1 1 0,0-1 0,-1 0 0,0 0 0,0-1 0,0 1 0,0 0 0,0-1 0,-1 1 0,0-1 0,1 0 0,-2 1 0,-19 17 0,0 0 0,-2-1 0,0-2 0,-1 0 0,-1-2 0,-1-1 0,0-1 0,0-1 0,-2-2 0,-12 3 0,-79 37 0,91-35 0,30-16 0,1 0 0,-1 0 0,0 0 0,0 0 0,1 0 0,-1 0 0,0 0 0,0 0 0,1 0 0,-1 0 0,0 1 0,0-1 0,0 0 0,0 0 0,1 0 0,-1 0 0,0 1 0,0-1 0,0 0 0,0 0 0,1 0 0,-1 1 0,0-1 0,0 0 0,0 0 0,0 0 0,0 1 0,0-1 0,0 0 0,0 0 0,0 1 0,0-1 0,0 0 0,0 0 0,0 1 0,0-1 0,0 0 0,0 0 0,0 1 0,0-1 0,0 0 0,0 0 0,0 1 0,0-1 0,-1 0 0,1 0 0,0 0 0,0 1 0,0-1 0,0 0 0,0 0 0,-1 0 0,33-2 0,-27 2 0,556-97 0,-517 94-96,-45 8-667,-59 29-7400,18-12-3090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2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1 115 13132,'0'0'2168,"0"0"-369,0 0 11,7 12-540,108 206-394,-45-128-2346,-68-88 1459,0 0 0,0 0-1,1-1 1,-1 1 0,0 0-1,1-1 1,0 0-1,-1 0 1,1 0 0,0 0-1,-1 0 1,1 0 0,0-1-1,0 1 1,0-1 0,0 0-1,-1 0 1,1 0-1,0 0 1,0-1 0,0 1-1,0-1 1,0 1 0,-1-1-1,1 0 1,0 0-1,-1 0 1,1-1 0,-1 1-1,1-1 1,-1 1 0,1-1-1,-1 0 1,0 0 0,0 0-1,0 0 1,1-1 11,7-8 770,0-2 0,-1 1 1,0-1-1,0 0 0,-2-1 1,0 0-1,0 0 0,-1-1 0,2-10-770,29-137 3307,-29 47-2608,-9 115-719,1-1-1,0 1 0,0-1 1,0 1-1,0 0 1,0-1-1,-1 1 1,1 0-1,0-1 0,0 1 1,-1 0-1,1-1 1,0 1-1,-1 0 1,1 0-1,0-1 0,-1 1 1,1 0-1,0 0 1,-1 0-1,1-1 1,0 1-1,-1 0 1,1 0-1,-1 0 0,1 0 1,0 0-1,-1 0 1,1 0-1,-1 0 1,1 0-1,0 0 0,-1 0 1,1 0-1,-1 0 1,1 0-1,0 0 1,-1 0-1,1 1 0,-1-1 1,1 0-1,0 0 1,-1 0-1,1 1 1,0-1-1,-1 0 0,1 0 1,0 1-1,0-1 1,-1 0-1,1 1 1,0-1-1,0 0 0,-1 1 1,1-1-1,0 0 1,0 1-1,0-1 1,0 0-1,0 1 1,-1-1-1,1 1 0,0-1 1,0 0-1,0 1 1,0-1-1,0 1 1,0-1 19,-11 73-10649,11-45 1532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3:02.1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19923,'0'0'1665,"124"31"321,-46-30 577,11 0-1314,8-1-993,12 0 193,3 0-65,7 0-192,-11 0-64,-10-1-64,-14-3 0,-25-1-64,-11 3-832,-24 0-1218,-15-1-1698,-15 3-2786,-16 0-8584</inkml:trace>
  <inkml:trace contextRef="#ctx0" brushRef="#br0" timeOffset="283.245">18 121 19090,'101'18'3171,"3"-12"-256,12 0-1057,4 2-1058,5-1-543,-1 2-161,-12-2-96,-20 0-64,-29 2-993,-32 0-2146,-20 1-4164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1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98 18449,'0'0'2691,"0"0"-1794,0 0 704,0 0 385,0 0-865,-42 100-320,42-41-128,0 7-289,3 7-224,5 5-160,0 5 0,-2 6-32,-2-2-160,1-2-2018,6-4 1377,4-11-4003,3-14-2403</inkml:trace>
  <inkml:trace contextRef="#ctx0" brushRef="#br0" timeOffset="281.155">188 358 15407,'-15'-189'3352,"15"183"-3114,0-1-1,0 0 0,0 1 1,1-1-1,0 1 1,0-1-1,1 1 1,0-1-1,0 1 1,0 0-1,1 0 1,0 0-1,0 0 1,1 1-1,-1-1 1,1 1-1,0 0 0,1 0 1,-1 0-1,1 1 1,0-1-1,0 1 1,0 0-1,1 1 1,0-1-1,-1 1 1,1 0-1,0 0 1,3 0-238,4 0 53,1 0 0,-1 0 0,1 2 0,0-1-1,0 2 1,-1 0 0,1 1 0,0 0 0,0 1 0,-1 0 0,1 1 0,-1 1 0,0 0 0,0 1 0,0 0 0,-1 1 0,1 1 0,4 3-53,-10-6-36,1 0 0,-1 1 0,0 0 0,0 1 0,0-1 0,-1 1 0,0 1 0,0-1 0,-1 1 0,0 0 0,0 0 0,0 1 0,-1-1 0,0 1 0,0 0 0,-1 0 0,0 0 0,-1 1 0,0-1 0,0 1 0,-1-1 0,0 1 0,0-1 0,-1 1 0,0 0 0,0 0 0,-1-1 0,-1 1 0,0 4 36,-7 5-173,-1 0 0,-1 0 0,-1-2 0,0 1 0,-1-1 0,0-1 1,-2 0-1,0-1 0,0-1 0,-1 0 0,-1-1 0,0-1 0,-1 0 0,0-1 0,0-1 0,-1-1 0,0-1 1,-8 2 172,-25 13-765,-1-2 0,-1-3 0,-1-2 1,-54 8 764,92-24-1195,15 0-4278,18-9-4072</inkml:trace>
  <inkml:trace contextRef="#ctx0" brushRef="#br0" timeOffset="520.14">742 534 17232,'0'0'4714,"0"0"-1618,0 0-918,0 0-795,0 0-806,0 0-273,6 17 27,42 129 91,-14 3-1837,-42-160-635,7-9 2051,0 0 1,2 0-1,0-1 1,1 1-1,1 0 0,1 1 1,1-1-1,1 1 1,0 0-1,2 0 0,0 1 1,1 0-1,1 0 0,0 1 1,1 0-1,1 1 1,1 0-1,0 1 0,1 1 1,1 0-1,0 0 1,1 2-1,2-1-1,81-12-1295,-33 33-3773,-34 3-1344</inkml:trace>
  <inkml:trace contextRef="#ctx0" brushRef="#br0" timeOffset="1837.494">1398 516 9769,'0'0'1628,"0"0"-127,0 0-60,0 0-491,0 0-469,0 0-182,6 11-75,-1-2-176,-4-5-34,1 0 0,0 0 0,0 0 0,0 0 0,0-1-1,1 1 1,-1-1 0,1 0 0,0 0 0,0 0 0,0 0 0,0 0 0,1-1 0,-1 1 0,1-1 0,0 0 0,-1 0 0,2 0-14,13 4 268,1 0 0,0-1 0,0-1 0,1-1 0,-1-1 0,1-1 0,0 0 1,-1-1-1,15-3-268,-29 1 236,0-1 0,0 1 0,0-1 1,-1 0-1,1 0 0,-1-1 1,0 1-1,0-1 0,0 0 0,0 0 1,0 0-1,-1-1 0,0 1 1,0-1-1,0 0 0,-1 0 0,0 0 1,1 0-1,-2 0 0,1 0 0,-1-1 1,1 1-1,-1 0 0,-1-1 1,1 1-1,-1-1 0,0 1 0,0-1 1,-1 1-1,0-1 0,0 1 0,0-1 1,0 1-1,-1 0 0,0-1 1,0 1-1,-1 0 0,1 0 0,-1 1 1,0-1-1,0 1 0,-1-1 1,1 1-1,-1 0 0,0 0 0,0 0 1,0 1-1,-1-1 0,1 1 0,-4-1-236,3 2 22,-1 0 0,1 1 0,-1-1 0,0 2 0,1-1 0,-1 0 0,0 1 0,1 0 0,-1 0 0,0 1 0,0 0 0,1 0 0,-1 0 0,1 1-1,-1-1 1,1 1 0,-1 1 0,1-1 0,0 1 0,0 0 0,0 0 0,1 0 0,-1 1 0,1 0 0,-1-1 0,1 2 0,1-1 0,-1 0-1,-2 5-20,-5 5-51,1 0 0,1 1 0,0 0 0,1 0 0,1 1 0,0 0 0,1 0 0,1 1 0,-1 8 50,2-14-165,1 1-1,0 0 1,1 0-1,0 1 1,1-1-1,0 0 1,1 1-1,0-1 1,1 0-1,1 0 1,0 1-1,0-1 1,2 0-1,-1-1 1,1 1 0,1-1-1,0 1 1,1-1-1,0-1 1,0 1-1,1-1 1,0 0-1,1-1 1,1 0-1,-1 0 1,1 0-1,1-1 1,-1-1-1,1 0 1,11 6 165,-5-8-30,0 0 1,0-2 0,1 0 0,-1-1-1,1 0 1,-1-1 0,1-1-1,-1-1 1,1-1 0,-1 0 0,1-1-1,-1 0 1,0-1 0,0-1 0,0-1-1,-1 0 1,0-2 0,0 1 0,-1-1-1,0-1 1,0-1 0,-1 0-1,0-1 1,-1 0 0,0-1 0,-1 0-1,0-1 1,-1 0 0,3-6 29,12-17 242,-2 0-1,-2-2 1,-2 0 0,-1-1-1,-1-2-241,41-122 3618,-62 216-2796,-69 362-881,70-389-433,2-18-122,2-19-42,53-147 827,-49 140-92,1 0 0,1 1 1,0-1-1,2 1 0,0 1 0,0 0 0,2 0 0,0 1 0,1 0 0,0 1 0,1 0 0,0 1 0,2 0 0,-1 1 0,1 1 0,8-3-79,-18 12 12,1 0-1,0 1 1,-1 0-1,1 0 1,0 0 0,0 1-1,0 0 1,0 0-1,0 1 1,0 0-1,0 0 1,-1 0-1,1 0 1,0 1-1,-1 0 1,1 0-1,-1 1 1,0-1-1,0 1 1,0 0-1,0 1 1,0-1-1,0 1 1,-1 0-1,0 0 1,0 1-1,0-1 1,0 1-1,-1 0 1,1 1-12,5 7 4,-1-1 0,-1 2 0,0-1 0,0 1 0,-2 0 0,0 0 0,0 1 0,-1-1 0,-1 1 0,-1 0 0,1 6-4,-4 172-3133,16-232 2850,8-26 848,-8 20 201,1 0 0,2 2 0,3 0 1,2-1-767,-17 35 80,1 0 0,0 0 1,1 0-1,0 1 0,1 0 1,-1 0-1,1 1 1,1 0-1,-1 1 0,9-4-80,-14 8 19,0-1 0,0 1 0,0 0-1,1 0 1,-1 1 0,1-1 0,0 1-1,-1 0 1,1 1 0,0-1 0,0 1 0,-1-1-1,1 2 1,0-1 0,0 0 0,0 1 0,-1 0-1,1 0 1,0 0 0,-1 1 0,1 0-1,-1-1 1,0 2 0,1-1 0,-1 0 0,3 3-19,2 5 25,1 0 1,-2 0-1,1 1 1,-1 1 0,-1-1-1,0 1 1,-1 0-1,0 1 1,-1 0-1,0 0 1,1 7-26,49 95 135,-53-112-143,1 0 0,-1 0 1,1-1-1,0 1 0,0-1 0,0 1 0,0-1 0,0 0 1,1 0-1,-1 0 0,1-1 0,-1 1 0,1-1 1,-1 0-1,1 0 0,0 0 0,0 0 0,0 0 1,-1-1-1,1 0 0,0 0 0,0 0 0,0 0 0,0-1 1,0 0-1,-1 1 0,1-1 0,0-1 0,-1 1 1,1 0-1,-1-1 0,1 0 0,-1 0 0,1 0 0,0-1 8,9-5-33,-1 0 0,1-2 0,-1 1 0,-1-2-1,0 0 1,0 0 0,-1 0 0,3-7 33,7-10-49,-2-1 0,-1 0 0,-1-2 0,-1 0 0,-2 0 0,1-7 49,-6-20-2355,-26 26-2977,-3 15-2003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6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83 13132,'0'0'5355,"0"0"-2520,0 0-166,0 0-486,0 0-1201,0 0-677,0 0-183,-5 12-4,-8 20-63,-46 143 93,75-191-100,25-45 247,-32 43-111,0 2 0,1-1 0,1 1 1,1 0-1,0 1 0,1 1 0,0 0 0,1 1 0,1 0 0,0 1 0,1 1 0,0 0 0,1 1 0,0 1 0,0 1 0,3-1-184,-18 8 8,0 1-1,1-1 1,-1 1 0,0 0-1,1 0 1,-1 0 0,0 0-1,0 0 1,1 0 0,-1 1-1,0-1 1,1 1 0,-1-1-1,0 1 1,0 0 0,0 0-1,0 0 1,0 0 0,0 0-1,0 1 1,0-1 0,0 0-1,-1 1 1,1 0 0,-1-1-1,1 1 1,-1 0 0,1 0-1,-1 0 1,0 0 0,0 0-1,1 1-7,22 78 20,-18-51 19,-2-14-24,2 0 0,-1 0 0,2-1-1,0 1 1,0-1 0,2-1-1,0 0 1,2 2-15,-9-13 3,1 1 0,-1-1-1,1 0 1,0 0 0,0 0 0,0 0 0,1 0 0,-1-1-1,1 1 1,-1-1 0,1 0 0,0 0 0,0 0 0,0-1-1,0 1 1,0-1 0,0 0 0,0 0 0,1-1-1,-1 1 1,0-1 0,0 0 0,1 0 0,-1 0 0,0-1-1,0 1 1,1-1 0,-1 0 0,0 0 0,0-1 0,0 1-1,0-1 1,0 0 0,0 0-3,8-6-62,-1 0-1,0-1 1,-1 0 0,0-1-1,0 0 1,-1-1-1,0 0 1,-1 0 0,-1 0-1,3-6 63,6-6-663,-15 20 218,13-13-906,-4 15-5394,-7 7-2069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6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17264,'0'0'5029,"0"0"-1559,0 0-646,0 0-865,0 0-822,0 0-517,7-9-231,-4 5-356,-2 2-32,0 0 1,0 0-1,0 0 0,1 0 1,-1 0-1,0 0 0,1 0 0,0 1 1,-1-1-1,1 1 0,0-1 0,0 1 1,0 0-1,0 0 0,0-1 0,0 1 1,0 1-1,0-1 0,0 0 1,1 0-1,-1 1 0,0 0 0,1-1 1,-1 1-1,0 0 0,0 0 0,1 0 1,-1 0-1,0 1 0,1-1 0,-1 0 1,0 1-1,1 0-1,2 0-14,0 0 1,0 0-1,0 1 0,0 0 1,-1 0-1,1 0 0,0 0 1,-1 1-1,0 0 0,1 0 1,-1 0-1,0 0 0,-1 0 1,1 1-1,-1 0 0,1 0 1,-1 0-1,0 0 0,-1 1 1,1-1-1,-1 1 0,1-1 1,-2 1-1,1 0 0,0 0 1,-1 0-1,0 0 0,0 0 1,0 0-1,-1 0 0,0 0 1,0 0-1,0 0 0,0 0 1,-1 1-1,0-1 0,0 0 0,-1 0 1,1-1-1,-1 1 0,0 0 14,-6 5-14,0 0-1,-1-1 1,0 0-1,0-1 1,-1 0-1,0 0 1,-1-1-1,0-1 1,0 0-1,-5 3 15,-2 0-36,79-29-1192,105-34-4609,-111 37 1040,2-1-3707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8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0 181 19154,'0'0'4612,"0"0"-1996,19-8-902,61-27-673,42 18-451,-87 17-502,149-6 109,-184 6-194,1-1 0,-1 1-1,1-1 1,0 0-1,-1 1 1,0-1 0,1 0-1,-1 0 1,1 1-1,-1-1 1,0 0 0,0 0-1,1 1 1,-1-1-1,0 0 1,0 0 0,0 0-1,0 0 1,0 1-1,0-1 1,0 0 0,0 0-1,0 0 1,0 0-1,0 1 1,-1-1 0,1 0-1,0 0 1,-1 1-1,1-1 1,0 0 0,-1 0-1,1 1 1,-1-1-1,1 0 1,-1 1 0,0-1-1,1 1 1,-1-1-1,1 1 1,-1-1-1,0 1 1,0-1 0,1 1-1,-1-1 1,0 1-1,0 0 1,1 0 0,-1-1-1,0 1 1,0 0-1,0 0 1,0 0 0,1 0-1,-1 0 1,0 0-1,0 0 1,0 0 0,0 0-1,1 0-2,-4-2 5,-111-78 646,114 80-625,0 1 1,0-1-1,0 0 0,0 1 1,0-1-1,0 1 0,0-1 1,0 1-1,0-1 1,0 1-1,0 0 0,1-1 1,-1 1-1,0 0 0,0 0 1,1 0-1,-1 0 1,0 0-1,1 0 0,-1-1 1,1 1-1,-1 0 0,1 1 1,0-1-1,-1 0 1,1 0-1,0 0 0,0 0 1,0 0-1,-1 0 0,1 0 1,0 0-1,1 0 1,-1 0-1,0 1 0,0-1 1,0 0-1,1 0 0,-1 0 1,0 0-1,1 0 1,-1 0-1,1 0 0,0 0-26,-1 10 68,3 99-634,4-1 0,15 63 566,-9-81-3760,-3-32-2917,-3-22-2435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9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19410,'0'0'3620,"0"0"-513,0 0-641,0 0-928,0 0-866,0 0-576,0 0-64,42 115-32,-45-66 32,-1 1-64,0 3-256,-1-6-1025,5-1-1218,0-7-2593,6-8-4005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3 101 20820,'0'-70'3683,"13"40"1222,25 43-2729,-35-11-2141,210 168 654,-157-121-641,207 190-1073,-263-239 1005,0 1 0,0 0 0,1-1 0,-1 1 0,0 0 0,0-1 0,0 1 0,1-1 0,-1 1 0,0 0 0,1-1 0,-1 1 0,0-1 1,1 1-1,-1-1 0,1 1 0,-1-1 0,1 1 0,-1-1 0,1 1 0,-1-1 0,1 0 0,-1 1 0,1-1 0,0 0 0,-1 0 0,1 1 0,-1-1 0,1 0 0,0 0 0,-1 0 0,1 0 0,0 0 0,-1 0 0,1 0 0,0 0 0,-1 0 0,1 0 1,0 0-1,-1 0 0,1 0 0,0-1 0,-1 1 0,1 0 0,0 0 0,-1-1 0,1 1 0,-1 0 0,1-1 0,-1 1 0,1-1 0,-1 1 0,1 0 0,-1-1 0,1 0 0,-1 1 0,0-1 0,1 1 0,-1-1 0,0 1 0,1-1 0,-1 0 0,0 1 1,0-1-1,0 1 0,1-1 0,-1 0 0,0 1 0,0-1 20,5-273 1190,-5 261-1050,1 3-22,-1 0 0,0 1 0,0-1 1,-1 0-1,0 1 0,-1-1 1,0 1-1,-1-1 0,0 1 0,0 0 1,-1 0-1,-2-4-118,2 11 2,1 1 1,-1 0-1,0 0 0,0 0 1,1 0-1,-1 1 1,0-1-1,0 1 0,1 0 1,-1 0-1,0 1 0,0-1 1,0 1-1,1 0 1,-1 0-1,0 0 0,1 0 1,-1 1-1,1-1 0,0 1 1,-1 0-1,1 0 1,0 0-1,0 0 0,0 1 1,0 0-1,0-1-2,-59 45 0,1 2 0,3 3 0,-43 50 0,80-81 0,-2 2 0,0 0 0,1 2 0,1 0 0,2 2 0,1 0 0,0 1 0,2 1 0,2 0 0,0 3 0,13-31-43,0 0 0,0 1 0,0-1 0,0 1 0,0-1 0,0 1-1,0-1 1,1 1 0,-1 0 0,1-1 0,-1 1 0,1 0 0,-1 0 0,1-1 0,0 1 0,0 0 0,0 0 0,0-1 0,0 1-1,1 0 1,-1 0 0,0-1 0,1 1 0,-1 0 0,1-1 0,0 1 0,-1 0 0,1-1 0,0 1 0,0-1 0,0 1-1,0-1 1,0 0 0,1 1 0,-1-1 0,0 0 0,0 0 0,1 0 0,-1 0 0,1 0 0,-1 0 0,1 0 0,1 0 43,94-28-9818,-61 9 604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8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61 144 7399,'0'0'15150,"0"0"-9763,0 0-3108,0 0-651,4 20-832,13 163-668,-20-46-2143,-5 0 0,-15 63 2015,15-165-4722,1-14-1548,1-5-3564</inkml:trace>
  <inkml:trace contextRef="#ctx0" brushRef="#br0" timeOffset="349.131">1 470 15631,'8'-62'2559,"4"0"0,2 1 0,3 1 1,2 0-1,3 0-2559,-20 54 143,1 0 0,-1 0 0,1 1 0,0-1 0,1 0 0,-1 1 0,1 0 0,0 0 0,0 0 0,1 0 0,-1 1 0,1 0 0,0 0 0,0 0 0,1 0 0,-1 1-1,1 0 1,-1 0 0,1 0 0,0 1 0,0 0 0,1 0 0,0 0-143,-2 1 17,1 0-1,-1 0 0,1 0 1,0 1-1,-1 0 0,1 0 0,0 0 1,-1 1-1,1 0 0,-1 0 1,1 0-1,-1 1 0,1 0 0,-1 0 1,0 0-1,0 1 0,0-1 1,0 1-1,0 1 0,-1-1 1,1 1-1,-1-1 0,0 1 0,0 0 1,0 1-1,-1-1 0,1 1 1,-1-1-1,0 1 0,0 0 1,-1 0-1,0 0 0,0 1 0,0-1 1,0 1-1,-1-1 0,0 1 1,0 0-17,-4 10-63,0 1 0,-1-1 0,-1 0 0,0 0 0,-1-1 0,-1 1 0,-1-1 0,0-1 0,-1 0 0,0 0 0,-1 0 0,-1-1 0,0-1 0,0 0 0,-1 0 0,-1-1 0,0-1 0,-1 0 0,0-1 0,-4 2 63,-56 28-774,87-64 795,-6 17-30,0 0 1,0 0-1,1 0 0,0 1 1,0 0-1,0 0 1,1 1-1,0 1 0,0-1 1,1 1-1,0 1 0,-1-1 1,2 2-1,-1 0 0,0 0 1,1 0-1,-1 2 0,1-1 1,-1 1-1,1 1 0,3 0 10,-5 4-11,0 2 0,-1-1 0,0 1 1,0 0-1,0 1 0,-1-1 1,0 2-1,0-1 0,0 1 1,-1 0-1,-1 0 0,1 1 1,-1 0-1,-1-1 0,0 2 1,2 2 9,-1 0-31,0-1 0,0 1 0,-1 0 0,0 0 0,-1 1 0,-1-1 0,0 1 0,0-1 0,-2 1 0,1 2 31,-1-10-34,-1 0 0,1 0 1,-1 0-1,0 0 0,0 0 1,0 0-1,-1 0 0,1 0 1,-1 0-1,-1-1 0,1 1 1,-1-1-1,1 1 0,-1-1 1,0 0-1,-1 0 0,1-1 1,-1 1-1,0 0 1,1-1-1,-2 0 0,1 0 1,0 0-1,-1-1 0,1 1 1,-1-1 33,-5 2-33,0-1 1,-1 0 0,1 0-1,-1-1 1,0 0 0,1-1 0,-1 0-1,0-1 1,0 0 0,0-1-1,0 0 1,1 0 0,-1-1 0,0-1-1,1 0 1,0 0 0,-1-1-1,2-1 1,-1 1 0,0-2 0,-4-2 32,-13-28-3773,24 6-3612,6 14-35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7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15695,'0'0'4965,"0"0"-2531,0 0 385,0 0-834,0 0-1056,0 0-416,55 114 95,-50-44-159,-3 1-257,0 4-192,-1-5 0,1-6-64,-2-1-545,0-7-864,-3-7-961,0-12-1730,-3-7-2210,-1-11-9097</inkml:trace>
  <inkml:trace contextRef="#ctx0" brushRef="#br0" timeOffset="374.388">8 447 13869,'30'-231'6139,"18"97"-1047,-45 128-4912,0 1-1,0 0 0,0 0 1,0 0-1,1 0 0,0 0 1,0 1-1,0 0 0,0 0 1,1 0-1,0 0 1,0 1-1,0 0 0,0 0 1,0 0-1,1 0 0,-1 1 1,1 0-1,0 0 0,-1 1 1,1-1-1,2 1-179,-2 0 23,0 1-1,0 0 0,0 1 1,0-1-1,0 1 1,0 0-1,0 0 1,0 1-1,-1 0 0,1 0 1,0 0-1,-1 1 1,0 0-1,0 0 0,1 0 1,-2 0-1,1 1 1,0 0-1,-1 0 1,0 0-1,0 1 0,0-1 1,0 1-1,-1 0 1,0 0-1,0 0 1,0 1-1,0-1 0,-1 1 1,1 3-23,0 1-23,-1 0 0,0 1 0,0-1 0,-1 0-1,-1 1 1,0-1 0,0 0 0,-1 1 0,0-1 0,-1 0 0,0 0 0,-1 1 0,0-2 0,0 1 0,-1 0 0,0-1 0,-1 1 0,-5 6 23,-7 12-319,-2-1 1,-1-1-1,-1-1 1,-1 0 0,-9 5 318,47-70-283,-7 27 354,1 0 0,0 1 0,1 0-1,0 1 1,1 0 0,0 1 0,1 0 0,0 1 0,0 0 0,1 1 0,0 0 0,1 2 0,-1 0 0,1 0 0,1 1 0,-1 1 0,6-1-71,-16 6-2,1-1 1,-1 0-1,1 1 0,-1 0 0,0 0 0,1 1 1,-1-1-1,0 1 0,0 0 0,0 1 0,0-1 1,0 1-1,-1 0 0,1 0 0,-1 0 1,1 1-1,-1 0 0,-1 0 0,1 0 0,0 0 1,-1 0-1,0 1 0,0-1 0,0 1 1,-1 0-1,1 0 0,-1 0 0,0 0 0,0 4 2,2 4-4,0 0 0,-1 0 0,0 1 0,-1-1 0,-1 1 0,0-1 0,-1 1 0,0-1 0,-1 1 0,-1 0 0,-2 9 4,2-13-7,0 0 0,0 1 0,-1-1 0,0 0-1,-1 0 1,0-1 0,-1 1 0,0-1 0,0 0 0,-1 0 0,0-1 0,-1 0-1,0 0 1,0 0 0,-1-1 0,1 0 0,-2 0 0,1-1 0,-1 0 0,0-1 0,0 0-1,0 0 1,-1-1 0,0 0 0,0-1 0,0 0 0,0 0 0,0-1 0,-1 0-1,1-1 1,-1 0 0,1-1 0,-1 0 0,1-1 0,0 0 0,-1-1 7,5 0-82,0 0 1,0-1 0,0 0 0,0 0-1,0 0 1,1-1 0,0 0 0,-1 0-1,1 0 1,1 0 0,-1-1-1,1 0 1,0 0 0,0 0 0,0-1-1,1 0 1,-1 1 0,1-1-1,1 0 1,-1 0 0,1 0 0,-1-5 81,3-39-3908,21 2-3806,3 21-2354</inkml:trace>
  <inkml:trace contextRef="#ctx0" brushRef="#br0" timeOffset="676.134">916 341 18770,'0'0'4895,"0"0"-2178,0 0-1051,0 0-663,0 0-645,0 0-256,-5 14-108,-10 31 12,2 1-1,2-1 0,2 2 1,0 17-6,8-50-101,0 1 0,2 0-1,0-1 1,0 1 0,1-1 0,1 1 0,1-1 0,0 0 0,1 0 0,0 0 101,-3-9-87,1 0 0,-1-1-1,1 0 1,-1 1 0,1-1-1,1 0 1,-1 0 0,0-1-1,1 1 1,0-1 0,0 1-1,0-1 1,0-1 0,0 1-1,1 0 1,-1-1 0,1 0-1,0 0 1,-1 0 0,1-1-1,0 0 1,0 0 0,0 0-1,0 0 1,0-1 0,0 0 0,0 0-1,1 0 1,-1-1 0,1 0 87,6-3 74,-1 0 0,1-1 0,-1-1 0,0 0 0,-1-1 1,1 0-1,-1 0 0,-1-1 0,0-1 0,0 1 0,0-2 1,-1 1-1,0-1 0,-1 0 0,0 0 0,-1-1 0,0 0 1,-1 0-1,2-7-74,3-4 300,-1 0 1,-1 0-1,-1-1 0,-1 1 1,-1-2-1,-1 1 1,-1-1-1,-1 1 0,-1-1 1,-2 0-1,-1-8-300,3 28-49,-2-1 0,1 1-1,0-1 1,-1 1 0,0-1 0,0 1-1,0 0 1,-1-1 0,1 1-1,-1 0 1,0 0 0,0 0 0,-1 0-1,1 0 1,-1 1 0,0-1-1,0 1 1,0-1 0,0 1-1,0 0 1,-1 0 0,0 1 0,1-1-1,-1 1 1,0 0 0,0 0-1,0 0 1,-1 0 0,1 1 0,-1-1 49,-34 2-3935,14 3-1942,-5 7-8478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2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177 255 320,'0'0'2008,"0"0"-498,0 0-442,-6-25 8957,6 0-1984,0-32 718,-4 51-7705,3 5-4954,1 1-4454,-6 4-2792</inkml:trace>
  <inkml:trace contextRef="#ctx0" brushRef="#br0" timeOffset="675.8">100 66 17168,'0'0'3107,"0"0"-107,0 0-80,0 0-629,0 0-695,0 0-566,2 2-491,23 102-165,-19-76-398,2-1 1,0 1-1,2-2 1,1 1-1,1-1 1,1-1-1,1 0 0,1-1 1,2 0-1,0-1 1,2-1-1,12 12 24,-27-30-29,0 0-1,-1 0 1,1 0-1,0 0 1,1-1-1,-1 1 1,1-1-1,-1-1 1,1 1 0,0 0-1,0-1 1,0 0-1,0 0 1,1-1-1,-1 1 1,0-1 0,1-1-1,-1 1 1,1-1-1,-1 1 1,1-1-1,-1-1 1,0 1-1,1-1 1,-1 0 0,1-1-1,-1 1 1,0-1-1,0 0 1,0 0-1,0 0 1,0-1-1,2-1 30,6-12 27,-1 0-1,-1-1 0,-1 0 0,0-1 0,-1 0 1,-1 0-1,-1-1 0,0 0 0,-2 0 1,0-1-1,0-9-26,40-284 1708,-45 371-1708,-44 835 0,43-880 0,-18 151 0,18-159 0,-1 1 0,1-1 0,-1 0 0,0 0 0,0 0 0,-1 0 0,1 0 0,-1 0 0,0-1 0,-1 1 0,1-1 0,-1 0 0,0 0 0,0 0 0,0-1 0,0 1 0,-1-1 0,1 0 0,-1 0 0,0 0 0,0-1 0,0 0 0,0 0 0,0 0 0,0-1 0,-1 1 0,-2-1 0,-12-2 0,0-1 0,1-1 0,-1-1 0,1-1 0,0-1 0,1 0 0,-1-1 0,1-2 0,1 1 0,-1-2 0,2 0 0,-1-1 0,-12-12 0,-108-89-3949,132 107 3513,0 0 0,1-1 1,0 1-1,0-1 0,0 0 0,1 0 0,-1 0 1,2-1-1,-1 1 0,1-1 0,0 1 0,0-1 1,0 0-1,1 0 0,0 0 0,1 0 0,0 1 1,0-1-1,0 0 0,1 0 0,0 0 0,0 0 0,0 0 1,1 0 435,15-25-17366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49.5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15 228 6790,'0'0'3203,"0"0"-592,6-15 37,22-50 0,-16-23 5980,-12 66-6003,-3 26-45,-7 19-2165,-2 15-366,2 2 1,1-1-1,2 1 0,2 0 1,2 1-1,1-1 0,2 1 1,6 37-50,-5-65-29,2 0 1,0 0-1,0-1 1,1 1-1,1-1 1,0 0-1,0 0 1,2-1 0,-1 1-1,1-1 1,1-1-1,0 1 1,0-1-1,1-1 1,0 0-1,1 0 1,0-1-1,3 2 29,-9-8-12,1 1 1,-1-1-1,1-1 0,-1 1 0,1-1 0,0 1 1,0-1-1,-1-1 0,1 1 0,0-1 0,0 1 0,0-2 1,0 1-1,0 0 0,0-1 0,0 0 0,-1 0 1,1 0-1,0-1 0,-1 0 0,1 0 0,-1 0 0,1 0 1,-1-1-1,0 1 0,0-1 0,0 0 0,-1 0 0,1-1 1,0 0 11,10-10 13,0 0-1,-2-1 1,1-1 0,-2 0 0,0 0 0,8-18-13,-5 6 69,-2-1-1,0-1 1,-2 0 0,-1 0 0,-2-1 0,-1 0-1,-1 0 1,-1-1 0,-2-22-69,0 47-2,-2 0-1,1 0 1,-1-1 0,0 1 0,0 0-1,-1-1 1,0 1 0,0 0-1,-1 0 1,0 0 0,0 0 0,0 0-1,-1 0 1,0 0 0,-1 1-1,0-1 1,0 1 0,0 0 0,0 1-1,-1-1 1,0 1 0,0-1-1,-1 1 1,1 1 0,-1-1 0,0 1-1,-1 0 1,1 1 0,0-1-1,-1 1 1,0 0 0,0 1-1,0 0 1,0 0 0,-5 0 2,-2 1-242,0 0 1,0 1 0,0 1-1,-1 0 1,1 1 0,0 1-1,0 0 1,1 1-1,-1 0 1,-10 5 241,-69 54-8621,65-33 144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59.5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39 202 17553,'0'0'2653,"0"0"-278,0 0 209,0 0-865,0 0-982,0 0-380,5 18-20,22 123-81,-21 33-1125,-3-88-3142,-1 0-6024,-2-72 4451</inkml:trace>
  <inkml:trace contextRef="#ctx0" brushRef="#br0" timeOffset="251.516">42 643 7655,'-4'-17'4607,"-28"-181"3412,29 173-7531,1 0 0,1 0 0,2 0 0,0-1 0,1 1 0,2 1 0,1-1 0,0 0 0,2 1 0,1 0 0,1 1 0,1 0 1,1 0-1,8-12-488,-14 30 47,0 0 1,0 1-1,1-1 1,0 1-1,-1 1 0,1-1 1,1 1-1,-1 0 1,0 0-1,1 1 1,0-1-1,-1 1 1,1 1-1,0 0 1,0 0-1,0 0 1,0 1-1,0 0 1,0 0-1,0 0 1,0 1-1,0 0 0,0 1 1,-1 0-1,1 0 1,0 0-1,-1 1 1,1-1-1,-1 2 1,0-1-1,0 1 1,0 0-1,-1 0 1,2 1-48,-1-1 8,1 0 1,0 1 0,-1 0-1,0 0 1,0 0 0,0 1-1,-1 0 1,0 0 0,0 0-1,0 1 1,-1-1 0,0 1-1,0 0 1,-1 1 0,1-1-1,-2 0 1,1 1 0,-1 0-1,0 0 1,-1-1 0,0 1-1,0 0 1,-1 0-1,0 0 1,0 0 0,-1 0-1,0 0 1,0 0 0,-1 0-1,0 1-8,-8 7-181,-1-1 0,-1 0 0,0-1 0,-1 0 0,0-1-1,-1 0 1,0-1 0,-1-1 0,-1 0 0,0-1 0,0-1-1,-1 0 1,0-1 0,0-1 0,-1-1 0,-6 1 181,-19 5-3194,14-8-3387,21-4-861</inkml:trace>
  <inkml:trace contextRef="#ctx0" brushRef="#br0" timeOffset="487.88">427 417 12972,'0'0'3625,"0"0"-1057,-1 12-598,-16 96 341,16-100-2297,1 0 0,0 0-1,0 0 1,0 0 0,1-1-1,1 1 1,-1 0 0,1 0-1,1-1 1,-1 1 0,1-1 0,0 0-1,1 0 1,0 0 0,0 0-1,0-1 1,1 1 0,0-1-1,0 0 1,1-1 0,0 1-1,0-1 1,1 1-14,-6-5 28,0 0 0,0-1 1,0 1-1,0 0 0,0 0 0,0 0 0,0-1 0,0 1 1,0-1-1,0 1 0,0-1 0,0 1 0,0-1 0,1 1 0,-1-1 1,0 0-1,0 0 0,1 0 0,-1 0 0,0 0 0,0 0 1,1 0-1,-1 0 0,0 0 0,0 0 0,0-1 0,1 1 0,-1 0 1,0-1-1,0 1 0,0-1 0,0 0 0,0 1 0,0-1 1,0 0-1,0 1 0,0-1 0,0 0 0,0 0 0,0 0 1,0 0-1,-1 0 0,1 0 0,0 0 0,-1 0 0,1 0 0,-1-1 1,1 1-1,-1 0 0,0 0 0,1 0 0,-1-1 0,0 1 1,0 0-1,0 0 0,0 0 0,0-1 0,0 1 0,0 0 0,0 0 1,-1-1-1,1 1-28,0-64 1931,13-98-134,-11 155-1798,0 1 0,0-1-1,1 0 1,1 1 0,-1 0 0,1 0-1,0 0 1,1 0 0,-1 1 0,1 0-1,1-1 1,-1 2 0,1-1 0,0 1 0,1 0-1,-1 0 1,1 1 0,0-1 0,1 1 1,0 0-266,0 0 0,0 1 0,0 1 0,1-1 1,-1 1-1,1 0 0,-1 1 0,1 0 0,0 1 0,0-1 1,7 2 265,55 19-8121,-41-4-1013</inkml:trace>
  <inkml:trace contextRef="#ctx0" brushRef="#br0" timeOffset="1654.478">956 462 11435,'0'0'2028,"0"0"-138,0 0 123,0 0-513,0 0-502,0 0-69,0 5-11,-1 1-698,1-5-184,-1 0 0,1 0-1,0 1 1,0-1 0,0 0-1,0 0 1,-1 1 0,2-1-1,-1 0 1,0 0-1,0 1 1,0-1 0,1 0-1,-1 0 1,0 0 0,1 1-1,-1-1 1,1 0 0,-1 0-1,1 0 1,0 0 0,0 0-1,-1 0 1,1 0 0,0 0-1,0 0 1,0 0 0,0-1-1,0 1 1,0 0-1,0-1 1,0 1 0,0 0-1,0-1 1,1 0 0,-1 1-1,0-1 1,1 1-36,8 0 194,0 1 0,1-2 0,-1 1 0,0-1-1,0-1 1,0 0 0,0 0 0,0-1 0,0 0 0,0-1 0,0 0 0,-1-1-1,0 0 1,1 0 0,-1-1 0,-1 0 0,1-1 0,-1 0 0,0 0 0,0 0 0,-1-1-1,7-7-193,-12 11 53,0 1 0,0-1-1,0 0 1,0 0 0,0 0 0,-1 0-1,1 0 1,-1 0 0,0 0-1,0 0 1,0 0 0,0-1-1,0 1 1,-1 0 0,1-1-1,-1 1 1,0-1 0,0 1-1,-1 0 1,1-1 0,-1 1 0,1 0-1,-1-1 1,0 1 0,0 0-1,0 0 1,-1 0 0,1 0-1,-1 0 1,0 0 0,0 0-1,0 0 1,0 1 0,0-1-1,-1 1 1,1-1 0,-1 1 0,1 0-1,-1 0 1,0 0 0,0 0-1,0 1 1,0-1 0,0 1-1,0 0 1,-3-1-53,-2 1-3,-1 0 0,1 0 1,-1 1-1,1 0 0,-1 0 0,0 1 0,1 0 0,0 1 1,-1 0-1,1 0 0,0 1 0,0 0 0,0 0 1,0 1-1,1 0 0,-1 0 0,1 1 0,0 0 0,0 0 1,1 1-1,0 0 0,0 0 0,0 0 0,0 1 1,1 0-1,0 0 0,1 0 0,0 1 0,0-1 0,0 1 1,1 0-1,0 0 0,1 0 0,0 1 0,0-1 1,-1 8 2,2-8-69,-1 0 0,1 0 1,1 0-1,-1 0 1,1 0-1,1 0 1,0 0-1,0 0 1,0 0-1,1 0 0,0 0 1,1-1-1,-1 1 1,2-1-1,-1 1 1,1-1-1,0 0 0,0 0 1,1-1-1,0 1 1,0-1-1,1 0 1,-1-1-1,1 1 0,1-1 1,-1 0-1,1-1 1,0 1-1,0-1 1,0-1-1,0 1 1,3 0 68,9 4 79,0 0 1,1-2-1,0 0 1,-1-1-1,2-1 1,-1-1 0,0-1-1,1-1 1,-1 0-1,1-2 1,-1 0 0,1-2-1,-1 0 1,0-1-1,0-1 1,0 0 0,-1-2-1,0-1 1,0 0-1,0-1 1,-1-1 0,5-4-80,-11 6 148,0 0 0,-1-1 0,0 0 1,0-1-1,-1 0 0,-1 0 1,1-1-1,-2 0 0,0-1 0,0 0 1,-1 0-1,0-1 0,-1 0 1,-1 0-1,0 0 0,0-1 0,-2 0 1,1-2-149,-4 13 5,0-1 0,0 0 0,0 0 1,-1 1-1,0-1 0,1 0 0,-1 1 1,0-1-1,-1 1 0,1-1 0,-1 1 0,1-1 1,-1 1-1,0 0 0,0 0 0,0 0 1,-1 0-1,1 0 0,-1 1 0,0-1 1,0 1-1,0-1 0,0 1 0,0 0 0,0 0 1,0 0-1,-1 1 0,1-1 0,-1 1 1,1 0-1,-1 0 0,1 0 0,-1 0 1,0 1-1,0-1 0,1 1 0,-1 0-5,-8-1 8,0 1 0,0 0 1,0 0-1,0 1 0,0 1 0,1 0 0,-1 1 0,0 0 0,1 1 1,0 0-1,-3 2-8,3-2-69,0 2 0,1-1 0,-1 1 0,1 1 0,1 0 0,-1 1 0,1 0 0,0 0 0,1 0 0,0 1 0,0 1 0,1-1 0,0 1 0,1 1 0,0-1 0,1 1 0,0 0 0,0 0 0,1 1 0,1-1 0,0 1 0,1 0 0,0-1 0,0 1 0,1 0 0,1 1 0,1 4 69,2-8-61,1-1 1,0-1-1,0 1 1,1 0-1,0-1 1,0 0-1,1 0 1,0-1-1,0 0 1,0 0 0,1 0-1,0-1 1,0 1-1,1-2 1,-1 1-1,1-1 1,0 0-1,0-1 1,1 0-1,-1 0 1,0-1 0,1 0-1,0 0 1,-1-1-1,1 0 1,0-1-1,0 0 1,0 0-1,-1-1 1,1 0-1,0-1 1,0 0 0,-1 0-1,0 0 1,1-1-1,-1-1 1,5-2 60,4-9 192,0-1-1,-1-1 1,0 0 0,-2-2 0,0 1 0,-1-2 0,-1 1 0,-1-2 0,-1 0-1,0 0 1,-2-1 0,0 0 0,-2 0 0,0 0 0,-2-1 0,0 0 0,-1-4-192,9-37 398,-3-1 1,-3 0-1,-2-26-398,-4 91 1,0 0 0,0 1 0,-1-1 0,1 0 0,0 0 0,0 0 0,-1 1 0,1-1 0,0 0 0,0 0 0,-1 0 0,1 0 0,0 0 0,-1 1 0,1-1 0,0 0 0,-1 0-1,1 0 1,0 0 0,-1 0 0,1 0 0,0 0 0,-1 0 0,1 0 0,0 0 0,-1 0 0,1-1 0,0 1 0,-1 0 0,1 0 0,0 0 0,-1 0 0,1 0 0,0-1 0,0 1-1,-14 41-7,6 0 7,2 0 0,2 0 0,2 1 0,1-1 0,3 1 0,1-1 0,1 1 0,3-1 0,3 7 0,-5-29-206,1 0 0,1 0-1,0-1 1,2 0 0,0 0 0,1-1 0,0 0-1,4 2 207,-11-13-66,1-1 0,1 1 0,-1-1 1,1 0-1,0 0 0,0-1 0,0 0 0,0 0 0,1 0 0,0 0 0,0-1 0,0 0 0,0 0 0,1-1 0,-1 0 0,0 0 0,1 0 0,0-1 0,-1 0 0,1 0 0,0 0 0,0-1 0,0 0 0,-1-1 0,4 0 66,-3-2 23,-1-1 1,0 0-1,0 0 0,0-1 1,-1 0-1,1 0 0,-1 0 0,0 0 1,-1-1-1,1 0 0,-1 0 1,0 0-1,-1-1 0,0 1 1,0-1-1,0 0 0,0 0 1,-1 0-1,0-3-23,1 3 85,7-21 301,0-1-1,-2-1 0,-2 1 0,0-1 0,-2-1 0,-1 1 0,-2-12-385,-1 42 2,-1 1-1,1-1 1,-1 1 0,1-1-1,-1 0 1,1 1-1,-1-1 1,1 0 0,-1 1-1,1-1 1,-1 0-1,1 0 1,-1 1 0,0-1-1,1 0 1,-1 0-1,1 0 1,-1 0-1,0 0 1,1 0 0,-1 0-1,0 0 1,1 0-1,-1 0 1,1 0 0,-1-1-1,0 1 1,1 0-1,-1 0 1,1-1 0,-1 1-1,1 0 1,-1-1-1,1 1 1,-1 0-1,1-1 1,-1 1 0,1-1-1,-1 1 1,1-1-1,0 1 1,-1-1 0,1 1-1,0-1 1,-1 1-1,1-1 1,0 0-2,-3 12-237,1-1 1,0 1-1,1-1 0,0 1 1,1 0-1,0 0 0,1-1 1,0 1-1,0-1 0,1 1 1,1-1-1,0 1 0,0-1 1,1 0-1,0 0 0,1-1 1,0 1-1,0-1 0,1 0 1,1-1-1,-1 1 0,1-1 1,1 0-1,-1-1 0,1 0 1,1 0-1,3 2 237,25 4-9833,-24-12 1168</inkml:trace>
  <inkml:trace contextRef="#ctx0" brushRef="#br0" timeOffset="1904.11">2280 127 16175,'0'0'1986,"0"0"-705,-39-78-63,32 78-834,3 0-384,4 7-32,2 7-705,11 8-1217,6 5-1985,0-6-3396</inkml:trace>
  <inkml:trace contextRef="#ctx0" brushRef="#br0" timeOffset="2171.521">2554 240 15375,'0'0'4142,"0"0"-1174,0 0-197,-13-5-694,4 1-1772,7 2-260,-1 0 1,0 1 0,0-1-1,1 1 1,-1 0 0,0-1-1,0 1 1,-1 1-1,1-1 1,0 0 0,0 1-1,0 0 1,0-1 0,-1 1-1,1 1 1,0-1 0,0 0-1,0 1 1,0-1 0,0 1-1,-1 0 1,1 0-1,0 1 1,1-1 0,-1 0-1,0 1 1,-2 1-46,-11 12 91,1 0 0,0 0 0,1 1 0,1 1 0,1 0 0,0 1 1,1 1-1,0 3-91,7-15 0,1 1 0,0-1 0,0 1 0,1 0 0,0 0 0,0 0 0,1 0 1,0 0-1,0 0 0,1 1 0,0-1 0,0 0 0,1 0 0,0 0 0,1 0 1,0 0-1,0 0 0,0 0 0,1 0 0,1-1 0,-1 1 0,3 3 0,7 6-180,1-1 0,0-1 0,1 0 0,0 0 0,2-2 0,-1 0 0,2-1 0,-1 0 1,2-2-1,-1 0 0,2-1 0,-1-1 0,1-1 0,0 0 0,0-2 0,1 0 0,0-1 0,0-2 0,0 0 0,0-1 0,14-1 180,-25-1 72,1 0 1,-1 0 0,0-1 0,0-1-1,0 0 1,0 0 0,0-1-1,0 0 1,-1 0 0,0-1 0,0-1-1,0 1 1,-1-1 0,1-1-1,-2 0 1,1 0 0,-1 0 0,0-1-1,0 0 1,-1-1 0,0 1-1,-1-1 1,1 0 0,-2-1 0,1 1-1,-2-1 1,1 0 0,-1 0-1,0-4-72,9-33 697,-3-1 0,-2 0-1,-2-1 1,-2 0 0,-2 1-1,-3-15-696,-10 2 469,12 60-466,0 0 1,0 0 0,-1 0-1,1 0 1,-1 0 0,1 0-1,-1 0 1,1 0-1,-1 0 1,0 0 0,1 0-1,-1 1 1,0-1-1,0 0 1,1 0 0,-1 1-1,0-1 1,0 0 0,0 1-1,0-1 1,0 1-1,0-1 1,0 1 0,0-1-1,0 1 1,0 0 0,0 0-1,0-1 1,0 1-1,-1 0 1,1 0 0,0 0-1,0 0 1,0 0-1,0 1 1,0-1 0,0 0-1,0 0 1,0 1 0,-1-1-1,1 1 1,0-1-1,0 1 1,1-1 0,-1 1-1,0-1 1,0 1 0,0 0-1,0 0 1,0-1-1,1 1 1,-1 0-4,-12 13 0,0 1 0,1 0 0,0 1 0,2 1 0,0-1 0,0 1 0,2 1 0,0 0 0,1 0 0,1 1 0,1-1 0,0 1 0,-1 18 0,-3 87-2014,9-104 1138,1 1 0,1 0 0,1 0 1,1-1-1,1 0 0,1 0 0,0 0 0,2-1 1,0 1-1,1-2 0,1 1 0,1-1 1,3 3 875,2-1-8221</inkml:trace>
  <inkml:trace contextRef="#ctx0" brushRef="#br0" timeOffset="2361.567">2793 535 16496,'0'0'3939,"0"0"-2241,89-20 256,-43 20-417,6 0-928,2 0-417,4 3-64,-1 0-32,-6 1-32,-9 3-64,-13 1 0,-15-1-224,-11 0-1345,-6 3-1474,-17 0-1410,-6-1-6084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50.94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110 124 8296,'19'-111'20339,"-19"111"-20290,0-1 1,0 1-1,0-1 1,0 1-1,0-1 0,0 1 1,0-1-1,0 1 1,0 0-1,0-1 0,0 1 1,0-1-1,0 1 0,-1 0 1,1-1-1,0 1 1,0-1-1,0 1 0,-1 0 1,1-1-1,0 1 0,0 0 1,-1-1-1,1 1 1,0 0-1,-1-1 0,1 1 1,0 0-1,-1 0 0,1-1 1,-1 1-1,1 0 1,0 0-1,-1 0 0,1 0 1,-1 0-1,1 0 1,-1-1-1,1 1 0,0 0 1,-1 0-1,1 0 0,-1 0 1,1 0-1,-1 1 1,1-1-1,0 0 0,-1 0 1,1 0-1,-1 0 0,1 0 1,0 0-1,-1 1 1,1-1-1,-1 0 0,1 0 1,0 1-1,-1-1 0,1 0 1,0 1-1,-1-1 1,1 0-1,0 1 0,0-1 1,-1 0-1,1 1 1,0-1-1,0 1-49,-25 24 390,14-9-371,0 0 0,2 1 0,0 0 1,1 1-1,1 0 0,0 0 0,1 0 0,1 1 1,1 0-1,1 0 0,1 0 0,0 0 0,1 1 1,1-1-1,1 0 0,1 0 0,1 1 1,0-1-1,1-1 0,3 8-19,-5-18 0,1 0 0,0 1 0,0-1 0,1 0 0,0-1 0,0 1 0,1-1 0,0 1 0,0-1 0,0-1 0,1 1 0,0-1 0,1 0 0,-1 0 0,1-1 0,0 0 0,1 0 0,-1-1 0,1 0 0,0 0 0,0-1 0,0 0 0,0 0 0,1-1 0,-1 0 0,1 0 0,-1-1 0,1 0 0,0-1 0,-1 0 0,1 0 0,0-1 0,0 0 0,-1 0 0,1-1 0,-1 0 0,0-1 0,1 0 0,2-1 0,2-6 0,-1-1 0,0 0 0,0-1 0,-1 0 0,-1-1 0,0 0 0,-1 0 0,0-1 0,-1-1 0,0 1 0,-2-1 0,1-1 0,-2 1 0,0-1 0,-1 0 0,-1 0 0,0 0 0,-1 0 0,-1-1 0,0 1 0,-1-1 0,-1 1 0,-1 0 0,0-1 0,-1-1 0,0 9-23,1-1-1,-1 1 1,0 0-1,-1 0 1,0 0-1,-1 0 1,0 1-1,0-1 1,-1 1-1,0 1 1,0-1-1,-1 1 1,0 0-1,0 1 1,0-1-1,-1 1 1,0 1-1,0 0 1,-1 0-1,1 0 1,-1 1-1,0 0 1,-1 1-1,1 0 1,0 1-1,-1 0 1,1 0-1,-1 1 1,0 0-1,0 0 1,1 1-1,-1 1 1,0 0-1,0 0 1,-1 1 23,-61 17-4109,27-2-3190,-3 6-10740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51.75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13 310 10314,'0'0'2311,"0"0"-143,0 0 218,0 0-325,0 0-369,0 0 0,-2-5 11,-7-12-246,7 13-325,68 18 1484,10-7-2296,-1-3 1,1-4-1,9-3-320,-62 3 16,0 0 1,0-2-1,0-1 1,-1 0 0,1-2-1,-1 0 1,0-2-1,0-1 1,-1 0-1,2-2-16,-21 9 8,-1 0-1,1 0 0,0 0 0,-1 0 0,1-1 1,-1 1-1,0 0 0,1-1 0,-1 1 0,0-1 1,0 0-1,0 1 0,0-1 0,0 0 0,0 1 1,-1-1-1,1 0 0,0 0 0,-1 0 0,0 0 1,1 0-1,-1 0 0,0 0 0,0 0 1,0 1-1,0-1 0,0 0 0,-1 0 0,1 0 1,0 0-1,-1 0 0,0 0 0,1 0 0,-1 1 1,0-1-1,0 0 0,0 1 0,-1-3-7,-54-58 426,52 58-405,-10-10 95,1 2-1,-2 0 1,0 0 0,0 1-1,-1 1 1,0 1 0,0 0-1,-1 1 1,-1 1 0,1 1-1,-1 0 1,-1 1-116,18 5 0,0 1 0,0 0 0,0-1 0,0 1 0,0 0 0,0-1 0,1 1 0,-1 0 0,0 0 0,0 0 0,1 0 0,-1 0 0,0 0 0,1 0 0,-1 0 0,1 0 0,0 0 0,-1 0 0,1 0 0,0 0 0,-1 0 0,1 0 0,0 1 0,0-1 0,0 0 0,0 0 0,0 0 0,0 0 0,0 0 0,1 1 0,-1-1 0,0 0 0,1 0 0,-1 0 0,1 0 0,-1 0 0,1 0 0,0 7 0,30 196 0,-26-174 0,-2 0 0,-1 0 0,-2 0 0,-1 1 0,-1-1 0,-1 0 0,-2 0 0,-1 0 0,-1-1 0,-2 0 0,-1 0 0,-1-1 0,-1 0 0,-2-1 0,-28 39 0,41-67-22,0 1 0,0-1-1,0 0 1,0 0 0,0 0 0,0 0-1,0 1 1,0-1 0,1 0 0,-1 0-1,0 0 1,1-1 0,-1 1 0,0 0-1,1 0 1,0 0 0,-1 0 0,1-1-1,0 1 1,-1 0 0,1 0 0,0-1 0,0 1-1,0 0 1,0 0 0,0-1 0,0 1-1,1 0 1,-1 0 0,0 0 0,1-1-1,-1 1 1,0 0 0,1 0 0,0 0 22,-1-4-167,0-42-2889,0 16-3711,0 16-1235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50.17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116 476 7399,'0'0'5317,"0"0"-1868,0 0-385,0 0-502,0 0-490,0 0-279,0 0-341,-5-12-331,-2-3-688,1-1-1,0 0 1,2 0-1,0 0 0,0-1 1,1 1-1,1-14-432,1 10 120,2 0 0,1 0 0,0 0 0,2 0 0,0 0 0,1 1 0,4-9-120,-7 22 26,0 0-1,1 1 1,-1 0 0,1-1 0,0 1 0,0 0-1,1 0 1,0 1 0,0-1 0,0 1 0,0 0 0,1 0-1,-1 0 1,1 1 0,0-1 0,0 1 0,0 0-1,1 1 1,-1-1 0,1 1 0,-1 0 0,1 0 0,0 1-1,0 0 1,0 0 0,5 0-26,-6 0 0,-1 0 0,1 1 0,0-1 0,-1 1 0,1 0 0,-1 1 0,1-1 0,0 1 0,-1 0 0,1 0 0,-1 0 0,0 1 0,1-1 0,-1 1 0,0 0 0,0 0 0,0 1 0,0-1 0,-1 1 0,1 0 0,-1 0 0,1 0 0,-1 0 0,0 1 0,0-1 0,0 1 0,-1 0 0,1 0 0,-1 0 0,0 0 0,0 0 0,-1 0 0,2 5 0,-3 9-9,-1 1 0,0-1 0,-1 0 0,-1 1-1,-1-1 1,-1-1 0,-1 1 0,0-1 0,-1 1 0,0-2 0,-2 1 0,0-1 0,-1-1 0,0 1-1,-2-2 1,1 1 0,-8 5 9,-57 72-10,-57 85-87,131-175 88,0 0 0,0 0-1,1 1 1,-1-1-1,1 0 1,0 1 0,-1-1-1,1 1 1,0-1 0,0 1-1,1 0 1,-1 0-1,0-1 1,1 1 0,0 0-1,0 0 1,0-1-1,0 1 1,0 0 0,0 0-1,1 0 1,-1-1-1,1 1 1,0 0 0,0-1-1,0 1 1,0-1 0,0 1-1,2 1 10,8-2-13,0-1 0,0-1 0,1 0-1,-1 0 1,0-1 0,1-1 0,-1 0 0,0 0 0,0-1-1,-1-1 1,1 0 0,-1 0 0,1-1 0,-1 0 0,9-7 13,-1 4 38,0 0 1,0-2-1,-1 0 1,0-1-1,-1-1 1,0 0-1,-1-1 1,0-1-1,-1 0 1,-1-1-1,0-1 1,-1 0-1,-1-1 1,0 0-1,-1 0 1,-1-1-1,-1 0 1,0-1-1,3-15-38,-11 30-31,1 0 0,-1 0 0,0 0 0,0 0 0,-1 0 0,1 0 0,-1 0 0,0 0 0,0 0 0,0 0 0,-1 0 0,1 1 0,-1-1 0,0 0 0,0 1 0,0 0-1,0-1 1,-1 1 0,1 0 0,-1 0 0,0 0 0,0 0 0,0 1 0,0-1 0,-1 1 0,1 0 0,-1 0 0,1 0 0,-1 0 0,0 1 0,1 0 0,-1-1 0,0 1 0,0 0 0,0 1 0,0-1 31,-6-1-212,1 1 0,-1-1 0,1 2 0,-1-1 0,0 1 0,0 1 1,1 0-1,-1 0 0,1 1 0,-1 0 0,1 0 0,0 1 0,-1 1 0,-5 2 212,-13 15-5210,7 2-3689</inkml:trace>
  <inkml:trace contextRef="#ctx0" brushRef="#br0" timeOffset="442.075">1091 21 14990,'0'0'4410,"0"0"-951,0 0-438,0 0-794,0 0-797,0 0-421,-16-5-288,5 1-626,7 2-73,0 0 1,0 1 0,0-1-1,0 1 1,-1 0 0,1 0-1,-1 0 1,1 1 0,0 0 0,-1-1-1,1 1 1,-1 1 0,1-1-1,-1 1 1,1 0 0,-1 0-1,1 0 1,0 0 0,0 1-1,0 0 1,-1 0 0,2 0-1,-1 0 1,0 1 0,-1 1-23,-25 20 54,2 1 1,0 1-1,2 2 1,1 1-1,2 1 1,0 1-1,3 0 0,0 2 1,2 1-1,-8 22-54,21-45-46,0 0-1,2 1 1,-1-1-1,2 1 1,-1 0-1,1 0 1,1 0-1,1 0 1,-1 0-1,2 0 1,0 0-1,0 0 1,1 0-1,0 0 1,1 0-1,1 0 1,0-1-1,0 0 1,1 0-1,1 0 1,-1 0-1,2-1 1,0 0-1,0 0 1,0-1-1,1 0 1,1 0-1,0-1 1,0 0-1,0 0 1,8 3 46,-6-6-46,0 0 1,0 0-1,1-2 1,0 1-1,-1-1 1,1-1-1,0 0 1,0-1-1,1 0 0,-1-1 1,0-1-1,0 1 1,0-2-1,0 0 1,0 0-1,0-1 1,-1-1-1,1 0 1,-1 0-1,0-1 0,0-1 1,0 1-1,-1-2 1,0 0-1,0 0 1,-1-1-1,1 0 1,-2 0-1,1-1 0,3-5 46,0 0 258,0 0-1,-1-1 0,-1 0 0,-1-1 0,0 0 0,0 0 0,-2-1 0,0 0 1,-1 0-1,-1-1 0,0 0 0,1-17-257,-5 31 0,-1-1 1,0 1-1,-1-1 1,1 1-1,-1-1 0,1 1 1,-1 0-1,-1-1 1,1 1-1,-1 0 0,1 0 1,-1 0-1,0 0 1,-1 0-1,1 0 0,-1 1 1,1-1-1,-1 1 1,0 0-1,-1 0 0,1 0 1,0 0-1,-1 0 1,0 1-1,1-1 0,-1 1 1,0 0-1,0 0 1,0 1-1,-1-1 0,1 1 1,0 0-1,-1 0 1,1 0-1,0 1 0,-1-1 1,1 1-1,-1 0 1,1 0-1,-2 1 0,-12-2-457,1 2 1,0-1-1,0 2 1,-1 0-1,1 2 0,1-1 1,-1 2-1,1 0 1,-1 1-1,1 1 0,1 1 1,0 0-1,0 0 0,0 2 1,-1 1 456,-15 19-6764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6:47.3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117 319 9929,'0'0'2061,"0"0"-16,0 0 677,-2-15-245,-15-96 2306,16 107-4654,0 0 0,0-1 1,1 1-1,-1 0 0,1-1 0,0 1 0,0 0 0,0-1 0,1 1 0,-1 0 0,1-1 0,0 1 0,0 0 0,1 0 0,-1 0 0,1 0 0,0 0 0,0 0 0,0 0 0,1 0 0,-1 1 0,1-1 0,0 1 0,0 0 0,0 0 0,1 0 0,-1 0 0,0 1 0,1-1 1,0 1-1,0 0 0,0 0 0,0 0 0,0 1 0,3-2-129,0 2-2,0-1 1,1 1 0,-1 0 0,1 1 0,-1-1 0,1 2-1,-1-1 1,0 1 0,1 0 0,-1 0 0,0 1 0,1 0-1,-1 1 1,0-1 0,0 1 0,-1 1 0,1-1 0,-1 1-1,0 0 1,0 1 0,0-1 0,0 1 0,-1 0-1,0 1 1,0-1 0,0 1 0,0 0 0,-1 1 0,0-1-1,-1 0 1,0 1 0,1 0 0,-2 0 0,1 0 0,-1 0-1,0 0 1,-1 1 0,0-1 0,0 1 0,-1-1 0,1 0-1,-2 1 1,1-1 0,-1 1 0,0-1 0,0 1-1,-1-1 1,0 0 0,-1 0 0,-1 5 1,-1-2 0,-1 0 0,0 0 0,0 0 0,-1-1 0,0 0 0,0 0 0,-1-1 0,0 0 0,-1 0 0,0-1 0,0 0 0,-1 0 0,1-1 0,-1-1 0,-1 1 0,-4 0 0,16-6 4,0 0-1,-1-1 1,1 1-1,-1 0 1,1-1-1,0 1 1,-1-1 0,1 1-1,-1-1 1,1 0-1,-1 1 1,0-1 0,1 1-1,-1-1 1,1 0-1,-1 1 1,0-1 0,0 0-1,1 1 1,-1-1-1,0 0 1,0 1-1,0-1 1,0 0 0,0 0-1,0 1 1,0-1-1,0 0 1,0 0 0,0 1-1,0-1 1,0 0-1,0 1 1,-1-1 0,1 0-1,0 1 1,-1-1-1,1 0 1,0 1-1,-1-1 1,1 0 0,-1 1-1,1-1 1,-1 1-1,1-1 1,-1 1 0,1-1-1,-1 1 1,0 0-1,1-1 1,-1 1 0,0 0-1,1-1 1,-1 1-1,0 0 1,1 0-1,-1-1 1,0 1 0,1 0-1,-1 0 1,0 0-4,7-3 0,0 0 0,0 0 0,0 1 0,1 0 1,-1 0-1,1 0 0,0 1 0,-1 0 0,1 0 0,0 1 0,-1 0 1,1 0-1,0 0 0,0 1 0,-1 0 0,1 1 0,-1-1 1,1 1-1,-1 0 0,0 1 0,1-1 0,-1 1 0,0 1 0,-1-1 1,1 1-1,-1 0 0,1 0 0,-1 1 0,-1-1 0,1 1 1,-1 0-1,1 1 0,-1-1 0,-1 1 0,3 4 0,3 7 5,-1 0 0,-1 0 0,-1 0 0,-1 1 0,0-1 0,-1 1 0,-1 1 0,-1-1 0,0 0-1,-1 1 1,-1-1 0,-1 1 0,-3 11-5,4-24 22,-2 0-1,1 1 0,-1-2 1,1 1-1,-2 0 0,1 0 1,-1-1-1,0 1 0,0-1 1,0 0-1,-1 0 0,1 0 1,-1 0-1,-1 0 1,1-1-1,-1 0 0,1 0 1,-1 0-1,0-1 0,-1 1 1,1-1-1,0-1 0,-1 1 1,0-1-1,0 0 0,0 0 1,0 0-1,0-1 0,0 0 1,0 0-1,0-1 1,0 1-1,0-1 0,0-1 1,-1 1-1,1-1 0,0 0 1,-4-2-22,-9-2 21,1 0 1,0-2 0,0 0-1,0-1 1,1-1 0,0-1 0,1 0-1,0-1 1,0-1 0,2 0-1,-1-1 1,1-1 0,1 0 0,1 0-1,-4-8-21,-26-66-736,42 86 512,-1 0 1,1-1-1,-1 1 1,1 0 0,0-1-1,0 1 1,0 0 0,0-1-1,1 1 1,-1 0 0,1 0-1,-1-1 1,1 1 0,0 0-1,-1 0 1,1 0-1,1 0 1,-1 0 0,0 0-1,0 0 1,1 0 0,-1 0-1,1 0 1,-1 1 0,2-1 223,12-7-5739</inkml:trace>
  <inkml:trace contextRef="#ctx0" brushRef="#br0" timeOffset="822.31">793 158 8296,'0'0'5237,"0"0"-1372,0 0-545,0 0-549,3-15-678,13-43-625,-14 55-1372,-1-1 1,1 1 0,0 0 0,0 1 0,0-1 0,1 0 0,-1 1 0,0-1 0,1 1 0,0-1 0,0 1-1,-1 0 1,1 0 0,0 1 0,1-1 0,-1 1 0,0-1 0,0 1 0,1 0 0,-1 0 0,0 0-1,1 1-96,3-2 137,2-1-89,0 0 0,0 0 0,0 2 0,0-1 0,0 1 0,0 0 0,0 1 0,0 0-1,1 0 1,-1 1 0,0 0 0,0 1 0,0 0 0,0 0 0,0 1 0,-1 0 0,1 1-1,-1 0 1,0 0 0,0 1 0,0 0 0,-1 0 0,1 1 0,-1 0 0,-1 0 0,1 1-1,-1-1 1,0 2 0,-1-1 0,1 0 0,-2 1 0,1 0 0,-1 0 0,1 2-48,-1 3-4,-1 0 1,0 1 0,-1-1-1,-1 1 1,0 0 0,0-1-1,-2 1 1,1 0-1,-2-1 1,0 1 0,0-1-1,-2 0 1,1 1 0,-2-1-1,0-1 1,0 1 0,-1-1-1,-1 0 1,0 0 0,0-1-1,-1 0 1,-2 2 3,-2 2-78,0-1-1,-1 0 1,0-1-1,-1 0 1,0-1 0,-1 0-1,-1-1 1,0-1 0,0-1-1,-1 0 1,0-1 0,0-1-1,-1-1 1,0 0-1,-18 3 79,32-8 10,0 1-1,0-1 0,0 0 1,0-1-1,0 1 0,0-1 1,0 1-1,0-1 1,0-1-1,0 1 0,0 0 1,0-1-1,1 0 0,-1 0 1,0 0-1,0 0 0,0-1 1,1 1-1,-1-1 0,1 0 1,-1 0-1,1-1 0,0 1 1,-1-1-1,2 1 0,-1-1 1,0 0-1,0 0 0,1 0 1,-1 0-1,1-1 0,0 1 1,0-1-1,1 1 0,-1-1 1,1 0-1,-1 0 0,1 0 1,0 1-1,0-3-9,1 3 42,0 0 1,0 0-1,0 0 0,0 0 0,0 0 1,0 0-1,1 0 0,0 0 0,-1 0 1,1 0-1,0 0 0,0 0 0,1 1 1,-1-1-1,1 0 0,-1 1 0,1-1 0,0 1 1,0 0-1,0 0 0,0-1 0,0 1 1,0 0-1,1 1 0,-1-1 0,1 0 1,-1 1-1,1-1 0,0 1 0,0 0 1,-1 0-1,1 0 0,2 0-42,2-1 23,1 1 1,-1-1-1,1 1 1,-1 1-1,1 0 0,-1 0 1,1 0-1,-1 1 0,1 0 1,-1 1-1,1-1 0,-1 1 1,3 2-24,10 6 49,-1 1 1,0 1-1,0 0 1,-1 2-1,-1 0 1,-1 1-1,0 0 1,0 2-1,-2-1 1,1 3-50,92 89-47,-67-88-1692,-39-20 1469,1 0 0,-1 0 0,0 0 0,1 0 0,-1 0 0,1-1 0,-1 1 0,0 0 0,1-1 0,-1 1 0,0-1 0,0 1 0,1-1 0,-1 0 0,0 1 0,0-1 0,0 0 0,0 0 0,0 0 0,0 0 0,0 0 0,0 0 0,0 0 0,0 0 0,-1 0 0,1 0 0,0-1 0,-1 1 0,1 0 1,0-2 269,6-16-5798,2 0-4185</inkml:trace>
  <inkml:trace contextRef="#ctx0" brushRef="#br0" timeOffset="1165.975">1454 77 14414,'0'0'3048,"0"0"96,0 0-331,-1-12-784,-1-53 523,23 69-1089,140 32-460,-140-36-814,1-1 0,-1 0 1,0-2-1,0-1 0,0 0 0,0-1 0,9-5-189,-24 8 119,-5 1-90,0 0 0,0 0-1,1 0 1,-1 1-1,1-1 1,-1 0-1,1 1 1,-1-1 0,1 1-1,-1-1 1,1 1-1,-1 0 1,1 0 0,-1 0-1,1 0 1,0 0-1,-1 0 1,1 0 0,-1 0-1,1 0 1,-1 1-1,1-1 1,-1 1-1,1-1 1,-1 1 0,1 0-1,-1-1 1,1 1-1,-1 0 1,0 0-29,1 18 0,-1 0 0,-1 0 0,-1 0 0,0 0 0,-1 0 0,-2 0 0,-2 7 0,-5 46 0,-21 396-7661,32-449-421,4-6-7725</inkml:trace>
  <inkml:trace contextRef="#ctx0" brushRef="#br0" timeOffset="1431.581">2117 415 17681,'0'0'3881,"0"0"-417,0 0-965,0 0-1021,0 0-661,0 0-272,0 0-166,0 0-64,1 10-59,5 74 176,-6-84-427,0 1-1,0-1 0,1 1 1,-1-1-1,0 1 0,0-1 1,0 1-1,0-1 0,0 1 1,1-1-1,-1 1 1,0-1-1,0 0 0,1 1 1,-1-1-1,0 1 0,1-1 1,-1 0-1,0 1 0,1-1 1,-1 0-1,1 1 0,-1-1 1,0 0-1,1 0 0,-1 1 1,1-1-1,-1 0 0,1 0 1,-1 0-1,1 0 0,-1 0 1,1 1-1,-1-1 0,1 0 1,-1 0-1,1 0 1,-1 0-1,1-1 0,-1 1 1,1 0-1,-1 0 0,1 0 1,-1 0-1,0 0 0,1-1 1,-1 1-1,1 0 0,-1 0 1,1-1-1,-1 1 0,0 0 1,1-1-1,-1 1 0,0 0 1,1-1-1,-1 1 0,0-1 1,1 1-1,-1 0 0,0-1 1,0 1-5,21-25 456,-15 16-426,-1-1-1,0 0 0,-1 0 1,0 0-1,-1-1 1,0 1-1,0-1 0,-1 0 1,-1 0-1,1-9-29,-11 8-1876,-5 22-3348,5 2-3307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27.22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395 26 15503,'0'0'3897,"0"0"-1009,0 0-155,0 0-560,-17-6-705,7 2-1257,6 2-152,0 0 1,1 0-1,-1 0 1,0 0 0,0 1-1,0 0 1,-1 0-1,1 0 1,0 1 0,0-1-1,0 1 1,0 0-1,-1 0 1,1 0-1,0 1 1,0 0 0,0-1-1,-1 1 1,1 1-1,0-1 1,0 1-1,1-1 1,-1 1 0,0 0-1,1 1 1,-1-1-1,1 0 1,-2 2-60,-23 30 225,2 0 1,1 1 0,2 2-1,2 1 1,1 0-1,2 1 1,1 2-1,-6 24-225,12-30 35,0 0-1,3 0 0,0 1 0,3 0 1,1 1-1,1-1 0,2 1 1,3 22-35,0-40-44,0-1 0,1 0 0,1 1 1,0-1-1,1-1 0,1 1 0,1-1 0,1 0 1,0 0-1,1-1 0,1 0 0,0-1 1,1 0-1,1-1 0,0 0 0,1 0 0,13 9 44,-19-18-225,0 0 0,0 0-1,0 0 1,1-1-1,-1-1 1,1 1-1,0-1 1,1 0-1,-1-1 1,0 0-1,1 0 1,-1-1-1,1 0 1,-1-1-1,7 0 226,-9 0-641,0-1 0,0 0 0,1 0-1,-1-1 1,0 0 0,0 0 0,-1 0 0,1-1-1,0 0 1,-1 0 0,1 0 0,-1-1 0,4-3 641,16-16-6385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27.5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75 17136,'0'0'3476,"0"0"-685,0 0-281,0 0-850,16 0-566,169-8 1597,-6-25-2238,-178 33-468,1 0-1,-1 0 0,1 0 0,-1-1 0,1 1 0,-1-1 1,0 1-1,1-1 0,-1 0 0,1 1 0,-1-1 0,0 0 0,0 0 1,0 0-1,1 0 0,-1 0 0,0 0 0,0 0 0,0 0 1,0 0-1,-1-1 0,1 1 0,0 0 0,0-1 0,-1 1 1,1 0-1,-1-1 0,1 1 0,-1-1 0,0 1 0,1-2 16,-26 1-7746,13 4 27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27.89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49 1 18770,'0'0'4265,"0"0"-1067,0 0-604,0 0-586,0 0-759,-4 0-662,2 0-583,1 0-1,-1 1 1,1 0-1,-1-1 1,1 1-1,0 0 1,-1 0 0,1 0-1,0 0 1,-1 0-1,1 0 1,0 0 0,0 0-1,0 0 1,0 0-1,0 1 1,0-1 0,0 1-1,0-1 1,1 0-1,-1 1 1,0-1 0,1 1-1,-1 0 1,1-1-1,0 1 1,0-1 0,-1 1-1,1 0 1,0-1-1,0 1 1,0-1-1,1 1-3,-4 76-17,4-57 12,-16 471-7576,16-481 925,3-6-4379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28.1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61 1 18898,'0'0'3635,"0"0"-255,0 0-471,0 0-859,0 0-812,5 17-672,-1-5-508,-1-3-55,0 0 0,0 0-1,-1 0 1,0 0 0,-1 0 0,0 0-1,-1 0 1,0 0 0,0 1 0,-1-1-1,0 0 1,-2 7-3,-73 318-2424,73-307-1836,2-3-2605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28.3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44 46 20724,'0'0'3555,"0"0"-859,0 0-689,0 0-731,0 0-603,0 0-273,0 0-58,0 0-156,-1 8-79,-7 47 491,20-74-395,-10 16-203,0-1 0,-1 1 0,0-1 0,1 1 0,-1-1 0,0 0 0,-1 0 0,1 1 0,-1-1 0,0 0 0,0 0 0,0 0 0,0 1 0,0-1 0,-1 0 0,0 0 0,0 0 0,0 1 0,0-1 0,-1 1 0,1-1 0,-1 1 0,0-1 0,1 3-72,0 1 0,-1 0-1,1 0 1,0 0 0,0 0 0,0 0-1,0 0 1,0 0 0,0 0 0,0 1-1,0-1 1,-1 0 0,1 1 0,0-1-1,0 1 1,0-1 0,1 1 0,-1-1 0,0 1-1,0 0 1,0 0 0,0-1 0,0 1-1,1 0 1,-1 0 0,0 0 0,1 0-1,-1 0 1,1 0 0,-1 0 0,1 0 0,-1 0-1,1 0 1,0 0 0,-1 0 72,-1 3-1396,-10 13-7973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1.07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520 130 5189,'0'0'7666,"4"-13"-3593,3-3-2962,8-49 3784,-15 64-4688,0-1 0,0 1 0,0-1 1,0 1-1,0-1 0,0 1 0,0 0 1,-1-1-1,1 1 0,-1 0 0,1-1 1,-1 1-1,1 0 0,-1-1 0,0 1 1,0 0-1,1 0 0,-1 0 0,0 0 1,0 0-1,0 0 0,0 0 0,0 0 1,-1 0-1,1 0 0,0 1 0,0-1 0,0 0 1,-1 1-1,1-1 0,0 1 0,-1-1-207,-73 10 1985,55 5-1930,0 0 0,0 0 1,1 2-1,2 1 0,-1 0 1,2 1-1,0 0 0,1 2 0,1 0 1,1 0-1,1 1 0,1 1 1,0 0-1,1 2-55,-2 4-40,1 1 0,1 0 1,1 1-1,1-1 0,2 2 0,1-1 0,2 0 1,1 1-1,1 0 0,2 0 0,1 6 40,0-26-56,0 1 0,0-1 0,2 1 0,-1-1 0,1 0 0,1 0 0,0-1 0,0 0 0,1 1 0,1-2 0,0 1 0,0-1-1,0 0 1,1 0 0,1-1 0,0 0 0,0-1 0,0 0 0,1 0 0,0-1 0,0 0 0,2 0 56,-9-5 0,-1 0 1,1 0-1,0 0 1,-1 0-1,1 0 1,0-1-1,0 1 1,0-1-1,0 0 1,-1 0-1,1 0 1,0 0-1,0 0 1,0-1-1,0 1 0,0-1 1,-1 0-1,1 0 1,0 0-1,-1 0 1,1 0-1,0 0 1,-1-1-1,0 0 1,1 1-1,-1-1 1,0 0-1,0 0 1,2-2-1,38-76 418,-37 71-368,-1 0-1,0 0 1,0 0-1,-1-1 1,-1 1-1,1-1 1,-1 0-1,-1 0 1,0 1-1,0-1 0,-1 0 1,0 0-1,-1 0 1,0 0-1,-1 0 1,0 0-1,0 1 1,-1-1-1,0 1 1,-1-1-1,0 1 1,-1 0-1,1 1 0,-2-1 1,1 1-1,-1 0 1,0 0-1,-1 1 1,0 0-1,0 0 1,-1 0-1,0 1 1,0 0-1,-2-1-49,-3 3-373,0 0 0,0 1 1,0 0-1,0 1 0,0 0 0,-1 1 1,1 1-1,-1 0 0,1 1 0,-1 0 1,1 1-1,0 1 0,0 0 0,0 1 1,0 0-1,0 1 0,1 0 0,0 1 1,0 0-1,1 1 0,-1 0 0,1 1 1,-7 8 372,-6 13-7074,13-1-6234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55.361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133 1493 12556,'0'0'3080,"0"0"-875,0 0-305,0 0-448,0 0-592,3-5-438,-1 2-376,1 0 1,0 0-1,0 0 1,0 1-1,0-1 1,0 1-1,1 0 1,-1 0-1,1 0 1,-1 0-1,1 1 1,0-1-1,-1 1 1,1 0-1,0 0 1,0 0-1,0 1 1,0-1-1,0 1 1,0 0 0,3 0-47,63-1 3352,-96 19-1596,-37-14-1051,63-5-770,0 1 1,0-1-1,0 0 1,0 0-1,0 0 0,0 0 1,0 0-1,0 0 1,0 1-1,1-1 0,-1 0 1,0 0-1,1 0 1,-1 0-1,0 1 1,1-1-1,-1 0 0,1 0 1,-1 1-1,1-1 1,-1 0-1,1 1 0,-1-1 1,1 1-1,0-1 1,0 1-1,-1-1 0,1 1 1,0-1-1,0 1 1,-1-1-1,1 1 0,0 0 1,0 0-1,0-1 1,0 1-1,-1 0 0,1 0 1,0 0-1,0 0 65,49-18-7073,-37 13 2167</inkml:trace>
  <inkml:trace contextRef="#ctx0" brushRef="#br0" timeOffset="544.731">0 1400 14574,'0'0'4196,"0"0"-1746,17-5-357,190-34 1254,568 25-501,-550 15-2308,-248-1-1141,-57 0-3006,26-3-2903,28 0-893</inkml:trace>
  <inkml:trace contextRef="#ctx0" brushRef="#br0" timeOffset="1032.107">1895 83 12236,'0'0'3619,"0"0"-587,0 0-16,0 0-346,0 0-626,0 0-416,0 0-298,-12 16-423,5-8-794,0 1-25,0 0-1,0 0 1,1 0 0,0 1-1,1 0 1,0 0-1,1 0 1,0 1-1,0-1 1,1 1-1,1 0 1,-1 3-88,-41 445 1121,-1 10-1703,44-435-214,1 110 1085,5-97-3335,3-1-3917,-8-42 220</inkml:trace>
  <inkml:trace contextRef="#ctx0" brushRef="#br0" timeOffset="1626.774">1755 123 5349,'0'0'8328,"0"0"-4527,0 0-1356,-14-8-369,-48-23-405,60 30-1591,0 0-1,0 1 1,0-1-1,0 1 1,0-1-1,-1 1 1,1 0-1,0 0 1,0 0-1,0 0 1,-1 0-1,1 0 1,0 1-1,0-1 1,0 1-1,0-1 1,-1 1-1,1 0 1,0 0-1,0 0 1,1 0-1,-1 0 1,0 1-1,0-1 1,0 0-1,1 1-79,-7 4 282,-5 1-193,1 1-1,1 1 1,-1 0-1,2 1 1,-1 0-1,1 1 1,1 0-1,0 0 0,0 1 1,1 0-1,1 0 1,0 1-1,1 0 1,-2 5-89,8-18-2,-1 1 1,1 0-1,-1 0 1,1-1-1,0 1 1,-1 0-1,1 0 0,0-1 1,0 1-1,0 0 1,-1 0-1,1 0 1,0 0-1,0-1 1,0 1-1,0 0 1,0 0-1,1 0 1,-1 0-1,0-1 1,0 1-1,0 0 0,1 0 1,-1-1-1,0 1 1,1 0-1,-1 0 1,1-1-1,-1 1 1,1 0-1,-1-1 1,1 1-1,-1-1 1,1 1-1,0 0 0,-1-1 1,1 0-1,0 1 1,-1-1-1,1 1 1,0-1-1,0 0 1,0 1-1,-1-1 1,1 0-1,0 0 1,0 0-1,0 0 0,-1 0 1,1 0-1,0 0 1,0 0-1,0 0 1,0 0-1,-1 0 1,1 0-1,0 0 1,0-1-1,0 1 1,-1 0-1,1-1 0,0 1 1,-1 0-1,1-1 2,50-25 104,213-223 2346,-262 248-2441,1-1-1,-1 0 0,0 0 0,1 1 0,-1-1 0,1 1 0,0 0 0,-1 0 0,1 0 0,0 0 0,0 0 0,0 1 0,0-1 1,0 1-1,-1 0 0,1 0 0,0 0 0,0 0 0,0 0 0,0 1 0,0-1 0,0 1 0,0 0 0,-1-1 0,1 2 1,0-1-1,-1 0 0,1 0 0,-1 1 0,1-1 0,-1 1 0,1 0 0,-1 0 0,0 0 0,0 0 0,0 0 0,0 1-8,161 224 96,-152-210-87,2 0 0,0-1-1,0-1 1,2 0-1,0-1 1,0 0-1,2-1 1,-1-1-1,2 0 1,-1-2-1,2 0 1,-1-1 0,1 0-1,0-2 1,1 0-9,-19-7-28,1 1 0,-1 0 1,0-1-1,0 1 0,1-1 1,-1 1-1,0-1 1,1 0-1,-1 0 0,0 1 1,1-1-1,-1 0 0,0 0 1,1 0-1,-1 0 1,0-1-1,1 1 0,-1 0 1,0-1-1,1 1 0,-1 0 1,0-1-1,0 0 1,1 1-1,-1-1 0,0 0 1,0 1-1,0-1 0,0 0 1,0 0-1,0 0 1,0 0-1,0 0 0,0 0 1,-1 0-1,1 0 0,0-1 1,-1 1-1,1 0 0,-1 0 1,1-1-1,-1 1 1,1 0-1,-1-1 0,0 1 1,0 0-1,0-1 0,0 1 1,0 0-1,0-1 1,0 1-1,0 0 0,0-1 1,-1 1-1,1 0 0,0-1 1,-1 0 27,-22-28-3942,-17 24-5126,13 5-4534</inkml:trace>
  <inkml:trace contextRef="#ctx0" brushRef="#br1" timeOffset="3318.138">2250 1162 11723,'0'0'4522,"5"-14"-1853,15-51-294,-19 59-2162,-1 0 0,0-1 0,0 1 0,0 0 0,-1 0 0,0 0 0,0 0 0,-1 0 0,1 0 0,-1 0 0,-1 0 0,1 0 0,-1 1 0,0-1 0,0 1 0,-1 0 0,1 0 0,-1 0 0,0 0 0,-1 1 0,1 0 0,-1-1 0,0 2 0,0-1 0,0 0 0,0 1 0,-1 0-1,0 0-212,-20-11 56,-1 1 0,0 2 0,0 0 0,-1 2 0,-1 1 0,0 1 0,0 1 0,0 2 0,0 1 0,-1 1-1,0 2 1,1 1 0,-1 1 0,1 1 0,0 2 0,0 1 0,0 1 0,1 1 0,-3 3-56,-5 2 78,2 1 1,0 2-1,1 1 0,0 2 1,2 1-1,0 2 1,1 0-1,1 2 0,2 2 1,0 0-1,2 2 1,1 0-1,1 2 0,2 1 1,0 0-1,-13 31-78,29-52-60,0 0 0,0 1 0,1-1 0,1 1 0,-1 0 0,2 0 0,0 0 0,0 0 0,1 1 0,0-1 0,1 0 0,0 1 0,1-1 0,0 0-1,1 0 1,0 0 0,1 0 0,0 0 0,1 0 0,0 0 0,1-1 0,0 0 0,0 0 0,1 0 0,0-1 0,1 0 0,0 0 0,8 7 60,14 7-11,1-2 0,1-2 1,1 0-1,0-3 0,1 0 1,1-2-1,1-2 0,-1-1 1,2-1-1,-1-2 0,2-2 1,30 2 10,-9-2 75,0-2-1,0-2 1,1-3 0,-1-3 0,0-2 0,-1-3 0,0-2 0,19-8-75,-47 11 135,1-2-1,-1-1 1,-1-1 0,0-1 0,-1-2-1,0 0 1,-1-2 0,-1-1-1,-1-2 1,0 0 0,-2-1-1,0-1 1,-1-1 0,-2-1 0,0-1-1,6-12-134,-14 17 39,-1-1 0,-1 0-1,-1-1 1,0 0 0,-2 0-1,0 0 1,-2-1 0,0 0 0,-2 0-1,0 0 1,-2 0 0,-1 0-1,0 0 1,-2-2-39,1 11 15,0 0-1,-1 1 1,-1-1-1,0 1 1,-1 0-1,0 0 1,-1 0-1,0 1 1,-1-1-1,-1 2 1,0-1-1,0 1 1,-1 0-1,-1 1 1,0 0-1,0 1 1,-1 0-1,0 0 1,0 1-1,-1 1 1,0 0-1,0 0 1,-9-2-15,-5 1-281,-1 1-1,1 1 1,-1 1 0,0 1 0,0 2 0,-1 1 0,1 1-1,0 1 1,0 2 0,0 0 0,0 2 0,1 1 0,-1 1 0,1 1-1,-13 7 282,-25 17-4083,16 1-2254</inkml:trace>
  <inkml:trace contextRef="#ctx0" brushRef="#br1" timeOffset="3819.857">2420 1444 14702,'0'0'2520,"0"0"-11,0 0 432,0 0-635,0 0-747,-9-12-347,-27-41-192,36 53-1004,0-1 0,0 1 0,-1-1 0,1 0 0,0 1 0,0-1 0,0 0 0,0 1 0,0-1 0,0 0 0,0 1 0,0-1 0,0 1 0,0-1 0,0 0 0,0 1 0,0-1 0,0 0 1,1 1-1,-1-1 0,0 1 0,0-1 0,1 0 0,-1 1 0,0-1 0,1 1 0,-1-1 0,1 1 0,-1-1 0,1 1 0,-1-1 0,1 1 0,-1 0 0,1-1 0,-1 1 0,1 0 0,-1-1 1,1 1-1,0 0 0,-1 0 0,1 0 0,-1-1 0,1 1 0,0 0 0,-1 0 0,1 0 0,0 0 0,-1 0 0,1 0 0,0 0 0,-1 0 0,1 0 0,0 1 0,-1-1 0,1 0 0,-1 0 1,2 1-17,2-1 56,329-10 312,-39-8-1040,-292 19 672,-1-1 0,0 0 0,0 1 0,1-1 0,-1 0 0,1 0 0,-1 0 0,0 0 0,1 0 0,-1 0 0,0 0 0,1-1 0,-1 1 0,0 0 0,1-1 0,-1 1 0,0-1 0,0 1 0,1-1 0,-1 0 0,0 0 0,0 1 0,0-1 0,0 0 0,0 0 0,0 0 0,0 0 0,0 0 0,0 0 0,-1 0 0,1 0 0,0-1 0,-1 1 0,1 0 0,0 0 0,-1-1 0,0 1 0,1 0 0,-1-1 0,0 1 0,0 0 0,0-1 0,0 1 0,0-1 0,0 1 0,0 0 0,0-1 0,0 1 0,-1 0 0,1-1 0,0 1 0,-1 0 0,1 0 0,-1-1 0,0 1 0,1 0 0,-1 0 0,0 0 0,0-1 0,-6-4-2,0 0 0,-1 1 0,0 0 0,0 0 0,0 1 1,0-1-1,-1 2 0,1-1 0,-1 1 0,0 1 0,0 0 0,0 0 0,0 1 0,-1 0 1,1 0-1,0 1 0,-7 0 2,15 2 5,0 0 0,0 0 0,0 0 0,0 0 1,0 0-1,1 0 0,-1 0 0,1 0 0,-1 0 0,1 0 1,0 0-1,-1 0 0,1 0 0,0 0 0,1 1 0,-1-1 1,0 0-1,1 0 0,-1 0 0,1 0 0,-1 0 0,1 0 1,0 0-1,0 0 0,0 0 0,0 0 0,0-1 0,0 1 1,1 0-1,-1-1 0,1 1 0,-1-1 0,1 1 0,1 0-5,-1 1 6,7 11-10,-1 0 0,0 1 0,0 0 0,-2 0 0,0 1 0,0-1 0,-2 1-1,0 1 1,-1-1 0,0 0 0,-2 1 0,0 0 0,0 1 4,-8 38-2270,-12-23-3596,6-20-59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1.47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287 379 17969,'26'-63'3432,"-18"47"-2566,0 0 0,0 0-1,-2-1 1,0 0 0,-1 0-1,-1-1 1,0 1 0,-2-1-1,0 0 1,0 0 0,-2 0-1,0 0 1,-2-9-866,0 23 3,-1-1 0,1 1 0,-1 0-1,1 0 1,-1 1 0,0-1 0,0 1 0,-1-1 0,1 1 0,-1 0 0,0 0-1,1 0 1,-1 1 0,-1 0 0,1-1 0,0 1 0,0 1 0,-1-1 0,1 1-1,-1-1 1,0 1 0,1 1 0,-1-1 0,0 1 0,1-1 0,-1 1 0,0 1-1,1-1 1,-1 1 0,0-1 0,1 1 0,-1 1 0,1-1 0,-1 1 0,1 0-1,-1 0 1,1 0 0,0 0 0,-2 2-3,-10 7-56,1 0 1,0 1-1,0 0 0,2 1 0,-1 0 1,2 2-1,0-1 0,1 1 0,0 1 1,1 0-1,1 1 0,1-1 0,0 2 1,1-1-1,1 1 0,0 0 1,2 0-1,0 1 0,1 0 0,1-1 1,0 1-1,2 0 0,0 0 0,1 0 1,1 1 55,-1-15-25,0 1 1,0-1 0,0 1-1,1-1 1,0 0-1,0 0 1,0 0 0,1 0-1,0 0 1,0 0-1,0-1 1,0 1 0,1-1-1,0 0 1,0 0 0,0 0-1,0-1 1,0 1-1,1-1 1,0 0 0,-1 0-1,1-1 1,0 1-1,1-1 1,-1 0 0,0-1-1,1 1 1,-1-1-1,0 0 1,1 0 0,-1-1-1,1 0 1,0 0 0,-1 0-1,1 0 1,-1-1-1,1 0 1,-1 0 0,0-1-1,1 1 1,-1-1-1,0 0 1,0-1 0,1 0 24,101-115 1521,-34 28-576,-72 112-945,-32 124 0,11-21-2725,3 63-6791,15-160-280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1.8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108 86 5381,'5'-12'14147,"15"-40"-8659,-2 31-1154,-9 34-1787,-11 2-2481,0 1 0,0-1 0,-2 0 0,0 0 0,-1 0 1,0 0-1,-1-1 0,-1 0 0,0 0 0,-1 0 0,-8 9-66,-29 64 143,36-69-147,2 1-1,0 1 1,1-1-1,1 1 1,0 0-1,2 1 1,0-1-1,2 1 1,0-1 0,1 1-1,1-1 1,2 4 4,-2-20-91,0 1 0,0 0 0,1 0 0,0-1 0,0 1 0,0-1 1,0 1-1,1-1 0,0 0 0,-1 0 0,2 0 0,-1 0 0,0-1 0,1 1 1,0-1-1,0 0 0,0 0 0,0 0 0,0-1 0,0 1 0,1-1 1,-1 0-1,1 0 0,0-1 0,-1 1 0,1-1 0,0 0 0,0 0 0,0-1 1,0 0-1,0 0 0,0 0 0,0 0 0,0-1 0,0 1 0,0-1 1,-1 0-1,1-1 0,0 1 0,0-1 0,-1 0 0,1 0 0,-1-1 0,0 1 1,0-1-1,0 0 0,1-1 91,12-17 343,0-2-1,-2 0 1,0 0-1,-2-2 1,-1 0 0,0 0-1,-2-1 1,-1 0 0,-2 0-1,0-1 1,1-14-343,5-90 422,-13 127-418,0 0 0,-1 1 0,1-1 1,-1 0-1,0 0 0,0 1 1,0-1-1,-1 1 0,1-1 1,-1 1-1,0-1 0,0 1 0,0 0 1,0 0-1,0 0 0,-1 0 1,0 0-1,1 1 0,-1-1 1,0 1-1,0 0 0,0 0 1,-1 0-1,1 0 0,0 0 0,-1 1 1,1-1-1,-1 1 0,0 0 1,1 0-1,-4 0-4,-64 8-3183,15 32-4636,40-15-3856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2.4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240 382 12043,'0'0'4218,"0"0"-908,0 0-161,6-12-293,19-40-608,-24 51-2202,0 1 0,0-1 0,-1 1 0,1-1 0,0 1 0,-1-1 1,1 1-1,-1-1 0,1 0 0,-1 1 0,1-1 0,-1 0 0,1 0 0,-1 0 1,1 1-1,-1-1 0,0 0 0,0 0 0,1 0 0,-1 1 0,0-1 0,0 0 1,0 0-1,0 0 0,0 0 0,0 0 0,0 0 0,0 1 0,-1-1 0,1 0 1,0 0-1,0 0 0,-1 0 0,1 1 0,0-1 0,-1 0 0,1 0 1,-1 1-1,1-1 0,-1 0 0,1 1 0,-1-1 0,0 0 0,1 1 0,-1-1 1,0 1-1,1-1 0,-1 1 0,0-1 0,0 1 0,0 0 0,1-1 0,-1 1 1,0 0-1,0 0 0,0 0 0,0-1 0,1 1 0,-1 0 0,0 0 0,0 0 1,0 0-1,0 1 0,0-1-46,-41 16 1991,33-6-1991,1 1 0,0 0 0,1 0 0,0 0 0,1 1 0,0 0 0,1 0 0,1 1 0,0-1 0,0 1 0,1 0 0,1 0 0,0 0 0,1 0 0,0 1 0,1-1 0,0 0 0,2 4 0,1-4 0,0-1 0,1 0 0,0 0 0,1 0 0,1 0 0,0-1 0,0 0 0,1 0 0,0-1 0,1 0 0,0 0 0,1-1 0,0 0 0,1 0 0,-1-1 0,2 0 0,-1-1 0,1 0 0,0-1 0,0 0 0,1 0 0,8 1 0,96 72 0,-115-79 0,0 1 0,0-1 0,-1 0 0,1 1 0,0-1 0,0 1 0,0-1 0,-1 1 0,1 0 0,0-1 0,0 1 0,-1 0 0,1-1 0,-1 1 0,1 0 0,0 0 0,-1-1 0,0 1 0,1 0 0,-1 0 0,1 0 0,-1 0 0,0 0 0,0 0 0,0 0 0,1 0 0,-1 0 0,0 0 0,0 0 0,0-1 0,0 1 0,-1 0 0,1 0 0,0 0 0,0 0 0,0 0 0,-1 0 0,1 0 0,-1 0 0,1 0 0,-1-1 0,1 1 0,-1 0 0,1 0 0,-1 0 0,1-1 0,-1 1 0,0 0 0,0-1 0,1 1 0,-1-1 0,0 1 0,0-1 0,0 1 0,1-1 0,-1 1 0,0-1 0,0 0 0,0 0 0,-63 11 0,55-10 0,-25 3-58,0-1 0,0-1 0,0-2 0,0-2 0,0-1 0,0-1 0,0-2 0,-32-10 58,36-5-3926,25-12-5740,12 13-429</inkml:trace>
  <inkml:trace contextRef="#ctx0" brushRef="#br0" timeOffset="265.552">272 324 17072,'0'0'5349,"0"0"-2306,95-68-993,-47 50-160,6 2-865,6 2-609,-3 1-160,-5 6-224,-2 4-32,-7 3-128,-6 0-929,-5 5-1505,-15 3-3075,-9 2-5734</inkml:trace>
  <inkml:trace contextRef="#ctx0" brushRef="#br0" timeOffset="453.022">1093 146 20403,'1'-16'3620,"-1"9"-3115,3-59 1742,-2 10 2752,14 86-4006,178 346-993,-189-366 0,20 42-59,-3 1 0,-2 1 0,7 36 59,-23-74-37,0 0 0,0 0 0,-2 0 0,0 0 0,-1 1 0,0-1 0,-1 0 0,-1 0 0,-1 0 0,0 0 1,-1 0-1,-1-1 0,0 1 0,-2-1 0,0 2 37,-7 5-362,-1 1 0,-1-2 0,-1 0 1,-1-1-1,-1-1 0,-1 0 0,0-2 0,-1 0 1,-1-1-1,0-2 0,-1 0 0,-1-1 1,-4 0 361,21-9-383,0 0 0,0-1 1,0 1-1,-1-2 1,1 1-1,-1-1 0,0 0 1,0-1-1,0 0 1,1 0-1,-1-1 1,-8 0 382,5-22-5168,11 5 310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3.5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0 111 12236,'2'-15'11958,"4"-48"-8787,-6 62-3033,1-1 1,-1 1-1,0-1 1,1 1-1,-1-1 1,1 1-1,-1-1 1,1 1-1,-1 0 1,1-1-1,0 1 1,0 0-1,0 0 0,0-1 1,0 1-1,0 0 1,0 0-1,0 0 1,0 0-1,1 0 1,-1 1-1,0-1 1,0 0-1,1 0 1,-1 1-1,1-1 1,-1 1-1,1-1 1,0 1-139,57 14 1338,-11 14-1325,-1 3 0,-1 2-1,-2 1 1,35 37-13,-30-28-3,165 143-381,-214-186 376,1 0 1,0 1-1,-1-1 1,1 0-1,0 0 1,0 0-1,-1 0 1,1 0-1,0-1 1,0 1-1,-1 0 1,1 0-1,0 0 1,-1-1-1,1 1 1,0 0-1,-1 0 1,1-1-1,0 1 1,-1-1-1,1 1 1,-1-1 0,1 1-1,-1-1 1,1 1-1,-1-1 1,1 1-1,-1-1 1,1 0-1,-1 1 1,0-1-1,1 0 1,-1 1-1,0-1 1,0 0-1,0 1 1,1-1-1,-1 0 1,0 1-1,0-1 1,0 0-1,0 0 1,0 1-1,0-1 1,0 0-1,-1 0 1,1 1-1,0-1 1,0 0-1,0 1 1,-1-2 7,5-54 151,-4 51-171,1-23 99,0-1 1,-2 1-1,-1-1 0,-1 1 1,-2 0-1,0 0 1,-2 0-1,-3-5-79,10 32 0,0 0 0,-1 0 0,1 0 0,0 0 0,-1 1 0,1-1 0,0 0 0,-1 0 0,1 0 0,-1 0 0,1 0 0,-1 0 0,0 1 0,1-1 0,-1 0 0,0 0 0,1 1 0,-1-1 0,0 1 0,0-1 0,0 1 0,0-1 0,0 1 0,1-1 0,-1 1 0,0 0 0,0-1 0,0 1 0,0 0 0,0 0 0,0 0 0,0 0 0,0 0 0,0 0 0,0 0 0,0 0 0,0 0 0,0 0 0,0 0 0,0 1 0,0-1 0,0 0 0,0 1 0,0-1 0,0 1 0,0-1 0,1 1 0,-2 0 0,-35 39 0,34-36 0,-366 590-176,366-590-242,-8 10-888,3-8-4193,7-7-1601,1-7-5146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4.70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 86 12107,'1'-13'6369,"0"-4"-4714,1-9 76,-1-3 2384,-3 29 723,-5 7-3815,-25 125-140,27-97-837,-8 236-206,13-268 31,7 44-3111,14-29-7105,-8-17-733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4.8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 0 16976,'0'0'3748,"0"0"-1378,0 0 192,0 0-1120,0 0-1186,0 0-256,0 0-96,0 0-1634,-21 106-3587,40-76-12460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5.3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33 139 8168,'1'-14'8781,"0"2"-7176,3-52 2267,-3 15 6362,-22 351-10127,10-196-147,4 0 0,6 59 40,16-76-2799,-14-87 2282,0 0-1,0 1 0,0-1 0,1 0 1,-1 0-1,1 0 0,0 0 0,-1 0 1,1 0-1,0 0 0,0-1 0,0 1 0,0-1 1,0 0-1,1 1 0,-1-1 0,0 0 1,1 0-1,-1 0 0,1-1 0,0 1 518,18 1-8637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6.4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0 205 15214,'0'0'4655,"0"0"-1542,0 0-690,0 0-656,0 0-720,0 0-663,0 0-245,5 7 10,75 95 236,-79-101-361,0 1-1,1-2 1,-1 1 0,1 0 0,-1 0 0,1 0-1,-1-1 1,1 1 0,0-1 0,-1 1 0,1-1 0,0 1-1,-1-1 1,1 0 0,0 0 0,0 0 0,-1 0 0,1 0-1,0-1 1,-1 1 0,1 0 0,0-1 0,-1 1 0,1-1-1,0 1 1,-1-1 0,1 0 0,-1 0 0,1 0-1,-1 0 1,0 0 0,1 0 0,-1 0 0,0 0 0,0-1-1,0 1 1,1-1-24,37-55 1420,-34 46-1301,1-1 0,-1 0 0,-1 0 0,0-1 0,-1 1 0,-1-1 0,0 0 0,0 0 0,-1 0 0,-1-13-119,0 25 0,-1 0 0,1 0 0,0 0 0,-1-1 0,1 1 0,-1 0 0,0 0 0,1 0 0,-1 0 0,0 0 0,0 0 0,1 0 0,-1 0 0,0 0 0,0 0 0,0 1 0,0-1 0,0 0 0,0 1 0,0-1 0,-1 0 0,1 1 0,0 0 0,0-1 0,0 1 0,-1 0 0,1-1 0,0 1 0,0 0 0,-1 0 0,1 0 0,0 0 0,0 0 0,-1 0 0,1 0 0,0 1 0,0-1 0,0 0 0,-1 1 0,1-1 0,0 1 0,-1 0 0,-48 24 0,38-13-58,0 1-1,1 0 1,1 1-1,0 0 1,1 0-1,1 1 1,0 1 0,1-1-1,1 1 1,0 0-1,1 1 1,1 0-1,0-1 1,1 1 0,1 0-1,1 0 1,0 1-1,2 8 59,-1-18-27,1 0 0,0 0 1,0-1-1,1 1 0,0 0 0,1-1 0,0 1 0,0-1 0,0 0 0,1 0 0,0 0 0,0-1 0,1 1 0,0-1 0,0 0 0,0 0 0,1-1 0,0 1 1,0-1-1,0-1 0,0 1 0,1-1 0,0 0 0,0 0 0,0-1 0,1 0 0,0 0 27,13 4-69,0 0-1,1-1 1,-1-2 0,1 0 0,0-1-1,1-1 1,-1-1 0,0-1 0,4-2 69,2-2 66,0-1-1,-1-1 1,0-1 0,-1-2 0,0-1 0,0-1 0,-1-1-1,0-1 1,-1-1 0,-1-1 0,0-1 0,-1-1 0,-1-1-1,0-1 1,17-21-66,-29 29 68,1 1-1,-2-2 0,1 1 1,-1-1-1,-1 0 1,0-1-1,-1 0 0,-1 0 1,0 0-1,0-1 0,-1 1 1,-1-1-1,0 0 0,-1 0 1,-1 0-1,0-1 1,-1 1-1,0 0 0,-1 0 1,-1 0-1,-1-2-67,2 12 0,-1-1 0,0 1 0,0 0 0,0 0 0,0 1 0,-1-1 0,1 0 0,-1 1 0,0 0 0,0-1 0,-1 1 0,1 0 0,-1 1 0,1-1 0,-1 1 0,0-1 0,0 1 0,0 0 0,0 0 0,0 1 0,-1-1 0,1 1 0,0 0 0,-1 0 0,1 1 0,-1-1 0,1 1 0,-4 0 0,-5 0 0,-1 0 0,1 1 0,0 1 0,0 0 0,0 0 0,0 1 0,1 1 0,-1 0 0,-3 3 0,4-3-70,-1 2 0,1 0 0,0 0 0,0 1 0,1 1 0,0 0 0,0 0 0,1 1 0,0 1 0,1-1 0,0 2 0,0-1 0,1 1 0,1 0 0,0 1 0,0 0 0,1 0 0,1 0 0,0 1 0,0 0 0,1 0 0,1 0 0,0 0 0,1 1 0,1-1 0,0 1 0,1 3 70,0-11-28,1-1 0,0 0 0,1 0 0,0 1 0,-1-1 0,2 0 0,-1 0 0,0 0 0,1-1 0,0 1 0,0-1 0,1 1 0,-1-1 0,1 0 0,0 0 0,0-1 0,0 1 0,0-1 0,1 0 0,-1 0 0,1 0 0,0-1 0,0 1 0,0-1 0,0-1 0,0 1-1,1-1 1,-1 1 0,0-1 0,1-1 0,-1 1 0,1-1 0,-1 0 0,0 0 0,1-1 0,-1 0 0,1 0 0,-1 0 0,0 0 0,0-1 0,1 0 0,-1 0 0,0 0 0,0-1 28,8-7 265,0 0 1,0-1-1,-1-1 0,0 0 1,-1-1-1,0 0 0,-1 0 1,-1-1-1,0-1 0,0-1-265,-9 15 7,0 0 0,0 1 0,1-1 0,-1 0 0,0 1-1,0-1 1,0 0 0,1 1 0,-1-1 0,0 1 0,0-1 0,1 0 0,-1 1-1,1-1 1,-1 1 0,0-1 0,1 1 0,-1-1 0,1 1 0,-1 0 0,1-1-1,-1 1 1,1-1 0,0 1 0,-1 0 0,1 0 0,-1-1 0,1 1-1,0 0 1,-1 0 0,1 0 0,0 0 0,-1 0 0,1 0 0,0 0 0,-1 0-1,1 0 1,0 0 0,-1 0 0,1 0 0,-1 0 0,1 0 0,0 0 0,-1 1-1,1-1 1,0 0 0,0 1-7,13 31 147,-2 8-147,2 0 0,1-1 0,3 0 0,1-1 0,4 3 0,-19-34-110,1 1 0,0-1 1,0-1-1,1 1 0,0-1 0,0 0 1,1 0-1,-1 0 0,1-1 0,0 0 1,1-1-1,-1 1 0,1-2 0,0 1 0,0-1 1,0 0-1,0 0 0,1-1 0,-1 0 1,1-1-1,-1 0 0,1 0 0,0-1 1,-1 0-1,1-1 0,0 1 0,-1-2 0,1 1 1,-1-1-1,0 0 0,1-1 0,1-1 110,20-13 220,-1-1 0,-1-1-1,-1-2 1,0 0 0,-2-2 0,0-1-1,-2-1 1,-1-1 0,-1-1-1,-1-1 1,-1 0 0,-2-2-1,6-13-219,-11 22 82,-1-1 1,-1 0-1,-1 0 0,0-1 0,-2-1 0,-1 1 0,-1-1 0,0-3-82,-5 23 0,0 1 0,0 0 0,0-1 0,0 1 0,0 0 0,-1 0 0,0-1 0,1 1 0,-1 0 0,-1 0 0,1 0 0,0 0 0,-1 0 0,1 0 0,-1 0 0,0 0 0,0 1 0,0-1 0,0 1 0,0-1 0,-1 1 0,1 0 0,-1 0 0,1 0 0,-1 0 0,0 0 0,0 1 0,0-1 0,0 1 0,0 0 0,0 0 0,0 0 0,-1 0 0,1 1 0,-117-7 0,108 9-95,-1 1 0,1 0 0,-1 0 0,1 1-1,0 1 1,0 0 0,1 0 0,0 1 0,0 1 0,0 0 0,-6 5 95,12-8-51,1-1 0,0 1 1,0 0-1,0 0 1,0 1-1,0-1 0,1 1 1,0-1-1,0 1 1,0 0-1,1 1 0,-1-1 1,1 0-1,0 1 0,1-1 1,-1 1-1,1-1 1,0 1-1,1 0 0,-1-1 1,1 1-1,0 0 1,1-1-1,-1 1 0,1 0 1,1-1-1,-1 1 51,3 2-98,-1 0 0,2 0-1,-1-1 1,1 1 0,0-1-1,1-1 1,0 1 0,0-1 0,0 0-1,1 0 1,0 0 0,0-1-1,0 0 1,1-1 0,-1 1 0,1-2-1,0 1 1,0-1 0,1 0 98,1 1 182,0 1 0,0 0-1,0 0 1,-1 1 0,1 0 0,-2 1 0,1 0 0,-1 0-1,0 1 1,0 0 0,-1 0 0,0 1-182,1 12 150,-1 0-1,-1 0 0,-1 0 1,-1 1-1,0 0 1,-2 0-1,-1 0 1,-1 0-1,0 0 1,-2 0-1,0 0 1,-2-1-1,0 1 1,-7 16-150,9-28 5,-20 105 4,5-40-34,4 0 0,3 1 0,3 0 0,3 53 25,33-14-1415,10-77-1692,21-41-4569,-27-19 907,-3-6-3096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6.8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 35 15246,'0'0'6134,"0"0"-2338,0 0-1031,0 0-619,0 0-913,-4 9-619,2-4-544,1-2-43,-1 0 0,1 0 0,-1 1 0,1-1 0,0 0 0,0 0 0,1 0 0,-1 1 0,1-1-1,0 0 1,-1 1 0,2-1 0,-1 1 0,0-1 0,1 0 0,-1 0 0,1 1 0,0-1 0,0 0 0,1 2-27,4 8 18,2 0 1,-1-1 0,2 0 0,0 0-1,0-1 1,1 0 0,0-1-1,1 0 1,7 5-19,-14-11 2,0-1 0,0-1 0,0 1-1,0 0 1,0-1 0,1 0 0,-1 0 0,1 0 0,-1-1 0,1 0-1,0 1 1,-1-1 0,1-1 0,0 1 0,0-1 0,0 0 0,0 0 0,0 0-1,0-1 1,-1 0 0,1 0 0,0 0 0,0 0 0,-1-1 0,1 0-1,-1 0 1,0 0 0,1 0 0,-1-1 0,3-2-2,1-3 0,-1-1 0,1 0 0,-1 0 0,-1 0 0,0-1 0,0 0 0,-1 0 0,0-1 0,-1 0 0,0 0 0,-1 0 0,0 0 0,0 0 0,-2 0 0,1-1 0,-1 1 0,-1-7 0,0 16 0,1 0 0,-1 0 0,0 0 0,0 0 0,0 0 0,-1 1 0,1-1 0,0 0 0,-1 0 0,1 0 0,-1 0 0,0 0 0,1 1 0,-1-1 0,0 0 0,0 1 0,0-1 0,0 0 0,-1 1 0,1-1 0,0 1 0,-1 0 0,1-1 0,-1 1 0,1 0 0,-1 0 0,1 0 0,-1 0 0,0 0 0,0 1 0,1-1 0,-1 0 0,0 1 0,0-1 0,0 1 0,0 0 0,0-1 0,0 1 0,0 0 0,1 0 0,-1 0 0,0 1 0,0-1 0,0 0 0,-1 1 0,-81 33 0,68-20 0,-1 1 0,2 0 0,0 1 0,1 1 0,0 0 0,2 1 0,0 0 0,1 1 0,0 0 0,2 1 0,0 0 0,2 1 0,0-1 0,1 1 0,1 1 0,1-1 0,1 1 0,1 0 0,1 0 0,1-1 0,1 1 0,1 0 0,3 17 0,-3-30 0,0 1 0,0-1 0,1 0 0,0 0 0,1 0 0,0 0 0,0-1 0,1 1 0,0-1 0,0 0 0,1-1 0,0 1 0,1-1 0,-1-1 0,2 1 0,-1-1 0,0 0 0,1 0 0,0-1 0,1 0 0,-1-1 0,1 0 0,0 0 0,0-1 0,0 0 0,0 0 0,0-1 0,1 0 0,-1-1 0,1 0 0,-1-1 0,1 0 0,-1 0 0,7-1 0,7-8 0,-1 0 0,0-1 0,0-1 0,-1-1 0,0-1 0,-1-1 0,-1-1 0,7-7 0,-2 4 0,138-115-16,-163 134-98,1-1-1,0 1 1,-1-1-1,1 1 1,-1-1-1,1 0 1,-1 1-1,1-1 1,-1 0-1,1 1 1,-1-1-1,1 0 1,-1 1 0,0-1-1,1 0 1,-1 0-1,0 0 1,1 0-1,-1 1 1,1-1-1,-1 0 1,0 0-1,1 0 1,-1 0-1,0-1 1,1 1 0,-1 0-1,1 0 1,-1 0-1,0 0 1,1-1-1,-1 1 1,1 0-1,-1 0 1,1-1-1,-1 1 1,1-1 0,-1 1-1,1 0 1,-1-1-1,1 1 1,-1-1-1,1 1 1,0-1-1,-1 1 1,1-1-1,0 1 1,-1-1-1,1 0 1,0 1 0,0-1-1,-1 1 1,1-1-1,0 0 1,0 1-1,0-1 1,0 0-1,0 1 1,0-1-1,0 1 1,0-1 0,0 0-1,0 1 1,1-1-1,-1 0 115,-1 1-162,-41 13-9292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7.37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196 2050 15150,'-191'25'4154,"187"-33"-1342,28-6-1781,223-62 1740,0 15-1912,100-17 225,113-15 21,119-18-117,128-17-134,124-14-160,115-10-395,110-2 133,89 5 11,80 11-352,63 17-91,4242-122 0,-4157 241 0,-48 13 0,-65 14 0,-84 10 0,-106 5 0,-117-8 0,-133-13 0,-143-14 0,-145-15 0,-141-20 0,-137-17 0,-238 43 0,0 0 0,0-2 0,-1 0 0,0-1 0,-1 0 0,1-1 0,10-8 0,-22 14 0,-1 0 0,1 1 0,-1-1 0,0 0 0,0 0 0,0 0 0,0-1 0,0 1 0,-1 0 0,1-1 0,-1 1 0,1-1 0,-1 1 0,0-1 0,0 0 0,0 0 0,0 1 0,0-1 0,-1 0 0,0 0 0,1 0 0,-1 0 0,0 0 0,0 0 0,0 0 0,-1 1 0,1-1 0,-1-2 0,-56-64 0,-81-15 0,-76-12-198,-54-7-789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3:54.3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1 260 10474,'0'0'5728,"0"0"-2306,0 0-582,0-13-459,0 4-2049,-1-1 82,1 0-1,1 0 0,0 0 0,0 0 1,1 0-1,0 0 0,0 0 0,1 1 1,5-10-414,-5 12 104,1 0 1,0-1-1,1 2 1,0-1-1,0 1 1,0-1-1,1 1 1,0 1-1,0-1 1,0 1-1,1 0 1,0 0-1,0 1 1,0 0-1,0 1 1,1-1-1,0 1 1,-1 0-1,1 1 1,0 0-1,0 1 1,0-1-1,1 1 1,-1 1-1,0 0 1,0 0-1,1 0 1,-1 1-1,0 0 1,0 1-1,0 0 1,0 0-1,4 2-104,339 228 289,-334-224-283,1-1 0,-1 0 1,1-1-1,1-2 1,-1 1-1,1-2 1,-1-1-1,1 0 0,0-1 1,0-1-1,9-1-6,-19 0 3,-1 0-1,1 0 1,-1-1-1,1 0 0,-1 0 1,0-1-1,0 0 1,0-1-1,-1 0 0,1 0 1,-1 0-1,0-1 1,0 0-1,0-1 0,-1 1 1,0-1-1,0 0 1,0-1-1,-1 0 1,0 1-1,0-2 0,-1 1 1,0 0-1,0-1 1,-1 0-1,1-3-2,-1 4 0,-1-1 0,0 0 0,-1 0 0,0 0 0,-1 0 0,1 0 0,-1 0 0,-1 0 0,0 0 0,0 0 0,0 0 0,-1 0 0,0 0 0,-2-3 0,3 8 0,0 0 0,-1 0 0,1 0 0,-1 0 0,0 0 0,0 0 0,0 0 0,0 1 0,0-1 0,-1 1 0,1-1 0,-1 1 0,1 0 0,-1 0 0,0 0 0,0 1 0,0-1 0,0 1 0,0-1 0,0 1 0,-1 0 0,1 0 0,0 0 0,0 1 0,-1-1 0,1 1 0,-1 0 0,1 0 0,0 0 0,-1 0 0,1 1 0,-1-1 0,1 1 0,0 0 0,-1 0 0,-110 57-2385,93-44 590,-28 19-6933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7:34.02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112 124 18930,'0'0'3139,"0"0"-513,0 0-255,0 0-706,0 0-960,0 0-641,0 0 160,-33 122-128,23-65-32,5 5-32,-2-4-32,1 4-32,2-4-704,1-3-834,0-2-896,0-10-1250,2-5-1729,-2-10-5541</inkml:trace>
  <inkml:trace contextRef="#ctx0" brushRef="#br0" timeOffset="484.257">1 180 12204,'2'-104'4625,"-1"30"1896,7 73-3460,9 21-2775,145 241-56,-162-260-230,104 108-322,-101-106 313,1-1-1,0 1 1,-1-1 0,1 1 0,0-1-1,0 0 1,0-1 0,1 1 0,-1-1-1,0 1 1,1-1 0,-1-1 0,0 1-1,1-1 1,-1 1 0,1-1 0,-1-1-1,1 1 1,-1-1 0,1 1 0,-1-1-1,0 0 1,1-1 0,-1 1 0,0-1-1,0 0 1,0 0 0,0 0 0,0-1-1,-1 1 1,3-2 9,18-19 537,-1-1 0,-1-1 0,-1-1 0,-1 0 0,12-23-537,0 1 908,-29 43-822,6-5 56,-1-1-1,-1-1 0,0 0 1,0 0-1,-1 0 0,-1-1 1,0 1-1,3-13-141,-18 28-123,-37 36-457,2 2 0,2 2 1,-23 30 579,-26 25-1085,-51 39-249,162-175 1376,-2 14 319,1 0-1,1 1 0,1 1 1,0 1-1,2 1 0,1 1 1,0 0-1,1 2 1,1 1-1,14-6-360,-36 20 29,0 0-1,0 1 1,0-1 0,0 1 0,1 0-1,-1 0 1,0 0 0,0 1 0,1-1-1,-1 1 1,0 0 0,1 0 0,-1 0-1,1 0 1,-1 0 0,0 1 0,1-1 0,-1 1-1,0 0 1,0 0 0,0 0 0,0 1-1,0-1 1,0 1 0,0 0 0,0 0-1,0 0 1,-1 0 0,1 0 0,-1 0-1,1 1-28,6 15-14,-1 0-1,-1 0 0,-1 0 1,-1 1-1,0 0 0,-1 0 1,-1 1-1,-1-1 0,-1 1 1,0-1-1,-2 1 0,-1 6 15,3 27-75,-1 6-849,4 53-2803,10-41-7375,-6-50-723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354 144 15695,'-1'-16'3673,"-1"-55"-1517,2 69-2006,0 0 0,0 0 0,0 0 0,0-1-1,0 1 1,0 0 0,-1 0 0,1 0 0,-1 0 0,1 0-1,-1 0 1,0 0 0,0 0 0,0 0 0,0 0 0,0 0-1,0 1 1,0-1 0,-1 0 0,1 1 0,-1-1-1,1 1 1,-1-1 0,0 1 0,0 0 0,1 0 0,-1 0-1,0 0 1,0 0 0,0 0 0,0 0 0,0 1 0,0-1-1,0 1 1,0-1 0,-1 1 0,1 0 0,0 0-1,0 0 1,0 0 0,0 0 0,0 0 0,-1 1-150,-73 34 1277,57-19-1271,1 1-1,0 1 1,1 1 0,1 0 0,0 1 0,2 0 0,0 2 0,2-1 0,0 2 0,2 0 0,0 0-1,1 0 1,2 1 0,0 1 0,2-1 0,1 1 0,0 0 0,2 0 0,1 1-6,1-15-51,1-1-1,0 1 1,1-1 0,0 1 0,0-1 0,1 0-1,0 0 1,1 0 0,0-1 0,1 1 0,0-1-1,1 0 1,-1 0 0,2-1 0,-1 0 0,1 0-1,0 0 1,1-1 0,0 0 0,0 0 0,1-1-1,1 1 52,10 5-29,0-1-1,1-1 1,0-1-1,1-1 1,0-1-1,0-1 1,1 0-1,-1-2 0,1-1 1,0 0-1,0-2 1,0-1-1,0 0 1,0-2-1,0-1 1,0-1-1,-1 0 0,1-2 1,-1-1-1,0 0 1,-1-2-1,0 0 1,0-2-1,-1 0 1,0-1-1,-1-1 0,-1-1 1,5-5 29,-12 6 162,0-1-1,-1-1 1,0 1 0,-1-2 0,-1 1-1,0-1 1,-1-1 0,-1 1-1,-1-1 1,0 0 0,-1 0 0,-1-1-1,0 1 1,-2-1 0,0 1-1,-1-1 1,-1-10-162,1 22 24,0 0 1,0 0-1,-1 0 0,0 0 0,0 0 1,0 0-1,-1 0 0,0 0 0,0 0 1,0 1-1,-1-1 0,0 1 0,0 0 1,0-1-1,-1 1 0,0 1 0,0-1 1,0 1-1,0-1 0,-1 1 0,1 0 1,-1 1-1,0-1 0,0 1 0,-1 0 1,1 0-1,-1 1 0,1 0 0,-1-1 1,0 2-1,0-1 0,0 1 0,0 0 1,0 0-1,-5 1-24,-4 1 3,0 1 0,0 1 0,0 0 0,0 1 0,1 1 0,-1 0 0,1 1 0,0 0 0,1 1 0,0 1 0,0 0 0,0 1 0,1 1 0,1-1 0,-1 2 0,2 0 0,-1 0 0,2 1 0,-1 0 0,2 0 0,0 1 0,0 0 0,0 3-3,2-5-110,1 0-1,0 1 0,0-1 0,1 1 0,0 0 0,2 1 1,-1-1-1,1 0 0,1 1 0,0-1 0,1 1 0,0 0 0,1-1 1,1 4 110,-1-9-82,0 1 1,1-1-1,0 0 1,0-1 0,1 1-1,0 0 1,0-1-1,0 1 1,1-1-1,0 0 1,0 0 0,1-1-1,-1 1 1,1-1-1,1 0 1,-1 0-1,1 0 1,-1-1 0,1 0-1,0 0 1,1-1-1,-1 1 1,1-1-1,0-1 1,0 1 81,1-1-43,0 1-1,1-1 1,-1-1 0,0 0 0,0 0-1,1-1 1,-1 0 0,1 0 0,-1 0-1,0-2 1,1 1 0,-1-1 0,0 0-1,0 0 1,0-1 0,0 0-1,-1-1 1,1 0 0,-1 0 0,0 0-1,0-1 1,0 0 0,-1 0 0,1-1 43,6-8 132,0 1 1,-1-2 0,-1 1-1,0-2 1,-1 1 0,0-2-1,-2 1 1,0-1 0,-1 0-1,2-7-132,2-5 452,-1 1 0,-2-2 0,-1 1 0,-1-1 0,-1 0 0,0-22-452,-6 52 8,1 0-1,0 1 1,0-1-1,0 0 1,-1 1-1,1-1 1,0 1-1,0-1 1,-1 0-1,1 0 1,0 1 0,-1-1-1,1 0 1,0 0-1,-1 1 1,1-1-1,0 0 1,-1 0-1,1 0 1,0 1-1,-1-1 1,1 0-1,-1 0 1,1 0-1,0 0 1,-1 0-1,1 0 1,-1 0 0,1 0-1,-1 0 1,1 0-1,0 0 1,-1 0-1,1 0 1,-1-1-1,1 1 1,0 0-1,-1 0 1,1 0-1,0 0 1,-1-1-1,1 1 1,0 0-1,-1 0 1,1-1 0,0 1-1,-1 0 1,1-1-1,0 1 1,0 0-1,-1-1 1,1 1-1,0 0 1,0-1-1,0 1 1,0-1-1,-1 1 1,1 0-1,0-1 1,0 1-1,0-1-7,-22 35 6,16-19-2,1 0 0,0 1 0,1-1 0,1 1 0,0 0 0,1 0 0,1 1 0,1-1 0,0 0 0,1 0 0,1 0 0,0 1 0,4 10-4,-4-17-197,2 1-1,-1-1 1,1 0 0,0 0-1,1-1 1,0 0 0,1 0-1,0 0 1,1 0 0,0 0 197,-2-4-385,0 1 1,1-2 0,0 1-1,-1 0 1,2-1-1,-1 0 1,0-1-1,1 1 1,0-1-1,0 0 1,0-1 0,0 0-1,0 0 1,0 0-1,1-1 385,3 1-753,0-1 0,0-1 0,1 0 0,-1 0 0,0-1 0,0 0 0,0-1 0,0 0 0,0-1 0,1 0 753,-1-2-17,-1 1-1,1-1 1,-1-1 0,0 0-1,-1 0 1,1-1 0,-1 0-1,-1-1 1,1 0 0,-2 0 0,1-1-1,-1 0 1,0 0 0,5-11 17,4-7 1582,-1-1 0,-1-1 0,-2-1 0,-1 0 0,-1 0 1,-2-1-1,-1 0 0,2-21-1582,-13 33 2124,-10 42-1424,-40 176-503,38-47-2070,16-152 1850,1 0 0,-1 0 0,0 0 1,0 0-1,1-1 0,-1 1 0,0 0 0,1 0 1,-1 0-1,0 0 0,0 0 0,1 0 0,-1 0 1,0 0-1,1 0 0,-1 0 0,0 0 0,1 0 1,-1 0-1,0 0 0,1 0 0,-1 0 1,0 0-1,0 0 0,1 0 0,-1 0 0,0 0 1,1 1-1,-1-1 0,0 0 0,0 0 0,1 0 1,-1 1-1,0-1 0,0 0 0,0 0 0,1 0 1,-1 1-1,0-1 0,0 0 0,0 1 1,0-1-1,1 0 0,-1 0 0,0 1 0,0-1 1,0 0-1,0 1 0,0-1 0,0 0 0,0 1 1,0-1-1,0 0 0,0 0 0,0 1 0,0-1 23,15-26 28,33-109 355,-39 102-65,1 1 0,2 0 1,2 0-1,0 1 1,11-13-319,-22 38 19,0 0 1,1 0-1,0 1 0,0 0 1,0-1-1,1 2 1,-1-1-1,1 0 0,1 1 1,-1 0-1,1 0 1,-1 1-1,1-1 1,0 1-1,0 0 0,0 1 1,1 0-1,-1 0 1,1 0-1,-1 1 0,1-1 1,0 2-1,-1-1 1,1 1-1,0 0 0,-1 0 1,1 1-1,0 0 1,-1 0-1,1 0 0,-1 1 1,1 0-1,2 2-19,5 6-121,-1 1 0,-1 1 0,0 0 0,-1 1-1,0 0 1,-1 0 0,0 1 0,-1 1 121,25 41-7060,-26-39 831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2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0 205 13229,'3'-13'5247,"-1"1"-4804,0 0 386,0 0 0,0 0-1,1 0 1,0 1 0,1-1-1,0 1 1,1 0 0,0 0-1,1 0 1,0 1 0,1 0-1,0 0 1,6-6-829,-7 15 66,0 0-1,0 0 0,0 0 1,0 1-1,1 0 1,-1 0-1,0 1 1,0 0-1,0 0 0,0 0 1,0 1-1,-1-1 1,1 1-1,0 1 1,-1-1-1,1 1 1,-1 0-1,0 1 0,0-1 1,0 1-1,0 0 1,-1 0-1,5 4-65,-5-5 38,23 18-3,2-1 1,1-2-1,0-1 1,1-2-1,33 12-35,-51-22 9,0-1 0,0 0-1,1-1 1,0-1-1,-1 0 1,1-1 0,0 0-1,0-1 1,0-1-1,0 0 1,-1-1 0,1 0-1,0-1 1,-1-1-1,0 0 1,4-2-9,-6-1-22,0 0 0,0-1 1,-1 0-1,0 0 0,0-1 1,-1 0-1,0-1 0,-1 0 1,0 0-1,-1-1 0,0 0 1,0 0-1,-1-1 0,-1 1 1,0-1-1,1-5 22,-5 9-1554,-8 5-4643,0 3-2169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3 142 11723,'0'-17'2984,"1"1"-2035,1-37 689,-1 4 3286,-3 43 167,0 22-3461,-1 503 1493,17-325-3809,14-68-5050,-16-93 680,0-14-1248,3-4-5157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5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44 117 14189,'1'-16'4367,"0"-7"-3188,0-13-154,4-5 4608,-7 94-1098,1 0-4340,-45 338 798,44-211-2182,4-61-5865,1-76-1530,5-10 1367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5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45 217 12043,'0'0'3695,"0"0"-1299,0 0-185,0 0-573,0 0-773,0 0-379,0 0-128,0 0-70,0 2-64,3 3-193,-1 0 0,1 0 0,0 0 0,0 0 0,1-1 0,0 1 0,0-1-1,0 0 1,0 0 0,0-1 0,1 1 0,-1-1 0,1 0 0,0 0 0,0 0 0,1-1 0,-1 0 0,0 0-1,5 1-30,0 1-12,0-1 0,1 0 0,-1-1-1,1 0 1,0 0 0,-1-2-1,1 1 1,0-1 0,-1-1-1,1 1 1,10-4 12,-16 4 9,-1-2-1,1 1 1,0 0-1,-1-1 1,0 0 0,1 0-1,-1 0 1,0 0-1,0-1 1,0 1-1,-1-1 1,1 0 0,-1 0-1,1-1 1,-1 1-1,0-1 1,0 1-1,0-1 1,-1 0 0,0 0-1,1-1 1,-1 1-1,-1 0 1,1-1-1,-1 1 1,1-1 0,-1-3-9,1 3 135,-1-1 1,0 0 0,0 1-1,-1-1 1,1 0 0,-2 0 0,1 0-1,0 1 1,-1-1 0,0 0 0,0 1-1,-1-1 1,0 1 0,0-1-1,0 1 1,0 0 0,-1-1 0,0 1-1,0 1 1,0-1 0,-1 0 0,0 1-1,0 0 1,0 0 0,0 0-1,0 0 1,-1 1 0,0-1 0,0 1-1,0 0 1,0 1 0,0-1 0,0 1-1,-1 0 1,1 0 0,-1 1-1,1 0 1,-1 0 0,0 0 0,-2 0-136,-2 1 10,0 0 0,0 1 0,0 0 0,0 1 1,0 0-1,0 0 0,0 1 0,1 0 0,0 1 1,-1 0-1,1 1 0,1 0 0,-1 0 0,1 1 1,0 0-1,0 0 0,0 1 0,1 0 0,0 0 1,1 0-1,-1 1 0,1 0 0,1 1 0,0 0 0,0-1 1,0 1-1,1 1 0,1-1 0,0 1 0,0-1 1,1 1-1,0 0 0,-1 8-10,3-4-79,1-1 0,0 1 1,0-1-1,1 1 0,1-1 0,1 0 0,0 0 0,0 0 1,1-1-1,1 0 0,0 1 0,0-2 0,1 1 1,1-1-1,0 0 0,1-1 0,0 0 0,0 0 0,1-1 1,0 0-1,1-1 0,0 0 0,0 0 0,1-1 1,0-1-1,0 0 0,1-1 0,-1 0 0,1-1 0,0 0 1,0-1-1,1-1 0,-1 0 0,13 0 79,-16 0-33,1-1 0,0 0 0,0 0 0,0-2 1,0 1-1,-1-1 0,1-1 0,0 0 0,-1 0 0,1-1 0,-1-1 0,0 1 0,0-2 0,0 1 0,0-2 0,-1 1 0,0-1 1,0 0-1,0-1 0,-1 0 0,0-1 0,-1 1 0,1-1 0,3-7 33,215-390 4554,-179 331-3577,-82 186-924,28-69-161,2 0-1,2 0 1,2 0 0,1 0 0,3 1-1,1-1 1,4 9 108,-6-49-64,-1 1-1,0 0 1,0-1 0,0 1-1,0 0 1,0 0-1,-1 0 1,0 0 0,0 0-1,0 0 1,0 0 0,-1 0-1,1 0 1,-1-1 0,0 1-1,0 0 1,-1 0 0,1-1-1,-1 1 1,1 0-1,-1-1 1,0 0 0,-1 1-1,1-1 1,0 0 0,-1 0-1,0 0 1,0-1 0,0 1-1,0-1 1,0 1 0,0-1-1,-1 0 1,1 0-1,-1-1 1,-2 2 64,-16 0 4,-1-1 1,0-1-1,0-2 0,0 0 1,0-1-1,1-1 1,-1-1-1,1-1 0,0-1 1,-20-8-5,-33-7-2062,43 14-2006,10 6-3138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93 3748,'0'0'10191,"0"0"-5867,0 0-1468,0 0-283,0 0-924,-12 7-554,-74 56 576,69-44-1370,7-9-254,1 1 0,1 0 0,-1 0 0,2 0 0,-1 1 0,2 0 1,-1 1-1,-1 6-47,41-40 149,74-111 2396,-44 46-1850,-61 82-690,0 0-1,1 1 1,-1-1-1,1 1 0,0 0 1,0 0-1,0 0 0,0 0 1,0 1-1,0-1 1,1 1-1,0 0 0,-1 0 1,1 0-1,0 0 1,0 0-1,0 1 0,0 0 1,0 0-1,0 0 0,0 0 1,1 1-1,-1 0 1,0 0-1,0 0 0,0 0 1,1 1-1,-1-1 0,0 1 1,0 0-1,0 0 1,0 1-1,0-1 0,0 1 1,0 0-1,-1 0 1,1 0-1,-1 0 0,3 3-4,108 146-28,-102-129 40,2 0 1,0-1 0,1 0 0,2-2 0,0 0 0,0 0 0,2-2 0,6 4-13,-23-18 3,1-1 0,0 0 0,0 0 0,0 0 0,0 0 1,0 0-1,0 0 0,0-1 0,1 0 0,-1 1 0,1-1 0,-1-1 0,1 1 0,-1 0 0,1-1 0,-1 0 1,1 0-1,-1 0 0,1 0 0,-1 0 0,1-1 0,-1 0 0,1 1 0,-1-1 0,1-1 0,-1 1 0,0 0 1,1-1-1,-1 0 0,0 1 0,0-1 0,0 0 0,-1-1 0,1 1 0,0 0 0,-1-1 0,1 0 0,0-1-3,24-58-299,12-19-5519,-26 71 682,-2 6-3240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128 103 13613,'-14'-6'4158,"-7"-4"-2817,-53-26 4018,73 35-5220,0 1 0,0 0 0,0 0 0,0-1 0,0 1 0,0-1-1,1 1 1,-1 0 0,0-1 0,0 0 0,0 1 0,1-1 0,-1 0 0,0 1 0,1-1 0,-1 0 0,0 0-1,1 1 1,-1-1 0,1 0 0,-1 0 0,1 0 0,0 0 0,-1 0 0,1 0 0,0 0 0,0 0 0,-1 1-1,1-1 1,0 0 0,0 0 0,0 0 0,0 0 0,0 0 0,0 0 0,1 0 0,-1 0 0,0 0-1,1-1-138,34-14 941,-22 14-914,1 1-1,0 0 0,0 2 1,0-1-1,0 2 1,-1-1-1,1 2 1,-1 0-1,1 1 0,-1 0 1,0 1-1,0 0 1,-1 1-1,1 0 1,-1 1-1,-1 1 0,1 0 1,-1 0-1,-1 1 1,3 3-27,-10-8 26,0 0 0,-1-1 1,1 1-1,-1 0 1,0 1-1,0-1 0,0 0 1,-1 0-1,0 1 1,1-1-1,-2 1 0,1-1 1,0 1-1,-1 0 1,0-1-1,0 1 0,0 0 1,-1-1-1,1 1 1,-1-1-1,0 1 0,0-1 1,-1 1-1,1-1 1,-1 0-1,0 0 0,0 0 1,-1 0-1,1 0 1,-1 0-1,0 0 0,0-1 1,0 0-1,0 1 1,-1-1-1,-3 2-26,-45 56 459,52-59-461,0-1 1,1 0-1,-1 0 0,0 0 0,1 0 1,-1 0-1,1 0 0,-1 0 1,1 0-1,0 0 0,-1 0 0,1 0 1,0 0-1,0-1 0,-1 1 1,1 0-1,0 0 0,0-1 0,0 1 1,0 0-1,0-1 0,0 1 1,0-1-1,0 0 0,0 1 1,0-1-1,0 0 0,1 1 0,-1-1 1,0 0-1,0 0 0,0 0 1,0 0-1,0 0 0,1 0 0,-1-1 1,0 1-1,0 0 0,0 0 1,0-1-1,0 1 2,4 0-10,291-17-898,-292 17 399,6 1-407,-6 3-2960,-4 1-2519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107 207 14894,'2'-13'3342,"0"-6"-2161,3-23 370,-3 9 6730,2 584-4192,0-314-7657,-1-52-5286,-3-142 974</inkml:trace>
  <inkml:trace contextRef="#ctx0" brushRef="#br0" timeOffset="275.251">16 626 1890,'-1'-64'6346,"3"-158"6131,-2 198-11747,2 1 0,1-1 0,0 1 0,2 0-1,0 0 1,2 0 0,1 0 0,0 1 0,2 1 0,0-1 0,10-12-730,-11 27 115,-1 1 1,2 0-1,-1 1 1,1 0-1,-1 0 1,1 1-1,0 1 0,1-1 1,-1 1-1,1 1 1,-1 0-1,1 1 1,0 0-1,0 0 0,0 1 1,-1 1-1,1 0 1,0 0-1,-1 1 1,1 1-1,-1-1 1,1 2-1,-1-1 0,3 3-115,-3-4-3,1 2-1,0 0 1,-1 0-1,0 1 0,0 0 1,0 0-1,-1 1 1,0 1-1,0-1 0,0 1 1,-1 1-1,0 0 1,0 0-1,-1 1 0,0-1 1,-1 2-1,0-1 0,0 1 1,-1 0-1,0 0 1,-1 0-1,0 1 0,0-1 1,-1 1-1,-1 0 1,0 0-1,0 0 0,-1 0 1,-1 0-1,0 1 1,0-1-1,-1 0 0,-1 0 1,-1 6 3,-1-5-25,-2 0 1,0-1 0,0 1 0,-1-1-1,0 0 1,-1-1 0,0 0 0,-1 0-1,0 0 1,-1-1 0,0-1-1,0 0 1,0 0 0,-1-1 0,-1 0-1,-2 0 25,-11 7-119,-1-2-1,-1-1 1,0-2 0,0 0-1,-1-2 1,-25 4 119,38-8-461,0 0 1,0-1 0,-1-1 0,1 0-1,0-1 1,0-1 0,-1 0-1,1-1 1,-9-2 460,3-10-3790,18-4-2227</inkml:trace>
  <inkml:trace contextRef="#ctx0" brushRef="#br0" timeOffset="707.435">694 595 16624,'0'0'3817,"0"0"-1250,0 0-356,0 0-509,0 0-879,0 0-524,0 0-38,3 16-58,17 104-102,1 125-175,-20-327 148,1 58-25,1 0-1,1 0 1,1 0-1,1 1 0,2 0 1,0 0-1,1 1 1,1 0-1,2 0 0,0 1 1,1 1-1,1 0 1,0 1-1,2 0 0,6-4-48,-13 13-74,2 0-1,-1 1 1,1 1 0,1 0-1,-1 1 1,1 0-1,1 0 1,-1 1-1,10-2 75,75-7-7641,-63 18-570</inkml:trace>
  <inkml:trace contextRef="#ctx0" brushRef="#br0" timeOffset="1872.934">1278 663 8776,'0'0'2952,"0"0"-1761,0 0 133,0 0 235,0 0-460,16 4-245,117 25 2072,6-25 1238,-137-5-4057,0 1-1,0-1 1,1 0 0,-1 1-1,0-1 1,0 0 0,0 0-1,0-1 1,-1 1 0,1 0-1,0-1 1,0 1 0,-1-1-1,1 1 1,-1-1 0,1 0-1,-1 1 1,0-1 0,1 0-1,-1 0 1,0 0 0,0 0-1,-1 0 1,1-1 0,0 1-1,-1 0 1,1 0 0,-1 0-1,0-1 1,1 1 0,-1 0-1,0 0 1,-1 0 0,1-1-1,0 0-106,-1-2 144,1 0 0,-1-1 0,0 1 0,0 0 0,0 0 0,-1 1 0,0-1 0,0 0 0,0 0 0,-1 1 0,1-1 0,-1 1 0,0 0 0,0 0 0,-1 0-144,-1-1 10,0 1 0,0 1 1,0-1-1,-1 1 0,1 0 0,-1 0 0,0 0 0,1 1 0,-1 0 0,0 0 0,-1 1 0,1 0 0,0 0 0,0 0 0,-1 0 0,1 1 0,0 0 0,-1 1 0,1-1 0,0 1 0,0 1 0,-1-1 0,1 1 0,0 0 0,0 0 0,1 1 0,-1-1 0,0 1 0,1 1 0,0-1 0,-1 1 0,2 0 0,-5 4-10,1 1-108,1 1 0,0 1-1,0-1 1,1 1 0,1 0-1,0 1 1,0-1 0,1 1 0,1 0-1,0 0 1,0 0 0,1 0-1,1 1 1,0-1 0,1 0-1,0 1 1,1-1 0,0 1-1,1-1 1,0 0 0,1 0-1,1 0 1,0 0 0,0-1-1,1 1 1,1-1 0,0 0 0,0-1-1,1 1 1,0-1 0,5 4 108,1-1-358,0 0 0,1-2 0,1 0 0,0 0 0,0-1 0,1-1 0,0-1 0,1 0 1,0-1-1,0 0 0,0-2 0,18 4 358,-23-7 67,-1 0 0,1 0 0,-1-1 0,1-1 1,-1 0-1,1-1 0,0 0 0,-1 0 0,0-1 0,1-1 0,-1 0 0,0 0 1,0-2-1,0 1 0,-1-1 0,0 0 0,0-1 0,0 0 0,0-1 0,7-7-67,6-12 686,0-1-1,-2-1 1,-2-1-1,0 0 1,-2-1-1,-1-1 1,-2-1-1,-1 0 0,-1-1 1,4-23-686,-10 23 694,-28 45-235,6 12-592,0 1 1,1 1-1,2 0 1,1 1-1,1 0 1,1 1-1,1 0 0,2 0 1,1 1-1,1 0 1,1 0-1,1 20 133,11-28-1208,9-56 1215,0-4 252,0 0-1,3 2 1,1 0 0,2 1-1,6-6-258,-20 31 35,0 1 0,0-1-1,1 1 1,0 1 0,1 0 0,0 1 0,0 0-1,1 0 1,0 1 0,0 1 0,0 0 0,1 1-1,0 0 1,1 1 0,-1 0 0,0 1-1,13-1-34,-18 3 6,0 0-1,-1 1 0,1-1 0,0 2 0,-1-1 0,1 1 0,0 0 0,-1 1 0,1 0 0,-1 0 0,0 0 0,1 1 0,-1 0 0,0 1 0,-1 0 0,1 0 0,-1 0 0,0 1 0,0-1 0,0 2 0,0-1 0,-1 1 0,0-1 0,0 1 0,-1 1 0,1-1 0,-1 1 0,-1-1 0,1 1 0,-1 0 0,-1 1 0,1-1 0,-1 0 0,0 1-5,0 4-121,0-1 0,-1 1 0,0 0 0,-1-1 0,0 1 0,-1 0-1,0-1 1,-1 1 0,0-1 0,-1 1 0,0-1 0,-1 0 0,0 0 0,-1 0 0,0-1-1,-3 4 122,70-112 831,-35 54-509,1 0 0,2 2 1,2 1-1,25-23-322,-53 59 18,0 0 1,0 0-1,0 1 1,1-1-1,0 1 1,0 0-1,0 0 1,1 1-1,-1 0 1,1 0-1,0 0 1,0 0-1,0 1 1,0 0-1,0 0 1,0 1-1,1 0 1,-1 0-1,0 0 1,1 1-1,-1 0 1,1 0-1,-1 0 1,1 1-1,-1 0 1,0 0 0,0 1-1,1 0 1,-1 0-1,4 3-18,-1 3 0,0 2 0,-1-1 0,-1 1 0,0 1 0,0-1 0,-1 1 0,0 0 0,-1 1 0,0-1 0,-1 1 0,0 0 0,0 3 0,40 88 0,-41-100 0,0 0 0,0 0 0,0-1 0,0 1 0,0-1 0,0 1 0,1-1 0,-1 0 0,1 0 0,0 0 0,0-1 0,-1 1 0,1-1 0,0 0 0,0 0 0,0 0 0,0-1 0,0 1 0,0-1 0,1 0 0,-1 0 0,0-1 0,0 1 0,0-1 0,0 0 0,0 0 0,0 0 0,-1 0 0,1-1 0,0 0 0,0 0 0,-1 0 0,1 0 0,-1 0 0,0-1 0,0 1 0,0-1 0,0 0 0,0 0 0,0 0 0,-1 0 0,1-1 0,-1 1 0,0-1 0,0 1 0,-1-1 0,2-3 0,13-23-432,-1 0-1,-2-1 1,-1 0-1,-2-1 1,-1-1 0,-1 1-1,-2-1 1,-1 0-1,-2-1 1,-1 1 0,-2-12 431,-3-1-5214,-10 8-3743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4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18257,'1'-15'2333,"6"-46"299,3 41 2792,2 44-4736,-12-24-581,21 181 348,-17-98-371,53 220-8113,-55-299 82,0-9 3694,-1-55 3433,-44-211 8182,10-125 2514,48 426-7832,-3-1-2023,1 0 0,1-1 0,2-1 0,1-1 0,0 0 0,2-1 0,1-1 0,2 0 0,0-2 0,1-1 0,0-1 0,2 0 0,1-2 0,0-1 0,18 8-21,-35-20-7,0 0-1,1 0 0,-1 0 0,1-2 0,0 1 1,0-1-1,1 0 0,-1-1 0,0-1 0,1 1 0,-1-2 1,1 1-1,-1-2 0,1 1 0,-1-1 0,1-1 1,-1 0-1,0 0 0,0-1 0,0 0 0,0-1 1,0 0-1,-1-1 0,1 0 0,-1 0 0,6-6 8,-4 1 56,-1-1 0,-1 0-1,0-1 1,0 0-1,-1-1 1,-1 0-1,0 0 1,-1 0-1,0-1 1,-1 0-1,-1 0 1,0 0-1,-1-1 1,0 1-1,-1-5-55,-2 18-1,-1-1 0,1 1-1,-1-1 1,1 1 0,-1-1 0,0 1-1,0 0 1,0-1 0,1 1 0,-1 0-1,-1 0 1,1-1 0,0 1 0,0 0-1,0 0 1,-1 0 0,1 1 0,0-1-1,-1 0 1,1 0 0,-1 1 0,1-1-1,-1 1 1,1-1 0,-1 1 0,1 0-1,-1-1 1,1 1 0,-1 0 0,1 0-1,-1 0 1,0 0 0,1 1 0,-1-1-1,1 0 1,-1 1 0,1-1 0,-1 1-1,1-1 1,-1 1 0,1-1 0,-1 1-1,1 0 1,0 0 0,-1 0-1,1 0 1,0 0 0,0 0 0,0 0-1,0 1 1,0-1 1,-32 19-128,1 2 0,1 1 0,1 1 0,1 1 0,-22 26 128,36-37-295,1 0 1,1 1 0,0 0-1,1 1 1,0 1 0,2 0 0,0 0-1,1 1 295,8-17-52,1 0 0,-1-1 0,1 1-1,-1-1 1,1 1 0,0 0-1,-1-1 1,1 1 0,0 0 0,-1-1-1,1 1 1,0 0 0,0 0 0,0-1-1,0 1 1,0 0 0,0 0 0,0-1-1,0 1 1,0 0 0,0 0-1,0-1 1,0 1 0,1 0 0,-1-1-1,0 1 1,0 0 0,1-1 0,-1 1-1,0 0 1,1-1 0,-1 1 0,1-1-1,-1 1 1,1 0 0,-1-1-1,1 1 1,-1-1 0,1 0 0,0 1-1,-1-1 1,1 1 0,0-1 0,-1 0-1,1 0 1,0 1 0,-1-1-1,1 0 1,0 0 0,0 0 0,-1 0-1,1 0 1,0 0 0,0 0 0,-1 0-1,1 0 1,0 0 0,0 0 0,-1 0-1,1 0 1,0-1 0,-1 1-1,1 0 1,0-1 0,-1 1 0,1 0-1,0-1 1,0 1 52,50-24-140,2-8 561,-35 19 35,0 1 1,1 0-1,0 2 0,1 0 0,0 1 1,1 1-1,0 1 0,0 1 1,0 0-1,1 2 0,12-1-456,-31 6 34,0-1 0,-1 0-1,1 1 1,0 0 0,0-1 0,0 1 0,-1 0 0,1 1-1,0-1 1,-1 0 0,1 1 0,-1-1 0,1 1 0,-1 0-1,0 0 1,0 0 0,0 0 0,0 0 0,0 1-1,0-1 1,-1 0 0,1 1 0,-1-1 0,0 1 0,1 0-1,-1-1 1,0 1 0,-1 0 0,1 0 0,0 0-1,-1 0 1,1 2-34,3 97 119,-22 93-3140,37-151-1751,8-28-1304,-7-10 508</inkml:trace>
  <inkml:trace contextRef="#ctx0" brushRef="#br0" timeOffset="265.561">1097 728 5765,'10'-18'5328,"61"-116"1292,-67 124-5915,30-116 9149,-35 126-9760,0 0-1,0 0 0,0 0 1,0 0-1,0 0 1,-1 0-1,1 1 0,0-1 1,0 0-1,0 1 1,0-1-1,0 1 1,0-1-1,0 1 0,0 0 1,0-1-1,0 1 1,0 0-1,1 0 1,-1 0-1,0 0 0,0-1 1,1 1-1,-1 0 1,0 0-1,1 0 0,-1 0 1,1 1-1,0-1 1,-1 0-1,1 0 1,0 0-1,-1 0 0,1 1-93,-7 17-63,0 0-1,1 0 1,1 1 0,1 0-1,0 0 1,2 0-1,0 0 1,2 0-1,0 1 1,1-1-1,1 0 1,1 0-1,0 0 1,2 0-1,1 0 1,0-1-1,1 0 1,4 7 63,-5-13-982,7 14-2058,-2-11-1874,-1-7-1370</inkml:trace>
  <inkml:trace contextRef="#ctx0" brushRef="#br0" timeOffset="453.061">1312 42 12428,'0'0'2562,"0"0"-1152,0 0-129,-74-41-929,70 47-352,4 5-576,0 2-3556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3:52.7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0 173 12300,'0'0'3395,"0"0"-865,0 0-117,0 0-171,0 0-555,0 0-411,0 0-278,3-9-352,-3 6-612,0 1-17,1 0 0,-1 0 0,1 0 0,-1-1 0,1 1 0,0 0 0,0 0 0,0 0 0,0 0 0,0 0 1,0 0-1,1 0 0,-1 1 0,1-1 0,-1 0 0,1 1 0,-1-1 0,1 1 0,0-1 0,0 1 0,0 0 0,0 0 0,0 0 0,0 0 1,0 0-1,0 0 0,0 1 0,1-1 0,1 0-17,352-42 464,-356 43-458,1 1 1,0-1-1,-1 0 0,1 0 0,0 0 0,0 0 0,-1 1 0,1-1 1,0 0-1,0 0 0,-1 0 0,1-1 0,0 1 0,0 0 1,-1 0-1,1 0 0,0 0 0,0-1 0,-1 1 0,1 0 0,0-1 1,-1 1-1,1-1 0,0 1 0,-1-1 0,1 1 0,-1-1 0,1 1 1,-1-1-1,1 1 0,-1-1 0,1 0 0,-1 1 0,0-1 0,1 0 1,-1 1-1,0-1 0,0 0 0,1 1 0,-1-1 0,0 0 1,0 0-1,0 1 0,0-1 0,0 0 0,0 0 0,0 1 0,0-1 1,0 0-1,0 0 0,0 1 0,-1-1 0,1 0 0,0 0 0,-1 1 1,1-1-1,0 0 0,-1 1 0,1-1 0,-1 0 0,1 1 0,-1-1 1,1 1-1,-1-1 0,1 1 0,-1-1-6,-88-39 2029,75 67-1341,11 307-15,-30-111-798,-1 30-4197,34-249 4044,-1-2-78,1 0 1,-1 0 0,1 0-1,0 0 1,0 1 0,0-1 0,0 0-1,0 0 1,0 0 0,1 0-1,-1 1 1,1-1 0,-1 0 0,1 0-1,0 0 1,0 0 0,0 0-1,0 0 1,0-1 0,0 1-1,1 0 1,-1 0 0,1-1 0,-1 1-1,2 0 356,11 1-5984</inkml:trace>
  <inkml:trace contextRef="#ctx0" brushRef="#br0" timeOffset="519.938">881 213 12748,'0'0'4185,"0"0"-1200,0 0 95,4-15-304,12-45-838,-16 59-1860,0-1 1,0 1-1,0-1 1,-1 1-1,1-1 1,0 0-1,-1 1 1,1-1-1,-1 1 1,0 0-1,1-1 1,-1 1-1,0-1 1,0 1-1,0 0 1,0 0-1,0 0 1,0-1-1,0 1 1,0 0-1,-1 0 1,1 0-1,0 1 1,-1-1-1,1 0 1,0 0-1,-1 1 1,1-1-1,-1 1 1,1-1-1,-1 1 1,1 0-1,-1 0 1,0-1-1,1 1 1,-1 0-1,1 0 1,-1 1-1,1-1 1,-1 0-1,0 0 1,1 1-1,-1-1 1,1 1-1,-1-1 1,1 1-1,0 0 1,-1 0-1,1-1 1,0 1-1,-1 1-78,-11 5 44,1 0 0,0 0 0,1 1 0,0 1 0,0 0 0,1 1 0,0-1 0,1 2 0,0 0 0,1 0 0,0 0 0,0 1 0,-4 11-44,0-4-33,1 0 1,1 1-1,0 1 1,2-1-1,0 1 1,2 1-1,0 0 1,1-1 0,2 1-1,0 1 1,1-1-1,1 0 1,2 20 32,0-35-43,-1 0-1,2 0 1,-1 0 0,1 0 0,0 0 0,0 0-1,1-1 1,-1 1 0,2-1 0,-1 0-1,1 0 1,0 0 0,0 0 0,0 0 0,1-1-1,0 0 1,0 0 0,1-1 0,-1 1 0,1-1-1,0 0 1,0 0 0,0-1 0,0 0-1,1 0 1,0 0 0,-1-1 0,1 0 0,0-1-1,0 1 1,0-1 0,0 0 0,0-1-1,0 0 1,0 0 0,0-1 0,0 1 0,0-2-1,0 1 1,0-1 0,0 0 0,4-1 43,175-121 827,-185 124-826,-1-1 1,1 1-1,-1 0 0,1-1 0,0 1 0,-1 0 0,1 0 0,-1 0 1,1-1-1,0 1 0,-1 0 0,1 0 0,0 0 0,-1 0 1,1 0-1,0 0 0,-1 0 0,1 0 0,-1 1 0,1-1 1,0 0-1,-1 0 0,1 0 0,-1 1 0,1-1 0,0 0 1,-1 1-1,1-1 0,-1 0 0,1 1 0,-1-1 0,1 1 0,-1-1 1,0 1-1,1-1 0,-1 1 0,0-1 0,1 1 0,-1-1 1,0 1-1,1-1 0,-1 1 0,0 0 0,0-1 0,0 1 1,0 0-1,1-1 0,-1 1 0,0-1 0,0 1 0,0 0 1,0-1-1,-1 1 0,1 0 0,0-1 0,0 1 0,0 0 0,0-1 1,-1 1-1,1-1 0,0 1 0,0-1 0,-1 1 0,1-1 1,-1 1-1,1-1 0,0 1 0,-1-1 0,1 1-1,-11 51 48,0-17-16,12-60 96,17-72 230,-17 91-355,0-1 1,0 1-1,0 0 0,-1 0 1,0-1-1,0 1 0,0 0 1,-1-1-1,0 1 0,0 0 0,-1 0 1,1 0-1,-1 0 0,-1 0 1,1 0-1,-1 1 0,0-1 1,0 1-1,-1 0 0,0 0 0,0 0 1,0 0-1,0 0 0,-1 1 1,0 0-1,1 0 0,-2 0 0,1 1 1,0 0-1,-1 0 0,1 0 1,-1 0-1,0 1 0,-2 0-3,-34 5-2975,22 16-3536,15-5-231</inkml:trace>
  <inkml:trace contextRef="#ctx0" brushRef="#br0" timeOffset="928.954">1244 164 16015,'0'0'3112,"0"0"-373,0 0-321,0 0-854,0 0-608,0 0-283,0 0-220,13 0-175,102 0 245,-103 1-389,0 0 1,0-1-1,1-1 0,-2 0 1,1 0-1,0-1 0,0-1 1,0 0-1,-1 0 0,1-1 1,-1-1-1,0 0 0,-1 0 0,1-1 1,-1 0-1,0-1 0,-1 0 1,1-1-1,2-3-134,-4 0 1484,-51 148-1484,33-105-5,-8 26-91,1 1 0,4 0-1,2 1 1,2 1 0,1 35 96,8-43-499,0-42-4463,-1-49-4450,-2 14-1013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13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56 215 11659,'-1'-104'5413,"0"105"-5256,1-1 0,-1 1 0,1 0 0,0-1 0,-1 1 0,1 0 0,-1-1 1,1 1-1,-1-1 0,0 1 0,1 0 0,-1-1 0,1 0 0,-1 1 0,0-1 0,0 1 0,1-1 0,-1 0 0,0 1 0,0-1 0,1 0 0,-1 0 0,0 0 0,0 0 0,1 0 0,-1 0 0,0 0 0,0 0 0,0 0 1,1 0-1,-1 0 0,0 0 0,0 0 0,0-1 0,1 1 0,-1 0 0,0-1 0,1 1 0,-1 0 0,0-1 0,1 1 0,-1-1 0,0 1 0,1-1 0,-1 1 0,1-1 0,-1 0 0,1 1 0,-1-1 0,1 0 0,-1 1 1,1-1-1,0 0 0,-1 1 0,1-1-157,-6 31 293,0 0 1,3 1-1,0-1 1,2 1 0,1 0-1,4 30-293,-2-46-42,0 0-1,1-1 1,1 1-1,0-1 1,1 1-1,1-1 1,0-1-1,0 1 1,2-1-1,0 0 1,0-1 0,1 0-1,8 9 43,-12-15-76,0-1-1,0 0 1,0 0 0,1-1-1,0 1 1,0-1 0,0 0 0,0-1-1,1 0 1,-1 0 0,1 0-1,0 0 1,0-1 0,0-1-1,0 1 1,0-1 0,0 0-1,0 0 1,0-1 0,1 0 0,-1-1-1,0 1 1,0-1 0,0-1-1,0 1 1,0-1 0,0 0-1,0-1 1,1-1 76,0 0 90,-1 0 1,0 0-1,1-1 1,-2-1-1,1 1 0,-1-1 1,0 0-1,0-1 0,0 1 1,-1-1-1,0 0 1,0 0-1,-1-1 0,0 1 1,0-1-1,-1 0 0,0 0 1,-1-1-1,2-6-90,17-167 3623,-21 174-3539,1-14 217,1 5-169,-1 1 0,-1-1 1,0 0-1,-1 1 0,-1-1 1,0 1-1,-2-1 0,1 1 1,-2 0-1,0 0 0,-3-3-132,5 15-37,1 0 0,-1 1 0,-1-1 0,1 1 0,0-1 0,-1 1-1,0 0 1,0 1 0,0-1 0,0 1 0,0-1 0,0 1 0,-1 0 0,1 1-1,-1-1 1,1 1 0,-1 0 0,0 0 0,1 0 0,-1 1 0,0 0 0,0 0 0,1 0-1,-1 0 1,-3 1 37,-57 14-2734,12 12-3400,26-3-2792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1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66 133 16624,'0'0'3187,"0"0"-1378,0 0 434,0 0-199,0 0-763,0-15-346,-1 6-759,0 6-143,0 0-1,1 0 1,-1 0 0,1 0 0,0 0 0,0 0 0,0 0 0,0 0 0,0 1 0,0-1 0,1 0 0,0 0 0,0 0 0,0 0-1,0 0 1,0 0 0,0 1 0,0-1 0,1 1 0,0-1 0,-1 1 0,1-1 0,0 1 0,0 0 0,0 0 0,1 0 0,-1 0 0,0 0-1,1 0 1,0 1-33,12-5 47,1 1 0,0 0-1,1 1 1,-1 1 0,1 1 0,0 0-1,-1 1 1,1 1 0,0 1-1,10 1-46,-19-2 5,-1 1-1,1 0 0,-1 1 0,1 0 0,-1 0 0,1 0 0,-1 1 0,0 0 0,0 0 1,0 1-1,-1 0 0,1 0 0,-1 1 0,0-1 0,0 2 0,-1-1 0,1 0 1,-1 1-1,0 0 0,-1 0 0,0 1 0,1-1 0,-2 1 0,1 1-4,-2-2-37,-1-1 0,1 1 0,-2-1-1,1 1 1,0 0 0,-1-1 0,0 1 0,-1 0-1,1 0 1,-1-1 0,0 1 0,0 0 0,-1-1-1,0 1 1,0-1 0,0 0 0,0 0 0,-1 0-1,0 0 1,0 0 0,0 0 0,-1-1 0,0 1-1,1-1 1,-2 0 0,1 0 0,0 0 0,-3 1 37,-8 7-94,-1-1 0,1-1 0,-2 0 0,1-1 0,-1-1 0,-1 0 0,1-2 0,-5 1 94,21-6 5,0 0-1,1-1-1,-1 1 1,1 0 0,-1-1-1,1 1 1,-1-1-1,1 1 1,-1 0 0,0-1-1,1 0 1,-1 1-1,0-1 1,1 1 0,-1-1-1,0 0 1,0 1-1,0-1 1,1 0-1,-1 0 1,0 0 0,0 1-1,0-1 1,1 0-1,-1 0 1,0 0 0,0 0-1,0-1 1,1 1-1,-1 0 1,0 0-1,0 0 1,0-1 0,1 1-1,-1 0 1,0-1-1,1 1 1,-1-1 0,0 1-1,1-1 1,-1 1-1,0-1 1,1 1-1,-1-1 1,1 1 0,-1-1-1,1 0 1,-1 1-1,1-1 1,-1 0 0,1 0-1,0 1 1,0-1-1,-1 0 1,1 0-1,0 0-3,5-3 56,0 0 0,1 1 0,-1-1-1,1 1 1,0 1 0,0-1 0,0 1-1,1 0 1,-1 0 0,0 1 0,1 0-1,-1 0 1,1 0 0,-1 1 0,1 0 0,-1 0-1,1 1 1,0 0-56,4 1 17,0 0 1,0 0-1,0 2 1,-1-1-1,0 1 0,1 0 1,-1 1-1,-1 1 0,1-1 1,-1 1-1,0 1 1,0 0-1,-1 0 0,0 1 1,0 0-1,-1 0 1,0 0-1,-1 1 0,1 1 1,-2-1-1,1 1 0,-1 0 1,-1 0-1,0 0 1,0 0-1,-1 1 0,0 0 1,-1 0-1,0-1 1,-1 1-1,0 0 0,-1 1 1,0-1-1,-1 0 0,0 0 1,-1 0-1,0-1 1,0 1-1,-3 5-17,1-5 0,-1 1 0,0-1 1,-1 0-1,0 0 0,-1 0 0,0-1 0,-1 0 1,0-1-1,0 0 0,-1 0 0,0 0 0,-1-1 1,0-1-1,0 0 0,-1 0 0,1-1 0,-2 0 1,1-1-1,0 0 0,-1-1 0,0 0 1,0-1-1,0 0 0,-1-1 0,1 0 0,-4-1 0,6 1-14,0 0 0,0-1 0,0-1 0,0 0-1,-1 0 1,1-1 0,0 0 0,0-1 0,0 0 0,0 0-1,1-1 1,-1-1 0,1 1 0,-1-1 0,1-1-1,0 0 1,1 0 0,-1-1 0,1 0 0,0-1 0,1 1-1,0-1 1,0-1 0,0 0 0,1 1 0,0-2-1,0 1 1,1-1 0,0 0 0,1 0 0,0 0 0,-1-4 14,4-50-2736,15 26-2093,3 14-1694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9257,'0'0'10111,"0"0"-5590,0 0-1702,0 0-876,0 0-897,0 0-298,0 0-113,0 0-133,1 19 293,1-14 88,1 2-4107,2-14-5629,0-4-4354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20 11499,'0'0'5135,"0"0"-2076,0 0 134,0 0-225,0 0-1025,0 0-672,0 0-375,0 0-394,-6 8-192,-5 6-305,0 1 0,0-1 0,2 2 0,0 0 0,1 0 0,0 0 0,2 1 1,0 0-1,0 0 0,2 1 0,0 0 0,1 0 0,1 0 0,0 0 0,2 0 0,0 0 0,1 0 1,1 0-1,0 0 0,2 0 0,0-1 0,6 17-5,-4-22-80,2 0 0,-1 0 0,2 0 0,-1-1 0,2 0-1,-1 0 1,1-1 0,1-1 0,0 0 0,0 0 0,1-1 0,0-1 0,0 0 0,1 0 0,0-1 0,0-1 0,1 0 0,-1-1-1,1 0 1,0-1 0,0-1 0,0 0 0,0-1 0,0 0 0,1-1 0,7-2 80,-11-3 99,0-1 1,-1 0 0,0 0-1,0-1 1,0 0-1,-1-1 1,0 0-1,0-1 1,-1 0 0,0 0-1,-1-1 1,0 0-1,-1 0 1,0-1-1,0 1 1,-1-1-1,0 0 1,-1-1 0,0 1-1,1-11-99,2 1 203,-1-1 0,-1 0 0,-1 0 0,-1 0 0,-1-1 1,-1 1-1,-1-1 0,-1 1 0,-3-20-203,3 34 0,-1 0 1,1 0-1,-1 0 1,0 0-1,-1 0 1,0 0-1,0 1 1,-1-1-1,0 1 1,0 0-1,-1 0 1,1 1-1,-1-1 1,-1 1-1,0 0 1,1 1-1,-2-1 1,1 1-1,-1 0 1,1 1-1,-1-1 1,-1 1-1,1 1 1,0-1-1,-1 1 1,0 1-1,0-1 1,-3 1-1,-48-3-2007,23 16-4122,20 2-2327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135 437 8936,'0'0'5504,"0"0"-2082,0 0-571,0 0-209,-8-15-693,-71-111 2055,73 120-3908,1-1 0,0 1 0,1-1 0,0 0 0,0 0 0,1-1 0,-1 1 0,2-1 1,-1 1-1,1-1 0,0 0 0,0 0 0,1 0 0,1 0 0,-1 0 0,1-1 0,0 1 0,1 0 0,0 0 1,0 0-1,1 0 0,0 0 0,0 0 0,1 1 0,0-1 0,0 1 0,1 0 0,0-1 0,0 2 0,1-1 1,0 0-1,0 1 0,1 0 0,-1 0 0,1 1 0,4-4-96,0 5 0,-1 0 0,1 1 0,0-1 0,0 2 0,0 0 0,0 0 0,1 1 0,-1 0 0,0 0 0,1 2 0,-1-1 0,0 1 0,1 0 0,-1 1 0,0 1 0,0-1 0,0 2 0,-1-1 0,1 1 0,-1 1 0,0-1 0,0 2 0,0-1 0,0 1 0,-1 1 0,0-1 0,-1 1 0,0 1 0,0-1 0,2 5 0,-3-4-7,0 0 0,-1 1 1,-1 0-1,0 0 0,0 0 0,0 0 0,-1 1 1,-1 0-1,0-1 0,0 1 0,-1 0 0,0 0 1,0 0-1,-1 0 0,-1 0 0,0 0 0,0 0 1,-1 0-1,0-1 0,0 1 0,-2 0 7,-4 16-26,-2 0 0,-1-1 0,-1 0 0,-1-1 0,-1-1-1,-1 0 1,-3 2 26,-156 200-1078,172-224 1049,0 1 1,0 0-1,0 0 1,0 0-1,0 0 0,1 0 1,-1 1-1,1-1 0,-1 0 1,1 1-1,0-1 1,0 1-1,0-1 0,0 1 1,1 0-1,-1-1 0,1 1 1,-1 0-1,1-1 1,0 1-1,0 0 0,0 0 1,1-1-1,-1 1 1,1 0-1,-1-1 0,1 1 1,0-1-1,0 1 0,0-1 1,0 1-1,0-1 1,1 1-1,-1-1 0,1 0 1,0 1 28,12-2 82,0 0 0,0 0 1,0-1-1,-1-1 0,1-1 0,0 0 1,-1-1-1,1 0 0,-1-1 1,0 0-1,0-1 0,11-6-82,-10 6 66,-1 0 0,1-1 0,-1-1-1,0 0 1,0-1 0,-1 0 0,0-1-1,-1-1 1,0 1 0,0-2 0,-1 0-1,0 0 1,-1 0 0,0-2 0,-1 1-1,0-1 1,-1 0 0,-1 0 0,0-1-1,-1 0 1,0 0 0,0-5-66,-5 13-52,0-1-1,0 0 1,0 1 0,-1-1-1,0 1 1,-1-1-1,1 1 1,-1 0 0,-1 0-1,1-1 1,-1 1 0,0 1-1,0-1 1,-1 0 0,1 1-1,-1 0 1,-1 0 0,1 0-1,-1 0 1,1 1-1,-2-1 1,1 1 0,0 0-1,-1 1 1,1 0 0,-6-3 52,-1 0-293,0 0 1,-1 0 0,0 1 0,-1 1-1,1 0 1,-1 1 0,1 0 0,-1 1-1,0 1 1,0 0 0,0 1-1,-4 0 293,1 5-6059,6 6-3929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4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343 183 19923,'53'-135'4212,"-30"90"-470,-41 43-1372,-2 14-2044,-1 1 0,2 0 1,0 2-1,1 1 0,0 0 0,1 1 0,-3 5-326,2-3 162,-11 11-143,1 1 0,2 1-1,1 2 1,2 0 0,1 2-1,-5 13-18,19-33-26,0 1 0,1 0 1,1 1-1,1 0 0,0 0 0,1 0 0,1 0 0,1 0 0,0 1 0,2-1 0,0 1 0,1-1 0,1 1 0,0-1 0,3 8 26,-1-13-140,1-1 0,0 0 0,1 0 0,0-1 1,1 0-1,0 0 0,1 0 0,0-1 0,1 0 0,0 0 1,0-1-1,1-1 0,0 1 0,0-2 0,1 1 0,0-1 1,1-1-1,-1 0 0,1-1 0,1 0 0,-1-1 1,0 0-1,1-1 0,0 0 0,0-1 0,11 0 140,-20-2 40,1 0-1,-1 0 1,1-1-1,-1 0 1,1 0-1,-1 0 0,1 0 1,-1-1-1,0 1 1,0-1-1,0 0 1,0 0-1,0-1 1,0 1-1,-1-1 1,1 0-1,-1 0 0,1 0 1,-1-1-1,0 1 1,-1-1-1,1 1 1,0-1-1,-1 0 1,0 0-1,0 0 1,0 0-1,-1-1 1,1 1-1,-1 0 0,0-1 1,0 0-40,13-153 2507,-14 141-2449,1 10-115,-1 0 1,0 0-1,0 0 1,-1 0 0,1 0-1,-2 0 1,1 0-1,-1 0 1,0 1-1,0-1 1,-1 1-1,0-1 1,0 1-1,0 0 1,-1 0 0,0 0-1,0 1 1,-1-1-1,1 1 1,-1 0-1,0 0 1,-1 1-1,1-1 1,-1 1-1,0 0 1,0 1-1,0-1 1,0 1 0,-1 1-1,1-1 1,-1 1-1,1 0 1,-5 0 56,-39 1-6214,34 12-475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137 127 18866,'0'0'2915,"0"0"10,0 0-186,0 0-1042,0 0-827,0 0-384,-13 17-85,-77 124-108,84-129-342,1 1 0,0-1 1,1 1-1,0 1 0,1-1 0,0 0 0,1 1 0,1-1 1,0 1-1,1 0 0,0-1 0,1 1 0,1-1 0,0 1 0,1-1 1,0 0-1,1 1 0,1-2 0,0 1 0,1 1 49,1-1-95,1 1-1,0-1 1,1 0-1,1-1 0,0 0 1,0 0-1,1-1 1,1-1-1,0 0 0,0 0 1,1-1-1,0-1 1,1 0-1,-1-1 1,2 0-1,-1-2 0,1 1 1,-1-2-1,2 0 1,-1 0-1,8 0 96,-14-4 105,1 1-1,-1-1 1,1-1-1,-1 1 1,1-2-1,-1 1 1,0-1-1,0-1 1,0 0 0,0 0-1,0-1 1,0 0-1,-1 0 1,1-1-1,-1 0 1,-1 0 0,1-1-1,-1 0 1,0-1-1,0 1 1,-1-1-1,0-1 1,0 1-1,0-1 1,-1 0 0,0 0-1,-1-1 1,0 1-1,2-6-104,1-14 127,0 0 1,-2 0-1,-1-1 0,-1 1 0,-1-1 1,-2 0-1,-1 1 0,-1-1 0,-1 1 1,-2-1-1,-1 1 0,-1-2-127,5 18-5,1 0 1,-2 1-1,0-1 0,0 0 0,-1 1 1,0-1-1,-1 1 0,0 1 0,-1-1 1,0 1-1,-1 0 0,0 0 0,0 0 1,-1 1-1,0 0 0,-1 1 0,0 0 1,0 1-1,-1-1 0,0 2 0,0-1 1,-1 1-1,0 1 0,0 0 0,0 1 1,0 0-1,-5-1 5,-89 18-2208,42 19-2700,27-3-2294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89 4740,'0'0'1933,"0"0"-70,0 0-27,0 0-314,0 0-310,0-1-592,1-4 10798,-17 10-4510,147-29-6193,239-26-715,-437 47-950,65-2-6978,9 0-1163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0 204 929,'3'-13'11942,"36"-177"7014,-33 207-18016,10 142-940,-7 2 0,-8 59 0,-1-191 0,1 66-1923,7 44-5058,-5-120-418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6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 16079,'3'-15'3353,"32"-122"3907,-28 102-5276,0 4 753,-4 58-1383,-32 186-1354,23-171-190,2 0 0,1 0 1,2 0-1,2 0 0,2 1 0,2-2 1,1 1-1,2-1 0,3 0 0,1 0 1,6 11 189,-9-35-3949,-1-9-1647,1-3-3784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36.50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7019 1743 13485,'0'-16'2712,"2"-3"-1831,0-38 1025,-2 10 2866,-7 36-321,1 39-3409,-17 148 132,-32 117-1174,-9 94-1643,49-258-2663,2 0-4825,10-87-1888</inkml:trace>
  <inkml:trace contextRef="#ctx0" brushRef="#br0" timeOffset="660.644">1556 3052 12043,'0'0'2702,"0"0"-1106,0 0-368,16-1-508,170-4 1,922-27-388,-553 10-452,2889-83 252,-2085 63 766,906-38 1234,-1554 39-1839,657-126-294,-1327 160 20,9 0 37,-1-3-1,0-2 0,0-3 0,3-2-56,-40 0 2239,-42 14-746,22 5-1462,-1 1 0,1 0 0,1 0 0,-1 1 0,0 0 0,1 0 0,0 1 0,0 0 0,0 0 0,1 1 0,-1 0 0,2 0 0,-1 0 0,0 1 0,1 0 0,1 0 0,-1 0 0,1 0 0,0 1 0,0 0 0,1 0 0,0 0 0,1 0 0,0 0 0,0 1 0,0 6-31,-44 398 133,39-297-808,5-1 0,5 1 0,5-1-1,12 44 676,-10-93-720,33 196-4796,-11-92-2768,-15-99-2094</inkml:trace>
  <inkml:trace contextRef="#ctx0" brushRef="#br0" timeOffset="1276.525">1601 3315 8168,'0'0'6182,"0"0"-3956,0 0-374,0 0 374,0 0-288,2-10-433,3-19-639,-4 20-414,-5 20 206,-73 353 895,24-66-1589,39-96-4225,12-130-245,2-10-4452</inkml:trace>
  <inkml:trace contextRef="#ctx0" brushRef="#br0" timeOffset="6823.016">2562 7014 18097,'0'0'2643,"0"0"672,0 0-705,0 0-1361,0 0-731,0 0-96,-9 15 208,-56 121 277,56-112-885,0 0-1,2 1 0,1 0 1,1 0-1,1 1 1,2-1-1,0 1 0,1 0 1,2-1-1,1 1 0,1 0 1,0-1-1,3 0 0,0 0 1,1 0-1,6 12-21,-7-28-1,0-1 1,1 0-1,0 0 1,0-1-1,1 0 1,-1 0-1,2-1 0,-1 0 1,1 0-1,0-1 1,0 0-1,0 0 0,1-1 1,-1-1-1,1 1 1,0-2-1,0 1 0,1-1 1,-1-1-1,0 0 1,0 0-1,1-1 0,-1-1 1,1 1-1,-1-2 1,0 1-1,0-1 0,0-1 1,0 0-1,0 0 1,0-1-1,-1-1 0,0 1 1,0-1-1,0-1 1,2-1 0,1-1 47,0 0 0,-1-1 0,0 0 0,0 0 0,-1-1 0,0 0 0,-1-1 0,0 0 0,-1-1-1,0 0 1,-1 0 0,0-1 0,-1 0 0,0 0 0,3-11-47,-9 23-43,0 0 0,0 0-1,1 0 1,-1 0-1,0 0 1,0 0-1,0 0 1,0 0 0,0 0-1,0 0 1,0 1-1,0-1 1,-1 0-1,1 0 1,0 0 0,0 0-1,-1 0 1,1 0-1,-1 0 1,1 1-1,-1-1 1,1 0 0,-1 0-1,1 1 1,-1-1-1,0 0 1,1 1 0,-1-1-1,0 0 1,0 1-1,1-1 1,-1 1-1,0-1 1,0 1 0,0 0-1,0-1 1,1 1-1,-1 0 44,-38-2-8231,12 6-5553</inkml:trace>
  <inkml:trace contextRef="#ctx0" brushRef="#br0" timeOffset="13237.711">15343 6279 12204,'10'-40'1338,"6"-33"1785,-9 22 2414,-7 51-5366,-1 0 0,1 0 0,0 0 0,-1 0 0,1 0 0,0 0 0,-1 0 0,1 0 0,0 0 0,-1 0 0,1 0 0,0 0 0,-1-1 0,1 1 0,0 0 0,-1 0 0,1 0-1,0 0 1,0-1 0,-1 1 0,1 0 0,0 0 0,0-1 0,-1 1 0,1 0 0,0-1 0,0 1 0,0 0 0,-1 0 0,1-1 0,0 1 0,0 0 0,0-1 0,0 1 0,0 0 0,0-1 0,0 1 0,0-1-1,0 1 1,0 0 0,0-1-171,-19 40 744,16-32-409,-14 30-107,2 1 1,1 0-1,2 1 0,2 0 1,1 1-1,3 0 1,1 0-1,1 0 0,3 36-228,1-69-18,0 1-1,0 0 1,1-1 0,0 1-1,0-1 1,1 1-1,0-1 1,1 0-1,-1 1 1,1-1 0,1 0-1,-1-1 1,1 1-1,0-1 1,1 0-1,0 0 1,0 0 0,0 0-1,0-1 1,1 0-1,0 0 1,0 0-1,0-1 1,1 0 0,-1 0-1,1-1 1,0 0-1,0 0 1,0 0 0,1-1-1,2 0 19,2 0-8,0-2-1,0 0 1,0 0-1,-1-1 1,1 0-1,0-1 1,0-1 0,-1 0-1,1 0 1,-1-1-1,0-1 1,0 0-1,0 0 1,-1-1 0,0 0-1,0-1 1,-1 0-1,1-1 1,5-6 8,-4 5-82,61-57-278,-37 15-2721,-47 36-3283,-7 14 204</inkml:trace>
  <inkml:trace contextRef="#ctx0" brushRef="#br0" timeOffset="13536.054">14093 7210 17777,'123'0'1569,"9"-10"-287,13-5 479,4-3-255,-1 1-962,0-3 129,-13 0 352,-18 7-545,-21 3-352,-27 5-128,-24 4-160,-24 1-737,-21 7-1953,-11 5-2788,-19 2-6277</inkml:trace>
  <inkml:trace contextRef="#ctx0" brushRef="#br0" timeOffset="13804.664">14168 7556 16784,'24'2'2210,"281"3"3513,425-91 687,-591 66-5624,-92 17-786,-67 16-2157,-86 19-6598,32-14-235</inkml:trace>
  <inkml:trace contextRef="#ctx0" brushRef="#br0" timeOffset="12450.135">14050 6304 17809,'0'0'2274,"0"0"-576,0 0 480,0 0-160,0 0-993,0 0-545,-41-30-192,30 66-128,0 4-96,-2 3 1,6 1-33,1 2-32,2 2-32,4-2-641,3 1-1249,7-5-1537,-1-5-737,2-7-5061</inkml:trace>
  <inkml:trace contextRef="#ctx0" brushRef="#br0" timeOffset="12952.929">14054 6255 15471,'10'-182'5824,"-10"177"-5291,-1 4-469,1 0 0,-1 1 0,1-1 0,-1 0 0,1 1 0,-1-1 0,1 0 0,0 1 0,-1-1 0,1 0 0,0 0 0,0 0 0,0 1 0,0-1 0,-1 0 0,1 0 0,0 0 0,0 1 0,1-1 0,-1 0 0,0 0 0,0 0 0,0 1 0,0-1 0,1 0-1,-1 0 1,0 1 0,1-1 0,-1 0 0,0 1 0,1-1 0,-1 0 0,1 1 0,0-1 0,-1 0 0,1 1 0,-1-1 0,1 1 0,0-1 0,-1 1 0,1 0 0,0-1 0,-1 1 0,1-1 0,0 1 0,0 0 0,-1 0 0,1 0 0,0-1 0,0 1 0,0 0 0,-1 0 0,1 0 0,0 0 0,0 0 0,0 0 0,-1 1 0,1-1 0,1 0-64,63 98 470,-51-77-465,1-1 0,1 0 1,0-2-1,2 1 0,0-2 1,1-1-1,15 11-5,-27-23-3,0-1 1,1 0-1,0-1 0,-1 1 0,1-1 1,0-1-1,0 0 0,0 0 0,0 0 1,0-1-1,0 0 0,0-1 0,0 1 1,0-2-1,0 1 0,0-1 0,-1 0 1,1-1-1,0 0 0,-1 0 0,0-1 1,0 1-1,0-2 0,0 1 0,-1-1 1,1 0-1,-1 0 0,-1-1 0,1 1 1,-1-1-1,0-1 0,0 1 0,0-2 3,92-130 187,-231 319-262,66-85 81,132-138 426,-1-3 45,-41 26-243,2 1 0,0 2 0,0 1 0,2 0 0,0 2 0,0 1 0,2 1 0,10-2-234,-36 12 16,0 1-1,-1 0 1,1 0-1,0-1 1,0 1-1,0 0 1,-1 1-1,1-1 1,0 0-1,0 0 1,0 1 0,-1-1-1,1 1 1,0 0-1,-1-1 1,1 1-1,0 0 1,-1 0-1,1 0 1,-1 0-1,1 0 1,-1 0-1,0 1 1,0-1 0,1 0-1,-1 1 1,0-1-1,0 1 1,0-1-1,0 1 1,-1 0-1,1-1 1,0 1-1,-1 0 1,1-1-1,-1 1 1,1 0 0,-1 0-1,0 0 1,0-1-1,0 1 1,0 0-1,0 0 1,0 0-1,0-1 1,-1 1-1,1 0 1,-1 0-1,1-1 1,-1 1 0,0 0-1,0-1 1,1 1-1,-1 0 1,0-1-1,-1 1-15,-86 301 75,87-297-175,-11 135-1925,28-74-1909,31-22-4367,-22-36 389</inkml:trace>
  <inkml:trace contextRef="#ctx0" brushRef="#br0" timeOffset="7528.114">11647 4744 15118,'0'0'2621,"-10"-14"-848,-31-39 138,40 52-1818,-1 0 0,1 0 0,0 0-1,0 0 1,-1 0 0,1 1 0,0-1 0,-1 0 0,1 1 0,-1-1 0,1 1 0,-1-1-1,1 1 1,-1 0 0,1 0 0,-1-1 0,0 1 0,1 0 0,-1 1 0,1-1 0,-1 0-1,1 0 1,-1 1 0,1-1 0,-1 0 0,1 1 0,-1 0 0,1-1 0,0 1 0,-1 0-1,1 0 1,0 0 0,-1 0 0,1 0 0,0 0 0,0 0 0,0 0 0,0 0 0,0 0-1,0 1 1,0-1 0,1 0 0,-1 1 0,0-1 0,1 1 0,-1-1 0,1 1-93,-2 1 59,-7 15 28,0 1 0,2 0 0,0 1 0,1-1 0,2 1 0,-1 0 0,2 1 0,1-1 0,1 0 0,0 1 0,1-1 0,2 1 0,0-1 0,1 3-87,0-2-13,0 1 0,1-1 0,2 0 0,0-1 0,1 1 0,1-1 0,0-1 1,2 1-1,0-2 0,2 1 0,0-1 0,0-1 0,2 0 0,0-1 0,1-1 1,1 0-1,10 7 13,-16-16 6,-1 0 0,1-1-1,0 0 1,1 0 0,-1-2 0,1 1 0,0-1 0,0-1 0,0 0 0,0 0 0,0-1 0,1-1 0,-1 0 0,0 0-1,0-1 1,0 0 0,0-1 0,0-1 0,0 0 0,0 0 0,0-1 0,-1 0 0,0-1 0,0 0 0,0 0 0,0-1-1,-1-1 1,0 0 0,-1 0 0,1 0 0,-1-1 0,-1 0 0,1-1 0,-2 0 0,1 0 0,-1-1 0,0 0-6,6-21 194,-1-1 1,-1 0 0,-2-1 0,-1 0 0,-2 0 0,-1-1 0,-2 1 0,-1-1 0,-2 0 0,-1-1-195,2 12-6,0 18 4,1-4-1,0-1 0,-1 1 1,0-1-1,0 0 0,-1 1 0,-1-1 1,0 1-1,0-1 0,0 1 1,-1 0-1,-1 0 0,0 0 0,0 1 1,0-1-1,-5-6 3,8 15-86,0-1 0,0 0 0,0 1 0,0-1 0,0 0 0,0 1 0,1-1 0,-1 1 0,0-1 0,0 1 0,-1 0 1,1-1-1,0 1 0,0 0 0,0 0 0,0 0 0,0 0 0,0 0 0,0 0 0,0 0 0,0 0 0,0 0 0,0 1 0,-1-1 0,1 0 0,0 1 0,0-1 0,0 0 0,0 1 0,1-1 0,-1 1 0,0 0 0,0-1 0,0 1 0,0 0 0,0 0 0,1-1 1,-1 1-1,0 0 0,1 0 0,-1 0 0,1 0 0,-1 0 0,1 0 0,-1 0 0,1 0 0,-1 1 86,-16 50-8927,13-22-1275</inkml:trace>
  <inkml:trace contextRef="#ctx0" brushRef="#br0" timeOffset="7931.032">12398 4960 18001,'3'-17'2984,"-1"3"-2360,10-60 1566,-8 17 2950,-3 134-4600,1-14-707,-3 0 0,-2-1 0,-4 1 0,-9 38 167,-3-48-2034,11-75 1815,7 2 360,0 0 0,1 0 0,1 0 0,0 0-1,2 0 1,1 0 0,0 1 0,1-1-1,1 1 1,1 0 0,1 1 0,0 0-1,1 0 1,1 0 0,1 2 0,1-1-1,0 1 1,1 1 0,6-6-141,-12 16 25,-1-1 1,1 1-1,0 1 1,0 0-1,1 0 1,-1 0-1,1 1 1,0 0-1,0 0 0,0 1 1,0 0-1,0 0 1,0 1-1,1 0 1,-1 1-1,1 0 1,-1 0-1,0 1 0,1 0 1,-1 0-1,0 1 1,0 0-1,0 0 1,0 1-1,0 0 0,0 0 1,-1 1-1,0 0 1,1 1-1,-2 0 1,1 0-1,0 0 1,-1 0-1,0 1 0,0 0 1,-1 1-1,0-1 1,0 1-1,0 0 1,-1 0-1,0 1 1,0-1-1,-1 1 0,0 0 1,0 0-1,-1 0 1,0 3-26,1 11-102,-1-1 0,-1 1 0,-1 0 1,-1 0-1,-1 0 0,-1-1 0,0 1 1,-3 2 101,-6 50-3414,9-25-5336,3-31 267</inkml:trace>
  <inkml:trace contextRef="#ctx0" brushRef="#br0" timeOffset="8307.4">13316 4873 14093,'32'-78'3806,"0"28"2142,-24 40-4836,7-10 3766,-31 23-2605,-13 11-2273,-1 1-1,2 1 1,0 2-1,2 0 1,0 2-1,0 1 1,2 2-1,1 0 1,1 1-1,-2 5 1,22-27-31,1-1 1,0 1-1,0-1 0,0 1 1,0-1-1,0 1 0,0 0 1,0 0-1,1-1 0,-1 1 0,1 0 1,-1 0-1,1 0 0,0 0 1,-1 0-1,1 0 0,0 0 1,0 0-1,1 0 0,-1-1 1,0 1-1,1 0 0,-1 0 0,1 0 1,-1 0-1,1-1 0,0 1 1,0 0-1,0 0 0,0-1 1,0 1-1,0-1 0,0 1 1,1 0 30,64 27-505,257 4-1305,-322-32 1809,1-1-1,-1 0 0,1 1 1,-1-1-1,1 1 0,-1 0 1,1-1-1,-1 1 0,0 0 1,1 0-1,-1 0 0,0 0 1,0 0-1,0 0 0,0 0 1,0 0-1,0 1 0,0-1 1,0 0-1,0 1 0,0-1 1,-1 1-1,1-1 0,0 0 1,-1 1-1,1-1 0,-1 1 1,0 0-1,0-1 1,1 1-1,-1-1 0,0 1 1,0 0-1,-1-1 0,1 1 1,0-1-1,0 1 0,-1-1 1,1 1-1,-1-1 0,1 1 1,-1-1-1,0 1 0,1-1 1,-1 0-1,0 1 0,0-1 1,0 0-1,0 0 0,0 0 1,0 1-1,-1-1 0,1 0 1,0 0-1,-1-1 0,1 1 1,0 0-1,-1 0 2,-25 19 203,0-1 0,-2-2 0,1-1 0,-2-1-1,0-1 1,-1-2 0,-1-1 0,1-1 0,-1-2 0,-1-1 0,0-1-1,0-3 1,0 0 0,0-2 0,-30-3-203,17-9-686,41-14-3198,22 10-648,5-1-3134</inkml:trace>
  <inkml:trace contextRef="#ctx0" brushRef="#br0" timeOffset="9180.498">13846 4838 12268,'0'0'3614,"0"0"-539,-15-2-273,-49-5-608,61 7-2074,1-1-1,-1 1 0,1 0 0,-1 0 0,1 0 1,-1 0-1,1 0 0,-1 1 0,1-1 0,-1 1 1,1 0-1,-1 0 0,1 0 0,0 0 1,0 0-1,-1 0 0,1 0 0,0 1 0,0-1 1,0 1-1,0 0 0,1-1 0,-1 1 0,0 0 1,1 0-1,-1 0 0,1 0 0,-1 1-119,0 4 54,0-1 0,0 0-1,0 1 1,1 0 0,0-1-1,1 1 1,0-1 0,0 1-1,0 0 1,0-1 0,1 1-1,0-1 1,2 6-54,3 3-65,1 0-1,1-1 1,0 0-1,0 0 1,2-1-1,-1 0 1,2-1-1,0 0 1,0 0-1,1-1 1,0-1-1,1 0 1,0 0-1,1-2 1,0 0-1,0 0 1,1-1-1,0-1 1,0 0-1,1-1 1,-1-1-1,1-1 1,0 0-1,0-1 1,0 0-1,2-1 66,-11 0-5,-1 0-1,1-1 1,-1 1-1,0-1 1,1 0-1,-1-1 1,1 0-1,-1 0 0,0 0 1,1-1-1,-1 1 1,0-2-1,0 1 1,0-1-1,-1 0 1,1 0-1,-1 0 1,1-1-1,-1 0 1,0 0-1,0 0 1,-1-1-1,1 1 1,-1-1-1,0 0 0,0 0 1,-1-1-1,2-1 6,6-22 535,-1-1 1,-1 0-1,-2 0 0,-1 0 0,-1-1 0,-1 0 0,-2 0 0,-2-3-535,3 1 289,-4-62 736,1 95-1019,-1-1 0,0 1 1,1 0-1,-1 0 0,0 0 0,0 0 0,1 0 0,-1 0 1,0 0-1,1 0 0,-1 1 0,0-1 0,0 0 0,1 0 1,-1 1-1,1-1 0,-1 0 0,0 1 0,1-1 1,-1 0-1,1 1 0,-1-1 0,0 1 0,1-1 0,-1 1 1,1-1-1,0 1 0,-1-1 0,1 1 0,-1 0 0,1-1 1,0 1-1,0 0 0,-1-1 0,1 1 0,0 0 1,0-1-1,0 1 0,0 0 0,0 0 0,-1-1 0,1 1 1,1 0-1,-1-1 0,0 1 0,0 0 0,0 0 0,0-1 1,0 1-1,1 0 0,-1-1 0,0 1 0,1 0 1,-1 0-8,0 0 4,-5 19-144,1 1 0,1 0-1,1 0 1,1 0 0,1 0-1,0 0 1,2 0 0,1 0 0,0-1-1,1 1 1,1-1 0,2 1-1,-1-2 1,2 1 0,1-1-1,0 0 1,8 10 141,-12-23-431,0 0-1,1 0 1,-1-1-1,1 0 1,0 0-1,0-1 1,1 1-1,0-1 1,-1-1-1,1 1 1,1-1-1,-1 0 1,0-1-1,1 0 1,-1 0-1,1 0 1,-1-1 0,1 0-1,0-1 1,0 0-1,-1 0 1,1 0-1,0-1 1,0-1-1,-1 1 1,1-1-1,-1 0 1,0-1-1,1 1 1,-1-2-1,0 1 1,0-1-1,-1 0 1,1 0-1,-1-1 1,0 0-1,0 0 1,-1 0 0,1-1-1,0-2 432,7-6 80,-2-1-1,0 0 1,-1-1 0,0 0-1,-2-1 1,0 0-1,0 0 1,2-11-80,30-147 6084,-38 52 2586,-3 122-8596,0 0-1,0 0 1,1 1 0,-1-1 0,0 1 0,0-1 0,0 1 0,0-1 0,0 1-1,1-1 1,-1 1 0,0 0 0,0 0 0,0-1 0,0 1 0,0 0 0,0 0-1,0 0 1,0 0 0,0 0 0,0 0 0,0 1 0,0-1 0,0 0 0,0 0-1,0 1 1,0-1 0,0 0 0,0 1 0,0-1 0,0 1 0,1-1 0,-1 1-1,0 0 1,0-1 0,0 1 0,1 0 0,-1-1 0,0 1 0,1 0 0,-1 0 0,1 0-1,-1 0 1,1 0 0,0-1 0,-1 1 0,1 0 0,0 0 0,-1 0 0,1 0-1,0 0 1,0 0 0,0 0 0,0 0 0,0 0 0,0 1-74,-11 33 84,1 0 0,1 1-1,3 1 1,0-1 0,3 1 0,1 0 0,2 0-1,1 0 1,2-1 0,4 16-84,64 359-8098,-69-386 2620,-2-9-3143</inkml:trace>
  <inkml:trace contextRef="#ctx0" brushRef="#br0" timeOffset="9426.833">14629 5044 7719,'43'-205'9209,"-42"198"-8879,0-1 0,1 1 0,0-1 0,0 1 0,1-1 0,0 1 0,0 0 1,1 0-1,0 0 0,0 1 0,0 0 0,1-1 0,0 1 0,0 1 0,1-1 0,0 1 0,0 0 0,0 0 0,0 1 0,1 0 0,-1 0 0,1 0 0,0 1 1,1 0-1,-1 0 0,0 1 0,1 0 0,-1 0 0,1 1 0,0 0 0,0 0 0,-1 1 0,1 0 0,0 1 0,0-1-330,-1 3 41,0 0 0,0 0-1,0 0 1,-1 1 0,1 0 0,-1 1-1,0-1 1,0 1 0,-1 0-1,1 1 1,-1-1 0,0 1-1,-1 0 1,1 0 0,-1 1 0,-1-1-1,1 1 1,-1 0 0,0 0-1,0 0 1,-1 0 0,0 1 0,0-1-1,-1 1 1,0-1 0,0 1-1,-1-1 1,0 1 0,0-1-1,-1 1 1,0-1 0,0 1 0,-1-1-1,0 1 1,0-1 0,-1 0-1,0 0 1,0 0 0,0 0 0,-5 5-42,-1-3-61,0 0-1,0-1 0,-1 0 0,0-1 0,-1 0 0,1-1 0,-1 0 0,-1-1 1,1 0-1,-1 0 0,0-2 0,-2 1 63,-41 7-3196,3-9-4230,42-3-1024</inkml:trace>
  <inkml:trace contextRef="#ctx0" brushRef="#br0" timeOffset="10296.297">15172 4906 7944,'0'0'3528,"0"0"-1371,0 0-726,0 0 26,0 0-117,0 0-465,14 1-133,111 4 1511,-115-5-2016,0-1 0,-1-1-1,1 0 1,0 0 0,-1-1 0,0 0-1,0 0 1,0-1 0,0 0-1,0-1 1,-1 0 0,1-1 0,-2 1-1,1-1 1,0-1 0,-1 0 0,0 0-1,-1 0 1,0-1 0,0 1-1,0-2 1,-1 1 0,-1-1 0,1 1-1,-1-1 1,-1 0 0,1-1-1,-2 1 1,1-1 0,-1 1 0,-1-1-1,1-1-236,-3 8 19,1 0 0,-1 0 0,0 0 1,0 0-1,0 0 0,0 0 0,0 0 0,0 0 0,-1 0 0,0 0 0,1 1 0,-1-1 0,0 1 0,0-1 0,-1 1 0,1 0 0,0 0 0,-1 0 0,1 0 0,-1 0 0,0 0 0,0 1 0,0-1 0,1 1 0,-1 0 0,-1 0 0,1 0 0,0 0 0,0 0 0,0 1 0,0 0 0,0-1 0,-1 1 1,1 0-1,0 1 0,0-1 0,0 1 0,0-1 0,-1 1 0,1 0 0,0 0 0,0 0 0,0 0 0,1 1 0,-1-1 0,-2 2-19,-5 7-88,0 1-1,1 1 1,0 0-1,0 0 1,2 0 0,-1 1-1,2 0 1,-1 1 0,2-1-1,0 1 1,1 1 0,0-1-1,1 0 1,0 1 0,2 0-1,-1-1 1,2 1 0,0 0-1,1 0 1,2 11 88,-4-20-218,2 1 0,-1 0 0,1 0 0,0 0 1,0 0-1,1 0 0,0-1 0,0 1 0,1-1 0,-1 1 0,2-1 0,-1 0 1,0 0-1,1 0 0,0-1 0,1 1 0,-1-1 0,1 0 0,0 0 0,0-1 1,1 0-1,-1 0 0,1 0 0,0 0 0,0-1 0,0 0 0,1 0 0,-1 0 1,1-1-1,-1 0 0,1-1 0,0 1 218,1-1-40,0 1 0,0-2 1,0 1-1,0-1 0,0 0 0,0 0 0,0-1 0,0 0 1,0-1-1,0 0 0,0 0 0,-1-1 0,1 1 1,-1-2-1,1 1 0,-1-1 0,0 0 0,-1-1 0,1 1 1,-1-1-1,0-1 0,0 1 0,0-1 0,4-6 40,7-11 549,-1-1-1,-1 0 1,0-1-1,-2-1 1,-2 0-1,0-1 1,-1 0 0,5-28-549,-4-60 2973,-11 115-2954,0 0-1,-1 0 1,1 1 0,0-1-1,-1 0 1,1 0 0,0 0 0,-1 0-1,1 0 1,0 1 0,-1-1-1,1 0 1,-1 0 0,1 0-1,0 0 1,-1 0 0,1 0 0,0 0-1,-1 0 1,1 0 0,-1 0-1,1 0 1,0 0 0,-1-1-1,1 1 1,0 0 0,-1 0 0,1 0-1,0 0 1,-1-1 0,1 1-1,0 0 1,-1 0 0,1-1-1,0 1 1,0 0 0,-1 0-1,1-1 1,0 1 0,0 0 0,0-1-1,-1 1 1,1 0 0,0-1-1,0 1 1,0-1 0,0 1-1,0 0 1,0-1 0,0 1 0,0 0-1,0-1 1,0 1 0,0-1-1,0 1 1,0 0 0,0-1-1,0 1 1,0 0 0,0-1 0,0 1-1,0-1 1,0 1 0,1 0-1,-1-1 1,0 1 0,0 0-19,-13 26 349,7 12-307,1 1 0,3-1 1,1 1-1,3 25-42,-1 5 17,2 55-422,-4-144 422,0 1 0,2 0 0,0-1 0,1 1 1,1 0-1,1 0 0,0 0 0,2 1 0,0-1 0,1 1 1,1 1-1,1-1 0,0 1 0,1 1 0,1 0 0,0 0 1,1 1-1,1 1 0,1 0 0,0 0 0,0 1 1,1 1-1,5-2-17,-14 11-90,1 0 0,0 0 0,0 1 0,0 0 0,0 0 0,0 0 1,0 1-1,0 0 0,1 1 0,-1 0 0,0 0 0,1 0 0,-1 1 0,0 0 1,0 0-1,0 1 0,0 0 0,0 0 0,0 1 0,5 2 90,70 63-7027,-61-39 1721,-1-4-3267</inkml:trace>
  <inkml:trace contextRef="#ctx0" brushRef="#br0" timeOffset="10594.822">16260 4850 9993,'0'0'5184,"3"-16"-1186,17-83 2366,-20 98-6285,0 0 1,0 0-1,0-1 1,1 1-1,-1 0 1,0 0-1,0 0 1,1 0-1,-1 0 1,0 0-1,1 0 1,-1 0-1,1 0 1,-1 0-1,1 1 1,-1-1-1,1 0 1,0 0-1,0 0 1,-1 1-1,1-1 1,0 0-1,0 1 1,0-1-1,0 0 1,0 1-1,0-1 1,0 1-1,0 0 1,0-1-1,0 1 1,0 0-1,0 0 1,0-1-1,0 1 1,0 0-1,0 0 1,0 0-1,0 0 1,0 0-1,0 1 1,0-1-1,0 0 1,0 0-1,0 1 1,0-1-1,0 1 1,0-1-1,0 1 1,0-1-1,0 1 1,0-1-1,0 1 1,-1 0-1,2 0-79,36 51 214,-24-18-215,-1 1 0,-2 0 0,-1 0 0,5 33 1,8 32-1011,-23-97 990,0-1-1,0 1 1,0-1-1,1 1 1,-1-1-1,1 1 1,0-1-1,-1 0 1,1 1 0,0-1-1,1 0 1,-1 1-1,0-1 1,0 0-1,1 0 1,0 0-1,-1 0 1,1-1-1,0 1 1,0 0-1,0-1 1,0 1-1,0-1 1,0 1-1,0-1 1,0 0 0,1 0-1,-1 0 1,0 0-1,1-1 1,-1 1-1,1-1 1,-1 1-1,1-1 1,-1 0-1,1 0 1,-1 0-1,1 0 1,-1 0-1,1-1 1,-1 1-1,1-1 1,-1 1 0,1-1-1,-1 0 1,2-1 21,7-6 143,0-1 1,-1 0 0,0-1-1,0 0 1,-1-1 0,0 0-1,-1 0 1,0-1-1,-1 0 1,0 0 0,3-10-144,12-24 350,-3-2 0,-1 1 0,-3-2 1,-2 0-1,-1-9-350,-6 5-32,-16 58-1052,5 1 283,0 1 1,1-1-1,0 1 0,0 0 0,1 0 0,0 0 1,0 0-1,1 0 0,0 1 0,0-1 1,1 1-1,0 0 0,0 4 801,0 21-6347</inkml:trace>
  <inkml:trace contextRef="#ctx0" brushRef="#br0" timeOffset="10842.046">17088 4854 19538,'5'-16'4175,"33"-117"3640,-55 282-6576,10-33-4333,19 57-6715,-9-159 675</inkml:trace>
  <inkml:trace contextRef="#ctx0" brushRef="#br0" timeOffset="11043.831">17232 4475 8552,'0'0'4997,"0"0"-4709,6-76-32,11 76 353,5 7-321,4 10-288,4 3-32,3 7-1858,-2-2-9576</inkml:trace>
  <inkml:trace contextRef="#ctx0" brushRef="#br0" timeOffset="11317.517">17720 4681 13965,'0'0'4639,"0"0"-1169,0 0-454,-2-13-875,-7-40-892,9 52-1223,0 0 1,0 0-1,0 1 0,-1-1 0,1 0 0,0 1 0,0-1 0,0 0 1,-1 0-1,1 1 0,0-1 0,-1 0 0,1 1 0,-1-1 0,1 1 1,-1-1-1,1 1 0,-1-1 0,1 1 0,-1-1 0,0 1 0,1-1 1,-1 1-1,0-1 0,1 1 0,-1 0 0,0 0 0,1-1 0,-1 1 1,0 0-1,0 0 0,1 0 0,-1 0 0,0 0 0,0 0 0,1 0 1,-1 0-1,0 0 0,0 0 0,1 0 0,-1 0 0,-1 1-26,-1-1 130,-2 1-108,1-1-1,0 1 1,0 0-1,0 0 1,0 1-1,0-1 1,0 1-1,0 0 1,0 0-1,1 0 0,-1 0 1,1 1-1,-1 0 1,1-1-1,0 1 1,0 0-1,0 1 1,0-1-1,1 0 1,0 1-1,-1 0 1,1-1-1,0 1 1,1 0-1,-1 0 1,0 1-22,-22 110-836,23-95 554,-1-6 126,1 1 0,1 0 0,0 0 0,1 0 0,0-1 0,1 1 0,1-1 0,0 1 0,1-1 0,0 0-1,2 0 1,-1 0 0,2-1 0,0 1 156,-1-8 9,1-1-1,-1 0 1,1-1-1,0 0 1,0 0-1,0 0 1,0-1-1,1 0 1,0-1-1,-1 1 1,1-1 0,7 0-10,-11-1 27,-43 6 2286,-22-5-1825,0-2 1,0-3 0,-31-7-488,88 9-308,-19-5-1355,23-6-5175,10 3 891</inkml:trace>
  <inkml:trace contextRef="#ctx0" brushRef="#br0" timeOffset="12073.115">18061 4811 11627,'0'0'5509,"0"0"-2001,0 0-941,0 0-778,0 0-802,0 0-506,0 0-204,0 0-149,7 14-42,41 81-11,-48-93-94,1 0-1,0 0 1,0-1 0,0 1 0,0-1 0,0 1 0,0 0 0,0-1 0,0 0 0,1 1 0,-1-1 0,1 0 0,-1 0 0,1 0 0,-1 0 0,1 0-1,-1 0 1,1 0 0,0 0 0,0 0 0,0-1 0,-1 1 0,1-1 0,0 0 0,0 1 0,0-1 0,0 0 0,0 0 0,-1 0 0,1 0 0,0-1-1,0 1 1,0 0 0,0-1 0,0 1 0,-1-1 0,1 0 0,0 0 0,-1 1 0,1-1 0,0 0 0,1-1 19,3-7 139,1 1 0,-1-1 0,-1 0 0,0-1 0,0 1 0,0-1 0,-1 0 1,-1 0-1,0 0 0,0 0 0,-1-1 0,0 1 0,-1-1 0,0 0 0,-1 1 0,0-1 0,-1 0 1,0-1-140,1 10 20,0 0 0,0 0 0,0 0 0,0 0 1,-1 0-1,1 0 0,0 0 0,-1 0 0,0 0 1,1 0-1,-1 0 0,0 0 0,0 0 0,0 0 1,0 0-1,0 1 0,-1-1 0,1 0 1,-1 1-1,1-1 0,-1 1 0,1 0 0,-1-1 1,0 1-1,1 0 0,-1 0 0,0 0 0,0 0 1,0 0-1,0 1 0,0-1 0,0 1 0,0-1 1,0 1-1,0 0 0,0-1 0,0 1 1,0 0-1,-1 0 0,1 1 0,-1-1-20,-3 1-7,0 0 0,-1 0 0,1 1 0,0 0 0,0 0 0,0 1 0,1-1 0,-1 1 0,1 0-1,-1 1 1,1-1 0,0 1 0,-3 3 7,-1 5-145,0-1 0,0 1 0,1 1 0,1 0 0,0 0 0,1 0 0,0 1 0,1 0 0,1 0 0,0 0 0,1 1 0,1-1 0,0 1 0,1 0 0,0-1 0,1 1 0,1 0 0,1 5 145,-2-11-399,1-1 0,0 0 0,0 1 1,1-1-1,0 0 0,0 0 0,1 0 1,0 0-1,0-1 0,1 1 0,0-1 0,1 0 1,-1 0-1,1 0 0,1 0 0,-1-1 1,1 0-1,0 0 0,4 2 399,60 21-756,76-31 1232,-113-5 294,0-2 1,-1-2-1,0-1 0,-1-1 1,0-1-1,-1-2 0,-1-2 1,0 0-1,4-6-770,-18 14 238,-1 0 0,0-1 0,-1 0 0,0-1 0,-1-1 0,0 0-1,-1-1 1,0 0 0,-2 0 0,1-1 0,-2-1 0,0 0 0,-1 0 0,0 0 0,-1-1-1,-1-1-237,-4 17 3,-1-1 0,1 1 0,-1 0 0,0-1 0,0 1 0,0 0 0,0-1 0,0 1 0,0 0 0,0-1-1,0 1 1,0 0 0,0-1 0,-1 1 0,1 0 0,-1-1 0,1 1 0,-1 0 0,1 0 0,-1-1 0,0 1-1,1 0 1,-1 0 0,0 0 0,0 0 0,0 0 0,0 0 0,0 0 0,0 0 0,0 1 0,0-1 0,-1 0-1,1 1 1,0-1 0,0 0 0,-1 1 0,1 0 0,0-1 0,0 1 0,-1 0 0,1-1 0,0 1 0,-1 0-1,1 0 1,-1 0 0,0 1-3,-63 15-80,49-6-9,0 1 1,1 0 0,1 2-1,0-1 1,1 2 0,0 0-1,1 0 1,0 1-1,1 0 1,1 1 0,0 1-1,2-1 1,0 2 0,0-1-1,2 1 1,0 0-1,1 0 1,-2 17 88,6-34-44,0 0-1,1 0 1,-1 0-1,0 0 1,0 0 0,1 1-1,-1-1 1,1 0 0,-1 1-1,1-1 1,0 0-1,-1 1 1,1-1 0,0 1-1,0-1 1,0 0-1,0 1 1,0-1 0,0 1-1,0-1 1,1 0-1,-1 1 1,0-1 0,1 0-1,-1 1 1,1-1 0,0 0-1,-1 0 1,1 1-1,0-1 1,0 0 0,0 0-1,0 0 1,0 0-1,0 0 1,0 0 0,0 0-1,0 0 1,0-1 0,0 1-1,0 0 1,1-1-1,-1 1 1,0 0 0,1-1-1,-1 0 1,0 1-1,1-1 1,-1 0 0,1 0-1,-1 0 1,0 0-1,1 0 1,0 0 44,10-5 38,-1-1 0,1-1 0,-1 0 0,0 0 0,0-1 0,-1 0 0,0-1 0,-1-1 0,0 1 0,0-1 0,-1-1 0,4-7-38,-7 12 83,39-56 688,-2-3 0,-3-1 0,-3-2 1,-1-6-772,95-169 2158,-129 243-2124,-1 1 0,0-1 1,1 1-1,-1-1 1,0 0-1,1 1 1,-1-1-1,0 0 1,1 1-1,-1-1 0,1 0 1,-1 0-1,1 1 1,-1-1-1,1 0 1,-1 0-1,1 0 0,-1 0 1,1 1-1,-1-1 1,1 0-1,-1 0 1,1 0-1,-1 0 1,1 0-1,-1 0 0,1 0 1,-1-1-1,1 1 1,-1 0-1,1 0-34,-40 204 107,34-167-151,2 1 0,2-1 0,1 1 1,2 0-1,2-1 0,1 0 0,7 21 44,-8-41-26,0 0 0,2 0-1,0 0 1,1-1 0,1 0 0,0 0 0,1 0 0,1-1-1,0-1 1,1 0 0,1 0 0,0-1 0,0-1-1,2 0 1,-1 0 0,15 8 26,47 8-393,-74-27 359,1-1 1,0 1-1,-1-1 1,1 1-1,0-1 1,-1 0-1,1 0 1,0 0-1,-1 0 1,1 0-1,0 0 1,-1 0-1,1-1 0,0 1 1,-1-1-1,1 1 1,-1-1-1,1 0 1,-1 1-1,1-1 1,-1 0-1,1 0 1,-1 0-1,0 0 1,1 0-1,-1 0 1,0-1-1,0 1 1,0 0-1,0-1 0,0 1 1,0 0-1,0-1 1,0 0-1,-1 1 1,1-1-1,-1 1 1,1-1-1,-1 0 1,0 1-1,1-1 1,-1 0-1,0 1 1,0-1 33,0-2-295,0 0 0,-1 0 0,1 0 0,-1 0 0,0 0 0,0 1 1,0-1-1,0 0 0,-1 1 0,1-1 0,-1 1 0,0-1 0,0 1 1,-1 0-1,1 0 0,-1 0 0,-1-1 295,-34-28-6876,-2 8-4297</inkml:trace>
  <inkml:trace contextRef="#ctx0" brushRef="#br0" timeOffset="6028.046">1562 6969 10826,'0'0'7015,"0"0"-5414,0 0 577,0 0-480,0 0-705,7 80-481,-7-34-319,0 4-129,-3 5-64,-3-1 0,5 2-64,-3-3-545,4-2-768,0-6-1346,0-8-2498,0-11-8712</inkml:trace>
  <inkml:trace contextRef="#ctx0" brushRef="#br0" timeOffset="6501.849">1510 7065 2819,'38'-181'13629,"-35"170"-13072,-3 7-297,1 0-1,-1 0 1,1 1-1,0-1 1,0 0-1,0 0 0,1 0 1,-1 1-1,1-1 1,0 1-1,0-1 1,0 1-1,0 0 1,1-1-1,-1 1 1,1 1-1,0-1 1,0 0-1,0 1 1,0-1-1,0 1 1,1 0-1,-1 0 0,1 0 1,-1 0-1,1 1 1,0 0-1,0-1 1,1 1-260,0 3 93,-1 1-1,1 0 1,-1 0 0,0 0 0,0 0 0,0 1-1,-1-1 1,1 1 0,-1 0 0,0 0 0,0 0-1,0 0 1,-1 1 0,1-1 0,0 3-93,5 7 151,11 16-83,2 0 1,1-1 0,2-1-1,0-1 1,2-1-1,0-2 1,4 1-69,-28-23-1,1 0-1,-1 0 1,0 0 0,0-1-1,1 1 1,-1-1 0,1 0-1,-1 1 1,1-1 0,0 0-1,-1 0 1,1-1 0,0 1-1,0-1 1,0 1 0,-1-1-1,1 0 1,0 0 0,0 0-1,0 0 1,0-1 0,-1 1-1,1-1 1,0 0 0,0 0-1,-1 0 1,1 0 0,-1 0-1,1 0 1,-1-1 0,1 1-1,-1-1 1,0 0 0,1 0-1,-1 1 1,0-1 0,0-1-1,-1 1 1,1 0 0,0-1 1,125-240 437,-150 292-634,-90 131 80,53-120 84,74-82 300,0 4 114,1 1-1,1 1 0,0 0 1,2 2-1,-1-1 1,2 2-1,0 0 0,5-1-380,-23 13 22,1 1 0,-1-1 0,0 0 0,0 1 0,1 0-1,-1-1 1,0 1 0,1 0 0,-1-1 0,0 1 0,1 0-1,-1 0 1,1 0 0,-1 0 0,0 1 0,1-1 0,-1 0 0,0 0-1,1 1 1,-1-1 0,0 1 0,0-1 0,1 1 0,-1 0-1,0-1 1,0 1 0,0 0 0,0 0 0,0 0 0,0 0 0,0 0-1,0 0 1,0 0 0,0 0 0,0 0 0,-1 1 0,1-1-1,-1 0 1,1 0 0,-1 1 0,1-1 0,-1 0 0,1 1 0,-1-1-1,0 0-21,7 70 48,-6-64-16,-12 166-280,0-14-3746,19-56-5292,-1-71-622</inkml:trace>
  <inkml:trace contextRef="#ctx0" brushRef="#br0" timeOffset="2303.058">402 5391 10730,'0'0'2771,"0"0"-823,11-15 262,74-98 3187,-44 31-721,-40 80-4607,-1 0 1,1 0 0,-1 0-1,0-1 1,1 1 0,-1 0 0,0-1-1,0 1 1,-1 0 0,1 0-1,0-1 1,-1 1 0,1 0 0,-1 0-1,0 0 1,0 0 0,0 0-1,0 0 1,0 0 0,0 0 0,-1 0-1,1 0 1,0 0 0,-1 1-1,0-1 1,1 0 0,-1 1 0,0 0-1,0-1 1,0 1 0,0 0-1,0 0 1,0 0 0,0 0 0,0 0-1,0 1 1,0-1 0,-1 1-70,-13-3 26,-1 2 0,1 0 0,-1 2 0,0-1 0,1 2 1,-1 0-1,1 1 0,-1 1 0,1 0 0,0 1 0,1 1 0,-1 1 0,1 0 1,1 1-1,-1 0 0,1 1 0,1 1 0,-1 0 0,0 2-26,3-3 2,0 0-1,1 1 1,0 1-1,0 0 0,1 0 1,1 1-1,0 0 1,-4 7-2,10-16-6,1 0-1,-1 1 1,0-1 0,1 0 0,0 1 0,-1-1 0,2 1 0,-1-1 0,0 1-1,1 0 1,-1-1 0,1 1 0,0 0 0,0-1 0,0 1 0,1 0 0,0-1-1,-1 1 1,1-1 0,0 1 0,1-1 0,-1 1 0,1-1 0,-1 0 0,1 1-1,0-1 1,0 0 0,0 0 0,1-1 0,-1 1 0,1 0 0,-1-1 0,1 1-1,0-1 1,1 1 6,13 6-25,0-1 0,0 0 0,1-1 0,0-1-1,0-1 1,1 0 0,4 0 25,15 4 22,-13-3-20,13 3 18,-1 1 0,1 1 0,-2 3 0,0 1 0,0 1 0,24 17-20,-57-32-1,-1 0 0,0 1 0,1-1 0,-1 0 0,0 1 0,0 0 0,0-1 0,0 1 0,0 0 0,-1 0 0,1 0 0,0 0 0,-1 0 0,0 1 0,1-1 0,-1 0 0,0 1 0,0-1 0,0 1 0,-1-1 0,1 1 0,-1-1 0,1 1 0,-1 0 0,0-1 0,0 1 0,0-1 0,0 1 0,0 0 0,-1-1 0,1 1 0,-1-1 0,0 1 0,1-1 0,-1 1 0,0-1 0,-1 1 0,1-1 0,0 0 0,-1 0 0,1 0 0,-1 1 1,-15 9 4,0 0 1,-1-1 0,0 0 0,-1-2 0,0 0 0,0-1 0,-1-1-1,0-1 1,0-1 0,-1-1 0,-1 0-5,-24 5 1,-1-2 0,0-2 0,0-2 0,0-2 0,-35-4-1,14-17 27,66 19-70,1 0 1,-1 0-1,1 0 0,-1 0 1,1 0-1,0 0 1,0 0-1,-1 0 1,1-1-1,0 1 0,0 0 1,0-1-1,1 1 1,-1-1-1,0 1 1,0-1-1,1 0 1,-1 1-1,1-1 0,-1 0 1,1 1-1,0-1 1,0 0-1,0 1 1,0-1-1,0 0 0,0 1 1,0-1-1,0 0 1,1 1-1,-1-1 1,1 0-1,-1 1 0,1-1 1,0 0-1,0 1 1,-1-1-1,1 1 1,0 0-1,1-1 43,2-4-448,1 0-1,0 1 1,0 0 0,1 0-1,-1 1 1,1-1 0,0 1-1,1 0 1,-1 1-1,0 0 1,1 0 0,0 0-1,2 0 449,57-18-7078,-65 20 6901,48-11-9924</inkml:trace>
  <inkml:trace contextRef="#ctx0" brushRef="#br0" timeOffset="2709.957">794 5448 12524,'0'0'5210,"0"0"-2728,0 0-234,0 0-278,0 0-919,0 0-522,0 0-214,-3 5-160,-1 9-141,1 0 1,1 1-1,0-1 0,1 0 1,1 0-1,0 1 1,0-1-1,2 0 0,0 1 1,0-1-1,2 0 1,0 0-1,0-1 1,1 1-1,1-1 0,0 0 1,1 0-1,0-1 1,1 0-1,4 4-14,-9-10-4,1-1 0,1 1-1,-1-1 1,1 0 0,0-1 0,0 1-1,0-1 1,0 0 0,1 0 0,0-1-1,0 1 1,0-1 0,0-1 0,0 1-1,1-1 1,-1 0 0,1-1 0,-1 1-1,1-1 1,0-1 0,-1 1 0,1-1-1,0 0 1,0-1 0,-1 1 0,1-1 0,0-1-1,-1 1 1,1-1 0,-1 0 0,0-1-1,0 1 1,1-1 0,4-4 4,5-5 217,0-1 0,-1 0 0,-1-2 0,0 1 0,-1-2 0,0 0 0,-1 0 0,-1-1 0,-1-1 0,-1 0 0,0 0 0,-1-1 0,-1 0 0,0 0 0,-2 0 0,0-1 0,0-13-217,-3 28 50,0-1 1,-1 1 0,0-1 0,0 1-1,-1-1 1,1 0 0,-1 0-1,-1 1 1,1-1 0,-1 0 0,0 1-1,0-1 1,0 1 0,-1-1-1,0 1 1,-2-4-51,3 8 9,0 0 0,0 0 0,-1 0-1,1 1 1,0-1 0,-1 0 0,1 1 0,-1-1 0,1 1 0,-1-1-1,1 1 1,-1 0 0,0 0 0,1 0 0,-1 0 0,1 0-1,-1 0 1,1 0 0,-1 0 0,0 1 0,1-1 0,-1 0 0,1 1-1,-1-1 1,1 1 0,0 0 0,-1 0 0,1-1 0,0 1-1,-1 0 1,1 0 0,0 0 0,0 0 0,0 1 0,0-1-1,0 0 1,0 0 0,0 1 0,0-1-9,-34 54 72,31-45-169,1 0 1,-1 1-1,2-1 1,0 1 0,0-1-1,0 1 1,2-1 0,-1 1-1,1 0 1,1 0 0,0-1-1,0 1 1,1-1 0,1 1-1,0-1 1,0 0 0,1 0-1,0 0 1,0 0 0,2-1-1,-1 1 1,5 5 96,51 43-4581,19-27-4696,-47-27 981</inkml:trace>
  <inkml:trace contextRef="#ctx0" brushRef="#br0" timeOffset="2975.979">1643 5451 12139,'0'0'4063,"-4"-14"-881,-11-39 288,-2 39 1502,-2 40-2939,19-25-2002,-18 48 370,2 1 1,3 1-1,1 0 0,3 0 1,1 15-402,0-11-250,2 0 1,3 0-1,3 0 0,2 16 250,29 70-3317,-25-126 2299,0 0 0,2 0 1,0-1-1,0 0 0,1 0 0,1-1 1,8 9 1017,6 1-4565,-5-10-1782</inkml:trace>
  <inkml:trace contextRef="#ctx0" brushRef="#br0" timeOffset="3165.245">1552 5824 7847,'9'-193'7875,"-9"187"-7557,1-1 0,1 1 0,0 0 1,-1-1-1,2 1 0,-1 0 0,1 0 1,0 1-1,0-1 0,1 0 1,-1 1-1,1 0 0,0 0 0,1 0 1,-1 1-1,1-1 0,0 1 1,0 0-1,1 0 0,-1 1 0,1-1 1,-1 1-1,1 1 0,0-1 0,0 1 1,1 0-1,-1 0 0,0 1 1,2-1-319,3 1 39,1 0 0,-1 0 0,1 1 0,-1 1 1,1 0-1,-1 0 0,1 1 0,-1 1 0,0 0 1,0 0-1,0 1 0,0 1 0,-1 0 0,0 0 1,1 1-1,-2 0 0,1 0 0,-1 1 0,0 1 1,-1 0-1,0 0 0,0 0 0,0 1 1,-1 0-1,-1 1 0,1 0 0,-2 0 0,1 0 1,-1 0-1,-1 1 0,0 0 0,2 9-39,-5-13 0,-1 0 1,0 0-1,0 0 0,-1 0 0,0 1 0,0-1 1,-1 0-1,1 0 0,-2-1 0,1 1 0,-1 0 1,0-1-1,0 1 0,-1-1 0,1 0 0,-2 0 1,1 0-1,0-1 0,-1 1 0,0-1 0,-1 0 1,1-1-1,-1 1 0,0-1 0,-2 1 0,-10 6 3,0 0 0,0-2-1,0 0 1,-1-1 0,-1-1-1,1-1 1,-1 0 0,-8 0-3,-100 0-86,103-24-1655,51-23-5241,3 21 512</inkml:trace>
  <inkml:trace contextRef="#ctx0" brushRef="#br0" timeOffset="3745.739">2177 5540 12011,'0'0'2093,"0"0"117,0 0-357,0 0-898,0 0-592,1 12-208,5 43-118,-5-50-32,0 1 0,0-1 0,1 1-1,0-1 1,0 1 0,0-1 0,0 0-1,1 0 1,0 0 0,0 0-1,1 0 1,-1-1 0,1 0 0,0 1-1,0-1 1,0-1 0,1 1 0,4 2-5,-7-4-8,0-1 0,0 0 0,1 0 0,-1 0 0,0 0 1,1 0-1,-1 0 0,1-1 0,-1 1 0,1-1 0,-1 0 0,1 1 1,-1-1-1,1 0 0,-1-1 0,1 1 0,-1 0 0,1-1 0,-1 1 0,1-1 1,-1 0-1,1 0 0,-1 0 0,0 0 0,0 0 0,1-1 0,-1 1 1,0-1-1,0 1 0,0-1 0,-1 0 0,1 1 0,0-1 0,-1 0 1,1 0-1,0-2 8,47-83 1906,-48 85-1757,4-8 571,-1 0-1,0 0 1,-1-1 0,0 0-1,0 1 1,-1-1-1,-1 0 1,0 0 0,0-1-1,-2-9-719,0 18 36,-1 0 0,1 1-1,-1-1 1,0 1 0,0-1-1,0 1 1,0 0 0,0 0-1,-1 0 1,1 0 0,-1 0-1,1 1 1,-1-1 0,0 1-1,0-1 1,1 1 0,-1 0-1,0 0 1,0 1 0,0-1-1,0 0 1,0 1 0,0 0-1,-1 0 1,1 0 0,0 0-1,0 0 1,0 1 0,0-1-1,0 1 1,0 0 0,0 0 0,0 0-1,1 0 1,-1 0 0,0 1-1,0-1 1,1 1 0,-1 0-1,1-1 1,-2 3-36,-9 6-60,0 0 1,1 0 0,1 2-1,0-1 1,0 1-1,1 1 1,1 0 0,0 0-1,1 1 1,0 0-1,1 1 1,1 0-1,0 0 1,1 0 0,1 0-1,0 1 1,1 0-1,1-1 1,0 1 0,1 0-1,1 0 1,1 0-1,0 3 60,1-9-113,1 0 0,0 0-1,0 0 1,1-1 0,0 1 0,1-1-1,0 0 1,1 0 0,-1 0-1,2-1 1,-1 0 0,1 0 0,0-1-1,1 0 1,0 0 0,0 0 0,1-1-1,-1-1 1,1 1 0,1-1-1,-1-1 1,0 0 0,1 0 0,0-1-1,0 0 1,0-1 0,1 0-1,-1 0 1,0-1 0,1-1 0,-1 1-1,0-2 1,1 0 0,-1 0 0,0-1-1,1 0 1,-1 0 0,0-1-1,0-1 1,-1 0 0,9-4 113,4-7 412,1-2 1,-2 0 0,-1-2-1,0 0 1,-1-1-1,-1-1 1,-1 0 0,-1-2-1,-1 0 1,-1 0-1,-1-1 1,-1-1-1,6-18-412,13-17 611,-18 29-291,-3 11-63,-16 40-290,-3 23 23,1 0-1,2 0 0,2 1 1,2-1-1,2 1 1,2 4 10,-2 11-353,0 21-1889,0-79 1750,-6-12 167,-3-9 482,2 0 1,1 0-1,0-1 1,1 0-1,2 0 1,0 0-1,1 0 1,1 0-1,1-1 1,3-19-158,-3 32-9,0 1 1,1 0 0,0 0 0,1 0-1,-1 0 1,2 0 0,-1 0-1,1 1 1,0-1 0,1 1 0,0-1-1,0 1 1,1 1 0,-1-1 0,1 0-1,1 1 1,-1 0 0,1 1 0,0-1-1,1 1 1,-1 0 0,1 0 0,0 1-1,0 0 1,0 0 0,1 1 0,0 0-1,-1 0 1,1 1 0,0 0-1,0 0 1,0 1 0,0 0 0,0 0-1,1 1 1,-1 0 0,0 1 0,0-1-1,0 1 1,0 1 0,0 0 0,3 1 8,93 53-7004,-76-36 1025</inkml:trace>
  <inkml:trace contextRef="#ctx0" brushRef="#br0" timeOffset="4025.277">3248 5686 18161,'0'0'3604,"0"0"277,0 0-1298,0 0-1333,0 0-503,0 0-251,7 2-170,-5-1-308,1-1-1,-1 1 1,0 0 0,1 0 0,-1 0-1,0 1 1,0-1 0,0 0-1,0 1 1,0 0 0,0-1 0,-1 1-1,1 0 1,0 0 0,-1 0-1,1 0 1,-1 0 0,0 0 0,0 0-1,0 1 1,0-1 0,1 3-18,14 57 133,-14-46-233,1 0 0,1-1-1,1 1 1,0-1 0,1 0 0,1 0 0,0-1-1,1 0 1,6 9 100,-12-21-59,-1 0 0,1-1 0,-1 1 0,1-1 0,0 1 0,0-1 0,0 0 0,-1 0 0,1 1-1,0-1 1,1-1 0,-1 1 0,0 0 0,0 0 0,0-1 0,0 0 0,1 1 0,-1-1 0,0 0 0,0 0 0,0 0 0,1 0 0,-1 0 0,0-1 0,0 1 0,1-1 0,-1 1 0,0-1-1,0 0 1,0 0 0,0 0 0,0 0 0,0 0 0,0 0 0,1-2 59,52-60 76,-39 35 124,-2 0 0,-1 0-1,-1-1 1,-2-1 0,-1 0 0,-1 0 0,-2-1 0,-1 0 0,1-22-200,-7 53-53,1-1 0,-1 1 0,1-1 0,-1 1 0,1-1 0,-1 1 1,1 0-1,-1-1 0,1 1 0,-1 0 0,1-1 0,-1 1 0,0 0 0,1 0 0,-1 0 0,0 0 1,1-1-1,-1 1 0,1 0 0,-1 0 0,0 0 0,1 0 0,-1 0 0,0 1 0,1-1 0,-1 0 1,0 0-1,1 0 0,-1 0 0,1 1 0,-1-1 0,1 0 0,-1 1 0,0-1 0,1 0 0,-1 1 1,1-1-1,-1 1 0,1-1 0,0 1 0,-1-1 0,1 1 0,-1-1 0,1 1 0,0-1 0,0 1 1,-1 0-1,1-1 0,0 1 0,0-1 0,0 1 0,-1 0 0,1-1 0,0 1 0,0 0 53,-11 41-8311,10-21-727</inkml:trace>
  <inkml:trace contextRef="#ctx0" brushRef="#br0" timeOffset="4326.008">3913 5663 15855,'0'0'3897,"0"0"-705,0 0-464,0 0-966,0 0-710,0 0-358,0 0-225,0 0-228,7 15-151,0-4-75,-4-6-9,0 0 0,0 0-1,0 0 1,-1 0 0,0 0-1,0 1 1,0-1 0,-1 1-1,1 0 1,-1 0 0,-1-1 0,1 1-1,-1 0 1,0 0 0,0 0-1,-1-1 1,0 1 0,0 0-6,-5 19-470,-19 80 196,20-70-3237,3 1-3845,2-26-1266</inkml:trace>
  <inkml:trace contextRef="#ctx0" brushRef="#br0" timeOffset="4608.284">3976 5362 7399,'0'0'4036,"0"0"-3844,0 0-160,0 0-32,0 0 0,0 0-1089,0 0-4644</inkml:trace>
  <inkml:trace contextRef="#ctx0" brushRef="#br0" timeOffset="4877.772">4542 5538 13229,'0'0'4713,"0"0"-1200,0 0-315,0 0-1042,0 0-955,0 0-507,0 0-224,0 0-181,-5 7-60,-62 130 342,56-57-652,-11 36-809,-23-28 1103,3-100 1106,14 0-1195,-1 3 0,-1 0-1,0 1 1,0 2 0,-19-1-124,-56-12-3358,87 13-224,5 0-2311</inkml:trace>
  <inkml:trace contextRef="#ctx0" brushRef="#br0" timeOffset="5681.888">4877 5754 9193,'0'0'2108,"0"0"-784,0 0 246,0 0-198,0 0-486,0 0-229,0 0 63,8 5-181,23 14-234,-28-18-244,-1-1 0,0 1 0,1-1 0,-1 1 0,0-1 0,1 0 0,-1 0 0,1 0 0,-1 0 0,0-1 1,1 1-1,-1-1 0,0 1 0,1-1 0,-1 0 0,0 0 0,0 0 0,0 0 0,1 0 0,-1 0 0,0-1 0,-1 1 0,1-1 1,0 1-1,0-1 0,-1 0 0,1 0 0,0 0-61,8-7 409,0 1 19,0-1 0,0 0 0,-1-1-1,0 0 1,-1 0 0,0-1 0,0 0 0,-1 0 0,-1-1-1,0 1 1,0-2 0,-2 1 0,1-1 0,-1 1 0,-1-1-1,-1 0 1,1 0 0,-2-1 0,0 1 0,-1 0-1,0-1-426,0 12 15,-1-1 0,1 1 0,-1-1 1,0 1-1,1 0 0,-1-1 1,0 1-1,-1 0 0,1-1 1,0 1-1,-1 0 0,1 0 1,-1 0-1,0 0 0,1 0 1,-1 1-1,0-1 0,0 0 1,0 1-1,0-1 0,-1 1 1,1 0-1,0 0 0,-1 0 0,1 0 1,-1 0-1,1 1 0,0-1 1,-1 0-1,0 1 0,1 0 1,-1 0-1,1 0 0,-1 0 1,1 0-1,-1 0 0,1 1 1,-1-1-1,1 1 0,-1 0 1,1 0-1,-1 0 0,1 0 0,0 0 1,0 0-1,-1 0 0,1 1 1,0-1-1,0 1 0,0 0 1,1 0-1,-1 0 0,-1 1-16,-8 9-54,1 0-1,1 1 0,0 0 0,1 0 0,0 1 1,1 0-1,0 1 0,1 0 0,1 0 0,0 0 1,1 0-1,1 1 0,1-1 0,0 1 0,1 0 1,0 0-1,1 0 0,1 0 0,2 10 55,-2-17-162,1 0 0,0 1 1,0-1-1,1 0 0,0 0 0,0-1 0,1 1 0,1 0 0,-1-1 0,1 0 0,1 0 0,-1-1 0,1 1 0,0-1 0,1-1 0,0 1 0,0-1 0,1 0 0,-1-1 1,1 1-1,0-2 0,1 1 0,-1-1 0,1 0 0,1-1 162,13 6-21,1-2 0,0 0-1,0-2 1,0 0 0,1-2 0,-1-1 0,1-1 0,0-1 0,3-1 21,4-3 235,1-1 0,0-1 0,-1-2 1,-1-1-1,1-2 0,-1-1 0,-1-1 1,-1-2-1,0-1 0,0-1 0,-2-1 1,0-2-1,-1 0 0,-1-2 0,20-23-235,22-58 1432,-65 100-1401,0 0 0,-1 0 0,0 0 0,0 0 0,0 0 0,0 0 0,0-1 0,0 1 0,-1 0 0,0 0 0,0-1 0,0 1 0,0 0 0,0-1 0,0 1 0,-1 0 0,0-1 0,0 1 0,0 0 1,0 0-1,0 0 0,0 0 0,-1 0 0,0 0 0,0 0 0,1 0 0,-1 1 0,-1-1 0,1 1 0,0-1 0,-1 1 0,1 0 0,-3-2-31,-7-1 9,-1 0 1,1 1-1,-1 1 1,0 0-1,0 1 1,0 0-1,0 1 0,0 0 1,0 1-1,0 0 1,-1 1-1,1 1 0,0 0 1,0 1-1,1 0 1,-1 1-1,-11 5-9,10-3 5,0 1 1,1 0-1,0 1 0,0 0 0,1 1 1,0 0-1,0 1 0,1 0 0,0 1 1,1 0-1,-3 5-5,9-11-43,0 1-1,1-1 1,-1 1 0,1 0 0,0 0-1,1 0 1,-1 0 0,1 0 0,0 0-1,1 1 1,-1-1 0,1 1-1,1-1 1,-1 1 0,1 0 0,0-1-1,1 1 1,0-1 0,0 1 0,0-1-1,0 1 1,1-1 0,0 0 0,1 1-1,0-1 1,-1 0 0,2 0 43,0 2-78,1-1-1,1 1 1,-1-1 0,1 0 0,0 0 0,1 0 0,-1-1-1,1 0 1,1-1 0,-1 1 0,1-1 0,0-1 0,0 1-1,0-2 1,0 1 0,1-1 0,0 0 0,0-1 0,0 0-1,0 0 1,0-1 0,0 0 0,0 0 0,0-1 0,0-1-1,0 1 1,0-2 0,5 0 78,-5-4 6,0 1-1,0-2 1,0 1 0,-1-2-1,0 1 1,0-1 0,-1 0-1,0 0 1,0-1 0,-1 0-1,0 0 1,0-1-1,-1 1 1,-1-1 0,0 0-1,0-1 1,0-2-6,137-424 1586,-111 331-444,-30 107-1125,0-1 0,0 0 1,0 1-1,0-1 0,-1 1 0,1-1 1,0 0-1,0 0 0,0 1 0,-1-1 0,1 0 1,0 1-1,-1-1 0,1 0 0,0 0 1,0 1-1,-1-1 0,1 0 0,0 0 1,-1 0-1,1 0 0,0 0 0,-1 1 0,1-1 1,-1 0-1,1 0 0,0 0 0,-1 0 1,1 0-1,0 0 0,-1 0 0,1 0 0,-1 0 1,1 0-1,0 0 0,-1-1 0,1 1 1,0 0-1,-1 0 0,1 0 0,0 0 0,-1 0 1,1-1-1,0 1 0,-1 0 0,1 0 1,0-1-1,0 1 0,-1 0 0,1 0 0,0-1 1,0 1-1,-1 0-17,-11 23 34,0 1 0,1 1 0,2 0 0,0 1 0,2 0 0,0 0 0,2 0 1,1 1-1,2-1 0,0 1 0,2 0 0,0 0 0,3 10-34,0-15 2,0 0 0,1 1 1,1-1-1,1-1 0,1 1 0,1-1 0,1 0 0,1-1 1,1 0-1,0-1 0,1 0 0,2-1 0,0 0 0,3 2-2,-7-9 6,1 1 0,1-2 0,0 0 0,1 0 0,-1-1 0,2-1 0,-1 0 0,1 0 0,1-2 0,-1 0 0,1 0 0,0-2 0,0 0 0,1 0 0,-1-1 0,1-1 0,-1-1 0,1 0-1,0-1 1,9-2-6,-20 2-15,0-1-1,0-1 0,-1 1 0,1-1 0,0 1 0,-1-1 0,0 0 0,1-1 0,-1 1 0,0-1 0,0 0 0,0 0 1,-1 0-1,1-1 0,-1 1 0,0-1 0,0 0 0,0 0 0,0 0 0,0 0 0,-1 0 0,0-1 0,0 1 1,0-1-1,-1 1 0,1-1 0,-1 0 16,0 1-177,0 0 1,-1 0 0,1-1 0,-1 1-1,0 0 1,0 0 0,-1-1-1,1 1 1,-1 0 0,0 0-1,0 0 1,0 0 0,-1 0 0,1 0-1,-1 0 1,0 0 0,0 0-1,0 1 1,-1-1 0,-1-1 176,-28-21-4100,-8 5-2669</inkml:trace>
  <inkml:trace contextRef="#ctx0" brushRef="#br0" timeOffset="-1271.902">6323 455 14286,'0'0'1521,"0"0"187,0 0 428,0 0-284,0 0-491,0 0-437,-1 6-401,-24 370-1428,23-328-582,1 25-7444,1-46-1078</inkml:trace>
  <inkml:trace contextRef="#ctx0" brushRef="#br0" timeOffset="-791.449">6287 460 12268,'-4'-33'799,"-5"-75"5117,8 107-5874,1 0-1,0-1 0,0 1 0,0 0 0,0 0 1,0 0-1,1 0 0,-1 0 0,0 0 0,0 0 1,1 0-1,-1 0 0,0 0 0,1 1 0,-1-1 1,1 0-1,0 0 0,-1 0 0,1 0 0,0 1 1,-1-1-1,1 0 0,0 0 0,0 1 0,-1-1 1,1 1-1,0-1 0,0 1 0,0-1 1,0 1-1,0-1 0,0 1 0,0 0 0,0 0 1,0-1-1,0 1 0,0 0 0,0 0 0,0 0 1,0 0-1,0 0 0,0 0 0,0 0 0,0 1 1,0-1-1,0 0 0,0 0 0,0 1 0,0-1 1,0 1-1,0-1-41,52 26 1198,-50-24-1188,45 27-192,-8-3-611,1-1 0,1-2 1,1-2-1,1-2 1,1-2-1,36 8 793,-69-22-307,1-1 0,-1-1-1,0 0 1,0-1 0,1 0-1,-1-1 1,0 0 0,0-1 0,0 0-1,0-1 1,0-1 0,4-1 307,-5 0 220,0 0 0,0-1 0,0 0 0,-1-1 0,0 0 0,-1 0 0,1-1 0,-1-1 0,-1 1 1,1-1-1,-2-1 0,3-3-220,-6 7 389,-1 3 20,0-1 1,0 0 0,0 1 0,0-1-1,-1-1 1,0 1 0,0 0 0,0-1 0,0 1-1,-1-1 1,0 1 0,0-1 0,0 0-1,0 1 1,-1-1 0,0-3-410,-1 7 69,-1-1 0,0 0-1,0 1 1,0-1 0,0 1 0,0-1 0,0 1 0,0 0-1,0 0 1,-1 0 0,1 0 0,0 1 0,-1-1 0,1 0-1,-1 1 1,1 0 0,-1-1 0,1 1 0,-1 0-1,1 0 1,-1 1 0,1-1 0,0 0 0,-1 1 0,1 0-1,-1-1 1,1 1 0,0 0 0,0 0 0,-1 0-1,1 1 1,0-1 0,0 0 0,0 1 0,0-1 0,0 1-1,0 1-68,-31 19 53,2 3 0,0 0 0,2 2 0,0 1-1,2 2 1,1 0 0,2 2 0,1 0 0,-1 7-53,-1 17-444,35-63 343,85-98 221,-79 84-2,1 0 0,1 1-1,1 0 1,1 2 0,0 0 0,2 2 0,0 0-1,13-7-117,-33 22 30,0 0-1,0 0 1,0 0-1,-1 0 1,1 0-1,1 0 1,-1 0-1,0 1 1,0-1-1,0 1 1,0-1-1,0 1 0,0 0 1,1 0-1,-1 0 1,0 0-1,0 1 1,0-1-1,0 0 1,0 1-1,1-1 1,-1 1-1,0 0 1,0 0-1,0 0 1,0 0-1,-1 0 0,1 0 1,0 0-1,0 1 1,-1-1-1,1 1 1,-1-1-1,1 1 1,-1 0-1,0-1 1,1 1-1,-1 0 1,0 0-1,0 0 1,0 0-1,-1 0 0,1 0 1,0 0-1,-1 0 1,1 0-1,-1 1 1,0-1-1,0 0 1,0 1-30,3 25 20,-2 0 1,-1 0-1,-2 0 1,0 0-1,-2 0 0,-7 26-20,-6 57-261,15-91-88,-5 109-3269,20-49-6129,-1-51 330</inkml:trace>
  <inkml:trace contextRef="#ctx0" brushRef="#br0" timeOffset="-514.755">7523 552 12556,'4'-60'2145,"1"-17"3605,-9 63-296,-7 34-3349,8-13-2414,-15 36 421,1 0 0,2 2 0,2 0 0,1 1 0,3 0 1,2 0-1,2 1 0,1 37-112,4-73-25,0 0 1,0 1-1,1-1 1,0 1-1,1-1 1,1 0-1,0 0 1,0 0-1,1 0 1,0-1-1,1 1 1,0-1-1,1 0 1,0-1-1,0 1 1,1-1-1,1 0 1,-1-1-1,1 0 1,1 0-1,-1-1 1,9 6 24,-4-6-5,1 0 0,0-1 0,0-1 1,0 0-1,1 0 0,0-2 0,0 0 1,0 0-1,0-2 0,0 0 1,0 0-1,0-2 0,1 0 0,-1 0 1,0-1-1,0-1 0,-1-1 0,1 0 1,-1-1-1,1-1 0,-1 0 1,-1 0-1,1-2 0,-1 0 0,-1 0 1,1-1-1,-2 0 0,1-1 0,-1-1 1,-1 0-1,1 0 0,-2-1 1,0 0-1,0-1 0,0-2 5,-8 13-7,0 1-1,0-1 1,0 1 0,0-1-1,0 0 1,0 1 0,0-1-1,0 0 1,-1 0 0,1 0-1,-1 0 1,1 1 0,-1-1-1,0 0 1,0 0 0,0 0-1,0 0 1,0 0 0,0 0-1,0 0 1,-1 0 0,1 0-1,-1 1 1,1-1 0,-1 0-1,0 0 1,0 0 0,0 1-1,0-1 1,0 1 0,0-1-1,-1 0 8,-63 6-5504,25 11-2268</inkml:trace>
  <inkml:trace contextRef="#ctx0" brushRef="#br1" timeOffset="-89820.718">14190 847 961,'5'-13'5995,"103"-227"7767,-58 137-8541,-44 94-4388,-7 16 122,0 10-463,-1 13-481,-2 0-1,-1 0 1,-1 0 0,-1-1 0,-8 17-11,-3 18 4,-52 198-666,110-419 913,-27 111-131,-3 6 41,2 1 1,1 0-1,2 0 0,1 1 1,3 1-1,1 1 1,18-24-162,-38 58 16,1 0 1,0 0 0,0 0 0,0 1 0,0-1 0,0 0 0,0 1-1,1-1 1,-1 1 0,0-1 0,1 1 0,-1 0 0,1 0 0,0-1-1,-1 1 1,1 0 0,0 0 0,0 1 0,-1-1 0,1 0 0,0 1-1,0-1 1,0 1 0,0-1 0,0 1 0,0 0 0,0 0 0,0 0-1,0 0 1,0 0 0,0 0 0,0 1 0,0-1 0,0 1 0,-1-1-1,1 1 1,0 0 0,1 0-17,26 27-10,-1 2 0,-1 1 1,-1 1-1,-2 1 0,-1 1 0,-2 1 0,0 2 10,-20-33 0,18 25-25,-10-16 5,-1 0 0,0 0 0,0 1 0,-2 0 0,0 0 0,0 1 0,-1-1 0,-1 1 0,0 0 1,0 11 19,-6-20-1,0 0 1,-1-1-1,0 1 0,0-1 1,0 1-1,0-1 1,-1 0-1,0 0 1,0-1-1,-1 1 1,1-1-1,-1 0 1,0 0-1,0 0 1,0-1-1,0 0 1,-1 0-1,0 0 1,1 0-1,-1-1 1,0 0-1,0 0 1,0-1-1,-7 1 1,10-1 13,-126 39 883,-1-6 1,-71 7-897,121-31-779,134-36-6401,-9 5-951,4-2-7035</inkml:trace>
  <inkml:trace contextRef="#ctx0" brushRef="#br1" timeOffset="-89351.198">14233 724 9449,'0'0'4340,"-16"-2"-1575,-7 0-1770,-29-2 1034,11-3 2245,41 7-4208,0 1 1,1-1-1,-1 0 1,0 0-1,1 0 1,-1 0-1,1 0 1,-1 0-1,0 0 1,1 1-1,-1-1 1,1 0-1,-1-1 1,0 1-1,1 0 1,-1 0-1,0 0 1,1 0-1,-1 0 1,1 0-1,-1 0 1,0 0-1,1-1 1,-1 1-1,0 0 1,1 0-1,-1-1 1,0 1-1,1 0 1,-1 0-1,0-1 1,0 1-1,1 0 1,-1-1-1,0 1 1,0 0-1,0-1 1,1 1-1,-1 0 1,0-1-1,0 1 1,0-1-1,0 1 1,0 0-1,0-1 1,0 1-1,0-1 1,0 1-1,0 0 1,0-1-1,0 1 1,0 0-1,0-1 1,0 1-1,0-1 1,0 1-1,-1-1-66,429-76 262,-184 22-145,-243 55-108,0 0 0,0 0 0,0 0 0,-1 0-1,1 0 1,0 0 0,0 0 0,0 0 0,-1 0 0,1 1-1,0-1 1,0 0 0,0 0 0,-1 1 0,1-1 0,0 1-1,0-1 1,-1 0 0,1 1 0,-1-1 0,1 1 0,0 0 0,-1-1-1,1 1 1,-1-1 0,1 1 0,-1 0 0,1 0 0,-1-1-1,0 1 1,1 0 0,-1 0 0,0-1 0,1 1 0,-1 0-1,0 0 1,0 0 0,0-1 0,0 1 0,0 0 0,0 0 0,0 0-1,0-1 1,0 1 0,0 0 0,-1 0 0,1 0 0,0-1-1,0 1 1,-1 0 0,1 0-9,-15 48 489,-95 234 584,86-187-1343,-24 89-2310,6-65-4783,35-100 2901,2-7-3178</inkml:trace>
  <inkml:trace contextRef="#ctx0" brushRef="#br1" timeOffset="-89147.742">14304 765 13517,'0'0'2749,"0"0"-336,0 0 165,0 0-143,0 0-876,0 0-946,0 0-340,0 0 79,13 12 6,80 90 10,-79-78-668,100 179 637,-79-135-2878,-2 1-3502,-19-35-2535</inkml:trace>
  <inkml:trace contextRef="#ctx0" brushRef="#br1" timeOffset="-88426.241">15534 615 9321,'0'0'6609,"0"-14"-3924,-1-42-822,-5 39 3261,1 41-4280,4 76-896,3 0 0,5-1 0,4 0 0,7 14 52,-4 6-4046,-28-141 3432,5-14 960,1 0 0,1-1 1,2 0-1,2 0 0,2-1 1,1 1-1,2-1 0,3-10-346,-2 14 181,2 0 0,1 0 0,2 1 0,1 0 0,2 0-1,1 1 1,2 1 0,13-23-181,-21 45 9,1 0 0,0 0 1,0 1-1,1 0 0,0 0 0,1 0 0,-1 1 0,1 1 1,1 0-1,-1 0 0,8-3-9,-13 7-72,1 0-1,-1 0 1,1 0 0,-1 0-1,1 1 1,0 0 0,-1 0-1,1 0 1,0 1 0,0-1-1,0 1 1,0 1 0,-1-1-1,1 0 1,0 1-1,0 0 1,0 0 0,-1 1-1,1-1 1,-1 1 0,1 0-1,-1 0 1,1 0 0,-1 1-1,0 0 1,0 0 0,1 1 72,32 52-4170,-27-13-1995,-10-7-3279</inkml:trace>
  <inkml:trace contextRef="#ctx0" brushRef="#br1" timeOffset="-87990.424">15635 892 10218,'0'0'4543,"13"-10"-2846,43-36-688,-48 40-852,0-1 0,1 2 0,0 0 1,0 0-1,1 0 0,-1 1 0,1 1 0,0-1 0,0 2 0,0-1 0,0 1 0,1 1 1,-1 0-1,11 0-157,-20 1-2,0 0 0,1 1 0,-1-1 0,1 0 0,-1 0 0,0 1 0,0-1 0,1 1 1,-1-1-1,0 1 0,0-1 0,1 1 0,-1 0 0,0 0 0,0 0 0,0-1 0,0 1 1,0 0-1,0 0 0,0 0 0,-1 1 0,1-1 0,0 0 0,0 0 0,-1 0 0,1 1 0,-1-1 1,1 0-1,-1 0 0,0 1 0,1-1 0,-1 0 0,0 1 0,0-1 0,0 1 0,0-1 1,0 0-1,0 1 0,0-1 0,-1 0 0,1 1 0,0-1 0,-1 1 2,-20 60-442,-133 136-465,152-195 921,-1-1 1,0 1-1,1 0 1,0 0-1,0 0 1,0 0-1,0 0 1,0 1-1,1-1 1,-1 0-1,1 1 1,0-1-1,0 1 1,0 0-1,0-1 1,1 1-1,-1 0 1,1-1-1,0 1 1,0 0-1,1 3-14,3-5-7,-1-1 0,0 1-1,1 0 1,0-1 0,-1 0-1,1 1 1,0-2 0,0 1 0,-1 0-1,1-1 1,0 1 0,0-1-1,0 0 1,0-1 0,0 1 0,0-1-1,2 0 8,3 0 17,14 0-31,0-2 0,0-1-1,-1-1 1,1-1-1,-1-1 1,0-1 0,-1-1-1,0-1 1,0 0-1,7-7 15,-13 6 149,-1 0-1,0-1 1,-1-1-1,0-1 1,-1 0-1,0 0 0,-1-1 1,-1-1-1,8-14-148,24-94 5455,-44 91-725,2 33-4191,0 25-144,46 166-2039,-28-147-1321,4-3-4331,-14-28 2070</inkml:trace>
  <inkml:trace contextRef="#ctx0" brushRef="#br1" timeOffset="-87737.6">16276 613 15278,'0'0'2563,"-7"-74"-1250,7 65-96,1 2-448,7 7-769,3 0 0,7 0-288,0 12-609,5 2-1217,1 5-2306,-4-2-4869</inkml:trace>
  <inkml:trace contextRef="#ctx0" brushRef="#br1" timeOffset="-87453.419">16774 643 17264,'0'0'3550,"2"-12"-603,1-42-561,-3 53-2323,0-1-1,-1 1 0,1 0 0,-1-1 0,0 1 1,1-1-1,-1 1 0,0 0 0,0 0 0,0-1 1,0 1-1,0 0 0,0 0 0,0 0 0,0 0 1,0 0-1,0 0 0,-1 0 0,1 1 0,0-1 1,-1 0-1,1 1 0,0-1 0,-1 1 0,1-1 0,-1 1 1,1 0-1,-1 0 0,1-1 0,-1 1 0,1 0 1,-1 0-1,1 1 0,-1-1 0,1 0 0,-1 0 1,1 1-1,0-1 0,-2 1-62,-1-1 41,-10 4-28,1 0 1,0 1-1,0 0 1,1 1-1,-1 0 1,1 1 0,1 0-1,-1 1 1,1 0-1,1 1 1,-1 0-1,2 1 1,-7 8-14,7-10-161,0 1 0,1 1 0,1-1 0,0 1 0,0 0 0,1 1 0,0 0 0,0 0 0,2 0 0,-1 0 0,1 1 0,1 0 1,0 0-1,1 0 0,0 0 0,1 0 0,0 0 0,1 0 0,0 0 0,2 8 161,0-16-131,0 0 0,0 0 0,1 0 0,-1 0 0,1 0 0,0-1 0,0 1 0,0-1 0,1 0 0,-1 0 0,1 0 0,-1 0 0,1-1 0,0 1 0,0-1 0,0 0 0,1 0 0,-1-1 0,0 1 0,1-1 0,-1 0 0,1 0 0,-1 0 0,1-1 0,0 0 0,-1 0 0,1 0 0,-1 0 0,1-1 0,0 1 0,-1-1 0,1 0 0,-1-1 0,0 1 0,1-1 0,-1 0 0,3-1 131,3-4 338,0-1 0,0 1 0,-1-1 0,0-1 0,-1 0 0,0 0 0,0-1 0,-1 0 0,0 0 0,3-6-338,25-34 1360,-34 49-1309,-1 0 0,0 0 0,1 0 0,-1 0 0,1 0 0,-1 0 0,1 0 0,0 1 0,-1-1 0,1 0 0,0 0 0,0 1 0,-1-1 0,1 0 0,0 1 0,0-1 0,0 0-1,0 1 1,0-1 0,0 1 0,0 0 0,0-1 0,0 1 0,0 0 0,0 0 0,0 0 0,0-1 0,0 1 0,0 0 0,0 0 0,1 1 0,-1-1 0,0 0 0,0 0 0,0 0 0,0 1 0,0-1 0,0 0 0,0 1 0,0-1 0,0 1 0,-1-1 0,1 1 0,0 0 0,0-1-1,0 1 1,0 0 0,-1 0 0,1 0 0,0-1 0,-1 1 0,1 0 0,-1 0 0,1 0 0,-1 0 0,1 0 0,-1 0 0,0 0 0,1 0 0,-1 0 0,0 0 0,0 0 0,0 0 0,0 1-51,37 173 176,-27-119-360,21 118 208,-18-59-4391,-8-93-1708,-1-21 683</inkml:trace>
  <inkml:trace contextRef="#ctx0" brushRef="#br1" timeOffset="-86720.549">17060 681 10154,'0'0'5584,"0"0"-2851,0 0-982,0 0-150,0 0-554,0 0-540,14-2-256,43-2-91,-16 29-21,-28-10-107,-9-12-58,-1 0 0,1 0 1,-1 0-1,1 0 1,0-1-1,0 0 0,0 0 1,0 0-1,0 0 0,1-1 1,-1 1-1,0-1 1,1 0-1,-1 0 0,1-1 1,-1 1-1,1-1 0,0 0 1,-1-1-1,1 1 1,-1-1-1,1 1 0,-1-1 1,1-1-1,-1 1 0,0-1 1,0 1-1,0-1 1,1-1-1,-2 1 0,1 0 1,0-1-1,0 0 0,-1 0 1,2-1 25,6-11 275,-1 0 1,0-1 0,-1 0-1,-1-1 1,0 0 0,-1 0-1,-1 0 1,-1-1 0,0 0-1,-2 0 1,2-9-276,-4-37 1647,-1 63-1622,0-1 0,-1 1 0,1 0 0,0 0 0,-1 0 0,1-1 0,-1 1 0,0 0 0,1 0 0,-1 0 0,0 0 0,1 0 0,-1 0 0,0 0 1,0 0-1,0 0 0,0 1 0,0-1 0,0 0 0,0 1 0,0-1 0,0 0 0,-1 1 0,1-1 0,0 1 0,0 0 0,0-1 0,-1 1 0,1 0 0,0 0 0,-1 0 0,1 0 0,0 0 0,0 0 0,-1 0 1,1 0-1,0 0 0,0 1 0,-1-1 0,1 0 0,0 1 0,0-1 0,0 1 0,0 0 0,0-1 0,-1 1 0,1 0-25,-10 6-8,0 0 1,1 1-1,0 0 1,0 0-1,1 1 0,0 0 1,0 1-1,1 0 0,1 0 1,-1 1-1,2 0 1,0 0-1,0 1 0,1 0 1,0 0-1,1 0 0,0 0 1,1 1-1,1-1 0,0 1 1,0 7 7,0-12-226,0 0 1,1 1-1,0-1 1,1 0 0,-1 1-1,2-1 1,-1 0-1,1 1 1,0-1-1,1 0 1,0 0-1,0 0 1,1 0-1,0 0 1,1 0 0,-1-1-1,1 0 1,1 0-1,-1 0 1,1 0-1,1 0 1,-1-1-1,1 0 1,0 0-1,0-1 1,1 0 0,0 0-1,0 0 1,0-1-1,3 2 226,-1-3-92,0 0-1,0 0 1,0-1-1,0 0 0,1 0 1,-1-1-1,0-1 1,1 0-1,-1 0 1,0-1-1,1 0 1,-1 0-1,0-1 1,0 0-1,0-1 1,0 0-1,0 0 1,-1-1-1,1 0 0,-1-1 1,0 1-1,0-2 1,-1 1-1,0-1 1,2-1 92,11-13 397,0 0 1,-1-1 0,-1-1-1,-2 0 1,0-1-1,-1-1 1,9-21-398,113-230 5643,-137 314-5393,-47 160-196,19-16-2568,29-207 2809,2-1 0,0 1 0,2 0 0,1 1 0,0 0 0,2-1 0,2-2-295,-4 13 141,0 0-1,0 1 0,1-1 0,1 2 0,0-1 0,1 1 0,0 0 0,1 1 0,0 0 0,1 0-140,-7 7 32,0-1-1,0 1 0,1 0 1,-1 0-1,1 0 0,0 1 1,0 0-1,0-1 1,0 2-1,0-1 0,1 1 1,-1 0-1,0 0 0,1 0 1,-1 1-1,0-1 0,1 1 1,-1 1-1,1-1 0,-1 1 1,1 0-1,-1 0 0,0 1 1,0-1-1,0 1 1,0 0-1,2 1-31,8 8 45,1-1 1,-1 2-1,-1 0 0,0 1 1,-1 0-1,-1 1 0,5 6-45,-11-10 4,0-1-1,1 0 1,0-1-1,1 1 0,0-1 1,0-1-1,1 0 1,-1 0-1,2-1 1,-1 0-1,1 0 1,0-1-1,0 0 0,0-1 1,1 0-1,-1-1 1,1 0-1,0 0 1,0-1-1,0-1 1,4 0-4,-11-1-24,0 0 0,0-1 0,0 1 0,0-1 0,0 0-1,0 0 1,0-1 0,-1 1 0,1-1 0,0 0 0,-1 0 0,0 0 0,1 0 0,-1-1 0,0 1 0,0-1 0,0 0 0,-1 0 0,1 0 0,-1 0 0,1 0 0,-1 0 0,0-1 0,0 1 0,-1-1 0,1 0 0,-1 1 0,1-1 0,-1 0 0,0 0 0,-1 0 0,1 0 0,-1 0 0,0 0 0,0 0 0,0 0 0,0 0 0,-1 0 0,1 0 0,-1 0 0,0 1 0,0-1 0,-1 0 0,1 0 0,-1 1 0,0-1 0,0 1 0,0-1 0,0 1-1,-2-2 25,-54-14-4807,16 20-1393,-3 5-5561</inkml:trace>
  <inkml:trace contextRef="#ctx0" brushRef="#br1" timeOffset="-86248.1">15772 1870 15727,'0'0'2359,"0"0"-837,0 0-209,-1 14 230,-3 97-241,8-83-1441,2 0-1,0-1 0,1 0 0,2 0 1,1-1-1,1 0 0,1 0 0,1-1 1,1-1-1,2-1 0,12 16 140,-25-35-37,0-1 1,0 1-1,-1-1 0,2 0 0,-1 0 0,0 0 1,1-1-1,-1 1 0,1-1 0,0 0 1,0 0-1,0 0 0,0 0 0,0-1 1,0 0-1,0 1 0,1-2 0,-1 1 1,0 0-1,1-1 0,-1 0 0,0 0 1,1 0-1,-1 0 0,0-1 0,1 0 1,-1 0-1,0 0 0,0 0 0,0-1 1,1 0-1,-2 1 0,1-2 0,0 1 0,1-1 37,9-16 672,-1 0-1,-1-1 0,0 0 1,-2-1-1,0-1 0,-2 0 1,0 0-1,-1 0 0,-2-1 0,0 0 1,-1 0-1,0-22-671,44-207 1052,-60 327-10058,5-44 3176</inkml:trace>
  <inkml:trace contextRef="#ctx0" brushRef="#br1" timeOffset="-85453.086">16578 1996 13741,'0'0'1874,"0"0"-177,0 0-47,0 0-385,0 0-656,0 0-214,0 0-54,0 0-63,6 6 5,30 31 443,-34-38-591,0 1 0,1 0-1,-1-1 1,0 1 0,0-1 0,0 0 0,0 0-1,1 0 1,-1 0 0,0 0 0,-1 0-1,1-1 1,0 1 0,0-1 0,0 1 0,-1-1-1,1 1 1,-1-1 0,1 0 0,-1 0 0,0 0-1,0 0 1,0 0 0,0 0 0,0 0 0,0 0-1,0-1 1,-1 1 0,1 0 0,-1 0 0,0-1-1,1 0-134,3-9 455,-1 0 0,1 0 0,-2 0 0,0 0 0,0 0-1,-1 0 1,-1-1 0,0 1 0,0 0 0,-2-6-455,2 17 18,0 0 0,0-1 0,0 1 0,0 0 0,0 0 0,0-1 0,0 1-1,-1 0 1,1 0 0,0 0 0,-1-1 0,1 1 0,-1 0 0,0 0 0,1 0 0,-1 0 0,0 0 0,1 0 0,-1 0 0,0 0 0,0 0 0,0 0 0,0 1 0,0-1 0,0 0 0,0 1 0,0-1 0,0 0 0,-1 1 0,1-1 0,0 1 0,0 0 0,0-1 0,-1 1 0,1 0 0,0 0 0,0 0 0,-1 0 0,1 0 0,0 0 0,0 0 0,-1 0 0,1 0 0,0 1 0,0-1 0,0 0 0,-1 1 0,1-1 0,-1 2-18,-6 12-132,0 0 1,1 1 0,0 0 0,1 1 0,1-1 0,1 1 0,0 0 0,1 0 0,0 0 0,2 1 0,0-1 0,0 1 0,2-1 0,0 1 0,3 10 131,-4-16-234,1 4-402,0 0 1,1 1-1,0-1 0,1 0 1,1 0-1,1-1 0,0 1 0,4 6 636,-8-17-337,1 0-1,0 0 0,0-1 0,1 1 0,-1-1 0,1 1 0,0-1 0,0 0 1,0 0-1,0 0 0,0 0 0,1 0 0,-1-1 0,1 0 0,0 0 0,-1 0 1,1 0-1,0 0 0,0-1 0,1 0 0,-1 0 0,0 0 0,0 0 0,0 0 0,1-1 1,-1 0-1,0 0 0,1 0 0,-1-1 0,0 1 0,0-1 0,3 0 338,2-4-101,0 0 0,0 0 0,0-1 0,-1 0 0,1 0 0,-2-1-1,1 0 1,-1-1 0,0 1 0,0-1 0,-1-1 0,0 1 0,-1-1 0,0 0-1,0 0 1,-1-1 0,0 0 0,0-1 101,76-233 3630,-78 237-3155,11-47 2662,-13 18 2241,0 36-5298,-1-1 1,0 1-1,0 0 1,0 0-1,1 0 1,-1-1-1,0 1 1,0 0-1,0 0 0,0 0 1,1 0-1,-1 1 1,0-1-1,0 0 1,0 0-1,1 0 1,-1 1-1,0-1 0,0 0 1,1 1-1,-1-1 1,0 1-1,0-1 1,1 1-1,-1-1 1,1 1-1,-1-1 1,0 1-1,1 0 0,-1-1 1,1 1-1,0 0 1,-1-1-1,1 1 1,-1 0-1,1 0 1,0-1-1,0 1 0,-1 0 1,1 0-1,0 0 1,0-1-1,0 2-80,-7 11 56,1 0 0,0 1 0,1 0 0,1 1 0,0-1 0,1 1 0,0-1 0,1 1 0,1 0 0,1 0 0,0 0-1,1 0 1,0 0 0,1 0 0,1-1 0,0 1 0,1-1 0,1 1 0,0-1 0,0-1 0,2 1 0,0-1 0,6 8-56,-9-17-102,1 1 1,-1-2 0,1 1-1,0 0 1,0-1 0,1 0-1,-1 0 1,1 0 0,0-1-1,-1 0 1,1 0 0,0-1-1,0 1 1,0-1 0,1 0-1,-1-1 1,0 0 0,0 0-1,0 0 1,0-1 0,1 1-1,-1-2 1,0 1-1,0 0 1,0-1 101,8-3-83,0 0 0,0-1-1,0 0 1,0-1 0,-1 0 0,0-1-1,-1-1 1,0 0 0,9-9 83,3-10-17,-2-2 0,-1 0 0,-1-1 0,-2-1-1,-1-1 1,-2-1 0,-1 0 0,-2-1 0,-1 0 0,-2-1 0,4-25 17,-9 44 11,6-19 56,-4 17 102,0-1 0,-2-1 0,0 1 0,-1-1 0,-1 0 0,-1 1 0,-1-7-169,0 26 36,0 0-1,0 1 1,0-1 0,0 0 0,0 1 0,-1-1 0,1 1 0,0-1 0,0 0-1,-1 1 1,1-1 0,0 1 0,-1-1 0,1 1 0,-1-1 0,1 1 0,0-1-1,-1 1 1,1-1 0,-1 1 0,1-1 0,-1 1 0,0 0 0,1-1 0,-1 1-1,1 0 1,-1 0 0,0 0 0,1-1 0,-1 1 0,0 0 0,1 0 0,-1 0 0,1 0-1,-1 0 1,0 0 0,1 0 0,-1 0 0,0 0 0,1 0 0,-1 0 0,0 1-1,1-1 1,-1 0 0,0 0 0,1 1 0,-1-1 0,1 0 0,-1 1 0,1-1-1,-1 1 1,1-1 0,-1 0 0,1 1 0,-1-1 0,1 1 0,0 0 0,-1-1-1,1 1 1,0-1 0,-1 1 0,1-1 0,0 1 0,0 0 0,-1-1 0,1 1-1,0 0 1,0 0-36,-6 10 102,1 1 0,0 0 0,0 1 0,1-1 0,1 1-1,0 0 1,1 0 0,0 0 0,1 0 0,0 1 0,1-1 0,1 0-1,0 0 1,1 0 0,1 4-102,60 196 100,-53-185-169,6 10-803,8 28-1787,-19-44-2371,-3 0-3695,-2-19-2912</inkml:trace>
  <inkml:trace contextRef="#ctx0" brushRef="#br1" timeOffset="-85075.913">17327 1763 10442,'0'0'4783,"0"0"-2108,0 0-802,0 0 156,0 0-668,18-14-544,58-39-128,-5 37 326,-55 17-781,-12-1-200,7-1 108,1 0 1,0 1 0,0 0-1,0 1 1,0 0 0,0 1-1,0 0 1,-1 1 0,1 0 0,-1 1-1,0 0 1,0 1 0,0 0-1,-1 1 1,1 0 0,-1 2-143,-5-1 33,-1 1 1,-1 0 0,0 0 0,0 0-1,0 1 1,-1-1 0,0 1-1,-1-1 1,0 1 0,0 0 0,-1 0-1,0-1 1,-2 9-34,3 12 31,-3-21-98,1 0-1,1 0 0,-1 0 0,1 0 0,1 0 1,-1 1-1,1-1 0,1 0 0,0 0 1,0 0-1,0 0 0,1-1 0,0 1 0,0-1 1,1 0-1,0 1 0,1-2 0,-1 1 0,1 0 1,1-1-1,-1 0 0,1 0 0,0-1 0,0 1 1,1-1-1,-1-1 0,1 1 0,0-1 0,1 0 1,2 0 67,-5-3-8,0-1 1,0 1 0,0-1-1,0 0 1,0-1 0,0 1-1,0-1 1,-1 0 0,1-1 0,0 1-1,0-1 1,-1 0 0,1 0-1,-1 0 1,1 0 0,-1-1-1,0 0 1,0 0 0,0 0-1,-1 0 1,1-1 0,-1 1 0,1-1-1,-1 0 1,0 0 0,-1 0-1,1-1 1,-1 1 0,0-1-1,0 1 1,0-1 0,0 1 0,-1-1-1,0 0 1,0 0 0,0 0-1,-1 0 1,0-4 7,7-40 1114,-2 0 1,-3-1-1,-2 1 1,-4-41-1115,4 86 18,0 1 0,-1-1 1,1 0-1,-1 0 1,1 0-1,-1 0 1,0 1-1,-1-1 1,1 0-1,-1 1 1,1-1-1,-1 1 1,0 0-1,0 0 1,-1-1-1,1 1 0,-1 0 1,1 1-1,-1-1 1,0 0-1,0 1 1,0 0-1,0 0 1,-1 0-1,1 0 1,-1 0-1,1 0 1,-1 1-1,1 0 1,-1 0-1,0 0 1,0 0-1,1 0 0,-1 1 1,0 0-1,0 0 1,-3 0-19,1 0-75,1 1 0,-1 0 0,1 0 1,0 0-1,0 0 0,-1 1 0,1 0 0,0 0 1,1 1-1,-1-1 0,0 1 0,1 0 1,-1 0-1,1 1 0,0-1 0,-1 2 75,-20 52-8770,24-37 1104</inkml:trace>
  <inkml:trace contextRef="#ctx0" brushRef="#br1" timeOffset="-84743.682">18231 1648 19218,'0'0'4895,"0"0"-2247,0 0-1233,0 0-294,0 0-352,0 0-315,0 0-321,11 2-69,-5-1-54,-4-1-7,0-1 0,0 1 0,0 1 0,-1-1 0,1 0 0,0 0 0,0 1 0,0-1 0,0 1 0,0 0 1,-1-1-1,1 1 0,0 0 0,0 0 0,-1 0 0,1 0 0,-1 1 0,1-1 0,-1 0 0,0 1 0,1-1 0,-1 1 1,0-1-1,0 1 0,0-1 0,0 1 0,0 0 0,0 0 0,0-1 0,-1 1 0,1 0 0,-1 0 0,1 0 0,-1 0 0,0 1-2,1 17-89,3 16-197,-3-1-1,-1 1 0,-1 0 0,-2 0 0,-3 6 286,6-42-17,0-1 0,0 1-1,0 0 1,0 0 0,0-1 0,-1 1-1,1 0 1,0 0 0,0-1-1,0 1 1,0 0 0,-1 0-1,1-1 1,0 1 0,0 0-1,-1 0 1,1 0 0,0 0-1,0-1 1,-1 1 0,1 0-1,0 0 1,0 0 0,-1 0-1,1 0 1,0 0 0,0 0 0,-1 0-1,1 0 1,0 0 0,-1 0-1,1 0 1,0 0 0,-1 0-1,1 0 1,0 0 0,0 0-1,-1 0 1,1 0 0,0 0-1,-1 1 18,-4-35 273,4-150 1472,1 178-1742,0-1-1,0 1 0,0-1 1,1 0-1,0 1 0,0-1 0,1 1 1,-1-1-1,1 1 0,1 0 1,-1 0-1,1 0 0,0 0 1,1 0-1,-1 1 0,1 0 1,0-1-1,1 1 0,-1 0 0,1 1 1,0-1-1,0 1 0,0 0 1,1 1-1,-1-1 0,1 1 1,0 0-1,0 0 0,0 1 1,0 0-1,1 0 0,-1 0 0,1 1 1,-1 0-1,1 0 0,-1 0 1,6 1-3,68 36-3715,-34 1-6861,-28-21-464</inkml:trace>
  <inkml:trace contextRef="#ctx0" brushRef="#br1" timeOffset="-84411.043">18922 1509 19314,'5'-15'3828,"34"-87"1174,-32 61-2210,-7 40-2760,0 0 0,0 0 0,0 1 0,-1-1 1,1 0-1,0 1 0,0-1 0,0 0 0,-1 1 0,1-1 0,0 0 0,-1 1 1,1-1-1,0 1 0,-1-1 0,1 1 0,-1-1 0,1 1 0,-1-1 0,1 1 1,-1-1-1,1 1 0,-1-1 0,0 1 0,1 0 0,-1-1 0,1 1 0,-1 0 1,0 0-1,1-1 0,-1 1 0,0 0 0,0 0 0,1 0 0,-1 0 0,0 0 1,1 0-1,-1 0 0,0 0 0,1 0 0,-1 0 0,0 1 0,1-1 0,-1 0 1,0 0-1,1 1 0,-1-1 0,0 0 0,1 1 0,-1-1 0,1 1 0,-1-1 1,1 0-1,-1 1 0,1-1 0,-1 1 0,1 0-32,-10 5-4,1 1-1,1 1 1,-1 0-1,1 0 1,0 0-1,1 1 1,0 0-1,1 1 1,0-1 0,0 1-1,1 1 1,0-1-1,1 1 1,0 0-1,1-1 1,0 2-1,1-1 1,-1 5 4,2-9-128,1 0 0,0 0 0,0 0 1,0-1-1,1 1 0,0 0 0,1 0 0,-1 0 0,1-1 0,0 1 1,1-1-1,0 0 0,0 1 0,0-1 0,1-1 0,0 1 0,0 0 1,0-1-1,1 0 0,4 4 128,79 104-315,-87-112 336,-1 0 1,1 0-1,0 0 0,0 0 1,-1 0-1,1 0 0,-1 0 1,1 0-1,-1 0 0,1 0 1,-1 1-1,0-1 0,0 0 1,1 0-1,-1 0 0,0 1 1,0-1-1,0 0 0,0 0 1,-1 1-1,1-1 0,0 0 1,0 0-1,-1 0 0,1 1 1,-1-1-1,1 0 0,-1 0 1,1 0-1,-1 0 0,0 0 1,0 0-1,1 0 0,-1 0 1,0 0-1,0 0 0,0-1 1,0 1-1,0 0 1,0-1-1,0 1 0,0 0 1,0-1-1,0 1 0,0-1 1,-1 0-1,1 1-21,-67 10 989,54-10-1006,4-1-18,-142 20-226,53 10-4509,55-10-974</inkml:trace>
  <inkml:trace contextRef="#ctx0" brushRef="#br1" timeOffset="-83833.638">14598 3440 13357,'0'0'4938,"0"0"-1522,-1-13-496,-6-41-523,0 40 1415,5 33-3033,26 243-994,-1-151-3456,-1-44-6013,-10-41-550</inkml:trace>
  <inkml:trace contextRef="#ctx0" brushRef="#br1" timeOffset="-83631.182">14857 3522 5797,'37'-239'19865,"-28"194"-15403,5 70-3431,11 193-1058,-27-32-1315,-17-65-4832,19-121 6112,-7 26-3568,-1-12-2944,4-13 1364</inkml:trace>
  <inkml:trace contextRef="#ctx0" brushRef="#br1" timeOffset="-83472.051">14529 3439 12780,'0'0'3555,"0"0"-1088,0 0-321,0 0 96,0 0-961,49-78-1121,3 64-32,1-5-96,7 6 0,-5 3-64,-8 2-160,-11 8-1025,-8 0-929,-12 7-897,-16 9-1921,-10 5-4549</inkml:trace>
  <inkml:trace contextRef="#ctx0" brushRef="#br1" timeOffset="-83188.335">14535 3708 5125,'0'0'9577,"0"0"-7751,0 0-97,0 0 481,110 18-384,-70-31-801,9-1-256,3-2-321,0 1-160,-4-1-191,-5-1-97,-4 2-225,-7 1-1568,-6 1-2083,-6 3-6694</inkml:trace>
  <inkml:trace contextRef="#ctx0" brushRef="#br1" timeOffset="-82716.031">15741 3275 13068,'0'0'3166,"-1"-13"-636,0-40-26,-1 49 4389,-2 52-6494,18 132-132,22-37-579,-10-47-5712,-47-179 3495,-6-134 6899,26 193-3914,2 1-1,1-1 1,1 0-1,1 0 0,1 1 1,7-21-456,-9 36 33,-1 1 0,2-1 0,-1 1 0,1 0 0,0 0 0,1 0 0,0 1 0,0-1 0,0 1 0,1 0 0,-1 1 0,2-1 0,-1 1 0,0 1 0,1-1 0,0 1 0,0 0 0,0 0 1,1 1-1,-1 0 0,1 0 0,2 1-33,1-1-266,1 0 0,-1 1 0,1 1 0,0 0 0,0 0 0,0 1 0,0 1 0,0 0 0,-1 1 0,4 1 267,-10-2-556,-1 0 0,1 1 1,-1-1-1,0 1 1,1 0-1,-1 1 1,0-1-1,-1 1 1,1 0-1,0 0 1,-1 0-1,1 0 1,-1 1-1,0-1 1,0 1-1,0 0 1,1 2 554,6 18-7410</inkml:trace>
  <inkml:trace contextRef="#ctx0" brushRef="#br1" timeOffset="-82310.49">15813 3457 14382,'0'0'3640,"0"0"-1440,0 0-390,0 0-406,16-13-678,55-41-374,-63 47-308,0 1 0,1 0 1,0 1-1,0 0 0,1 0 1,-1 1-1,1 0 0,0 0 1,0 1-1,4 0-44,-13 3-10,-1 0 0,1-1 0,-1 1 0,1 0 0,-1 0 0,1 1-1,-1-1 1,1 0 0,-1 0 0,1 0 0,-1 0 0,1 0 0,-1 0 0,1 1 0,-1-1 0,1 0 0,-1 0 0,0 1 0,1-1 0,-1 0-1,0 1 1,1-1 0,-1 0 0,0 1 0,1-1 0,-1 1 0,0-1 0,1 0 0,-1 1 0,0-1 0,0 1 0,0-1 0,0 1-1,1-1 1,-1 1 0,0-1 0,0 1 0,0-1 0,0 1 0,0-1 0,0 1 0,0-1 0,0 1 0,0-1 0,0 1 0,-1-1 0,1 1-1,0-1 1,0 0 0,0 1 0,-1-1 0,1 1 0,0-1 0,0 1 0,-1-1 0,1 0 0,0 1 0,-1-1 0,1 0 0,0 1 0,-1-1-1,1 0 1,-1 1 0,1-1 0,-1 0 0,1 0 10,-22 33-1022,-14 7-3,26-30 950,0-1-1,1 2 1,0-1-1,0 1 0,1 1 1,1 0-1,0 0 1,1 0-1,0 1 1,0-1-1,2 1 0,0 1 1,-2 9 75,6-20-24,0 0 1,0 0-1,0 0 1,1-1 0,-1 1-1,1 0 1,0 0-1,-1-1 1,1 1-1,1-1 1,-1 1-1,0-1 1,1 1-1,-1-1 1,1 0 0,0 0-1,-1 1 1,1-1-1,0-1 1,0 1-1,1 0 1,-1 0-1,0-1 1,1 1 0,-1-1-1,1 0 1,-1 0-1,1 0 1,-1 0-1,1 0 1,0 0-1,-1-1 1,1 1-1,2-1 24,99 3-1455,-92-4 1280,1-1 1,-1 0-1,0-1 1,0 0-1,-1-1 0,1 0 1,-1-1-1,0-1 1,0 0-1,0 0 0,-1-1 1,0 0-1,0-1 1,-1 0-1,0 0 1,0-1-1,3-5 175,-4 3 195,0 1 1,-1-2-1,0 1 0,-1-1 1,-1 0-1,0 0 1,0-1-1,-1 1 0,-1-1 1,2-8-196,13-165 9401,-18 186-9336,0 1 1,0-1-1,-1 0 1,1 0-1,0 1 1,-1-1-1,1 0 1,0 0-1,-1 0 1,1 1-1,0-1 1,-1 0-1,1 0 1,0 0 0,-1 0-1,1 0 1,0 0-1,-1 0 1,1 0-1,0 0 1,-1 0-1,1 0 1,0 0-1,-1 0 1,1 0-1,0 0 1,-1 0-1,1 0 1,0 0 0,-1-1-1,1 1 1,0 0-1,-1 0 1,1 0-1,0-1 1,0 1-1,-1 0 1,1 0-1,0 0 1,0-1-1,-1 1 1,1 0-1,0-1 1,0 1-1,0 0 1,-1-1 0,1 1-1,0 0 1,0-1-1,0 1 1,0 0-1,0-1 1,0 1-1,0 0 1,0-1-1,0 1 1,0 0-1,0-1 1,0 1-1,0 0 1,0-1 0,0 1-1,0 0 1,0-1-1,0 1 1,1 0-1,-1-1 1,0 1-1,0-1-65,-2 28 30,2 0 1,0 0-1,2-1 0,0 1 0,2 0 1,3 7-31,-1-9-493,14 50-1662,2-30-7598,-16-37 2354</inkml:trace>
  <inkml:trace contextRef="#ctx0" brushRef="#br1" timeOffset="-82027.081">16383 3046 897,'0'0'16624,"9"-85"-15631,-2 79-321,-1 4 545,7 2-640,1 9-545,6 5-64,5 9-128,0 6-1154,3 1-2785,-2 0-4870</inkml:trace>
  <inkml:trace contextRef="#ctx0" brushRef="#br1" timeOffset="-81757.762">16971 3157 18962,'-4'-13'4484,"-11"-43"-1297,13 53-3010,1-1-1,-1 0 1,0 1-1,0-1 1,0 1 0,-1-1-1,1 1 1,-1 0-1,0 0 1,0 0 0,0 1-1,0-1 1,0 1-1,-1-1 1,1 1-1,-1 0 1,1 0 0,-1 1-1,0-1 1,1 1-1,-1 0 1,0 0-1,0 0 1,0 0 0,0 1-1,0-1 1,0 1-1,-3 0-176,-2 0 21,0 1-1,0 0 0,0 0 1,0 1-1,0 0 0,1 0 1,-1 1-1,1 0 0,-1 1 0,1 0 1,-5 3-21,2 1-88,1 1 0,0 0 1,0 1-1,1 0 0,0 0 0,1 1 1,0 0-1,0 1 0,1 0 0,1 0 1,0 0-1,1 1 0,0 0 0,1 0 1,0 0-1,1 0 0,1 1 1,0 0-1,1-1 0,0 1 0,1 0 1,1-1-1,1 12 88,-1-20-143,-1 0 0,1-1-1,0 1 1,1 0 0,-1-1 0,1 1 0,0-1 0,0 0 0,1 0-1,-1 0 1,1 0 0,0 0 0,0 0 0,0-1 0,0 1 0,1-1-1,-1 0 1,1 0 0,0 0 0,0 0 0,0-1 0,0 0 0,0 0-1,1 0 1,-1 0 0,1 0 0,-1-1 0,1 0 0,0 0 0,-1 0-1,1-1 1,0 0 0,0 0 0,-1 0 0,1 0 0,0-1 0,0 1-1,-1-1 1,1-1 0,-1 1 0,1 0 0,-1-1 0,3-1 143,87-77 3368,-93 80-3324,0 0-1,0 0 0,0 0 1,1 0-1,-1 0 0,0 1 1,0-1-1,0 0 0,0 0 1,0 1-1,0-1 0,0 1 1,-1-1-1,1 1 0,0-1 1,0 1-1,0 0 0,0-1 1,-1 1-1,1 0 0,0-1 1,0 1-1,-1 0 0,1 0 1,-1 0-1,1 0 0,-1 0 1,1 0-1,-1 0 0,1 0 1,-1 0-1,0 0 0,0 0 1,1 0-1,-1 0 0,0 0 1,0 0-1,0 0 0,0 0 1,0 0-1,-1 0 0,1 0 1,0 0-1,0 0 0,-1 0 1,1 0-1,0 0 0,-1 0 1,0 1-44,2 3 86,14 186 37,4-117-1744,1-29-2369,-7-33-4017,-5-10 272</inkml:trace>
  <inkml:trace contextRef="#ctx0" brushRef="#br1" timeOffset="-81148.672">17128 3192 14606,'0'0'3064,"0"0"-784,0 0-172,0 0-437,0 0-843,0 0-562,0 0 44,9 2 96,61 23 181,-66-23-559,0 0 0,0 0 0,0 0 0,0-1 0,1 1-1,-1-1 1,0 0 0,1 0 0,-1-1 0,1 1 0,-1-1 0,1 0 0,-1 0 0,0-1 0,1 1 0,-1-1-1,1 0 1,-1 0 0,0 0 0,1-1 0,-1 1 0,0-1 0,0 0 0,0-1 0,-1 1 0,1-1 0,0 1-1,2-3-27,3-3 253,0-1 0,-1 0 0,0 0 0,0-1 0,-1 1-1,0-2 1,-1 1 0,0-1 0,-1 0 0,1-1-253,-4 10 64,0-1 0,-1 1 1,1-1-1,-1 1 0,1-1 1,-1 0-1,0 1 0,0-1 1,0 0-1,0 0 0,-1 0 1,1 0-1,-1 0 0,0 0 0,1 0 1,-1 0-1,-1 0 0,1 0 1,0 0-1,-1 0 0,0 0 1,1 0-1,-1 1 0,0-1 1,0 0-1,-1 0 0,1 1 0,-1-1 1,1 1-1,-1-1 0,0 1 1,0 0-1,0-1 0,0 1 1,0 0-1,0 0 0,-1 1 1,1-1-1,-1 0 0,1 1 0,-1-1 1,0 1-1,-2-1-64,-5 3 3,0 1 1,0 0-1,0 0 0,0 1 1,1 0-1,-1 0 0,1 1 1,0 1-1,0 0 0,0 0 1,1 0-1,-1 1 0,1 1 1,1-1-1,-1 1 1,-5 7-4,7-7-83,1-1 0,0 1 0,0 0 0,0 0 1,1 0-1,0 1 0,0 0 0,1-1 1,0 1-1,1 1 0,0-1 0,0 0 1,0 0-1,1 1 0,0-1 0,1 1 1,0-1-1,0 1 0,1-1 0,0 1 0,1-1 1,-1 0-1,2 1 0,-1-1 0,1 0 1,2 4 82,-1-5-434,0 1 0,0-1 0,1 0 0,0 0 0,0 0 0,0-1 0,1 0 0,0 0 0,0 0 0,1-1 0,0 0 0,0 0 0,0 0 0,0-1 0,1 0 0,-1-1 1,6 2 432,0-1-239,-1 0-1,1-1 1,0-1-1,1 0 1,-1-1-1,0 0 1,0-1-1,1-1 0,-1 0 1,0 0-1,0-2 1,0 1-1,0-2 1,0 0-1,0 0 0,-1-1 1,0-1-1,5-3 241,-2 1 400,0-2 0,-1 0 0,0-1 0,-1 0 0,0-1 0,-1 0 1,0-1-1,-1-1 0,-1 0 0,0 0 0,0-1 0,-2 0 0,7-16-400,-3 3 1102,-1 0 1,-1-1 0,-2 0 0,-1 0-1,-1-1 1,-2 0 0,1-16-1103,-20 98 678,8-8-722,2 1 0,1 0 0,3 0 0,3 22 44,14 35-3529,-10-152 2120,-6 27 1789,0 0 0,2 0 1,0 1-1,2-1 1,0 0-1,2 1 0,0 0 1,2 0-1,0 1 0,1 0 1,1 0-1,7-8-380,-14 24 32,0 1 0,1 0 0,-1 0 0,1 0 0,0 0-1,0 0 1,0 1 0,1 0 0,-1 0 0,1 0 0,0 0 0,0 1 0,0 0 0,0 0 0,0 0-1,0 1 1,1-1 0,-1 1 0,0 0 0,1 1 0,-1 0 0,1-1 0,-1 2 0,1-1 0,-1 1-1,1-1 1,-1 2 0,0-1 0,0 0 0,1 1 0,-1 0 0,0 1 0,0-1 0,-1 1 0,1-1-1,-1 2 1,1-1 0,-1 0 0,0 1 0,0 0 0,2 2-32,5 9-62,0 1 0,-1 1 0,0-1 0,-2 1 0,0 1 0,-1 0-1,0 0 1,-2 0 0,0 1 0,-1 0 0,-1 0 0,-1 0 0,0 0 0,-2 18 62,6 30-2548,-1-37-1377,0-11-2660,-5-19 6520,4 17-13025</inkml:trace>
  <inkml:trace contextRef="#ctx0" brushRef="#br1" timeOffset="-80648.985">18800 2932 6182,'0'-14'11082,"-2"-43"-7147,-13 12 1451,14 64-3742,6 0-1646,0 1-1,1-1 0,1 0 0,1 0 1,0-1-1,2 0 0,0 0 1,1-1-1,0 0 0,2-1 0,6 7 3,11 17-317,-23-29 131,-6-9 132,0 1 0,0-1 0,1 0 0,-1 1 1,1-1-1,-1 0 0,1 0 0,0 0 0,0 0 0,0 0 0,0 0 0,0 0 0,0-1 0,0 1 0,1-1 0,-1 0 0,0 1 1,1-1-1,-1 0 0,1 0 0,2 0 54,-3-2 2,0-1 0,-1 1 0,1 0 0,0-1 0,-1 1 0,1-1 0,-1 0 0,1 1 0,-1-1 0,0 0 0,0 0-1,0 0 1,0 0 0,0 0 0,0 0 0,0 0 0,-1 0 0,1 0 0,-1 0 0,0-1 0,1 1 0,-1-2-2,3-9 138,82-291 3829,-82 295-3968,-2 6-19,-1 0 0,1 0 1,0 0-1,0-1 1,0 1-1,0 1 0,0-1 1,1 0-1,-1 0 1,1 0-1,0 1 0,0-1 1,0 1-1,0-1 0,0 1 1,1 0-1,-1 0 1,1 0-1,1-1 20,-1 4-321,0-1 0,-1 1 0,1 0 0,-1 0 0,1 0 0,-1 1 0,0-1 1,0 0-1,1 1 0,-1 0 0,0-1 0,0 1 0,0 0 0,-1 0 0,1 0 0,0 0 0,-1 1 0,1-1 0,-1 0 0,0 1 0,0-1 0,0 1 0,0 0 321,4 4-1528,8 16-4291,-1-2-4313</inkml:trace>
  <inkml:trace contextRef="#ctx0" brushRef="#br1" timeOffset="-79674.895">19740 2780 20403,'0'0'2750,"-7"-14"-759,-23-47-149,28 57-1695,-1 0 0,1 0 1,-1 0-1,1 1 1,-1 0-1,0-1 0,0 1 1,0 0-1,-1 0 1,1 1-1,-1-1 1,0 1-1,0 0 0,1 0 1,-1 0-1,-1 0 1,1 0-1,0 1 1,0 0-1,0 0 0,-1 0 1,1 1-1,-1-1 1,1 1-1,0 0 0,-4 1-147,3 1 5,-1 0 0,1 0 0,-1 1 0,1 0 0,0 0-1,0 1 1,0-1 0,1 1 0,-1 0 0,1 0 0,0 1-1,0-1 1,0 1 0,1 0 0,0 0 0,0 0 0,0 0-1,0 1 1,1-1 0,0 1 0,-1 5-5,-6 10-531,2 1 1,0 1-1,2-1 0,0 1 1,2 0-1,0 0 0,2 1 1,0-1-1,2 0 1,0 3 530,19 49-6639,-19-72 6086,0-1-1,0 1 1,1-1-1,-1 1 1,1-1 0,0 1-1,0-1 1,-1 0 0,2 0-1,-1 0 1,0 0 0,0-1-1,0 1 1,1 0-1,-1-1 1,1 0 0,-1 1-1,1-1 1,0 0 0,0 0-1,-1-1 1,1 1 0,0-1-1,0 1 1,1-1 553,17-9 775,15-45 8414,-30 41-7841,41-92 5766,-36 75-5885,2 2 1,0 0-1,2 0 0,1 1 0,5-5-1229,4 60-106,36 128-2040,-60-153 2035,0 0 1,0 0-1,0 1 0,1-1 1,-1 0-1,1 0 1,0 0-1,0-1 1,0 1-1,0 0 0,0-1 1,0 1-1,1-1 1,-1 1-1,1-1 1,0 0-1,0 0 1,0-1-1,0 1 0,0 0 1,0-1-1,0 0 1,0 0-1,0 0 1,1 0-1,-1 0 1,0-1-1,1 1 0,-1-1 1,1 0-1,-1 0 1,0 0-1,1-1 1,-1 1-1,0-1 0,1 0 1,-1 0-1,2 0 111,16-13 347,0-1-1,-2-1 1,0-1-1,-1 0 1,0-2 0,-1 0-1,-2 0 1,0-2-1,-1 0 1,0 0-1,-2-2 1,-1 1-1,0-3-346,-8 18 44,136-313 2385,-135 310-2355,0 0 19,0 0 0,0 0 0,-1 0 0,-1-1 0,0 1 0,0-1-1,-1 0 1,0 1 0,-1-1 0,0 0-93,-1 10 13,0 1 0,0-1-1,0 1 1,0-1 0,0 1-1,0 0 1,0-1 0,0 1 0,0 0-1,0 0 1,0 0 0,0 0-1,0 0 1,0 0 0,-1 0-1,1 0 1,0 0 0,0 0-1,0 1 1,0-1 0,0 0 0,0 1-1,0-1 1,0 1 0,0-1-1,0 1 1,0-1 0,0 1-1,1 0 1,-1-1 0,0 1 0,0 0-1,1 0 1,-1 0 0,0 0-1,1 0 1,-1 0-13,-12 16-23,1 1 0,0 0 0,2 1 0,0 0 0,1 1 0,1 0 0,0 0 0,2 1 0,1 0 0,0 0 0,1 0 0,2 1 0,0-1 0,1 1 0,1-1 0,3 20 23,-3-33-151,-1 1 0,1 0 0,1 0 1,0-1-1,0 1 0,1-1 0,0 1 1,0-1-1,1 1 0,0-1 0,0 0 0,1 0 1,0-1-1,1 1 0,0-1 0,0 0 1,0 0-1,1 0 0,0-1 0,0 0 1,1 0-1,-1-1 0,1 1 0,1-2 0,-1 1 1,1-1-1,-1 0 0,1 0 0,1-1 1,-1 0-1,0-1 0,1 0 0,5 1 151,-5-3 47,-1-1 0,1 0 0,0-1 0,-1 1 0,0-2 0,1 1-1,-1-1 1,0-1 0,-1 1 0,1-1 0,0-1 0,-1 1 0,0-1 0,0 0 0,-1-1-1,1 0 1,-1 0 0,0 0 0,-1-1 0,0 0 0,0 0 0,0 0 0,0-2-47,12-21 611,-1-1 1,-2 0 0,-1 0 0,-1-2 0,0-7-612,22-137 1815,-37 200-1973,0 1 0,2 0 0,1-1 0,1 1 0,1-1 0,1 1 1,1-1-1,1 0 0,1 0 0,1 0 0,0-1 0,2 0 0,1-1 0,3 5 158,-11-23-184,1 1 0,-1-1 0,1 1 0,0-1 0,0 0 0,0 0 0,1 0 0,-1 0 0,0-1 0,1 1-1,0-1 1,0 0 0,0 0 0,-1 0 0,2-1 0,-1 1 0,0-1 0,0 0 0,0 0 0,1-1 0,-1 1-1,0-1 1,1 0 0,-1 0 0,4-1 184,-3 1-23,0-2 0,0 1-1,0-1 1,0 1 0,-1-1 0,1-1 0,-1 1-1,1-1 1,-1 0 0,0 0 0,0 0 0,0 0-1,0-1 1,2-2 23,13-21 587,-2 0 0,-1-1 0,0-1 0,-3 0 0,0-1 1,-2 0-1,-1-1 0,-2 0 0,-1-1 0,0-4-587,5-15 519,-5 12 167,-15 53-176,4 1-683,0-1 0,1 0 0,0 1 0,1 0-1,0-1 1,1 1 0,1 0 0,1 0 0,0 0 0,1-1 0,0 1 0,1 0-1,1-1 1,0 0 0,1 0 0,1 0 0,0-1 0,1 1 0,0-1 0,1-1 0,7 10 173,10-3-4110,5-11-3285,-9-8-783</inkml:trace>
  <inkml:trace contextRef="#ctx0" brushRef="#br1" timeOffset="-79080.643">21327 2405 11082,'0'0'5643,"0"0"-2456,0 0-870,0 0-518,0 0-539,-4-4-470,2 3-757,2 2-16,0-1 0,1 1 0,-1 0 1,0-1-1,0 1 0,0 0 0,0 0 1,0-1-1,0 1 0,0 0 0,0-1 0,0 1 1,0 0-1,0-1 0,-1 1 0,1 0 1,0-1-1,0 1 0,-1 0 0,1-1 0,0 1 1,-1-1-1,1 1 0,-1-1 0,1 1 1,-1 0-1,1-1 0,-1 0 0,1 1 0,-1-1 1,1 1-1,-1-1 0,0 0 0,1 1 1,-1-1-1,1 0 0,-1 0 0,0 1 1,1-1-1,-1 0 0,0 0 0,0 0 0,1 0 1,-1 0-1,0 0 0,1 0 0,-1 0 1,0 0-1,1 0 0,-1 0 0,0-1 0,1 1 1,-1 0-1,0 0 0,1-1 0,-1 1 1,1 0-1,-1-1 0,0 1 0,1-1 0,-1 1 1,1-1-1,-1 1 0,1-1 0,-1 1 1,1-1-1,0 1 0,-1-1 0,1 0 0,0 0-16,-3 81 901,4-78-902,0-1 0,1 0 0,-1 1 1,1-1-1,-1 0 0,1 0 1,0 0-1,-1 0 0,1 0 0,0 0 1,0-1-1,-1 1 0,1-1 0,0 1 1,0-1-1,0 0 0,0 1 0,0-1 1,0 0-1,-1 0 0,1 0 0,0-1 1,0 1-1,0 0 0,0-1 0,0 1 1,0-1-1,-1 0 0,1 1 0,0-1 1,-1 0-1,1 0 0,0 0 1,-1 0-1,1 0 0,-1-1 0,1 1 1,-1 0-1,0-1 0,0 1 0,1-2 0,8-9 276,-1 0-1,0-1 0,-1 0 0,0 0 0,-2-1 0,1 0 0,-1 0 0,-1 0 1,-1-1-1,0 1 0,-1-1 0,0 0 0,-1-11-275,-1 22 40,0 3-21,-1 0 0,1 0 0,-1 0 1,1 0-1,-1-1 0,1 1 0,-1 0 0,0 0 1,1 0-1,-1-1 0,0 1 0,0 0 0,0 0 1,0 0-1,0-1 0,0 1 0,0 0 0,0 0 0,-1-1 1,1 1-1,0 0 0,-1 0 0,1 0 0,-1 0 1,0 0-1,1 0 0,-1 0 0,0 0 0,1 0 1,-1 0-1,0 0 0,0 0 0,0 0 0,0 0 1,0 1-1,0-1 0,0 0 0,0 1 0,0-1 0,0 1 1,0-1-1,0 1 0,-1-1 0,1 1 0,0 0 1,0 0-1,0 0 0,-1-1-19,-4 4 0,0 0 0,1 0 0,0 0 0,0 0 0,0 1 0,0 0 0,0 0 0,1 0 0,0 1 0,0-1 0,0 1 0,0 0 0,1 0 0,0 1 0,0-1 0,0 1 0,-1 3 0,-1 4-105,0-1 0,0 1 1,1 0-1,1 0 0,0 1 0,1-1 0,0 0 0,1 1 1,1 0-1,0-1 0,1 1 0,0-1 0,1 1 0,1-1 1,0 0-1,1 0 0,0 0 0,1 0 0,0-1 0,1 0 1,0 0-1,4 4 105,-7-12-68,0-2 0,0 1 1,1 0-1,-1-1 0,1 1 1,-1-1-1,1 0 0,0 0 0,0 0 1,0-1-1,0 1 0,0-1 1,0 0-1,1 0 0,-1-1 1,0 1-1,0-1 0,1 0 0,-1 0 1,0 0-1,0-1 0,1 1 1,-1-1-1,0 0 0,0-1 0,0 1 1,0-1-1,0 1 0,0-1 1,0 0-1,-1-1 0,1 1 0,-1 0 1,1-1-1,-1 0 0,0 0 1,0 0-1,0 0 0,0-1 1,-1 1-1,2-4 68,270-327 3881,-129 156-3192,-139 170-663,-6 8-39,-2 9-81,-36 157-183,34 159-711,4-323 988,0-1 1,0 1-1,0-1 0,0 1 0,0-1 1,-1 1-1,1 0 0,0-1 0,-1 0 1,1 1-1,-1-1 0,0 1 0,1-1 1,-1 0-1,0 1 0,0-1 0,0 0 1,0 0-1,0 1 0,0-1 0,0 0 1,0 0-1,-1 0 0,1 0 0,0-1 1,-1 1-1,1 0 0,0-1 0,-1 1 1,1 0-1,-1-1 0,1 0 0,-1 1 0,1-1 1,-1 0-1,1 0 0,-1 0 0,1 0 1,-1 0-1,0 0 0,1 0 0,-1 0 1,1-1-1,-1 1 0,-151-22 249,26 0-4150,83 20-556,16 2-2334,0 0-8684</inkml:trace>
  <inkml:trace contextRef="#ctx0" brushRef="#br1" timeOffset="-78832.768">20623 3095 21492,'0'0'1282,"137"-9"-322,-49-15 1667,15-6-385,11-3-1025,4 0-480,3-1-321,-4-3-416,-11 7 0,-10-5 0,-19 8-96,-19 6-384,-22 6-833,-23 11-994,-18 4-2113,-25 4-2274,-6 5-8745</inkml:trace>
  <inkml:trace contextRef="#ctx0" brushRef="#br1" timeOffset="-78152.261">21997 327 16624,'5'-20'639,"0"1"1,0 0 0,2 0 0,1 0-1,0 0 1,1 1 0,1 1-1,0 0 1,2 0 0,0 1 0,1 0-1,5-4-639,-8 10 310,1 1 0,-1 0-1,1 1 1,1 0-1,0 0 1,0 2 0,0-1-1,1 2 1,0-1 0,0 2-1,5-2-309,-12 5 49,1 0 0,-1 0 1,0 0-1,1 0 0,-1 1 0,1 0 0,-1 1 0,1-1 0,-1 1 0,1 1 0,-1-1 1,0 1-1,0 0 0,0 0 0,0 1 0,0 0 0,0 0 0,-1 0 0,1 1 0,-1 0 1,0 0-1,0 0 0,-1 0 0,1 1 0,0 1-49,7 9 6,-1 1-1,-1 0 1,0 1 0,-2 0-1,1 0 1,-2 1-1,-1 0 1,0 0 0,-1 1-1,-1 0 1,1 12-6,10 214-57,-15-244 57,1 150-149,6 0-1,6-1 1,7 0-1,7-1 150,-17-107-66,2 0 0,2 0 0,1-1 0,2-1 0,3 0 66,-12-24 19,1 0 1,1-1-1,0 0 0,1-1 0,0 0 1,1-1-1,1 0 0,0-1 0,1 0 1,0-1-1,1-1 0,0 0 0,8 3-19,-13-9 68,0 0 0,0-1 0,0 0 1,1-1-1,-1 0 0,1 0 0,-1-1 0,1-1 0,-1 0 0,1 0 0,-1-1 0,1 0 0,-1-1 0,1 0 0,-1-1 0,0 0 0,0-1 0,0 0 0,-1 0 0,1-1 0,-1 0 0,0-1 0,0 0 0,-1 0 0,0-1 0,0 0 0,0-1 0,-1 1 0,0-1 0,-1-1 0,0 1 0,0-1 0,-1 0 0,0-1 0,3-6-68,-9 16-2,1 0 0,-1 0 1,1 1-1,-1-1 0,1 0 0,0 0 0,-1 0 0,1 0 0,-1-1 0,1 1 0,-1 0 0,1 0 0,-1 0 1,1 0-1,0 0 0,-1 0 0,1-1 0,-1 1 0,1 0 0,0 0 0,-1-1 0,1 1 0,-1 0 0,1-1 0,0 1 1,0 0-1,-1-1 0,1 1 0,0 0 0,0-1 0,-1 1 0,1-1 0,0 1 0,0 0 0,0-1 0,0 1 1,-1-1-1,1 1 0,0-1 0,0 1 0,0-1 0,0 1 0,0-1 0,0 1 0,0 0 0,0-1 0,1 1 0,-1-1 1,0 1-1,0-1 0,0 1 0,0 0 0,1-1 0,-1 1 0,0-1 0,0 1 0,1 0 0,-1-1 0,0 1 0,0 0 1,1-1-1,-1 1 0,1 0 0,-1-1 0,0 1 0,1 0 0,-1 0 0,1-1 2,-30 25-291,-10 27 74,3 1 0,3 2 0,1 1 1,3 2-1,-19 53 217,15-23-414,4 1 0,4 1 1,4 2-1,-8 70 414,21-98 33,-3-1 0,-3 0 0,-3-1 0,-3 0 0,-16 34-33,33-87 19,0 0-1,-1 0 1,1-1-1,-2 1 1,1-1-1,-1 0 0,0 0 1,0-1-1,-1 1 1,0-1-1,0 0 1,0-1-1,-1 1 0,0-1 1,0-1-1,0 1 1,0-1-1,-1 0 1,0-1-1,0 0 0,0 0 1,0-1-1,0 0 1,-1 0-1,1-1 1,0 0-1,-1-1 0,1 1 1,-1-2-1,1 1 1,-8-2-19,10 0-34,0 0 1,1 0-1,-1-1 1,1 0-1,-1 0 1,1 0-1,0 0 1,0-1 0,1 0-1,-1 0 1,1 0-1,0-1 1,0 1-1,0-1 1,0 0-1,1 0 1,0 0-1,0-1 1,0 1 0,1-1-1,0 1 1,0-1-1,-1-4 34,-10-66-3518,11 3-4222,2 7-6241</inkml:trace>
  <inkml:trace contextRef="#ctx0" brushRef="#br1" timeOffset="-77602.63">23519 1103 13325,'0'0'5509,"-2"-13"-3182,2 11-1993,-7-35 956,4 23 2596,98 323-2952,-40-77-1532,-52-166 240,-3-66 357,-1 1 1,1-1-1,-1 1 0,1-1 0,-1 0 1,1 1-1,-1-1 0,1 0 0,-1 1 1,0-1-1,1 0 0,-1 0 0,0 0 1,1 0-1,-1 1 0,0-1 0,1 0 1,-1 0-1,0 0 0,1 0 0,-1-1 0,0 1 1,1 0-1,-1 0 0,0 0 0,1 0 1,-1-1-1,1 1 0,-1 0 0,0-1 1,1 1-1,-1 0 0,1-1 0,-1 1 1,1-1-1,-1 1 0,1-1 0,-1 1 1,1-1-1,0 1 0,-1-1 0,1 0 1,-9-9 241,0-1 0,1 0 0,1 0-1,0-1 1,0 0 0,2-1 0,-1 1 0,1-1 0,-2-11-241,0-4 161,1-1 1,1 0-1,2-1 1,1 1 0,1-1-1,2 0 1,0 1 0,3-1-1,0 1 1,2 0 0,0 0-1,3 1 1,0 0-1,2 0 1,0 1 0,2 0-1,1 1 1,5-4-162,-16 23 3,0 0 0,1 0 0,0 0 0,1 1 0,0 0 0,0-1 0,0 2 0,1-1 0,-1 0 0,1 1 0,1 0 0,-1 1 0,1-1 0,-1 1-1,1 1 1,0-1 0,1 1 0,-1 0 0,1 1 0,-1 0 0,1 0 0,0 0 0,0 1 0,0 0 0,-1 1 0,1 0 0,3 0-3,-7 4-12,1 1 0,-1-1 1,1 1-1,-1 0 0,-1 0 0,1 0 0,-1 0 1,0 0-1,0 1 0,0 0 0,-1 0 0,0-1 0,0 1 1,-1 0-1,1 1 0,-1-1 0,-1 0 0,1 0 0,-1 0 1,0 1-1,0-1 0,-1 0 0,0 0 0,0 1 1,0-1-1,-1 0 0,0 0 0,-1 0 12,-6 14-116,-1-1 0,-1 0-1,-1-1 1,0-1 0,-1 0 0,-1 0 0,-1-2-1,0 0 1,-1 0 0,-1-1 0,0-1 0,-1-1-1,-12 6 117,0 1-335,-35 33-3531,65-43-3325,10-9 823</inkml:trace>
  <inkml:trace contextRef="#ctx0" brushRef="#br1" timeOffset="-76903.501">24315 1044 16912,'0'0'3726,"0"0"-987,0 0-428,0 0-773,0 0-759,-16 1-480,9-1-274,1 0-14,1 0 1,0 0-1,-1 0 1,1 1-1,0 0 1,-1 0-1,1 0 1,0 1 0,0-1-1,0 1 1,0 1-1,0-1 1,1 1-1,-1-1 1,1 1-1,-1 1 1,1-1-1,0 0 1,0 1-1,1 0 1,-1 0-12,-7 10-34,0 0 0,1 0 1,1 1-1,1 1 0,0-1 0,0 1 0,2 0 1,0 1-1,1 0 0,1 0 0,0 0 0,1 0 0,1 1 1,1-1-1,0 1 0,1-1 0,1 1 0,1 4 34,0-16-125,0 0 0,0 0 0,0 0 0,1 0 0,0 0 0,0-1-1,0 1 1,1-1 0,-1 0 0,1 0 0,1 0 0,-1-1 0,1 1-1,0-1 1,-1 0 0,2-1 0,-1 1 0,0-1 0,1 0 0,0 0-1,0 0 1,0-1 0,0 0 0,0 0 0,0-1 0,0 0 0,0 0 0,1 0-1,-1-1 1,0 0 0,1 0 0,-1 0 0,0-1 0,1 0 0,-1 0-1,0-1 1,0 0 0,0 0 0,0 0 0,0-1 0,0 1 0,-1-2-1,1 1 126,19-19 592,-1 0 0,-2-2 0,0-1 0,-1-1 0,-2 0 0,0-1 0,-2-2 0,-1 1 0,-2-2 0,0 0 0,-1-4-592,0 6 215,47-126 1445,-62 141-1125,-9 27-456,-17 50-226,3 1-1,3 1 1,2 1 0,4 0-1,1 6 148,12 0-2909,39-162 4350,1-32-151,-24 72-1011,3 0 1,1 1 0,2 1 0,3 1 0,1 0-1,2 2-279,38-24 314,-61 67-315,0-1-1,1 1 1,-1 0 0,0 0 0,0 0 0,0 0-1,1 0 1,-1 0 0,1 0 0,-1 1-1,1-1 1,-1 1 0,1 0 0,-1 0 0,1-1-1,-1 2 1,1-1 0,-1 0 0,0 1 0,1-1-1,-1 1 1,1-1 0,-1 1 0,0 0-1,1 0 1,-1 0 0,0 1 0,0-1 0,0 0-1,0 1 1,0-1 0,0 1 0,0 0 0,0 0 1,9 16-105,-1 0 1,0 1-1,-2-1 1,0 2-1,-1-1 1,-1 1 0,-1 0-1,-1 1 1,-1-1-1,0 1 1,-2-1-1,0 1 1,-1 0-1,-1 0 1,-1-1 0,-2 2 104,6-11-184,-2 0 0,0 0 1,0-1-1,-1 1 1,0 0-1,-1 0 0,0 0 1,-1-1-1,0 1 1,0-1-1,-1 0 0,-1 0 1,0 0-1,0 0 1,-1-1-1,0 0 1,-1 0-1,0-1 0,0 1 1,0-1-1,-1-1 1,-1 0-1,-2 2 184,6-7 65,1-1 1,-1 0-1,0 0 0,0 0 0,1 0 1,-1-1-1,0 0 0,0 0 1,0 0-1,0-1 0,0 0 1,1 1-1,-1-2 0,0 1 1,1 0-1,-1-1 0,1 0 0,-1 0 1,1-1-1,0 1 0,0-1 1,0 0-1,0 0 0,0 0 1,1 0-1,-1-1 0,1 1 1,-2-4-66,-4-3 378,1-1 0,0 0 0,0 0 0,1-1 0,1 0 0,0 0 0,1-1 0,0 0 1,-2-10-379,5 16 26,1 1 0,-1 0 0,1-1 0,1 0 0,-1 1 1,1-1-1,0 1 0,1-1 0,-1 1 0,1-1 0,1 0 1,-1 1-1,1 0 0,0-1 0,1 1 0,-1 0 1,1 0-1,0 1 0,1-1 0,-1 0 0,1 1 0,0 0 1,1 0-1,-1 0 0,1 1 0,0-1 0,0 1 0,1 0 1,-1 1-1,1-1 0,1 0-26,20-8-4,0 1 1,1 1-1,0 1 0,0 1 0,1 2 1,0 1-1,0 1 0,0 1 0,1 2 1,26 2 3,-55-1-75,1-1-1,-1 1 1,1-1 0,0 1 0,-1-1 0,1 1 0,0 0 0,-1 0 0,1 0 0,0 0 0,0 0 0,-1 0 0,1 1 0,0-1 0,-1 0-1,1 1 1,-1 0 0,1-1 0,-1 1 0,1 0 0,-1 0 0,1-1 0,-1 1 0,1 0 0,-1 1 0,0-1 0,0 0 0,1 0 0,-1 0-1,0 1 1,0-1 0,0 1 0,-1-1 0,1 1 0,0-1 0,0 1 0,-1-1 0,1 1 0,-1-1 0,1 1 0,-1 0 0,0-1 0,0 1-1,0 0 1,0 0 0,0-1 0,0 1 0,0 0 75,-51 53-7607,9-26-459</inkml:trace>
  <inkml:trace contextRef="#ctx0" brushRef="#br1" timeOffset="-76602.099">23874 1917 20275,'123'-44'1954,"7"7"-1506,20-6 449,-13 3 449,-8 1-802,-9 3-31,-19 8-257,-16 5-256,-20 10-96,-20 13-1410,-21 6-1537,-20 9-3427</inkml:trace>
  <inkml:trace contextRef="#ctx0" brushRef="#br1" timeOffset="-76318.735">23893 2039 20916,'1'0'3587,"79"-24"-3267,-20 3 289,14 4 1089,12-4-257,21 1-672,16 0 96,10 1-161,6 2-319,-9-2-129,-6 6-64,-13 5-32,-18 5-160,-14 3 0,-21 6-1537,-21 2-2179,-21 2-5124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7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10474,'0'0'9241,"0"0"-5184,0 0-1804,0 0-460,0 0-688,0 0-363,0 0 54,0 0-129,5 10-202,42 85 709,-47-95-1174,1-1 0,-1 1 0,0 0 0,0-1 0,1 1 0,-1 0 0,0 0 0,1-1 0,-1 1 0,0 0 0,1 0 0,-1-1 0,0 1 0,1 0 0,-1 0 0,1 0 0,-1 0 0,0 0 0,1-1 0,-1 1 0,1 0 0,-1 0 0,0 0 0,1 0 0,-1 0 0,1 0 0,-1 0 0,0 1 0,1-1 0,-1 0 0,1 0 0,-1 0 0,0 0 0,1 0 0,-1 1 0,0-1 0,1 0 0,-1 0 0,0 0 0,1 1 0,-1-1 0,0 0 0,1 1 0,-1-1 0,0 0 0,0 1 0,0-1 0,1 0 0,-1 1 0,0-1 0,0 0 0,0 1 0,0-1 0,0 1 0,1-1 0,-1 0 0,0 1 0,0-1 0,4-35 0,-4 22-247,1 11 27,0 0-1,-1 0 0,1 0 1,-1 0-1,0 0 1,0 0-1,1 0 1,-1 0-1,-1 0 1,1 0-1,0 0 1,0 0-1,-1 0 1,1 0-1,-1 0 0,0 0 1,1 0-1,-1 0 1,0 0-1,0 0 1,0 0-1,-1 1 1,1-1-1,0 0 1,-1 1-1,1-1 0,-1 1 1,0-1 220,-2 2-7383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0 5189,'0'0'8808,"0"0"-4676,0 0-1270,0 0 330,0 0-694,0 0-992,0 0-471,-18 3-175,11-2-772,-1 0-19,0 0-1,0 0 0,0 1 0,1 0 0,-1 0 1,1 1-1,0 0 0,-1 0 0,1 1 0,1 0 1,-1 0-1,0 1 0,1-1 0,0 1 0,0 1 1,-4 5-69,-13 16 110,2 2-1,1 1 1,2 1 0,0 0 0,3 1 0,-6 17-110,15-35-17,2 0-1,0 0 1,0 0 0,2 0-1,0 0 1,0 1-1,1-1 1,1 1-1,0-1 1,1 1-1,1-1 1,0 1-1,1-1 1,1 0 0,0 0-1,0 0 1,3 2 17,2 2-44,1 0 0,0-1 0,2 0 0,0 0 0,0-1 0,2-1 0,0 0 0,1-1 0,0-1 0,1 0 0,1-1 1,0-1-1,0 0 0,1-1 0,0-1 0,1-1 0,0-1 0,0 0 0,1-2 0,0 0 0,0-1 0,6 0 44,-21-3 44,0-1-1,0 0 1,0 0-1,0 0 0,0 0 1,-1-1-1,1 0 1,0 0-1,0 0 0,-1 0 1,1-1-1,-1 0 0,1 0 1,-1 0-1,0 0 1,1-1-1,-1 0 0,-1 0 1,1 0-1,0 0 1,-1 0-1,1-1 0,-1 0 1,0 0-1,-1 0 1,1 0-1,0 0 0,-1 0 1,0 0-1,0-1 1,0-1-44,2-5 20,0 0 1,-1 0 0,0 0-1,0-1 1,-1 1-1,-1-1 1,0 0 0,-1 1-1,0-1 1,-1 0 0,0 1-1,-1-1 1,0 0-1,-1 1 1,0 0 0,-1 0-1,0 0 1,0 0 0,-2 0-1,1 1 1,-1 0 0,-1 0-1,1 1 1,-2 0-1,1 0 1,-1 0 0,-1 1-1,0 0 1,0 1 0,0 0-1,-1 0 1,0 1-1,0 1 1,0-1 0,-1 2-1,0-1 1,-6 0-21,7 1-201,-1 1 0,1 0 0,-1 0 0,0 1 0,0 1 0,0 0 0,0 1 0,0 0 0,1 0 0,-1 1 1,0 0-1,0 1 0,0 1 0,-5 1 201,-11 31-8275,26-13-47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8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339 445 20788,'75'-171'6208,"-71"164"-6045,-1 0-1,1-1 1,-1 0-1,-1 0 1,0 0-1,0 0 1,0 0-1,-1 0 1,0 0-1,0-1 1,-1 1-1,0 0 1,-1-1-1,0 1 1,0 0-1,-1 0 1,0 0-1,0 0 1,-1 0-1,0 0 1,0 1-1,-1-1 1,0 1-1,0 0 1,-1 0-1,0 0 1,0 1-1,0 0 1,-1 0-1,0 0 1,-1 0-1,1 1 1,-1 0-1,-4-2-162,0 3-25,0 1 0,0 1-1,0-1 1,0 2-1,0-1 1,0 2-1,0-1 1,-1 2-1,1 0 1,0 0-1,0 0 1,0 2-1,0-1 1,0 2 0,0-1-1,1 1 1,0 1-1,0 0 1,0 0-1,0 1 1,1 0-1,0 1 1,0 0-1,0 0 1,1 1-1,1 0 1,-1 1 0,1 0-1,0 0 1,1 0-1,0 1 1,1 0-1,0 0 1,1 0-1,-1 0 1,2 1-1,0 0 1,0 0-1,1 0 1,0 0 0,1 0-1,0 0 1,1 1-1,0-1 1,1 0-1,0 0 1,1 0-1,0 0 1,1 0-1,0 0 1,1 0 0,2 5 25,2-3-70,0 0 1,1-1 0,0 0 0,1 0 0,0-1 0,1 0 0,0-1 0,1 0 0,0-1-1,1 0 1,0-1 0,0 0 0,0-1 0,1-1 0,0 0 0,1-1 0,-1 0 0,10 1 69,-20-6 7,0 1 0,0-1-1,0-1 1,0 1 0,0 0 0,0-1 0,0 0 0,0 0 0,0 0 0,-1 0 0,1-1 0,0 0 0,-1 1 0,1-1 0,-1-1 0,1 1 0,-1 0 0,0-1 0,0 0-1,0 1 1,0-1 0,-1 0 0,1-1 0,-1 1 0,2-2-7,43-93 2341,-48 143-2042,-6 17-299,2 1 0,3 0 0,3 0 0,3 4 0,0-11-1760,0 27-5575,-2-33 1749,-2-37-8272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8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80 112 7111,'0'0'9006,"0"0"-5141,0 0-1298,0 0 316,0 0-673,0 0-881,0 0-522,-7 0-295,4 0-497,-1 1 1,1 1-1,0-1 1,-1 0-1,1 1 1,0-1-1,0 1 1,0 0-1,0 0 1,0 0-1,1 1 1,-1-1-1,1 1 0,-1-1 1,1 1-1,0 0 1,0 0-1,0 0 1,0 0-1,1 0 1,-1 1-1,1-1 1,0 0-1,0 1 1,0-1-1,0 1 0,1-1 1,-1 1-1,1 1-15,-3 8-14,1-1-1,0 1 0,1 0 1,1-1-1,0 1 0,1 0 1,0-1-1,1 1 0,0 0 1,1-1-1,0 0 0,1 0 1,0 0-1,1 0 0,1-1 1,0 1-1,0-1 0,1-1 0,1 1 1,-1-1-1,2-1 0,-1 1 1,1-1-1,1-1 0,-1 0 1,2 0-1,-1-1 0,1 0 1,0-1-1,0 0 0,1-1 1,0 0-1,0-1 0,0 0 1,0-1-1,11 2 15,-12-3 59,0 0-1,0 0 1,1-1 0,-1 0 0,0-1-1,1 0 1,-1-1 0,1 0-1,-1-1 1,0 0 0,0-1 0,0 0-1,0-1 1,-1 0 0,1-1-1,-1 0 1,0 0 0,0-1 0,-1-1-1,0 0 1,0 0 0,0 0 0,-1-1-1,0-1-58,5-7 89,-1-1-1,0 0 0,-1-1 0,-1-1 1,-1 1-1,-1-1 0,0-1 1,-2 0-1,0 0 0,-1 0 0,-1-1 1,-1 1-1,1-21-88,-4 35 0,0-1 0,0 1 0,-1 0 0,1-1 0,-1 1 0,-1 0 0,1 0 0,-1 0 0,0 0 0,-1 0 0,1 0 0,-1 1 0,0-1 0,-1 1 0,1 0 0,-1 0 0,0 0 0,0 0 0,-1 1 0,0-1 0,1 1 0,-1 0 0,-1 1 0,1-1 0,0 1 0,-1 0 0,-5-2 0,-7-2-529,-1 0 0,0 2 0,-1 0 0,1 1 0,-1 1 0,0 0 0,1 2 0,-1 0 0,0 2 1,0 0-1,0 1 0,-6 2 529,-1 4-7266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9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226 190 12268,'0'0'4067,"7"-15"-1152,26-47-246,-17 4 5334,-18 57-7917,1 0 0,0 0 0,-1 0 1,1 0-1,-1 0 0,1 0 0,-1 1 0,1-1 1,-1 0-1,0 1 0,1 0 0,-1-1 1,0 1-1,1 0 0,-1 0 0,0 0 0,1 0 1,-1 0-1,0 0 0,1 0 0,-1 1 1,0-1-1,1 0 0,-1 1 0,0 0 0,1-1 1,-1 1-1,1 0 0,-1 0 0,1 0 1,0 0-1,-1 0 0,0 1-86,-6 3 0,0 1 0,0 0 0,1 1 0,0 0 0,0 0 0,1 0 0,0 1 0,0 0 0,0 0 0,1 1 0,1-1 0,-1 1 0,1 0 0,1 0 0,0 1 0,0-1 0,1 1 0,0-1 0,0 1 0,1 0 0,1 0 0,0 0 0,0-1 0,1 1 0,0 0 0,0 0 0,1 0 0,1-1 0,-1 1 0,2-1 0,0 1 0,12 18 0,2-1 0,1-1 0,1 0 0,2-2 0,0-1 0,1 0 0,78 90 0,-98-110 0,0-1 0,-1 1 0,1-1 0,0 1 0,-1 0 0,0 0 0,0 0 0,0 1 0,0-1 0,0 0 0,-1 1 0,1-1 0,-1 1 0,0 0 0,0-1 0,0 1 0,-1 0 0,1-1 0,-1 1 0,0 0 0,0 0 0,0 0 0,-1-1 0,1 1 0,-1 0 0,0-1 0,0 1 0,0 0 0,-1-1 0,1 1 0,-1-1 0,0 0 0,0 1 0,0-1 0,0 0 0,0 0 0,-1 0 0,-14 5 0,0 0 0,0-1 0,-1 0 0,0-1 0,-1-2 0,1 0 0,-1 0 0,0-2 0,1 0 0,-1-2 0,-5 0 0,19 0 0,-7 2-15,0-2 1,0 1-1,-1-2 1,1 0-1,0 0 1,0-1-1,0-1 1,0 0-1,0 0 0,0-1 1,-1-2 14,-8-20-3847,28-7-5577,5 14-1744</inkml:trace>
  <inkml:trace contextRef="#ctx0" brushRef="#br0" timeOffset="314.676">129 59 13677,'0'0'5285,"0"0"-2498,0 0-33,115-57-448,-50 56-1056,12 1-386,-2 0-95,-1 3-224,-5 1-225,-17 0-224,-9-1-96,-15 0-288,-14-2-737,-7 2-1057,-14-3-2306,-10 0-3812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22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225 218 16143,'-1'-13'2878,"-4"-45"341,5 55-2987,-1 0 1,1-1-1,0 1 0,0 0 1,0-1-1,1 1 1,-1 0-1,1 0 1,-1-1-1,1 1 0,0 0 1,1 0-1,-1 0 1,0 0-1,1 0 1,0 0-1,-1 0 0,1 1 1,0-1-1,1 1 1,-1-1-1,0 1 1,1 0-1,-1 0 0,1 0 1,0 0-1,0 0 1,-1 1-1,1-1 1,0 1-1,1-1 0,-1 1 1,0 0-233,5 0 129,1-1-1,-1 1 1,1 0 0,-1 1-1,1 0 1,-1 0 0,1 1-1,-1 0 1,1 0 0,-1 1 0,7 3-129,-3-2 24,-1 1 0,-1 0 0,1 1 1,-1 0-1,1 1 0,-1 0 0,-1 0 1,1 1-1,-1 1 0,-1-1 0,1 1 1,-1 1-1,0 0 0,-1 0 0,0 0 1,-1 1-1,0 0 0,0 0 0,-1 1 1,-1 0-1,1-1 0,-2 1 0,0 1 1,0-1-1,-1 1 0,0-1 0,-1 1 1,0-1-1,-1 1 0,0 0 0,-1-1 1,0 1-1,-1-1 0,-1 1 0,-1 4-24,-1-2-84,-1 0 0,-1 0-1,0-1 1,-1 0-1,0-1 1,-1 0-1,0 0 1,-1-1-1,0 0 1,-1 0 0,-1-2-1,1 1 1,-1-1-1,-1-1 1,1 0-1,-2-1 1,-6 3 84,-3 0-73,0-1 1,-1-1-1,0-1 0,0-1 1,0-1-1,-1-2 0,1 0 1,-1-1-1,0-2 0,-6-1 73,26 2 30,0-1-1,0 0 0,0 0 0,0-1 1,0 1-1,0-1 0,1 0 0,-1-1 1,0 1-1,0-1 0,1 0 0,-1 0 1,1 0-1,0-1 0,-1 0 0,1 0 1,1 0-1,-1 0 0,0 0 0,1-1 1,-1 0-1,1 1 0,0-1 1,0 0-1,-2-5-29,7 7 33,0 0-1,-1-1 1,1 1 0,0 0 0,0 0-1,0 0 1,0 0 0,1 0 0,-1 1-1,0-1 1,1 1 0,-1-1 0,1 1-1,0 0 1,-1 0 0,1 0 0,0 0-1,0 1 1,0-1 0,-1 1 0,1 0-1,0 0 1,0 0 0,0 0 0,0 0-1,0 0 1,-1 1 0,1-1 0,1 1-33,-3-1 5,22 4 34,1 1 0,-1 0 0,-1 2 0,1 0 0,-1 2 0,0 1 0,-1 0 0,0 1-1,-1 2 1,0 0 0,-1 1 0,7 7-39,5 0 89,123 99-164,-95-96-4401,-21-36-7533,-25 1 446</inkml:trace>
  <inkml:trace contextRef="#ctx0" brushRef="#br0" timeOffset="271.383">934 100 12139,'0'0'6738,"0"0"-3295,0 0-528,2-13-732,8-38-987,-9 50-1144,-1-1-1,1 0 1,0 1 0,0-1 0,0 1 0,0 0 0,0-1 0,1 1 0,-1 0-1,0 0 1,1-1 0,-1 1 0,1 0 0,-1 0 0,1 1 0,-1-1 0,1 0-1,-1 0 1,1 1 0,0-1 0,0 1 0,-1 0 0,1-1 0,0 1-1,0 0 1,0 0-52,6-1 211,11-3-27,0 1 0,1 1 1,-1 1-1,1 1 0,-1 1 1,0 0-1,1 1 1,-1 2-1,0 0 0,0 0 1,-1 2-1,1 0 0,4 4-184,-19-8 6,0 1-1,0-1 0,0 1 0,-1 0 0,1 0 0,-1 0 1,1 1-1,-1-1 0,-1 1 0,1 0 0,0 0 0,-1 0 1,0 0-1,0 0 0,0 0 0,0 1 0,0-1 0,-1 0 1,0 1-1,0 0 0,-1-1 0,1 1 0,-1 3-5,-10 109 79,-7-38-73,4-26-21,2 0 0,3 1 0,3 0 1,1 4 14,4-37-297,7 84-2195,20-43-5578,-10-43 1141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9 169 12460,'-1'-14'2925,"0"-3"-1950,-3-87 5882,3 104-6769,1-1 1,0 0 0,0 0-1,-1 0 1,1 1 0,0-1-1,0 0 1,0 0 0,0 0-1,0 1 1,0-1 0,0 0 0,0 0-1,0 0 1,0 0 0,1 1-1,-1-1 1,0 0 0,0 0-1,1 1 1,-1-1 0,1 0-1,-1 0 1,1 1 0,-1-1-1,1 1 1,-1-1 0,1 0-1,-1 1 1,1-1 0,0 1 0,-1-1-1,1 1 1,0-1 0,-1 1-1,1 0 1,0-1 0,0 1-1,-1 0 1,1 0 0,0-1-1,0 1 1,0 0 0,-1 0-1,1 0 1,0 0 0,0 0-1,0 0 1,0 0 0,-1 1 0,1-1-1,0 0 1,0 0 0,0 0-1,-1 1 1,1-1 0,0 0-1,-1 1 1,1-1-89,44 34 1211,-42-31-1179,125 110 1100,6-5 0,12 1-1132,-12-13 69,-133-95-69,-1-1 0,1 1 0,0-1 1,0 1-1,0-1 0,-1 1 0,1-1 0,0 1 0,0-1 0,0 0 1,0 0-1,0 1 0,0-1 0,0 0 0,0 0 0,0 0 0,0 0 1,0 0-1,0 0 0,0-1 0,0 1 0,0 0 0,-1 0 0,1-1 1,0 1-1,0 0 0,0-1 0,0 1 0,0-1 0,-1 1 0,1-1 1,0 1-1,0-1 0,-1 0 0,1 1 0,0-1 0,-1 0 0,1 0 1,-1 0-1,1 1 0,-1-1 0,1 0 0,-1 0 0,0 0 0,1 0 1,-1 0-1,0 0 0,0 0 0,1 0 0,-1 0 0,0 0 0,0 1 1,0-1-1,0-1 0,-3-58 347,3 58-323,-56-271 339,53 260-363,1 4 0,0-1 0,0 1 0,-1 0 0,0 0 0,-1 1 0,0-1 0,0 0 0,-1 1 0,0 0 0,-5-5 0,7 12 0,0 0 0,0 0 0,0 0 0,0 1 0,0 0 0,0-1 0,0 1 0,0 0 0,0 0 0,0 1 0,0-1 0,0 1 0,0-1 0,0 1 0,0 0 0,0 0 0,0 0 0,0 1 0,0-1 0,1 1 0,-1-1 0,1 1 0,-1 0 0,1 0 0,-1 0 0,1 0 0,0 1 0,0-1 0,0 0 0,1 1 0,-1 0 0,-2 1 0,-39 39 0,3 2 0,2 2 0,2 1 0,-29 52 0,25-39 0,-142 243 0,168-262-139,30-54-3208,38-49-2968,-21 17-1015,-8 5-3566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31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18097,'0'0'3935,"0"0"-925,0 0-314,0 0-438,0 0-827,0 15-518,-16 302-486,15-142-536,7 0-1,12 41 110,-7-164-3162,5-21-4523,-2-17-1332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3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21 12300,'0'0'5525,"0"0"-2418,0 0-870,0 0-444,14 1-378,147-6 646,6-11-2686,-166 16 564,-1 0 0,0 1 0,1 0 0,-1-1 0,1 1 1,-1-1-1,0 1 0,1-1 0,-1 1 0,0 0 0,1-1 0,-1 1 0,0 0 0,0-1 0,0 1 0,0 0 1,0-1-1,0 1 0,0 0 0,0-1 0,0 1 0,0 0 0,0-1 0,0 1 0,0 0 0,0-1 0,-1 1 0,1 0 1,0-1-1,-1 1 0,1-1 0,0 1 0,-1-1 0,1 1 0,0 0 0,-1-1 0,1 1 0,-1-1 0,1 0 1,-1 1-1,1-1 0,-1 1 0,0-1 0,1 0 0,-1 1 0,1-1 0,-1 0 0,0 0 0,1 0 0,-1 1 1,0-1-1,1 0 0,-1 0 0,0 0 0,1 0 0,-1 0 0,0 0 0,0 0 0,0 0 61,1 0-41,-275 152-34,259-142 582,6-4-71,0-1 0,0 1 0,0 1 0,1 0 0,1 0 0,-1 1 0,1 0 0,0 1 0,-5 7-436,12-15 58,1 1 1,0-1-1,0 0 1,0 1-1,0-1 1,0 1-1,0-1 1,0 0-1,0 1 1,0-1-1,1 0 1,-1 1 0,0-1-1,1 0 1,-1 0-1,1 1 1,0-1-1,-1 0 1,1 0-1,0 0 1,0 0-1,0 0 1,-1 0-1,1 0 1,0 0-1,0 0 1,1 0-1,-1 0 1,0-1-1,0 1 1,0 0 0,0-1-1,1 1 1,-1-1-1,0 1 1,1-1-1,-1 0 1,0 0-1,1 1 1,-1-1-1,0 0 1,1 0-1,-1 0 1,0 0-1,1-1 1,-1 1-1,0 0 1,1-1 0,-1 1-1,0 0 1,1-1-1,-1 0 1,0 1-1,0-1 1,1 0-59,6 1 171,54-5 38,0-2 0,0-3 0,-1-3 0,38-13-209,-69 18 7,154-46-7,-232 57-988,-10 14-4230,20-3-1559,3 0-4423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35:51.1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270 126 12268,'0'0'4132,"0"0"-1442,0 0-341,0 0 395,0 0-518,0 0-817,0 0-640,-13 12-283,6-6-406,0-1-2,0 1 1,1-1-1,0 1 1,0 0 0,1 1-1,0-1 1,0 1-1,0 0 1,1 1-1,0-1 1,0 1-1,1-1 1,0 1 0,0 2-79,-2 5 30,0 0 1,2 0 0,0 0-1,0 0 1,1 1 0,1-1-1,1 1 1,0-1 0,1 1 0,1-1-1,0 1 1,1-1 0,1 0-1,0 0 1,1 0 0,1-1-1,0 1 1,1-1 0,0-1 0,6 8-31,-4-10-53,1 0 0,1 0 1,0 0-1,0-1 0,1-1 1,1 0-1,-1-1 1,1 0-1,1-1 0,-1-1 1,6 2 52,-12-5-7,0 0 1,0-1-1,0 0 1,1 0 0,-1-1-1,1 0 1,-1 0 0,1-1-1,0 0 1,-1 0-1,1-1 1,-1 0 0,1 0-1,-1-1 1,0 0-1,1 0 1,-1-1 0,0 0-1,0 0 1,-1 0-1,1-1 1,-1 0 0,2-2 6,7-9 119,0-1 0,-1-1 1,-1-1-1,-1 0 0,0 0 1,-1-1-1,-2-1 1,0 1-1,0-2 0,-2 1 1,-1-1-1,0 0 1,-2 0-1,0-1 0,-2 0 1,0 1-1,-1-1 0,-1 0 1,-2 0-1,0 1 1,-1-1-1,-3-11-119,4 24 0,1 0 0,-1 0 0,0 0 0,-1 0 0,0 0 0,-1 0 0,0 1 0,0 0 0,-1 0 0,0 0 0,0 0 0,-1 1 0,0 0 0,0 0 0,0 0 0,-1 1 0,0 0 0,-1 0 0,1 1 0,-1 0 0,0 0 0,0 1 0,-1 0 0,1 0 0,-1 1 0,0 0 0,-4 0 0,-12 3-201,0 2 0,0 0 0,0 2 1,0 0-1,1 2 0,-1 1 0,1 0 0,1 2 0,0 1 0,0 1 1,1 1-1,0 1 0,1 0 0,1 2 0,0 0 0,-7 9 201,-37 31-8280,17-4-11648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5:00.600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2931 5401 14189,'0'0'4570,"4"-13"-1249,-1 4-2597,8-27 602,-1-8 3409,-24 154-604,10 71-4628,4-157 733,0 31-540,-1 30-1972,5-1-4043,2-37-349</inkml:trace>
  <inkml:trace contextRef="#ctx0" brushRef="#br0" timeOffset="245.708">3402 5609 5669,'18'-162'18770,"-12"110"-15060,-18 70-1126,-1 30-2566,2 0 0,3 0 1,1 1-1,3 0 0,1 1 0,3-1 0,3 14-18,-2-48-116,9 109-4211,-2-57-3422,-5-29-1502</inkml:trace>
  <inkml:trace contextRef="#ctx0" brushRef="#br0" timeOffset="496.808">3042 5962 10922,'-15'-11'4581,"-49"-34"-2088,59 42-2126,0 0-1,0 0 1,0 0 0,0 1 0,0 0 0,0 0-1,-1 1 1,1-1 0,-1 1 0,1 0 0,-1 0 0,1 1-1,-1 0 1,-3 0-367,8 1 7,1-1 0,-1 1-1,1 0 1,-1-1-1,1 1 1,-1 0 0,1-1-1,0 1 1,-1 0 0,1 0-1,0-1 1,0 1 0,-1 0-1,1 0 1,0 0 0,0 0-1,0-1 1,0 1 0,0 0-1,0 0 1,0 0-1,0-1 1,0 1 0,1 0-1,-1 0 1,0 0 0,1-1-1,-1 1 1,0 0 0,1 0-1,-1-1 1,1 1 0,-1 0-1,1-1 1,-1 1 0,1-1-1,-1 1 1,1-1-1,0 1 1,-1-1 0,1 1-1,0-1 1,-1 1 0,1-1-1,0 0 1,0 1 0,-1-1-1,1 0 1,0 0 0,0 0-1,0 1 1,-1-1 0,2 0-7,24 16 170,2-1 1,0-1-1,1-2 1,0 0 0,1-2-1,0-2 1,26 5-171,-53-12 28,40 9 421,1-2 1,0-1-1,0-3 0,0-1 1,1-2-1,9-3-449,-48 1 42,-1 0 1,0 0-1,0 0 1,1-1-1,-1 1 1,0-1-1,0-1 0,-1 1 1,1-1-1,0 0 1,-1 0-1,1 0 1,-1 0-1,0-1 1,0 0-1,-1 0 1,1 0-1,-1 0 0,0 0 1,0-1-1,0 0 1,0 1-1,-1-1 1,0 0-1,0 0 1,0 0-1,-1-1 0,0 1 1,0 0-1,0 0 1,0-1-1,-1 1 1,0-1-1,0 1 1,-1 0-1,1-1 0,-1 1 1,0 0-1,-1-1 1,1 1-1,-2-2-42,2 3-106,0 1-1,0-1 1,0 0-1,-1 1 1,0-1-1,1 1 0,-1 0 1,0-1-1,-1 1 1,1 0-1,-1 0 1,1 1-1,-1-1 1,0 0-1,0 1 1,0-1-1,0 1 0,-3-1 107,-43-8-5091,17 14-803</inkml:trace>
  <inkml:trace contextRef="#ctx0" brushRef="#br0" timeOffset="843.587">1677 6738 17296,'0'0'2248,"0"0"-503,0 0 279,0 0-151,0 0-559,5 15-311,-3-10-911,20 117 1455,-61 122-427,15-124-2149,10 0-3882,13-83-981,1-26 1208,1-8-259,0-3-1490</inkml:trace>
  <inkml:trace contextRef="#ctx0" brushRef="#br0" timeOffset="1011.701">1656 7302 6502,'2'-18'4223,"39"-257"5898,-37 252-9296,-2-4-57,2 1-1,1 0 0,1 0 0,1 1 1,1-1-1,1 2 0,1-1 0,2 1 0,10-16-767,-18 36 43,0-1-1,0 1 0,1 0 0,-1 0 1,1 1-1,0-1 0,0 1 1,0 0-1,0 1 0,1-1 0,-1 1 1,1 0-1,0 0 0,-1 1 0,1 0 1,0 0-1,0 0 0,0 1 1,0-1-1,0 1 0,0 1 0,0-1 1,-1 1-1,1 0 0,0 1 0,0-1 1,-1 1-1,1 0 0,-1 0 0,1 1 1,4 3-43,-1-2-284,0 1 0,0 0 0,-1 0 0,1 1 0,-1 0 0,-1 1 0,1 0 0,-1 0 0,0 1 0,-1-1 0,0 1 0,0 1 0,0-1 0,-1 1 0,-1 0 0,1 0 0,-2 1 0,3 6 284,-6 60-10415,-14-44 187</inkml:trace>
  <inkml:trace contextRef="#ctx0" brushRef="#br0" timeOffset="1422.528">1620 7104 16079,'0'0'5082,"0"0"-2188,0 0-951,18-8-422,2-2-1219,-10 4-223,0 1-1,1 1 1,0-1-1,0 1 1,0 1 0,0 0-1,0 1 1,1 0-1,6 0-78,-17 2 2,13-2 25,1 0 0,0 1 0,0 1 0,-1 0 0,1 1 0,0 1 0,-1 0 0,1 1 0,-1 0 0,0 1 0,0 1 0,5 2-27,-17-6-33,0 0 0,0 1 0,0-1 0,0 0 1,0 1-1,0-1 0,0 1 0,-1 0 0,1 0 0,0 0 0,-1 0 0,0 0 0,1 0 1,-1 0-1,0 0 0,0 0 0,0 1 0,-1-1 0,1 0 0,0 1 0,-1-1 1,1 0-1,-1 1 0,0-1 0,0 1 0,0-1 0,0 0 0,-1 1 0,1-1 0,0 1 1,-1-1-1,0 0 0,1 1 0,-1-1 0,0 0 0,0 0 0,-1 0 0,1 1 1,0-1-1,-2 1 33,-69 76-3169,-157 83-7369,222-156 10092,4-5 222,0 0 1,0 1-1,0-1 1,0 1-1,0 0 1,0 0-1,1 0 1,-1 1 0,1-1-1,-1 0 1,1 1-1,0 0 1,0-1-1,0 1 1,0 0-1,1 0 1,-1 0 0,1 0-1,0 1 1,0-1-1,0 0 1,0 0-1,0 1 1,1-1-1,0 1 224,2-2 4,1 1-1,-1-1 0,1 0 0,0 0 0,0 0 0,0-1 1,0 1-1,0-1 0,0 1 0,1-1 0,-1 0 0,0 0 1,1-1-1,-1 1 0,1-1 0,-1 1 0,1-1 0,-1 0 1,3-1-4,1 2 174,35 2 1350,0-3-1,0-1 1,-1-1 0,1-3-1,8-3-1523,-8-1 666,0-1 1,-1-2-1,-1-2 0,0-2 0,1-2-666,-29 13-41,0-1-1,0 0 1,-1-1-1,0 0 1,-1-1-1,0 0 0,0-1 1,0 0-1,-1 0 1,-1-1-1,0 0 1,0 0-1,-1-1 1,0 0-1,0-1 1,-2 1-1,1-1 0,-2 0 1,1-1-1,-2 1 1,0-1-1,0 0 1,0-5 41,-9-133 747,-18 55 3385,11 73-1302,3 33 671,5 382-1424,4-358-2375,1 32-1786,9-3-3841,0-45 760,2-11-3293,-5-7 1251</inkml:trace>
  <inkml:trace contextRef="#ctx0" brushRef="#br0" timeOffset="1683.427">2391 7373 6758,'0'-16'4687,"21"-240"6962,-21 253-11524,2-11 424,0 1 0,0 0 0,1 0 1,1 0-1,0 0 0,1 0 0,0 1 0,1-1 0,0 1 1,1 1-1,7-10-549,-10 19 75,0 0 1,1 0 0,-1 1 0,1-1 0,-1 1 0,1 0-1,-1 0 1,1 0 0,0 1 0,0 0 0,-1 0-1,1 0 1,0 0 0,-1 1 0,1 0 0,0 0-1,-1 0 1,1 0 0,-1 1 0,0 0 0,1 0-1,-1 0 1,0 0 0,0 1 0,0 0 0,0-1-1,-1 2 1,1-1 0,-1 0 0,2 3-76,16 10-5,0 1 1,-2 1-1,0 1 1,-1 0 0,-1 2-1,-1 0 1,-1 1-1,-1 0 1,-1 1-1,0 0 1,-2 1-1,6 21 5,-14-38-58,0 0 0,0 0 0,-1 1 0,0-1-1,-1 1 1,1 0 0,-1-1 0,-1 1 0,0 0-1,0 0 1,0-1 0,-1 1 0,0 0 0,-1-1-1,1 1 1,-2-1 0,1 1 0,-1-1 0,0 0-1,0 0 1,-1 0 0,0 0 0,0-1 0,-1 0-1,0 1 1,0-2 0,0 1 0,0-1-1,-1 1 1,0-1 0,-4 1 58,-9 3-173,0 0-1,-1-2 1,0 0 0,-1-1 0,1-2-1,-1 0 1,0-1 0,0-1-1,-1-1 1,1 0 0,0-2 0,0-1-1,-5-1 174,-76-28-2693,61-3-1187,33-14-4318,18 26 1600</inkml:trace>
  <inkml:trace contextRef="#ctx0" brushRef="#br0" timeOffset="2152.951">3202 6916 10058,'0'0'7452,"0"0"-3432,0 0-1138,0 0-458,0 0-817,0 0-625,2 12-405,-1-3-506,0 1 0,-1-1 0,0 0 0,0 0 0,-1 1 0,0-1 0,0 0 0,-1 0 0,0 0 0,-4 7-71,-67 216 42,57-74-5476,14-200 5826,2 0-1,2 0 1,2 0 0,1 0-1,3 0 1,1 1-1,2 0 1,1 1 0,3 0-1,1 1 1,16-27-392,-30 61 32,0 1 0,0-1 0,1 0 0,0 1 0,0-1 0,0 1 0,1 0 0,-1 0 0,1 0 0,0 0 0,0 1 0,0 0 0,1 0 0,-1 0 0,1 0 1,-1 0-1,1 1 0,0 0 0,0 0 0,0 1 0,0-1 0,1 1 0,-1 0 0,0 0 0,0 1 0,1 0 0,-1-1 0,0 2 0,1-1 0,-1 1 0,0 0 0,1 0 0,-1 0 0,0 1 0,0-1 0,0 1 0,0 1 0,-1-1 0,1 1 0,0 0 0,-1 0 0,2 1-32,12 18-12,-2 0 0,0 1 0,-1 1 0,-2 0 0,0 1 0,-2 1 0,0 0 0,-2 0 0,-1 1-1,-1 0 1,-1 0 0,-2 1 0,0-1 0,-1 29 12,-1-35-108,0-9-15,2 67-1250,-4-77 1321,0 0 1,0 0 0,0 0-1,-1 0 1,1 0-1,-1 0 1,0 0 0,1 0-1,-1 0 1,0 0-1,0 0 1,0 0 0,0 0-1,-1-1 1,1 1-1,0-1 1,-1 1-1,1-1 1,-1 1 0,0-1-1,1 0 1,-1 0-1,0 1 1,0-1 0,0-1-1,0 1 1,0 0-1,0 0 1,0-1 0,0 1-1,0-1 1,0 0-1,0 1 52,-17-3 48,0 0 0,0-1-1,1 0 1,-1-2 0,1 0-1,0-2 1,1 0-1,-1 0 1,1-2 0,1 0-1,0-1 1,0 0 0,-5-6-48,7 7 104,0 0 0,1-1 0,0-1 0,1 0 0,0-1 0,1 0 0,0-1 0,0 0 0,2-1 1,0 0-1,0 0 0,-2-8-104,10 20 26,1 0 0,-1-1-1,1 1 1,-1 0 0,1 0 0,0-1 0,0 1 0,0 0 0,0-1 0,0 1 0,0 0 0,1-1-1,-1 1 1,1 0 0,0 0 0,0 0 0,-1-1 0,1 1 0,1 0 0,-1 0 0,0 0-1,0 0 1,1 1 0,-1-1 0,1 0 0,0 1 0,-1-1 0,1 1 0,0-1 0,0 1 0,0 0-1,0-1 1,0 1 0,0 0 0,0 1 0,1-1 0,-1 0 0,0 1 0,2-1-26,97-11 379,-94 11-354,112 1-286,0 4-1,45 10 262,-164-13-109,0-1 0,0 0-1,0 0 1,0 1 0,0-1-1,0 0 1,-1 0 0,1 1 0,0-1-1,0 0 1,0 0 0,0 1-1,0-1 1,0 0 0,0 1-1,0-1 1,0 0 0,1 0-1,-1 1 1,0-1 0,0 0-1,0 0 1,0 1 0,0-1 0,0 0-1,0 0 1,1 1 0,-1-1-1,0 0 1,0 0 0,0 0-1,1 1 1,-1-1 0,0 0-1,0 0 1,0 0 0,1 0 0,-1 1-1,0-1 1,0 0 0,1 0-1,-1 0 1,0 0 0,1 0-1,-1 0 1,0 0 0,0 0-1,1 0 1,-1 0 109,-28 10-7275,24-9 5696,-25 10-11303</inkml:trace>
  <inkml:trace contextRef="#ctx0" brushRef="#br0" timeOffset="2577.456">4321 6817 21524,'0'-2'56,"-3"-17"611,-1 0 0,-1 0 0,-1 0 0,0 1 0,-2 0 0,0 0 0,0 1 0,-10-13-667,1 7 438,-1 1 1,-1 1-1,0 1 1,-2 1-1,0 1 0,-1 0 1,-1 2-1,-2 0-438,-25-13 165,-1 3-1,-1 1 1,-1 3-1,-1 2 1,-40-8-165,-41-2-52,-1 7 0,0 5 0,-1 6 0,-1 6 0,0 6 0,1 6 0,-1 6 0,2 6 0,0 7 0,2 4 0,-57 25 52,46-13-246,2 7-1,2 6 1,3 6 0,3 6-1,2 6 1,-107 79 246,189-115-91,2 3 1,2 2 0,2 2-1,1 2 1,3 2 0,-34 49 90,61-77-75,1 1 0,1 0 0,1 1 0,1 0 0,1 0 0,0 1 1,2 1-1,1-1 0,0 1 0,2 0 0,0 0 0,2 1 0,1-1 0,0 1 1,2-1-1,1 0 0,0 1 0,2-1 0,7 22 75,3-10 4,3-1 0,1-1 1,1-1-1,2 0 0,1-2 0,1 0 0,2-2 1,1 0-1,1-2 0,1-1 0,1-1 0,2-1 1,0-2-1,18 8-4,64 36 196,2-6 0,3-4 1,2-6-1,2-5 0,3-6 1,0-5-1,2-5 0,1-6 1,57-1-197,-26-5 242,0-7 1,1-7-1,0-7 0,-1-7 1,0-7-1,34-14-242,-85 10 118,-2-5 0,-1-4-1,-1-5 1,-2-4 0,-2-5 0,-2-4 0,-3-4-1,-2-5 1,41-35-118,-81 52 60,-2-2 1,-2-3-1,-2-1 0,-2-3 0,-3-2 0,-1-1 0,13-28-60,-34 49-3,-2 0-1,-1-2 0,-2 0 1,-1-1-1,-2 0 1,-1-1-1,-2 0 0,-2 0 1,-1-1-1,-2 0 0,-2 0 1,-1-1-1,-4-29 4,-1 38-1,-2 1 0,0 0 0,-2 0 0,-1 0 0,-2 1 0,0 1 0,-2 0 0,-1 0 0,-1 1 1,-1 1-1,-2 1 0,0 0 0,-1 1 0,-2 1 0,-11-9 1,-18-12-179,-2 2 0,-1 2-1,-3 2 1,-1 3 0,-1 3 0,-41-16 179,-266-90-1612,-92 18-1378,-83 16-1676</inkml:trace>
  <inkml:trace contextRef="#ctx0" brushRef="#br1" timeOffset="204599.723">7351 5327 18642,'0'-15'2567,"1"-47"-960,-1 57-1373,0 1 1,-1 0-1,1-1 0,-1 1 0,0 0 1,0 0-1,0-1 0,-1 1 0,1 0 0,-1 0 1,0 1-1,0-1 0,-1 0 0,1 0 0,-1 1 1,0 0-1,0-1 0,0 1 0,0 0 0,0 1 1,-1-1-1,1 0 0,-1 1 0,0-1-234,-1 1 61,1 0-1,-1 0 1,1 1-1,-1-1 0,0 1 1,1 0-1,-1 0 1,0 1-1,0-1 1,0 1-1,1 0 0,-1 1 1,0-1-1,0 1 1,0 0-1,1 0 0,-1 0 1,0 1-1,-3 1-60,-5 4 7,1 1-1,0 0 0,0 1 0,1 0 1,1 1-1,-1 0 0,2 1 0,-1 0 1,1 0-1,1 1 0,0 0 1,1 1-1,0 0 0,1 0 0,0 0 1,1 1-1,1 0 0,0-1 0,1 2 1,0-1-1,1 0 0,1 1 0,0 11-6,4 176 146,9-1 0,8 0 0,42 173-146,-25-172 849,-9 1 0,-8 2 0,-8 146-849,-13-302 3,-2-1 0,-2 0 0,-3 0-1,-1-1 1,-3 0 0,-1 0 0,-3-2 0,-1 0 0,-3 0 0,-1-2 0,-3 0 0,-1-2 0,-2-1 0,-1-1 0,-3-1 0,-1-2 0,-1-1 0,-6 2-3,11-11 0,-1-2 0,-1-1 0,-1-1 0,-1-1 0,-1-2 0,0-1 0,-2-2 0,0-2 0,0-1 0,-1-1 0,-1-2 0,0-2 0,0-1 0,-1-2 0,0-1 0,-34-2 0,66-2-69,1-1 0,-1 1 0,1-1 1,-1 0-1,0 0 0,1 0 0,0-1 0,-1 0 0,1 0 0,0-1 0,0 1 1,0-1-1,0 0 0,1 0 0,-1-1 0,1 1 0,0-1 0,0 0 1,0 0-1,0 0 0,1-1 0,0 1 0,0-1 0,0 0 0,0 0 1,1 0-1,0 0 0,0-1 0,0 1 0,-1-5 69,16-100-6518,5 46-1169</inkml:trace>
  <inkml:trace contextRef="#ctx0" brushRef="#br0" timeOffset="-9659.691">1714 136 21044,'4'-15'229,"0"2"-16,15-40 8,4 12 2709,-23 40-2874,1 0 0,-1 0 0,1 0 1,-1 0-1,1 1 0,-1-1 0,1 0 1,0 1-1,-1-1 0,1 0 0,0 1 1,-1-1-1,1 1 0,0-1 0,0 1 1,0-1-1,0 1 0,-1-1 0,1 1 1,0 0-1,0 0 0,0-1 0,0 1 1,0 0-1,0 0 0,0 0 0,0 0 1,0 0-1,-1 0 0,1 0 0,0 1 1,0-1-1,0 0 0,0 0 0,0 1 1,0-1-1,0 0 0,-1 1 0,1-1 1,0 1-1,0-1 0,0 1 0,-1 0 1,1-1-1,0 1 0,-1 0 0,1-1 1,-1 1-1,1 0 0,-1 0 0,1-1 1,-1 1-1,1 0 0,-1 0 0,0 0 1,1 0-1,-1 0 0,0 0-56,20 55 106,-10 5-130,-3 0 1,-2 0-1,-3 0 0,-5 39 24,3-86-65,-4 52-1239,-2-1 1,-4-1-1,-2 0 0,-3 0 1,-12 28 1303,27-90-19,0 1 1,0-1 0,-1 0-1,1 0 1,-1 0-1,1 0 1,-1 0-1,0 0 1,0 0 0,0 0-1,0 0 1,0 0-1,0 0 1,0 0-1,-1-1 1,1 1 0,-1-1-1,1 1 1,-1-1-1,0 1 1,0-1-1,1 0 1,-1 0 0,0 0-1,0 0 1,0 0-1,0 0 1,0 0-1,0-1 1,-1 1 0,1-1-1,0 0 1,0 1-1,0-1 1,0 0-1,-1 0 1,1-1 0,0 1-1,0 0 1,0-1-1,0 1 1,-2-1 18,-63-73 1974,39 34-676,-31-23 1574,58 63-2848,1 0 1,-1 0-1,0 0 0,1 0 0,-1 1 0,1-1 1,-1 0-1,0 0 0,1 1 0,-1-1 0,1 0 0,-1 1 1,1-1-1,-1 0 0,1 1 0,-1-1 0,1 1 1,0-1-1,-1 1 0,1-1 0,-1 1 0,1-1 1,0 1-1,-1-1 0,1 1 0,0-1 0,0 1 0,0 0 1,-1-1-1,1 1 0,0-1 0,0 1 0,0 0 1,0-1-1,0 1 0,0-1 0,0 1 0,0 0 0,0-1 1,1 1-1,-1-1 0,0 1 0,0 0 0,0-1 1,1 1-1,-1-1 0,0 1 0,1-1 0,-1 1 1,0-1-1,1 1 0,-1-1 0,1 1 0,-1-1 0,1 1 1,-1-1-1,1 0 0,-1 1 0,1-1 0,-1 0 1,1 0-1,-1 1 0,1-1 0,0 0 0,-1 0 0,1 0-24,12 16-14,0 0-1,1-1 1,0-1-1,1-1 1,1 0-1,0-1 1,0 0-1,1-1 0,1-1 1,0-1-1,12 4 15,-21-9 2,0-1-1,0-1 1,0 1-1,0-1 1,0-1-1,1 0 0,-1 0 1,0 0-1,1-2 1,-1 1-1,1-1 1,-1 0-1,0-1 0,0 0 1,0-1-1,0 1 1,0-2-1,0 1 1,-1-2-1,1 1 1,-1-1-1,0 0 0,-1 0 1,1-1-1,-1 0 1,0-1-1,0 1 1,-1-1-1,0-1 1,0 1-1,-1-1 0,0 0 1,-1 0-1,1-1 1,-1 1-1,-1-1 1,3-8-2,2-4 148,-1 0 1,0-1-1,-2 1 1,-1-1 0,0-1-1,-1-10-148,-27 73-1815,-10 31-5360,14-29-485</inkml:trace>
  <inkml:trace contextRef="#ctx0" brushRef="#br0" timeOffset="-1652.257">6229 4188 15439,'5'-40'1422,"5"-98"6540,-10 137-7888,1 0 0,-1 1-1,0-1 1,-1 0-1,1 0 1,0 0-1,0 1 1,0-1-1,0 0 1,0 0-1,-1 1 1,1-1-1,0 0 1,-1 0-1,1 1 1,-1-1-1,1 0 1,-1 1-1,1-1 1,-1 1-1,1-1 1,-1 1 0,1-1-1,-1 1 1,0-1-1,1 1 1,-1-1-1,0 1 1,0 0-1,1-1 1,-1 1-1,0 0 1,0 0-1,1 0 1,-1-1-1,0 1 1,0 0-1,1 0 1,-1 0-1,0 0 1,0 0-1,0 0 1,1 1 0,-1-1-1,0 0 1,0 0-1,1 1 1,-1-1-1,0 0 1,0 1-1,1-1 1,-1 0-1,0 1 1,1-1-1,-1 1 1,1-1-1,-1 1 1,1 0-1,-1-1-73,-39 34 857,26-16-828,0-1 1,2 2-1,0-1 1,0 2-1,2-1 1,1 2-1,0-1 1,1 1-1,2 1 1,0-1-1,1 1 1,1 0-1,1 0 1,1 0-1,1 1 1,1-1-1,1 0 1,1 0-1,1 1-29,0-11-227,1-1 0,1 1-1,-1-1 1,2 1 0,0-1-1,0-1 1,1 1 0,0-1-1,0-1 1,1 1 0,1-1-1,0 0 1,0-1 0,1 0-1,-1-1 1,2 0 0,-1 0-1,4 1 228,3 0-1245,-1 0 0,1-1 1,1-1-1,-1 0 0,1-1 0,0-1 0,0-1 0,0-1 0,1 0 0,-1-1 0,1-1 0,0-1 1245,64-26-7987,-16-30 7300,29-96 8539,-45 46-1195,-5-2 0,31-107-6657,-63 132 4468,-26 90-2509,-3 17-1782,1 1 0,1 1 0,1 0-1,2 1 1,0 0 0,2 0 0,1 1 0,0 4-177,-4 17-98,3 1 1,1-1-1,3 1 0,2 0 1,2 1-1,2-1 0,7 39 98,8 3-5241,9-6-4887,-15-53-1312</inkml:trace>
  <inkml:trace contextRef="#ctx0" brushRef="#br0" timeOffset="-1384.583">6607 4525 13677,'-51'-118'6326,"26"50"-1650,26 66-4607,0 0 1,0 0-1,0 1 0,1-1 0,-1 0 0,0 1 0,0-1 0,1 1 0,-1 0 0,1-1 0,-1 1 0,1 0 1,0 0-1,0 0 0,-1 0 0,1 0 0,0 0 0,0 1 0,0-1 0,0 0 0,0 1 0,0 0 0,0-1 1,0 1-1,0 0 0,0 0 0,0 0 0,1 1-69,2-2 73,28-3 103,0 2 0,0 1 0,0 2 0,0 1 0,0 1 1,-1 2-1,1 1 0,-1 2 0,0 1 0,-1 2 0,10 5-176,-34-13-2,0 0 0,0 0 0,0 1 0,0 0 0,0 0 0,-1 1-1,0 0 1,0 0 0,0 0 0,-1 1 0,0 0 0,0 0 0,0 0 0,-1 1-1,0 0 1,0-1 0,-1 1 0,1 1 0,-2-1 0,1 0 0,-1 1-1,0-1 1,0 1 0,-1 0 0,0 5 2,-14 127-1169,13-140 1149,-13 62-3899,23-28-5429,2-27 3497</inkml:trace>
  <inkml:trace contextRef="#ctx0" brushRef="#br0" timeOffset="-1102.34">7196 4067 14574,'-20'-94'2818,"1"78"-1825,6 8-96,-1 5-641,5 3-223,4 10-33,5 10-481,5 8-1985,4-2-3204</inkml:trace>
  <inkml:trace contextRef="#ctx0" brushRef="#br0" timeOffset="-944.76">7529 4284 7976,'0'0'10276,"0"0"-6331,0 0-2194,0 0-336,0 0-652,-16 5-523,7-2-196,1 0-4,0-1-1,0 1 1,1 0 0,-1 1 0,1 0-1,0 0 1,0 1 0,0 0 0,1 0 0,-1 0-1,1 1 1,0 0 0,0 2-40,-1 0 15,2 0 1,-1 1-1,1 0 1,1 0-1,0 0 1,0 1-1,0 0 1,1-1-1,1 1 1,0 0-1,0 0 1,1 1-1,0-1 1,1 0-1,0 0 1,1 0-1,0 1 0,0-1 1,1 0-1,0 0 1,1 0-1,0-1 1,1 1-1,0-1 1,1 1-1,-1-1 1,2-1-1,-1 1 1,1-1-1,6 6-15,-8-8-47,1 0 0,-1 0 0,1-1 0,0 0 0,1 0-1,-1 0 1,1-1 0,0 0 0,0 0 0,0 0 0,1-1 0,-1 0 0,1 0-1,0-1 1,-1 1 0,1-2 0,0 1 0,1-1 0,-1 0 0,0 0-1,0-1 1,0 0 0,1 0 0,-1-1 0,0 0 0,0 0 0,0-1 0,0 1-1,0-2 1,0 1 0,0-1 0,-1 0 0,1 0 0,-1-1 0,0 0-1,0 0 1,0 0 0,-1-1 0,1 0 0,-1 0 0,1-2 47,8-16 385,-1 0 1,-2 0 0,0-1 0,-1-1-1,-2 0 1,0 0 0,-2-1-1,-1 1 1,0-2 0,-2 1-1,-2 0 1,0-10-386,0 32 5,-1 1 0,0-1 0,0 0 0,0 0 0,0 1 0,-1-1 0,1 0 0,-1 0 0,0 1 0,0-1 0,-1 0 1,1 1-1,-1 0 0,1-1 0,-1 1 0,0 0 0,0 0 0,-1 0 0,1 0 0,-1 0 0,1 0 0,-1 1 0,0-1 0,0 1 0,0 0 0,0-1 0,-1 2 0,1-1 0,0 0 0,-1 1 0,1-1 0,-1 1 0,0 0 0,1 0 0,-4 0-5,1 1-164,1-1-1,-1 1 1,1 0 0,-1 1-1,0-1 1,1 1-1,-1 0 1,1 1-1,0-1 1,-1 1 0,1 0-1,0 0 1,0 1-1,0-1 1,0 1-1,1 0 1,-1 1-1,-1 1 165,-27 58-6558,32-24 611,4 1-2829</inkml:trace>
  <inkml:trace contextRef="#ctx0" brushRef="#br0" timeOffset="-548.609">7983 4375 19442,'2'-3'129,"1"-6"316,1 1 0,0 0-1,0 0 1,1 0 0,0 1 0,0 0 0,1-1 0,0 2 0,0-1-1,0 1 1,1 0 0,0 0 0,0 1 0,1 0 0,-1 0-1,1 1 1,0 0 0,8-3-445,-13 9 28,0-1 0,-1 1-1,1-1 1,0 1 0,-1 0 0,1 0 0,-1 0-1,1 0 1,-1 1 0,0-1 0,0 1 0,0-1-1,0 1 1,-1 0 0,1 0 0,-1 0 0,1 0-1,-1 0 1,0 0 0,0 0 0,0 0 0,-1 0-1,1 0 1,-1 1 0,0-1 0,0 0 0,0 0-1,0 0 1,-1 4-28,-2 102 170,1-92-159,1 0-1,0 1 0,1-1 0,0 0 0,2 0 0,0 1 0,1-1 0,3 8-10,-6-23 0,0-1 0,0 1 0,0 0 1,0-1-1,0 1 0,1 0 0,-1-1 0,0 1 0,1 0 0,0-1 0,-1 1 0,1-1 1,0 1-1,0-1 0,0 0 0,0 1 0,0-1 0,0 0 0,0 1 0,0-1 0,0 0 0,1 0 1,-1 0-1,0 0 0,1 0 0,-1-1 0,1 1 0,-1 0 0,1-1 0,0 1 0,-1-1 1,1 1-1,-1-1 0,1 0 0,0 1 0,0-1 0,-1 0 0,1 0 0,0 0 0,-1-1 1,1 1-1,0 0 0,-1-1 0,1 1 0,-1-1 0,1 1 0,-1-1 0,1 0 0,-1 1 0,2-2 0,35-51 373,-34 44-154,0 1-1,1 1 1,0-1-1,1 1 1,0 0-1,0 0 1,1 0-1,-1 1 1,1 0-1,1 0 1,-1 1-1,7-4-218,-7 8 43,0 0 0,0 1-1,0-1 1,-1 1-1,1 0 1,0 1 0,0 0-1,0 0 1,-1 1-1,1-1 1,0 1 0,-1 1-1,0-1 1,1 1 0,-1 0-1,0 1 1,-1-1-1,1 1 1,0 1 0,-1-1-1,0 1 1,0-1 0,-1 2-1,3 2-42,31 22 109,-30-23-109,0-1 0,0 0 0,1 0 0,0-1 0,0 0 0,0-1 0,1 1 0,0-2 0,0 0 0,0 0 0,0 0 0,0-1 0,0-1 0,1 0 0,-1 0 0,1-1 0,-1-1 0,0 1 0,1-2 0,7-1 0,-12-1 0,-1-1 0,0 1 0,0-1 0,0 0 0,-1 0 0,1 0 0,-1-1 0,-1 0 0,1 1 0,-1-1 0,0-1 0,0 1 0,-1 0 0,0-1 0,0 1 0,0-1 0,-1 0 0,0 1 0,0-1 0,-1 0 0,0 0 0,0 0 0,-1 1 0,1-1 0,-3-6 0,3 9-49,0 0-1,-1 1 1,1-1-1,-1 0 1,0 1 0,0-1-1,0 1 1,0-1 0,-1 1-1,0-1 1,1 1-1,-1 0 1,-1 0 0,1 0-1,0 0 1,-1 0 0,1 0-1,-1 1 1,0-1-1,0 1 1,0 0 0,0 0-1,0 0 1,0 0 0,-1 1-1,1-1 1,-1 1-1,1 0 1,-1 0 0,1 0-1,-1 0 1,0 0-1,1 1 1,-1 0 0,0 0-1,-2 0 50,-110 10-8514,49 5-925</inkml:trace>
  <inkml:trace contextRef="#ctx0" brushRef="#br0" timeOffset="-4033.423">2846 4243 16111,'0'0'3347,"0"0"-773,0 0-12,0 0-267,0 0-816,0 0-534,0 0-358,-6 10-256,1-3-297,1 1 1,0-1-1,0 1 0,1 0 0,0 0 0,0 1 0,1-1 1,0 0-1,0 1 0,1 7-34,2 283-1922,29-154-4028,34-13-6485,-51-115 6621</inkml:trace>
  <inkml:trace contextRef="#ctx0" brushRef="#br0" timeOffset="-3731.79">2870 4700 12396,'-3'-24'883,"-28"-274"11141,30 100-7704,1 194-4286,0 0 0,0 0 0,0 0 0,1 0 0,-1 0 1,1 1-1,0-1 0,0 0 0,1 0 0,-1 1 0,1-1 0,-1 0 0,1 1 1,0 0-1,1-1 0,-1 1 0,1 0 0,-1 0 0,1 0 0,0 1 1,0-1-1,0 1 0,0-1 0,0 1 0,1 0 0,-1 0 0,1 1 0,-1-1 1,1 1-1,0-1 0,0 1 0,0 0 0,3 0-34,5 0 6,0 1 0,0 0-1,0 1 1,0 0 0,-1 1-1,1 0 1,0 1 0,-1 0 0,1 1-1,-1 0 1,0 1 0,0 0 0,-1 1-1,1 0 1,-1 1 0,0 0 0,-1 0-1,0 1 1,0 0 0,-1 1 0,0 0-1,0 0 1,-1 1 0,0-1-1,-1 2 1,0-1 0,-1 1-6,-3-4-24,0-1 0,-1 1 0,1-1 0,-2 1 0,1 0 0,-1-1 0,0 1 0,0 0 0,-1-1 0,0 1 0,0-1 0,0 1 0,-1-1 0,0 1 0,-1-1 0,1 0 0,-1 0-1,0 0 1,0 0 0,-1-1 0,0 1 0,0-1 0,0 0 0,-1 0 0,0 0 0,0-1 0,0 1 0,0-1 0,-1-1 0,1 1 0,-1-1 0,0 0 0,0 0 0,0 0 0,0-1 0,-1 0 0,1 0 0,-1-1 24,-124 30-1554,43-29-2412,66-6-16,8-3-2254</inkml:trace>
  <inkml:trace contextRef="#ctx0" brushRef="#br0" timeOffset="-3305.198">3481 4322 16656,'0'0'2861,"0"0"-1281,0 0-363,0 0 252,0 0-669,0 0-527,0 0-183,6 8 44,-2-4-122,0 1 0,-1 0 0,0 0 0,0 1 0,0-1 0,0 0 0,-1 1 1,0 0-1,0-1 0,-1 1 0,1 0 0,-1 0 0,-1 0 0,1 0 0,-1 0-12,5 104-1788,-5-147 2608,14-155 2887,-13 184-3682,0-1 0,0 1 0,1 0 0,0 0 0,0 0 0,1 0 0,0 0 0,0 0 0,1 1 0,0-1 0,1 1 0,-1 0 0,1 0-1,1 1 1,-1-1 0,1 1 0,0 1 0,0-1 0,1 1 0,0 0 0,0 0 0,0 1 0,0 0 0,1 0 0,0 1 0,-1 0 0,1 0 0,6-1-25,-2 4-124,-1 0-1,1 1 1,-1 0-1,0 1 1,0 0 0,0 1-1,0 0 1,0 1-1,0 0 1,-1 0-1,1 1 1,-1 1 0,-1 0-1,1 0 1,-1 1-1,1 1 125,84 83-8600,-70-60 2247</inkml:trace>
  <inkml:trace contextRef="#ctx0" brushRef="#br0" timeOffset="-2395.241">4168 4282 14670,'-1'-13'3048,"0"4"-2455,-6-47 1426,-7 18 2501,11 40-1637,0 26-2360,5-16-503,0-1 0,0 1 0,1-1 0,0 1 0,1-1-1,0 0 1,1 0 0,0 0 0,1-1 0,0 0 0,1 0 0,0 0 0,0-1 0,1 0 0,0-1-1,1 1 1,0-1 0,0-1 0,1 0 0,0 0 0,0-1 0,9 4-20,-17-9-1,1 1 1,-1-1 0,0 0-1,1 0 1,-1 0 0,1 0-1,0-1 1,-1 1 0,1-1-1,0 1 1,-1-1 0,1 0-1,0 0 1,-1 0 0,1 0-1,0-1 1,-1 1 0,1-1-1,-1 1 1,1-1 0,-1 0-1,1 0 1,-1 0-1,1-1 1,-1 1 0,0 0-1,1-1 1,-1 0 0,0 1-1,0-1 1,0 0 0,-1 0-1,1 0 1,0 0 0,-1 0-1,1-1 1,-1 1 0,0 0-1,0-1 1,0 1 0,0-1-1,0 1 1,0-1 0,-1 0-1,1 1 1,-1-1 0,9-158 2146,-9 156-2126,-1 1 0,0 0 0,0 0 0,0 0 1,0 0-1,0 0 0,-1 0 0,0 0 0,0 0 0,0 0 0,0 1 1,-1-1-1,0 1 0,1 0 0,-1-1 0,0 1 0,0 1 0,-1-1 0,1 0 1,-1 1-1,1 0 0,-1-1 0,0 2 0,0-1 0,0 0 0,0 1 1,0-1-1,0 1 0,0 0 0,0 1 0,-1-1 0,1 1 0,0 0 1,0 0-1,-1 0 0,1 0 0,0 1 0,0 0 0,-1 0 0,1 0 1,0 0-1,0 1 0,0-1 0,-2 2-20,-5 2-24,1 1-1,0 0 1,0 1 0,0-1-1,1 2 1,0-1 0,0 2-1,1-1 1,0 1 0,1 0-1,-1 0 1,2 1 0,-1 0-1,2 1 1,-1-1 0,1 1-1,1 0 1,0 0 0,1 0-1,0 1 1,-1 9 24,1-9-261,2 0 1,-1 0 0,2 1-1,0-1 1,0 0-1,1 0 1,1 0-1,0 1 1,0-2-1,1 1 1,1 0-1,0 0 1,4 7 260,-1-8-420,0 0 1,1 0-1,0-1 1,0 0-1,1 0 0,1-1 1,0 0-1,0-1 1,0 0-1,1-1 0,1 0 1,-1 0-1,1-1 1,11 4 419,10 3-257,1-2 0,0-1-1,1-1 1,33 3 257,-47-7 304,1-1 0,0-1 0,0-1-1,0-1 1,0-1 0,0-1 0,0 0-1,0-2 1,0-1 0,-1-1 0,0 0-1,1-2 1,-2 0 0,1-2 0,-1 0 0,-1-1-1,1-1 1,-2-1 0,0 0 0,13-12-304,-18 11 246,-1 0 0,0 0 0,-1-1 0,0-1 0,-1 0 1,-1 0-1,-1-1 0,0 0 0,-1-1 0,0 1 1,-2-1-1,0-1 0,-1 1 0,0-1 0,-2 1 1,0-1-1,0-8-246,-3 22 11,1 0 0,-1 1 0,0-1 1,0 1-1,0-1 0,0 1 0,-1-1 0,1 1 1,-1 0-1,0 0 0,0 0 0,0 0 0,0 0 0,0 0 1,-1 0-1,0 1 0,1-1 0,-1 1 0,0 0 1,0-1-1,0 1 0,0 1 0,-1-1 0,1 0 1,0 1-1,-1 0 0,1 0 0,-1 0 0,0 0 0,1 0 1,-1 1-1,0 0 0,0 0-11,-9-1 19,-1 1 1,1 0-1,-1 1 0,1 0 0,0 2 1,0-1-1,0 2 0,-8 2-19,-1 2 19,0 1 0,0 1 1,1 0-1,0 2 0,1 1 1,1 0-1,0 1 0,-6 7-19,19-16-96,-1 1 1,1 0-1,0 1 1,1-1-1,0 1 0,0 0 1,0 0-1,1 0 1,0 1-1,0 0 0,1 0 1,0 0-1,0 0 0,1 0 1,0 0-1,1 1 1,0-1-1,0 1 0,0-1 1,1 1-1,1 0 1,0-1-1,0 1 0,1 5 96,3-6-129,-1 1-1,1-1 0,0 0 0,1 0 1,0-1-1,0 0 0,1 0 0,0 0 1,0-1-1,0 0 0,1 0 0,0-1 1,0 0-1,1 0 0,-1-1 0,1 0 1,0-1-1,0 1 0,0-2 0,0 1 0,1-2 1,-1 1-1,1-1 0,-1 0 0,1-1 1,-1 0-1,1-1 0,-1 0 0,1 0 1,-1-1-1,1 0 0,-1-1 0,0 0 1,0-1-1,-1 1 0,6-5 130,4-6 309,-2-2 0,0 0 1,0-1-1,-2 0 0,0-1 0,-1-1 0,-1 0 0,-1-1 0,-1 0 0,0-1 0,-1 0 0,-2 0 1,0-1-1,-1 0 0,-2 0 0,2-12-309,2 5 227,63-237 2261,-91 334-2553,4 0 0,3 1 0,2 1 0,4 0 0,3 0 0,4 52 65,1-112-168,1 0 0,0 0-1,1 0 1,0-1 0,0 1-1,1-1 1,0 0 0,0 0 0,1 0-1,1-1 1,-1 1 0,1-1 0,2 1 168,-5-5-73,0-1 1,0 0-1,1 0 1,-1 0 0,1-1-1,-1 1 1,1-1 0,0 0-1,0 0 1,0 0 0,0 0-1,0-1 1,1 1-1,-1-1 1,0 0 0,1-1-1,-1 1 1,1-1 0,-1 0-1,0 0 1,1 0-1,-1 0 1,1-1 0,-1 0-1,0 0 1,1 0 0,-1 0-1,0-1 1,0 0 0,0 0-1,0 0 73,12-10 182,-1 0 0,0-2 0,-1 0 1,-1 0-1,0-2 0,-1 1 0,-1-1 0,0-1 0,-1 0 0,-1-1 0,-1 0 0,0 0 0,-2-1 0,4-13-182,8-12 622,-11 27-395,29-111 1271,-36 127-1495,-1 1 0,0 0 0,1 0 1,-1 0-1,0 0 0,0 0 1,1 0-1,-1 0 0,0 0 1,1 0-1,-1 1 0,0-1 1,1 0-1,-1 0 0,0 1 1,1-1-1,-1 0 0,0 1 1,1-1-1,-1 1 0,1-1 1,-1 0-1,1 1 0,-1-1 1,1 1-1,-1 0 0,1-1 1,-1 1-1,1-1 0,0 1 1,-1 0-1,1-1 0,0 1 0,0 0 1,0-1-1,-1 1 0,1 0 1,0-1-1,0 1 0,0 0 1,0 0-1,0-1 0,0 1 1,0 0-1,0 0-3,-3 16-185,1-1 1,0 1-1,1 0 0,1-1 1,0 1-1,1 0 0,1 0 1,1-1-1,0 1 1,1-1-1,1 0 0,1 0 1,0 0-1,1-1 0,0 0 1,1 0-1,5 5 185,20 20-4554,-8-19-1948,-10-10-2397</inkml:trace>
  <inkml:trace contextRef="#ctx0" brushRef="#br0" timeOffset="-2139.244">5659 3990 14798,'0'0'2755,"0"0"-1891,0 0-703,0 0-129,0 0-64,0 0-1762,-35 55-4420</inkml:trace>
  <inkml:trace contextRef="#ctx0" brushRef="#br0" timeOffset="-4743.148">863 4180 15439,'0'0'2717,"0"0"-1201,0 0-315,-14 12 155,0-1-1096,5-5-191,0 0-1,1 1 1,0 0-1,1 0 1,0 1-1,0 0 1,0 1-1,1-1 0,0 1 1,0 2-69,-79 177-896,69-54-5741,16-133 6563,0 1-1,0-1 0,-1 0 0,1 0 0,0 1 0,0-1 1,0 0-1,1 0 0,-1 1 0,0-1 0,0 0 1,1 0-1,-1 0 0,0 1 0,1-1 0,-1 0 0,1 0 1,0 0-1,-1 0 0,1 0 0,0 0 0,0 0 0,0 0 1,-1 0-1,1-1 0,0 1 0,0 0 0,0 0 0,0-1 1,0 1-1,1-1 0,-1 1 0,0-1 0,0 1 0,0-1 1,0 1-1,1-1 0,-1 0 0,0 0 0,0 0 0,1 0 1,-1 0-1,0 0 0,0 0 0,1 0 0,-1 0 0,0-1 1,0 1-1,0 0 0,0-1 0,1 1 0,-1-1 0,0 0 1,0 1-1,0-1 0,0 0 0,0 1 0,0-1 75,6-15 813,-2 0-1,1 0 1,-2 0-1,0 0 1,-1-1-1,-1 1 1,0-1-1,-1 0 1,-1 0-1,-2-14-812,2 19 593,0-35 1066,-2 21-924,1 0 0,1 0 0,1 0 0,2 0 0,1 0 0,0 0 0,2 1 0,1 0 0,8-18-735,-15 42 17,0 1 1,0-1-1,1 0 0,-1 1 0,0-1 0,0 0 0,0 1 0,1-1 0,-1 0 0,0 1 0,1-1 0,-1 1 0,1-1 0,-1 1 0,0-1 0,1 1 0,-1-1 0,1 1 0,0-1 0,-1 1 0,1 0 0,-1-1 0,1 1 1,0 0-1,-1-1 0,1 1 0,-1 0 0,1 0 0,0-1 0,-1 1 0,1 0 0,0 0 0,0 0 0,-1 0 0,1 0 0,0 0 0,-1 0 0,1 0 0,0 1 0,-1-1 0,1 0 0,0 0 0,-1 0 0,1 1 1,0-1-1,-1 0 0,1 1 0,-1-1 0,1 1 0,-1-1 0,1 1 0,-1-1 0,1 1 0,-1-1 0,1 1 0,-1-1 0,1 1-17,20 40 220,-19-36-237,7 21-102,1-1 0,1 0 1,2-1-1,0-1 0,2 1 0,0-2 0,2 0 1,0-1-1,1-1 0,1-1 0,1 0 1,1-2-1,0 0 0,2-1 0,-1-1 0,18 7 119,-35-19-6,0 0 0,0-1-1,0 0 1,1 0 0,-1 0-1,1 0 1,-1-1-1,1 0 1,-1 0 0,1-1-1,0 1 1,0-1 0,-1 0-1,1-1 1,0 1-1,-1-1 1,1-1 0,0 1-1,-1-1 1,0 0 0,1 0-1,-1 0 1,0-1 0,0 1-1,0-2 1,0 1-1,-1 0 1,1-1 0,-1 0-1,0 0 1,4-4 6,0-14 220,0-1 0,-2 0 0,0 0 0,-1 0 1,-2-1-1,0 0 0,-2 1 0,0-1 0,-2 0 0,-1-7-220,1-16 153,0-91 2,0 139-186,1-1-1,0 0 1,0 0-1,-1 0 1,1 0-1,0 0 1,0 0 0,-1 0-1,1 0 1,0 0-1,0 0 1,-1 0-1,1-1 1,0 1 0,0 0-1,0 0 1,-1 0-1,1 0 1,0 0 0,0 0-1,0 0 1,-1-1-1,1 1 1,0 0-1,0 0 1,0 0 0,0 0-1,-1-1 1,1 1-1,0 0 1,0 0-1,0 0 1,0-1 0,0 1-1,0 0 1,0 0-1,0 0 1,0-1 31,-5 25-1833,17 69-9079,-4-61 2595</inkml:trace>
  <inkml:trace contextRef="#ctx0" brushRef="#br0" timeOffset="-4398.363">1579 4265 10346,'0'0'7805,"4"-15"-4336,16-70 509,-20 85-3923,-1 0 1,0 0 0,0-1-1,0 1 1,0 0 0,0 0 0,1 0-1,-1 0 1,0 0 0,0 0 0,0 0-1,0 0 1,0 0 0,1 0-1,-1 0 1,0 1 0,0-1 0,0 0-1,0 0 1,1 1 0,-1-1 0,0 1-1,0-1 1,1 1 0,-1-1-1,0 1 1,1-1 0,-1 1 0,1 0-1,-1-1 1,0 1 0,1 0 0,0 0-1,-1-1 1,1 1 0,-1 0-1,1 0 1,0 0 0,0-1 0,-1 1-1,1 0-55,-8 10 15,1 0 1,0 0-1,1 0 0,0 1 0,0 0 0,1 0 0,1 0 0,0 1 0,1-1 0,0 1 0,1 0 1,1 0-1,0 0 0,0 0 0,1 0 0,1 0 0,0 0 0,1 0 0,1 0 0,3 11-15,-4-15-24,1 1-1,0 0 1,1-1-1,0 0 0,0 0 1,1 0-1,0 0 0,1-1 1,0 0-1,0 0 0,0 0 1,1-1-1,1 0 1,-1-1-1,1 1 0,0-1 1,0-1-1,1 1 0,0-2 1,0 1-1,0-1 1,0 0-1,1-1 0,-1 0 1,1-1-1,0 0 0,3 0 25,-7-1 12,1 0 0,-1-1-1,0 0 1,1 0 0,-1 0 0,0-1-1,1 0 1,-1 0 0,0 0-1,0-1 1,0 0 0,0-1 0,0 1-1,0-1 1,-1 0 0,1 0-1,-1-1 1,0 0 0,0 0 0,0 0-1,0 0 1,-1-1 0,0 0-1,0 1 1,0-2 0,0 1 0,-1 0-1,0-1 1,0 0 0,0 1-1,1-6-11,6-12 401,-1-1 0,-1 1 0,-1-1 0,-1-1 0,-1 1 0,-1-1-1,-2 0 1,0 0 0,-1 0 0,-2 0 0,-1-8-401,1 28-3,0 0-1,0 0 1,0 1-1,-1-1 1,1 0 0,-1 1-1,0-1 1,-1 1-1,1-1 1,-1 1 0,0 0-1,0 0 1,0 0 0,-1 0-1,1 1 1,-1-1-1,0 1 1,0 0 0,0 0-1,0 1 1,-1-1 0,1 1-1,-1 0 1,1 0-1,-1 0 1,0 1 0,-2-1 3,0 1-267,1-1 1,-1 2-1,1-1 1,-1 1-1,1 0 1,-1 1-1,1-1 1,-1 1-1,1 1 1,-1-1-1,1 1 1,0 0 0,-5 2 266,-23 15-4013,14-3-1872,2 3-5779</inkml:trace>
  <inkml:trace contextRef="#ctx0" brushRef="#br0" timeOffset="-5607.457">2467 2679 16367,'0'0'2883,"0"0"-1441,0 0 447,0 0-159,-7 83-673,7-37-448,0 7-97,0 7-256,0 2-160,-3 2-64,3-2-32,-4-4-416,4 1-1346,0-6-1441,0-3-993,0-11-2370</inkml:trace>
  <inkml:trace contextRef="#ctx0" brushRef="#br0" timeOffset="-5386.285">2297 3255 3716,'-8'-14'8947,"-27"-45"-4506,-3 23 2536,45 55-5354,9-3-1531,0-1 0,1-1 1,1-1-1,0 0 0,1-1 0,0-1 0,1-1 0,18 7-92,-4-2 97,0-1 1,1-2-1,0-2 0,1-1 0,0-2 1,0-1-1,1-2 0,0-2 1,28-2-98,-60 0 10,0 0 0,1-1 0,-1 0 0,0 0 0,0 0 0,0 0 0,0-1 0,0 0 0,0 0 0,0-1 0,0 1 0,-1-1 0,1 0 0,-1 0 1,0-1-1,0 1 0,0-1 0,-1 0 0,1 0 0,-1 0 0,0 0 0,0-1 0,0 1 0,0-1 0,-1 0 0,0 0 0,0 0 0,0 0 0,-1 0 0,0 0 1,0 0-1,0-1 0,0 1 0,-1 0 0,0-3-10,1 2 10,-1 0 1,0 0-1,0 0 1,0 0-1,-1 0 1,0 0-1,0 0 0,-1 0 1,1 0-1,-1 0 1,0 0-1,-1 1 1,1-1-1,-1 1 1,-1-2-11,2 5-116,0 1 0,0-1 0,0 0 0,0 0 0,-1 1 0,1 0 0,0-1 0,-1 1 0,1 0 0,-1 0 0,1 0 0,-1 0 0,1 1 0,-1-1 0,0 1 0,1-1 0,-1 1 0,0 0 0,1 0 0,-1 0 0,0 1 0,1-1 0,-1 1 0,-1 0 116,-27 10-3566,2 7-2055</inkml:trace>
  <inkml:trace contextRef="#ctx0" brushRef="#br0" timeOffset="-7806.029">1852 1431 10730,'0'0'5525,"0"0"-2407,0 0-662,0 0 143,0 0-613,0 0-726,0 0-331,-4-8-342,2 4-529,1 3-52,1 1-1,-1-1 1,0 0-1,1 1 1,-1-1 0,0 0-1,1 0 1,-1 1-1,1-1 1,-1 0 0,1 0-1,0 0 1,-1 1 0,1-1-1,0 0 1,0 0-1,-1 0 1,1 0 0,0 0-1,0 0 1,0 0 0,0 0-1,0 1 1,0-1-1,1 0 1,-1 0 0,0 0-1,0 0 1,1 0-1,-1 0 1,0 1 0,1-1-1,-1 0 1,1 0 0,-1 0-1,1 1 1,-1-1-1,1 0 1,0 1 0,-1-1-1,1 0 1,0 1 0,-1-1-1,1 1 1,0-1-1,0 1 1,0 0 0,-1-1-1,1 1 1,0 0-1,0-1 1,0 1 0,0 0-1,0 0 1,0 0 0,0 0-1,-1 0 1,1 0-1,0 0 1,0 0 0,0 0-6,114-7 151,-54 6-130,-1-4 0,1-2 0,-1-3 0,8-4-21,-67 14 16,0 0 1,0 0 0,0 1-1,0-1 1,0 0 0,0 0 0,0 0-1,0 0 1,0 0 0,0-1 0,0 1-1,0 0 1,0 0 0,-1-1 0,1 1-1,0 0 1,0-1 0,0 1-1,0-1 1,0 1 0,0-1 0,-1 0-1,1 1 1,0-1 0,-1 0 0,1 1-1,0-1 1,-1 0 0,1 0 0,-1 0-1,1 1 1,-1-1 0,1 0-1,-1 0 1,0 0 0,1 0 0,-1 0-1,0 0 1,0 0 0,0 0 0,0 0-1,0 0 1,0 0 0,0 0-1,0 0 1,0 0 0,0 0 0,0 0-1,-1 0 1,1 0 0,0 0 0,-1 0-1,1 0 1,-1 1 0,1-1 0,-1 0-1,1 0 1,-1 0 0,1 1-1,-1-1 1,0 0 0,0 1 0,1-1-1,-1 0 1,0 1 0,0-1 0,0 1-17,-1 0 18,0 0 1,-1 1 0,1 0 0,0-1 0,0 1 0,0 0 0,0 0-1,0 0 1,0 0 0,0 1 0,0-1 0,0 0 0,0 1-1,1-1 1,-1 1 0,0 0 0,1 0 0,0-1 0,-1 1-1,1 0 1,0 0 0,0 0 0,0 0 0,0 1 0,0-1 0,1 0-1,-1 0 1,1 0 0,-1 1 0,1-1 0,0 0 0,0 3-19,-3 4 43,-13 58-374,3 0 0,2 1 0,4 0 0,3 0 0,2 1 0,5 29 331,-2-11-2867,5-8-3566,-1-50 828</inkml:trace>
  <inkml:trace contextRef="#ctx0" brushRef="#br0" timeOffset="-7392.962">2727 1687 17521,'0'0'3843,"6"-16"-901,20-54-359,-18 7 1042,-9 61-3591,0 1 1,0 0-1,-1-1 1,1 1-1,0 0 0,-1 0 1,1 0-1,-1 0 1,1 0-1,-1 0 1,1 1-1,-1-1 0,0 0 1,1 1-1,-1 0 1,0-1-1,0 1 0,1 0 1,-1-1-1,0 1 1,0 0-1,1 1 0,-1-1 1,0 0-1,0 0 1,1 1-1,-2-1-34,-11 4 5,0 0-1,0 1 1,1 0 0,0 1-1,0 0 1,0 1 0,1 1-1,0 0 1,0 0 0,1 1-1,0 1 1,1 0 0,0 0-1,0 1 1,1 0 0,0 2-5,-1 2-42,0 0-1,0 0 1,2 1 0,0 0-1,1 1 1,0 0 0,1 0-1,2 0 1,-4 15 42,7-25-124,-1 0 1,1 1-1,1-1 0,-1 0 0,1 0 0,0 1 1,1-1-1,0 0 0,0 1 0,0-1 1,1 0-1,0 0 0,1 0 0,-1 0 0,1-1 1,1 1-1,-1-1 0,1 0 0,0 0 0,1 0 1,-1 0-1,1-1 0,0 1 0,1-1 1,0 0 123,0-1-20,-1-1 1,1 0-1,0 0 1,1-1-1,-1 0 1,0 0-1,1 0 1,-1-1-1,1 0 1,-1 0-1,1-1 1,0 1-1,-1-1 1,1-1-1,-1 0 1,1 1-1,0-2 1,-1 1-1,0-1 1,1 0 0,-1-1-1,0 1 1,0-1-1,0 0 1,0-1-1,-1 1 1,0-1-1,1 0 1,-1-1-1,0 1 1,-1-1-1,1 0 1,-1 0-1,0 0 1,-1-1-1,1 1 1,-1-2 19,33-48 1026,-2-2 0,-3-1 1,-2-2-1,3-17-1026,-31 102 315,-5 20-306,5 99-189,41-43-4381,-38-95 3532,1 0 1,0 0-1,0-1 0,1 1 0,0-1 0,0-1 0,0 1 0,0-1 0,1 0 0,-1 0 0,1-1 0,0 0 0,1 0 1029,17 4-6876</inkml:trace>
  <inkml:trace contextRef="#ctx0" brushRef="#br0" timeOffset="-6713.468">3254 1785 5413,'3'-19'8184,"0"3"-6726,16-125 7334,-18 129-8016,-1-9 3505,-9 37-2308,1 12-1971,2 1-1,1-1 1,1 1-1,2 0 1,1 0-1,1 0 0,2 10-1,-2 10-602,-1-27-192,5 39-4786,-1-111 3797,25-120 6352,13 63-3059,-39 103-1470,0 1 1,0 0-1,1 1 1,-1-1-1,1 0 0,0 1 1,0-1-1,0 1 1,0 0-1,0 0 1,0 0-1,1 0 1,-1 1-1,1-1 1,-1 1-1,1 0 1,0 0-1,-1 0 1,1 0-1,0 1 1,0 0-1,-1-1 0,1 2 1,0-1-1,0 0 1,-1 1-1,1-1 1,2 2-41,4 2-125,1 0 1,-1 1 0,0 1 0,0-1-1,-1 2 1,0-1 0,0 1-1,0 1 1,5 6 124,15 11-574,-10-12-921,-1 0-1,2-1 0,-1 0 1,2-2-1,-1-1 0,10 3 1496,-9-5-615,0-1 1,0-1-1,0 0 0,1-2 0,0-1 0,14 0 615,-18-2 247,0-1 0,0 0 0,0-2 0,0 0 0,-1-1 0,1-1 0,-1 0 0,1-2-247,-3 1 891,-1-1 0,0-1 0,0 0 0,0-1 0,-1 0 0,-1-1-1,1-1 1,-2 0 0,6-6-891,-6 7 466,-1-1 0,-1 0 0,0-1 0,0 0 0,-1 0-1,-1-1 1,0 0 0,-1 0 0,0 0 0,-1-1 0,0 0 0,-1 0 0,-1 0-1,0-1 1,0-11-466,-3 24 10,0 0 0,-1 0 0,1 0-1,-1 1 1,1-1 0,-1 0 0,0 0-1,0 1 1,1-1 0,-1 0 0,0 1-1,-1-1 1,1 1 0,0-1 0,0 1 0,-1-1-1,1 1 1,-1 0 0,1 0 0,-1 0-1,1 0 1,-1 0 0,0 0 0,1 0-1,-1 1 1,0-1 0,0 0 0,1 1 0,-1 0-1,0-1 1,0 1 0,0 0 0,0 0-1,0 0 1,0 0 0,1 0 0,-3 1-10,-72 14 28,-54 58-256,125-70 123,-1 1 0,1 1-1,0-1 1,0 1 0,1 0-1,0 0 1,-1 0 0,2 0-1,-1 1 1,0 0 0,1 0-1,0 0 1,1 0 0,-1 0-1,1 0 1,0 1 0,1-1-1,0 1 1,0 0 0,0-1-1,1 2 106,0-7-6,0 1 0,0 0 0,0 0 0,0 0 0,1 0 0,-1 0 0,1 0 0,0-1 0,-1 1 0,1 0 0,0-1 0,0 1 0,0 0 0,0-1 0,0 1 0,0-1 0,1 1 0,-1-1 0,0 0 0,1 1 0,-1-1-1,1 0 1,0 0 0,-1 0 0,1 0 0,0-1 0,-1 1 0,1 0 0,0-1 0,0 1 0,0-1 0,0 1 0,0-1 0,-1 0 0,1 0 0,0 0 0,0 0 0,0 0 0,1 0 6,72-23 470,-66 18-345,-8 3-93,0 1 0,0 0 0,0 0-1,0-1 1,0 1 0,0 0 0,1 0-1,-1 0 1,0 1 0,1-1-1,-1 0 1,0 0 0,1 1 0,-1-1-1,1 1 1,-1-1 0,1 1 0,0 0-1,-1-1 1,1 1 0,-1 0-1,1 0 1,0 0 0,-1 0 0,1 1-1,-1-1 1,1 0 0,-1 1-1,1-1 1,-1 1 0,1-1 0,-1 1-1,1 0 1,-1-1 0,0 1 0,1 0-1,-1 0 1,0 0 0,0 0-1,1 0 1,-1 1 0,0-1 0,0 1-32,5 17 20,-1-1 0,0 1 0,-2 0 1,0 1-1,-2-1 0,0 0 0,-1 1 1,-1-1-1,0 0 0,-2 1 1,-3 12-21,1 8 6,-31 358-1335,36-392 1285,-1 0-94,1 0 0,-1 0 0,1-1 0,0 1 0,1 0 0,0-1 0,-1 1 0,2 0 0,-1-1 0,1 1 0,0-1 0,0 1 0,0-1 0,1 0 0,2 4 138,-3-8-334,0-1 0,0 1 0,0-1 0,-1 0 0,1 0 0,0 0 0,0 0-1,0 0 1,0 0 0,0 0 0,-1 0 0,1-1 0,0 1 0,0-1 0,0 1 0,-1-1 0,1 0 0,0 0 0,-1 0 0,1 0 0,0 0 0,-1 0 0,0 0 0,1-1 0,-1 1-1,0 0 1,1-1 0,-1 1 0,0-1 0,0 1 0,0-1 0,0 0 0,0-1 334,1 1-603,14-18-5723</inkml:trace>
  <inkml:trace contextRef="#ctx0" brushRef="#br0" timeOffset="-6142.236">4635 1726 15631,'0'0'3059,"0"0"-422,0 0-133,0 0-647,0 0-794,0 0-284,0 0-128,6 10-186,33 50 106,-38-59-552,-1 0 0,1 0 0,0 0 1,0 1-1,0-1 0,0 0 0,0-1 0,0 1 0,1 0 0,-1 0 0,0 0 1,0-1-1,1 1 0,-1-1 0,0 1 0,1-1 0,-1 1 0,0-1 0,1 0 1,-1 0-1,1 1 0,-1-1 0,1 0 0,-1 0 0,0-1 0,1 1 1,-1 0-1,1 0 0,-1-1 0,0 1 0,1-1 0,-1 1 0,0-1 0,1 1 1,-1-1-1,0 0 0,0 0 0,0 0 0,0 0 0,0 1 0,1-2-19,41-55 28,-32 40 51,-7 11-53,0 1 53,1 0-1,-1-1 1,0 1-1,-1-1 1,1 0-1,-1 0 1,-1 0 0,1-1-1,-1 1 1,0-1-1,0 1 1,-1-1-1,0 0 1,0 0 0,0 1-1,-1-1 1,-1-6-79,-1 11 38,-1 0 0,0 0 1,0 0-1,0 0 1,0 0-1,0 1 0,0-1 1,0 1-1,-1 0 0,1 0 1,-1 0-1,1 0 0,0 1 1,-1-1-1,1 1 0,-1 0 1,1 0-1,-1 0 1,1 1-1,-1-1 0,1 1 1,-1 0-1,1 0 0,0 0 1,-1 0-1,1 0 0,-1 1-38,-7 3-11,-1-1-1,1 2 0,0 0 0,0 0 1,0 1-1,1 0 0,0 1 0,0 0 0,1 0 1,0 1-1,1 1 0,0-1 0,0 1 0,1 1 1,0-1-1,1 1 0,0 0 0,1 1 1,0-1-1,1 1 0,0 0 0,1 1 0,0-1 1,1 0-1,0 1 0,1-1 0,1 1 1,0-1-1,1 5 12,0-11-89,1 0 0,1 0 0,-1 0 0,1 0 0,0-1-1,0 1 1,0-1 0,1 0 0,0 0 0,0 0 0,0-1 0,1 1 0,-1-1 0,1 0 0,0 0 0,0-1 0,1 1 0,-1-1 0,1 0 0,-1-1 0,1 0 0,0 1 0,0-2 0,3 2 89,8 1-240,0-1 1,0 0 0,0-1-1,0 0 1,0-2 0,1 0-1,-1-1 1,7-2 239,-7 0-23,0-1 1,0-1-1,-1-1 0,0 0 0,0-1 1,-1-1-1,0 0 0,0-1 1,-1-1-1,0 0 0,0-1 0,-1 0 1,-1-1-1,0-1 23,21-23 341,-1-2 0,-2-2 0,-2 0 0,5-14-341,-8 14 394,-5 10 68,-1-1 1,-1-1 0,-2-1-1,-1 0 1,5-22-463,-24 37 551,-16 36-200,3 13-351,3 1 0,0 0 0,2 2 0,1-1 0,2 1 0,1 1 0,2 0 0,1 0 0,2 0 0,2 0 0,2 35 0,11 3-2884,-11-68 2392,0 0-1,1-1 1,0 1-1,0 0 0,0-1 1,0 1-1,1-1 1,0 0-1,0 0 0,0 0 1,0 0-1,1-1 1,-1 1-1,1-1 0,0 0 1,0 0-1,0 0 1,0-1-1,1 1 0,-1-1 1,1 0-1,0 0 0,-1-1 1,1 1-1,0-1 1,0 0-1,0-1 0,0 1 1,0-1-1,0 0 1,0 0-1,3 0 493,11-4-11141</inkml:trace>
  <inkml:trace contextRef="#ctx0" brushRef="#br0" timeOffset="-5920.653">5313 1697 10794,'0'0'4447,"0"0"-1425,0 0-812,0 0-198,0 0-469,0 0-465,20-6-95,0-1-697,-10 2-148,0 2-1,1-1 0,0 1 1,-1 1-1,1 0 0,0 0 1,0 1-1,0 1 1,0 0-1,9 1-137,179 8 527,-109-6-2794,-73 0-678,-19 3-2887,-11-1-894</inkml:trace>
  <inkml:trace contextRef="#ctx0" brushRef="#br0" timeOffset="-8795.134">1 1644 13068,'4'-14'1992,"26"-72"1387,-30 85-3311,0 0 0,0 1 0,0-1 0,0 0 1,0 0-1,0 1 0,1-1 0,-1 0 0,0 1 0,1-1 0,-1 0 1,0 1-1,1-1 0,-1 1 0,1-1 0,-1 1 0,1-1 0,-1 1 1,1-1-1,-1 1 0,1-1 0,0 1 0,-1-1 0,1 1 0,0 0 1,-1 0-1,1-1 0,0 1 0,-1 0 0,1 0 0,0 0 0,-1 0 1,1-1-1,0 1 0,0 0 0,-1 0 0,1 1 0,0-1 0,0 0 1,-1 0-1,1 0 0,0 0 0,-1 1 0,1-1 0,0 0 0,-1 0 1,1 1-1,0-1 0,-1 1 0,1-1 0,-1 1 0,1-1 0,-1 1 1,1-1-1,-1 1 0,1-1 0,-1 1 0,1-1 0,-1 1 0,0 0 1,1-1-1,-1 1 0,0 0 0,0-1 0,0 1 0,1 0 0,-1 0 1,0-1-1,0 1 0,0 0-68,12 53 280,-9 203-35,-14-42-5551,9-307 6966,7-184 2969,-4 269-4477,-1-1 1,2 1-1,-1-1 1,1 1 0,0 0-1,0-1 1,1 1-1,0 0 1,0 1 0,1-1-1,0 0 1,1 0-153,-3 6 8,-1 0-1,1 1 1,0-1 0,0 0 0,0 1-1,-1 0 1,1-1 0,0 1 0,0 0-1,0 0 1,0 0 0,0 0 0,0 0-1,-1 0 1,1 1 0,0-1 0,0 1 0,0-1-1,0 1 1,-1 0 0,1 0 0,0-1-1,-1 1 1,1 0 0,-1 0 0,1 1-1,-1-1 1,1 0 0,-1 1 0,0-1 0,0 0-1,1 1 1,-1 1-8,21 23-428,-1 2 0,-2 1 0,0 0 0,-3 2 0,6 12 428,56 94-4597,-65-117 3001,2-1 0,1 0-1,0 0 1,1-2 0,1 0 0,0-1 0,13 7 1596,24-6-254,-26-42 3551,16-94 5131,-3-71-3010,-40 175-5064,50-242 2422,-41 339-15466,-3-53 3866</inkml:trace>
  <inkml:trace contextRef="#ctx0" brushRef="#br0" timeOffset="-8417.245">1023 1634 15855,'0'0'4046,"0"0"-1910,0 0-535,0 0 86,0 0-624,0 0-695,0 0-229,0 6-54,-2 4-85,-4 29 94,2 1 0,1-1 0,2 1 0,3 28-94,-1-56-127,1-1 0,0 1 0,0-1 0,2 0 0,-1 0 0,1 0 0,1 0-1,0-1 1,0 1 0,1-2 0,0 1 0,1 0 0,0-1 0,0 0 0,1-1 0,1 0 0,-1 0 0,9 5 127,-14-10-5,1 0 1,-1-1-1,1 0 1,-1 0-1,1 0 1,0 0-1,0-1 1,0 1-1,0-1 0,0 0 1,0 0-1,0 0 1,0-1-1,1 1 1,-1-1-1,0 0 0,0-1 1,0 1-1,1-1 1,-1 1-1,0-1 1,0-1-1,0 1 1,0 0-1,0-1 0,0 0 1,-1 0-1,1 0 1,-1 0-1,1-1 1,-1 1-1,2-3 5,4-3 263,-1-1 0,0 0 0,0-1-1,-1 0 1,-1 0 0,1-1 0,-2 0 0,1 0 0,-1 0-1,2-10-262,-1 1 359,0 0-1,-1-1 0,-1 1 0,-2-1 0,0 0 0,-1 0 0,0 0 0,-2 0 0,-1 0 1,-1-1-359,2 14 15,0 0 1,-1-1-1,0 1 1,-1 0 0,0 0-1,0 0 1,-1 1 0,0-1-1,0 1 1,0 0 0,-1 0-1,0 0 1,-1 1-1,0-1 1,0 1 0,0 1-1,0-1 1,-1 1 0,0 0-1,0 1 1,-1 0 0,1 0-1,-1 0 1,0 1 0,0 0-1,0 1-15,-90-13-1564,64 19-2005,6 7-3838,15 1-3713</inkml:trace>
  <inkml:trace contextRef="#ctx0" brushRef="#br1" timeOffset="203863.096">6621 1267 11659,'0'0'1137,"0"0"-245,0-13 816,0-99 3513,-2 106-5023,1-1 1,1 0 0,-1 1-1,1-1 1,0 0 0,1 1-1,-1-1 1,1 0-1,1 1 1,-1-1 0,1 1-1,0-1 1,1 1 0,-1 0-1,1 0 1,0 0-1,1 0 1,-1 1 0,1-1-1,1 1 1,-1 0-1,1 0 1,-1 1 0,1-1-1,1 1 1,-1 0 0,1 0-1,-1 1 1,1 0-1,0 0 1,0 0 0,0 1-1,1-1 1,2 1-199,3 1 50,0 0 0,0 1 0,1 1 0,-1 0 0,0 1 1,0 0-1,0 1 0,0 0 0,-1 1 0,1 0 0,-1 1 0,0 0 0,0 1 0,-1 0 1,1 1-1,-1 0 0,-1 0 0,0 1 0,0 1 0,0-1 0,-1 1 0,0 1 0,-1 0 1,0 0-1,0 0 0,-1 1 0,-1-1 0,1 2 0,-2-1 0,0 0 0,2 9-50,16 50 32,-4 1 0,-2 1 0,-4 0 0,-3 0 1,-2 18-33,3 117-128,-10 84 128,-3-98 5,3-125-18,-1 100 614,6-1-1,8 0 0,12 29-600,-22-175 9,1 0 0,1-1 0,1 0 0,1 0 0,1-1 1,1 0-1,0 0 0,1-1 0,1 0 0,2 1-9,-11-17-93,0 1-1,0 0 1,0-1 0,0 1 0,1-1-1,-1 0 1,1 1 0,-1-1 0,1 0-1,0-1 1,0 1 0,0 0 0,0-1-1,0 0 1,0 0 0,0 0 0,0 0-1,1 0 1,-1-1 0,0 1 0,1-1-1,-1 0 1,0 0 0,1 0 0,-1 0 0,0-1-1,1 1 1,-1-1 0,0 0 0,0 0-1,0 0 1,0 0 0,0-1 0,0 1-1,0-1 1,0 0 0,0 1 0,-1-2-1,1 1 1,-1 0 0,1 0 0,-1-1-1,0 1 1,0-1 0,2-2 93,30-57-4135,-29 16-4040,-11 20-4782</inkml:trace>
  <inkml:trace contextRef="#ctx0" brushRef="#br1" timeOffset="205622.56">8423 1838 11018,'0'0'2723,"1"-17"-219,10-117 3886,-10 127-5882,-1 3-140,1 0 0,-1 0-1,1 0 1,-1 0 0,0 0 0,-1-1-1,1 1 1,-1 0 0,0 0 0,0 0-1,0 0 1,0 1 0,-1-1 0,1 0-1,-1 0 1,0 1 0,0-1 0,-1 1-1,1 0 1,-1-1-368,-1 31 1297,2 85-1181,4 0 0,6 0-1,8 24-115,-9-85-176,36 143-1452,-43-193 1612,0 0 1,0 0-1,0 0 1,0 0-1,1 0 1,-1 0-1,0 1 0,1-1 1,-1 0-1,1 0 1,-1 0-1,1 0 1,-1 0-1,1 0 0,0-1 1,-1 1-1,1 0 1,0 0-1,0 0 0,0-1 1,0 1-1,0 0 1,0-1-1,0 1 1,0-1-1,0 1 0,0-1 1,0 1-1,0-1 1,0 0-1,0 0 1,0 1-1,0-1 0,1 0 1,-1 0-1,0 0 1,0 0-1,0 0 1,0 0-1,0-1 0,0 1 1,1 0-1,-1-1 1,0 1-1,0 0 0,0-1 1,0 0-1,0 1 1,0-1-1,0 1 1,0-1-1,-1 0 0,1 0 1,0 1-1,0-1 1,-1 0-1,1 0 1,0 0-1,-1 0 0,1 0 1,0 0 15,145-295 443,-131 272-318,0 1 0,2 0 0,1 2 0,1 0 0,1 1 0,0 0 0,2 2 0,0 1 0,1 0 0,1 2 0,0 1 0,1 0-125,15 3 451,-39 11-442,0-1-1,-1 1 0,1 0 1,0 0-1,-1 0 0,1 0 1,0 0-1,-1 0 0,1 0 1,0 0-1,0 0 0,-1 0 1,1 0-1,0 0 0,-1 1 1,1-1-1,-1 0 0,1 0 1,0 1-1,-1-1 0,1 1 1,-1-1-1,1 0 0,-1 1 1,1-1-1,-1 1 0,1-1 1,-1 1-1,1-1 0,-1 1 1,1-1-1,-1 1 0,0 0 1,0-1-1,1 1 0,-1 0 1,0-1-1,0 1 0,0 0 1,1-1-1,-1 1 0,0 0 1,0-1-1,0 1 0,0 0 1,0-1-1,0 1 1,-1 0-1,1-1 0,0 1 1,0 0-1,0-1 0,-1 1 1,1 0-1,0-1 0,-1 1-8,-3 6 15,-1 0-1,0 0 1,-1 0 0,1-1-1,-1 0 1,-1 0-1,1 0 1,-1-1-1,0 0 1,0 0 0,-1-1-1,1 0 1,-4 1-15,6-2 2,-25 13 29,-1-1-1,0-2 1,-1-1-1,0-1 1,-1-2-1,0-1 1,-15 1-31,17-7 112,49 0-112,-1 1 0,0 0 0,0 1 0,0 1 0,-1 1 0,0 0 0,0 1 0,0 1 0,-1 1 0,0 0 0,-1 1 0,0 0 0,0 1 0,-1 1 0,-1 0 0,0 0 0,0 1 0,-2 1 0,1 0 0,-2 1 0,0 0 0,0 0 0,-2 1 0,0 0 0,-1 0 0,4 14 0,34 153 0,-44-182 0,0 0 0,0 0 0,0 0 0,0 0 0,0 0 0,0 0 0,1 0 0,-1 0 0,0 0 0,0 0 0,1 0 0,-1 0 0,1 0 0,-1 0 0,1-1 0,-1 1 0,1 0 0,0 0 0,-1-1 0,1 1 0,0 0 0,-1-1 0,1 1 0,0 0 0,0-1 0,0 1 0,0-1 0,0 1 0,-1-1 0,1 0 0,0 1 0,0-1 0,0 0 0,0 0 0,0 0 0,0 0 0,0 0 0,0 0 0,0 0 0,0 0 0,0 0 0,0 0 0,0 0 0,0-1 0,0 1 0,0 0 0,0-1 0,0 1 0,0 0 0,-1-1 0,1 0 0,0 1 0,0-1 0,0 1 0,-1-1 0,1 0 0,0 1 0,-1-1 0,1 0 0,-1 0 0,1 0 0,0 0 0,-1 1 0,0-1 0,1 0 0,-1 0 0,1-1 0,78-160-8952,-71 147 2081</inkml:trace>
  <inkml:trace contextRef="#ctx0" brushRef="#br1" timeOffset="206066.582">9669 1763 12011,'1'-13'4944,"0"6"-4103,4-55 2543,-3 12 5721,-15 184-7584,17 78-2267,12-72-6056,-6-95 352,-3-17-900,-6-17 1697</inkml:trace>
  <inkml:trace contextRef="#ctx0" brushRef="#br1" timeOffset="206518.048">9679 2078 9833,'-3'-19'4041,"-20"-139"1180,-6-159 3817,30 316-9007,0 0 0,0 1-1,0-1 1,0 0 0,0 1 0,0-1-1,0 1 1,0-1 0,0 1-1,0 0 1,0-1 0,0 1 0,0 0-1,0 0 1,0-1 0,0 1-1,0 0 1,0 0 0,0 0 0,1 1-1,-1-1 1,0 0 0,0 0-1,0 1 1,0-1 0,0 0 0,0 1-1,0-1 1,0 1 0,0-1-1,0 1 1,0 0 0,0-1 0,-1 1-1,1 0 1,0 0 0,0-1-1,-1 1 1,1 0 0,0 0 0,-1 0-1,1 0 1,-1 0 0,1 0-1,-1 0 1,0 0 0,1 0 0,-1 0-1,0 0 1,0 1-31,7 4 87,62 56-21,-44-38-51,1-1 0,0-1 0,2-1-1,0-1 1,2-2 0,20 10-15,-44-25 1,0 0 0,1-1 1,-1 1-1,1-1 0,0-1 0,-1 1 1,1-1-1,0 0 0,0-1 0,0 0 1,0 0-1,0 0 0,0-1 0,0 0 1,-1 0-1,1-1 0,0 0 0,-1 0 1,1 0-1,-1-1 0,1 0 0,-1 0 1,0-1-1,-1 0 0,1 0 0,0 0 1,-1 0-1,0-1 0,0 0 0,0-2-1,4-1 116,-1-1-1,-1-1 1,0 0-1,0 0 1,-1 0-1,0-1 0,-1 0 1,0 0-1,-1 0 1,0 0-1,-1-1 1,0 0-1,-1 0 1,0 0-1,-1 0 0,0-1-115,-2 13 0,1-1-1,-1 1 1,0-1-1,0 1 1,1 0-1,-1-1 1,0 1-1,0 0 0,1 0 1,-1-1-1,0 1 1,0 0-1,0 0 1,0 0-1,1 0 1,-1 0-1,0 0 1,0 0-1,0 0 0,0 1 1,1-1-1,-1 0 1,0 0-1,0 1 1,1-1-1,-1 0 1,0 1-1,0-1 1,1 1-1,-1-1 0,0 1 1,1-1-1,-1 1 1,1 0-1,-1-1 1,1 1-1,-1 0 1,1-1-1,-1 2 1,-96 126-276,54-62 8,23-29 134,35-49 113,156-137 960,-171 148-930,1 0 0,-1 0-1,1 1 1,-1-1-1,1 0 1,0 1 0,-1-1-1,1 1 1,0-1-1,0 1 1,0-1 0,-1 1-1,1 0 1,0-1-1,0 1 1,0 0 0,0-1-1,-1 1 1,1 0 0,0 0-1,0 0 1,0 0-1,0 0 1,0 0 0,0 0-1,0 0 1,0 0-1,-1 1 1,1-1 0,0 0-1,0 0 1,0 1 0,0-1-1,-1 1 1,1-1-1,0 1 1,0-1 0,-1 1-1,1-1 1,0 1-1,-1 0 1,1-1 0,0 1-1,-1 0 1,1-1-1,-1 1 1,1 1-9,4 44 338,-5-39-328,-29 153-10,11-89 0,8-21-1355,2 0 1,2 0-1,2 1 1,2 27 1354,15-18-8099,-1-41 796</inkml:trace>
  <inkml:trace contextRef="#ctx0" brushRef="#br1" timeOffset="207571.73">10519 1928 11275,'0'0'3667,"0"0"-966,0 0-763,0 0-326,0 0-512,0 0-379,3 13-150,9 68 331,-11-78-855,0 0-1,1 0 1,-1 0 0,1-1-1,-1 1 1,1 0 0,0-1-1,0 0 1,0 1 0,1-1-1,-1 0 1,0 0 0,1 0-1,-1 0 1,1-1 0,0 1-1,0-1 1,-1 1-1,1-1 1,0 0 0,0 0-1,0-1 1,0 1 0,1 0-1,-1-1 1,0 0 0,0 0-1,0 0 1,0 0 0,0 0-1,0-1 1,1 1 0,-1-1-1,0 0 1,0 0-1,0 0 1,-1 0 0,1-1-1,0 1 1,0-1 0,-1 1-1,2-2-46,6-2 254,-1-1-1,-1 1 1,1-2-1,-1 1 1,0-1-1,-1 0 0,1-1 1,-1 0-1,-1 0 1,0 0-1,0-1 1,0 0-1,-1 0 0,0 0 1,-1-1-1,0 0 1,-1 1-1,0-2 1,1-4-254,-4 14 30,0-1 0,0 0 0,-1 0 0,1 1 1,0-1-1,-1 0 0,1 1 0,-1-1 0,1 0 0,-1 1 1,0-1-1,0 1 0,0-1 0,1 1 0,-1-1 1,-1 1-1,1 0 0,0-1 0,0 1 0,0 0 1,-1 0-1,1 0 0,-1 0 0,1 0 0,-1 0 1,1 0-1,-1 1 0,1-1 0,-1 0 0,0 1 0,1-1 1,-1 1-1,0 0 0,0 0 0,1 0 0,-1-1 1,0 1-1,0 1 0,1-1 0,-1 0 0,0 0 1,0 1-31,-76 16 109,65-11-118,0 0 1,1 0 0,-1 1-1,2 1 1,-1 0-1,1 1 1,1 0-1,-1 1 1,1 0-1,1 0 1,0 1-1,1 0 1,0 1 0,0 0-1,1 0 1,1 1-1,0-1 1,1 1-1,0 1 1,1-1-1,1 1 1,0-1-1,1 1 1,0 4 8,1-11-114,1 0-1,-1 0 1,2 0 0,-1 0 0,1 0-1,0 0 1,1 1 0,0-2-1,0 1 1,0 0 0,1 0 0,0-1-1,0 1 1,0-1 0,1 0-1,0 0 1,1 0 0,-1-1 0,1 1-1,0-1 1,0 0 0,2 0 114,15 9-195,1 0 1,0-2-1,1 0 1,1-2 0,0-1-1,0-1 1,0-1-1,1-1 1,0-1 0,1-1-1,-1-2 1,11 0 194,-19 0 121,1-1-1,-1 0 1,0-2 0,0 0 0,0-1 0,0-1 0,0 0 0,0-2-1,-1 0 1,0 0 0,0-2 0,0 0 0,-1-1 0,0-1-1,0 0 1,-1-2 0,0 1 0,-1-2 0,0 0 0,-1 0-1,-1-1 1,8-10-121,-9 7 180,-2 0 0,0 0 0,-1-1 0,0 0 0,-1 0 0,-2-1 0,1 0 0,-2 0 0,0 0 0,-2 0 0,0-1 0,0 1 0,-2-1 0,-2-18-180,2 33 0,0 0 0,-1 0 0,0 1 0,0-1 0,0 0 0,0 0 0,-1 1 0,0-1 0,1 1 0,-1 0 0,0-1 0,-1 1 0,1 0 0,0 0 0,-1 0 0,0 0 0,0 1 0,0-1 0,0 1 0,0 0 0,0 0 0,0 0 0,-1 0 0,1 0 0,-1 1 0,0-1 0,1 1 0,-1 0 0,0 0 0,0 1 0,1-1 0,-1 1 0,0 0 0,0 0 0,0 0 0,0 0 0,0 1 0,0-1 0,1 1 0,-1 0 0,0 0 0,1 1 0,-1-1 0,0 1 0,1-1 0,-1 2 0,-13 6 0,0 0 0,0 2 0,1 0 0,1 1 0,0 0 0,1 1 0,0 1 0,1 0 0,0 1 0,1 0 0,1 1 0,0 1 0,2-1 0,-1 2 0,2-1 0,1 1 0,0 0 0,1 1 0,1 0 0,-1 8 0,11 71-706,-4-95 685,0-1 1,0 1-1,0-1 1,1 1-1,-1-1 1,1 0-1,-1 0 1,1 1-1,0-1 1,0 0-1,0 0 1,0-1-1,0 1 1,0 0-1,0-1 1,1 1-1,-1-1 0,1 0 1,-1 0-1,1 0 1,-1 0-1,1 0 1,0 0-1,-1-1 1,1 1-1,0-1 1,0 0-1,-1 0 1,1 0-1,0 0 1,0 0-1,-1-1 1,1 1-1,0-1 21,6-2 29,-1-1 1,-1 0-1,1-1 1,-1 0-1,1 0 0,-1 0 1,-1-1-1,1 0 1,-1 0-1,0-1 0,0 0 1,-1 0-1,0 0 1,3-6-30,-2 5 79,110-187 834,-103 219-913,2 44 7,-14-52-12,2 1 0,0-1 0,2 0 0,-1 0 0,2 0 0,0-1 0,1 1 0,0-1 0,1-1 0,1 0 0,0 0 0,3 1 5,-8-11-49,1 0 1,-1-1 0,1 0 0,0 0 0,0 0 0,0-1-1,1 1 1,-1-1 0,1 0 0,-1-1 0,1 0-1,-1 1 1,1-2 0,0 1 0,0-1 0,-1 0 0,1 0-1,0 0 1,0-1 0,-1 0 0,1 0 0,0 0 0,-1-1-1,1 0 1,-1 0 0,0 0 0,1-1 0,-1 0-1,-1 0 1,1 0 0,0 0 0,-1-1 0,1 0 0,-1 0-1,0 0 1,0 0 0,-1-1 0,1 0 0,-1 0 0,0 1-1,0-3 49,26-42 506,-3-1-1,-2-1 1,-2-1-1,12-47-505,-31 89 7,2-6-7,-8 11 0,-12 22 0,1 0 0,1 1 0,1 0 0,0 1 0,1 0 0,2 1 0,0 0 0,1 1 0,0 0 0,2 0 0,1 0 0,0 1 0,0 17 0,2 6-262,18-68-47,25-71 444,-31 68-72,1 0-1,2 1 0,0 1 0,2 0 1,0 1-1,2 0 0,15-17-62,-29 36 0,1 2 0,-1-1 0,1 0 0,0 0 0,0 1 0,-1 0 0,2-1 0,-1 1 0,0 0 0,0 1 0,1-1 0,-1 1 0,1-1 0,-1 1 0,1 0 0,0 0 0,-1 0 0,1 1 0,0 0 0,0-1 0,0 1 0,-1 0 0,1 1 0,0-1 0,0 1 0,-1 0 0,1 0 0,0 0 0,-1 0 0,1 0 0,-1 1 0,0 0 0,1-1 0,1 3 0,10 12-2,-1 0 0,-1 1 0,0 1 0,-1 0 0,-1 1 0,-1 0 1,-1 1-1,-1-1 0,0 2 0,-1-1 0,-2 1 0,0 0 0,-1 1 0,-1-1 0,-1 6 2,13 44-110,1-18-2522,-1-20-3902,-4-16-1233</inkml:trace>
  <inkml:trace contextRef="#ctx0" brushRef="#br1" timeOffset="207912.738">12306 2124 17200,'43'-120'6502,"-36"108"-5417,-1 0 0,0-1 1,-1 0-1,0 0 0,-1-1 0,-1 1 0,0-1 0,0-6-1085,-14 17 384,-88 67-384,77-48 0,1 0 0,1 2 0,0 0 0,1 1 0,1 1 0,1 1 0,1 1 0,1 1 0,13-19 0,0 0 0,1 0 0,0 0 0,-1 1 0,1-1 0,1 1 0,-1-1 0,1 1 0,0-1 0,0 1 0,0-1 0,0 1 0,1-1 0,0 1 0,0-1 0,0 0 0,1 1 0,-1-1 0,1 0 0,0 0 0,0 0 0,0 0 0,1 0 0,-1-1 0,1 1 0,0-1 0,0 1 0,1-1 0,-1 0 0,0 0 0,1-1 0,0 1 0,0-1 0,0 1 0,0-1 0,0-1 0,0 1 0,0 0 0,0-1 0,2 0 0,265 150 0,-270-151 0,-1 0 0,1 0 0,0 0 0,0 1 0,0-1 0,-1 0 0,1 1 0,0-1 0,-1 0 0,1 1 0,0-1 0,-1 1 0,1-1 0,0 1 0,-1 0 0,1-1 0,-1 1 0,1-1 0,-1 1 0,1 0 0,-1 0 0,0-1 0,1 1 0,-1 0 0,0 0 0,0-1 0,1 1 0,-1 0 0,0 0 0,0 0 0,0-1 0,0 1 0,0 0 0,0 0 0,0 0 0,0-1 0,0 1 0,-1 0 0,1 0 0,0 0 0,0-1 0,-1 1 0,1 0 0,-1 0 0,1-1 0,0 1 0,-1 0 0,1-1 0,-1 1 0,0-1 0,1 1 0,-1 0 0,1-1 0,-1 1 0,0-1 0,1 0 0,-1 1 0,0-1 0,0 0 0,1 1 0,-1-1 0,0 0 0,-58 14 0,48-12 0,-214 19-870,-42 8-2381,225-17-2915,12 3-5103</inkml:trace>
  <inkml:trace contextRef="#ctx0" brushRef="#br1" timeOffset="208711.041">8847 3199 16432,'0'0'3160,"0"0"-571,0 0 192,0 0-389,0 0-807,-16-10-538,5 4-870,8 3-137,-1 0 0,0 0 1,0 1-1,0-1 0,0 1 1,0 0-1,0 0 0,0 0 1,-1 1-1,1 0 0,0 0 1,-1 0-1,0 0 0,1 1 1,-1-1-1,1 1 0,-1 0 1,1 1-1,-1-1 0,0 1 0,1 0 1,-1 0-1,1 0 0,0 1 1,-3 0-41,-7 5-10,1 1-1,0 0 1,1 0 0,0 1-1,0 1 1,1 0 0,0 1 0,1 0-1,0 1 1,1-1 0,0 2 0,0 0-1,2 0 1,0 0 0,0 1 0,1 0-1,1 0 1,0 0 0,1 1 0,1 0-1,0 0 1,1 0 0,0 0-1,2 0 1,0 0 0,0 6 10,2-13-174,1 0 0,-1 0-1,1 0 1,1 0 0,0 0 0,0 0 0,0-1 0,1 0 0,0 0-1,0 0 1,1-1 0,-1 0 0,2 0 0,-1 0 0,0-1 0,1 1-1,0-2 1,1 1 0,-1-1 0,8 3 174,1 0-252,2 0 0,-1-1 1,1 0-1,0-2 0,0 0 0,0-1 0,1-1 0,-1-1 0,5-1 252,-7 1 22,0-1 0,-1-1-1,1-1 1,0 0 0,-1-1-1,1-1 1,-1 0 0,0-1-1,0-1 1,-1 0 0,0-1-1,0-1 1,0 0 0,-1-1-1,0 0 1,-1-1 0,2-2-22,17-20 508,-1-2 0,-2 0 0,-1-2 0,-2-1 0,-1-1 0,-2-1 0,-2-1 0,-2-1 0,-2-1 0,-1 0 0,-2-1 0,7-44-508,-20 86 17,7-55 691,-7 55-700,0 0 1,0 0 0,0 0-1,0 0 1,0 0 0,0 0-1,0 0 1,0 0-1,0 0 1,0 0 0,0 0-1,0 0 1,-1 0 0,1 0-1,-1 0 1,1 0 0,0 0-1,-1 0 1,0 0-1,1 1 1,-1-1 0,1 0-1,-1 0 1,0 0 0,0 1-1,1-1 1,-1 1 0,0-1-1,0 0 1,0 1-1,0-1 1,0 1 0,1 0-1,-1-1 1,0 1 0,0 0-1,0 0 1,0-1 0,0 1-1,0 0 1,0 0 0,0 0-1,0 0 1,0 0-1,0 0 1,0 1 0,0-1-1,0 0 1,-1 1-9,-1 2 0,-1 0 0,1 1 0,0 0 0,-1 0 0,2 0 0,-1 0 0,0 0 0,1 1 0,0-1 0,0 1 0,0 0 0,1-1 0,0 1 0,0 0 0,0 0 0,0 0 0,1 0 0,-1 4 0,-1 3 0,-13 107 0,4 1 0,6 110 0,4-158 0,1-56-162,-1-1-1012,0 0-1,1 0 1,1 0 0,0 0 0,1 0-1,1-1 1,0 1 0,1-1 0,1 0-1,3 7 1175,2-5-7345</inkml:trace>
  <inkml:trace contextRef="#ctx0" brushRef="#br1" timeOffset="209351.19">9705 3366 6342,'10'-115'12519,"-9"113"-12179,-1 0 0,0 0 1,1 0-1,-1 0 0,0 0 1,-1 0-1,1-1 0,0 1 1,0 0-1,-1 0 1,1 0-1,-1 0 0,0 0 1,0 0-1,0 0 0,0 0 1,0 0-1,0 1 1,0-1-1,0 0 0,-1 0 1,1 1-1,-1-1 0,1 1 1,-1 0-1,0-1 0,1 1 1,-1 0-1,-2-1-340,-14 41 1735,10-12-1646,1 0-1,1 0 1,2 0-1,0 0 1,2 1-1,1 0 1,1 0-1,1-1 1,2 1-1,1-1 1,1 1 0,1 1-90,42 52-1266,-46-79 1201,0 0 0,0 0 0,0 0 0,0 0 0,0-1 0,1 1 0,-1 0 0,0-1 0,1 0 0,-1 0 0,1 0 0,0 0 0,-1 0 0,1 0 0,0-1 0,0 1 0,-1-1 0,1 0 0,0 1 0,0-1 0,-1-1 0,1 1 0,0 0 0,0-1 0,-1 1 0,1-1 0,0 0 0,-1 0 0,1 0 0,0 0 0,-1-1 0,1 0 66,10-8 97,-1 0-1,-1-1 1,0-1-1,-1 0 1,0 0-1,-1-1 1,0 0-1,-1-1 1,0 0-1,1-5-96,4-5 429,119-220 2726,-153 297-3086,14-29-134,1 1 0,1-1-1,1 1 1,1 1 0,1-1 0,2 0 0,0 0-1,2 1 1,1-1 0,1 0 0,1 0 0,1-1-1,1 0 1,3 5 65,-6-22-129,0-1 0,0 1 1,1-1-1,0 0 0,0-1 0,0 1 0,1-1 1,0 0-1,0 0 0,0-1 0,0 0 0,1 0 0,0 0 1,0-1-1,0 0 0,0-1 0,0 1 0,1-1 0,-1-1 1,1 1-1,-1-1 0,1 0 0,2-1 129,5 1 58,-1-1 0,1-1-1,-1 0 1,1-1 0,-1-1 0,0 0 0,0-1-1,0 0 1,-1-1 0,1-1 0,12-7-58,1-7 337,-1-1 0,0-1 0,-2-2 0,0 0 0,-2-2 0,-1 0 0,-1-1 0,-1-1 0,-1-2-337,15-17 191,50-92-175,-76 124-16,-15 16 0,-14 106 0,20-83 0,-26 216 0,28-234 0,-1 0 0,0 0 0,0 0 0,-1 0 0,0 0 0,0-1 0,0 1 0,-1 0 0,0-1 0,0 0 0,0 0 0,-1 0 0,1 0 0,-1 0 0,0-1 0,-1 0 0,1 0 0,-1 0 0,0 0 0,0-1 0,0 1 0,0-1 0,-1-1 0,1 1 0,-1-1 0,-1 1 0,-92-14-2826,93 9 2425,0 1-1,0-2 1,0 1 0,0-1 0,0 0-1,0 0 1,1 0 0,-1-1 0,1 0-1,0 0 1,0 0 0,1 0 0,-1-1-1,1 0 1,0 0 0,0 0 0,1-1-1,0 1 1,0-1 0,0 0 0,0 0-1,-1-4 402,2-6-7788</inkml:trace>
  <inkml:trace contextRef="#ctx0" brushRef="#br1" timeOffset="209742.233">11217 3220 12556,'0'0'4100,"0"0"-1191,0 0-368,0 0 139,0 0-475,0 0-716,4-4-373,9-3 196,-30 44-304,6-17-680,-106 248 450,67-80-3601,46-136-4816,4-36 774</inkml:trace>
  <inkml:trace contextRef="#ctx0" brushRef="#br1" timeOffset="209992.729">10968 3526 15086,'0'0'3011,"-14"-11"-897,-66-54 2173,108 58-2024,361 36-729,-175-8-9009,-183-19 1320,-12 1-4346</inkml:trace>
  <inkml:trace contextRef="#ctx0" brushRef="#br1" timeOffset="210540.33">11373 3592 11979,'0'0'4917,"0"0"-1527,0 0-678,0 0-641,-9 14-1025,-24 41-693,32-54-350,1-1 1,-1 1 0,1 0-1,-1-1 1,1 1 0,-1 0-1,1 0 1,0 0-1,0-1 1,-1 1 0,1 0-1,0 0 1,0 0 0,0 0-1,0-1 1,0 1-1,0 0 1,0 0 0,0 0-1,0 0 1,0 0 0,1-1-1,-1 1 1,0 0 0,1 0-1,-1 0 1,0-1-1,1 1 1,-1 0 0,1-1-1,-1 1 1,1 0 0,-1-1-1,1 1 1,0 0-1,-1-1 1,1 1 0,0-1-1,-1 1 1,1-1 0,0 0-1,0 1 1,-1-1 0,1 0-1,0 1 1,0-1-1,0 0 1,0 0-4,4 2 13,11 5-11,0 0 1,1-1 0,0-1 0,1-1 0,-1 0 0,1-1 0,-1-1 0,1-1 0,0 0 0,0-1 0,4-2-3,-13 0 102,0-1 1,0-1 0,0 1 0,0-2 0,0 1-1,-1-1 1,1 0 0,-1-1 0,-1 0 0,1 0 0,-1-1-1,0 0 1,-1 0 0,1-1 0,-2 1 0,1-2-1,-1 1 1,0 0 0,-1-1 0,1 0 0,-2 0-1,1 0 1,-2 0 0,1-1 0,-1 1 0,0-1 0,-1-4-103,0 11 53,0 0 1,0 0 0,0 0 0,-1 0 0,1 0 0,-1 0 0,0 0 0,0 0 0,0 0 0,0 0 0,-1 0 0,1 0-1,-1 0 1,1 0 0,-1 0 0,0 0 0,-1 0 0,1 0 0,0 0 0,-1 1 0,1-1 0,-1 1 0,0-1 0,0 1 0,0-1-1,0 1 1,-1 0 0,1 0 0,0 0 0,-1 0 0,1 1 0,-1-1 0,0 1 0,0-1 0,0 1 0,1 0 0,-1 0-1,0 0 1,0 1 0,0-1 0,0 1 0,-1-1 0,1 1 0,0 0 0,0 0 0,0 1 0,0-1 0,0 1 0,0-1-1,-3 2-53,-7 2-7,0 0 0,0 1 0,0 1 0,0 0 0,1 1 0,0 0 0,0 1-1,1 0 1,0 1 0,0 0 0,1 1 0,0 0 0,1 1 0,0 0 0,0 1 7,3-2-86,-1-1 1,2 2 0,-1-1-1,1 1 1,1-1 0,0 2-1,0-1 1,1 0 0,1 0-1,0 1 1,0 0-1,1-1 1,1 1 0,0 0-1,1-1 1,0 1 0,0 0 85,1-3-344,-1-1 0,2 0 0,-1 0 0,1 0 0,0 0 1,1 0-1,-1-1 0,2 1 0,-1-1 0,1 0 0,0 0 0,0-1 0,1 1 1,0-1-1,3 2 344,3 1-531,0 0 0,1 0 0,1-1 1,-1 0-1,1-1 0,1-1 0,-1 0 1,1-1-1,0-1 0,0 0 0,0-1 1,1-1 530,-7-1 180,0 0 1,0-1 0,0 0 0,0 0-1,0-1 1,0 0 0,-1 0 0,1-1-1,0-1 1,-1 1 0,1-1 0,-1-1 0,0 0-1,0 0 1,0 0 0,0-1 0,-1 0-1,0-1 1,0 1 0,0-2 0,1-1-181,24-32 1994,-1-1 0,-2-2 0,-2-1 0,7-19-1994,8-11 1040,-14 30-341,-40 91-517,-119 306-1591,122-315-1335,83-245 3881,14 53 338,-84 149-1481,0 0-1,1 0 1,-1 1-1,1-1 1,0 1-1,0 0 1,1 0-1,-1 0 1,1 1-1,0 0 1,0 0 0,0 1-1,0-1 1,0 1-1,1 1 1,-1-1-1,0 1 1,1 0-1,-1 0 1,1 1-1,0 0 1,-1 0-1,1 1 1,-1 0-1,5 1 7,-6-1-170,-1 1 0,0 0 0,0 0 1,0 1-1,0-1 0,0 1 0,0 0 0,-1 0 0,0 0 0,1 0 0,-1 1 0,0 0 1,-1-1-1,1 1 0,0 0 0,-1 0 0,0 1 170,25 49-5324,-15-29 131,0-1-2441</inkml:trace>
  <inkml:trace contextRef="#ctx0" brushRef="#br1" timeOffset="211109.588">12551 3651 19026,'0'0'3593,"8"-14"-684,25-44-496,-17 43 1328,-20 38-2928,4-22-845,-10 29 92,-1 0-1,-1-1 1,-1 0 0,-2-2 0,-8 12-60,7-10 5,-8 12-553,12-23-218,2-1 0,-1 2 0,2 0 0,1 0 0,0 0 0,1 1 0,1 0 0,1 1 0,-1 10 766,7-32-37,-1 1-1,0 0 1,0 0 0,1 0-1,-1-1 1,0 1-1,1 0 1,-1 0-1,0 0 1,1-1 0,-1 1-1,0 0 1,1 0-1,-1 0 1,1 0-1,-1 0 1,0 0-1,1 0 1,-1 0 0,0 0-1,1 0 1,-1 0-1,1 0 1,-1 0-1,0 0 1,1 0 0,-1 1-1,0-1 1,1 0-1,-1 0 1,0 0-1,1 0 1,-1 1-1,0-1 1,1 0 0,-1 0-1,0 1 1,0-1-1,1 0 1,-1 1-1,0-1 1,0 0 0,0 1-1,1-1 1,-1 0-1,0 1 1,0-1-1,0 0 1,0 1-1,0-1 1,0 0 0,0 1-1,0-1 1,0 1-1,0-1 1,0 0-1,0 1 1,0-1 0,0 1-1,0-1 1,0 0-1,0 1 1,0-1-1,0 0 1,0 1 0,-1-1-1,1 0 1,0 1-1,0-1 1,-1 0 37,24-23 501,-19 19-549,26-32 1690,3-4-184,2 1 0,2 2-1,1 1 1,1 2 0,9-4-1458,-42 34 23,0-1-1,-1 1 1,2 0-1,-1 0 1,0 0 0,1 1-1,0 0 1,0 0-1,0 1 1,0 0 0,0 0-1,0 1 1,1 0-1,-1 0 1,0 1 0,1 0-1,-1 0 1,0 0-1,1 1 1,-1 0 0,0 1-1,1 0 1,-1 0-1,0 0 1,-1 1 0,1 0-1,0 0 1,-1 1-1,1-1 1,-1 2-23,40 49-145,-39-43 73,1-1-1,0 0 1,1 0-1,0 0 1,1-2-1,0 1 1,0-1-1,1 0 0,0-1 1,11 5 72,-9-6 8,1-1 0,0 0 0,0-1 0,0 0 0,1-1 0,-1-1 1,1 0-1,-1-1 0,1-1 0,0 0 0,0-1 0,-1 0 0,1-1 0,-1-1 0,0-1 0,1 0 1,-1 0-1,-1-1 0,1-1 0,-1-1 0,0 0 0,0 0 0,-1-1 0,0-1 0,-1 0 0,0-1 1,0 0-1,-1 0 0,4-7-8,-7 5 42,-2-1 1,1 0-1,-2 0 1,0 0-1,0-1 1,-1 0-1,-1 0 1,0 1-1,-1-1 1,-1 0-1,0 0 1,-1 0-1,0 0 1,-1-1-43,0-38 40,2-62-40,0 114 0,0 0 0,0-1 0,0 1 0,0 0 0,-1 0 0,1-1 0,0 1 0,-1 0 0,1 0 0,-1 0 0,0 0 0,1-1 0,-1 1 0,0 0 0,0 0 0,1 0 0,-1 1 0,0-1 0,0 0 0,0 0 0,0 0 0,0 1 0,0-1 0,0 0 0,-1 1 0,1-1 0,0 1 0,0-1 0,0 1 0,-1 0 0,1 0 0,0-1 0,0 1 0,-1 0 0,1 0 0,0 0 0,0 0 0,-1 0 0,1 1 0,0-1 0,0 0 0,-2 1 0,-57 17 0,41-6 0,-1 1 0,2 1 0,0 1 0,0 0 0,2 1 0,0 1 0,0 1 0,2 0 0,0 1 0,1 0 0,1 1 0,1 0 0,1 1 0,1 0 0,1 1 0,0 0 0,2 0 0,0 1 0,1 7 0,-120 400 0,17-29 0,105-390-3,-2 7-180,0 0-1,-1 0 1,-1-1 0,0 0 0,-2 0 0,0 0 0,-1-1 0,-10 13 183,-18-8-4748,11-24-2451,9-9-2448</inkml:trace>
  <inkml:trace contextRef="#ctx0" brushRef="#br1" timeOffset="211392.819">13632 3259 20884,'-680'0'1825,"680"0"-543,0 0-706,163 0 577,-163 0-800,40 79-353,-41-37-481,-9 7-2658,-2-7-4900</inkml:trace>
  <inkml:trace contextRef="#ctx0" brushRef="#br1" timeOffset="211554.993">11218 5268 19603,'11'0'0,"-11"0"-3812,91-76-2082,-42 56-2818</inkml:trace>
  <inkml:trace contextRef="#ctx0" brushRef="#br1" timeOffset="212056.161">10144 5104 21172,'0'0'2771,"12"2"-1095,66 4-648,0-3 1,0-4-1,18-4-1028,-8 1 187,1656-8 1680,-1478 14-1748,-147 3-1331,-129-1-117,-144 6-6054,27-3 427</inkml:trace>
  <inkml:trace contextRef="#ctx0" brushRef="#br1" timeOffset="212305.346">10258 5390 18193,'0'0'4079,"15"6"-1421,6 1-2095,1-1 1,1 0-1,-1-2 0,1-1 0,0 0 0,12-1-563,888-16 4458,-417 10-4458,-318 16 0,-186-12-59,0-1 1,0 1-1,0 0 0,0 0 1,0 0-1,0 0 1,0 0-1,0 0 0,0 0 1,0 1-1,-1-1 0,1 1 1,0-1-1,0 1 1,0 0-1,0 0 0,-1-1 1,1 1-1,0 1 0,-1-1 1,1 0-1,-1 0 0,1 1 1,-1-1-1,0 0 1,0 1-1,1 0 0,-1-1 1,0 1-1,0 0 0,-1-1 1,1 1-1,0 0 1,0 0-1,-1 0 0,1-1 1,-1 1-1,0 0 0,1 0 1,-1 0-1,0 0 0,0 0 1,0 0-1,-1 0 1,1 0-1,0 0 0,-1 0 1,1 0-1,-1-1 0,0 1 1,1 0-1,-1 0 1,0-1-1,0 1 0,0 0 1,0-1-1,-1 1 0,1 0 59,-49 36-4265,-21 1-2867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18:35.602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3818 466 15022,'-1'-16'1885,"2"3"-1513,-1 6-199,0 1-1,0 0 1,0-1-1,-1 1 0,1 0 1,-2 0-1,1-1 1,-1 1-1,1 0 1,-2 0-1,1 1 0,-1-1 1,0 0-1,-3-4-172,-3-2 583,0 1-1,-1 1 1,-1-1 0,1 2-1,-1-1 1,-1 2-1,0-1 1,0 2-1,-1-1 1,-12-4-583,-11-3 521,-1 2-1,-1 2 1,0 1 0,-1 2 0,-30-2-521,-84-4 122,0 6 1,-1 7 0,1 7 0,0 6 0,-131 29-123,51 5-22,2 9 1,3 11-1,3 9 1,-189 94 21,298-116-95,3 5 0,2 5 0,4 4 0,2 6 0,-90 80 95,163-124-26,1 2 0,2 1-1,0 1 1,3 2 0,1 0 0,1 2 0,1 4 26,14-25-18,1 0 0,1 0 1,0 1-1,1 0 0,1 1 1,1-1-1,0 1 0,2 0 0,0 0 1,0 0-1,2 0 0,0 0 1,2 0-1,0 0 0,0 0 1,2-1-1,0 1 0,3 3 18,1-1-5,1-1-1,1 0 0,1-1 1,0 0-1,1-1 1,1 0-1,1-1 0,1 0 1,0-1-1,0-1 0,2-1 1,9 7 5,15 8 17,2-2 0,1-2-1,0-1 1,41 13-17,56 8 195,1-5 1,2-7-1,2-7 0,0-5 0,1-7 1,0-7-1,17-6-195,98 0 613,0-12 0,-1-11 0,-1-12 0,-2-11 0,-2-11 0,196-73-613,-332 91-8,-2-6 0,-1-4 0,-3-6 0,-3-5 0,-2-4 0,48-40 8,-125 79 10,-1-2 0,-1 0 1,-2-2-1,-1-1 0,-1-2 1,-1 0-1,11-22-10,-27 39 1,0-2 1,-1 1-1,0-1 1,-1 0-1,-1-1 0,-1 0 1,-1 0-1,0 0 1,-1 0-1,-1-1 1,-1 1-1,0-1 0,-2 1 1,0-1-1,-1 1 1,0 0-1,-5-14-1,-6 1 0,-2 0 0,-1 1 0,-1 1 0,-2 0 0,0 1 0,-2 2 0,-1 0 0,-1 1 0,-2 1 0,0 1 0,-1 1 0,-1 2 0,-1 0 0,-1 2 0,-1 1 0,-15-5 0,-91-45-516,-4 5 0,-2 7 0,-2 6 0,-2 6 0,-3 7 0,-26 1 516,-197-28-2547,-52 13-2316,-46 12-3561</inkml:trace>
  <inkml:trace contextRef="#ctx0" brushRef="#br1" timeOffset="177906.539">1437 1227 11691,'0'0'1901,"0"0"378,0 0 267,0 0-549,0-15-588,2-49-101,-1 58-1072,0-1 0,1 0 0,0 1 0,0-1 0,0 1-1,0 0 1,1-1 0,0 1 0,1 0 0,-1 1 0,1-1 0,0 1-1,1 0 1,3-4-236,2-3 350,-7 7-255,1-1 0,1 1 1,-1 0-1,1 0 1,-1 0-1,1 1 0,1 0 1,-1 0-1,1 0 1,-1 0-1,1 1 0,0 0 1,1 0-1,-1 1 0,0 0 1,1 0-1,-1 0 1,1 1-1,-1 0 0,1 0 1,0 0-1,0 1 1,-1 0-1,1 1 0,0-1 1,-1 1-1,1 1 1,0-1-1,-1 1 0,1 0 1,-1 1-1,0-1 0,0 1 1,0 0-1,0 1 1,-1 0-1,1 0 0,3 3-95,-2 1 19,0 1 0,-1 0 0,-1 0-1,1 1 1,-1-1 0,-1 1-1,0 0 1,0 0 0,-1 1-1,0-1 1,-1 1 0,0 0 0,-1-1-1,0 1 1,0 0 0,-2 0-1,1 0 1,-1 0 0,-1-1-1,-2 11-18,-2 4 11,0-1 0,-2 0-1,-1-1 1,0 1 0,-2-2-1,-1 0 1,-1 0 0,-9 12-11,16-24-7,0-1-1,0 0 1,-1 0 0,0-1 0,-1 0 0,0 0 0,0 0 0,-1-1 0,0 0 0,0-1 0,0 0 0,-1-1 0,0 0 0,0 0 0,0-1 0,-1 0 0,0-1 0,1 0 0,-1 0 0,0-2 0,0 1 0,-1-1 7,9-2 30,0 0 0,0 0 0,0-1 0,0 1 0,0 0 0,0-1 0,0 0 0,0 0 0,0 0 0,1 0 0,-1 0 0,1-1 0,0 1 0,-1-1 0,1 1 0,0-1 1,0 0-1,1 0 0,-1 0 0,1 0 0,-1 0 0,1 0 0,0 0 0,0 0 0,1-1 0,-1 1 0,0 0 0,1-1 0,0 1 0,0 0 0,0-1 0,0 1 0,1 0 0,-1-1 0,1 1-30,1 1 42,0 1-1,1 0 0,-1 0 0,0 0 0,1 1 0,-1-1 0,1 0 1,-1 1-1,1 0 0,-1-1 0,1 1 0,-1 0 0,1 0 0,-1 0 1,1 1-1,-1-1 0,1 1 0,-1-1 0,0 1 0,1 0 1,-1 0-1,0 0 0,1 0 0,0 1-41,160 130 16,-128-103-7,-26-21-17,-1 0 1,1-1 0,0 0-1,1 0 1,0 0-1,0-2 1,0 1 0,1-1-1,-1-1 1,1 0-1,1 0 1,5 0 7,-13-4-228,-1 0 0,1-1 0,-1 1 0,1-1 0,-1 0 0,0 0 0,0-1 0,0 1 0,1-1 0,-1 1 0,0-1 0,-1 0 0,1 0 0,0 0 0,-1-1 1,1 1-1,-1-1 0,1 1 0,-1-1 0,0 0 0,0 0 0,-1 0 0,1 0 0,1-3 228,18-49-9759,-14 25-171</inkml:trace>
  <inkml:trace contextRef="#ctx0" brushRef="#br1" timeOffset="178176.539">2144 1044 14286,'2'-14'4206,"8"-41"-792,5-21 4612,-14 76-7996,-1 1-1,0-1 0,1 0 1,-1 1-1,0-1 0,0 0 0,1 0 1,-1 0-1,1 1 0,-1-1 1,0 0-1,1 0 0,-1 0 0,0 0 1,1 0-1,-1 1 0,1-1 1,-1 0-1,0 0 0,1 0 1,-1 0-1,1 0 0,-1 0 0,0-1 1,1 1-1,-1 0 0,1 0 1,-1 0-1,0 0 0,1 0 1,-1 0-1,0-1 0,1 1 0,-1 0 1,0 0-1,1-1 0,-1 1 1,0 0-1,1 0 0,-1-1 1,0 1-1,0 0 0,1-1 0,-1 1 1,0 0-1,0-1 0,0 1 1,1-1-1,-1 1 0,0 0 1,0-1-1,0 1 0,0-1 0,0 1 1,0 0-1,0-1 0,0 1 1,0-1-1,0 1 0,0 0 0,0-1 1,0 1-1,0-1-29,12 33 989,-3 17-989,-2 0 0,-2 0 0,-2 0 0,-2 5 0,9 111 0,-6-136-6,-2-6-79,1 1 1,1 0 0,1-1-1,1 0 1,1 0 0,2 3 84,28 15-3015,16-28-6211,-31-14 1608</inkml:trace>
  <inkml:trace contextRef="#ctx0" brushRef="#br1" timeOffset="178436.539">2616 999 5189,'0'-13'12033,"0"-43"-8035,-8 34-284,7 23 478,-4 45-3940,0-18-64,1 1-1,1-1 1,1 1-1,1-1 0,2 1 1,1-1-1,1 1 1,1-1-1,2 0 1,1 0-1,1-1 1,1 0-1,2 0 1,0-1-1,5 4-187,-11-22-30,1 0 0,0 0-1,1-1 1,0 0-1,0-1 1,0 1-1,1-2 1,0 1-1,0-1 1,0 0 0,1 0-1,0-1 1,0 0-1,0-1 1,0 0-1,0-1 1,1 1-1,-1-2 1,1 1 0,0-1-1,-1-1 1,1 0-1,0 0 1,-1-1-1,1 0 1,-1-1 0,1 0-1,-1 0 1,1-1-1,-1-1 1,0 1-1,-1-1 1,1-1-1,0 0 1,-1 0 0,0 0-1,4-5 31,1-7 102,0-1 0,-1-1-1,-1 0 1,-1-1 0,-1 0 0,0-1 0,-2 1-1,0-1 1,-2-1 0,0 0 0,-1 1-1,-1-1 1,-1 0 0,-1-1 0,-2-19-102,1 16 29,0 1-1,-2 0 1,-1 0 0,-1 0-1,-1 0 1,-4-11-29,8 30 0,-1-1 0,0 1 0,-1 0 1,1 0-1,-1 0 0,0 1 0,-1-1 0,1 1 0,-1-1 0,0 1 1,0 0-1,-1 1 0,1-1 0,-1 1 0,0 0 0,-1 0 1,1 0-1,-1 1 0,1 0 0,-1 0 0,0 1 0,0-1 0,0 1 1,0 0-1,-1 1 0,1-1 0,-4 1 0,-1 1-114,0 0 0,-1 1 0,1 1 0,-1 0 0,1 0-1,0 1 1,0 1 0,1 0 0,-1 0 0,1 1 0,-1 0 0,1 1 0,1 0 0,-4 2 114,-122 107-4945,126-106 4435,-45 45-8581</inkml:trace>
  <inkml:trace contextRef="#ctx0" brushRef="#br1" timeOffset="179116.54">860 1072 3523,'0'0'12385,"6"-15"-7895,13-43-1851,7-22 3322,-26 80-5923,0-1 0,1 1 0,-1-1 1,0 1-1,1-1 0,-1 1 0,0-1 0,0 1 0,0-1 0,1 1 0,-1-1 1,0 1-1,0-1 0,0 1 0,0-1 0,0 1 0,0-1 0,0 1 0,0-1 0,0 1 1,0-1-1,0 0 0,0 1 0,0-1 0,-1 1 0,1-1 0,0 1 0,0-1 1,-1 1-1,1-1 0,0 1 0,0 0 0,-1-1 0,1 1 0,-1-1 0,1 1 0,0 0 1,-1-1-1,1 1 0,-1 0 0,1-1 0,-1 1 0,1 0 0,-1 0 0,1-1 1,-1 1-1,1 0 0,-1 0 0,1 0 0,-1 0 0,1 0 0,-1 0 0,1 0 0,-1 0 1,0 0-1,1 0 0,-1 0-38,-33 13 1596,11 4-1596,0 0 0,2 2 0,0 0 0,1 2 0,0 0 0,2 1 0,1 1 0,1 0 0,1 1 0,-11 24 0,23-44-14,0 1 1,0-1-1,1 1 0,-1 0 0,1 0 1,0 0-1,1 0 0,-1 0 1,1 0-1,0 0 0,0 1 1,0-1-1,1 0 0,0 1 0,0-1 1,0 1-1,1-1 0,0 0 1,0 0-1,0 1 0,1-1 0,0 0 1,0 0-1,0 0 0,0 0 1,1-1-1,0 1 0,0-1 1,0 1-1,0-1 0,1 0 0,-1 0 1,1-1-1,0 1 0,1-1 1,-1 0-1,4 2 14,16 8-1,2-1-1,0-2 1,0 0 0,1-2 0,23 4 1,-27-7 12,-1 1 0,1 0 0,-1 2 0,0 0 0,-1 2 0,0 0 1,0 2-1,16 11-12,-32-18 10,0 0-1,-1 0 1,0 0 0,0 1 0,0-1 0,0 1 0,-1 0 0,0 0 0,0 0 0,-1 1 0,0-1 0,0 1-1,0-1 1,-1 1 0,0 0 0,0-1 0,0 1 0,-1 0 0,0 0 0,-1-1 0,0 1 0,0 0 0,0 0 0,-1-1-1,1 1 1,-2-1 0,1 0 0,-1 1 0,0-1 0,0 0 0,-1-1 0,1 1 0,-1 0 0,-1-1 0,1 0-1,-1 0 1,0 0 0,0-1 0,0 0 0,0 0 0,-1 0 0,-4 2-10,-5 3 0,-1-1 0,0-1 0,0-1 0,-1 0 0,0-1 0,0 0 0,0-2 0,-1 0 0,1-1 0,-1 0 0,0-2 0,1 0 0,-2-1 0,11 1-64,0 0 1,0 0-1,0-1 0,-1 0 0,1 0 1,0-1-1,0 0 0,1 0 0,-1-1 1,0 0-1,1-1 0,-1 1 0,1-1 1,0-1-1,1 0 0,-1 0 0,1 0 1,0 0-1,0-1 0,0 0 1,1 0-1,0-1 0,0 0 0,1 0 1,-1 0-1,2 0 0,-1 0 0,1-1 1,0 0-1,1 1 0,-1-1 0,2 0 1,-1-4 63,18-2-5273,-1 19-2624,-5 3-885</inkml:trace>
  <inkml:trace contextRef="#ctx0" brushRef="#br1" timeOffset="179366.54">840 987 20467,'0'-72'3059,"-4"46"1994,-6 33-2309,-7 32-1412,-7 145-1220,15 95-112,13 1 0,21 103 0,-20-243-5173,-7-126-678,-3-9-4521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2:15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42 6598,'0'0'10175,"0"0"-5712,0 0-1206,0 0-722,0 0-1264,0 0-593,-10 16-128,-60 105 202,62-104-687,-1 1-48,1 1-1,1 0 1,1 0 0,0 0-1,2 1 1,0 0 0,-1 14-17,18-41 10,123-179 1566,-97 123-1299,37-45 166,-75 109-443,1 0 0,-1 0 0,0 0 0,1 0 0,-1 0 0,0 0 0,0 1 0,0-1 0,0 0 0,0 0 0,0 1 0,0-1 0,-1 1 0,1-1 0,0 1 0,-1-1 0,1 1 0,-1-1 0,1 1 0,-1 0 0,0-1 0,0 1 0,0 0 0,0-1 0,0 1 0,0-1 0,0 1 0,-1 0 0,1-1 0,0 1 0,-1-1 0,1 1 0,-1-1 0,0 1 0,0 1 0,0 5 0,1 1-1,15 164-257,-13-165 245,0 0 0,1 0 0,0-1 0,0 1 0,1 0 0,0-1 0,0 0 0,1 0 0,0 0-1,0-1 1,1 1 0,-1-1 0,1 0 0,1-1 0,-1 0 0,1 0 0,0 0 0,0-1 0,6 3 13,-8-5 2,0 0 1,0-1 0,0 1-1,0-1 1,1 0-1,-1-1 1,0 1 0,1-1-1,-1 0 1,0-1-1,1 1 1,-1-1-1,0 0 1,1 0 0,-1-1-1,0 1 1,0-1-1,0 0 1,0-1 0,-1 1-1,1-1 1,-1 0-1,1 0 1,-1-1 0,2-1-3,3-2 7,-1-1 1,0 0 0,0 0-1,-1-1 1,0 0 0,0-1-1,-1 1 1,0-1 0,-1-1 0,0 1-1,1-5-7,-10-9-1319,-19 37-6949,12 1-2639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2:1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14478,'0'0'6395,"0"0"-2343,0 0-1159,0 0-725,0 0-818,0 0-528,10-12-309,-2 3-447,-5 4-64,0 1-1,0 0 1,0 0-1,0 0 1,1 1-1,0-1 1,0 1-1,0 0 1,0 0-1,0 0 1,1 0-1,-1 1 1,1 0-1,0 0 1,0 0-1,0 1 1,-1-1-1,2 1 1,-1 0-1,3 0-1,3 1 0,-4-2 0,1 1 0,-1 0 0,0 0 0,0 1 0,1 0 0,-1 0 0,0 1 0,1 0 0,-1 0 0,0 0 0,0 1 0,0 0 0,0 1 0,0 0 0,-1 0 0,1 0 0,-1 1 0,0 0 0,0 0 0,0 0 0,0 1 0,-1 0 0,3 3 0,-7-2 0,-1 0 0,-1 0 0,1 0 0,-1 0 0,0 0 0,-1 0 0,1 0 0,-1 0 0,0-1 0,0 1 0,-1-1 0,0 1 0,0-1 0,0 0 0,-1 0 0,1 0 0,-1-1 0,0 1 0,-1-1 0,1 0 0,-1 0 0,0 0 0,0-1 0,0 0 0,-208 162 0,212-164 0,1 0 0,0-1 0,0 1 0,0 0 0,0-1 0,0 1 0,0 0 0,0 0 0,0-1 0,0 1 0,0 0 0,0 0 0,0-1 0,1 1 0,-1 0 0,0-1 0,0 1 0,1 0 0,-1-1 0,1 1 0,-1 0 0,0-1 0,1 1 0,-1-1 0,1 1 0,0-1 0,-1 1 0,1-1 0,-1 1 0,1-1 0,0 0 0,-1 1 0,1-1 0,0 0 0,-1 1 0,1-1 0,0 0 0,-1 0 0,1 0 0,0 0 0,0 0 0,-1 0 0,1 0 0,0 0 0,0 0 0,-1 0 0,1 0 0,0 0 0,-1 0 0,1 0 0,0-1 0,0 1 0,-1 0 0,1-1 0,0 1 0,-1 0 0,1-1 0,-1 1 0,1-1 0,-1 1 0,1-1 0,-1 1 0,1-1 0,-1 0 0,1 1 0,3-1 0,246-49-2535,-98 13-1507,-132 34-4147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2:14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248 174 13517,'0'0'4815,"0"0"-1559,7-13-255,49-108 3858,-56 119-6747,1 1-91,0 1-1,0-1 0,-1 1 1,1-1-1,0 0 1,-1 1-1,1-1 1,-1 0-1,1 1 1,-1-1-1,1 0 1,-1 0-1,0 1 0,1-1 1,-1 0-1,0 0 1,1 0-1,-1 0 1,0 1-1,0-1 1,0 0-1,0 0 1,0 0-1,0 0 0,0 0 1,0 0-1,0 1 1,0-1-1,0 0 1,-1 0-1,1 0 1,0 0-1,-1 1 1,1-1-1,-1 0 0,1 0 1,-1 1-1,1-1 1,-1 0-1,1 0 1,-1 1-1,1-1 1,-1 1-1,0-1 1,0 1-1,1-1 1,-1 1-1,0-1 0,0 1 1,1 0-1,-1-1 1,0 1-1,0 0 1,0 0-1,0-1 1,0 1-1,1 0 1,-1 0-1,-1 0-20,-14 9 0,-1 0 0,2 1 0,-1 1 0,1 0 0,1 1 0,0 1 0,1 0 0,-6 9 0,-4 1 0,14-15 0,0 0 0,1 1 0,0 0 0,0 0 0,1 0 0,0 1 0,1 0 0,0 1 0,0-1 0,1 1 0,1 0 0,0 1 0,0-1 0,1 3 0,3-11-1,0 0 1,0-1-1,0 1 0,1 0 1,0-1-1,-1 1 0,1-1 1,0 1-1,0-1 0,0 1 1,0-1-1,1 0 0,-1 1 1,1-1-1,-1 0 0,1 0 1,0 0-1,0 0 0,0 0 1,0-1-1,0 1 0,0-1 1,1 1-1,-1-1 0,0 0 0,1 0 1,-1 0-1,1 0 0,-1 0 1,1 0 0,90 15-47,-67-13 29,-2-1 11,-1 2 1,0 0 0,0 2 0,-1 1-1,0 0 1,14 8 6,-30-12 0,0 0 0,1 0 0,-1 1-1,-1 0 1,1 0 0,-1 1 0,1 0-1,-1-1 1,-1 2 0,1-1 0,-1 0 0,0 1-1,0 0 1,0 0 0,-1 0 0,0 1-1,0-1 1,-1 1 0,1-1 0,-1 1 0,-1 0-1,0 0 1,0 0 0,0 2 0,-2 3 3,0 0 1,-1 0-1,-1 0 1,0-1-1,-1 1 1,0-1-1,0 0 1,-1 0-1,-1-1 1,0 0-1,0 1 0,-1-2 1,0 1-1,-1-1 1,0 0-1,-1-1 1,1 0-1,-1 0 1,-1-1-1,0 0 1,0-1-1,0 0 1,-1 0-1,0-1 0,0 0 1,0-1-1,0-1 1,-1 0-1,1 0 1,-1-1-1,0-1 1,0 1-1,0-2 1,0 0-1,0 0 1,1-2-1,-5 0-3,8 0-11,-1 0 0,0-1 0,1-1 1,0 1-1,0-1 0,0-1 0,0 1 0,1-1 0,-1-1 0,1 1 1,0-1-1,1-1 0,0 1 0,0-1 0,0 0 0,1 0 0,0-1 1,0 1-1,1-1 0,0-1 0,0 1 0,1 0 0,0-1 0,1 1 1,-1-1-1,2 0 0,-1 0 0,1 0 0,1 0 0,0-8 11,24-32-3251,15 37-3988,-15 12-587</inkml:trace>
  <inkml:trace contextRef="#ctx0" brushRef="#br0" timeOffset="681.813">917 449 12972,'1'-17'8931,"4"-57"-5018,-4 71-3774,0-1 0,-1 0 0,1 0 0,-1 1 0,0-1 0,0 0 1,-1 0-1,1 1 0,-1-1 0,0 0 0,0 1 0,0-1 0,0 0 0,0 1 0,-1-1 0,0 1 0,1 0 0,-1 0 0,-1 0 0,1 0 0,0 0 0,-1 0 0,1 0 0,-1 1 0,0-1 0,0 1 0,0 0 0,0 0 0,-1 0 0,1 0 0,0 0 0,-1 1 0,1-1 0,-1 1 0,0 0 0,1 0 0,-1 1 0,0-1 0,1 1 0,-1 0 0,0 0 0,0 0 0,1 0 0,-1 1 0,0-1 0,0 1 0,1 0 0,-1 0 0,1 0 0,-3 2-139,-7 5 0,1 1 0,0 0 0,1 1 0,0 1 0,1 0 0,0 0 0,0 1 0,2 0 0,-1 0 0,1 1 0,1 0 0,0 1 0,1 0 0,1 0 0,-4 12 0,1 1-236,1-1 1,1 1-1,1 0 1,2 0-1,0 1 1,2-1-1,1 0 1,4 26 235,-5-49-61,1 1 1,1-1 0,-1 1-1,1-1 1,-1 1 0,1-1 0,0 0-1,1 1 1,-1-1 0,1 0-1,0 0 1,0 0 0,0 0 0,0 0-1,1-1 1,0 1 0,0-1-1,0 1 1,0-1 0,0 0 0,0 0-1,1 0 1,0-1 0,-1 1-1,1-1 1,0 0 0,0 0 0,0 0-1,1-1 1,-1 0 0,0 1-1,1-1 1,-1-1 0,0 1 0,1-1-1,-1 1 1,1-1 0,-1-1-1,1 1 1,-1 0 0,2-2 60,3-4 79,-1 0-1,0-1 1,0 0 0,0-1-1,-1 0 1,0 0 0,-1 0-1,0-1 1,0 0 0,-1 0 0,5-10-79,-5 10 100,165-331 3290,-163 320-3390,-2 6 0,-6 27 0,-26 138 0,27 64 0,0-212-19,0 0 1,1 1-1,-1-1 1,1 0-1,0 0 1,-1 0-1,2 0 1,-1 1-1,0-2 1,1 1-1,-1 0 0,1 0 1,0 0-1,0-1 1,0 1-1,0-1 1,0 1-1,1-1 1,-1 0-1,1 0 1,0 0-1,-1 0 0,1 0 1,0-1-1,0 1 1,0-1-1,0 0 1,0 0-1,0 0 1,1 0-1,-1-1 1,0 1-1,0-1 0,1 0 1,-1 0-1,0 0 1,1 0-1,-1 0 19,8-2-70,0 1-1,0-1 1,0-1-1,-1 0 1,1-1 0,-1 0-1,1 0 1,-1-1-1,-1 0 1,9-6 70,11-12 117,-1 0 1,-2-1-1,0-2 0,-2 0 1,0-2-1,-2-1 1,-2-1-1,0 0 1,-2-1-1,-2-1 1,0-1-1,10-34-117,-21 54 0,0-1 0,-1 0 0,0 0 0,-1 0 0,-1 0 0,0 0 0,-1 0 0,-1-1 0,0 1 0,-1 0 0,0-1 0,-2-4 0,2 17 0,0 0 0,0 0 0,-1 0 0,1 0 0,-1 0 0,1 0 0,-1 0 0,0 1 0,1-1 0,-1 0 0,0 1 0,0 0 0,0-1 0,0 1 0,0 0 0,-1 0 0,1 0 0,0 0 0,0 0 0,-1 1 0,1-1 0,-1 1 0,1-1 0,0 1 0,-1 0 0,1 0 0,-1 0 0,1 0 0,-1 1 0,1-1 0,0 1 0,-1-1 0,1 1 0,0 0 0,0 0 0,-1 0 0,1 0 0,0 0 0,0 1 0,0-1 0,0 0 0,0 1 0,0 0 0,1-1 0,-1 1 0,1 0 0,-1 0 0,1 0 0,-1 0 0,1 0 0,0 0 0,0 0 0,0 1 0,0 1 0,-12 17 0,1 1 0,0 1 0,2 0 0,1 0 0,1 1 0,1 0 0,1 0 0,1 1 0,1 0 0,1 0 0,2 0 0,0 0 0,2 0 0,1 10 0,-1-15 0,0 0 0,2-1 0,0 1 0,1-1 0,1 0 0,1 0 0,0 0 0,7 11 0,-9-21 0,0-1 0,0-1 0,1 1 0,0 0 0,1-1 0,-1 0 0,1-1 0,0 1 0,1-1 0,0 0 0,0-1 0,0 1 0,1-1 0,-1-1 0,1 0 0,0 0 0,1 0 0,-1-1 0,1 0 0,0-1 0,2 0 0,1 0 0,-1-1 0,1-1 0,-1 0 0,1 0 0,0-1 0,-1-1 0,0 0 0,1-1 0,-1 0 0,0 0 0,0-1 0,-1-1 0,1 0 0,-1 0 0,0-1 0,0 0 0,-1-1 0,0 0 0,0 0 0,0-1 0,-1-1 0,0 1 0,-1-1 0,4-6 0,0 0 0,0 0 0,-2 0 0,0-1 0,-1-1 0,0 1 0,-1-1 0,-1-1 0,-1 1 0,-1-1 0,0 0 0,-1 0 0,-1 0 0,0 0 0,-2 0 0,0 0 0,-1-2 0,-1 9-453,0 1 0,0-1 0,-1 1 0,-1 0 0,1 0-1,-1 1 1,-1-1 0,0 1 0,-1 0 0,1 0 0,-2 1 0,1-1 0,-1 1 0,0 1 0,-1-1-1,-3-1 454,-23-16-7772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1.4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166 222 15567,'0'0'4292,"0"0"-2723,0 0 97,0 0-193,0 0-672,104-23-513,-69 21-128,-1 1-160,-3 1-32,-7 0-544,-6 7-513,-14 3-545,-4 7-768,-13 3-1762,-9 0-2658</inkml:trace>
  <inkml:trace contextRef="#ctx0" brushRef="#br0" timeOffset="296.765">0 560 10826,'0'0'3865,"14"5"-998,-3 0-2322,94 17 2903,-49-30-3055,0-2-1,0-3 1,-1-2-1,0-2 1,23-13-393,-71 27 2,49-23-773,-54 24 569,1 0 0,-1 0 0,0 0 0,0 0 0,1 0 0,-1-1 0,-1 1 0,1-1 0,0 0 0,-1 1 0,1-1 0,-1 0 0,0 0 0,0 0 0,0 0 0,0 0 0,0 0 0,-1 0 0,1 0 0,-1 0 0,0 0 0,0 0 0,0 0 0,0 0 0,-1-1 0,1 1 0,-2-2 202,-72-218-2231,50 168 2778,-1-6 1401,14 20 2406,14 30 753,9 16-3347,13 17-993,-13-7-629,-1 1 0,0 0 0,-1 0 0,-1 1 0,-1 0 0,0 0 0,-1 1 0,-1 0 0,0 1 0,-2-1 0,0 1 0,-1 0 0,-1 0 0,-1 0 0,-1 0 0,0 0 0,-1 0 0,-1 0 0,-1 0 0,-1 0 0,-4 11-138,-5 4-189,-2 0-1,-1 0 1,-1-2 0,-3 0-1,0-1 1,-7 6 189,-85 102-7272,65-83-458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5.7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82 11147,'0'0'7500,"0"0"-3945,0 0-1467,0 0-300,5-9-491,-2 3-1105,-3 6-178,0-1 1,0 0-1,0 0 0,0 1 1,0-1-1,0 0 1,0 0-1,0 1 1,0-1-1,0 0 1,0 0-1,0 1 0,0-1 1,1 0-1,-1 0 1,0 1-1,1-1 1,-1 0-1,0 1 0,1-1 1,-1 0-1,1 1 1,-1-1-1,1 1 1,-1-1-1,1 1 0,-1-1 1,1 1-1,0-1 1,-1 1-1,1 0 1,0-1-1,-1 1 0,1 0 1,0-1-1,0 1 1,-1 0-1,1 0 1,0 0-1,0 0 0,-1 0 1,1 0-1,0 0 1,0 0-1,-1 0 1,1 0-1,0 0 0,0 0 1,-1 0-1,1 1 1,0-1-1,-1 0 1,1 1-1,0-1 0,-1 0 1,1 1-1,0-1 1,-1 1-1,1-1 1,-1 1-1,1-1 1,-1 1-1,1-1 0,-1 1 1,1 0-1,-1-1 1,1 2-15,33 115 542,48 119-438,-81-235-104,10 26-8,2-1 0,1 0 0,1-1 0,1-1 0,1 0 0,2-1 0,0-1 0,16 14 8,-33-35 7,0 1 1,-1-1 0,1 0-1,0 1 1,0-1 0,-1 0 0,1 0-1,0 0 1,0-1 0,0 1 0,0 0-1,0-1 1,1 1 0,-1-1-1,0 0 1,0 0 0,0 0 0,0 0-1,0 0 1,1 0 0,-1 0 0,0-1-1,0 1 1,0-1 0,0 1-1,0-1 1,0 0 0,0 0 0,0 0-1,0 0 1,-1 0 0,1-1 0,0 1-1,-1 0 1,1-1 0,-1 1-1,1-1 1,-1 0 0,1 1 0,-1-1-1,0 0 1,0 0-8,40-89 1520,-40 88-1464,31-102 528,-5-2-1,-4 0 1,8-99-584,-35 196-141,-5 36-754,4 27-3654,7 2-4824,6-15-1325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7.8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69 19571,'0'0'4361,"22"-1"-2487,292-5 1937,-17 8-3139,602-17 1806,-817 4-2478,-82 11-1,-1 0 0,1 0 0,-1 1 1,1-1-1,0 0 0,-1 0 0,1 0 0,-1 0 0,1 0 0,0 0 1,-1 0-1,1 0 0,0 0 0,-1 0 0,1-1 0,-1 1 1,1 0-1,0 0 0,-1 0 0,1 0 0,0-1 0,-1 1 0,1 0 1,0 0-1,-1 0 0,1-1 0,0 1 0,0 0 0,-1-1 0,1 1 1,0 0-1,0-1 0,-1 1 0,1 0 0,0-1 0,0 1 0,0 0 1,0-1-1,0 1 0,0 0 0,0-1 0,-1 1 0,1-1 1,0 1-1,0 0 0,0-1 0,1 1 0,-1-1 0,0 1 0,0 0 1,0-1-1,0 1 0,0 0 0,0-1 0,0 1 0,1-1 0,-1 1 1,0 0-1,0-1 0,1 1 1,-4-1-45,-55-10-2240,1 3-4436,14 5-3715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8.4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0 368 17168,'0'0'4137,"0"0"-853,0 0-775,5-15-822,17-45-486,-19 55-1077,-1 0 0,1 0 0,1 0 0,-1 1 0,1-1 0,0 1 0,0 0 0,0 0 0,0 0 0,1 0 0,-1 1 0,1 0 0,0 0 0,0 0 0,0 1 0,0 0 1,1-1-1,-1 2 0,4-2-124,-7 3 24,5-3-8,1 0 1,0 1 0,0 0-1,0 0 1,0 1 0,0 0-1,0 1 1,1 0 0,-1 0-1,0 1 1,0 0 0,0 0 0,0 1-1,0 0 1,0 0 0,0 1-1,-1 0 1,1 0 0,-1 1-1,0 0 1,0 0 0,0 1-1,-1-1 1,5 5-17,153 99 0,-155-103 0,1-1 0,-1 0 0,1-1 0,1 0 0,-1-1 0,0 0 0,1 0 0,-1-1 0,0-1 0,1 0 0,-1 0 0,1-1 0,-1 0 0,1-1 0,-1 0 0,0 0 0,7-4 0,-6 2 0,-1-1 0,0-1 0,-1 1 0,1-2 0,-1 1 0,0-1 0,-1-1 0,1 1 0,-2-1 0,1-1 0,-1 0 0,0 0 0,-1 0 0,0-1 0,0 1 0,-1-2 0,-1 1 0,1 0 0,-2-1 0,1 0 0,-2 0 0,1 0 0,-2 0 0,1 0 0,-1-11 0,0 18 0,1-1 0,-1 0 0,0 1 0,-1-1 0,1 0 0,-1 0 0,0 1 0,0-1 0,-1 0 0,1 0 0,-1 1 0,0-1 0,0 0 0,-1 1 0,1-1 0,-1 1 0,0-1 0,0 1 0,-1 0 0,1 0 0,-1 0 0,0 0 0,0 0 0,0 1 0,0-1 0,-1 1 0,0 0 0,1 0 0,-1 0 0,0 1 0,0-1 0,-1 1 0,-2-1 0,3 4 0,1 0 0,0 1 0,-1-1 0,1 1 0,0 0 0,0 0 0,0 0 0,0 0 0,1 0 0,-1 1 0,0 0 0,1-1 0,0 1 0,-1 0 0,1 0 0,1 0 0,-1 0 0,0 1 0,1-1 0,-1 0 0,1 1 0,0-1 0,0 1 0,0-1 0,1 1 0,-1-1 0,1 1 0,0 0 0,0-1 0,0 1 0,1 0 0,-3 8-130,1 1-1,1 0 1,0 0 0,1-1 0,0 1-1,1 0 1,0-1 0,1 1 0,0-1-1,1 0 1,1 0 0,0 0 0,0-1-1,1 0 1,1 0 0,0 0 0,0-1-1,1 1 1,0-2 0,1 1 0,0-2-1,1 1 1,-1-1 0,2 0 0,2 1 130,-10-8-899,4 4-1370,-4-1-2672,-3-1-3040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7.2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397 145 16175,'3'-17'5221,"8"-54"-1826,-11 70-3273,1 0 0,0 0 0,0-1 0,0 1 0,-1 0 0,1-1 0,-1 1 0,1-1-1,-1 1 1,1 0 0,-1-1 0,0 1 0,0-1 0,0 1 0,1-1 0,-2 1 0,1-1 0,0 1-1,0-1 1,0 1 0,-1-1 0,1 1 0,-1-1 0,1 1 0,-1 0 0,1-1 0,-1 1-1,0 0 1,0-1 0,0 1 0,0 0 0,0 0 0,0 0 0,0 0 0,0 0 0,0 0-1,0 0 1,-1 0 0,1 0 0,0 1 0,0-1 0,-1 0 0,1 1 0,-1-1 0,1 1 0,-1 0-1,1-1 1,-1 1 0,1 0 0,-1 0 0,1 0 0,-1 0 0,1 0 0,-1 0 0,1 0-1,0 1 1,-1-1 0,1 0 0,-1 1 0,1 0-122,-16 6 60,0 1 0,1 0 1,0 1-1,0 1 0,1 1 0,1 0 0,0 1 0,0 0 1,1 1-1,1 1 0,-4 6-60,-4-2 0,2 2 0,1 0 0,0 1 0,2 1 0,0 1 0,1 0 0,2 0 0,0 1 0,2 1 0,0 0 0,2 1 0,1-1 0,0 2 0,3-1 0,0 1 0,4-18 0,0 0 0,1 0 0,0-1 0,1 1 0,0 0 0,1-1 0,-1 0 0,1 1 0,1-1 0,0 0 0,0 0 0,0-1 0,1 0 0,0 1 0,1-1 0,0-1 0,0 1 0,0-1 0,1 0 0,-1-1 0,1 0 0,1 0 0,-1 0 0,1-1 0,4 2 0,3 2 0,2-1 0,-1-1 0,1 0 0,0-1 0,0-1 0,0-1 0,1 0 0,-1-2 0,1 0 0,0 0 0,-1-2 0,7-1 0,-11-1-413,-1 0 1,0-1-1,0-1 0,0 0 0,-1 0 1,0-1-1,0-1 0,0 0 0,-1 0 1,0-1-1,0-1 0,-1 0 1,0 0-1,-1 0 0,0-1 0,0 0 1,-1-1-1,-1 0 0,1 0 0,-2 0 1,0-1-1,2-6 413,10-11-1074,-4 10-4691</inkml:trace>
  <inkml:trace contextRef="#ctx0" brushRef="#br0" timeOffset="301.984">1137 107 20403,'0'0'4025,"0"0"-1120,0 0-615,0 0-753,-14-3-848,11 2-669,-1-1-4,1 1 1,-1 0 0,0 0-1,0 0 1,1 0-1,-1 1 1,0-1 0,0 1-1,0 0 1,0 0 0,1 0-1,-1 1 1,0-1-1,0 1 1,0 0 0,1 0-1,-1 1 1,0-1-1,1 1 1,-1-1 0,1 1-1,0 0 1,0 0 0,-1 1-1,2-1 1,-1 1-1,0 0 1,0-1 0,-1 4-17,-10 7 23,1 2 0,0 0 0,1 0 0,1 1 0,0 1 0,1 0 1,1 0-1,1 1 0,0 0 0,1 1 0,1-1 0,1 1 0,1 0 0,0 1 1,2-1-1,0 1 0,1-1 0,1 13-23,3-24-3,-1 1 0,2 0-1,-1-1 1,1 0 0,1 1 0,-1-2 0,1 1-1,1 0 1,-1-1 0,1 0 0,1-1 0,-1 1-1,1-1 1,0 0 0,0-1 0,1 0 0,0 0-1,0 0 1,0-1 0,2 0 3,9 5-8,0-2 0,1 0 0,0-2 0,0 0 0,0-1 0,0-1 0,1-1 0,9 0 8,111-15 5,-135 12-9,-1-1 1,0 0-1,0 0 0,0 0 0,0-1 1,-1 0-1,1 0 0,-1 0 0,0 0 0,1-1 1,-1 0-1,-1 0 0,1 0 0,-1 0 1,1 0-1,-1-1 0,0 1 0,-1-1 0,1 0 1,-1 0-1,0 0 0,0 0 0,-1 0 0,1-5 4,-1-29-1180,-26 28-2615,1 13-428,-2 6-1900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3:56.0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421 217 18033,'5'-114'8541,"-5"112"-8460,0 0 0,0 0-1,0 0 1,0 0-1,-1 0 1,1 0-1,-1 0 1,0 1-1,1-1 1,-1 0 0,0 0-1,0 1 1,0-1-1,0 0 1,-1 1-1,1-1 1,0 1-1,-1-1 1,1 1-1,-1 0 1,1 0 0,-1-1-1,1 1 1,-1 0-1,0 0 1,0 1-1,1-1 1,-1 0-1,0 1 1,0-1 0,0 1-1,0-1 1,0 1-1,0 0 1,0 0-1,0 0 1,0 0-1,0 0 1,0 0-1,0 1 1,0-1 0,0 1-1,1-1 1,-1 1-1,0 0-80,-85 39 2568,65-26-2577,1 2-1,0 0 1,1 2-1,0 0 1,2 1-1,0 1 1,2 1-1,0 0 1,1 1-1,1 1 1,1 0-1,1 0 1,1 2-1,2-1 1,0 2-1,1-1 1,2 1-1,0 5 10,6-21-79,0-1 0,0 0-1,1 1 1,1-1 0,0 1-1,0-1 1,1 0 0,0 0 0,0 0-1,1-1 1,0 1 0,1-1-1,0 0 1,0 0 0,1-1-1,0 1 1,0-1 0,1 0 0,0-1-1,0 0 1,0 0 0,3 1 79,-1 0-475,0-2 1,1 1 0,0-1-1,0-1 1,0 0 0,0 0-1,0-1 1,1 0 0,0-1-1,0 0 1,-1-1 0,7 0 474,27-9-3967,-27-14-2807,-15 11-662</inkml:trace>
  <inkml:trace contextRef="#ctx0" brushRef="#br0" timeOffset="740.935">280 156 8488,'0'0'4879,"0"0"-1072,2-13-636,14-112 5509,-15 107-6437,-2 22-744,-41 253-1499,28-196 0,-94 385 0,106-442 0,1 0 0,-1 0 0,1 0 0,0 0 0,0 0 0,1 1 0,-1-1 0,1 0 0,0 0 0,0 1 0,0-1 0,1 0 0,0 0 0,-1 0 0,2 1 0,-1-1 0,0 0 0,1 0 0,-1 0 0,1-1 0,0 1 0,1 0 0,-1-1 0,1 1 0,-1-1 0,1 0 0,0 0 0,0 0 0,0 0 0,1-1 0,2 3 0,6-4-36,1 0-1,-1-1 1,1-1 0,-1 1-1,0-2 1,1 0 0,-1 0 0,0-1-1,0-1 1,-1 0 0,1-1-1,-1 0 1,0 0 0,0-1-1,0-1 1,-1 0 0,0 0 0,2-3 36,119-56-778,-109 64-2080,-6 10-5281,-13 1 1381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3.5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485 125 5541,'0'0'5525,"0"0"-3320,0 0-427,0 0 475,13-8-331,108-63 2989,-112 67-4428,27-30 2872,-65 27-1780,5 8-1465,0 2 0,-1 1 0,1 1 1,1 1-1,-1 0 0,1 2 0,-4 3-110,18-8 14,-17 6 5,0 1 0,0 1 0,2 1 0,-1 1 0,1 1 0,1 1 0,-11 11-19,31-25-31,0 1 0,0 0-1,1 1 1,-1-1 0,1 0-1,0 1 1,-1 0 0,1-1 0,0 1-1,1 0 1,-1 0 0,0 0-1,1 0 1,0 0 0,0 0 0,0 1-1,0-1 1,0 0 0,1 1-1,-1-1 1,1 0 0,0 1 0,0-1-1,0 1 1,0-1 0,1 0-1,-1 1 1,1-1 0,0 0 0,0 0-1,0 1 1,1-1 0,-1 0-1,1 0 1,-1 0 0,1 0 0,0-1-1,0 1 1,1 0 0,-1-1-1,0 0 1,1 1 0,1 0 31,133 77-994,-121-74 903,-1 0 0,0 1 0,0 1 0,0 0 0,-1 1 0,-1 0 0,1 1 0,-1 1 0,-1 0 0,0 1 0,-1 0 0,0 0 0,-1 2 0,0-1 0,-1 1 0,-1 0 0,0 1 0,3 9 91,-9-20 31,-1-1-1,1 0 1,-1 1-1,0-1 1,0 1 0,0 0-1,-1-1 1,1 1-1,-1 0 1,0-1-1,0 1 1,0 0 0,0 0-1,-1-1 1,0 1-1,1 0 1,-1-1-1,-1 1 1,1-1 0,0 1-1,-1-1 1,0 0-1,0 0 1,0 0-1,0 1 1,0-2 0,-1 1-1,1 0 1,-1 0-1,0-1 1,0 0-1,1 1 1,-4 0-31,-16 5 153,-1-1 0,0-1 0,-1 0 0,0-2 1,1-1-1,-1-1 0,0-1 0,-1-1 0,-5-2-153,16 2 21,-15 1-105,-1-2-1,1-1 1,-1-1 0,1-2 0,0 0 0,1-2 0,-1-2 0,-3-2 84,2-11-2204,26 0-3834,9 9-1772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2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0 148 12940,'0'0'6145,"1"-14"-2969,-1-4-2171,2-43 3761,1 71-1243,9 51-3117,-3 8-277,37 174-18,-40-222-331,0 1 1,2-1-1,1-1 0,0 1 0,1-1 1,2-1-1,0 0 0,1-1 0,0 0 1,2-1-1,0 0 0,1-1 220,-11-13-40,-1 1 0,1-1 0,1 0 0,-1 0-1,0 0 1,1-1 0,-1 0 0,1 0 0,-1 0 0,1-1 0,0 0 0,0 0-1,0 0 1,0-1 0,0 0 0,0 0 0,0 0 0,0-1 0,0 0 0,-1 0 0,1 0-1,0-1 1,0 0 0,-1 0 0,1-1 0,-1 1 0,0-1 0,0 0 40,10-6 46,-2-1 1,1 0-1,-1-1 1,-1 0-1,0 0 1,-1-2-1,0 1 1,0-2-1,3-7-46,5-7 418,-2 0 1,-1-2-1,-2 0 0,-1 0 0,-1-2 0,2-12-418,-13 7 536,-1 36-528,-1 0-1,1 1 1,-1-1 0,1 1 0,-1-1-1,1 1 1,-1-1 0,0 1 0,1-1-1,-1 1 1,0 0 0,1-1 0,-1 1-1,0 0 1,1-1 0,-1 1 0,0 0-1,0 0 1,1 0 0,-1 0 0,0 0-1,0 0 1,1 0 0,-1 0 0,0 0-1,0 0 1,1 0 0,-1 0 0,0 0-1,0 1 1,1-1 0,-1 0 0,0 1-1,1-1 1,-1 0 0,0 1 0,1-1-1,-1 1 1,1-1 0,-1 1 0,1-1-1,-1 1 1,1-1 0,-1 1 0,1 0-1,-1-1 1,1 1 0,0 0-8,-13 12-13,1 0 1,0 1 0,1 1-1,1 0 1,0 1-1,1-1 1,1 2-1,1-1 1,-6 16 12,-7 14-459,-15 49-2104,53-99 1789,-2-11 922,-1 0 0,0-2-1,-1 0 1,-1 0 0,0-1 0,-2-1-1,6-12-147,6-6 498,56-74 1301,-78 111-1787,0 0 1,0 0-1,0 0 0,-1 0 0,1 0 0,0 0 0,0 0 1,0 0-1,0 0 0,0 0 0,-1 1 0,1-1 0,0 0 1,0 1-1,0-1 0,-1 0 0,1 1 0,0-1 0,-1 1 1,1-1-1,0 1 0,-1-1 0,1 1 0,0 0 0,-1-1 1,1 1-1,-1 0 0,1-1 0,-1 1 0,0 0 0,1 0 1,-1-1-1,0 1 0,1 0 0,-1 0 0,0 0 0,0-1 0,0 1 1,0 0-1,0 0 0,0 0 0,0 0 0,0 0 0,0-1 1,0 1-1,0 0 0,0 0 0,-1 0 0,1-1 0,0 1 1,-1 0-1,1 0 0,0 0 0,-1-1 0,0 1-12,1 3 36,-9 98 42,6-91-138,0 0-1,0 0 1,1 0-1,0 0 1,1 0-1,1 0 1,-1 0-1,2 1 1,0-1-1,0 0 1,1 0-1,0 0 1,1 0-1,0 0 1,1-1-1,0 1 1,1-1-1,0 0 1,0 0-1,1-1 1,0 0-1,1 0 1,5 5 60,-8-11-33,0 0 0,0 0 0,1-1 1,-1 1-1,1-1 0,0-1 0,-1 1 0,1-1 1,0 1-1,0-1 0,0-1 0,0 1 1,0-1-1,0 0 0,0 0 0,0 0 0,0 0 1,0-1-1,0 0 0,0 0 0,0-1 0,-1 1 1,1-1-1,0 0 0,-1 0 0,1-1 1,-1 1-1,0-1 0,0 0 0,0 0 0,0-1 1,2-2 32,8-7 164,-1 0 1,0-1-1,-1 0 1,-1-1-1,0-1 1,-1 0-1,-1 0 1,3-7-165,3-16 141,-1-2 0,-2 0-1,-2-1 1,-1 0 0,-3 0 0,-1 0 0,-2-1 0,-2 0 0,-2 0 0,-3-16-141,-9-16 0,13 74-33,-1 0 0,1 0 0,0 1 0,-1-1 0,1 0 0,-1 0 1,1 1-1,-1-1 0,0 0 0,1 0 0,-1 1 0,0-1 0,1 1 0,-1-1 0,0 1 0,0-1 0,1 1 0,-1-1 1,0 1-1,0 0 0,0-1 0,0 1 0,0 0 0,0 0 0,0 0 0,1-1 0,-1 1 0,0 0 0,0 0 0,0 0 0,0 1 1,0-1-1,0 0 0,0 0 0,0 0 0,0 1 0,1-1 0,-1 0 0,0 1 0,0-1 0,0 1 0,1-1 0,-1 1 0,0-1 1,0 1-1,1 0 0,-1-1 0,0 1 33,-30 34-3182,20 3-1777,10-11-1447,1 5-7864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3.9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70 8136,'0'0'10474,"0"0"-5985,0 0-1846,0 0-284,0 0-704,0 0-582,0 0-336,3-11-273,-2 7-437,-1 2-15,0-1 0,1 1 0,-1-1 0,1 1-1,-1 0 1,1-1 0,0 1 0,0 0 0,0 0 0,0-1 0,0 1-1,1 0 1,-1 0 0,1 0 0,-1 0 0,1 1 0,0-1 0,-1 0-1,1 1 1,0-1 0,0 1 0,0 0 0,0-1 0,1 1 0,-1 0-1,0 0 1,0 1 0,1-1 0,-1 0 0,0 1 0,1-1 0,-1 1-1,1 0 1,-1 0 0,1 0 0,0 0-12,115 30 186,-115-29-183,1 0 0,-1 1 0,0-1 0,0 1 0,1 0 0,-1 0 1,-1 0-1,1 0 0,0 1 0,0-1 0,-1 1 0,1 0 0,-1-1 1,0 1-1,0 0 0,0 0 0,0 1 0,-1-1 0,1 0 0,-1 0 1,0 1-1,0-1 0,0 1 0,0-1 0,-1 1 0,1 0 0,-1-1 1,0 1-1,0-1 0,0 1 0,-1 2-3,-3 4 0,-1 0 0,-1 0 0,0 0 0,0-1 0,-1 0 0,0 0 0,0-1 0,-1 0 0,0 0 0,0-1 0,-1 0 0,0 0 0,0-1 0,-1 0 0,-2 0 0,7-3 0,-126 81 0,131-83 0,-1-1 0,1 0 0,-1 1 0,1-1 0,-1 1 0,1-1 0,0 0 0,-1 1 0,1-1 0,0 1 0,0-1 0,-1 1 0,1-1 0,0 1 0,0 0 0,0-1 0,-1 1 0,1-1 0,0 1 0,0-1 0,0 1 0,0-1 0,0 1 0,0 0 0,0-1 0,0 1 0,1-1 0,-1 1 0,0-1 0,0 1 0,0-1 0,1 1 0,-1-1 0,0 1 0,0-1 0,1 1 0,-1-1 0,0 1 0,1-1 0,-1 1 0,1-1 0,-1 0 0,1 1 0,-1-1 0,1 0 0,-1 1 0,1-1 0,-1 0 0,1 0 0,-1 1 0,1-1 0,-1 0 0,1 0 0,-1 0 0,1 0 0,-1 0 0,1 0 0,0 0 0,-1 0 0,1 0 0,-1 0 0,1 0 0,-1 0 0,1 0 0,0 0 0,-1-1 0,1 1 0,-1 0 0,1 0 0,-1-1 0,58 4-475,-1-4 0,1-1 0,-1-3 1,20-6 474,96-8-1993,-143 18-2224,-10 1-3401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3.2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93 110 23478,'18'-80'3738,"-11"51"-280,-11 112-1365,-66 233-2093,66-278-37,1 0 0,2 0 0,1 0 0,3 0-1,2 9 38,-3-34-44,0 1-1,1 0 0,1-1 0,1 1 0,0-1 0,0 0 0,1-1 0,1 1 0,0-1 0,1-1 0,0 1 0,1-1 0,0-1 0,0 1 1,9 5 44,-13-11-331,1-1 1,-1 0 0,1-1 0,0 0 0,0 0-1,0 0 1,0 0 0,1-1 0,-1 0 0,1 0-1,0-1 1,-1 0 0,1 0 0,0-1 0,-1 1-1,1-1 1,0-1 0,0 1 0,1-2 330,-3 1-639,0 0 1,0-1-1,0 0 1,0 0-1,0 0 1,0 0-1,-1-1 0,0 0 1,1 0-1,-1 0 1,0 0-1,0-1 1,0 0-1,-1 0 1,0 0-1,2-1 639,13-25-6176,-2 1-2617</inkml:trace>
  <inkml:trace contextRef="#ctx0" brushRef="#br0" timeOffset="265.527">1 425 12204,'0'0'4302,"0"0"-1312,0 0-145,0 0-229,0 0-956,13 0-443,70 2-14,0-4 0,-1-4 0,69-14-1203,-1-29-1286,-146 47 616,6-2-536,-2 3-3490,-7 1-2393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5.4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56 105 6406,'0'0'9107,"11"-15"-5685,38-44-1692,-46 56-1550,1 0 0,-1 0 1,0 1-1,1 0 0,0 0 0,-1 0 0,1 0 1,0 0-1,0 1 0,0-1 0,0 1 0,1 0 1,-1 1-1,0-1 0,0 1 0,0-1 0,4 2-180,4-2 353,1 0-136,1 0-1,-1 1 0,1 0 0,-1 1 0,0 1 1,1 0-1,-1 1 0,0 0 0,0 1 1,-1 0-1,1 1 0,-1 1 0,0 0 0,0 0 1,-1 2-1,1-1-216,-9-4 51,0 0 1,0-1-1,0 1 1,0 1-1,-1-1 1,1 0-1,-1 0 1,0 1-1,0 0 1,0-1-1,0 1 1,-1 0-1,1 0 1,-1 0-1,0 0 1,0 0-1,-1 0 1,1 0-1,-1 0 1,0 0-1,0 0 1,0 1-1,0-1 1,-1 0-1,0 0 1,0 0-1,0 0 1,0 0-1,-1 0 1,1-1-1,-2 3-51,-3 6 37,-1 0 0,0-1-1,-1 0 1,0-1 0,0 0 0,-1 0-1,0 0 1,-1-1 0,-3 1-37,-6 5 12,0-1 0,-1-1 0,-1-1 0,0-1 1,-1-1-1,0-1 0,0 0 0,-1-2 0,0-1 0,-1-1 0,-4 0-12,12-10-171,38-9 86,-7 8 150,1 0 0,0 2 0,0-1 0,0 2-1,1 0 1,-1 1 0,1 1 0,-1 0 0,1 2 0,0-1 0,-1 2-1,1 0 1,-1 1 0,0 1 0,0 1 0,0 0 0,0 1 0,-1 0-1,0 1 1,7 6-65,-14-6 14,-1 1 0,0 1 1,0-1-1,-1 1 0,0 0 0,-1 0 0,0 1 0,0 0 0,-1 0 0,-1 0 0,1 0 0,-2 0 0,1 1 0,-1 0 1,-1-1-1,0 1 0,-1 0 0,0-1 0,0 1 0,-1 0 0,-1 0 0,1-1 0,-2 1 0,0-1 0,0 0 0,0 0 1,-2 0-1,1 0 0,-1 0 0,-1-1 0,1 0 0,-2 0 0,1-1 0,-1 1 0,0-1 0,-1-1 0,0 1 0,0-2 1,-1 1-1,0-1 0,0 0 0,0-1 0,0 0 0,-1 0 0,0-1 0,0 0 0,-9 1-14,7-2-81,0-1 0,1 0 0,-1 0 1,0-1-1,0-1 0,0 0 0,1-1 0,-1 0 0,0-1 0,0 0 0,1-1 0,-1 0 0,1-1 0,0 0 0,0-1 0,1 0 0,-1-1 0,1 0 0,0 0 1,0-1-1,1-1 0,0 1 0,1-2 0,-1 1 0,1-1 0,1 0 0,0-1 0,0 0 0,1 0 0,0 0 0,-1-6 81,4 10-371,0-1 1,1 0-1,0 0 0,1 0 0,-1-1 0,1 1 0,1 0 0,-1 0 0,1-1 1,1 1-1,-1 0 0,2-6 371,23-47-5992,0 26-1279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6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273 30 15791,'0'0'2787,"0"0"-663,0 0 172,0 0-268,0 0-581,0 0-315,0 0-155,4-2-395,19-5-22,-23 7-309,13-8 1094,-13-4-1307,3 12 976,-99 86-619,67-53-395,2 0 0,1 2 0,1 1 0,2 1 0,2 0 0,1 2 0,2 2 0,13-30-8,0-1-1,1 1 1,0 0 0,1 0-1,0 0 1,1 0 0,0 1-1,1-1 1,0 1 0,1-1-1,0 1 1,1-1 0,0 0-1,1 1 1,0-1 0,1 0-1,0 0 1,0 0 0,2 0-1,-1-1 1,1 1 0,1-1-1,0 0 1,0-1 0,4 4 8,1-1-47,0-1 1,1 0-1,0-1 0,1 0 1,1-1-1,-1 0 1,1-1-1,1-1 0,-1 0 1,1-1-1,1-1 1,-1 0-1,1-1 1,-1-1-1,1 0 0,0-1 1,0-1-1,1 0 1,-1-1-1,0-1 0,0 0 1,8-3 46,-18 3 19,1-1 1,0 0 0,0 0-1,-1 0 1,1-1 0,-1 0-1,1 0 1,-1-1 0,0 1-1,-1-2 1,1 1 0,-1 0-1,1-1 1,-2 0-1,1 0 1,0-1 0,-1 1-1,0-1 1,0 0 0,-1 0-1,1 0 1,-1-1 0,-1 1-1,1-1 1,-1 0 0,-1 0-1,1 1 1,-1-1 0,0 0-1,0 0 1,-1 0-1,0-5-19,0-2 38,-1 0 0,-1 1 0,0-1 0,0 0-1,-1 1 1,-1 0 0,0 0 0,-1 0-1,-1 0 1,0 1 0,0 0 0,-1 0 0,-1 0-1,0 1 1,0 0 0,-6-4-38,3 6-37,-1 0 0,0 1 0,0 0 0,-1 1 1,0 1-1,0 0 0,-1 1 0,0 0 0,0 1 0,0 1 0,0 0 0,0 1 1,-1 0-1,1 1 0,-1 1 0,1 0 0,-1 1 0,1 0 0,0 2 0,-1-1 0,1 2 1,-12 4 36,-20 16-3273,21-4-2359,4 2-6048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7.1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4 210 14798,'0'0'3758,"12"-7"-1201,62-40 2269,-74 48-4653,0-1 0,0 0 0,0 1 0,0-1 0,1 0 0,-1 1-1,0-1 1,0 0 0,0 0 0,1 1 0,-1-1 0,0 0 0,0 0 0,1 1 0,-1-1-1,0 0 1,0 0 0,1 0 0,-1 0 0,0 1 0,1-1 0,-1 0 0,0 0 0,1 0-1,-1 0 1,0 0 0,1 0 0,-1 0 0,0 0 0,1 0 0,-1 0 0,1 0-173,-5 10-200,-26 62 779,19-50-567,1 0 0,1 1 0,1 0 0,1 0 0,1 1 0,1 0 0,1 0 0,1 1 1,2-1-1,0 24-12,4-38-97,-1 0 1,2 1-1,-1-1 1,2 0-1,-1-1 1,1 1-1,1-1 1,0 0-1,0 0 1,1-1-1,0 0 1,0 0-1,1 0 1,0-1-1,0 0 1,0-1-1,1 0 1,0 0-1,1-1 1,-1 0-1,1 0 1,0-1-1,0-1 1,1 1-1,-1-2 1,0 0-1,5 1 97,-4-2 50,1 0-1,-1 0 0,1-1 0,0 0 0,-1-1 1,1-1-1,-1 0 0,0 0 0,1-1 1,-1 0-1,0-1 0,-1-1 0,1 1 0,-1-2 1,0 0-1,0 0 0,0 0 0,-1-1 0,0-1 1,0 1-1,-1-2 0,0 1 0,1-3-49,6-10 151,0 0 1,-2 0-1,0-1 0,-2-1 0,0 0 1,-1-1-1,-2 0 0,-1-1 0,0 1 1,-2-1-1,-1 0 0,-1-1 1,-1 1-1,-1-1 0,-1-1-151,1 18 0,-1-1 0,0 1 0,0 0 0,-1-1 0,0 1 0,-1-1 0,0 1 0,-1 0 0,1 0 0,-2 0 0,1 1 0,-1-1 0,-1 1 0,0-1 0,0 2 0,0-1 0,-1 0 0,0 1 0,0 0 0,-1 0 0,0 1 0,0 0 0,-1 0 0,1 1 0,-1 0 0,-1 0 0,1 1 0,-1 0 0,1 0 0,-1 1 0,0 0 0,-1 1 0,-5-1-300,-1 1 0,0 0 0,0 2 0,0 0 0,0 0 0,0 2 0,-13 2 300,20-3-377,0 1 0,0 0 0,1 1 0,-1-1 0,1 2 0,-1-1 0,1 1 0,0 0 0,0 1 0,1 0 0,-1 0 0,1 1 0,0 0 0,1 0 0,-1 0 0,1 1 0,1 0 0,-1 0 0,1 1 0,0-1 0,1 1 0,-2 4 377,-4 24-9881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7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 48 22421,'0'0'3721,"0"0"-1463,0 0-603,0 0-43,-4-9-672,-16-27-780,20 46-160,23 0 0,-26-27-5864,2 12-64,1 4-9089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9.6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23 21172,'0'0'3006,"0"0"-876,0 0-97,0 0-271,14-5-780,-8 2-896,-2 1-58,-1 0 1,0 0-1,1 0 0,0 1 1,-1 0-1,1-1 0,0 1 1,0 1-1,0-1 0,0 1 1,-1-1-1,1 1 0,0 0 1,0 1-1,0-1 0,0 1 1,0-1-1,0 1 0,-1 0 1,1 0-1,0 1 0,-1-1 1,1 1-1,-1 0 0,1 0 1,-1 0-29,296 220-65,-291-217-113,0 0-1,1 0 0,0-1 0,0 0 0,0 0 0,0-1 1,0-1-1,1 1 0,-1-1 0,1-1 0,0 0 0,3 0 179,-10-3 34,0-1-1,-1 1 0,1-1 0,-1 1 1,1-1-1,-1 0 0,0 0 0,0 0 1,-1 0-1,1 0 0,0 0 0,-1 0 0,0-1 1,0 1-1,0 0 0,0-1 0,-1 1 1,1-1-1,-1 0 0,0 1 0,0-1 1,0 1-1,0-1 0,-1 1 0,1-1 1,-1 1-1,0-1 0,0 1 0,0 0 0,-1-1 1,1 1-34,0-6 155,-1 0 0,0 0 0,0 0 1,-1 0-1,0 0 0,0 0 0,-1 1 1,0 0-1,-1 0 0,0 0 0,0 0 0,0 1 1,-3-3-156,5 9 0,1 0 1,-1 1 0,1-1 0,-1 1-1,0 0 1,1-1 0,-1 1-1,0 1 1,1-1 0,-1 0 0,1 0-1,-1 1 1,1 0 0,-1-1-1,1 1 1,-1 0 0,1 0 0,-1 0-1,1 1 1,0-1 0,0 0-1,0 1 1,0 0 0,0-1 0,0 1-1,0 0 1,0 0 0,1 0-1,-1 0 1,0 2-1,-2 0 0,-212 219 0,124-90-5525,74-102-1218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12.3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16464,'127'32'10121,"60"-15"-8742,-113-12-809,991 65 3196,-5-14-4575,-1030-51-2984,-71 1 470,-148 13-3216,57-12 138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12.5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24631,'19'11'1847,"10"4"-1605,1-2-1,0 0 0,1-2 1,0-2-1,19 4-241,237 35 2541,3-12 0,92-9-2541,56-26 0,-291-24 0,-126 14 103,-31 0-617,-151 2-9939,18 3-4884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6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7047,'0'0'10826,"0"0"-9289,0 0-416,0 0-576,0 0-481,0 0-64,0 0-1185,0 0-3043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9.9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292 229 21140,'0'-93'3780,"0"68"-1570,0 9-64,0 14-160,0 11-705,0 17-1057,0 18-224,-6 18 0,2 11 0,1 10 0,0 0 0,3-2 0,-2-2 0,1-6 0,-2-10-1281,2-4-1410,-2-8-2818,-6-9-4741</inkml:trace>
  <inkml:trace contextRef="#ctx0" brushRef="#br0" timeOffset="284.751">35 583 17360,'-5'-15'3289,"-24"-67"837,57 75-1718,321 65-1922,-308-53-469,0-1 1,0-2-1,0-2 0,22-4-17,-58 4 28,0-1 1,0-1-1,0 1 0,-1-1 0,1 1 0,0-2 0,-1 1 0,0 0 1,1-1-1,-1 0 0,0 0 0,0 0 0,-1 0 0,1 0 1,0-1-1,-1 0 0,0 0 0,0 0 0,0 0 0,-1 0 1,0-1-1,1 1 0,-1-1 0,-1 1 0,1-1 0,-1 0 0,1-3-28,1-4 231,-1 1-1,-1-1 0,0 0 1,0 0-1,-1 0 0,-1 1 1,0-1-1,-1 0 0,0 0 1,0 1-1,-3-4-230,6 14 23,-1 0 1,0-1-1,0 1 0,0 0 0,0 0 1,-1 0-1,1 0 0,0 0 0,0 0 1,-1 0-1,1 0 0,0 0 0,-1 0 1,1 1-1,-1-1 0,1 0 1,-1 0-1,0 0 0,1 0 0,-1 1 1,0-1-1,0 0 0,1 0 0,-1 1 1,0-1-1,0 1 0,0-1 0,0 1 1,0-1-1,0 1 0,0 0 1,0-1-1,0 1 0,0 0 0,0 0 1,0-1-1,0 1 0,0 0 0,0 0 1,0 0-1,0 1 0,0-1 0,0 0 1,0 0-1,0 0 0,0 1 1,0-1-1,0 0 0,0 1 0,0-1 1,0 1-1,0-1 0,0 1-23,-8 17 72,0 1-1,1-1 1,1 1 0,1 1-1,1-1 1,0 1-1,0 10-71,4-25 1,-15 86-2059,4 2 0,4 0 0,5 0 0,3 6 2058,1-69-7335</inkml:trace>
  <inkml:trace contextRef="#ctx0" brushRef="#br0" timeOffset="816.638">1041 488 18481,'0'0'3001,"0"0"-700,0 0-326,0 0-513,0 0-661,-12 13-288,-38 42-81,48-52-402,0 0 0,0 0 0,1 0 0,-1 0 0,1 0 0,-1 0 0,1 1 0,0-1 0,0 0 1,0 1-1,1-1 0,-1 1 0,1-1 0,0 1 0,0-1 0,0 1 0,0-1 0,1 1 0,0 1-30,0 7 80,-1-9-73,1 0 0,-1 0-1,1 0 1,-1 0-1,1 0 1,0 0-1,1 0 1,-1 0 0,0 0-1,1-1 1,-1 1-1,1 0 1,0-1-1,0 1 1,0-1 0,0 0-1,0 0 1,1 0-1,-1 0 1,1 0-1,-1 0 1,1 0 0,0-1-1,-1 1 1,1-1-1,0 0 1,0 0-1,0 0 1,0 0 0,0-1-1,0 1 1,1-1-7,3 1 12,0 0 1,0-1 0,0 0 0,0 0 0,0-1 0,0 0-1,0 0 1,-1-1 0,1 0 0,0 0 0,-1 0-1,1-1 1,-1 0 0,1-1-13,4-3 131,0-1 1,-1-1-1,0 0 1,-1-1-1,0 0 1,-1 0-1,0 0 0,0-1 1,-1-1-1,0 1 1,-1-1-1,-1 0 1,0-1-1,0 1 0,-1-1 1,-1 0-1,0 0 1,-1 0-1,0 0 1,-1 0-1,-1-11-131,0 21 0,0 1 0,-1-1 0,1 1 0,-1-1 0,0 1 0,1 0 0,-1-1 0,0 1 0,-1 0 0,1 0 0,0-1 0,-1 1 0,1 0 0,-1 0 0,1 0 0,-1 1 0,0-1 0,0 0 0,0 1 0,0-1 0,0 1 0,0 0 0,0-1 0,-1 1 0,1 0 0,0 0 0,-1 1 0,1-1 0,-1 0 0,1 1 0,-1 0 0,1-1 0,-1 1 0,0 0 0,-84 19 0,74-9-65,1 0 0,0 1 1,1 0-1,1 1 0,0 1 0,0-1 1,1 1-1,0 1 0,2 0 0,-1 0 1,2 1-1,0-1 0,1 2 0,0-1 1,1 0-1,1 1 0,0 0 0,1-1 1,1 1-1,0 0 0,1 0 0,1 0 1,3 16 64,-3-23-157,1 1 1,0-1 0,1 0-1,0 1 1,0-1 0,1-1-1,0 1 1,1 0 0,0-1-1,0 0 1,1 0 0,-1-1 0,2 1-1,-1-1 1,1-1 0,0 1-1,1-1 1,-1 0 0,1-1-1,1 0 1,-1 0 0,1 0-1,-1-2 1,1 1 0,0-1-1,1 0 1,-1 0 0,0-1-1,1-1 1,-1 0 0,1 0 0,7-1 156,-1 0 112,1-1 0,-1-1 0,0-1 0,0 0 1,0-1-1,-1-1 0,1-1 0,-1 0 0,-1 0 1,1-2-1,-1 0 0,0 0 0,-1-1 0,4-4-112,12-10 686,-2-1-1,0-1 0,-2-2 0,0 0 0,16-26-685,-22 28 214,-2 0-1,0-1 1,-2-1-1,0-1 1,-2 0-1,-2 0 1,3-10-214,-39 78 0,11-14 0,1 2 0,2-1 0,0 1 0,2 1 0,2 0 0,0 0 0,2 1 0,1 0 0,1-1 0,2 1 0,1 0 0,2 8 0,10 10-2912,-10-44 2343,0 0 1,-1 0-1,2 0 0,-1 0 0,0 0 1,1-1-1,-1 1 0,1-1 1,0 0-1,0 0 0,0 0 1,1 0-1,-1 0 0,1 0 0,-1-1 1,2 0 568,10 4-7944</inkml:trace>
  <inkml:trace contextRef="#ctx0" brushRef="#br0" timeOffset="1072.138">1870 0 21941,'0'0'2402,"0"0"-1569,0 0-513,0 0 0,0 0-320,0 0-224,0 0-1217,43 123-2018,-20-78-3332</inkml:trace>
  <inkml:trace contextRef="#ctx0" brushRef="#br0" timeOffset="1306.763">2432 484 22581,'7'-14'3113,"25"-47"-930,-31 60-2103,1-1 1,-1 0-1,1 0 1,-1 1-1,0-1 1,1 0-1,-1 0 1,0 0-1,0-1 1,-1 1-1,1 0 1,0 0-1,-1 0 0,1-1 1,-1 1-1,0 0 1,1 0-1,-1-1 1,0 1-1,-1 0 1,1-1-1,0 1 1,-1 0-1,1 0 0,-1-1 1,0 1-1,1 0 1,-1 0-1,0 0 1,0 0-1,-1 0 1,1 0-1,0 0 1,-1 0-1,1 1 0,-1-1 1,0 0-1,1 1 1,-1-1-1,0 1 1,0 0-1,0-1 1,0 1-1,0 0 1,0 0-1,0 1 0,0-1 1,-1 0-1,1 1 1,0-1-1,0 1 1,-1 0-1,1-1 1,0 1-1,-1 0 1,1 1-81,-15-1-11,1 1 1,-1 0 0,1 2 0,0 0 0,-1 0 0,1 2 0,1 0 0,-1 1-1,1 0 1,0 1 0,0 1 0,1 0 0,0 1 0,1 1 0,0 0-1,0 1 1,1 0 0,0 1 0,1 0 0,-3 5 10,10-11-56,-1-1 0,1 0 1,0 1-1,0 0 0,1 0 0,0 0 1,0 0-1,0 0 0,1 1 1,-1 0-1,2-1 0,-1 1 0,1 0 1,0 0-1,0-1 0,1 1 0,0 0 1,0 0-1,1 0 0,0 0 1,0 0-1,0 0 0,1-1 0,0 1 1,0-1-1,1 1 0,0-1 0,0 0 1,0 0-1,1 0 0,0 0 1,0-1-1,1 1 0,-1-1 0,1 0 1,0-1-1,0 1 0,1-1 0,0 0 1,-1 0-1,4 1 56,-3-3-11,-1-1 1,1 1-1,-1-1 0,1 0 0,0-1 1,-1 0-1,1 1 0,0-2 1,0 1-1,-1-1 0,1 0 0,0 0 1,-1 0-1,1-1 0,-1 0 1,1 0-1,-1 0 0,3-2 11,62-14 497,-67 20-478,0-1 0,0 1 0,0 0-1,-1 0 1,1 0 0,-1 0 0,1 0-1,-1 1 1,0-1 0,1 1 0,-1-1-1,-1 1 1,1 0 0,0 0 0,-1 0-1,1 0 1,-1 0 0,0 0 0,0 0 0,0 1-1,0-1 1,-1 0 0,0 0 0,1 1-1,-1-1 1,0 0 0,0 1 0,-1-1-1,1 0 1,-1 1 0,0-1 0,1 0-1,-2 2-18,-3 25 26,-1 0 0,-2-1 0,0 1 0,-2-2 0,-2 1 0,0-1-1,-2-1 1,-2 2-26,1 0-217,5-8-151,-32 65-3599,18-29-3624,13-29-529</inkml:trace>
  <inkml:trace contextRef="#ctx0" brushRef="#br0" timeOffset="1842.797">2826 493 17072,'17'-174'5760,"-17"173"-5581,1-1 0,-1 1 0,0 0 1,1-1-1,-1 1 0,0-1 0,0 1 0,0 0 0,0-1 0,0 1 0,0-1 0,0 1 0,0-1 0,-1 1 0,1 0 0,0-1 0,-1 1 1,1 0-1,-1-1 0,0 1 0,1 0 0,-1 0 0,0-1 0,0 1 0,0 0 0,0 0 0,0 0 0,0 0 0,0 0 0,0 0 0,0 1 0,0-1 1,-1 0-1,1 0 0,0 1 0,-1-1 0,1 1 0,0-1 0,-1 1 0,1 0 0,0 0 0,-1-1 0,1 1 0,-1 0 0,1 0 0,-1 0-179,-2 4 116,1 0 0,0 1 0,-1-1 0,2 1-1,-1 0 1,0-1 0,1 1 0,0 0 0,0 0 0,0 1-1,1-1 1,0 0 0,0 1 0,0 1-116,-3 8 76,-13 57-96,4 1-1,2 1 1,4 0 0,3 0 0,4 43 20,13-26-1430,-12-88 1373,-1 0 0,1-1 0,0 1 0,0 0 0,0-1-1,0 1 1,1-1 0,-1 1 0,1-1 0,-1 0 0,1 1-1,0-1 1,0 0 0,0 0 0,0 0 0,0-1 0,0 1-1,1 0 1,-1-1 0,1 0 0,-1 1 0,1-1-1,-1 0 1,1 0 0,0 0 0,-1-1 0,1 1 0,0-1-1,0 1 1,1-1 57,1-2 12,0 1 1,-1-1-1,1-1 0,0 1 0,-1 0 0,0-1 1,0 0-1,0 0 0,0-1 0,0 1 0,-1-1 1,1 1-1,-1-1 0,0 0 0,0-1 0,0 1 1,-1 0-1,1-1-12,10-14 191,100-106 1720,-111 123-1896,0 0 0,0 1 0,0-1 0,0 1 0,0-1-1,0 1 1,0 0 0,0 0 0,0 0 0,0 0 0,1 0-1,-1 1 1,0-1 0,1 0 0,-1 1 0,1 0 0,-1 0-1,1 0 1,-1 0 0,0 0 0,1 0 0,-1 0-1,1 1 1,-1-1 0,0 1 0,1 0 0,-1 0 0,0 0-1,0 0 1,0 0 0,1 0 0,-1 1 0,-1-1 0,1 1-1,0-1-14,53 74 118,-38-47-87,3 6-16,-18-26-23,1-1-1,1 0 0,0 0 1,0 0-1,0-1 0,1 1 1,0-1-1,0 0 0,0 0 1,1-1-1,0 0 0,0 0 0,0 0 1,1-1-1,-1 1 0,1-2 1,0 1-1,0-1 0,4 1 9,-4-6 6,-1 0 0,0 0-1,0-1 1,0 0 0,0 0-1,0 0 1,0-1 0,-1 0-1,0 0 1,0 0 0,0-1-1,0 0 1,-1 0 0,1 0 0,-1 0-1,-1-1 1,1 0 0,2-4-6,-1 2 31,44-58 37,-4-3 0,-3-1 0,-2-2 0,4-20-68,-26 27 0,-43 83 0,-13 41 0,3 1 0,2 2 0,4 1 0,2 1 0,2 2 0,-5 31 0,22-66-1120,1 1 0,2 0-1,0 0 1,3 0 0,0 1 0,3 11 1120,5-17-6716,4-8-3421</inkml:trace>
  <inkml:trace contextRef="#ctx0" brushRef="#br0" timeOffset="2108.372">3499 839 3523,'0'0'16015,"0"0"-12555,101-4-1090,-55 12-192,0 5-705,-2 0-736,-4-3 0,-7-1-289,-5-5-256,-8 0-95,-11-4-97,-8 0-161,-2 0-511,-15 0-738,-16 0-1376,-16 2-1891,-5 1-3074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6.6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0 865 19987,'0'0'4078,"0"0"-1051,0 0-640,0 0-690,0 0-752,6-11-400,-2 4-487,-3 4-57,0 0 1,0 0-1,0 0 1,1 0 0,-1 1-1,1-1 1,0 1-1,0-1 1,0 1 0,0 0-1,0-1 1,1 1-1,-1 0 1,1 1 0,-1-1-1,1 0 1,0 1-1,-1-1 1,1 1 0,0 0-1,0 0 1,0 0 0,0 0-1,0 1 1,0-1-1,0 1 1,3-1-2,418 1 0,-415 1 0,-5-1 0,-1 1 0,0 0 0,1-1 0,-1 0 0,1 0 0,-1 0 0,1 0 0,-1 0 0,0-1 0,1 0 0,-1 1 0,1-1 0,-1-1 0,0 1 0,0 0 0,0-1 0,0 1 0,0-1 0,0 0 0,0 0 0,0 0 0,-1-1 0,1 1 0,-1 0 0,0-1 0,2-2 0,-5 0 0,-1 0 0,1 0 0,-2 0 0,1 0 0,0 0 0,-1 1 0,0 0 0,0-1 0,0 1 0,0 0 0,-1 0 0,0 1 0,0-1 0,0 1 0,0 0 0,0 0 0,-1 0 0,1 0 0,-1 1 0,0-1 0,1 1 0,-11-10 0,-1 1 0,0 0 0,0 2 0,-1 0 0,-1 0 0,1 2 0,-1 0 0,-1 1 0,1 1 0,-1 0 0,-12 0 0,29 5 0,0 1 0,0-1 0,1 0 0,-1 1 0,0 0 0,0-1 0,1 1 0,-1 0 0,0 0 0,1 0 0,-1 0 0,1 0 0,-1 0 0,1 0 0,0 1 0,-1-1 0,1 0 0,0 1 0,0-1 0,0 1 0,0 0 0,0-1 0,0 1 0,1 0 0,-1-1 0,0 1 0,1 0 0,-1 0 0,1-1 0,0 1 0,0 0 0,0 0 0,0 1 0,-2 68 0,3-65 0,4 35 0,2-1 0,2 0 0,1-1 0,9 18 0,9 40 0,13 47-6107,-33-123-1079</inkml:trace>
  <inkml:trace contextRef="#ctx0" brushRef="#br0" timeOffset="2390.594">909 15 18353,'0'0'3492,"0"0"-353,0 0-321,0 0-640,-84-14-832,57 67-353,-7 20-545,4 14-448,3 12 0,12 7 0,6 2 0,9-5 0,16-4 0,10-9-1281,21-11-1762,6-9-3203,6-13-8007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4:07.9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26 485 15118,'-2'-13'4554,"-18"-166"5637,20 163-9961,-2 6-82,1-1 1,1 1 0,0-1-1,0 1 1,1-1-1,0 1 1,1-1-1,0 1 1,0 0-1,1-1 1,1 2 0,0-1-1,0 0 1,1 1-1,0-1 1,1 1-1,0 1 1,4-6-149,-4 12 0,-1 1 0,1-1 0,-1 1 0,1 1 0,-1-1 0,1 1 0,0 0 0,-1 0 0,1 1 0,-1-1 0,1 1 0,0 1 0,-1-1 0,0 1 0,1 0 0,-1 0 0,0 0 0,0 1 0,0-1 0,0 2 0,-1-1 0,1 0 0,-1 1 0,0 0 0,0 0 0,0 0 0,2 3 0,5 2 0,-1 1 0,0 1 0,0 0 0,-1 0 0,0 1 0,-1 0 0,0 1 0,-1 0 0,-1 0 0,0 0 0,-1 1 0,0 0 0,-1 0 0,0 0 0,-1 0 0,-1 1 0,-1-1 0,0 1 0,0 0 0,-2-1 0,0 1 0,0-1 0,-1 1 0,-1-1 0,-1 0 0,0 0 0,-2 3 0,-11 22-268,-3 0 0,-1-2-1,-2-1 1,-1 0 0,-2-2 0,-15 14 268,-55 79-708,66-67 116,32-58 604,0-1 0,0 1 0,0-1 0,0 0 1,0 1-1,1-1 0,-1 0 0,0 0 0,1-1 1,-1 1-1,0 0 0,1-1 0,-1 0 0,1 1 1,-1-1-1,1 0 0,-1 0 0,0 0 0,1-1 1,-1 1-1,1 0 0,-1-1 0,1 0 0,-1 0 1,0 1-1,0-1 0,1-1 0,1 0-12,16-4 112,-1-2 0,1 0-1,-1 0 1,-1-2-1,0-1 1,0 0 0,-1-1-1,0-1 1,-1 0 0,-1-2-1,0 1 1,-1-2 0,-1 0-1,0-1 1,-1 0-1,-1 0 1,-1-1 0,0-1-1,-1 0 1,-1 0 0,-1-1-1,-1 0 1,2-11-112,-7 25 0,0-1 0,-1 1 0,0 0 0,0-1 0,0 1 0,-1 0 0,0-1 0,0 1 0,0 0 0,-1 0 0,0 0 0,-1 0 0,1 0 0,-1 0 0,0 1 0,0-1 0,-1 1 0,1 0 0,-1 0 0,0 0 0,-1 1 0,1-1 0,-1 1 0,0 0 0,0 0 0,0 1 0,-1 0 0,1-1 0,-1 2 0,0-1 0,0 1 0,0 0 0,0 0 0,0 0 0,-6 0 0,-58-1-3466,6 27-4925,49-8-3647</inkml:trace>
  <inkml:trace contextRef="#ctx0" brushRef="#br0" timeOffset="390.633">1070 104 18193,'0'0'3582,"0"0"-571,0 0-374,0 0-528,0 0-684,-19 6-458,9-4-806,-2 1-93,0 1 0,0 0 0,1 0 1,-1 1-1,1 0 0,0 1 0,1 1 1,-1 0-1,1 0 0,-6 6-68,-10 11 0,1 2 0,1 1 0,1 0 0,2 2 0,0 0 0,2 1 0,2 2 0,-9 20 0,20-39 0,1 0 0,0 1 0,1 0 0,1 0 0,0 1 0,0-1 0,2 1 0,0-1 0,0 1 0,2-1 0,0 1 0,0-1 0,1 1 0,1-1 0,0 0 0,1 0 0,1 0 0,0 0 0,1-1 0,1 0 0,0 0 0,2 3 0,1-2-106,1 0 0,0 0 0,1-1 0,0-1 1,1 0-1,0-1 0,1 0 0,1-1 0,-1 0 0,2-1 0,-1-1 0,7 2 106,-13-6-51,1 0-1,-1-1 0,0-1 0,1 1 0,-1-2 0,1 1 0,-1-1 0,1-1 0,0 1 0,0-2 0,-1 1 0,1-2 0,0 1 0,-1-1 1,1 0-1,-1-1 0,0 0 0,0-1 0,0 0 0,0 0 0,-1-1 0,8-5 52,-6 1 93,-1-1 0,0-1-1,0 1 1,-1-1 0,-1-1 0,0 1 0,0-1 0,-1-1-1,-1 1 1,0-1 0,-1 0 0,0 0 0,-1 0-1,0 0 1,-1-1 0,-1 0 0,0 1 0,-1-1-1,0 1 1,-1-1 0,-1 0 0,0 1 0,0 0-1,-2-1 1,0 1 0,-5-12-93,5 16 3,-1 1 0,0 0 0,0 0 0,0 1 0,-1-1 0,-1 1 0,1 0 0,-1 1 0,0 0 0,0 0 0,-1 0 0,0 1 0,0 0 0,0 0 0,0 1 0,-1 0 0,0 1 0,0 0 0,-6-2-3,-7 1-41,1 0 0,-1 1 0,0 0 0,1 2 0,-1 1 0,0 1 0,-21 3 41,-23 11-2348,26-1-3124,4 3-6753</inkml:trace>
  <inkml:trace contextRef="#ctx0" brushRef="#br0" timeOffset="749.843">1673 205 12172,'0'-17'5984,"9"-134"3507,-9 151-9480,-1-1 72,1 0-1,-1 0 1,1 0 0,0 0-1,-1 0 1,1 0-1,0 0 1,0 0-1,-1 0 1,1 0-1,0 0 1,0 0-1,0 0 1,0 0-1,0 0 1,0 0-1,1 0 1,-1 0-1,0 0 1,0 0-1,1 0 1,-1 1-1,1-1 1,-1 0-1,1 0 1,-1 0-1,1 0 1,-1 0-1,1 1 1,0-1-1,-1 0 1,1 0-1,0 1 1,0-1-1,0 1 1,0-1-1,-1 1 1,1-1 0,0 1-1,0-1 1,0 1-1,0 0 1,0-1-1,0 1 1,0 0-1,0 0 1,0 0-1,0 0 1,0 0-1,0 0 1,0 0-1,0 0 1,0 0-1,0 1 1,0-1-1,0 0 1,0 1-1,0-1 1,0 1-83,66 149 240,-46-82-240,-3 0 0,-3 1 0,-3 1 0,-3 0 0,-3 0 0,-3 26 0,-1-77-6,-1 1 1,-1-1-1,-1 0 1,-1 1-1,-1-1 0,0 0 1,-2 0-1,0 0 1,-1-1-1,0 0 0,-2 0 1,0 0-1,-1-1 1,-1-1-1,-1 1 1,0-2-1,-1 1 0,0-2 1,-1 1-1,-1-2 1,-2 1 5,-101 61-2365,-11-24-3742,36-28-1095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6:25.5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47 0 6566,'0'0'15156,"0"0"-10122,0 0-3155,0 0-502,0 0-528,-6 16-427,4-13-405,-4 11 53,0 1 0,1 0 0,1 0 0,0 0 0,1 0 0,1 1 0,0-1-1,1 3-69,-1 439-736,-1-429-195,3-13-1678,11-35 1750,1-4 884,-3 1 240,1 1 1,0 0-1,2 0 1,0 2-1,2-1 0,0 2 1,1 0-1,1 0 1,0 2-1,2 0 0,0 0 1,1 2-1,5-3-265,-20 16 39,-1 0 0,1 0 0,-1 1 0,1-1 0,0 1 0,0 0 0,-1 0 0,1 0 0,0 1 0,0 0 0,0-1 0,0 1 0,0 0 0,0 1 0,0-1 0,0 1 0,0-1 0,0 1 0,-1 1 0,1-1 0,0 0 0,-1 1 0,1 0 0,-1 0 0,1 0 0,-1 0 0,0 0 0,0 1 0,0-1 0,0 1 0,0 0 0,-1 0 0,1 0 0,0 2-39,5 6 5,-1 1 0,0 0 0,-1 1 0,0 0 1,-1-1-1,0 2 0,-1-1 0,-1 0 0,0 3-5,9 94-504,-7-50-1771,4-2-3813,-4-35 18,-2-5-3806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6:27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67 25432,'0'0'4228,"115"-35"-3972,-39 22-31,5 4 703,10 2-31,7 6-544,4-1-129,-10 2-192,-14 0-32,-19 0-320,-16 6-449,-21 0-1569,-21 4-3620,-14-3-8264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6:27.3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66 22742,'0'0'3779,"139"16"-2530,-63-16 321,4-4-225,4-5-672,-5 2-321,2-2-160,-7 1-64,-11-1-128,-11-1-192,-20-1-1634,-13-4-4548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6:25.8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70 15086,'2'-13'2814,"-2"8"-3887,6-40 7740,-3 39-1984,-3 35-3259,-34 187-244,30-191-1145,-1 0-9,1-1 0,1 1 1,1 0-1,2 0 0,0 1 0,2 1-26,-1-23-6,0 0-1,0 0 0,0-1 0,0 1 1,1-1-1,-1 1 0,1-1 0,0 1 1,0-1-1,0 0 0,1 0 0,-1 0 1,1 0-1,-1-1 0,1 1 0,0-1 1,0 1-1,0-1 0,1 0 0,-1 0 1,0 0-1,1-1 0,-1 1 0,1-1 0,0 0 1,-1 0-1,1 0 0,0 0 0,0-1 1,2 1 6,4-1-5,0 1 0,-1-1 0,1-1 0,0 1 0,0-2 0,-1 1 1,1-1-1,0-1 0,-1 0 0,0 0 0,7-4 5,0 0 81,0-2 0,-1 0 0,0 0 1,0-2-1,-1 0 0,-1 0 0,1-1 0,-2-1 0,0 0 0,0-1 1,-1 0-1,-1-1 0,-1 0 0,0 0 0,-1-1 0,0-1 1,-1 1-1,-1-1 0,-1 0 0,0 0 0,-2-1 0,0 1 0,0-1 1,-2 0-1,0-8-81,-2 21-4,0 0 0,0 0 0,0 0 0,-1 0 0,0 0 1,0 0-1,0 1 0,0-1 0,-1 1 0,0 0 0,0 0 0,0 0 1,0 0-1,-1 0 0,1 0 0,-1 1 0,0 0 0,0 0 0,0 0 1,-1 0-1,1 1 0,-1-1 0,0 1 0,1 0 0,-1 1 1,-1-1 2,-133-17-1884,23 35-2153,44 13-4784,35-6-5683</inkml:trace>
  <inkml:trace contextRef="#ctx0" brushRef="#br0" timeOffset="468.603">617 80 14318,'0'0'5044,"0"0"-1697,0 0-405,0 0-583,0 0-1024,0 0-588,-3 17-154,-25 116 347,23-120-922,1 0 0,1 1 1,-1 0-1,2-1 1,0 1-1,1 0 1,0 0-1,1 0 0,1 0 1,0 0-1,1 0 1,0-1-1,1 1 0,1 0 1,0-1-1,1 0 1,0 0-1,1 0 1,0-1-1,3 3-18,-7-10-86,1-1 0,0 1 0,0-1 0,0 0 0,1 0 0,-1 0 0,1-1-1,0 1 1,0-1 0,0 0 0,1 0 0,-1 0 0,1-1 0,-1 1 0,1-1 0,0 0 0,0-1 0,0 1 0,0-1 0,0 0 0,0 0 0,1 0 0,-1-1-1,0 0 1,0 0 0,1 0 0,-1-1 0,0 0 0,0 0 0,0 0 0,0 0 0,0-1 0,0 0 86,16-10 38,-1-1 0,0-2 1,-1 1-1,-1-2 0,0-1 0,-1 0 1,-1-1-1,0-1 0,-2 0 1,0-1-1,-1-1 0,0-2-38,-5 9 160,-1-1-1,0 1 1,-1-1 0,0-1-1,-1 1 1,-1-1 0,-1 0-1,0 0 1,-1 0 0,0 0-1,-1-12-159,-2 27 3,1 0-1,0-1 1,0 1-1,0 0 1,-1 0-1,1 0 1,-1 0-1,1-1 1,-1 1-1,1 0 1,-1 0-1,0 0 1,1 0-1,-1 0 1,0 0-1,0 1 1,0-1-1,1 0 1,-1 0-1,0 1 1,0-1-1,0 0 1,0 1-1,-1-1 1,1 1-1,0-1 1,0 1-1,0-1 1,0 1-1,0 0 1,-1 0-1,1 0 1,0 0-1,0 0 1,0 0-1,-1 0 1,1 0-1,0 0 1,0 0-1,0 1 1,-1-1-1,1 0 1,0 1-1,0-1 1,0 1-1,0-1 1,0 1-1,0 0 1,0-1-1,0 1 1,0 0-1,0 0 1,0 0-1,1 0 1,-1-1-1,0 1 1,0 0-1,1 1 1,-1-1-1,1 0 1,-1 0-1,1 0 1,-1 0-1,1 1-2,-7 12-95,1 1-1,0-1 1,1 1-1,0 0 0,1 0 1,1 1-1,1-1 0,0 1 1,1 0-1,1-1 0,0 1 1,3 15 95,5 43-3420,7-28-4600,-6-29 226</inkml:trace>
  <inkml:trace contextRef="#ctx0" brushRef="#br0" timeOffset="1015.348">1213 271 5125,'4'-15'11547,"16"-47"-7426,-2 33 2596,-13 56-2969,-4-19-4700,1 18 964,0 0 1,-2 1-1,-1-1 1,-1 0-1,-1 1 1,-2-1-1,-4 14-12,-28 48-2489,20-63-2156,16-24 3535,2-8 533,83-137 1398,-69 123-590,-7 8-225,0 1 0,0-1 0,1 1 0,1 1 0,0 0-1,1 0 1,0 1 0,0 1 0,1-1 0,1 2 0,-1 0 0,1 0 0,0 1 0,1 1 0,0 0-1,0 1 1,0 1 0,1 0 0,5-1-6,-2 4-985,-1 1 0,1 0-1,-1 1 1,1 1 0,-1 0 0,0 1 0,0 2-1,0-1 1,13 7 985,-28-11 316,-1 1 1,0-1-1,0 0 0,0 0 0,1 0 1,-1 0-1,0 0 0,0 0 0,1-1 1,-1 1-1,0 0 0,0 0 0,0-1 1,0 1-1,0-1 0,1 1 0,-1-1 1,0 0-1,0 1 0,0-1 0,0 0 1,0 0-1,-1 1 0,1-1 0,0 0 1,0 0-1,0 0 0,-1 0 0,1 0 1,-1 0-1,1 0 0,-1-1 0,1 1 1,-1 0-1,1 0 0,-1 0 0,0 0 1,0-1-1,0 1 0,1 0 0,-1 0 1,-1 0-1,1-1 0,0 1 0,0 0 1,0 0-1,0-1 0,-1 1 0,1 0 1,-1 0-1,1 0 0,-1 0 0,1 0 1,-1 0-1,0-1-316,1-7 682,0 9-186,-7 18-170,-6 14-407,1 0-1,1 1 1,1 0-1,2 0 1,2 1 0,1 0-1,1 1 1,2 7 81,-13 142-1628,14-179 1647,-1 0 0,0 0 1,0 0-1,-1-1 1,1 1-1,-1-1 1,0 0-1,0 0 1,-1 0-1,1 0 1,-1 0-1,0-1 1,0 1-1,0-1 1,0 0-1,0 0 1,-1-1-1,1 1 1,-1-1-1,0 0 0,0-1 1,0 1-1,0-1 1,0 1-1,0-2 1,0 1-1,0 0 1,0-1-1,-3 0-19,-151-22-479,103 7-5057,32 8-1020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7:21:39.346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6747 2035 11979,'10'-72'2995,"-9"72"-2905,-1 1-1,0-1 1,1 0-1,-1 0 0,1 0 1,-1 0-1,0 0 1,1 0-1,-1 0 1,0 0-1,1 0 1,-1 0-1,1 0 1,-1 0-1,0 0 0,1 0 1,-1 0-1,0 0 1,1 0-1,-1 0 1,1 0-1,-1 0 1,0-1-1,1 1 1,-1 0-1,0 0 0,0-1 1,1 1-1,-1 0 1,0 0-1,1-1 1,-1 1-1,0 0 1,0 0-1,0-1 1,1 1-1,-1-1-89,-17 194 4204,6-122-3406,-22 301 922,17 2 0,17 38-1720,-1-237 238,2 388 99,-9 832 1552,-238 3146 1432,2-2694-3476,221-1726-408,-16 111-1062,31-81-4008,10-118-68</inkml:trace>
  <inkml:trace contextRef="#ctx0" brushRef="#br0" timeOffset="406.142">2093 10358 23254,'96'5'-1235,"0"-4"-1,0-5 1,-1-3 0,17-7 1235,-58 8-120,244-30-1380,74-14 566,80-9 902,80-11 544,77-3-367,76-3-76,66-2 390,59 1 1703,57 0 539,2586-146 4465,8 99-4504,2076 9-1498,-4798 89-1164,-74-8 0,-76-9 0,-79-8-176,-84-10-817,-84-9-929,-84-13-1761,-86-3-3770,-67 1-7371</inkml:trace>
  <inkml:trace contextRef="#ctx0" brushRef="#br0" timeOffset="921.668">11043 3806 4837,'14'0'10826,"-3"0"-10375,0 1 0,0 0-1,0 1 1,0 1 0,-1-1 0,1 2 0,-1-1 0,1 2-1,-1-1 1,0 1 0,0 1-451,275 205 5541,-143-98-4489,-14-19-632,3-6-1,4-6 1,4-6-1,3-6 1,54 14-420,-165-70-21,1-2 1,0-1-1,0-2 0,1-1 0,0-2 1,0-1-1,1-1 0,-1-2 0,30-2 21,-58-1-1,0 0 0,0 0-1,0 0 1,0-1 0,0 1-1,-1-1 1,1 0 0,-1-1 0,1 1-1,-1-1 1,0 0 0,0 0-1,0 0 1,0 0 0,0-1 0,-1 0-1,1 0 1,-1 0 0,0 0-1,-1 0 1,1 0 0,-1-1 0,1 1-1,-1-1 1,-1 0 0,1 0-1,-1 0 1,0 0 0,0 0 0,0 0-1,0 0 1,-1-4 1,1-7 0,-2 0 0,1 0 0,-2 0-1,0 0 1,-1 0 0,-1 0 0,0 1 0,-1 0 0,-6-13 0,1 6 14,-1 0 1,-1 1 0,0 1 0,-2 0 0,-1 0 0,0 2 0,-1 0 0,-10-9-15,20 22 40,0-1 1,0 1 0,0 0-1,-1 1 1,0-1 0,0 1-1,0 1 1,0-1 0,-1 1-1,1 0 1,-1 1 0,1 0-1,-1 0 1,0 1 0,0 0-1,0 0 1,0 1 0,0-1-1,0 2 1,0 0 0,0 0-1,0 0 1,0 1 0,0 0-1,1 0 1,-1 1 0,-2 1-41,-11 10 66,1 1 1,0 0-1,1 2 1,1 0-1,1 1 1,0 1-1,1 0 1,1 1-1,1 1 1,1 0-1,-1 4-66,-16 27-228,2 1 0,2 1 0,2 2 0,3 0 1,-4 26 227,-21 168-9116,41-166 863</inkml:trace>
  <inkml:trace contextRef="#ctx0" brushRef="#br0" timeOffset="1265.329">16040 3366 16367,'0'0'2477,"0"0"-672,0 0-49,4 13-368,0-2-1251,0 1 0,1-1-1,1 0 1,0-1-1,0 1 1,1-1 0,0 0-1,1-1 1,0 0 0,2 1-137,41 33 123,2-2 1,2-3-1,1-2 1,2-2-1,1-3 0,1-3 1,2-3-1,52 15-123,-82-29 14,1-2-1,0-1 0,1-1 1,0-2-1,0-1 0,23-2-13,-55-1-10,-1-1 0,1 1 0,-1-1 0,1 0 0,-1 0 0,1 0 0,-1 0 0,1 0-1,-1 0 1,1 0 0,-1 0 0,0-1 0,1 1 0,-1-1 0,1 1 0,-1-1 0,1 1 0,-1-1-1,0 0 1,0 0 0,1 1 0,-1-1 0,0 0 0,0 0 0,0 0 0,0 0 0,0-1-1,0 1 1,0 0 0,0 0 0,0-1 0,-1 1 0,1 0 0,-1-1 0,1 1 0,-1-1-1,1 1 1,-1 0 0,0-1 0,1 1 0,-1-1 0,0 1 0,0-1 0,0 1 0,0-1-1,-1 1 1,1-1 10,-1-5 42,0 0-1,-1 0 0,1 0 0,-2 0 0,1 0 0,-1 1 0,0-1 1,0 1-1,-1 0 0,1 0 0,-2 0 0,1 0 0,0 1 0,-1 0 1,0-1-1,-1 2 0,1-1 0,-1 1 0,0 0 0,0 0 0,0 0 1,0 1-1,-1 0 0,1 0 0,-1 1 0,0 0 0,0 0 0,0 0 1,0 1-1,0 0 0,0 0 0,0 1 0,0 0 0,0 0 0,-1 1 1,1 0-1,0 0 0,0 1 0,0-1 0,1 2 0,-7 2-41,-6 7 176,1 1 1,0 1-1,1 1 0,1 0 0,1 1 0,0 1 0,1 0 1,1 1-1,0 1 0,1 0 0,2 0 0,-9 20-176,-19 37 3,3 1 0,4 1-1,3 2-2,-34 139-4262,38-123-3025,2-10-8803</inkml:trace>
  <inkml:trace contextRef="#ctx0" brushRef="#br0" timeOffset="1608.959">18061 4973 14093,'0'0'2670,"0"0"-647,20 5-304,138 47 1815,238 101 5,-378-145-3542,-12-5-9,0 0 0,0 0 1,1 0-1,-1-1 0,1 0 0,-1 0 1,1-1-1,0 1 0,0-2 0,0 1 1,0-1-1,4 0 12,-9-3-67,0 1 0,0-1 0,-1 0 0,0 0 0,1 0 0,-1 0 0,0 0 0,0 0 0,0 0 0,-1 0 0,1 0 0,-1-1 0,0 1 0,0 0 0,0 0 0,0 0 0,-1-1 0,1 1 0,-1 0 1,0 0-1,1 0 0,-2-2 67,2 2 8,0 0 1,0 0 0,-1-1 0,1 1 0,-1 0 0,1 0 0,-1-1 0,0 1 0,0 0 0,-1 0-1,1 0 1,-1 0 0,1 1 0,-1-1 0,0 0 0,0 1 0,0-1 0,0 1 0,-1 0 0,1-1-1,-1 1 1,1 0 0,-1 1 0,0-1 0,0 0 0,0 1 0,0-1 0,0 1 0,0 0 0,0 0-1,0 0 1,0 1 0,-1-1 0,1 1 0,0-1 0,0 1 0,-1 0 0,1 1 0,0-1-1,0 0 1,-1 1 0,1 0 0,0 0 0,0 0 0,-1 0-9,-14 12 91,0 0 1,1 2-1,1 0 0,1 0 1,0 1-1,1 1 1,1 1-1,0 0 0,1 1 1,1 0-1,-1 4-91,-7 8-39,-82 131-4146,50-88-3230</inkml:trace>
  <inkml:trace contextRef="#ctx0" brushRef="#br0" timeOffset="2015.442">13183 6323 25304,'0'0'1671,"0"0"-166,0 0-298,19 15-294,122 109-70,-128-110-788,12 14-105,1 0 1,1-2 0,2-1-1,0-1 1,1-2 0,2-1-1,0-1 1,1-1-1,24 8 50,-54-25-69,0-1-1,-1 1 0,1-1 1,0 1-1,0-1 0,0 0 1,0-1-1,0 1 0,0 0 1,0-1-1,0 1 0,0-1 1,1 0-1,-1 0 0,0-1 1,0 1-1,0 0 0,0-1 1,0 0-1,0 0 0,0 0 1,0 0-1,0 0 0,0-1 1,-1 1-1,1-1 0,-1 1 1,1-1-1,-1 0 0,1 0 1,-1-1-1,0 1 0,0 0 1,0-1-1,0 1 0,0-1 1,-1 1-1,1-1 0,-1 0 1,1-2 69,-1-12-15,-1-1-1,-1 1 1,0-1 0,-1 1 0,-1 0 0,-1 0-1,0 0 1,-1 0 0,-1 0 0,-1 1 0,0 0-1,-1 1 1,-1-1 15,8 13 59,1 1-1,-1-1 1,0 0-1,0 1 1,0-1-1,-1 1 1,1-1-1,-1 1 1,1 0-1,-1-1 1,0 1-1,1 0 1,-1 0-1,-1 0 1,1 1-1,0-1 1,0 0-1,-1 1 1,1-1-1,0 1 1,-1 0-1,0 0 1,1 0-1,-1 0 1,1 0-1,-1 1 1,0-1-1,0 1 1,0-1-1,1 1 1,-1 0-1,0 0 1,0 1-1,1-1 1,-1 0-1,0 1 1,0 0-1,1 0 1,-1 0-1,0 0 1,1 0-1,-1 0 1,1 0-1,0 1 1,-1 0-1,1-1 1,0 1-1,-2 2-58,-7 10 83,1 1 0,0 0 0,1 0 0,0 1 0,1 1 0,1-1-1,-5 18-82,3-9 18,-71 234-1512,62-170-1865,6 1-3351,7-23-4650</inkml:trace>
  <inkml:trace contextRef="#ctx0" brushRef="#br0" timeOffset="2324.356">14575 6244 17008,'0'0'4164,"0"0"-1682,0 0-586,16 4-535,-10-3-1260,109 46 1255,-79-23-1155,0-2 0,2-2-1,0-1 1,1-2 0,33 10-201,47-12-349,-116-15 339,0 0 0,1-1 1,-1 1-1,0 0 0,0-1 0,0 0 0,0 0 0,0 0 0,0 0 1,0 0-1,0-1 0,0 1 0,-1-1 0,1 0 0,0 0 0,-1 0 0,0 0 1,1 0-1,-1 0 0,0-1 0,0 1 0,0-1 0,-1 0 0,1 1 1,0-1-1,-1 0 0,0 0 0,0 0 0,0 0 0,0 0 0,0 0 0,0 0 1,-1-1-1,0 1 0,0 0 10,-12-75 43,12 76-10,-1 0-1,1 0 1,-1 0 0,0 0-1,0 0 1,0 0-1,0 0 1,0 0 0,0 1-1,0-1 1,0 0 0,-1 1-1,1-1 1,-1 1-1,1-1 1,-1 1 0,0 0-1,0-1 1,1 1 0,-1 0-1,0 0 1,0 1-1,0-1 1,0 0 0,0 1-1,0-1 1,0 1 0,0-1-1,-1 1 1,1 0-1,0 0 1,0 0 0,0 0-1,0 0 1,-2 1-33,-2 2 90,0 1-1,0 0 1,0 1 0,1-1-1,0 1 1,0 0 0,0 0-1,0 0 1,1 1 0,0 0 0,0 0-1,0 0 1,1 0 0,0 0-1,0 1 1,-1 4-90,-3 3 124,-77 176 321,-37 126-445,69-173-3392,29-80-3735,4-10-7302</inkml:trace>
  <inkml:trace contextRef="#ctx0" brushRef="#br1" timeOffset="3277.207">5461 8516 16367,'-588'370'4826,"489"-296"-3427,66-37-346,33-36-1025,0 0 0,0 0 0,0 0 0,0 0 0,0-1 0,0 1 0,0 0 0,1 0 0,-1 0 0,0-1 0,1 1 0,-1 0 0,0 0 0,1-1 0,-1 1 0,1 0 0,-1-1 0,1 1 0,-1 0 0,1-1 0,0 1 0,-1-1 0,1 1 0,0-1 0,0 1 0,-1-1 0,1 0 0,0 1 0,0-1 0,-1 0 0,1 1 0,0-1 0,0 0 0,0 0-1,0 0 1,-1 0 0,1 0 0,0 0 0,0 0 0,0 0 0,0 0 0,-1 0 0,1-1 0,0 1 0,0 0 0,0 0 0,-1-1 0,1 1 0,0-1 0,0 1 0,-1 0 0,1-1 0,0 0 0,-1 1 0,1-1 0,-1 1 0,1-1-28,126-30 1334,96-46-341,102-44-416,103-42-235,100-41 26,99-35 91,84-32-43,83-27 60,73-22-97,57-14 411,2907-921 603,344 93-1393,-3334 949 0,-83 24 0,-92 21 0,-105 21 0,-107 18 0,-108 19 0,-109 20 0,-101 23-187,-135 67 139,1-1 0,0 1-1,-1-1 1,1 1 0,-1-1-1,1 0 1,-1 0 0,1 0 0,-1 1-1,1-1 1,-1-1 0,0 1-1,0 0 1,1 0 0,-1 0-1,0-1 1,0 1 0,0 0 0,0-1-1,0 1 1,-1-1 0,1 0-1,0 1 1,-1-1 0,1 1 0,-1-1-1,0 0 1,1 1 0,-1-1-1,0 0 1,0 0 0,0 1-1,0-1 1,0-1 48,-65-15-4257,-93 16-3910</inkml:trace>
  <inkml:trace contextRef="#ctx0" brushRef="#br1" timeOffset="8041.217">13098 10286 288,'1'-10'7804,"1"-8"7549,-2 21-9955,0 12-4912,-45 372 1623,17-191-2994,16-123-2263,1 1-4089,7-45-151</inkml:trace>
  <inkml:trace contextRef="#ctx0" brushRef="#br1" timeOffset="8291.128">13422 10309 11307,'34'-111'3987,"-33"105"-3407,1 0-1,0 1 0,0-1 0,1 0 0,0 1 0,0 0 0,0-1 0,1 1 0,0 0 0,0 1 0,0-1 0,0 1 0,1 0 0,-1 0 0,4-2-579,-8 6 91,1 0 0,-1 0 0,1 0 0,-1 0-1,1 0 1,0 0 0,-1 0 0,1 0 0,-1 0 0,1 0 0,-1 1-1,1-1 1,-1 0 0,1 0 0,-1 0 0,1 1 0,-1-1 0,1 0 0,-1 1-1,1-1 1,-1 0 0,1 1 0,-1-1 0,0 1 0,1-1 0,-1 1 0,0-1-1,1 1 1,-1-1 0,0 1 0,0-1 0,1 1 0,-1-1 0,0 1 0,0-1-1,0 1 1,0-1 0,0 1 0,0 0 0,0-1 0,0 1 0,0-1 0,0 1-1,0-1 1,0 1 0,0-1 0,0 1 0,0 0 0,-1-1 0,1 1 0,0-1-1,0 1 1,-1-1-91,1 3 79,-2 35 368,-2 1 0,-2 0-1,-1-1 1,-2 0 0,-2-1 0,-12 29-447,-15 58 74,32-104-144,-34 145-470,22-54-2784,17-108 2836,1 41-2769,13-27-5976,-5-16-104</inkml:trace>
  <inkml:trace contextRef="#ctx0" brushRef="#br1" timeOffset="8545.033">12960 10482 12524,'0'0'7079,"0"0"-4549,-86-44 96,86 42-800,6-1-897,19 1-481,18 0-223,16-1-129,19 0-32,15-1-64,5 1 0,-2-2-128,-6 0-481,-13 4-864,-20 1-1090,-12 0-1056,-20 3-2819</inkml:trace>
  <inkml:trace contextRef="#ctx0" brushRef="#br1" timeOffset="8705.408">12819 10826 13036,'0'0'1986,"0"0"-1409,81 43 1184,-21-43-255,15-2-930,16-9-415,7-2-129,3-4-32,-2-2-609,-9 0-2306,-15 1-6117</inkml:trace>
  <inkml:trace contextRef="#ctx0" brushRef="#br1" timeOffset="8876.043">14419 10356 18802,'0'0'3043,"0"0"-1186,0 0-63,3 119-865,-11-63-417,-4 1-319,1 2-97,-2-1-64,0-3-32,1-5-449,0-6-896,4-4-1153,2-4-962,2-10-1440,1-8-1634</inkml:trace>
  <inkml:trace contextRef="#ctx0" brushRef="#br1" timeOffset="9079.638">14311 10903 3972,'2'-17'8392,"37"-197"2562,-37 204-10600,7-28 413,0 1 0,3 1-1,1 0 1,1 0 0,2 2 0,2-1-1,1 2 1,1 1 0,10-11-767,-27 40 13,1-1 1,0 0-1,0 1 0,0 0 1,0 0-1,1 0 0,-1 0 1,1 1-1,0 0 0,0 0 1,0 0-1,0 0 0,0 1 1,0 0-1,0 0 0,0 0 1,0 0-1,1 1 0,-1 0 1,0 0-1,0 1 1,1 0-1,-1-1 0,0 2 1,0-1-1,0 1 0,0-1 1,0 1-1,0 1 0,-1-1 1,1 1-1,-1-1 0,1 1 1,-1 1-1,0-1 0,0 0 1,-1 1-1,1 0 0,-1 0 1,3 4-14,30 67-3215,-34-19-3334,-8-20-380</inkml:trace>
  <inkml:trace contextRef="#ctx0" brushRef="#br1" timeOffset="9259.026">14425 10670 12972,'0'0'5728,"13"-8"-2631,13-5-2188,1 1 1,0 1 0,0 1-1,1 1 1,17-2-910,48 4 657,-92 7-684,0 1 1,0-1 0,-1 1-1,1-1 1,0 1 0,0-1-1,0 1 1,0 0 0,0-1 0,-1 1-1,1 0 1,0 0 0,-1 0-1,1 0 1,-1-1 0,1 1 0,-1 0-1,1 0 1,-1 0 0,1 0-1,-1 0 1,0 0 0,0 0-1,1 1 1,-1-1 0,0 0 0,0 0-1,0 0 1,0 0 0,0 0-1,-1 0 1,1 0 0,0 0-1,0 0 1,-1 0 0,1 0 0,-1 0-1,1 0 1,-1 0 0,1 0-1,-1 0 1,1 0 0,-1-1 0,0 1-1,1 0 1,-1 0 0,0 0-1,0-1 1,0 1 0,0-1-1,0 1 1,1-1 0,-1 1 0,-1 0 26,-155 103-7732,108-78 6068,-118 86 196,164-111 1477,1 0-1,0 0 1,0 1 0,0-1 0,0 1-1,0 0 1,0-1 0,0 1 0,0 0 0,0 0-1,1 0 1,-1 1 0,1-1 0,0 0-1,0 0 1,0 1 0,0-1 0,0 1-1,0-1 1,0 1 0,1-1 0,-1 1-1,1-1 1,0 1 0,0 0 0,0-1-1,0 1 1,0-1 0,1 1 0,-1 0-1,1-1 1,-1 1 0,1-1 0,0 1 0,0-1-1,0 0 1,1 1 0,-1-1 0,1 0-9,11 2 105,0 0 0,1-2 0,0 1 0,-1-2 0,1 0 1,0-1-1,0 0 0,0-1 0,0 0 0,8-3-105,107-20-2512,-92 16-442,13-4-3847</inkml:trace>
  <inkml:trace contextRef="#ctx0" brushRef="#br1" timeOffset="9727.511">15203 10614 13677,'-2'-13'4191,"-2"-7"-2748,-1-9 212,-2-1 4178,17 51-2460,13 9-3249,-6-10 30,187 228-778,-204-247 590,1 0 1,0 0 0,-1 1-1,1-1 1,0 0 0,0 0-1,0 0 1,0 0 0,0 0-1,0 0 1,0 0 0,0 0-1,0 0 1,0-1 0,0 1 0,1 0-1,-1-1 1,0 1 0,1-1-1,-1 1 1,0-1 0,1 0-1,-1 1 1,1-1 0,-1 0-1,0 0 1,1 0 0,-1 0-1,1 0 1,-1 0 0,0-1-1,1 1 1,-1 0 0,0-1 0,1 1-1,-1-1 1,0 1 0,1-1-1,-1 0 1,0 1 0,0-1-1,0 0 1,0 0 0,0 0-1,0 0 1,0 0 0,0 0-1,0 0 1,0 0 0,0-1-1,-1 1 1,1 0 0,-1 0 0,1-1 33,9-17 291,-1-1 0,-1-1 0,-1 1 0,-1-1 0,0 0 1,-2-1-1,-1 1 0,0-1 0,-2 0 0,0 0 1,-1-3-292,-1 24 21,1 0 1,0 0-1,-1 0 1,1 0 0,-1-1-1,1 1 1,-1 0-1,1 0 1,-1 1 0,0-1-1,1 0 1,-1 0-1,0 0 1,0 0 0,0 1-1,0-1 1,1 0-1,-1 1 1,0-1 0,0 0-1,0 1 1,-1 0-1,1-1 1,0 1 0,0 0-1,0-1 1,0 1-1,0 0 1,0 0 0,0 0-1,-1 0 1,1 0-1,0 0 1,0 0 0,0 0-1,0 0 1,0 1-1,0-1 1,0 0 0,-1 1-1,1-1 1,0 1-1,-1 0-21,-45 23 609,19-1-1147,0 1 0,2 1-1,1 2 1,1 0 0,1 2 0,2 0 0,1 1-1,1 2 1,2 0 0,1 0 0,-11 34 538,13-17-5670,3-6-3111</inkml:trace>
  <inkml:trace contextRef="#ctx0" brushRef="#br1" timeOffset="9926.159">15908 10564 18481,'5'-36'2112,"0"-1"243,5 2 3332,-9 45-1709,0 1-3931,-7 93-38,-5-1-1,-4-1 1,-5 0-1,-4-1 1,-8 9-9,1 17-3157,16-43-4427,10-55 1317</inkml:trace>
  <inkml:trace contextRef="#ctx0" brushRef="#br1" timeOffset="10201.623">15784 11128 4324,'5'-78'7019,"10"-119"2834,-9 136-7261,3-1 0,3 1-1,14-40-2591,25-10 2271,-49 108-2213,1-1 1,0 1 0,-1 0-1,2-1 1,-1 1 0,0 1-1,1-1 1,-1 0 0,1 1-1,0 0 1,-1 0 0,1 0-1,0 0 1,1 1 0,-1-1-1,0 1 1,0 0 0,1 0-1,-1 1 1,0-1 0,1 1-1,-1 0 1,0 0 0,1 1-1,-1-1 1,2 1-59,6 2 0,0 1 0,0 0 0,-1 1 0,0 0 0,1 1 0,-2 0 0,1 1 0,-1 0 0,0 0 0,0 1 0,-1 0 0,0 1 0,-1 0 0,0 1 0,0 0 0,-1 0 0,0 0 0,-1 1 0,0 0 0,-1 0 0,0 1 0,-1-1 0,0 1 0,0 0 0,-2 0 0,2 11 0,-4-15 0,0 0 0,0 0 0,-1-1 0,0 1 0,0-1 0,-1 1 0,0-1 0,0 1 0,-1-1 0,0 0 0,0 0 0,0 0 0,-1 0 0,0-1 0,-1 1 0,0-1 0,1 0 0,-2-1 0,1 1 0,-1-1 0,0 0 0,0 0 0,0-1 0,-1 0 0,1 0 0,-1 0 0,0-1 0,0 0 0,-5 1 0,-6 3-267,0-1-1,0 0 1,-1-1-1,1-1 1,-1-1-1,0-1 1,0 0-1,-1-2 1,1 0-1,-1-1 268,-17-13-4241,32-10-5953,10 11 911</inkml:trace>
  <inkml:trace contextRef="#ctx0" brushRef="#br1" timeOffset="10461.375">16743 11007 27322,'0'0'3587,"0"0"-1729,0 0-1858,0 0 0,0 0 0,0 0 0,0 0 0,0 0-96,0 0-2370,-88 40-2819,65-17-8200</inkml:trace>
  <inkml:trace contextRef="#ctx0" brushRef="#br1" timeOffset="11651.622">3298 4943 7495,'0'0'6561,"6"-16"-2995,44-126 3982,-46 130-6903,-1 1 0,-1-1 0,0 0 0,0 0-1,-1 0 1,-1 1 0,0-1 0,-1 0-1,0-4-644,-1 13 58,-1 1 0,1 0 0,0 0 0,-1 0 0,1 0-1,-1 0 1,0 1 0,0-1 0,1 1 0,-1 0 0,0 0 0,0 0 0,0 0-1,0 0 1,0 1 0,-1-1 0,1 1 0,0 0 0,0 0 0,0 0-1,0 0 1,0 1 0,0-1 0,-1 1 0,1 0 0,0 0 0,0 0-1,1 0 1,-1 0 0,0 1 0,-2 1-58,-15 6 0,1 1 0,1 2 0,0-1 0,1 2 0,0 0 0,1 1 0,0 1 0,2 1 0,-1 0 0,2 1 0,0 0 0,1 1 0,1 0 0,-4 9 0,12-22-71,0 0 0,0 0 0,0 0 0,1 0 0,0 1 0,0-1-1,0 1 1,1 0 0,-1-1 0,2 1 0,-1 0 0,0 0 0,1 0 0,0 0 0,1-1 0,-1 1 0,1 0 0,0 0 0,0 0-1,1-1 1,0 1 0,0-1 0,0 1 0,1-1 0,-1 0 0,1 0 0,1 0 0,-1 0 0,1-1 0,-1 1 0,1-1 0,1 0-1,-1 0 1,0 0 0,5 2 71,264 95-1655,-268-98 1714,-1 0-1,0 0 0,0 0 0,-1 1 0,1 0 1,-1 0-1,1 0 0,-1 0 0,0 0 0,-1 0 1,1 1-1,-1-1 0,0 1 0,0 0 0,0 0 1,-1 0-1,1 0 0,-1 0 0,-1 0 0,1 0 1,-1 0-1,1 0 0,-2 0 0,1 0 0,0 0 1,-1 1-1,0-1 0,0 0 0,-1 0 0,1-1 1,-1 1-1,0 0 0,0 0 0,-1-1 0,1 1 1,-1-1-1,0 0 0,0 0 0,-1 0 0,1 0 1,-5 3-59,0 0 28,-2 0 0,1 0 0,-1-1 0,0 0 0,0 0 1,-1-1-1,0-1 0,0 0 0,0 0 0,0-1 0,0 0 1,-1-1-1,0-1 0,1 0 0,-1 0 0,1-1 0,-1-1 1,0 1-1,1-2 0,-1 0 0,1 0 0,-1-1 0,1-1 0,0 0 1,0 0-1,1-1 0,-1 0 0,1-1 0,0 0 0,1-1 1,-1 0-1,2 0 0,-1-1 0,1 0 0,0-1 0,0 0 1,1 0-1,0-1 0,1 1 0,-5-11-28,-2-36-2726,30 26-5849,2 23-1050</inkml:trace>
  <inkml:trace contextRef="#ctx0" brushRef="#br1" timeOffset="12321.522">3819 4932 15663,'0'0'5530,"0"0"-2369,-2-13-1181,-8-39-378,9 50-1535,-1 0 1,1 1-1,0-1 1,0 0 0,-1 0-1,1 1 1,-1-1-1,1 1 1,-1-1 0,0 1-1,0 0 1,0-1-1,1 1 1,-1 0-1,0 0 1,0 0 0,-1 1-1,1-1 1,0 0-1,0 1 1,0 0-1,0-1 1,-1 1 0,1 0-1,0 0 1,0 0-1,0 0 1,-1 1-1,1-1 1,0 0 0,0 1-1,0 0 1,0-1-1,0 1 1,0 0 0,0 0-1,0 0 1,0 1-1,0-1 1,0 0-1,0 1-67,-6 4-38,0 0 0,1 1 0,-1 0-1,1 0 1,1 0 0,0 1 0,0 0-1,0 1 1,1-1 0,0 1 0,0 0-1,1 0 1,1 1 0,0-1 0,0 1-1,0-1 1,0 11 38,-6 173-2798,10-182 2586,0 1 0,0 0 1,1 0-1,1-1 0,0 1 0,1-1 1,0 0-1,0 0 0,1 0 0,1-1 0,0 0 1,5 7 211,-10-16-12,0 1 0,-1-1 0,1 0 0,0 0 0,0 0 0,0-1 0,0 1 0,0 0 0,0 0 0,0 0 0,0-1 0,1 1 0,-1-1 0,0 1-1,0-1 1,1 1 0,-1-1 0,0 0 0,0 1 0,1-1 0,-1 0 0,0 0 0,1 0 0,-1 0 0,0 0 0,1 0 0,-1-1 0,0 1 0,1 0 0,-1-1 0,0 1 0,0 0 0,1-1 0,-1 0 0,0 1 0,0-1 0,0 0 0,0 0 0,0 1 0,0-1 0,0 0 0,0 0 0,0 0 0,0-1 12,33-51 1213,-33 51-1118,122-273 5697,-112 285-5834,60 222-6156,-70-231 6116,-1 1-1,1-1 1,-1 1 0,1-1 0,0 0 0,-1 1 0,1-1-1,0 1 1,0-1 0,0 0 0,0 0 0,0 0 0,0 1-1,0-1 1,1 0 0,-1 0 0,0-1 0,0 1 0,1 0-1,-1 0 1,1-1 0,-1 1 0,1 0 0,-1-1 0,1 0-1,-1 1 1,1-1 0,-1 0 0,1 0 0,-1 0 0,1 0-1,0 0 1,-1 0 0,1 0 0,-1 0 0,1-1 0,-1 1-1,1-1 1,-1 1 0,1-1 0,-1 0 0,1 1 0,-1-1-1,0 0 1,1 0 0,-1 0 82,11-11 260,0-1 1,-1 0-1,0-1 0,-1 0 0,0-1 1,-2 0-1,1 0 0,-2-1 0,0 0 1,-1 0-1,-1-1 0,1-3-260,117-425 7020,-111 395-6235,-36 96-214,14-11-571,1 2 0,2-1 0,1 1 0,3 0 0,0 0 0,3 1 0,1-1 0,5 33 0,7 10-2465,-12-72 1837,0-1 1,1 1-1,0 0 0,1-1 1,0 1-1,0-1 1,0 0-1,1 0 1,0 0-1,1 0 1,-1-1-1,1 0 1,1 0-1,-1 0 0,1 0 1,0-1-1,0 0 1,0 0-1,1-1 1,0 0-1,0 0 1,6 3 627,11-2-9994</inkml:trace>
  <inkml:trace contextRef="#ctx0" brushRef="#br1" timeOffset="12696.704">4733 4817 8936,'3'-13'7159,"1"-3"-5436,7-29 405,-9 6 3331,-2 38-5336,0 0 0,0 0 0,0 0 0,-1 0 0,1 0-1,0 0 1,0 0 0,-1 0 0,1 0 0,-1 0-1,1 0 1,-1 0 0,1 0 0,-1 1 0,0-1 0,1 0-1,-1 0 1,0 1 0,0-1 0,1 0 0,-1 1 0,0-1-1,0 0 1,0 1 0,0 0 0,0-1 0,0 1-1,0-1 1,0 1 0,0 0 0,0 0 0,0-1 0,0 1-1,0 0 1,-1 0-123,-58 18 1002,42-3-1017,2 0 0,0 2 1,1 0-1,0 1 0,2 0 0,0 1 0,1 0 0,1 1 0,0 1 0,0 5 15,-5 5-554,2 0 0,2 0 0,1 1-1,1 1 1,-5 30 554,15-62-55,0 1 0,-1-1-1,1 1 1,0-1 0,0 1-1,0-1 1,0 0 0,0 1 0,0-1-1,1 1 1,-1-1 0,0 1-1,1-1 1,-1 0 0,1 1-1,-1-1 1,1 0 0,0 1 0,0-1-1,0 0 1,-1 0 0,1 0-1,0 0 1,0 0 0,0 0-1,1 0 1,-1 0 0,0 0 0,0 0-1,0 0 1,1-1 0,-1 1-1,0-1 1,1 1 0,-1-1-1,1 1 1,-1-1 0,0 0-1,1 0 1,-1 1 0,1-1 0,-1 0-1,1 0 1,-1-1 0,1 1-1,-1 0 1,0 0 0,1-1-1,-1 1 1,1-1 0,-1 1 0,0-1-1,1 0 1,-1 1 0,0-1-1,0 0 1,0 0 0,0 0-1,1 0 1,-1 0 0,0 0 0,-1 0-1,1 0 1,0 0 55,26-16 314,0-1 0,-2-1 1,0-1-1,-1-1 0,-1-1 0,-1-1 0,6-10-314,6-7 2104,-24 76-2126,-8-27-99,15 55-2527,11-31-6856,-12-26 2506</inkml:trace>
  <inkml:trace contextRef="#ctx0" brushRef="#br1" timeOffset="13000.416">5130 4830 1057,'3'-15'12951,"-1"4"-11155,10-53 2654,-6 13 3392,-5 63-3485,2 39-4059,-7-16-363,-2 0 0,-1 0 0,-2-1 0,-1 0 1,-15 33 64,-17 57-5441,37-101 1403,7-36 1920,79-262 10238,-75 260-7718,-5 7-326,1-1 1,1 1-1,-1-1 0,1 1 1,1 0-1,0 0 1,0 1-1,0-1 0,1 1 1,0 0-1,1 0 0,-1 0 1,1 1-1,1 0 0,-1 0 1,1 0-1,0 1 1,0 0-1,0 1 0,1-1 1,0 2-1,7-4-76,28 19-2872,-12 18-5104,-15-10-1830</inkml:trace>
  <inkml:trace contextRef="#ctx0" brushRef="#br1" timeOffset="13420.045">5633 4659 11147,'0'0'7244,"0"0"-3128,0 0-1271,0 0-1062,0 0-865,0 0-347,0 0-245,0 0-192,8 9-54,0-1-72,-4-6-8,-1 1 0,0-1 0,-1 1-1,1 0 1,0 0 0,-1 1 0,0-1 0,1 0-1,-1 1 1,-1-1 0,1 1 0,0 0 0,-1 0 0,0-1-1,0 1 1,0 0 0,0 3 0,0 4 16,-1-8-76,-1 0 0,1 0-1,0 0 1,0 0-1,0 0 1,0 0-1,1 0 1,-1-1 0,1 1-1,0 0 1,0 0-1,0 0 1,0 0 0,0-1-1,1 1 1,-1 0-1,1-1 1,0 1 0,0-1-1,0 0 1,0 0-1,0 1 1,0-1 0,0-1-1,1 1 1,-1 0-1,1 0 1,-1-1 0,1 0-1,0 1 1,0-1-1,1 0 61,1-1 20,0 0 1,0 0-1,-1 0 0,1-1 0,0 0 0,0 0 0,-1 0 0,1-1 0,0 1 0,-1-1 0,0 0 0,1-1 0,-1 1 0,0-1 0,0 0 0,0 0 0,-1 0 0,1 0 0,-1 0 0,1-1 0,-1 0 0,0-1-20,63-97 2657,-55 82-1991,53-100 1085,-69 140-1751,-190 441 0,178-422-830,3 1 0,1 0 0,2 1 0,2 0-1,2 0 1,1 1 0,2 0 0,2 11 830,-3 56-1238,3-108 1248,1 1 1,-1-1 0,0 1 0,0-1 0,0 0 0,1 0-1,-1 0 1,0 0 0,0 0 0,-1 0 0,1-1 0,0 1-1,0-1 1,0 1 0,0-1 0,0 0 0,-1 0-1,1 0 1,0 0 0,0 0 0,0 0 0,-1-1 0,1 1-1,0-1 1,0 0 0,0 1 0,0-1 0,0 0 0,0 0-1,0 0 1,0 0 0,0-1 0,1 1 0,-1-1 0,0 1-11,-22-17 510,0-1 0,2-1 0,0-1 0,1-1 0,-13-19-510,-30-30-1552,47 55-2238,2 9-4111</inkml:trace>
  <inkml:trace contextRef="#ctx0" brushRef="#br1" timeOffset="19350.17">6401 9917 11787,'0'0'4009,"0"0"-1484,0 0-283,0 0-208,0 0-518,0 0-330,0 0-402,0 0-447,11 2-177,8 7-16,-17-8-119,0 1 0,0-1 0,0 1 0,1-1-1,-1 0 1,0 0 0,1 0 0,-1 0 0,1 0 0,-1 0-1,1-1 1,-1 1 0,1-1 0,-1 0 0,1 0 0,-1 0-1,1 0 1,0 0 0,-1 0 0,1-1 0,-1 1 0,1-1-1,-1 0 1,1 0 0,-1 0 0,1 0-25,1-3 189,0-1 0,0 0 0,0 1-1,-1-2 1,1 1 0,-1 0 0,0-1 0,-1 1 0,0-1 0,0 0 0,0 1-1,0-1 1,-1 0 0,0 0 0,0-1 0,-1 1 0,0 0 0,0 0 0,0 0-1,-1 0 1,0-3-189,0 7 33,1 1-1,-1 0 1,0-1-1,0 1 1,1 0-1,-1 0 1,0 0-1,0 0 1,0 0-1,-1 0 1,1 0-1,0 0 1,0 0 0,0 0-1,-1 1 1,1-1-1,0 0 1,-1 1-1,1-1 1,-1 1-1,1-1 1,-1 1-1,1 0 1,-1 0-1,1 0 1,-1 0-1,1 0 1,0 0-1,-1 0 1,1 0-1,-1 0 1,1 1-1,-1-1 1,1 1-1,-1-1 1,1 1-1,0 0 1,-1-1-1,1 1 1,0 0-1,0 0 1,0 0-1,-1 0 1,1 0-33,-4 6-2,0 0 1,1 0-1,0 1 1,0-1-1,0 1 1,1 0-1,0 0 1,1 1-1,0-1 1,0 0-1,1 1 1,0 0-1,0-1 1,1 3 1,0-8-6,1-1 0,0 0 0,0 1 0,0-1 0,0 0 1,0 1-1,0-1 0,0 0 0,1 0 0,-1 0 0,1 0 0,0 0 1,-1-1-1,1 1 0,0 0 0,0-1 0,0 1 0,0-1 0,0 0 1,1 0-1,-1 1 0,0-2 0,1 1 0,-1 0 0,0 0 1,1-1-1,-1 1 0,1-1 0,-1 0 0,1 0 0,-1 0 0,1 0 1,-1 0-1,1 0 0,-1-1 0,1 1 0,-1-1 0,1 0 0,-1 1 1,0-1-1,1 0 0,-1-1 0,0 1 0,0 0 0,0-1 0,0 1 1,0-1-1,0 0 0,0 1 0,-1-1 0,1 0 0,0-1 6,2-3 20,0 0-1,0-1 0,0 1 0,-1-1 0,0 0 0,0 0 0,-1-1 1,0 1-1,-1 0 0,1-1 0,-1 1 0,0-1 0,-1 1 1,0-1-1,0 1 0,-1-1 0,0-2-19,-1 8 0,1 0 0,0 1 0,-1 0 0,1-1 0,0 1 0,-1 0 0,0 0 0,1 0 0,-1 0 0,0 0 0,1 0 0,-1 0 0,0 0 0,0 1 0,0-1 0,0 1 0,0-1 0,0 1 0,0 0 0,0 0 0,0 0 0,0 0 0,0 0 0,1 0 0,-1 0 0,0 1 0,0-1 0,0 1 0,0 0 0,0-1 0,0 1 0,1 0 0,-1 0 0,0 0 0,1 0 0,-1 0 0,1 0 0,-1 1 0,1-1 0,-1 1 0,0 0 0,-2 2-5,-1 1 0,1 0 1,0 0-1,1 0 0,-1 1 0,1-1 0,0 1 1,0-1-1,1 1 0,0 0 0,0 0 0,0 1 1,0-1-1,1 0 0,0 0 0,1 1 0,-1-1 1,1 0-1,1 1 0,-1 2 5,1-6-3,-1 1 0,1-1 1,0 1-1,0-1 0,0 1 0,1-1 1,-1 1-1,1-1 0,-1 0 0,1 0 1,0 0-1,1 0 0,-1 0 0,0-1 1,1 1-1,-1 0 0,1-1 0,0 0 1,0 0-1,0 0 0,0 0 0,0 0 1,1-1-1,-1 1 0,0-1 1,1 0-1,-1 0 0,1 0 0,-1 0 1,1-1-1,-1 1 0,1-1 0,0 0 1,-1 0-1,4-1 3,-2 0 5,0-1 0,0 0 1,0 0-1,-1-1 1,1 1-1,-1-1 0,0 0 1,1 0-1,-1 0 0,-1-1 1,1 1-1,0-1 0,-1 0 1,0 0-1,0 0 0,0-1 1,0 1-1,-1-1 0,0 1 1,0-1-1,0 0 0,0 0 1,-1 0-1,0 0 0,0 0 1,0 0-1,0 0 0,-1-1 1,0 1-1,0 0 0,-1 0 1,1 0-1,-1 0 0,0-1 1,0 1-1,-2-2-5,3 4 0,0 0 0,0 0 0,0 0 0,0 0 0,-1 0 0,1 0 0,-1 0 0,0 0 0,0 0 0,0 0 0,0 0 0,0 0 0,-1 1 0,1-1 0,-1 1 0,0-1 0,0 1 0,0-1 0,0 1 0,0 0 0,0 0 0,-1 0 0,1 0 0,-1 1 0,1-1 0,-1 0 0,0 1 0,1 0 0,-1 0 0,0 0 0,0 0 0,0 0 0,0 0 0,0 1 0,0 0 0,0-1 0,0 1 0,0 0 0,0 1 0,0-1 0,0 0 0,0 1 0,0 0 0,0-1 0,0 1 0,0 1 0,0-1 0,-1 1 0,-4 6 0,0 1 0,1-1 0,-1 2 0,2-1 0,0 1 0,0 0 0,0 0 0,1 1 0,1 0 0,0-1 0,1 2 0,-1-1 0,2 0 0,0 0 0,0 1 0,1 0 0,1 5 0,0-15 0,0 1 0,0-1 0,0 0 0,0 1 0,1-1 0,-1 1 0,1-1 0,0 0 0,0 1 0,0-1 0,0 0 0,0 0 0,0 0 0,0 1 0,1-1 0,-1-1 0,1 1 0,0 0 0,-1 0 0,1 0 0,0-1 0,0 1 0,0-1 0,0 0 0,0 0 0,0 1 0,1-1 0,-1 0 0,0-1 0,1 1 0,-1 0 0,0-1 0,1 1 0,-1-1 0,1 0 0,-1 0 0,1 0 0,-1 0 0,0 0 0,1 0 0,1-1 0,2 0 0,1 0 0,0-1 0,-1 1 0,1-1 0,-1 0 0,0-1 0,0 0 0,0 0 0,0 0 0,0-1 0,-1 0 0,1 0 0,-1 0 0,0 0 0,0-1 0,0-3 0,0 1 0,0-1 0,0 0 0,-1 0 0,-1 0 0,1 0 0,-1-1 0,-1 1 0,1-1 0,-1 0 0,-1 0 0,0 0 0,0-5 0,-1 9 0,1 1 0,-1-1 0,-1 1 0,1 0 0,0-1 0,-1 1 0,0 0 0,0-1 0,-1 1 0,1 0 0,-1 0 0,0 0 0,0 0 0,0 0 0,0 0 0,-1 1 0,0-1 0,1 1 0,-1-1 0,-1 1 0,1 0 0,0 0 0,-1 1 0,1-1 0,-1 1 0,0 0 0,0 0 0,-2-1 0,0 2 0,0 0 0,0 0 0,0 0 0,-1 1 0,1 0 0,0 0 0,0 1 0,-1 0 0,1 0 0,0 0 0,0 1 0,0 0 0,0 0 0,1 1 0,-1-1 0,0 1 0,1 0 0,0 1 0,0-1 0,0 1 0,0 0 0,0 0 0,1 1 0,0 0 0,0-1 0,0 1 0,0 1 0,1-1 0,0 0 0,0 1 0,0 0 0,1-1 0,0 1 0,0 0 0,1 0 0,-1 0 0,1 1 0,0-1 0,1 0 0,0 5 0,0-7 0,0-1 0,0 1 0,1-1 0,-1 0 0,1 1 0,0-1 0,0 0 0,0 0 0,1 1 0,-1-1 0,1 0 0,-1 0 0,1 0 0,0-1 0,0 1 0,0 0 0,1-1 0,-1 1 0,1-1 0,-1 0 0,1 0 0,0 0 0,0 0 0,0-1 0,0 1 0,0-1 0,0 1 0,0-1 0,1 0 0,-1 0 0,3 0 0,109 8 0,-112-9 0,1-1 0,0 0 0,-1 0 0,1 0 0,0 0 0,-1 0 0,0-1 0,1 0 0,-1 1 0,0-1 0,0 0 0,0-1 0,0 1 0,0-1 0,0 1 0,-1-1 0,1 0 0,-1 0 0,0 0 0,0 0 0,0 0 0,0 0 0,0-1 0,-1 1 0,1-1 0,-1 1 0,0-1 0,0 1 0,-1-1 0,1 0 0,-1 0 0,0 1 0,1-1 0,-2 0 0,1 0 0,0 1 0,-1-1 0,0 0 0,0 1 0,0-2 0,0-2 0,0 0 0,-1 1 0,0-1 0,0 1 0,-1-1 0,0 1 0,0 0 0,0 0 0,-1 0 0,1 1 0,-1-1 0,-1 1 0,1 0 0,-1 0 0,0 0 0,0 1 0,-1-1 0,1 1 0,-1 1 0,0-1 0,-6-2 0,9 5 0,0 0 0,0 1 0,-1-1 0,1 1 0,0-1 0,-1 1 0,1 1 0,0-1 0,-1 0 0,1 1 0,0-1 0,-1 1 0,1 0 0,0 0 0,0 0 0,0 1 0,0-1 0,0 1 0,0 0 0,0-1 0,1 1 0,-1 1 0,0-1 0,1 0 0,0 1 0,0-1 0,-1 1 0,1-1 0,1 1 0,-1 0 0,-1 2 0,-32 101 0,34-101 0,0 1 0,0-1 0,0 1 0,1 0 0,0-1 0,0 1 0,0 0 0,1-1 0,-1 1 0,2-1 0,-1 1 0,0-1 0,1 0 0,0 1 0,0-1 0,1 0 0,0 0 0,-1 0 0,1 0 0,1-1 0,-1 1 0,1-1 0,0 0 0,0 0 0,0 0 0,0-1 0,1 0 0,0 1 0,-1-1 0,1-1 0,0 1 0,1-1 0,0 1 0,-2-1 0,0-1 0,1 1 0,-1 0 0,1-1 0,-1 0 0,1 0 0,0 0 0,-1-1 0,1 0 0,0 0 0,-1 0 0,1 0 0,0-1 0,-1 0 0,1 1 0,-1-2 0,1 1 0,-1-1 0,1 1 0,-1-1 0,0 0 0,0-1 0,0 1 0,0-1 0,0 0 0,0 0 0,-1 0 0,0 0 0,1 0 0,-1-1 0,0 0 0,-1 1 0,1-1 0,-1 0 0,0 0 0,1-1 0,-2 1 0,1 0 0,-1-1 0,2-3 0,-1-4 0,0-1 0,-1 1 0,-1-1 0,0 1 0,0-1 0,-1 1 0,-1-1 0,0 1 0,-1 0 0,-2-7 0,4 15 0,0-1 0,-1 0 0,0 1 0,1 0 0,-2-1 0,1 1 0,0 0 0,-1 0 0,0 0 0,0 0 0,0 0 0,0 1 0,-1-1 0,1 1 0,-1 0 0,0 0 0,0 1 0,0-1 0,0 1 0,-1-1 0,1 1 0,0 1 0,-1-1 0,0 1 0,1 0 0,-1 0 0,0 0 0,0 0 0,-1 3 0,0 0 0,0 0 0,0 1 0,1 0 0,-1 0 0,1 0 0,0 0 0,0 1 0,0 0 0,1 0 0,-1 0 0,1 1 0,0 0 0,0 0 0,0 0 0,1 0 0,0 0 0,0 1 0,0-1 0,0 1 0,1 0 0,0 0 0,1 0 0,-1 0 0,1 0 0,0 0 0,0 0 0,1 0 0,0 1 0,1 5 0,-2-9 0,1 1 0,0 0 0,0-1 0,0 1 0,1-1 0,-1 1 0,1-1 0,0 1 0,0-1 0,0 1 0,1-1 0,-1 0 0,1 0 0,0 1 0,0-1 0,0 0 0,0-1 0,0 1 0,1 0 0,-1-1 0,1 1 0,-1-1 0,1 0 0,0 0 0,0 0 0,0 0 0,0 0 0,1-1 0,-1 1 0,0-1 0,1 0 0,-1 0 0,1 0 0,-1 0 0,2-1 0,0 2 0,0-1 0,-1 0 0,1 0 0,0-1 0,0 1 0,0-1 0,0 0 0,-1 0 0,1-1 0,0 1 0,0-1 0,0 0 0,-1-1 0,1 1 0,-1-1 0,1 0 0,-1 0 0,0 0 0,1-1 0,-1 1 0,0-1 0,0 0 0,-1 0 0,1 0 0,-1-1 0,0 1 0,0-1 0,0 0 0,0 0 0,0 0 0,-1 0 0,0-1 0,0 1 0,0 0 0,0-1 0,-1 0 0,0 1 0,1-1 0,-1-2 0,-1 4 0,1-1 0,-1 0 0,0 0 0,0 0 0,0 0 0,0 0 0,0 0 0,-1 0 0,0 1 0,0-1 0,0 0 0,0 0 0,-1 1 0,1-1 0,-1 1 0,0-1 0,0 1 0,0 0 0,-1 0 0,1 0 0,-1 0 0,0 0 0,1 0 0,-1 1 0,-1-1 0,1 1 0,0 0 0,0 0 0,-1 0 0,1 1 0,-3-2 0,-27 17-1916,7 39-5297,19-20-954</inkml:trace>
  <inkml:trace contextRef="#ctx0" brushRef="#br1" timeOffset="19930.17">6844 10650 17777,'0'0'2920,"0"0"-85,0 0-177,4-4-1078,-2 3-1548,-1 0 0,1 0 0,-1 1 0,1-1 0,-1 1 0,1-1 0,-1 1-1,1-1 1,-1 1 0,1 0 0,-1 0 0,1 0 0,0 0 0,-1 0 0,1 0 0,-1 0 0,1 0-1,0 1 1,-1-1 0,1 1 0,-1-1 0,1 1 0,-1-1 0,1 1 0,-1 0 0,0 0 0,1 0-1,-1 0 1,0 0 0,0 0 0,0 0 0,0 0 0,0 0 0,0 1 0,0-1 0,0 0 0,0 1-1,0-1 1,-1 1 0,1-1 0,0 1 0,-1-1 0,0 1 0,1-1 0,-1 1-32,9 10 102,5 7-66,20 27-160,1-2 1,3-1-1,1-2 1,2-1-1,14 8 124,-54-46-18,1-1 0,0 1 0,-1-1 1,1 1-1,0-1 0,0 0 0,0 0 1,0 0-1,0 0 0,0 0 0,0 0 0,0 0 1,0-1-1,0 1 0,0-1 0,0 0 0,1 1 1,-1-1-1,0 0 0,0 0 0,0 0 0,1-1 1,-1 1-1,0-1 0,0 1 0,0-1 0,0 0 1,0 1-1,0-1 0,0 0 0,0 0 0,0-1 1,0 1-1,0 0 0,-1 0 0,1-1 0,0 0 1,-1 1-1,0-1 0,1 0 0,-1 1 0,0-1 1,0 0-1,0 0 0,0 0 0,0 0 1,0 0-1,0 0 0,-1 0 0,1-1 0,-1 1 1,1 0-1,-1 0 0,0 0 0,0 0 0,0-1 1,0 0 17,0-22 558,-1-1 1,-1 1 0,-1 0 0,-1 0-1,-1 0 1,-1 1 0,-2 0 0,0 0-1,-2 0-558,-7 6 34,4 44-41,11-20 7,-164 392 0,110-274-2045,55-127-3592,6-18 2055,7 0-363,4 0-2723</inkml:trace>
  <inkml:trace contextRef="#ctx0" brushRef="#br1" timeOffset="20349.776">7501 10565 9417,'0'0'9209,"0"0"-4367,0 0-1554,0 0-944,0 0-839,0 0-496,0 0-278,-5-3-368,4 3-362,1 0 1,-1 0-1,1 0 0,-1 0 0,1 0 0,-1 0 1,1 0-1,-1 0 0,1 0 0,-1 0 0,1 0 0,-1 0 1,1 0-1,-1 0 0,1-1 0,-1 1 0,1 0 1,0 0-1,-1 0 0,1-1 0,-1 1 0,1 0 0,0-1 1,-1 1-1,1 0 0,0-1 0,-1 1 0,1-1 1,0 1-1,0 0 0,-1-1 0,1 1 0,0-1 1,0 1-1,0-1 0,0 1 0,-1-1 0,1 1 0,0-1 1,0 1-1,0-1 0,0 1 0,0-1 0,0 1 1,0-1-1,0 1 0,1 0 0,-1-1 0,0 1 0,0-1 1,0 1-1,0-1 0,1 1 0,-1-1 0,0 1 1,0 0-1,1-1 0,-1 1 0,0-1 0,1 1 0,-1 0 1,1-1-2,44-9-15,-42 9 15,0-1 0,0 1 0,0 0 0,0 0 0,0 0 0,0 0 0,1 1 0,-1-1 0,0 1 0,0 0 0,1 0 0,-1 0 0,0 0 0,1 1 0,-1-1 0,0 1 0,0 0 0,0 0 0,0 0 0,1 0 0,-1 1 0,-1-1 0,1 1 0,0-1 0,0 1 0,-1 0 0,1 0 0,-1 1 0,1-1 0,-1 0 0,0 1 0,0 0 0,0-1 0,0 1 0,0 0 0,-1 0 0,1 0 0,-1 0 0,0 0 0,0 2 0,-1 5 0,0 0 0,-1 1 0,-1-1 0,0 0 0,0 0 0,-1 0 0,-1-1 0,1 1 0,-1-1 0,-1 0 0,0 0 0,0 0 0,-1 0 0,-4 4 0,-21 40 0,30-52 0,0 0 0,1 0 0,-1 0 0,0 0 0,1 0 0,-1 0 0,1 0 0,-1 1 0,1-1 0,-1 0 0,1 0 0,0 1 0,0-1 0,-1 0 0,1 0 0,0 1 0,0-1 0,0 0 0,1 0 0,-1 1 0,0-1 0,0 0 0,1 0 0,-1 1 0,1-1 0,-1 0 0,1 0 0,-1 0 0,1 0 0,0 0 0,-1 0 0,1 0 0,0 0 0,0 0 0,0 0 0,0 0 0,0 0 0,0 0 0,0-1 0,0 1 0,0 0 0,0-1 0,1 1 0,-1-1 0,0 1 0,0-1 0,0 0 0,1 0 0,-1 1 0,0-1 0,1 0 0,-1 0 0,0 0 0,0 0 0,1 0 0,-1-1 0,0 1 0,0 0 0,1-1 0,-1 1 0,0 0 0,0-1 0,1 0 0,15-1-955,0-1-1,1 0 1,-1-2-1,-1 0 1,1-1-1,-1 0 1,0-1-1,8-6 956,64-24-6738,-69 30-3800</inkml:trace>
  <inkml:trace contextRef="#ctx0" brushRef="#br1" timeOffset="20670.21">8025 10476 18001,'0'0'4319,"0"0"-422,0 0-854,0 0-1084,0 0-801,3 1-805,-1 0-352,-1 1 1,1-1-1,-1 1 1,0 0 0,1 0-1,-1-1 1,0 1-1,0 0 1,0 0 0,0 0-1,0 0 1,-1 0-1,1 0 1,0 0 0,-1 1-1,0-1 1,1 0-1,-1 0 1,0 0 0,0 0-1,0 1 1,-1-1-1,1 0 1,0 0 0,-1 0-1,0 1-1,1 16-4,28 138-171,-26-151 155,0 0-1,0 0 1,1 0-1,0-1 1,0 1-1,1-1 1,0 1-1,-1-1 1,2 0-1,-1-1 1,1 1-1,-1-1 1,1 0-1,0 0 1,1 0-1,-1-1 1,1 1-1,0-2 1,-1 1 0,1 0-1,0-1 1,1 0-1,1 0 21,-1-1-94,0-1 1,0 0-1,0 0 1,0 0-1,0-1 0,0 0 1,-1 0-1,1-1 0,0 0 1,-1 0-1,1 0 1,-1-1-1,0 0 0,0 0 1,0-1-1,0 0 0,0 0 1,-1 0-1,0-1 1,1 1-1,-2-1 0,1 0 1,-1-1-1,0 1 0,0-1 1,2-3 93,3-3 181,-1 1 0,0-1 0,-1-1 1,0 0-1,-1 0 0,0 0 0,-1 0 0,-1-1 0,0 0 1,-1 0-1,0 0 0,-1 0 0,-1-1 0,0 1 1,-1-1-1,-1 1 0,0-2-181,0 12 2,0-1-1,0 0 1,0 1 0,-1-1-1,0 1 1,0 0 0,0-1-1,0 1 1,-1 0-1,0 0 1,1 1 0,-1-1-1,-1 0 1,1 1 0,0 0-1,-1 0 1,0 0 0,0 0-1,0 1 1,0-1 0,0 1-1,0 0 1,-1 0-1,1 0 1,-1 1 0,1 0-1,-1 0 1,1 0 0,-1 0-1,-1 1-1,-4-1-19,-1 0 0,1 1 0,0 1 0,-1-1 0,1 2 0,-1-1 0,1 2 0,0-1 0,0 1 0,0 1 0,0 0 0,1 0 0,-4 3 19,-46 34-2822,24-10-4947,-3 13-13985</inkml:trace>
  <inkml:trace contextRef="#ctx0" brushRef="#br1" timeOffset="28637.593">6574 8285 6086,'0'0'4863,"0"0"-1660,0 0-400,0 0-417,0 0-528,0 0-262,0 0-144,-5-2-326,-18-7 294,22 10-1363,0 0-1,0 0 0,0 1 1,0-1-1,0 1 0,0-1 1,0 1-1,0-1 0,1 1 0,-1-1 1,1 1-1,-1 0 0,1-1 1,0 1-1,-1 0 0,1-1 1,0 1-1,0 0 0,0-1 1,0 1-1,0 0 0,1-1 0,-1 1 1,1 0-1,-1-1 0,1 1 1,-1-1-1,1 1 0,0-1 1,0 1-1,0 0-56,0-1 3,0 0 0,0 0 0,0 0 0,0 0 0,0 0 0,0 0 0,1 0 0,-1 0 0,0-1 0,1 1 0,-1 0-1,0-1 1,1 1 0,-1-1 0,1 0 0,-1 1 0,1-1 0,-1 0 0,1 0 0,-1 0 0,1 0 0,-1 0 0,1 0 0,-1 0 0,1-1 0,-1 1 0,1 0 0,-1-1 0,1 1 0,-1-1 0,0 0 0,1 1 0,-1-1-1,0 0 1,0 0 0,0 0 0,1 0 0,-1 0 0,0 0 0,0 0 0,0 0 0,0-1 0,-1 1 0,1 0 0,0 0 0,0-1 0,-1 1 0,1-1 0,-1 1 0,1-1 0,-1 1 0,0 0 0,0-1 0,1 1 0,-1-1-1,0 0-2,14-146 2841,-14 147-2832,0 0 1,-1 0 0,1 0 0,0 0-1,-1 0 1,0 0 0,1 1 0,-1-1 0,1 0-1,-1 0 1,0 0 0,1 1 0,-1-1 0,0 0-1,0 1 1,0-1 0,0 1 0,0-1-1,1 1 1,-1-1 0,0 1 0,0 0 0,0-1-1,0 1 1,0 0 0,0 0 0,0 0 0,0 0-1,0 0 1,0 0 0,0 0 0,0 0-1,0 0 1,0 0 0,0 0 0,0 1 0,0-1-1,0 0 1,0 1 0,0-1 0,0 1 0,0-1-1,0 1 1,0 0 0,0-1 0,1 1-1,-1 0 1,0-1 0,1 1 0,-1 0 0,0 0-1,1 0 1,-1-1 0,1 1 0,-1 0 0,1 0-1,0 0 1,-1 0 0,1 0 0,0 0 0,-1 0-1,1 0 1,0 0 0,0 0 0,0 0-1,0 1-9,-6 10-43,0 1-1,1-1 0,0 1 0,1 1 0,0-1 0,1 1 0,1-1 0,0 1 0,1 0 0,1 0 0,0 0 0,0 0 0,3 13 44,-2-25-4,-1 1 0,1-1 0,-1 1 0,1-1 0,0 0 0,0 1 0,0-1 0,0 0 0,0 0 0,1 0 0,-1 0 0,1 0 0,-1 0 0,1 0 1,0 0-1,0-1 0,0 1 0,0 0 0,0-1 0,0 0 0,0 1 0,0-1 0,0 0 0,1 0 0,-1-1 0,1 1 0,-1 0 0,0-1 0,1 1 0,-1-1 0,1 0 0,-1 0 0,1 0 0,-1 0 0,1 0 0,-1 0 0,1-1 0,-1 1 0,1-1 0,-1 0 0,0 0 0,1 0 0,-1 0 0,0 0 0,0 0 0,0-1 0,0 1 0,0 0 0,0-1 0,0 0 0,0 0 0,0 1 0,-1-1 0,1 0 0,-1 0 0,0-1 0,1 1 0,-1 0 0,0 0 0,0-1 0,0 1 0,-1 0 0,1-3 4,4-8 116,0 0-1,-1-1 1,-1 1-1,-1-1 1,0 0-1,0 0 1,-1 0-1,-1 0 1,0 0-1,-2 0 1,-1-11-116,3 23 2,0 0 0,-1-1 1,1 1-1,-1 0 0,0-1 0,0 1 1,0 0-1,0 0 0,0 0 0,0 0 1,-1 0-1,1 0 0,0 0 0,-1 0 1,0 0-1,1 0 0,-1 1 0,0-1 1,0 1-1,0 0 0,0-1 0,0 1 1,0 0-1,-1 0 0,1 0 0,0 0 1,0 1-1,-1-1 0,1 1 0,-1-1 1,1 1-1,0 0 0,-1 0 0,1 0 1,-1 0-1,1 0 0,0 1 0,-1-1 1,1 1-1,0-1 0,-1 1 0,1 0 1,0 0-1,0 0 0,0 0 0,0 0 1,0 1-1,0-1 0,0 1 0,0-1 1,0 1-1,0 0 0,1-1 0,-1 1 1,1 0-1,0 0 0,-1 1-2,-2 4-9,0 0 1,1 0-1,0 1 1,0-1-1,1 1 0,-1-1 1,2 1-1,-1 0 1,1 0-1,1 0 1,-1 0-1,1 0 0,0 0 1,1 0-1,0 0 1,1 0-1,-1-1 0,1 1 1,1 0-1,-1-1 1,1 1-1,1-1 0,1 2 9,-2-6-12,1 0 0,0-1-1,0 1 1,0-1-1,0 0 1,0-1-1,1 1 1,-1-1-1,0 1 1,1-1-1,-1 0 1,1-1 0,-1 1-1,1-1 1,0 0-1,-1 0 1,1-1-1,-1 1 1,1-1-1,-1 0 1,1 0-1,-1-1 1,0 1 0,1-1-1,-1 0 1,0 0-1,0 0 1,0-1-1,-1 1 1,1-1-1,0 0 1,-1 0-1,0 0 1,0 0-1,0-1 1,0 0 0,0 1-1,-1-1 1,1 0-1,-1 0 1,0 0-1,1-5 13,-1 1 48,0 0 0,0 0 0,-1 0 1,0 0-1,-1 0 0,0 0 0,0-1 0,-1 1 0,1 0 0,-2 0 0,1 0 0,-1 0 0,-1 0 0,1 0 0,-2 0-48,3 7-38,0-1 0,0 1 0,0-1 0,0 1 0,-1 0 0,1 0 0,-1 0 1,1 0-1,-1 0 0,1 0 0,-1 0 0,1 0 0,-1 0 0,0 1 0,1-1 0,-1 1 0,0-1 0,0 1 0,0 0 0,1 0 0,-1 0 0,0 0 0,0 0 1,0 0-1,1 0 0,-1 0 0,0 1 0,0-1 0,1 1 0,-1-1 0,0 1 0,1 0 0,-1 0 0,0-1 0,1 1 0,-1 0 0,1 1 0,-1-1 0,1 0 1,-1 1 37,-54 53-4585,41-34-3054</inkml:trace>
  <inkml:trace contextRef="#ctx0" brushRef="#br1" timeOffset="29958.106">4630 7336 14798,'0'0'3096,"0"0"-533,3-15-177,9-48-576,-11 59-1689,1 1-1,0-1 1,-1 0 0,2 1 0,-1-1 0,0 1 0,1 0-1,-1 0 1,1 0 0,0 0 0,0 0 0,0 1 0,1-1 0,-1 1-1,1 0 1,-1 0 0,1 0 0,0 0 0,-1 1 0,1 0 0,4-2-121,-3 2 88,0-2-51,-1 0 0,1 0 0,0 1 0,0 0 0,0 0 0,0 0 0,0 1 0,1 0-1,-1 0 1,0 0 0,1 1 0,-1-1 0,0 1 0,1 0 0,-1 1 0,0 0 0,1-1 0,-1 2 0,0-1 0,0 1 0,1-1-1,-1 1 1,-1 1 0,1-1 0,0 1 0,-1 0 0,1 0 0,-1 0 0,0 0 0,0 1 0,0 0 0,0 0 0,-1 0 0,1 0-1,-1 1 1,2 2-37,-5 5 12,1 0-1,-2 0 1,1 0-1,-2 0 0,1 0 1,-2 0-1,0 0 1,0-1-1,-1 1 0,0-1 1,-1 0-1,-1 0 1,1 0-1,-2-1 0,1 0 1,-1 0-1,-1-1 1,0 0-1,0 0 0,-1-1 1,0 0-1,-4 3-11,-59 37 150,69-70 544,10 13-658,0 1 0,0-1 0,1 1 1,0 1-1,1-1 0,-1 1 0,1 1 1,1 0-1,-1 0 0,1 1 0,0 0 0,1 0 1,-1 1-1,8-1-36,-11 1 9,0 0 0,1 1-1,0 0 1,0 1 0,-1 0 0,1 0 0,1 0 0,-1 1-1,0 1 1,0-1 0,0 1 0,0 0 0,1 1 0,-1 0 0,0 1-1,0-1 1,0 1 0,0 1 0,-1 0 0,1 0 0,0 0-1,-1 1 1,0 0 0,0 0 0,0 1 0,-1 0 0,1 0-1,-1 1 1,-1 0 0,1 0 0,-1 0 0,5 6-9,-7-4 5,0 0 0,0 0 0,0 0 0,-1 0 1,0 0-1,-1 1 0,0-1 0,0 0 0,-1 1 0,0-1 0,0 1 1,-1-1-1,0 0 0,-1 1 0,1-1 0,-2 0 0,1 0 1,-1 0-1,0 0 0,-1-1 0,0 1 0,0-1 0,-1 0 0,0 0 1,0 0-1,0-1 0,-1 1 0,-6 4-5,4-5-31,0 1 1,-1-1-1,0-1 1,-1 0-1,1 0 0,-1-1 1,0 0-1,0-1 1,0 0-1,0 0 1,-1-1-1,1-1 0,-1 1 1,1-2-1,-1 1 1,1-2-1,-1 1 0,0-2 1,1 1-1,0-1 1,-1-1-1,1 0 0,0 0 1,0-1-1,1 0 1,-1-1-1,1 0 1,0-1-1,0 0 0,0 0 1,1 0-1,0-1 1,0-1-1,1 1 0,0-1 1,0-1-1,-1-2 31,-5-42-2298,22 20-4548,4 22-190</inkml:trace>
  <inkml:trace contextRef="#ctx0" brushRef="#br1" timeOffset="30664.466">5251 7202 2338,'0'0'8504,"0"0"-4473,0 0-951,0 0-518,0 0-720,0 0-299,-2-5-208,2 4-1289,-1 0 0,1 0 0,0 0 0,-1-1 0,1 1 0,0 0 0,0 0 0,0-1 0,0 1 0,0 0 0,0 0 0,0-1 0,0 1 0,0 0 0,1 0 0,-1 0 0,0-1 0,1 1 0,-1 0 0,1 0 0,-1 0 0,1 0 0,0 0 0,-1 0 0,1 0 0,0 0 0,0 0 0,0 0 0,0 0 0,0 0 0,0 1 0,0-1 0,0 0 0,0 1 0,0-1 0,0 1 0,0-1 0,1 1 0,-1-1 0,0 1 0,0 0 0,0 0 0,1-1 0,-1 1 0,0 0 0,0 0 0,1 0 0,-1 1 0,0-1 0,1 0-46,209-81 2056,-212 81-2021,1 0 1,0 0 0,0 0-1,0-1 1,-1 1-1,1 0 1,0 0 0,0 0-1,-1 0 1,1-1 0,0 1-1,0 0 1,0 0 0,0-1-1,0 1 1,-1 0-1,1 0 1,0-1 0,0 1-1,0 0 1,0 0 0,0-1-1,0 1 1,0 0 0,0 0-1,0-1 1,0 1-1,0 0 1,0-1 0,0 1-1,0 0 1,0 0 0,0-1-1,0 1 1,0 0 0,0-1-36,-34 2 350,18 4-345,-1 0-1,1 1 0,0 1 1,0 0-1,1 1 0,0 1 1,0 0-1,1 1 1,0 1-1,1 0 0,-3 4-4,12-13 2,0 1 1,1 0-1,0 0 0,-1 0 0,1 1 0,0-1 1,1 1-1,-1 0 0,1 0 0,-1 0 0,1 0 0,0 0 1,1 0-1,-1 1 0,1-1 0,0 0 0,0 1 1,0-1-1,1 1 0,-1 0 0,1-1 0,0 5-2,3-6-4,-1 0-1,1 1 0,0-1 0,-1 0 0,2 0 1,-1 0-1,0-1 0,0 1 0,1-1 1,0 0-1,-1 1 0,1-2 0,0 1 0,0 0 1,0-1-1,0 0 0,0 0 0,0 0 1,2 0 4,74 12-8,77 23-27,-152-34 34,1 0 1,-1 1-1,0 0 0,0 1 0,0-1 0,0 1 0,0 0 0,-1 0 0,0 0 0,0 0 0,0 1 0,0 0 1,-1 0-1,0 0 0,0 0 0,0 0 0,0 1 0,-1-1 0,0 1 0,0 0 0,-1-1 0,1 1 0,-1 0 0,0 4 1,-1-6 6,1-1-1,-1 1 0,1 0 0,-1-1 0,0 1 0,-1 0 0,1 0 0,-1-1 0,1 1 0,-1-1 0,0 1 0,-1 0 0,1-1 0,-1 0 0,1 1 0,-1-1 0,0 0 0,0 0 0,0 0 0,-1 0 0,1 0 0,-1 0 0,1-1 0,-1 1 1,0-1-1,0 0 0,0 0 0,-1 0 0,1 0 0,0-1 0,-1 1 0,1-1 0,-1 0 0,1 0 0,-1 0 0,-3 0-5,-5 2-5,0-2 0,0 0-1,-1 0 1,1-1 0,0 0 0,-1-1 0,1-1 0,0 0-1,0-1 1,0 0 0,0 0 0,1-2 0,-1 1-1,-4-4 6,-44-45-3418,53 38 585,6 6-6495,5 8-3452</inkml:trace>
  <inkml:trace contextRef="#ctx0" brushRef="#br1" timeOffset="31519.772">5719 7114 12908,'0'0'5461,"0"0"-1500,0 0-699,0 0-1036,0 0-710,0 0-357,0-5-503,0 5-646,0 0-1,1 1 0,-1-1 1,0 0-1,1 0 0,-1 0 1,0 0-1,1 0 0,-1 0 0,0 0 1,1 0-1,-1 0 0,1-1 1,-1 1-1,0 0 0,0 0 0,1 0 1,-1 0-1,0 0 0,1-1 1,-1 1-1,0 0 0,1 0 0,-1 0 1,0-1-1,0 1 0,1 0 1,-1 0-1,0-1 0,0 1 1,0-1-10,24 57 83,-19-41-33,27 87 44,-27-79-169,2-1 1,0 0 0,1 0 0,1-1-1,1 0 1,11 17 74,-21-36-15,1-1 0,0 1 0,0-1 0,-1 0 0,1 1 0,0-1 0,0 0 0,0 0 0,0 1 0,1-1 0,-1 0 0,0 0 0,0 0 0,1 0 0,-1-1 0,0 1 0,1 0 0,-1 0 0,1-1 0,-1 1 0,1-1 0,-1 1 0,1-1 0,0 0 0,-1 0 0,1 0 0,-1 0 0,1 0 0,0 0 0,-1 0 0,1 0 0,-1 0 0,1-1 0,-1 1 0,1-1 0,-1 1 0,1-1 0,-1 0 0,1 1 0,-1-1 0,0 0 0,1 0 0,-1 0 0,0 0 0,0 0 0,0 0 0,1-1 0,-1 1 0,-1 0 0,1-1 0,0 1 1,0-1 13,130-227 888,-45 95 250,-90 153-833,-138 151-304,142-168 0,-1 0 0,1 1 0,0-1 0,0 1 0,0-1 0,0 1 0,0-1 0,0 0 0,1 1 0,-1-1 0,1 1 0,0-1 0,0 0 0,0 0 0,0 1 0,0-1 0,0 0 0,0 0 0,1 0 0,-1 0 0,1 0 0,-1 0 0,1-1 0,0 1 0,0-1 0,0 1 0,0-1 0,0 1 0,0-1 0,0 0 0,0 0 0,1 0 0,-1 0 0,0-1 0,1 1 0,-1 0 0,0-1 0,1 0 0,-1 0 0,1 1 0,-1-1 0,1-1 0,0 1 0,20 9 0,2 1-53,0 2 1,-1 1-1,-1 1 1,0 1-1,-1 0 0,0 2 1,15 17 52,-36-34-1,-1 1 0,0 0 1,1-1-1,-1 1 1,1-1-1,-1 1 0,1 0 1,-1-1-1,1 1 1,-1-1-1,1 1 1,-1-1-1,1 1 0,0-1 1,-1 0-1,1 1 1,0-1-1,-1 0 0,1 1 1,0-1-1,0 0 1,-1 0-1,1 0 0,0 0 1,0 0-1,-1 0 1,1 0-1,0 0 0,0 0 1,-1 0-1,1 0 1,0 0-1,0 0 0,-1 0 1,1-1-1,0 1 1,0 0-1,-1-1 0,1 1 1,0-1-1,-1 1 1,1 0-1,-1-1 0,1 1 1,-1-1-1,1 0 1,-1 1-1,1-1 0,-1 1 1,1-1-1,-1 0 1,0 1-1,1-1 0,-1 0 1,0 0-1,0 1 1,1-1-1,-1 0 1,0 1-1,0-1 0,0 0 1,0 0-1,0 0 1,0 1-1,0-2 1,-2-52-2033,-18 39-2399,1 14-3569,7 2-2590</inkml:trace>
  <inkml:trace contextRef="#ctx0" brushRef="#br1" timeOffset="31808.087">5478 7947 18289,'0'0'3465,"0"0"-1356,0 0 795,18 2-1340,-5-1-1346,0 1-20,0-1 0,0-1 1,0 0-1,0 0 0,0-1 1,-1-1-1,1 0 0,11-4-198,112-40 745,56-17-484,-61 29-4219,-108 31-5085,-17 3 64</inkml:trace>
  <inkml:trace contextRef="#ctx0" brushRef="#br1" timeOffset="32095.025">5738 8039 8456,'0'0'5493,"0"0"-1633,16 0-1106,99-10 716,-52-10-2302,-1-2-1,-1-3 0,35-21-1167,-62 31-22,8-4-216,-18 3-2838,-20 11-661,-3 1-1927</inkml:trace>
  <inkml:trace contextRef="#ctx0" brushRef="#br0" timeOffset="39476.164">1500 561 24311,'0'0'4383,"0"0"-1516,7 13-1805,-1-3-1048,-1 0 1,0 0-1,-1 1 1,0 0-1,-1 0 0,0 0 1,0 0-1,-1 0 1,-1 1-1,0 5-14,-15 568 0,14-580-11,-1-4 4,1 0-1,0 0 1,-1 0 0,1 0-1,-1 0 1,1 0-1,0 0 1,0 0 0,0 0-1,0 0 1,-1 0 0,1 0-1,1 0 1,-1 0-1,0 0 1,0 0 0,0 0-1,0 0 1,1 0 0,-1 0-1,0 0 1,1 0-1,-1 0 1,1 0 0,-1 0-1,1-1 1,-1 1 0,1 0-1,0 0 1,0-1-1,-1 1 1,1 0 0,0-1-1,0 1 1,0 0-1,-1-1 1,1 1 0,0-1-1,0 0 1,0 1 0,0-1-1,0 0 1,0 1-1,0-1 1,0 0 0,0 0-1,1 0 8,65-74-3,-56 57 28,74-120 88,-63 97-76,1 2 0,2 0 0,1 2 1,2 1-1,2 1 0,3 0-37,21-1 0,-53 34 0,0 1 0,0-1 0,0 0 0,0 1 0,1-1 0,-1 1 0,0-1 0,0 1 0,1 0 0,-1 0 0,0 0 0,1-1 0,-1 1 0,0 1 0,1-1 0,-1 0 0,0 0 0,1 0 0,-1 1 0,0-1 0,1 0 0,-1 1 0,0-1 0,0 1 0,0 0 0,1-1 0,-1 1 0,0 0 0,0 0 0,0 0 0,0-1 0,0 1 0,0 0 0,-1 0 0,1 1 0,0-1 0,0 0 0,-1 0 0,1 0 0,-1 0 0,1 1 0,-1-1 0,1 0 0,-1 1 0,0 4 0,-1-1 0,0 0 0,0 0 0,-1 0 0,1 0 0,-1 0 0,0 0 0,0 0 0,-1 0 0,0-1 0,1 1 0,-2-1 0,1 0 0,0 0 0,-1 0 0,0 0 0,0-1 0,0 1 0,0-1 0,0 0 0,-1 0 0,1-1 0,-2 1 0,-6 7 0,-1 0 0,0-1 0,0-1 0,-1 0 0,1-1 0,-2-1 0,1 0 0,-1 0 0,0-2 0,0 0 0,-12 1 0,25-13 0,9 10 0,0 1 0,0 0 0,0 1 0,-1-1 0,1 1 0,-1 1 0,0-1 0,0 1 0,0 0 0,-1 0 0,0 1 0,0 0 0,0 0 0,-1 0 0,0 0 0,0 1 0,0-1 0,-1 1 0,0 0 0,0 0 0,-1 0 0,1 4 0,-1-6 0,13 30 0,38 67 0,-51-99 0,1 0 0,-1 0 0,1 0 0,0-1 0,0 1 0,0-1 0,1 1 0,-1-1 0,1 0 0,-1 0 0,1 0 0,-1-1 0,1 0 0,0 1 0,0-1 0,0 0 0,0-1 0,0 1 0,0-1 0,0 0 0,0 0 0,0 0 0,0 0 0,0-1 0,0 1 0,0-1 0,3-2 0,-1 1 0,0-1 0,0 0 0,0-1 0,0 0 0,-1 0 0,1 0 0,-1 0 0,0-1 0,0 0 0,-1 0 0,0 0 0,1-1 0,-2 1 0,1-1 0,-1 0 0,0 0 0,0 0 0,2-6 0,-5 10 0,2 1-56,-1 0 1,0 0-1,0 0 0,-1 0 1,1 0-1,0-1 0,0 1 1,0 0-1,-1-1 0,1 1 1,-1-1-1,1 1 0,-1-1 1,0 1-1,1-1 0,-1 1 1,0-1-1,0 1 1,0-1-1,0 1 0,0-1 1,0 1-1,-1-1 0,1 1 1,0-1-1,-1 1 0,1-1 1,-1 1-1,0 0 0,1-1 1,-1 1-1,0 0 0,0 0 1,0-1-1,0 1 0,0 0 1,0 0-1,0 0 1,0 0-1,-2-1 56,-10 2-5237,2 0-4116</inkml:trace>
  <inkml:trace contextRef="#ctx0" brushRef="#br0" timeOffset="40074.092">2732 819 13549,'0'0'4580,"0"0"-992,0 0-343,0 0-976,0 0-908,14 2-448,241 25 1143,-238-26-2029,13 2-11,0-2 0,0-1 0,0-1 0,-1-2 0,1-1-1,0-1 1,-1-1 0,1-2-16,-28 7 7,1 1-1,-1-1 0,0 0 0,1 1 0,-1-1 1,0 0-1,0-1 0,1 1 0,-1 0 1,0-1-1,0 1 0,0-1 0,-1 1 1,1-1-1,0 0 0,-1 0 0,1 0 0,-1 0 1,1 0-1,-1 0 0,0 0 0,0 0 1,0-1-1,0 1 0,0 0 0,-1-1 0,1 1 1,-1-1-1,1 1 0,-1-1 0,0 1 1,0-1-1,0 1 0,0-1 0,-1 1 1,1 0-1,-1-1 0,1 1 0,-1-1 0,0 1 1,0 0-1,-1-1-6,-9-15 99,-2 2-1,0 0 1,0 1 0,-2 0 0,0 1-1,-1 0 1,0 1 0,-6-2-99,21 13 0,0 1 0,0 0 0,1 0 0,-1-1 0,0 1 0,0 0 0,0 0 0,-1 0 0,1 0 0,0 0 0,0 1 0,0-1 0,-1 0 0,1 0 0,0 1 0,-1-1 0,1 1 0,-1-1 0,1 1 0,0 0 0,-1-1 0,1 1 0,-1 0 0,1 0 0,-1 0 0,1 0 0,-1 0 0,1 1 0,-1-1 0,1 0 0,-1 1 0,1-1 0,0 1 0,-1-1 0,1 1 0,0 0 0,-1-1 0,1 1 0,0 0 0,0 0 0,0 0 0,-1 0 0,1 0 0,0 0 0,1 0 0,-1 0 0,0 1 0,0-1 0,-5 26 0,2 1 0,1-1 0,1 1 0,2-1 0,0 1 0,4 13 0,-3-8 0,3 70 0,-5 1 0,-9 54 0,8-138-281,-27 106-8850,26-124 734</inkml:trace>
  <inkml:trace contextRef="#ctx0" brushRef="#br0" timeOffset="37939.67">17 744 192,'0'0'10923,"0"0"-6316,1-14-1735,5-43-150,-6 53-2378,0 1 0,1-1-1,0 1 1,0 0 0,0-1 0,0 1-1,0 0 1,1 0 0,0 0-1,-1 0 1,1 0 0,0 0 0,0 0-1,1 1 1,-1-1 0,0 1-1,1-1 1,0 1 0,0 0 0,0-1-344,5 0 140,-1 0-1,0 0 1,0 0 0,1 1 0,0 0 0,-1 1 0,1-1 0,0 2 0,0-1 0,0 1-1,2 0-139,-1 0 37,0 0 1,0 0-1,-1 1 0,1 0 0,-1 1 0,1 0 0,-1 0 0,1 0 0,-1 1 0,0 1 0,0-1 0,-1 1 0,1 1 0,-1 0 0,0 0 0,0 0 0,0 0 0,-1 1 0,0 1 0,0-1 0,0 1 0,-1 0 0,0 0 0,0 0 0,-1 1 0,0-1 0,0 1 0,-1 0 1,0 0-1,0 1 0,-1-1 0,1 6-37,-2-1 9,-1 0 1,0 1 0,0-1-1,-1 0 1,-1 0-1,0-1 1,-1 1 0,-1 0-1,0-1 1,0 1 0,-1-1-1,-1 0 1,0-1 0,0 0-1,-1 0 1,-1 0 0,0 0-1,0-1 1,-1-1 0,0 0-1,-1 0 1,0 0 0,-1-1-1,1-1 1,-1 0-1,-5 2-9,13-7-2,1-1 0,-1 0 0,0 1 0,1-1 0,-1 0 0,0 0 0,0-1-1,0 1 1,1-1 0,-1 1 0,0-1 0,0 0 0,0 0 0,0 0-1,0 0 1,0-1 0,0 1 0,0-1 0,1 0 0,-1 0 0,0 0 0,0 0-1,1 0 1,-1 0 0,1-1 0,-1 0 0,1 1 0,-1-1 0,1 0-1,0 0 1,0 0 0,0 0 0,0 0 0,0-1 0,1 1 0,-1-1 0,1 1-1,-1-1 1,1 0 0,0 1 0,0-1 0,0 0 0,1 0 0,-1 0-1,0 1 1,1-1 0,0 0 0,0 0 0,0 0 0,0-1 2,3-55-896,15 26-4385,-12 30 498,3 2-3209</inkml:trace>
  <inkml:trace contextRef="#ctx0" brushRef="#br0" timeOffset="38306.649">167 1025 11211,'0'0'7132,"0"0"-3518,13-13-1009,45-40-459,-54 49-1972,1 1 0,0-1 0,0 1 0,0 0 0,0 1 0,1-1 0,-1 1 0,1 0 0,-1 1 0,1-1 0,-1 1 0,1 0 0,0 0 0,0 1 0,0 0 0,2 0-174,3-1 286,-6 1-245,1 0 0,0 0 1,0 1-1,0-1 0,-1 1 1,1 1-1,0-1 0,-1 1 1,1 0-1,-1 0 1,0 0-1,0 1 0,0 0 1,0 0-1,0 0 0,0 1 1,-1-1-1,0 1 1,1 0-1,-1 0 0,-1 1 1,1-1-1,-1 1 0,0 0 1,0 0-1,0 0 1,0 0-1,-1 1 0,0-1 1,0 0-1,-1 1 0,1 5-41,0-2-28,-1 1 0,-1 0-1,0 0 1,-1 0 0,1-1-1,-2 1 1,1 0 0,-2-1-1,1 1 1,-1-1-1,0 1 1,-1-1 0,0 0-1,-1-1 1,0 1 0,0-1-1,-1 0 1,0 0 0,0-1-1,-1 1 1,-7 5 28,3-2-35,0-1-1,-1 0 1,0-1 0,-1 0 0,0-1-1,0-1 1,0 0 0,-1 0 0,0-2-1,-1 0 1,1 0 0,-1-1 0,0-1-1,-1 0 36,7-3 34,1 1-1,0-1 0,0-1 1,0 0-1,0 0 1,0 0-1,0-1 0,0 0 1,0-1-1,0 0 0,1 0 1,-1 0-1,1-1 0,0 0 1,0-1-1,0 1 1,1-2-1,0 1 0,0 0 1,0-1-1,1 0 0,-1-1 1,1 1-1,1-1 1,-1 0-1,1 0 0,1 0 1,-1-1-1,1 1 0,0-1 1,1 0-1,0 0 0,0 0 1,1 0-1,0 0 1,0-2-34,1 7-18,0-1 1,0 0 0,0 1 0,1-1 0,-1 0-1,1 1 1,0-1 0,0 0 0,0 1 0,1-1-1,-1 1 1,1 0 0,0-1 0,0 1 0,0 0-1,0 0 1,0 0 0,2 0 17,43-4-4826,-26 19-1404,-2 4-4393</inkml:trace>
  <inkml:trace contextRef="#ctx0" brushRef="#br0" timeOffset="38768.331">888 749 17457,'0'0'4783,"0"0"-1463,3-13-779,15-67 1965,-41 85-4346,10 6-160,2 1 0,0 0 0,0 1 0,1 0 0,1 0 0,0 2 0,0-1 0,2 1 0,0 0 0,1 0 0,0 1 0,0 3 0,4-13 0,0 0 0,0 0 0,1 0 0,0 0 0,0 0 0,0 0 0,1 0 0,0 1 0,0-1 0,0 0 0,1 0 0,0 1 0,0-1 0,1 0 0,0 0 0,0 0 0,0 0 0,1-1 0,0 1 0,0-1 0,0 1 0,0-1 0,1 0 0,0 0 0,0-1 0,4 4 0,9 6 0,1-2 0,0 0 0,0 0 0,1-2 0,1-1 0,0 0 0,0-1 0,0-1 0,13 2 0,115 51 0,-146-59 0,0 0 0,1 0 0,-1 0 0,0 0 0,0 0 0,0 1 0,0-1 0,0 1 0,0-1 0,0 1 0,0 0 0,-1 0 0,1 0 0,-1 0 0,1 0 0,-1 0 0,0 0 0,0 0 0,0 0 0,0 1 0,0-1 0,0 0 0,-1 1 0,1-1 0,-1 1 0,1-1 0,-1 1 0,0-1 0,0 1 0,0-1 0,-1 1 0,1-1 0,-1 1 0,1-1 0,-1 0 0,0 1 0,0-1 0,0 0 0,0 0 0,0 1 0,0-1 0,0 0 0,-1 0 0,1 0 0,-1 0 0,0-1 0,0 1 0,1 0 0,-1-1 0,0 1 0,0-1 0,-2 1 0,-12 6 0,0-1 0,0-1 0,-1 0 0,0-2 0,0 0 0,0 0 0,0-2 0,-1 0 0,0-1 0,-1 1 0,-189 1-192,154-21-3468,29-9-3592,20 6 1156</inkml:trace>
  <inkml:trace contextRef="#ctx0" brushRef="#br0" timeOffset="38955.742">888 720 9161,'0'0'8263,"0"0"-5124,23-85-160,-18 77 64,3 1-1153,0 1-705,4 3-416,5 2-385,5-1-352,4 2-32,0 2-96,3 5-865,4 4-1153,-3 2-2466,-2-3-4677</inkml:trace>
  <inkml:trace contextRef="#ctx0" brushRef="#br0" timeOffset="44371.024">7996 580 17008,'0'0'3929,"2"-13"-614,8-39-544,-10 52-2716,1-1-1,-1 0 1,0 1 0,0-1-1,1 0 1,-1 1 0,1-1-1,-1 0 1,0 1 0,1-1-1,-1 1 1,1-1-1,-1 1 1,1-1 0,0 1-1,-1-1 1,1 1 0,-1 0-1,1-1 1,0 1 0,-1 0-1,1-1 1,0 1 0,-1 0-1,1 0 1,0 0 0,0 0-1,-1 0 1,1 0 0,0 0-1,0 0 1,-1 0 0,1 0-1,0 0 1,-1 0 0,1 0-1,0 0 1,-1 1 0,1-1-1,0 0 1,-1 1 0,1-1-1,0 0 1,-1 1 0,1-1-1,-1 1 1,1-1 0,-1 1-1,1-1 1,-1 1 0,1-1-1,-1 1-54,3 1 142,16 13 106,-1 0-1,-1 1 0,-1 1 1,0 1-1,-1 1 1,-1 0-1,1 3-247,15 18 46,171 186-703,-200-224 637,0 0-1,0 0 1,0-1-1,1 1 1,-1 0 0,1-1-1,-1 1 1,1-1-1,0 0 1,-1 1 0,1-1-1,0 0 1,0 0-1,0 0 1,0 0 0,0 0-1,0-1 1,0 1-1,0-1 1,0 1-1,0-1 1,1 0 0,-1 0-1,0 0 1,0 0-1,0 0 1,0 0 0,1 0-1,-1-1 1,0 1-1,0-1 1,0 0 0,0 1-1,1-2 21,5-11 132,1-1-1,-2 0 0,0-1 1,-1 1-1,0-1 0,-1-1 1,-1 1-1,0-1 1,-1-1-132,2-4 168,-1 8-86,0 0-1,-1 0 1,-1-1 0,0 1 0,0-1 0,-2 1 0,0-1 0,0 0-1,-1 1 1,-1-1 0,0 1 0,-2-5-82,2 16 0,0 0 0,1 0 0,-1 1 0,-1-1 0,1 0 0,0 1 0,0 0 0,-1-1 0,1 1 0,0 0 0,-1 0 0,1 0 0,-1 1 0,0-1 0,1 0 0,-1 1 0,0 0 0,1 0 0,-1 0 0,0 0 0,1 0 0,-1 0 0,1 1 0,-1-1 0,0 1 0,1 0 0,-1-1 0,1 1 0,-1 0 0,1 1 0,0-1 0,-1 0 0,1 1 0,0-1 0,0 1 0,0 0 0,0 0 0,0 0 0,0 0 0,1 0 0,-1 0 0,1 0 0,-1 0 0,0 3 0,-29 28-298,1 2 1,1 1-1,3 1 1,1 1-1,1 1 0,2 1 1,3 1-1,0 1 0,3 1 1,2 0-1,1 1 1,0 14 297,8-17-4997,4-7-2578</inkml:trace>
  <inkml:trace contextRef="#ctx0" brushRef="#br0" timeOffset="44751.198">8986 382 21300,'-2'-45'2931,"1"19"101,1 3 2258,17 272-5076,-21 201-214,-9-385-69,12-66 3,0 1 0,-1-1 0,1 0 0,0 0 1,0 0-1,0 0 0,0 0 0,0 0 1,0 0-1,0 0 0,0 0 0,1 0 0,-1 0 1,0-1-1,1 1 0,-1 0 0,0-1 1,1 1-1,0 0 0,-1-1 0,1 1 0,0-1 1,0 1-1,0 0 0,0-1 0,0 1 0,0-1 1,0 1-1,0 0 0,0-1 0,1 1 66,-5-72 422,3 1 0,3-1 0,4 1-1,3 0 1,3-5-422,-8 52 0,-3 4 0,2 0 0,0 0 0,1 1 0,1-1 0,1 1 0,0 0 0,2 0 0,0 1 0,2 0 0,0 0 0,1 1 0,4-4 0,-9 17 0,0 2 0,1-1 0,0 1 0,0 0 0,0 0 0,0 1 0,0 0 0,1 0 0,-1 0 0,0 1 0,1 0 0,-1 1 0,1 0 0,-1 0 0,1 1 0,-1-1 0,1 2 0,-1-1 0,1 1 0,-1 0 0,0 0 0,0 1 0,0 0 0,0 1 0,-1-1 0,1 1 0,-1 0 0,0 1 0,0 0 0,-1 0 0,1 0 0,-1 0 0,0 1 0,0 0 0,-1 0 0,2 4 0,9 56-2073,-17-54 1095,0-1 0,-1 1 0,0-1 0,0 1-1,-1-1 1,-1 0 0,0-1 0,-1 1 0,1-1 0,-2 0 0,0-1 0,-3 5 978,-22 25-8579</inkml:trace>
  <inkml:trace contextRef="#ctx0" brushRef="#br0" timeOffset="45032.39">8990 747 14093,'0'0'6193,"0"0"-2253,15-8-1666,132-50-182,-140 56-2048,0 0 0,0 1 0,0-1 0,0 1 0,0 1-1,1-1 1,-1 1 0,0 1 0,0-1 0,0 1 0,1 0 0,-1 1-1,0 0 1,4 1-44,-10-1-57,0 0 0,0 1 0,1-1-1,-1 0 1,-1 0 0,1 0 0,0 1-1,0-1 1,-1 0 0,1 1 0,-1-1-1,0 0 1,0 1 0,0-1 0,0 1-1,0-1 1,0 0 0,-1 1 0,1-1 0,-1 0-1,0 1 1,0-1 0,1 0 0,-2 0-1,1 0 1,0 0 0,0 0 0,0 0-1,-1 0 1,1 0 0,-1 0 0,0 0-1,0-1 1,1 1 0,-1-1 0,0 1 57,-31 30-955,-2-2 0,-1-1-1,-1-2 1,-1-1 0,-12 4 955,-86 61 1567,110-57 499,71-24-1297,155-18-1792,-73-30-8401,-99 24 3157</inkml:trace>
  <inkml:trace contextRef="#ctx0" brushRef="#br0" timeOffset="45338.373">9517 551 16784,'0'-13'3881,"-1"-42"-176,1 41-2214,2 10 4123,1 8-5256,172 263 576,2-62-1366,-175-203 361,-1 0 1,0 0 0,0-1 0,1 1-1,0 0 1,-1 0 0,1-1-1,0 1 1,-1-1 0,1 0 0,0 1-1,0-1 1,0 0 0,0 0 0,0 0-1,1 0 1,-1-1 0,0 1-1,0-1 1,1 1 0,-1-1 0,0 0-1,0 0 1,1 0 0,-1 0 0,0 0-1,1 0 1,-1-1 0,0 1-1,0-1 1,1 1 0,-1-1 0,0 0-1,0 0 1,0 0 0,0 0 0,0 0-1,0-1 1,0 1 0,0 0-1,-1-1 1,1 0 0,-1 1 0,1-1-1,-1 0 1,1 0 0,-1 0 0,0 0-1,1-2 71,11-24 348,-2-2-1,-1 0 1,-1 0-1,-2-1 1,-1 0 0,-1 0-1,-2-1 1,-1 1-1,-1-1 1,-3-7-348,3 36 7,0 1 1,0-1 0,-1 0 0,1 0 0,-1 0 0,0 0 0,0 0-1,0 0 1,0 0 0,0 0 0,-1 0 0,0 0 0,1 0 0,-1 0-1,0 0 1,0 0 0,-1 1 0,1-1 0,-1 0 0,1 1-1,-1-1 1,0 1 0,0 0 0,0-1 0,0 1 0,0 0 0,0 0-1,-1 0 1,1 1 0,-1-1 0,1 0 0,-1 1 0,1 0 0,-1 0-1,0 0 1,0 0 0,0 0 0,0 0 0,0 1 0,0-1 0,0 1-1,0 0 1,0 0 0,0 0 0,0 0 0,0 0 0,0 1-1,0 0 1,0-1 0,1 1 0,-3 1-8,-9 7 0,1 1 0,0 0 0,0 1 0,1 0 0,0 1 0,1 0 0,1 1 0,0 0 0,-5 9 0,9-14 0,-34 51 0,2 1 0,4 2 0,2 1 0,-13 40 0,14-13-2010,17 51-6251,18-115-1679</inkml:trace>
  <inkml:trace contextRef="#ctx0" brushRef="#br0" timeOffset="45758.696">10304 500 24311,'0'0'3689,"0"0"-822,10 23-1250,-4-8-1450,1 1-154,0 1 0,-1-1 0,-1 2 0,0-1 0,-1 1-1,-1-1 1,-1 1 0,0 0 0,-2 4-13,0 12-99,-3 0 1,0-1-1,-2 1 1,-2-1-1,-1 0 1,-1 0-1,-2-1 1,-2 0-1,0-1 0,-2-1 1,-2 0-1,0-1 1,-4 3 98,18-28-495,-14 16-3016,2-15-2044,9-12 157,2-12 3369,4 16 1598,1-37 2024,1-1 0,2 1 0,1 0 0,3 0 1,1 0-1,2 1 0,1 0 0,2 1 1,13-22-1594,-17 33 379,-2 4-17,0-1 0,1 1 0,2 1 0,0 0 0,1 0 0,1 1 0,1 0 0,1 2 0,1-1 0,1 2 0,5-5-362,-17 21 0,-1 0 0,1-1 0,-1 1 0,1 1 0,-1-1 0,1 1 0,0 0 0,0 0 0,0 0 0,0 1 0,0-1 0,0 1 0,0 0 0,-1 1 0,1-1 0,0 1 0,0 0 0,0 0 0,0 1 0,-1-1 0,1 1 0,-1 0 0,1 0 0,-1 1 0,0-1 0,1 1 0,-1 0 0,-1 0 0,1 1 0,0-1 0,-1 1 0,0-1 0,0 1 0,0 0 0,0 0 0,0 1 0,-1-1 0,0 0 0,0 1 0,0 0 0,-1-1 0,1 1 0,-1 0 0,0 0 0,-1 0 0,1 0 0,-1 0 0,0 0 0,0-1 0,0 1 0,-1 0 0,0 3 0,-2 5 0,0 0 0,-1 0 0,-1-1 0,1 1 0,-2-1 0,0-1 0,0 1 0,-1-1 0,-1 0 0,0 0 0,0-1 0,-1 0 0,0-1 0,-1 0 0,0 0 0,-1-1 0,1 0 0,-1-1 0,-1 0 0,1-1 0,-1 0 0,-1-1 0,1-1 0,-1 1 0,1-2 0,-5 1 0,-100 2-5434,83-8-1271</inkml:trace>
  <inkml:trace contextRef="#ctx0" brushRef="#br0" timeOffset="41427.933">4710 577 15791,'0'0'4228,"0"0"-598,1-13-614,2-3-2046,0-11 35,-1 8 2962,-29 546-3807,39-448-3067,-11-74 2461,0-1 1,0 1-1,1-1 0,0 1 0,0-1 1,0 0-1,0 0 0,0 0 0,1 0 1,0 0-1,0 0 0,0-1 0,0 1 1,1-1-1,-1 0 0,1 0 0,0 0 1,0-1-1,0 1 0,0-1 0,0 0 1,0 0-1,4 1 446,10 0-11024</inkml:trace>
  <inkml:trace contextRef="#ctx0" brushRef="#br0" timeOffset="43778.8">4382 318 22581,'0'0'3342,"0"0"-833,-14-4-224,13 4-2241,-2-2 11,0 1 0,0 0 0,-1 0 0,1 0 0,0 1 0,0-1 1,-1 1-1,1-1 0,0 1 0,-1 0 0,1 1 0,0-1 0,-1 0 1,1 1-1,0 0 0,0 0 0,-1 0 0,1 0 0,0 0 0,0 1 1,0-1-1,0 1 0,0 0 0,1 0 0,-1 0 0,1 0 0,-1 0 1,1 1-1,0-1 0,-1 1 0,1-1 0,1 1 0,-1 0 0,0 0 1,1 0-1,-1 0-55,-23 48 2,1 1 0,4 2 1,1 0-1,3 0 1,2 2-1,3 0 0,2 0 1,2 1-1,2 35-2,4-75-40,0 0 0,1 1 0,1-1 0,1 0 0,0 0 0,1 0 0,1 0 0,0 0 1,2-1-1,0 1 0,0-1 0,2-1 0,0 1 0,0-1 0,2-1 0,0 0 0,0 0 0,2-1 0,-1 0 0,2-1 0,-1 0 0,2-1 0,-1-1 0,2 0 1,-1-1-1,1 0 0,4 0 40,2-1-638,0-1 0,0-1 0,1-2 0,0 0-1,0-1 1,0-1 0,2-1 638,92-5-7982,-50-7-2898</inkml:trace>
  <inkml:trace contextRef="#ctx0" brushRef="#br0" timeOffset="41693.49">5162 886 17040,'0'0'4580,"0"0"-1238,0 0-763,0 0-706,0 0-543,0 0-423,0 0-346,0 0-257,-5 2-154,-33 31-49,26-6-101,29-45 0,16-65-310,-10 76-8725,-16 7 5733,10 0-8522</inkml:trace>
  <inkml:trace contextRef="#ctx0" brushRef="#br0" timeOffset="42146.509">5544 634 19218,'9'-17'3438,"28"-58"-657,-34 68-2476,1 0-1,0 1 0,0 0 1,1 0-1,0 0 0,0 0 0,0 1 1,0-1-1,1 1 0,0 1 1,0-1-1,0 1 0,1 0 0,0 1 1,-1-1-1,1 1 0,0 0 1,1 1-1,-1 0 0,0 0 0,5 0-304,-10 2 15,-1 0 0,1 0 0,0 0 0,0 0 0,0 1-1,0-1 1,0 0 0,0 1 0,-1 0 0,1-1 0,0 1-1,0 0 1,-1 0 0,1 0 0,0 0 0,-1 0 0,1 0-1,-1 0 1,0 1 0,1-1 0,-1 0 0,0 1 0,0-1-1,0 1 1,0 0 0,0-1 0,0 1 0,0 0 0,0 0-1,-1-1 1,1 1 0,-1 0 0,1 0 0,-1 0-1,0 0 1,0 1-15,-3 74 310,-6-52-398,-1-1 1,-1 0-1,-1 0 1,-1-1-1,-2 0 1,0-2-1,-1 0 1,-1 0-1,-1-1 0,-18 15 88,-46 47-2348,81-82 2225,11-7 69,0 0 64,1 0 0,0 0 0,0 1-1,1 1 1,0-1 0,-1 2 0,2 0 0,-1 0-1,0 1 1,9 0-10,-16 2 2,0 0 1,0 1-1,0-1 0,0 2 0,0-1 1,0 0-1,0 1 0,0 0 0,0 0 0,-1 0 1,1 1-1,0 0 0,0-1 0,-1 2 1,1-1-1,-1 1 0,0-1 0,0 1 0,0 0 1,0 1-1,0-1 0,-1 1 0,1-1 1,-1 1-1,0 0 0,0 0 0,0 1 1,-1-1-3,4 6 0,-1 1 0,0-1 1,-1 0-1,0 1 0,-1 0 1,0 0-1,-1 0 1,0 1-1,-1-1 0,0 0 1,0 1-1,-1-1 1,-1 1-1,0-1 0,-1 0 1,0 0-1,0 0 1,-2 0-1,1 0 0,-1 0 1,-1-1-1,0 1 1,0-1-1,-1 0 0,0-1 1,-1 0-1,-2 3 0,4-9 35,1 0-1,-1 0 1,0-1 0,0 0-1,0 0 1,0 0 0,0-1-1,0 0 1,-1 0 0,1 0-1,0 0 1,-1-1 0,1 0-1,-1 0 1,1-1 0,0 1-1,-1-1 1,1 0-1,0-1 1,0 1 0,0-1-1,-4-2-34,-102-61 1112,55-5-1573,51 34-4288,10 27-1011,4 3-4015</inkml:trace>
  <inkml:trace contextRef="#ctx0" brushRef="#br0" timeOffset="42662.017">6151 870 13517,'0'0'4847,"0"0"-1126,0 0-518,0 0-827,0 0-658,-4-13-378,-33-98 641,35 104-1979,0 1 0,0-1 0,1 1 0,0-1 0,0 1 0,0-1 0,1 0-1,0 0 1,1 1 0,-1-1 0,1 0 0,1 1 0,-1-1 0,1 1 0,0-1 0,0 1 0,1 0 0,0 0 0,0 0 0,1 0 0,-1 1 0,1-1 0,1 1 0,-1 0-1,1 0 1,-1 0 0,1 1 0,1 0 0,-1 0 0,1 0 0,-1 0 0,1 1 0,2-1-2,-5 4 0,0-1 0,-1 1 0,1 0 0,0 0 0,-1 0 0,1 1 0,0-1 0,-1 0 0,1 1 0,-1 0 0,1 0 0,-1 0 0,1 0 0,-1 0 0,1 0 0,-1 1 0,0-1 0,0 1 0,0-1 0,0 1 0,0 0 0,0 0 0,0 0 0,0 0 0,-1 0 0,1 0 0,-1 1 0,0-1 0,1 0 0,-1 1 0,0-1 0,0 1 0,0 0 0,8 92 0,-15-68 0,-2 0 0,-1 0 0,-1-1 0,-1 0 0,-1-1 0,-1 0 0,-12 15 0,-50 110 0,73-148 0,0 0 0,1 0 0,-1 1 0,1-1 0,-1 1 0,1 0 0,0-1 0,0 1 0,0 0 0,0-1 0,1 1 0,-1 0 0,1 0 0,0 0 0,0 0 0,0 0 0,0-1 0,0 1 0,0 0 0,1 0 0,-1 0 0,1 0 0,0-1 0,0 1 0,0 0 0,0-1 0,1 1 0,-1-1 0,1 1 0,-1-1 0,1 0 0,0 1 0,0-1 0,0 0 0,0 0 0,0 0 0,0-1 0,1 1 0,-1 0 0,1-1 0,-1 0 0,1 1 0,4-2 0,0 0 0,1 0 0,-1 0 0,0-1 0,0 0 0,0 0 0,0-1 0,0 0 0,0 0 0,0-1 0,-1 1 0,1-2 0,-1 1 0,0-1 0,0 0 0,0 0 0,0 0 0,-1-1 0,0 0 0,0 0 0,1-2 0,5-5 0,0-1 0,-1-1 0,-1 0 0,0 0 0,-1-1 0,-1 0 0,0 0 0,2-11 0,-7 23-3,0-1 0,0 1 0,0-1 0,-1 1 1,1-1-1,-1 1 0,0-1 0,0 0 0,-1 1 0,1-1 0,-1 0 0,1 0 0,-1 0 0,0 1 1,-1-1-1,1 0 0,-1 0 0,0 0 0,0 1 0,0-1 0,0 0 0,0 1 0,-1-1 0,0 1 1,0 0-1,0-1 0,0 1 0,0 0 0,0 0 0,-1 0 0,0 1 0,0-1 0,1 1 0,-1-1 1,-4-1 2,-57-1-2646,1 16-4360,32 2 1032</inkml:trace>
  <inkml:trace contextRef="#ctx0" brushRef="#br0" timeOffset="42999.188">6729 495 15951,'13'-118'12609,"-20"114"-8811,-3 25-3421,-96 343-345,99-334-32,1-7-17,0 0 0,1 0 0,1 1 0,2 0 0,0 0 0,1-1 0,2 1 0,0 0 0,2 0 0,0 0 0,3 5 17,-5-26-6,0 0 0,1 0-1,-1 0 1,1-1 0,0 1-1,-1-1 1,1 1 0,0-1-1,0 0 1,1 1 0,-1-1-1,0-1 1,1 1 0,-1 0-1,1 0 1,0-1 0,0 1-1,-1-1 1,1 0 0,0 0-1,0 0 1,0-1 0,0 1 0,0 0-1,0-1 1,0 0 0,1 0-1,-1 0 1,0 0 0,0 0-1,0-1 1,0 1 0,0-1-1,0 0 1,0 0 0,0 0-1,-1 0 1,1-1 0,0 1-1,0-1 1,-1 0 0,1 1-1,-1-1 1,0 0 0,1 0 0,-1-1-1,0 1 1,0 0 0,0-1 6,9-6 23,-1 0 1,0-1-1,0 0 1,-1 0 0,-1-1-1,0-1 1,0 1 0,-1-1-1,0-1 1,-1 1 0,0-1-1,-2 0 1,1 0 0,-1 0-1,-1-1 1,0 0-1,-1 1 1,-1-1 0,0 0-1,-1 0 1,-1-13-24,0 24-77,0 0 1,1 1-1,-1-1 0,0 1 0,-1-1 1,1 1-1,0 0 0,-1-1 0,1 1 1,-1 0-1,0 0 0,0 0 0,0 0 1,0 0-1,0 1 0,0-1 0,0 1 1,0-1-1,-1 1 0,1 0 0,-1-1 1,1 1-1,-1 1 0,1-1 1,-1 0-1,0 1 0,1-1 0,-1 1 1,0 0-1,1 0 0,-1 0 0,0 0 1,1 0-1,-1 0 0,0 1 0,-1 0 77,-91 39-8960,74-22-6959</inkml:trace>
  <inkml:trace contextRef="#ctx0" brushRef="#br0" timeOffset="43379">7201 362 18738,'17'-128'8995,"-16"127"-8892,0 0-1,0 0 1,0 1 0,0-1 0,0 1-1,0-1 1,0 1 0,0 0 0,0-1-1,1 1 1,-1 0 0,0 0-1,0-1 1,0 1 0,0 0 0,1 0-1,-1 0 1,0 1 0,0-1 0,0 0-1,0 0 1,1 1 0,-1-1 0,0 1-1,0-1 1,0 1 0,0-1 0,0 1-1,0-1 1,0 1 0,0 0-1,0 0 1,0 0 0,-1-1 0,1 1-1,0 0 1,0 0 0,-1 0 0,1 0-1,-1 0 1,1 0 0,-1 0 0,1 1-1,-1-1 1,1 0 0,-1 0 0,0 0-1,0 0 1,0 2-103,28 42 0,-2 1 0,-2 2 0,-3 1 0,-1 0 0,-3 2 0,-2 0 0,-2 0 0,-1 9 0,-3-20 0,-2 0 0,-1 0 0,-2 0 0,-2 1 0,-2 0 0,-2 7 0,1-31 0,-2 1 0,0-2 0,0 1 0,-2 0 0,0-1 0,-1 1 0,0-1 0,-2-1 0,0 1 0,0-2 0,-2 1 0,1-1 0,-2 0 0,0-1 0,-11 10 0,7-9-312,-1-1 0,0-1 0,-1 0-1,-1-2 1,0 1 0,0-2 0,-1-1 0,0 0 0,0-1 312,-8 1-1145,0-1 0,0-2 0,0 0 0,-1-2 0,0-1 1,-10-1 1144,-4-1-9925</inkml:trace>
  <inkml:trace contextRef="#ctx0" brushRef="#br2" timeOffset="-157023.469">15578 0 13293,'0'0'3459,"0"0"-1724,0 0-641,0 0-63,0 13-177,-14 288 3315,-153 804-1484,90-264-3811,24-443-5142,30-294 1293</inkml:trace>
  <inkml:trace contextRef="#ctx0" brushRef="#br2" timeOffset="-156554.832">13982 2466 14606,'0'0'902,"28"5"-512,262 18 891,-86-22-390,61-3 124,68-6 495,67-5-447,58-3-487,56-3 156,51 1 853,1977-28 2092,3393 228-1567,-5321-138-1896,-54-1-86,-57-6-43,-59-7-69,-65-6-16,-55-8-5,-58-8-75,100-12-1815,-354 3 1638,1 1-377,0 0 1,0-1 0,0-1-1,0 0 1,0-1-1,-1 0 1,1-1-1,-1 0 1,9-5 633,-18-5-6070,-31 2-5066</inkml:trace>
  <inkml:trace contextRef="#ctx0" brushRef="#br2" timeOffset="-153373.249">17430 787 7944,'0'0'3859,"0"0"-1734,0 0 53,0 0 112,10-8-550,71-64 2750,-77 68-3926,-3 4-473,0 0 1,0-1 0,0 1 0,0 0-1,0-1 1,0 1 0,0-1 0,-1 1-1,1-1 1,0 0 0,0 1 0,-1-1-1,1 0 1,0 1 0,-1-1-1,1 0 1,-1 0 0,1 0 0,-1 1-1,1-1 1,-1 0 0,1 0 0,-1 0-1,0 0 1,0 0 0,1 0 0,-1 0-1,0 0 1,0 0 0,0 0 0,0 0-1,0 0 1,0 0 0,0 0 0,0 0-1,-1 0 1,1 0 0,0 0 0,-1 1-1,1-2-91,-13-1 140,-1 1 0,1 0 0,0 1 0,0 1 0,-1 0-1,1 0 1,0 2 0,-1-1 0,1 2 0,-4 1-140,-4 1 49,0 0 0,0 2 0,1 0 0,0 1 0,1 1 0,0 1 0,0 1-1,1 1 1,0 0 0,1 1 0,1 1 0,-14 14-49,28-26-4,0 1 0,0-1 0,0 0-1,0 1 1,0 0 0,0-1 0,1 1 0,-1 0 0,1 0-1,0 0 1,0 0 0,0 0 0,0 0 0,1 0 0,-1 0-1,1 1 1,-1-1 0,1 0 0,0 0 0,1 0-1,-1 1 1,0-1 0,1 0 0,0 0 0,0 0 0,0 0-1,0 0 1,0 0 0,0 0 0,1 0 0,0-1-1,-1 1 1,1 0 0,0-1 0,0 1 0,0-1 0,1 0-1,-1 0 1,1 0 0,-1 0 0,1 0 0,0 0 0,-1-1-1,1 1 1,0-1 0,1 0 4,36 17-12,-21-12 17,0 1 0,-1 1 0,0 0 0,-1 1 0,0 1 0,0 1 0,-1 0 0,0 1 0,-1 1 0,-1 0 1,0 1-1,0 1 0,-2 0 0,11 17-5,-20-27 0,-1 0 0,0 0 0,0 1 0,-1-1 0,0 1 0,0-1 0,0 1 0,0 0 0,-1-1 0,0 1 0,0 0 0,-1-1 0,1 1 0,-1-1 0,-1 1 0,1-1 0,-1 1 0,0-1 0,0 0 0,0 1 0,-1-1 0,0 0 0,0-1 0,0 1 0,0 0 0,-1-1 0,0 0 0,0 0 0,0 0 0,0 0 0,-1-1 0,1 0 0,-1 1 0,0-2 0,0 1 0,0-1 0,0 1 0,-1-1 0,-1 0 0,-10 3 18,-1 0 0,0 0 0,0-2 0,-1 0 0,1-2 0,-1 0 0,1 0 0,-1-2 0,1 0 0,-1-2 0,1 0 0,0-1 0,0 0 0,0-2 0,0 0 0,-11-6-18,23 9-8,1-1 1,0 0-1,-1 0 0,2 0 1,-1 0-1,0-1 0,1 1 0,0-1 1,0 0-1,0-1 0,1 1 1,-1-1-1,1 1 0,1-1 8,-1-36-3178,38 10-7069,-11 25-4658</inkml:trace>
  <inkml:trace contextRef="#ctx0" brushRef="#br2" timeOffset="-152726.535">17869 952 13004,'0'0'4853,"0"0"-1768,0 0-191,0 0-422,2-13-780,4-41-534,-6 53-1112,0-1 0,0 1 0,-1 0 0,1 0 0,-1-1 0,1 1 0,-1 0 0,1 0 0,-1 0 0,0 0 0,1 0 0,-1-1 0,0 1 0,0 1 0,0-1 0,0 0 0,0 0 0,0 0 0,0 0 0,0 1 0,0-1 0,0 0 0,0 1 0,-1-1 0,1 1 0,0 0 0,0-1 0,-1 1 0,1 0 0,0-1 0,-1 1 0,1 0 0,0 0 0,-1 0 0,1 1 0,0-1 0,0 0 0,-1 0 0,1 1 0,0-1 0,0 0 0,-1 1 0,1-1 0,0 1 0,0 0 0,0-1 0,0 1 0,0 0 0,0 0 0,0 0 0,0 0 0,-1 0-46,-8 10 1,0 0 0,1 0 0,0 1 0,0 0 0,2 1 0,-1-1 0,2 1 0,0 1 0,0 0 0,1-1 0,-2 10-1,2-5-163,0 0 1,1 1-1,1 0 1,0-1-1,2 1 1,0 0-1,1 0 1,1 0-1,1 0 1,2 8 162,-2-17-100,0-1 1,0 0 0,1 0 0,0-1 0,1 1 0,0-1-1,0 1 1,1-1 0,0 0 0,0-1 0,1 1 0,0-1 0,0 0-1,1-1 1,0 0 0,0 0 0,0 0 0,1-1 0,0 0 0,0 0-1,0-1 1,2 1 99,-1-2-19,0-1 0,0 0 0,1 0 0,-1-1 0,1 0-1,-1 0 1,1-1 0,-1-1 0,1 0 0,-1 0 0,1 0 0,-1-1-1,0-1 1,1 0 0,-1 0 0,-1 0 0,1-1 0,0-1 0,-1 1-1,0-2 1,0 1 0,-1-1 0,1 0 0,-1 0 0,0-1-1,-1 0 1,0 0 0,0-1 0,5-7 19,7-10 412,-1 0 1,-2-1-1,0 0 1,-1-1-1,-2-1 0,-1 0 1,-1-1-1,1-10-412,22 159-427,-31-114 314,0 0 1,0-1-1,1 1 0,-1-1 0,1 1 1,1-1-1,-1 0 0,1 0 1,-1 0-1,1-1 0,1 1 0,-1-1 1,1 0-1,0 0 0,-1-1 0,2 1 1,-1-1-1,0 0 0,1-1 0,-1 1 1,1-1-1,0 0 0,0 0 0,-1-1 1,1 0-1,0 0 0,1 0 1,-1-1-1,0 0 0,0 0 0,0 0 1,0-1-1,0 0 0,3-1 113,-2-2 91,1 0 0,0-1 0,-1 0 0,0-1 0,0 0 0,-1 0 0,1 0 0,-1 0 0,-1-1 0,1 0 0,-1-1 0,0 1 0,-1-1 0,0 0 0,0 0 0,-1 0 0,0-1 0,0 1 0,-1-1 0,0 1 0,0-1 0,-1 0 0,0 0 0,-1-4-91,1 7-11,0 0 0,0 1 0,0-1 0,-1 0 1,0 0-1,0 0 0,0 0 0,-1 0 0,0 0 1,0 1-1,-1-1 0,1 0 0,-1 1 0,0-1 0,-1 1 1,1 0-1,-1-1 0,0 1 0,-1 1 0,1-1 1,-1 0-1,0 1 0,0 0 0,0-1 0,-1 2 1,1-1-1,-1 0 0,0 1 0,0 0 0,0 0 1,-1 1-1,1 0 0,-1-1 0,1 2 0,-1-1 1,0 1-1,0-1 0,1 2 0,-1-1 0,0 1 1,0 0-1,-3 0 11,-50 25-6337,39-8-496</inkml:trace>
  <inkml:trace contextRef="#ctx0" brushRef="#br2" timeOffset="-152357.966">18811 1032 20916,'0'0'2867,"0"0"-1202,0 0-170,0 0 160,0 0-545,0 0-496,0 0-251,6 3-59,-4-2-290,0-1 0,0 1 0,0 0-1,0 0 1,0 0 0,0 0-1,-1 0 1,1 1 0,0-1 0,-1 0-1,1 1 1,-1-1 0,1 1 0,-1 0-1,0-1 1,0 1 0,0 0-1,0 0 1,0 0 0,0 0 0,0 0-1,-1 0 1,1 0 0,-1 0 0,1 0-1,-1 0 1,0 0 0,0 2-14,-1 40 63,-3-1 0,-1 0-1,-2-1 1,-8 22-63,11-45-22,-1-70-36,6 23 79,2-1 0,0 0 1,2 1-1,1 0 0,2 0 1,0 0-1,2 1 0,1 1 1,4-5-22,-14 26-55,1 0 0,0 1 0,0-1 1,1 1-1,-1 0 0,1 0 0,0 0 0,0 0 1,1 0-1,-1 1 0,1-1 0,-1 1 1,1 0-1,0 0 0,0 0 0,1 1 0,-1-1 1,0 1-1,1 0 0,0 0 0,-1 1 0,1-1 1,0 1-1,0 0 0,0 1 0,0-1 1,0 1-1,0 0 0,0 0 0,0 0 0,-1 1 1,1 0-1,0 0 0,0 0 0,0 0 1,0 1-1,-1 0 0,1 0 0,-1 0 0,0 0 1,1 1-1,-1 0 55,33 45-7052,-22-24 395</inkml:trace>
  <inkml:trace contextRef="#ctx0" brushRef="#br2" timeOffset="-151916.94">19358 990 18610,'0'0'2055,"0"0"-21,0 0 181,0 0-587,0 0-736,0 0-294,0 0 53,0 0-192,10 16-203,30 50-74,-19-22-12,-21-41-165,1 0-1,-1 0 1,1 0-1,-1 0 1,1 0-1,0-1 1,0 1-1,0 0 1,1 0-1,-1-1 1,1 1-1,-1-1 1,1 1-1,0-1 1,0 0-1,0 0 1,0 0-1,1 0 1,-1 0-1,0 0 1,1-1-1,-1 1 1,1-1-1,0 1 1,-1-1-1,1 0 1,0 0-1,0 0 1,0-1 0,0 1-1,0-1 1,0 1-1,-1-1 1,1 0-1,0 0 1,0 0-1,0-1 1,1 1-5,1-4 16,1 1 1,-2-1 0,1 0 0,0 0-1,-1 0 1,0 0 0,0-1-1,0 0 1,0 0 0,-1 0 0,0 0-1,0 0 1,0-1 0,0-2-17,1 0 22,5-7 258,-1-1 1,-1-1 0,-1 1-1,0-1 1,-1 0-1,-1-1 1,0 1-1,-1-1 1,-1-6-281,-3 23 1,0 0 1,0 0-1,0 0 1,0 0-1,-1 0 0,1 0 1,0 1-1,-1-1 1,1 0-1,0 0 1,-1 1-1,1-1 0,-1 1 1,1-1-1,-1 1 1,1 0-1,-1 0 1,1 0-1,-1-1 0,1 2 1,-1-1-1,1 0 1,-1 0-1,1 0 1,-1 1-1,1-1 0,-1 0 1,1 1-1,0-1 1,-1 1-1,1 0 1,0 0-1,-1-1 0,1 1 1,0 0-1,0 0 1,0 0-1,-1 0 0,1 0 1,0 1-1,1-1 1,-1 0-1,0 0 1,0 1-1,0 0-1,-15 12 0,0 1 0,1 0 0,1 1 0,0 0 0,2 2 0,-1-1 0,2 1 0,1 1 0,0 0 0,1 1 0,1 0 0,1 0 0,1 0 0,1 1 0,0 0 0,2 0 0,0 1 0,1 5 0,3-19 0,0 0 0,0 0 0,0 0 0,1-1 0,1 1 0,-1-1 0,1 1 0,0-1 0,1 0 0,-1 0 0,1 0 0,1-1 0,-1 1 0,1-1 0,1 0 0,-1 0 0,1-1 0,0 0 0,0 0 0,0 0 0,1-1 0,-1 1 0,1-2 0,0 1 0,1-1 0,-1 0 0,0-1 0,1 1 0,0-1 0,-1-1 0,1 0 0,0 0 0,0 0 0,0-1 0,2 0 0,0 0-1,0-1 1,0 0-1,0 0 1,0-1-1,0 0 1,0 0-1,0-1 1,-1-1-1,1 0 0,-1 0 1,0-1-1,0 0 1,-1 0-1,1-1 1,-1 0-1,-1-1 1,1 1-1,-1-2 0,0 1 1,0-1-1,-1 0 1,0 0-1,-1-1 1,0 0-1,0 0 1,-1 0-1,0 0 1,0-1-1,1-9 1,-8-3-988,-27 16-5866,7 11-823</inkml:trace>
  <inkml:trace contextRef="#ctx0" brushRef="#br2" timeOffset="-150996.32">20858 1073 9673,'0'0'3385,"0"0"-839,0 0 86,0 0-273,0 0-266,-5-1-267,-16-8-203,21 9-1567,-1 0 0,1-1 0,0 1 0,0 0 0,-1-1 1,1 1-1,0 0 0,0-1 0,0 1 0,0-1 0,0 1 0,0 0 1,0-1-1,0 1 0,0-1 0,0 1 0,0 0 0,0-1 0,0 1 1,0 0-1,0-1 0,0 1 0,0-1 0,0 1 0,0 0 0,1-1 1,-1 1-1,0 0 0,0-1 0,1 1 0,-1 0 0,0-1 0,0 1 1,1 0-1,-1-1 0,0 1 0,1 0 0,-1 0 0,0 0 0,1-1 1,-1 1-1,0 0 0,1 0 0,-1 0 0,0 0 0,1-1 0,-1 1 1,1 0-1,-1 0 0,0 0 0,1 0 0,-1 0 0,1 0 0,-1 0 1,0 0-1,1 0 0,-1 1 0,1-1 0,-1 0 0,1 0-56,136-5 555,-136 5-655,1 1 0,-1-1 0,0 1 0,0-1-1,0 1 1,0-1 0,0 1 0,0 0 0,0 0 0,0-1-1,0 1 1,0 0 0,0 0 0,0 0 0,0 0-1,-1 0 1,1 0 0,0 0 0,-1 1 0,1-1-1,-1 0 1,1 0 0,-1 0 0,1 1 0,-1-1-1,0 0 1,0 0 0,0 1 0,0-1 0,0 0 0,0 0-1,0 1 1,0-1 0,0 0 0,0 0 0,-1 1-1,1-1 1,-1 0 0,1 0 0,-1 0 0,1 1-1,-1-1 1,1 0 0,-1 0 0,0 0 0,0 0-1,0 0 1,0 0 0,0 0 0,1-1 0,-2 1 0,1 0-1,0 0 1,0-1 0,0 1 0,0-1 100,-66 54-7184,-32 29 3771,82-67 4083,-22 33 8269,47-35-5158,23-7-2718,-26-7-648,37 2-26,0-2 0,-1-2 0,1-2 1,0-2-1,-1-1 0,11-6-389,45-6-2384,-85 16-1534,-9 0-2867</inkml:trace>
  <inkml:trace contextRef="#ctx0" brushRef="#br2" timeOffset="-149615.053">22893 535 14510,'0'0'4084,"0"0"-1650,0 0-85,-5-13 58,-17-41-618,22 53-1730,-1 0-1,0 0 1,0 0 0,0 0 0,1 0 0,-1 0-1,0 0 1,-1 0 0,1 0 0,0 0 0,0 0 0,0 1-1,0-1 1,-1 1 0,1-1 0,0 1 0,-1-1 0,1 1-1,0-1 1,-1 1 0,1 0 0,0 0 0,-1 0-1,1 0 1,0 0 0,-1 0 0,1 0 0,-1 1 0,1-1-1,0 0 1,-1 1 0,1-1 0,0 1 0,0-1-1,-1 1 1,1 0 0,0-1 0,-1 1-59,0 1 60,-12 6-26,2 1-1,-1 1 0,1 0 0,1 1 1,-1 0-1,2 0 0,0 1 0,0 1 1,1 0-1,1 0 0,0 1 0,1 0 1,-3 7-34,-6 10-268,1 0 1,2 1-1,0 0 1,3 1 0,1 0-1,1 1 1,2 0-1,1 0 1,2 1 0,1-1-1,2 22 268,1-47-110,1 0 1,0 0-1,1 0 0,0-1 0,0 1 0,1-1 1,0 0-1,0 0 0,1 0 0,0-1 0,0 1 1,1-1-1,0 0 0,1 0 110,-4-4 24,-1 0-1,1-1 1,0 1-1,0-1 1,0 0 0,1 0-1,-1 0 1,0 0-1,1-1 1,-1 1 0,1-1-1,0 0 1,-1 0-1,1 0 1,0-1 0,0 1-1,-1-1 1,1 0 0,0 0-1,0 0 1,0 0-1,0-1 1,-1 1 0,1-1-1,0 0 1,-1-1-1,1 1 1,0 0 0,-1-1-1,0 0 1,1 0 0,-1 0-1,2-2-23,6-6 294,-1-1-1,0 0 1,0-1 0,-2 0-1,1 0 1,-1-1-1,-1 0 1,-1 0 0,0-1-1,0 0 1,-1 0-1,-1 0 1,-1 0 0,0-1-1,0 0 1,-2 0 0,0 1-1,0-1 1,-2 0-1,0 0 1,-2-15-294,1 24-35,1 0 1,-1 1-1,0-1 0,-1 0 1,1 0-1,-1 1 0,0-1 0,-1 1 1,1 0-1,-1 0 0,0 1 1,0-1-1,-1 1 0,1-1 0,-1 1 1,0 1-1,0-1 0,0 1 1,-1 0-1,1 0 0,-1 0 1,0 1-1,1 0 0,-1 0 0,0 0 1,0 1-1,0 0 0,-1 0 1,1 1-1,0-1 0,0 1 1,0 1-1,-1-1 0,1 1 0,0 0 1,0 0-1,0 1 0,0 0 1,0 0-1,1 0 0,-1 1 1,0 0 34,-45 40-6348,35-22-453</inkml:trace>
  <inkml:trace contextRef="#ctx0" brushRef="#br2" timeOffset="-148212.546">23391 624 14702,'0'0'4191,"0"0"-1522,0 0-288,0 0-321,-12 5-800,6-3-1144,1-1-51,0 1 0,0 0 1,0 0-1,1 1 1,-1-1-1,1 1 0,-1 0 1,1 0-1,0 0 0,0 1 1,0-1-1,1 1 0,-1 0 1,1 0-1,0 0 0,0 1 1,0-1-1,0 1-65,-9 23 109,0 1 0,1 0-1,2 0 1,1 1 0,2 0 0,-2 21-109,7-42 17,0 1-1,0 0 1,1-1 0,0 1 0,1-1 0,0 1 0,1 0 0,0-1 0,0 0 0,1 1-1,0-1 1,1 0 0,0-1 0,0 1 0,1-1 0,0 1 0,0-1 0,1-1-1,0 1 1,0-1 0,1 0 0,0-1 0,1 1-17,1-3 16,0 0-1,0-1 1,1 0 0,0-1-1,-1 0 1,1-1 0,0 0-1,0 0 1,0-1-1,0 0 1,-1-1 0,1 0-1,0 0 1,0-1 0,-1 0-1,1-1 1,-1 0 0,0-1-1,1 0 1,-2 0 0,1-1-1,0 0 1,-1-1 0,0 1-1,0-2 1,-1 1-1,0-1 1,0 0 0,2-4-16,6-3 143,-1-1 0,-1 0 0,-1-1 0,0-1 0,-1 0 0,-1 0 0,0-1 0,-2 0 0,0-1 0,-1 0 0,0 0 0,-2-1 0,0 1 0,-2-1 0,0 0 0,-1 0 0,-1-1 0,-1 1 0,-2-17-143,1 29-29,0 0-1,-1 0 1,0 0 0,0 0 0,-1 1-1,0-1 1,-1 1 0,1 0-1,-1 0 1,-1 0 0,1 0 0,-1 1-1,0 0 1,-1 0 0,1 0-1,-1 1 1,0-1 0,-1 1 0,1 1-1,-1-1 1,0 1 0,0 1-1,0-1 1,-1 1 0,1 0 0,-1 1-1,0 0 1,0 0 0,0 0-1,0 1 1,0 1 0,0-1-1,0 1 1,0 1 0,0-1 0,0 1-1,-5 2 30,-97 39-6950,68-16-1864</inkml:trace>
  <inkml:trace contextRef="#ctx0" brushRef="#br2" timeOffset="-147498.244">24338 776 16143,'0'0'3000,"0"0"-619,0 0 22,0 0-359,0 0-837,0 0-652,15-5-278,94-17 49,-30 24-111,116-9 61,-193 6-236,1 0-1,0-1 1,-1 1-1,1 0 1,-1-1-1,0 1 1,1-1-1,-1 0 1,0 0-1,0 0 1,0 0-1,0 0 0,0 0 1,-1-1-1,1 1 1,-1 0-1,1-1 1,-1 1-1,0-1 1,0 0-1,0 1 1,0-1-1,-1 0 1,1 0-1,-1 0 1,0 1-1,1-1 1,-1 0-1,-1 0 1,1 0-1,0 0 1,-1 1-1,1-1 1,-1 0-1,0 0 1,0 1-1,0-1 0,0 0 1,0 1-1,0-1 1,-1 1-1,0 0 1,0-2-40,-1-3 138,-1-4 51,0 2 1,0-1 0,0 0-1,-1 1 1,-1 0-1,0 0 1,0 0 0,-1 1-1,1 0 1,-6-4-190,-4 36 208,-21 227-1132,31-184-335,-2-1-1,-4 0 0,-3-1 0,-9 23 1260,11-56-8290</inkml:trace>
  <inkml:trace contextRef="#ctx0" brushRef="#br2" timeOffset="-146649.835">25831 564 14670,'0'0'4436,"0"0"-1868,0 0-556,0 0-367,-14 13-797,1-2-735,6-6-88,0 1-1,1-1 0,0 1 1,0 0-1,1 0 0,0 1 1,0-1-1,0 1 0,1 1 1,0-1-1,0 0 0,1 1 1,0 0-1,0 0-24,-6 23 31,1 1-1,1 0 1,2 0-1,1 0 1,2 1 0,0 2-31,2-24-12,1 1 0,-1-1 1,2 0-1,-1 1 0,1-1 1,1 0-1,0 0 1,1 0-1,0-1 0,1 1 1,0-1-1,0 0 1,1 0-1,1-1 0,-1 0 1,2 0-1,-1 0 0,1-1 1,1 1 11,-4-6 3,0 1 1,0-1 0,0 0-1,1 0 1,-1-1-1,1 1 1,0-1-1,0-1 1,-1 1 0,1-1-1,0 0 1,0 0-1,1-1 1,-1 1 0,0-1-1,0-1 1,0 1-1,0-1 1,0 0-1,0-1 1,0 1 0,0-1-1,-1 0 1,1-1-1,-1 1 1,1-1-1,-1 0 1,5-4-4,7-4 385,-1-1 0,0-1 1,0-1-1,-2 0 0,1 0 0,-2-2 0,0 0 1,1-3-386,0-2 199,-2 1 0,0-1 0,-1-1 1,-1 0-1,-1-1 0,-1 0 1,-1 0-1,-1-1 0,-1 1 1,-2-1-1,0-1 0,-1 1 0,-1 0 1,-2 0-1,-2-21-199,2 39-2,1 0 0,-1 0 0,0 1 0,-1-1 0,1 0 0,-1 0 0,0 1 0,-1-1 0,1 1-1,-1-1 1,0 1 0,-1 0 0,1 0 0,-1 0 0,0 1 0,0 0 0,0-1 0,-1 1 0,1 1 0,-1-1 0,0 1 0,0-1 0,-1 1 0,1 1 0,0-1 0,-1 1 0,0 0 0,1 0-1,-1 1 1,0 0 0,0 0 0,0 0 0,0 1 0,0-1 0,0 2 0,0-1 0,0 1 0,0-1 0,-5 3 2,-87 43-1956,44 1-2425,18-9-2495</inkml:trace>
  <inkml:trace contextRef="#ctx0" brushRef="#br2" timeOffset="-146352.991">26409 959 19058,'0'0'3299,"0"0"-875,0 0-182,0 0-294,0 0-714,0 0-556,0 0-219,0 0-123,-3-3-144,-7-6-67,12 16 6,-1-5-144,1 0 0,-1-1 0,1 1 0,0-1 0,0 1 0,-1-1 0,1 1 0,0-1 0,0 0 0,1 0 0,-1 0 0,0 0 0,0-1 0,0 1 0,1 0-1,-1-1 1,0 0 0,0 1 0,1-1 0,-1 0 0,0 0 0,1 0 0,-1-1 0,0 1 0,1-1 0,-1 1 0,0-1 0,0 1 0,1-2 13,16-20-8521,-18 16-901</inkml:trace>
  <inkml:trace contextRef="#ctx0" brushRef="#br2" timeOffset="-145696.752">26965 588 16079,'0'0'3502,"1"-12"-891,5-42 74,-6 52-2459,1-1 1,0 0-1,0 0 1,0 0-1,0 1 1,0-1 0,0 1-1,1-1 1,-1 1-1,1-1 1,0 1-1,0 0 1,0 0-1,0 0 1,0 0-1,0 0 1,0 0-1,1 0 1,-1 1-1,1-1 1,1 0-227,83-8 1158,-81 10-1162,-1 1 0,1 0 1,-1 0-1,1 0 0,-1 1 1,0 0-1,1 0 0,-1 1 1,0-1-1,0 1 0,0 0 1,-1 0-1,1 1 0,-1-1 1,0 1-1,0 0 0,0 0 1,0 1-1,-1-1 0,0 1 1,1-1-1,-2 1 0,1 0 1,-1 0-1,1 1 0,-1-1 1,-1 0-1,1 1 0,-1-1 1,0 1-1,0 0 0,-1-1 1,0 1-1,1 0 0,-2-1 1,1 1-1,-1-1 0,0 1 1,0 0-1,-1-1 0,1 0 1,-1 1-1,0-1 0,-1 0 1,1 0-1,-1 0 0,0 0 1,-2 1 3,-2 5-99,0-1 1,-2 0 0,1-1-1,-1 1 1,0-2 0,-1 1-1,0-1 1,0-1 0,-1 0-1,0 0 1,0-1 0,-6 1 98,18-7 5,-1 0 0,1 0 1,-1 0-1,0 0 0,1 0 0,-1 0 1,0 0-1,1 0 0,-1-1 0,0 1 1,1 0-1,-1 0 0,0 0 0,0-1 1,1 1-1,-1 0 0,0 0 0,0-1 1,1 1-1,-1 0 0,0-1 0,0 1 1,0 0-1,1-1 0,-1 1 0,0 0 1,0-1-1,0 1 0,0 0 0,0-1 1,0 1-1,0 0 0,0-1 0,0 1 1,0-1-1,0 1 0,0 0 0,0-1 1,0 1-1,0 0 0,0-1 0,0 1 1,0 0-1,-1-1 0,1 1 0,0 0 1,0-1-1,0 1 0,-1 0 0,1-1 1,0 1-1,0 0 0,-1 0 0,1-1 1,0 1-1,0 0 0,-1 0 0,1 0 1,0-1-1,-1 1 0,1 0-5,6 0 7,0 0 0,-1 0-1,1 0 1,0 1 0,0 0 0,-1 0-1,1 0 1,0 1 0,-1 0 0,1 0-1,-1 0 1,0 1 0,0-1 0,0 2-1,0-1 1,0 0 0,-1 1 0,1 0-1,-1 0 1,0 0 0,0 0 0,0 1-1,-1 0 1,0-1 0,0 1 0,0 0-1,0 1 1,-1-1 0,0 0 0,0 1-1,0 0 1,-1-1 0,0 1 0,0 3-7,4 6 21,-1 1 1,-1 0 0,-1 1 0,0-1 0,-1 0-1,-1 1 1,0-1 0,-2 0 0,0 1-1,0-1 1,-2 0 0,0 0 0,-5 14-22,7-27 17,1 0 0,-1 0 0,0 0 0,0 0 0,0 0 0,0 0 0,-1 0 0,1-1 0,-1 1 1,1-1-1,-1 0 0,0 0 0,0 0 0,0 0 0,0 0 0,0-1 0,-1 1 0,1-1 0,0 0 0,-1 0 1,1 0-1,-1 0 0,1-1 0,-1 0 0,0 1 0,1-1 0,-1 0 0,1-1 0,-1 1 0,1-1 0,-1 1 0,-2-2-17,-5-1 84,1-1 0,0 0-1,1 0 1,-1-1-1,1 0 1,0-1 0,0 0-1,0 0 1,1-1-1,-4-3-83,1-2-113,-1 0 0,1-1 0,1 0 0,0-1 0,1 0 0,1 0 0,0-1-1,1 0 1,0-1 0,1 0 0,1 0 0,1 0 0,0 0 0,1-1 0,1 1 0,-1-15 113,8 13-3686,8 20-4207,0 7-4284</inkml:trace>
  <inkml:trace contextRef="#ctx0" brushRef="#br2" timeOffset="-145045.839">27563 600 9545,'0'0'8178,"0"0"-5199,0 0-1132,0 0 411,12-12-475,45-37-784,-51 45-911,0 1 0,0 0 0,0 0 0,1 0 0,-1 1 0,1 0-1,0 0 1,-1 1 0,1 0 0,0 0 0,0 0 0,0 1 0,6 0-88,13-1 213,168-17 956,-406 32-2013,193-13 685,14-2 155,0 0 0,-1 0 0,1 1 0,0 0 0,0 0 0,0 1 0,0-1 0,0 1 1,0 0-1,0 0 0,0 1 0,0-1 0,0 1 0,1 0 0,-1 1 0,1-1 0,-1 1 0,1 0 0,0 0 1,0 0-1,0 1 0,-2 2 4,0 5 14,1 0 1,1 0 0,0 1-1,0-1 1,1 1-1,1 0 1,0 0 0,0 0-1,1 0 1,1 0 0,0 0-1,1 0 1,0 0-1,0 0 1,2 0 0,-1 0-1,2-1 1,-1 1-1,6 9-14,-6-18 70,1 1 0,0-1 0,0 0 0,0-1 0,0 1 0,0-1 0,1 0 0,-1 0 0,1 0 0,-1-1 0,1 1 0,0-1 0,0 0 0,-1-1 0,1 1 0,0-1 0,0 0 0,0 0 0,0 0 0,0-1 0,-1 0 0,4 0-70,14 0 227,3 0-23,-19 0-151,-1 0 0,1 1 0,0-1 0,0 1 0,0 0 1,0 0-1,0 1 0,0 0 0,-1 0 0,1 0 0,0 1 0,-1 0 1,1 0-1,-1 0 0,1 1 0,-1 0 0,0 0 0,0 0 1,0 0-1,-1 1 0,1 0 0,-1 0 0,0 0 0,0 0 1,2 3-54,-2 3 6,-1-1 0,1 0 0,-1 1 0,-1 0 0,0-1 0,0 1 0,-1 0 1,-1 0-1,1 0 0,-2 0 0,1 0 0,-1 0 0,-1 0 0,0 0 0,0 0 1,-1-1-1,0 1 0,0-1 0,-1 0 0,-1 0 0,1 0 0,-2 0 0,1-1 1,-1 0-1,0 0 0,-1 0 0,-4 3-6,7-7-2,0 0 1,0 0-1,-1-1 1,0 1-1,0-1 1,0 0-1,0 0 0,0-1 1,0 1-1,-1-1 1,1-1-1,-1 1 0,0-1 1,1 0-1,-1 0 1,0 0-1,0-1 1,0 0-1,0 0 0,1 0 1,-1-1-1,0 0 1,0 0-1,1-1 1,-1 1-1,1-1 0,-1 0 1,1-1-1,0 1 1,-1-1-1,1 0 1,1-1-1,-1 1 0,0-1 1,1 0-1,0 0 1,0 0-1,0-1 0,0 1 1,1-1-1,0 0 1,0 0-1,0 0 1,0-1 1,0-2-305,0 0 0,0 0 0,0 0 0,1 0 0,0-1 0,1 1 0,0-1 0,0 0 0,1 1 0,0-1 0,1-3 305,18-25-10963,-14 34-1395</inkml:trace>
  <inkml:trace contextRef="#ctx0" brushRef="#br2" timeOffset="-144717.793">28227 356 19538,'0'0'1634,"0"0"662,0 0 100,0 0-693,14 17-683,-10-13-950,11 13 237,-1 1 0,-1 1 0,0 0 0,-2 0-1,0 1 1,6 17-307,1 6 227,-3 2 0,-2-1 0,-2 2 0,-2 0 0,-1 0-1,-3 0 1,-2 1 0,-2-1 0,-1 1 0,-4 5-227,1-35-127,0 1 1,-1-1-1,-1 0 0,-1 0 0,0 0 1,-1-1-1,-1 0 0,-1-1 1,0 1-1,-1-2 0,0 1 0,-2-1 1,1-1-1,-2 0 0,1-1 1,-2 0-1,0-1 0,0 0 127,-10 5-541,0-2 0,-1 0 0,-1-1-1,0-2 1,0 0 0,-1-2 0,-1-1 0,1-1 0,-1-2-1,-25 3 542,-3-3-7874</inkml:trace>
  <inkml:trace contextRef="#ctx0" brushRef="#br2" timeOffset="-144296.007">25394 339 18770,'0'0'4367,"0"0"-1447,-14 4-769,6-2-1958,0 1 0,0 0 0,0 0 0,1 1 0,-1 0 0,1 0 0,0 1 0,0 0 0,0 0-1,0 1 1,1-1 0,0 2 0,0-1 0,-3 6-193,-10 17 143,1 2 1,1 0-1,2 1 0,1 1 0,2 0 1,1 1-1,1 0 0,2 0 0,2 1 1,1 0-1,2 0 0,0 36-143,3-57-73,0-1-1,1 1 1,0 0 0,1-1-1,1 1 1,0-1-1,0 1 1,2-1 0,-1 0-1,2-1 1,0 1-1,0-1 1,1 0 0,1-1-1,0 0 1,0 0-1,1 0 1,1-1 0,-1-1-1,4 3 74,3-1-591,-1 0 0,2 0 0,-1-2 0,1 0 0,1-1 0,0-1 0,0 0 0,16 2 591,87 15-8057,-50-14-2983</inkml:trace>
  <inkml:trace contextRef="#ctx0" brushRef="#br2" timeOffset="-143671.105">28988 767 16175,'0'0'5008,"0"0"-1789,0 0-694,0 0-641,0 0-934,0 0-677,18 16-161,113 102 96,-88-80-211,2-1 0,1-2-1,1-3 1,2-1 0,4-2 3,3-8-546,-55-20 539,1-1-1,-1 0 1,0 1 0,1-1-1,-1 0 1,0 0-1,1 0 1,-1 0 0,0 0-1,1-1 1,-1 1 0,0 0-1,1 0 1,-1-1-1,0 1 1,0-1 0,1 0-1,-1 1 1,0-1-1,0 0 1,0 1 0,0-1-1,0 0 1,0 0-1,0 0 1,0 0 0,0 0-1,0 0 1,-1 0 0,1 0-1,0-1 1,-1 1-1,1 0 1,-1 0 0,1-1-1,-1 1 1,0 0-1,1 0 1,-1-1 0,0 1-1,0 0 8,1-18 67,-1 0 1,-1 0-1,-1 1 0,-1-1 1,0 1-1,-1 0 0,-1 0 0,-1 0 1,-6-14-68,6 16 131,1 0-13,2 7-7,0-1 1,0 0-1,-1 1 1,0-1 0,0 1-1,-1 0 1,-1 0-1,1 1 1,-1 0-1,-6-6-111,10 13 24,0 0 0,1 0 0,-1 0 1,0 0-1,0 0 0,0 1 0,0-1 0,0 1 0,-1-1 0,1 1 0,0 0 1,0 0-1,0 0 0,0 0 0,0 0 0,0 0 0,0 1 0,0-1 0,0 1 0,0-1 1,0 1-1,0 0 0,0 0 0,0 0 0,0 0 0,0 0 0,0 0 0,1 0 1,-1 1-1,1-1 0,-2 2-24,-47 51 559,49-53-558,-48 68-113,3 1 0,4 3 0,-25 57 112,59-115-713,2 0 1,-1 1 0,2 0 0,0 0-1,1 0 1,0 1 0,0 9 712,4-23-495,-1-1 1,1 1 0,0 0-1,0-1 1,0 1 0,1 0 0,-1-1-1,0 1 1,1 0 0,0-1-1,0 1 1,0-1 0,0 1 0,0-1-1,0 0 1,0 1 0,1-1-1,-1 0 1,1 0 0,0 0 0,0 0-1,1 1 495,19 13-12310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0:58.6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474 776 13229,'-2'-4'19,"-2"-1"83,0-1 0,1 1 0,0 0 0,0-1 0,1 0 0,-1 1-1,1-1 1,1 0 0,-1 0 0,1 0 0,0 0 0,0-1 0,1 1-1,0 0 1,0 0 0,0 0 0,1-1 0,0 1 0,0 0 0,0 0 0,1 0-1,0 0 1,0 0 0,1 1 0,-1-1 0,1 1 0,1-1 0,-1 0-102,12-8 322,1-1 1,0 2-1,0 0 1,2 1 0,-1 1-1,1 1 1,18-8-323,123-51 756,3 7 1,2 8 0,2 6 0,165-24-757,145-19 2375,85 10-2375,-274 62 630,-226 20-561,-61-1-68,0 1-1,0-1 0,0 0 0,0 0 0,0 0 0,0 1 0,0-1 0,0 0 0,0 0 1,0 0-1,0 1 0,0-1 0,-1 0 0,2 0 0,-1 0 0,0 1 0,0-1 1,0 0-1,0 0 0,0 0 0,0 1 0,0-1 0,0 0 0,0 0 0,0 0 0,0 1 1,0-1-1,1 0 0,-1 0 0,0 0 0,0 0 0,0 1 0,0-1 0,0 0 0,1 0 1,-1 0-1,0 0 0,0 0 0,0 0 0,1 0 0,-1 1 0,0-1 0,0 0 0,0 0 1,1 0-1,-1 0 0,0 0 0,-165 42-22,-1054 167 1245,1128-193-1159,-1160 233 1522,1012-177-1352,214-50-16,62-10-30,234-11-49,-45-18-64,570-59-30,1675-132 278,-2398 206-157,-135 12-50,-23 2-72,-2736 494 1552,2456-419-1591,273-56-10,62-8 14,55-5 9,193-11-13,302-51 43,-369 27-21,1562-171 21,-1395 163-11,-300 24-37,28-1 0,-95 10 0,-1012 180 358,-461 157-182,1307-271-224,216-74 48,0 1 1,0-1-1,0 0 1,0 0-1,0 1 0,0-1 1,0 0-1,0 1 1,-1-1-1,1 1 1,0-1-1,0 1 1,-1 0-1,1-1 0,0 1 1,0 0-1,-1-1 1,1 1-1,-1 0 1,1 0-1,-1 0 1,1-1-1,-1 1 0,1 0 1,-1 0-1,0 0 1,0 0-1,1 0 1,-1 0-1,0 0 1,0 0-1,0 0 0,0 0 1,0 0-1,0 0 1,0 0-1,0-1 1,-1 1-1,1 0 1,0 0-1,0 0 0,-1 0 1,1 0-1,-1 0 1,1 0-1,-1-1 1,1 1-1,-1 0 1,1 0-1,-1-1 1,0 1-1,1 0 0,-1-1 1,0 1-1,0 0 1,0-1-1,1 1 1,-1-1-1,0 0 1,-1 1-2,212 8 12,90-31 176,149-35-187,-307 38 53,330-51-11,494-56 114,-763 116-311,-171 15 69,-40 19-533,-139 61-3812,137-81 4026,-118 53-5430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0:59.9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1061 130 12396,'0'0'1948,"-20"-9"134,-66-29 70,-51 4 2604,80 24-1708,65 7-1975,113-13-732,1 5-1,33 5-340,-105 5-29,126 0 7,-176 1 22,-1 0 1,1 1-1,0-1 0,-1 1 0,1-1 0,0 1 1,-1-1-1,1 1 0,0-1 0,0 1 1,0-1-1,0 1 0,-1-1 0,1 1 0,0-1 1,0 1-1,0-1 0,0 1 0,0 0 0,0-1 1,0 1-1,1-1 0,-1 1 0,0-1 0,0 1 1,0-1-1,0 1 0,1-1 0,-1 1 1,0-1-1,1 1 0,-1-1 0,0 1 0,1-1 1,-1 0-1,0 1 0,1-1 0,-1 0 0,1 1 1,-1-1-1,1 0 0,-1 1 0,1-1 0,-1 0 1,1 0-1,-1 0 0,1 1 0,-1-1 0,1 0 1,-1 0-1,1 0 0,-287 80 432,176-52-332,-26 5 18,1 7 1,-43 23-119,105-21-64,73-40 57,0 0 0,0 0 0,0 0 0,0 0 1,1 0-1,-1 0 0,0 0 0,1 0 0,0-1 1,-1 1-1,1 0 0,0 0 0,0-1 0,0 1 0,0 0 1,0-1-1,0 1 0,1-1 0,-1 0 0,0 1 1,1-1-1,-1 0 0,1 0 0,0 0 0,-1 0 1,1 0-1,0 0 0,-1 0 0,1-1 0,0 1 1,0 0-1,0-1 0,0 0 0,0 1 0,-1-1 1,1 0-1,0 0 0,0 0 0,0 0 0,1-1 7,73 14-103,0-3-1,0-4 1,24-3 103,-56-1 6,794 13-166,-707-6 416,-131-8-250,-1-1 0,1 1 0,0-1 0,0 0 0,0 1 0,-1-1 0,1 1 0,0-1 0,0 1-1,0-1 1,0 1 0,0-1 0,0 0 0,0 1 0,0-1 0,0 1 0,0-1 0,0 1 0,1-1 0,-1 1 0,0-1 0,0 0 0,0 1 0,0-1 0,1 1-1,-1-1 1,0 0 0,1 1 0,-1-1 0,0 0 0,0 1 0,1-1 0,-1 0 0,1 1 0,-1-1 0,0 0 0,1 0 0,-1 0 0,0 1 0,1-1-1,-1 0 1,1 0 0,-1 0 0,1 0 0,-1 0 0,1 0 0,-1 0 0,0 0 0,1 0 0,-1 0 0,1 0 0,-1 0 0,1 0 0,-1 0 0,1 0 0,-1 0-1,0 0 1,1 0 0,-1-1 0,1 1-6,-39 14 146,-460 87 1367,226-53-1366,232-40-141,-146 29 212,-142 49-218,175-17-235,151-69 221,-1 1 0,1 0-1,0 0 1,-1 0 0,1 0-1,0 0 1,0 0 0,-1 1-1,1-1 1,0 1 0,0 0-1,1 0 1,-1-1 0,0 1-1,0 0 1,1 1-1,0-1 1,-1 0 0,1 0-1,0 0 1,0 1 0,0-1-1,0 1 1,0-1 0,1 1-1,-1-1 1,1 1 0,0-1-1,0 1 1,-1-1-1,2 1 1,-1 0 0,0-1-1,0 1 1,1-1 0,0 1-1,-1-1 1,1 1 0,0-1-1,0 0 1,0 1 0,1-1-1,-1 0 1,0 0 0,2 2 14,9 5-24,0-1 1,0 0-1,1-1 1,0 0 0,0-1-1,1 0 1,-1-1 0,7 1 23,112 31-7,1-6 0,2-6 0,86 3 7,-179-23 5,46 6 27,51 6-192,-2 5-1,17 11 161,-145-31 13,81 37 444,-89-37-445,-1 0 0,0 0 0,0-1 0,1 1 0,-1 0-1,0 0 1,0-1 0,-1 1 0,1 0 0,0 0 0,0-1 0,-1 1-1,1 0 1,-1-1 0,0 1 0,0 0 0,1-1 0,-1 1 0,0-1-1,0 1 1,0-1 0,0 1 0,-1-1 0,1 0 0,0 0 0,0 0-1,-1 0 1,1 0 0,-1 0 0,1 0 0,-1 0 0,0 0 0,1 0 0,-1-1-1,0 1 1,-1-1-12,-38 21 184,-1-2 0,0-1-1,-2-3 1,0-2 0,-8 1-184,27-8 48,-1198 300 469,1059-252-522,130-32 22,34-21-16,0 0-1,0-1 0,-1 1 0,1 0 0,0-1 0,0 1 1,0 0-1,0 0 0,0-1 0,0 1 0,0 0 1,0-1-1,0 1 0,0 0 0,1 0 0,-1-1 0,0 1 1,0 0-1,1-1 0,-1 1 0,0 0 0,1-1 0,-1 1 1,1-1-1,-1 1 0,0-1 0,1 1 0,0-1 1,-1 1-1,1-1 0,-1 1 0,1-1 0,-1 1 0,1-1 1,0 0-1,-1 1 0,1-1 0,0 0 0,-1 0 1,1 0-1,0 0 0,0 1 0,-1-1 0,1 0 0,0 0 1,0 0-1,-1 0 0,1 0 0,0-1 0,-1 1 1,1 0-1,0 0 0,34 5-22,1-1 0,-1-2 0,1-1 0,32-5 22,-41 3-3,667-67 158,-330 24-64,-451 46 635,-466 76-577,540-76-149,-98 14 0,0 5 0,-101 34 0,187-44 0,25-11 0,0 0 0,1-1 0,-1 1 0,0 0 0,0 0 0,1 0 0,-1-1 0,0 1 0,1 0 0,-1 0 0,1 0 0,-1 0 0,0 0 0,1 0 0,-1 0 0,0 0 0,1 0 0,-1 0 0,0 0 0,1 0 0,-1 0 0,1 0 0,-1 0 0,0 0 0,1 0 0,-1 0 0,0 0 0,1 1 0,-1-1 0,0 0 0,1 0 0,-1 0 0,0 1 0,0-1 0,1 0 0,-1 0 0,0 1 0,0-1 0,1 0 0,-1 1 0,0-1 0,0 0 0,0 1 0,1-1 0,-1 0 0,0 1 0,0-1 0,0 0 0,0 1 0,0-1 0,0 0 0,0 1 0,0-1 0,0 1 0,0-1 0,0 0 0,0 1 0,0-1 0,0 0 0,0 1 0,0-1 0,0 0 0,-1 1 0,1-1 0,0 0 0,0 1 0,0-1 0,-1 1 0,86-1 0,0-3 0,0-4 0,0-4 0,23-8 0,-60 11 0,-10 2 0,26-2 0,0-4 0,-1-2 0,0-3 0,-2-3 0,4-4 0,-25-5 0,-39 28 0,0 1 0,-1-1 0,1 0 0,-1 1 0,1-1 0,-1 0 0,0 0 0,1 0 0,-1 0 0,0 1 0,1-1 0,-1 0 0,0 0 0,0 0 0,0 0 0,0 0 0,0 0 0,0 0 0,0 0 0,0 1 0,0-1 0,0 0 0,-1 0 0,1 0 0,0 0 0,-1 0 0,1 1 0,0-1 0,-1 0 0,1 0 0,-1 1 0,1-1 0,-1 0 0,0 0 0,1 1 0,-1-1 0,0 1 0,1-1 0,-1 1 0,0-1 0,0 1 0,0-1 0,1 1 0,-1 0 0,0-1 0,0 1 0,0 0 0,0-1 0,-10-3-116,-1 0 1,0 1-1,-1 1 1,1-1-1,0 2 1,0 0-1,-1 0 1,1 1-1,-1 1 116,-7-2-300,-154 2-4117,87 1-481,-7-2-4338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7.7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66 458 9353,'0'0'2498,"0"0"-907,0 0 171,0 0-187,0 0-641,0 0-390,2 4-85,0-2-390,-1 0-1,1 1 1,0-1-1,0 0 1,0 0-1,0 0 1,0 0-1,0 0 1,1-1-1,-1 1 1,0-1-1,1 1 0,-1-1 1,1 0-1,0 0 1,-1 0-1,1 0 1,0-1-1,0 1 1,0-1-1,0 1 1,-1-1-1,2 0-68,4 0 343,0 0 1,0-1-1,0 0 0,0-1 0,0 1 0,0-1 1,0-1-1,-1 1 0,1-2 0,-1 1 1,0-1-1,0 0 0,0 0 0,0-1 0,-1 0 1,1 0-1,-1 0 0,-1-1 0,1 0 0,-1 0 1,0 0-1,0-1 0,-1 0 0,3-6-343,-4 10 86,-1 0 0,0 0 0,0 0 1,0 0-1,0-1 0,-1 1 0,1-1 0,-1 1 0,0-1 0,0 0 0,0 0 0,-1 1 0,1-1 0,-1 0 0,0 0 0,0 0 0,0 1 0,-1-1 0,1 0 0,-1 0 0,0 1 0,0-1 0,0 0 1,-1 1-1,1-1 0,-1 1 0,0-1 0,0 1 0,0 0 0,0 0 0,0 0 0,-1 0 0,1 0 0,-1 1 0,0-1 0,0 1 0,0-1 0,0 1 0,-1 0 0,1 0 0,0 1 0,-3-2-86,-2 1-2,0 0 0,1 1-1,-1-1 1,0 1-1,0 1 1,0 0-1,0 0 1,0 0-1,0 1 1,0 0-1,0 1 1,0 0 0,1 0-1,-1 1 1,1 0-1,-1 0 1,1 0-1,0 1 1,0 0-1,1 1 1,-1-1-1,1 1 1,0 1 0,0-1-1,1 1 1,-1 0-1,1 0 1,1 1-1,-1-1 1,1 1-1,0 0 1,1 0-1,-1 1 1,2-1 0,-1 1-1,1-1 1,-1 3 2,-2 3-166,1 0 1,-1 0 0,2 0-1,0 1 1,1 0 0,0-1 0,1 1-1,0 0 1,1 0 0,1 0-1,0 0 1,1 0 0,1-1-1,0 1 1,0-1 0,2 0 0,-1 0-1,2 0 1,0 0 0,0-1-1,1 0 1,1 0 0,0-1-1,0 0 1,1 0 0,1-1 0,0 0-1,5 4 166,1-4-66,0 0 0,0-2 1,1 1-1,0-2 0,1 0 0,-1-1 0,1-1 0,0-1 0,1 0 0,-1-1 0,1-1 0,-1-1 0,1-1 1,0 0-1,5-2 66,2-1 262,0-1 1,0-2 0,0 0 0,0-1-1,-1-2 1,0-1 0,-1 0 0,0-2-1,-1-1 1,10-8-263,-3 2 419,-1-1-1,0-1 0,-2-2 1,0-1-1,-2-1 1,-1-1-1,-1-1 0,13-20-418,-33 44 10,0-1-1,-1 1 1,1-1-1,-1 0 0,0 1 1,0-1-1,0 0 1,0 0-1,-1 0 0,1 0 1,-1-1-1,0 1 1,-1 0-1,1-1 1,-1 1-1,0 0 0,0-1 1,0 1-1,0 0 1,-1-1-1,0 1 0,0 0 1,0 0-1,0 0 1,-1-1-1,1 1 0,-1 1 1,0-1-1,0 0 1,-1 0-1,1 1 1,-1-1-1,0 1 0,0 0 1,0 0-1,0 0 1,0 0-1,-1 0-9,-8 0 0,0 1 0,-1 0 0,1 1 0,0 1 0,-1 0 0,1 0 0,0 1 0,-1 0 0,1 2 0,0-1 0,0 1 0,0 1 0,0 0 0,1 1 0,-6 3 0,4-3-33,1 1 0,0 1-1,1 0 1,-1 1 0,1 0 0,1 1 0,0 0-1,0 0 1,1 1 0,0 0 0,0 1 0,1 0 0,1 0-1,0 1 1,0 0 0,1 0 0,1 1 0,0 0-1,1-1 1,0 2 0,1-1 0,1 0 0,-1 6 33,3-15-67,0 1 1,0-1 0,1 1 0,-1-1 0,1 0-1,0 1 1,0-1 0,1 0 0,-1 0 0,1 0-1,0 0 1,0 0 0,0 0 0,1 0 0,-1-1-1,1 1 1,0-1 0,0 0 0,0 1 0,0-2-1,1 1 1,-1 0 0,1-1 0,0 1 0,-1-1-1,1 0 1,0 0 0,1-1 0,-1 1 0,0-1-1,0 0 1,1 0 0,1 0 66,4 1-126,-1-1 0,0 0 0,1-1 0,-1 0 0,1 0 1,-1-1-1,1-1 0,-1 1 0,1-1 0,-1-1 0,0 0 0,0 0 0,0-1 0,-1 0 0,5-3 126,9-11 125,-1-1 0,-1-1 0,-1-1-1,0 0 1,-2-2 0,0 0 0,-2-1-1,0 0 1,-2-1 0,-1-1-1,6-18-124,14-25 773,-2-1-1,-4-1 0,11-48-772,-30 32 1121,-7 86-1120,0 1-1,-1 0 1,1-1-1,0 1 0,0-1 1,-1 1-1,1 0 1,0-1-1,0 1 0,-1 0 1,1 0-1,0-1 1,-1 1-1,1 0 0,-1 0 1,1-1-1,0 1 1,-1 0-1,1 0 1,-1 0-1,1 0 0,0 0 1,-1 0-1,1-1 1,-1 1-1,1 0 0,-1 0 1,1 0-1,0 0 1,-1 1-1,1-1 0,-1 0 1,1 0-1,0 0 1,-1 0-1,1 0 0,-1 0 1,1 1-1,0-1 1,-1 0-1,1 0 1,0 1-1,-1-1 0,1 0 1,0 0-1,-1 1 1,1-1-1,0 0 0,-1 1 1,1-1-1,0 1 1,0-1-1,0 0 0,-1 1 1,1-1-1,0 1 1,0-1-1,0 0 1,0 1-1,0-1 0,0 1 1,0-1-1,0 1 1,0-1-1,0 1 0,-8 22 0,1 0 0,1 0 0,1 1 0,1 0 0,2-1 0,0 2 0,1-1 0,2 13 0,-2-11 0,1 0 0,1-1 0,1 1 0,1-1 0,2 0 0,0 0 0,2 0 0,0 0 0,2-1 0,1-1 0,0 1 0,2-2 0,1 1 0,1-2 0,0 0 0,2 0 0,3 2 0,-13-17-5,1-1-1,-1 0 1,1 0 0,0-1-1,1 1 1,-1-1 0,1-1-1,-1 0 1,1 0 0,0 0-1,0-1 1,0 0 0,1-1-1,-1 0 1,0 0 0,1 0-1,-1-1 1,0-1 0,1 1-1,-1-2 1,0 1 0,0-1-1,1 0 1,-2 0 0,1-1-1,0 0 1,0-1 0,-1 0-1,0 0 1,0 0 0,4-4 5,-3 2-47,0 0 0,0-1 0,0-1 0,-1 1 1,0-1-1,-1 0 0,0-1 0,0 1 1,0-1-1,-2 0 0,1-1 0,-1 1 0,0-1 1,-1 0-1,0 0 0,0 0 0,-1 0 1,-1 0-1,0-1 0,0 1 0,-1-10 47,-1 17-310,0 1 0,-1-1 0,1 0 0,-1 1 0,1-1 0,-1 1 0,0-1 1,0 1-1,0 0 0,0 0 0,0 0 0,-1 0 0,1 0 0,-1 0 0,1 1 0,-1-1 0,1 1 0,-1 0 0,0 0 0,0 0 0,0 0 0,0 0 0,0 0 0,0 1 0,0 0 0,0-1 0,0 1 0,0 0 0,0 1 0,0-1 0,0 0 0,0 1 0,-2 0 310,2-1-581,-55 1-11740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1:01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1894 960 12236,'-77'-200'2631,"62"168"-2088,-1 1 0,-1 0 0,-2 1-1,-1 1 1,-1 1 0,-1 1 0,-2 1-1,-1 1 1,-1 1 0,0 1-1,-2 2 1,-1 0 0,0 2 0,-2 1-1,0 2 1,-1 1 0,0 1 0,-1 2-543,-2 5 256,0 1 1,0 2 0,-1 1 0,1 2-1,0 2 1,-1 1 0,1 1-1,0 3 1,0 0 0,1 2 0,-1 2-1,2 1 1,0 2 0,-5 3-257,-18 10 94,2 3 0,0 2 1,2 3-1,2 2 1,1 1-1,2 3 0,-30 33-94,47-42 32,1 1-1,1 1 1,2 1-1,2 1 1,1 2-1,-1 4-31,18-30-1,0 1 0,0 0 0,2 0 0,-1 1 0,1-1 0,1 1-1,1 0 1,-1 0 0,2 0 0,0 0 0,1 1 0,0-1 0,0 0 0,2 0 0,0 0-1,0 0 1,1 0 0,1 0 0,0-1 0,1 0 0,4 10 1,0-8 7,1 0-1,0 0 1,1-1 0,0-1-1,1 0 1,0-1 0,1 0 0,0 0-1,0-2 1,2 0 0,-1 0 0,1-1-1,0-1 1,0-1 0,1 0 0,0 0-1,5-1-6,15 4 2,0-2 0,1-1 0,0-2 0,1-1 0,-1-2 0,0-2 0,12-2-2,-1-3 8,-1-1 0,0-2 0,0-2 0,-1-2 0,-1-3 0,0-1 0,-1-2 0,-1-2 0,-1-2 0,-1-2 0,-1-1 0,14-14-8,-31 20 10,-1-2 1,-1 0-1,-1-1 0,-1 0 1,-1-2-1,-1 0 1,-1-1-1,-1-1 0,-2-1 1,-1 0-1,0 0 0,-3-1 1,0 0-1,-2-1 0,-1 0 1,-1 0-1,-2-1-10,1-9 3,-2 0 0,-2 0 0,-2 0 0,-1 0 0,-2 0-1,-2 1 1,-1 0 0,-2 0 0,-4-4-3,8 25 6,-1 0-1,-1 1 1,0 0 0,-1 1-1,-1 0 1,-1 0 0,0 1-1,-1 1 1,-1 0-1,0 0 1,0 1 0,-2 1-1,1 0 1,-2 1 0,1 1-1,-2 0 1,1 1 0,-1 1-1,0 0 1,-8-1-6,-1 2 14,-2 1-1,1 1 1,0 1-1,-1 1 1,0 2 0,0 0-1,0 2 1,1 2 0,-1 0-1,1 2 1,0 0-1,0 2 1,0 2 0,1 0-1,-22 11-13,8-1 26,1 2-1,1 2 0,1 1 1,1 2-1,2 2 0,0 0 1,2 3-1,1 0 0,-16 24-25,10-9-2,3 2-1,2 1 0,2 1 0,3 2 0,1 1 0,3 1 1,3 1-1,1 1 0,4 0 0,1 1 0,3 1 0,3 0 1,2 1-1,3-1 0,3 1 0,1-1 0,8 33 3,-2-49-34,3-1-1,1 0 0,2-1 0,2-1 0,1 0 1,2-1-1,2 0 0,1-2 0,2 0 0,2-2 1,1 0-1,1-2 0,2-1 0,17 13 35,-22-22-25,1-2 0,1 0 0,1-2-1,1 0 1,0-2 0,1-2 0,0 0-1,2-2 1,-1-1 0,1-2 0,1-1 0,0-1-1,0-2 1,0-1 0,0-1 0,1-2 0,-1-1-1,1-2 1,2-2 25,-15 2 12,1-2-1,-1 0 0,1-1 1,-1-1-1,0-1 1,-1-1-1,0-1 0,0 0 1,-1-2-1,0 0 1,-1 0-1,0-2 0,-1 0 1,-1-1-1,0-1 1,0 0-1,-2-1 0,0-1 1,-1 0-1,0 0 1,-2-1-1,9-19-11,-10 3 11,-1 0-1,-1 0 1,-2-1 0,-1 1-1,-2-1 1,-2 0 0,-1 0-1,-2 0 1,-1 0 0,-1 1-1,-2 0 1,-2 0 0,-1 0 0,-1 1-1,-2 1 1,-2 0 0,0 1-1,-6-6-10,11 19 1,-1 1 0,0 1-1,-2-1 1,0 2 0,0 0 0,-1 0 0,-1 2-1,-1-1 1,0 2 0,0 0 0,-1 1-1,-1 1 1,0 1 0,0 0 0,0 1-1,-1 1 1,-1 1 0,1 0 0,-1 2-1,0 0 1,-6 1-1,-6 1 47,1 1 1,-1 2-1,1 1 0,-1 2 0,1 0 0,0 3 0,0 0 0,1 2 1,0 1-1,0 2 0,1 1 0,1 1 0,0 1 0,1 1 1,1 2-1,0 1 0,2 1 0,-22 22-47,5-2-4,2 1-1,2 2 1,2 2-1,2 1 1,2 2-1,2 1 1,2 1-1,2 1 1,3 2 0,2 0-1,2 1 1,3 1-1,2 0 1,2 1-1,3 1 1,3-1-1,2 1 1,3 38 4,3-64-8,2 0 0,1-1 0,2 1 0,0-1 0,2-1 0,2 0 0,0 0 0,2-1 0,1-1 0,1 0 0,2-1 0,0-1 0,1-1 0,2 0 0,1-1 0,0-2 0,2 0 0,0-2 0,1 0 0,1-2 0,1-1 0,0-1 0,1-1 0,1-1 0,0-2 0,27 7 8,-26-11-14,0-1 0,1-1 0,0-2 0,0-1 0,0-1 0,0-2 0,-1-1 0,1-2 0,0-1 0,-1-1 0,28-10 14,-42 12 2,-1-1 0,0-1 0,0-1 0,-1 0-1,0-1 1,0 0 0,-1-1 0,0-1 0,0 0-1,-1-1 1,-1 0 0,0 0 0,0-2 0,-1 1-1,0-1 1,-2-1 0,1 1 0,-2-1-1,0-1 1,0 0 0,-1 0 0,-1 0 0,2-10-2,-3-11 12,-2 0-1,-1 0 1,-1 0 0,-2 1 0,-2-1 0,-1 0 0,-2 1 0,-2 0 0,0 1 0,-3-1 0,-1 2 0,-1 0-1,-16-25-11,25 44 26,-2 0-1,0 1 0,-1 0 1,0 0-1,-1 1 0,0 0 1,-1 0-1,-1 1 0,0 0 0,0 1 1,-1 0-1,0 1 0,0 1 1,-1 0-1,-1 0 0,1 1 1,-1 1-1,0 0 0,0 1 0,-1 1 1,0 0-1,0 1 0,-12-1-25,3 5 42,1 0 0,-1 2 0,0 1 0,1 1 0,0 1 0,0 1 0,1 1 0,0 0 1,0 2-1,1 1 0,0 1 0,1 0 0,0 1 0,1 2 0,1 0 0,0 1 0,1 0 0,1 2 0,0 0 0,2 0 0,0 2 0,1 0 0,0 0 0,2 1 0,1 0 0,1 1 0,0 1 0,2-1 0,0 1 0,2 0 0,-2 19-42,4-21-1,2-1 1,0 0-1,1 1 0,1-1 1,1 1-1,1-1 0,1 0 1,0 0-1,2 0 0,0-1 1,1 0-1,2 0 0,-1-1 1,2 0-1,0 0 0,2 0 1,9 9-29,1-1 0,1-1 0,1-2 0,2 0 0,0-1 0,1-2 0,1-1-1,0-1 1,2-1 0,0-2 0,1-1 0,0-1 0,1-2 0,1-1 0,-1-1 0,2-2 0,-1-2 0,1-1-1,-1-1 1,31-2 29,-37 0 11,1-2 0,-1-1 0,1-1 0,-1-1 0,0-1 0,0-2 0,-1-1 0,0-1 0,16-8-11,-31 12 5,0 0 0,-1-1 0,1 0 0,-2-1 0,1 0 0,-1-1 0,0 0 0,0 0 0,-1-1 0,0 0 0,-1 0 0,0-1 0,0 0 0,-1-1 0,0 1 0,-1-1 0,0 0 0,-1 0 0,0-1 0,-1 1 0,0-1 0,-1 0 0,0-1-5,-2-6 8,-1 1 1,-1-1-1,-1 1 1,0-1-1,-1 1 1,-1 0-1,-1 0 0,0 1 1,-2 0-1,0 0 1,-1 1-1,0 0 1,-1 0-1,-1 1 0,0 0 1,-2 1-1,1 1 1,-2 0-1,1 0 1,-2 1-1,0 1 1,0 1-1,-1 0 0,0 1 1,-1 0-1,1 1 1,-2 1-1,1 1 1,-1 1-1,0 0 0,-11-1-8,-3 4 58,0 0 0,0 3 0,0 0-1,0 2 1,0 1 0,0 2 0,1 1-1,0 2 1,0 0 0,1 2-1,1 2 1,0 1 0,0 0 0,1 3-1,1 0 1,-12 12-58,-35 54 0,72-80 0,1 0 0,0 0 0,0 0 0,0 0 0,0 0 0,0 0 0,0 0 0,1 1 0,0-1 0,-1 0 0,1 0 0,1 1 0,-1-1 0,0 0 0,1 0 0,-1 1 0,1-1 0,0 0 0,0 0 0,1 0 0,-1 0 0,0 0 0,1 0 0,0-1 0,0 1 0,0 0 0,0-1 0,0 1 0,0-1 0,0 0 0,1 0 0,0 1 0,17 9-36,0 1 1,1-2-1,1-1 1,0-1-1,0-1 0,1 0 1,0-2-1,0-1 1,1-1-1,-1 0 0,10-2 36,26 8-254,-36-6-337,26 4-1336,-16-6-3493,-19-2-1595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6:15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25848,'0'0'1751,"0"0"-800,19 0-87,267-14 1234,78-1-1558,-1 16-1,229 34-539,-197 16-2557,-383-49 2181,92 31-5905,-104-32 6031,1 0 1,-1 0-1,0 0 1,0 0-1,0 0 1,1 0-1,-1 0 1,0 0-1,-1 1 1,1-1-1,0 0 1,0 0-1,0 0 1,-1 0-1,1 0 1,0 0 0,-1 0-1,1 0 1,-1 0-1,1 0 1,-1 0-1,0 0 1,1 0-1,-1 0 1,0-1-1,0 1 1,0 0-1,1 0 1,-1-1-1,0 1 1,0 0-1,0-1 1,0 1-1,0-1 1,0 0-1,0 1 1,0-1-1,-1 0 1,1 1-1,0-1 1,0 0-1,0 0 1,0 0-1,-1 0 250,2 0-51,-47 16-10760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6:15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26265,'0'0'1601,"0"0"-1569,125 64 161,-31-50 639,20-1-575,24-1 63,16 1 256,21-3-319,11 5 63,2-5 32,-11-1 33,-19-5-225,-20-1-160,-15 0-641,-23 0-640,-25 4-1506,-35-1-2690,-30 2-6566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6:12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51 422 17040,'2'-12'2413,"6"-40"-123,-4 42 3073,-2 19-3949,-2 18-1112,-47 300 1620,43-227-2513,4-32-4183,0-30-2172,9-40-6437,-3-8 8333</inkml:trace>
  <inkml:trace contextRef="#ctx0" brushRef="#br0" timeOffset="467.779">46 790 1345,'1'-15'3097,"-1"-283"10136,1 270-12086,-2 1 0,0 0-1,-2 0 1,-1 0-1,-2 1 1,0-1-1,-2 1 1,0 0-1,-3 0-1146,12 48 1383,9-7-1383,1 0-1,0-1 1,1 0-1,0-1 1,1-1 0,1 0-1,0 0 1,0-1-1,1-1 1,1-1 0,0 0-1,0-1 1,9 3 0,1 1 5,0-1 0,1-2 1,1 0-1,0-2 0,0-1 1,0-1-1,0-2 0,1-1 1,-1-1-1,1-1 1,14-3-6,-37 3 26,0 0 0,0 0 0,0-1 0,0 0 1,0 0-1,0-1 0,0 0 0,-1 0 0,1 0 1,0-1-1,-1 0 0,0 0 0,0 0 0,0 0 1,0-1-1,0 0 0,-1 0 0,1 0 0,-1-1 1,0 0-1,-1 1 0,1-1 0,-1-1 0,0 1 1,0 0-1,-1-1 0,1 1 0,-1-1 0,0 0 1,-1 0-1,1 0 0,-1 0 0,0-3-26,-2 7 11,1 0 0,-1 0-1,0 0 1,0 0 0,0 0-1,0 1 1,0-1 0,0 0 0,0 1-1,-1-1 1,1 1 0,-1-1-1,1 1 1,-1-1 0,1 1-1,-1 0 1,0 0 0,0 0-1,1 0 1,-1 0 0,0 0 0,0 1-1,0-1 1,0 1 0,0-1-1,0 1 1,0 0 0,0 0-1,0-1 1,0 1 0,0 1-1,-1-1 1,1 0-11,-73 11 5,49 0-93,0 1 0,0 1 0,1 1 0,1 1 0,0 2 0,2 0-1,0 1 1,-15 16 88,32-29-134,0 0-1,0 0 1,0 1-1,0-1 1,1 1-1,0 0 1,0 1-1,1-1 1,0 0-1,0 1 1,0 0-1,1 0 0,0 0 1,0 0-1,0 5 135,3-11-37,0 1 0,0-1 0,0 0 0,0 0-1,1 1 1,-1-1 0,0 0 0,1 0-1,-1 0 1,1 0 0,-1-1 0,1 1 0,-1 0-1,1-1 1,-1 1 0,1-1 0,0 1-1,-1-1 1,1 0 0,0 1 0,-1-1 0,1 0-1,0 0 1,0-1 0,-1 1 0,1 0-1,0 0 1,-1-1 0,1 1 0,0-1-1,-1 1 1,1-1 0,-1 0 0,1 0 0,-1 0-1,1 0 1,0-1 37,143-91 1666,-62 33-673,-83 59-960,1 0 0,0 1 0,-1-1 0,1 0 0,0 0 1,0 1-1,0-1 0,-1 0 0,1 1 0,0-1 0,0 1 0,0-1 1,0 1-1,0-1 0,0 1 0,0 0 0,0 0 0,0-1 1,0 1-1,0 0 0,0 0 0,0 0 0,0 0 0,0 0 0,0 0 1,0 0-1,0 1 0,1-1 0,-1 0 0,0 0 0,0 1 0,-1-1 1,1 1-1,0-1 0,0 1 0,0-1 0,0 1 0,0 0 1,0-1-1,-1 1 0,1 0 0,0 0 0,-1-1 0,1 1 0,0 0 1,0 1-34,0 50 525,-62 262-50,70-146-1337,-7-160 289,0 1 0,1-2 0,-1 1-1,2 0 1,-1 0 0,1-1-1,0 0 1,1 0 0,0 0 0,0-1-1,0 1 1,2 0 573,9 4-5114,-4-7-3326</inkml:trace>
  <inkml:trace contextRef="#ctx0" brushRef="#br0" timeOffset="1210.967">865 600 13837,'0'0'2952,"0"0"-982,0 0-219,0 0-288,0 0-433,0 0-69,6 5-48,0 0-779,0 1 21,1 0-1,0-1 1,0 1 0,1-1 0,-1-1 0,1 1-1,0-1 1,0-1 0,1 1 0,-1-2-1,1 1 1,8 1-155,-13-3 120,0 0 0,1 0 0,-1-1 0,1 1 0,-1-1 0,1 0 0,-1 0 0,1-1 0,-1 1 0,1-1 0,-1 0 0,0 0 0,1-1 0,-1 1 0,0-1 0,0 0 0,0 0 0,0 0 0,0-1 0,-1 1 0,1-1-1,-1 0 1,1 0 0,-1 0 0,0-1 0,0 1 0,0-1 0,-1 1 0,1-1 0,-1 0 0,0 0 0,0 0 0,-1 0 0,1-1 0,-1 1 0,0 0 0,0-1 0,0-1-120,-1 2 25,0 0 0,0 0 0,-1 1-1,1-1 1,-1 0 0,0 1 0,0-1 0,-1 1-1,1-1 1,-1 1 0,0 0 0,1-1 0,-1 1-1,-1 0 1,1 0 0,0 0 0,-1 1 0,0-1 0,1 0-1,-1 1 1,0 0 0,0 0 0,-1 0 0,1 0-1,0 0 1,-1 1 0,1-1 0,-1 1 0,1 0 0,-1 0-1,1 0 1,-3 0-25,-1 0 30,0 0 1,1 1-1,-1-1 0,0 1 1,0 0-1,0 1 0,1 0 1,-1 0-1,0 0 0,1 1 1,-1 0-1,1 0 0,-1 1 1,1 0-1,0 0 0,0 0 1,1 1-1,-1 0-30,-1 1-20,1 0 0,0 1 0,1 0 0,0 0 0,0 0 0,0 1 0,0-1 0,1 1 0,0 0 1,1 1-1,-1-1 0,2 0 0,-1 1 0,1 0 0,0 0 0,0 0 0,1 0 0,0 0 0,1 0 0,-1 0 0,2 0 0,-1 0 0,1 0 0,0 0 0,1 0 0,0 0 0,0-1 0,1 1 0,0-1 1,0 1-1,0-1 0,1 0 0,0 0 0,1 0 0,0-1 0,0 0 0,0 1 0,6 3 20,-1 0-269,0 0 1,1-1-1,0 0 1,1 0-1,0-2 1,1 1-1,-1-2 1,1 1-1,0-2 1,1 0-1,-1 0 1,1-2-1,0 1 1,0-2-1,1 0 1,-1-1-1,0 0 1,0-1-1,1 0 1,-1-1-1,0-1 1,0-1-1,0 0 1,0 0-1,0-1 1,0-1-1,2-2 269,0-2 143,0-1-1,-1-1 1,-1 0-1,0-1 1,0 0-1,-1-1 1,-1-1-1,0 0 1,-1-1-1,-1 0 1,0 0-1,-1-1 1,0 0-1,-2-1 1,0 0-1,-1 0 0,0-1-142,8-29 650,-3-1-1,-2 0 1,-1 0-1,-3-1 1,-1-38-650,-3 3 1273,-3 66-534,-3 58-413,-11 274-4176,16-249 1829,3-1-1,2 1 1,3-1 0,4 0 0,1-1-1,10 18 2022,-17-60-11216</inkml:trace>
  <inkml:trace contextRef="#ctx0" brushRef="#br0" timeOffset="1601.387">1408 707 14189,'-6'-17'3342,"-40"-93"1372,44 109-4580,1-1 1,0 1-1,-1-1 1,1 0-1,0 1 0,0-1 1,0 0-1,0 0 1,0 0-1,1 0 0,-1 0 1,1 0-1,-1 0 0,1 0 1,0 0-1,0 0 1,0 0-1,0 0 0,0-1 1,0 1-1,0 0 1,1 0-1,-1 0 0,1 0 1,-1 0-1,1 0 1,0 0-1,0 0 0,0 1 1,0-1-1,0 0 0,0 0 1,1 1-1,-1-1 1,0 1-1,1-1 0,-1 1 1,1 0-1,0-1 1,-1 1-1,1 0 0,0 0 1,0 0-1,0 0 1,0 0-1,0 1-134,32-11 268,1 1 0,0 2 0,0 1 0,1 2 0,0 1 1,-1 2-1,1 2 0,0 1 0,8 3-268,80 17 884,-119-20-849,0 1 1,-1 0-1,1 0 0,0 0 0,-1 0 1,1 1-1,-1 0 0,0 0 1,0 0-1,0 0 0,0 1 0,0 0 1,-1-1-1,0 1 0,0 0 0,0 1 1,0-1-1,0 1 0,-1-1 1,0 1-1,0 0 0,1 3-35,-2 6 15,0 0 0,-1 1 1,-1-1-1,0 0 0,0 1 0,-2-1 0,0 0 0,0 0 0,-1 0 1,-1-1-1,-1 1 0,-3 6-15,-30 126-604,38-145 597,1-1-1,-1 1 1,1 0-1,-1 0 1,1 0-1,0 0 1,-1 0-1,1 0 1,0 0-1,0 0 1,-1 0-1,1 0 1,0 0-1,0 0 1,0 0 0,0 0-1,1 0 1,-1 0-1,0 0 1,0 0-1,0 0 1,1 0-1,-1-1 1,1 1-1,-1 0 1,1 0-1,-1 0 1,1 0-1,-1 0 1,1-1-1,-1 1 1,1 0-1,0 0 1,0-1-1,-1 1 1,1-1-1,0 1 1,0-1-1,0 1 1,0-1-1,0 1 1,0-1-1,0 0 1,0 1-1,-1-1 1,1 0-1,0 0 1,0 0-1,0 0 1,0 0-1,0 0 1,0 0-1,0 0 1,0 0-1,0 0 1,0 0-1,0-1 1,0 1-1,0 0 1,0-1-1,0 1 1,0-1 7,30-90 137,-27 68-71,0-6-35,1 1-1,2 1 1,0-1 0,2 1 0,1 1 0,1-1-1,2 2 1,0 0 0,2 0 0,0 1 0,2 1-1,1 1 1,7-7-31,-21 25-54,2 0-1,-1-1 0,0 2 1,1-1-1,0 0 0,-1 1 1,1 0-1,1 1 1,-1-1-1,0 1 0,1 1 1,-1-1-1,1 1 1,-1 0-1,1 0 0,0 1 1,-1 0-1,1 0 0,-1 1 1,1-1-1,0 1 1,-1 1-1,1-1 0,-1 1 1,0 1-1,1-1 1,-1 1-1,0 0 0,-1 0 1,1 1-1,0-1 0,-1 1 1,0 1-1,0-1 1,0 1-1,-1 0 0,1 0 1,-1 0-1,1 2 55,24 45-4630,-15-16-1240,-5-9-585</inkml:trace>
  <inkml:trace contextRef="#ctx0" brushRef="#br0" timeOffset="1855.231">2485 531 12172,'0'0'6438,"5"-13"-2899,17-41-1035,-8 40 1478,-12 38-3216,-2-21-619,-37 338-8,35-318-882,-1 42-3117,10-24-2604,3-20 208</inkml:trace>
  <inkml:trace contextRef="#ctx0" brushRef="#br0" timeOffset="2023.517">2636 86 16496,'-11'-79'2242,"3"72"-481,3 7 353,4 1-64,0 15-1633,1 6-385,0 2-32,1 6-96,11 3-865,-1 3-1217,8 1-1025,1-3-2915</inkml:trace>
  <inkml:trace contextRef="#ctx0" brushRef="#br0" timeOffset="2481.251">3392 316 20083,'0'0'3518,"2"-12"-902,3-39-262,-5 50-2301,0 1-1,0-1 1,0 0 0,0 1-1,0-1 1,0 0 0,0 1-1,0-1 1,0 0 0,0 0-1,0 1 1,0-1 0,-1 0-1,1 1 1,0-1 0,-1 1-1,1-1 1,0 0 0,-1 1-1,1-1 1,-1 1 0,1-1-1,-1 1 1,1-1 0,-1 1-1,1-1 1,-1 1 0,1-1-1,-1 1 1,0 0 0,1-1-1,-1 1 1,0 0 0,1 0-1,-1 0 1,0-1 0,1 1-1,-1 0 1,0 0 0,1 0-1,-1 0 1,0 0 0,0 0-1,1 0 1,-1 0 0,0 1-1,1-1 1,-1 0-1,0 0 1,1 1 0,-1-1-1,0 0-52,-3 1 171,-18 5 4,1 1 1,-1 1-1,1 1 0,1 0 0,0 2 0,0 0 0,-10 9-175,11-8 45,-5 1-44,1 1 1,1 1-1,0 1 0,1 0 1,1 2-1,0 1 0,2 0 1,0 1-1,1 1 0,1 1 1,1 0-1,-5 13-1,17-28-65,0 1-1,1 0 1,0 1-1,1-1 1,-1 0 0,2 1-1,-1-1 1,1 0-1,0 1 1,1-1 0,0 0-1,1 1 1,-1-1-1,1 0 1,1 0 0,0 0-1,0 0 1,0-1 0,1 1-1,0-1 1,1 0-1,0 0 1,0 0 0,0-1-1,1 1 1,-1-1-1,2-1 1,-1 1 0,1-1-1,-1 0 1,1-1-1,5 3 66,16 8-164,1 0 0,0-2 0,1-2 0,0 0 1,1-2-1,0-2 0,1 0 0,-1-3 0,1 0 0,0-2 0,0-1 0,1-2 0,-1-1 0,11-3 164,-17 1 119,0-1 0,-1-1 0,0-2 0,0 0 0,0-2 1,-1 0-1,0-2 0,-1-1 0,-1 0 0,0-2 0,-1 0 0,0-2 1,-2 0-1,0-1 0,0-1 0,-2-1 0,-1-1 0,0 0 0,2-7-119,-1 4 193,-2-1 1,-1 0-1,-1-1 0,-1 0 0,-1-1 0,-1-1 0,-2 1 1,0-2-1,-2 1 0,-2-1 0,0 0-193,-4 27 0,0 1 0,1 0 0,-1-1 0,0 1 0,0 0 0,0-1 0,0 1 0,0 0 0,-1-1 0,1 1 0,0 0 0,0-1 0,-1 1 0,1 0 0,-1 0 0,0-1 0,1 1 0,-1 0 0,0 0 0,1 0 0,-1 0 0,0 0 0,0 0 0,0 0 0,0 0 0,0 0 0,0 0 0,0 1 0,0-1 0,-1 0 0,1 1 0,0-1 0,0 1 0,-1-1 0,1 1 0,0 0 0,0-1 0,-1 1 0,1 0 0,0 0 0,-1 0 0,1 0 0,0 0 0,-1 0 0,1 0 0,0 1 0,-1-1 0,1 0 0,0 1 0,-1-1 0,1 1 0,0-1 0,0 1 0,0 0 0,-1 0 0,-6 3 0,0 1 0,1 1 0,-1 0 0,1 0 0,0 0 0,1 1 0,-1 0 0,1 0 0,1 0 0,-1 1 0,1 0 0,0 0 0,1 0 0,0 1 0,1-1 0,0 1 0,0 0 0,0 0 0,1 0 0,1 1 0,0-1 0,0 0 0,0 1 0,2 4 0,-2 1 0,1 1 0,1 0 0,1 0 0,0 0 0,1-1 0,1 1 0,1-1 0,2 6 0,14 31 0,-2 1 0,-2 1 0,-3 0 0,6 41 0,-20-91 0,0-1 0,0 0 0,0 0 0,0 0 0,-1 0 0,1 0 0,-1 0 0,1 0 0,-1 0 0,0 0 0,-1 0 0,1-1 0,0 1 0,-1 0 0,1-1 0,-1 1 0,0-1 0,0 1 0,0-1 0,0 0 0,0 0 0,-1 0 0,1 0 0,-1 0 0,1 0 0,-1-1 0,1 1 0,-1-1 0,0 0 0,0 0 0,0 0 0,0 0 0,0 0 0,0-1 0,0 1 0,0-1 0,0 0 0,-2 0 0,-122-4 0,-32-38-3468,115 25 463,2-3 1,0-1-1,1-1 0,-10-10 3005,50 31-13052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6:0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133 599 16912,'0'-13'2589,"2"-68"2109,-10 71-392,0 31-2921,5 13-1120,1 0 0,2 0 1,1 0-1,1-1 0,2 1 1,8 26-266,8 125-445,-26-102-67,-9-93 480,7-11 111,1-1 1,1 0 0,1 0-1,1 0 1,1-1-1,1 0 1,0 1 0,2-1-1,1 0 1,1-6-80,-1-26 234,-2 33-145,1-1 0,1 1 0,1 0 0,1 0-1,1 0 1,1 0 0,0 1 0,2-1 0,1 1 0,0 1-1,1-1 1,2 2 0,0-1 0,8-9-89,-15 23-77,1 1-1,0-1 1,0 2 0,0-1-1,0 0 1,1 1 0,-1 0-1,1 0 1,0 1 0,0 0-1,1 0 1,-1 0-1,1 1 1,-1-1 0,1 2-1,0-1 1,0 1 0,0 0-1,0 0 1,0 1 0,0 0-1,0 0 1,0 1 0,0 0-1,0 0 1,-1 1 0,1-1-1,0 2 1,-1-1 0,1 1-1,-1 0 1,0 0-1,0 0 1,0 1 0,0 0-1,0 0 1,-1 1 0,0-1-1,0 1 1,0 1 0,-1-1-1,0 0 1,0 1 0,0 0-1,0 0 1,-1 0 0,2 7 77,6 61-7549,-12-38 1212</inkml:trace>
  <inkml:trace contextRef="#ctx0" brushRef="#br0" timeOffset="313.777">3 809 18898,'0'0'3256,"16"-3"-1425,290-41 1490,-159 43-3145,-146 1-223,0 0-1,1 0 1,-1-1 0,0 1-1,0 0 1,0 0 0,0 0-1,1 0 1,-1 0 0,0 1-1,0-1 1,0 0 0,0 0-1,0 1 1,0-1 0,0 1-1,1-1 1,-1 1 0,0-1-1,0 1 1,-1 0 0,1-1-1,0 1 1,0 0 0,0 0-1,0 0 1,-1 0 0,1-1-1,0 1 1,-1 0 0,1 0-1,-1 1 1,1-1 0,-1 0-1,1 0 1,-1 0 0,0 0 0,0 0-1,1 0 1,-1 0 0,0 1-1,0-1 1,0 0 0,0 0-1,0 0 1,0 0 0,-1 1-1,1-1 1,0 0 0,-1 0-1,1 0 1,-1 0 0,1 0-1,-1 0 1,1 0 0,-1 0-1,0 0 1,1 0 0,-1 0-1,0 0 1,0-1 0,0 1-1,1 0 1,-1 0 0,0-1-1,0 1 1,-1 0 47,-154 90-11269,92-59 6106,28-13 2404,-84 46-2456,44-18 9367,74-47-3860,0 1 0,0 0 0,0 0 0,0-1 0,0 1 0,0 0 0,0 1 0,0-1 1,0 0-1,1 1 0,-1-1 0,0 1 0,1-1 0,-1 1 0,1 0 0,0-1 0,-1 1 0,1 0 0,0 0 0,0 0 0,0 0 0,0 0 0,1 0 0,-1 0 0,1 1 0,-1-1 0,1 0 0,0 0 0,-1 0 0,1 1 0,0-1 0,1 0 1,-1 0-1,0 1 0,1-1 0,-1 0 0,1 0 0,-1 0 0,1 0 0,0 0 0,0 0 0,0 0 0,0 0 0,1 0 0,-1 0 0,0 0 0,1-1 0,-1 1 0,1-1 0,0 1 0,1 0-292,114 35 3511,73-29-3146,-169-8-301,180-23-2075,-74-19-4632,-90 24 1951</inkml:trace>
  <inkml:trace contextRef="#ctx0" brushRef="#br0" timeOffset="630.518">934 742 3619,'0'0'10651,"0"0"-6119,0 0-1596,0 0 21,0 0-709,0 0-673,0 0-299,0 0-454,1 1-374,32 84 326,-32-81-768,11 32-21,1-1-1,2 0 1,1-1 0,2 0-1,1-2 1,1 0 0,7 6 15,-24-34-39,-1 0 0,1-1 0,0 1 0,0 0-1,1-1 1,-1 0 0,1 1 0,0-2 0,-1 1 0,1 0 0,0-1 0,1 1 0,-1-1 0,0 0 0,1-1 0,-1 1 0,1-1 0,0 0 0,-1 0 0,1 0 0,0-1 0,-1 1 0,1-1 0,0 0 0,0-1 0,-1 1-1,1-1 1,0 0 0,-1 0 0,1-1 0,0 1 0,-1-1 0,0 0 0,1 0 0,3-3 39,15-21 13,0 0 0,-2-2 0,-1-1 0,-2-1 0,-1 0 0,-1-1 0,5-14-13,73-184-22,-112 236-3885,-20 36-6055,22-20-1035</inkml:trace>
  <inkml:trace contextRef="#ctx0" brushRef="#br0" timeOffset="1733.237">2120 859 12043,'0'0'5963,"7"-16"-3133,23-55-556,-28 68-2098,0 0 0,-1 0 0,1-1 0,-1 1 0,0 0 0,0-1 0,0 1 0,0-1 0,-1 1 1,1-1-1,-1 1 0,0-1 0,0 1 0,0-1 0,-1 1 0,1-1 0,-1 1 0,0-1 0,0 1 0,0 0 0,0-1 0,-1 1 0,1 0 0,-1 0 1,0 0-1,0 0 0,0 0 0,0 0 0,0 1 0,-1-1 0,1 1 0,-1-1 0,0 1 0,0 0 0,0 0 0,-2-1-176,-3 0 92,1 1 0,-1 0 0,1 0 1,-1 1-1,1 0 0,-1 0 0,0 1 0,0 0 0,1 0 0,-1 1 0,0 0 0,1 1 0,-1-1 0,1 1 0,-1 1-92,-20 7-117,1 1 0,0 1 0,1 1 0,1 2 0,0 0 0,1 2 0,0 1 0,2 0 0,0 2 0,1 0-1,1 2 1,1 0 0,1 1 0,-8 14 117,22-30-116,1 0 0,0-1 0,0 1 0,0 1-1,1-1 1,0 0 0,0 1 0,0-1 0,1 1-1,1-1 1,-1 1 0,1 0 116,0-5-21,1 0 0,-1 0 0,1 0 0,-1 0 0,1-1 0,0 1 0,0 0 0,0-1 0,1 1 0,-1 0 0,0-1 0,1 1 0,0-1 0,0 0 0,-1 0 0,1 1 0,1-1 0,-1-1 0,0 1 0,0 0 0,1 0 0,-1-1 0,1 1 0,-1-1 0,1 0 0,0 0 0,-1 0 0,1 0 0,0 0 0,0-1 0,0 1 0,1-1 21,3 1 34,1 0 0,-1-1 0,1 0-1,-1 0 1,0-1 0,1 0 0,-1 0-1,0-1 1,1 0 0,-1 0 0,0 0-1,0-1 1,-1 0 0,1-1-1,-1 0 1,1 0 0,-1 0 0,0 0-1,-1-1 1,1 0 0,-1 0 0,4-6-34,92-142 2521,-85 124-2133,-2 3-142,51-68 431,-64 94-676,1 0 0,-1 0 0,0 0 0,0 0-1,0 0 1,1 1 0,-1-1 0,0 0 0,0 1-1,0-1 1,0 0 0,1 1 0,-1 0 0,0-1-1,0 1 1,0 0 0,0-1 0,0 1 0,0 0-1,-1 0 1,1 0 0,0 0 0,0 0 0,-1 0-1,1 0 1,0 0 0,-1 0 0,1 0 0,-1 0-1,1 0 1,-1 0 0,0 0 0,1 1 0,-1-1-1,0 0 1,0 0 0,0 1 0,0-1 0,0 0-1,0 0 1,0 0 0,0 1 0,-1-1 0,1 0-1,0 0 1,-1 0 0,1 0 0,-1 0 0,1 1-1,-1-1 1,0 0-1,2 11 2,1 10-3,1 0-1,0 0 1,2 0 0,1-1-1,1 1 1,0-1 0,2-1-1,5 11 2,-11-27-28,0-1 0,0 1-1,0-1 1,0 1-1,0-1 1,1 0-1,0 0 1,-1-1 0,1 1-1,0-1 1,0 0-1,0 0 1,1 0 0,-1 0-1,0-1 1,1 0-1,-1 0 1,1 0-1,-1 0 1,1-1 0,-1 0-1,1 0 1,0 0-1,-1 0 1,1-1 0,-1 0-1,1 0 1,-1 0-1,1 0 1,-1-1-1,1 0 29,7-2 6,0-1-1,-1-1 0,1 0 1,-1 0-1,-1-1 1,1 0-1,-1-1 0,-1 0 1,1-1-1,6-8-5,3-12 165,0-2 0,-2 0 0,-2 0 0,-1-2 0,-1 0 0,-2 0 0,-1-1-1,-2-1 1,4-28-165,-3 21 117,-7 33-103,5-16 21,-2 0 1,0 0-1,-2 0 1,0-1-1,-2 0 1,-1 1-1,-1-3-35,1 27 0,-1 1 0,1-1 0,0 1 0,0-1 0,0 1 0,-1-1 0,1 1 0,0-1 0,-1 1 0,1-1 0,0 1 0,-1 0 0,1-1 0,-1 1 0,1-1 0,-1 1 0,1 0 0,-1-1 0,1 1 0,-1 0 0,1 0 0,-1-1 0,1 1 0,-1 0 0,1 0 0,-1 0 0,1 0 0,-1 0 0,0 0 0,1 0 0,-1 0 0,1 0 0,-1 0 0,1 0 0,-1 0 0,1 0 0,-1 0 0,0 0 0,1 1 0,-1-1 0,1 0 0,-1 0 0,1 1 0,-1-1 0,1 0 0,-1 1 0,1-1 0,0 0 0,-1 1 0,1-1 0,-1 1 0,1-1 0,0 1 0,-1-1 0,1 1 0,0-1 0,0 1 0,-1-1 0,1 1 0,0-1 0,0 1 0,0-1 0,0 1 0,0-1 0,0 1 0,-15 27 0,2 0 0,1 1 0,2 0 0,1 0 0,1 1 0,1 1 0,2-1 0,1 1 0,1 0 0,2 0 0,2 30 0,-2-50-42,0 1 0,0-1 0,2 0 0,-1 0 0,1 1 0,1-1-1,0 0 1,0 0 0,2-1 0,-1 1 0,1 0 0,0-1 0,1 0 0,1 0 0,-1 0 0,1-1 0,1 0 0,0 0 0,0 0-1,1-1 1,0 0 0,0-1 0,1 0 0,0 0 0,0 0 0,1-2 0,0 1 0,0-1 0,0 0 0,0-1 0,1 0-1,0-1 1,0 0 0,4 0 42,-4-2 17,1 0-1,-1 0 1,0-1-1,1 0 1,-1-1-1,0-1 1,1 0-1,-1 0 1,0-1-1,-1 0 1,1-1-1,0 0 1,-1-1-1,0 0 1,0-1-1,-1 0 0,1 0 1,-1-1-1,-1-1 1,1 1-1,-1-1 1,0 0-1,6-10-16,6-9 132,-2-1-1,0 0 1,-2-2-1,-1 0 1,-1 0-1,-1-2 1,-2 0-1,5-29-131,-11-12 0,-5 73 0,0 0 0,-1-1 0,1 1 0,-1-1 0,1 1 0,-1-1 0,1 1 0,-1 0 0,1-1 0,-1 1 0,0 0 0,1 0 0,-1-1 0,1 1 0,-1 0 0,0 0 0,1 0 0,-1 0 0,0 0 0,1 0 0,-1 0 0,0 0 0,1 0 0,-1 0 0,1 0 0,-1 0 0,0 1 0,1-1 0,-1 0 0,1 0 0,-1 1 0,0-1 0,1 0 0,-1 1 0,1-1 0,-1 0 0,1 1 0,-1-1 0,1 1 0,0-1 0,-1 1 0,1-1 0,-1 1 0,1-1 0,0 1 0,0-1 0,-1 1 0,1 0 0,0-1 0,0 1 0,-10 9-1,1 1 1,0-1-1,1 1 1,0 1-1,1 0 1,0 0-1,0 0 1,2 1-1,0 0 0,0 0 1,1 0-1,1 1 1,0 0-1,1-1 1,0 1-1,1 0 1,1 0-1,0 0 0,1 0 1,0-1-1,1 1 1,1 0-1,0-1 1,1 1-1,0-1 1,1 0-1,1 0 1,0-1-1,1 1 1,-4-8-29,1 0 0,1-1 0,-1 1 0,1-1 0,-1-1 0,1 1 0,0 0 0,1-1 0,-1 0 0,0-1 0,1 1 0,0-1 0,-1 0 0,1 0 0,0-1 0,0 1 0,0-1 0,0-1 0,0 1 0,1-1 0,-1 0 0,0 0 0,0-1 1,0 0-1,0 0 0,0-1 0,0 1 0,5-3 29,2-1 8,-1 0 1,1 0-1,-1-2 0,0 1 1,-1-1-1,1-1 1,-2 0-1,1-1 1,-1 0-1,0-1 1,-1 0-1,5-6-8,6-15 104,-2 0-1,-1-1 1,-1-1 0,-2-1 0,-2 0-1,0 0 1,4-31-104,-13 48 0,-19 29 0,8 2 2,1-1 0,0 2 1,0-1-1,2 1 0,-1 0 0,2 0 0,0 0 0,1 1 1,1-1-1,0 1 0,1 4-2,1-12-5,0-1 0,0 1-1,1 0 1,1 0 0,-1 0 0,1-1-1,0 1 1,1 0 0,0-1 0,0 0 0,1 0-1,-1 0 1,2 0 0,-1-1 0,1 1-1,0-1 1,0 0 0,0 0 0,1-1 0,0 0-1,0 0 1,1 0 0,2 1 5,2 0-529,0-1 0,0 0 0,0 0-1,0-2 1,0 1 0,1-1 0,0-1 0,0 0 0,0-1 0,9 1 529,71-11-9422,-50-2 1041</inkml:trace>
  <inkml:trace contextRef="#ctx0" brushRef="#br0" timeOffset="2491.136">4018 767 12011,'0'0'4335,"11"-12"-1644,34-44-449,-41 50-1887,-1-1 0,0 1-1,0-1 1,-1 0 0,0 0 0,0 0 0,0 0 0,-1 0 0,0 0-1,-1-1 1,1 1 0,-1 0 0,-1 0 0,0-1 0,0 1 0,0 0-1,0 0 1,-1 0 0,-2-3-355,3 4 91,0 0-1,-1 0 1,0 0 0,0 1-1,-1-1 1,0 1-1,1-1 1,-2 1 0,1 0-1,-1 0 1,0 0-1,0 1 1,0-1 0,0 1-1,-1 0 1,0 0 0,0 1-1,0-1 1,0 1-1,0 0 1,-1 0 0,0 1-1,1 0 1,-1 0-1,0 0 1,0 1 0,0-1-1,0 1 1,0 1-1,0-1 1,0 1 0,0 0-1,-1 1 1,1 0-1,0 0 1,0 0 0,-4 2-91,-8 4-1,2 1 0,-1 1 0,1 0 0,1 1 0,0 1 0,0 0 0,1 1 1,1 1-1,0 0 0,0 1 0,1 0 0,-5 10 1,12-18-81,-1 0 0,1 1-1,0 0 1,1 0 0,0 1 0,0-1 0,0 1-1,1 0 1,0 0 0,1 0 0,-1 0 0,2 0-1,-1 1 1,1-1 0,0 0 0,1 1-1,0-1 1,1 1 0,-1-1 0,1 1 0,1-1-1,0 0 1,0 0 0,1 0 0,0 0 0,0 0-1,0 0 1,1-1 0,1 1 0,-1-1 0,1 0-1,0-1 1,6 7 81,-1-5-67,0-1 0,0 0 0,1 0 1,0-1-1,0 0 0,0-1 0,1 0 0,0-1 0,0 0 0,0-1 0,0 0 0,1-1 1,-1 0-1,1-1 0,-1-1 0,1 0 0,5-1 67,-10-2 110,0 0 0,-1-1 0,0 0 0,0 0 0,0-1 0,0 0 0,-1 0 0,0 0 0,0-1 0,0 0 0,0 0 0,-1-1 0,0 1 0,-1-1 0,0 0 0,0 0 0,0-1 0,-1 1 0,0-1 0,0-1-110,11-17 411,-3 8-238,-1-1 0,0-1 0,-1 1 0,-1-2 1,-1 1-1,-1-1 0,-1 0 0,-1 0 0,1-18-173,-13 66 251,4-12-249,2 0 0,0 1 0,1 0 0,1 0 0,0-1 0,1 1 0,0 0 0,2-1 0,0 1 0,3 8-2,-5-18-65,1 0-1,0-1 0,0 1 0,0-1 0,1 0 1,0 0-1,0 0 0,0 0 0,0 0 0,1 0 1,0-1-1,0 0 0,0 0 0,1 0 0,-1 0 1,1-1-1,0 1 0,0-1 0,0-1 0,0 1 1,0-1-1,1 1 0,-1-2 0,1 1 0,0 0 1,-1-1-1,1 0 0,0-1 0,0 1 0,0-1 66,2-1-11,1 0-1,-1 0 1,1-1-1,-1 0 1,0 0-1,0-1 1,0 0-1,-1-1 1,1 0-1,-1 0 0,1 0 1,-1-1-1,-1 0 1,1 0-1,-1-1 1,0 0-1,0 0 1,0-1-1,-1 1 12,86-142 785,-72 102-514,-1-1-1,-3-1 0,-2 0 0,-2-1 1,-1-1-1,-4 0 0,-1 0 0,-2-41-270,-3 91 1,-1 1-1,1-1 1,0 0-1,0 0 1,-1 0 0,1 0-1,0 0 1,-1 0-1,1 0 1,0 0-1,-1 0 1,1 0-1,0 0 1,0 0 0,-1 0-1,1 0 1,0 0-1,-1 0 1,1 0-1,0 0 1,-1 0-1,1 0 1,0-1-1,0 1 1,-1 0 0,1 0-1,0 0 1,0-1-1,-1 1 1,1 0-1,0 0 1,0 0-1,0-1 1,0 1-1,-1 0 1,1 0 0,0-1-1,0 1 1,0 0-1,0-1 1,0 1-1,0 0 1,-1-1-1,1 1 1,0 0-1,0 0 1,0-1 0,0 1-1,0 0 1,0-1-1,0 1 1,1 0-1,-1-1 1,0 1-1,0 0 1,0 0-1,0-1 1,0 1 0,0 0-1,0-1 1,1 1-1,-15 23-7,-2 12 7,2 0 0,1 0 0,2 1 0,2 1 0,1-1 0,2 2 0,1-1 0,2 1 0,1-1 0,3 1 0,2 12 0,4-15-1132,2 0-1,2-1 0,1-1 1,2 0-1,1 0 1,1-2-1,20 28 1133,-24-40-5322,1-6-2568</inkml:trace>
  <inkml:trace contextRef="#ctx0" brushRef="#br0" timeOffset="2743.145">4570 587 12748,'-1'-13'3689,"-1"-6"-2594,-1-13-60,2-5 3225,2 35-4088,0 1 1,1-1-1,-1 1 0,1 0 0,-1-1 1,1 1-1,-1 0 0,1 0 1,0 0-1,0 0 0,-1 1 1,1-1-1,0 0 0,0 1 0,0-1 1,0 1-1,0 0 0,0 0 1,0-1-1,0 1 0,0 0 0,0 1 1,-1-1-1,1 0 0,2 1-172,4-1 391,27-3 186,1 1 0,-1 2 1,1 2-1,-1 1 0,1 2 1,-1 1-1,29 9-577,-60-14 37,0 0 1,0 1-1,0-1 1,0 1 0,0 0-1,0 0 1,0 0-1,-1 1 1,1-1-1,-1 1 1,0 0-1,0 0 1,0 0-1,0 0 1,0 0 0,0 1-1,-1 0 1,0-1-1,0 1 1,0 0-1,0 0 1,0 0-1,-1 0 1,0 0-1,0 0 1,0 1-1,0-1 1,-1 0 0,1 0-1,-1 1 1,0 1-38,-39 210-48,55-134-2268,30-52-2815,-9-27-2551,-22-4 1051</inkml:trace>
  <inkml:trace contextRef="#ctx0" brushRef="#br0" timeOffset="2929.677">5178 85 18578,'0'0'1569,"-4"-78"705,1 73 449,0 3-1186,3 2-864,-2 0-417,2 2-256,0 5-32,2 6-1057,8 3-1505,2-2-1538,5-1-2947</inkml:trace>
  <inkml:trace contextRef="#ctx0" brushRef="#br0" timeOffset="3401.152">5603 481 14414,'0'0'2642,"0"0"-453,0 0-193,-13-4-373,-41-8-598,52 12-972,1 1-1,-1-1 1,0 1 0,0 0-1,0-1 1,1 1-1,-1 0 1,1 0-1,-1 0 1,1 0 0,-1 1-1,1-1 1,-1 0-1,1 1 1,0-1-1,0 0 1,0 1 0,0 0-1,0-1 1,0 1-1,0 0 1,0-1-1,1 1 1,-1 0-1,1 0 1,-1-1 0,1 1-1,-1 0 1,1 1-53,-3 6 253,-2 3-228,1 1 1,0-1-1,0 1 1,1 0-1,1-1 0,0 1 1,1 0-1,0 0 1,1 1-1,0-1 0,1 0 1,1 0-1,0 0 1,1 0-1,0-1 0,1 1 1,0-1-1,1 0 1,0 0-1,1 0 0,1-1 1,0 0-1,0 0 1,1 0-1,0-1 0,1 0 1,0-1-1,1 0 1,1 0-26,-3-3-41,1-1 1,1 1-1,-1-2 0,1 0 1,0 0-1,0 0 1,0-2-1,0 1 1,0-1-1,1 0 0,-1-1 1,1-1-1,4 1 41,-5-2 225,0 0-1,0 0 1,0-1-1,0-1 0,-1 1 1,1-2-1,0 1 1,-1-1-1,0-1 0,0 1 1,0-2-1,-1 1 1,0-1-1,0 0 0,0-1 1,-1 0-1,0 0 1,0-1-1,0 1 1,-1-2-1,1-1-224,0-3 100,0 0 0,0 0 0,-2-1 1,0 0-1,0 0 0,-1 0 0,-1 0 0,-1-1 1,0 1-1,0-1 0,-1 1 0,-1-1 0,-1 0 1,0 1-1,-1-1 0,-3-11-100,3 17-7,0 0 0,0 0 0,-1 0 0,-1 0 0,1 1 0,-1-1 0,-1 1 0,0 0 0,0 0 0,0 1-1,-1 0 1,0 0 0,0 0 0,-1 0 0,0 1 0,0 0 0,-1 1 0,1 0 0,-1 0 0,0 0 0,-1 1 0,1 0 0,-1 1 0,0 0 0,0 0 0,-8-1 7,9 3-151,1 0 0,0 0-1,-1 0 1,1 1 0,-1 1 0,1-1 0,-1 1 0,1 0-1,-1 1 1,1-1 0,0 2 0,0-1 0,0 1 0,0 0-1,0 0 1,1 1 0,-1 0 0,0 0 151,4 0-530,-1-1 1,0 1-1,1 0 1,0 0 0,0 0-1,0 0 1,0 0-1,1 1 1,-1-1-1,1 1 1,0 0-1,1 0 1,-1-1-1,1 1 1,0 0-1,0 0 1,0 0-1,1 1 530,-1 30-7073</inkml:trace>
  <inkml:trace contextRef="#ctx0" brushRef="#br0" timeOffset="3795.457">6252 531 13581,'60'-72'8907,"9"2"-3539,-26 27-2064,-44 56-2727,-19 37-503,-29 122 113,47-162-224,0 1 0,0-1-1,1 1 1,1-1-1,0 1 1,0-1 0,1 0-1,1 1 1,-1-1 0,2 0-1,-1 1 1,2-1-1,-1-1 1,1 1 0,1 0-1,-1-1 1,2 0 0,4 7 37,-5-13-22,1 0 1,-1 0 0,1-1-1,-1 0 1,1 0 0,0 0-1,0-1 1,0 0-1,0 0 1,0 0 0,0-1-1,0 0 1,0 0 0,0 0-1,0-1 1,0 0 0,0 0-1,0-1 1,0 0 0,0 0-1,-1 0 1,1 0 0,-1-1-1,1 0 1,-1 0-1,0-1 1,2-1 21,263-224 1997,-264 224-1996,0 1 0,0 1-1,0-1 1,1 1 0,-1 0 0,1 0 0,0 1 0,0 0 0,0 0 0,0 1 0,0 0 0,0 0 0,0 0 0,0 1 0,0 0-1,0 1 1,1-1 0,-1 2 0,0-1 0,0 1 0,0 0 0,-1 0 0,3 1-1,3 3 0,10 5 0,0-1 0,1-1 0,0-1 0,0-1 0,0-1 0,13 2 0,-28-19-2347,-26-17-5310,4 12 557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5:44.48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33 475 2402,'0'0'11339,"0"0"-7794,0 0-2253,0 0 197,0 0-331,0 0-506,-5-7-60,-17-20 177,16 20-22,19 4 1346,274-9-700,1670-130-1586,-746 47 109,3476-86 201,-93 274 3337,-4149-74-3192,1309 28 683,-1719-47-905,250-17 37,-233-3-296,-76 3 192,-112 7-2575,59 8-5830,28-3-4049</inkml:trace>
  <inkml:trace contextRef="#ctx0" brushRef="#br1" timeOffset="20653.323">8494 412 13164,'0'0'1693,"0"0"346,-1-14 369,-7-70 1248,1 63-108,-2 26-150,-50 247-2978,-37 83-420,7-28-1312,80-277 1270,2 0 0,1 1 1,1 0-1,2 0 0,1 0 0,2 20 42,1-45-6,0 0 0,0 0-1,0 0 1,1 0 0,0 0-1,0 0 1,1-1 0,0 1-1,0-1 1,0 0 0,0 0-1,1 0 1,0 0 0,0 0-1,0-1 1,0 1 0,1-1-1,0-1 1,0 1 0,0-1-1,0 1 1,0-1 0,1-1 0,-1 1-1,1-1 1,0 0 0,0 0-1,6 0 7,17 5-39,1-2 0,0-2 0,0 0-1,0-2 1,9-2 39,-37 1 0,97-5 37,-1-5 0,0-4 1,-1-4-1,-1-5 0,-1-3 1,57-27-38,-117 43 86,-1-2 0,-1-1 0,1-2 0,-2-1 0,0-1 0,-2-2 0,0-2 0,19-15-86,-47 34 9,0 1-1,0-1 0,0 1 1,0-1-1,-1 1 0,1-1 1,0 0-1,-1 0 0,1 0 1,-1 0-1,0 0 0,1 0 1,-1-1-1,0 1 0,-1 0 1,1-1-1,0 1 0,0 0 1,-1-1-1,0 1 0,1-1 1,-1 1-1,0-1 0,0 1 1,0-1-1,-1 1 0,1 0 1,-1-1-1,1 1 0,-1-1 1,0 1-1,0 0 0,0 0 1,0-1-1,0 1 0,0 0 1,-1 0-1,1 0 0,-1 0 1,1 0-1,-1 0-8,-15-6 155,1 1 0,-2 1 0,1 0 0,0 1-1,-1 1 1,0 1 0,0 1 0,0 0 0,-1 1 0,1 1 0,-16 2-155,32-2 10,5 5 22,219 164 1105,-216-164-1134,1 0-1,-1 0 1,0 1 0,0 0 0,0 0 0,-1 0 0,0 1 0,0 0 0,-1 0-1,0 0 1,0 0 0,0 1 0,-1-1 0,-1 1 0,1 0 0,-1 0-1,0 0 1,-1 0 0,0 0 0,0 1 0,-1-1 0,0 0 0,0 0-1,-1 1 1,0-1 0,-1 0 0,1 0 0,-2 2-3,-10 9-279,-1 0-1,0-1 1,-1-1 0,-1-1-1,-1 0 1,0-1 0,-1 0-1,-1-2 1,0 0 0,-14 6 279,26-15-325,-49 32-3666,20-15-1680,1-1-5348</inkml:trace>
  <inkml:trace contextRef="#ctx0" brushRef="#br1" timeOffset="22559.099">14082 1335 17200,'0'0'2856,"4"-15"-907,15-129 3955,-19 140-5836,1 0 0,-1 0 0,0 0 1,-1 0-1,1 0 0,-1 0 0,1 0 0,-1 0 0,0 1 0,-1-1 0,1 0 1,-1 0-1,1 1 0,-1-1 0,0 1 0,-1 0 0,1-1 0,0 1 1,-1 0-1,0 0 0,0 1 0,0-1 0,0 1 0,0-1 0,0 1 0,-1 0 1,1 0-1,-1 0 0,1 1 0,-1-1 0,0 1 0,0 0 0,1 0 0,-1 0 1,0 0-1,0 1 0,0 0 0,0-1 0,0 2 0,0-1 0,0 0 0,-2 1-68,-8 4-16,0 0 0,1 1 0,-1 0 0,1 1 0,1 1 0,-1 0 0,2 0 0,-1 2 0,1-1 0,0 1 0,1 1 0,0 0 0,1 0 0,0 1 0,-3 5 16,4-4-140,1-1 1,0 1-1,1 0 0,0 1 0,1-1 1,1 1-1,0 0 0,0 0 0,2 1 1,0-1-1,0 0 0,2 1 0,-1 0 1,2 4 139,0-10-36,0-1 0,0 0 1,1 0-1,0-1 1,0 1-1,1 0 0,0-1 1,0 1-1,1-1 0,0 0 1,0 0-1,1 0 1,-1-1-1,2 0 0,-1 0 1,1 0-1,-1 0 0,2-1 1,-1 0-1,1 0 1,-1-1-1,1 0 0,0 0 1,1 0-1,-1-1 1,3 1 34,-3-2 13,0 0 0,0 0-1,0-1 1,0 0-1,1 0 1,-1 0-1,0-1 1,0 0-1,1-1 1,-1 0-1,0 0 1,0 0-1,1-1 1,-1 0-1,0 0 1,-1-1-1,1 0 1,0 0-1,-1-1 1,0 0-1,0 0 1,0 0-1,0 0 1,-1-1-1,1 0 1,-1-1-1,0 1 1,-1-1-1,1 0 1,-1 0-1,-1 0 1,3-5-12,20-39 485,-2-1-1,-3-1 1,-1-1 0,-4-1 0,6-32-485,-5 25 272,19-126 726,-76 465 59,38-243-1925,1 0-1,2 0 1,1 0-1,2 0 1,1-1 0,2 1-1,1-1 1,2-1 0,12 27 868,20 1-11409,-19-42 12</inkml:trace>
  <inkml:trace contextRef="#ctx0" brushRef="#br1" timeOffset="23164.621">14647 1259 16976,'0'-14'2130,"-1"-46"37,0 61-2084,1 0-1,0-1 0,-1 1 0,1 0 0,0-1 0,-1 1 0,1 0 0,-1-1 0,1 1 0,-1-1 1,1 1-1,-1 0 0,0-1 0,1 0 0,-1 1 0,0-1 0,1 1 0,-1-1 0,0 0 0,0 1 1,1-1-1,-1 0 0,0 0 0,0 0 0,1 0 0,-1 0 0,0 1 0,0-1 0,1-1 0,-1 1 0,0 0 1,0 0-1,1 0 0,-1 0 0,0 0 0,0-1 0,1 1 0,-1 0 0,0-1 0,0 1 0,1 0 1,-1-1-1,1 1 0,-1-1 0,0 1 0,1-1 0,-1 1 0,1-1 0,-1 0 0,1 1 0,-1-1 1,1 0-1,0 1 0,-1-1 0,1 0 0,0 1 0,0-1 0,-1 0 0,1 0 0,0 0 0,0 1 0,0-1 1,0 0-1,0 0 0,0 1 0,0-2-82,-3 9 44,0 0 1,1 0 0,-1 0-1,2 1 1,-1-1-1,1 1 1,0-1-1,1 1 1,-1-1 0,1 1-1,1-1 1,0 1-1,0-1 1,0 0-1,1 1 1,0-1 0,0 0-1,1 0 1,0 0-1,0 0 1,1-1-1,0 1 1,0-1 0,0 0-1,1 0 1,0 0-1,0-1 1,1 1-1,-1-1 1,1-1 0,0 1-1,0-1 1,1 0-1,-1 0 1,1-1-1,0 0 1,0 0 0,0-1-1,0 1 1,1-2-1,-1 1 1,1-1-1,5 0-44,-5 0 58,1 0 0,-1-1 0,0 0 0,1 0 0,-1-1 0,0-1 0,1 1 0,-1-1 0,0 0 0,0-1 0,0 0 0,-1 0 0,1-1 0,-1 0 0,0 0 0,0-1 0,0 0 0,0 0 0,-1 0 0,0-1 0,0 0 0,0 0-1,-1-1 1,0 0 0,0 0 0,-1 0 0,0 0 0,0-1 0,-1 1 0,0-1 0,0 0 0,-1 0 0,0 0 0,0 0 0,0-4-58,-6-105 921,3 113-901,0 0 0,0 1 1,0-1-1,0 1 0,-1-1 1,0 1-1,0 0 0,0-1 1,0 1-1,0 0 0,-1 0 1,1 1-1,-1-1 1,1 0-1,-1 1 0,0 0 1,0-1-1,-1 1 0,1 0 1,0 1-1,-1-1 0,1 1 1,-1-1-1,1 1 0,-1 0 1,0 0-1,1 1 0,-1-1 1,-3 1-21,-6 1 1,-1 1 1,1 0-1,-1 2 1,1-1 0,0 2-1,1-1 1,-1 2-1,1 0 1,0 0-1,0 1 1,1 1-1,0 0 1,0 0 0,1 1-1,0 0 1,0 1-1,1 0 1,0 1-1,1 0 1,1 0-1,-1 0 1,2 1 0,0 1-1,-1 1-1,3-5-110,1 1 0,0 0 0,0 0 0,1 1 0,0-1-1,1 0 1,0 1 0,1-1 0,0 1 0,1-1 0,0 1 0,0-1 0,1 0 0,1 0 0,0 0-1,0 0 1,1 0 0,0 0 0,0-1 0,1 0 0,0 0 0,1 0 0,0 0 0,1-1 0,0 0-1,0-1 1,0 1 0,1-1 0,0-1 0,0 1 0,1-2 0,8 6 110,8 3-59,1-1 0,1-1 1,-1-1-1,2-1 0,-1-1 0,1-2 1,1-1-1,-1-1 0,1-1 1,0-1-1,0-2 0,0-1 0,0-2 1,0 0-1,3-3 59,-12 1 123,0-2 0,0 0 1,-1-1-1,0-1 0,0-1 0,-1 0 1,0-2-1,-1 0 0,0-1 0,-1 0 1,0-2-1,-1 0 0,-1 0 1,0-1-1,-1-1 0,0-1 0,-2 0 1,6-9-124,1-6 184,-2 0 1,0-1 0,-3 0 0,0-1 0,-3-1 0,0 0 0,-3 0 0,0-1 0,-3 0 0,0-2-185,-4 29 53,1 1 11,0 1 1,0-1-1,-1 0 1,0 1-1,0-1 1,-1 0-1,0 1 1,-1-1-1,1 1 1,-2-1-1,1 1 1,-1 0-1,-1-4-64,3 10 1,0 0 0,0 0 0,0 0 0,0 0 0,0 0-1,0 0 1,0 0 0,0 1 0,-1-1 0,1 0 0,0 1 0,0-1-1,-1 1 1,1-1 0,0 1 0,-1-1 0,1 1 0,0 0 0,-1 0-1,1 0 1,0 0 0,-1 0 0,1 0 0,-1 0 0,1 0 0,0 0-1,-1 1 1,1-1 0,0 1 0,0-1 0,-1 1 0,1-1 0,0 1-1,0 0 1,0-1 0,-1 1 0,1 0 0,0 0 0,0 0-1,-40 40-7,41-41 7,-11 13 0,0 1 0,1-1 0,1 1 0,0 1 0,1 0 0,0 0 0,2 1 0,-1 0 0,2 0 0,0 0 0,1 1 0,1-1 0,0 1 0,2 0 0,-1 10 0,2-11 0,1 0 0,1 0 0,0 0 0,1 0 0,1 0 0,0-1 0,1 0 0,1 0 0,0 0 0,1 0 0,0-1 0,2 0 0,-1-1 0,2 0 0,0 0 0,0-1 0,1 0 0,0-1 0,1 0 0,1-1 0,0-1 0,0 0 0,0 0 0,1-1 0,1-1 0,1 0 0,-7-2 0,0-1 0,1 0 0,-1 0 0,1-1 0,0-1 0,0 0 0,0 0 0,1-1 0,-1 0 0,0 0 0,1-1 0,-1-1 0,0 0 0,0 0 0,0-1 0,0 0 0,0-1 0,0 0 0,0-1 0,-1 0 0,1 0 0,-1-1 0,0 0 0,-1-1 0,1 0 0,-1 0 0,0-1 0,-1 0 0,1 0 0,-1-1 0,-1 0 0,0 0 0,2-3 0,-3 1-133,0 0-1,0 0 1,-1-1-1,-1 1 1,0-1-1,-1 1 1,1-1-1,-2 0 1,0 0-1,0 0 1,-1 0-1,0-1 1,-2-7 133,-14-20-3235,-3 19-2189,3 8-1703</inkml:trace>
  <inkml:trace contextRef="#ctx0" brushRef="#br1" timeOffset="21200.24">11871 1119 14638,'0'0'2407,"1"-13"412,0-6-1626,0-13 236,-1-6 2654,-3 34-693,-4 19-2845,1 154-113,7-74-456,-1 87-1779,-10-63-4698,-2-68-2644,9-33 2056</inkml:trace>
  <inkml:trace contextRef="#ctx0" brushRef="#br1" timeOffset="21689.355">11754 1417 8072,'-5'-118'6764,"-7"-203"1499,27 220-6779,-15 100-1436,0 0 0,1 0 0,-1 0 0,1 0 0,-1 0 0,1 0 0,0 0 0,-1 0 0,1 0 0,0 1 0,0-1 0,0 0 0,0 0 0,-1 1 0,1-1 0,0 1 0,0-1 0,0 1 0,0-1 0,0 1 0,0-1 0,1 1 0,-1 0 0,0 0 0,0 0 0,0-1 0,0 1 0,0 0 0,0 0 0,0 1 0,0-1 0,1 0 0,-1 0 0,0 0 0,0 1 0,0-1 0,0 1 0,0-1 0,0 0 0,0 1 0,0 0 0,0-1 0,0 1 0,-1 0 0,2 0-48,45 39 497,-39-31-394,190 155 316,-183-153-427,1-1-1,0-1 0,1 0 1,0-2-1,1 0 0,-1-1 1,1 0-1,0-2 0,1 0 1,-1-1-1,1 0 0,13-2 9,-22-2 65,0-2 0,0 1 0,1-1 0,-2-1 0,1 0 0,0 0 0,-1-1 0,0 0 0,0-1 0,0 0 1,-1 0-1,0-1 0,0 0 0,0-1 0,-1 1 0,0-2 0,-1 1 0,0 0 0,0-1 0,-1 0 0,0-1 0,-1 1 0,1-1 0,-2 0 0,0 0 0,0 0 0,-1 0 0,0-1 0,0 1 0,-1-1 0,-1 1 0,0-1 0,0 0-65,0 10 0,0 0-1,0 0 0,-1 0 1,1-1-1,0 1 0,-1 0 1,1 0-1,0 0 0,-1 0 1,0 0-1,1 0 0,-1 0 1,1 0-1,-1 0 0,0 0 1,0 0-1,0 0 0,1 0 1,-1 0-1,0 1 0,0-1 1,0 0-1,0 1 0,0-1 1,-1 1-1,1-1 0,0 1 1,0-1-1,0 1 0,0 0 1,-1 0-1,1-1 0,0 1 1,0 0-1,0 0 0,-1 0 1,1 0-1,0 1 0,0-1 1,0 0-1,0 0 0,-1 1 1,1-1-1,0 1 0,0-1 1,0 1 0,-52 26-50,34-12-49,0 1 0,2 0 0,0 2-1,1 0 1,1 0 0,0 2 0,2 0-1,0 0 1,1 2 0,1-1 0,1 1 0,-2 11 99,12-34-13,1 1 0,-1 0 0,1-1 0,-1 1 0,0 0 0,1 0 0,-1-1 0,1 1 0,-1 0 0,1 0 0,-1 0 0,1 0 0,0 0 0,-1 0 0,1 0 0,-1 0 0,1 0 0,-1 0 0,1 0 0,-1 0 1,1 0-1,-1 0 0,1 0 0,-1 1 0,1-1 0,-1 0 0,1 0 0,-1 1 0,1-1 0,-1 0 0,0 0 0,1 1 0,-1-1 0,1 1 0,-1-1 0,0 0 0,1 1 0,-1-1 0,0 1 0,0-1 0,1 1 0,-1-1 0,0 1 0,0-1 1,0 1-1,0-1 0,1 1 0,-1-1 0,0 1 0,0-1 0,0 1 0,0-1 0,0 1 0,0-1 0,0 1 0,-1-1 0,1 1 0,0-1 0,0 1 0,0-1 0,0 1 0,-1-1 0,1 1 0,0-1 0,0 1 0,-1-1 0,1 1 14,40-27 77,-37 23-89,52-43 353,-47 37-177,0 0 0,1 1 0,1 0 0,-1 1 0,1 0 0,0 0 0,1 1 0,-1 1 0,1-1 0,0 2 0,1 0 1,-1 0-1,12-2-165,-21 6 33,0 0 1,0 0 0,1 0 0,-1 1-1,0-1 1,0 1 0,0-1 0,0 1-1,0 0 1,0-1 0,0 1 0,-1 0 0,1 0-1,0 0 1,0 1 0,-1-1 0,1 0-1,-1 1 1,1-1 0,-1 1 0,1-1-1,-1 1 1,0 0 0,0 0 0,0-1 0,0 1-1,0 0 1,0 0 0,0 0 0,-1 0-1,1 0 1,-1 0 0,0 0 0,1 2-34,5 78 251,-6-72-225,-17 121 82,2 34-4978,25-127-150,5-18-3503,-2-12-2800</inkml:trace>
  <inkml:trace contextRef="#ctx0" brushRef="#br1" timeOffset="22020.608">12761 1119 16111,'4'-12'2210,"14"-39"16,-18 52-2137,0 0 0,-1 0-1,1-1 1,0 1-1,0 0 1,0 0-1,0 0 1,0-1-1,0 1 1,0 0-1,0 0 1,0 0 0,0-1-1,1 1 1,-1 0-1,0 0 1,0-1-1,1 1 1,-1 0-1,1-1 1,-1 1 0,0 0-1,1-1 1,-1 1-1,1-1 1,-1 1-1,1 0 1,0-1-1,-1 0 1,1 1-1,0-1 1,-1 1 0,1-1-1,0 0 1,-1 1-1,1-1 1,0 0-1,0 0 1,-1 1-1,1-1 1,0 0 0,0 0-1,0 0 1,-1 0-1,1 0 1,0 0-1,0 0 1,-1 0-1,1-1 1,0 1-1,0 0 1,-1 0 0,1-1-1,0 1 1,0 0-1,-1-1 1,1 1-1,0-1 1,-1 1-1,1-1 1,-1 1 0,1-1-1,-1 1 1,1-1-1,-1 0 1,1 1-1,0-1-88,-1 1 4,5 28 263,-2 0-1,0 0 1,-2 1 0,-1-1 0,-1 1 0,-2 1-267,7 149-5,-2-171-13,0 1 0,1-1 0,0 0 0,1-1 0,0 1 0,0 0 0,0-1 0,1 0 1,0 0-1,1 0 0,0-1 0,0 0 0,0 0 0,0 0 0,1-1 0,0 0 0,0 0 0,1-1 0,-1 0 0,1 0 0,0-1 0,0 0 0,0 0 1,0-1-1,1 0 0,-1 0 0,0-1 0,1 0 0,0 0 0,-1-1 0,1-1 0,-1 1 0,1-1 0,-1-1 0,1 1 0,-1-1 0,0-1 1,0 0-1,7-3 18,-1-1 148,0 0 0,-1-1 1,0-1-1,0 0 0,0-1 1,-1-1-1,-1 1 0,0-2 1,-1 0-1,0 0 0,0-1 1,-1 0-1,-1 0 0,0-1 1,-1 0-1,-1-1 0,0 1 1,-1-1-1,-1-1 0,0 1 1,-1 0-1,0-1 0,-1 0 1,-1 0-1,-1 1 0,0-1 1,-1 0-1,-1 0-148,2 9 16,0 1 1,0-1 0,-1 0-1,0 1 1,-1-1 0,1 1-1,-1 0 1,0-1 0,-1 1-1,0 0 1,0 0 0,0 0-1,0 0 1,-1 1-1,0 0 1,0-1 0,-1 1-1,1 1 1,-1-1 0,0 1-1,0 0 1,-1 0 0,1 0-1,-1 1 1,0-1 0,0 2-1,0-1 1,0 1 0,-1-1-1,1 2 1,-1-1-1,1 1 1,-1 0 0,0 0-17,-7 0-362,-1 1 0,0 0 0,1 1 0,-1 0 1,1 2-1,-1-1 0,1 2 0,0 0 0,-5 2 362,-27 14-4086,1 4-3497,11-4-7157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0:47.607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5B2D90"/>
    </inkml:brush>
    <inkml:brush xml:id="br3">
      <inkml:brushProperty name="width" value="0.05" units="cm"/>
      <inkml:brushProperty name="height" value="0.05" units="cm"/>
      <inkml:brushProperty name="color" value="#AB008B"/>
    </inkml:brush>
    <inkml:brush xml:id="br4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1117 3680 14574,'-2'-14'4553,"-8"-48"-1301,-8 20 4659,16 73-5471,5 1-2438,2 0 1,0-1 0,3 0-1,0 0 1,2-1 0,1 0-1,1-1 1,2 0 0,1-1-1,1-1 1,2 0 0,0-1-1,2-1 1,6 5-3,-17-18-7,1-1 0,0 0 0,0 0 0,1-1 0,1-1 1,0 0-1,0 0 0,1-1 0,-1-1 0,2 0 0,-1-1 0,1 0 0,0-1 0,0-1 0,1 0 0,-1-1 1,4 0 6,-16-3-6,1 0 1,0 0 0,0 0-1,0-1 1,0 1 0,0-1 0,0 0-1,0 0 1,-1 0 0,1 0 0,0-1-1,-1 1 1,1-1 0,-1 1 0,0-1-1,1 0 1,-1 0 0,0 0-1,0 0 1,0 0 0,0-1 0,-1 1-1,1-1 1,-1 1 0,1-1 0,-1 1-1,0-1 1,0 0 0,0 0-1,0 0 1,0-1 5,7-100 37,-8 86-23,0-18 3,2 4 25,-3 1 1,0-1 0,-2 1-1,-1-1 1,-8-24-43,9 124 0,3 210 0,29 195 0,-23-413-6,10 82-85,-7 1 1,-6 73 90,-3-205 8,1 0 0,-2 0 0,0 0-1,0-1 1,-1 1 0,0 0 0,-1-1-1,0 1 1,0-1 0,-1 0 0,-1 0 0,0 0-1,0 0 1,-1-1 0,0 0 0,0 0 0,-1-1-1,-1 0 1,1 0 0,-1 0 0,0-1-1,-1-1 1,0 1 0,-5 2-8,0-3 0,1-1 0,-1-1 0,0 0 0,0-1 0,-1-1 0,1 0 0,-1 0 0,1-2 0,-1 0 0,1 0 0,-1-2 0,1 0 0,-1 0 0,1-1 0,0-1 0,0 0 0,0-1 0,-3-3 0,-13-5 0,1-2 0,0 0 0,1-3 0,1 0 0,1-1 0,1-2 0,-15-15 0,26 24 0,1 0 0,0-2 0,0 1 0,2-2 0,-1 0 0,2 0 0,0 0 0,1-2 0,1 1 0,0-1 0,1 0 0,1-1 0,0 1 0,2-1 0,0 0 0,-1-12 0,6 21-324,1 0-1,0 0 1,0 1 0,0-1-1,1 1 1,1-1-1,-1 1 1,1 0 0,1 0-1,-1 1 1,2-1 0,-1 1-1,1 0 1,0 0-1,0 1 1,0 0 0,1 0-1,0 0 1,0 1 0,1 0-1,1 0 325,37-28-7794</inkml:trace>
  <inkml:trace contextRef="#ctx0" brushRef="#br0" timeOffset="479.151">1894 4413 16335,'0'0'4917,"1"-13"-1169,6-40-732,5 27 24,-5 47-1329,-9 94-1711,0-81 0,1-1 0,2 1 0,1 0 0,1-1 0,2 0 0,2 0 0,1 1 0,-7-30-2,1 6-47,0 0-1,1 0 1,0 0-1,0-1 1,1 1-1,0-1 0,1 0 1,0 0-1,0-1 1,1 1-1,0-1 1,1 0-1,0-1 0,0 0 1,0 0-1,1 0 1,0-1-1,0 0 1,1-1-1,1 1 50,-5-6-128,0-1 0,-1 0 0,1 0 0,0 0 1,0 0-1,-1-1 0,1 0 0,-1 0 0,0 0 0,1-1 0,-1 1 0,0-1 0,0 0 0,-1 0 0,1 0 1,-1-1-1,1 1 0,-1-1 0,0 0 0,-1 0 0,1 0 0,-1 0 0,1-1 0,-1 1 0,0-1 1,-1 1-1,1-1 0,-1 1 0,1-6 128,1 4-268,29-123-7403,-24 81 357</inkml:trace>
  <inkml:trace contextRef="#ctx0" brushRef="#br0" timeOffset="814.505">1973 3717 15118,'0'0'5921,"0"0"-2137,0 0-927,0 0-834,0 0-838,0 0-518,0 0-208,0 0-122,-6 10-135,3-4-152,1-5-45,1 1 0,0 0 1,-1-1-1,1 1 0,0 0 0,0-1 0,0 1 0,0 0 0,0 0 0,1 0 1,-1 0-1,0 0 0,1 0 0,0 0 0,-1 0 0,1 0 0,0 0 0,0 0 0,0 0 1,0 1-1,1-1 0,-1 0 0,1 0 0,-1 0 0,1 0 0,-1 0 0,1 0 1,0-1-1,0 1 0,0 0 0,0 0 0,1 0-5,4 4 0,1 0 0,-1-1 0,2 0 0,-1 0 0,0 0 0,1-1 0,0 0 0,0-1 0,0 1 0,1-2 0,-1 1 0,1-1 0,0 0 0,-1-1 0,1 0 0,0-1 0,0 1 0,0-2 0,-1 1 0,7-2 0,-12 1 0,0 1 0,0-1 0,0 0 0,0 0 0,0 0 0,0-1 0,0 1 0,0-1 0,-1 1 0,1-1 0,0 0 0,-1 0 0,0 0 0,1 0 0,-1-1 0,0 1 0,0-1 0,0 1 0,-1-1 0,1 0 0,-1 1 0,1-1 0,-1 0 0,0 0 0,0 0 0,0 0 0,0 0 0,-1 0 0,1-1 0,-1 1 0,0 0 0,0 0 0,0 0 0,0 0 0,-1-2 0,0-6 0,0 0 0,-1 1 0,-1-1 0,0 1 0,0 0 0,-1 0 0,0 0 0,-1 0 0,0 1 0,0-1 0,-1 0 0,0 1 0,0 0 0,0 1 0,-1-1 0,-1 1 0,1 1 0,-1 0 0,0 0 0,-1 0 0,0 1 0,0 0 0,0 1 0,-1 0 0,0 0 0,-7-2 0,15 8-2,0-1 1,0 1-1,-1-1 1,1 1-1,0 0 1,0 0-1,0 0 1,0 0-1,0 0 1,0 0-1,0 1 1,0-1-1,1 1 1,-1-1-1,0 1 1,1 0-1,-1 0 1,1-1-1,0 1 1,0 0-1,-1 0 1,1 0-1,1 1 1,-1-1-1,0 0 1,0 0-1,1 0 1,-1 1-1,1-1 1,0 0-1,0 1 1,0-1-1,0 0 1,0 0-1,0 1 1,0-1-1,1 0 0,-1 1 2,0-1-11,11 96-5280,6-50-2770</inkml:trace>
  <inkml:trace contextRef="#ctx0" brushRef="#br0" timeOffset="1087.331">1018 5993 23190,'-13'15'3854,"-42"44"-1291,42-42 410,360-200-2786,284-127-187,-403 215-2183,-204 89-2227,-20 5-2578</inkml:trace>
  <inkml:trace contextRef="#ctx0" brushRef="#br0" timeOffset="1414.389">943 6322 21492,'-42'102'3881,"34"-85"-2756,7-17-1063,1 1 0,-1-1 0,1 0 0,-1 1 0,1-1 0,-1 0 0,1 1 0,-1-1 0,1 1 0,-1-1 0,1 0 0,0 1 0,-1-1 0,1 1 1,0-1-1,0 1 0,-1-1 0,1 1 0,0 0 0,0-1 0,0 1 0,0-1 0,-1 1 0,1-1 0,0 1 0,0 0 0,0-1 0,0 1 0,0-1 0,0 1 0,1-1 0,-1 1 0,0 0 0,0-1 0,0 1 0,1-1 1,-1 1-1,0-1 0,0 1 0,1-1 0,-1 1 0,0-1 0,1 1 0,-1-1 0,1 0 0,-1 1 0,1-1 0,-1 1 0,0-1 0,1 0 0,-1 0 0,1 1 0,0-1 0,-1 0 0,1 0 0,-1 1 0,1-1 1,-1 0-1,1 0 0,0 0-62,100-17 2226,76-45-2119,-2-7 0,-4-8 0,16-17-107,-109 55-1,11-5 10,116-56-574,-5-10 0,48-41 565,-188 107-3737,-17 6-2776</inkml:trace>
  <inkml:trace contextRef="#ctx0" brushRef="#br0" timeOffset="-35894.19">6207 2555 16912,'0'0'1153,"0"0"-635,0 0 480,0 0 545,0 0-443,-7 19-187,0-3-704,2-5-127,1 0 0,0 0 0,0 0 0,1 0 1,1 1-1,0 0 0,0-1 0,1 1 0,1 0 0,0 0-82,2 15-18,2-1 0,1 1 0,2-1 1,0-1-1,2 1 0,0-1 0,2 0 1,0-1-1,2-1 0,1 0 0,1 0 0,6 6 18,-10-16-49,1 0-1,-1 0 0,2-1 1,0-1-1,0 0 0,1-1 1,1 0-1,-1-2 1,1 1-1,7 1 50,-15-7 1,1 0 0,0 0 1,0-1-1,-1 0 0,2 0 0,-1-1 0,0 0 1,0 0-1,0-1 0,0 0 0,0 0 0,1-1 1,-1 0-1,0-1 0,0 0 0,-1 0 0,1-1 1,0 0-1,-1 0 0,1 0 0,-1-1 1,5-4-2,3-7 270,-1 0 1,-1-1-1,0-1 0,-1 0 1,-1-1-1,0 0 1,-2-1-1,0 0 1,-1 0-1,-1-1 1,-1 0-1,-1 0 1,0 0-1,-1-1 1,-2 0-1,0 0 1,-1 1-1,-1-3-270,3-24 1186,-4 37-71,-3 31-725,-2 71-316,3 0 1,4 0-1,5-1 1,3 1-1,14 50-74,7 88-132,-28-219 126,14 138-482,-7 0 0,-7 73 488,-3-196 8,-1 1 0,-2-2 1,0 1-1,-2 0 1,-1-1-1,-1 0 1,-1-1-1,-5 10-8,8-23 5,1-1 0,-1 0 1,-1-1-1,0 1 0,0-1 0,0 0 0,-2-1 0,1 0 1,-1 0-1,0-1 0,0 0 0,-1 0 0,0-1 0,0-1 1,0 0-1,-1 0 0,0-1 0,0 0 0,-10 2-5,4-3 12,0-1 0,0-1-1,0 0 1,0-1 0,0-1 0,0-1-1,0 0 1,0-1 0,0-1 0,1-1-1,-1 0 1,1-1 0,0-1-1,1 0 1,-14-9-12,4 1 12,1-1 0,0-1 0,2-1 0,0-1 0,1-1-1,1-1 1,1-1 0,0-1 0,0-3-12,9 10-120,0 0 0,2 0 0,-1-1 0,2-1 0,1 1 0,0-1-1,1 0 1,1 0 0,0-1 0,2 1 0,0-1 0,1-16 120,26-134-6748,4 82-1110</inkml:trace>
  <inkml:trace contextRef="#ctx0" brushRef="#br0" timeOffset="-35298.23">6763 1443 16784,'0'0'2359,"0"0"-74,0 0 272,0 0-411,0 0-1062,0 0-550,0 0-198,-13 17-176,-43 59-69,15 30 25,35-79-88,-17 109-33,38-181 608,-8 22-282,11-35 177,2 0-1,3 1 1,3 1 0,2 0-498,-28 53 14,1 1 0,-1 0 0,1-1 0,0 1 0,-1 0 0,1 0-1,0-1 1,1 1 0,-1 0 0,0 0 0,1 0 0,-1 0 0,1 0 0,-1 1 0,1-1 0,0 0 0,0 1 0,0-1 0,0 1 0,0 0 0,0 0 0,0 0 0,0 0 0,0 0 0,1 0 0,-1 0 0,0 1 0,1-1 0,-1 1 0,1-1 0,-1 1 0,0 0 0,1 0 0,-1 0 0,1 1 0,-1-1 0,0 0 0,1 1 0,-1 0 0,0-1-1,1 1 1,-1 0 0,0 0 0,0 0 0,0 1 0,0-1 0,1 1-14,59 147 100,-24-44-24,43 38-91,-77-136 6,1-1 1,1 1 0,-1-1-1,1 0 1,0 0 0,1-1 0,-1 0-1,1 0 1,0 0 0,1-1-1,-1 0 1,1-1 0,-1 1-1,1-1 1,0-1 0,0 0-1,0 0 1,3 0 8,-4-3-20,0-1 0,0 0-1,0 0 1,-1 0 0,1-1 0,-1 0-1,1-1 1,-1 0 0,0 1 0,0-2 0,0 1-1,-1-1 1,1 0 0,-1 0 0,-1 0-1,1-1 1,-1 0 0,0 0 0,0 0 0,0 0-1,-1-1 1,0 1 0,0-1 0,1-6 20,17-24-1207,-8 24-1836,-2 15-6257,-5 6-4398</inkml:trace>
  <inkml:trace contextRef="#ctx0" brushRef="#br0" timeOffset="-34941.368">8498 2853 17521,'0'0'3091,"0"0"-999,0 0 465,0 0-384,0 0-854,0 0-396,0 0-314,8-10-385,-5 6-210,-1 1-8,0 0 0,0 0 1,0 0-1,0 0 0,1 1 0,-1-1 1,1 1-1,-1-1 0,1 1 0,0 0 1,0 0-1,0 0 0,0 1 1,0-1-1,0 1 0,0 0 0,1 0 1,-1 0-1,1 0 0,-1 0 1,0 1-1,1-1 0,-1 1 0,1 0 1,0 0-7,2 0 1,0 0 1,0 1-1,1-1 1,-1 1 0,0 1-1,0-1 1,-1 1 0,1 0-1,0 0 1,0 1-1,-1 0 1,0 0 0,1 0-1,-1 0 1,0 1-1,-1 0 1,1 0 0,-1 0-1,0 1 1,0-1-1,0 1 1,0 0 0,-1 0-1,0 1 1,0-1-1,0 1 1,-1-1 0,0 1-1,0 0 1,0 0-1,-1 0 1,0 0 0,0 0-1,0 0 1,-1 0-1,0 0 1,0 0 0,0 0-1,-1 0 1,-1 4-2,-80 124-321,81-134 308,1 0 1,-1 1-1,1-1 0,-1 1 0,1-1 0,-1 1 0,1-1 0,0 1 0,-1 0 0,1-1 0,0 1 0,0-1 0,-1 1 0,1 0 0,0-1 0,0 1 0,0 0 0,0-1 0,0 1 0,0 0 1,0-1-1,0 1 0,0 0 0,0-1 0,0 1 0,0 0 0,0-1 0,1 1 0,-1 0 0,0-1 0,0 1 0,1-1 0,-1 1 0,0-1 0,1 1 0,-1 0 0,1-1 0,-1 0 0,1 1 0,-1-1 1,1 1-1,-1-1 0,1 1 0,-1-1 0,1 0 0,-1 1 0,1-1 0,0 0 0,-1 0 0,1 0 0,0 1 0,-1-1 0,1 0 0,0 0 0,-1 0 0,1 0 0,0 0 0,-1 0 0,1 0 1,0 0-1,-1 0 0,1-1 0,0 1 13,47-9-1004,-46 8 971,197-69-7496,-156 53 4034,26-9-5756</inkml:trace>
  <inkml:trace contextRef="#ctx0" brushRef="#br0" timeOffset="-1102.898">5069 3251 14894,'0'0'2974,"0"-16"-1234,-9-117 4415,7 122-5886,-1 0 1,0 0-1,-1 0 1,0 0-1,0 1 0,-1-1 1,-1 1-1,0 0 0,0 1 1,-1 0-1,0 0 1,0 0-1,-1 1 0,0 0 1,-1 0-1,0 1 1,0 0-1,-1 1 0,1 0 1,-1 0-1,-1 1 0,1 0 1,-1 1-1,0 0 1,0 1-1,-1 0-269,-2 0 0,0 1 0,0 0 0,-1 1 0,1 1 0,0 0 0,-1 1 0,1 0 0,0 1 0,0 1 0,0 0 0,0 1 0,1 0 0,-1 1 0,1 1 0,0 0 0,1 1 0,-1 0 0,1 1 0,1 0 0,0 1 0,0 1 0,0-1 0,-7 11 0,-33 42-68,3 2 1,3 3-1,2 1 1,4 2-1,3 2 0,-3 14 68,-11 37-633,35-82 324,-1 0 0,-3-1 1,-1 0-1,-22 31 309,41-68-1,0 0 1,-1-1-1,1 1 0,-1 0 1,1-1-1,-1 1 1,0 0-1,0-1 0,0 0 1,0 0-1,-1 1 1,1-1-1,0-1 0,-1 1 1,0 0-1,1-1 1,-1 1-1,0-1 0,0 0 1,0 0-1,0 0 0,0 0 1,0 0-1,0-1 1,0 1-1,0-1 0,0 0 1,0 0-1,-1 0 1,1 0-1,0-1 0,0 1 1,0-1-1,0 0 1,0 0-1,0 0 0,0 0 1,0 0-1,1-1 1,-1 1-1,0-1 0,1 0 1,-1 0-1,0-1 1,-15-17 234,2-1-1,1-1 1,0-1-1,2 0 1,0-1-1,-7-22-233,-18-30 676,-22-20-452,59 96-224,0 0 0,0 1 0,0-1 0,0 1 0,1-1 0,-1 1 0,0 0 0,0-1 0,0 1 0,0 0 0,1 0 0,-1-1 0,0 1 0,1 0 0,-1 0 0,1 0 0,-1 0 0,1 0 0,-1 0 0,1 0 0,-1 0 0,1 0 0,0 0 0,0 0 0,0 0 0,-1 0 0,1 0 0,0 0 0,0 0 0,0 0 0,1 0 0,-1 0 0,0 0 0,0 0 0,1 1 0,-1-1 0,0 0 0,1 0 0,-1 2 0,0 111-6630,0-83-1</inkml:trace>
  <inkml:trace contextRef="#ctx0" brushRef="#br1" timeOffset="186408.77">5807 6739 23927,'0'0'3059,"0"0"-449,0 0-736,0 0-855,6 13-762,34 94-236,-31 117-21,-22-178-950,0-71 875,9 6 135,1 1 1,0-1-1,2 0 0,0 0 0,1 0 1,1-1-1,1 1 0,1 1 1,0-1-1,1 0 0,2 1 1,-1 0-1,2 0 0,1 0 0,0 1 1,1 0-1,9-13-60,-14 24-48,0 0 0,1 1-1,0-1 1,0 1 0,0 0 0,1 0 0,-1 1-1,1 0 1,0 0 0,0 0 0,1 1 0,-1-1-1,1 2 1,0-1 0,0 1 0,0 0-1,0 0 1,0 1 0,0 0 0,0 0 0,0 1-1,1 0 1,-1 0 0,0 0 0,0 1 0,0 0-1,1 1 1,-1 0 0,0 0 0,-1 0 0,1 1-1,0 0 1,0 0 48,25 27-4469,-13-7-1568,3 4-7234</inkml:trace>
  <inkml:trace contextRef="#ctx0" brushRef="#br1" timeOffset="186834.148">7141 6877 20371,'0'0'3374,"0"0"-1030,0 0-561,14-11-609,47-33-421,-59 42-700,1 1 0,-1-1-1,0 0 1,1 1 0,-1 0 0,1 0 0,0 0 0,0 0 0,-1 0-1,1 0 1,0 0 0,0 1 0,0 0 0,0 0 0,-1-1 0,1 1-1,0 1 1,0-1 0,0 0 0,0 1 0,0 0 0,-1-1 0,1 1-1,0 0 1,2 2-53,-4-2 10,0 0 0,1 0-1,-1 0 1,0 1 0,0-1-1,0 1 1,0-1 0,-1 0-1,1 1 1,0-1 0,-1 1-1,1 0 1,0-1 0,-1 1-1,0 0 1,1-1 0,-1 1 0,0 0-1,0-1 1,0 1 0,0 0-1,0-1 1,-1 1 0,1 0-1,0-1 1,-1 1 0,1-1-1,-1 1 1,0-1 0,1 1-1,-1-1 1,0 1 0,0-1-1,0 1 1,-1 0-10,-111 126 304,112-127-302,0-1-1,0 1 1,1-1-1,-1 1 1,0 0-1,1-1 0,-1 1 1,0 0-1,1 0 1,-1 0-1,1-1 0,-1 1 1,1 0-1,-1 0 1,1 0-1,0 0 1,0 0-1,-1 0 0,1 0 1,0 0-1,0 0 1,0 0-1,0 0 1,0 0-1,0 0 0,0 0 1,0 0-1,0-1 1,1 1-1,-1 0 1,0 0-1,1 0 0,-1 0 1,0 0-1,1 0 1,-1 0-1,1-1 1,0 1-1,-1 0 0,1 0 1,-1-1-1,1 1 1,0 0-1,0-1 1,-1 1-1,1-1 0,0 1 1,0-1-1,0 1 1,0-1-1,0 1 1,0-1-1,0 0 0,-1 0 1,1 0-1,1 1-1,63 4-1,-56-6 13,187-24 303,-113 6-3030,-29 6-1937,-22 6-2982</inkml:trace>
  <inkml:trace contextRef="#ctx0" brushRef="#br1" timeOffset="185438.803">3180 6895 16752,'0'0'2562,"0"0"-1574,0 0 186,0 0 818,0 0-749,0 0-474,0 0-246,0 0-74,8 6-65,6 7-243,0-1 0,1-1 0,1 0 0,0-1 0,0-1 1,1-1-1,14 6-141,102 6 178,-128-20-131,0 0 0,1 0-1,-1-1 1,0 0 0,1 0 0,-1-1 0,0 0-1,0 1 1,0-2 0,0 1 0,0 0 0,-1-1-1,1 0 1,-1 0 0,0-1 0,0 1-1,0-1 1,0 0 0,0 0 0,-1 0 0,0 0-1,0-1 1,1-1-47,2-7 232,-1 0 0,-1 0-1,0 0 1,-1 0 0,-1 0 0,0-1 0,0 1-1,-2-1 1,1 0 0,-2 1 0,0-1-1,-1-2-231,1 11 21,0-1 0,-1 1-1,0 0 1,0 0 0,-1-1-1,1 1 1,-1 1-1,0-1 1,0 0 0,-1 1-1,0-1 1,1 1 0,-1 0-1,-1 1 1,1-1-1,0 1 1,-1-1 0,0 1-1,0 1 1,0-1 0,0 1-1,0-1 1,0 2 0,-1-1-1,1 0 1,-1 1-1,1 0 1,-1 1 0,1-1-1,-1 1 1,0 0 0,1 0-1,-1 1 1,0 0-1,1 0 1,-1 0 0,1 0-1,0 1 1,-1 0 0,1 0-1,0 1 1,0-1-1,0 1 1,-3 3-21,-6 3 0,1 2 0,0 0 0,0 0 0,1 1 0,1 1 0,0 0 0,1 0 0,1 1 0,0 0 0,0 1 0,1 0 0,1 0 0,1 1 0,0 0 0,1 0 0,1 0 0,0 1 0,2-1 0,-1 1 0,2 0 0,0 0 0,2 0 0,-1-1 0,2 1 0,0 0 0,5 16 0,-3-19-162,0-1 0,1 1 0,0-1 0,1 0 0,1-1 1,0 1-1,0-1 0,1 0 0,1-1 0,0 0 0,1-1 0,0 0 0,0 0 0,1-1 0,0 0 0,1-1 1,0 0-1,0-1 0,12 5 162,-2-2-349,-1-1 0,1-2 0,1 0 0,-1-1 1,1-1-1,0-1 0,0-1 0,1-1 0,-1-1 1,1-1-1,15-3 349,-29 2-211,1-1 1,-1 0-1,0-1 1,0 0 0,0 0-1,0-1 1,-1-1-1,1 1 1,-1-2-1,-1 1 1,1-1-1,-1 0 1,0-1 0,0 0-1,0 0 1,-1-1-1,0 0 1,-1 0-1,0-1 1,0 0-1,-1 0 1,0 0 0,1-5 210,4-10 453,-1 0 1,-1-1-1,-2 0 1,0 0-1,-2 0 1,0-1-1,-2 0 1,-1-24-454,0 24 956,-1 0 0,-2 0 1,0 1-1,-2-1 0,0 1 0,-2 0 1,-1 0-1,-9-22-956,16 47 7,-1 1 0,1-1 0,0 0 1,-1 1-1,1-1 0,0 0 0,-1 1 0,1-1 0,-1 0 1,1 1-1,0-1 0,-1 0 0,1 0 0,-1 0 0,1 1 1,-1-1-1,1 0 0,-1 0 0,1 0 0,-1 0 1,1 0-1,-1 0 0,1 0 0,-1 0 0,1 0 0,-1 0 1,1 0-1,-1 0 0,1 0 0,-1-1 0,1 1 0,0 0 1,-1 0-1,1 0 0,-1-1 0,1 1 0,-1 0 0,1-1 1,0 1-1,-1 0 0,1-1 0,0 1 0,-1 0 1,1-1-1,0 1 0,0-1 0,-1 1 0,1 0 0,0-1 1,0 1-1,0-1 0,-1 1 0,1-1 0,0 1 0,0-1 1,0 1-8,-4 44 73,7 8-73,2-1 0,3 1 0,2-1 0,3 5 0,22 131 0,-32-105-464,-4-82 449,1 1 1,-1 0-1,1-1 1,-1 1-1,1-1 1,-1 1-1,0 0 1,1-1 0,-1 1-1,0-1 1,1 0-1,-1 1 1,0-1-1,1 1 1,-1-1-1,0 0 1,0 0-1,0 1 1,1-1 0,-1 0-1,0 0 1,0 0-1,0 0 1,1 0-1,-1 0 1,0 0-1,0 0 1,0 0-1,0-1 1,1 1 0,-1 0-1,0 0 1,0-1-1,1 1 1,-1-1-1,0 1 1,1 0-1,-1-1 1,0 1 0,1-1-1,-1 0 1,0 1-1,1-1 1,-1 1-1,1-1 1,-1 0-1,1 1 1,0-1-1,-1 0 1,1 0 0,0 1-1,-1-1 1,1 0-1,0 0 1,0 0-1,0 1 1,0-1-1,-1-1 15,-5-16 88,0-1 0,1 0-1,1 0 1,1 0 0,1 0-1,0-1 1,1 0 0,2 1-1,0-9-87,0 15 60,-1-10 6,1-1 0,2 1-1,0 0 1,1 0 0,2 0-1,0 1 1,5-9-66,-8 23-1,0 1 0,0 0 0,0-1 0,1 2 0,1-1 0,-1 0 0,1 1 0,0 0 0,0 0 0,1 0 0,0 1 1,0-1-1,0 1 0,1 1 0,0-1 0,-1 1 0,1 1 0,1-1 0,-1 1 0,1 0 0,-1 1 0,1 0 0,2 0 1,-1 0-181,0 1 0,1 1 0,-1-1 0,1 2 0,-1-1 0,1 1 0,-1 1 0,1 0 0,-1 0 0,0 1 0,0 0 0,0 0 0,0 1 0,-1 0 0,1 1 181,77 54-8885,-51-33 1795</inkml:trace>
  <inkml:trace contextRef="#ctx0" brushRef="#br1" timeOffset="185766.772">4488 6875 13517,'-1'-16'6940,"-9"-115"3480,11 91-8530,12 54-1890,34 338 0,-44-202 0,-3-151-5,-1 1 1,1-1-1,-1 0 1,1 0-1,-1 1 0,1-1 1,-1 0-1,0 1 0,1-1 1,-1 1-1,0-1 1,1 1-1,-1-1 0,0 1 1,0-1-1,1 1 0,-1 0 1,0-1-1,0 1 1,0 0-1,1 0 0,-1 0 1,0-1-1,0 1 0,0 0 1,0 0-1,0 0 1,0 0-1,1 1 0,-1-1 1,0 0-1,0 0 1,0 0-1,0 1 0,1-1 1,-1 0-1,0 1 0,0-1 1,1 1-1,-1-1 1,0 1-1,0-1 0,1 1 1,-1-1-1,1 1 0,-1 0 1,0-1-1,1 1 1,0 0-1,-1 0 0,1-1 1,-1 1-1,1 0 0,0 0 1,-1 0-1,1 0 1,0-1-1,0 1 0,0 0 1,0 0-1,0 0 1,0 0-1,0 0 0,0-1 1,0 1-1,0 0 0,0 1 5,-4-22 19,1 1 1,1 0-1,0-1 0,2 1 0,0-1 0,1 1 0,2-5-19,-2 3 5,1 0 0,1 0 0,1 1 0,1-1 0,1 1 0,0 0 0,2 1 0,0 0 0,1 0 0,1 0 0,1 1 0,1 1 0,0 0 0,1 1 0,1 0 0,3-3-5,-11 15-130,-1 0 0,1 1 0,-1-1 0,1 1 0,0 0 0,0 1 0,0-1 0,1 1 0,-1 0 0,1 1 0,-1-1 0,1 2 0,-1-1 0,1 0-1,0 1 1,-1 1 0,1-1 0,0 1 0,-1 0 0,1 0 0,-1 1 0,1 0 0,-1 0 0,0 0 0,0 1 0,0 0 0,0 0 0,4 4 130,50 39-9556,-33-21 75</inkml:trace>
  <inkml:trace contextRef="#ctx0" brushRef="#br1" timeOffset="186076.103">5112 6683 19058,'0'0'4324,"0"0"-897,0 0-886,0 0-960,0 0-631,0 0-294,1 3-447,-11 104-185,1-65-27,6-26-69,0 0 1,0 0-1,2 0 0,0 0 1,1 0-1,0 0 0,1 0 1,1 0-1,1 0 0,0 0 0,1 0 1,1-1-1,0 0 0,1 0 1,1 0-1,0-1 0,1 0 1,1 0-1,0-1 0,0 0 1,6 5 71,-13-16-63,0 1 0,1-1 0,0 0 0,-1 0 0,1 1 0,0-2 0,0 1 0,0 0 0,0-1 1,0 1-1,1-1 0,-1 0 0,0 0 0,1 0 0,-1 0 0,1-1 0,-1 1 0,0-1 0,1 0 0,-1 0 1,1 0-1,-1-1 0,1 1 0,-1-1 0,1 0 0,-1 0 0,0 0 0,0 0 0,1-1 0,-1 1 0,0-1 1,0 0-1,0 0 0,-1 0 0,1 0 0,0 0 0,1-3 63,11-17 349,-2-1 0,0 0-1,-2-1 1,0 0 0,-2-1 0,0 0-1,-2-1 1,-1 0 0,0-9-349,0-80 475,-6 111-466,-1 0-1,1 0 0,-1 0 1,0 0-1,-1 0 1,1 0-1,-1 1 0,0-1 1,1 0-1,-2 1 1,1-1-1,0 1 1,-1 0-1,0-1 0,1 1 1,-1 1-1,0-1 1,-1 0-1,1 1 0,0-1 1,-1 1-1,1 0 1,-1 0-1,0 1 1,0-1-1,0 1-8,-72-6-2562,71 8 2139,0 0 0,1 0 0,-1 0-1,1 1 1,-1-1 0,1 1 0,0 0 0,0 1-1,0-1 1,0 1 0,0-1 0,0 1-1,1 0 1,-1 1 0,1-1 0,0 0 0,0 1-1,0 0 1,0 0 0,1 0 0,0 0-1,-1 2 424,-9 20-10324</inkml:trace>
  <inkml:trace contextRef="#ctx0" brushRef="#br1" timeOffset="187682.982">9148 6399 17521,'0'0'4003,"0"0"-757,0 0-310,0 0-790,0 0-865,0 0-458,1-6-290,-1 4-520,2-16 134,-1 25-67,6 42-42,1-22-38,1 0 0,2 0 0,1-1 0,1 0 0,1-1 0,1-1 0,1 0 0,2-2 0,16 19 0,-26-30-118,1-1 0,0 0 0,0 0-1,1-1 1,0-1 0,1 1 0,0-1 0,0-1 0,1 0-1,-1-1 1,1 0 0,1-1 0,-1 0 0,1-1 0,1 0 118,-7-6-14,-1 0-1,0 1 1,0-2 0,0 1 0,0-1 0,0 0 0,0 0 0,-1-1 0,1 0 0,-1 0-1,0 0 1,0 0 0,-1-1 0,1 0 0,-1 0 0,0 0 0,0 0 0,-1-1 0,0 0-1,0 1 1,2-5 14,-3 7-2,20-33 232,-1-1 0,-1-1 0,-3 0 0,-1-2 0,-2 0 1,-1 0-1,-3-1 0,-1-1 0,2-27-230,-10 34 0,-8 38 0,-3 16 0,0-1 0,1 1 0,1 1 0,1-1 0,1 2 0,0-1 0,0 13 0,-8 34 0,2 2 0,4-1 0,3 1 0,3 1 0,3-1 0,3 0 0,3 3 0,2-5 0,2 0 0,-3 1 0,-2-1 0,-4 1 0,-2 1 0,-4-1 0,-4 9 0,8-71 0,-1 0 0,0 0 0,0 0 0,-1 0 0,0-1 0,0 1 0,0-1 0,0 1 0,-1-1 0,0 0 0,0 0 0,-1 0 0,1 0 0,-1-1 0,0 1 0,0-1 0,-1 0 0,1 0 0,-1-1 0,0 1 0,0-1 0,0 0 0,0-1 0,-1 1 0,1-1 0,-1 0 0,1 0 0,-1 0 0,0-1 0,0 0 0,1 0 0,-3-1 0,-12 0-34,0-1 0,0-1 0,0-1 0,0-1 0,0-1 0,1 0 0,-1-2 0,2 0 0,-1-1 0,1-1 0,0 0 0,1-2 0,0 0 0,1-1 0,0 0-1,0-1 1,2-1 0,0-1 0,0 0 0,2-1 0,-1 0 0,2-1 0,1 0 0,-5-10 34,9 16-367,1 0-1,1 0 1,0 0-1,0-1 1,1 1-1,1-1 1,0 0-1,1 1 1,-1-6 367,2 12-593,0 0 1,1 0 0,-1 0-1,1 0 1,0 0 0,0 0-1,1 0 1,-1 0-1,1 1 1,0-1 0,1 0-1,-1 1 1,1 0 0,-1 0-1,2-1 593,17-17-7041</inkml:trace>
  <inkml:trace contextRef="#ctx0" brushRef="#br1" timeOffset="188040.506">10058 6875 7495,'0'0'9235,"0"0"-4334,0 0-1303,0 0-742,0 0-897,0 0-608,0 0-433,8 5-464,-9 91-454,1-84 0,-1-1 0,1 0 0,1 0 0,0 1 0,1-1 0,0 0 0,1 0 0,0 0 0,0-1 0,1 1 0,1-1 0,-1 0 0,2 0 0,0 0 0,0-1 0,0 0 0,1 0 0,1 0 0,-1-1 0,1 0 0,1-1 0,0 0 0,0 0 0,0-1 0,2 1 0,-6-5-49,0 0-1,1 0 1,-1-1 0,1 0-1,-1 0 1,1-1 0,0 1-1,-1-1 1,1 0 0,0-1-1,-1 1 1,1-1 0,0 0-1,-1 0 1,0-1 0,1 0-1,-1 0 1,0 0 0,0-1-1,0 0 1,0 1 0,0-2-1,0 1 1,-1-1 0,0 1-1,0-1 1,0 0 0,0-1-1,0 0 50,11-14-388,-2 0 0,0-1 1,-1 0-1,-1-1 0,-1-1 0,2-7 388,15-51-6438,-18 43 42</inkml:trace>
  <inkml:trace contextRef="#ctx0" brushRef="#br1" timeOffset="188387.131">10413 6180 17008,'0'0'4532,"0"0"-811,-7-12-806,-25-39-1041,31 50-1829,0 0 0,1 0 1,-1 0-1,0 0 0,0 0 0,0 0 1,0 0-1,0 0 0,0 0 1,0 1-1,0-1 0,0 0 1,0 1-1,-1-1 0,1 1 0,0 0 1,0-1-1,0 1 0,-1 0 1,1-1-1,0 1 0,-1 0 0,1 0 1,0 0-1,0 0 0,-1 0 1,1 1-1,0-1 0,0 0 0,-1 1 1,1-1-1,0 1 0,0-1 1,0 1-1,-1-1 0,1 1 0,0 0 1,0-1-1,0 1 0,0 0 1,0 0-1,0 0 0,1 0 0,-1 0 1,0 0-1,0 0 0,1 0 1,-1 0-1,1 0 0,-1 1 0,1-1 1,-1 0-1,1 0 0,0 0 1,-1 1-1,1-1 0,0 0 0,0 1 1,0-1-1,0 0-45,-2 9 0,0 0 0,1-1 0,0 1 0,0 0 0,1 0 0,1 0 0,-1-1 0,2 1 0,-1 0 0,1-1 0,1 1 0,0-1 0,0 1 0,1-1 0,0 0 0,-2-4 0,0-1 0,0 1 0,1-1 0,0 1 0,0-1 0,0 0 0,0 0 0,1 0 0,-1-1 0,1 1 0,0-1 0,0 0 0,0 0 0,0 0 0,1-1 0,-1 1 0,1-1 0,0 0 0,0 0 0,-1-1 0,1 0 0,0 1 0,0-2 0,0 1 0,1 0 0,-1-1 0,0 0 0,0 0 0,0-1 0,0 0 0,0 1 0,0-2 0,0 1 0,0 0 0,0-1 0,-1 0 0,1 0 0,0-1 0,-1 1 0,0-1 0,3-2 0,4-5 0,-1 0 0,0 0 0,-1-1 0,0-1 0,-1 0 0,0 0 0,-1 0 0,0-1 0,-1 0 0,0-1 0,-1 1 0,-1-1 0,0 0 0,-1 0 0,0 0 0,-1-1 0,-1 1 0,0-1 0,-1 1 0,-1-4 0,1 13 1,-1 1 0,1-1-1,-1 1 1,0-1 0,0 1 0,0 0-1,0-1 1,-1 1 0,0 0 0,0 0 0,0 0-1,0 0 1,-1 0 0,0 1 0,1-1 0,-1 1-1,0 0 1,-1-1 0,1 2 0,-1-1-1,1 0 1,-1 1 0,0-1 0,0 1 0,0 0-1,0 0 1,0 1 0,0-1 0,-1 1 0,1 0-1,-1 0 1,1 0 0,0 1 0,-5-1-1,-1 1-9,0 0 0,0 1 0,0 0 0,0 0 0,0 1 0,0 0 0,1 1 1,-1 0-1,1 1 0,0 0 0,0 0 0,0 1 0,0 0 0,1 1 0,-4 2 9,-27 33-1583,18-10-2279,4 6-4039</inkml:trace>
  <inkml:trace contextRef="#ctx0" brushRef="#br1" timeOffset="190787.068">8758 6083 18193,'0'0'3657,"0"0"-160,-17 0-433,3-1-2474,9 0-441,-1 0 0,1 1 1,-1 0-1,0 0 0,1 0 1,-1 1-1,0-1 0,1 1 1,-1 1-1,1-1 0,0 1 1,-1 0-1,1 0 0,0 1 1,0-1-1,0 1 0,0 0 1,1 0-1,-2 2-149,-13 15 93,1 1 0,0 1 0,2 0 0,1 1 0,1 1-1,0 0 1,2 1 0,1 1 0,1-1 0,-3 17-93,9-28 0,0 0 0,2 1 0,-1 0 0,2-1 0,0 1 0,0 0 0,2 0 0,0-1 0,0 1 0,2 0 0,0-1 0,0 0 0,1 1 0,1-1 0,1-1 0,-1 1 0,2-1 0,0 0 0,1 0 0,0-1 0,7 8 0,1-3-139,0 0-1,1-1 1,0 0-1,1-2 1,1 0-1,1-1 1,0-1 0,0-1-1,1-1 1,0-1-1,1 0 1,0-2-1,0 0 1,1-2 0,0 0-1,0-2 1,16 1 139,16-12-6983,-42-1 545</inkml:trace>
  <inkml:trace contextRef="#ctx0" brushRef="#br1" timeOffset="44245.238">31440 2743 11403,'0'0'3881,"0"0"-630,0 0-251,0 0-411,0 0-945,0 0-747,0 0-101,0 0-102,7 8-182,-6-7-498,3 3 43,0 0 0,-1 0 1,1 1-1,-1 0 0,0 0 0,0 0 1,0 0-1,-1 0 0,1 0 0,-2 1 1,1-1-1,0 1 0,0 5-57,-2-9 6,0-1 0,-1 1-1,1 0 1,0-1 0,1 1 0,-1-1-1,0 1 1,0 0 0,1-1 0,-1 1-1,1-1 1,-1 1 0,1 0 0,0-1-1,-1 0 1,1 1 0,0-1 0,0 1-1,0-1 1,0 0 0,0 0 0,1 0-1,-1 1 1,0-1 0,0 0 0,1-1-1,-1 1 1,1 0 0,-1 0 0,1 0-1,-1-1 1,1 1 0,-1-1 0,1 1-1,0-1 1,-1 0 0,1 0 0,0 0-1,-1 0 1,1 0 0,0 0 0,-1 0-1,1 0 1,-1 0 0,1-1 0,0 1-1,-1-1 1,1 1 0,-1-1 0,1 0-1,-1 0 1,1 0-6,7-5 137,0 0-1,-1 0 1,0-1 0,0 0-1,-1-1 1,0 1-1,0-1 1,-1-1 0,0 1-1,0-1 1,-1 0-1,0-1 1,-1 1 0,0-1-1,0 0 1,-1 0 0,0 0-1,-1-1 1,0 1-1,-1 0 1,0-1 0,-1-1-137,0 10 1,1 0 0,-1 0 0,0 0 0,0 0 0,0 1 0,-1-1 0,1 0 0,0 0 0,-1 0 0,0 0 0,1 0 0,-1 1 0,0-1 0,0 0 0,0 0 0,0 1 0,0-1 0,0 1 0,0-1 0,0 1 0,-1-1 0,1 1-1,-1 0 1,1 0 0,-1-1 0,1 1 0,-1 0 0,0 1 0,0-1 0,1 0 0,-1 0 0,0 1 0,0-1 0,0 1 0,0-1 0,0 1 0,1 0 0,-1 0 0,0 0 0,0 0 0,0 0 0,0 0 0,0 1 0,0-1 0,0 1 0,0-1 0,0 1-1,-88 35-9,79-29 9,1 0 0,0 1 0,0 0 0,0 1 0,1 0 0,0 0 0,1 1 0,0 0 0,0 1 0,1-1 0,1 2 0,0-1 0,0 1 0,1-1 0,1 1 0,0 1 0,1-1 0,0 1 0,0-1 0,2 1 0,-1 0 0,2 0 0,0 0 0,0 0 0,1-1 0,1 1 0,0 0 0,2 4 0,0-8-48,0 0 1,1-1-1,0 0 0,0 0 0,1 0 1,0-1-1,0 0 0,1 0 0,0-1 1,0 1-1,1-2 0,-1 1 0,1-1 1,1 0-1,-1 0 0,1-1 0,-1 0 1,1-1-1,0 0 0,1-1 0,-1 1 1,0-2-1,1 1 0,-1-1 0,1-1 1,-1 0-1,1 0 0,-1-1 0,1 0 1,-1 0-1,0-1 0,1-1 0,-1 1 1,0-2-1,0 1 0,1-2 48,6-5-3,-1 0 0,0-2 0,-1 1 0,0-2 0,-1 0 0,0 0 0,-1-2 0,-1 1 0,7-12 3,-16 24-108,-1 1 13,0 0 1,0 0 0,0 0 0,0 0 0,0 0 0,0 0 0,0 0 0,0-1 0,0 1 0,0 0 0,-1-1 0,1 1 0,-1 0 0,1-1 0,-1 1 0,1-1 0,-1 1 0,0 0 0,0-1 0,0 1 0,1-1-1,-1 1 1,-1-1 0,1 1 0,0-1 0,0 1 0,-1-1 0,1 1 0,0 0 0,-1-1 0,1 1 0,-1-1 0,0 1 0,0 0 0,0-1 94,-26 1-3171,-14 5-2445</inkml:trace>
  <inkml:trace contextRef="#ctx0" brushRef="#br0" timeOffset="-33380.664">14403 2401 16528,'0'0'5455,"0"0"-3196,0 0-487,10-14-197,-4 4-1348,-4 5-189,1 1-1,0 0 1,-1 0-1,1 0 1,0 0-1,1 0 1,-1 1-1,1-1 1,0 1-1,-1 0 1,1 0-1,1 0 0,-1 1 1,0 0-1,1-1 1,-1 1-1,1 1 1,0-1-1,-1 1 1,1 0-1,1 0-37,440-16 320,-444 18-319,-1-1 0,1 1 0,-1-1 0,1 1 0,-1-1 0,1 0 0,-1 0 0,1 1 0,0-1 0,-1 0 0,1-1 0,-1 1 0,1 0 0,0 0 0,-1-1 0,1 1 0,-1-1 0,1 1 0,-1-1 0,1 0 0,-1 1 0,0-1 0,1 0 0,-1 0 0,0 0 0,0 0 0,1 0 0,-1 0 0,0-1 0,0 1 0,0 0 0,0 0 0,-1-1 0,1 1 0,0-1 0,-1 1 0,1-1 0,0 1 0,-1-1 0,0 1 0,1-1 0,-1 1 0,0-1 0,0 0 0,0 1 0,0-1 0,0 1 0,0-1 0,0 1 0,-1-1 0,1 0 0,0 1 0,-1-1 0,0 1-1,-122-121 913,85 92 608,29 54-603,7 45-946,2 1 0,4-1 0,2 0 0,14 59 28,13 44-2492,-17-92 73,3 7-3105,-4-32-1385,3 4-6619</inkml:trace>
  <inkml:trace contextRef="#ctx0" brushRef="#br0" timeOffset="-30732.729">11402 4869 13965,'0'0'6913,"15"1"-4126,165 0-363,736-70 139,-818 59-2500,317-34-90,3419-329-933,-3310 329 1104,-48 4 101,-60 6 305,-62 2-64,-72 2 320,-73 2-91,-76 4-426,-65 1-1,-68 22-270,1 0 0,0 0-1,0 0 1,0 1 0,-1-1 0,1 0 0,0 0 0,-1 0-1,1 0 1,-1 0 0,1 0 0,-1 0 0,0-1-1,1 1 1,-1 0 0,0 0 0,0 0 0,0 0 0,0 0-1,0-1 1,0 1 0,0 0 0,0 0 0,0 0 0,0 0-1,-1 0 1,1 0 0,0 0 0,-1-1 0,1 1-1,-1 0 1,1 0 0,-1 0 0,0 0 0,1 1 0,-1-1-1,0 0 1,0 0 0,1 0 0,-1 1 0,0-1 0,0 0-1,0 1 1,0-1 0,0 0 0,0 1 0,0 0 0,0-1-1,0 1 1,-1-1 0,1 1 0,0 0 0,0 0-1,0 0 1,0 0 0,0 0 0,-1 0 0,1 0 0,0 0-18,-38-15 92,-1 1 0,-1 2 1,0 2-1,-1 2 0,-16 0-92,30 3 3,-67-11-3,-1 4 0,-1 5 0,1 4 0,-42 5 0,133-1-11,-2-2-284,0 1 0,0 1 0,1-1 0,-1 1 0,0 0 0,0 1 0,1 0 0,-1 0 0,1 0 0,-1 1 0,1 0 0,0 0 0,0 1 0,0-1 0,-1 2 295,5 7-5339,8-2-3560</inkml:trace>
  <inkml:trace contextRef="#ctx0" brushRef="#br0" timeOffset="-32084.889">17411 2117 12492,'0'-13'1243,"-1"-36"2096,-4 7 2868,6 42-2505,3 3-3226,-4-2-79,245 285 1637,17-49-2659,-259-236 617,-2 1-6,-1-1 1,1 1 0,0-1-1,0 1 1,0-1-1,0 0 1,0 1 0,1-1-1,-1 0 1,0 0-1,1 0 1,-1 0 0,0 0-1,1 0 1,-1-1-1,1 1 1,0 0 0,-1-1-1,1 1 1,-1-1-1,1 0 1,0 1 0,-1-1-1,1 0 1,0 0-1,-1 0 1,1 0 0,0 0-1,-1 0 1,1-1-1,0 1 1,-1-1 0,1 1-1,0-1 1,-1 1-1,1-1 1,-1 0 0,1 0-1,-1 0 1,0 0-1,1 0 1,-1 0-1,0 0 1,1-1 13,2-124 219,-7 99 84,-1 0 0,0 1 1,-2-1-1,-2 1 0,-7-19-303,14 41 57,0 1 0,0 0-1,0 0 1,-1 0 0,1-1 0,-1 1-1,0 0 1,0 1 0,0-1 0,0 0 0,-1 1-1,1-1 1,-1 1 0,1 0 0,-1-1-1,0 1 1,0 1 0,0-1 0,0 0-1,0 1 1,0-1 0,-1 1 0,1 0 0,0 0-1,-1 1 1,1-1 0,-1 1 0,1-1-1,-1 1 1,1 0 0,-1 0 0,1 1 0,0-1-1,-1 1 1,1-1 0,-1 1 0,1 0-1,0 0 1,0 1 0,-1-1 0,1 1-57,-24 13 4,0 2 1,1 0 0,1 2-1,1 1 1,0 0 0,2 2-1,0 1 1,0 3-5,-20 18-494,2 3 0,2 1-1,-20 35 495,46-64-313,1 1 0,0 0 0,2 1 0,0-1 0,2 2-1,0-1 1,1 1 0,1 0 0,1 0 0,1 1 0,1 12 313,7 17-5269,10-11-3401</inkml:trace>
  <inkml:trace contextRef="#ctx0" brushRef="#br0" timeOffset="-31757.489">18482 2511 13773,'0'0'4180,"0"0"-368,0 0-460,0 0-934,0 0-757,0 0-257,0 0-251,7 8-304,31 38-684,-36-46-165,9 20 0,-6-10-573,-1-1-1,0 1 1,-1 0-1,0 0 1,-1 1-1,0-1 1,-1 0 0,0 1-1,0-1 1,-1 1-1,0-1 1,-2 10 573,-3 1-7597</inkml:trace>
  <inkml:trace contextRef="#ctx0" brushRef="#br0" timeOffset="-31475.299">18449 2329 13741,'0'0'6919,"0"0"-3012,0 0-1056,0 0-465,0 0-720,0 0-636,3 19-779,16 207-235,-19-188-37,-16 365-2969,13-377-1398,2-7-3107</inkml:trace>
  <inkml:trace contextRef="#ctx0" brushRef="#br0" timeOffset="-32776.576">15629 2122 22293,'1'-50'1165,"1"-36"3233,-71 541 513,62-394-5353,2 0 0,3 0-1,3 0 1,3 1 0,2-1 0,13 53 442,10-39-4746,-27-86-448,-6-73 787,-4-3 3812,-4-69 2613,8 80-734,3 1 0,3-1 0,4 0 1,3 1-1,4 0 0,2 1 0,4-1-1284,-17 66 133,1 0-1,-1 1 0,1-1 1,1 1-1,0 0 0,0 0 1,0 0-1,1 0 0,0 1 1,1 0-1,0 0 0,0 0 1,0 1-1,1 0 0,0 0 1,0 0-1,0 1 0,1 0 1,0 1-1,0 0 0,0 0 1,0 0-1,0 1 0,1 1 1,0-1-1,0 1 0,-1 1 1,1 0-1,0 0 0,0 0 1,0 1-1,0 1 0,1 0-132,-5-1-3,-1 1 0,1 0 0,-1 0 0,1 1 0,-1-1 1,1 1-1,-1 0 0,0 0 0,1 0 0,-1 1 0,-1-1 0,1 1 0,0 0 0,-1 0 0,1 1 0,-1-1 0,0 1 0,0 0 0,0-1 0,-1 1 0,1 0 0,-1 1 0,0-1 0,0 0 1,0 1-1,-1-1 0,0 1 0,0-1 0,0 1 0,0 0 0,-1-1 0,1 1 0,-1 1 3,0 6-48,-1 1 0,0-1 0,0 1 0,-1-1 0,-1 0 0,0 0 0,-1 0 0,0 0 0,-1 0 1,0-1-1,-1 1 0,-1-1 48,1 1-26,-1-1 0,0 0 0,-1-1 1,0 1-1,-1-2 0,0 1 0,0-1 1,-1-1-1,-1 1 0,1-2 0,-1 1 1,0-2-1,-1 1 0,1-2 0,-1 1 1,-1-2-1,-5 2 26,17-6 3,0-1 0,-1 0 0,1 1 0,0-1 0,0 0 0,0 0 0,0 0 0,-1 0 0,1 0 0,0 0 0,1 0 0,-1 0 0,0-1 0,0 1 0,0 0 0,1 0 0,-1-1 0,1 1 0,-1 0 0,1-1 0,-1 1 0,1-1 0,0 1 0,0 0 0,0-1 0,0 1 0,0-1 0,0 1 0,0-1 0,0 1 0,0 0 0,1-1 0,-1 1 0,0-1 0,1 1-1,0 0 1,-1-1 0,1 1 0,0 0 0,-1 0 0,1 0 0,0-1 0,0 1 0,0 0 0,0 0 0,0 0 0,0 0 0,1 0 0,-1 1 0,0-1-3,4-4 25,-1 0-1,1 1 0,0-1 1,1 1-1,-1 0 0,1 1 1,0-1-1,0 1 1,0 0-1,0 1 0,0 0 1,1 0-1,-1 0 0,1 0 1,-1 1-1,1 0 0,-1 1 1,1-1-1,0 1 0,-1 1 1,1-1-1,0 1 1,-1 0-1,1 1 0,-1-1 1,1 1-1,-1 1 0,0-1 1,0 1-1,0 0 0,0 0 1,2 2-25,2 4 4,0-1 1,-1 2-1,0-1 1,0 1 0,-1 1-1,-1-1 1,0 1-1,0 1 1,-1-1-1,0 1 1,-1 0 0,0 0-1,-1 1 1,0 0-1,-1-1 1,-1 1 0,0 0-1,-1 1 1,0-1-1,-1 0 1,-1 6-5,0-12 6,-1 0 0,0 0-1,0 0 1,0 0 0,-1 0 0,0-1 0,0 1 0,-1-1-1,0 0 1,0 0 0,0 0 0,-1-1 0,0 1 0,0-1 0,0 0-1,-1-1 1,0 1 0,0-1 0,0 0 0,0 0 0,-5 1-6,-4 3 24,-1-2 1,1 1 0,-1-2-1,0 0 1,-1-1 0,1-1-1,-1 0 1,-16 0-25,23-2-19,-1 1-1,1-2 0,0 1 1,-1-2-1,1 1 1,0-1-1,-1-1 1,1 0-1,0 0 0,0-1 1,0-1-1,1 1 1,-1-2-1,1 1 1,0-1-1,0 0 0,0-1 1,-3-3 19,10 5-261,0 1-1,-1-1 1,2 0 0,-1 0 0,0 0-1,1 0 1,0 0 0,0 0 0,0 0 0,0 0-1,1 0 1,-1-1 0,1 1 0,0 0-1,0 0 1,1-1 0,-1 1 0,1 0 0,0 0-1,0 0 1,1 0 0,-1 0 0,1 0-1,0 0 1,0 0 0,0 1 0,0-1 0,1 1-1,-1-1 1,4-2 261,31-34-5936</inkml:trace>
  <inkml:trace contextRef="#ctx0" brushRef="#br0" timeOffset="-32523.699">16339 2391 19987,'0'0'4708,"0"0"-1633,0 0-608,0 0-994,0 0-736,25 114-417,-25-65-320,0 5 0,-3 2 0,-4-3 0,3-2 0,1-5 0,3-1-416,0-4-1250,7-6-1377,6-5-3523,-2-12-11819</inkml:trace>
  <inkml:trace contextRef="#ctx0" brushRef="#br0" timeOffset="-34553.373">11641 2157 16592,'0'0'2770,"0"0"-522,0 0 490,0 0-330,0 0-1218,-1 15-399,1 116 68,6 0 0,20 112-859,28 47-3629,-35-199-339,-1 0-3334,-12-51-2649</inkml:trace>
  <inkml:trace contextRef="#ctx0" brushRef="#br0" timeOffset="-34158.734">11596 2388 14638,'19'-162'1356,"-17"149"-968,1 0-1,0 1 1,1-1 0,1 1 0,0 0-1,0 0 1,1 0 0,1 1 0,0 0-1,1 0 1,-1 1 0,2-1 0,0 2-1,0-1 1,1 2 0,9-8-388,-12 11 131,1 0 1,-1 1-1,0 1 1,1-1-1,0 1 0,0 0 1,0 1-1,0 0 1,0 0-1,0 0 1,1 1-1,-1 1 0,0-1 1,1 2-1,-1-1 1,1 1-1,-1 0 0,0 0 1,0 1-1,1 1 1,-1-1-1,-1 1 1,1 0-1,2 2-131,-4-2 0,-1 0-1,1 1 1,-1-1-1,0 1 1,0 0-1,-1 0 1,1 0-1,-1 1 1,0-1-1,0 1 1,-1 0-1,1 0 1,-1 1-1,0-1 1,0 1-1,-1-1 1,0 1-1,0 0 1,0 0-1,-1 0 1,1 0-1,-2 0 1,1 0-1,-1 1 1,1-1-1,-2 5 1,0 3-16,-1 0 0,-1 1-1,0-1 1,-1 0 0,0-1-1,-1 1 1,-1-1 0,0 1-1,-1-2 1,0 1 0,-2 1 16,-13 20-253,-3-1 0,0-2 1,-2 0-1,-2-1 0,0-2 1,-2-1-1,-1-1 0,-1-2 1,-8 3 252,38-25-26,-1 1-14,1-1-1,0 0 1,-1 0-1,1 0 1,-1 0-1,0 0 1,0-1 0,1 0-1,-1 0 1,0 0-1,0 0 1,0 0-1,0-1 1,0 0-1,0 0 1,-1 0 40,13-23-32,10 4 86,0 1 0,2 1 0,0 0 0,0 2 0,2 0-1,0 1 1,0 2 0,1 0 0,1 1 0,5 0-54,-15 3 61,0 1 1,1 1-1,0 0 0,0 1 0,0 1 0,0 0 0,1 1 1,0 1-1,0 0 0,-1 1 0,1 1 0,0 0 1,11 2-62,-20 3 105,-1-1 0,-1 1 0,1-1 0,0 2 1,-1-1-1,0 0 0,0 1 0,-1 0 0,0 0 1,0 1-1,0-1 0,-1 1 0,0 0 1,0 0-1,0 0 0,-1 0 0,0 0 0,-1 0 1,0 1-1,0-1 0,0 0 0,-1 1 0,0-1 1,-1 4-106,2 17 219,-1 0 0,-1 0 0,-1-1-1,-2 1 1,-1-1 0,-1 0 0,-2 4-219,5-21 31,-1 0-1,0 0 0,0 0 0,-1 0 0,0-1 0,-1 0 0,0 0 0,0 0 1,-1-1-1,0 0 0,0-1 0,-1 1 0,0-1 0,-1-1 0,1 1 0,-1-1 1,0-1-1,-1 0 0,1 0 0,-1-1-30,-6 2 35,-1-1 0,1-1 1,-1-1-1,1 0 0,-1-1 0,0-1 1,0 0-1,0-1 0,-7-2-35,17 2-46,-1-1 0,1 0 0,-1-1 0,1 1 0,0-2 0,0 1 0,0-1 0,0 0 0,0 0 1,1-1-1,-1 0 0,1 0 0,0 0 0,0-1 0,0 0 0,1 0 0,0-1 0,0 1 0,0-1 0,1 0 0,0-1 0,-1 0 46,3 1-421,0 1-1,0-1 1,0 0-1,1 0 1,0 0-1,0 0 1,0 0 0,1 0-1,0 0 1,0 0-1,0 0 1,1 0-1,0 0 1,0 0-1,1 0 1,-1 0 0,1 0-1,1-1 422,20-29-5931</inkml:trace>
  <inkml:trace contextRef="#ctx0" brushRef="#br0" timeOffset="-33847.55">12428 2439 16432,'0'0'3961,"0"0"-1564,0 0-492,0 0-805,0 0-865,-5 14-118,-37 164 1,40-156-267,1 0 0,1 1 0,1-1 0,1 0 0,1 0 0,1-1 0,0 1 0,8 17 149,-10-31-53,1 1-1,1-1 1,-1-1 0,1 1-1,0 0 1,1-1 0,0 0-1,0 0 1,1 0 0,0-1-1,0 0 1,0 0 0,1 0-1,-1-1 1,1 0 0,1 0-1,-1-1 1,1 0 0,0 0 0,0-1-1,0 0 1,0 0 0,0-1-1,1 0 54,-2-1 17,-1 0 0,1-1 0,0 0 0,-1 0 0,1 0-1,0-1 1,-1 0 0,1 0 0,-1-1 0,1 1 0,-1-2 0,0 1 0,0-1-1,0 1 1,0-2 0,0 1 0,-1-1 0,1 0 0,-1 0 0,0 0 0,0-1 0,-1 1-1,1-1 1,-1 0 0,0-1 0,0 0-17,11-18 624,0 0 1,-2-1-1,-1-1 1,-1 0-1,4-15-624,-4 14 346,-2-1 1,0 1-1,-2-2 0,0 1 1,-2-1-1,-2 0 1,0 0-1,-2 0 0,-2-12-346,1 37-49,-1 1-1,0-1 0,1 1 1,-1-1-1,-1 1 0,1 0 0,0 0 1,-1 0-1,0-1 0,0 2 0,0-1 1,0 0-1,0 0 0,0 1 0,-1-1 1,1 1-1,-1-1 0,0 1 0,0 0 1,0 0-1,0 0 0,0 1 0,0-1 1,0 1-1,0 0 0,-1 0 1,1 0-1,0 0 0,-1 0 0,1 1 1,-1-1-1,0 1 50,-35 0-3624,2 8-3572,11 0-7501</inkml:trace>
  <inkml:trace contextRef="#ctx0" brushRef="#br2" timeOffset="-26439.033">20416 2560 12716,'0'0'2530,"0"-13"-661,0-28-286,0 11 1585,5 24 489,11 5-2600,-11 1-716,399 31 999,-368-29-1315,-14 0-11,-1-1 0,1-1 0,0-1 0,0-1 0,-1-1 0,1-1 0,10-3-14,-31 7 2,0 0 0,1 0 0,-1-1 0,0 1 0,0 0 0,0-1 0,1 1 0,-1-1 0,0 1 0,0-1 0,0 0 0,0 1 0,0-1 0,0 0 0,0 0-1,0 1 1,-1-1 0,1 0 0,0 0 0,0 0 0,-1 0 0,1 0 0,0 0 0,-1-1 0,1 1 0,-1 0 0,0 0 0,1 0 0,-1 0 0,0-1 0,0 1 0,1 0 0,-1 0 0,0-1 0,0 1 0,0 0 0,-1 0-1,1 0 1,0-1 0,0 1 0,-1 0 0,1 0 0,-1 0 0,1 0 0,-1-1-2,-38-39 179,-252-167 1940,232 157-1051,58 51-1048,0 1 0,1-1 0,-1 0 0,0 1 0,0-1 1,1 1-1,-1-1 0,0 0 0,1 1 0,-1 0 0,1-1 0,-1 1 0,0-1 0,1 1 0,-1 0 0,1-1 0,0 1 0,-1 0 1,1-1-1,0 1 0,-1 0 0,1 0 0,0 0 0,0-1 0,-1 1 0,1 0 0,0 0 0,0 0 0,0-1 0,0 1 0,0 0 0,0 0 1,1 0-1,-1-1 0,0 1 0,0 0 0,0 0 0,1 0 0,-1-1 0,0 1 0,1 0 0,-1-1 0,1 1 0,-1 0 0,1 0-20,-1 3 26,45 284-26,-25-151-1309,38 203-9612,-47-296-840</inkml:trace>
  <inkml:trace contextRef="#ctx0" brushRef="#br2" timeOffset="-25990.025">21720 2326 11851,'0'0'9572,"2"-12"-5862,9-39-1318,-2 38 1559,3 24-3575,-11-9-107,12 9-241,0 0 0,0-1 1,1-1-1,0 0 0,1-1 0,0 0 0,0-1 1,1-1-1,-1 0 0,1-2 0,1 1 1,-1-2-1,0 0 0,1-1 0,3-1-28,-9 0 10,1 0 0,-1-2 1,0 1-1,1-1 0,-1-1 0,0 0 0,0-1 0,0 0 0,0 0 0,0-1 1,-1-1-1,0 0 0,0 0 0,0-1 0,0 0 0,-1 0 0,0-1 0,-1-1 1,1 0-1,-1 0 0,-1 0 0,6-8-10,-8 7 0,0-1 0,-1 1 0,0-1 0,0 1 0,-1-1 0,0 0 0,-1-1 0,0 1 0,0 0 0,-1-1 0,-1 1 0,0 0 0,0-1 0,-1 1 0,0-1 0,-1 1 0,0 0 0,-1 0 0,0 0 0,-1 0 0,0 0 0,0 1 0,-1 0 0,0 0 0,0 0 0,-1 0 0,-1 1 0,-2-3 0,3 6 0,0 0 0,1 1 0,-2 0 0,1 1 0,0-1 0,-1 1 0,0 0 0,0 1 0,0-1 0,0 1 0,0 1 0,0 0 0,0 0 0,-1 0 0,1 1 0,0 0 0,-1 0 0,1 0 0,0 1 0,0 1 0,-1-1 0,1 1 0,0 0 0,1 1 0,-1-1 0,-3 3 0,-10 5 0,1 0 0,1 1 0,0 1 0,0 1 0,1 1 0,1 0 0,0 1 0,-5 8 0,2-2 0,1 1 0,1 2 0,1-1 0,1 2 0,2 0 0,0 0 0,2 2 0,0-1 0,2 1 0,1 2 0,3-12 0,2 0 0,0 0 0,0 0 0,2 0 0,0 0 0,1 1 0,1-1 0,0 0 0,1 0 0,1 0 0,1 0 0,0 0 0,2-1 0,-1 1 0,2-1 0,0-1 0,3 4 0,4 2 0,2-1 0,0 0 0,1-1 0,1-1 0,0-1 0,2 0 0,0-2 0,1 0 0,0-1 0,1-1 0,0-1 0,1-1 0,1-2 0,0 0 0,0-1 0,0-1 0,1-1 0,0-2 0,0 0 0,1-2 0,-1 0 0,1-2 0,15-2 0,-27 0 0,0 0 0,1-1 0,-1 0 0,-1-1 0,1-1 0,0 0 0,-1-1 0,0-1 0,-1 0 0,1 0 0,-1-1 0,-1-1 0,1 0 0,-1 0 0,-1-1 0,0-1 0,0 0 0,-1 0 0,-1-1 0,0 0 0,0 0 0,-1-1 0,-1 0 0,0 0 0,-1 0 0,0-1 0,-1 0 0,-1 0 0,0 0 0,-1-1 0,0 1 0,-2 0 0,1-7 0,-1 19-179,1 0 0,-1 0 1,0-1-1,1 1 0,-1 0 0,0 0 1,-1 0-1,1 0 0,0-1 0,0 1 0,-1 0 1,1 0-1,-1 0 0,0 0 0,0 0 1,0 0-1,0 0 0,0 0 0,0 0 0,0 1 1,-1-1-1,1 0 0,0 1 0,-1-1 1,0 1-1,1-1 0,-1 1 0,0 0 0,0 0 1,1 0-1,-1 0 0,0 0 0,0 0 0,0 0 1,0 0-1,-1 1 0,1-1 0,0 1 1,0 0-1,0 0 0,0 0 0,0 0 0,-1 0 1,1 0-1,0 0 0,0 1 0,-1-1 179,-9 9-5450,6 5-3439</inkml:trace>
  <inkml:trace contextRef="#ctx0" brushRef="#br2" timeOffset="-25590.289">23443 1754 8264,'2'-178'11221,"-3"158"-10755,-1-1 1,-1 0-1,-1 1 0,-1 0 1,-1 0-1,-1 0 0,0 0 1,-1 1-1,-1 0 0,-1 1 1,-1 0-1,-1 1 0,0 0 1,-1 1-1,0 0 0,-2 1 1,0 0-1,0 2 0,-3-1-466,-19-14 277,-2 1 0,0 3 0,-2 1 1,-1 2-1,0 2 0,-2 1 0,-35-8-277,-25 0 205,-1 5-1,-1 4 1,0 5 0,-1 4 0,-1 5 0,1 5 0,0 4 0,-11 7-205,-98 17 83,2 9 0,1 10 0,3 9 1,2 9-1,-65 36-83,124-41 24,2 7 0,3 6 0,4 6-1,1 8-23,64-37 22,2 3-1,3 4 1,2 3-1,3 2 1,3 4-1,3 2 0,-41 64-21,71-90-46,2 2 0,2 1 0,3 1 0,1 1 0,2 1 0,3 0 0,-5 29 46,14-48 4,2 1 0,1 0 1,2-1-1,1 1 0,1 0 1,2 0-1,1 0 0,2 0 0,1-1 1,1 0-1,2 0 0,1-1 1,3 5-5,13 12 37,1-1 0,3 0 1,2-3-1,1 0 0,2-3 1,2 0-1,2-3 1,2-1-1,0-2 0,3-2 1,0-1-1,13 3-37,50 32 0,3-6 0,3-4 0,2-5 0,2-5 0,2-5 0,67 11 0,-6-11 0,1-9 0,2-7 0,1-8 0,29-8 0,-65-5 0,-1-6 0,0-7 0,0-6 0,-1-6 0,-1-7 0,-2-6 0,-1-7 0,-2-5 0,-2-7 0,46-28 0,-118 47 0,-2-2 0,-1-3 0,-2-3 0,-2-2 0,-2-3 0,-3-2 0,-1-3 0,-3-2 0,-2-2 0,-2-2 0,-3-2 0,-3-2 0,-3-1 0,-2-2 0,-3-2 0,-3-1 0,9-38 0,-21 47 0,-3 0 0,-2-1 0,-3-1 0,-3 1 0,-2-1 0,-3 0 0,-3 0 0,-2 0 0,-3 0 0,-3 1 0,-2 0 0,-3 1 0,-2 0 0,-3 1 0,-3 1 0,-23-43 0,9 40-28,-2 1 0,-3 1-1,-2 3 1,-2 1 0,-3 3 0,-2 2 0,-2 2-1,-41-27 29,-12 0-182,-2 5-1,-3 5 1,-3 5-1,-52-16 183,-284-91-1243,-71 31-903,-71 29-1671,-52 30-3716</inkml:trace>
  <inkml:trace contextRef="#ctx0" brushRef="#br2" timeOffset="-21868.299">19240 5352 13741,'0'0'3176,"0"0"-522,0 0-295,0 0-282,0 0-454,-12-3-492,-41-2-335,51 6-771,0 0 1,0 0 0,0 0-1,1 1 1,-1-1 0,0 0-1,1 1 1,-1-1 0,1 1-1,-1-1 1,1 1 0,0 0-1,0 0 1,0 0 0,0-1-1,0 1 1,0 0 0,0 0-1,1 0 1,-1 1 0,0-1-1,1 0 1,0 0 0,0 0-1,0 0 1,0 0 0,0 0-1,0 1 1,0-1-26,-1 9 89,-19 162 657,8-1 0,7 11-746,2-82 50,-1 38-60,-86 1448 180,-334 1171 87,-35-661 501,387-1783-2321,28-108-3627,22-105-2028</inkml:trace>
  <inkml:trace contextRef="#ctx0" brushRef="#br2" timeOffset="-21405.373">15522 12196 15214,'0'0'2275,"0"0"-1395,21-13-239,86-45 133,36 17-315,48 4-245,58-5 239,61-8-106,59-4-224,59-9-96,59-4 112,50-3 330,47-6 92,3664-421 7633,-798 168-6491,-1940 192-1409,-953 82-294,-54-3 0,-62-4 0,-62-6 0,-63-3 0,-61-3-96,-198 56-430,0-2 0,-2-3 0,-1-3 1,47-28 525,-26-10-2758,-55 9-2134,-30 10-2267</inkml:trace>
  <inkml:trace contextRef="#ctx0" brushRef="#br2" timeOffset="-20391.619">23056 6070 14093,'0'0'3123,"0"0"-1078,0 0-251,0 0-198,0 0-491,0 0-70,13 14-175,84 91-161,-71-70-669,2-1 0,2-1 0,1-2 0,1-1 0,2-2 0,0-1 0,2-1-1,1-2 1,1-2 0,31 13-30,-48-28 0,0-1 0,0 0 0,0-2 0,1 0 0,-1-2 0,1 0 0,15-2 0,-34 1 0,-1-1-1,1 0 1,-1 0-1,1 0 1,-1-1 0,1 1-1,-1 0 1,1-1-1,-1 0 1,1 1-1,-1-1 1,1 0 0,-1 0-1,0 0 1,0-1-1,0 1 1,1-1-1,-1 1 1,0-1 0,-1 1-1,1-1 1,0 0-1,0 0 1,-1 0-1,1 0 1,-1 0 0,0-1-1,0 1 1,0 0-1,0 0 1,0-1-1,0 1 1,0-1-1,-1 1 1,1-1 0,-1 1-1,0-2 1,0-15 67,-2 1 0,0-1 0,-1 0 0,-1 1 0,-1 0 0,0 0 0,-1 0 0,-1 0 0,-1 1 0,0 0-1,-2 1 1,0 0 0,-3-3-67,2-3 263,-2 0-1,0 1 0,-1 1 0,-2 0 1,0 1-1,-1 1 0,0 1 0,-11-8-262,26 23 54,0 1-1,1-1 1,-1 0-1,0 1 1,0 0 0,0-1-1,0 1 1,0 0-1,0 0 1,-1 0-1,1 0 1,0 1-1,-1-1 1,1 1-1,0-1 1,-1 1-1,1 0 1,0 0-1,-1 0 1,1 0 0,-1 0-1,1 0 1,0 1-1,-1-1 1,1 1-1,0 0 1,0 0-1,-1 0 1,1 0-1,0 0 1,0 0-1,0 0 1,0 1-1,0-1 1,0 1-1,-1 1-53,-14 21 115,1 0-1,1 1 0,1 1 0,1 1 0,1 0 0,2 0 0,1 1 0,0 2-114,4-13 59,-175 510 208,165-436-2248,32-95-7686,-8-7 2609</inkml:trace>
  <inkml:trace contextRef="#ctx0" brushRef="#br2" timeOffset="-19770.249">17368 10401 7239,'0'0'5344,"0"0"-2366,0 0-303,0 0-241,0 0-592,0 0-438,5-5-299,31-18-630,0 1 0,1 1 0,1 3 0,0 1 0,33-10-475,-56 22 59,1962-674 874,-1656 575-1012,5910-1791 1686,-3559 1162-582,-2171 583-779,-361 88-268,-118 38-397,-35 12-470,-47 6-1353,-52 14-6854,52 2-3017</inkml:trace>
  <inkml:trace contextRef="#ctx0" brushRef="#br0" timeOffset="-17626.767">23522 6780 6919,'0'0'4478,"0"0"-1504,0 0-251,0 0-332,0 0-458,0 0-305,0 0-278,0-4-250,11-28 2749,-12 12-427,3 55-3422,5 128-214,-7-161 129,-9 57-4956,-3-21-3883,2-17-1956</inkml:trace>
  <inkml:trace contextRef="#ctx0" brushRef="#br0" timeOffset="-16989.314">23580 7323 4388,'0'0'3193,"0"0"-1058,0 0-192,0 0 96,0 0-186,0-3-289,1 0-1242,5-22 8231,-3 43-1776,-31 105-6761,7-54-123,15-16-3399,6-19-8117,1-26 450</inkml:trace>
  <inkml:trace contextRef="#ctx0" brushRef="#br0" timeOffset="-16284.95">23567 7775 7079,'0'0'3133,"0"0"-581,0 0-369,0 0-287,0 0-359,0 0-224,1-2-58,6-7-251,-4 7 1867,-3 2-1595,0 0-155,0 0-149,0 0-385,0 0-101,0 28 2210,-8 59-2365,2 91-555,-3-103-7565,8-49-2642,1-15 42</inkml:trace>
  <inkml:trace contextRef="#ctx0" brushRef="#br0" timeOffset="-14878.872">23577 8218 6246,'0'0'2279,"0"0"-90,0 0-21,0 0-257,0 0-203,0 0-64,-8 2 6930,11 68-7165,3-61-1425,-1-46 459,-9 27 1045,-2 33-1156,3-11-348,2-11 7,1-1 0,-1 1 0,1-1 0,-1 0-1,1 1 1,-1-1 0,1 1 0,0-1 0,-1 1-1,1-1 1,-1 1 0,1 0 0,0-1-1,0 1 1,-1-1 0,1 1 0,0 0 0,0-1-1,0 1 1,0-1 0,0 1 0,-1 0 0,1-1-1,0 1 1,1 0 0,-1-1 0,0 1 0,0 0-1,0-1 1,0 1 0,0 0 0,1-1 0,-1 1-1,0-1 1,1 1 0,-1-1 0,0 1 0,1 0-1,-1-1 1,0 1 0,1-1 0,-1 0-1,1 1 1,-1-1 0,1 1 0,-1-1 0,1 0-1,0 1 1,-1-1 0,1 0 0,-1 0 0,1 1-1,0-1 1,-1 0 0,1 0 0,0 0 0,-1 0-1,1 0 1,0 0 0,-1 0 0,1 0 0,-1 0-1,1 0 1,0 0 0,-1 0 0,1 0 0,0-1-1,-1 1 1,1 0 9,2-5 49,1-1 0,-1 1 0,-1 0 0,1-1 0,-1 0-1,0 0 1,0 0 0,-1 0 0,1 0 0,-1 0 0,-1 0 0,1 0 0,-1 0-1,0-1 1,-1 1 0,1 0-49,0-2 136,-18 15 195,13-3-331,1 1-1,0 0 0,0 0 1,0 1-1,0-1 0,1 1 1,0 0-1,0 0 0,0 0 1,1 0-1,0 0 0,0 0 1,1 1-1,-1-1 0,2 1 1,-1 3 0,2-9-13,0 0 1,0-1-1,0 1 1,0-1-1,0 0 1,0 1-1,0-1 1,1 0-1,-1 0 1,0 1-1,0-1 1,0 0-1,1 0 1,-1 0-1,0 0 1,0-1-1,0 1 0,0 0 1,1 0-1,-1-1 1,0 1-1,0-1 1,0 1-1,0-1 1,0 1-1,0-1 1,0 0-1,0 0 1,0 1-1,0-1 1,0 0-1,-1 0 1,1 0-1,0 0 1,0 0 12,3-4 12,0 0 0,0 0 0,-1 0 0,1 0 0,-1 0 0,0-1 0,-1 1 1,1-1-1,-1 0 0,0 0 0,-1 0 0,1 0 0,-1 0 0,-1 0 0,1-1 0,-1 1 0,0 0 0,0 0 0,-1-1-12,0 6 12,0 0-1,-1 0 0,1 0 0,-1 0 0,1 0 0,-1 1 0,1-1 0,-1 0 0,1 1 1,-1 0-1,0-1 0,1 1 0,-1 0 0,1 0 0,-1 0 0,0 0 0,1 0 0,-1 0 1,0 0-1,1 1 0,-1-1 0,1 1 0,-1-1 0,0 1 0,1-1 0,-1 1 0,1 0 0,0 0 1,-1 0-1,1 0 0,0 0 0,-1 0 0,1 0 0,0 0 0,0 0 0,0 1 0,0 0-11,-4 2 5,0 1 0,1 0-1,-1 0 1,1 0-1,0 0 1,1 1 0,0-1-1,0 1 1,0 0-1,0 0 1,1 1-1,0-1 1,0 0 0,1 1-1,0-1 1,0 1-1,0-1 1,1 1-1,0-1 1,0 1 0,1 4-5,0-10-11,1 0 0,-1 0 0,0 0 0,1 0 0,-1 0 0,0 0 0,1-1 0,-1 1 0,1-1 0,0 1 0,-1-1 0,1 1 0,-1-1 0,1 0 0,0 0 0,-1 0 0,1 0 0,0 0 0,-1 0 0,1 0 0,0 0 0,-1-1 0,1 1 0,-1-1 0,1 1 0,-1-1 0,1 1 0,-1-1 0,1 0 0,-1 0 0,1 0 0,-1 0 0,0 0 0,0 0 0,0 0 11,5-3 19,0-1 0,-1 0 0,0 0-1,0 0 1,0 0 0,0-1 0,-1 1 0,0-1 0,0 0-1,-1-1 1,0 1 0,0-1 0,0 1 0,-1-1-1,0 0 1,0 0 0,-1 0 0,0 0 0,0 0-1,-1 0 1,1-6-19,-1 12 9,0 0 1,0 1-1,-1-1 0,1 0 0,0 0 1,0 1-1,0-1 0,0 0 0,-1 0 1,1 1-1,0-1 0,-1 0 0,1 1 1,0-1-1,-1 0 0,1 1 0,-1-1 0,1 1 1,-1-1-1,1 1 0,-1-1 0,0 1 1,1-1-1,-1 1 0,0-1 0,1 1 1,-1 0-1,0 0 0,1-1 0,-1 1 0,0 0 1,0 0-1,1 0 0,-1-1 0,0 1 1,0 0-1,1 0 0,-1 0 0,0 0 1,0 1-1,1-1 0,-1 0 0,0 0 0,0 0 1,1 1-1,-1-1 0,0 0 0,1 0 1,-1 1-1,0-1 0,0 1-9,-35 19 127,31-13-129,1-1-1,0 1 1,0-1 0,1 1-1,0 0 1,0 0 0,1 1-1,-1-1 1,2 1 0,-1-1-1,1 1 1,0-1 0,1 1-1,-1 0 1,2-1 0,0 8 2,-1-13-12,1-1-1,-1 1 1,1-1 0,-1 0 0,1 0-1,0 1 1,-1-1 0,1 0 0,0 0-1,0 0 1,0 0 0,0 0 0,0 0 0,0 0-1,0 0 1,1 0 0,-1 0 0,0 0-1,0-1 1,1 1 0,-1-1 0,0 1-1,1-1 1,-1 1 0,0-1 0,1 0 0,-1 1-1,1-1 1,-1 0 0,1 0 0,-1 0-1,0 0 1,1-1 0,-1 1 0,1 0 0,-1-1-1,0 1 1,1 0 0,-1-1 0,0 0-1,1 1 1,-1-1 0,0 0 0,0 0-1,0 1 1,1-1 0,-1 0 0,0 0 0,0 0-1,0 0 1,-1-1 0,1 1 0,0 0-1,0 0 1,0-2 12,2-1-41,-1 0 1,1 0-1,-1 0 0,0 0 1,0-1-1,0 1 0,0-1 1,-1 0-1,0 1 0,0-1 1,0 0-1,-1 0 0,0 0 1,0 0-1,0 1 0,0-1 1,-1 0-1,1 0 0,-1 0 1,-1 1-1,1-1 0,-1 0 0,1 1 1,-1 0-1,-1-1 0,1 1 1,-1 0-1,1 0 0,-4-4 41,-2 1-4326,5 2-1848,2-2-8790</inkml:trace>
  <inkml:trace contextRef="#ctx0" brushRef="#br0" timeOffset="-14100.804">23575 6731 2434,'0'0'5168,"0"0"-2707,0 0-433,0 0-42,-1-4-277,-2-1-1058,-2-6-161,3 0 3974,2 11-3770,0 0-214,0 23 156,12 3 719,-11-26-1302,-1 1 1,1-1-1,-1 0 1,0 0-1,1 0 1,-1 0-1,1 1 1,-1-1-1,1 0 1,-1 0-1,0 0 1,1 0-1,-1 0 1,1 0-1,-1 0 1,1 0-1,-1 0 1,1 0-1,-1-1 1,0 1-1,1 0 1,-1 0-1,1 0 1,-1 0-1,0-1 0,1 1 1,-1 0-1,1 0 1,-1-1-1,0 1 1,1 0-1,-1-1 1,0 1-1,0 0 1,1-1-1,-1 1 1,0 0-1,0-1 1,1 1-1,-1-1 1,0 1-1,0-1 1,0 1-1,0 0 1,0-1-1,0 1 1,0-1-1,0 1 1,0-1-1,0 1 1,0-1-1,0 1 1,0 0-1,0-1 1,0 1-1,0-1 1,0 1-1,0-1 0,-1 1 1,1 0-54,1-1 11,-1 0-1,1 0 1,-1 0 0,1 0 0,-1 0 0,0 0-1,1 1 1,-1-1 0,0 0 0,0 0 0,1 0-1,-1 0 1,0 0 0,0 0 0,0 0-1,0 0 1,-1 0 0,1 0 0,0 0 0,0 0-1,0 0 1,-1 0 0,1 0 0,0 0 0,-1 0-1,1 0 1,-1 0 0,1 1 0,-1-1-1,0 0 1,1 0 0,-1 1 0,0-1 0,1 0-1,-1 1 1,0-1 0,0 1 0,0-1-1,0 1 1,0-1 0,1 1 0,-1-1 0,0 1-1,0 0 1,0 0 0,0-1 0,0 1 0,0 0-1,0 0 1,0 0-11,-14 38 5,33-42-747,3-6-4009,-9 7-608</inkml:trace>
  <inkml:trace contextRef="#ctx0" brushRef="#br0" timeOffset="-13287.423">24247 7142 13164,'0'0'3518,"0"0"-1206,0 0-524,0 0-522,0 0-482,0 0-223,7 6-22,92 74 160,-98-79-673,1 0 1,0-1-1,0 1 0,-1-1 0,1 1 0,0-1 0,0 1 0,0-1 1,0 0-1,0 0 0,-1 0 0,1 0 0,0 0 0,0 0 0,0-1 0,0 1 1,0-1-1,-1 1 0,1-1 0,0 1 0,0-1 0,-1 0 0,1 0 1,0 0-1,-1 0 0,1 0 0,-1-1 0,0 1 0,1 0 0,-1-1 1,0 1-1,0 0 0,0-1 0,0 0 0,0 1 0,0-1 0,0 0 0,0 1 1,-1-1-1,1 0 0,-1 0 0,1 0-26,17-82 2805,-33-7-649,15 89-2122,-1-1 0,0 1 0,0 0 0,0 0 0,0 0 0,0 0 0,0 0 0,-1 0-1,1 0 1,-1 0 0,1 0 0,-1 0 0,0 1 0,0-1 0,0 1 0,0-1 0,0 1 0,0 0 0,0 0 0,0 0 0,0 0 0,0 0 0,-1 0 0,1 1 0,0-1 0,-1 1 0,1-1 0,0 1 0,-1 0 0,1 0 0,-1 0 0,1 0 0,0 1 0,-1-1 0,1 1 0,-1-1-34,-1 4 6,-1 0 1,1 0-1,0 0 1,0 1-1,1 0 1,-1-1 0,1 1-1,0 0 1,0 0-1,1 1 1,-1-1-1,1 1 1,1-1-1,-1 1 1,1 0-1,0-1 1,0 1-1,0 3-6,-3 11-58,0 1 0,2-1 0,0 1 0,1 0 0,1 0 0,1-1-1,1 1 1,1 0 0,2 4 58,-4-20-110,1 1 1,1 0-1,-1-1 0,1 0 0,0 1 1,0-1-1,0 0 0,1-1 1,0 1-1,0-1 0,0 1 0,0-1 1,1 0-1,0-1 0,-1 1 0,2-1 1,-1 0-1,0 0 0,0 0 0,1-1 1,-1 0-1,1 0 0,0-1 1,0 1-1,0-1 0,0 0 0,-1-1 1,1 1-1,0-1 0,0-1 0,0 1 1,0-1-1,0 0 0,0 0 0,0 0 1,3-2 109,87-53-7840,-47 0-2054,-32 31 4107</inkml:trace>
  <inkml:trace contextRef="#ctx0" brushRef="#br0" timeOffset="-13002.185">24697 7078 2851,'0'0'5274,"4"-16"-1425,1-5-2382,3-17 247,-6-7 4431,-11 38 1979,1 20-7034,-2 124 362,0 108-1847,7-223-321,1-34 180,-1-35 325,3 26 217,-1-3 31,0-1 1,1 1-1,1-1 0,2 1 1,0 0-1,1 0 0,2 0 1,1 0-1,0 1 1,2 0-1,8-15-37,-15 35-145,0-1 1,1 1-1,0 0 1,0 0-1,0 0 1,0 1-1,0-1 1,1 1-1,-1-1 1,1 1-1,0 0 0,-1 0 1,1 1-1,0-1 1,0 1-1,0 0 1,0 0-1,0 0 1,1 1-1,-1-1 1,0 1-1,0 0 1,0 0-1,0 0 0,1 1 1,-1 0-1,0-1 1,0 1-1,0 1 1,0-1-1,0 1 1,0-1-1,-1 1 1,1 0-1,-1 1 1,1-1-1,-1 0 0,1 1 1,-1 0-1,1 1 145,17 15-4585,-1 0-1992</inkml:trace>
  <inkml:trace contextRef="#ctx0" brushRef="#br0" timeOffset="-12668.206">25060 6979 13581,'0'0'4505,"0"0"-955,0 0-453,0 0-791,0 0-854,0 0-480,0 0-145,-2-8-234,1 5-526,-3-19 121,2 30-6,7 306-929,5-390 565,-10 52 229,1 1 1,1 0-1,2 0 0,0 1 0,1-1 0,1 1 0,1 0 0,1 0 0,1 1 0,1 0 0,8-11-47,-16 28-135,0 1 0,1 0 0,0 0 0,0 0 0,-1 0 0,2 0 0,-1 0 0,0 1-1,0 0 1,1 0 0,0 0 0,-1 0 0,1 0 0,0 0 0,0 1 0,0 0 0,0 0 0,0 0 0,0 0-1,0 1 1,0 0 0,0 0 0,0 0 0,0 0 0,0 0 0,0 1 0,0 0 0,0 0 0,0 0-1,0 0 1,0 1 0,0-1 0,0 1 0,-1 0 0,1 0 0,0 1 135,14 15-5232,-6-5-1003,5 2-8344</inkml:trace>
  <inkml:trace contextRef="#ctx0" brushRef="#br0" timeOffset="-12307.92">25451 6830 11467,'0'0'6630,"0"0"-2984,0 0-955,0 0-454,0 0-748,0 0-656,0 0-299,0 0-310,-1 4-91,-3 19-94,1-1 0,2 1 0,0-1 0,1 1 0,1-1 0,1 1 0,3 9-39,25 63-1383,-29-93 1294,0 1 0,0-1 0,0 0 0,0 1-1,0-1 1,1 0 0,-1 0 0,1 0 0,-1 0 0,1 0-1,0-1 1,0 1 0,0 0 0,0-1 0,0 0 0,0 1-1,1-1 1,-1 0 0,0 0 0,1 0 0,-1 0-1,0-1 1,1 1 0,-1 0 0,1-1 0,-1 0 0,1 0-1,-1 0 1,1 0 0,-1 0 0,1 0 0,-1-1-1,1 1 1,-1-1 0,1 1 0,-1-1 0,1 0 89,5-6 91,-1 0 1,1-1-1,-1 0 0,0 0 1,-1 0-1,0-1 1,-1 0-1,1 0 1,-2-1-1,1 1 0,-1-1 1,-1 0-1,0 0 1,0 0-1,-1-1 0,0-2-91,2 1 228,-1 0 0,-1 0 0,0 0 0,-1 0 0,0-1 0,-1 1 0,0 0 0,-1-1 0,0 1 0,-1 0 0,0 0 0,-1 0 0,-1 0 0,0 0 0,0 1 0,-1 0 0,-1-2-228,3 10-34,1 0 0,-1 1 0,0 0 0,1-1-1,-1 1 1,0 0 0,0 1 0,0-1 0,-1 0 0,1 1 0,0 0 0,0 0-1,-1 0 1,1 0 0,-1 0 0,1 1 0,-1-1 0,1 1 0,-1 0 0,1 0-1,-1 0 1,1 1 0,-1-1 0,1 1 0,-1 0 0,1 0 0,-1 0-1,1 0 1,0 1 0,0-1 0,0 1 0,0 0 0,0 0 0,-1 1 34,-50 56-9517,45-37 271</inkml:trace>
  <inkml:trace contextRef="#ctx0" brushRef="#br0" timeOffset="-11947.485">25844 6734 16400,'0'0'2380,"0"0"-532,0 0 73,0 0-223,0 0-737,0 0-395,0 0-6,11 12-111,32 37-150,-40-46-276,-1 1 0,0-1-1,-1 1 1,1 0 0,-1 0 0,1 0 0,-1 0 0,0 0 0,-1 0 0,1 0 0,-1 0 0,0 0 0,0 0 0,0 0 0,0 0 0,-1 4-23,0 8 54,-5 77-6,-3-118 230,7 3 122,1-1 1,0 0-1,2 0 1,1 0-1,0 0 0,2 0 1,1 1-1,0 0 0,2 0 1,0 0-1,3-3-400,-6 19 22,0 0 1,0 0-1,0 0 0,1 1 0,-1 0 0,1 0 0,1 0 1,-1 1-1,1-1 0,-1 1 0,1 1 0,1-1 0,-1 1 1,0 0-1,1 0 0,-1 1 0,1 0 0,0 0 0,0 1 1,0 0-1,0 0 0,0 0 0,0 1 0,0 0 1,1 0-23,62 30-4019,-54-14-231,-1-1-2268</inkml:trace>
  <inkml:trace contextRef="#ctx0" brushRef="#br0" timeOffset="-11662.668">26927 6769 15343,'0'0'9032,"0"0"-6918,0 0-1313,0 0 640,0 0-96,0 0-864,0 0-289,0 0-160,-3 14-32,-4-10-416,-5 3-1218,-2 2-1729,-2-3-6086</inkml:trace>
  <inkml:trace contextRef="#ctx0" brushRef="#br0" timeOffset="-6876.244">23684 8277 1794,'0'0'3827,"0"0"-1088,0 0-337,0 0-309,0 0-299,0 0-134,0 0-32,-7 5-155,-57 49 2798,63 35-3353,2-88-902,0 0-1,0 0 0,0 0 1,1-1-1,-1 1 0,0 0 1,1 0-1,-1-1 0,0 1 0,1-1 1,-1 1-1,1-1 0,-1 0 1,1 1-1,-1-1 0,1 0 1,0 0-1,-1 0 0,1 0 1,-1 0-1,1-1 0,-1 1 1,1 0-1,-1-1 0,1 1 1,-1-1-1,1 1 0,-1-1 1,0 0-1,1 0 0,-1 1 1,0-1-1,0 0 0,1 0 0,-1 0 1,0 0-1,0-1 0,0 1 1,0 0-1,-1 0 0,1-1 1,0 1-1,0 0 0,-1-1 1,1 1-1,0-2-15,1 0 82,1 0 0,0 0 0,-1 0 0,0 0-1,0 0 1,0-1 0,0 1 0,-1-1 0,1 1 0,-1-1 0,0 1 0,0-1 0,0 0-1,0 0 1,-1 0 0,0 0 0,1 1 0,-1-1 0,-1 0 0,1 0 0,-1 0 0,1 0 0,-1 1-1,0-1 1,0 0 0,-1 0 0,1 1 0,-1-1 0,0 1 0,0 0 0,0-1 0,0 1-1,0 0 1,-1 0 0,0 0 0,1 1 0,-1-1 0,0 1 0,0-1 0,-1 1 0,1 0-1,0 0 1,-1 0 0,1 1 0,-1-1 0,1 1 0,-4-1-82,3 2 15,1 1 1,-1 0-1,1-1 0,0 1 1,-1 0-1,1 1 0,0-1 1,0 1-1,0-1 0,0 1 1,0 0-1,0 0 0,0 0 1,1 1-1,-1-1 0,1 0 1,-1 1-1,1 0 0,0 0 1,0 0-1,0-1 0,1 2 1,-1-1-1,1 0 0,-1 0 1,1 0-1,0 1 0,0-1 1,1 1-1,-1-1 0,1 0 1,0 1-1,-1-1 0,2 1 1,-1-1-1,0 1 0,1-1 1,-1 1-1,2 2-15,0-2-26,-1-1 0,1 1 0,0-1 0,0 0 0,0 0 1,1 0-1,-1 0 0,1 0 0,0 0 0,0-1 0,0 1 0,0-1 0,0 0 0,0 0 1,1 0-1,-1 0 0,1-1 0,-1 1 0,1-1 0,0 0 0,-1 0 0,1 0 0,0 0 1,0-1-1,0 0 0,-1 0 0,1 0 0,0 0 0,0 0 0,0-1 0,-1 0 1,1 0-1,3-1 26,-3-1 86,1-1 0,-1 0 0,-1 0-1,1 0 1,0 0 0,-1-1 0,0 0 0,0 1 0,0-1 0,-1 0 0,0-1 0,0 1 0,0 0 0,0-1 0,-1 1 0,0-1 0,0 1 0,-1-1 0,1 1 0,-1-1 0,0 1 0,-1-1-1,1 0 1,-1 1 0,0-1 0,-1 1 0,1 0 0,-1-1 0,0 1 0,-2-4-86,1 7 22,1 0 1,-1 0-1,1 1 0,-1-1 0,1 1 0,-1-1 1,0 1-1,0 0 0,0 0 0,0 0 0,0 0 1,0 1-1,0-1 0,0 1 0,0 0 0,0 0 1,0 0-1,0 0 0,0 0 0,0 1 0,0-1 1,0 1-1,0 0 0,0 0 0,0 0 0,1 0 1,-1 0-1,0 1 0,0 0 0,1-1 0,-1 1 1,1 0-1,0 0 0,0 0 0,-1 0 0,1 1 1,0-1-1,1 0 0,-1 1 0,0 0 0,1-1 1,-1 1-1,1 0 0,-1 2-22,-3 4-5,1 0-1,0 0 1,0 1 0,1-1-1,0 1 1,0 0 0,1-1-1,1 1 1,0 0 0,0 0-1,1 0 1,0 1 0,1 3 5,0-11-13,1 0 0,0-1 1,-1 1-1,1-1 0,0 0 1,0 1-1,1-1 0,-1 0 1,0 0-1,1 0 1,-1-1-1,1 1 0,-1-1 1,1 1-1,0-1 0,0 0 1,0 0-1,0 0 0,-1 0 1,1-1-1,0 1 0,0-1 1,1 0-1,-1 1 1,0-2-1,0 1 0,0 0 1,0 0-1,0-1 0,0 0 1,0 0-1,-1 0 0,1 0 1,0 0-1,0 0 0,0-1 1,-1 1-1,1-1 13,3-3 38,1-1 0,-1 0 0,-1 0 1,1-1-1,-1 0 0,0 0 0,-1 0 0,1 0 0,-1-1 0,-1 0 0,0 0 0,0 0 0,0 0 1,-1 0-1,0 0 0,-1-1 0,0 1 0,0-1 0,-1 1 0,0-1 0,0 1 0,-1-3-38,0 9 1,0-1-1,-1 1 1,1 0-1,-1-1 1,1 1 0,-1 0-1,0 0 1,0 0-1,0 0 1,0 0-1,0 0 1,0 0-1,-1 1 1,1-1-1,-1 1 1,1 0-1,-1 0 1,1 0-1,-1 0 1,0 0 0,1 0-1,-1 1 1,0-1-1,0 1 1,1 0-1,-1 0 1,0 0-1,0 0 1,1 0-1,-1 1 1,0-1-1,0 1 1,1 0-1,-1 0 1,0 0 0,1 0-1,-1 0 1,1 0-1,-1 1 1,1-1-1,0 1 1,0 0-1,0 0 1,0 0-1,0 0 1,0 0-1,0 0 1,0 0-1,1 1 1,-2 1-1,1-2 0,0 0 0,-1 1 0,1-1 0,0 1 0,0 0 0,0 0 0,1 0 0,-1 0 0,1 0 0,-1 0 0,1 0 0,0 0 0,0 0 0,0 1 0,1-1 0,-1 0 0,1 1 0,0-1 0,0 0 0,0 1 0,0-1 0,1 0 0,-1 1 0,1-1 0,0 0 0,0 1 0,0-1 0,0 0 0,1 0 0,-1 0 0,1 0 0,0 0 0,0 0 0,0-1 0,0 1 0,0-1 0,1 1 0,-1-1 0,1 0 0,-1 0 0,1 0 0,0 0 0,0 0 0,0-1 0,0 1 0,0-1 0,1 1 0,-3-2-31,1 0 0,-1 0 0,0 1 0,0-1 0,0 0 0,1 0 1,-1 0-1,0 0 0,0 0 0,1-1 0,-1 1 0,0 0 0,0 0 0,0-1 0,1 1 0,-1-1 0,0 1 0,0-1 1,0 0-1,0 1 0,0-1 0,0 0 0,0 0 0,0 1 0,0-1 0,-1 0 0,1 0 0,0 0 0,0 0 0,-1 0 1,1 0-1,-1-1 0,1 1 0,-1 0 0,1 0 0,-1 0 0,0 0 0,1-1 0,-1 1 0,0 0 0,0 0 0,0-1 0,0 1 1,0 0-1,0 0 0,0 0 0,-1-1 0,1 0 31,-23-8-7890,15 10 704</inkml:trace>
  <inkml:trace contextRef="#ctx0" brushRef="#br1" timeOffset="31412.508">23339 1697 6150,'0'0'6267,"0"0"-2674,0 0-945,0 0-171,0 0-273,0 0-522,0 0-385,-4-1-293,4-2-958,0 1 0,-1 0 0,1-1 0,0 1 0,1-1 0,-1 1 0,0-1 0,1 1 1,-1 0-1,1-1 0,0 1 0,0 0 0,0 0 0,0-1 0,0 1 0,0 0 0,0 0 0,1 0 0,-1 0 0,1 0 0,0 1 1,-1-1-1,1 0 0,0 1 0,0-1 0,0 1 0,0 0 0,0 0 0,1 0 0,-1 0 0,1 0-46,8-10 168,74-69 172,3 5 0,4 4 0,23-11-340,-12 11-3,4 5 0,2 4 0,3 5 0,2 5 0,2 5 0,2 5 0,2 5 0,2 6 0,60-6 3,-144 31 35,0 1-1,0 2 1,0 2 0,33 3-35,-69-2-5,0 0 0,-1 0 0,1 1 0,0-1 0,-1 0 0,1 1 0,0-1 1,-1 1-1,1 0 0,-1-1 0,1 1 0,-1 0 0,1 0 0,-1 0 0,0 0 0,0 0 0,1 0 1,-1 1-1,0-1 0,0 0 0,0 0 0,0 1 0,0-1 0,0 1 0,-1-1 0,1 1 0,0-1 1,-1 1-1,1 0 0,-1-1 0,0 1 0,1 0 0,-1-1 0,0 1 0,0 0 0,0-1 0,0 1 0,0 0 1,0-1-1,-1 1 0,1 0 0,-1-1 0,1 1 0,-1-1 0,1 1 0,-1-1 0,0 1 5,-19 38-2870,-3-11-5790,8-15-4760</inkml:trace>
  <inkml:trace contextRef="#ctx0" brushRef="#br1" timeOffset="32134.608">23486 1676 6919,'0'0'6587,"0"0"-3282,0 0-941,0 0 17,0 0-272,0 0-748,13-6-416,-11 5-910,6-3 71,1 0-1,-1 0 1,1 1 0,0 0-1,0 0 1,0 1 0,1 1-1,-1-1 1,0 1 0,1 1-1,-1 0 1,3 0-106,98 18 644,-1 5 0,-1 4 0,40 19-644,-52-15-13,-2 4 1,-1 4-1,-2 4 0,-1 4 0,11 12 13,-87-50-56,0 0-1,0 1 0,-1 0 0,0 1 1,-1 1-1,0 0 0,-1 0 0,5 8 57,-16-18-9,0-1 0,1 0 0,-1 1 0,0-1 0,0 0 0,0 1 0,0-1 0,0 0 0,-1 1 0,1-1 0,0 0 0,-1 1 0,1-1 0,-1 0-1,1 0 1,-1 1 0,1-1 0,-1 0 0,0 0 0,0 0 0,1 0 0,-1 0 0,0 0 0,0 0 0,0 0 0,0 0 0,0 0 0,0 0 0,-1-1-1,1 1 1,0-1 0,0 1 0,0 0 0,-1-1 0,1 0 0,0 1 0,-1-1 0,1 0 0,0 0 0,-1 0 0,1 0 0,0 0 0,-1 0 0,1 0-1,0 0 1,-1 0 0,1-1 0,0 1 0,-1 0 0,1-1 0,0 1 0,0-1 0,-1 0 0,1 1 0,0-1 0,0 0 0,0 0 0,0 0 0,0 0 0,0 0-1,0 0 1,0 0 0,0 0 9,-18-45 39,19 13-4039,3 15-1963</inkml:trace>
  <inkml:trace contextRef="#ctx0" brushRef="#br1" timeOffset="34475.439">26204 175 13164,'0'0'2509,"1"-10"-437,1-2-1333,3-30 3150,-6 62 604,-5 17-3213,-1 12-1181,-6 247 611,16-100-5247,2-155-1634,1-46-205,0-13 3020,0-49 1048,-4-1 3868,5-51 3362,-5 104-4318,0-23 616,1-1 1,2 1 0,2 0 0,2 1-1,1 0 1,2 0 0,1 1-1,2 1 1,15-25-1221,-27 55 63,1 0-1,0 0 1,0 1-1,0-1 1,1 1 0,-1 0-1,1 0 1,0 1-1,0 0 1,1 0 0,-1 0-1,1 0 1,-1 1-1,1 0 1,0 0 0,0 0-1,0 1 1,0 0-1,0 0 1,0 0 0,0 1-1,0 0 1,0 0 0,0 1-1,0 0 1,0 0-1,0 0 1,0 1 0,0 0-1,0 0 1,-1 0-1,1 1 1,-1-1 0,1 1-1,-1 1 1,0-1-1,0 1 1,-1 0 0,1 0-1,-1 0 1,0 1-1,0-1 1,0 1 0,0 1-63,-2-3-4,1 1 0,-1 0 1,0 0-1,0 0 0,-1 0 1,1 0-1,-1 0 1,0 0-1,0 1 0,0-1 1,-1 0-1,0 1 0,1-1 1,-2 0-1,1 1 1,0-1-1,-1 0 0,0 1 1,0-1-1,0 0 0,0 0 1,-1 0-1,0 0 1,1 0-1,-1 0 0,-1 0 1,1 0-1,-1-1 1,1 1-1,-1-1 0,0 0 1,0 0-1,-1 0 0,1 0 1,0-1-1,-4 2 4,-3 4 51,-1-1-1,1-1 1,-2 0-1,1 0 0,-1-2 1,1 1-1,-1-1 1,-1-1-1,1 0 1,0-1-1,-1 0 1,-4 0-51,-53-5 2995,76 27-2622,23 35-909,2-2-1,3-1 0,2-1 0,3-2 1,2-2-1,11 8 537,-36-40-661,-16-18 512,26 23-2760,-16-21-860,-1-7-3636,-5-2-1387</inkml:trace>
  <inkml:trace contextRef="#ctx0" brushRef="#br1" timeOffset="35611.107">26741 340 14446,'0'0'4345,"0"0"-1921,0 0-337,0 0-170,0 0-748,0 0-721,0 0-288,5 5-64,67 125-213,-72-129 102,1 0 1,-1 0-1,0 0 0,1 0 1,0 0-1,-1 0 0,1 0 1,-1 0-1,1 0 1,0 0-1,0 0 0,-1-1 1,1 1-1,0 0 0,0 0 1,0-1-1,0 1 1,0-1-1,0 1 0,0-1 1,0 1-1,0-1 0,0 0 1,0 1-1,0-1 0,1 0 1,-1 0-1,0 0 1,0 0-1,0 0 0,0 0 1,0 0-1,0 0 0,1 0 1,-1 0-1,0-1 1,0 1-1,0-1 0,0 1 1,0 0-1,0-1 0,0 0 1,0 1-1,0-1 0,0 0 1,0 1-1,-1-1 1,1 0-1,0 0 0,0 0 1,-1 0-1,1 0 0,0 0 1,-1 0 14,10-9 305,-1-1 0,-1 0 0,0-1 0,0 0 0,-1 0 0,-1-1 0,0 0 0,-1 0 0,0 0 0,-1 0 0,0-1 0,-1 0 0,-1 0 0,0 0-305,-2 12 23,0 0 0,0 1-1,0-1 1,-1 1 0,1-1-1,-1 1 1,1-1 0,-1 0-1,1 1 1,-1 0-1,0-1 1,0 1 0,1-1-1,-1 1 1,0 0 0,0 0-1,0-1 1,-1 1-1,1 0 1,0 0 0,0 0-1,-1 0 1,1 0 0,0 1-1,-1-1 1,1 0-1,-1 1 1,1-1 0,-1 1-1,1-1 1,-1 1 0,0 0-1,1-1 1,-1 1 0,1 0-1,-1 0 1,0 0-1,1 1 1,-1-1 0,0 0-23,-64 16 2,56-10-120,1 0-1,-1 0 1,2 1-1,-1 0 1,1 0 0,0 1-1,0 0 1,1 1-1,0-1 1,1 1 0,0 1-1,0-1 1,1 1-1,0 0 1,1 0 0,0 1-1,1-1 1,0 1-1,0 0 1,1 0 0,1 0-1,0 0 1,0 0-1,1 0 1,1 0 0,-1 0-1,2 0 1,2 11 118,1-11-363,1 0 0,0-1 0,0 1 1,1-1-1,0-1 0,1 1 0,0-1 0,1-1 1,0 1-1,0-1 0,0-1 0,1 0 0,1 0 0,-1-1 1,1 0-1,0-1 0,0 0 0,0-1 0,1 0 1,0-1-1,-1-1 0,1 1 0,0-2 0,1 0 1,-1 0-1,0-1 0,7-1 363,7 1 76,1-2 0,-1-1 0,0-1 0,0-1 0,-1-1 0,0-2 0,0 0 0,0-1 0,-1-2 0,19-11-76,-25 12 669,-2-1-1,1-1 1,-1 0 0,-1-1 0,0-1 0,-1 0 0,-1-1 0,0 0 0,3-6-669,-10 12 391,-1-1 1,1 0-1,-2 0 1,0 0-1,0-1 1,0 1-1,-2-1 1,1 0-1,-1 0 1,-1 0 0,0 0-1,-1-6-391,1 13 64,-1 0 1,-1 0-1,1 0 0,0-1 1,-1 1-1,0 0 1,0 0-1,0 0 0,-1 0 1,1 0-1,-1 1 0,0-1 1,0 0-1,-1 1 1,1-1-1,0 1 0,-1 0 1,0 0-1,0 0 0,0 0 1,0 0-1,-1 1 0,1-1 1,-1 1-1,1 0 1,-1 0-1,0 0 0,0 0 1,0 1-1,0 0 0,0 0 1,0 0-1,-4 0-64,-6 0-19,-1 2-1,1 0 1,-1 1-1,1 0 1,0 1 0,0 1-1,0 0 1,0 1-1,0 0 1,1 1-1,0 0 1,1 2 0,-1-1-1,1 1 1,1 1-1,-1 0 1,1 1-1,1 0 1,0 1 0,1 0-1,0 0 1,0 1-1,1 0 1,1 1-1,-5 10 20,7-13-201,2 1 0,-1-1 1,1 1-1,1 0 0,0 0 0,1 0 0,0 0 0,0 0 0,1 0 0,1 0 0,-1 0 0,2 0 0,0 0 0,1 3 201,-2-8-192,1-1-1,-1 1 1,1-1-1,1 0 1,-1 0-1,1 0 0,-1 0 1,1 0-1,1 0 1,-1-1-1,1 0 0,0 1 1,0-1-1,0-1 1,0 1-1,1-1 1,-1 1-1,1-1 0,0 0 1,0-1-1,0 1 1,0-1-1,1 0 1,-1-1-1,1 1 0,-1-1 1,1 0-1,2 0 193,-2-1-7,-1 0 1,1 0-1,-1-1 0,1 0 0,-1 0 0,0 0 0,0-1 1,1 0-1,-1 0 0,0 0 0,0 0 0,-1-1 0,1 0 1,0 0-1,-1 0 0,0-1 0,0 1 0,0-1 0,0 0 0,0 0 1,0-2 6,64-103 3014,-64 103-2783,19-47 611,-2-1 1,-2-1 0,-3 0-1,-2-1 1,-3-1-1,3-45-842,-9 17 673,-11 81-226,-1 21-120,-1 24-327,2 0 0,2 0 0,1 1 0,2-1 0,5 35 0,-3-44-194,1-1 1,2 0-1,2 1 1,0-2-1,2 1 1,2-1-1,0 0 1,14 26 193,-21-50-44,0 0 1,0-1-1,1 1 0,0-1 1,0 0-1,0 0 1,1 0-1,-1-1 0,1 1 1,0-1-1,0 0 0,1 0 1,-1-1-1,1 0 1,0 0-1,0 0 0,0-1 1,0 1-1,0-2 0,1 1 1,-1-1-1,0 0 1,1 0-1,-1 0 0,1-1 1,-1 0-1,1 0 0,-1-1 1,1 0-1,-1 0 1,1-1-1,-1 1 0,0-1 1,0-1-1,1 0 44,9-9 136,-1-2 0,-1 0-1,0-1 1,-1 0 0,-1-1 0,0 0 0,-2-1-1,1 0 1,-2-1 0,0 0 0,-2-1 0,0 0-1,-1 0 1,0 0 0,2-19-136,-2 19 88,3-8 41,-2-1 0,0 0 0,-2-1 1,-1 1-1,0-18-129,-4 47 5,0-1-1,-1 1 1,1-1 0,0 1 0,-1 0 0,1-1 0,0 1-1,-1-1 1,1 1 0,-1-1 0,1 1 0,-1-1 0,1 1-1,-1-1 1,1 0 0,-1 1 0,1-1 0,-1 0-1,0 1 1,1-1 0,-1 0 0,1 0 0,-1 0 0,0 1-1,1-1 1,-1 0 0,0 0 0,1 0 0,-1 0 0,0 0-1,1 0 1,-1 0 0,0 0 0,1-1 0,-1 1 0,0 0-1,1 0 1,-1-1 0,0 1 0,1 0 0,-1 0 0,1-1-1,-1 1 1,1-1 0,-1 1 0,1-1 0,-1 1 0,1-1-1,-1 1 1,1-1 0,0 1 0,-1-1 0,1 1 0,0-1-1,-1 1 1,1-1 0,0 0 0,0 1 0,-1-1 0,1 0-1,0 1 1,0-1 0,0 0-5,-6 19-4,1 1-1,1-1 1,0 1-1,1 0 1,1 0-1,1 0 1,1 0-1,1 1 1,0-1 0,2 0-1,0 0 1,4 12 4,-5-17-231,1 0 1,0 0-1,1-1 1,1 1-1,0-1 0,1 0 1,0-1-1,1 1 1,0-1-1,1-1 1,4 5 230,-10-13-82,1-1 1,0 1-1,0-1 1,0 1-1,0-1 1,1 0-1,-1 0 1,1 0-1,-1-1 0,1 1 1,-1-1-1,1 0 1,0 0-1,0 0 1,0-1-1,-1 1 1,1-1-1,0 0 1,0 0-1,0 0 0,0 0 1,0-1-1,0 0 1,-1 0-1,1 0 1,0 0-1,-1 0 1,1-1-1,0 0 0,-1 1 1,1-2 81,7-3 9,0-1 0,-1 0 1,0 0-1,0-1 0,0-1 0,-1 0 0,-1 0 1,1 0-1,-1-2-9,12-20 382,-1 0 0,-2-1 0,-1 0 0,-2-2 0,-1 0 0,-2 0 0,-1-1 0,-2 0 0,1-12-382,-8 35 1226,-7 40-872,1-3-368,1-1 1,1 1-1,1 0 0,2-1 1,0 1-1,2 0 0,0 0 1,2-1-1,5 18 14,43 55-4505,-6-67-5088,-20-23 160</inkml:trace>
  <inkml:trace contextRef="#ctx0" brushRef="#br1" timeOffset="35860.328">28837 270 18065,'0'0'2792,"0"0"128,0 0-176,0 0-667,0 0-743,-7-7-501,3 4-754,4 1-61,-1 1-1,0 0 0,0 0 0,0 0 1,0 0-1,0 0 0,0 0 0,0 0 1,0 0-1,0 0 0,0 0 0,-1 1 1,1-1-1,0 0 0,0 1 0,-1-1 1,1 1-1,0 0 0,-1-1 0,1 1 1,-1 0-1,1 0 0,0 0 0,-1 0 1,1 0-1,-1 0 0,1 0 1,0 0-1,-1 0 0,1 1 0,-1-1 1,1 1-1,0-1 0,0 1 0,-1-1 1,1 1-1,0 0 0,0 0 0,0 0 1,-1-1-1,1 1 0,0 0 0,0 0 1,1 1-1,-1-1 0,0 0 0,0 0 1,0 1-18,-17 23 55,2 0 1,0 1-1,2 1 1,1 0-1,1 1 1,1 1-1,1 0 1,2 0-1,1 1 1,-2 23-56,8-48-34,-1 0 1,1 1-1,0-1 1,1 1-1,0-1 1,0 1 0,0-1-1,0 1 1,1-1-1,0 0 1,0 1-1,0-1 1,1 0-1,-1 1 1,1-1-1,1 0 1,-1 0-1,1-1 1,0 1-1,0 0 1,0-1-1,1 0 1,-1 0-1,1 0 1,0 0 0,0 0-1,1-1 1,-1 0-1,1 0 1,-1 0-1,1 0 1,0-1-1,0 0 1,0 0-1,0 0 1,1-1-1,1 1 34,4-1-102,1 0-1,-1-1 1,1 0-1,0-1 0,-1 0 1,1-1-1,-1-1 1,0 1-1,1-2 1,-1 1-1,-1-2 1,1 1-1,-1-2 0,1 1 1,-2-1-1,1-1 1,-1 0-1,1 0 1,-2-1-1,1 0 0,-1 0 1,-1-1-1,0 0 1,2-3 102,42-103-6037,-46 91-343</inkml:trace>
  <inkml:trace contextRef="#ctx0" brushRef="#br1" timeOffset="36332.642">29219 483 15951,'0'0'3636,"0"0"-332,0 0-256,0 0-667,0 0-689,0 0-410,0 0-305,-3-12-545,-10-31-368,11 58-99,-2 0-299,1 0 0,1-1 0,0 1 0,1 0 0,0 0 0,2 0 0,-1 0 0,2 0 0,0 0 0,1 0 1,0 0-1,1-1 0,1 0 0,0 1 0,1-2 0,1 1 0,5 8 334,10-6-7271,-11-14 780</inkml:trace>
  <inkml:trace contextRef="#ctx0" brushRef="#br1" timeOffset="36615.174">29338 145 17969,'0'0'2915,"-27"-81"-545,17 72-160,3 6-1121,0 3-833,2 4-256,5 11-288,0 5-1602,3 4-1985,6-4-3877</inkml:trace>
  <inkml:trace contextRef="#ctx0" brushRef="#br1" timeOffset="36883.617">29627 118 21620,'0'0'3534,"0"0"-1174,0 0-641,0 0-603,0 0-625,3 15-384,0-1-100,-1-1 0,0 1 1,-2 0-1,1 0 0,-2-1 1,1 1-1,-2 0 0,-1 6-7,-88 322-2925,76-304 1996,12-50 1287,6-9 22,1 0 1,1 1 0,1-1 0,1 1 0,1 0 0,0 0-1,2 1 1,0 0 0,1 1 0,1 0 0,1 1-1,12-13-380,-22 26 19,1 1 0,-1-1-1,1 1 1,0 0-1,0 0 1,0 0 0,1 0-1,-1 1 1,1-1-1,-1 1 1,1 0 0,0 1-1,0-1 1,0 1 0,0 0-1,0 0 1,0 1-1,0-1 1,0 1 0,0 0-1,0 1 1,0-1-1,0 1 1,0 0 0,0 0-1,0 0 1,0 1 0,0 0-1,-1 0 1,1 0-1,-1 1 1,1-1 0,-1 1-1,0 0 1,0 0-1,0 0 1,2 3-19,1 4-38,0-1 0,0 1 0,-1 0 0,0 1 0,-1 0 0,0 0 0,-1 0 0,0 0 0,-1 1-1,0-1 1,0 1 0,-2 0 0,1 0 0,-2 0 0,1 0 0,-2 0 0,0-1 0,0 1 0,-1 0 0,0 0 0,-1 0 0,0-1 0,-1 0 0,-1 0 0,1 0 0,-2 0 0,1 0 0,-2-1-1,1 0 1,-1-1 0,-1 1 0,0-1 0,0-1 0,-1 0 0,0 0 0,0 0 0,-1-1 0,0-1 0,-6 4 38,11-7 9,-1-1 0,0 1 0,0-1 0,0 0 0,0 0 0,0-1 0,0 1 0,-1-1 0,1-1 0,-1 1 0,1-1 0,0-1 0,-1 1 0,1-1 0,0 0 0,-1 0 1,1-1-1,0 0 0,0 0 0,0 0 0,0-1 0,1 0 0,-1 0 0,1 0 0,-1-1 0,1 1 0,0-2 0,1 1 0,-1 0 0,1-1 0,0 0 0,0 0 0,0 0 0,0 0 0,1-1 0,0 1 0,0-1 0,1 0 0,-1-2-9,1-1-125,1 1 0,0-1 0,1 0 0,0 1 0,0-1-1,1 0 1,0 0 0,0 1 0,1-1 0,0 1 0,1-1-1,0 1 1,0 0 0,1 0 0,0 0 0,0 1 0,1-1 0,1-1 125,65-77-7933,-34 51-353</inkml:trace>
  <inkml:trace contextRef="#ctx0" brushRef="#br1" timeOffset="37146.282">30143 85 18065,'0'0'5456,"1"-13"-2168,0-15-2056,1 1 3451,-42 350-4640,37-264-186,2 215-2549,1-267 2186,7 30-2716,6-19-2274,1-14-478</inkml:trace>
  <inkml:trace contextRef="#ctx0" brushRef="#br1" timeOffset="37515.8">30517 327 11947,'0'0'4650,"0"0"-1404,0 0-999,0 0-624,0 0-347,0 0-192,0 0-204,0 0-260,6 13-236,29 69-117,-35-80-252,1 0 0,-1 0 0,1 0 0,0-1-1,0 1 1,0 0 0,0-1 0,0 1 0,0-1 0,0 1 0,1-1-1,-1 1 1,0-1 0,1 0 0,-1 0 0,1 0 0,-1 0 0,1 0 0,0 0-1,-1 0 1,1 0 0,0-1 0,0 1 0,0-1 0,0 1 0,-1-1-1,1 0 1,0 1 0,0-1 0,0 0 0,0 0 0,0 0 0,0-1 0,0 1-1,0 0 1,-1-1 0,1 0 0,0 1 0,0-1 0,-1 0 0,1 0-1,0 0-14,62-54 1741,-54 42-1543,-2-1 0,1 1 0,-2-2 0,0 1 0,0-1 0,-2 0 0,0 0 0,0-1 0,-2 1 0,0-1 0,0-1-198,-3 16 0,0-1 0,0 0 0,0 0 0,0 1 0,0-1 0,0 0 0,-1 1 0,1-1 0,-1 0 0,1 1 0,-1-1 0,1 1 0,-1-1 0,0 1 0,0-1 0,0 1 0,0-1 0,0 1 0,0 0 0,0-1 0,0 1 0,-1 0 0,1 0 0,0 0 0,-1 0 0,1 0 0,-1 0 0,1 0 0,-1 1 0,1-1 0,-1 1 0,1-1 0,-1 1 0,0-1 0,1 1 0,-1 0 0,0 0 0,0 0 0,1 0 0,-1 0 0,0 0 0,1 0 0,-1 0 0,0 1 0,1-1 0,-1 1 0,0-1 0,1 1 0,-1 0 0,1 0 0,-1-1 0,1 1 0,0 0 0,-1 1 0,-14 7 0,0 1 0,1 1 0,1 0 0,0 1 0,0 0 0,1 1 0,1 1 0,0 0 0,1 1 0,0 0 0,1 1 0,1 0 0,1 0 0,0 1 0,-3 9 0,6-13-8,0 1 0,0 0 0,1 0 0,1 0 0,0 0 0,1 0 0,0 1 0,2-1 0,-1 1 0,2-1 0,0 0 0,1 5 8,-1-12-4,0-1 1,1 1-1,0-1 1,0 0-1,0 0 1,1 0-1,0 0 0,0 0 1,1 0-1,-1-1 1,1 0-1,0 1 1,1-2-1,-1 1 1,1 0-1,0-1 0,0 0 1,0 0-1,1 0 1,-1-1-1,1 0 1,0 0-1,0 0 1,0-1-1,0 0 0,1 0 1,4 1 3,5-3 9,-1-1-1,0 0 1,0-1 0,0-1-1,0 0 1,0-1 0,-1-1 0,0 0-1,0-1 1,0-1 0,0 0 0,-1 0-1,-1-2 1,1 1 0,-1-2 0,0 1-1,-1-2 1,-1 0 0,1 0 0,-2 0-1,1-2 1,4-7-9,38-71-107,-52 90-74,-1 0 0,1 0 0,0 0-1,0 0 1,0 0 0,-1 0 0,1-1 0,-1 1 0,1 1-1,-1-1 1,1 0 0,-1 0 0,0 0 0,1 0-1,-1 0 1,0 0 0,0 1 0,1-1 0,-1 0 0,0 1-1,0-1 1,0 0 0,0 1 0,0-1 0,0 1-1,0 0 1,0-1 0,0 1 0,0 0 0,0 0 0,0-1-1,0 1 1,-1 0 0,1 0 0,0 0 0,0 0-1,0 0 1,0 1 0,0-1 0,0 0 0,0 0 0,0 1-1,0-1 1,0 1 0,0-1 0,0 1 0,0-1-1,0 1 1,0-1 0,0 2 181,-38 12-10565</inkml:trace>
  <inkml:trace contextRef="#ctx0" brushRef="#br1" timeOffset="38395.109">27168 1352 15439,'0'0'3272,"0"0"-1121,0 0 140,0 0-455,0 0-961,0 0-650,0 0-177,10 4-11,130 70 118,-139-72-130,1-1-1,0 1 1,0 0-1,0-1 1,0 1 0,0-1-1,0 0 1,0 1-1,0-1 1,0 0 0,1 0-1,-1-1 1,0 1-1,1 0 1,-1-1 0,1 1-1,-1-1 1,0 0-1,1 0 1,-1 0 0,1 0-1,-1 0 1,1-1-1,-1 1 1,0-1 0,1 0-1,-1 1 1,0-1-1,1 0 1,-1 0 0,0 0-1,0-1 1,0 1-1,0-1 1,0 1 0,0-1-1,0 1 1,-1-1-1,1 0 1,0 0 0,-1 0-1,0 0 1,1 0-1,-1 0 1,0 0 0,0-2-25,2-2 136,-1 1 0,0-1 0,0 0 0,0 0 0,-1-1 0,0 1 0,0 0 0,-1 0 0,1-1 0,-1 1 0,-1 0 0,1 0 0,-1-1 0,0 1 1,-1 0-1,1 0 0,-1 0 0,0 0 0,-1 0 0,0 1 0,0-1 0,0 1 0,0 0 0,-1-1 0,0 2 0,0-1 0,0 0 0,-1 1 0,1 0 0,-1 0 1,0 0-1,0 0 0,-1 1 0,1 0 0,-1 0 0,1 0 0,-1 1 0,0 0 0,-3-1-136,1 3-37,1 0 1,-1 1-1,1 0 1,0 0-1,0 1 0,0 0 1,0 0-1,0 0 1,0 1-1,0 0 1,1 1-1,-1-1 0,1 1 1,0 1-1,0-1 1,0 1-1,1 0 0,0 0 1,0 0-1,0 1 1,1 0-1,-1 0 0,1 0 1,-1 4 36,-4 5-142,0 1 0,1 0 0,1 1 0,1 0 0,0 0-1,2 0 1,-1 1 0,2 0 0,-1 11 142,3-20-137,0 0 0,0 0 0,0-1 0,1 1 0,1 0-1,0 0 1,0 0 0,0 0 0,1 0 0,0-1 0,1 1-1,0-1 1,1 0 0,-1 0 0,1 0 0,1 0 0,0 0-1,0-1 1,0 0 0,1 0 0,0-1 0,0 1 0,1-1 0,0-1-1,0 1 1,4 2 137,8 0 20,1-1 0,0 0 0,0-1 0,0-1 0,1-1 0,-1-1 0,1-1 0,0-1 0,0 0 0,0-2 0,0 0 0,-1-1 0,1-2 1,0 0-1,-1-1 0,0-1 0,0-1 0,-1 0 0,0-2 0,0 0 0,-1-1 0,0-1 0,0-1 0,2-3-20,-6 5 202,-1 0 0,0 0 0,-1-1 0,0-1 0,-1 0 0,-1 0 0,0-1 0,0-1 1,-1 0-1,-1 0 0,0 0 0,-1-1 0,-1 0 0,0-1 0,-1 1 0,-1-1 0,0 0 0,-1-1 1,-1 1-1,0 0 0,-2-16-202,1 31 17,-1 0 0,0 0-1,0-1 1,0 1 0,0 0 0,0 0 0,0 0 0,0 0 0,0 0 0,0 0 0,-1 0 0,1 0 0,0 0 0,-1-1 0,1 1-1,0 0 1,-1 0 0,0 1 0,1-1 0,-1 0 0,0 0 0,1 0 0,-1 0 0,0 0 0,0 1 0,0-1 0,1 0-1,-1 1 1,0-1 0,0 1 0,0-1 0,0 1 0,0-1 0,0 1 0,0 0 0,-1-1 0,1 1 0,0 0 0,0 0 0,0 0-1,0 0 1,0 0 0,0 0 0,0 0 0,0 0 0,-1 0 0,1 1 0,0-1 0,0 0 0,0 1 0,0-1 0,0 1-1,0-1 1,0 1 0,0-1 0,0 1 0,1 0 0,-1-1 0,0 1-17,-6 11 0,2 0 0,0-1 0,0 2 0,1-1 0,0 0 0,1 1 0,1 0 0,0 0 0,0-1 0,2 1 0,-1 0 0,2 0 0,0 0 0,1 9 0,-1 10 0,18 117-1361,-18-176 1428,1 0 0,1 0 1,2 0-1,0 0 0,2 1 0,1 0 1,1 0-1,1 1 0,1 1 0,10-16-67,-17 32-12,1 0-1,0 1 1,1-1 0,0 1-1,0 0 1,1 0-1,0 1 1,0 0-1,0 0 1,1 1 0,-1 0-1,1 0 1,5-2 12,-9 6-244,0 0 0,-1-1 0,1 1 0,0 0 0,0 1 0,0-1 0,0 1 0,1 0 0,-1 0 0,0 0 0,0 0 0,0 1 0,0 0 0,0 0 0,0 0 0,-1 0 0,1 0 0,0 1 0,0 0 0,-1 0 0,1 0 244,46 39-10468,-28-21-892</inkml:trace>
  <inkml:trace contextRef="#ctx0" brushRef="#br1" timeOffset="38708.7">28279 1380 15759,'0'0'4628,"0"0"-950,0 0-832,0 0-871,0 0-769,0 0-512,0 0-347,4-1-197,-2 1-147,-1 0 0,0 0 0,1 0 0,-1 0 0,0 1 0,0-1 0,1 0 0,-1 1 0,0-1 0,0 1 0,1 0 0,-1-1 1,0 1-1,0 0 0,0 0 0,0-1 0,0 1 0,0 0 0,0 0 0,0 0 0,0 0 0,-1 0 0,1 1 0,0-1 0,-1 0 0,1 0 0,0 0 0,-1 1 0,0-1 0,1 0 0,-1 0 0,0 1 0,0-1 0,1 0 1,-1 1-1,0-1 0,0 0 0,-1 1 0,1-1 0,0 0 0,0 1 0,-1-1 0,1 0 0,0 1 0,-1-1 0,1 0 0,-2 1-3,3 11 1,1 18-208,-2 0 0,-1 0 0,-1 0 0,-2 0-1,-7 29 208,10-61-14,1 1-1,0 0 0,-1-1 1,1 1-1,0 0 0,-1 0 1,1-1-1,-1 1 0,1 0 1,0 0-1,-1 0 0,1 0 1,-1-1-1,1 1 0,-1 0 1,1 0-1,0 0 0,-1 0 0,1 0 1,-1 0-1,1 0 0,-1 0 1,1 0-1,-1 1 0,1-1 1,0 0-1,-1 0 0,1 0 1,-1 0-1,1 1 0,-1-1 1,1 0-1,0 0 0,-1 1 1,1-1-1,0 0 0,-1 0 1,1 1-1,0-1 0,-1 1 0,1-1 1,0 0-1,0 1 0,-1 0 15,2-24 143,0 0 0,1 0 0,1 1-1,1-1 1,2 1 0,0 0-1,1 0 1,1 1 0,1 0-1,1 0 1,12-18-143,-19 33-20,1 1 0,0 0 0,0-1 0,0 2 0,1-1 0,0 0 0,0 1 0,0 0 0,0 0 0,1 1 0,-1-1 1,1 1-1,0 0 0,0 1 0,0-1 0,1 1 0,-1 1 0,0-1 0,1 1 0,4-1 20,83 22-5489,-67-7 513,-4-2-2343</inkml:trace>
  <inkml:trace contextRef="#ctx0" brushRef="#br1" timeOffset="39034.559">28832 1264 18514,'0'0'3528,"0"0"-1211,0 0-224,0 0-497,0 0-689,-12 13-245,0 0-467,6-8-110,0 1 0,1 1 1,0-1-1,0 1 0,0-1 0,1 1 0,0 1 1,0-1-1,1 1 0,0-1 0,0 1 1,0 2-86,-4 18 95,1 0 0,1 0 0,1 0 1,2 1-1,1-1 0,1 1 1,3 17-96,-3-42-29,1 0 0,-1 0-1,1 0 1,0 0 0,0 0 0,0-1 0,1 1 0,-1 0-1,1-1 1,0 0 0,0 1 0,0-1 0,0 0 0,1 0 0,-1 0-1,1 0 1,0 0 0,0-1 0,0 1 0,0-1 0,0 0 0,1 0-1,-1 0 1,1 0 0,-1 0 0,1-1 0,0 0 0,-1 1 0,1-2-1,0 1 1,0 0 0,0-1 0,0 1 0,0-1 0,0 0-1,-1-1 1,1 1 0,0-1 0,0 1 0,0-1 0,0 0 0,-1-1-1,1 1 1,0-1 0,-1 1 0,1-1 0,-1 0 0,0 0 0,0-1-1,1 1 30,13-12 188,-1 0-1,-1 0 0,0-2 0,0 0 1,-2 0-1,0-2 0,-1 1 0,-1-2 0,-1 1 1,0-1-1,-1-1 0,-1 0 0,-1 0 1,3-17-188,-8 33 3,0-1 0,0 1 0,0-1 0,-1 1 0,0-1 0,0 0 0,0 0 0,-1 1 0,1-1 0,-1 0 0,0 0 0,0 0 1,-1 1-1,0-1 0,1 0 0,-2 0 0,1 1 0,0-1 0,-1 1 0,0-1 0,0 1 0,0 0 0,-1 0 0,1 0 0,-1 0 0,0 0 1,0 0-1,-1 1 0,1-1 0,-1 1 0,1 0 0,-1 0 0,-4-2-3,-66 6-2798,-25 54-7115,77-32-726</inkml:trace>
  <inkml:trace contextRef="#ctx0" brushRef="#br1" timeOffset="39377.022">29275 1375 20083,'0'0'2397,"0"0"-502,0 0-5,0 0-155,0 0-790,0 0-321,0 0 102,7 12-37,0 0-549,-3-6-93,-1-1 0,0 1 0,0 0 0,0 0 0,-1 0 1,1 1-1,-2-1 0,1 1 0,-1-1 0,0 1 0,0 0 0,0 5-47,-5 145 240,4-157-242,0-1-1,0 1 1,1 0-1,-1 0 1,0 0 0,0-1-1,1 1 1,-1 0 0,0 0-1,1 0 1,-1 0 0,0 0-1,1 0 1,-1-1 0,1 1-1,-1 0 1,0 0 0,1 0-1,-1 0 1,0 0-1,1 1 1,-1-1 0,0 0-1,1 0 1,-1 0 0,0 0-1,1 0 1,-1 0 0,0 0-1,1 1 1,-1-1 0,0 0-1,1 0 1,-1 1 0,0-1-1,0 0 1,1 0-1,-1 1 1,0-1 0,0 0-1,0 0 1,1 1 0,-1-1-1,0 0 1,0 1 2,16-36 351,0-7-262,-3 5 12,1 0-1,2 1 1,2 1 0,1 0 0,23-31-101,-39 62-3,0-1-1,1 1 1,-1 0 0,1 0-1,0 0 1,0 1 0,0-1-1,0 1 1,1 0-1,-1 0 1,1 0 0,0 1-1,0 0 1,0 0 0,0 0-1,0 0 1,0 1 0,0 0-1,1 0 1,-1 0 0,0 1-1,1 0 1,-1 0-1,1 0 1,-1 0 0,0 1-1,1 0 1,-1 0 0,0 1-1,0-1 1,0 1 0,0 0-1,0 1 1,0-1 0,0 2 3,29 38-2175,-10 7-5377,-12-15-3488</inkml:trace>
  <inkml:trace contextRef="#ctx0" brushRef="#br1" timeOffset="40173.06">25767 2538 11050,'0'0'4725,"0"0"-2216,0 0-395,0 0 144,0 0-539,15-12-689,50-38-384,12 25 96,-17 14-426,-41 8 56,0 0-1,0 0 1,0-2 0,0-1-1,-1 0 1,0-1-1,0-1 1,4-3-372,-43 106 1446,-98 292-1264,52-212-118,65-172-58,0-1-1,0 1 1,0-1 0,-1 1-1,1-1 1,-1 0 0,0 0 0,0 0-1,0-1 1,0 1 0,0 0-1,0-1 1,0 0 0,0 0-1,0 0 1,-1 0 0,1 0-1,0-1 1,-1 0 0,1 1-1,-1-1 1,1 0 0,0-1 0,-1 1-1,1-1 1,0 1 0,-1-1-1,1 0 1,0 0 0,0-1-1,0 1 1,0 0 0,-1-2-6,-95-63 223,32-13-629,53 39-3539,19 34-4372,4 5-726</inkml:trace>
  <inkml:trace contextRef="#ctx0" brushRef="#br1" timeOffset="40568.852">26368 2751 11979,'0'0'4186,"0"0"-882,0 0-15,0 0-188,0 0-864,0 0-716,0 0-362,-4-8-390,3 7-749,-14-22 392,4 52-12,-2 248-2193,27-405 1317,-9 113 566,0 0 0,2 1-1,-1 0 1,2 0 0,0 1 0,1 0-1,0 0 1,1 1 0,0 0-1,1 1 1,0 0 0,7-4-90,-11 10-226,-1 0 1,1 1 0,0 0 0,1 1 0,-1-1 0,0 1 0,1 1 0,0-1 0,0 1 0,-1 1 0,1-1 0,0 1 0,0 1 0,1 0-1,-1 0 1,3 0 225,35 18-10297,-28-5-1512</inkml:trace>
  <inkml:trace contextRef="#ctx0" brushRef="#br1" timeOffset="40901.352">26806 2748 16592,'0'0'4778,"0"0"-1938,0 0-673,0 0-384,0 0-731,0 0-406,0 0-70,7 14-138,-1-2-364,-2-6-52,-1 0-1,1 1 1,-1-1 0,0 1 0,-1 0 0,0 0 0,0 0-1,0 0 1,-1 0 0,0 0 0,-1 1 0,1-1 0,-1 1-22,-27 210-2285,54-304 3326,-17 54-839,0 0 0,3 0 0,0 1 1,2 1-1,1 0 0,2 1 1,0 1-1,2 1 0,8-7-202,-26 31-62,1 0 1,0 0-1,0 1 0,0-1 1,0 1-1,0 0 1,1-1-1,-1 1 0,1 1 1,-1-1-1,1 1 0,0-1 1,-1 1-1,1 0 0,0 0 1,0 1-1,0-1 0,0 1 1,0 0-1,0 0 0,0 0 1,0 0-1,0 1 0,0-1 1,0 1-1,-1 0 1,1 1-1,0-1 0,0 1 1,-1-1-1,4 3 62,24 31-4265,-13-9-3423,-17-24 6802,14 20-14729</inkml:trace>
  <inkml:trace contextRef="#ctx0" brushRef="#br1" timeOffset="42436.863">27464 2816 2691,'0'0'7991,"0"0"-4361,0 0-1425,0 0-443,0 0-460,0 0-421,-2 4-96,1-3-721,-1 1 1,1 0-1,0 1 0,0-1 1,1 0-1,-1 0 0,0 0 1,1 0-1,-1 1 1,1-1-1,0 0 0,0 0 1,0 1-1,0-1 1,0 0-1,0 1 0,0-1 1,1 0-1,-1 0 0,1 1 1,0-1-1,0 0 1,0 0-1,0 0 0,0 0 1,0 0-1,0 0 1,1 0-1,-1-1 0,1 1 1,-1 0-1,1-1 0,1 2-64,-1-2 75,0 1-1,0-1 0,0 0 1,0 0-1,0 0 0,0 0 0,0 0 1,1-1-1,-1 1 0,0-1 1,0 1-1,0-1 0,1 0 0,-1 0 1,0 0-1,1 0 0,-1 0 1,0-1-1,0 1 0,1-1 0,-1 1 1,0-1-1,0 0 0,0 0 1,0 0-1,0 0 0,0 0 0,0 0 1,0-1-1,0 1 0,-1 0 1,1-1-1,0 0 0,-1 1 0,0-1 1,1-1-75,48-71 3390,-45 62-3110,-1-1 0,-1 0 1,0 0-1,0 0 0,-2-1 0,1 1 1,-2 0-1,0-1 0,0 1 1,-2-12-281,1 24 0,1-1 0,0 1 0,-1 0 0,1-1 0,0 1 0,-1-1 0,0 1 0,1 0 0,-1 0 0,0-1 0,1 1 1,-1 0-1,0 0 0,0 0 0,0 0 0,0 0 0,0 0 0,0 0 0,-1 0 0,1 0 0,0 1 0,0-1 0,-1 0 1,1 1-1,0-1 0,-1 1 0,1-1 0,0 1 0,-1 0 0,1 0 0,-1-1 0,1 1 0,-1 0 0,1 0 1,-1 0-1,1 1 0,0-1 0,-1 0 0,1 0 0,-1 1 0,1-1 0,0 1 0,-1-1 0,1 1 0,0 0 0,0 0 1,-1-1-1,1 1 0,0 0 0,0 0 0,0 0 0,0 0 0,0 0 0,0 0 0,0 1 0,1-1 0,-1 0 0,0 0 1,1 1-1,-1-1 0,0 0 0,1 2 0,-12 13-230,1 1-1,1 0 1,1 1 0,0 0 0,1 1-1,1-1 1,1 2 0,1-1-1,0 1 1,2-1 0,0 1 0,1 0-1,1 0 1,1 0 0,1 3 230,-1-18-61,1 0 1,-1-1 0,1 1-1,0-1 1,1 1-1,-1-1 1,1 1-1,0-1 1,0 0-1,0 1 1,1-1 0,-1 0-1,1-1 1,0 1-1,0 0 1,1-1-1,-1 0 1,1 0-1,-1 0 1,1 0 0,0 0-1,0-1 1,0 0-1,1 1 1,-1-2-1,0 1 1,1 0-1,-1-1 1,1 0-1,0 0 1,2 0 60,153 2-69,-132-8 211,0 0 1,-1-2 0,0-2-1,0 0 1,0-1-1,-2-2 1,1-1 0,-1 0-1,-1-2 1,-1-1-1,0-1 1,-1-1 0,-1-1-1,9-11-142,-23 23 76,-1 0 0,0 0 0,0 0 0,-1-1-1,0 0 1,-1 0 0,0 0 0,0-1 0,0 1-1,-1-1 1,-1 0 0,1 0 0,-2 0 0,1 0-1,0-10-75,-4 17 5,0-1 0,-1 1 0,1 0 0,0 0-1,-1 0 1,1 1 0,-1-1 0,1 0 0,-1 1-1,0 0 1,0-1 0,0 1 0,0 0 0,0 1-1,0-1 1,0 0 0,0 1 0,0 0 0,0 0-1,0 0 1,0 0 0,0 0 0,0 0 0,0 1-1,0 0 1,0-1 0,0 1 0,0 0 0,0 1 0,0-1-5,-12 3 19,0 0 1,0 1 0,1 1 0,-1 1 0,1 0 0,1 0 0,-1 2-1,1-1 1,1 2 0,0 0 0,0 0 0,1 1 0,0 0 0,1 1 0,0 0-1,1 1 1,0 0 0,-5 13-20,12-24-5,0 0-1,1 0 1,-1 0-1,1 0 0,0 1 1,0-1-1,0 0 1,0 1-1,0-1 1,0 1-1,1-1 0,-1 1 1,1-1-1,0 1 1,0-1-1,0 1 1,0-1-1,0 1 1,0-1-1,1 1 0,-1-1 1,1 1-1,0-1 1,-1 1-1,1-1 1,0 1-1,1-1 1,-1 0-1,0 0 0,1 0 1,-1 0-1,1 0 1,0 0-1,-1 0 1,1 0-1,0 0 1,0-1-1,0 1 0,0-1 1,1 0-1,-1 1 1,0-1-1,1 0 1,-1 0-1,0-1 1,1 1-1,-1 0 0,1-1 1,2 1 5,7-4 20,0 0 0,0-1 0,0 0 0,0-1 0,-1 0 0,1-1 0,-1 0 0,-1-1 0,1 0 0,-1 0 0,0-1 0,-1-1 0,0 0 0,0 0 0,-1-1 0,0 0 0,-1 0 0,0 0 0,-1-1 0,1-3-20,20-30 257,-2-1-1,-3-1 0,-1-2 0,-3 0 1,-1 0-1,-3-2 0,-2 0 0,-1-5-256,-59 312 107,41-207-116,2-1-1,2 1 1,2 0 0,4 25 9,-3-70-60,-1 0-1,1 0 1,0-1 0,0 1 0,1 0 0,0 0 0,-1 0 0,2 0 0,-1-1 0,0 1 0,1 0 0,0-1-1,0 0 1,0 1 0,1-1 0,-1 0 0,1 0 0,0 0 0,0 0 0,1-1 0,-1 1 0,1-1 0,-1 0 0,1 0-1,0 0 1,0-1 0,1 1 0,-1-1 0,0 0 0,1 0 0,-1 0 0,1-1 0,0 0 0,0 0 0,-1 0-1,1 0 1,0-1 0,0 0 0,0 0 0,0 0 0,0 0 0,-1-1 0,5-1 60,6-6 40,-1-2 1,0 0-1,-1-1 0,0 0 1,0-1-1,-1 0 0,-1-1 1,0-1-1,5-8-40,2-1 205,0-1 0,-2 0 1,-1-1-1,0-1 0,-2 0 1,-2-1-1,0-1 0,-1 0 0,-2 0 1,-1-1-1,0-9-205,-25 106 0,10-24 0,0-7 0,2 0 0,1 0 0,3 0 0,0 1 0,3 1 0,-2-36-17,1 0 1,0-1-1,0 1 0,0 0 1,0 0-1,0 0 0,0 0 1,1-1-1,0 1 0,-1 0 0,1 0 1,0-1-1,0 1 0,0 0 1,1-1-1,-1 1 0,1-1 1,-1 0-1,1 1 0,0-1 1,0 0-1,0 0 0,0 0 1,0 0-1,0-1 0,1 1 1,-1-1-1,1 1 0,-1-1 1,1 0-1,-1 0 0,1 0 0,0 0 1,0 0-1,-1 0 0,1-1 1,0 1-1,0-1 0,0 0 1,0 0-1,-1 0 0,1-1 1,0 1-1,0 0 0,0-1 1,-1 0-1,1 0 0,2 0 17,13-14 60,0-1-1,-1-1 0,0 0 0,-2-1 1,0 0-1,-1-2 0,-1 0 1,0 0-1,-2-1 0,0 0 1,-2-1-1,4-12-59,22-41 89,-29 131-89,-9-22-154,0-22-110,1-1-1,0 1 1,0 0 0,1 0-1,1 0 1,0 0 0,0 0 0,1 0-1,1 0 1,0-1 0,1 1 0,0 0-1,1-1 1,0 0 0,1 0-1,0 0 1,0 0 0,1-1 0,1 0-1,0 0 1,0-1 0,8 8 264,28-2-7800,-20-13 1549</inkml:trace>
  <inkml:trace contextRef="#ctx0" brushRef="#br1" timeOffset="42830.545">29388 2720 15407,'3'-13'3315,"0"-1"-2365,9-33 1328,-9 7 2918,-3 40-5114,1-1 0,-1 0 0,0 1 0,0-1 0,0 0 1,0 1-1,0-1 0,0 0 0,0 1 0,0-1 0,0 0 0,0 1 0,0-1 1,-1 0-1,1 1 0,0-1 0,0 0 0,-1 1 0,1-1 0,0 1 1,-1-1-1,1 1 0,0-1 0,-1 1 0,1-1 0,-1 1 0,1-1 1,-1 1-1,1-1 0,-1 1 0,0 0 0,1-1 0,-1 1 0,1 0 1,-1-1-1,0 1 0,1 0 0,-1 0 0,0 0 0,1 0 0,-1 0 0,0-1 1,1 1-1,-1 0 0,0 1 0,1-1 0,-1 0 0,0 0 0,1 0 1,-1 0-1,0 0 0,1 1 0,-1-1 0,1 0 0,-1 1 0,0-1 1,1 0-1,-1 1 0,1-1 0,-1 1 0,1-1-82,-34 28 584,12 0-579,1 2-1,2 1 1,1 0-1,1 1 1,1 1-1,-6 24-4,17-45-61,1 1-1,0 0 1,1 0-1,0 0 1,1 0 0,0 0-1,1 0 1,1 1-1,0-1 1,2 9 61,-2-19-75,1-1 0,0 1 0,0-1 0,0 0 0,0 1 0,0-1 0,1 0 0,-1 0 0,1 0 1,-1 0-1,1 0 0,0 0 0,0 0 0,0-1 0,0 1 0,0-1 0,0 1 0,0-1 0,0 0 0,1 0 0,-1 0 0,0 0 0,1 0 0,-1 0 0,1-1 0,-1 1 0,1-1 0,-1 0 0,1 0 0,0 0 0,-1 0 0,3 0 75,81-20-660,-56 3 911,-1-2-1,0-1 1,-2-1-1,0-1 1,-1-2-1,-2-1 1,0 0-1,-2-2 1,4-8-251,16-14 927,-35 41-687,-2 31 11,-28 151-251,22-170-127,0-1 0,0 0 0,0 1-1,1-1 1,-1 0 0,1 1 0,0-1 0,0 1 0,0-1 0,0 0 0,1 1-1,-1-1 1,1 0 0,0 1 0,0-1 0,0 0 0,0 0 0,1 1 0,-1-1-1,1 0 1,0-1 0,0 1 0,0 0 0,0 0 0,0-1 0,1 1 0,-1-1-1,1 0 1,0 0 0,-1 0 0,1 0 0,0 0 0,0-1 0,0 1-1,0-1 1,1 0 0,-1 0 0,0 0 0,1 0 0,-1 0 0,0-1 0,1 0-1,2 0 128,54-47-10249,-44 31 3448</inkml:trace>
  <inkml:trace contextRef="#ctx0" brushRef="#br1" timeOffset="43081.872">29996 2373 13229,'0'0'3747,"0"0"-1409,0 0-64,0 0-544,0 0-1217,0 0-513,0 0 0,0 0-353,-11 5-1569,14 3-3715</inkml:trace>
  <inkml:trace contextRef="#ctx0" brushRef="#br1" timeOffset="43617.734">30414 2551 16784,'4'-14'2973,"2"-8"-1762,4-12 208,-5-5 3655,-10 55-1424,-12 20-3458,3-6 23,-3 13-350,1 1 0,2 1 0,3 1 1,1 0-1,2 0 0,2 1 0,3 0 0,1 21 135,51-160 438,-41 80-378,1 1 0,0 0 0,0 0 0,2 1 0,-1 0 1,1 1-1,1 0 0,-1 0 0,1 2 0,13-7-60,-21 12 15,0 0-1,1 0 1,-1 0 0,1 0 0,-1 1 0,1 0-1,0 0 1,-1 0 0,1 0 0,0 1 0,0 0-1,0 0 1,0 0 0,-1 1 0,1-1 0,0 1-1,0 0 1,-1 1 0,1-1 0,-1 1 0,1 0-1,-1 0 1,0 0 0,1 1 0,-1-1 0,0 1-1,-1 0 1,1 0 0,0 1 0,-1-1 0,0 1-1,0 0 1,2 2-15,-1 0-5,-1 0 0,0 0 0,0 1-1,0-1 1,0 1 0,-1-1 0,-1 1 0,1 0-1,-1 0 1,0 0 0,0 0 0,-1 0-1,0 0 1,0 0 0,-1 0 0,0 0 0,0-1-1,-1 1 1,1 0 0,-2 0 0,1-1 0,-1 1-1,0-1 1,0 0 0,0 0 0,-1 0 0,0 0-1,0-1 1,-1 1 0,0-1 0,0 0-1,0 0 1,0-1 0,-1 0 0,1 0 0,-1 0-1,0 0 1,0-1 0,-1 0 0,1-1 0,-1 1-1,0-1 6,0 2-1,0-1 0,0 0 0,-1 0 0,1 0-1,-1-1 1,1 0 0,-1-1 0,0 0 0,0 0-1,0-1 1,1 1 0,-1-2 0,0 1-1,0-1 1,0 0 0,1-1 0,-1 0 0,0 0-1,1-1 1,0 0 0,-1 0 0,1 0 0,0-1-1,1 0 1,-1-1 0,1 1 0,0-1 0,0-1-1,0 1 1,1-1 0,-1-1 1,4 4-75,1-1 0,-1 1 0,1-1-1,0 1 1,0-1 0,0 0 0,1 1 0,0-1 0,-1 0 0,1 1 0,0-1-1,1 0 1,-1 1 0,1-1 0,-1 0 0,1 1 0,0-1 0,1 1 0,-1-1-1,0 1 1,1-1 0,0 1 0,0 0 0,0 0 0,0 0 0,0 0-1,1 0 1,2-1 75,87-62-10308,-52 44 427</inkml:trace>
  <inkml:trace contextRef="#ctx0" brushRef="#br1" timeOffset="43867.284">31002 2498 19314,'0'0'5029,"0"0"-1554,0 0-1072,0 0-834,-2 18-736,-24 130-689,15-108-467,2-1 1,2 2-1,2-1 1,1 1-1,2-1 0,2 1 1,5 32 322,11-25-4985,23-23-4999,-17-22 1363</inkml:trace>
  <inkml:trace contextRef="#ctx0" brushRef="#br1" timeOffset="45106.219">28072 3916 12684,'0'0'1799,"0"0"-448,0 0 37,0 0-54,0 0-287,0 0-300,0 10-37,3 30-64,-3-39-561,1 0 1,-1 0 0,1 1-1,0-1 1,0 0-1,0 0 1,0 0-1,0 0 1,0 0-1,0-1 1,0 1-1,0 0 1,0 0 0,0-1-1,1 1 1,-1-1-1,0 1 1,0-1-1,1 1 1,-1-1-1,0 0 1,1 1-1,-1-1 1,0 0 0,1 0-1,-1 0 1,0 0-1,1 0 1,-1-1-1,0 1 1,1 0-1,-1-1 1,0 1 0,1-1-1,-1 1 1,0-1-1,0 1 1,0-1-1,1 0 1,-1 0-86,7-5 317,0-1 0,-1 0 1,0 0-1,0 0 0,-1-1 0,0 0 1,0 0-1,-1-1 0,0 0 0,-1 0 1,1 0-1,-2 0 0,1-1 0,-2 1 1,1-1-1,-1 0 0,0 0 0,-1 1 1,0-1-1,-1-1 0,-1-6-317,0 15 13,0 1 1,0-1-1,-1 1 1,1 0-1,0 0 1,-1 0-1,1 0 0,-1 0 1,0 0-1,1 0 1,-1 0-1,0 0 0,0 1 1,1-1-1,-1 1 1,0-1-1,0 1 1,0 0-1,0 0 0,1 0 1,-1 0-1,0 0 1,0 0-1,0 0 0,0 1 1,0-1-1,1 0 1,-1 1-1,0 0 0,0-1 1,1 1-1,-1 0 1,0 0-1,1 0 1,-1 0-1,1 0 0,0 1 1,-1-1-1,1 0-13,-29 19-77,1 2 0,1 0 1,1 2-1,1 1 0,1 1 0,1 1 0,2 1 0,0 1 0,3 1 1,-14 26 76,28-50-96,0 0 0,1 0 0,-1 0 0,2 1 1,-1-1-1,1 1 0,0 0 0,0 0 1,1 0-1,-1 0 0,2 1 0,-1-1 1,1 1-1,0-1 0,1 1 0,0-1 0,0 1 1,1-1-1,-1 1 0,2-1 0,-1 1 1,1-1-1,0 0 0,0 0 0,1 0 1,0 0-1,1 0 0,-1 0 0,1-1 1,1 0-1,-1 0 0,1 0 0,1 1 96,13 2-86,0-1 0,0-1 0,1-1 0,0-1 0,0 0 0,0-1 0,1-2 0,-1 0-1,1-1 1,-1-1 0,1-1 0,0 0 0,-1-2 0,0-1 0,0 0 0,15-6 86,-8 3 40,0-1 0,-1-1 0,0-1 0,0-1 0,-1-2 0,0 0 0,-1-2 0,-1-1 0,2-3-40,-13 10 121,0-2 0,0 0 0,-1 0 0,-1-1 0,0 0 0,0-1 0,-1 0 0,-1 0 0,-1-1 0,1 0 0,-2-1-1,0 1 1,-1-1 0,0 0 0,-2-1 0,3-12-121,-5 20 116,0 4-39,1-1 0,-1 0 0,1 1 0,-1-1 0,-1 0 0,1 0-1,-1 0 1,1 0 0,-2 0 0,1 0 0,0 0 0,-1 0 0,0 0 0,0 1 0,-1-1-1,1 0 1,-1 1 0,0-1 0,0 1 0,0-1 0,-1 1 0,0 0 0,0 0 0,0 0 0,0 0-1,0 1 1,-1-1 0,-1 0-77,3 3 22,0 1 1,0 0-1,0 0 0,0 0 1,0 0-1,0 1 0,0-1 0,0 0 1,0 1-1,0 0 0,0-1 1,0 1-1,0 0 0,0 0 0,1 0 1,-1 0-1,0 0 0,1 0 1,-1 1-1,0-1 0,1 0 0,0 1 1,-1 0-1,1-1 0,0 1 1,0 0-1,0-1 0,0 1 0,0 0 1,0 0-1,0 0 0,1 0 1,-1 0-1,1 0 0,-1 0 0,1 0 1,0 0-1,0 1-22,-8 82 118,8-85-117,32 317-1848,-32-318 1827,0 1 0,0 0-1,0-1 1,-1 1 0,1-1-1,0 1 1,0 0 0,0-1-1,-1 1 1,1 0 0,0-1-1,0 1 1,-1 0 0,1-1-1,0 1 1,-1 0 0,1 0-1,0-1 1,-1 1 0,1 0-1,-1 0 1,1 0 0,0-1 0,-1 1-1,1 0 1,0 0 0,-1 0-1,1 0 1,-1 0 0,1 0-1,-1 0 1,1 0 0,0 0-1,-1 0 1,1 0 0,-1 0-1,1 0 1,0 0 0,-1 1-1,1-1 1,-1 0 0,1 0-1,0 0 1,-1 0 0,1 1-1,0-1 1,-1 0 0,1 1-1,0-1 1,-1 0 0,1 0-1,0 1 21,-3-19 93,2 0-1,0 0 1,2 0-1,0 1 1,0-1 0,2 0-1,0 0 1,1 1-1,1 0 1,0 0-1,2 0 1,0 0-1,0 1 1,2 0-1,0 1 1,1 0-1,0 0 1,1 1-1,1 0 1,0 1 0,9-7-93,-14 12-15,0 1 0,1-1 1,0 2-1,0-1 0,0 1 1,1 0-1,0 1 1,0 0-1,0 0 0,1 1 1,-1 0-1,1 0 1,0 2-1,0-1 0,0 1 1,1 0-1,-1 1 1,0 0-1,7 1 15,-12 1-179,-1 0-1,0 1 1,1-1-1,-1 1 1,0 0 0,0 0-1,0 0 1,0 0 0,-1 1-1,1-1 1,-1 1 0,1 0-1,-1 0 1,0 1-1,0-1 1,0 0 0,0 1-1,-1 0 180,29 46-5438,-23-35 2788,8 11-4584</inkml:trace>
  <inkml:trace contextRef="#ctx0" brushRef="#br1" timeOffset="45421.666">29125 3981 13869,'0'0'5178,"1"-14"-1222,2-66 1692,-3 106-2264,3 23-2814,0 7-584,-4 173-1326,-1-209 208,1-24 97,2-22 999,-1 4 167,1-1-1,0 1 0,2 0 0,1 0 1,1 0-1,0 0 0,2 1 0,0-1 1,5-6-131,-7 19-6,0-1 1,0 1 0,1 1 0,0-1 0,1 1 0,-1 0-1,2 1 1,-1-1 0,1 2 0,0-1 0,0 1 0,1 0 0,0 0-1,0 1 1,3-1 5,61-3-2522,-29 29-4343,-25-8 266</inkml:trace>
  <inkml:trace contextRef="#ctx0" brushRef="#br1" timeOffset="45759.292">29754 3838 13196,'0'0'6828,"0"0"-3406,0 0-1244,0 0-315,0 0-517,0 0-604,0 0-203,0 0-37,-6 17-155,-35 112 64,36-111-468,0 0 1,1 1 0,1-1 0,1 1-1,1 0 1,0 0 0,2 0-1,0-1 1,1 1 0,0 0-1,6 15 57,-8-32-22,1 0 0,0 0 0,0 0 0,0 0 0,0 0 0,0-1 0,0 1-1,0 0 1,1-1 0,-1 1 0,0-1 0,1 0 0,-1 1 0,1-1 0,0 0-1,0 0 1,-1 0 0,1 0 0,0 0 0,0 0 0,0 0 0,0-1 0,0 1-1,0-1 1,0 0 0,0 1 0,0-1 0,0 0 0,0 0 0,0 0 0,0 0 0,0-1-1,0 1 1,0 0 0,0-1 0,0 0 0,0 1 0,0-1 0,0 0 0,-1 0-1,1 0 1,0 0 0,0 0 22,73-57 268,-64 45-130,-1-1 0,-1 0 0,-1 0 0,0-1 0,0-1 0,-2 1 0,0-1 0,0 0 0,-2 0 0,0-1 1,-1 1-1,-1-1 0,0 0 0,-1-8-138,-1 21-26,0 1 1,0 0-1,0-1 0,0 1 1,-1 0-1,1-1 1,-1 1-1,0 0 1,0 0-1,0-1 1,0 1-1,-1 0 1,1 0-1,-1 0 0,0 1 1,0-1-1,0 0 1,0 1-1,-1-1 1,1 1-1,0 0 1,-1-1-1,0 1 1,0 1-1,1-1 1,-1 0-1,0 1 0,0-1 1,-1 1 25,-66-3-4229,38 14 75,4 1-2134</inkml:trace>
  <inkml:trace contextRef="#ctx0" brushRef="#br1" timeOffset="46094.002">30277 3895 19026,'0'0'2365,"0"0"-641,0 0-106,0 0-209,0 0-549,0 0-236,4 15 1,-1-6-524,-1-3-54,0 0 0,0 0 0,-1 0 0,0 0 0,0 0 0,0 1 0,-1-1 0,0 0 0,0 0 0,-1 1 0,0-1 0,0 0 0,0 0 0,-1 0 0,-1 5-47,-79 183-240,82-194 229,0-1 0,0 1 0,0 0 0,0-1 1,0 1-1,0 0 0,-1 0 0,1-1 0,0 1 0,0 0 1,0 0-1,-1-1 0,1 1 0,0 0 0,0 0 1,-1 0-1,1-1 0,0 1 0,0 0 0,-1 0 1,1 0-1,0 0 0,-1 0 0,1 0 0,0 0 1,-1 0-1,1 0 0,0-1 0,-1 1 0,1 0 0,0 0 1,0 1-1,-1-1 0,1 0 0,0 0 0,-1 0 1,1 0-1,0 0 0,-1 0 0,1 0 0,0 0 1,0 1-1,-1-1 0,1 0 0,0 0 0,0 0 1,-1 1-1,1-1 11,2-32 310,6 12-118,0 2 0,1-1-1,1 1 1,1 1 0,0 0-1,1 0 1,7-6-192,-16 19 41,4-6 17,0-1 0,1 1 1,1 1-1,-1 0 0,2 0 0,-1 0 0,1 1 0,0 1 0,1-1 1,0 2-1,0 0 0,0 0 0,1 1 0,0 0 0,0 1 1,0 0-1,1 1 0,-1 0 0,9 0-58,-18 4-105,1-1-1,-1 0 1,0 1-1,0-1 1,1 1-1,-1 0 1,0 0-1,0 0 0,0 1 1,0-1-1,0 1 1,-1-1-1,1 1 1,0 0-1,-1 0 1,1 0-1,-1 1 1,0-1-1,1 1 1,-1-1-1,0 1 1,-1 0-1,1-1 1,0 1-1,-1 0 1,0 0-1,0 0 1,0 0-1,0 1 1,0-1-1,0 0 1,-1 2 105,-4 70-11272,-7-47-1621</inkml:trace>
  <inkml:trace contextRef="#ctx0" brushRef="#br1" timeOffset="46340.543">29737 4530 18930,'0'0'4356,"88"-17"-1665,-32 4-641,2 0-577,1 0-480,-4 3-481,-4 0-159,-12 3-225,-12 4-128,-7 3-32,-5 0-481,-12 9-1024,-3 5-1602,-16 3-2306,-3 4-4709</inkml:trace>
  <inkml:trace contextRef="#ctx0" brushRef="#br1" timeOffset="46590.659">29704 4791 15278,'0'0'5382,"0"0"-2628,85 11 417,-46-12-705,3-5-1152,3 0-578,1 1-127,-9-3-193,2 3-63,-8-2-225,-7-1 32,-1 4-160,-2-3-865,-1 3-1121,0-5-1921,-3 2-3909</inkml:trace>
  <inkml:trace contextRef="#ctx0" brushRef="#br1" timeOffset="188765.036">11163 6736 21140,'0'0'4468,"0"0"-1569,0 0-886,18-1-695,120-6-389,177-22-929,-309 28-104,26-6-2994,-31 7 2870,0 0 0,0 0 0,0-1 0,0 1 0,0 0 0,0 0 1,0-1-1,-1 1 0,1-1 0,0 1 0,0-1 0,0 1 0,0-1 0,-1 1 1,1-1-1,0 0 0,-1 1 0,1-1 0,0 0 0,-1 0 0,1 0 1,-1 1-1,1-1 0,-1 0 0,0 0 0,1 0 0,-1 0 0,0 0 0,1 0 1,-1 0-1,0 0 0,0 0 0,0 0 0,0 0 0,0 0 0,0 0 1,0 0-1,0 1 0,-1-1 0,1 0 0,0 0 0,0 0 0,-1 0 0,1 0 228,-6-8-13484</inkml:trace>
  <inkml:trace contextRef="#ctx0" brushRef="#br1" timeOffset="189266.373">12386 6235 23254,'20'-71'3420,"-7"38"548,-2 66-1859,11 105-2095,-18-95-78,3 0 0,1-1 1,2 0-1,2 0 1,11 25 63,-22-62-51,1-1 0,-1 1 0,1-1 1,0 1-1,1-1 0,-1 0 0,1 1 0,0-1 1,0-1-1,0 1 0,0 0 0,0-1 1,1 1-1,0-1 0,0 0 0,0-1 0,0 1 1,0-1-1,0 1 0,1-1 0,-1 0 0,1-1 1,0 1-1,-1-1 0,1 0 0,0 0 1,0 0-1,0-1 0,0 0 0,0 0 0,-1 0 1,1-1-1,0 1 0,0-1 0,0 0 0,-1 0 1,1-1-1,0 0 0,2-1 51,9-10 171,0-1 0,-2-1 0,1 0 0,-2-1 0,0-1 0,-1 0 0,-1 0-1,-1-1 1,0 0 0,-1-1 0,-1-1 0,-1 1 0,3-13-171,-10 31 4,10-22 7,-2 0 0,-1 0-1,0-1 1,-2 0 0,-1 0-1,0-1 1,-2-4-11,-2 30 0,0-1 0,0 1 0,0-1 0,0 1 0,0-1 0,-1 1 0,1-1 0,0 1 0,0-1 0,0 0 0,-1 1 0,1-1 0,0 1 0,0-1 0,-1 1 0,1-1 0,0 0 0,-1 1 0,1-1 0,0 0 0,-1 0 0,1 1 0,-1-1 0,1 0 0,-1 0 0,1 1 0,0-1 0,-1 0 0,1 0 0,-1 0 0,1 0 0,-1 0 0,1 0 0,-1 0 0,1 1 0,-1-2 0,1 1 0,-1 0 0,1 0 0,-1 0 0,1 0 0,-1 0 0,1 0 0,-1 0 0,1-1 0,0 1 0,-1 0 0,1 0 0,-1-1 0,1 1 0,0 0 0,-1 0 0,1-1 0,-1 1 0,1 0 0,0-1 0,0 1 0,-1-1 0,1 1 0,0-1 0,0 1 0,-1 0 0,1-1 0,0 1 0,0-1 0,0 1 0,0-1 0,0 1 0,0-1 0,0 1 0,-13 19 0,0 1 0,2 1 0,1 0 0,1 0 0,0 1 0,2 0 0,0 0 0,-3 21 0,-15 87 0,6 2 0,5-1 0,6 2 0,7 98 0,21 170 0,-19-396 0,0 0 0,-1 0 0,1 0 0,-1 0 0,0 0 0,-1 0 0,1 0 0,-1 0 0,0-1 0,0 1 0,0 0 0,-1 0 0,0-1 0,0 1 0,0-1 0,0 1 0,-1-1 0,0 0 0,0 0 0,0 0 0,0 0 0,0 0 0,-1-1 0,0 0 0,0 1 0,0-1 0,0-1 0,-2 2 0,-8-2 0,1-1 0,-1 0 0,1-1 0,-1-1 0,1 0 0,0-1 0,-1 0 0,1-1 0,0 0 0,0-1 0,1-1 0,-1 0 0,1-1 0,0 0 0,0-1 0,1 0 0,-10-8 0,-5 0 0,1-1 0,1-1 0,1 0 0,1-2 0,0-1 0,1-1 0,1-1 0,1 0 0,2-2 0,0 0 0,-5-11 0,19 29-264,0 0 0,0-1 0,1 1 0,0 0 0,1-1 0,0 1 0,0-1 0,0 0 0,0 1 0,1-1 1,0 0-1,1 1 0,0-1 0,0 0 0,0 1 0,1-1 0,-1 1 0,2-1 0,-1 1 0,1 0 0,0 0 0,0 0 0,0 1 0,1-1 0,0 1 0,0-1 0,5-3 264,28-29-7159</inkml:trace>
  <inkml:trace contextRef="#ctx0" brushRef="#br1" timeOffset="189919.066">12786 5368 19795,'0'0'3091,"3"-13"560,10-36 2045,-155 401-5162,125-272-534,30-247 0,-12 162 0,3-25 0,1 0 0,2 0 0,1 0 0,1 1 0,1 0 0,2 1 0,1 0 0,1 1 0,1 0 0,14-16 0,-27 40 0,-1 1 0,1 0 0,0 0 0,0-1 0,0 1 0,0 0 0,1 1 0,-1-1 0,1 0 0,-1 1 0,1-1 0,-1 1 0,1 0 0,0 0 0,-1 0 0,1 0 0,0 0 0,0 1 0,0-1 0,0 1 0,0 0 0,-1 0 0,1 0 0,0 0 0,0 0 0,0 1 0,0-1 0,0 1 0,0 0 0,-1-1 0,1 2 0,0-1 0,0 0 0,-1 0 0,1 1 0,-1-1 0,0 1 0,1 0 0,-1 0 0,2 1 0,84 143 0,-28-36 0,22-23 0,-78-85 0,-1 1 0,1-1 0,-1 0 0,1 0 0,-1-1 0,1 1 0,0-1 0,0 0 0,0 0 0,0 0 0,0 0 0,0-1 0,0 0 0,0 1 0,0-1 0,0-1 0,0 1 0,0-1 0,0 0 0,0 1 0,0-2 0,0 1 0,0 0 0,0-1 0,-1 0 0,1 0 0,3-2 0,2-3 0,1-1 0,-1 0 0,0-1 0,-1 0 0,0 0 0,0-1 0,-1 0 0,0 0 0,-1-1 0,0 1 0,-1-1 0,0-1 0,0 1 0,-1-1 0,-1 0 0,2-10 0,-5 22 2,-1 0 0,1 0 0,-1 1 1,1-1-1,0 0 0,-1 1 0,1-1 0,-1 0 0,1 0 0,0 0 1,-1 0-1,1 1 0,-1-1 0,1 0 0,-1 0 0,1 0 0,-1 0 1,1 0-1,-1 0 0,1 0 0,-1 0 0,1 0 0,-1-1 0,1 1 1,0 0-1,-1 0 0,1 0 0,-1 0 0,1-1 0,-1 1 0,1 0 1,0 0-1,-1-1 0,1 1 0,0 0 0,-1-1 0,1 1 0,0 0 1,-1-1-1,1 1 0,0 0 0,0-1 0,-1 1 0,1-1 1,0 1-1,0-1 0,0 1 0,0-1 0,-1 1 0,1 0 0,0-1 1,0 1-1,0-1 0,0 1 0,0-1 0,0 1 0,0-1 0,1 1 1,-1-1-1,0 1 0,0-1 0,0 1 0,0 0 0,0-1 0,1 1 1,-1-1-4,-27 30-706,5 13-4383,10-13-1959,-2 12-10803</inkml:trace>
  <inkml:trace contextRef="#ctx0" brushRef="#br1" timeOffset="190266.623">13788 5860 16656,'0'0'3988,"0"0"-470,0 0-374,15 0-838,-8-1-2074,-3 1-110,1-1 0,0 1-1,0 0 1,0 1 0,-1-1 0,1 1-1,0 0 1,-1 0 0,1 0-1,-1 0 1,1 1 0,-1 0-1,1 0 1,-1 0 0,0 1-1,0-1 1,0 1 0,0 0-1,-1 0 1,1 0 0,-1 1-1,2 1-121,17 28 28,0 2-1,-2 0 0,-2 1 1,-2 1-1,-1 1 0,-1 0 0,-3 1 1,-1 0-1,2 18-27,-6-18 0,-1 0 0,-2 1 0,-1-1 0,-3 1 0,-1-1 0,-1 1 0,-3-1 0,-1 0 0,-2 0 0,-2-1 0,-1-1 0,-2 1 0,-8 14 0,-5 3 0,-1-2 0,-3 0 0,-3-2 0,-1-2 0,-3-1 0,-1-2 0,-3-1 0,-1-3 0,-3-1 0,-1-3 0,-2-1 0,-4 0 0,-67 18-2349,74-52-3246</inkml:trace>
  <inkml:trace contextRef="#ctx0" brushRef="#br3" timeOffset="200340.555">4022 8231 16303,'0'0'3033,"0"0"-967,2-14 85,9-68 1233,-11 107-414,-4 107-1936,-54 182-655,-31 151-469,84-438 58,1 0-1,1 0 1,2 1 0,1-1 0,3 23 32,-3-46-19,1 1-1,0-1 0,0 0 1,1 0-1,-1 0 0,1 0 0,0 0 1,0 0-1,0 0 0,1 0 1,-1-1-1,1 1 0,0-1 0,0 0 1,0 0-1,0 0 0,0 0 1,1 0-1,0-1 0,-1 0 0,1 0 1,0 0-1,0 0 0,0 0 1,0-1-1,0 1 0,1-1 1,-1 0-1,0-1 0,1 1 0,2-1 20,141-9-558,-98 1 550,0-3 0,-1-2-1,-1-2 1,0-2-1,-1-3 1,-1-1 0,20-14 8,-60 33 36,1-1 0,-1 0 1,0 0-1,-1 0 1,1-1-1,0 1 1,-1-2-1,0 1 1,0 0-1,0-1 1,-1 0-1,1 0 0,-1 0 1,0-1-1,-1 0 1,1 1-1,-1-1 1,0 0-1,-1-1 1,1 1-1,-1 0 1,-1-1-1,1 1 0,-1-1 1,0 0-1,0 1 1,-1-1-1,0 0 1,0 1-1,-1-1 1,0 0-1,0 1 1,0-1-1,-1 1 0,-1-4-36,-10-9 120,-2 0 0,0 1 0,0 0 0,-2 2 0,0-1 0,-7-2-120,-61-66 289,63 42 309,55 47-555,-17 7-43,-1 0 0,0 1 0,0 1 0,-1 0 0,-1 1 0,0 0 0,-1 1 0,0 0 0,-1 1 0,-1 1 0,-1-1 0,0 2 0,-1-1 0,-1 1 0,-1 0 0,-1 1 0,0-1 0,-1 1 0,-1 0 0,-1 0 0,0 0 0,-2 1 0,-1 14 0,0-18-253,-1 0 0,-1 0 0,0 0 0,-1-1-1,-1 1 1,-1-1 0,0 0 0,-3 4 253,-4 5-1094,0-1 0,-2-1 0,-1 0 0,0 0-1,-2-2 1,0 0 0,-9 6 1094,-11 6-8765</inkml:trace>
  <inkml:trace contextRef="#ctx0" brushRef="#br3" timeOffset="200978.914">6143 8691 13837,'0'0'3876,"0"0"-695,1-13-47,0-6-2119,0-20 3469,-27 207-2258,-30 285-1733,46-301-4066,4-1-5503,6-124 3060</inkml:trace>
  <inkml:trace contextRef="#ctx0" brushRef="#br3" timeOffset="201321.023">6044 9122 4644,'0'-48'2194,"-3"-24"750,4 0 0,3 0-1,3 1 1,3 0-1,17-60-2943,-26 127 191,-1-1-1,1 1 0,0 0 0,0-1 0,0 1 0,0 0 1,1-1-1,0 1 0,0 0 0,0 0 0,0 0 0,1 1 1,-1-1-1,1 1 0,0-1 0,0 1 0,0 0 0,1 0 0,-1 0 1,1 0-1,0 1 0,-1-1 0,1 1 0,0 0 0,0 0 1,1 1-1,-1-1 0,0 1 0,1 0 0,-1 0 0,0 0 1,1 1-1,-1 0 0,1-1 0,-1 1 0,1 1 0,3 0-190,3 3 89,1 1-1,-2 1 1,1 0-1,-1 0 1,0 1-1,0 0 1,-1 1-1,0 0 1,0 1-1,-1 0 0,0 0 1,0 0-1,-1 1 1,0 0-1,-1 1 1,-1 0-1,1 0 1,-2 0-1,1 0 1,-2 1-1,2 3-88,-2 2 14,0 0-1,0 0 1,-2 1-1,0-1 1,-1 0-1,-1 0 1,-1 1 0,0-1-1,-1 0 1,-1-1-1,0 1 1,-2 0-1,0-1 1,0 0-1,-2-1 1,0 1-1,0-1 1,-2-1 0,0 0-1,0 0 1,-1-1-1,-1 0 1,0-1-1,-1-1 1,0 1-1,-9 4-13,9-5 0,-1 0 0,0 0 0,-1-1 0,0-1 0,0-1 0,-1 0 0,0-1 0,-1 0 0,0-2 0,0 0 0,0 0 0,-14 0 0,29-5 6,1-1-1,0 1 0,-1-1 1,1 0-1,0 0 1,-1 0-1,1 0 0,0 0 1,0 0-1,0 0 0,0 0 1,0 0-1,0 0 0,0 0 1,0-1-1,1 1 0,-1 0 1,0-1-1,1 1 0,-1-1 1,1 1-1,-1-1 0,1 1 1,0-1-1,0 1 0,-1-1 1,1 1-1,0-1 0,1 1 1,-1-1-1,0 1 0,0-1 1,0 1-1,1-1 0,-1 1 1,1-1-1,0 1 0,-1 0 1,1-1-1,0 1 0,-1 0 1,1-1-1,0 1 0,0 0 1,0 0-1,0 0 0,1 0 1,-1 0-1,0 0 0,0 0 1,1 0-1,-1 1 0,0-1 1,1 0-1,-1 1 0,2-1-5,3-4 48,1 1 0,1 0-1,-1 0 1,1 0-1,-1 1 1,1 1-1,0-1 1,0 1-1,0 0 1,0 1 0,1 0-1,-1 0 1,0 1-1,0 0 1,1 1-1,-1 0 1,0 0 0,0 0-1,0 1 1,0 0-1,0 1 1,0 0-1,0 0 1,-1 1-1,1 0 1,-1 0 0,0 0-1,-1 1 1,1 0-1,-1 1 1,0-1-1,0 1 1,1 2-48,6 8-34,-1 1 0,0 0 0,-2 0 0,0 1 0,-1 0 1,-1 1-1,0 0 0,-2 0 0,0 1 0,2 17 34,10 25-1247,12-8-2194,5-31-3266,-17-18 120</inkml:trace>
  <inkml:trace contextRef="#ctx0" brushRef="#br3" timeOffset="201948.83">6683 9049 5637,'0'0'10544,"0"0"-5911,0 0-1291,0 0-753,0 0-1142,0 0-646,0 0-310,0 0-27,6 6-106,31 51 105,-34-49-473,0-1 0,1 1 0,-1-1 0,2 1-1,-1-1 1,1 0 0,0-1 0,0 1 0,1-1-1,-1 0 1,2-1 0,-1 1 0,0-1 0,1 0 0,0-1-1,0 1 1,1-1 0,-1-1 0,1 0 0,0 0-1,0 0 1,0-1 0,0 0 0,5 0 10,-8-5-11,1 0 0,-1-1 0,1 0 0,-1 0 0,-1 0 0,1 0 0,0-1 0,-1 0 0,0 0 0,0 0 0,-1-1 0,1 1 0,-1-1 0,0 0 0,-1 0 0,1 0 0,-1 0 1,0 0-1,-1 0 0,1-1 0,-1 1 0,-1-1 0,1 1 0,-1-1 0,0 1 0,-1-3 11,3-3 23,1-5 101,0 0-1,-1 0 0,0 0 1,-2-1-1,0 1 0,-1 0 1,0-1-1,-2 1 0,0 0 0,-5-13-123,7 27 30,0-1-1,-1 1 1,0 0-1,1 1 1,-1-1-1,0 0 0,-1 0 1,1 1-1,0-1 1,-1 1-1,0 0 0,1 0 1,-1 0-1,0 0 1,0 0-1,0 1 0,0-1 1,0 1-1,0 0 1,-1 0-1,1 0 0,0 0 1,-1 1-1,1-1 1,0 1-1,-1 0 0,1 0 1,-1 0-1,1 0 1,-1 0-1,1 1 0,0 0 1,-3 1-30,-102 53 279,93-42-274,1 0 0,0 1 0,2 0-1,-1 1 1,2 0 0,0 1 0,0 1 0,2-1 0,0 1 0,1 1 0,-3 9-5,8-18-34,-1 1-1,1-1 1,1 1-1,0 0 1,0 0-1,1 0 1,1 0-1,-1 0 1,2 0-1,-1 0 1,1 1-1,1-1 1,0-1-1,0 1 1,1 0-1,0 0 1,1-1-1,0 0 0,0 0 1,1 0-1,0 0 1,4 4 34,3 0-161,0-1 1,1-1-1,1 0 0,-1-1 1,1 0-1,1-1 0,0-1 0,0-1 1,1 0-1,0 0 0,0-2 1,0 0-1,1-1 0,-1 0 1,1-2-1,0 0 0,0 0 1,0-2-1,1 0 0,7-2 161,-11 0 41,0 0 0,-1-1 0,1 0 0,-1-1-1,0 0 1,0-1 0,0-1 0,0 0 0,-1-1 0,0 0-1,-1-1 1,0 0 0,0-1 0,0 0 0,-1-1 0,-1 0-1,0 0 1,0-1 0,-1-1 0,7-10-41,10-20 552,-2-2 0,-2 0 0,-1-2 0,-3 0 0,2-13-552,2-51 363,-39 158-363,13-18 0,1 1 0,1 0 0,2 0 0,1 0 0,2 0 0,1 0 0,1-1 0,1 1 0,4 8 0,13 104 0,-22-141-10,1 0 1,-1 0-1,0 0 1,0 0-1,0 0 0,0 0 1,-1 1-1,1-2 1,0 1-1,-1 0 0,1 0 1,-1 0-1,0 0 0,0 0 1,0 0-1,0 0 1,0-1-1,0 1 0,0 0 1,0-1-1,-1 1 1,1-1-1,-1 0 0,1 1 1,-1-1-1,1 0 1,-1 0-1,0 0 0,0 0 1,0 0-1,1 0 1,-1-1-1,0 1 0,0 0 1,0-1-1,0 0 0,0 1 1,0-1-1,0 0 1,0 0-1,0 0 0,0 0 1,0-1-1,0 1 1,0 0-1,0-1 0,0 1 1,0-1-1,0 0 1,0 0 9,-11-4 25,-1-1 1,1 0-1,1-1 1,-1 0-1,1-1 1,1-1-1,-1 0 1,1 0-1,1-1 1,0 0 0,0-1-1,1 0 1,1-1-1,-8-11-25,16 22-96,-1 0 0,0 1 0,0-1 0,1 0-1,-1 1 1,1-1 0,-1 0 0,1 0 0,-1 0 0,1 0-1,-1 1 1,1-1 0,0 0 0,-1 0 0,1 0 0,0 0-1,0 0 1,0 0 0,0 0 0,0 0 0,0 0-1,0 0 1,0 0 0,0 0 0,0 0 0,0 0 0,0 0-1,1 0 1,-1 1 0,1-1 0,-1 0 0,0 0 0,1 0-1,-1 0 1,1 1 0,0-1 0,-1 0 0,1 0 0,0 1-1,-1-1 1,1 0 0,0 1 0,0-1 0,-1 1 0,1-1-1,0 1 1,0-1 0,0 1 0,0 0 0,0-1 0,0 1-1,0 0 1,0 0 0,0 0 0,0 0 0,0 0 0,0 0-1,-1 0 1,1 0 0,0 0 0,0 0 0,0 0 0,0 1-1,0-1 1,0 0 0,0 1 0,0-1 0,0 1 0,0-1 96,27-1-4698,1-1-1815</inkml:trace>
  <inkml:trace contextRef="#ctx0" brushRef="#br3" timeOffset="202197.531">7602 8953 19571,'0'0'3832,"0"0"-223,0 0-908,0 0-955,0 0-705,9 3-790,-7-3-251,0 0 1,0 1-1,0-1 1,0 1-1,0 0 0,0-1 1,-1 1-1,1 0 1,0 0-1,0 0 0,-1 0 1,1 1-1,0-1 1,-1 0-1,1 1 1,-1-1-1,0 1 0,1 0 1,-1-1-1,0 1 1,0 0-1,0 0 0,0 0 1,0 0-1,-1-1 1,1 1-1,-1 0 0,1 0 1,-1 0-1,0 1 1,1-1-1,-1 0 1,0 0-1,0 0 0,-1 0 1,1 0-1,0 0 1,-1 0-1,1 1 0,-37 277 0,35-245-669,1-22-276,0 0 0,0-1 1,2 1-1,-1-1 0,1 1 0,1-1 1,0 1-1,1-1 0,1 0 1,0 0-1,2 4 945,4 0-7420</inkml:trace>
  <inkml:trace contextRef="#ctx0" brushRef="#br3" timeOffset="202403.307">7802 8526 15919,'0'0'4292,"-37"-77"-1217,25 73 64,2 4-1890,4 1-1057,2 12-192,3 7-192,1 3-1634,4 1-2562,10 1-4260</inkml:trace>
  <inkml:trace contextRef="#ctx0" brushRef="#br3" timeOffset="204019.035">8344 9067 15246,'-3'-14'2819,"3"10"-2738,-1-6 486,0 1 0,0-1 1,-1 1-1,0 0 0,0-1 1,-1 1-1,-1 0 0,1 1 0,-1-1 1,-1 1-1,0-1 0,0 1 1,0 1-1,-1-1 0,0 1 0,-1 0 1,0 0-1,0 1 0,0 0 1,-1 0-1,1 1 0,-8-4-567,10 8 38,0 0-1,0 0 0,0 0 0,-1 1 1,1 0-1,0 0 0,0 0 1,0 1-1,-1 0 0,1 0 0,0 0 1,0 0-1,0 1 0,0 0 1,1 0-1,-1 0 0,0 1 0,1 0 1,-1-1-1,1 2 0,0-1 1,0 0-1,0 1 0,1 0 0,-1 0 1,1 0-1,0 0 0,0 0 0,0 1 1,0 0-38,-6 11-7,0 0 1,1 0 0,1 1-1,0 0 1,1 0 0,1 1-1,1 0 1,0 4 6,1-5-62,2 1 0,0-1 0,0 1 0,2-1 0,0 1 0,1-1 0,1 1 0,1-1 0,0 0 0,1 0 0,1-1 0,1 1 0,0-1 0,1-1 0,0 1 0,2-1 0,0-1 0,0 0 1,1 0-1,1-1 0,0 0 0,1-1 0,13 9 62,-21-17-32,-1 0 0,1 0 1,0-1-1,0 0 0,0 0 0,1 0 1,-1-1-1,0 0 0,1 0 1,0 0-1,0 0 0,-1-1 0,1 0 1,0 0-1,0-1 0,0 0 1,0 0-1,0 0 0,0-1 1,0 0-1,0 0 0,-1 0 0,1-1 1,0 1-1,-1-1 0,1-1 1,-1 1-1,0-1 0,0 0 0,0 0 1,0-1-1,0 0 0,1-1 32,5-10 60,-2-1-1,0 0 1,-1-1-1,0 1 0,-2-1 1,0-1-1,-1 1 1,0-3-60,2-2 197,-7 20-177,57-185 1323,-8-2 1,1-56-1344,-47 222 144,-15 39-123,-103 329-21,104-303 0,2 1 0,1-1 0,3 1 0,1 1 0,3-1 0,1 0 0,2 3 0,-1-38-43,0-1 0,1 0-1,-1 0 1,1 0 0,1 0 0,-1 0 0,1-1-1,0 1 1,1-1 0,0 1 0,0-1 0,0-1-1,1 1 1,-1 0 0,1-1 0,1 0 0,-1 0-1,1-1 1,0 1 0,0-1 0,0-1 0,0 1-1,1-1 1,0 0 0,-1 0 0,1-1-1,0 0 1,0 0 0,0-1 0,1 0 0,-1 0-1,0-1 1,0 1 0,1-2 0,-1 1 0,0-1-1,0 0 1,0 0 0,1-1 0,-1 0 0,-1 0-1,1-1 1,6-3 43,2-3 8,-1-1 0,0 0 0,0-1 0,-1 0 0,-1-1 0,0-1 0,-1 0 0,0 0 0,-1-1 0,0-1 0,-1 0-1,-1 0 1,6-15-8,3-11 159,-3 0-1,-1-1 1,-2 0-1,6-40-158,-12 55 203,-1 1 0,-1-1 0,-1 0-1,-2 0 1,-1-24-203,0 51 3,0-1-1,0 1 0,0 0 0,1 0 1,-1 0-1,0 0 0,0 0 0,0 0 1,1 0-1,-1 0 0,0 0 0,0 0 1,0 1-1,1-1 0,-1 0 1,0 1-1,0-1 0,1 0 0,-1 1 1,0-1-1,1 1 0,-1-1 0,1 1 1,-1-1-1,0 1 0,1-1 1,-1 1-1,1 0 0,-1-1 0,1 1 1,0 0-1,-1-1 0,1 1 0,0 0 1,-1 0-1,1-1 0,0 1 1,0 0-1,0 0 0,0-1 0,-1 1 1,1 0-1,0 0 0,0 0 0,1-1 1,-1 1-1,0 1-2,-4 21 0,1 0 0,2 1 0,0-1 0,1 1 0,1-1 0,2 0 0,0 1 0,2-1 0,0 0 0,1-1 0,2 1 0,0-1 0,1-1 0,1 1 0,10 13 0,-17-28-9,0 0 0,1 0 0,0-1 0,0 1 0,1-1 0,-1 0-1,2 0 1,-1 0 0,0-1 0,1 0 0,0 0 0,0 0 0,1-1 0,-1 0 0,1 0 0,0-1 0,0 1 0,0-2 0,0 1-1,3 0 10,-7-4-8,-1 0 0,1 0 0,-1 0 0,1 0-1,-1 0 1,0-1 0,1 1 0,-1-1-1,0 0 1,0 0 0,0 1 0,0-1-1,0 0 1,-1-1 0,1 1 0,0 0 0,-1 0-1,0-1 1,1 1 0,-1-1 0,0 1-1,-1-1 1,1 0 0,0-1 8,3-5-5,24-58 125,-4-1 1,-2-1 0,1-22-121,-10 40 22,7-25-22,-23 254 0,7-155-77,1-1-1,1 0 1,1 0-1,1 0 1,1-1 0,1 0-1,0-1 1,2 0-1,0 0 1,2-1 77,-8-11-127,1 0 0,0 0 0,0 0 0,1-1 0,0 0 0,0 0 1,0-1-1,1 0 0,0-1 0,1 0 0,-1 0 0,1-1 0,0 0 0,0-1 0,0 0 0,0 0 0,0-1 0,1-1 1,-1 1-1,1-2 0,-1 0 0,1 0 0,-1-1 0,1 0 0,-1 0 0,1-1 0,-1-1 0,0 0 0,0 0 0,0-1 1,7-4 126,4-8 218,-1-1 1,-2-1 0,1-1 0,-2 0 0,-1-1 0,0-1 0,-1 0 0,-2-2-1,0 1 1,-1-1 0,-1-1 0,-2 0 0,0-1 0,-2 0 0,0 0 0,-1-3-219,-1 9 150,-1 1 1,0 0 0,-2-1 0,0 0 0,-1 0-1,-1 1 1,0-1 0,-4-14-151,4 31 0,-1 0 0,0 0 0,0 0 0,0 0 0,0 0 0,0 0 0,0 0 0,-1 0 0,1 1 0,-1-1 0,1 0 0,-1 1 0,0 0 0,1-1 0,-1 1 0,0 0 0,0 0 0,0 0 0,0 0 0,0 0 0,0 0 0,0 1 0,0-1 0,-1 0 0,1 1 0,0 0 0,0 0 0,0 0 0,-1 0 0,1 0 0,0 0 0,0 0 0,0 1 0,0-1 0,-1 1 0,1-1 0,-1 2 0,-77 32 0,65-23 0,0 0 0,1 1 0,1 1 0,0 0 0,1 1 0,0 0 0,1 1 0,0 0 0,2 1 0,0 0 0,0 1 0,2 0 0,0 0 0,1 1 0,1-1 0,0 1 0,1 0 0,1 1 0,1-1 0,1 0 0,0 1 0,2 9 0,-1-22-19,0-1 1,1 0-1,-1 0 1,1 1-1,0-1 1,1 0-1,-1 0 0,1 0 1,0 0-1,0-1 1,0 1-1,1 0 1,0-1-1,0 0 0,0 1 1,0-1-1,1 0 1,-1-1-1,1 1 1,0-1-1,0 1 0,0-1 1,1-1-1,-1 1 1,1 0-1,0-1 1,0 0-1,-1 0 0,1-1 1,0 1-1,1-1 1,-1 0-1,0 0 0,0-1 1,0 1-1,1-1 1,-1-1-1,0 1 1,0-1-1,0 1 0,1-1 1,-1-1-1,0 1 1,0-1-1,0 0 1,-1 0-1,1 0 0,1-2 19,11-11 47,-1-1 0,-1 0 0,0-1 0,-2 0 0,0-1 0,-1-1 0,0 0 0,-2-1 0,0 0 0,-2 0 0,0-1 0,-1 0-1,-1 0 1,-1-1 0,-1 0 0,-1 0 0,0 0 0,-2 0 0,-1-4-47,-5 17 0,-1 25 0,1 0 0,0 0 0,0 1 0,2-1 0,0 1 0,1 0 0,1 0 0,0 7 0,1-6 0,0-1 0,2 1 0,-1-1 0,2 0 0,0 0 0,2 0 0,-1 0 0,2 0 0,0-1 0,2 0 0,-5-9 0,0 0 0,1 0 0,0-1 0,1 1 0,-1-1 0,1 0 0,0-1 0,1 1 0,-1-1 0,1 0 0,0 0 0,1-1 0,-1 0 0,1 0 0,-1 0 0,1-1 0,0 0 0,1 0 0,-1-1 0,0 0 0,1 0 0,-1-1 0,8 1 0,-7-2-4,0-1-1,0 0 1,0 0 0,0 0-1,0-1 1,0-1 0,0 1-1,-1-1 1,1 0-1,-1-1 1,0 0 0,0 0-1,0 0 1,-1-1 0,1 0-1,-1 0 1,0-1 0,-1 0-1,3-2 5,87-131-34,-74 101 47,-2-2 0,-1 0 0,-3-1 0,-1-1 0,-2 0 0,-1-1 0,-3 0 0,-2 0 0,1-34-13,-6 74 0,0 0 0,-1 0 0,1 0 0,-1 0 0,0 0 0,0 0 0,0 0 0,0-1 0,0 1 0,-1 0 0,1 0 0,-1 0 0,0 0 0,0 1 0,0-1 0,0 0 0,-1 0 0,1 0 0,-1 1 0,0-1 0,1 1 0,-1-1 0,0 1 0,0 0 0,-1 0 0,1 0 0,0 0 0,-1 0 0,1 0 0,-1 1 0,0-1 0,0 1 0,1 0 0,-1 0 0,0 0 0,0 0 0,0 0 0,0 1 0,0-1 0,0 1 0,0 0 0,0-1 0,0 2 0,0-1 0,0 0 0,0 1 0,0-1 0,-2 1 0,-6 6 0,1 0 0,-1 0 0,1 1 0,1 0 0,-1 1 0,1 0 0,1 0 0,0 1 0,0 0 0,1 1 0,0-1 0,1 1 0,0 1 0,1-1 0,-1 3 0,-1 3 0,1 0 0,0 1 0,2-1 0,0 1 0,0 0 0,2 0 0,0 0 0,2 0 0,0 1 0,0-1 0,2 0 0,0 0 0,1 0 0,1 0 0,1 0 0,0-1 0,1 0 0,1 0 0,5 8 0,-3-11 0,0 1 0,1-1 0,1-1 0,0 0 0,1 0 0,0-1 0,1-1 0,0 0 0,1 0 0,0-2 0,1 0 0,0 0 0,0-1 0,1-1 0,0-1 0,0 0 0,0-1 0,1-1 0,0 0 0,0-1 0,0-1 0,0-1 0,0-1 0,0 0 0,3-1 0,-5-4 0,0 0 0,0-1 0,-1-1 0,1-1 0,-2 0 0,1 0 0,-1-1 0,0-1 0,-1-1 0,0 1 0,-1-2 0,0 0 0,-1 0 0,0-1 0,-1 0 0,0 0 0,-1-1 0,-1-1 0,-1 6 0,0 0 0,-1 0 0,-1-1 0,0 0 0,0 1 0,0-2 0,-2 1 0,1 0 0,-1-1 0,-1 1 0,0-1 0,0 1 0,-1-1 0,0 1 0,-1-1 0,0 0 0,-3-8 0,1 15-76,0 1-1,-1 0 1,0 0 0,0 0-1,0 0 1,0 1 0,0 0-1,0 0 1,-1 0-1,1 0 1,-1 0 0,1 1-1,-1 0 1,1 0 0,-1 0-1,0 1 1,0 0 0,1 0-1,-1 0 1,0 0 0,0 1-1,1-1 1,-1 1-1,0 0 1,1 1 0,-1-1-1,1 1 1,-1 0 0,1 0-1,0 0 1,0 1 0,0 0-1,-3 2 77,-87 56-9000,51-28 373</inkml:trace>
  <inkml:trace contextRef="#ctx0" brushRef="#br3" timeOffset="204304.504">8345 10111 7719,'0'0'16645,"0"0"-12294,0 0-2589,15 7-625,57 20-598,83-27-91,-95-6-335,423-20-56,692-54-61,-1139 76 4,30-2 0,1-2 0,-1-3 0,56-18 0,-77 9 0,-45 20 0,1-1 0,0 1 0,-1 0 0,1-1 0,0 1 0,-1-1 0,1 1 0,0-1 0,-1 1 0,1-1 0,-1 1 0,1-1 0,-1 1 0,1-1 0,-1 0 0,0 1 0,1-1 0,-1 0 0,0 1 0,1-1 0,-1 0 0,0 0 0,0 1 0,0-1 0,0 0 0,0 0 0,0 1 0,0-1 0,0 0 0,0 0 0,0 0 0,0 1 0,0-1 0,0 0 0,-1 0 0,1 1 0,0-1 0,0 0 0,-1 1 0,1-1 0,-1 0 0,1 1 0,-1-1 0,1 1 0,-1-1 0,1 0 0,-1 1 0,1-1 0,-1 1 0,0 0 0,1-1 0,-1 1 0,0-1 0,-39-18 0,-6 6-389,0 2-1,-1 2 1,0 2 0,-23 1 389,-190 3-5762,170 9-4984</inkml:trace>
  <inkml:trace contextRef="#ctx0" brushRef="#br2" timeOffset="-190168.608">20787 10189 9833,'0'0'4858,"0"0"-1596,0 0-886,0 0-6,-4-13-363,-9-42-603,13 54-1355,0 0 1,0 0-1,0-1 1,0 1-1,0 0 1,1 0-1,-1 0 1,0 0-1,0 0 0,1 0 1,-1 0-1,1 0 1,-1 0-1,1 0 1,-1 0-1,1 0 1,-1 0-1,1 0 1,0 0-1,0 0 0,0 0 1,-1 1-1,1-1 1,0 0-1,0 0 1,0 1-1,0-1 1,0 1-1,0-1 0,0 1 1,0 0-1,0-1 1,0 1-1,1 0 1,-1 0-1,0-1 1,0 1-1,0 0 0,0 0 1,0 0-1,1 0 1,-1 1-1,0-1 1,0 0-50,5 0 162,9 0-128,0 0 0,0 2-1,0-1 1,0 2 0,0 0 0,0 1-1,-1 0 1,0 1 0,0 1-1,0 0 1,0 1 0,-1 1 0,0 0-1,-1 0 1,0 1 0,0 1-1,-1 0 1,0 1 0,4 6-34,49 22-1345,-62-40 1327,-1-1 1,0 0 0,1 1-1,-1-1 1,0 0 0,0 0 0,0 1-1,0-1 1,-1 0 0,1 0 0,-1 0-1,1 0 1,-1 0 0,1 0-1,-1 0 1,0 0 0,0 0 0,0-1-1,0 1 1,0 0 0,-1 0 0,1 0-1,-1 0 1,0-1 17,1-4-2,-32-172 1929,14 142-181,4 63-347,-52 310-1031,60-304-373,3-15-38,0 0-1,-1-1 1,0 1-1,-1-1 1,-1 0-1,-1 0 0,-6 11 44,-19-2-2794,10-36-7298,17-3-895</inkml:trace>
  <inkml:trace contextRef="#ctx0" brushRef="#br2" timeOffset="-189386.738">27437 8495 12716,'0'0'5712,"0"0"-2696,-8-13-736,-26-38 272,21 33 682,21 24-1525,369 166-1202,-373-170-505,10 5-250,0 0 0,0-1 0,1 0 0,-1-2 0,1 1 1,0-2-1,0 0 0,1-1 0,-1 0 0,8-1 248,-21-3-13,0 1 0,0-1 0,1 1 0,-1-1 0,-1 0 0,1 0 0,0 0 1,0 0-1,-1 0 0,1 0 0,-1 0 0,0-1 0,0 1 0,1-1 0,-1 1 0,-1 0 0,1-1 0,0 0 0,-1 1 0,1-1 0,-1 1 1,0-1-1,0 0 0,0 1 0,0-1 0,0 1 0,-1-1 0,1 0 0,-1 1 0,0-1 13,1-7-23,0-9 294,0 0 0,-2 0 0,0 1 0,-1-1 0,-1 0 0,-1 1 0,0-1 1,-2 2-1,-6-15-271,12 31 27,0 0 0,0 0 0,-1 0 0,1 0 0,0 0 0,-1 0 0,1 0 0,-1 1 0,1-1 0,-1 0 0,1 1 1,-1-1-1,1 1 0,-1 0 0,1-1 0,-1 1 0,0 0 0,1 0 0,-1 0 0,0 0 0,1 0 0,-1 0 0,1 1 0,-1-1 1,0 1-1,1-1 0,-1 1 0,1-1 0,-1 1 0,1 0 0,-1 0 0,1 0 0,0 0 0,-1 0 0,1 0 0,0 0 1,0 0-1,0 0 0,0 0 0,0 1 0,0-1 0,0 1 0,0-1 0,1 0 0,-1 1 0,0-1 0,1 1 0,-1 0 0,1-1 1,0 1-1,-1-1 0,1 1 0,0 0 0,0-1 0,0 1-27,-106 324 0,49-203-37,41-111-1887,11-12-2090,1-5-3763,4-3-3775</inkml:trace>
  <inkml:trace contextRef="#ctx0" brushRef="#br2" timeOffset="-188625.857">22946 9787 19474,'0'-16'2269,"2"-50"-176,-2 64-1952,0 0 1,0 1-1,1-1 1,-1 1-1,0-1 0,0 1 1,1-1-1,-1 1 1,1-1-1,-1 1 1,1 0-1,0-1 0,-1 1 1,1-1-1,0 1 1,0 0-1,0 0 1,0 0-1,0-1 0,0 1 1,0 0-1,1 0 1,-1 1-1,0-1 0,0 0 1,1 0-1,-1 1 1,1-1-1,-1 0 1,1 1-1,-1-1 0,1 1 1,0 0-142,61 18 1493,196 158-1364,-258-175-165,1 1 0,0-1 1,0 0-1,-1 0 0,1 0 1,0 0-1,0 0 0,0 0 1,0-1-1,0 1 1,0 0-1,0-1 0,0 0 1,0 1-1,0-1 0,1 0 1,-1 0-1,0 0 1,0 0-1,0-1 0,0 1 1,0-1-1,0 1 0,0-1 1,0 0-1,0 1 1,0-1-1,0 0 0,0-1 1,0 1-1,-1 0 0,1 0 1,0-1-1,-1 1 1,1-1-1,-1 1 0,0-1 1,1 1-1,-1-1 0,0 0 1,0 0-1,0 0 1,0 0-1,0 0 0,-1 0 1,1 0 35,2-18 81,-1 1 0,-1-1 0,-1 0 0,0 0 0,-2 0 0,0 1 0,-1-1 0,-1 1 0,-1 0 0,-1 0 0,-2-5-81,-23-37 1502,30 60-1466,0 0 0,0 0 0,0 0-1,0 0 1,0 1 0,0-1 0,0 0 0,0 0-1,0 1 1,0-1 0,0 1 0,0-1 0,0 1-1,0-1 1,-1 1 0,1 0 0,0-1 0,0 1-1,0 0 1,-1 0 0,1 0 0,0 0-1,0 0 1,-1 0 0,1 0 0,0 1 0,0-1-1,-1 0 1,1 1 0,0-1 0,0 1 0,0-1-1,0 1 1,0-1 0,0 1 0,0 0 0,0 0-1,0-1 1,0 1 0,0 0 0,0 0-1,0 0 1,0 0 0,1 0 0,-1 0 0,1 0-1,-1 0 1,0 1 0,1-1 0,0 0 0,-1 0-1,1 1-35,-17 30 5,2 1-1,2 1 1,1 1-1,1 0 1,2 0-1,-1 14-4,7-37 0,-41 229-1244,43-237 546,-2 6-1065,-2-7-3415,3-3-3588</inkml:trace>
  <inkml:trace contextRef="#ctx0" brushRef="#br2" timeOffset="-188113.048">20592 6667 20563,'-3'-27'1257,"-1"-20"1135,2 14 2026,28 33-986,256 164-2727,-132-85-1458,-149-78 731,1-1 0,-1 0-1,0 1 1,1-1 0,-1 0 0,0 0-1,1 0 1,-1 0 0,1 0-1,-1-1 1,0 1 0,1 0 0,-1 0-1,0-1 1,1 1 0,-1-1 0,0 0-1,0 1 1,1-1 0,-1 0-1,0 1 1,0-1 0,0 0 0,0 0-1,0 0 1,0 0 0,0 0-1,0 0 1,-1 0 0,1-1 0,0 1-1,0 0 1,-1 0 0,1-1-1,-1 1 1,1 0 0,-1-1 0,0 1-1,0 0 1,1-1 0,-1 1 0,0 0-1,0-1 1,0 1 0,-1-1-1,1 0 23,-4-72 265,4 73-263,-45-157 1509,45 157-1511,0 0 0,0 0 0,0 0 0,0 1 0,0-1 0,-1 0 0,1 0 0,0 0 0,0 0 0,-1 0 0,1 1 0,0-1 0,-1 0 0,1 0 0,0 1 0,-1-1 0,1 0 0,-1 0 0,0 1 0,1-1 0,-1 0 0,1 1 0,-1-1 0,0 1 0,0-1 0,1 1 0,-1-1 0,0 1 0,0 0 0,0-1 0,1 1 0,-1 0 0,0 0 0,0-1 0,0 1 0,0 0 0,0 0 0,1 0 0,-1 0 0,0 0 0,0 0 0,0 0 0,0 1 0,0-1 0,1 0 0,-1 0 0,0 1 0,0-1 0,0 0 0,1 1 0,-1-1 0,-1 1 0,-23 43 0,1 13 0,3 1 0,2 1 0,2 1 0,-3 32 0,6 43-1687,1-14-5114,11-95-7420</inkml:trace>
  <inkml:trace contextRef="#ctx0" brushRef="#br0" timeOffset="-186143.611">20914 9305 5797,'0'0'1789,"0"0"-732,0 0 486,0 0 26,0 0-176,0 0-74,0 0 80,0-10 42,-1-27-90,0 37-1075,1 1 1,0-1 0,-1 0-1,1 1 1,-1-1 0,1 0-1,0 1 1,-1-1 0,1 0-1,-1 0 1,1 0-1,-1 1 1,1-1 0,-1 0-1,1 0 1,-1 0 0,1 0-1,-1 0 1,1 0 0,-1 0-1,1 0 1,-1 0 0,1 0-1,-1 0 1,1 0 0,-1 0-1,1-1 1,-1 1 0,1 0-1,-1 0 1,1-1 0,0 1-1,-1 0 1,1 0 0,-1-1-1,1 1 1,0 0-1,-1-1 1,1 1 0,0-1-1,-1 1 1,1 0 0,0-1-1,0 1 1,-1-1 0,1 1-1,0-1 1,0 1 0,0-1-1,0 1 1,-1-1-277,26 113-8030,-21-98 6189,4 9-6609</inkml:trace>
  <inkml:trace contextRef="#ctx0" brushRef="#br0" timeOffset="-185889.178">20934 9727 18962,'0'0'4335,"0"0"-705,0 0-742,0 0-956,3 3-1051,1 4-881,-1 0 0,0 1 1,-1-1-1,1 1 0,-1-1 0,-1 1 0,1 0 0,-2 0 0,1-1 1,-1 1-1,0 0 0,0 0 0,-1 0 0,-1 3 0,1 14-327,0 43-4451,1-1-5493,0-36 1345</inkml:trace>
  <inkml:trace contextRef="#ctx0" brushRef="#br0" timeOffset="-185302.333">21005 7212 12204,'0'0'6801,"0"0"-2451,0 0-1002,0 0-882,0 0-822,0 0-592,0-3-438,2-4-431,1 25-101,4 13-59,9 28-2176,16 37-7049,-23-79-519</inkml:trace>
  <inkml:trace contextRef="#ctx0" brushRef="#br0" timeOffset="-185127.8">21087 7688 15407,'0'0'7975,"0"0"-4323,0 0-1058,0 0-960,0 0-834,0 0-287,0 0-321,0 0-192,0 74 0,2-57 0,-2 0 0,0 2-705,0-2-800,0 3-929,0 2-1314,4-1-1953,5 1-4197</inkml:trace>
  <inkml:trace contextRef="#ctx0" brushRef="#br0" timeOffset="-184958.862">21148 8111 3299,'0'0'14382,"0"0"-10250,0 0-385,0 0-960,0 0-769,0 0-897,0 0-609,0 0-320,0 0-95,40 79-97,-29-68-193,-3 2-671,5 7-962,-4 3-1057,2 9-1761,1 1-1314,-6-1-3715</inkml:trace>
  <inkml:trace contextRef="#ctx0" brushRef="#br0" timeOffset="-184781.591">21229 8682 7751,'0'0'9193,"0"0"-4901,-10 77-1025,10-77-1089,0 3-512,3-3-417,4 0-96,2-5-929,-1-10 65,1 0-289,0-3-865,2 0-2050,-2 2-3972</inkml:trace>
  <inkml:trace contextRef="#ctx0" brushRef="#br0" timeOffset="-184081.616">22989 8585 10218,'0'0'9043,"0"0"-4324,0 0-1724,0 0-726,0 0-614,0 0-572,14 9-298,-3 8-1192,-1 0-1,0 1 1,-1 0-1,-1 0 1,-1 1-1,-1 0 1,0 0-1,-2 1 1,0-1-1,-1 1 1,-1 0-1,0 18 408,-1 31-6166,-1-23-880,0-13-124</inkml:trace>
  <inkml:trace contextRef="#ctx0" brushRef="#br0" timeOffset="-183817.311">23063 9127 9001,'0'0'6272,"0"0"-1761,0 0-1297,0 0-700,0 0-608,5 13-422,19 38-347,20 20-53,-30 77-7980,-13-88 2720,7 5 1395,16-77 608,-16 0-720</inkml:trace>
  <inkml:trace contextRef="#ctx0" brushRef="#br0" timeOffset="-183223.591">27655 7187 16047,'0'0'4944,"0"0"-1213,0 0-827,0 0-790,0 0-672,0 0-492,-4-3-411,4 4-537,0-1 0,0 0 0,0 1 0,0-1 0,0 0 0,0 1 0,0-1 0,0 1 0,0-1 0,-1 0 0,1 1 0,0-1 0,0 0-1,0 1 1,0-1 0,0 0 0,-1 1 0,1-1 0,0 0 0,0 1 0,-1-1 0,1 0 0,0 0 0,-1 1 0,1-1 0,0 0 0,0 0 0,-1 1 0,1-1 0,0 0 0,-1 0 0,1 0 0,-1 0 0,1 0 0,0 0 0,-1 0 0,1 1 0,0-1 0,-1 0 0,1 0 0,-1 0 0,1-1 0,0 1 0,-1 0-1,1 0 1,0 0 0,-1 0 0,1 0 0,-1 0 0,1 0 0,0-1 0,-1 1 0,1 0 0,0 0 0,0 0 0,-1-1 0,1 1 0,0 0 0,-1-1 0,1 1 0,0 0-2,20 41-24,19 35-2570,-30-53 533,0 0 0,-2 1 1,-1 0-1,0 0 0,-2 0 1,-1 1-1,0 4 2061,-3 4-10143</inkml:trace>
  <inkml:trace contextRef="#ctx0" brushRef="#br0" timeOffset="-182958.325">27692 7728 15214,'0'0'4826,"0"0"-1078,0 0-481,0 0-811,0 0-780,0 0-721,4 11-426,63 193-4170,-62-167 2569,-1-1 0,-1 1 0,-2 0 0,-2 0 0,-1 0-1,-3 7 1073,5-45 116,1 1 0,-1-1 0,1 0 0,-1 1 0,1-1 1,-1 0-1,1 1 0,0-1 0,-1 1 0,1-1 0,0 1 0,-1-1 0,1 1 0,0 0 0,-1-1 0,1 1 0,0 0 0,0-1 0,0 1 0,0 0 0,-1 0 0,1 0 0,0 0 0,0 0 0,0 0 0,0 0 0,-1 0 0,1 0 0,0 0 0,0 0 0,0 1 0,-1-1 0,1 0 0,0 0 0,0 1 0,-1-1 0,1 1 0,0-1 0,0 1 0,-1-1 0,1 1 0,-1-1 0,1 1 0,0-1 0,-1 1 0,1 0 0,-1-1 0,1 1 0,-1 0 0,0 0 0,1-1 1,-1 1-1,0 0 0,1 0 0,-1 0 0,0-1 0,0 1 0,0 0 0,0 0 0,0 0-116,1-1-33,-1 0 0,1-1 1,-1 1-1,1 0 1,-1-1-1,1 1 0,-1 0 1,1-1-1,-1 1 1,1-1-1,-1 1 0,1-1 1,-1 1-1,0-1 1,1 1-1,-1-1 1,0 0-1,0 1 0,0-1 1,1 1-1,-1-1 1,0 0-1,0 1 0,0-1 1,0 1-1,0-1 1,0 0-1,0 1 0,0-1 1,0 0-1,0 1 1,0-1-1,-1 1 0,1-1 1,0 0-1,0 1 1,-1-1-1,1 1 0,0-1 1,-1 1-1,1-1 1,0 1-1,-1-1 0,1 1 1,-1-1-1,1 1 1,-1-1-1,1 1 0,-1 0 1,1-1-1,-1 1 1,1 0-1,-1 0 1,0-1 32,-24-1-8218,21 2 6643,-10 0-8936</inkml:trace>
  <inkml:trace contextRef="#ctx0" brushRef="#br0" timeOffset="-181190.694">29313 7477 8712,'0'0'8643,"0"0"-4436,0 0-1325,0 0-170,-10 0-635,-3-1-1634,-9 0 934,46 0-256,25-4-1010,-1-1-1,0-3 0,0-2 0,-1-2 0,8-6-110,28-5 42,135-40-42,-275 79-2227,-84 30-9853,97-28 4222</inkml:trace>
  <inkml:trace contextRef="#ctx0" brushRef="#br0" timeOffset="-180802.95">29258 7460 2530,'0'0'11601,"0"0"-5932,0 0-2220,0 0-476,0 0-704,-13 1-646,-37 4-406,49-4-1184,0-1-1,0 1 1,0-1 0,1 1-1,-1 0 1,0-1-1,0 1 1,1 0 0,-1-1-1,0 1 1,1 0 0,-1 0-1,1 0 1,-1 0 0,1 0-1,-1-1 1,1 1-1,-1 0 1,1 0 0,0 0-1,0 0 1,-1 0 0,1 0-1,0 0 1,0 0 0,0 0-1,0 0 1,0 0-1,1 1 1,-1-1 0,0 0-1,0-1 1,1 1 0,-1 0-1,0 0 1,1 0 0,-1 0-1,1 0 1,-1 0-1,1 0 1,-1 0 0,1-1-1,0 1 1,0 0-33,9 11 0,0-1 0,2-1 0,-1 0 0,1 0 0,0-1 0,1-1 0,0 0 0,1 0 0,-1-1 0,1-1 0,1-1 0,-1 0 0,1-1 0,13 3 0,166 53 0,-192-59 0,0 1 0,0-1 0,1 1 0,-1 0 0,0 0 0,-1 0 0,1 0 0,0 1 0,0-1 0,-1 0 0,0 1 0,1-1 0,-1 1 0,0-1 0,0 1 0,0 0 0,0-1 0,-1 1 0,1 0 0,-1 0 0,0-1 0,0 1 0,0 0 0,0 0 0,0 0 0,0-1 0,-1 1 0,0 0 0,1 0 0,-1-1 0,0 1 0,0-1 0,0 1 0,-1-1 0,1 1 0,-1-1 0,1 1 0,-1-1 0,0 0 0,0 0 0,0 0 0,0 0 0,-1 1 0,-266 332 0,260-326 0,2 0 0,0 0 0,0 1 0,0 0 0,1 0 0,1 0 0,0 1 0,0 0 0,1 0 0,0 0 0,1 0 0,0 1 0,1 0 0,0 5 0,2-15 0,0 0 0,1 0 0,-1-1 0,1 1 0,-1 0 0,1 0 0,0 0 0,0-1 0,0 1 0,0 0 0,0-1 0,0 1 0,0-1 0,0 1 0,1-1 0,-1 0 0,1 1 0,-1-1 0,1 0 0,-1 0 0,1 0 0,0 0 0,-1 0 0,1 0 0,0-1 0,0 1 0,0-1 0,-1 1 0,1-1 0,0 0 0,0 1 0,0-1 0,0 0 0,0 0 0,0 0 0,1-1 0,75-5 0,-77 6 0,44-11-56,0-2 0,0-2 0,-1-1 0,-1-3 0,-1-1 0,-1-2 0,-1-2 0,4-5 56,-14 12-1830,-9 7-3563,-12 7-1798</inkml:trace>
  <inkml:trace contextRef="#ctx0" brushRef="#br0" timeOffset="-180080.238">30188 7632 14670,'0'0'4137,"0"0"-1457,0 0-187,0 0-267,0 0-736,0 0-471,1 6-165,0-3-789,0 0 0,0 0 0,0 0-1,0 0 1,0 0 0,0-1 0,1 1 0,-1 0-1,1-1 1,0 1 0,0-1 0,0 1 0,0-1-1,0 0 1,1 0 0,-1 0 0,1 0 0,-1-1-1,1 1 1,0-1 0,-1 1 0,4 0-65,2 2 42,1-1 0,0 1 0,0-1 0,1-1 1,-1 0-1,0 0 0,1-1 0,-1 0 0,1-1 1,0 0-1,-1-1 0,1 1 0,-1-2 0,1 1 1,-1-2-1,0 1 0,0-1 0,0 0 0,0-1 1,0 0-1,-1-1 0,0 1 0,1-2 0,-2 1 1,1-1-1,-1 0 0,0-1 0,0 1 0,-1-2 1,1 1-1,-2-1 0,1 1 0,-1-2 0,0 1 1,-1 0-1,0-1 0,0 0 0,-1 0 0,0 0 1,-1 0-1,0-1 0,0-3-42,-2 8 0,0 1 0,0-1 0,-1 0 0,1 0 0,-1 0 0,0 1 0,-1-1 0,1 1 0,-1-1 0,0 1 0,0-1 0,0 1 0,-1 0 0,0 0 0,1 0 0,-1 0 0,-1 1 0,1-1 0,0 1 0,-1 0 0,0 0 0,0 0 0,0 0 0,0 1 0,0-1 0,0 1 0,-1 0 0,1 1 0,-1-1 0,0 1 0,1 0 0,-1 0 0,0 0 0,0 0 0,1 1 0,-1 0 0,0 0 0,0 0 0,0 1 0,1 0 0,-1 0 0,0 0 0,1 0 0,-1 1 0,1-1 0,-1 1 0,1 1 0,-7 3 0,0 1 0,0 0 0,1 0 0,0 1 0,0 1 0,1 0 0,0 0 0,1 1 0,0 0 0,0 0 0,1 1 0,0 0 0,1 0 0,1 1 0,0 0 0,-1 3 0,-3 10 0,1 1 0,1 1 0,1-1 0,2 1 0,0 0 0,2 0 0,1 5 0,0-22 0,1-1 0,0 1 0,1-1 0,-1 0 0,2 1 0,-1-1 0,1 0 0,1 0 0,0 0 0,0 0 0,1 0 0,0-1 0,0 1 0,1-1 0,0 0 0,1 0 0,-1-1 0,1 0 0,1 0 0,0 0 0,0-1 0,0 0 0,0 0 0,1-1 0,0 0 0,0 0 0,4 1 0,4 0 0,0 0 0,0-1 0,0-1 0,1 0 0,-1-2 0,1 0 0,0 0 0,0-2 0,0 0 0,0-1 0,0 0 0,0-2 0,-1 0 0,1 0 0,-1-2 0,0 0 0,0-1 0,0-1 0,-1 0 0,0-1 0,0 0 0,-1-2 0,0 1 0,5-7 0,-13 11 0,-1 0 0,1-1 0,-1 0 0,0 0 0,-1 0 0,1-1 0,-1 1 0,0-1 0,-1 0 0,0-1 0,0 1 0,0 0 0,-1-1 0,0 1 0,-1-1 0,0 0 0,0 0 0,0 0 0,-1 1 0,0-1 0,-1-2 0,-24-21-2314,25 32 2223,1-1 0,-1 0 0,0 1 0,0-1 0,1 1 0,-1-1 0,0 1 0,0-1 0,0 1 0,0-1 0,0 1 0,1-1 1,-1 1-1,0-1 0,0 1 0,0-1 0,0 1 0,0-1 0,-1 1 0,1-1 0,0 1 0,0-1 0,0 1 0,0-1 0,0 1 0,-1-1 0,1 0 0,0 1 0,-1-1 1,1 1-1,0-1 0,0 0 0,-1 1 0,1-1 0,-1 1 0,1-1 0,0 0 0,-1 0 0,1 1 0,-1-1 0,1 0 0,-1 0 0,1 1 0,-1-1 0,1 0 0,-1 0 1,1 0-1,-1 0 0,1 0 0,-1 0 0,1 0 0,-1 0 0,1 0 0,-1 0 0,1 0 0,-1 0 0,1 0 0,-1 0 0,1 0 0,-1-1 0,1 1 0,0 0 0,-1 0 0,1-1 1,-1 1-1,1 0 0,-1-1 0,1 1 0,0 0 0,-1-1 91,4 11-10026</inkml:trace>
  <inkml:trace contextRef="#ctx0" brushRef="#br0" timeOffset="-179802.206">31252 7300 12492,'0'0'7329,"-15"6"-2631,-79 33 1308,186-58-3764,-20-3-2242,184-41 0,-217 63-2493,-38 0 2385,0 1 0,-1-1 0,1 1 0,0-1 1,-1 1-1,1 0 0,-1-1 0,1 1 0,-1-1 0,1 1 0,-1 0 0,1 0 0,-1-1 1,0 1-1,0 0 0,1 0 0,-1-1 0,0 1 0,0 0 0,0 0 0,0 0 0,0-1 1,0 1-1,0 0 0,0 0 0,0 0 0,0-1 0,0 1 0,0 0 0,0 0 1,-1 0-1,1-1 0,0 1 0,-1 0 0,1-1 0,-1 1 0,1 0 0,0-1 0,-1 1 1,0 0-1,1-1 0,-1 1 0,0 0 108,-19 24-5210,-6 2-1954</inkml:trace>
  <inkml:trace contextRef="#ctx0" brushRef="#br0" timeOffset="-179643.628">31268 7616 13196,'0'0'5323,"0"0"-1175,-4 13-630,-12 42-886,16-54-2570,0-1 0,0 1 0,-1 0 0,1 0 0,0 0 0,0 0 0,0-1 0,0 1 0,0 0 0,0 0 0,0 0 0,0 0 0,0-1 0,0 1 0,1 0 0,-1 0 0,0 0 0,0-1 0,1 1 0,-1 0 0,1 0 0,-1-1 0,0 1 0,1 0 0,-1-1 0,1 1 0,0 0 0,-1-1 0,1 1 0,0-1 0,-1 1 0,1-1 0,0 1 0,-1-1 0,1 0 1,0 1-1,0-1 0,-1 0 0,1 0 0,0 1 0,0-1 0,0 0 0,0 0 0,-1 0 0,1 0 0,0 0 0,0 0 0,0 0 0,0 0 0,-1-1 0,1 1 0,0 0 0,0 0 0,0-1 0,-1 1 0,1 0 0,0-1-62,5 1 266,35-4-236,0-1 0,0-1 0,-1-3 0,0-1 1,16-8-31,-39 13-2,5-1-86,205-78-7746,-206 72 830</inkml:trace>
  <inkml:trace contextRef="#ctx0" brushRef="#br0" timeOffset="-179356.907">31451 6883 18674,'0'0'6577,"0"0"-2899,0 0-1356,1 22-1030,7 350-1068,-30 76-224,-5-74-352,27-365 173,1-4-2976,-2-3-6190,5-10-1198</inkml:trace>
  <inkml:trace contextRef="#ctx0" brushRef="#br0" timeOffset="-178967.984">32198 6870 21781,'0'0'4361,"1"-13"-1644,4-40-528,-10 83-470,1 102-1719,0-87 0,2 1 0,2-1 0,2 0 0,2 1 0,1-1 0,3-1 0,2 1 0,7 17 0,-12-51 0,0 0 0,1 0 0,0-1 0,1 0 0,0 0 0,0 0 0,1-1 0,1 0 0,-1-1 0,1 0 0,1 0 0,-1-1 0,2 0 0,-1-1 0,4 2 0,-8-5 0,1 0 0,0 0 0,-1-1 0,1 1 0,0-2 0,0 1 0,0-1 0,0 0 0,0 0 0,1-1 0,-1 0 0,0 0 0,0-1 0,0 0 0,0 0 0,0 0 0,0-1 0,0 0 0,0-1 0,-1 0 0,1 0 0,-1 0 0,1 0 0,-1-1 0,-1 0 0,2-1 0,10-14 0,-1 0 0,-1 0 0,0-2 0,-2 0 0,0 0 0,-2-1 0,0-1 0,-1 0 0,-1 0 0,-2-1 0,0 0 0,-2 0 0,0-1 0,-2 0 0,0 0 0,-2 1 0,-1-1 0,-1 0 0,-1-1 0,2 6 0,-2 0 0,0 0 0,-1 1 0,0-1 0,-2 1 0,-1-1 0,-5-12 0,8 25 0,0 0 0,0 0 0,-1 1 0,0 0 0,0-1 0,0 1 0,-1 1 0,0-1 0,0 1 0,0 0 0,-1 0 0,0 0 0,0 1 0,0 0 0,0 0 0,-1 0 0,0 1 0,1 0 0,-1 0 0,0 1 0,-1 0 0,1 0 0,-7 1-112,-1 0-1,0 0 1,1 2 0,-1 0-1,1 0 1,0 2 0,-1-1 0,1 2-1,0 0 1,1 1 0,-1 0-1,1 1 1,0 0 0,0 1-1,1 1 1,0 0 0,0 1 0,1 0-1,0 0 1,0 2 0,1-1-1,1 1 1,0 0 0,0 1-1,1 0 1,1 1 0,-1 0 112,-15 41-7602</inkml:trace>
  <inkml:trace contextRef="#ctx0" brushRef="#br0" timeOffset="-178671.025">30928 8603 24695,'0'0'3598,"18"7"-2060,-6-3-1428,0 0-1,0-1 1,0-1-1,1 0 1,-1 0 0,1-1-1,0-1 1,-1 0 0,1 0-1,-1-1 1,1-1 0,-1 0-1,1-2-109,924-294 1501,-870 275-1491,352-128-229,-356 139-3774,-64 17-790,-16 8-2493</inkml:trace>
  <inkml:trace contextRef="#ctx0" brushRef="#br0" timeOffset="-178410.75">31103 8824 26489,'0'0'2600,"0"0"-993,0 0-331,19-1-593,6-1-664,1-1-1,0-2 1,-1 0 0,0-2-1,0 0 1,0-3-19,332-136 0,455-165 0,-723 290 0,-69-26-2290,-4-19-6631,-8 27-1328</inkml:trace>
  <inkml:trace contextRef="#ctx0" brushRef="#br1" timeOffset="-151471.966">1421 11384 12139,'0'0'2253,"0"0"-176,9-11 69,0 0-1336,30-40 1216,-15 12 5356,-22 54-4344,-1-4-2841,1 125 72,-5-1 1,-10 36-270,-5 129 160,20-151-9358,-1-145 1692,2-4-5546</inkml:trace>
  <inkml:trace contextRef="#ctx0" brushRef="#br1" timeOffset="-150805.837">1421 11360 16047,'-6'-14'3091,"-21"-46"-657,-10-2 6129,45 66-7431,140 116-529,35 23-1197,-54-57-3424,-57-55-1425,-69-30 4940,0 0-1,0 0 1,1-1-1,-1 1 1,0-1 0,1 0-1,-1 0 1,1 0-1,-1-1 1,0 1-1,1-1 1,-1 0-1,0 0 1,0 0-1,1 0 1,-1 0-1,0-1 1,0 1 0,0-1-1,-1 0 1,2-1 503,34-42-4676,-11-9 3856,11-125 11193,-33 149-7910,6-32 4525,-17 71-4559,-201 287-1458,199-282-1060,2-5-35,0 0 0,1 0 1,0 0-1,1 0 0,0 1 0,1-1 0,0 1 0,0 0 0,1 0 0,0 0 0,1 2 124,2-11-67,0-1-1,1 0 1,-1 1-1,1-1 1,-1 0-1,1 0 1,-1 0-1,1 0 1,-1 0-1,1 0 1,-1 0-1,1 0 1,-1-1-1,1 1 1,-1 0-1,1-1 1,-1 1-1,1-1 1,-1 0-1,0 0 1,1 1-1,-1-1 1,0 0-1,0 0 0,0 0 1,0 0-1,0 0 1,0-1-1,0 1 1,0 0-1,0 0 1,0-1-1,-1 1 1,2-2 67,28-34-123,-1-2 1,-2-1-1,-2-1 1,-1-1 122,63-99 1691,-87 140-1650,0 0 0,0 0 0,1 0 0,-1 0 1,0 0-1,0 0 0,0 0 0,1 0 0,-1 0 0,1 0 0,-1 0 0,1 0 0,-1 0 1,1 0-1,-1 0 0,1 0 0,0 1 0,-1-1 0,1 0 0,0 1 0,0-1 1,-1 0-1,1 1 0,0-1 0,0 1 0,0-1 0,0 1 0,0-1 0,0 1 0,0 0 1,0-1-1,0 1 0,0 0 0,0 0 0,0 0 0,0 0 0,0 0 0,0 0 0,0 0 1,0 0-1,0 0 0,0 1 0,0-1 0,0 0 0,0 1 0,0-1 0,0 1 0,0-1 1,0 1-1,0-1 0,0 1 0,-1-1 0,1 1 0,0 0 0,0-1 0,-1 1 1,1 0-42,2 25 129,-2 0 0,0 1 1,-2-1-1,-1 0 0,-1 0 1,-1 0-1,-2 0 1,-1 1-130,-6 43 134,7-37-173,-8 51-443,3 0 0,3 1 1,5 7 481,13-23-3595,11-29-1800,-5-20-937</inkml:trace>
  <inkml:trace contextRef="#ctx0" brushRef="#br1" timeOffset="-150256.897">2748 11346 18193,'0'0'3598,"0"0"-827,0 0-203,0 0-529,0 0-881,0 0-592,-2 11-192,-120 290 453,78-201-772,22-52-265,2 1 0,2 0 0,2 1 1,1 4 209,51-179-369,5 1 1,26-49 368,-53 136 162,1 1-1,2 1 1,1 0 0,1 1-1,2 1 1,2 2 0,14-16-162,-36 45 26,0 0 1,1 0-1,-1 0 1,0 0-1,1 1 1,-1-1 0,1 0-1,0 1 1,-1-1-1,1 1 1,0 0-1,0 0 1,0 0-1,0 0 1,0 0 0,0 0-1,0 0 1,1 0-1,-1 1 1,0-1-1,0 1 1,0 0-1,1 0 1,-1 0 0,0 0-1,0 0 1,1 0-1,-1 0 1,0 1-1,0-1 1,1 1 0,-1 0-1,0 0 1,0-1-1,0 1 1,0 1-1,0-1 1,0 0-1,0 0 1,0 1-27,6 11 0,-2 1 0,1-1 0,-2 1 0,0 0 0,0 0 0,-2 0 0,1 1 0,-2-1 0,0 1 0,-1 0 0,0 10 0,3 15 0,13 148-246,-6 132 246,-34-326-85,-112-111 297,-146-110-792,249 203-3488,30 22-625,5 1-2535</inkml:trace>
  <inkml:trace contextRef="#ctx0" brushRef="#br1" timeOffset="-149704.668">3472 11419 12940,'2'-13'5563,"13"-63"779,-19 93 1028,-17 81-6866,10-37-494,3 1-1,3 0 1,2 0-1,3 0 1,5 37-10,26 17-96,-58-290 192,24 138-96,2 0 0,1 0 0,2 0 0,1 0 0,2 0 0,2 0 0,1 1 0,1 0 0,2 1 0,6-11 0,-14 37 0,0 1 0,0 0 0,1 0 0,0 0 0,0 0 0,1 0 0,0 1 0,0 0 0,0 0 0,1 0 0,0 1 0,0 0 0,0 0 0,1 0 0,0 1 0,0 0 0,0 0 0,0 1 0,0 0 0,1 0 0,0 1 0,-1 0 0,1 0 0,0 0 0,0 1 0,0 1 0,0-1 0,0 1 0,0 1 0,0-1 0,0 1 0,0 1 0,-1 0 0,4 0 0,61 47-3448,-67-42 2609,1-1 0,-1 1 0,-1 0 1,1 0-1,-1 1 0,0 0 0,-1-1 0,0 1 0,0 0 0,-1 0 0,0 1 0,0-1 0,-1 0 0,0 4 839,0 23-12097</inkml:trace>
  <inkml:trace contextRef="#ctx0" brushRef="#br1" timeOffset="-149455.84">3418 11712 19923,'0'0'3715,"0"0"-1921,76-44-128,-40 31-609,5 1-737,3 5-128,2 1 0,0 4 33,-4 0-193,-4 2 0,-7 3-32,-7 4-353,-10 5-960,-13 1-961,-1 2-1121,-15 7-994,-3-5-3106</inkml:trace>
  <inkml:trace contextRef="#ctx0" brushRef="#br1" timeOffset="-149253.254">3338 12007 17969,'0'0'3828,"0"0"-1010,2 13-218,12 39-1041,-13-51-1490,0 1 0,1 0 1,-1 0-1,1-1 0,-1 1 1,1-1-1,0 1 0,-1-1 1,1 0-1,0 0 0,0 0 0,0 0 1,0 0-1,0 0 0,0 0 1,0-1-1,0 1 0,0-1 1,0 1-1,1-1 0,-1 0 0,0 0 1,0 0-1,0 0 0,2 0-69,6 1 264,29 3-64,-1-1 0,0-2-1,1-2 1,-1-1 0,1-2-1,-1-2 1,0-1 0,-1-2-1,0-2 1,25-11-200,-62 22-325,0-1 0,-1 1 0,1 0 1,0 0-1,-1-1 0,1 1 0,0 0 0,-1 0 0,1-1 1,0 1-1,0-1 0,0 1 0,-1 0 0,1-1 0,0 1 1,0 0-1,0-1 0,0 1 0,-1-1 0,1 1 325,-23 12-6059</inkml:trace>
  <inkml:trace contextRef="#ctx0" brushRef="#br1" timeOffset="-148847.136">1323 12751 16592,'0'0'6011,"0"0"-3235,19-6-822,181-31 720,1006-7-457,-654 30-1674,17-4-543,-450 7 0,-144 5 0,-194-9-1369,75 29-2712,101-6-5491</inkml:trace>
  <inkml:trace contextRef="#ctx0" brushRef="#br1" timeOffset="-143580.449">5157 12257 14253,'0'0'3033,"0"0"-759,0 0 0,0 0-133,0 0-641,0 0-411,0 0-304,0 0-246,1-7-224,0-3-271,-1 10-22,0 0 0,1 0-1,-1 0 1,0 0 0,1 0-1,-1 0 1,0 0 0,1 1-1,-1-1 1,1 0 0,-1 0-1,0 0 1,1 0 0,-1-1-1,0 1 1,1 0 0,-1 0-1,0 0 1,1 0 0,-1 0-1,0 0 1,1 0 0,-1-1-1,0 1 1,1 0 0,-1 0-1,0-1 1,1 1-22,24 6 358,-24-13-305,0 7-46,-1-1 1,1 0 0,-1 1 0,0-1 0,1 0-1,-1 0 1,0 1 0,0-1 0,1 0 0,-1 0-1,0 1 1,0-1 0,0 0 0,0 0-1,0 1 1,0-1 0,0 0 0,0 0 0,0 1-1,-1-1 1,1 0 0,0 0 0,0 1 0,-1-1-1,1 0 1,0 0 0,-1 1 0,1-1-1,-1 1 1,1-1 0,-1 0 0,1 1 0,-1-1-1,1 1 1,-1-1 0,0 1 0,1-1 0,-1 1-1,0 0 1,1-1 0,-1 1 0,0 0-1,0 0 1,1-1 0,-1 1 0,0 0 0,0 0-1,1 0 1,-1 0 0,0 0 0,0 0 0,0 0-1,1 0 1,-1 0 0,0 0 0,0 0 0,1 1-1,-1-1 1,0 0-8,-35 20 102,36-20-86,0 0-32,16-4 10,-6-13 186,-9 15-135,-1 0-1,1 1 0,0-1 1,0 1-1,-1-1 1,1 1-1,0-1 0,0 1 1,0 0-1,1 0 0,-1-1 1,0 1-1,0 0 0,1 0 1,-1 0-1,1 0 1,-1 0-1,0 1 0,1-1 1,0 0-1,-1 1 0,1-1 1,-1 1-1,1 0 0,0-1 1,-1 1-1,1 0 1,0 0-1,0 0 0,-1 0 1,1 0-1,0 0 0,0 1-44,2 1 12,-1 0-1,1 1 0,-1-1 0,1 1 0,-1 0 0,0 0 1,0 0-1,0 0 0,0 1 0,-1-1 0,1 1 0,-1-1 1,0 1-1,0 0 0,0 0 0,-1 0 0,1 0 0,-1 1 1,0-1-1,0 0 0,0 0 0,-1 1 0,0-1 0,0 1 0,0-1 1,0 0-1,0 1 0,-1-1 0,0 0 0,0 0 0,0 1 1,-1-1-1,-1 3-11,-3 9-27,-1-1 1,-1 0 0,-1-1 0,0 0-1,-1 0 1,0-1 0,-1 0-1,0-1 1,-1 0 0,-1-1-1,0 0 1,0-1 0,-1 0-1,-9 4 27,-58 21-2472,23-30-6741,48-6 1285</inkml:trace>
  <inkml:trace contextRef="#ctx0" brushRef="#br1" timeOffset="-142935.82">6898 11630 12364,'5'-15'2130,"2"-10"-1388,11-35 1784,-6 17 2256,-9 23-2433,-1 4-90,-1 24 1322,-6 90-3390,4-1 0,5 1 0,4-1-1,4 5-190,-2-32-1667,-1 0-1632,8-4-4333,-10-57 3772,-1-6-1601</inkml:trace>
  <inkml:trace contextRef="#ctx0" brushRef="#br1" timeOffset="-142484.662">6968 11854 6374,'-8'-105'4203,"-20"-180"13028,87 383-15518,-44-79-1716,0-2 1,1 0-1,1 0 0,1-2 0,0 0 0,1-1 1,1-1-1,0-1 0,0-1 0,1 0 1,1-2-1,0 0 0,0-2 0,1 0 0,-1-2 1,1 0-1,1-1 0,-1-2 0,0 0 0,1-2 1,14-1 2,-28-1 15,0-1 0,0 0 0,-1 0 0,1-1 0,-1 0 0,0-1 0,0 0 0,0 0 0,-1-1 0,0 0 0,0 0 0,0-1 1,-1 0-1,0-1 0,-1 0 0,1 0 0,-1 0 0,-1 0 0,0-1 0,0 0 0,0 0 0,-1-1 0,-1 1 0,0-1 0,0 0 0,-1 0 1,0 0-1,0 0 0,-1 0 0,-1 0 0,0 0 0,0-1 0,-1 1 0,-2-9-15,2 17-1,-1 0 1,1 0-1,-1 0 1,0 0-1,0 0 1,0 1-1,0-1 1,0 1-1,0-1 1,0 1-1,0 0 1,-1-1-1,1 1 1,-1 0-1,1 1 0,-1-1 1,1 0-1,-1 1 1,1-1-1,-1 1 1,1 0-1,-1 0 1,0 0-1,1 0 1,-1 1-1,1-1 1,-1 1-1,1-1 1,-1 1-1,1 0 0,-1 0 1,1 0-1,0 0 1,-1 0-1,1 1 1,0-1-1,0 1 1,0-1-1,0 1 1,-1 1 0,-11 6-55,0 1 1,0 0-1,1 1 1,1 0-1,-1 2 1,2-1 0,0 1-1,0 1 1,2 0-1,-1 0 1,2 1-1,0 0 1,1 1-1,0-1 1,-1 9 54,7-23-17,0 0 0,0 0 0,1 0 0,-1 1 0,0-1 0,1 0 0,-1 1 0,1-1 0,0 0 0,-1 1 0,1-1 1,0 1-1,0-1 0,0 0 0,0 1 0,0-1 0,0 1 0,0-1 0,0 1 0,1-1 0,-1 0 0,0 1 0,1-1 0,-1 0 0,1 1 0,0-1 0,-1 0 0,1 0 0,0 0 0,0 1 1,0-1-1,0 0 0,0 0 0,0 0 0,0 0 0,0-1 0,0 1 0,0 0 0,1 0 0,-1-1 0,0 1 0,1 0 0,-1-1 0,0 0 0,1 1 0,-1-1 0,0 0 0,1 1 1,-1-1-1,1 0 0,-1 0 0,0 0 0,1 0 0,-1-1 0,1 1 0,-1 0 0,0-1 0,1 1 0,-1 0 0,1-1 0,-1 0 0,0 1 0,0-1 17,137-101 982,-135 100-949,-2 1 1,-1 0 0,0 0 0,1 0 0,-1 1 0,1-1 0,0 0 0,-1 0 0,1 1 0,0-1 0,-1 0 0,1 1 0,0-1 0,0 1 0,-1-1 0,1 1 0,0-1 0,0 1 0,0 0 0,0-1 0,0 1 0,-1 0 0,1 0 0,0-1 0,0 1 0,0 0 0,0 0 0,0 0 0,0 0 0,0 0 0,0 1 0,0-1 0,0 0 0,0 0 0,0 1 0,0-1 0,-1 0 0,1 1 0,0-1 0,0 1 0,0-1 0,-1 1 0,1-1 0,0 1 0,0 0 0,-1-1 0,1 1 0,0 0 0,-1-1 0,1 1 0,-1 0 0,1 0 0,-1 0 0,0 0 0,1 0-34,9 138 740,-11-96-669,-7 80 60,4 68-2680,12-158-66,3-14-3984,-4-16 49</inkml:trace>
  <inkml:trace contextRef="#ctx0" brushRef="#br1" timeOffset="-141768.293">8504 11567 9129,'0'0'3694,"0"0"-651,0 0-38,0 0-603,10-12-394,29-40-113,-38 51-1773,0 1-1,1-1 1,-1 0 0,0 0-1,0 0 1,0 1 0,0-1-1,-1 0 1,1 0 0,0 0 0,0 0-1,0-1 1,-1 1 0,1 0-1,-1 0 1,1 0 0,-1 0 0,1-1-1,-1 1 1,0 0 0,1-1-1,-1 1 1,0 0 0,0 0-1,0-1 1,0 1 0,0 0 0,0-1-1,-1 1 1,1 0 0,0-1-1,-1 1 1,1 0 0,-1 0 0,1 0-1,-1-1 1,1 1 0,-1 0-1,0 0 1,0 0 0,0 0-1,1 0 1,-1 0 0,0 0 0,0 0-1,0 1 1,0-1 0,-1 0-1,1 1 1,0-1 0,0 0-1,0 1 1,-1-1 0,1 1 0,0 0-1,0-1 1,-1 1 0,0 0-122,-65 1 511,46 3-510,1 1 0,0 1 1,0 1-1,0 0 0,1 1 1,0 2-1,1 0 0,0 0 1,0 2-1,1 0 0,1 1 1,0 1-1,1 0 0,0 2 1,1-1-1,-1 4-1,13-17-8,0 1 0,0 0 0,0 0 0,0 0 0,1 0 0,-1 0 0,1 1 0,0-1 0,0 0 1,0 1-1,0-1 0,0 1 0,1-1 0,0 1 0,-1-1 0,1 1 0,1-1 0,-1 1 0,0-1 0,1 1 0,0-1 0,0 1 0,0-1 0,0 0 0,0 1 0,1-1 0,0 0 1,-1 0-1,1 0 0,0 0 0,0 0 0,1-1 0,-1 1 0,1-1 0,-1 1 0,1-1 0,0 0 0,0 0 0,0 0 0,0 0 0,0 0 0,0-1 0,2 1 8,21 9-49,1-2 0,-1-1 0,2 0 1,-1-2-1,21 1 49,124 37 47,-169-43-44,0 0 1,0 0-1,0 0 1,-1 0-1,1 0 1,0 1-1,-1-1 1,1 1 0,-1 0-1,0 0 1,1 0-1,-1 0 1,0 0-1,0 0 1,0 1-1,-1-1 1,1 1-1,0-1 1,-1 1-1,0 0 1,0-1-1,0 1 1,0 0-1,0 0 1,0 0-1,-1 0 1,1 0-1,-1 0 1,0 0-1,0 0 1,0 0-1,0 0 1,0 0-1,-1-1 1,1 1 0,-1 0-1,0 0 1,0 0-1,0 0 1,0 0-1,-1-1 1,1 1-1,-1-1 1,-1 2-4,-8 6 21,-1-1 0,-1-1 1,1 0-1,-1-1 0,-1-1 1,0 0-1,1 0 0,-2-1 1,1-1-1,0-1 1,-1 0-1,0-1 0,0 0 1,1-1-1,-1-1 0,0 0 1,0-1-1,-10-2-21,14 3-33,1-1-1,-1 0 1,0 0 0,0-1 0,0-1-1,1 0 1,0 0 0,-1-1 0,1 0-1,0-1 1,1 0 0,-1 0 0,-6-6 33,-2-22-2426,36 3-6503,1 23 1178</inkml:trace>
  <inkml:trace contextRef="#ctx0" brushRef="#br1" timeOffset="-141357.441">9033 11535 23542,'1'-13'3214,"3"-37"-454,1 135 491,-9-8-3251,-4-1 0,-3-1 0,-8 27 0,-16 105 0,34-193 0,-3 20 0,3-46 0,2-18 0,-1-29 0,2-1 0,3 1 0,2 0 0,3 0 0,2 1 0,3 1 0,2 0 0,13-26 0,-25 72 0,-1 1 0,1-1 0,1 1 0,0 0 0,0 1 0,1 0 0,0 0 0,1 0 0,0 1 0,0 0 0,0 0 0,1 1 0,1 0 0,-1 1 0,1 0 0,0 0 0,0 1 0,1 1 0,0-1 0,-1 2 0,1-1 0,1 2 0,-1-1 0,0 2 0,1-1 0,-1 2 0,1-1 0,-1 2 0,1-1 0,4 2 0,54 44-2321,-64-39 1685,-2 1 0,1 0-1,-1-1 1,0 1 0,0 0 0,-1 1 0,-1-1 0,1 1 0,-1-1 0,0 1 0,-1 0-1,0 0 1,-1 0 0,0-1 0,0 1 0,-1 0 0,0 0 0,0 0 0,-1-1-1,-3 9 637,-9 19-8690</inkml:trace>
  <inkml:trace contextRef="#ctx0" brushRef="#br1" timeOffset="-141078.866">9046 11824 737,'0'0'18962,"0"0"-15503,0 0-448,0 0-929,98-28-1217,-62 24-353,6 1 33,1 2-225,1 1-256,-4 0-64,-7 1 0,-8 6 0,-4 2-96,-8 0-545,-8 1-1088,-5 3-1346,-9 1-1858,-5 0-3171</inkml:trace>
  <inkml:trace contextRef="#ctx0" brushRef="#br1" timeOffset="-140810.869">8991 12088 15214,'0'0'5360,"0"0"-1740,-9 13-1069,-27 40-933,35-52-1559,1 0 0,-1 0 1,0 0-1,0 0 0,1 1 1,-1-1-1,1 0 0,-1 0 1,1 1-1,0-1 0,-1 0 1,1 1-1,0-1 0,0 1 1,0-1-1,0 0 0,0 1 0,0-1 1,0 1-1,0-1 0,1 0 1,-1 1-1,1-1 0,-1 0 1,1 1-1,-1-1 0,1 0 1,0 0-1,-1 0 0,1 0 1,0 1-1,0-1 0,0 0 1,0 0-1,0 0 0,0-1 0,0 1 1,0 0-1,1 0 0,-1-1 1,0 1-1,0 0 0,1-1 1,-1 1-1,0-1 0,1 0 1,-1 1-1,0-1 0,1 0 1,-1 0-1,1 0-59,4 2 183,22 6-16,1-2 1,0-1-1,1-1 0,-1-2 0,0-1 0,1-1 0,25-3-167,-26 2 26,-5-1-1351,-1 0 1,0-2-1,0 0 0,0-1 1,0-2-1,-1 0 0,10-6 1325,-30 13-7244,-2 0-6219</inkml:trace>
  <inkml:trace contextRef="#ctx0" brushRef="#br1" timeOffset="-140466.674">9839 12441 19859,'0'0'4052,"0"0"-1058,0 0-794,0 0-914,0 0-720,0 0-192,0 0-22,0 0-111,3-9-71,11-26-25,-22 58-7,9 7-218,6-11-2722,-7-74 2625,-17 24 540,17 37-384,4 7 101,12-36 1532,-15 22-1597,-1 1-1,1-1 0,-1 1 1,1-1-1,-1 1 0,1-1 1,0 1-1,-1-1 1,1 1-1,0-1 0,-1 1 1,1 0-1,0-1 0,-1 1 1,1 0-1,0 0 0,0 0 1,-1 0-1,1-1 1,0 1-1,0 0 0,-1 0 1,1 0-1,0 1 0,0-1 1,-1 0-1,1 0 0,0 0 1,0 0-1,-1 1 0,1-1 1,0 0-1,0 1 1,-1-1-1,1 1 0,-1-1 1,1 1-1,0-1 0,-1 1 1,1-1-1,-1 1 0,1-1 1,-1 1-1,1 0 0,-1-1 1,0 1-1,1 0 1,-1-1-1,0 1 0,1 0 1,-1-1-1,0 1 0,0 0 1,0 0-15,11 41 639,-11-33-639,0 0 0,0 0 0,-1-1 0,0 1 0,0 0 0,-1-1 0,-1 1 0,1-1 0,-1 0 0,-1 0 0,1 0 0,-1 0 0,-1 0 0,1-1 0,-1 0 0,-1 0 0,1 0 0,-1 0 0,0-1 0,-1 0 0,-2 2 0,2-2-350,1 1-1,-1-1 1,0-1 0,0 1 0,-1-1-1,1-1 1,-1 1 0,0-1 0,-1-1-1,1 1 1,-1-1 0,1-1 0,-1 0-1,0 0 1,0-1 0,0 0 0,0 0-1,0-1 351,7-1-8461,0-3-9092</inkml:trace>
  <inkml:trace contextRef="#ctx0" brushRef="#br1" timeOffset="-136675.76">11599 11502 6182,'0'0'9806,"0"0"-6800,0 0-1175,6-13 609,19-39-540,-25 51-1845,1 0 0,-1 0 0,1 1 0,-1-1 0,1 0 0,0 0-1,-1 1 1,1-1 0,0 1 0,0-1 0,-1 0 0,1 1 0,0-1 0,0 1 0,0 0 0,0-1 0,0 1-1,0 0 1,0-1 0,0 1 0,0 0 0,0 0 0,-1 0 0,1 0 0,0 0 0,0 0 0,0 0 0,0 0-1,0 0 1,0 0 0,0 1 0,0-1 0,0 0 0,0 1 0,0-1 0,0 1 0,0-1 0,-1 1-1,1-1 1,0 1 0,0-1 0,-1 1 0,1 0 0,0-1 0,-1 1 0,1 0 0,-1 0 0,1 0 0,-1-1-1,1 1 1,-1 0 0,1 0 0,-1 0 0,0 0 0,1 0 0,-1 0 0,0 0 0,0 0 0,0 0 0,0 0-1,0 0-54,0 0 41,5 14 143,0 0 0,-2 0-1,0 0 1,-1 0 0,0 1 0,-1-1-1,-1 1 1,0-1 0,-1 2-184,0 13 54,-19 188-59,-3-84-2173,8-47-6876,11-68 3353</inkml:trace>
  <inkml:trace contextRef="#ctx0" brushRef="#br1" timeOffset="-136154.893">11704 11547 2018,'0'-9'2426,"0"-9"-115,-2-1 0,1 0 0,-2 0 0,-1 1 1,0 0-1,-7-18-2311,-25-25 8434,37 67-6854,9 11-1468,1 0-1,1-1 0,1-1 0,1 0 1,0 0-1,0-2 0,1 1 0,1-2 0,1 0 1,-1-1-1,2-1 0,0 0-111,0 0-104,0 0 1,0-1-1,1-1 0,0-1 1,1-1-1,0 0 0,0-2 1,0 0-1,0-1 1,0-1-1,1-1 0,0-1 104,-12-2-7,1 0-1,0 0 1,-1-1 0,0 0-1,1-1 1,-1 0-1,-1-1 1,1 0-1,-1 0 1,0-1 0,0 1-1,0-2 1,-1 1-1,0-1 1,0-1-1,0 1 1,-1-1 0,-1 0-1,1 0 1,-1-1-1,-1 0 1,1 1-1,-2-2 8,7-30 182,-42 41 394,13 11-575,0 1 0,0 0 0,2 2 0,0 0 0,0 1-1,1 0 1,1 1 0,1 1 0,1 1 0,-3 5-1,7-12-9,5-7-42,-1 1-214,-1 1 0,1 0 0,0 0 0,1 0 0,0 0 0,0 1 0,1-1 0,0 1 0,0 0 0,0 0 0,1 0 0,1 0 0,-1 4 265,3-12-64,0 1 1,0 0 0,1 0-1,-1 0 1,0-1 0,0 1-1,1-1 1,-1 1-1,1-1 1,-1 1 0,0-1-1,1 0 1,-1 0 0,1 0-1,-1 0 1,1 0-1,-1 0 1,1 0 0,-1 0-1,0 0 1,1-1 0,-1 1-1,1-1 1,-1 1-1,0-1 1,0 1 0,1-1-1,-1 0 1,0 0-1,0 1 1,1-1 0,-1 0-1,0 0 1,0 0 0,0 0-1,-1-1 1,1 1-1,0 0 1,0 0 63,12-12 152,-1 0 0,-1-1 0,0-1 1,0 0-1,-2 0 0,0-1 0,0 0 0,-2 0 0,0-1-152,47-81 2608,-54 97-2573,0 0-1,0 1 0,0-1 0,0 0 1,0 1-1,0-1 0,0 0 1,1 1-1,-1-1 0,0 0 1,0 1-1,1-1 0,-1 0 1,0 1-1,1-1 0,-1 1 1,1-1-1,-1 1 0,1-1 0,-1 1 1,1-1-1,-1 1 0,1 0 1,-1-1-1,1 1 0,0 0 1,-1-1-1,1 1 0,0 0 1,-1 0-1,1-1 0,0 1 1,-1 0-1,1 0 0,0 0 1,-1 0-1,1 0 0,0 0 0,-1 0 1,1 0-1,0 0 0,-1 0 1,1 1-1,0-1 0,-1 0 1,1 0-1,0 1 0,-1-1 1,1 0-1,0 1 0,-1-1 1,1 1-1,-1-1 0,1 0 0,-1 1 1,1-1-1,-1 1 0,0 0 1,1-1-1,-1 1 0,1-1 1,-1 1-1,0 0 0,1 0-34,7 48 772,-8-47-804,1 46 214,-3-1-1,-1-1 1,-3 1 0,-6 23-182,4-24-569,1 1 0,3 0 1,1 0-1,4 21 569,23-4-3585,12-38-4548,-18-22 548</inkml:trace>
  <inkml:trace contextRef="#ctx0" brushRef="#br1" timeOffset="-135602.059">12963 11482 16912,'0'0'3411,"0"0"-427,0 0-181,0 0-726,0 0-737,0 0-481,0 0-394,-13 7-177,3-1-241,0 0 0,0 0 0,1 1 0,0 1 0,0-1 0,1 1 0,0 1 0,0-1 0,1 1 0,-1 2-47,-30 46 73,1 1 0,4 2 1,2 1-1,-7 26-73,23-7-859,39-97 223,2-23 726,-2 0-1,-2-2 0,-1 0 0,-2-4-89,26-51 337,-22 51-186,-8 11 69,2 2-1,1 0 1,2 0 0,1 2 0,23-26-220,-43 56 4,-1 0 1,0 0 0,1 1 0,-1-1 0,1 0 0,-1 1-1,1-1 1,-1 1 0,1-1 0,-1 1 0,1-1 0,0 1-1,-1-1 1,1 1 0,-1-1 0,1 1 0,0 0 0,0 0-1,-1-1 1,1 1 0,0 0 0,0 0 0,-1 0 0,1-1 0,0 1-1,0 0 1,-1 0 0,1 0 0,0 1 0,0-1 0,-1 0-1,1 0 1,0 0 0,0 0 0,-1 1 0,1-1 0,0 0-1,0 1 1,-1-1 0,1 0 0,-1 1 0,1-1 0,0 1-1,-1-1 1,1 1 0,-1 0 0,1-1 0,-1 1 0,1-1-1,-1 1 1,1 0-5,12 42 163,-12-35-156,25 168-7,-23-131 0,3-1 0,1 0 0,3-1 0,1 0 0,11 25 0,57 81 0,-87-146 0,-256-169 0,222 143 14,20 9-41,0 2-1,-1 0 1,-1 2 0,0 1 0,0 0 0,-8 0 27,1 9-2750,19 11-4526,8 1-3657</inkml:trace>
  <inkml:trace contextRef="#ctx0" brushRef="#br1" timeOffset="-134782.78">13810 11429 14189,'0'0'2050,"0"0"390,0 0-22,0 0-613,1-13-396,2-15-850,0 10 1440,-14 51-692,-8 47-698,3 0-1,3 2 1,1 37-609,5 3-2560,5 0-4425,2-89 1230,0-6-2573</inkml:trace>
  <inkml:trace contextRef="#ctx0" brushRef="#br1" timeOffset="-134528.616">13664 11885 9385,'-7'-95'6574,"21"-49"-897,-7 114-4656,2 1 0,0 0 0,2 1 0,2 0 0,7-13-1021,-15 32 151,0 1-1,0 0 1,1 0 0,-1 1 0,2-1 0,-1 1 0,1 1-1,0-1 1,1 1 0,0 0 0,-1 1 0,2 0 0,-1 0-1,1 1 1,-1 0 0,1 0 0,0 1 0,1 0 0,2 0-151,-1 1 58,0 0 0,0 1 0,0 0 0,0 1 1,0 0-1,0 1 0,0 0 0,0 1 0,0 0 1,0 0-1,-1 1 0,1 1 0,-1 0 0,0 0 1,0 1-1,0 0 0,0 1 0,-1 0 0,0 0 0,-1 1 1,1 1-1,-1-1 0,-1 1 0,1 0 0,-1 1 1,-1 0-1,1 0 0,-2 0 0,1 1 0,1 5-58,-6-9 4,0 1 1,0-1-1,0 1 0,-1 0 0,0-1 0,-1 1 0,1 0 1,-1-1-1,0 1 0,-1-1 0,0 1 0,0-1 0,0 0 1,-1 0-1,0 0 0,0 0 0,0 0 0,-1 0 0,0-1 1,0 0-1,0 0 0,-1 0 0,0 0-4,-8 8 10,0-1 0,-2 0 0,1-1 0,-1 0 0,-1-2 0,0 1 0,-13 4-10,6-4-266,0-1-1,-1-1 1,0-1 0,0-2 0,-1 0-1,1-1 1,-1-2 0,-20 0 266,42-2-276,-28-4-2723,24-11-4462,12 4-365</inkml:trace>
  <inkml:trace contextRef="#ctx0" brushRef="#br1" timeOffset="-134146.704">14630 11430 15471,'0'0'4030,"0"0"-886,0 0 161,0 0-860,0 0-876,0 0-528,0 0-384,-5 7-251,-15 33-290,2 0 1,2 2-1,2-1 1,1 2-1,2 0 1,-3 33-117,-7 157-6572,23-218 1881,2-7-1972,-1-3-3918</inkml:trace>
  <inkml:trace contextRef="#ctx0" brushRef="#br1" timeOffset="-133959.83">14511 11483 1634,'0'0'15070,"0"0"-10244,7-13-2333,22-38-251,-27 49-2156,-1 1 0,1-1 1,0 1-1,0-1 0,0 1 0,0 0 1,0 0-1,0 0 0,0 0 0,0 1 1,0-1-1,0 0 0,1 1 0,-1-1 1,0 1-1,1 0 0,-1 0 1,0 0-1,0 0 0,1 0 0,-1 1 1,0-1-1,1 1-86,10 0 349,396 3 2432,-400-4-2940,0 1 1,1 0-1,-1 0 0,0 1 1,0 0-1,0 1 0,-1 0 0,1 0 1,-1 1-1,1 0 0,6 5 159,-14-8-309,0 0 0,-1-1 0,1 1 0,0 0-1,0 0 1,0 0 0,-1 0 0,1 0 0,-1 0 0,1 0-1,-1 1 1,1-1 0,-1 0 0,0 0 0,1 0-1,-1 0 1,0 1 0,0-1 0,0 0 0,0 0 0,0 1-1,0-1 1,0 0 0,0 0 0,0 0 0,-1 1-1,1-1 1,-1 0 0,1 0 0,-1 0 0,1 0 0,-1 0-1,1 0 1,-1 0 0,0 0 0,0 0 0,1 0-1,-1 0 1,0 0 0,0 0 0,0-1 0,0 1 0,0 0-1,0-1 1,0 1 0,0-1 0,0 1 0,-1-1 309,-23 18-13416</inkml:trace>
  <inkml:trace contextRef="#ctx0" brushRef="#br1" timeOffset="-133752.733">14566 11729 19731,'0'0'3171,"91"2"-1057,-36-7 448,4 0-1377,0-1-864,4 0 31,-6 3 96,-8 2-127,-11 1-225,-15 0-64,-16 6 32,-7 6-64,-13 4-673,-11 6-1313,-9-1-1441,-14 3-1474,7-1-2562</inkml:trace>
  <inkml:trace contextRef="#ctx0" brushRef="#br1" timeOffset="-133468.921">14485 12063 8040,'0'0'12331,"0"0"-9544,87 34 576,-45-33-1217,6-1-1185,2 0-577,2-2-191,3-3 95,-5 0-96,-2 0-160,-13 1 96,-8 0-128,-5-1 0,-11 3-320,-2-3-1089,-9 1-1410,0 1-2594,-7 0-5702</inkml:trace>
  <inkml:trace contextRef="#ctx0" brushRef="#br4" timeOffset="-113961.682">746 10966 11947,'0'0'1677,"0"0"-81,0 0 379,0 0-342,-2-13-383,-9-79 1899,10 90-3031,1 0 0,-1 0-1,0 0 1,1 0 0,-1 0-1,0 0 1,0 0 0,0 0-1,-1 1 1,1-1 0,0 0 0,-1 1-1,1-1 1,-1 1 0,1-1-1,-1 1 1,0 0 0,1-1-1,-1 1 1,0 0 0,0 0-1,0 0 1,0 1 0,0-1-1,0 0 1,0 1 0,0-1-1,0 1 1,-1 0 0,1 0 0,0 0-1,0 0 1,0 0 0,0 0-1,0 0 1,0 1 0,-1 0-118,-81 18 539,84-19-532,-29 10 92,0 2 1,1 0-1,1 2 1,0 1-1,0 1 1,2 2-1,0 0 0,1 1 1,-2 5-100,16-15-2,0 1 1,1 0-1,0 1 1,1 0 0,0 1-1,1-1 1,0 2-1,1-1 1,0 1-1,1-1 1,0 1 0,1 1-1,1-1 1,0 1-1,1-1 1,0 1-1,1 0 1,1 0 0,0 0-1,0-1 1,3 7 1,2-3-3,1-1 1,1 1-1,1-1 1,0 0 0,1-1-1,1 0 1,1-1-1,0 0 1,0 0 0,1-1-1,4 3 3,34 36 93,-32-37-54,-1 1 1,-1 0 0,0 1 0,-1 1-1,-1 0 1,-1 1 0,0 1 0,-2 0-1,0 1 1,-1 0 0,-1 0-1,-1 1 1,-1 0 0,-1 0 0,2 22-40,-8-24 26,-1-1 1,-1 0-1,0 0 0,-2 0 1,0 0-1,-1 0 0,-1-1 1,-1 0-1,0 0 1,-2 0-1,0-1 0,-1 0 1,0-1-1,-1 0 1,-14 13-27,-1 1 12,-1-2 1,-2-1 0,-1-1 0,-1-2 0,-1-1 0,-1-2 0,-16 8-13,38-22 6,0 0 1,-1-1 0,1 0 0,-2-1 0,1-1 0,0 0 0,-1 0 0,0-1 0,0-1 0,0 0 0,0-1 0,0 0 0,-2-1-7,13-1 12,0-1 0,0 0 0,-1 1 0,1-1 0,1 0-1,-1 0 1,0 0 0,0 0 0,1-1 0,-1 1 0,1 0-1,0-1 1,-1 1 0,1-1 0,1 1 0,-1-1 0,0 0 0,0 1-1,1-1 1,0 0 0,-1 1 0,1-1 0,0 0 0,0 1 0,1-1-1,-1 0 1,0 0 0,1 1 0,0-1 0,0 1 0,-1-1-1,2 0 1,-1 1 0,0 0 0,0-1 0,1 1 0,-1 0 0,1-1-1,0 1 1,0 0 0,0 0-12,2-3 16,0 0-1,0 0 1,0 1 0,1 0-1,0-1 1,0 2-1,0-1 1,0 0 0,0 1-1,1 0 1,0 1 0,-1-1-1,1 1 1,0 0-1,0 0 1,0 1 0,0 0-1,1 0 1,-1 0 0,0 1-1,0 0 1,1 0-1,-1 0 1,0 1 0,0 0-1,0 0 1,0 1 0,0 0-1,0 0 1,0 0-1,0 1 1,-1 0 0,1 0-1,-1 0 1,0 0 0,0 1-1,0 0 1,0 0-1,-1 1 1,1-1 0,0 3-16,2 8 2,0 1 0,-1 1 0,-1-1 1,-1 1-1,0-1 0,-1 1 0,-1 0 1,0 0-1,-2 15-2,1-18-4,2 71-164,-4 0-1,-11 81 169,7-129 28,2 0 0,1 0 0,1 0-1,3 0 1,1 0 0,1 0 0,2 0-1,2-1 1,1 0 0,15 34-28,-21-64-2,1-1 1,-1 0-1,2 0 1,-1 0-1,0 0 1,1 0-1,0-1 0,0 0 1,0 0-1,1 0 1,-1-1-1,1 0 1,0 0-1,0 0 0,0-1 1,0 0-1,0 0 1,1-1-1,-1 1 1,1-1-1,-1 0 0,1-1 1,-1 0-1,1 0 1,-1 0-1,1-1 1,-1 0-1,0 0 0,1-1 1,-1 0-1,0 0 1,0 0-1,0-1 1,1 0 1,7-3-297,57-25-3387,-26 8-3498,-14 3-3052</inkml:trace>
  <inkml:trace contextRef="#ctx0" brushRef="#br4" timeOffset="-112844.964">15684 11182 9513,'0'0'2066,"0"0"-1046,0 0 949,2-14 492,9-45-619,-9 54-1573,0 0 1,0 0-1,0 0 0,1 0 0,-1 0 1,1 1-1,1-1 0,-1 1 0,0 0 1,1 0-1,0 0 0,0 1 0,0-1 1,0 1-1,1 0 0,-1 0 0,1 0 1,0 1-1,0-1 0,0 1 0,0 0 0,0 1 1,4-2-270,4-1 314,1 1 1,-1 0-1,0 1 1,1 0-1,0 1 1,-1 1-1,1 0 1,-1 0-1,1 2 1,0 0-315,-9-2 57,0 1 0,0 0 0,-1 0 0,1 0 1,0 1-1,0-1 0,-1 1 0,1 1 0,-1-1 0,0 0 1,1 1-1,-1 0 0,-1 0 0,1 0 0,0 1 0,-1-1 1,1 1-1,-1 0 0,0 0 0,0 0 0,-1 0 0,1 1 1,-1-1-1,0 1 0,0-1 0,0 1 0,-1 0 1,1 3-58,-2 10 22,0-1 1,-1 1-1,-1 0 1,0-1-1,-2 0 1,0 1-1,-1-1 1,0 0-1,-2-1 1,0 0-1,0 0 1,-5 6-23,-1 7 34,-170 346-232,178-365 153,1 1 0,0-1 0,0 1 0,1 0 0,1 0 0,0 0 0,0 0 0,1 0 0,0 0 0,1 1 0,0-1 0,1 0 0,1 0 0,-1 0 0,2 0 0,0 0 0,0 0 0,1 0 0,0-1-1,0 0 1,1 0 0,1 0 0,0 0 0,0-1 0,1 0 0,0 0 0,1-1 0,0 0 0,0 0 0,0-1 0,1 0 0,3 2 45,0-5 42,1 0-1,0 0 1,0-1-1,0-1 1,0 0 0,0 0-1,1-2 1,-1 0 0,0 0-1,1-1 1,-1-1 0,0 0-1,0-1 1,0 0 0,0-1-1,-1 0 1,1-1-1,-1-1 1,0 0 0,6-5-42,43-46 1064,-60 56-1033,1 0-1,-1-1 1,0 1 0,0-1 0,0 1 0,0-1-1,0 1 1,0-1 0,-1 0 0,1 0 0,0 1 0,-1-1-1,0 0 1,1 0 0,-1 0 0,0 1 0,0-1-1,0 0 1,0 0 0,0 0 0,0 0 0,0 0 0,-1 1-1,1-1 1,-1 0 0,1 0 0,-1 1 0,0-1-1,0 0 1,0 1 0,0-1 0,0 0 0,0 1 0,0 0-1,0-1 1,-1 1 0,1 0 0,0-1 0,-1 1-1,1 0 1,-2-1-31,-5-1 23,0 0-1,0 0 1,0 1-1,0 0 1,0 0-1,0 1 0,0 0 1,-1 0-1,1 1 1,0 0-1,0 1 1,-1-1-1,1 2 1,0-1-1,0 1 1,0 0-1,0 1 1,0 0-1,0 0 0,1 1 1,0 0-1,0 0 1,0 1-1,0 0 1,0 0-1,1 0 1,0 1-1,0 0 1,-3 5-23,-4 6-52,0 2 0,2-1 0,0 1 0,1 1 0,1 0 0,0 1 0,2-1 0,1 1 1,0 1-1,2-1 0,0 1 0,1 0 0,1 13 52,1 41-315,4 0 0,2 0 1,8 23 314,-2-2-95,-9-92 109,0 0 0,-1 0 0,0 0 0,0 1 0,-1-1 0,1 0 0,-1 0 0,0 1 0,-1-1 0,1 0 0,-1 1 0,0-1 0,0 0 0,-1 0 0,0 0 0,0 0 0,0 0 0,0 0 0,-1 0 0,1-1 0,-1 1 0,-1-1 0,1 0 0,0 0 0,-1 0 0,0 0 0,0-1 0,0 1 0,-3 1-14,-4-3 4,1-1 0,0 0 1,0 0-1,-1-1 0,1 0 1,0-1-1,-1 0 0,1-1 1,0 0-1,0-1 0,0 0 0,0 0 1,1-1-1,-1 0 0,1-1 1,0 0-1,0 0 0,1-1 1,0 0-1,0-1 0,0 0 1,-4-4-5,-59-37-1627,22 32-3343,15 16-1752,6 6-4787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6:18.6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639 353 10122,'-20'0'1713,"-213"12"3199,-135 75 3624,350-80-7075,39-8-744,300-85-226,723-207-107,-766 223 230,-233 62-427,-45 9-184,-1-1 0,1 0 0,0 1 1,0-1-1,0 0 0,0 1 0,-1-1 0,1 1 1,0-1-1,0 1 0,0-1 0,0 0 0,0 1 0,0-1 1,0 1-1,0-1 0,1 1 0,-1-1 0,0 0 1,0 1-1,0-1 0,0 1 0,0-1 0,1 0 0,-1 1 1,0-1-1,0 0 0,1 1 0,-1-1 0,0 0 1,0 1-1,1-1 0,-1 0 0,0 0 0,1 1 0,-1-1 1,1 0-1,-1 0 0,0 0 0,1 1 0,-1-1 1,1 0-1,-1 0 0,0 0 0,1 0 0,-1 0 0,1 0 1,-1 0-1,1 0 0,-1 0 0,0 0 0,1 0-3,-137 95 242,99-74-185,-589 300 240,299-162-439,184-79 110,114-58 32,28-22 0,1 1-1,0-1 1,0 1 0,0 0-1,0-1 1,0 1 0,0-1-1,0 1 1,0-1 0,0 1 0,0-1-1,0 1 1,0 0 0,1-1-1,-1 1 1,0-1 0,0 1-1,0-1 1,1 1 0,-1-1-1,0 1 1,1-1 0,-1 0-1,0 1 1,1-1 0,-1 1-1,1-1 1,-1 0 0,0 1-1,1-1 1,-1 0 0,1 1-1,-1-1 1,1 0 0,-1 0-1,1 0 1,-1 1 0,1-1-1,0 0 1,-1 0 0,1 0-1,-1 0 1,1 0 0,-1 0-1,1 0 1,-1 0 0,1 0-1,0 0 1,-1 0 0,1-1-1,-1 1 1,1 0 0,-1 0-1,1 0 1,-1-1 0,1 1-1,-1 0 1,1-1 0,-1 1-1,0 0 1,1-1 0,-1 1-1,1-1 1,-1 1 0,1-1 0,236-73-203,925-353 294,-585 213-33,-542 204 12,-54 31-22,-287 173 251,-288 153-257,559-327-16,16-10-18,1 0 0,0 2 0,0 0 0,1 0 1,1 2-1,0 0 0,1 1 0,-13 17-8,27-32-2,0 1 0,0 0 0,0 0 0,0 0 0,0 0 1,0 0-1,0 0 0,0 0 0,1 1 0,-1-1 0,0 0 0,1 0 0,-1 1 0,1-1 0,-1 0 0,1 0 0,0 1 0,0-1 0,-1 0 0,1 1 0,0-1 0,0 1 0,0-1 0,1 0 0,-1 1 1,0-1-1,0 0 0,1 1 0,-1-1 0,1 0 0,-1 0 0,1 1 0,-1-1 0,1 0 0,0 0 0,0 0 0,0 0 0,-1 0 0,1 0 0,0 0 0,0 0 0,0 0 0,1 0 0,-1 0 0,0-1 0,0 1 1,0 0-1,1-1 0,-1 1 0,0-1 0,0 0 0,1 1 0,-1-1 0,0 0 0,1 0 0,-1 0 0,1 0 2,84 1-140,8-15 99,-1-5 0,0-3 0,80-33 41,-134 43-5,1126-369 1516,-1080 354-1249,-719 314 421,608-276-672,-459 198-193,386-152 134,98-57 47,1 0 1,0 0-1,-1 0 0,1 0 1,-1 0-1,1 0 0,-1 0 0,1 0 1,0 0-1,-1 1 0,1-1 1,-1 0-1,1 0 0,0 0 1,-1 1-1,1-1 0,0 0 1,-1 0-1,1 1 0,0-1 0,-1 0 1,1 0-1,0 1 0,0-1 1,-1 1-1,1-1 0,0 0 1,0 1-1,-1-1 0,1 0 1,0 1-1,0-1 0,0 1 0,0-1 1,0 1-1,0-1 0,0 0 1,0 1-1,0-1 0,0 1 1,0-1-1,0 0 0,0 1 0,0-1 1,0 1-1,0-1 0,0 1 1,1-1-1,-1 0 0,0 1 1,0-1-1,1 0 0,-1 1 1,0-1-1,0 0 0,1 1 0,-1-1 1,0 0-1,1 1 0,-1-1 1,0 0-1,1 0 0,-1 1 1,0-1-1,1 0 0,-1 0 1,33 0-77,200-61-8,401-132 432,-283 86-379,-324 103 69,-34 17 145,-202 95 187,178-94-354,-495 224-15,443-190 0,84-47 0,-1-1 0,1 0 0,-1 0 0,1 0 0,-1 0 0,0 0 0,1 1 0,-1-1 0,1 0 0,-1 0 0,0 1 0,1-1 0,-1 0 0,0 0 0,1 1 0,-1-1 0,0 0 0,0 1 0,1-1 0,-1 1 0,0-1 0,0 0 0,0 1 0,0-1 0,1 1 0,-1-1 0,0 0 0,0 1 0,0-1 0,0 1 0,0-1 0,0 1 0,0-1 0,0 1 0,0-1 0,0 0 0,0 1 0,0-1 0,-1 1 0,1-1 0,0 1 0,0-1 0,0 0 0,0 1 0,-1-1 0,1 0 0,0 1 0,0-1 0,-1 1 0,1-1 0,0 0 0,-1 0 0,1 1 0,0-1 0,-1 0 0,1 0 0,-1 1 0,1-1 0,0 0 0,-1 0 0,39-2 0,228-51-2328,-262 53-1654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7:11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63 24311,'0'0'3267,"0"0"-1420,0 0-427,0 0-277,19-10-620,-15 9-500,11-7 3,0 0 0,1 2 0,-1 0-1,2 1 1,-1 0 0,1 1 0,-1 1 0,1 1 0,0 0-26,192 2 0,-208-1 0,1 1 0,0-1 0,0 1 0,0 0 0,0-1 0,0 1 0,0 0 0,0 0 0,-1 1 0,1-1 0,0 0 0,0 1 0,0-1 0,0 1 0,0-1 0,-1 1 0,1 0 0,0 0 0,-1 0 0,1 0 0,0 0 0,-1 0 0,1 0 0,-1 0 0,0 1 0,1-1 0,-1 1 0,0-1 0,0 1 0,0-1 0,0 1 0,0 0 0,0-1 0,0 1 0,-1 0 0,1 0 0,-1 0 0,1 0 0,-1-1 0,0 1 0,1 0 0,-1 0 0,0 0 0,0 0 0,-1 0 0,1 0 0,-74 69 0,-161 66 0,133-83 0,96-51 0,1-1 0,1 0 0,0-1 0,0 1 0,0 1 0,0-1 0,1 0 0,-1 1 0,1 0 0,-1 0 0,1 0 0,0 0 0,0 1 0,0-1 0,1 1 0,-1 0 0,1-1 0,0 1 0,0 0 0,0 0 0,1 1 0,2-3 0,0 1 0,1-1 0,0 0 0,0 1 0,0-1 0,0 0 0,0 0 0,0-1 0,0 1 0,0 0 0,1-1 0,-1 1 0,1-1 0,-1 0 0,1 0 0,-1 0 0,1 0 0,0 0 0,0-1 0,-1 1 0,1-1 0,0 1 0,0-1 0,0 0 0,-1 0 0,1-1 0,0 1 0,0-1 0,1 2 0,35 1 0,-1-2 0,1-1 0,-1-2 0,0-2 0,0-1 0,0-2 0,-1-2 0,25-10 0,13-24-2797,-72 36-1367,-4 3-2744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7:10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85 161 21877,'0'-69'3239,"0"29"3654,3 194-6135,-17 66-758,21 120 0,-6-203-48,-11-164-502,-1-66 568,4 0 0,5 0-1,6-55-17,-5 114 21,2 0-1,2 0 0,1 0 1,2 1-1,1-1 0,1 1 0,2 1 1,2 0-1,0 0 0,7-8-20,-15 34-4,1 0 0,-1 0 0,1 1 0,0-1 0,1 1 0,-1 0-1,1 1 1,0 0 0,0 0 0,1 0 0,-1 0 0,1 1 0,0 0 0,0 1 0,0-1-1,0 1 1,0 1 0,0-1 0,0 1 0,1 1 0,-1-1 0,1 1 0,-1 0-1,4 1 5,6 1-107,-1 0-1,1 1 1,-1 1-1,0 0 1,0 1-1,0 1 1,-1 0-1,0 1 0,0 1 1,4 3 107,54 64-4263,-54-9-4340,-18-32-1326</inkml:trace>
  <inkml:trace contextRef="#ctx0" brushRef="#br0" timeOffset="252.094">1 505 8616,'0'0'11851,"0"0"-9609,0 0 865,0 0-736,82-22-1186,-23 10-673,11 1-31,6-1-161,2 2-224,-5 2 0,-7-1-96,-17 5-128,-14 4-641,-19 1-672,-14 15-1121,-6 4-1827,-22 4-2209,-4-1-7880</inkml:trace>
  <inkml:trace contextRef="#ctx0" brushRef="#br0" timeOffset="410.67">82 850 15567,'0'0'3699,"0"0"-736,0 0 48,0 0-555,13 13-754,48 37-474,14-31-1,-59-18-1082,26 2-9,-1-2 0,1-1-1,0-2 1,0-2 0,-1-2-1,22-7-135,56-47-5202,-91 35-1305,-2 5-5628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24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41 128 16912,'0'0'2546,"0"0"-763,0 0-411,0 0-154,0 0-407,0 0-192,0 0-90,0 0-129,9 2-101,26 6-128,-15 39 165,-20-45-333,1-1 1,0 1-1,-1 0 0,1-1 0,0 1 0,0-1 1,0 0-1,0 1 0,0-1 0,1 0 0,-1 1 1,0-1-1,0 0 0,1 0 0,-1 0 0,1 0 1,-1 0-1,1-1 0,-1 1 0,1 0 1,0-1-1,-1 1 0,1-1 0,0 1 0,0-1 1,-1 0-1,1 0 0,0 0 0,-1 0 0,1 0 1,0 0-1,0 0 0,-1-1 0,1 1 0,0-1 1,-1 1-1,1-1 0,0 1 0,-1-1 0,1 0-3,53-46 347,-50 41-114,0-1 0,-1 1 0,0-1 0,-1 0 0,0 0 0,0 0 0,0 0 0,-1-1 0,0 1 0,0-1 0,-1 0 0,0 1 0,0-1 0,-1 0 0,0 0 0,0 1 0,-1-5-233,0 10 27,0 0-1,0 1 1,0-1-1,0 1 1,0-1 0,0 1-1,0 0 1,0-1-1,-1 1 1,1 0-1,0 0 1,-1 0-1,1 0 1,-1 0-1,0 0 1,1 0-1,-1 0 1,0 1-1,1-1 1,-1 0-1,0 1 1,0 0-1,1-1 1,-1 1-1,0 0 1,0 0 0,0 0-1,0 0 1,1 0-1,-1 1 1,0-1-1,0 1 1,0-1-1,1 1 1,-1-1-1,0 1 1,1 0-1,-1 0 1,0 0-27,-63 38 44,53-29-77,0 2 1,1 0-1,1 0 1,0 1-1,1 0 1,0 0-1,1 1 0,0 1 1,1-1-1,1 1 1,0 0-1,1 1 1,1-1-1,0 1 1,1 0-1,1 0 1,1 0-1,0 0 1,1 0-1,0 0 0,2 7 33,0-12-48,1 0-1,0-1 0,1 0 0,0 0 0,0 0 0,1 0 0,0-1 0,1 0 0,0 0 0,1 0 0,-1-1 0,2 1 1,-1-2-1,1 1 0,0-1 0,1 0 0,0-1 0,0 0 0,0-1 0,0 1 0,1-2 0,0 1 0,0-2 0,1 1 1,-1-1-1,0-1 0,1 0 0,0 0 0,0-1 0,-1 0 0,1-1 0,0-1 0,0 1 0,0-2 0,-1 1 1,1-2-1,-1 1 0,1-1 0,-1-1 0,0 0 0,0 0 0,0-1 0,-1 0 49,8-7 165,-1 0-1,-1-1 1,0 0 0,-1-1-1,0-1 1,-1 0 0,-1-1-1,0 0 1,-1-1 0,-1 0-1,-1-1 1,0 0 0,4-15-165,-6-14-929,-22 53-3347,-1 9-849,-3 6-3149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9.5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37 117 11050,'0'0'3294,"14"-15"-1009,-2 2-1419,26-27 275,7-9 4940,-40 51-1375,-7 23-4144,1-23-401,-56 208 1205,-14 190-1991,58-266-2543,7 0-3635,6-90 2639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7:0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0 475 5349,'3'-12'8808,"3"-25"-6351,22-98 7290,-25 136-7183,4 28-2160,4 64-160,-4 0 0,-3 0-1,-9 75-243,-14 27-689,2-41-3098,13-50-6609,4-103 4753</inkml:trace>
  <inkml:trace contextRef="#ctx0" brushRef="#br0" timeOffset="484.062">90 591 11403,'3'-224'4772,"-3"208"-4315,1-2 356,-1 1 0,0 0 0,-1-1 0,-1 1 0,-1 0 0,0 0 0,-1 0 1,-5-13-814,43 55 3039,6 8-2923,-13-15-82,1-1 1,1-2-1,0 0 1,1-2-1,1-1 1,0-2-1,0-1 1,1-1-1,27 3-34,-39-9 0,-1 0-1,1-1 1,0-1-1,0-1 1,0-1 0,-1-1-1,1 0 1,-1-2 0,0 0-1,0-1 1,0-1-1,-1-1 1,0 0 0,0-1-1,-1-1 1,13-10 0,-18 11 143,0-1 1,-1 0-1,0 0 1,0-1 0,-1-1-1,-1 0 1,0 0-1,0-1 1,-2 0-1,1 0 1,-2 0-1,0-1 1,0 0-1,-1-1 1,-1 1 0,-1-1-1,0 0 1,0-6-144,-3 20 17,0-1 1,0 0 0,-1 0 0,1 0-1,-1 1 1,1-1 0,-1 0 0,1 0-1,-1 1 1,0-1 0,0 1 0,0-1 0,0 1-1,0-1 1,0 1 0,-1-1 0,1 1-1,0 0 1,-1 0 0,1 0 0,-1 0-1,1 0 1,-1 0 0,0 0 0,1 0-1,-1 1 1,0-1 0,1 0 0,-1 1 0,0 0-1,0-1 1,0 1 0,1 0 0,-1 0-1,0 0 1,0 0 0,0 0 0,1 0-1,-1 1 1,0-1 0,0 1 0,0-1-1,1 1 1,-1 0 0,0-1 0,1 1-1,-1 0 1,1 0 0,-1 0 0,1 0 0,-1 1-1,1-1 1,0 0 0,0 0 0,-2 2-18,-31 26 33,1 2 1,1 0-1,2 3 1,1 0 0,2 2-1,1 1 1,2 1 0,1 0-1,3 2 1,0 4-34,-5 18-438,30-67 241,94-134 122,-94 133 68,-2 0 0,0 0 1,1 1-1,0 0 1,0 0-1,0 0 0,1 0 1,-1 0-1,1 1 1,1 0-1,-1 0 0,0 1 1,1-1-1,0 1 1,0 0-1,0 1 0,0-1 1,0 1-1,0 0 1,1 1-1,2-1 7,-4 5 39,-1 0 1,0 0-1,0 1 1,0-1-1,-1 1 0,1 0 1,-1 0-1,0 0 1,0 1-1,0-1 0,-1 1 1,1 0-1,-1-1 1,0 1-1,-1 0 0,1 0 1,-1 0-1,0 1 1,0-1-1,-1 0 1,1 3-41,9 64 578,-3 1 0,-3-1 0,-3 36-577,-3-45-318,4 0 0,2-1 0,3 0 1,14 58 317,-18-111-276,-1 1 1,1-1 0,1 0 0,0 0-1,0 0 1,1-1 0,0 0 0,0 0-1,1 0 1,6 7 275,18 4-3828,9-14-3546,-14-10-4573</inkml:trace>
  <inkml:trace contextRef="#ctx0" brushRef="#br0" timeOffset="936.706">1475 336 6630,'0'0'9358,"0"0"-4692,0 0-1292,0 0-993,0 0-849,-6 19-373,-111 277 906,-5 43-2967,113-303-59,42-133-149,153-468 1628,-177 537-379,2 1-1,1-1 1,1 2 0,2 0 0,0 1 0,1 0-1,16-16-138,-32 40 28,1 0-1,0 0 0,0-1 1,0 1-1,0 0 0,0 0 0,0 0 1,0 0-1,0 0 0,1 0 1,-1 0-1,0 0 0,1 1 0,-1-1 1,0 0-1,1 1 0,-1-1 1,1 1-1,-1 0 0,1-1 0,-1 1 1,1 0-1,-1 0 0,1 0 1,-1 0-1,1 0 0,-1 0 0,1 0 1,-1 1-1,1-1 0,-1 0 1,1 1-1,-1-1 0,1 1 0,-1 0 1,0-1-1,1 1 0,-1 0 1,0 0-1,0 0 0,0 0 0,1 0 1,-1 0-1,0 0 0,0 1 0,-1-1 1,1 0-1,0 0 0,0 1 1,-1-1-1,1 0 0,0 1 0,-1-1 1,1 1-28,24 53 210,-3 0 0,-2 2 1,-2 0-1,7 48-210,-2-15 29,92 291-824,-104-335 549,-11-45 241,-1-1 0,0 1-1,0 0 1,0-1 0,1 1 0,-1-1 0,0 1 0,0-1-1,0 1 1,0-1 0,0 1 0,0-1 0,0 0 0,0 0-1,0 0 1,0 1 0,0-1 0,0 0 0,0 0 0,0 0-1,0-1 1,0 1 0,0 0 0,0 0 0,0 0 0,0-1-1,0 1 1,0-1 0,0 1 0,0-1 0,0 1-1,0-1 1,0 1 0,1-1 0,-1 0 0,0 1 0,0-1-1,0 0 6,0 0-1,-34-18 29,2-1 0,0-2-1,1-1 1,2-2 0,-1-2-28,-19-14 75,32 27-311,-128-96 705,38 56-5218,110 54 420,3 2 2427,-2-2 616,17 4-6246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06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17424,'1'-16'3374,"0"-7"-2160,4-50 3909,-5 73-4949,0 0 0,1 0 0,-1 0 1,0 0-1,1 0 0,-1 0 0,0-1 0,1 1 0,-1 0 0,0 0 1,0 0-1,1 0 0,-1 0 0,0 0 0,0 0 0,1-1 0,-1 1 1,0 0-1,0 0 0,1 0 0,-1 0 0,0-1 0,0 1 0,0 0 1,1 0-1,-1-1 0,0 1 0,0 0 0,0 0 0,0-1-174,6 34 392,-6 492-376,0-367-16,-4-153 0,2-25 0,3-16 0,2 1 0,1 0 0,2 0 0,1 0 0,2 1 0,2 0 0,0 1 0,3 0 0,0 0 0,2 2 0,2 0 0,0 1 0,2 1 0,19-21 0,-32 41 0,-1 1 0,1 0 0,1 0 0,-1 1 0,2 0 0,-1 0 0,1 1 0,-1 0 0,2 0 0,-1 1 0,1 0 0,-1 1 0,1 0 0,1 0 0,-1 1 0,0 1 0,1 0 0,0 0 0,-1 1 0,1 0 0,0 1 0,-1 0 0,1 1 0,0 0 0,-1 1 0,1 0 0,-1 0 0,1 1 0,-1 1 0,4 2 0,-4 0 0,0 2 0,0-1 0,0 2 0,-1-1 0,-1 1 0,0 0 0,0 1 0,0 0 0,-1 0 0,-1 1 0,0 0 0,0 0 0,-1 0 0,-1 1 0,0 0 0,0-1 0,-1 2 0,-1-1 0,0 0 0,0 0 0,-2 1 0,1 8 0,-1 6 0,-1 0 0,-2 1 0,0-1 0,-2 0 0,-1 0 0,-1-1 0,-1 0 0,-1 0 0,-11 20 0,18-40-268,-1 0 0,1 0 0,-1 0 1,-1-1-1,1 1 0,-1-1 0,0 0 0,0 0 0,-1 0 0,1-1 1,-1 1-1,0-1 0,0 0 0,-1-1 0,1 1 0,-1-1 0,-4 2 268,-4-2-6304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7:24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7200 1049 13965,'0'0'4442,"0"0"-1426,0 0-491,0 0-1036,0 0-747,5 17-224,40 116 438,-37-111-897,1-1 1,2 0-1,0-1 0,1 0 1,1-1-1,0-1 1,2 0-1,0 0 0,1-2 1,1 0-1,0-1 0,1 0 1,1-1-1,0-2 1,1 0-1,16 7-59,-28-16 64,1-1-1,0 0 1,-1-1-1,1 0 1,0 0 0,0-1-1,0 0 1,-1-1-1,1 0 1,0 0 0,0 0-1,-1-1 1,1-1 0,-1 0-1,0 0 1,1 0-1,-1-1 1,-1 0 0,1-1-1,-1 0 1,1 0-1,-2 0 1,1-1 0,0 0-1,-1 0 1,0-1-1,-1 0 1,1 0 0,-1 0-1,-1-1 1,1 1-1,-1-1 1,-1 0 0,0-1-1,2-5-63,8-19 242,-2-1 1,-1 0-1,-2-1 0,-1 0 0,-2 0 1,-1 0-1,-2-1 0,-1-13-242,-1 49 0,-1 0 0,1 0 0,0 1 0,-1-1 0,1 0 0,0 0 0,0 0 0,-1 0 0,1 0 0,0 0 0,-1 0 0,1 0 0,0 0 0,-1 0 0,1 0 0,0 0 0,0 0 0,-1 0 0,1 0 0,0 0 0,-1 0 0,1 0 0,0-1 0,-1 1 0,1 0 0,0 0 0,0 0 0,-1 0 0,1-1 0,0 1 0,0 0 0,0 0 0,-1 0 0,1-1 0,0 1 0,0 0 0,0 0 0,0-1 0,-1 1 0,1 0 0,-13 35 0,-4 36 0,4 1 0,3 1 0,4 0 0,2 29 0,-4 31 0,0-22 0,6-38 0,-4-1 0,-2-1 0,-4 1 0,-3-2 0,-21 60 0,33-118 0,-1 0 0,-1 0 0,0-1 0,-1 1 0,0-1 0,-1 0 0,0-1 0,-1 1 0,0-2 0,0 1 0,-1-1 0,0 0 0,-1-1 0,0 0 0,0 0 0,-1-1 0,1-1 0,-2 0 0,1 0 0,-1-1 0,-8 3 0,2-6-7,0-1 0,0-1 0,0 0 0,-1-1 0,1-1 0,1-1 0,-1 0 0,0-1 1,1-1-1,0-1 0,0 0 0,0-2 0,1 0 0,0 0 0,1-1 0,-1-1 0,2-1 0,0 0 0,0-1 0,1-1 0,0 0 0,1 0 0,1-1 0,0-1 1,1 0-1,1 0 0,0-1 0,1 0 0,0-1 0,-3-13 7,-11-57-2162,20-1-3347,8 35-833</inkml:trace>
  <inkml:trace contextRef="#ctx0" brushRef="#br0" timeOffset="600.727">7440 286 18738,'0'0'3614,"0"0"0,0 0-625,0 0-1152,0 0-892,0 0-438,-15 8-155,4-2-286,2-1-55,-1 0 1,1 1 0,0 0-1,0 0 1,1 1 0,0 0 0,0 1-1,1-1 1,-5 7-12,0 1 0,1-1 0,1 1 0,0 0 0,1 1 0,1 0 0,0 1 0,1 0 0,1 0 0,1 0 0,0 1 0,1 0 0,1 0 0,0 5 0,28-46 0,23-76 0,-36 71 0,1 1 0,0 0 0,3 1 0,0 0 0,1 2 0,1 0 0,2 1 0,6-6 0,-24 27 0,0-1 0,0 1 0,0 0 0,1 0 0,-1 0 0,0 0 0,1 0 0,-1 1 0,1-1 0,0 1 0,0-1 0,0 1 0,-1 0 0,1 0 0,0 0 0,0 1 0,0-1 0,0 1 0,1 0 0,-1 0 0,0 0 0,0 0 0,0 0 0,0 0 0,0 1 0,0 0 0,0-1 0,0 1 0,0 0 0,0 1 0,-1-1 0,1 0 0,0 1 0,-1 0 0,1-1 0,0 2 0,88 155 0,-20-18 0,-69-138 0,-1 0 0,1-1 0,-1 1 0,1-1 0,0 1 0,0-1 0,0 0 0,0 1 0,0-1 0,0 0 0,0 0 0,0-1 0,1 1 0,-1 0 0,0-1 0,0 1 0,1-1 0,-1 0 0,0 0 0,1 0 0,-1 0 0,0 0 0,1 0 0,-1-1 0,0 1 0,0-1 0,1 1 0,-1-1 0,0 0 0,0 0 0,0 0 0,0 0 0,1-1 0,63-49 0,-60 45 0,101-120 0,-123 151-2792,5-6-2397,-9 8-4190</inkml:trace>
  <inkml:trace contextRef="#ctx0" brushRef="#br0" timeOffset="1073.268">8780 967 18161,'1'-16'2771,"0"-6"-1727,8-59 3715,-9 80-4675,0-1 1,0 1-1,1 0 1,-1-1-1,0 1 1,1-1 0,-1 1-1,1 0 1,-1 0-1,1-1 1,-1 1-1,1 0 1,0 0 0,0 0-1,0 0 1,-1-1-1,1 1 1,0 0-1,0 1 1,1-1 0,-1 0-1,0 0 1,0 0-1,0 1 1,0-1-1,1 0 1,-1 1-1,0-1 1,1 1 0,-1 0-1,0-1 1,1 1-1,-1 0 1,1 0-1,-1 0 1,0 0 0,1 0-1,-1 0 1,0 0-1,1 1 1,-1-1-1,1 0 1,-1 1 0,1 0-86,52 35 2313,-32-8-2312,-2 1 0,-1 1 0,-2 1 0,-1 0 0,-1 1 0,-2 0 0,-1 1 0,-1 1 0,-2 0 0,-2 0 0,-1 1 0,-1 0 0,-2 0 0,-2 0 0,-2 25 0,1-31 0,-1 0 0,-2 0 0,-1 0 0,-1-1 0,-1 1 0,-2-1 0,-1 0 0,-1-1 0,-1 0 0,-1-1 0,-2 0 0,0-1 0,-2 0 0,-1-1 0,0-1 0,-14 12 0,7-11-306,0-2 0,-2 0 1,0-2-1,-1-1 0,-1-1 0,-1-1 0,-1-2 0,0 0 1,-1-3-1,0 0 0,-1-2 0,0-1 0,0-2 1,-13 0 305,-12-1-7186</inkml:trace>
  <inkml:trace contextRef="#ctx0" brushRef="#br0" timeOffset="1609.2">3115 697 21556,'-13'1'3145,"7"0"-2861,-1 0 1,1 0-1,0 0 0,-1 1 1,1 0-1,0 0 1,0 0-1,0 1 0,1 0 1,-1 0-1,1 1 1,-1-1-1,1 1 1,0 0-1,1 1 0,-1-1 1,1 1-1,-1 1-284,-20 30 211,3 2-1,1 0 1,1 1-1,3 1 1,1 1-1,2 0 1,2 1-1,1 1 1,3 0-1,1 0 1,3 1-1,1-1 1,2 1-1,5 43-210,-3-49-55,1 1 1,3-1-1,1 0 1,2 0-1,1 0 0,2-1 1,2-1-1,1 0 0,2-1 1,1 0-1,2-1 1,1-1-1,9 9 55,-20-31-152,0-1-1,1 0 1,0 0 0,0-1-1,1-1 1,0 1 0,1-2-1,0 0 1,2 1 152,30 6-3375,2-12-3858,-17-8-3524</inkml:trace>
  <inkml:trace contextRef="#ctx0" brushRef="#br0" timeOffset="-1833.805">4055 1015 7879,'0'0'5467,"0"0"-2654,0 0-330,0 0 116,0 0-453,0 0-645,0 0-428,-11 1-310,5 0-653,4-1-89,0 0 0,0 0-1,0 0 1,0 0 0,0 1 0,1-1 0,-1 0-1,0 1 1,0 0 0,0-1 0,1 1 0,-1 0-1,0 0 1,1-1 0,-1 1 0,1 1 0,-1-1-1,1 0 1,-1 0 0,1 0 0,0 1 0,-1-1-1,1 1 1,0-1 0,0 1 0,0 0 0,0-1-1,1 1 1,-1 0 0,0-1 0,1 1 0,-1 0-1,1 0 1,0 0 0,-1 1-21,1 16 71,1 0 0,1-1 0,0 1 0,1 0 0,1-1 0,1 0 1,1 0-1,0 0 0,2-1 0,0 0 0,0 0 0,2-1 0,0 0-71,-4-6-2,0-2 1,1 1-1,1-1 0,-1 0 1,1 0-1,0-1 0,1 0 1,0-1-1,0 0 1,0 0-1,1-1 0,-1 0 1,1-1-1,1 0 0,-1 0 1,0-1-1,1-1 0,0 0 1,0 0-1,-1-1 1,1 0-1,0-1 0,2 0 2,-1-2 6,0 1 0,-1-2-1,1 0 1,0 0 0,-1-1 0,1-1-1,-1 1 1,-1-2 0,1 0 0,-1 0-1,0-1 1,0 0 0,-1-1 0,1 0-1,-2 0 1,1-1 0,-1 0-1,-1 0 1,3-6-6,8-11 244,-1 0-1,-2-2 0,-1 0 1,-1-1-1,-1 0 1,7-29-244,-13 38 270,0 0 1,-2-1 0,0 1 0,-2-1-1,0 0 1,-1 0 0,-2-17-271,1 36 15,0 1-1,-1 0 1,1 0 0,-1-1-1,1 1 1,-1 0 0,0 0 0,0 0-1,1 0 1,-1 0 0,0 0 0,0 0-1,0 0 1,0 0 0,0 0-1,0 0 1,0 1 0,0-1 0,0 0-1,-1 1 1,1-1 0,0 1 0,0-1-1,-1 1 1,1-1 0,0 1-1,-1 0 1,1 0 0,0 0 0,-1 0-1,1 0 1,0 0 0,-1 0 0,1 0-1,0 0 1,-1 1 0,1-1-1,0 1 1,0-1 0,-1 1 0,1-1-1,0 1 1,0 0 0,0-1 0,0 1-1,0 0 1,0 0 0,0 0-1,0 0 1,0 0 0,0 0 0,0 0-1,1 0 1,-1 0 0,0 0 0,1 0-1,-1 1 1,1-1-15,-14 23 0,1 0 0,1 1 0,1 1 0,1 0 0,2 0 0,1 1 0,0 0 0,2 0 0,2 1 0,0-1 0,2 1 0,0 0 0,3 13 0,-2-20 0,-3 104 0,3-38 0,-4 1 0,-4-1 0,-13 58 0,18-130 0,-1-1 0,0 1 0,-1-1 0,0 0 0,-2 0 0,1-1 0,-2 1 0,1-2 0,-2 1 0,0-1 0,0 0 0,-1-1 0,-1 0 0,0-1 0,0 0 0,-1-1 0,0 0 0,0 0 0,-1-2 0,-1 1 0,-11 3 0,4-2 0,0-2 0,-1-1 0,0 0 0,0-2 0,0 0 0,0-2 0,-1 0 0,1-2 0,-1 0 0,1-1 0,0-2 0,-1 0 0,1-1 0,1-1 0,-1-2 0,1 0 0,0-1 0,-10-5 0,23 7-202,-1 0 1,1 0-1,0-1 1,0 0-1,1 0 0,0-1 1,0 0-1,0 0 1,1-1-1,1 1 0,0-1 1,0-1-1,0 1 1,1-1-1,1 1 0,0-1 1,0 0-1,0-1 1,2 1-1,-1 0 0,1-1 1,1 1-1,0 0 1,0-1-1,1 1 0,0 0 1,1-1-1,0 1 1,1 0-1,0 0 0,1 0 1,0 1-1,0-1 0,2-1 203,33-40-5132,3 12-1910</inkml:trace>
  <inkml:trace contextRef="#ctx0" brushRef="#br0" timeOffset="-1485.438">4881 1514 3619,'0'0'11270,"0"0"-6706,0 0-1745,0 0-86,0 0-502,0 0-512,0 0-427,6-4-470,16-8-322,-14 45 52,-35 290 94,27-320-758,1 0 1,-1 0-1,1 0 1,-1 0-1,1 0 1,0-1-1,0 1 1,0 0-1,0 0 1,1-1-1,-1 1 0,1-1 1,-1 1-1,1-1 1,0 0-1,0 0 1,0 1-1,0-1 1,0-1-1,1 1 0,-1 0 1,1-1-1,-1 1 1,1-1-1,-1 1 1,1-1-1,0 0 1,0 0-1,0-1 1,-1 1-1,1 0 0,0-1 1,0 0-1,0 0 1,0 0-1,0 0 1,0 0-1,0 0 1,0-1-1,0 0 0,0 1 1,-1-1-1,1 0 1,0 0-1,0-1 1,-1 1-1,1 0 1,0-2 111,8-3-1476,-1-2 0,0 1 0,-1-1 1,0 0-1,0-1 0,0 0 0,-2 0 0,1-1 1,2-5 1475,8-14-7533</inkml:trace>
  <inkml:trace contextRef="#ctx0" brushRef="#br0" timeOffset="-1140.071">5102 943 15054,'0'0'3529,"0"0"-289,0 0-458,0 0-887,0 0-561,0 0-266,0 0-289,0 0-234,-7 6-107,4-2-363,1-4-62,1 1-1,0 0 1,-1 0 0,1 0-1,0-1 1,0 1-1,0 0 1,0 0 0,0 1-1,0-1 1,0 0 0,0 0-1,0 0 1,1 1 0,-1-1-1,0 0 1,1 1 0,-1-1-1,1 1 1,-1-1-1,1 0 1,0 1 0,0-1-1,0 1 1,0-1 0,0 1-1,0-1 1,0 1 0,0-1-1,0 1 1,1-1 0,-1 1-1,0-1 1,1 0-1,0 2-12,6 5 18,1 0 0,0-1-1,1 0 1,-1-1 0,1 1-1,1-1 1,-1-1 0,1 0-1,0-1 1,0 1-1,0-2 1,1 1 0,-1-2-1,1 1 1,0-2 0,-1 1-1,1-1 1,0-1 0,10 0-18,-12 0 38,-1-1 0,0 0 1,0 0-1,-1 0 1,1-1-1,0 0 0,0-1 1,-1 1-1,1-2 1,-1 1-1,0-1 0,0 0 1,0 0-1,-1-1 1,0 0-1,1 0 0,-2-1 1,1 1-1,-1-1 1,1-1-1,-2 1 0,1-1 1,-1 1-1,0-1 1,0-1-1,-1 1 0,1-2-38,-2 1 6,0 0-1,0 0 1,-1 0-1,0 0 1,0 0-1,-1 0 1,0 0-1,0 0 1,-1 0-1,0 0 1,-1 0-1,0 0 1,0 1-1,0-1 1,-1 0-1,0 1 1,-1 0-1,1 0 0,-2 0 1,1 0-1,-1 0 1,0 1-1,0 0 1,0 0-1,-1 0 1,0 1-1,0 0 1,-1 0-1,1 0 1,-1 1-1,0 0 1,-1 0-1,1 1 1,0 0-1,-1 0 1,0 1-1,1 0 1,-1 0-1,-6 0-5,-3 1-241,0 0-1,0 0 1,0 2 0,0 0-1,0 1 1,0 1 0,0 0-1,1 2 1,-1 0 0,1 0-1,-13 8 242,21-10-350,1 1-1,-1 0 1,1 0-1,0 1 1,0 0 0,1 0-1,-1 1 1,1 0-1,0 0 1,1 0-1,-1 1 1,1 0-1,1 0 1,-1 0-1,1 1 1,0-1-1,1 1 1,0 0-1,0 0 1,1 0-1,0 1 1,0-1-1,1 0 1,0 4 350,0 29-14814</inkml:trace>
  <inkml:trace contextRef="#ctx0" brushRef="#br0" timeOffset="-736.994">5674 1460 22133,'0'0'3812,"0"0"-2179,0 0 641,78 0-896,-47 3-674,5-2-127,2 2-321,4-3-256,-5 0 0,4 0 0,-4-4 0,-5-1 0,-6 0 0,-3 2 0,-11-3-897,-4 3-1089,-3-1-2370,-5-1-3876</inkml:trace>
  <inkml:trace contextRef="#ctx0" brushRef="#br0" timeOffset="18572.014">9802 677 9609,'1'-17'6086,"12"-144"2744,-6 59-1367,1 198-6684,5 120-779,-10 1 0,-9-1 0,-10 0 0,-28 125 0,-53 190 0,89-471 0,12-80-52,11-78-1989,-15 92 1619,0 0 0,0 1 0,-1-1 0,0 0 0,0 0 0,0 1 0,-1-1 0,0 1-1,0-1 1,0 1 0,0 0 0,-1 0 0,0 0 0,0 0 0,-4-4 422,-25-21-13196</inkml:trace>
  <inkml:trace contextRef="#ctx0" brushRef="#br0" timeOffset="36918.15">1144 2268 17521,'0'0'3907,"0"0"-351,0 0-930,0 0-1377,0 0-512,0-76-64,6 75-161,2 1-416,-2 3-96,4 7-96,2 6-993,-4 1-1409,5 3-2659,-7-3-3940</inkml:trace>
  <inkml:trace contextRef="#ctx0" brushRef="#br0" timeOffset="38236.431">1382 123 13293,'0'0'3315,"1"-16"-32,1-7-1836,1-14 154,-2-9 4613,-2 50-3192,-6 14-2505,-11 110-428,15-97-91,0 0-1,-2-1 1,-1 0 0,-2 0-1,-1 0 1,-3 5 2,12-36 0,0 1 0,-1 0 0,1 0 0,0 0 0,-1-1 0,1 1 0,0 0 0,0 0 0,-1 0 0,1 0 0,0-1 0,-1 1 0,1 0 0,0 0 0,-1 0 0,1 0 0,0 0 0,-1 0 0,1 0 0,0 0 0,-1 0 0,1 0 0,0 0 0,-1 0 0,1 0 0,-1 0 0,1 1 0,0-1 0,0 0 0,-1 0 0,1 0 0,0 0 0,-1 1 0,1-1 0,0 0 0,0 0 0,-1 0 0,1 1 0,0-1 0,1-37 0,4 12 0,1 1 0,2-1 0,0 1 0,1 1 0,1-1 0,13-19 0,-20 34 0,1 1 0,0-1 0,1 1 0,0 0 0,0 0 0,0 1 0,1 0 0,0 0 0,1 0 0,0 1 0,0-1 0,0 2 0,0-1 0,1 1 0,0 0 0,0 1 0,1 0 0,-1 0 0,1 1 0,0 0 0,0 0 0,0 1 0,0 0 0,0 1 0,0 0 0,1 0 0,1 1 0,-4 3 0,0 1 0,0 0 0,0 1 0,0-1 0,-1 1 0,0 1 0,0-1 0,0 1 0,-1 0 0,0 0 0,0 0 0,-1 1 0,1 0 0,-1 0 0,-1 0 0,1 0 0,-1 1 0,2 7 0,2 0 0,76 188 0,-82-200 0,0-1 0,0 1 0,0-1 0,0 1 0,0-1 0,1 0 0,-1 0 0,1 1 0,0-1 0,-1 0 0,1 0 0,0-1 0,0 1 0,0 0 0,1-1 0,-1 1 0,0-1 0,1 0 0,-1 1 0,0-1 0,1 0 0,0-1 0,-1 1 0,1 0 0,-1-1 0,1 1 0,0-1 0,-1 0 0,1 0 0,0 0 0,0 0 0,-1-1 0,1 1 0,-1-1 0,1 1 0,0-1 0,-1 0 0,1 0 0,-1 0 0,1 0 0,0-1 0,1-2 0,1 0 0,-1 0 0,0 0 0,-1 0 0,1-1 0,-1 1 0,0-1 0,0 0 0,0 0 0,0 0 0,-1 0 0,0-1 0,0 1 0,-1-1 0,1 1 0,-1-1 0,0-3 0,-16 9-2995,-7 14-4238,-6 1-8067</inkml:trace>
  <inkml:trace contextRef="#ctx0" brushRef="#br0" timeOffset="36667.507">1121 2535 9161,'0'0'2172,"0"0"-90,0 0 128,0 0-266,0 0-268,0 0-101,1-6-155,3-24 1073,-4 30-1340,0 0-235,0 0-85,0 0-43,-3 21 2418,-35 38-2741,-21 53 198,56-107-665,1 1 0,-1 0 0,1-1 0,0 1 0,1 0 0,-1 1 0,1-1 0,0 0 0,1 0 0,-1 1 0,1-1 0,1 0 0,-1 0 0,1 0 0,0 1 0,1-1 0,-1 0 0,1 0 0,0 0 0,1-1 0,-1 1 0,1 0 0,0-1 0,1 0 0,-1 1 0,1-1 0,0-1 0,0 1 0,1-1 0,-1 1 0,1-1 0,0-1 0,0 1 0,1-1 0,-1 1 0,1-2 0,5 3 0,77-7-2078,-81 0 1645,1-1-1,-1 0 0,0 0 1,0-1-1,0 0 0,-1 0 0,1-1 1,-1 1-1,0-1 0,-1-1 1,1 1-1,-1-1 0,0 0 1,0 0-1,-1 0 0,0-1 0,0 0 1,0 0-1,-1 0 0,0 0 1,0 0-1,-1-1 0,0 1 1,1-8 433,1-16-5675</inkml:trace>
  <inkml:trace contextRef="#ctx0" brushRef="#br0" timeOffset="37274.977">1448 2487 6182,'0'0'6513,"0"0"-2846,0 0-528,0 0-219,0 0-635,0 0-534,0 0-427,0 0-475,3 2-379,6 0-373,-1-1 1,1 1 0,0-2 0,0 1 0,0-1 0,0 0 0,0-1 0,-1 0 0,1 0 0,0-1 0,6-2-98,14-2 28,24 3-1011,-53 4 809,1 0 0,-1 0 0,0 0 0,0 0 0,1 0 0,-1 0 0,0 0 0,0 0 1,0 0-1,0 0 0,0 0 0,0-1 0,-1 1 0,1 0 0,0 0 0,0 0 0,-1 0 0,1 0 0,0 0 0,-1 0 0,1 0 0,-1-1 0,1 1 0,-1 0 0,0 0 0,1-1 0,-1 1 0,0 0 0,0-1 0,1 1 0,-1-1 0,0 1 0,0-1 0,0 1 0,1-1 0,-1 1 0,0-1 0,0 0 0,-1 1 174,-91 57-9284,8-5 6295,72-44 2956,-49 39 2427,47-7 4806,17-38-6990,0-1 0,0 1 0,1-1 0,-1 0 0,1 0 0,-1 0 0,1 0 0,0-1 0,0 1 0,0-1 0,0 0 0,0 0 0,0 0-1,0 0 1,0 0 0,0 0 0,1-1 0,-1 0 0,0 0 0,3 0-210,-2 1 173,155 0 1140,-55-18-5562,-80 10 165,-1-1-1494</inkml:trace>
  <inkml:trace contextRef="#ctx0" brushRef="#br0" timeOffset="37541.824">1922 2486 14830,'0'0'3956,"0"0"-310,0 0-203,0 0-731,0 0-577,0 0-651,5-7-982,-1 3-465,-4 4-37,0 1 1,0 0-1,0-1 0,1 1 1,-1-1-1,0 1 0,1-1 1,-1 0-1,0 1 0,1-1 1,-1 1-1,1-1 1,-1 0-1,1 1 0,-1-1 1,1 0-1,-1 1 0,1-1 1,-1 0-1,1 0 0,-1 1 1,1-1-1,-1 0 0,1 0 1,-1 0-1,1 0 0,0 0 1,-1 0-1,1 0 0,-1 0 1,1 0-1,-1 0 0,1 0 1,0 0-1,-1 0 0,1-1 1,-1 1-1,1 0 0,-1 0 1,1-1-1,-1 1 0,1 0 1,-1 0-1,1-1 1,-1 1-1,1-1 0,-1 1 1,0 0-1,1-1 0,-1 1 1,0-1-1,1 1 0,-1-1 1,0 1-1,0-1 0,1 1 1,-1-1-1,0 0 0,0 1 1,0-1-1,0 1 0,0-1 1,0 1-1,0-1 0,3 27-142,-2 0 0,-1 0 0,-2 0 0,0 0 0,-1 0 0,-2 0 0,-1-1 0,-1 1 0,-1-1 0,-8 17 142,6-18-2781,5-9-1816,2-6-2556</inkml:trace>
  <inkml:trace contextRef="#ctx0" brushRef="#br0" timeOffset="35391.185">1134 927 5541,'0'0'1890,"0"0"422,0 0 159,0 0-314,-15-1-118,10 1-1839,-59-6 2428,13-5 2007,48 10-4167,3 1-370,0-1-1,0 1 0,0 0 0,1-1 0,-1 1 0,0-1 0,0 1 0,0 0 1,0-1-1,0 1 0,0-1 0,0 1 0,0-1 0,0 1 0,0 0 0,0-1 0,0 1 1,0-1-1,0 1 0,0 0 0,-1-1 0,1 1 0,0-1 0,0 1 0,0 0 1,-1-1-1,1 1 0,0 0 0,0-1 0,-1 1 0,1 0 0,0-1 0,-1 1 0,1 0 1,0 0-1,-1 0 0,1-1 0,-1 1 0,1 0 0,0 0 0,-1 0 0,1 0 0,-1-1 1,1 1-1,0 0 0,-1 0 0,1 0 0,-1 0 0,1 0 0,0 0 0,-1 0 1,1 0-1,-1 0 0,1 1 0,-1-1 0,1 0 0,0 0 0,-1 0 0,1 0 0,-1 1 1,1-1-1,0 0 0,-1 0 0,1 1-97,379-37 1222,-312 30-1184,61-5 47,-1-6 1,33-13-86,-131 14 42,-72 8-426,-76 18-3420,40 8-2450,35-8 585</inkml:trace>
  <inkml:trace contextRef="#ctx0" brushRef="#br0" timeOffset="36065.682">936 953 7111,'0'0'4388,"0"0"-1703,0 0-133,0 0-203,0 0-454,0 0-59,0 0 97,-2-12-321,-5-38-352,7 51-1188,0-1-1,0 1 1,0-1 0,1 1 0,-1-1 0,0 0 0,1 1-1,-1-1 1,0 1 0,1-1 0,-1 0 0,0 1 0,1-1 0,-1 0-1,0 0 1,1 1 0,-1-1 0,1 0 0,-1 0 0,1 1-1,-1-1 1,1 0 0,-1 0 0,1 0 0,-1 0 0,1 0-1,-1 0 1,1 0 0,-1 0 0,1 0 0,-1 0 0,1 0-1,-1 0 1,1 0 0,-1 0 0,1-1 0,-1 1 0,0 0-1,1 0 1,-1 0 0,1-1 0,-1 1 0,1 0 0,-1-1-1,0 1 1,1 0 0,-1-1 0,0 1 0,1 0 0,-1-1 0,0 1-72,1 1 147,24 28-89,2-1-1,0-1 1,2-1-1,1-2 0,0-1 1,2-1-1,1-2 1,0-1-1,2-2 0,0-1 1,1-2-1,36 10-57,43-7 5,-139 11 609,-140 158-587,-300 232-27,456-410 0,2-4 0,1 0 0,-1 1 0,1 0 0,0 0 0,0 0 0,1 1 0,0 0 0,0-1 0,0 2 0,1-1 0,-1 0 0,1 1 0,1-1 0,0 1 0,-2 5 0,6-10 0,-1 0 0,1 0 0,0 0 0,-1-1 0,1 1 0,0 0 0,0-1 0,0 1 0,0-1 0,1 0 0,-1 1 0,0-1 0,0 0 0,1 0 0,-1-1 0,1 1 0,-1 0 0,1-1 0,-1 1 0,1-1 0,-1 0 0,1 0 0,-1 0 0,1 0 0,0-1 0,1 0 0,0 2 0,72-3 0,0-3 0,0-4 0,-1-3 0,1-3 0,6-1 0,1 4 0,-1 3 0,21 3 0,-78 13 0,-21-7-404,7 3-7221,-7 1-457</inkml:trace>
  <inkml:trace contextRef="#ctx0" brushRef="#br0" timeOffset="33767.725">2279 1463 1537,'0'0'0,"0"0"-704</inkml:trace>
  <inkml:trace contextRef="#ctx0" brushRef="#br0" timeOffset="34233.851">2354 1036 3171,'0'0'1260,"0"0"-422,9-15 91,59-100 1137,-62 102-1233,-1 0-1,0 0 1,-1-1 0,-1 1 0,0-1 0,-1 0-1,0 0 1,-1 0 0,0 0 0,-1 0-1,-1 0 1,0 0 0,-1 0 0,-2-5-833,-10-263 8488,6 256-6661,8 26-1801,0 1 0,0-1-1,0 0 1,0 1 0,0-1-1,0 0 1,1 1 0,-1-1 0,0 0-1,0 1 1,0-1 0,0 0 0,0 1-1,0-1 1,0 1 0,-1-1-1,1 0 1,0 1 0,0-1 0,0 0-1,0 1 1,0-1 0,0 0 0,-1 1-1,1-1 1,0 0 0,0 0-1,0 1 1,-1-1 0,1 0 0,0 0-1,0 1 1,-1-1 0,1 0 0,0 0-1,-1 0 1,1 1 0,0-1-1,-1 0 1,1 0 0,0 0 0,-1 0-1,1 0 1,0 0 0,-1 0 0,1 0-1,0 0 1,-1 0 0,1 0-1,-1 0 1,1 0 0,0 0 0,-1 0-1,1 0 1,0 0 0,-1 0 0,1 0-1,0 0 1,-1-1 0,1 1-1,0 0 1,0 0 0,-1 0 0,1-1-1,0 1 1,-1 0 0,1 0 0,0-1-26,-16 79 191,3 1 1,4 0 0,4 1-1,3 41-191,1-80 13,-7 342-13,26 153 0,-16-517 0,13 165 0,-8 1 0,-9 24 0,-7-160 0,4-68 0,2-15 3,-21-91-785,-16 90-6158,12 29-1997</inkml:trace>
  <inkml:trace contextRef="#ctx0" brushRef="#br0" timeOffset="40940.416">264 3821 19442,'-22'3'2680,"-140"12"1602,83-12 2022,220-20-6245,786-45-59,-549 39 0,2180-157 0,2469-105 0,-4078 242 0,-544 22 0,-50 0 0,-54-1 0,-56-1 0,70-26 0,-242 24 0,-72 26-29,-1-1-1,1 0 1,0 0 0,0-1 0,0 1-1,0 0 1,0 0 0,0 0-1,-1-1 1,1 1 0,0 0 0,0-1-1,0 1 1,-1 0 0,1-1 0,0 1-1,-1-1 1,1 1 0,0-1-1,-1 0 1,1 1 0,0-1 0,-1 0-1,1 1 1,-1-1 0,0 0-1,1 0 1,-1 1 0,1-1 0,-1 0-1,0 0 1,0 0 0,1 0-1,-1 1 1,0-1 0,0 0 0,0 0-1,0 0 1,0 0 0,0 0 0,0 0-1,-1 1 1,1-1 0,0 0-1,0 0 1,0 0 0,-1 0 0,1 1-1,-1-1 1,1 0 0,-1 0-1,1 1 1,-1-1 0,1 0 0,-1 1-1,1-1 1,-1 0 0,0 1-1,1-1 1,-1 1 0,0-1 0,0 1-1,1 0 1,-1-1 0,0 1-1,0-1 31,-136-17-9931,42 14-757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31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81 22517,'0'0'3977,"0"0"-1478,0 0-364,10-13-747,-4 6-1269,-3 3-112,0-1-1,1 1 1,0 0-1,0-1 1,0 2 0,0-1-1,1 0 1,-1 1-1,1 0 1,0 0 0,0 0-1,0 1 1,0 0-1,0 0 1,1 0 0,-1 0-1,1 1 1,-1 0-1,1 0 1,3 0-7,9 0 0,0 1 0,1 0 0,-1 1 0,0 1 0,0 0 0,-1 2 0,1 0 0,0 1 0,-1 1 0,0 0 0,3 4 0,-18-10 0,0 1 0,0 0 0,0 0 0,-1 0 0,1 0 0,0 0 0,-1 1 0,1-1 0,-1 1 0,0-1 0,1 1 0,-1-1 0,0 1 0,0-1 0,0 1 0,0 0 0,0 0 0,0 0 0,0 0 0,-1-1 0,1 1 0,-1 0 0,0 0 0,1 0 0,-1 0 0,0 0 0,0 0 0,0 0 0,0 0 0,-1 0 0,1 0 0,0 0 0,-1 0 0,1 0 0,-1 0 0,0 0 0,-50 56 0,-2-21 0,-2-3 0,-2-3 0,-54 22 0,-50 27 0,113-44 0,65-25 0,-14-11 0,60-1 0,0-4 0,0-2 0,0-3 0,59-17 0,-46 10 0,-21 4 111,109-10-1098,-158 26-5077,-10 6-7624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3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2 146 23254,'5'-14'2957,"13"-42"-570,-9 37 784,-8 31-2008,-1-8-1360,-13 245 229,4-156-101,5 0 0,5 74 69,1-41-150,-12-184-630,9-12 964,3 1-1,2-1 0,15-67-183,-14 108 52,2 0 0,2 0 0,0 1-1,2 0 1,1 1 0,1 0 0,1 1-1,2 0 1,0 1 0,12-13-52,-24 32-27,1-1 0,0 1 0,0 0 0,0 1 0,0-1-1,1 1 1,0 0 0,0 0 0,0 1 0,1 0 0,-1 0 0,1 0 0,0 1 0,0 0 0,1 1 0,-1-1-1,0 1 1,1 1 0,-1-1 0,1 1 0,0 1 0,-1-1 0,1 1 0,0 1 0,0-1 0,-1 1-1,1 1 1,-1-1 0,1 1 0,-1 0 0,0 1 0,0 0 0,0 0 0,0 1 0,0 0 0,-1 0 0,1 0-1,-1 1 1,0 0 0,3 3 27,18 50-4429,-22-16-2181,-4-8-2151</inkml:trace>
  <inkml:trace contextRef="#ctx0" brushRef="#br0" timeOffset="249.018">70 448 17809,'0'0'6726,"0"0"-3459,0 0-993,0 0-768,110-10-833,-64 6-353,3 0-128,-4 1-192,1 3 0,-9 0 0,2 0 0,-10 5-224,-11 3-993,-14 5-1314,-4 2-1184,-20 7-1859,-6-2-3362</inkml:trace>
  <inkml:trace contextRef="#ctx0" brushRef="#br0" timeOffset="423.102">35 770 13965,'0'0'5573,"0"0"-2049,0 0-289,0 0-929,36 75-512,0-72-609,13-3-769,5-5 1,9-8-257,1-5-128,-3-4 0,-2 1-32,-12-1-256,-2-2-737,-9 4-1410,-5 0-2369,-7 3-6118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116 386 7623,'0'0'6198,"0"0"-2696,0-14-881,1-45 48,4 20 2440,-2 44-3230,-10 219 62,1-164-1800,-1 11-129,-3 30-773,4 1 0,7 93 761,19-97-4597,0-81-2444,-9-19 1286</inkml:trace>
  <inkml:trace contextRef="#ctx0" brushRef="#br0" timeOffset="496.074">93 339 15086,'-8'-36'989,"7"26"-585,-1 1 0,0-1 0,-1 0 1,0 0-1,-1 1 0,0 0 0,-1 0 0,1 0 0,-2 0 1,1 1-1,-2-1-404,-31-44 5995,52 73-5588,1 0 0,0 0 1,2-1-1,0-1 1,1-1-1,1-1 0,0 0 1,1-1-1,14 7-407,-11-8-58,0-1 0,1-2 0,0 0 0,0-1 1,2-1-1,-1-2 0,1 0 0,0-2 0,0-1 0,0 0 0,1-3 1,-1 0-1,1-1 0,17-3 58,-23-4 19,0 0 0,0-2 0,-1 0-1,0-1 1,-1-1 0,0 0 0,-1-2 0,0 0 0,-1-1 0,0-1 0,-1-1 0,-1 0 0,0-1 0,-2 0 0,0-2 0,-1 1 0,0-1-1,-2-1 1,0 0 0,-1 0 0,-1-1 0,2-13-19,4-25 411,-30 68-181,-301 405-449,309-401 160,46-56 49,139-173 762,-129 184-223,-47 32-513,0-1-1,0 1 1,0 0-1,1 0 1,-1-1-1,0 1 1,0 0-1,0 0 1,0 0 0,0 0-1,1 0 1,-1 0-1,0 1 1,0-1-1,0 0 1,0 0-1,0 1 1,0-1-1,0 1 1,0-1 0,0 1-1,0-1 1,0 1-1,0 0 1,0-1-1,0 1 1,0 0-1,-1 0 1,1 0-1,0 0 1,-1 0-1,1 0 1,0 0 0,-1 0-1,1 0 1,-1 0-1,1 0 1,-1 0-1,0 0 1,0 0-1,1 0 1,-1 0-1,0 0 1,0 1 0,0-1-1,0 1-15,2 26 66,-1 1 0,-1 0 0,-2-1 0,-1 1 0,-1-1 0,-1 1 0,-2 1-66,-5 33 56,-7 69-398,6 0 1,3 94 341,20-116-1545,12-61-1005,21-20-4358,-17-25-224</inkml:trace>
  <inkml:trace contextRef="#ctx0" brushRef="#br0" timeOffset="899.064">1491 338 18642,'0'0'3507,"0"0"-277,15-15-540,47-48-768,29-22 854,-91 84-2776,0 1 0,1-1 0,-1 0 0,0 0 0,0 1 0,0-1 0,0 0 0,0 0 0,0 1 0,-1-1 0,1 0 0,0 1 0,0-1 0,-1 0 0,1 1 0,0-1 0,0 0 0,-1 1 0,1-1 0,-1 0 0,1 1 0,-1-1 0,1 1 0,-1-1 0,1 1 0,-1-1 0,1 1 0,-1-1 0,0 1 0,1 0 0,-1-1 0,0 1 0,1 0 0,-1-1 0,0 1 0,0 0 0,1 0 0,-1 0 0,0 0 0,1 0 0,-1 0 0,0 0 0,0 0 0,1 0 0,-1 0 0,0 0 0,0 0 0,1 0 0,-1 1 0,0-1 0,1 0 0,-1 0 0,0 1 0,1-1 0,-1 1 0,0-1 0,-6 0 0,-22 3 0,-1 2 0,1 1 0,0 1 0,1 1 0,0 1 0,0 2 0,-14 8 0,-17 5 0,21-10 0,-148 71 0,184-84 0,0-1 0,0 1 0,0 0 0,0 0 0,0 0 0,0 0 0,1 0 0,-1 0 0,0 1 0,0-1 0,1 0 0,-1 1 0,1 0 0,-1-1 0,1 1 0,0 0 0,0-1 0,-1 1 0,1 0 0,0 0 0,1 0 0,-1 0 0,0 0 0,1 0 0,-1 0 0,1 1 0,-1-1 0,1 0 0,0 0 0,0 0 0,0 0 0,0 1 0,1-1 0,-1 0 0,0 0 0,1 0 0,0 0 0,-1 0 0,1 0 0,0 0 0,0 0 0,0 0 0,1 1 0,13 6 0,1-1 0,0 0 0,0-1 0,1-1 0,-1-1 0,1 0 0,1-1 0,-1-1 0,9 1 0,-6-1 0,93 16 0,-52-10 0,0 2 0,-1 3 0,48 18 0,-103-31 0,0 1 0,0 0 0,0 0 0,0 1 0,0-1 0,-1 1 0,1 0 0,-1 0 0,0 0 0,0 1 0,0 0 0,0 0 0,-1 0 0,1 0 0,-1 0 0,0 1 0,0-1 0,-1 1 0,1 0 0,-1 0 0,0 0 0,-1 0 0,1 0 0,-1 0 0,0 0 0,0 1 0,0-1 0,-1 0 0,0 1 0,0-1 0,0 0 0,-1 1 0,0-1 0,0 0 0,0 0 0,0 1 0,-1-1 0,0 0 0,0 0 0,-1-1 0,1 1 0,-3 3 0,-9 9 0,0-1 0,-2-1 0,1 0 0,-2-1 0,0-1 0,-1-1 0,0 0 0,-1-1 0,0-1 0,0-1 0,-1 0 0,0-2 0,-1 0 0,0-2 0,0 0 0,0-1 0,0-1 0,-1-1 0,0-1 0,1-1 0,-13-2 0,-50-18-3905,82 19 3705,0 0 0,0 0 0,0 0 0,0 0 1,0-1-1,0 1 0,0-1 0,0 1 0,1-1 0,-1 0 0,1 1 0,-1-1 0,1 0 1,0 0-1,0 0 0,0 0 0,0 0 0,0-1 0,0 1 0,1 0 0,-1 0 1,1-1-1,-1 1 0,1 0 0,0 0 0,0-1 0,0 1 0,0 0 0,0-1 0,1 1 1,-1 0-1,1-1 0,-1 1 0,1 0 0,0-2 200,13-20-7228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33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997 266 8552,'0'0'8499,"0"0"-5819,0 0-689,0 0 550,0 0-1025,0 0-683,0 0-171,-3 19-219,1-4-364,0-4-35,1 1-1,0-1 0,0 1 1,1 0-1,1-1 1,0 1-1,0-1 0,1 1 1,3 6-44,2 9 38,1-1-1,2 0 1,1 0 0,0-1 0,2 0 0,1-1 0,1-1 0,1 0-1,1-1 1,1-1 0,2 1-38,-18-21 13,0 1-1,1 0 1,-1 0 0,1-1 0,-1 0-1,1 1 1,0-1 0,-1 0 0,1 0-1,0-1 1,0 1 0,0 0-1,-1-1 1,1 0 0,0 1 0,0-1-1,0-1 1,0 1 0,0 0-1,0-1 1,0 1 0,-1-1 0,1 0-1,0 0 1,0 0 0,-1 0-1,1 0 1,-1-1 0,1 1 0,-1-1-1,1 0 1,-1 1 0,0-1-1,2-2-12,63-80 561,-54 61-273,-1-1 1,-2 0-1,0-1 0,-2 0 0,-1-1 1,0 1-1,-2-1 0,-1 0 0,-2-1 1,0 1-1,-2-19-288,-22 338 0,-18 168 0,37-430 0,-1-1 0,-2 0 0,-1 0 0,-2-1 0,0 0 0,-2 0 0,-8 13 0,13-31 0,0 1 0,-1-2 0,0 1 0,-1-1 0,0 0 0,-1 0 0,0-1 0,-1-1 0,1 1 0,-2-1 0,1-1 0,-1 0 0,0-1 0,0 0 0,-1 0 0,0-1 0,0-1 0,0 0 0,-2 0 0,3-1 0,0 0 0,0 0 0,0-1 0,0 0 0,-1-1 0,1-1 0,-1 0 0,1 0 0,0-1 0,-1-1 0,1 0 0,0 0 0,0-1 0,0 0 0,0-1 0,1 0 0,-1-1 0,1 0 0,0-1 0,1 0 0,-1-1 0,1 0 0,0 0 0,1-1 0,0 0 0,0 0 0,1-1 0,0 0 0,0 0 0,-4-8 0,7 7-226,0 0-1,1 0 1,0 0 0,1 0-1,0 0 1,0 0 0,1-1 0,0 1-1,1 0 1,0-1 0,2-6 226,0 5-672,0 0 0,1 0 0,1 0 1,0 0-1,0 1 0,1 0 0,1 0 1,0 0-1,0 1 0,1-1 0,0 2 1,1-1-1,0 1 0,8-7 672,34-25-10976</inkml:trace>
  <inkml:trace contextRef="#ctx0" brushRef="#br0" timeOffset="358.389">1632 840 4036,'0'0'13282,"0"0"-7645,0 0-2252,0 0-930,0 0-912,0 0-603,0 0-455,4 4-250,0 4-188,0-1-1,0 1 0,-1 0 1,0 0-1,0 1 0,-1-1 0,0 0 1,0 1-1,-1 0 0,0-1 1,-1 1-1,0 0 0,0-1 1,-1 1-1,-1 5-46,1 25 74,1-20-77,-1-2-59,1 1 1,1 0 0,0 0 0,2-1 0,0 1 0,0-1 0,2 0 0,0 0 0,1 0 0,3 5 61,-8-20-176,0 0-1,0 0 1,0-1 0,0 1 0,0 0-1,1 0 1,-1-1 0,1 1-1,-1-1 1,1 1 0,-1-1 0,1 0-1,0 1 1,0-1 0,0 0-1,-1 0 1,1 0 0,0-1-1,0 1 1,1 0 0,-1-1 0,0 1-1,0-1 1,0 0 0,0 1-1,0-1 1,0 0 0,1-1 0,-1 1-1,0 0 177,55-34-12285,-38 16 5105</inkml:trace>
  <inkml:trace contextRef="#ctx0" brushRef="#br0" timeOffset="693.7">1879 189 7944,'0'0'8754,"0"0"-4937,-7-13-742,-19-42-213,26 55-2739,0 1 0,-1-1 0,1 0 1,0 0-1,0 0 0,-1 1 0,1-1 1,0 0-1,0 0 0,-1 0 0,1 0 1,0 0-1,0 1 0,-1-1 0,1 0 1,0 0-1,-1 0 0,1 0 0,0 0 1,-1 0-1,1 0 0,0 0 0,0 0 1,-1 0-1,1 0 0,0 0 0,-1-1 1,1 1-1,0 0 0,0 0 0,-1 0 1,1 0-1,0 0 0,0 0 0,-1-1 1,1 1-1,0 0 0,0 0 0,-1 0 1,1-1-1,0 1-123,2 30 56,1-16-25,1-1 0,1 0 0,0 0 1,0 0-1,1-1 0,1 0 1,0 0-1,1 0 0,0-1 1,0 0-1,2-1 0,-1 0 1,1 0-1,0-1 0,10 6-31,-17-12 7,1 0 0,-1 0 0,0 0 0,1 0 0,-1-1 0,1 0-1,0 0 1,0 0 0,0 0 0,0-1 0,0 1 0,0-1 0,0 0 0,1 0 0,-1-1-1,0 1 1,1-1 0,-1 0 0,0 0 0,1 0 0,-1-1 0,0 1 0,0-1 0,1 0-1,-1-1 1,0 1 0,0-1 0,0 1 0,0-1 0,0 0 0,-1-1 0,1 1-1,-1-1 1,1 1 0,-1-1 0,0 0 0,0 0 0,2-4-7,0-3 16,-1-1 0,0 0 0,-1 0 0,0 0 0,-1-1 0,0 1 1,-1-1-1,0 1 0,-1-1 0,0 1 0,-1-1 0,0 1 0,-1-1 0,0 1 0,-1 0 0,0 0 0,-1 0 0,0-1-16,1 5 7,0-1 0,0 2 0,0-1 0,-1 0 0,0 1 0,-1 0 0,1 0-1,-1 0 1,0 0 0,0 1 0,-1-1 0,0 2 0,0-1 0,0 1 0,0-1-1,-1 2 1,0-1 0,0 1 0,0 0 0,0 0 0,0 1 0,0 0 0,-1 0-1,1 1 1,-1 0 0,1 0 0,-6 1-7,10 0-80,-1 0 1,1 0-1,0 1 1,-1 0-1,1 0 1,0 0-1,0 0 0,0 0 1,0 0-1,0 1 1,0-1-1,0 1 1,0 0-1,1 0 0,-1 0 1,1 0-1,-1 1 1,1-1-1,0 1 1,0-1-1,-1 3 80,-19 66-6027,21-39-5077</inkml:trace>
  <inkml:trace contextRef="#ctx0" brushRef="#br0" timeOffset="1057.476">2347 945 19987,'0'0'5893,"0"0"-4131,0 0 640,76-48-928,-40 43-770,11 0-159,3 2-545,2 1 0,2 0 0,-7 1 0,-5 1 0,-3-2 0,-11 2-384,-7 0-1538,-14 2-1505,-7 2-2371,0-1-6950</inkml:trace>
  <inkml:trace contextRef="#ctx0" brushRef="#br0" timeOffset="3151.81">399 200 20563,'0'0'1778,"0"0"523,0 0 699,-17-4-720,7 1-2031,7 1-183,-1 1 0,0 0 0,0-1 0,1 1 0,-1 1 0,0-1 0,0 0 0,0 1 0,0 0 0,0 0 0,0 0 0,0 0 0,0 1 0,0 0 0,0 0 0,0 0 0,0 0 0,1 0 0,-1 1 0,0-1 0,1 1 0,-1 0 0,1 0 0,0 1 0,0-1 0,0 1 0,0-1 0,0 1 0,0 0 0,1 0 0,-1 1-66,-36 56 110,4 1 0,2 2 0,3 1 0,3 1 0,-15 55-110,30-86 0,2 1 0,1 0 0,2 0 0,1 1 0,2-1 0,2 1 0,1 3 0,1-22 0,1 0 0,1 0 0,0 0 0,2-1 0,0 1 0,0-1 0,2 0 0,0 0 0,1-1 0,0 1 0,1-2 0,1 1 0,0-1 0,1 0 0,1-1 0,1 1 0,83 62-2980,-82-69 2017,0 0 0,1 0-1,0-1 1,0-1 0,0 0 0,1-1-1,0 0 1,-1-1 0,1-1 0,0-1-1,2 0 964,1-1-12176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35.42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155 965 22581,'0'0'3203,"5"-14"-763,17-39-363,-22 53-2027,0 0 0,0 1 0,0-1 0,0 0 0,0 0 0,1 1 0,-1-1 0,0 0 0,0 1 0,0-1 0,1 0 0,-1 0 0,0 0 0,0 1 0,1-1 0,-1 0 0,0 0 0,1 0 1,-1 0-1,0 0 0,0 1 0,1-1 0,-1 0 0,0 0 0,1 0 0,-1 0 0,0 0 0,1 0 0,-1 0 0,0 0 0,1 0 0,-1 0 0,0 0 0,1 0 0,-1 0 0,0-1 0,1 1 0,-1 0 0,0 0 0,1 0 1,-1 0-1,0-1-50,0 2 140,27 227 84,-21-206-233,0 0 0,2 0 0,0-1 0,2 0 1,0-1-1,11 15 9,-20-33-25,1 0 0,-1 0 0,1 0 1,0 0-1,0 0 0,0 0 1,0 0-1,0-1 0,0 1 0,0-1 1,1 0-1,-1 1 0,0-1 1,1 0-1,-1 0 0,1-1 0,-1 1 1,1 0-1,0-1 0,-1 0 1,1 1-1,-1-1 0,1 0 0,0-1 1,-1 1-1,1 0 0,0-1 1,-1 1-1,1-1 0,-1 0 0,1 0 1,-1 0-1,0 0 0,2-1 25,67-61 67,80-178 760,-149 254-827,-46 207 0,14 57 0,11 1 0,14 73 0,6-293 0,0-23 0,-1 0 0,-2 0 0,-1-1 0,-7 33 0,9-63 0,1 0 0,-1 0 0,0 0 0,0 0 0,-1 0 0,1 0 0,-1-1 0,0 1 0,0 0 0,0-1 0,0 1 0,-1-1 0,1 0 0,-1 0 0,0 0 0,0 0 0,0-1 0,0 1 0,-1-1 0,1 0 0,-1 1 0,1-2 0,-1 1 0,0 0 0,0-1 0,0 1 0,1-1 0,-1 0 0,-1-1 0,1 1 0,0-1 0,0 0 0,0 0 0,0 0 0,0 0 0,0-1 0,0 1 0,0-1 0,0 0 0,0 0 0,0-1 0,0 1 0,-1-2 0,-20-9 0,1-2 0,0 0 0,1-2 0,1-1 0,1 0 0,0-2 0,1 0 0,1-1 0,-14-20 0,17 22 18,1 0 1,1-1-1,1-1 1,1 0-1,0 0 1,-4-16-19,12 29-29,1-1-1,1 0 1,-1-1 0,1 1 0,1 0 0,0-1 0,0 1 0,0-1-1,1 1 1,0-1 0,1 1 0,0-1 0,0 1 0,1 0 0,0-1-1,1 1 1,0 0 0,0 0 0,3-6 29,77-85-8301,-29 51-1757</inkml:trace>
  <inkml:trace contextRef="#ctx0" brushRef="#br0" timeOffset="723.608">484 119 15631,'0'0'4383,"0"0"-1330,0 0-191,0 0-999,-15 4-828,6-1-892,3-2-61,1 1 0,-1-1-1,1 1 1,0 0 0,-1 1 0,1-1-1,0 1 1,0 0 0,0 0-1,1 1 1,-1-1 0,1 1 0,0 0-1,0 1 1,0-1 0,1 0-1,-4 5-81,2 0 46,-12 19 90,0 0 1,2 1-1,1 1 0,1 0 0,2 1 0,1 0 0,-2 18-136,32-63-70,127-308 1549,-146 321-1479,-2 0 0,1 0 0,0-1 0,0 1 0,0 0 0,0 0 0,0 0 0,0-1 0,0 1 0,0 0 0,1 0 0,-1 0 0,0 0 0,1 0 0,-1 0 0,1 0 0,-1 0 0,1-1 0,0 2 0,-1-1 0,1 0 0,0 0 0,0 0 0,0 0 0,-1 0 0,1 1 0,0-1 0,0 0 0,0 1 0,0-1 0,0 1 0,1-1 0,-1 1 0,0-1 0,0 1 0,0 0 0,0-1 0,0 1 0,0 0 0,1 0 0,-1 0 0,0 0 0,0 0 0,0 0 0,1 0 0,-1 1 0,0-1 0,0 0 0,0 1 0,0-1 0,0 1 0,0-1 0,0 1 0,0-1 0,0 1 0,0 0 0,0-1 0,0 1 0,0 0 0,0 0 0,0 1 0,49 109 0,-42-87 0,1-1 0,1 0 0,1 0 0,2-1 0,0 0 0,1-1 0,1-1 0,0 0 0,2-1 0,6 4 0,-21-21 0,1 1 0,0-1 0,1 0 0,-1 0 0,0-1 0,1 1 0,-1 0 0,0-1 0,1 0 0,0 0 0,-1 0 0,1-1 0,0 1 0,-1-1 0,1 1 0,0-1 0,0-1 0,-1 1 0,1 0 0,0-1 0,-1 0 0,1 0 0,0 0 0,-1 0 0,1 0 0,-1-1 0,0 0 0,1 0 0,-1 0 0,0 0 0,0 0 0,0 0 0,0-1 0,-1 1 0,1-1 0,-1 0 0,0 0 0,1 0 0,0-3 0,4-3 0,0 0 0,-1 0 0,-1-1 0,1 0 0,-2 0 0,1 0 0,-1-1 0,-1 1 0,0-1 0,0 0 0,-1 0 0,-1 0 0,0-1 0,-3 22-1624,-5 9-4994,6-17 5854,-8 22-7847</inkml:trace>
  <inkml:trace contextRef="#ctx0" brushRef="#br0" timeOffset="1083.187">1457 648 15150,'0'0'5189,"0"0"-1815,0 0-187,0 0-608,0 0-941,-4 13-591,2-8-1020,0 0 1,0 0-1,1-1 0,0 1 1,0 1-1,0-1 1,0 0-1,1 0 1,0 0-1,0 0 0,1 0 1,-1 0-1,1 0 1,0 0-1,1 0 0,-1 0 1,1 0-1,0 0 1,0 0-1,0-1 1,1 1-1,1 1-27,18 33 0,-1 0 0,-2 2 0,-2 0 0,-1 1 0,-3 0 0,-1 1 0,-2 1 0,-2 0 0,-2 0 0,-2 5 0,-4-30 0,-1 1 0,0 0 0,-2-1 0,0 0 0,-1 1 0,-1-1 0,-1-1 0,-1 1 0,0-1 0,-1 0 0,-1-1 0,-1 0 0,-1 0 0,0-1 0,-1 0 0,0-1 0,-1-1 0,-8 7 0,-16 13-277,-3-1-1,0-2 1,-2-2 0,-1-2-1,-13 5 278,-235 95-4822,213-101-3959</inkml:trace>
  <inkml:trace contextRef="#ctx0" brushRef="#br1" timeOffset="6417.818">2159 97 8264,'0'0'4020,"0"0"-1570,0 0 166,0 0-139,0 0-598,0 0-400,0 0-502,8-13-358,28-44-224,-34 55-369,0-1 0,0 1 1,0 0-1,0 1 0,0-1 1,1 0-1,-1 0 0,1 1 1,-1 0-1,1-1 0,0 1 1,-1 0-1,1 0 0,0 1 0,0-1 1,-1 0-1,1 1 0,0 0 1,0-1-1,1 1-26,6-1 88,78 3 1018,-86-2-1068,0 1 0,1 0 1,-1 0-1,0 0 0,0 0 1,0 0-1,-1 0 0,1 0 1,0 0-1,0 1 0,-1-1 1,1 1-1,0-1 0,-1 1 1,0 0-1,1 0 0,-1 0 1,0-1-1,0 1 0,0 0 1,0 0-1,0 1 0,-1-1 1,1 0-1,-1 0 0,1 0 1,-1 0-1,0 1 0,0-1 0,0 0 1,0 0-1,0 0 0,0 1 1,0-1-1,-1 0 0,1 0 1,-1 0-1,0 1-38,-5 10 61,0-1-1,-1 0 0,-1 0 1,0 0-1,-1-1 0,0 0 1,0-1-1,-1 0 0,0-1 1,-1 0-1,0 0 1,-1-1-1,-7 4-60,-155 88 224,108-89-144,69-28 422,3 17-478,0 0 1,0 0-1,0 1 0,-1 0 1,1 0-1,0 0 0,0 1 0,0 0 1,-1 0-1,1 1 0,-1-1 1,0 1-1,0 0 0,0 1 1,0-1-1,0 1 0,-1 0 1,1 0-1,-1 1 0,0-1 1,0 1-1,-1 0 0,0 0 0,1 0 1,-2 0-1,1 1 0,0 1-24,8 7 86,126 151 15,-136-162-81,1-1-1,0 1 1,1-1-1,-1 1 1,0-1-1,1 0 0,-1 0 1,1 0-1,0 0 1,-1 0-1,1-1 1,0 1-1,0-1 0,0 0 1,0 0-1,0 0 1,1 0-1,-1-1 1,0 1-1,0-1 0,0 0 1,1 1-1,-1-2 1,0 1-1,0 0 0,1-1 1,-1 1-1,0-1 1,0 0-1,0 0 1,0 0-1,0 0 0,0-1 1,0 1-1,0-1 1,0 0-1,-1 0 1,1 0-1,-1 0 0,1 0 1,-1-1-1,0 1 1,0-1-1,0 1 1,0-1-1,-1 0 0,1 0-19,11-59 305,-14 61-521,1 0 1,-1 1-1,0 0 1,1-1 0,-1 1-1,0-1 1,1 1-1,-1 0 1,0 0 0,1-1-1,-1 1 1,0 0-1,0 0 1,0 0 0,1 0-1,-1 0 1,0 0-1,0 0 1,1 0 0,-1 0-1,0 0 1,0 0-1,0 0 1,1 1 0,-1-1-1,0 0 1,1 0-1,-1 1 1,0-1 0,1 1-1,-1-1 1,0 1-1,1-1 1,-1 1 0,1-1-1,-1 1 1,1-1 0,-1 1-1,1 0 1,-1-1-1,1 1 1,-1 0 0,1-1 215,-16 16-11371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47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82 8584,'0'0'6556,"0"0"-2878,0 0-801,0 0-266,0 0-748,0 0-454,0-7-256,0-30 838,0 37-1809,0 0-49,0 0-15,-3 14 992,-4-12-1020,6-2-83,1 0 0,0 1 0,-1-1 1,1 0-1,-1 0 0,1 0 0,-1 1 0,1-1 1,-1 0-1,0 0 0,1 0 0,-1 0 1,1 0-1,-1 0 0,1 0 0,-1 0 1,1 0-1,-1 0 0,1 0 0,-1 0 1,1-1-1,-1 1 0,1 0 0,-1 0 0,1 0 1,-1-1-1,1 1 0,-1 0 0,1-1 1,-1 1-1,1 0 0,0-1 0,-1 1 1,1 0-1,0-1 0,-1 1 0,1-1 1,0 1-1,0-1 0,-1 1 0,1-1 0,0 1 1,0-1-1,0 1 0,-1-1 0,1 1 1,0-1-1,0 1 0,0-1 0,0 1 1,0-1-1,0 1 0,0-1 0,0 0 0,1 1 1,-1-1-1,0 1-7,0-2 0,1 2 0,1 0 0,-2-2 0,0 0 0,3-31 0,-28 238 0,-6-69 0,36-218 0,-3 71 0,1 0 0,0 0 0,0 1 0,1-1 0,0 1 0,1 0 0,0 0 0,1 0 0,0 1 0,1 0 0,-1 0 0,2 0 0,-1 1 0,1 0 0,1 1 0,-1 0 0,1 0 0,2 0 0,-8 6 0,-1 0 0,1 1 0,0-1 0,-1 1 0,1 0 0,0 0 0,0 0 0,0 0 0,-1 0 0,1 1 0,0-1 0,0 1 0,-1 0 0,1-1 0,0 1 0,-1 1 0,1-1 0,-1 0 0,1 1 0,-1-1 0,0 1 0,0 0 0,0-1 0,0 1 0,0 0 0,0 0 0,0 1 0,0-1 0,-1 0 0,1 0 0,-1 1 0,0-1 0,1 1 0,29 90 0,-15 195-8312,-15-278 769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47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63 289 6342,'0'0'4212,"0"0"-1185,0 0 213,0 0-330,1-7-604,1-5-1322,0-4 193,-1-3 3618,-37 137-1021,31-101-3774,-1-3 0,1 1 0,1 0 0,0 0 0,1 1 0,1-1 0,0 1 0,1-1 0,0 1 0,2 0 0,0-1 0,0 1 0,3 7 0,-2-20-79,0 1-1,-1-1 1,1 0 0,1-1 0,-1 1-1,0 0 1,1-1 0,0 1-1,-1-1 1,1 0 0,0 1-1,0-2 1,0 1 0,0 0 0,1 0-1,-1-1 1,0 0 0,1 0-1,-1 0 1,1 0 0,-1 0 0,1-1-1,-1 1 1,1-1 0,0 0-1,-1 0 1,1-1 0,-1 1-1,1-1 1,-1 1 0,1-1 0,-1 0-1,1-1 1,-1 1 0,0 0-1,1-1 1,-1 0 0,0 0 0,0 0-1,0 0 1,1-2 79,37-51-9999,-33 33 3198</inkml:trace>
  <inkml:trace contextRef="#ctx0" brushRef="#br0" timeOffset="249.547">83 45 15214,'0'0'4453,"0"0"-1859,0 0 641,0 0-1377,0 0-641,0 0-352,0 0-385,0 0-384,0 0-96,-7-44-128,13 55-640,1 1-1154,0 5-1986,2-3-2914</inkml:trace>
  <inkml:trace contextRef="#ctx0" brushRef="#br0" timeOffset="576.439">434 194 13741,'0'0'5920,"0"0"-2231,0 0-475,0 0-1180,0 0-1031,0 0-560,0 0-245,13-4-145,39-13-42,-50 16-65,-1 0-1,1 0 1,-1 0-1,1 1 1,-1-1 0,1 0-1,-1 1 1,1-1-1,0 1 1,-1 0 0,1 0-1,0 0 1,-1 0 0,1 0-1,0 0 1,-1 0-1,1 0 1,0 0 0,-1 1-1,1-1 1,-1 1-1,1-1 1,0 1 0,-1 0-1,1 0 1,-1-1-1,0 1 1,1 0 0,-1 0-1,0 1 1,1-1 54,-19 37-5964,-43 14-575,-18 21 4328,76-72 2401,1 1 0,-1-1 0,1 0 0,0 0 0,0 1 0,-1-1-1,1 1 1,0-1 0,0 1 0,1 0 0,-1-1 0,0 1-1,0 0 1,1-1 0,-1 1 0,1 0 0,0 0 0,-1 0 0,1-1-1,0 1 1,0 0 0,0 0 0,0 0 0,1 0 0,-1-1-1,0 1 1,1 0 0,-1 0 0,1-1 0,0 1 0,-1 0 0,1-1-1,0 1 1,0 0 0,0-1 0,0 1 0,0-1 0,1 0-1,-1 1 1,0-1 0,1 0 0,-1 0 0,1 0 0,-1 0 0,1 0-1,-1 0 1,1 0 0,0 0-190,115 8 3299,0-31-5226,-63 8-6080,-35 7-273</inkml:trace>
  <inkml:trace contextRef="#ctx0" brushRef="#br0" timeOffset="875.858">880 88 16816,'0'0'4159,"0"0"-278,0 0-775,0 0-1104,0 0-603,0 0-433,2 4-581,1 11-379,-1 1 1,-1-1-1,0 0 1,-1 1-1,0-1 1,-2 0-1,0 0 1,0 1-1,-4 9-6,-1 18-5,3-22-2113,-26 26-8726,27-47 4556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00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346 576 6598,'0'0'6641,"0"0"-3849,0 0-1148,0 0-165,0 0-470,0 0-374,0 0 86,-4-3-22,-1-14-146,42 10-377,-23 6-136,593-40 222,916-53-3086,5676-177 5728,-3328 306-876,-3336-23-1822,1665 18 1702,-1826-32-1147,-2-17 0,47-21-761,-360 33 196,0-2 1,-1-3-1,-1-3 1,0-2-1,26-13-196,-81 30 10,2-2 42,0 1-1,0-1 0,0 0 1,0 0-1,0 0 0,0 0 1,-1-1-1,1 1 0,-1-1 1,0 0-1,0 0 0,0 0 1,0-1-1,0 1 0,0-1 1,-1 0-1,0 1 0,1-2-51,-3 4 17,0 1 0,0-1 0,0 1 0,0-1-1,0 1 1,0-1 0,0 1 0,0 0 0,0-1-1,0 1 1,0-1 0,0 1 0,0-1 0,-1 1 0,1-1-1,0 1 1,0-1 0,-1 1 0,1 0 0,0-1 0,0 1-1,-1-1 1,1 1 0,0 0 0,-1-1 0,1 1-1,-1 0 1,1-1 0,0 1 0,-1 0 0,1 0 0,-1 0-1,1-1 1,-1 1 0,1 0 0,0 0 0,-1 0 0,1 0-1,-1 0 1,1 0 0,-1 0 0,1 0 0,-1 0-1,1 0 1,-1 0 0,1 0 0,-1 0 0,1 0 0,-1 0-1,1 0 1,-1 1 0,1-1 0,-1 0 0,1 0 0,0 1-1,-1-1 1,1 0 0,0 1 0,-1-1 0,1 0-1,-1 1 1,1-1 0,0 0 0,0 1 0,-1-1 0,1 1-17,-7 7 16,1 2 0,-1-1 0,2 0 0,-1 1 0,2 0 0,-1 1 0,1-1 0,1 1 0,0-1 0,0 1 0,1 1-16,-19 210 149,-4 0-290,-10-2-1,-34 102 142,-33 120-5754,67-311-151</inkml:trace>
  <inkml:trace contextRef="#ctx0" brushRef="#br0" timeOffset="605.597">310 985 19859,'0'0'2402,"0"0"-1025,0 0 962,0 0-322,4 106-639,-17-46-97,3 15-416,-12 12-385,1 9-191,-7 9-193,-5 12-96,-6 12 0,-3 12-1218,-10 10-2369,-1-12-3844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45.4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107 110 10090,'0'0'5231,"-14"-5"-1344,-6-1-2411,-14-5 315,-3-4 2858,36 10-1273,23 2-2644,-19 3-569,226-7 260,-70 4 302,157-24-725,-261 11-16,-85 4-315,-90 12-4004,44 28-5867,51-16 2889</inkml:trace>
  <inkml:trace contextRef="#ctx0" brushRef="#br0" timeOffset="523.124">70 107 5894,'0'0'8952,"0"0"-4356,0 0-1403,0 0-529,0 0-796,0 0-453,0 0-326,0 0-331,-3-1-331,3 1-413,0 0 1,0 0-1,0 1 1,0-1-1,0 0 0,0 0 1,0 1-1,0-1 1,0 0-1,0 1 1,0-1-1,0 0 1,0 0-1,0 1 0,0-1 1,0 0-1,-1 0 1,1 1-1,0-1 1,0 0-1,0 0 1,0 0-1,0 1 0,-1-1 1,1 0-1,0 0 1,0 0-1,0 0 1,-1 1-1,1-1 0,0 0 1,0 0-1,-1 0 1,1 0-1,0 0 1,0 0-1,-1 0 1,1 0-1,0 1 0,0-1-14,34 29 467,-20-18-358,48 42 67,3-4 0,2-2 0,34 16-176,-90-57 18,0-1-1,0-1 1,0 0-1,0 0 1,1-1-1,0 0 1,0-1-1,-1 0 1,1-1-1,0-1 1,3 0-18,-21 12 37,-379 385-37,368-377 0,0 0 0,2 1 0,0 0 0,1 1 0,1 1 0,1 0 0,1 1 0,2 0 0,-2 8 0,9-30 0,1 0 0,1 0 0,-1 0 0,0 0 0,0 0 0,1 0 0,-1 1 0,1-1 0,0 0 0,-1 0 0,1 1 0,0-1 0,1 0 0,-1 0 0,0 1 0,0-1 0,1 0 0,0 0 0,-1 0 0,1 0 0,0 1 0,0-1 0,0 0 0,0-1 0,0 1 0,1 0 0,-1 0 0,1 0 0,-1-1 0,1 1 0,-1-1 0,1 1 0,0-1 0,0 0 0,0 1 0,0-1 0,0 0 0,0 0 0,0 0 0,0-1 0,0 1 0,0 0 0,1-1 0,25 1 0,0-1 0,0-2 0,-1-1 0,1-1 0,-1-1 0,19-6 0,-4 1 0,372-76 0,-313 83-758,-92-22-12668,-9 13 3459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50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35 433 8296,'0'0'6828,"0"0"-3908,0 0-699,-6 0 314,-17 1-736,17 0-459,8-1-139,215-24 881,1490-106-2127,-1266 106 101,-31-1-74,1866-93 1472,-399 58 302,-1616 38-1660,-251 13 31,-35 4-29,-141-1-42,11 0-5237,136 4 1241,6-1-1868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8:5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90 121 15310,'0'0'4341,"0"0"-1496,0 0 305,0 0-700,0 0-747,0 0-411,2-3-427,-19 116-54,-22 158-811,17-217 0,8-81 0,14 4 0,2 0 0,0 0 0,2 0 0,0 1 0,1-1 0,1 1 0,2 1 0,0-1 0,1 1 0,1 0 0,1 1 0,1 0 0,1 1 0,0 0 0,1 1 0,3 0 0,-8 4 0,1 0 0,1 1 0,0 1 0,1 0 0,1 1 0,-1 0 0,2 1 0,-1 0 0,1 1 0,1 0 0,0 1 0,0 1 0,0 1 0,1 0 0,0 1 0,0 0 0,1 2 0,-1 0 0,2 0 0,-12 4 0,-1 0 0,1 0 0,-1 0 0,0 1 0,1 0 0,-1 0 0,0 0 0,0 1 0,0 0 0,-1 0 0,1 0 0,-1 0 0,1 1 0,-1-1 0,0 1 0,-1 0 0,1 0 0,-1 1 0,1-1 0,-1 1 0,2 4 0,49 111 0,-53-118 0,22 65 0,-17-44 0,1 0 0,1-1 0,1 0 0,1 0 0,1-1 0,1 0 0,0-1 0,8 8 0,-19-27 0,0 1 0,0-1 0,1 0 0,-1 0 0,0 0 0,0 0 0,1 0 0,-1 0 0,0 0 0,1 0 0,-1-1 0,1 1 0,-1-1 0,1 1 0,-1-1 0,1 1 0,-1-1 0,1 0 0,0 0 0,-1 0 0,1 1 0,-1-2 0,1 1 0,0 0 0,-1 0 0,1 0 0,-1-1 0,1 1 0,0-1 0,-1 0 0,0 1 0,1-1 0,-1 0 0,1 0 0,-1 0 0,0 1 0,1-2 0,-1 1 0,0 0 0,0 0 0,0 0 0,0 0 0,0-1 0,29-64 0,-32 35-2636,-22 16-6318,2 13-7835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01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0 330 6406,'0'0'8979,"0"0"-5237,0 0-971,0 0-278,1-17-971,7-54-567,-7 63-771,1 0-1,1 0 1,-1 0 0,1 0-1,1 1 1,0-1 0,0 1-1,0 0 1,1 0 0,0 0-1,5-5-183,4-7 254,-9 13-164,2-6 86,0 1 0,1 1 0,0 0 0,0 0-1,1 0 1,1 1 0,0 0 0,0 1-1,0 0 1,1 1 0,0 0 0,7-3-176,-13 10 32,0 0 0,0 1 0,0-1 1,-1 1-1,1 0 0,0 0 1,-1 1-1,1 0 0,-1-1 0,1 2 1,-1-1-1,0 0 0,0 1 1,0 0-1,0 0 0,-1 0 0,1 0 1,-1 0-1,1 1 0,-1 0 1,0-1-1,-1 1 0,1 1 0,-1-1 1,2 4-33,18 19 106,-7-11-87,0-1 0,1-1 0,0 0 0,1-1 1,1 0-1,0-2 0,11 5-19,-22-12 6,0-1 0,1 0 0,-1 0 0,1-1 0,0 0 0,0-1 0,0 1 0,0-1 0,0-1 0,0 0 1,0 0-1,0 0 0,0-1 0,0 0 0,0-1 0,-1 0 0,1 0 0,0-1 0,-1 1 0,1-2 0,3-2-6,1 0 8,-1 0 0,0-1 1,0-1-1,-1 0 0,0 0 0,-1-1 0,1-1 1,-2 1-1,1-1 0,-2-1 0,1 0 0,-1 0 1,-1 0-1,0 0 0,4-13-8,-10 24-29,0 0 1,0 0-1,-1 0 1,1 0-1,0 0 0,-1 0 1,1 0-1,0 0 1,0 0-1,-1-1 0,1 1 1,0 0-1,0 0 1,-1 0-1,1 0 0,0 0 1,0-1-1,-1 1 1,1 0-1,0 0 0,0 0 1,0-1-1,-1 1 1,1 0-1,0 0 0,0-1 1,0 1-1,0 0 1,0 0-1,-1-1 0,1 1 1,0 0-1,0 0 1,0-1-1,0 1 0,0 0 1,0-1-1,0 1 1,0 0-1,0 0 0,0-1 1,0 1-1,0 0 1,0-1-1,0 1 1,1 0-1,-1 0 29,-18 21-3850,6 2-2455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01.746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1745 639 16496,'0'0'2327,"-1"-13"-426,-4-39 367,4 51-2188,1 1-1,-1-1 0,0 1 0,1-1 0,-1 1 0,0-1 0,1 1 1,-1-1-1,0 1 0,0 0 0,1-1 0,-1 1 0,0 0 0,0 0 0,0 0 1,1-1-1,-1 1 0,0 0 0,0 0 0,0 0 0,0 0 0,1 0 1,-1 1-1,0-1 0,0 0 0,0 0 0,0 0 0,1 1 0,-1-1 1,0 0-1,0 1 0,1-1 0,-1 1 0,0-1 0,1 1 0,-1-1 0,0 1 1,1 0-1,-1-1 0,1 1 0,-1 0 0,1-1 0,-1 1 0,1 0 1,0-1-1,-1 1 0,1 0 0,0 0 0,-1 0 0,1-1 0,0 1 1,0 0-1,0 0 0,0 0 0,0 0-79,-1 0 100,-17 33 255,1 1 0,1 0 0,2 1 0,2 1 0,1 0 0,2 1 0,1-1 0,-2 34-355,-28 292 496,8 260-496,26-505 48,-6 289-160,-1 86 1036,-51 281-924,56-705 125,-4 0 0,-2 0 0,-4-2 0,-3 1 0,-2-2 1,-3-1-1,-3-1 0,-3-1 0,-19 26-125,41-74 0,-2-1 0,0 0 0,-1-1 0,0 0 0,0-1 0,-2 0 0,0-1 0,0 0 0,-1-1 0,0-1 0,0 0 0,-1-1 0,0 0 0,-1-1 0,0-1 0,0-1 0,0 0 0,-1-1 0,0 0 0,1-2 0,-1 0 0,0-1 0,0 0 0,0-2 0,0 0 0,0-1 0,-9-2 0,-10-8 0,1-1 0,1-2 0,0-2 0,0-1 0,2-1 0,1-2 0,-9-8 0,8 8 0,-79-57-23,4-4 0,4-5 0,-1-8 23,99 90-54,-2-1-168,1 1-1,0-1 1,0 0-1,0-1 1,1 1-1,0-1 0,0 0 1,1 0-1,0-1 1,0 1-1,1-1 0,0 0 1,-1-2 222,5 8-351,-1 0 0,1-1 0,-1 1 0,1 0 1,0 0-1,0-1 0,0 1 0,0 0 0,0 0 0,0 0 1,1 0-1,-1 0 0,1 1 0,-1-1 0,1 0 0,0 1 1,0-1-1,-1 1 0,1-1 0,0 1 0,1 0 0,-1 0 1,0 0-1,0 0 0,0 0 0,0 1 0,1-1 0,-1 0 1,0 1-1,2 0 351,3-3-1727,26-8-10423</inkml:trace>
  <inkml:trace contextRef="#ctx0" brushRef="#br0" timeOffset="618.175">1930 341 13869,'0'0'3940,"-18"2"-956,-135 21 4340,120-21-3293,413-35-3412,-163 22-619,54-1 0,56 1 0,59 0 0,48 0 0,289-8 0,2922-54 0,-3561 72 0,1936-52 0,-1771 34 0,55-27 0,-242 24 0,-61 22-2,0-1 1,0 1-1,-1-1 1,1 0-1,0 1 0,-1-1 1,1 0-1,0 1 1,-1-1-1,1 0 0,-1 0 1,1 0-1,-1 1 1,0-1-1,1 0 0,-1 0 1,0 0-1,0 0 1,1 0-1,-1 0 0,0 0 1,0 0-1,0 0 1,0 0-1,0 1 0,0-1 1,-1 0-1,1 0 1,0 0-1,0 0 0,-1 0 1,1 0-1,0 0 1,-1 1-1,1-1 0,-1 0 1,1 0-1,-1 0 1,1 1-1,-1-1 0,0 0 1,1 1-1,-1-1 1,0 1-1,0-1 0,1 1 1,-1-1-1,0 1 1,0-1-1,0 1 0,0 0 1,0-1-1,0 1 1,1 0-1,-1 0 0,0 0 1,0-1-1,0 1 1,0 0-1,0 0 0,0 1 1,0-1-1,0 0 1,0 0-1,0 0 0,0 1 1,1-1-1,-1 0 0,0 1 1,0-1 1,-183-8-4249,47 12-3583,-16 7-7361</inkml:trace>
  <inkml:trace contextRef="#ctx0" brushRef="#br1" timeOffset="2894.578">3136 1200 10314,'0'0'2850,"0"0"-191,0 0 42,0 0-571,0 0-283,0 0-5,0 0-192,-9-10-396,-23-28-288,32 37-933,0 0-1,0 0 1,1 0 0,-1-1-1,1 1 1,-1 0-1,1 0 1,0 0-1,-1 0 1,1 0-1,0 0 1,-1 1-1,1-1 1,0 0-1,0 0 1,0 0 0,0 1-1,0-1 1,0 0-1,0 1 1,0-1-1,0 1 1,0 0-1,0-1 1,1 1-1,-1 0 1,0-1-1,0 1 1,0 0 0,0 0-1,1 0 1,-1 0-1,0 0 1,0 0-1,0 0 1,1 1-33,4-2 94,389-43 829,-93-3-1126,-275 34-1249,-63 2-3491,-19 6-5782,29 3-1745</inkml:trace>
  <inkml:trace contextRef="#ctx0" brushRef="#br1" timeOffset="3408.498">3175 1127 12011,'0'0'4271,"0"0"-1271,0 0-443,0 0-144,0 0-470,0 0-528,0 0-267,0 0-225,-10-4-239,-28-8-198,37 12-471,0 1 1,0-1 0,1 1-1,-1 0 1,0-1 0,0 1-1,0 0 1,0 0 0,1 0-1,-1-1 1,1 1 0,-1 0 0,0 0-1,1 0 1,-1 0 0,1 0-1,0 0 1,-1 0 0,1 1-1,0-1 1,0 0 0,0 0-1,-1 0 1,1 0 0,0 0 0,0 0-1,1 0 1,-1 0 0,0 1-1,0-1 1,1 0 0,-1 0-1,0 0 1,1 0 0,0 0-16,-1 1 16,5 11 10,1 0-1,1 0 0,0 0 0,1-1 0,0 0 1,1-1-1,0 0 0,1 0 0,0-1 0,1 0 1,0 0-1,0-2 0,1 1 0,0-1 1,1-1-1,0 0 0,0-1 0,1 0-25,11 8 1,1-1-1,1-2 1,0 0-1,0-2 1,1-1-1,0-1 1,0-1-1,1-2 1,0-1-1,7 0 0,-25-2 134,-21 16 480,-38 45-588,-2-3-1,-3-2 1,-2-2 0,-2-2-1,-3-3-25,-154 149 16,209-194-16,0 0 0,1 0 0,-1-1 0,1 2 0,-1-1 0,2 0 0,-1 1 0,0 0 0,1 0 0,0 0 0,1 0 0,-1 0 0,0 5 0,4-8 0,0-1 0,0 0 0,0 1 0,1-1 0,-1 0 0,1 0 0,-1 0 0,1 0 0,0 0 0,0 0 0,0 0 0,0-1 0,0 1 0,0-1 0,0 1 0,0-1 0,1 0 0,-1 0 0,0 0 0,1 0 0,-1-1 0,1 1 0,-1 0 0,1-1 0,0 0 0,-1 0 0,1 0 0,-1 0 0,1 0 0,-1 0 0,1 0 0,0-1 0,-1 0 0,1 1 0,-1-1 0,1 0 0,7 0 0,70-3 0,-1-4 0,-1-4 0,34-10 0,-12 2 0,143-25 0,-252 56-7928,4-9 1058</inkml:trace>
  <inkml:trace contextRef="#ctx0" brushRef="#br1" timeOffset="3937.22">5134 1002 17296,'0'0'3753,"0"0"-416,0 0-433,0 0-705,0 0-768,-12-1-502,9 0-878,-1 0-21,1 1 0,0-1 0,-1 1 0,1 0 0,0-1 0,-1 2 0,1-1 0,-1 0 0,1 1 0,0-1 0,-1 1 0,1 0 0,0 0 0,0 0 0,0 1 0,-1-1 0,1 1 0,1 0 0,-1-1 0,0 1 0,0 1 0,1-1 0,-1 0 0,1 1 0,0-1 0,-1 1 0,1 0 0,0 0-30,-27 41 3,1 1 0,2 2-1,3 1 1,1 1 0,3 1-1,2 0 1,2 1 0,2 1-1,2 0 1,3 5-3,7 126-1037,2-173 927,0 0-1,1 0 1,1-1 0,-1 1-1,1-1 1,1 1 0,0-1-1,0 0 1,1 0-1,0-1 1,1 1 0,-1-1-1,2-1 1,-1 1 0,1-1-1,7 7 111,-9-11-425,1 0 1,-1 1-1,1-2 0,0 1 0,-1-1 0,1 1 0,0-2 0,0 1 0,1-1 1,-1 0-1,0 0 0,0 0 0,1-1 0,-1 0 0,2-1 425,57-14-8168,-34 0-336</inkml:trace>
  <inkml:trace contextRef="#ctx0" brushRef="#br1" timeOffset="4439.732">5517 1417 384,'0'0'12551,"6"-13"-7330,34-98 2247,-34 44-2044,-16 78-3913,3 5-1488,1 0 0,1 1 0,0 0 0,1 0 0,1 0 1,1 0-1,0 1 0,1-1 0,1 0 0,1 1 0,1-1 0,1 6-23,-2-14-43,0 0 0,1 0-1,0 0 1,1 0-1,0 0 1,0-1 0,1 1-1,0-1 1,0 0 0,1 0-1,0-1 1,1 1 0,-1-1-1,1 0 1,1 0-1,-1-1 1,1 0 0,1 0-1,-1-1 1,1 0 0,-1 0-1,2-1 1,-1 1-1,1-1 44,-3-3-23,0 1-1,0-1 1,1 0-1,-1 0 1,0 0-1,1-1 0,-1 0 1,0 0-1,1-1 1,-1 0-1,0 0 0,0 0 1,0-1-1,0 0 1,0 0-1,0-1 1,0 1-1,0-1 0,-1 0 1,0-1-1,1 0 1,-1 1-1,-1-2 1,1 1-1,3-4 24,93-132 769,-99 136-740,113-194 734,-172 322-763,5 3 0,6 2 0,6 2 0,-21 122 0,42-177 0,13-52 0,3-7 0,0 0 0,-1-1 0,-1 0 0,-1 0 0,0 0 0,-1-1 0,-1 1 0,0-2 0,-1 1 0,-6 5 0,14-18 0,-1 0 0,0-1 0,0 1 0,0-1 0,0 1 0,-1-1 0,1 0 0,0 0 0,-1 0 0,1 0 0,0 0 0,-1 0 0,1-1 0,-1 1 0,0-1 0,1 0 0,-1 0 0,1 0 0,-1 0 0,1 0 0,-1 0 0,1-1 0,-1 1 0,1-1 0,-1 0 0,1 0 0,-1 1 0,1-2 0,0 1 0,0 0 0,-1 0 0,1-1 0,0 1 0,0-1 0,0 0 0,-1-1 0,-61-73 0,61 72 0,-9-13-450,0-1 0,1-1 0,0 0 1,2 0-1,0-1 0,1 0 0,1 0 0,1-1 0,1 0 1,1 0-1,1-1 0,1 1 0,0-1 0,2 1 0,1-16 450,8 13-5973,2 9-3503</inkml:trace>
  <inkml:trace contextRef="#ctx0" brushRef="#br1" timeOffset="4833.956">6324 1492 19442,'0'0'3769,"0"0"-934,0 0-774,0 0-540,0 0-539,0 0-432,-1 6-219,-77 180 737,73-173-1072,0 1 1,0 0 0,2 0-1,0 0 1,0 0-1,1 1 1,1-1 0,1 1-1,0-1 1,0 1-1,2 2 4,-1-14-21,-1-1-1,1 1 0,0-1 1,0 1-1,0-1 0,0 1 0,0-1 1,1 0-1,-1 0 0,1 1 1,0-1-1,-1 0 0,1 0 1,0-1-1,0 1 0,0 0 0,0-1 1,1 1-1,-1-1 0,0 0 1,1 1-1,-1-1 0,1 0 0,-1-1 1,1 1-1,-1 0 0,1-1 1,-1 1-1,1-1 0,0 0 1,-1 0-1,1 0 0,0 0 0,2-1 22,89-25-1077,-75 15 326,0 0 1,-1-2-1,0 0 0,-1-1 0,0 0 0,-1-2 0,3-4 751,49-78-12099,-48 60-836</inkml:trace>
  <inkml:trace contextRef="#ctx0" brushRef="#br1" timeOffset="5159.862">6619 936 13837,'0'0'5413,"-2"-12"-1788,-3-40-529,-5 29 1027,3 42-1450,8 93-2673,-1-109 0,1 1 0,0-1 0,0 0 0,0 0 0,0 0 0,1 0 0,0 0 0,-1 0 0,1 0 0,0-1 0,0 1 0,0 0 0,1-1 0,-1 0 0,0 1 0,1-1 0,0 0 0,-1-1 0,1 1 0,0 0 0,0-1 0,0 1 0,0-1 0,0 0 0,1 0 0,-1 0 0,0-1 0,0 1 0,1-1 0,-1 1 0,0-1 0,2 0 0,-1 0 0,-1 0 0,1 0 0,-1-1 0,1 1 0,0-1 0,-1 1 0,1-1 0,-1 0 0,0-1 0,1 1 0,-1 0 0,0-1 0,1 0 0,-1 0 0,0 0 0,-1 0 0,1 0 0,0-1 0,0 1 0,-1-1 0,0 0 0,1 1 0,-1-1 0,0 0 0,-1 0 0,3-4 0,0-3 0,0 0 0,0 0 0,-1-1 0,0 1 0,-1-1 0,0 0 0,-1 0 0,0 0 0,0 0 0,-2 0 0,1 0 0,-1 0 0,-1 1 0,0-1 0,0 0 0,-1 1 0,-1-1 0,3 9 2,0 0 0,-1 0 0,1 1 1,-1-1-1,0 0 0,1 1 0,-1-1 0,0 1 0,0-1 0,0 1 1,0 0-1,0 0 0,0 0 0,-1 0 0,1 0 0,0 1 0,0-1 0,-1 1 1,1-1-1,0 1 0,-1 0 0,1 0 0,0 0 0,-1 0 0,1 0 1,-1 0-1,1 1 0,0-1 0,0 1 0,-1 0 0,1 0 0,0 0 1,0 0-1,0 0 0,-2 1-2,-69 48-374,25 11-6278,33-33-1836</inkml:trace>
  <inkml:trace contextRef="#ctx0" brushRef="#br1" timeOffset="5524.955">7011 1602 19314,'0'0'5670,"0"0"-2884,0 0-415,0 0-738,0 0-640,0 0-993,0 0 0,91-37 0,-52 37 0,-2 0 0,6 0 0,-4 0 0,1 0-1025,-2 0-1409,-11-2-1858,-8 2-2563</inkml:trace>
  <inkml:trace contextRef="#ctx0" brushRef="#br1" timeOffset="5963.853">7807 1202 19859,'0'0'4831,"0"0"-1735,0 0-736,0 0-689,6 12-854,28 58-667,64 113-167,-96-180 14,1 0 0,0 0 0,0 0 0,0 0 1,0-1-1,0 1 0,0-1 0,1 0 0,-1 0 0,1 0 0,0-1 0,-1 1 1,1-1-1,0 0 0,0 0 0,0 0 0,0 0 0,0-1 0,0 0 0,0 0 0,0 0 1,0 0-1,0 0 0,0-1 0,0 0 0,0 0 0,0 0 0,-1 0 0,1-1 0,0 1 1,-1-1-1,1 0 0,-1 0 0,1 0 0,-1-1 0,0 1 0,3-4 3,12-10 11,-1-2 0,-1 0-1,0-1 1,-1 0 0,-1-1-1,-1-1 1,-1 0 0,-1-1-1,-1 0 1,5-16-11,4-29 0,-40 80 0,3 17 0,1 1 0,1 1 0,2 0 0,1 1 0,1 1 0,2 0 0,2 1 0,1-1 0,1 1 0,2 5 0,-44 345 0,-12-43 0,60-337 0,-1 0 0,0 1 0,0-1 0,0 0 0,0 0 0,-1 0 0,0 0 0,0 0 0,0-1 0,-1 1 0,0 0 0,1-1 0,-2 0 0,1 0 0,0 0 0,-1 0 0,0 0 0,0-1 0,0 1 0,0-1 0,0 0 0,-1 0 0,1-1 0,-1 0 0,0 1 0,0-1 0,0-1 0,0 1 0,0-1 0,0 0 0,0 0 0,-1 0 0,1-1 0,0 0 0,0 0 0,-1 0 0,1-1 0,0 0 0,0 0 0,-1 0 0,-12-8 0,0 0 0,1-1 0,0-1 0,0-1 0,1-1 0,1 0 0,0-1 0,1 0 0,0-1 0,1-1 0,1 0 0,0-1 0,2 0 0,-1 0 0,2-2 0,1 1 0,0-1 0,-2-9 0,6 20-283,1 0 0,0 0-1,0 0 1,0-1 0,1 1 0,0-1 0,1 1 0,0-1-1,0 0 1,1 1 0,0-1 0,0 0 0,1 1 0,0-1-1,1 0 1,0 1 0,0-1 0,1 1 0,0 0 0,1 0-1,-1 0 1,1 0 0,2-1 283,20-14-6000,-1 0-3684</inkml:trace>
  <inkml:trace contextRef="#ctx0" brushRef="#br1" timeOffset="6580.153">7943 621 20531,'0'0'3235,"0"0"-480,0 0-588,0 0-672,0 0-769,0 0-405,-7 14-71,-56 117 97,38-31-224,25-117-82,2 0 0,0 0 0,1 0 0,0 0-1,2 1 1,0-1 0,0 1 0,2 0 0,0 1 0,1 0-1,0 0 1,1 0 0,1 1 0,0 1 0,1-1 0,0 2-1,1 0 1,1 0 0,0 1 0,1 0-41,-10 9 0,-1 0 0,1 0 0,0 0 0,0 1 0,0-1 0,0 1 0,0 0 0,0 0 0,0 1 0,0-1 0,0 1 0,1 0 0,-1 0 0,0 0 0,0 1 0,0-1 0,0 1 0,0 0 0,0 0 0,0 1 0,0-1 0,0 1 0,0 0 0,-1 0 0,1 0 0,0 0 0,-1 1 0,0-1 0,0 1 0,2 1 0,2 4 0,0 1 0,-1 0 0,1 0 0,-2 0 0,1 1 0,-1-1 0,-1 1 0,0 0 0,0 1 0,-1-1 0,0 1 0,1 7 0,-4-15 0,-1 1 0,1-1 0,0 0 0,0 1 0,1-1 0,-1 1 0,0-1 0,1 0 0,0 1 0,0-1 0,0 0 0,0 0 0,1 1 0,-1-1 0,1 0 0,0-1 0,0 1 0,0 0 0,0 0 0,0-1 0,1 1 0,-1-1 0,1 0 0,0 0 0,-1 0 0,1 0 0,0 0 0,0-1 0,0 1 0,1-1 0,-1 1 0,0-1 0,0-1 0,1 1 0,-1 0 0,0-1 0,2 1 0,7-6-6,0 0 1,-1 0-1,0-1 0,0-1 0,0 0 1,-1 0-1,0-1 0,-1 0 0,0-1 1,0 0-1,0 0 0,-1-1 0,1-3 6,-4 4-1564,-10 14-2282,-11 14-4661,5-1-3189</inkml:trace>
  <inkml:trace contextRef="#ctx0" brushRef="#br1" timeOffset="6847.639">8857 909 21524,'2'-13'3620,"6"-41"-930,-8 55-2641,0-1 1,0 0-1,0 0 0,0 1 0,1-1 0,-1 0 0,0 0 0,0 0 0,1 0 1,-1 1-1,0-1 0,0 0 0,1 0 0,-1 0 0,0 0 0,0 0 0,1 0 1,-1 0-1,0 0 0,1 0 0,-1 0 0,0 0 0,0 0 0,1 0 0,-1 0 0,0 0 1,1 0-1,-1 0 0,0 0 0,0 0 0,1 0 0,-1 0 0,0 0 0,0-1 1,1 1-1,-1 0 0,0 0 0,0 0 0,1 0 0,-1-1 0,0 1 0,0 0 1,0 0-1,1 0 0,-1-1 0,0 1 0,0 0 0,0 0 0,0-1 0,0 1 1,0 0-1,0-1 0,1 1 0,-1 0 0,0 0 0,0-1-49,13 31 2087,-12-26-1992,20 46-95,-3 2 0,-2 0 0,-3 0 0,-1 1 0,-3 1 0,-3 0 0,-2 0 0,-2 1 0,-3 6 0,-1-44 0,0 0 0,-2-1 0,0 1 0,-1-1 0,0 0 0,-1-1 0,-1 1 0,-1-1 0,0-1 0,-1 1 0,0-1 0,-1-1 0,-1 0 0,0 0 0,-1-1 0,0 0 0,-1-1 0,0-1 0,-1 0 0,0-1 0,0 0 0,-8 2 0,4 0-14,0-2 0,0 0-1,-1-1 1,0-1 0,0-1 0,-1 0-1,0-2 1,0 0 0,-15 0 14,3-15-2507,30-21-5252,15 4-3403</inkml:trace>
  <inkml:trace contextRef="#ctx0" brushRef="#br1" timeOffset="7500.06">9549 435 16752,'0'0'5739,"0"0"-2494,0 0-971,11-12-394,37-39-647,-46 49-1186,0 0 1,0 1-1,1-1 1,-1 1-1,1 0 1,-1 0-1,1 0 1,-1 0 0,1 0-1,0 0 1,-1 1-1,1-1 1,0 1-1,0 0 1,-1-1-1,1 2 1,0-1-1,0 0 1,-1 0-1,1 1 1,0-1-1,-1 1 1,1 0-1,0 0 1,-1 0 0,1 0-1,-1 1 1,1-1-1,-1 0 1,0 1-1,0 0-47,4 3 0,-1 0 0,1 0 0,-1 1 0,-1 0-1,1 0 1,-1 0 0,0 0 0,0 1 0,-1-1 0,0 1-1,0 0 1,-1 0 0,0 0 0,0 0 0,0 1 0,-1-1-1,0 0 1,-1 1 0,1-1 0,-1 1 0,-1-1 0,0 1-1,0-1 1,0 0 0,-1 1 0,0-1 0,0 0 0,-1 0-1,0 0 1,0-1 0,0 1 0,-4 4 0,-7 8-105,0-1 1,-1 0 0,0-1-1,-1-1 1,-1 0-1,-1-1 1,0-1-1,-1-1 1,-1-1 0,0 0-1,0-2 1,-1 0-1,0-1 1,-1-1-1,0-1 1,-7 0 104,-49 0 30,76-7-15,1 0 0,0 0 0,-1 0 1,1 0-1,-1 0 0,1 0 1,0-1-1,0 1 0,-1 0 0,1-1 1,0 1-1,0-1 0,-1 0 1,1 1-1,0-1 0,0 0 0,0 0 1,0 0-1,0 0 0,0 0 1,0 0-1,0 0 0,1 0 0,-1 0 1,0 0-1,0 0 0,1-1 0,-1 1 1,1 0-1,-1 0 0,1-1 1,0 1-1,-1 0 0,1-1 0,0 1 1,0 0-1,0-1 0,0 1 1,0 0-1,0-1 0,1 1 0,-1 0 1,0-1-1,0 1 0,1 0 1,-1-1-1,1 1 0,0 0 0,-1 0 1,1 0-1,0-1 0,0 1 1,-1 0-1,1 0 0,0 0-15,4-4 43,-1 0-1,1 0 1,0 0-1,0 1 0,0 0 1,1-1-1,0 2 1,0-1-1,0 1 1,0 0-1,0 0 1,1 1-1,-1 0 1,1 0-1,-1 0 1,1 1-1,0 0 1,0 0-1,0 1 1,-1 0-1,1 0 1,0 0-1,7 2-42,-6 2 0,0 0 0,0 0 0,0 1 0,-1 0 0,1 0 0,-1 1 0,0 0 0,-1 0 0,0 0 0,0 1 0,0 0 0,-1 0 0,1 1 0,-2 0 0,1-1 0,-1 2 0,-1-1 0,1 0 0,-1 1 0,-1-1 0,0 1 0,0 0 0,0 0 0,-1 7 0,4 2 0,-4-12 0,0 0 0,0 0 0,0 1 0,0-1 0,1-1 0,0 1 0,0 0 0,1 0 0,0-1 0,0 1 0,0-1 0,0 0 0,1 0 0,0 0 0,0-1 0,0 1 0,1-1 0,-1 0 0,1 0 0,0 0 0,0-1 0,1 0 0,-1 0 0,1 0 0,-1-1 0,1 1 0,0-1 0,0-1 0,0 1 0,0-1 0,0 0 0,0 0 0,0-1 0,6 0 0,-1-1 0,0-1 0,0-1 0,-1 1 0,1-2 0,-1 1 0,0-1 0,0-1 0,0 0 0,0 0 0,-1-1 0,0 0 0,0-1 0,-1 0 0,0 0 0,0-1 0,-1 0 0,1 0 0,-2-1 0,1 0 0,-1 0 0,-1 0 0,0-1 0,0 0 0,-5 10-109,0-1 1,1 0-1,-1 1 1,0-1-1,0 0 1,0 1-1,0-1 0,0 1 1,0-1-1,0 0 1,0 1-1,0-1 0,0 0 1,-1 1-1,1-1 1,0 1-1,0-1 1,-1 1-1,1-1 0,0 0 1,-1 1-1,1-1 1,0 1-1,-1-1 1,1 1-1,-1-1 0,1 1 1,-1 0-1,1-1 1,-1 1-1,1 0 0,-1-1 1,1 1-1,-1 0 1,1-1-1,-1 1 1,0 0-1,1 0 0,-1 0 1,1 0-1,-1 0 1,0 0-1,1 0 1,-1 0-1,0 0 0,1 0 1,-1 0-1,1 0 1,-1 0-1,0 0 0,1 0 1,-1 1-1,1-1 1,-1 0-1,0 0 1,1 1 108,-21 1-7949</inkml:trace>
  <inkml:trace contextRef="#ctx0" brushRef="#br1" timeOffset="8028.256">2421 3119 12107,'-16'2'8243,"-47"5"-5286,98-20 209,217-21-1292,-34 10-1468,66-3 47,57-3-159,4559-177 2973,-4482 201-3267,-50-2 0,-56-5 0,-60-2 0,60-16 0,-250 12 0,-61 18-4,-1 1 0,1-1 0,0 0 0,-1 1 0,1-1 0,-1 0 0,1 0-1,0 1 1,-1-1 0,0 0 0,1 0 0,-1 0 0,0 0 0,1 0 0,-1 1 0,0-1 0,0 0 0,0 0 0,1 0 0,-1 0 0,0 0 0,0 0 0,-1 0-1,1 0 1,0 0 0,0 0 0,0 0 0,-1 1 0,1-1 0,0 0 0,-1 0 0,1 0 0,-1 0 0,1 1 0,-1-1 0,1 0 0,-1 0 0,1 1-1,-1-1 1,0 0 0,0 1 0,1-1 0,-1 1 0,0-1 0,0 1 0,1-1 0,-1 1 0,0-1 0,0 1 0,0 0 0,0 0 0,0-1 0,0 1 0,0 0-1,0 0 1,0 0 0,0 0 0,1 0 0,-1 0 0,0 0 0,0 0 0,0 1 0,0-1 0,0 0 0,0 1 0,0-1 0,0 0 4,-164-25-5429,66 17-1074</inkml:trace>
  <inkml:trace contextRef="#ctx0" brushRef="#br1" timeOffset="8752.314">5335 3458 8616,'0'0'7554,"0"0"-4383,0 0-1020,0 0 321,1-12-278,2-38-656,3 46 464,-1 20-1638,-4-15-275,4 21 190,-1 1-1,-1 0 0,-1 0 1,-1 0-1,-2 0 0,0 0 1,-1 5-279,1-21 11,0 0 0,-1 1 0,0-1 0,0 0 0,-1 0 0,1 0 0,-2 0 0,1 0 0,-1-1 0,0 0 0,0 1 0,-1-2 0,1 1 1,-3 2-12,6-8 4,0 0 0,0 0 0,0-1 0,0 1 0,1 0 0,-1 0 0,0 0 1,0-1-1,1 1 0,-1-1 0,0 1 0,0 0 0,1-1 0,-1 1 1,1-1-1,-1 0 0,0 1 0,1-1 0,-1 1 0,1-1 0,-1 0 1,1 1-1,0-1 0,-1 0 0,1 0 0,-1 1 0,1-1 0,0 0 0,0 0 1,0 0-1,-1 1 0,1-1 0,0 0 0,0 0 0,0 0 0,0 0 1,0 1-1,1-1 0,-1 0 0,0 0-4,-1-93 347,3 87-347,1 1 0,0 0 0,1 0 0,-1 1 0,1-1 0,0 1 0,1 0 0,-1 0 0,1 0 0,0 0 0,0 1 0,0 0 0,1 0 0,0 0 0,0 1 0,-1 0 0,5-1 0,-4-1 0,11-5 0,0-1 0,0 2 0,0 0 0,1 2 0,1 0 0,-1 0 0,1 2 0,0 0 0,0 1 0,1 1 0,-1 1 0,1 1 0,-1 1 0,9 1 0,-24 0 0,0 0 0,-1 0 0,1 1 0,0-1 0,0 1 0,-1 0 0,1 0 0,-1 1 0,1-1 0,-1 1 0,0-1 0,0 1 0,0 0 0,-1 0 0,1 1 0,-1-1 0,0 0 0,1 1 0,-1 0 0,-1-1 0,1 1 0,-1 0 0,1 0 0,-1 0 0,0 1 0,13 105 0,-13-108 0,0 19-137,0-8-419,1-1 0,-2 1 1,1-1-1,-2 1 0,0-1 0,0 1 1,-1-1-1,-1 1 0,0-1 1,0 0-1,-2 0 0,1-1 0,-2 2 556,1-6-7052</inkml:trace>
  <inkml:trace contextRef="#ctx0" brushRef="#br1" timeOffset="9518.411">3205 2495 14574,'0'0'5061,"0"0"-1805,0 0-576,0 0-465,0 0-597,1-5-465,2-8-338,-7 43-303,-3 25 56,6-46-534,-1 11 6,0-1 0,2 1 0,0-1 0,1 1 1,1-1-1,1 1 0,0-1-40,-3-18-119,0 0 0,0 0 0,0 0 0,0 0-1,1 0 1,-1 0 0,0 0 0,0 0 0,1 0 0,-1 0 0,1 0 0,-1 0 0,1 0-1,-1 0 1,1 0 0,0-1 0,-1 1 0,1 0 0,0 0 0,-1-1 0,1 1 0,0 0-1,0-1 1,0 1 0,0-1 0,0 1 0,0-1 0,-1 0 0,1 1 0,0-1-1,0 0 1,0 1 0,0-1 0,1 0 0,-1 0 0,0 0 0,0 0 0,0 0 0,0 0-1,0 0 1,0-1 0,0 1 0,0 0 0,0 0 0,0-1 0,0 1 0,-1-1 0,1 1-1,0-1 1,0 1 0,0-1 0,0 0 119,35-43-10093,-29 26 532</inkml:trace>
  <inkml:trace contextRef="#ctx0" brushRef="#br1" timeOffset="9710.581">3258 2201 17713,'0'0'3715,"0"0"-832,0 0-449,0 0-992,0 0-994,0 0-320,0 0-128,0 0-320,0 0-961,21 22-1378,-4-9-2594,-5-5-7014</inkml:trace>
  <inkml:trace contextRef="#ctx0" brushRef="#br1" timeOffset="10023.354">3578 2383 16047,'0'0'4532,"0"0"-1366,0 0-529,0 0-587,0 0-715,0 0-417,0 0-363,0 0-299,8-5-154,45-19 6,-51 23-164,-1 1 0,0-1-1,0 1 1,1-1-1,-1 1 1,0 0-1,1 0 1,-1 0-1,1 0 1,-1 0-1,0 0 1,1 0-1,-1 0 1,0 0-1,1 0 1,-1 1-1,0-1 1,1 1 0,-1-1-1,0 1 1,0 0-1,1-1 1,-1 1-1,0 0 1,0 0-1,0 0 1,0-1-1,0 1 1,0 0-1,0 1 1,0-1-1,-1 0 1,1 0-1,0 0 1,-1 0 0,1 1-1,-1-1 1,1 0-1,-1 0 1,1 1-1,-1-1 1,0 1-1,0-1 1,0 0-1,1 1 1,-1-1-1,-1 0 1,1 1-1,0 0 57,-2 5-214,-1-1-1,1 1 0,-2-1 0,1 0 1,0 0-1,-1 0 0,0 0 0,-1-1 1,1 0-1,-1 0 0,0 0 0,0 0 1,-1-1-1,1 0 0,-1 0 0,0 0 1,0-1-1,-4 2 215,3 0-16,-101 59 2296,131-59-828,139-24-1454,-54-5-6253,-82 18 2769,0 0-3037</inkml:trace>
  <inkml:trace contextRef="#ctx0" brushRef="#br1" timeOffset="10306.864">3937 2363 12139,'0'0'6380,"0"0"-2488,0 0-524,0 0-485,0 0-737,0 0-732,9-6-928,-3 3-448,-6 2-37,1 0-1,-1 0 0,0 0 1,1 0-1,-1 1 0,1-1 1,-1 0-1,1 0 0,-1 1 1,1-1-1,0 1 0,-1-1 1,1 0-1,0 1 0,-1-1 1,1 1-1,0-1 0,0 1 1,-1 0-1,1-1 0,0 1 1,0 0-1,0-1 0,0 1 1,0 0-1,0 0 0,-1 0 1,1 0-1,0 0 0,0 0 1,0 0-1,0 0 0,0 0 1,0 1-1,-1-1 0,1 0 1,0 0-1,0 1 0,0-1 1,0 1-1,-1-1 0,1 0 1,0 1-1,0 0 0,-1-1 1,1 1-1,-1-1 0,1 1 1,0 0-1,-1-1 0,1 1 1,-1 0-1,1 0 0,-1 0 1,0-1-1,1 1 0,-1 0 1,0 0-1,1 0 0,-1 0 1,0-1-1,0 2 0,-3 48-1353,-3 0 0,-1 0 0,-3-1 0,-15 46 1353,21-80-668,-5 12-7858</inkml:trace>
  <inkml:trace contextRef="#ctx0" brushRef="#br1" timeOffset="10873.837">3412 621 15503,'0'0'4089,"0"0"-1030,0 0-235,0 0-577,0 0-779,0 0-501,0 0-199,1 9-234,0 91 283,-8-63-768,6-29-22,4-25-23,-3 5 16,1 0-1,0-1 1,1 1-1,1 0 1,-1 0-1,2 0 1,0 1 0,0-1-1,1 1 1,0 0-1,1 0 1,1 0-1,-1 1 1,2 0 0,-1 0-1,1 1 1,1 0-1,0 1 1,0 0-1,0 0 1,7-4-20,-13 11 0,0 0 0,0 0 0,0 0 0,0 0 0,0 0 0,0 0 0,0 1 0,0 0 0,0-1 0,0 1 0,0 0 0,0 0 0,1 1 0,-1-1 0,0 1 0,0 0 0,0 0 0,0 0 0,0 0 0,-1 0 0,1 0 0,0 1 0,0-1 0,-1 1 0,1 0 0,-1 0 0,1 0 0,-1 0 0,0 0 0,0 1 0,0-1 0,0 1 0,0-1 0,-1 1 0,1 0 0,-1-1 0,0 1 0,1 2 0,21 120 0,-24-82-660,-2-1 0,-1 1 1,-3-1-1,-1 0 0,-5 10 660,3-12-6374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2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313 167 17232,'0'0'3438,"0"0"-502,0 0-443,0 0-939,0 0-684,-11 17-197,-169 240 517,156-218-1306,3 0 0,1 1 0,2 0 0,-12 41 116,21-11-1805,10-69 1776,0-1-1,0 1 0,0-1 1,0 1-1,-1-1 1,1 0-1,0 1 0,0-1 1,0 0-1,0 0 1,0 0-1,0 0 0,0 0 1,0 0-1,0 0 1,0 0-1,0 0 0,0 0 1,0 0-1,0-1 1,0 1-1,0 0 0,0-1 1,0 1-1,-1-1 1,1 1-1,0-1 0,0 1 1,0-1-1,-1 0 1,1 1-1,0-1 0,-1 0 1,1 0-1,0 1 1,-1-1-1,1 0 0,-1 0 1,1 0-1,-1 0 0,0 0 1,1 0-1,-1 0 1,0 0 29,20-33 54,-2-1 0,-1 0 0,-2-1 0,9-31-54,-5 14 168,19-55 215,85-191 1188,-122 297-1549,1-3 37,0 1 0,0-1 0,1 0 0,0 1 0,0 0 0,0-1 0,0 1 0,0 0 0,1 1 0,0-1 0,0 1 0,0-1 0,0 1 0,1 0 0,-1 1 0,3-2-59,-3 5 23,-1 0 0,0 0 0,0 0 0,0 1 0,0-1 0,0 1 0,0 0 0,-1 0 0,1 0-1,0 0 1,-1 0 0,0 1 0,1-1 0,-1 1 0,0 0 0,0-1 0,0 1 0,-1 0 0,1 0 0,-1 0 0,0 0 0,0 1-1,0-1 1,0 0 0,0 0 0,0 1 0,-1-1 0,0 2-23,3 4 31,35 105 83,4 13-126,4-1 1,57 104 11,-69-157 53,-35-72-50,-1 1-1,1-1 1,0 0-1,-1 0 1,1-1-1,-1 1 1,0 0-1,1 0 1,-1-1 0,0 1-1,1-1 1,-1 1-1,0-1 1,1 0-1,-1 0 1,0 0 0,0 0-1,1 0 1,-1 0-1,0 0 1,0 0-1,1-1 1,-1 1 0,0-1-1,1 1 1,-1-1-1,-1 0-2,-36-12 125,1-2 0,0-2 0,1-1 0,1-2 0,-24-17-125,-176-125-678,220 142-1767,29 8-5856,6 10-118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29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60 20692,'0'0'3096,"0"0"-662,0 0-202,0 0-556,0 0-608,0 0-412,0 0-293,17-10-203,-6 3-137,-3 2-11,1-1 0,-1 2 0,1-1-1,0 1 1,0 0 0,0 1 0,0 0 0,1 0 0,-1 1 0,1 1 0,0-1 0,3 1-12,66 9 128,-78-8-126,1 1 0,-1-1 0,1 0 0,-1 1 0,1-1 0,-1 1 1,1 0-1,-1-1 0,1 1 0,-1 0 0,0 0 0,1 0 0,-1 0 0,0 0 0,0 0 0,0 0 0,0 1 0,0-1 1,0 0-1,0 1 0,0-1 0,0 0 0,-1 1 0,1-1 0,-1 1 0,1-1 0,-1 1 0,1-1 0,-1 1 1,0 0-1,0-1 0,0 1 0,0-1 0,0 1 0,0 0 0,0-1 0,0 1 0,-1-1 0,1 1 0,0 0 1,-1-1-1,0 1 0,1-1 0,-1 0 0,0 1 0,0 0-2,-8 10 0,-1 0 0,0-1 0,0-1 0,-1 1 0,0-2 0,-1 1 0,0-2 0,0 0 0,-1 0 0,0-1 0,-6 2 0,8-3 0,-185 99 0,196-105 0,0 1-1,1-1 1,-1 0 0,0 0-1,1 0 1,-1 0 0,0 1-1,1-1 1,-1 0 0,0 0-1,0 1 1,1-1 0,-1 0-1,0 0 1,0 1 0,0-1-1,1 0 1,-1 1 0,0-1-1,0 0 1,0 1 0,0-1-1,0 0 1,1 1 0,-1-1-1,0 0 1,0 1 0,0-1-1,0 0 1,0 1 0,0-1-1,0 1 1,0-1 0,0 0-1,-1 1 1,1-1 0,0 0-1,0 1 1,0-1 0,0 0-1,0 1 1,-1-1 0,1 0-1,0 1 1,0-1 0,0 0-1,-1 0 1,1 1 0,0-1-1,-1 0 1,1 0 0,0 1-1,0-1 1,-1 0 0,1 0-1,0 0 1,-1 0 0,1 0-1,0 1 1,-1-1 0,1 0-1,-1 0 1,1 0 0,0 0-1,-1 0 1,1 0 0,0 0-1,-1 0 1,1 0 0,31 2-52,-27-2 42,47-3-89,-1-3 0,0-1 0,0-3 0,4-3 99,51-9-5391,-98 21-1261,-6 1-5904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2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118 237 13581,'0'0'3117,"0"0"-469,0 0-267,0 0-774,0 0-817,-1 14 11,22 409 1404,-15-262-3449,-6-161 1239,-1 0 1,1-1-1,0 1 0,-1 0 1,1-1-1,0 1 0,-1 0 1,1 0-1,0-1 0,-1 1 1,1 0-1,-1 0 0,1 0 1,-1 0-1,1 0 0,0-1 1,-1 1-1,1 0 0,-1 0 1,1 0-1,-1 0 0,1 0 1,-1 0-1,1 0 0,0 0 1,-1 1-1,1-1 0,-1 0 1,1 0-1,-1 0 0,1 0 1,0 1-1,-1-1 0,1 0 1,-1 0-1,1 1 0,0-1 1,-1 0-1,1 0 0,0 1 1,0-1-1,-1 0 0,1 1 1,0-1-1,0 1 0,-1-1 1,1 0-1,0 1 0,0-1 1,0 1-1,0-1 1,-1 1-1,1-1 0,0 0 1,0 1-1,0-1 0,0 1 1,0-1-1,0 1 0,0-1 1,0 1-1,1-1 0,-1 0 1,0 1-1,0-1 0,0 1 5,-24-30 319,10 6 92,1 0 1,1-1-1,1-1 1,1 0-1,1 0 1,1-1-1,1 0 1,2-1-1,0 1 1,0-27-412,3 29 94,1 1-1,2-1 1,0 1 0,1-1 0,2 1 0,0 0 0,2 0 0,0 0 0,2 1 0,0-1-1,1 2 1,2 0 0,0 0 0,1 1 0,1 0 0,1 1 0,0 0 0,2 1-1,7-6-93,-13 15 8,0 1 0,0 0 0,1 1-1,0 1 1,1-1 0,-1 2 0,1-1 0,0 2-1,0 0 1,1 0 0,4 0-8,-12 3 2,0 0-1,-1 0 1,1 1 0,0 0-1,0 0 1,0 0 0,0 0 0,0 1-1,-1 0 1,1 0 0,0 0-1,-1 1 1,1-1 0,-1 1 0,1 0-1,-1 1 1,0-1 0,0 1 0,0-1-1,0 1 1,0 1 0,-1-1-1,1 0 1,-1 1 0,0 0 0,0-1-1,0 1 1,0 0 0,-1 1-1,0-1 1,1 2-2,0 0-8,0 1 0,-1 0 0,0 0 0,0 0 0,0 0 0,-1 1 0,0-1-1,-1 0 1,0 0 0,0 1 0,0-1 0,-1 0 0,0 1 0,0-1 0,-1 0 0,0 0 0,0 0-1,-1 0 1,0 0 0,0-1 0,0 1 0,-1-1 0,0 0 0,0 0 0,-1 0 0,1-1 0,-1 1-1,-1-1 1,-2 2 8,-9 8-44,0-1 1,-2-1-1,0 0 0,0-2 0,-1 0 0,0-1 0,-1-1 0,0 0 0,-1-2 44,13-3-196,0-1 0,0-1 0,0 0 0,0 0 0,-1 0 0,1-1 0,0-1 0,-1 1 0,1-2 0,0 1 0,-4-2 196,12 1-194,1 0 0,-1 0 1,0 0-1,1 0 0,-1 0 1,1 0-1,0 0 1,-1 0-1,1 0 0,0 0 1,-1 0-1,1-1 0,0 1 1,0 0-1,0 0 1,0 0-1,0 0 0,0-1 1,0 1-1,1 0 0,-1 0 1,0 0-1,1 0 1,-1 0-1,0 0 0,1 0 1,0 0-1,-1 0 0,1 0 1,0 0-1,-1 0 1,1 0-1,0 0 0,0 0 1,0 0-1,-1 1 0,1-1 1,0 0-1,0 1 1,0-1-1,1 1 0,-1-1 1,0 1-1,0-1 0,0 1 1,0 0-1,0 0 0,0-1 194,22-9-5567</inkml:trace>
  <inkml:trace contextRef="#ctx0" brushRef="#br0" timeOffset="375.389">844 204 19731,'0'0'3763,"0"0"-997,0 0-498,0 0-586,0 0-684,0 0-491,0 0-208,-11 18-101,4-5-168,-4 4 2,1 0 1,0 1-1,2 1 0,0-1 1,1 1-1,-3 14-32,0 18-56,3 0 0,2 0 0,2 0 0,4 45 56,13 105-4447,-12-185 4336,-1-24 27,-2-28 108,-19-129 1674,19 135-1546,2 0 0,0-1 0,3 1 0,0 0 0,2 0 1,1 1-1,2 0 0,1 0 0,1 1 0,1 0 0,1 1 0,15-22-152,-20 35 8,-1 0-1,2 0 0,0 1 0,0 1 0,1 0 1,1 0-1,0 0 0,1 2 0,0-1 1,0 2-1,1 0 0,0 0 0,1 1 0,0 0 1,0 2-1,1-1 0,0 2 0,0 0 0,0 1 1,2 0-8,-13 4-68,-1-1 0,0 1 1,0 1-1,1-1 1,-1 0-1,0 1 0,0-1 1,0 1-1,0 0 1,1 0-1,-1 0 0,0 1 1,-1-1-1,1 1 1,0 0-1,0-1 0,-1 1 1,1 0-1,-1 1 1,1-1-1,-1 0 0,0 1 1,0-1-1,0 1 1,0 0-1,-1-1 0,1 1 1,-1 0-1,1 0 1,-1 0-1,1 3 68,3 104-10097,-14-77 2719</inkml:trace>
  <inkml:trace contextRef="#ctx0" brushRef="#br0" timeOffset="673.293">762 535 19058,'0'0'3267,"0"0"-710,16-7-603,103-35-342,-109 40-1580,16-5 104,1 2 1,0 0-1,1 2 1,-1 1 0,1 1-1,-1 1 1,19 4-137,-44-4-47,0 0 0,0 0 0,-1 0 0,1 0 1,0 1-1,0-1 0,0 1 0,-1 0 0,1-1 0,0 1 1,-1 0-1,1 0 0,-1 0 0,1 0 0,-1 0 0,1 0 0,-1 1 1,0-1-1,1 0 0,-1 1 0,0-1 0,0 1 0,0-1 1,0 1-1,0 0 0,-1-1 0,1 1 0,0 0 0,-1 0 1,1-1-1,-1 1 0,0 0 0,0 0 0,1 0 0,-1-1 0,0 1 1,-1 0-1,1 0 0,0 0 0,-1 1 47,-39 64-3123,-25-12-4610,-2-3 0,-63 38 7733,9-7 513,118-81-327,-2 0 427,0 1 0,0 0 0,0 1 0,1-1 0,-1 1 0,1 0 0,0 0 0,0 0 0,1 0 0,-1 1 0,1-1 0,0 1 0,0 0 0,0 0 0,1 0 0,-2 5-613,6-8 207,0 0 0,0 0 0,-1 0 0,2 0 0,-1 0 0,0-1 0,0 1 0,0-1 1,1 0-1,-1 1 0,1-1 0,-1 0 0,1 0 0,0-1 0,-1 1 0,1 0 0,0-1 0,-1 0 0,1 1 0,0-1 0,-1 0 1,3-1-208,-3 1 131,45 1 276,0-3-1,0-2 1,0-2 0,0-1-1,-1-3 1,4-4-407,-11 5 101,95-29-1117,-50 2-8148,-60 22-2527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26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98 14894,'0'0'2808,"0"0"-1217,0 0-406,0 0-107,-7 19-10,-38 132 731,-14 221-887,48-212-10034,11-145 3255</inkml:trace>
  <inkml:trace contextRef="#ctx0" brushRef="#br0" timeOffset="509.962">48 375 1569,'0'-191'10229,"-21"7"1211,21 192-7469,4 42-3436,1-27-481,2 0 1,0-1 0,2 0-1,0 0 1,1-1 0,2 0 0,0 0-1,1-1 1,1-1 0,0-1-1,2 0 1,0 0 0,7 4-55,-12-12-28,-1-1-1,2-1 1,-1 1 0,1-2 0,0 1 0,1-2-1,0 0 1,0 0 0,0-1 0,1-1 0,-1 0-1,1-1 1,0 0 0,0-2 0,0 1 0,1-2-1,-1 1 1,0-2 0,0 0 0,0-1 0,0 0-1,13-5 29,-14 2 13,0 0-1,-1-1 0,0-1 1,0 0-1,0-1 1,-1 0-1,0-1 0,0 0 1,-1-1-1,0 0 1,-1 0-1,0-1 0,-1 0 1,0-1-1,-1 0 0,0 0 1,-1-1-1,0 1 1,-1-1-1,-1-1 0,0 1 1,0 0-1,-2-1 1,1 0-1,-1-10-12,-2 23 3,1 1 0,-1-1 0,0 0 0,0 0 1,0 0-1,1 0 0,-1 0 0,0 0 0,0 0 0,0 0 0,0 0 0,0 1 0,-1-1 1,1 0-1,0 0 0,0 0 0,-1 0 0,1 0 0,0 0 0,-1 1 0,1-1 0,-1 0 1,1 0-1,-1 1 0,1-1 0,-1 0 0,0 0 0,1 1 0,-1-1 0,0 1 0,1-1 1,-1 1-1,0-1 0,0 1 0,0-1 0,1 1 0,-1 0 0,0-1 0,0 1 0,0 0 1,0 0-1,0 0 0,0 0 0,0-1 0,0 1 0,1 0 0,-1 1 0,-1-1-3,-36 25 118,28-14-200,1 0 1,1 1-1,-1-1 0,2 1 1,0 1-1,0 0 1,2 0-1,-1 0 0,1 0 1,1 1-1,1 0 1,0 0-1,1 0 0,-1 5 82,3-18-6,0 1-1,1-1 1,-1 0-1,0 0 1,0 0-1,1 0 0,-1 0 1,0 0-1,1 1 1,-1-1-1,1 0 0,0 0 1,-1 0-1,1 0 1,0-1-1,0 1 1,-1 0-1,1 0 0,0 0 1,0-1-1,0 1 1,0 0-1,0-1 0,0 1 1,0-1-1,0 1 1,0-1-1,0 1 1,1-1-1,-1 0 0,0 0 1,0 1-1,0-1 1,0 0-1,0 0 0,1 0 1,-1 0-1,0 0 1,0-1-1,0 1 1,0 0-1,1 0 0,-1-1 1,0 1-1,0-1 1,0 1-1,0-1 0,0 1 1,0-1-1,0 0 1,0 0-1,0 1 1,-1-1-1,1 0 0,0 0 1,0 0-1,-1 0 1,1 0-1,0 0 0,0-1 7,66-129 504,-36 58 1042,-31 74-1511,1-1-1,-1 1 0,0-1 0,0 1 0,1-1 0,-1 1 0,1-1 0,-1 0 1,0 1-1,1-1 0,-1 0 0,1 1 0,-1-1 0,1 0 0,-1 0 1,1 1-1,-1-1 0,1 0 0,-1 0 0,1 0 0,-1 0 0,1 0 1,-1 1-1,1-1 0,-1 0 0,1 0 0,0-1 0,-1 1 0,1 0 1,-1 0-1,1 0 0,-1 0 0,1 0 0,-1 0 0,1-1 0,-1 1 1,1 0-1,-1 0 0,1-1 0,-1 1 0,0 0 0,1-1 0,-1 1 1,1-1-1,-1 1 0,0 0 0,1-1 0,-1 1 0,0-1 0,0 1 0,1-1 1,-1 1-1,0-1 0,0 1 0,0-1 0,1 1 0,-1-1 0,0 1 1,0-1-1,0 0 0,0 1 0,0-1 0,0 1 0,0-1 0,0 1 1,-1-1-1,1 1 0,0-1-34,6 43 465,-27 181 130,12-173-1033,3 0-1,2 0 0,2 49 439,14-38-3087,11-27-5346,-11-27-210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32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2663 896 6246,'0'0'4986,"0"0"-2504,0 0-149,0 0 326,0 0-620,0 0-464,0 0-139,-3-10-262,2 4-988,1 6-171,1-1 0,-1 0 0,1 1 0,-1-1 0,0 0 1,0 1-1,1-1 0,-1 0 0,0 1 0,0-1 0,0 0 1,0 0-1,0 1 0,0-1 0,0 0 0,0 0 0,0 1 1,0-1-1,0 0 0,-1 1 0,1-1 0,0 0 0,0 0 1,-1 1-1,1-1 0,0 1 0,-1-1 0,1 0 0,-1 1 0,1-1 1,-1 1-1,1-1 0,-1 1 0,1-1 0,-1 1 0,0-1 1,1 1-1,-1 0 0,0-1 0,1 1 0,-1 0 0,0-1 1,1 1-1,-1 0 0,0 0 0,0 0 0,1 0 0,-1 0 1,0 0-1,1 0 0,-1 0 0,0 0 0,0 0 0,1 0 0,-1 0 1,0 0-1,0 1 0,1-1 0,-1 0 0,0 1 0,1-1 1,-1 0-1,1 1 0,-1-1 0,0 1 0,1-1 0,-1 1-15,-5 9 90,0 0 0,1 1-1,0-1 1,1 1-1,0 0 1,1 1 0,0-1-1,0 1 1,1-1-1,1 1 1,0 0-1,1 0 1,0-1 0,1 1-1,0 0 1,1 0-1,0-1 1,0 1 0,2-1-1,-1 0 1,2 0-1,-1 0 1,3 3-90,1 1 5,0-1 0,1 0 0,1-1 0,0 0 1,1-1-1,0 0 0,1 0 0,0-1 0,1-1 0,0 0 0,1-1 0,0 0 1,0-1-1,1-1 0,0 0 0,0-1 0,0 0 0,1-2 0,0 0 0,0 0 0,0-2 1,1 0-1,-1 0 0,15-2-5,-23-1 66,1-1 0,-1 0 0,0-1 1,1 0-1,-1 0 0,-1 0 0,1-1 1,0 0-1,-1-1 0,0 0 0,0 0 0,0 0 1,-1-1-1,0 0 0,0 0 0,0-1 0,-1 1 1,0-1-1,0-1 0,-1 1 0,0 0 1,0-1-1,-1 0 0,0 0 0,0 0 0,-1-1 1,1-1-67,2-9 206,-1 0 1,-1-1 0,0 1 0,-2-1 0,0 0-1,-1 1 1,-1-1 0,-1 0 0,-1 1 0,-1 0-1,-2-10-206,5 29 4,1 1-1,0 0 1,0-1-1,-1 1 1,1-1-1,0 1 1,0-1 0,-1 1-1,1-1 1,-1 1-1,1-1 1,-1 1-1,1-1 1,0 0-1,-1 1 1,1-1-1,-1 0 1,0 1-1,1-1 1,-1 0-1,1 1 1,-1-1-1,1 0 1,-1 0-1,0 0 1,1 0 0,-1 0-1,1 0 1,-1 0-1,0 0 1,1 0-1,-1 0 1,0 0-1,1 0 1,-1 0-1,1 0 1,-1 0-1,0-1 1,1 1-1,-1 0 1,1 0-1,-1-1 1,1 1 0,-1 0-1,1-1 1,-1 1-1,1-1 1,-1 1-1,1 0 1,0-1-1,-1 1 1,1-1-1,0 0 1,-1 1-1,1-1 1,0 1-1,0-1 1,-1 1-1,1-1 1,0 0-1,0 1 1,0-1 0,0 1-1,0-1 1,0 0-1,0 1 1,0-1-1,0 1 1,0-1-1,0 0-3,-21 45 143,14-17-143,1 0 0,2 1 0,1 0 0,0-1 0,3 1 0,1 21 0,-1 22 0,-5 18-18,-4-1 0,-4-1 1,-16 54 17,28-128-30,-1 0 1,0 0-1,-1-1 0,0 1 1,-1-1-1,-1 0 1,0 0-1,0 0 1,-1-1-1,0 0 1,-1 0-1,-1 0 0,0-1 1,0 0-1,-1 0 1,0-1-1,0 0 1,-1-1-1,0 0 1,-1-1-1,0 0 0,0 0 1,0-1-1,-1-1 1,0 0-1,0 0 1,0-2-1,-3 1 30,0-1-87,0-2-1,-1 0 0,1 0 1,0-2-1,0 0 1,0-1-1,0 0 1,0-1-1,1-1 0,-1 0 1,1-1-1,0 0 1,0-1-1,0-1 0,1 0 1,0-1-1,1-1 1,0 0-1,0 0 1,1-1-1,0-1 0,0 0 1,1 0-1,1-1 1,0 0-1,1-1 0,0 1 1,1-2-1,0 1 1,1-1-1,0 0 1,-2-12 87,1-62-3428,19 33-2172,5 19-2509</inkml:trace>
  <inkml:trace contextRef="#ctx0" brushRef="#br0" timeOffset="473.517">3449 1235 13421,'0'0'4697,"0"0"-1461,0 0-519,0 0-582,0 0-715,0 0-614,-4 7-325,-5 11-367,-4 4-66,0 1 0,2 0 0,0 1 0,2 1 0,1-1-1,1 1 1,0 0 0,2 1 0,1 0 0,2 0 0,0 0-1,2 9-47,1-28-66,0 0 0,1 0-1,0 0 1,0 0 0,0-1-1,1 1 1,0-1 0,1 0-1,-1 0 1,1 0 0,0 0-1,1 0 1,-1-1 0,1 0-1,0 0 1,1 0 0,-1-1-1,1 0 1,0 0 0,0 0-1,0-1 1,0 1 0,1-2-1,-1 1 1,1-1 0,0 0-1,0 0 1,0 0 0,0-1-1,0-1 1,0 1 0,6-1 66,-4 0-348,0 1 1,0-2-1,0 1 1,0-2-1,0 1 1,0-1-1,0 0 1,-1-1-1,1 0 1,-1 0-1,1-1 1,-1 0-1,-1-1 1,1 1-1,0-2 1,-1 1-1,0-1 1,-1 0-1,1 0 1,-1-1-1,0 0 1,-1 0-1,1 0 1,-1-1-1,2-5 348,7-24-3582,-5-3-1409</inkml:trace>
  <inkml:trace contextRef="#ctx0" brushRef="#br0" timeOffset="780.273">3576 621 13549,'0'0'3886,"0"0"-1452,0 0-330,0 0-604,0 0-673,0 0-175,-5 15-81,-13 47-299,18-60-267,0 0 0,0 0 0,0 0 0,0 0 0,1 0 0,-1 0 0,1 0 0,-1 0 0,1 0 0,0-1 0,0 1 0,0 0 0,0 0 0,0-1 0,0 1 0,0-1 0,1 1 0,-1-1 0,0 1 0,1-1 0,-1 0 0,1 1 0,0-1 0,-1 0 0,1 0 0,0 0 0,0-1 0,0 1 0,0 0-5,4 2 10,8 3 73,0 0 0,0 0 0,0-2 0,1 0 0,0-1 0,0 0 0,0-1 1,0-1-1,0 0 0,0-1 0,1 0 0,-1-2 0,0 0 0,0 0 0,0-2 0,5-1-83,-14 3 87,-1-1-1,0 1 1,0-1-1,0 0 1,0-1-1,0 1 1,-1-1 0,0 0-1,0 0 1,0 0-1,0 0 1,0-1-1,-1 0 1,0 1 0,0-1-1,0 0 1,-1-1-1,1 1 1,-1 0-1,-1-1 1,1 0-1,-1 1 1,0-1 0,0 0-1,0 1 1,-1-1-1,0 0 1,0 0-1,-1 1 1,1-1-1,-1 0 1,0 0 0,-1 1-1,0-1 1,1 1-1,-2-1 1,1 1-1,-1 0 1,1 0-1,-2 0 1,1 0 0,0 1-1,-1-1 1,0 1-1,0 0 1,0 0-1,-1 0 1,1 1-1,-1-1 1,0 1 0,0 0-1,0 0 1,0 1-1,0 0 1,-1 0-1,0-1-86,-3 2-15,0 0 0,0 0-1,-1 0 1,1 1-1,0 1 1,0-1-1,0 1 1,0 1-1,0 0 1,1 0 0,-1 1-1,0 0 1,1 0-1,0 1 1,0 0-1,0 1 1,0 0 0,0 0-1,1 0 1,0 1-1,-1 2 16,-78 94-4277,69-65-629,9-2-4036</inkml:trace>
  <inkml:trace contextRef="#ctx0" brushRef="#br0" timeOffset="1153.468">3996 1336 20371,'0'0'2595,"0"0"-866,0 0 161,107 9-865,-58-9-352,9 0-161,3-3-256,6-3-127,1-4-129,-10 0 0,-6 0-64,-9-2-641,-5 3-769,-12-3-1152,-9 2-1698,-5 0-5894</inkml:trace>
  <inkml:trace contextRef="#ctx0" brushRef="#br0" timeOffset="1640.97">5117 899 17809,'0'-13'3870,"2"-61"1132,-2 73-4954,0 1 0,-1-1-1,1 1 1,0-1 0,-1 1 0,1-1-1,-1 1 1,1-1 0,-1 1-1,1 0 1,-1-1 0,1 1-1,-1 0 1,1-1 0,-1 1 0,1 0-1,-1 0 1,0-1 0,1 1-1,-1 0 1,0 0 0,1 0 0,-1 0-1,1 0 1,-1 0 0,0 0-1,1 0 1,-1 0 0,1 0 0,-1 1-1,0-1 1,1 0 0,-1 0-1,1 0 1,-1 1 0,0-1 0,1 0-1,-1 1 1,1-1 0,-1 0-1,1 1 1,0-1 0,-1 1 0,1-1-1,-1 1 1,1-1 0,0 1-1,-1-1 1,1 1 0,0-1 0,-1 1-1,1-1 1,0 1 0,0 0-1,0-1 1,0 1 0,-1 0 0,1-1-1,0 1 1,0-1 0,0 1-1,0 0 1,0-1 0,1 1-48,-4 9 12,0 1 0,1-1 0,0 1 1,1-1-1,0 1 0,1 0 0,0-1 1,1 1-1,0-1 0,0 1 0,1-1 0,1 1 1,0-1-1,0 0 0,1 0 0,0 0 0,1-1 1,0 1-1,0-1 0,1 0 0,0-1 1,3 3-13,2 3-95,0-1 0,1-1 0,1 0 0,0-1 0,0 0 0,1 0 0,1-2 0,-1 0 0,2-1 0,-1 0 0,1-1 0,0-1 0,11 3 95,-20-7 1,0 0 1,0-1-1,0 0 1,1 0-1,-1-1 1,0 0-1,0 0 1,0-1 0,1 0-1,-1 0 1,0 0-1,0-1 1,0 0-1,0 0 1,-1-1-1,1 0 1,-1 0-1,1-1 1,-1 0 0,0 0-1,-1 0 1,1-1-1,-1 0 1,1 0-1,-2 0 1,1 0-1,0-1 1,-1 0 0,0 0-1,-1 0 1,4-6-2,79-227 3539,-78 200-3128,-37 107-411,3 11 0,4 1 0,3 2 0,4-1 0,4 2 0,3 0 0,3 3 0,-10 89 0,12-148 0,-1-1 0,-1 0 0,-1-1 0,-1 1 0,-2-1 0,-7 15 0,12-31 0,0 0 0,-1 0 0,0-1 0,-1 0 0,1 0 0,-2 0 0,1-1 0,-1 0 0,0 0 0,0 0 0,-1-1 0,0 0 0,0-1 0,-1 0 0,1 0 0,-1-1 0,0 0 0,0 0 0,-3 0 0,-4-1-23,0-1-1,-1 0 1,1-1 0,0-1-1,-1-1 1,1 0 0,0-1 0,0 0-1,0-2 1,0 0 0,0 0-1,1-2 1,0 0 0,0-1-1,0 0 1,1-1 0,0 0-1,1-2 1,0 1 0,0-2-1,1 0 1,0 0 0,1-1 0,0 0-1,1-1 1,1 0 0,0-1-1,0 0 1,2 0 0,-1-3 23,5 9-385,1-1 1,0 1 0,0-1-1,1 1 1,0-1-1,1 1 1,0-1 0,0 0-1,1 1 1,0-1-1,0 1 1,1-1 0,0 1-1,1-1 385,35-67-7842,-3 26-3155</inkml:trace>
  <inkml:trace contextRef="#ctx0" brushRef="#br0" timeOffset="2585.293">5420 91 6630,'0'0'7191,"0"0"-3427,0 0-1090,0 0-538,0 0-439,-4 15-512,-45 128 374,-11-1-1062,68-202 2295,-6 48-2595,7-38 409,2 1 0,2 0 0,2 1 0,13-27-606,-27 72 0,-1 1 1,1 0-1,0-1 0,-1 1 1,1 0-1,0 0 1,0-1-1,1 1 1,-1 0-1,0 0 1,1 0-1,-1 0 0,1 1 1,0-1-1,-1 0 1,1 1-1,0-1 1,0 1-1,0-1 1,0 1-1,1 0 0,-1 0 1,0 0-1,0 0 1,1 1-1,-1-1 1,0 0-1,1 1 1,-1 0-1,1-1 0,-1 1 1,1 0-1,-1 0 1,0 1-1,1-1 1,-1 0-1,1 1 1,-1-1-1,0 1 0,1 0 1,-1 0-1,0 0 1,0 0-1,0 0 1,0 1-1,0-1 1,0 0-1,2 2 0,134 187 0,-123-171-35,1 1 0,0-2 0,1 0 0,2-1 0,-1-1 0,2-1-1,4 2 36,-24-18-7,-1 1-1,1-1 1,0 0-1,0 0 0,0 1 1,0-1-1,0 0 0,0 0 1,0 1-1,0-1 1,0 0-1,1 0 0,-1 1 1,0-1-1,0 0 0,1 1 1,-1-1-1,0 0 1,1 1-1,-1-1 0,0 0 1,1 1-1,-1-1 0,1 1 1,0-1-1,-1 1 1,1-1-1,-1 1 0,1-1 1,0 1-1,-1-1 0,1 1 1,0 0-1,-1-1 1,1 1-1,0 0 0,-1 0 1,1 0-1,0 0 0,0-1 1,-1 1-1,1 0 0,0 0 1,0 0-1,-1 1 1,1-1-1,0 0 0,0 0 1,-1 0-1,1 0 0,0 1 1,0-1-1,-1 0 1,1 1-1,0-1 0,-1 1 8,-17-66-656,18 78-13208,4 2-283</inkml:trace>
  <inkml:trace contextRef="#ctx0" brushRef="#br0" timeOffset="2850.924">6341 518 18161,'0'0'4057,"0"0"-848,0 0-513,0 0-855,0 0-917,0 0-353,9 17 86,48 128-6,-45-102-651,1-4 0,-2 1 0,-1 0 0,-2 1 0,-1 0 0,-3 0 0,-1 1 0,-2-1 0,-2 0 0,-2 1 0,-2 5 0,1-33-181,-1 1 1,0-1-1,-1 0 0,0-1 0,-1 0 1,-1 0-1,0 0 0,-1-1 0,0 0 1,-1-1-1,-2 2 181,-3 2-700,-1-1 1,-1 0-1,0-1 0,-1-1 1,0-1-1,0 0 1,-2-1-1,1-1 0,-1-1 1,0-1-1,-17 3 700,-19 1-9086</inkml:trace>
  <inkml:trace contextRef="#ctx0" brushRef="#br0" timeOffset="3328.536">1811 714 20595,'0'0'3647,"0"0"-1010,0 0-288,0 0-807,-16 13-746,13-11-768,-10 7 79,2 0 0,-1 1 0,1 0 1,1 1-1,0 0 0,0 1 0,1 0 0,1 0 0,0 1 1,-5 11-108,-1 2-82,2 0 1,0 2-1,2-1 1,1 2 0,1-1-1,1 1 1,2 0-1,1 0 1,1 1-1,2-1 1,1 1 0,1-1-1,1 1 1,2-1-1,1 0 1,1 0 0,2 0-1,0-1 1,2 0-1,1-1 1,2 0 0,0-1-1,2 0 1,5 6 81,104 79-2780,25-39-4039,-43-40-1418</inkml:trace>
  <inkml:trace contextRef="#ctx0" brushRef="#br0" timeOffset="4686.257">1293 760 10570,'0'0'3566,"2"-13"-907,-1-8-1354,2-10 426,3-2 3726,-8 55-235,3 18-4369,1-4-378,-1 592 454,-2-594-1272,2 1-1,1-1 1,2 0-1,1 0 1,1 0-1,2-1 1,1 0 0,2 0-1,13 25 344,-5-31-3600,-1-16-2676,1-7-6958</inkml:trace>
  <inkml:trace contextRef="#ctx0" brushRef="#br0" timeOffset="5206.192">7140 455 9993,'0'0'7891,"0"0"-4566,-5-13-575,-15-37 154,20 50-2836,0 1 0,0-1 0,-1 0 0,1 0 0,0 1 0,0-1 0,-1 0 0,1 0 1,0 0-1,0 1 0,-1-1 0,1 0 0,0 0 0,-1 0 0,1 0 0,0 0 0,-1 0 0,1 0 0,0 0 0,-1 0 1,1 0-1,0 0 0,-1 0 0,1 0 0,0 0 0,-1 0 0,1 0 0,0 0 0,0 0 0,-1 0 0,1 0 0,0 0 1,-1 0-1,1-1 0,0 1 0,-1 0 0,1 0 0,0 0 0,0-1 0,-1 1 0,1 0 0,0 0 0,0-1 1,0 1-1,-1 0 0,1 0 0,0-1 0,0 1 0,0 0 0,0-1 0,0 1 0,0 0 0,0-1 0,-1 1 0,1 0 1,0-1-1,0 1 0,0 0 0,0-1 0,0 1 0,0 0 0,0-1 0,1 1 0,-1 0 0,0-1-68,-6 27 321,5-22-22,-10 76-114,3 0 0,3 1 0,4 0 1,3 0-186,-1 95 118,2 166-118,1-175-7666,-5-163 2557,-3-3-3224</inkml:trace>
  <inkml:trace contextRef="#ctx0" brushRef="#br0" timeOffset="6329.021">125 993 14189,'0'0'3171,"0"0"-261,0 0-204,0 0-560,0 0-491,0 0-272,-11-3-326,-29-14 37,269 1-149,38-16-790,-256 26-988,-27 5 57,-28 3-717,-154 38-10218,70-12-344,80-25 13564,1-7 5644,-12-1 6804,59 44-10354,6-27-3534,1-1-1,1-1 1,-1 0 0,2 0 0,0 0-1,0-1 1,0 0 0,1-1-1,0 0 1,1 0 0,0-1-1,0-1 1,1 0 0,-1 0-1,1-1 1,1-1 0,-1 0-1,5 0-68,5 5 93,-16-7-77,-4-2 0,0 1 0,0-1 0,0 0 0,0 0 0,0 1 0,-1-1 0,1 1 0,0 0 0,0-1 0,0 1 0,-1 0 0,1 0 0,0 0 0,-1 0 0,1 1 0,-1-1 1,1 0-1,-1 1 0,1-1 0,-1 1 0,0-1 0,0 1 0,0 0 0,0-1 0,0 1 0,0 0 0,-1 0 0,1 0 0,0-1 0,-1 1 0,1 0 0,-1 0 0,0 0 0,0 0 0,0 0 0,0 0 0,0 0 0,0 0 0,0 0 0,-1 0 0,0 1-16,-7 11 0,-1-1 0,-1 0 0,0 0 0,-1-1 0,0 0 0,-1-1 0,0-1 0,-2 1 0,-43 43 0,54-51 0,-7 6 0,1 0 0,0 1 0,1-1 0,0 2 0,1-1 0,0 1 0,1 0 0,0 0 0,0 1 0,1 0 0,1 0 0,0 0 0,0 3 0,4-13 0,0 0 0,0 0 0,0 0 0,0-1 0,0 1 0,1 0 0,-1 0 0,0 0 0,1 0 0,0-1 0,-1 1 0,1 0 0,0-1 0,0 1 0,0 0 0,0-1 0,0 1 0,0-1 0,1 1 0,-1-1 0,0 0 0,1 0 0,-1 1 0,1-1 0,-1 0 0,1 0 0,-1-1 0,1 1 0,0 0 0,0 0 0,-1-1 0,1 1 0,0-1 0,0 0 0,0 1 0,0-1 0,77 4 0,-59-5 0,7 0 0,1-1 0,-1-2 0,0 0 0,0-2 0,0-1 0,-1-2 0,0 0 0,0-1 0,-1-2 0,4-3 0,11-2 0,-43 32-2664,-19 9-4228,10-10 497</inkml:trace>
  <inkml:trace contextRef="#ctx0" brushRef="#br0" timeOffset="6763.432">81 2001 5830,'0'0'3918,"0"0"-993,0 0 166,0 0-133,0 0-588,0 0-96,6-4-139,15-12-421,-16 13-299,-5 3-203,-21 21 1243,11-10-2427,1 1-1,0 0 1,0 1 0,1 0-1,1 0 1,0 0 0,1 1-1,1 0 1,0 1 0,1-1-1,0 1 1,1 0-1,1 0 1,0 0 0,1 0-1,1 0 1,1 13-28,0-23-191,1 0-1,0 0 1,0-1-1,0 1 1,0 0-1,1-1 1,0 0-1,0 1 1,0-1-1,0 0 1,0 0-1,1-1 1,0 1-1,0-1 1,0 0-1,0 0 1,1 0-1,-1 0 1,1-1-1,-1 0 1,1 0-1,0 0 1,0-1-1,0 1 1,0-1-1,0 0 1,0-1-1,0 1 1,1-1-1,-1 0 1,0 0-1,0-1 1,0 1-1,0-1 1,0 0-1,0-1 1,0 1-1,0-1 1,0 0-1,0 0 1,-1 0-1,1-1 1,-1 0-1,0 0 1,0 0-1,0 0 1,3-4 190,36-49-12346,-30 34 2626</inkml:trace>
  <inkml:trace contextRef="#ctx0" brushRef="#br0" timeOffset="7043.011">122 1842 16239,'0'0'3588,"0"0"-1346,0 0 448,0 0-1280,0 0-962,0 0-256,0 0-31,0 0-161,0 0-385,23-28-1024,-11 28-1314,-2 0-2177,4 5-8329</inkml:trace>
  <inkml:trace contextRef="#ctx0" brushRef="#br0" timeOffset="7358.73">468 1965 12107,'0'0'4511,"0"0"-1356,0 0-117,0 0-364,0 0-955,0 0-614,0 0-432,0 0-363,5 0-150,6 0-140,-9-1-42,-1 0 1,0 1-1,1-1 1,-1 1-1,1-1 1,-1 1 0,1 0-1,-1 0 1,1-1-1,-1 1 1,1 0-1,0 0 1,-1 0 0,1 1-1,-1-1 1,1 0-1,-1 1 1,1-1-1,-1 0 1,1 1 0,-1 0-1,0-1 1,1 1-1,-1 0 1,0 0 0,1 0-1,-1 0 1,0 0-1,0 0 1,0 0-1,0 0 1,0 0 0,0 1-1,0-1 1,0 0-1,-1 1 1,1-1-1,0 0 1,-1 1 0,1-1-1,-1 1 1,0-1-1,1 1 1,-1-1-1,0 1 1,0-1 0,0 1-1,0 0 1,0-1-1,0 1 1,0-1 0,-1 1 21,-4 7-233,-1 1 1,0-1 0,-1-1-1,0 0 1,0 0 0,-1 0-1,0-1 1,0 0 0,-9 6 232,-3 3-226,11-9 178,6-4 47,-1-1-1,1 1 1,-1-1 0,1 1 0,0 0-1,0 0 1,1 1 0,-1-1-1,0 1 1,1-1 0,0 1 0,0 0-1,0-1 1,0 1 0,1 0 0,0 0-1,-1 2 2,4-5 2,-1 1 0,1-1 0,0 0-1,-1 1 1,1-1 0,0 0 0,0 0 0,0-1-1,0 1 1,0 0 0,0 0 0,0-1-1,0 0 1,0 1 0,0-1 0,1 0 0,-1 0-1,0 0 1,0 0 0,0 0 0,0 0-1,0-1 1,0 1 0,2-2-2,-2 2 0,141-34-902,-97 15-2886,-3 0-4340,-25 9-263</inkml:trace>
  <inkml:trace contextRef="#ctx0" brushRef="#br0" timeOffset="7610.389">829 1903 8520,'0'0'6379,"0"0"-2679,0 0-716,0 0-187,0 0-683,0 0-437,0 0-343,0 0-437,4 3-224,-2 0-615,0 0 0,0 1 0,0-1-1,-1 1 1,1 0 0,-1-1 0,0 1 0,0 0 0,0 0 0,-1 0 0,1-1 0,-1 1 0,0 0 0,0 0 0,0 0 0,-1 0 0,1 0 0,-1 0-1,0-1 1,0 1 0,-1 0 0,1-1 0,-1 2-58,-4 25 232,-4 79-513,10-63-7520,0-42 1854</inkml:trace>
  <inkml:trace contextRef="#ctx0" brushRef="#br0" timeOffset="8219.669">325 34 13741,'0'0'4180,"0"0"-1249,0 0 368,0 0-609,0 0-1013,0 0-599,0 0-384,-7 6-262,-44 62-37,42-42-474,2-1 0,0 1 0,2 0 0,1 0 0,0 1-1,2 25 80,19-80-192,-10 9 228,-1-2-3,1 1-1,0 0 1,1 0-1,2 1 1,0 0 0,1 0-1,0 1 1,2 1-1,0 0 1,1 0 0,1 2-1,11-10-32,-24 23 15,0 0 1,1 0-1,-1 0 0,1 1 0,-1 0 0,1-1 0,-1 1 1,1 0-1,0 0 0,0 0 0,0 1 0,0-1 0,-1 1 1,1-1-1,0 1 0,0 0 0,0 0 0,0 0 0,0 1 1,0-1-1,0 1 0,0-1 0,0 1 0,-1 0 0,1 0 1,0 0-1,-1 1 0,1-1 0,0 1 0,-1-1 0,0 1 1,1 0-1,-1 0 0,0 0 0,0 0 0,0 0 0,0 0 1,0 1-1,-1-1 0,1 1 0,-1-1 0,0 1 0,1 0 1,-1 0-16,6 15 27,-1-1 1,0 1 0,-1 1 0,-1-1 0,-1 1-1,-1-1 1,0 15-28,-1-17-34,0 0 0,1 1 1,1-1-1,0 0 0,1 0 0,1-1 0,0 1 0,1-1 0,1 0 0,2 3 34,-6-14-67,0-1 1,1 1-1,-1-1 0,1 0 0,-1 0 0,1-1 0,0 1 0,0-1 0,0 1 0,0-1 1,1-1-1,-1 1 0,1 0 0,-1-1 0,1 0 0,-1 0 0,1-1 0,0 1 0,-1-1 0,1 0 1,0 0-1,-1 0 0,1-1 0,-1 0 0,1 0 0,0 0 0,-1 0 0,0-1 0,1 0 1,-1 1-1,1-2 67,1 1-389,-1-1 0,1 0 0,-1 0 0,0 0 1,0 0-1,0-1 0,-1 0 0,1 0 0,-1 0 0,0-1 1,0 1-1,0-1 0,-1 0 0,0 0 0,2-4 389,1-4-3459,0 4-2803</inkml:trace>
  <inkml:trace contextRef="#ctx0" brushRef="#br0" timeOffset="8802.218">331 3171 18770,'21'-5'1206,"199"-36"812,1070-73 2961,-1029 95-4833,3359-227 5383,-3271 224-5410,914-86-119,-933 54 0,-311 49 4,-10 4-13,0-1 1,0 0 0,0 0 0,0-1 0,-1-1 0,1 1 0,-1-1 0,0-1 0,0 1 0,0-1 0,5-4 8,-13 8-27,0-1 1,1 1 0,-1 0 0,0 0-1,1 0 1,-1 0 0,0-1 0,0 1-1,0 0 1,0 0 0,0 0 0,0-1-1,0 1 1,-1 0 0,1 0-1,0 0 1,-1 0 0,1-1 0,-1 1-1,1 0 1,-1 0 0,1 0 0,-1 0-1,0 0 1,1 0 0,-1 0 0,0 1-1,0-1 1,0 0 0,0 0 0,0 0-1,0 1 1,0-1 0,0 1 0,0-1-1,0 1 1,0-1 0,0 1 0,0-1-1,-1 1 1,1 0 0,0 0 0,0 0-1,0 0 1,-1 0 0,1 0 0,0 0-1,0 0 1,-1 0 26,-33-7-1336,0 2 1,0 1-1,-1 1 1,1 3-1,-8 1 1336,-4-1-2509,-80 0-6214</inkml:trace>
  <inkml:trace contextRef="#ctx0" brushRef="#br0" timeOffset="9576.58">3482 3407 16592,'0'0'2813,"0"0"-315,0 0 81,0 0-785,0 0-807,0 0-266,0 0-129,-8 19-266,-41 116-91,46-125-230,1 1 1,0 0 0,1 0-1,0 0 1,1 0-1,0 0 1,1-1-1,0 1 1,1 0 0,0 0-1,1-1 1,0 1-1,0-1 1,1 1-1,1-1 1,0-1-1,0 1 1,1-1 0,0 0-1,0 0 1,1 0-1,0-1 1,1 0-1,4 3-5,-4-4 25,0 0-1,0 0 0,0-1 0,1 0 0,0 0 0,0-1 0,1 0 1,0-1-1,-1 0 0,1-1 0,1 0 0,-1 0 0,0-1 1,1 0-1,-1-1 0,1 0 0,-1-1 0,1 0 0,0-1 0,-1 0 1,1 0-1,-1-1 0,0-1 0,0 0 0,1 0 0,-2-1 1,1 0-1,0-1 0,-1 0 0,0 0 0,0-1 0,-1 0 0,1-1 1,-1 0-1,-1 0 0,1-1 0,-1 0 0,0 0 0,-1 0 1,4-7-25,0-8 230,0 0 0,-1-1 0,-1 0 0,-1 0 0,-2-1 0,0 1 0,-1-1 0,-2-1 0,-1 1 0,0 0 0,-2-2-230,1 27 0,0-1 0,1 0 0,-1 0 0,0 0 0,1 0 0,-1 0 0,0 0 0,0 0 0,0 0 0,0 0 0,0 0 0,0 0 0,0 0 0,0 0 0,0 0 0,-1 0 0,1 0 0,0 0 0,-1 0 0,1 0 0,-1 0 0,1 0 0,-1 1 0,1-1 0,-1 0 0,1 0 0,-1 0 0,0 1 0,0-1 0,1 0 0,-1 1 0,0-1 0,0 1 0,0-1 0,1 1 0,-1-1 0,0 1 0,0 0 0,0-1 0,0 1 0,0 0 0,0 0 0,0-1 0,0 1 0,0 0 0,0 0 0,0 0 0,0 0 0,0 1 0,0-1 0,0 0 0,0 0 0,-6 16 0,0-1 0,2 1 0,-1 1 0,2-1 0,1 1 0,0 0 0,1 0 0,0 13 0,-9 316 0,4-279 0,-3 1 0,-3-2 0,-13 33 0,23-86 0,0-1 0,-1 1 0,-1-1 0,0 0 0,-1 0 0,0 0 0,-1-1 0,0 0 0,-1 0 0,0-1 0,0 0 0,-1 0 0,-1-1 0,0 0 0,0-1 0,0 0 0,-1-1 0,0 0 0,-1 0 0,1-1 0,-1-1 0,-1 0 0,1-1 0,-1 0 0,-7 1 0,8-5 0,0 0 0,-1 0 0,1-2 0,-1 1 0,1-2 0,0 1 0,0-2 0,0 0 0,1 0 0,-1-1 0,1 0 0,0-1 0,0 0 0,1-1 0,0 0 0,0-1 0,0 0 0,1-1 0,1 1 0,-1-2 0,1 1 0,1-1 0,0 0 0,0-1 0,1 0 0,0 0 0,-3-11 0,6 15-275,0-1 0,0 1 0,1 0 0,0-1 0,1 0 0,0 1-1,0-1 1,0 0 0,1 1 0,0-1 0,1 0 0,0 0 0,0 1 0,0-1 0,1 1 0,0-1 0,1 1-1,0-1 1,0 1 0,0 0 0,1 1 0,0-1 0,0 0 0,1 1 0,0 0 0,0 0 0,0 1 0,1-1 0,0 1-1,0 0 1,0 1 0,0-1 0,1 1 0,0 0 275,34-16-6006,-4 4-4163</inkml:trace>
  <inkml:trace contextRef="#ctx0" brushRef="#br0" timeOffset="9926.954">4128 3851 14798,'0'0'4943,"0"0"-1478,0 0-438,0 0-630,0 0-737,0 0-459,0 0-304,0-3-561,-1-3-293,-6 25-32,-8 36-22,10-33 11,1 0 0,1 1 0,1-1 0,1 0 0,1 1 0,1-1 0,1 1 0,1-1 0,1 0 0,5 16 0,-7-33-84,-1 0-1,1 0 1,1-1 0,-1 1-1,0 0 1,1-1 0,0 0-1,0 1 1,1-1 0,-1 0-1,1-1 1,0 1 0,0-1 0,0 1-1,0-1 1,0 0 0,1-1-1,-1 1 1,1-1 0,0 0-1,0 0 1,0 0 0,0-1-1,0 0 1,0 0 0,0 0-1,1 0 1,-1-1 0,0 0-1,0 0 1,0 0 0,1-1-1,-1 0 1,0 0 0,0 0-1,0-1 1,0 1 0,0-1 0,2-2 84,66-66-5473,-23-17-5203,-36 51 3015</inkml:trace>
  <inkml:trace contextRef="#ctx0" brushRef="#br0" timeOffset="10222.489">4383 3273 13773,'0'0'3091,"0"0"80,0 0-112,0 0-918,0 0-935,0 0-475,0 0-85,0 0-203,-5 13-144,-17 41-80,21-51-213,1 0 1,-1-1-1,1 1 0,0 0 0,0 0 0,0-1 0,0 1 1,1 0-1,-1 0 0,1-1 0,-1 1 0,1 0 0,0-1 1,0 1-1,0-1 0,0 1 0,1-1 0,-1 0 0,1 1 1,-1-1-1,1 0 0,0 0 0,0 0 0,0 0 0,0 0 1,0-1-1,0 1 0,1-1 0,-1 1 0,0-1 0,1 0 1,-1 0-1,1 0 0,0 0 0,-1 0 0,1-1 1,0 1-1,-1-1 0,1 1 0,0-1 0,0 0 0,-1 0 1,1-1-1,0 1 0,1-1-6,2 2 93,0-1 1,0 0 0,0-1-1,0 0 1,0 0 0,-1 0-1,1 0 1,0-1 0,0 0-1,-1 0 1,1-1 0,-1 0-1,0 0 1,0 0 0,0 0-1,0-1 1,0 0 0,-1 0-1,0 0 1,0 0 0,0-1-1,0 1 1,-1-1 0,1 0-1,-1 0 1,0-1 0,-1 1-1,1-1 1,-1 1 0,-1-1-1,1 0 1,-1 0 0,1-2-94,-1 4 12,0 1 1,0-1 0,0 0-1,-1 0 1,1 1 0,-1-1-1,0 0 1,0 0-1,0 0 1,0 1 0,-1-1-1,0 0 1,0 0 0,0 1-1,0-1 1,0 1 0,-1-1-1,0 1 1,1-1 0,-1 1-1,0 0 1,-1 0-1,1 0 1,-1 0 0,1 0-1,-1 1 1,0-1 0,0 1-1,0-1 1,0 1 0,0 0-1,-1 0 1,1 1-1,-1-1 1,1 1 0,-1 0-1,1-1 1,-1 2 0,0-1-1,0 0 1,1 1 0,-1 0-1,0-1 1,0 2-1,0-1 1,1 0 0,-1 1-1,0-1 1,-3 2-13,2 1-337,-1 0 0,1 0 0,0 1 0,0 0 0,0 0 0,0 0-1,1 0 1,0 1 0,0-1 0,0 1 0,0 0 0,1 1 0,0-1 0,0 0 0,0 1 0,1 0 0,-1 0 0,1 0-1,1 0 1,-1 0 0,1 3 337,-5 26-7911</inkml:trace>
  <inkml:trace contextRef="#ctx0" brushRef="#br0" timeOffset="10644.454">7306 4580 11018,'0'0'9353,"0"0"-7623,0 0-32,0 0 608,0 0-673,0 0-640,0 0-288,0 0-257,0 0-448,-67-18 0,57 18-929,-4-1-1953,-1-3-5030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8.1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161 130 17969,'0'0'2525,"0"0"43,0 0 10,0 0-1040,-14 10-860,3-4-595,4-1-32,-1-1 1,1 1-1,0 1 1,0 0-1,0 0 1,1 0-1,0 1 1,0 0-1,0 0 1,1 0-1,0 1 1,1-1-1,0 1-51,-6 17 33,1 0 0,1 0-1,1 1 1,2 0-1,0 0 1,2 1-1,1-1 1,1 14-33,19 125-7371,-16-150 5213,-2-9-515,0-10-4385,0-13 2899,0-6-907</inkml:trace>
  <inkml:trace contextRef="#ctx0" brushRef="#br0" timeOffset="454.245">21 519 2338,'0'-16'2728,"15"-238"5621,-2 72 3647,12 196-9776,100 87-1824,-115-96-388,0 0 1,0-1 0,0-1-1,1 1 1,-1-2 0,1 1-1,-1-1 1,1-1 0,0 0-1,0-1 1,0 0 0,0 0-1,0-1 1,-1-1 0,1 0-1,0 0 1,-1-1 0,1 0-1,-1-1 1,0 0 0,0-1-1,-1 0 1,1-1 0,4-3-9,172-129 1292,-186 138-1292,0 0 0,0 0 0,0 1 0,0-1 0,0 0 1,0 0-1,0 1 0,0-1 0,0 0 0,0 0 0,0 0 1,0 1-1,0-1 0,0 0 0,0 0 0,0 1 1,0-1-1,1 0 0,-1 0 0,0 0 0,0 0 0,0 1 1,0-1-1,0 0 0,1 0 0,-1 0 0,0 0 0,0 1 0,-20 22-159,-102 93 164,-29 36-5,141-145-5,8-16 15,69-59 204,-36 36-102,-8 8 158,0 1 0,1 1 1,2 2-1,0 0 0,11-5-270,-35 23 24,0 1 1,0-1-1,0 0 1,1 1-1,-1 0 1,1 0-1,-1-1 1,1 1-1,-1 1 1,1-1-1,-1 0 1,1 1-1,0-1 0,0 1 1,-1 0-1,1 0 1,0 0-1,0 0 1,-1 0-1,1 1 1,0-1-1,-1 1 1,1 0-1,0 0 1,-1 0-1,1 0 1,-1 0-1,0 0 1,2 2-25,-1 7 6,-1 0 0,0 1 0,-1-1 1,0 1-1,-1-1 0,0 1 0,-1-1 1,0 1-1,0-1 0,-1 1 0,-1-1 0,0 1-6,-8 42-678,2 1 1,2 0-1,3 1 0,3 37 678,14-30-4178,14-31-2620,-12-24 653</inkml:trace>
  <inkml:trace contextRef="#ctx0" brushRef="#br0" timeOffset="703.252">1031 177 11915,'22'-95'3804,"-2"30"1937,-11 49 642,-12 43-3664,3-23-3055,-53 193 1390,40-164-854,2 2 0,1-1-1,2 1 1,1 1 0,2 0 0,1 19-200,3-49-14,1 0 1,1 0 0,-1 1 0,1-1-1,0 0 1,0 0 0,1 0 0,0 0-1,0 0 1,0 0 0,1-1 0,0 1-1,0-1 1,0 0 0,1 1-1,0-1 1,0-1 0,0 1 0,0-1-1,1 1 1,0-1 0,0-1 0,0 1-1,0-1 1,1 0 0,-1 0-1,1 0 1,0-1 0,-1 1 0,1-2-1,0 1 1,0-1 0,1 0 0,-1 0-1,5 0 14,7-2-24,0-1-1,0-1 1,-1-1 0,1 0-1,-1-2 1,0 0-1,0 0 1,0-2-1,-1 0 1,0-1-1,-1 0 1,0-1 0,0-1-1,-1-1 1,-1 0-1,0 0 1,0-2-1,-2 1 1,8-11 24,-2-1-1879,-34 23-3433,-6 8-566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52.37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1 315 12172,'0'0'4521,"0"0"-1163,0 0-438,0 0-336,1-17-903,5-54-576,32-30 876,-36 95-1916,0 0 0,0 0 0,0 0 0,1 1 0,0-1 0,0 1 0,1-1 1,-1 1-1,1 0 0,0 0 0,1 1 0,-1-1 0,1 1 0,0 0 0,0 0 0,0 1 0,0 0 0,1-1 0,-1 2 0,1-1 0,0 1 0,0-1 0,0 2 0,0-1 1,0 1-1,1 0 0,-1 0 0,0 0 0,0 1 0,1 0 0,-1 1 0,1-1-65,11 8 18,0 1-1,-1 0 1,0 1-1,0 1 1,-1 0 0,-1 1-1,0 1 1,0 1 0,-1 0-1,7 10-17,15 15 8,-28-28-5,0 0-1,1-1 1,0 0 0,0-1-1,1 0 1,1 0 0,-1-1-1,1 0 1,0-1 0,1-1-1,0 1 1,0-2 0,0 0-1,1 0 1,0-1 0,0-1-1,0 0 1,0 0 0,1-2-3,-4-1-13,1-1 0,-1-1 1,1 0-1,-1-1 0,0 1 0,0-2 0,0 0 1,0 0-1,0-1 0,-1 0 0,0 0 0,0-1 1,-1 0-1,1-1 0,-1 0 0,-1 0 1,1-1-1,-1 0 0,0 0 0,-1 0 0,0-1 1,-1 0-1,0 0 0,0-1 0,-1 0 0,0 0 1,0 0-1,-1 0 0,-1 0 0,1 0 1,-2-1-1,0 1 0,0-1 0,-1 0 0,0 1 1,0-1-1,-2 1 0,0-4 13,-11-15-1436,6 22-1327,-2 4-3346,7 3-2796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54.8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58 22 16432,'0'0'6213,"0"0"-3164,-10 12-1128,-32 42-202,41-54-1696,0 1 0,1 0-1,0-1 1,-1 1 0,1 0-1,-1-1 1,1 1 0,0 0-1,-1-1 1,1 1 0,0 0-1,0 0 1,-1-1-1,1 1 1,0 0 0,0 0-1,0-1 1,0 1 0,0 0-1,0 0 1,0-1 0,1 1-1,-1 0 1,0 0 0,0-1-1,0 1 1,1 0-1,-1 0 1,0-1 0,1 1-1,-1 0 1,1-1 0,-1 1-1,1-1 1,-1 1 0,1-1-1,-1 1 1,1-1 0,0 1-1,-1-1 1,1 1-1,0-1 1,-1 1 0,1-1-1,0 0 1,-1 0 0,1 1-1,0-1 1,0 0 0,-1 0-1,1 0 1,0 0 0,0 0-1,-1 0 1,1 0-1,0 0 1,0 0 0,0 0-1,-1 0 1,1 0 0,0-1-23,2 1 70,37 3 187,0-3 0,0-1 0,0-2-1,36-7-256,-68 9 9,141-19-229,168-24-524,-108 12-5392,-183 27 1508,-12 1-2270</inkml:trace>
  <inkml:trace contextRef="#ctx0" brushRef="#br0" timeOffset="262.969">76 291 18610,'0'0'3384,"0"0"-1094,19 7-421,-10-3-1627,5 2-15,-1 0 0,1-1 0,1-1 0,-1 0 0,0-2 0,1 1 0,0-1 0,-1-1 0,12-1-227,73-11 469,-1-5 0,0-3 0,5-7-469,-5 2 93,284-57-248,-414 86-9855,-4 2-1275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09:53.07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78 802 15599,'0'0'2722,"0"0"-677,0 0-369,0 0-363,0 0-405,0 0-6,-9 14 38,-28 43-262,35-55-644,0 1 0,1-1 0,0 1 1,-1 0-1,1 0 0,0 0 1,0 0-1,1 0 0,-1 0 0,1 0 1,-1 0-1,1 0 0,0 0 1,0 0-1,0 0 0,1 0 0,-1 0 1,1 0-1,-1 0 0,1 0 0,0 0 1,0 0-1,1 0 0,-1-1 1,0 1-1,1 0 0,0-1 0,0 1 1,0-1-1,0 0 0,0 1 0,0-1 1,0 0-1,1 0-34,85 40 89,-81-40-34,0 1-1,1-1 0,-1 0 1,1-1-1,-1 0 1,1 0-1,0-1 1,-1 1-1,1-2 0,0 1 1,-1-1-1,1 0 1,0-1-1,-1 0 0,0 0 1,1-1-1,-1 1 1,0-2-1,0 1 1,0-1-1,-1 0 0,0 0 1,1-1-1,-1 0 1,-1 0-1,1 0 0,-1-1 1,0 0-1,0 0 1,0 0-1,1-5-54,-2 3 145,-1-1-1,-1 0 1,1 0-1,-1 0 1,-1 0-1,0 0 0,0 0 1,-1 0-1,0-1 1,-1 1-1,0-1-144,1 7 39,0 0 0,-1-1-1,0 1 1,0 0-1,0 0 1,0 0 0,0 0-1,-1 0 1,1 0-1,-1 0 1,1 1-1,-1-1 1,0 1 0,0-1-1,-1 1 1,1-1-1,0 1 1,-1 0 0,0 0-1,1 1 1,-1-1-1,0 0 1,0 1-1,0-1 1,0 1 0,0 0-1,0 0 1,0 0-1,0 1 1,0-1 0,-1 1-1,0 0-38,-9 1 10,1 2 0,0 0 0,0 0 0,0 2 0,0-1 0,0 1 0,1 1 0,0 0 0,0 0 0,1 1 0,0 1 0,0 0-1,0 0 1,1 1 0,1 0 0,-1 0 0,1 1 0,1 0 0,0 1 0,1 0 0,-1 0 0,1 1-10,-5 7-43,2 0 1,-1 1-1,2-1 1,1 2-1,0-1 1,2 1-1,0 0 1,1 0-1,0 16 43,3-29-15,1 0 1,0 0 0,0 0-1,1 0 1,0 0-1,0 0 1,1 0-1,0 0 1,0-1-1,1 1 1,0-1-1,0 1 1,1-1-1,0 0 1,0 0-1,1-1 1,0 0-1,0 1 1,0-1-1,1-1 1,0 1-1,0-1 1,0 0-1,1-1 1,-1 1-1,1-1 1,3 1 14,2 0-11,-1-1 1,0 0-1,1 0 0,0-1 1,0-1-1,0 0 0,0-1 1,0 0-1,0-1 0,0 0 0,0-1 1,0 0-1,0-1 0,0 0 1,0-1-1,0-1 0,-1 1 1,1-2-1,-1 0 0,0 0 1,-1-1-1,1 0 0,-1-1 1,0 0-1,-1-1 0,0 0 1,0 0-1,-1-1 0,0 0 1,0 0-1,-1-1 0,0 0 1,-1-1-1,0 1 0,0-1 1,-2 0-1,3-7 11,1-12-2297,-2 5-5437,0 12-2590</inkml:trace>
  <inkml:trace contextRef="#ctx0" brushRef="#br0" timeOffset="704.154">1014 140 6630,'0'0'4004,"0"0"-2621,0 0-273,0 0 492,0 0-241,0 0-347,-15-6 129,-45-13-108,56 19-929,1 0 0,-1 0 0,1 0 0,-1 0 0,1 1 0,-1-1 0,1 1 0,-1 0 0,1 0 0,0 0 0,-1 0 0,1 1-1,0-1 1,0 1 0,0 0 0,0 0 0,0 0 0,0 0 0,1 1 0,-3 2-106,-7 4 470,7-5-400,0-1-1,0 1 1,0 0-1,0 0 0,0 1 1,1-1-1,0 1 1,0 0-1,0 0 0,1 1 1,0-1-1,0 1 1,0-1-1,0 1 0,1 0 1,0 0-1,0 0 1,1 0-1,-1 6-69,4-9 8,0 0 0,0 1 0,1-1 0,-1 0 0,1 0 1,0 0-1,-1 0 0,1-1 0,0 1 0,1-1 0,-1 0 0,0 0 0,1 0 0,-1 0 1,1-1-1,0 1 0,0-1 0,-1 0 0,1 0 0,0 0 0,0-1 0,0 1 0,0-1 1,0 0-1,0 0 0,0 0 0,3-1-8,12 2 277,1 0 0,0-2 0,-1 0 0,1-1 1,-1-1-1,1-1 0,-1-1 0,0 0 0,-1-2 0,1 0 0,-1-1 1,16-9-278,-29 12 129,-1 1-1,1 0 1,-1-1 0,0 0 0,0 0 0,0-1 0,-1 1 0,0-1 0,0 1 0,0-1 0,-1 0 0,0 0 0,0 0 0,0-1-1,-1 1 1,0 0 0,0-1 0,0 1 0,-1 0 0,0-1 0,-1 1 0,1-1 0,-1 1 0,0 0 0,-1 0 0,1-1 0,-1 1-1,-1 0 1,1 0 0,-1 1 0,0-1 0,0 0 0,-1 1 0,1 0 0,-1 0 0,-1 0 0,1 0 0,0 1 0,-1-1 0,-3-1-129,5 4 16,0 0 0,0 0 0,-1 1 0,1-1 0,0 1 0,-1 0 0,1 0 0,0 0 0,-1 0 0,1 1 0,-1-1 0,0 1 0,1 0 0,-1 0 0,1 0 0,-1 1 0,1-1 1,-1 1-1,1 0 0,-1 0 0,1 0 0,0 0 0,-1 1 0,1-1 0,0 1 0,0 0 0,-1 1-16,-75 62-60,71-57-94,0 0 0,0 0 0,1 1 0,1 0 0,-1 0 0,1 1 0,1-1 0,0 1 0,0 1 0,1-1 0,0 1 0,1-1 0,0 1-1,1 0 1,0 0 0,1 0 0,0 1 0,1-1 0,0 0 0,1 0 0,0 1 154,0-9-59,1 1-1,0-1 1,0 0 0,0 0-1,0 0 1,1-1-1,-1 1 1,1 0 0,-1-1-1,1 0 1,0 1-1,0-1 1,0 0 0,0-1-1,0 1 1,1 0-1,-1-1 1,1 0 0,-1 0-1,1 0 1,-1 0-1,1 0 1,-1-1 0,1 0-1,0 0 1,-1 0-1,3 0 60,2 0-4,1 0 0,-1-1 0,0 1 0,0-2 0,1 1-1,-1-1 1,0-1 0,0 1 0,-1-1 0,1-1 0,6-3 4,59-59 128,-86 62-7778,7 4 763</inkml:trace>
  <inkml:trace contextRef="#ctx0" brushRef="#br0" timeOffset="1177.51">1671 293 13741,'0'0'5573,"0"0"-2071,0 0-694,0 0-571,-17 8-774,11-4-1336,-2 0 16,0 0 1,0 0-1,1 1 0,-1 0 0,1 1 0,0 0 0,1 0 0,-1 0 0,1 1 0,1 0 0,-1 0 1,1 0-1,0 1 0,1 0 0,-2 2-143,-262 622 1169,29-84-1276,190-392-4468,49-154 3756,0 8-502,3-7-4568,7-2-2476</inkml:trace>
  <inkml:trace contextRef="#ctx0" brushRef="#br0" timeOffset="1520.488">1392 1264 13677,'0'0'4954,"0"0"-1863,0 0-667,0 0-567,0 0-704,0 0-459,-9 16-299,-25 51-224,31-62-166,1 1-1,0-1 0,0 0 1,0 0-1,1 1 1,0-1-1,0 1 0,0-1 1,0 1-1,1-1 1,0 1-1,0 0 0,1-1 1,0 4-5,1 2 8,-2-5-12,1 0 1,0 0-1,0 0 1,1 0-1,0-1 1,0 1-1,0-1 1,1 1 0,-1-1-1,1 0 1,1 0-1,-1 0 1,1 0-1,0-1 1,0 1-1,0-1 1,0 0 0,1 0-1,0-1 1,0 1-1,0-1 1,0 0-1,0-1 1,1 1-1,-1-1 1,1 0 0,-1 0-1,1-1 1,0 1-1,0-1 1,0-1-1,0 1 1,0-1-1,0 0 1,0 0 0,0-1-1,0 0 1,-1 0-1,1 0 1,0-1-1,0 1 1,-1-1-1,1-1 1,-1 1-1,0-1 1,1 0 0,-1 0-1,1-2 4,3-4 212,0 0 0,-2 0-1,1-1 1,-1 1 0,0-2 0,-1 1-1,0-1 1,-1 0 0,0 0 0,-1 0-1,0-1 1,-1 0 0,0 1 0,-1-1-1,0 0 1,-1 0 0,0-1 0,-1 1-1,0 0 1,-1 0 0,-3-11-212,3 19 0,0 0-1,-1 0 1,1 1-1,-1-1 1,0 1-1,0-1 1,-1 1-1,1 0 1,-1 0-1,1 0 1,-1 0 0,0 0-1,0 1 1,0-1-1,-1 1 1,1 0-1,-1 0 1,1 0-1,-1 1 1,1-1-1,-1 1 1,0 0-1,0 0 1,0 0 0,0 0-1,0 0 1,0 1-1,0 0 1,0 0-1,0 0 1,0 1-1,0-1 1,1 1-1,-1 0 1,-1 0 0,-21 15-1275,11 12-4956,11-8-2390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0:02.63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474 516 14606,'0'0'3198,"0"0"-828,0 0-496,0 0-711,0 0-405,0 17 80,2 142 593,-21-8-865,21-285 2279,0 106-2672,2 1 0,1 0 0,1 0 0,2 0 0,0 1-1,2 0 1,1 0 0,5-8-173,-14 31 12,0-1-1,0 1 1,1 0 0,-1 0 0,1 0-1,-1 0 1,1 0 0,0 1-1,0-1 1,0 1 0,1-1 0,-1 1-1,1 0 1,-1 1 0,1-1 0,-1 1-1,1-1 1,0 1 0,0 0-1,0 0 1,0 1 0,0-1 0,0 1-1,-1 0 1,1 0 0,0 0-1,0 1 1,0-1 0,0 1 0,0 0-1,0 0 1,0 0 0,-1 1-1,1-1 1,0 1 0,-1 0 0,0 0-1,1 0 1,-1 0 0,0 1-1,2 1-11,7 12-123,0 0 0,-1 1-1,0 1 1,-2 0-1,0 0 1,-1 1 0,-1 0-1,0 0 1,-2 1-1,0-1 1,0 10 123,17 54-3121,-4-30-2335,-9-27-2029,-3-8-4878</inkml:trace>
  <inkml:trace contextRef="#ctx0" brushRef="#br0" timeOffset="408.304">946 396 1441,'0'0'11035,"0"0"-6215,0 0-2145,0 0-743,0 0-859,0 0-517,0 0-140,11 9-80,-4-4-285,-3-2-40,-1-1 0,1 1 1,-1-1-1,0 1 0,0 0 1,0 0-1,-1 0 0,1 0 1,-1 1-1,1-1 0,-1 1 1,0-1-1,0 1 0,-1 0 1,1 0-1,-1 0 0,0 0 1,0 0-1,0 0 0,-1 0 1,1 2-12,-1 18 27,-2-10-94,1-1 0,1 0 0,0 1 0,1-1 1,0 1-1,1-1 0,0 0 0,1 0 0,1 0 0,0 0 0,1-1 0,0 1 0,1-1 0,0 0 0,1 0 67,-5-11-18,-1 0 0,0 0 0,1 0 0,-1 0-1,1 0 1,-1 0 0,1-1 0,-1 1 0,1 0 0,-1-1 0,1 1 0,0-1 0,-1 1 0,1-1 0,0 0 0,-1 0 0,1 0 0,0 0 0,-1 0 0,1 0 0,0 0 0,0-1 0,-1 1 0,1-1 0,-1 1 0,1-1 0,0 1 0,-1-1 0,1 0 0,-1 0 0,1 0 0,-1 0 0,0 0-1,1 0 1,-1 0 0,0 0 0,0-1 18,44-50 20,-44 52-24,14-24 357,0-1 0,-1 0 0,-2-1 0,-1 0 0,-1-1 0,-1 0 0,-1 0 0,-1-4-353,-8 13 433,-13 50-225,11-19-236,0 0 1,1 1-1,0-1 0,1 1 1,1-1-1,0 0 0,1 1 1,0-1-1,3 8 28,25 67-3952,-10-67 402,6-14-4778,-13-10 945</inkml:trace>
  <inkml:trace contextRef="#ctx0" brushRef="#br0" timeOffset="896.053">1435 423 9417,'1'-16'3352,"2"-59"691,-2 44 6574,-1 98-8671,-4 144-2280,4-211 327,1 2-49,-1 0 0,0 0 0,0 0 0,0 0 0,0 0 0,-1 0 0,1 0 0,0 0 0,-1 0 0,1 0 0,-1 0 0,0 0 0,0-1 0,0 1 0,0 0 0,0 0 0,0-1 0,0 1 0,0 0 0,-1-1 0,1 0 0,-1 1 0,1-1 0,-2 2 56,-3-50 96,5 34 91,0 0-1,1-1 0,1 1 1,0-1-1,1 1 0,0 0 1,1-1-1,0 1 0,1 1 1,1-1-1,0 0 0,1 1 1,0 0-1,1 1 0,0-1 1,1 1-1,0 0 0,0 1 1,2 0-1,-1 1 0,5-4-186,-10 11 0,1 0 0,-1 0 0,1 0 0,0 1 0,0-1 0,-1 1 0,1 1 0,0-1 0,0 0 0,0 1 0,0 0 0,0 0 0,0 1 0,0 0 0,0-1 0,0 2 0,0-1 0,-1 0 0,1 1 0,0 0 0,-1 0 0,1 0 0,-1 1 0,0 0 0,0-1 0,0 1 0,0 1 0,0-1 0,-1 1 0,0-1 0,1 1 0,-1 0 0,0 0 0,-1 0 0,1 1 0,-1-1 0,0 1 0,0-1 0,0 1 0,-1 0 0,1 3 0,2 16-366,0 0-1,-2 0 1,-1 1-1,-1-1 0,-1 0 1,-2 6 366,-7 8-598,3-63 710,8-4 234,1 0-1,2 0 0,1 0 1,1 1-1,1 0 0,2 0 1,1 0-1,1 1 1,1 1-1,2-2-345,40-40 230,-52 66-228,0 1 0,0-1 0,0 1 0,0-1 0,1 1 0,-1 0 0,0 0 0,0 0 1,1 0-1,-1 1 0,1-1 0,-1 1 0,1-1 0,-1 1 0,1 0 0,-1 0 0,1 0 0,-1 0 1,1 0-1,-1 0 0,0 1 0,1 0 0,-1-1 0,1 1 0,-1 0 0,0 0 0,1 0 1,-1 0-1,0 0 0,0 1 0,0-1 0,0 1 0,0 0-2,9 10-201,-1-1-1,-1 2 1,0 0 0,-1 0-1,0 0 1,-1 1 0,0 0-1,-2 0 1,1 1 0,-2 0-1,0 0 1,-1 0 0,0 0-1,0 8 202,38 118-2664,-16-111-6261,-10-26 1072</inkml:trace>
  <inkml:trace contextRef="#ctx0" brushRef="#br0" timeOffset="1145.006">2214 48 16624,'0'0'2850,"0"0"-415,0 0 544,0 0-897,0 0-833,86-47-128,-65 68-449,0 13-287,-8 6-353,-1 5 32,-5 6-32,-7 1-32,0 2-449,-9 1-864,-12-1-1089,-2-3-2819,-2-6-5926</inkml:trace>
  <inkml:trace contextRef="#ctx0" brushRef="#br0" timeOffset="1399.588">87 446 15343,'0'0'6053,"0"0"-4131,0 0-192,-58 93 352,42-32-961,6 12-417,7 7-159,3 3-289,13 6-96,7-7-128,5-5-32,14-10-160,9-12-352,14-7-866,1-11-1152,8-11-1698,-6-13-3459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0:00.08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426 424 13261,'0'0'2722,"0"0"-384,0 0-218,0 0-636,0 0-678,0 0-5,1 15 154,9 98 75,-6-31-793,15 84-116,-19-166-118,0-1-1,1 1 1,-1 0-1,0-1 1,0 1-1,0-1 1,0 1 0,0 0-1,0-1 1,1 1-1,-1 0 1,0-1-1,0 1 1,0 0-1,1-1 1,-1 1-1,0 0 1,0-1 0,1 1-1,-1 0 1,0 0-1,1 0 1,-1-1-1,0 1 1,1 0-1,-1 0 1,0 0-1,1 0 1,-1-1 0,1 1-1,-1 0 1,0 0-1,1 0 1,-1 0-1,1 0 1,-1 0-1,0 0 1,1 0-1,-1 0 1,1 0 0,-1 0-1,0 1 1,1-1-1,-1 0 1,0 0-1,1 0 1,-1 0-1,1 1-2,7-54 194,-7 47-163,4-41 272,-2 19-7,0 0 1,2-1 0,1 2-1,1-1 1,1 1-1,12-25-296,-19 49 12,0 0 0,0 0 1,1 0-1,-1 1 0,1-1 0,-1 1 0,1-1 0,0 1 1,0-1-1,0 1 0,0 0 0,1 0 0,-1 0 0,1 1 1,-1-1-1,1 0 0,-1 1 0,1-1 0,0 1 0,0 0 1,0 0-1,0 0 0,0 1 0,0-1 0,0 1 0,0-1 1,0 1-1,0 0 0,0 0 0,0 0 0,0 1 0,0-1 1,0 1-1,0 0 0,0-1 0,0 1 0,0 1 0,-1-1 1,1 0-1,0 1 0,-1-1 0,1 1 0,1 1-12,97 142 668,-56-70-797,-31-53-423,9 14-1694,-4-15-4394,-8-14-2077</inkml:trace>
  <inkml:trace contextRef="#ctx0" brushRef="#br0" timeOffset="597.144">1080 395 9545,'0'0'2600,"0"0"-112,0 0 336,0 0-396,0 0-634,0 0-176,0 0-161,-1-3-379,-6-2-214,0 25-264,-4 37 82,9-49-672,1 1 0,1 0 0,-1-1 0,1 1-1,1 0 1,0 0 0,0-1 0,1 1-1,0-1 1,0 1 0,1-1 0,0 0-1,0 0 1,1 0 0,0-1 0,1 1-1,0-1 1,0 0 0,0 0 0,1 0-1,0-1 1,0 0 0,0 0 0,1-1 0,0 1-1,0-1 1,1-1 0,-1 0 0,1 0-1,0 0 1,0-1 0,0 0 0,1-1-1,-1 1 1,8 0-10,-10-2 1,1-1 0,-1 1-1,1-1 1,-1 0 0,1 0 0,-1-1-1,0 0 1,1 0 0,-1-1-1,0 1 1,1-1 0,-1-1 0,0 1-1,-1-1 1,1 0 0,0 0 0,-1-1-1,0 0 1,1 0 0,-2 0 0,1 0-1,0-1 1,-1 0 0,0 0 0,0 0-1,0-1 1,-1 1 0,0-1-1,2-3 0,3-13 107,0 0-1,-2-1 1,-1 0-1,0-1 1,-2 1-1,0-1 0,-2-22-106,10-62 873,-38 188-601,24-58-535,1-1 0,1 1 0,1-1 0,1 1 0,0-1 0,2 1 0,3 12 263,34 83-9321,-31-99 3320</inkml:trace>
  <inkml:trace contextRef="#ctx0" brushRef="#br0" timeOffset="1094.77">1668 366 13517,'0'-16'3619,"-2"-86"2179,2 103-5691,0-1 0,0 1 0,0-1-1,0 1 1,0-1 0,-1 1 0,1-1 0,0 1 0,0-1 0,0 1 0,-1-1 0,1 1 0,0-1 0,0 0 0,-1 1 0,1-1 0,0 1 0,-1-1 0,1 0 0,-1 1 0,1-1 0,0 0-1,-1 0 1,1 1 0,-1-1 0,1 0 0,-1 0 0,1 0 0,-1 1 0,1-1 0,-1 0 0,1 0 0,-1 0 0,1 0 0,-1 0 0,1 0 0,-1 0 0,1 0 0,-1 0 0,1 0-1,-1 0 1,1 0 0,-1-1 0,1 1 0,-1 0 0,1 0 0,-1 0 0,1-1 0,0 1 0,-1 0 0,1-1 0,-1 1 0,1 0 0,0-1 0,-1 1 0,1 0 0,0-1 0,-1 1 0,1-1-1,0 0-106,-5 27 45,1-1 0,1 1-1,2 0 1,1-1 0,0 1-1,2 0 1,1 0 0,1-1-1,1 0 1,2 0 0,3 10-45,0-6-1032,-6-23 331,-4-21 586,-3-13 399,1 0 0,1-1 0,1 1 0,2-1 0,1 1 0,1-2-284,-3 23 51,1 1-1,-1-1 0,1 0 1,1 0-1,-1 1 1,1-1-1,0 1 0,1 0 1,-1 0-1,1 0 0,0 0 1,1 0-1,-1 1 1,1 0-1,0 0 0,1 1 1,-1-1-1,1 1 1,0 0-1,0 0 0,0 1 1,0 0-1,1 0 1,-1 0-1,1 1 0,0 0 1,1 0-51,-3 2 0,1-1-1,-1 1 1,1 0 0,-1 0 0,1 1 0,-1-1 0,1 1 0,-1 0-1,0 1 1,1 0 0,-1-1 0,0 2 0,0-1 0,0 0 0,0 1-1,-1 0 1,1 0 0,-1 1 0,1-1 0,-1 1 0,0 0 0,-1 0-1,1 0 1,-1 1 0,0-1 0,0 1 0,0 0 0,0 0 0,-1 0 0,0 0-1,0 0 1,0 0 0,-1 1 0,0-1 0,0 1 0,0-1 0,0 1-1,-1 2 1,0-4-10,3 12-253,0-1 1,-2 1 0,0 0 0,0-1 0,-2 1 0,0 0-1,-1-1 1,0 1 0,-4 8 262,1-42-85,7-13 412,1 1 1,2-1 0,1 1-1,1 0 1,2 1 0,0 0-1,3 0 1,1 0-328,45-61 685,-56 88-671,1 0 0,-1 0-1,0 0 1,1 0 0,-1 0-1,1 0 1,-1 1 0,1-1-1,0 1 1,0-1 0,0 1 0,-1 0-1,1 0 1,0 1 0,0-1-1,1 1 1,-1-1 0,0 1-1,0 0 1,0 0 0,0 0-1,0 1 1,0-1 0,0 1-1,0 0 1,0-1 0,0 1 0,0 1-1,0-1 1,0 0 0,-1 1-1,1-1 1,0 1-14,5 7-23,0 0-1,0 1 1,-1-1 0,0 2-1,-1-1 1,0 1-1,-1 0 1,0 0 0,0 0-1,-1 1 1,-1-1 0,0 1-1,-1 0 1,0 0 0,0 0-1,-2 4 24,3 5-669,12 53-2329,10-36-6980,-11-28-1088</inkml:trace>
  <inkml:trace contextRef="#ctx0" brushRef="#br0" timeOffset="1345.649">2466 6 16976,'0'0'3844,"0"0"-1506,0 0 384,0 0-736,0 0-961,0 0-480,93-6 63,-74 40-159,-3 11-161,-2 2-128,-8 5 32,-2 2-127,-4 2-65,-7 4-449,-15 0-1056,-5-1-1698,-6-1-257,1-12-6629</inkml:trace>
  <inkml:trace contextRef="#ctx0" brushRef="#br0" timeOffset="1689.571">183 471 17681,'0'0'2402,"0"0"-416,-99 43 897,68 4-994,7 19-800,7 11-192,5 6-192,15 6-289,-2-3-288,17-7-31,9-11-97,12-9-65,10-10-447,10-14-545,6-9-737,3-12-1313,-1-12-1697,-10-2-7816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0:06.32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649 594 16528,'0'0'3000,"0"0"-480,0 0 63,-3-12-447,-8-39-727,11 136 646,2 121-2252,-2-202 158,0-1-1,-1 0 1,1 0 0,-1 0 0,1 1 0,-1-1 0,0 0 0,-1 0-1,1 0 1,0 0 0,-1-1 0,0 1 0,1 0 0,-1-1 0,0 1-1,0-1 1,-1 1 0,1-1 0,0 0 0,-1 0 0,-2 1 39,-4-31 74,12 10-6,1 0-1,1 1 1,0-1-1,1 1 0,1 0 1,1 1-1,0-1 1,1 2-1,1-1 1,0 1-1,8-8-67,-1-2-10,-12 16 19,5-7 3,0 0 1,0 1-1,1 0 1,1 1-1,1 0 1,0 1-1,0 0 0,2 1 1,-1 0-1,15-7-12,-26 17 7,-1 1 0,1 0 0,-1 1-1,1-1 1,0 0 0,-1 1 0,1-1-1,0 1 1,-1 0 0,1 0 0,0 0 0,0 0-1,-1 1 1,1-1 0,0 1 0,-1 0 0,1-1-1,0 1 1,-1 0 0,1 0 0,-1 1-1,0-1 1,1 1 0,-1-1 0,0 1 0,0 0-1,0-1 1,0 1 0,0 0 0,0 0 0,-1 1-1,1-1 1,0 0 0,-1 0 0,0 1 0,0-1-1,1 3-6,34 100-149,-7 10-2133,-5-41-4149,-15-54 2409,-2-8-2040,0-3-5074</inkml:trace>
  <inkml:trace contextRef="#ctx0" brushRef="#br0" timeOffset="387.197">1295 468 14350,'0'0'3518,"2"-14"-540,10-60 758,-8 48 1497,-9 54-5264,1 0 0,1 0 1,1 0-1,2 0 0,1 0 1,1 0-1,1 0 0,2 0 1,1-1-1,1 1 0,1-1 1,2 1 30,-10-27-25,1 3-14,-1-1 0,0 0 1,1 0-1,0 0 0,0-1 0,-1 1 1,2 0-1,-1 0 0,0 0 0,1-1 1,-1 1-1,1 0 0,0-1 0,0 1 1,0-1-1,0 0 0,0 0 0,0 0 1,0 0-1,1 0 0,-1 0 0,1-1 1,0 1-1,-1-1 0,1 0 0,0 0 0,0 0 1,0 0-1,0 0 0,0 0 0,0-1 1,0 0-1,0 1 0,0-1 0,0 0 1,0 0-1,0-1 0,0 1 0,0-1 1,1 0 38,13-11 63,0-1 0,-1 0 1,-1-1-1,0-1 0,-1 0 1,-1-1-1,0-1 0,-1 0 1,-1 0-1,-1-2 1,0 1-1,-1-1 0,-2 0 1,1-1-1,-1-4-63,23-78 550,-30 103-548,0-1 1,0 0-1,0 1 1,0-1-1,1 1 1,-1-1-1,0 1 1,0-1-1,0 1 0,-1-1 1,1 1-1,0-1 1,0 0-1,0 1 1,0-1-1,0 1 1,0-1-1,-1 1 1,1-1-1,0 0 1,0 1-1,-1-1 0,1 0 1,0 1-1,-1-1 1,1 0-1,0 1 1,-1-1-1,1 0 1,0 0-1,-1 1 1,1-1-1,0 0 1,-1 0-1,1 0 1,-1 1-1,1-1 0,-1 0 1,1 0-1,-1 0 1,1 0-1,0 0 1,-1 0-1,1 0 1,-1 0-1,1 0 1,-1 0-1,1 0 1,-1 0-1,1 0 0,0-1 1,-1 1-1,1 0 1,-1 0-1,1 0 1,0-1-1,-1 1 1,1 0-1,-1 0 1,1-1-1,0 1 1,0 0-1,-1-1 1,1 1-1,-1-1-2,-2 12-40,0-1 0,1 1 0,0 0 0,0 0 0,1 0 1,1 0-1,0 0 0,0 0 0,1 0 0,1 4 40,15 67-3060,10-46-1262,38-27-7612,-42-12 6345</inkml:trace>
  <inkml:trace contextRef="#ctx0" brushRef="#br0" timeOffset="875.217">1890 456 9001,'0'-14'3683,"1"-3"-2444,2-39 1924,-5 15 3886,1 42-3268,-3 23-3126,-1 241-4,-13-188-3000,11-91 2269,5-6 379,2 0-1,1-1 1,0 1 0,2 0-1,0 0 1,1 0-1,1 1 1,1-1-1,1 1 1,0 1-1,1-1 1,1 1-1,7-9-298,-11 19 72,0 0-1,1 0 1,0 1-1,0-1 1,1 1-1,0 1 1,0-1 0,0 1-1,1 0 1,0 1-1,0 0 1,7-3-72,-12 7 3,1-1 0,0 1 1,0-1-1,0 1 0,0 0 0,0 1 1,0-1-1,0 1 0,0 0 1,0 0-1,0 0 0,0 0 1,0 1-1,0-1 0,0 1 1,0 0-1,0 1 0,0-1 1,-1 0-1,1 1 0,0 0 0,-1 0 1,1 0-1,-1 1 0,0-1 1,0 1-1,0-1 0,0 1 1,0 0-1,-1 0 0,1 1-3,4 9-102,0 0-1,-1 0 1,-1 1-1,0 0 1,-1 1-1,0-1 1,-1 1-1,-1-1 1,0 1-1,-1 0 1,-1 0-1,0-1 1,-1 1-1,-1 0 1,0 0-1,-1-1 1,0 1-1,-1-1 1,-1 0-1,-2 5 103,-14 20-945,20-72 1143,8 11 119,1 0 0,0 0-1,1 1 1,2 0 0,0 0 0,8-8-317,-5 5 202,85-112 566,-94 130-750,1 0 0,0 0 0,0 1 0,1 0 0,0 0 0,-1 0 0,2 1 0,-1 1 0,0-1 1,1 1-1,0 0 0,-1 0 0,1 1 0,0 0 0,0 1 0,1 0 0,-1 0 0,0 1 0,3 0-18,-6 0-9,-1 1 1,1 1-1,0-1 1,0 1-1,-1-1 1,1 1 0,-1 0-1,1 1 1,-1-1-1,0 1 1,0 0-1,0 0 1,-1 0-1,1 1 1,-1-1 0,1 1-1,-1 0 1,0 0-1,-1 0 1,1 0-1,-1 1 1,1-1 0,-1 1-1,-1-1 1,1 1-1,-1 0 1,1 0-1,-2-1 1,2 4 8,1 10-60,-1 0 1,0 0-1,-1 0 0,-1 0 1,-1 0-1,-1 0 1,-2 11 59,0-5-678,-10 65-2245,13-58-1639,1-1-3552,3-10-6999</inkml:trace>
  <inkml:trace contextRef="#ctx0" brushRef="#br0" timeOffset="1158.449">2851 0 18578,'0'0'2466,"0"0"-192,0 0-32,0 0-544,84 53-929,-74-4-225,-7 10-31,-3 7-289,-9 1-96,-14 6-128,-8 0 0,-10-3-897,-8 0-1505,-7-5-2979,-4-11-5510</inkml:trace>
  <inkml:trace contextRef="#ctx0" brushRef="#br0" timeOffset="1439.591">375 114 23670,'0'0'1410,"-98"1"-321,44 56 1281,-4 20-801,2 18-640,10 14-512,8 4-257,20-2 0,12-5-160,9-5-128,24-11-705,19-9-800,22-11-1122,10-10-2530,-1-17-3363</inkml:trace>
  <inkml:trace contextRef="#ctx0" brushRef="#br0" timeOffset="1596.87">495 1550 13261,'0'0'9678,"0"0"-6411,0 0-2215,19-1-300,185-41 316,600-207 507,-80 13-4559,-667 218 1753,60-16-6352,-108 32 1481,-11 2-4409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0:05.80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1466 1983 18898,'0'-15'2226,"-1"-106"-427,2 106-1624,1 0 1,0 0-1,1 1 1,1-1-1,0 1 1,1-1-1,1 2 1,0-1-1,1 1 1,0-1-1,1 2 1,1-1-1,0 1 1,0 1-1,1-1 1,0 2-1,1-1 1,1 2-1,0-1 0,0 2 1,0-1-1,1 2 1,9-5-176,24-9 38,2 2 1,0 2-1,0 2 0,2 2 1,-1 3-1,1 1 0,1 3 1,0 2-1,0 2 0,0 3 1,13 2-39,-41-4-63,0 1 1,0 1-1,0 1 1,0 2-1,-1 0 1,1 1-1,-1 1 1,0 1-1,0 1 1,14 7 62,-37-15-27,1 0 0,-1 1-1,0-1 1,1 0 0,-1 0 0,0 1 0,1-1 0,-1 0-1,0 1 1,1-1 0,-1 1 0,1-1 0,-1 0 0,1 1-1,-1 0 1,1-1 0,-1 1 0,1-1 0,0 1 0,-1-1-1,1 1 1,0 0 0,-1-1 0,1 1 0,0 0 0,0-1-1,-1 1 1,1 0 0,0-1 0,0 1 0,0 0 0,0 0-1,0-1 1,0 1 0,0 0 0,0-1 0,1 1 0,-1 0-1,0 0 1,0-1 0,1 1 0,-1-1 0,0 1 0,1 0-1,-1-1 1,0 1 0,1-1 0,-1 1 0,1 0 0,-1-1-1,1 1 1,-1-1 0,1 0 0,-1 1 0,1-1 0,0 1 27,-13-3 89,0-1 1,1 0-1,-1 0 1,1-1-1,0-1 1,0 0-1,1 0 1,-1-1-1,1 0 1,0-1-1,1 0 1,0-1 0,0 0-1,0 0 1,1-1-1,0 0 1,1 0-1,0-1 1,0 0-1,1 0 1,1-1-1,-1-1-89,4 10 52,1 0-1,0 0 0,0 0 1,0 0-1,0 0 0,0 0 1,0 0-1,0 0 0,0 0 1,1-1-1,-1 1 0,1 0 1,0 0-1,0-1 0,0 1 1,0 0-1,0-1 0,0 1 1,0 0-1,1 0 0,-1-1 1,1 1-1,0 0 0,0 0 1,0 0-1,0 0 0,0 0 1,0 0-1,0 0 0,0 0 1,1 0-1,-1 1 0,1-1 1,0 1-1,-1-1 0,1 1 1,0-1-1,0 1 0,0 0 1,0 0-1,0 0 0,0 0 1,0 0-1,0 0 0,0 1 1,1-1-1,-1 1 0,0-1 1,0 1-1,1 0 0,-1 0 1,1 0-52,5 0 10,0 0 0,0 0 1,-1 1-1,1 0 0,0 0 1,-1 1-1,1 0 0,-1 0 1,0 1-1,0 0 0,0 0 1,0 1-1,0-1 0,-1 2 1,1-1-1,-1 1 0,0 0 1,0 0-1,-1 0 0,0 1 1,0 0-1,0 0 0,-1 0 1,0 1-1,0 0 1,0 0-1,-1 0 0,0 0 1,0 0-1,-1 0 0,0 1 1,0 2-11,0 8-95,-1 1 1,0 0 0,-2 0 0,0 0 0,-1 0 0,-1-1 0,-1 1 0,0-1 0,-2 0 0,0 0 0,-8 17 94,-28 58-8324,30-71-62</inkml:trace>
  <inkml:trace contextRef="#ctx0" brushRef="#br0" timeOffset="59914.219">517 306 14286,'30'-177'7676,"-10"130"-1798,-18 48-5785,0 0 1,-1 1 0,1-1 0,-1 0 0,1 1 0,-1-1-1,1 1 1,-1-1 0,0 1 0,0 0 0,1 0 0,-1-1-1,-1 1 1,1 0 0,0 0 0,0 0 0,-1 0-1,1 0 1,-1 0 0,1 0 0,-1 0 0,0 0 0,0 0-1,0 2-93,0-3 66,11 66 230,-4 0 0,-2 0 1,-4 0-1,-3 13-296,2-2 64,-2 122-154,1 104-2093,9-105-9285,-3-136-880</inkml:trace>
  <inkml:trace contextRef="#ctx0" brushRef="#br0" timeOffset="60137.522">1183 240 21973,'0'-163'2262,"0"86"3681,-24 405-3354,0 88-5819,22 166 3230,7-504-1956,1 38-1643,-11-42-2953,-4-36-3255</inkml:trace>
  <inkml:trace contextRef="#ctx0" brushRef="#br0" timeOffset="60451.363">104 1342 17489,'-12'-14'3037,"-42"-47"-1478,50 59-1294,1-1 0,0 0 0,0 0 0,1 0 1,-1 0-1,1-1 0,-1 1 0,1-1 0,0 1 0,0-1 0,1 0 1,-1 0-1,1 0 0,0 0 0,0 0 0,0 0 0,1 0 0,-1 0 1,1 0-1,0 0 0,0-1-265,1 4 70,0 0 0,0 0 0,0 0 0,0 0 1,1 0-1,-1 0 0,0 1 0,1-1 0,-1 0 0,0 1 0,1-1 0,-1 1 1,1-1-1,-1 1 0,1 0 0,-1-1 0,1 1 0,-1 0 0,1 0 1,-1 0-1,1 0 0,-1 0 0,1 1 0,-1-1 0,1 0 0,-1 1 0,1-1 1,-1 1-1,1 0-70,18 7 110,0 2 0,-1 0 0,0 1 0,0 1 1,-1 0-1,-1 2 0,0 0 0,-1 1 0,-1 0 0,0 1 1,3 7-111,95 106 279,-87-92-446,2-2 1,1-1-1,2-1 1,2-1-1,0-2 1,2-1-1,2-2 1,0-2-1,1-1 1,2-2-1,0-1 1,2-2 166,-21-14-38,0-1 0,1-1 0,-1 0 0,1-2 1,-1 0-1,1-2 0,-1 0 0,1-2 1,-1 0-1,0-1 0,0-1 0,0-1 0,-1-1 1,0-1-1,0 0 0,-1-2 0,0 0 1,0-2-1,-1 1 0,-1-2 0,0-1 0,-1 0 1,0-1-1,-1 0 0,-1-2 0,10-14 38,8-12 455,-2-1 0,-2-2 0,-3 0 0,-1-2-1,-2 0 1,-3-2 0,-1 0 0,-3-1 0,-2-1 0,4-40-455,-13 23 21,-4 68-21,0 1 0,0-1 0,0 1 0,0-1 0,0 1 0,0-1 0,-1 0 0,1 1 0,0-1 0,0 1 0,0-1 0,0 1 0,-1-1 0,1 1 0,0-1 0,-1 1 0,1-1 0,0 1 0,-1-1 0,1 1 0,-1-1 0,1 1 0,0 0 0,-1-1 0,1 1 0,-1 0 0,1-1 0,-1 1 0,0 0 0,1 0 0,-1 0 0,1-1 0,-1 1 0,1 0 0,-1 0 0,1 0 0,-1 0 0,0 0 0,1 0 0,-1 0 0,1 0 0,-1 0 0,0 0 0,1 0 0,-1 1 0,1-1 0,-1 0 0,1 0 0,-1 0 0,1 1 0,-1-1 0,1 0 0,-1 1 0,1-1 0,-1 0 0,1 1 0,0-1 0,-1 1 0,1-1 0,-1 1 0,1-1 0,0 1 0,-1-1 0,-29 32 0,-24 54-3465,21-40-3095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1:02.73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521 936 18866,'-3'-14'2488,"-9"-63"2167,14 103 1054,4 26-5445,104 873 521,-65-515-6102,-42-368 838,-3-11-2189</inkml:trace>
  <inkml:trace contextRef="#ctx0" brushRef="#br0" timeOffset="435.552">79 1140 16720,'-62'-228'2888,"57"212"-2535,1-1 1,1 0 0,1 0-1,1 0 1,0 0 0,1 0-1,1 0 1,0 0-1,1 0 1,1 0 0,1 0-1,1 0 1,0 1-1,1 0 1,0 0 0,1 1-1,1-1 1,1 1-1,0 1 1,1 0 0,11-12-354,0 5 107,1 0 0,1 1 1,1 2-1,1 0 0,1 2 1,0 0-1,1 2 0,0 1 1,1 1-1,0 2 0,1 0 1,1 2-1,-1 1 0,1 2 1,0 1-1,0 1 0,1 1 0,-1 2 1,30 4-108,-45-3 3,1 0 0,-1 2 0,0 0 0,0 1 0,0 0 0,-1 1 0,1 0 0,-1 2 1,0 0-1,-1 0 0,0 1 0,0 1 0,0 0 0,-1 0 0,-1 2 0,0-1 0,0 1 0,-1 1 0,0 0 0,-1 1 0,-1-1 0,0 2 1,0-1-1,-1 1 0,-1 0 0,-1 1 0,0-1 0,0 1 0,-2 0 0,0 0 0,0 0 0,-2 1 0,0 3-3,-2 3-30,-2 0 1,-1 0-1,-1-1 0,0 1 0,-2-1 1,0-1-1,-2 1 0,0-1 0,-1 0 1,-1-1-1,-13 17 30,-10 12-106,-3-3-1,-1 0 1,-42 35 106,55-55-42,1 0 57,0-1 1,-2 0-1,-1-2 0,-1-1 0,-1-1 1,0-2-1,-1-1 0,-14 5-15,86-37 347,-25 13-341,-1 0 0,1 1 0,0 1 0,0 1-1,-1 0 1,1 1 0,-1 1 0,1 1 0,-1 0-1,0 1 1,0 1 0,-1 0 0,0 1 0,0 1-1,0 0 1,-1 1 0,9 7-6,13 12 90,-2 1-1,-1 1 0,-2 2 1,0 1-1,-3 1 1,2 5-90,81 119 1085,-76-102-808,3-1 1,3-3-1,1 0 0,3-3 1,2-2-1,3-1-277,-43-40 27,1 1-1,0-1 1,0-1 0,1 1-1,0-1 1,-1-1 0,2 0-1,-1 0 1,0-1 0,1 0 0,0 0-1,-1-1 1,1 0 0,0-1-1,0 0 1,2-1-27,-8-1-36,-1 1-1,0-1 1,0 0 0,0 0-1,0-1 1,0 1-1,0 0 1,0-1 0,-1 0-1,1 0 1,-1 0 0,1 0-1,-1 0 1,1 0-1,-1-1 1,0 1 0,0-1-1,0 0 1,-1 1 0,1-1-1,-1 0 1,1 0 0,-1 0-1,0 0 1,0 0-1,0 0 1,-1 0 0,1-1-1,-1 1 1,1 0 0,-1 0-1,0-3 37,-8-108-2381,5 100 1221,-8-28-7433,0 22-3125</inkml:trace>
  <inkml:trace contextRef="#ctx0" brushRef="#br0" timeOffset="924.79">2113 877 3459,'-7'-145'15006,"8"144"-14868,-1 0-1,0 0 0,0 0 0,1 0 0,-1 0 1,0 1-1,0-1 0,0 0 0,0 0 0,0 0 0,0 0 1,0 0-1,0 0 0,0 0 0,-1 0 0,1 0 0,0 1 1,-1-1-1,1 0 0,0 0 0,-1 0 0,1 1 0,-1-1 1,1 0-1,-1 0 0,0 1 0,1-1 0,-1 0 1,1 1-1,-1-1 0,0 1 0,0-1 0,0 1 0,1-1 1,-1 1-1,0 0 0,0-1 0,0 1 0,0 0 0,1 0 1,-1-1-1,0 1 0,0 0 0,0 0 0,0 0 0,0 0 1,0 0-1,0 0 0,0 0 0,0 1 0,1-1 0,-1 0 1,0 0-1,0 1 0,0-1 0,0 1 0,1-1 1,-1 0-1,0 1 0,0 0 0,1-1 0,-1 1 0,0-1 1,1 1-1,-1 0 0,1-1 0,-1 1 0,0 0 0,1 0-137,-3 19 149,1-1-1,1 1 1,1 0-1,1 0 1,1 0-1,0 0 1,1-1-1,2 1 1,0-1-1,0 0 1,4 6-149,19 54 25,3-2 0,4-1 1,22 34-26,69 105-5510,-95-169 2663,-7-19-4786,-14-20-572</inkml:trace>
  <inkml:trace contextRef="#ctx0" brushRef="#br0" timeOffset="1394.857">2168 904 12268,'-109'-333'12203,"100"278"-8829,30 66-2296,141 130-950,-129-111-632,1-3 0,1 0 0,1-2 0,2-2 0,0-2 0,1-1 0,2-2 0,-1-1 0,2-3 0,0-1-1,1-2 1,0-2 0,0-2 0,20 0 504,-53-7-124,0-1 0,0 0 1,0-1-1,0 0 0,-1 0 0,1-1 0,-1 0 0,1-1 0,-1 0 1,0 0-1,-1-1 0,1 0 0,-1-1 0,0 0 0,0 0 1,-1-1-1,1 0 0,-2 0 0,1 0 0,-1-1 0,0 0 0,0-1 1,-1 1-1,-1-1 0,3-5 124,4-17 635,-1 0-1,-2 0 1,-1 0 0,-2-1-1,-1 0 1,-1-1 0,-2 1-1,-1 0 1,-2-1-635,3 22 246,-1 0 0,-1 0 0,0 0 0,0 0 0,-1 1 0,0-1 0,-1 0 0,0 1-1,-1 0 1,0 0 0,0 0 0,-1 0 0,0 1 0,-6-8-246,9 15 31,1 1 0,-1-1 0,0 1 0,0-1 0,1 1 0,-1 0 0,0 0 0,0 0 1,0 0-1,0 0 0,0 0 0,0 1 0,0-1 0,-1 0 0,1 1 0,0 0 0,0 0 0,0-1 0,0 1 0,-1 1 0,1-1 0,0 0 0,0 0 0,0 1 0,0-1 0,-1 1 0,1 0 0,0 0 0,0 0 0,0 0 0,0 0 0,1 0 0,-1 0 0,0 0 0,0 1 1,1-1-1,-1 1 0,1 0 0,-1-1 0,1 1-31,-50 78 168,22-6-270,3 2 1,3 1-1,0 17 102,20-69-73,16-31-99,96-209 540,-108 212-316,-1 0 0,1 0 1,0 0-1,0 0 0,1 1 0,-1-1 1,0 0-1,1 1 0,0-1 0,0 1 0,0-1 1,0 1-1,0 0 0,0-1 0,0 1 1,1 1-1,-1-1 0,1 0 0,-1 0 0,1 1 1,0 0-1,0-1 0,-1 1 0,1 0 1,0 0-1,0 1 0,0-1 0,0 1 1,0-1-1,1 1 0,-1 0 0,0 0 0,0 0 1,0 1-1,0-1 0,0 1 0,0-1 1,0 1-1,0 0 0,0 0 0,-1 1 0,1-1 1,0 0-1,0 1 0,-1 0 0,2 1-52,7 14 92,-1 1-1,-1 1 1,-1-1-1,-1 1 1,0 1-1,-1-1 1,-2 1 0,0 0-1,0 6-91,-2-16 20,-1-7-28,75 328-13,1-119-4296,-17-121-4982,-32-63 699</inkml:trace>
  <inkml:trace contextRef="#ctx0" brushRef="#br0" timeOffset="1811.031">3861 285 14830,'-1'-17'7746,"-1"-120"1991,-8 125-9331,-9 35-351,12-13-62,-210 270 7,208-270 0,1 1 0,0 0 0,0 0 0,2 1 0,-1 0 0,2 0 0,-1 0 0,2 1 0,-1 0 0,2 0 0,-1 4 0,4-14 0,0-1 0,0 1 0,1 0 0,-1 0 0,1 0 0,-1 0 0,1-1 0,0 1 0,0 0 0,0-1 0,0 1 0,1 0 0,-1-1 0,1 0 0,0 1 0,-1-1 0,1 0 0,0 0 0,0 0 0,1 0 0,-1 0 0,0 0 0,1-1 0,-1 1 0,1-1 0,-1 0 0,1 0 0,2 1 0,81 20 0,58-15-308,-115-8 160,1 2 1,-1 0 0,0 2-1,0 1 1,0 2-1,0 0 1,20 9 147,-44-13-45,0 1 1,0 0-1,0 0 0,0 0 0,0 0 1,-1 1-1,0 0 0,1 0 0,-1 0 1,-1 0-1,1 1 0,-1-1 0,0 1 1,0 0-1,0 0 0,0 0 0,-1 1 0,0-1 1,0 0-1,-1 1 0,1 0 0,-1-1 1,0 1-1,-1 0 0,1-1 0,-1 1 1,0 0-1,-1 0 0,0 5 45,-2 8 120,0-1-1,-1 1 1,-1 0-1,-1-1 1,-1 0-1,0 0 1,-1-1-1,-5 8-119,-2-1 169,-1 1-1,0-2 0,-2 0 0,-1-1 0,0-1 0,-2-1 1,0-1-1,-1 0 0,-1-2 0,-8 4-168,-49 8-2165,77-28 2050,1 0-1,0-1 1,-1 1-1,1-1 0,0 0 1,-1 0-1,1 0 1,-1 0-1,1 0 0,0-1 1,-1 1-1,1-1 1,0 1-1,-1-1 1,1 0-1,0 0 0,0 0 1,-1 0-1,1 0 1,0 0-1,0-1 0,1 1 1,-1-1-1,0 0 1,0 1-1,1-1 1,-1 0-1,1 0 0,-1 0 1,1 0-1,0 0 1,0 0-1,-1-2 116,-2-68-10826,14 25-1164</inkml:trace>
  <inkml:trace contextRef="#ctx0" brushRef="#br0" timeOffset="2167.569">4454 44 20595,'0'0'3892,"0"0"-774,0 0-599,0 0-805,3 13-913,28 298-673,-5-132-128,41 141 0,-33-168 0,-28-115-961,-19-53-4308,-10-67 211,4-47 1721,11 70 1781,-35-272-1777,30 220 5877,1 1 3434,24 37-218,43 23-3795,-30 37-1894,1 2-1,0 0 1,1 2 0,0 1 0,1 1-1,0 1 1,0 2 0,0 1 0,1 1-1,0 1 1,-1 1 0,27 4-71,-47-2-165,-1 0 0,1 0 0,0 1 1,0 0-1,-1 0 0,1 1 0,-1 0 1,0 0-1,0 1 0,0 0 0,0 0 1,0 1-1,-1-1 0,3 4 165,14 25-4417,-11 7-4074,-11-6-6483</inkml:trace>
  <inkml:trace contextRef="#ctx0" brushRef="#br0" timeOffset="2433.308">4536 710 18930,'0'0'5253,"0"0"-3331,0 0-193,109-55 353,-57 24-833,5-1-672,7-1-161,-2 6-31,-4 3-161,-2 5-224,-8 8 0,-9 5 0,-5 6 0,-12 6-545,-9 8-928,-7 8-1474,-8 5-2049,-15 4-2243</inkml:trace>
  <inkml:trace contextRef="#ctx0" brushRef="#br0" timeOffset="2623.855">4505 1215 18065,'0'0'3876,"118"7"-193,-43-33-1024,7-2-962,14-11-544,3-4-160,5-3-352,-8-2-641,-13 8 0,-13 2 0,-15 8 0,-22 9 0,-13 7 0,-19 8 0,-8 6 0,-28 10-2114,-15 17-3940,-6 3-7270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3:28.577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113 144 14318,'0'0'4964,"0"0"-2273,0 0 63,0 0-415,0 0-770,0 0-448,0 0-224,0 0-352,-2-4-257,-2-2-160,1 2-128,1 1-32,3 3 32,0 3 64,2 3-64,1 2 0,0 2 0,0 1 0,0 1 0,-1-1 0,-1-2 64,0-1-64,-1-2 0,0-2 0,-1-2 32,0-2 0,0-1 160,1-3 257,-1-4-97,0-2-352,0-4 0,0 0 0,0-1 0,0 0 0,-1 3 0,0 2 0,0 3 0,-1 3 0,0 2 0,-1 5 0,0 4 0,-2 5 0,0 4 0,0 5 0,0 1 0,0 2 0,2-1 0,0-2 0,2-3 0,1-3 0,0-4 0,0-4 0,0-3 0,0-3 0,0-2 0,0-4 0,1-4 0,-1-4 0,0-3 0,0-2 0,0-2 0,0 1 0,0 1 0,0 3 0,1 3 0,0 4 0,-1 6-256,0 6-2211,0 7-2882,-1 9-4068,-1-1-5861</inkml:trace>
  <inkml:trace contextRef="#ctx0" brushRef="#br0" timeOffset="523.959">73 602 16752,'0'0'3972,"0"0"-449,0 0-833,0 0-447,0 0-674,0 0-672,0 0-224,0 0-225,-1-4-448,0 0 0,-1 2 0,0 7 0,-1 5 0,0 6 0,1 3 0,0 2 0,1 1 0,0-1 0,1-2 0,0-3 0,1-3 0,0-3 0,1-4-160,0-2 160,-1-2 0,1-3 160,0-4-160,1-5 0,0-4 0,0-4 0,0-2 0,1-2 0,0 0 0,-1 0 0,0 3 0,0 3 0,-2 4 0,0 4 0,0 3 0,-1 3 0,-1 3 0,-1 5 0,-1 5 0,0 3 0,0 4 0,-1 3 0,2 0 0,0 0 0,1-1 0,1-3 0,-1-2 0,1-4 0,0-4 0,1-4 0,-1-1 0,0-4 0,1-3 0,1-4 0,0-4 0,1-3 0,1-3 0,0-1 0,0 0 0,-1 2 0,0 1 0,0 4 0,-1 3 0,-1 3 0,-1 5 0,-1 7-2242,-3 8-3235,-3 8-3716,0 1-6662</inkml:trace>
  <inkml:trace contextRef="#ctx0" brushRef="#br0" timeOffset="1138.926">0 1007 16239,'0'0'3267,"0"0"-896,0 0 319,0 0-480,0 0-704,0 0-289,0 0-192,0 0-449,2-7-383,1 0-97,0 4-64,-1 6 64,-1 6 0,-1 7-64,0 4 32,0 2-64,-1 2 0,1-2-192,0-2-64,0-5-65,1-3 33,1-5 0,1-2 192,0-4 64,1-3 32,0-3 96,1-4-64,0-4 128,0-3 192,-1-3 65,0-1 63,-2-1 1,0 0 31,-2 2-512,1 2 0,-1 4 0,0 4 0,-1 3 0,1 4 0,0 4 0,-1 5 0,0 4 0,-1 5 0,0 3 0,-1 3 0,1 2 0,0-1 0,0 0 0,1-3 0,0-2 0,1-4 0,-1-3-160,1-4 64,0-3 96,1-4 0,0-3 96,1-4 64,0-4-160,2-3 0,-1-3 0,0-2 0,0-1 0,-1-1 0,0 1 0,0 2 0,-1 2 0,0 3 0,-1 4 0,0 3 0,0 5 0,-1 4 0,-1 6 0,0 5 0,-2 4 0,0 2 0,0 0 0,0 0 0,1-1 0,2-4 0,-1-3 0,2-4 0,0-3 0,0-2-577,0-2-287,0-4-386,1-4-671,2-4-1635,1-4-2241,2-5-6567,-1 2 5926</inkml:trace>
  <inkml:trace contextRef="#ctx0" brushRef="#br0" timeOffset="2272.429">83 115 14446,'0'0'5637,"0"0"-2402,0 0-288,0 0-577,-6-14-864,-3-7-449,0-1-193,1 3-159,2 5-705,2 4 0,2 9 0,1 9 0,1 12 0,3 15 0,0 15 0,0 14 0,1 13 0,-1 10 0,-1 6 0,0 3 0,-2-1 0,-1-4-192,-3-7-865,-1-10-224,-1-11-513,-2-13-96,1-12-512,1-12 96,1-11 704,1-8 577,2-9 961,0-9 64,3-9 481,1-8 479,3-10 65,1-10 225,4-9 63,1-11-128,2-9-288,0-8-160,-1-7-33,-2-4 33,-2 1 128,-4 6 160,-4 8-160,-3 14-65,-2 15-31,0 14-769,1 14 0,0 10 0,1 9 0,1 10 0,0 12 0,1 15 0,1 16 0,0 16 0,0 15 0,0 13 0,1 9 0,-1 5 0,-1 1 0,-2-4 0,-1-7 0,1-11-352,0-12-353,1-14 128,0-14-31,1-13-161,1-12 32,0-10 321,1-8 352,0-10 64,1-8 32,2-7 0,1-9 32,0-8 64,0-9 193,1-9-33,0-10-32,-1-8-32,-1-8 65,0-4 63,-2 0-64,0 3 0,-2 8-31,0 12-1,0 14 32,0 13 193,-1 13-97,0 10-384,0 9 0,1 10 0,-1 10 0,0 13 0,0 15 0,0 15 0,0 12 0,-1 12 0,-1 7 0,0 4 0,-1 1 0,0-3 0,-1-7 0,1-11 0,0-12-192,2-15-128,1-13-129,2-13 161,2-11 96,1-10 192,3-9 0,0-9 0,2-10 32,1-9-32,0-11 32,-1-9 32,-1-11 64,-1-10 0,-2-9 32,-2-7 96,-1-4 33,-3 1-97,-2 7-32,-2 14-160,0 17 0,0 17 0,0 16 0,2 13 0,0 12 0,1 13 0,0 13 0,0 14 0,0 14 0,0 13 0,1 11 0,0 8 0,0 5 0,-2 1 0,-1-1 0,0-5 0,-1-10 0,1-12-256,0-13-97,2-15 97,1-11 0,0-12 128,1-9 128,1-9 96,0-9-64,1-8 32,1-9-64,0-10 128,1-8 64,-1-9 97,2-10-33,0-7-64,0-5-192,1-2 0,-2 5 0,-1 10 0,-1 15 0,-1 15 0,-1 17 0,0 17 0,-1 16 0,-1 16 0,-3 14 0,0 10 0,-1 9 0,1 4 0,-1 2 0,2-2 0,0-3 0,1-4 0,1-6 0,-1-6-2050,-3-6-2498,-5-6-6503,0-8-4067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20:09.6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195 1212 6182,'0'0'2840,"0"0"-966,0 0-332,0 0-15,0 0-155,0 0-208,-6 4 3363,-24-278-982,-28-35-1207,13 109-1671,19 12-608,6 118 1735,14-25-1469,3 41-672,3 42-3220,-1 1-3548,1 9-3893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9:53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57 9513,'0'0'8557,"0"0"-4916,0 0-1132,0 0-624,-14-3-978,-43-9-560,56 12-341,0 1 0,-1-1 0,1 1 0,0-1 0,-1 1 0,1-1 0,0 1 0,0 0 0,0-1 1,-1 1-1,1 0 0,0 0 0,0 0 0,0 0 0,0 0 0,1 0 0,-1 0 0,0 0 0,0 0 0,1 0 0,-1 1 0,0-1 0,1 0 0,-1 1 0,1-1 0,0 0 0,-1 1 0,1-1 0,0 0 0,0 1 0,0-1 0,0 0 0,0 1 0,0-1 0,0 1 0,1 0-6,-2 5 18,-2 12-65,1 0 0,0 0 1,2 0-1,0 0 0,1 0 0,1 0 0,1 0 0,1-1 0,0 1 1,2-1-1,0 0 0,1 0 0,0 0 0,2-1 0,0 0 0,0-1 0,2 0 1,9 10 46,-17-22-6,1-1 1,0 0 0,0 0-1,0-1 1,0 1 0,0-1-1,1 0 1,-1 0 0,1 0-1,-1-1 1,1 1 0,0-1-1,0 0 1,-1 0 0,1-1-1,0 0 1,0 0 0,0 0-1,0 0 1,0-1 0,-1 1-1,1-1 1,0-1 0,0 1-1,-1-1 1,1 1 0,-1-1-1,1-1 1,-1 1 0,0-1-1,0 1 1,0-1-1,0-1 6,15-12 281,-1-2 0,-1 0-1,0-2 1,-2 1-1,0-2 1,-1 0 0,-2-1-1,0 0 1,-1-1-1,-1 0 1,-1 0 0,-1-1-1,-1-1 1,-1 1-1,-2-1 1,0-1-281,-8 12 274,-9 41-313,9-12-126,1 1 1,0-1-1,1 1 1,0 0-1,1 0 0,1 0 1,1 0-1,0-1 1,1 1-1,4 15 165,34 88-3933,28-17-5377,-41-76 3214</inkml:trace>
  <inkml:trace contextRef="#ctx0" brushRef="#br0" timeOffset="390.989">957 274 11659,'23'-138'6406,"-16"46"2055,-15 86-3894,-3 26-3416,6 0-1067,0 1 0,2 1 0,0-1 0,2 0 0,0 1 0,3 19-84,-2 7 19,10 450-5811,-10-495 5813,0 30-5636,0-33 5459,0 0 0,0 1 0,0-1 0,0 1 1,0-1-1,-1 0 0,1 1 0,0-1 0,0 0 0,0 1 1,-1-1-1,1 0 0,0 1 0,-1-1 0,1 0 1,0 1-1,0-1 0,-1 0 0,1 0 0,-1 1 0,1-1 1,0 0-1,-1 0 0,1 0 0,0 0 0,-1 0 0,1 1 1,-1-1-1,1 0 0,0 0 0,-1 0 0,1 0 0,-1 0 1,1 0-1,-1 0 0,1 0 0,0-1 0,-1 1 1,1 0-1,-1 0 0,1 0 0,0 0 0,-1 0 0,1-1 1,0 1-1,-1 0 0,1 0 0,0-1 0,-1 1 0,1 0 1,0-1-1,-1 1 0,1 0 0,0-1 0,0 1 0,0 0 1,-1-1-1,1 1 0,0 0 0,0-1 0,0 1 1,0-1-1,0 1 0,-1 0 0,1-1 0,0 1 0,0-1 1,0 1-1,0-1 156,-34-55-5388,-2-41 9966,30 79-3843,-4-8 226,1 0 0,2-1 0,0 0 0,2 0 0,0 0-1,2-1 1,2 1 0,0-1 0,2 1 0,0-1 0,2 0 0,2 1 0,0 0 0,2 0 0,0 1 0,10-20-961,-13 39 97,0 0-1,1 0 1,0 1 0,0 0 0,1 0 0,0 0 0,0 1 0,0 0 0,1 0 0,-1 0 0,1 1 0,0 0 0,1 0 0,-1 1 0,1 0 0,-1 0 0,1 1 0,0 0 0,0 0 0,0 1 0,0 0 0,0 0 0,0 1 0,0 0 0,0 0 0,1 1 0,-1 0 0,1 1-97,11 2 2,0 1-1,-1 0 1,0 1 0,0 2 0,-1-1 0,0 2-1,0 1 1,-1 0 0,0 1 0,14 13-2,-26-22-2,0 1 1,0 0-1,-1 1 1,1-1-1,-1 1 1,0 0-1,0 0 0,0 0 1,0 1-1,-1-1 1,0 1-1,0 0 1,0 0-1,0 0 1,-1 0-1,0 1 1,0-1-1,-1 1 0,1-1 1,-1 1-1,0-1 1,-1 1-1,1 0 1,-1-1-1,0 1 1,0 0-1,-1 0 1,0-1-1,0 1 0,0-1 1,-1 1-1,0-1 1,0 1-1,0-1 1,-1 0-1,1 0 1,-1 0-1,-2 2 2,-12 5-17,-1 0 0,0-2-1,-1 0 1,0-1 0,-1 0 0,0-2-1,0-1 1,0 0 0,-1-1 0,0-1-1,0-1 1,0-2 0,-9 1 17,-125-2-3411,133-10 42,12-5-2599</inkml:trace>
  <inkml:trace contextRef="#ctx0" brushRef="#br0" timeOffset="1335.492">1598 226 9769,'0'0'2883,"0"0"-550,0 0 69,0 0-507,0 0-411,0 0-197,-1-4-337,1 3-940,0 0 1,0 1-1,0-1 1,0 0-1,0 0 0,0 0 1,0 0-1,1 1 0,-1-1 1,0 0-1,0 0 1,1 0-1,-1 1 0,0-1 1,1 0-1,-1 1 0,1-1 1,-1 0-1,1 1 0,-1-1 1,1 0-1,0 1 1,-1-1-1,1 1 0,0-1 1,-1 1-1,1 0 0,0-1 1,0 1-1,-1 0 1,1-1-1,0 1 0,0 0 1,0 0-1,-1 0 0,1 0 1,0-1-1,0 1 0,0 0 1,0 1-1,-1-1 1,1 0-1,0 0 0,0 0 1,0 0-1,-1 1 0,1-1 1,0 0-1,0 1 1,-1-1-1,1 0 0,0 1 1,0-1-1,-1 1 0,1-1 1,-1 1-1,1 0-10,19 2 44,37 4 70,0-3 0,0-3 0,54-4-114,-107 3 106,1 0 0,-1 0 0,1 0 0,-1-1 0,1 1 0,-1-1 0,1 0 0,-1 0 0,1-1 0,-1 1 0,0-1 0,0 0 0,0 0 0,0-1 0,0 1 0,0-1 0,-1 0 0,1 0 0,-1 0 0,0 0 0,0-1 1,0 1-1,0-1 0,0 0 0,-1 1 0,0-1 0,0 0 0,0-1 0,0 1 0,-1 0 0,1-1 0,-1 1 0,0 0 0,-1-1 0,1 0 0,-1 1 0,0-1 0,0 1 0,0-1 0,0 1 0,-1-1 0,0 1 0,0-2-106,-2 0 66,0 0-1,0 1 1,-1-1 0,0 1-1,0 0 1,0 0-1,0 0 1,-1 1 0,0 0-1,0 0 1,0 0 0,0 0-1,-1 1 1,0 0 0,1 0-1,-1 0 1,0 1-1,0 0 1,0 0 0,-1 0-1,1 1 1,0 0 0,-1 0-1,1 1 1,-1-1 0,1 2-1,-1-1 1,-1 1-66,-1-1-10,1 1 1,-1 1 0,0-1-1,0 2 1,1-1-1,0 1 1,-1 0-1,1 1 1,0 0 0,0 0-1,1 0 1,-1 1-1,1 1 1,0-1 0,1 1-1,-1 0 1,1 1-1,0-1 1,1 1 0,-3 4 9,1 4-204,1 0 0,1 0 0,0 1 0,1 0 0,0 0 0,2 0 0,0 0 0,0 1 0,2-1 0,0 0 0,1 1 0,0-1 1,2 0-1,0 0 0,4 12 204,-5-17-82,1-1 0,0 1 0,1-1 0,0 0 0,1 0 0,0 0 0,0 0 0,1-1 0,0 0 0,1 0 0,0-1 0,0 0 0,1 0 0,0-1 0,1 1 0,-1-2 0,1 1 0,1-1 0,-1-1 0,1 0 1,0 0-1,0-1 0,0 0 0,1-1 0,-1 0 0,1-1 0,0 0 0,0 0 0,0-1 0,0-1 0,0 0 0,0 0 0,0-1 0,5-1 82,1-6 238,1 0 0,-1-2 0,-1 0 0,0-1 0,0 0 0,-1-1 0,-1-1 0,0 0-1,0-1 1,-2-1 0,1 0 0,-2 0 0,0-1 0,1-4-238,121-207 2082,-132 256-2130,-7 30-7,4 0 0,2-1 0,6 52 55,-19-343 1014,14 227-1012,0 0-1,0-1 1,0 1 0,1 1-1,0-1 1,0 0-1,1 0 1,0 1 0,-1-1-1,2 1 1,-1 0 0,1 0-1,0 0 1,0 1 0,0-1-1,0 1 1,1 0 0,0 0-1,0 0 1,0 1 0,0 0-1,1 0 1,-1 0 0,1 0-1,0 1 1,-1 0 0,1 1-1,0-1 1,0 1-1,0 0 1,1 0 0,-1 1-1,0 0 1,0 0 0,0 0-1,0 1 1,0 0 0,0 0-1,0 1 1,0-1 0,0 1-1,1 1-1,5 2-406,0 0-1,-1 1 0,1 0 0,-1 1 1,-1 0-1,1 1 0,-1 0 0,-1 0 1,6 7 406,40 55-8912,-40-46 1300</inkml:trace>
  <inkml:trace contextRef="#ctx0" brushRef="#br0" timeOffset="1682.32">2835 258 11179,'0'0'6027,"4"-14"-2531,14-44-271,-18 56-3090,0 1 0,0-1 0,0 0 0,1 1 0,-1-1 0,0 1 0,1-1 0,-1 0 0,1 1 0,-1-1 0,1 1 0,0-1 0,-1 1 0,1 0 0,0-1 0,0 1 0,0 0 0,0-1 0,1 1 0,-1 0 0,0 0 0,0 0 0,1 0 0,-1 0 0,0 0 0,1 1 0,-1-1 0,1 0 0,-1 1 0,1-1 0,-1 1 0,1-1 0,0 1 0,-1 0 0,1 0 0,0-1 1,-1 1-1,1 0 0,-1 1 0,1-1 0,0 0 0,-1 0 0,2 1-135,34 50 413,-5 141-443,-30-160-530,2 1 0,0 0 0,3-1 0,0 0 1,3 3 559,-9-31-106,-1-1 0,1 0 0,0 1 0,-1-1-1,2 0 1,-1 1 0,0-1 0,1 0 0,-1 0 0,1 0 0,0 0 0,0 0 0,0-1 0,0 1 0,1-1 0,-1 1 0,1-1 0,-1 0 0,1 0 0,0 0 0,0 0 0,0 0 0,0-1 0,0 1 0,0-1 0,0 0 0,1 0 0,-1 0 0,0 0 0,1-1 0,-1 1 0,1-1 0,-1 0 0,1 0 0,-1 0 0,0-1 0,1 1 0,-1-1 0,1 0 0,-1 1 0,0-2 0,1 1 106,7-9 61,-1 0-1,0-1 1,-1 0-1,0-1 0,0 0 1,-1 0-1,-1-1 1,0 0-1,-1 0 1,-1-1-1,0 0 0,1-5-60,-1 7 194,109-327 5091,-102 383-4212,-5 130-1399,-4-98-2871,0-1-5836,0-53-480</inkml:trace>
  <inkml:trace contextRef="#ctx0" brushRef="#br0" timeOffset="1937.351">3635 289 16976,'0'0'3107,"0"0"-96,0 0 224,0 0-1217,0 0-833,0 0-416,0 0-225,0 0-224,0 0-127,3 3-161,-3 16-32,0-2-64,0 4-609,0-3-672,0-1-609,0-3-993,0-1-993,0-4-2498</inkml:trace>
  <inkml:trace contextRef="#ctx0" brushRef="#br0" timeOffset="2249.779">3658 222 14350,'0'0'4596,"0"0"-1329,0 0-422,0 0-693,0 0-711,0 0-597,0 0-257,3 13-59,6 90 43,-26 32-86,5-39-1834,2-33-2938,10-57 2614,0-6-3439,0 0-1673</inkml:trace>
  <inkml:trace contextRef="#ctx0" brushRef="#br0" timeOffset="2790.19">4224 43 20820,'0'0'3261,"0"0"-949,0 0-401,0 0-288,0 0-449,0 0-330,-1-5-161,-15-13-509,-17 40-209,21-15 35,1 1 0,0 0 0,0 0 0,1 1 0,1 1 0,-1-1 0,1 2 0,1-1 0,0 1 0,1 1 0,0-1 0,0 1 0,1 0 0,1 1 0,0-1 0,1 1 0,0 0 0,1 0 0,0 2 0,2-9-63,1 1 0,-1 0 0,1 0 0,1 0 0,-1 0 0,1-1 0,0 1 0,1 0 0,0-1 0,0 1 0,0-1 0,1 1 0,-1-1 0,2 0 0,-1 0-1,1 0 1,0-1 0,0 1 0,0-1 0,1 0 0,0 0 0,0 0 0,0-1 0,0 0 0,1 0 0,1 1 63,103 55-315,-111-60 317,1 0-1,-1 0 0,1 0 1,-1 0-1,1 1 0,-1-1 1,0 0-1,1 0 0,-1 0 1,1 1-1,-1-1 0,1 0 1,-1 1-1,1-1 1,-1 0-1,1 1 0,0-1 1,-1 1-1,1-1 0,0 0 1,-1 1-1,1-1 0,0 1 1,-1-1-1,1 1 0,0 0 1,0-1-1,-1 1 1,1-1-1,0 1 0,0-1 1,0 1-1,0 0 0,0-1 1,0 1-1,0-1 0,0 1 1,0-1-1,0 1 0,0 0 1,0-1-1,1 1 1,-1-1-1,0 1 0,0-1 1,1 1-1,-1-1 0,0 1 1,1-1-1,-1 1 0,0-1 1,1 1-1,-1-1 0,1 0 1,-1 1-1,0-1 1,1 1-1,-1-1 0,1 0 1,-1 0-1,1 1 0,0-1 1,-1 0-1,1 0 0,-1 0 1,1 1-1,-1-1 0,1 0-1,-51 7 225,46-6-190,-191 11 722,79-6-3611,84-5-1054,5 0-2418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20:10.7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172 728 7079,'0'0'1494,"0"0"279,0 0 234,0 0-267,0 0-240,0 0-245,0 0-332,9 3 355,-6-4 3562,-24-110-2699,-8 13-1100,-20-72-502,3 31 614,20-31-491,22 129 214,-3 66-6287,7-23 3754,-2 12-6586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11:57.72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5B2D90"/>
    </inkml:brush>
    <inkml:brush xml:id="br3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11187 978 16432,'0'0'4009,"4"-17"-1121,11-55 64,-12 64-2688,0 1 0,0 0 0,0 0 0,1 0 0,1 1 0,-1-1 0,1 1 0,0 0 0,0 0 0,1 1 0,-1-1 0,1 1 0,1 0 0,-1 1 0,1 0 0,-1 0 0,1 0 0,0 1 0,1 0 0,-1 0 0,0 1 0,8-2-264,-4 1 32,0 0 1,1 1-1,-1 1 0,0 0 0,0 0 1,1 1-1,-1 1 0,0 0 1,0 0-1,1 1 0,-1 0 0,0 1 1,-1 1-1,1 0 0,-1 0 1,1 1-1,-1 0 0,0 0 0,-1 1 1,0 1-1,2 1-32,30 23 0,-30-21 0,1 0 0,0 0 0,1-2 0,-1 0 0,2 0 0,-1-1 0,1 0 0,0-2 0,1 1 0,-1-2 0,1 0 0,0-1 0,3 1 0,-3-5 0,1 0 0,-1-1 0,0 0 0,0-1 0,-1-1 0,1 0 0,-1-1 0,0-1 0,0 0 0,0-1 0,-1 0 0,0-1 0,0 0 0,-1-2 0,0 1 0,-1-1 0,0-1 0,-1 0 0,0 0 0,0-1 0,-1 0 0,-1-1 0,0 0 0,-1 0 0,0-1 0,-1 0 0,2-8 0,-7 20 0,1 1 0,-1-1 0,0 0 0,1 0 0,-1 0 0,0 0 0,0 0 0,-1 0 0,1 0 0,0 0 0,-1 0 0,1-1 0,-1 1 0,0 0 0,1 0 0,-1 0 0,0-1 0,-1 1 0,1 0 0,0 0 0,-1-1 0,1 1 0,-1 0 0,1 0 0,-1 0 0,0 0 0,0 0 0,0 0 0,0 0 0,0 0 0,-1 0 0,1 1 0,-1-1 0,1 0 0,-1 1 0,1-1 0,-1 1 0,0 0 0,0-1 0,0 1 0,0 0 0,0 0 0,0 0 0,0 0 0,0 1 0,0-1 0,0 0 0,-4 2-294,0 0-1,0 1 1,0 0 0,1-1-1,-1 2 1,1-1 0,-1 1-1,1 0 1,0 0 0,0 0-1,0 0 1,1 1 0,-1 0-1,1 0 1,-3 4 294,-18 16-7052</inkml:trace>
  <inkml:trace contextRef="#ctx0" brushRef="#br0" timeOffset="2209.87">15040 1697 24247,'0'0'3587,"0"0"-2754,0 0 480,126-7-95,2 7-514,38 0-191,36 0-161,31 0-352,18 2 0,6 1 0,-4-3 0,-25-1 0,-39-9 0,-43-3-1986,-48 4-2562,-54-1-2435,-40 3-6405</inkml:trace>
  <inkml:trace contextRef="#ctx0" brushRef="#br0" timeOffset="2489.073">14896 2017 20820,'0'0'3619,"115"20"-2466,4-15 897,35-4-384,24-1-481,24 0-64,14-6 32,8-7-1153,-4-1 0,-18-4 0,-20-5 0,-36-2 0,-32 4 0,-33 5 0,-38 5 0,-31 9-641,-34 2-3106,-24 10-4933</inkml:trace>
  <inkml:trace contextRef="#ctx0" brushRef="#br0" timeOffset="1126.188">14916 413 15567,'-1'-13'3416,"-1"-40"-26,0 57 5420,0 58-7391,13 469-1254,-4-441-2754,28 39-6214,-22-103 208</inkml:trace>
  <inkml:trace contextRef="#ctx0" brushRef="#br0" timeOffset="1401.448">15372 569 18385,'7'-93'2178,"-2"69"737,0 9 577,1 12-1154,1 5-1057,-5 21-512,-2 10-417,-2 15-224,-11 12-96,5 8 32,-1 3-32,6-2-32,3 3-224,0-8-737,5-3-961,2-2-1217,-1-4-2850,-4-11-9098</inkml:trace>
  <inkml:trace contextRef="#ctx0" brushRef="#br0" timeOffset="1657.952">15849 638 14510,'2'-35'1170,"0"-36"3788,-17 65 1940,-19 29-5132,17 0-1621,1 0 0,2 1 0,0 0-1,2 1 1,0 1 0,2 0 0,1 0 0,1 1-1,1 0 1,2 1 0,0-1 0,2 1-1,1 0 1,1 0 0,2 0 0,1 0-1,1 6-144,-2-26-115,-1 0 0,1 0-1,0 0 1,1 0-1,0 0 1,0-1-1,1 1 1,0-1 0,0 1-1,0-1 1,1 0-1,0 0 1,1-1 0,0 1-1,0-1 1,0 0-1,1 0 1,-1-1-1,1 0 1,1 0 0,-1 0-1,1 0 1,0-1-1,0-1 1,0 1-1,0-1 1,1 0 0,-1 0-1,2-1 116,9 1-64,1 0 0,-1-1 0,1-1 0,0-1 0,0-1 0,-1 0 0,1-1 0,-1-1 0,1-1 0,-1-1 0,0 0-1,-1-2 1,1 0 0,-1 0 0,12-9 64,-13 7 231,0-1 0,-1-1 0,-1-1 0,0 0 0,0 0 0,-1-2 0,-1 1 0,0-2 0,-1 1 0,0-2 0,-1 0 0,-1 0 0,-1 0 0,0-1 0,5-16-231,-7 12 211,0 1 0,-2-1 0,0 1 1,-1-1-1,-1-1 0,-1-16-211,-1 32 15,0 1 1,0-1-1,-1 0 0,1 0 0,-2 0 1,1 0-1,-1 0 0,1 0 1,-2 1-1,1-1 0,0 1 1,-1 0-1,0-1 0,-1 1 0,1 1 1,-1-1-1,0 0 0,0 1 1,0 0-1,-1 0 0,1 0 1,-1 0-1,0 1 0,0 0 0,-4-2-15,-3 1-66,0 0 0,0 1-1,0 1 1,-1 0 0,1 1-1,-1 0 1,0 0 0,1 2-1,-1 0 1,0 0-1,1 1 1,-1 0 0,1 1-1,0 1 1,-6 2 66,-101 56-5678,82-29-1192</inkml:trace>
  <inkml:trace contextRef="#ctx0" brushRef="#br0" timeOffset="1937.87">16913 729 23030,'2'-75'1388,"-2"74"-1319,0-1 0,0 0 0,-1 1 0,1-1 0,-1 0 0,1 1 0,-1-1 0,1 1 0,-1-1 0,0 1 0,0-1 0,0 1 0,0-1 0,0 1 0,0 0 0,0-1 0,0 1 1,-1 0-1,1 0 0,0 0 0,-1 0 0,1 0 0,-1 0 0,1 1 0,-1-1 0,1 0 0,-1 1 0,1-1 0,-1 1 0,0-1 0,1 1 0,-1 0 0,0 0 0,0 0 0,1 0 0,-1 0 0,0 0 0,1 0 0,-1 1 0,0-1 1,1 0-1,-1 1 0,1 0 0,-1-1 0,0 1 0,1 0 0,-1 0 0,1 0 0,0 0 0,-1 0 0,1 0 0,0 0 0,0 0 0,0 0 0,-1 1 0,1-1 0,0 1 0,1-1 0,-1 0 0,0 1-69,-8 5 44,1 1 0,0 0 0,0 0-1,0 1 1,1 0 0,1 1 0,0-1-1,0 1 1,0 0 0,2 0 0,-1 1-1,1 0 1,1 0 0,0 0-1,0 0 1,1 0 0,0 0 0,1 1-1,1-1 1,0 1 0,0-1 0,1 0-1,1 1 1,-1-1 0,2 0 0,0 0-1,0 0 1,1 0 0,0 0 0,1-1-1,4 7-43,-2-4-38,1 0-1,1-1 0,0 0 1,0 0-1,1-1 0,0 0 1,1-1-1,1 0 0,-1-1 1,1 0-1,1-1 1,0 0-1,0-1 0,0-1 1,1 0-1,0-1 0,0 0 1,0-1-1,1 0 0,0-2 1,-1 1-1,1-2 0,0 0 1,0-1-1,3 0 39,-7-5 94,1-1-1,-1 0 1,0-1 0,0 0-1,-1 0 1,0-1 0,0 0-1,-1-1 1,0 0 0,-1-1-1,1 0 1,-2 0 0,0 0-1,0-1 1,-1 0 0,0-1-1,-1 1 1,0-1 0,-1 0-1,0 0 1,-1-1 0,0 0-94,0-5 134,0 0 0,-1-1 0,-1 1 0,-1 0 0,0 0 0,-1-1 0,-1 1 0,-1 0 0,-1 0 0,0 0 0,-1 1 0,-1 0 0,-8-16-134,11 25-2,-1 0-1,0 0 1,0 1-1,-1-1 1,0 1-1,-1 0 1,1 1-1,-1-1 1,0 1-1,-1 0 1,0 1 0,0-1-1,0 1 1,0 1-1,-1 0 1,0 0-1,0 0 1,0 1-1,0 0 1,0 0-1,-1 1 1,1 0-1,-1 1 1,1 0-1,-1 0 1,0 1 0,0 0-1,1 0 1,-8 2 2,2 0-311,1 2 0,-1-1 0,1 2 0,0 0 0,0 0 0,1 1 0,0 1 0,-11 6 311,-48 44-6299,23-7-4688</inkml:trace>
  <inkml:trace contextRef="#ctx0" brushRef="#br0" timeOffset="547.691">14116 679 16496,'13'-43'2231,"10"-43"5403,-22 85-7520,-1 0 0,0 0 0,1 0-1,-1 0 1,0 0 0,0 0 0,0 0 0,0 0 0,0 0 0,0 0-1,0 0 1,0 0 0,-1 0 0,1 0 0,0 0 0,-1 0 0,1 0-1,0 1 1,-1-1 0,1 0 0,-1 0 0,0 0 0,1 0 0,-1 1-1,0-1 1,1 0 0,-1 0 0,0 1 0,0-1 0,1 1 0,-1-1-1,0 1 1,0-1 0,0 1 0,0-1 0,0 1 0,0 0 0,0-1-1,0 1 1,0 0 0,0 0 0,0 0 0,0 0 0,0 0 0,0 0-1,0 0 1,0 0 0,0 0 0,0 0 0,0 1 0,0-1 0,0 0-1,1 1 1,-1-1 0,0 1-114,-1-1 5,-23 3 11,1 1-1,0 1 1,1 1-1,0 1 1,0 1-1,0 1 1,1 1-1,0 1 1,0 1-16,12-7-1,-128 79 1,131-78 0,1-1 0,0 1 0,0-1 0,0 2 0,0-1 0,1 1 0,0 0 0,1 0 0,-1 0 0,1 0 0,1 1 0,-1 0 0,1 0 0,1 0 0,0 0 0,0 0 0,-1 7 0,3-12 0,0 0 0,1 0 0,-1 0 0,1 0 0,0 0 0,0 0 0,-1 0 0,2-1 0,-1 1 0,0 0 0,1-1 0,-1 1 0,1-1 0,0 0 0,0 1 0,0-1 0,0 0 0,0 0 0,0 0 0,0 0 0,1-1 0,-1 1 0,1 0 0,-1-1 0,1 0 0,0 0 0,1 1 0,84 24 0,-79-24 0,181 30 0,-120-23 0,-2 2 0,1 4 0,61 23 0,-128-38 0,1 0 0,-1 0 0,0 0 0,0 1 0,0-1 0,0 1 0,0-1 0,0 1 0,1 0 0,-2 0 0,1 0 0,0 0 0,0 0 0,0 1 0,0-1 0,-1 0 0,1 1 0,-1-1 0,1 1 0,-1 0 0,1 0 0,-1-1 0,0 1 0,0 0 0,0 0 0,0 0 0,0 0 0,0 0 0,-1 0 0,1 0 0,-1 0 0,1 1 0,-1-1 0,0 0 0,0 0 0,0 0 0,0 1 0,0-1 0,-1 0 0,1 0 0,-1 0 0,1 1 0,-8 4 0,1-1 0,-1 0 0,0 0 0,0-1 0,-1 0 0,1 0 0,-1-1 0,0-1 0,0 1 0,-1-1 0,-4 1 0,7-2 0,-69 18 0,0-4 0,-1-3 0,-1-3 0,0-4 0,0-3 0,0-4 0,-11-4 0,87 5 0,-10 1-51,0-1 0,0-1 0,0 0-1,0 0 1,0-1 0,0-1 0,1 0 0,-1-1 0,1 0-1,-1-1 1,2 0 0,-8-4 51,17 7-264,0 0 0,1 0 0,0 1 0,-1-1 0,1 0 0,0 0 0,0 1 0,0-1 0,0 0 0,0 0 0,0 0 0,0 1 0,0-1 0,1 0 0,-1 0 0,1 1-1,0-1 1,-1 0 0,1 1 0,0-1 0,0 1 0,0-1 0,0 1 0,0-1 0,0 1 0,1 0 0,-1 0 0,0-1 0,1 1 0,-1 0 0,0 0 0,1 0 0,0 0 0,-1 1 0,1-1 0,-1 0 0,1 1 0,0-1 0,0 1 0,-1-1 0,1 1 0,0 0 0,1 0 263,-3-1-106,34-14-8157</inkml:trace>
  <inkml:trace contextRef="#ctx0" brushRef="#br0" timeOffset="757.646">14065 423 8232,'0'-69'11605,"-12"37"-3343,-7 45-3856,10 11-4359,2 0 1,0 1-1,2 0 0,1 0 0,1 1 0,1 6-47,-3 10-21,-51 437 21,55-471-1,-9 50-1148,2 0 0,2 0 0,3 1 1,4 36 1148,5-59-7287</inkml:trace>
  <inkml:trace contextRef="#ctx0" brushRef="#br0" timeOffset="-2418.716">6203 542 16239,'0'0'1922,"0"0"-1409,0 0 1376,0 0 578,0 0-1058,0 0-1057,0 0 321,3 98-224,-8-35-321,-3 8-32,2 6-96,1-1 32,4 1-32,0 0-224,-2 1-1122,-2-3-1857,0-6-32,-1-13-4997</inkml:trace>
  <inkml:trace contextRef="#ctx0" brushRef="#br0" timeOffset="-2106.228">6016 1036 13869,'4'-48'1382,"3"0"0,1 1 0,2 0 0,2 0 0,15-33-1382,-23 68 252,0 0-1,2 1 1,-1-1-1,1 1 1,1 1-1,0-1 1,1 1-1,-1 0 0,2 1 1,0 0-1,0 0 1,0 1-1,1 0 1,0 1-1,1 0 1,0 0-1,0 1 1,0 1-1,1 0 1,-1 0-1,1 1 1,0 1-1,1 0 1,11-1-252,-15 2 17,0 0 0,0 1 0,0 0 0,0 0 0,0 1 0,0 1 0,0-1 0,0 1 0,0 1 0,0 0 0,0 0 0,0 1 0,-1 0-1,1 0 1,-1 1 0,0 0 0,0 0 0,0 1 0,-1 0 0,1 1 0,-1-1 0,-1 1 0,1 1 0,-1-1 0,0 1 0,0 1 0,-1-1 0,0 1 0,0-1 0,-1 1 0,0 1 0,-1-1 0,1 1-17,-3 3-2,0 0 0,-1-1 0,0 1 0,-1-1 0,0 1 0,-1 0 0,0-1 0,-1 0 0,0 1 0,-1-1 0,0-1 0,-1 1 0,0 0 0,-1-1 0,0 0 0,0-1 0,-1 1 0,-1-1 0,-1 1 2,-10 12-58,-2-1 1,0-1-1,-2 0 0,0-2 1,-1-1-1,-26 14 58,30-18-19,-1-2 1,0-1-1,-1-1 0,0-1 0,0 0 1,-1-2-1,0 0 0,0-2 1,0-1-1,-5 0 19,27-2 10,0-1-1,0 0 1,0 1-1,0-1 1,0 0 0,-1 0-1,1 0 1,0 0 0,0 0-1,0 0 1,0 0-1,0 0 1,0 0 0,0 0-1,0-1 1,0 1-1,0 0 1,0-1 0,0 1-1,0-1 1,0 1-1,0-1 1,0 1 0,0-1-1,0 0 1,1 0-1,-1 1 1,0-1 0,0 0-1,1 0 1,-1 0 0,0 0-1,1 1 1,-1-1-1,1 0 1,0 0 0,-1 0-1,1 0 1,0-1-1,-1 1 1,1 0 0,0 0-1,0 0 1,0 0-1,0-1-9,3-1 80,0 0 0,0 1 0,0-1 0,0 1 0,0-1-1,1 1 1,-1 0 0,1 0 0,0 1 0,0-1 0,0 1 0,-1-1-1,1 1 1,0 1 0,0-1 0,1 0 0,-1 1 0,0 0-1,0 0 1,0 0 0,0 1 0,0-1 0,4 2-80,23 4 76,-1 2 0,0 0 0,0 3 0,-1 0 0,0 2 0,-1 1 0,0 1 0,-1 1 0,-1 2 0,-1 1 0,0 0-1,-2 2 1,7 8-76,30 24-431,39 33-2408,-26-41-3372,-41-33 366</inkml:trace>
  <inkml:trace contextRef="#ctx0" brushRef="#br0" timeOffset="-1491.486">6971 847 13869,'1'-135'7538,"14"93"-2385,-15 41-5088,0 1-1,0-1 0,1 0 1,-1 1-1,1-1 1,-1 0-1,0 1 1,1-1-1,-1 0 1,1 1-1,0-1 0,-1 1 1,1-1-1,-1 1 1,1-1-1,0 1 1,-1 0-1,1-1 0,0 1 1,0 0-1,-1-1 1,1 1-1,0 0 1,0 0-1,-1 0 0,1 0 1,0 0-1,0 0 1,-1 0-1,1 0 1,0 0-1,0 0 0,0 0 1,-1 0-1,1 0 1,0 1-1,0-1 1,-1 0-1,1 1 0,0-1 1,-1 0-1,1 1 1,0-1-1,-1 1 1,1-1-1,-1 1 0,1-1 1,-1 1-1,1 0 1,-1-1-1,1 1 1,-1-1-1,1 1-64,4 10 60,0-1 1,0 0-1,-1 1 0,0 0 1,-1 0-1,0 0 0,-1 0 0,-1 1 1,1-1-1,-2 1 0,1-1-60,0 3 15,2 196-596,-18-70-2735,-4-73-2375,18-67 5657,0 0 0,0 0-1,0 0 1,0 0 0,0-1-1,0 1 1,0 0 0,0-1-1,0 1 1,0-1 0,0 1-1,0-1 1,1 0 0,-1 1-1,0-1 1,0 0 0,1 1 0,-1-1-1,0 0 1,1 0 0,-1 0-1,1 0 1,-1 1 0,1-1-1,-1 0 1,1 0 0,0 0-1,0 0 1,-1 0 0,1 0-1,0 0 1,0 0 0,0 0-1,0 0 1,0 0 0,0 0-1,0 0 1,0 0 0,0 0-1,1 0 1,-1 0 0,0 0 0,1 0-1,-1 0 1,1 0 34,-1 0-36,-12-337 5389,13 228-3729,11-134 939,-12 244-2559,0 0 1,0-1-1,0 1 1,-1-1-1,1 1 1,0-1 0,0 1-1,0-1 1,0 1-1,0 0 1,0-1-1,0 1 1,0-1-1,0 1 1,0-1-1,1 1 1,-1-1-1,0 1 1,0 0-1,0-1 1,0 1 0,1-1-1,-1 1 1,0 0-1,1-1 1,-1 1-1,0 0 1,0-1-1,1 1 1,-1 0-1,0-1 1,1 1-1,-1 0 1,1 0-1,-1 0 1,0-1 0,1 1-1,-1 0 1,1 0-1,-1 0 1,1 0-1,-1 0 1,0 0-1,1 0 1,-1-1-1,1 1 1,-1 1-1,1-1 1,-1 0-1,1 0 1,-1 0 0,0 0-1,1 0 1,-1 0-1,1 0 1,-1 1-1,1-1 1,-1 0-1,0 0 1,1 1-1,-1-1 1,1 0-5,17 27 270,-14-21-250,33 57-159,-29-45 32,1-1 0,0 0 0,2 0-1,0 0 1,0-2 0,2 1 0,0-2 0,1 1 0,0-2 0,1 0 0,0-1-1,1 0 1,1-1 0,10 4 107,-20-12-32,0-1 0,0 0-1,0-1 1,0 0 0,0 0-1,0 0 1,1-1 0,-1 0 0,0 0-1,1-1 1,-1 0 0,0 0 0,0-1-1,0 0 1,0 0 0,0-1-1,0 0 1,-1 0 0,1 0 0,4-4 32,109-99 465,-112 97-392,-5 6-11,0 0-1,1 0 0,-1 0 0,0 0 1,0 0-1,0 0 0,-1-1 0,1 0 1,-1 1-1,0-1 0,0 0 0,0 0 1,0 0-1,-1 0 0,0-1 0,1 1 1,-2 0-1,1-1 0,0-1-61,-19 7 155,-95 57 42,41-15-122,6-18 21,70-39 257,2 8-333,0 1 0,0 1 0,0-1 0,0 1 1,1 0-1,0 0 0,0 1 0,0 0 1,0 0-1,0 1 0,1-1 0,-1 2 0,1-1 1,0 1-1,-1 0 0,1 1 0,0 0 0,0 0 1,-1 1-1,1-1 0,0 2 0,-1-1 0,1 1 1,-1 0-1,0 1 0,1 0 0,-1 0 1,5 3-22,-1 3 38,0 1-1,0 0 0,-1 1 1,0 0-1,-1 0 0,0 1 0,-1 0 1,-1 0-1,1 1 0,-2 0 0,0 1 1,-1-1-1,0 1 0,-1 0 0,0 1 1,0 8-37,5 31-977,-3 0 1,-2 0 0,-4 43 976,0-49-2780,-1-15-2774,1-16-478</inkml:trace>
  <inkml:trace contextRef="#ctx0" brushRef="#br0" timeOffset="-1134.26">8256 675 10570,'8'-15'654,"-1"1"243,0 0 0,1 0 1,1 1-1,0 1 0,0 0 0,2 0 1,9-9-898,70-57 13095,-112 82-10992,-304 131-2039,319-132-64,2-1 0,-1 0 0,0 0 0,0 1 0,1 0 0,-1 0 0,1 0 0,0 0 0,0 1 0,1 0 0,-1 0 0,1 1 0,-1-1 0,1 1 0,1 0 0,-4 4 0,8-7-16,0 0 1,0 1-1,1-1 1,-1 0-1,1 0 0,-1 0 1,1 0-1,-1 0 0,1-1 1,0 1-1,0 0 1,0-1-1,0 1 0,0-1 1,0 0-1,0 0 0,1 0 1,-1 0-1,0 0 1,1 0-1,-1 0 0,1-1 1,-1 1-1,1-1 0,-1 0 1,1 0-1,-1 0 1,1 0-1,1 0 16,0 0-17,72 9-138,109 25-368,-176-32 505,-1 1 0,1 1 0,-1 0 0,1 0 0,-1 0 0,0 1 0,-1 0 0,1 1-1,-1 0 1,0 0 0,-1 1 0,1-1 0,-1 1 0,-1 1 0,1-1 0,-1 1 0,0 0 0,0 3 18,-1-2 8,-1 0 0,0 0 1,0 0-1,-1 0 1,-1 1-1,1-1 1,-2 1-1,1-1 0,-1 1 1,-1-1-1,0 1 1,0-1-1,-1 0 1,0 1-1,0-1 0,-1 0 1,0 0-1,-1 0 1,0-1-1,0 1 1,-1-1-1,0 0 0,-1 0 1,-3 3-9,0 1 45,-2-1-1,1 1 1,-2-2-1,1 0 1,-1 0 0,-1-1-1,0 0 1,0-2 0,-1 1-1,1-1 1,-2-1 0,1-1-1,-1 0 1,-11 2-45,14-3-13,0-2 0,0 1 0,0-1 0,0-1 0,-1 0 0,1-1 0,-1 0 0,1-1 0,0-1 0,-1 0 0,1 0-1,0-1 1,0-1 0,1 0 0,-1 0 0,1-1 0,0-1 0,-9-5 13,18 9-141,0 0 0,1 0 0,-1 0 0,0 0 0,1 0 0,-1 0 0,1-1 0,0 1 0,0 0 0,0-1 0,0 1 0,0-1 0,0 0 1,1 1-1,-1-1 0,1 1 0,0-1 0,0 0 0,0 1 0,0-1 0,0 0 0,1 1 0,-1-2 141,28-52-6992,1 20-695</inkml:trace>
  <inkml:trace contextRef="#ctx0" brushRef="#br0" timeOffset="-758.585">9044 713 19250,'0'0'3657,"2"-13"-806,6-38-797,-7 45 1358,-28 161-2494,-19 148-1846,31-259-1283,10-59 1277,6-39 1248,2-1-1,2 1 1,3 0 0,1 1-1,4-1 1,1 2 0,3 0-1,16-32-313,-27 68 122,1 1-1,1 0 1,0 0-1,1 1 1,0 0-1,1 0 1,1 1-1,8-8-121,-14 17 8,0-1-1,0 1 1,1 0 0,-1 1-1,1-1 1,0 1 0,0 0-1,0 0 1,0 1 0,1 0-1,-1 0 1,1 1-1,-1 0 1,1 0 0,0 0-1,-1 1 1,1 0 0,0 0-1,-1 0 1,1 1 0,0 0-1,-1 1 1,2 0-8,0 0-67,1 1 0,-1 0 1,0 0-1,-1 1 0,1 0 0,-1 0 0,0 1 0,0 0 0,0 0 1,0 1-1,-1-1 0,0 2 0,0-1 0,-1 1 0,0-1 1,0 2-1,1 1 67,-2-2-565,-1 0 1,0 0-1,0 0 0,-1 1 1,0-1-1,0 1 1,-1-1-1,0 1 0,0 0 1,0-1-1,-1 1 1,-1 5 564,-5 30-6391</inkml:trace>
  <inkml:trace contextRef="#ctx0" brushRef="#br0" timeOffset="-480.913">9060 931 19282,'15'-8'2664,"17"-9"-1495,-1 1 0,2 2 0,0 2 1,1 0-1,9 0-1169,46 4 987,-88 9-992,0 0 1,0 0-1,0 1 0,0-1 1,0 0-1,0 0 0,-1 0 0,1 1 1,-1-1-1,1 0 0,0 1 0,-1-1 1,0 1-1,1-1 0,-1 0 1,0 1-1,0-1 0,0 1 0,0-1 1,0 1-1,0-1 0,0 1 0,-1-1 1,1 0-1,0 1 0,-1-1 1,1 1-1,-1-1 0,1 0 0,-1 0 1,0 1-1,0-1 0,0 0 0,1 0 1,-2 1 4,-81 79-1860,61-64 1301,-321 217-1298,331-227 2148,-54 51 2621,66-56-2851,1 0 1,-1 0-1,1 0 1,-1 0 0,1 0-1,0 0 1,0-1-1,0 1 1,0 0-1,0 0 1,0-1 0,0 1-1,1-1 1,-1 1-1,1-1 1,-1 1-1,1-1 1,-1 0 0,1 0-1,0 0 1,-1 0-1,1 0 1,0 0-1,0 0 1,0 0 0,0-1-1,0 1 1,0-1-1,0 0 1,0 1-1,0-1 1,0 0 0,0 0-1,0 0 1,0 0-1,0-1 1,0 1-1,0-1 1,0 1 0,0-1-1,1 0-61,-1 1 70,46-3-72,0-2 0,0-3-1,-1-1 1,0-2 0,-1-3-1,0-1 1,-1-3 0,10-7 2,-2 5-1343,3-3-2501,-9 4-3053</inkml:trace>
  <inkml:trace contextRef="#ctx0" brushRef="#br1" timeOffset="79045.666">27736 7198 6150,'0'0'13111,"0"0"-7735,18-10-2745,123-74 1277,17-15-3209,-65 42-401,-1-4-1,-4-4 0,13-16-297,-39 12 0,-87 74-1121,9 8-2515,9 0-3330</inkml:trace>
  <inkml:trace contextRef="#ctx0" brushRef="#br1" timeOffset="79625.784">29643 6049 25176,'8'-98'3795,"11"20"-31,-17 97-3732,-5 25-32,-3-1 0,-1 0 0,-2-1 0,-2 0 0,-12 28 0,8-20 0,-91 314 0,100-251-224,7-113 193,-1-1 0,0 1 0,1 0 0,-1-1 1,1 1-1,-1 0 0,1 0 0,-1 0 0,0-1 0,1 1 0,-1 0 1,1 0-1,-1 0 0,1 0 0,-1 0 0,1 0 0,-1 0 1,1 0-1,-1 0 0,1 0 0,-1 0 0,1 0 0,-1 0 0,1 0 1,-1 1-1,1-1 0,-1 0 0,1 0 0,-1 0 0,1 1 0,-1-1 1,1 0-1,-1 1 0,0-1 0,1 0 0,-1 1 0,0-1 1,1 0-1,-1 1 0,0-1 0,0 1 0,1-1 0,-1 1 0,0-1 1,0 1-1,0-1 0,1 1 0,-1-1 0,0 1 0,0-1 1,0 1-1,0-1 0,0 1 0,0-1 0,0 1 0,0-1 0,0 1 1,0-1-1,-1 1 0,1-1 0,0 1 0,0-1 0,0 0 0,0 1 1,-1-1-1,1 1 0,-1-1 31,25-34-608,16-57 1118,-3-2 0,-5-1 0,-4-2 0,12-79-510,-28 123 389,33-108 81,-44 160-470,-1-1 0,1 1 0,0-1 0,-1 1 0,1 0 0,-1-1 0,1 1 0,0 0 0,-1 0 0,1-1 0,0 1 0,0 0 0,-1 0 0,1 0 0,0 0 0,-1 0 0,1 0 0,0 0 0,0 0 0,-1 0 0,1 0 0,0 0 0,-1 1 0,1-1 0,0 0 0,-1 0 0,1 1 0,0-1 0,-1 0 0,1 1 0,0-1 0,-1 1 0,1-1 0,-1 1 0,1-1 0,-1 1 0,1-1 0,-1 1 0,0-1 0,1 1 0,-1 0 0,1-1 0,-1 1 0,0 0 0,0-1 0,1 1 0,-1 0 0,0-1 0,0 1 0,0 0 0,0-1 0,0 1 0,0 0 0,0 0 0,0-1 0,0 1 0,0 0 0,0-1 0,-1 1 0,1 0 0,95 328 0,-76-269-363,-9-34-173,-2 0 1,0 1 0,-1 0-1,-2 0 1,-1 1 0,-1-1-1,-1 28 536,-2-54-40,0 1 0,-1-1 0,1 0 0,0 1 0,-1-1 0,1 0 0,-1 0-1,1 0 1,-1 1 0,1-1 0,-1 0 0,0 0 0,0 0 0,0 0 0,0 0-1,0 0 1,0 0 0,0 0 0,0-1 0,0 1 0,0 0 0,0 0 0,0-1 0,0 1-1,-1-1 1,1 1 0,0-1 0,0 0 0,-1 1 0,1-1 0,0 0 0,-1 0-1,1 0 1,0 0 0,-1 0 0,1 0 0,0 0 0,-1 0 0,1-1 0,0 1-1,0-1 1,-1 1 0,1-1 40,-59-20 309,59 20-313,-46-22 1111,1-3-1,1-1 0,1-3 0,2-1 0,-21-21-1106,62 51 0,-36-40 0,37 40 0,-1 0 0,1 0 0,0 0 0,-1 0 0,1 0 0,0 0 0,-1 0 0,1 0 0,0-1 0,0 1 0,0 0 0,0 0 0,0 0 0,0 0 0,0 0 0,1 0 0,-1 0 0,0 0 0,1 0 0,-1 0 0,0 0 0,1 0 0,0 0 0,-1 0 0,1 0 0,-1 0 0,1 0 0,0 0 0,0 0 0,-1 1 0,1-1 0,0 0 0,0 1 0,0-1 0,0 0 0,0 1 0,0-1 0,0 1 0,0 0 0,0-1 0,0 1 0,0 0 0,0-1 0,0 1 0,1 0 0,30-8 0,0 1 0,0 1 0,1 2 0,-1 1 0,31 2 0,-27-1 0,314-11 0,-330 7 6,-27-2 0,-32-4-66,28 12-436,0 0 1,1 0-1,-1 1 1,0 1-1,1-1 1,-1 2-1,1 0 1,-1 0-1,1 1 1,0 0-1,-6 4 496,-40 23-6640</inkml:trace>
  <inkml:trace contextRef="#ctx0" brushRef="#br1" timeOffset="80849.42">28540 10413 26553,'0'0'2851,"121"35"-1922,-5-60 32,25-5 160,23-12-769,25-4-352,12-1 0,9-2 0,-5 5 0,-15 5 0,-29 9 0,-34 15 0,-36 13-416,-42 15-2884,-49 26-4034</inkml:trace>
  <inkml:trace contextRef="#ctx0" brushRef="#br1" timeOffset="79935.169">28348 8617 23158,'0'0'2787,"0"0"-1031,0 0-240,0 0 5,18 1-560,-10-1-881,6 1 22,0 0 0,0 1 0,-1 0 0,1 1 0,-1 1 0,1 0 0,-1 0 1,0 2-1,1 0-102,58 28 13,1-3 1,1-3 0,2-4 0,0-3 0,76 10-14,-12-21-7879,-122-16 512</inkml:trace>
  <inkml:trace contextRef="#ctx0" brushRef="#br1" timeOffset="80212.801">29861 8140 22549,'0'0'4666,"0"0"-1377,0 19-1373,1 221-1569,-5-115-346,-5-1 1,-6 0-1,-6 3-1,-16 128-31,29-152-653,8-35-3036,2-53 877,-2-12-5204,2-7-2641</inkml:trace>
  <inkml:trace contextRef="#ctx0" brushRef="#br1" timeOffset="80463.866">29718 8681 11883,'0'-287'11499,"-2"278"-11123,1-1-1,0 0 0,1 0 1,0 0-1,1 0 0,0 1 1,1-1-1,-1 0 1,2 1-1,-1-1 0,2 1 1,-1 0-1,1 0 1,0 0-1,1 0 0,0 1 1,1 0-1,0 0 1,0 0-1,0 0 0,1 1 1,0 1-1,0-1 1,1 1-1,5-4-375,-2 7 0,0 0 0,0 0 0,0 1 0,0 1 0,0 0 0,0 0 0,0 1 0,1 1 0,-1-1 0,0 2 0,0 0 0,0 0 0,0 1 0,0 0 0,-1 1 0,1 0 0,-1 1 0,0 0 0,0 0 0,-1 1 0,0 1 0,0 0 0,0 0 0,-1 0 0,0 1 0,0 0 0,-1 1 0,0 0 0,0 0 0,-1 0 0,-1 1 0,1 0 0,-2 0 0,1 0 0,-1 1 0,-1 0 0,2 7 0,-3-8 0,0 0 0,-1 0 0,0 0 0,0 0 0,-1 0 0,-1 0 0,0 0 0,0 0 0,-1 0 0,0 0 0,0 0 0,-1 0 0,-1-1 0,0 1 0,0-1 0,-1 0 0,0 0 0,0-1 0,-1 0 0,0 0 0,0 0 0,-1 0 0,0-1 0,-1 0 0,0-1 0,-2 2 0,-3 2-123,-1 0 0,-1 0 1,0-2-1,0 0 0,0 0 0,-1-2 1,0 0-1,-1-1 0,1 0 0,-1-1 0,0-1 1,0-1-1,-10 0 123,26-2-222,0-1 0,0 1 0,1-1 0,-1 1 0,0-1 0,1 1 0,-1-1 0,1 0 0,-1 1 0,1-1 0,-1 0 0,1 0 0,-1 1 1,1-1-1,0 0 0,-1 0 0,1 0 0,0 0 0,0 1 0,0-1 0,-1 0 0,1 0 0,0 0 0,0 0 0,0 0 0,0 1 0,1-1 0,-1 0 0,0 0 0,0 0 0,0 0 0,1 0 0,-1 1 1,0-1-1,1 0 0,-1 0 0,1 1 0,-1-1 0,1 0 0,-1 1 0,1-1 0,0 0 0,-1 1 0,1-1 0,0 1 0,-1-1 0,1 1 0,0-1 0,-1 1 0,1-1 0,0 1 0,0 0 0,0 0 1,0-1-1,-1 1 0,1 0 0,0 0 0,0 0 0,0 0 222,22-16-10837</inkml:trace>
  <inkml:trace contextRef="#ctx0" brushRef="#br1" timeOffset="80645.798">28735 9711 20019,'0'0'3107,"0"0"-1986,130 30 256,-30-58-512,22-9-481,17-5-287,13-2 63,8 1-160,-7 7-225,-11 10-1824,-34 12-2179,-35 13-4549</inkml:trace>
  <inkml:trace contextRef="#ctx0" brushRef="#br1" timeOffset="77626.3">25229 8395 13965,'108'-282'13864,"-93"218"-10592,-17 63-3202,-1 1 0,1-1 0,0 0 0,-1 1 0,1-1 0,0 1-1,-1 0 1,1 0 0,-1 0 0,1 0 0,-1 0 0,1 1 0,0-1 0,-1 1-1,1-1 1,0 1 0,-1 0 0,1 0 0,0 0 0,0 0 0,0 0-1,0 1 1,-2 0-70,-62 36 15,1 3 0,2 3-1,3 3 1,-11 12-15,69-57 0,-16 12 0,0 0 0,1 1 0,1 0 0,1 2 0,0 0 0,1 1 0,1 0 0,0 1 0,-7 16 0,19-33 0,0 1 0,0-1 0,1 0 0,-1 0 0,1 1 0,-1-1 0,1 0 0,0 1 0,0-1 0,0 0 0,0 1 0,0-1 0,1 0 0,-1 1 0,1-1 0,-1 0 0,1 0 0,0 0 0,0 1 0,0-1 0,0 0 0,0 0 0,0 0 0,1 0 0,-1-1 0,1 1 0,-1 0 0,1 0 0,0-1 0,0 1 0,-1-1 0,1 0 0,0 1 0,0-1 0,1 0 0,-1 0 0,0 0 0,1-1 0,90 21 0,-90-21 0,163 10 0,-115-9 0,0 1 0,-1 3 0,0 2 0,39 11 0,-83-16 0,-1-1 0,1 0 0,0 1 0,-1 0 0,0 1 0,1-1 0,-1 1 0,0 0 0,0 0 0,0 1 0,-1-1 0,1 1 0,-1 0 0,0 0 0,0 1 0,0-1 0,-1 1 0,1 0 0,-1 0 0,0 0 0,-1 0 0,1 1 0,-1-1 0,0 1 0,0-1 0,-1 1 0,0 0 0,0-1 0,0 1 0,-1 0 0,0 0 0,0 0 0,0 0 0,-1 5 0,-4 5 0,-1-1 0,-1 1 0,0-1 0,0 0 0,-2-1 0,0 0 0,-1 0 0,0-1 0,-1 0 0,0-1 0,-1 0 0,0-1 0,-1 0 0,0-1 0,-1 0 0,0-2 0,-1 1 0,-2 0 0,-1 0 0,-1 1 0,0-2 0,0-1 0,-1 0 0,0-2 0,0 0 0,0-1 0,-1-1 0,1-1 0,-1 0 0,0-2 0,-19-2 0,26 1 0,1-1 0,0 0 0,-1-1 0,1 0 0,0-1 0,1-1 0,-1 0 0,1 0 0,0-1 0,0-1 0,0 0 0,1-1 0,0 0 0,1-1 0,0 0 0,0 0 0,1-1 0,0 0 0,1-1 0,-2-3 0,-16-57-1461,26 69 1373,0 0 0,-1 0 0,1 0 0,0 1 0,1-1 0,-1 0 0,0 0 0,0 0 0,1 1 0,-1-1 0,1 0 0,-1 0 0,1 1 0,0-1 0,0 0 0,0 1 0,-1-1 0,2 1 0,-1-1 0,0 1 0,0 0 0,0-1 0,1 1 0,-1 0 0,1 0 0,-1 0 0,1 0 0,-1 0 0,1 0 0,-1 0 0,1 1 0,0-1 0,-1 1 0,1-1 0,0 1 0,0-1 0,0 1 0,-1 0 0,1 0 0,0 0 88,25 1-5632,0 7-3261</inkml:trace>
  <inkml:trace contextRef="#ctx0" brushRef="#br1" timeOffset="77877.489">25648 8186 13357,'6'-75'8835,"-10"55"-1231,-5 41-5434,-9 70-1972,4 1-1,5 0 0,3 0 1,5 52-198,-1-70 11,1-27-248,-1-27-225,0-1-1,2 1 0,0 0 1,2 0-1,0 0 0,1 0 1,1-1-1,1 1 0,0-1 1,6 12 462,-9-28-803,9 13-3308,0-11-5015,-7-5 131</inkml:trace>
  <inkml:trace contextRef="#ctx0" brushRef="#br1" timeOffset="78072.449">25554 8732 13997,'-8'-15'4089,"-49"-87"2766,42 50-1943,52 13-3343,3 23-1546,0 3 0,1 1 1,0 2-1,1 2 0,0 1 0,42 0-23,-15 0-363,24-1-2259,-32 5-2191,-14 0-2203,-12 1-4350</inkml:trace>
  <inkml:trace contextRef="#ctx0" brushRef="#br1" timeOffset="78486.727">26432 8262 4933,'0'0'13218,"0"-15"-7085,-3-46-2380,2 59-3596,0-1 0,1 1 0,-2-1 0,1 1 0,0 0 1,0-1-1,-1 1 0,1 0 0,-1 0 0,0 0 0,1 0 0,-1 0 0,0 1 0,0-1 0,0 0 0,0 1 0,-1-1 0,1 1 0,0 0 0,-1 0 0,1 0 0,-1 0 0,1 0 0,-1 1 1,1-1-1,-1 1 0,1-1 0,-1 1 0,0 0 0,-1 0-157,1 0 18,-11 1-18,0 0 0,0 1 0,0 1 0,0 1 0,1-1 0,-1 2 0,1 0 0,0 1 0,0 0 0,1 1 0,0 0 0,0 1 0,1 0 0,0 1 0,0 0 0,1 1 0,0 0 0,1 1 0,0 0 0,1 0 0,0 1 0,1 0 0,-4 8 0,2-8 0,2 1 0,0 0 0,0 0 0,1 1 0,0 0 0,2 0 0,-1 0 0,2 0 0,0 1 0,1 0 0,0-1 0,1 1 0,0 0 0,2 0 0,0-1 0,0 1 0,1 0 0,1-1 0,1 1 0,0-1 0,0 0 0,2 0 0,0 0 0,0-1 0,1 0 0,1 0 0,0-1 0,1 0 0,0 0 0,1-1 0,0 0 0,1 0 0,-6-7-94,0-1-1,0 1 1,0-1-1,0 0 1,0 0-1,1 0 1,-1-1-1,1 1 1,-1-1 0,1-1-1,0 1 1,0-1-1,0 0 1,0-1-1,0 1 1,0-1-1,0 0 1,0-1-1,0 1 1,0-1 0,0-1-1,0 1 1,0-1-1,0 0 1,-1 0-1,1 0 1,-1-1-1,0 0 1,1 0 0,-1 0-1,0-1 1,-1 0-1,1 0 1,-1 0-1,0 0 1,0-1-1,0 0 1,0 0 0,1-4 94,19-36 528,-3-2 1,-2 0-1,-2-1 1,-2-1-1,3-26-528,5-9 555,122-385-69,-153 518-486,-20 31 0,9-31 0,3 2 0,1 0 0,3 1 0,-5 52 0,14-68 0,2 0 0,2 0 0,1 0 0,1-1 0,7 23 0,-8-46 0,1 1 0,0-1 0,1 0 0,0 0 0,1 0 0,0 0 0,1-1 0,1 0 0,0 0 0,0-1 0,1 0 0,0 0 0,1-1 0,0 0 0,0 0 0,1-1 0,5 3 0,-11-8 0,1 0 0,-1-1 0,1 1 0,0-1 0,0 0 0,0-1 0,0 1 0,0-1 0,0 0 0,1 0 0,-1-1 0,0 1 0,0-1 0,1 0 0,-1-1 0,0 1 0,1-1 0,-1 0 0,0-1 0,0 1 0,0-1 0,0 0 0,0 0 0,0 0 0,-1-1 0,1 0 0,-1 0 0,0 0 0,1-1 0,7-6 0,-1-1 0,0-1 0,-1 1 0,-1-1 0,0-1 0,0 0 0,-1 0 0,-1-1 0,3-6 0,1-3 0,-1 0 0,0 0 0,-2 0 0,-1-1 0,-1-1 0,3-21 0,-8 45-69,-1-1-1,0 0 1,0 0-1,0 0 1,0 1 0,0-1-1,0 0 1,-1 0-1,1 0 1,0 0 0,-1 1-1,0-1 1,1 0-1,-1 1 1,0-1 0,0 0-1,0 1 1,0-1-1,0 1 1,0-1 0,0 1-1,0 0 1,-1-1-1,1 1 1,-1 0 0,1 0-1,-1 0 1,1 0-1,-1 0 1,1 0 0,-1 1-1,0-1 1,0 0-1,1 1 1,-1 0 0,0-1-1,0 1 1,0 0-1,1 0 1,-1 0 0,0 0-1,0 0 1,0 0-1,0 0 1,1 1 0,-1-1-1,0 1 1,0-1-1,1 1 1,-1 0 0,0 0-1,1-1 1,-1 1-1,1 0 1,-1 1 0,1-1-1,-1 1 70,-39 20-5215,-3 7-3743</inkml:trace>
  <inkml:trace contextRef="#ctx0" brushRef="#br1" timeOffset="78719.691">24443 10053 23927,'-35'73'3320,"35"-73"-3295,-1 0 0,1 0 0,0 0 0,-1 1 0,1-1 0,0 0 0,-1 0 0,1 0 0,0 1 0,0-1 0,-1 0 0,1 1 0,0-1 0,0 0 0,-1 1 0,1-1 0,0 0 0,0 1 0,0-1 0,0 0 0,0 1 0,-1-1 0,1 0 0,0 1 0,0-1 0,0 1 0,0-1 0,0 0 0,0 1 0,0-1 0,0 0 0,0 1 0,1-1 0,-1 1 0,0-1 0,0 0 0,0 1 0,0-1 0,0 0 0,1 1 0,-1-1 0,0 0 0,0 1 0,0-1 0,1 0 0,-1 0 0,0 1 0,1-1 0,-1 0 0,0 0 0,1 1 0,-1-1 0,0 0 0,1 0 0,-1 0 0,0 0 0,1 0 0,-1 1 0,0-1 0,1 0 0,-1 0 0,1 0 0,-1 0 0,0 0 0,1 0 0,-1 0-25,132-28 2423,520-203-976,526-186-1447,-1125 398 0,44-15 0,-2-4 0,76-43 0,-163 77 0,-3 2 0,0-1 0,0 1 0,0-1 0,-1 1 0,1-1 0,-1-1 0,0 1 0,0-1 0,0 1 0,0-1 0,0-1 0,-1 1 0,0 0 0,0-1 0,1-1 0,-4 5-5,0-1 0,-1 1 0,1-1 0,0 1 0,-1-1 0,1 1 0,-1-1 0,1 1 0,-1 0 0,0-1 0,0 1 0,1 0 0,-1 0 0,0-1 0,0 1 0,0 0-1,0 0 1,-1 0 0,1 0 0,0 0 0,0 0 0,0 1 0,-1-1 0,1 0 0,-1 1 0,1-1 0,0 1 0,-1-1 0,1 1 0,-1 0 0,1-1 0,-1 1 0,1 0 0,-1 0 0,0 0 5,2 0 0,-120-18-6373,80 14 57,-16-2-9070</inkml:trace>
  <inkml:trace contextRef="#ctx0" brushRef="#br2" timeOffset="88061.326">26209 1091 7687,'28'-478'10261,"16"-7"-684,-35 357-5926,-21 147-2263,-27 187-1180,33-155-213,-76 945 5,57-702 0,-59 908 0,73-798-1048,-1 49-5271,-34 139 6319,32-494-4037,3-39-2144,1-18-5189</inkml:trace>
  <inkml:trace contextRef="#ctx0" brushRef="#br2" timeOffset="88319.689">24718 3559 19474,'-33'-10'750,"1"2"-1,-2 2 1,1 1-1,-1 1 0,1 2 1,-1 2-1,0 0 0,-4 3-749,0 8 1298,40 4 68,119 14-390,-92-26-921,196 18 282,194-9-337,-406-12 4,319-1 71,927-48-574,-750 25 379,2862-114 435,-3032 118-604,-59-2-730,-64-1-1015,-187 19 1404,91-16-1948,-51-5-3759,-44 4-6497</inkml:trace>
  <inkml:trace contextRef="#ctx0" brushRef="#br2" timeOffset="88892.184">28783 477 24087,'3'-99'2760,"-4"97"-2631,0-1 0,1 1 1,-1 0-1,1 0 0,-1-1 1,1 1-1,0-1 0,0 1 0,0 0 1,0-1-1,0 1 0,1 0 1,-1-1-1,1 1 0,0 0 1,-1 0-1,1-1 0,0 1 1,0 0-1,0 0 0,1 0 0,-1 0 1,0 0-1,1 0 0,-1 1 1,1-1-1,0 0 0,0 1 1,-1-1-1,1 1 0,0 0 1,0-1-1,0 1 0,1 0 0,-1 0 1,0 0-1,0 1 0,0-1 1,1 0-1,-1 1 0,0 0 1,1-1-1,-1 1 0,0 0 1,2 0-130,14 8 13,-1-1 1,0 2-1,-1 0 1,0 1 0,0 1-1,-1 0 1,0 1-1,7 9-13,7 4-7,314 274 7,-334-292-3,-1 2-34,2 0 0,-1-1-1,1-1 1,0 1 0,1-2 0,0 1 0,0-1 0,0-1 0,1 0 0,-1-1 0,1 0 0,7 1 37,-17-6-14,0 0 1,0 0 0,0 0 0,0-1 0,0 1-1,0 0 1,0-1 0,-1 1 0,1-1-1,-1 0 1,1 0 0,-1 1 0,0-1 0,1 0-1,-1 0 1,0 0 0,0 0 0,-1-1 0,1 1-1,0 0 1,-1 0 0,1 0 0,-1-1-1,0 1 1,0 0 0,1 0 0,-2-1 0,1 1-1,0 0 1,0-1 0,-1 1 0,1 0 0,-1-1 13,1-4 9,1-24 116,-2 0 0,-1 0 0,-1 1 0,-2-1 0,-1 1 0,-1 0 0,-8-20-125,14 48 0,1-1 0,-1 1 0,0 0 0,0 0 0,0-1 0,0 1 0,0 0 0,-1 0 0,1 0 0,0 0 0,-1 0 0,0 0 0,1 1 0,-1-1 0,0 0 0,0 1 0,0 0 0,0-1 0,0 1 0,0 0 0,-1 0 0,1 0 0,0 0 0,0 0 0,-1 1 0,1-1 0,-1 1 0,1-1 0,0 1 0,-1 0 0,1 0 0,-1 0 0,1 0 0,-1 1 0,1-1 0,0 1 0,-1-1 0,1 1 0,0 0 0,-1 0 0,1 0 0,0 0 0,0 0 0,0 0 0,0 1 0,0-1 0,0 1 0,0-1 0,0 1 0,0 0 0,-26 27 0,2 1 0,0 2 0,2 0 0,1 1 0,2 1 0,2 1 0,1 1 0,-2 9 0,18-41 0,-129 296-3553,69-149-1083,49-122-5849</inkml:trace>
  <inkml:trace contextRef="#ctx0" brushRef="#br2" timeOffset="89250.687">25112 3128 22966,'0'0'3133,"0"0"-1040,22-1-369,93-10-560,46-21-363,57-19-209,61-14-335,58-12-220,52-14-37,2620-574 0,-1487 336 0,-1090 235 0,-56 15 0,-67 12 0,-69 15 0,22-16 0,-261 67 0,32-12 0,-46 4 0,-27 9-619,1 1 0,-1 2 0,1 1 0,0 3 0,-10 3 619,-14 2-1672,-103 17-5716,-20 3-6594</inkml:trace>
  <inkml:trace contextRef="#ctx0" brushRef="#br0" timeOffset="52500.929">789 4971 14157,'0'0'2403,"0"0"-578,0 0 113,0 0 32,0 0-406,0 0-272,0 0-133,-2 10-22,-6 65 304,2 0 0,4 1 0,8 69-1441,-4-87 150,71 1089 240,107 754-2782,-150-1626 596,-12-97-4543,-13-122-132</inkml:trace>
  <inkml:trace contextRef="#ctx0" brushRef="#br0" timeOffset="52785.587">292 8471 21364,'-213'45'6908,"214"-46"-6864,-1 1 1,0 0-1,1 0 1,-1 0-1,0-1 0,0 1 1,1 0-1,-1 0 1,0-1-1,0 1 0,1 0 1,-1 0-1,0-1 0,0 1 1,0 0-1,0-1 1,1 1-1,-1 0 0,0-1 1,0 1-1,0 0 0,0-1 1,0 1-1,0 0 1,0-1-1,0 1 0,0 0 1,0-1-1,0 1 1,0-1-1,0 1 0,0 0 1,0-1-1,-1 1 0,1 0 1,0-1-1,0 1 1,0 0-1,0 0 0,-1-1 1,1 1-1,0 0 0,0-1 1,-1 1-1,1 0 1,0 0-1,0-1 0,-1 1 1,1 0-1,0 0 1,-1 0-45,124-81 854,313-148-666,9 18 1,45 6-189,-480 200 2,2937-1204 558,-2670 1091-645,-48 17 74,74-44 225,-234 101-230,-69 44 2,-1 0 1,0 0 0,0-1 0,0 1-1,1 0 1,-1 0 0,0-1 0,0 1-1,0 0 1,1-1 0,-1 1 0,0-1-1,1 1 1,-1-1 0,0 1-1,1-1 1,-1 0 0,1 1 0,-1-1-1,1 0 1,-1 1 0,1-1 0,0 0-1,-1 0 1,1 1 0,0-1 0,-1 0-1,1 0 1,0 0 0,0 1 0,0-1-1,0 0 1,0 0 0,0 0-1,0 0 1,0 1 0,0-1 0,0 0-1,0 0 1,1 0 0,-1 0 0,0 1-1,0-1 1,1 0 0,-1 0 0,1 1-1,-1-1 1,1 0 0,-1 1 0,1-1-1,-1 0 1,1 1 0,-1-1-1,1 1 1,0-1 0,-1 1 0,1-1-1,0 1 1,0-1 0,-1 1 0,1 0-1,0 0 1,0-1 0,0 1 13,-29 0-1007,0 1 0,1 1 0,-1 2 1,1 1-1,0 1 0,-13 4 1007,-43 10-3739,-66 6-4706</inkml:trace>
  <inkml:trace contextRef="#ctx0" brushRef="#br0" timeOffset="53349.479">2119 4310 17296,'-4'-93'3193,"3"89"-2986,0 1 1,0 0-1,1 0 0,-1-1 1,1 1-1,-1-1 1,1 1-1,0 0 0,1-1 1,-1 1-1,0 0 1,1-1-1,0 1 1,0 0-1,0-1 0,0 1 1,0 0-1,1 0 1,-1 0-1,1 0 0,0 0 1,0 1-1,0-1 1,0 0-1,1 1 1,-1-1-1,0 1 0,1 0 1,0 0-1,0 0 1,-1 0-1,1 1 0,0-1 1,1 1-1,-1-1 1,0 1-1,0 0 1,0 0-1,1 1 0,-1-1 1,0 1-1,1 0 1,-1-1-1,1 1 1,-1 1-1,0-1 0,1 0 1,0 1-208,14 5 114,-1 1 1,0 1-1,0 0 1,-1 1-1,0 1 1,0 0-1,-1 1 0,-1 1 1,0 0-1,0 1 1,1 3-115,15 11 59,45 42-88,152 118-726,-225-185 728,0 0 0,0 0 0,1 0 0,-1 0 0,0-1 0,1 1 0,-1-1 0,1 1 0,-1-1 0,1 0 0,0 0 0,-1 0 0,1 0 1,0-1-1,0 1 0,-1-1 0,1 0 0,0 0 0,0 0 0,0 0 0,0 0 0,-1 0 0,1-1 0,0 0 0,0 1 0,-1-1 0,1 0 0,0 0 1,-1 0-1,1-1 0,-1 1 0,1-1 0,-1 1 0,0-1 0,0 0 0,0 0 0,0 0 0,0 0 0,0 0 0,0 0 0,0-1 0,-1 1 0,0-1 1,2-1 26,1-17 14,0 0 1,-1-1 0,-1 1 0,-1-1 0,-1 1 0,-1-1 0,-1 1 0,-1 0 0,-1 0 0,-4-14-15,6 28 32,0-10 149,-1 0-1,-1 0 1,0 1 0,-1-1-1,-1 1 1,-1 0-1,0 1 1,-1-1 0,-1 1-1,0 1 1,-1 0-1,-1-1-180,10 14 15,-1-1 0,1 0 0,-1 1 0,0 0 0,1-1 0,-1 1 0,0 0-1,0 0 1,0 0 0,0 0 0,0 0 0,0 0 0,0 1 0,0-1-1,0 1 1,0-1 0,0 1 0,-1 0 0,1 0 0,0 0 0,0 0 0,0 0-1,0 0 1,0 1 0,-1-1 0,1 1 0,0-1 0,0 1 0,0 0 0,0 0-1,0 0 1,0 0 0,1 0 0,-1 0 0,0 1 0,1-1 0,-1 1-1,0-1 1,1 1 0,0-1 0,-1 1 0,1 0-15,-13 24 0,2 0 0,0 1 0,2 0 0,1 1 0,1 0 0,-1 16 0,-6 13 0,-46 218-2626,16 1-5446,37-228-5829</inkml:trace>
  <inkml:trace contextRef="#ctx0" brushRef="#br0" timeOffset="53790.808">1 7736 19603,'0'0'3331,"0"0"-1244,0 0-208,13-9-272,650-392 544,901-529-1483,447-233 773,-213 86-1441,-1671 993 0,-4-6 0,25-28 0,-138 109 0,0 1 0,0-1 0,-1-1 0,0 1 0,0-2 0,-1 1 0,-1-1 0,1 0 0,1-7 0,-8 16-76,-1 0 0,0 0 0,0-1 0,0 1 0,0 0 0,0 0 0,0-1 0,-1 1 0,1 0 0,-1 0 0,0 0 0,1-1 0,-1 1 0,0 0 0,0 0 0,0 0 0,-1 0 0,1 1 0,0-1 0,-1 0 0,1 0 0,-1 1 0,0-1-1,1 1 1,-1-1 0,0 1 0,0 0 0,0 0 0,0 0 0,0 0 0,0 0 0,0 0 0,0 0 0,0 1 0,-1-1 0,1 1 0,0 0 0,0-1 0,-1 1 0,1 0 0,0 0 0,0 1 0,-1-1 0,1 0 0,0 1 0,-2 0 76,4-1-64,-63-8-5797,0 2-4960</inkml:trace>
  <inkml:trace contextRef="#ctx0" brushRef="#br1" timeOffset="56046.617">2616 4526 1345,'0'0'5894,"0"0"-2814,0 0-1174,0 0-203,0 0-155,0 0-21,0 0-38,3-10-138,8-30-225,-10 39-876,-1 0-1,1 0 1,-1 0 0,1 0-1,-1 1 1,0-1 0,1 0-1,-1 0 1,0 0-1,1 0 1,-1 0 0,0 0-1,0 0 1,0 0 0,0 0-1,0 0 1,0 0-1,0 0 1,0 0 0,-1 0-1,1 0 1,0 0 0,0 0-1,-1 0 1,1 0-1,-1 1 1,1-1 0,-1 0-1,1 0 1,-1 0 0,1 0-1,-1 1 1,0-1-1,0 0 1,1 1 0,-1-1-1,0 0 1,0 1 0,0-1-1,1 1 1,-1 0 0,0-1-1,0 1 1,0 0-1,0-1 1,-1 1-250,0 29 315,13 116-315,-4-99 0,56 245 0,-32-193 0,-20-19 0,-11-67 0,1-1 0,0 0 0,0 1 0,2-1 0,-1 0 0,1 0 0,1-1 0,0 1 0,3 5 0,14 110 0,-7-38 0,3 11 0,-6-5 0,17-36 0,-14 37 0,-6-32 0,-23-91-3491,11 37-3972</inkml:trace>
  <inkml:trace contextRef="#ctx0" brushRef="#br1" timeOffset="57116.363">4554 5955 14798,'0'0'4548,"0"0"-2161,0 0-524,0 0-289,0 0-623,17-1-321,60 1-64,18 29 89,-66-15-579,181 70 116,-208-84-192,-1 0-1,1 0 1,-1 0-1,1 0 1,-1 0-1,1 0 1,-1 0-1,1 0 1,-1-1-1,1 1 1,-1 0-1,0-1 1,1 1-1,-1-1 1,0 0-1,1 1 1,-1-1-1,0 0 1,0 0-1,0 0 1,0 0-1,1 0 1,-1 0-1,-1 0 1,1 0-1,0-1 1,0 1-1,0 0 1,-1 0 0,1-1-1,0 1 1,-1 0-1,1-1 1,-1 1-1,0-1 1,1 1-1,-1-1 1,0 1-1,0-1 1,0 1-1,0-1 1,0 1-1,0 0 1,-1-1-1,1 1 1,0-1-1,-1 1 1,1-1-1,-1 1 1,1 0-1,-1-1 1,0 1-1,0 0 1,1 0-1,-2-2 1,-3-15 154,0-1-1,-1 1 0,0 0 1,-2 0-1,0 1 0,-1 0 1,-1 1-1,-1 0 1,0 0-1,-1 1 0,-1-1-153,12 14 58,0 0-1,0 0 0,0 1 1,0-1-1,0 0 0,0 0 1,-1 1-1,1-1 0,-1 0 1,1 1-1,-1 0 0,0-1 1,0 1-1,1 0 0,-1 0 1,0 0-1,0 0 0,0 0 1,0 0-1,0 0 0,-1 1 1,1-1-1,0 1 0,0 0 1,0 0-1,0-1 0,-1 1 1,1 1-1,0-1 0,0 0 1,0 0-1,0 1 0,0-1 1,-1 1-1,1 0 0,0 0 1,0 0-1,0 0 0,1 0 1,-1 0-1,0 0 0,0 0 1,1 1-1,-1-1 0,0 1 1,1 0-1,0-1 0,-1 1 1,1 0-1,-1 0-57,-4 15 0,1 0 0,0 0 0,1 0 0,1 1 0,0-1 0,2 1 0,0 0 0,1 4 0,-1-8 0,-3 103-3077,2 19-7427,1-154-290</inkml:trace>
  <inkml:trace contextRef="#ctx0" brushRef="#br1" timeOffset="58346.619">4507 5084 4580,'0'0'5227,"0"0"-2024,0 0-502,0 0-171,0 0-490,0 0-220,1-8-80,-1-26-266,-2 26 3575,1 18-4103,28 178 511,60 32-1457,-56-55 0,3-94 0,-22 9 0,-1-31 0,-10 10-3545,-9-52-3282,3-3 159</inkml:trace>
  <inkml:trace contextRef="#ctx0" brushRef="#br3" timeOffset="182996.63">25567 12378 15855,'0'0'3918,"0"0"-1403,0 0-396,0 0 182,0 0-635,0 0-492,-2-14-309,0-40-294,5 52-552,-1 0 0,1 0-1,0 0 1,-1 0 0,1 1 0,0-1 0,0 1-1,0 0 1,0 0 0,0 0 0,0 0-1,1 0 1,-1 1 0,0-1 0,0 1 0,1 0-1,-1 0 1,0 0 0,0 1 0,1-1 0,-1 1-1,0-1 1,0 1 0,0 0 0,2 1-19,-2-1 4,-1-1 0,0 0 0,1 1 0,-1 0 0,0-1 1,0 1-1,1 0 0,-1 0 0,0 1 0,0-1 0,0 0 0,0 0 1,-1 1-1,1 0 0,0-1 0,0 1 0,-1 0 0,1-1 0,-1 1 1,0 0-1,0 0 0,1 0 0,-1 1 0,0-1 0,-1 0 0,1 0 1,0 0-1,-1 1 0,1-1 0,-1 0 0,0 1 0,1-1 0,-1 0 1,0 1-1,-1-1 0,1 1-4,-39 78 214,-60 14 159,59-45-253,39-49-120,1 0 0,-1 0 0,0 0 1,1 0-1,-1 0 0,1 1 0,-1-1 0,1 0 1,-1 1-1,1-1 0,0 0 0,0 0 0,0 1 1,0-1-1,0 0 0,0 1 0,0-1 0,0 0 1,0 1-1,1-1 0,-1 0 0,0 1 0,1-1 1,-1 0-1,1 0 0,0 0 0,-1 0 0,1 1 1,0-1-1,-1 0 0,1 0 0,0 0 0,0 0 1,0-1-1,0 1 0,0 0 0,0 0 0,1 0 1,-1-1-1,0 1 0,0-1 0,0 1 0,1-1 1,0 1-1,21 4-16,1 0 0,-1-2 0,1 0 1,0-2-1,0-1 0,0 0 0,5-3 16,-22 3-7,255-36-2198,-250 33-1158,-13 3-2803</inkml:trace>
  <inkml:trace contextRef="#ctx0" brushRef="#br3" timeOffset="182446.946">24243 12110 21556,'0'0'3342,"0"0"-1148,0 0-459,0 0-304,-18 5-641,4-1-673,5-2-59,-1 1-1,1 0 0,0 0 0,0 1 1,0 0-1,0 0 0,1 1 1,-1 0-1,1 1 0,1 0 0,-6 5-57,-79 107 366,89-112-356,0 0 0,1-1 0,-1 1 0,1 0 0,0 0 1,1 0-1,0 0 0,0 0 0,0 1 0,0-1 0,1 0 0,0 0 0,1 1 0,-1-1 0,1 0 0,0 0 0,1 0 0,-1 0 0,1 0 0,0 0 1,1 0-1,2 5-10,8 4-6,0-1 1,1 0 0,1-1-1,0 0 1,1-1 0,0-1 0,0 0-1,1-2 1,1 0 0,0 0-1,0-2 1,3 1 5,-8-2 0,48 19-4,97 55-72,-156-79 76,1 1 1,-1-1-1,0 0 1,0 1-1,0 0 1,0-1-1,0 1 1,-1 0-1,1 0 1,0 0-1,-1 0 1,0 0-1,1 0 1,-1 1-1,0-1 1,0 0-1,0 1 1,0-1-1,-1 1 1,1-1-1,-1 1 1,1-1-1,-1 1 1,0-1-1,0 1 1,0 0-1,0-1 1,-1 1-1,1-1 1,-1 1-1,1-1 1,-1 1-1,0-1 1,0 0-1,0 1 1,0-1-1,0 0 1,-1 0-1,1 0 1,-1 0-1,1 0 1,-3 2-1,-12 6 17,-1-1 0,0 0 0,-1-2 0,1 0 0,-2-1 0,1 0 0,-1-2 0,1 0 0,-1-1 0,0-1 0,-17 0-17,10 1 26,-37 3-172,-2-2 1,1-3-1,-27-4 146,28-13-2750,61 16 2513,1-1 0,-1 0 0,1 0 0,-1 0 0,1 0 0,0 0 0,0 0 1,-1 0-1,1 0 0,0 0 0,0-1 0,0 1 0,0 0 0,1-1 0,-1 1 0,0-1 1,0 1-1,1-1 0,-1 1 0,1-1 0,-1 1 0,1-1 0,0 1 0,0-1 0,0 0 1,0 1-1,0-1 0,0 0 0,0 1 0,0-1 0,1 1 0,-1-1 0,0 0 0,1 1 1,-1-1-1,1 1 0,1-2 237,16-24-5579,7-1-2444</inkml:trace>
  <inkml:trace contextRef="#ctx0" brushRef="#br3" timeOffset="182694.622">24041 12273 11755,'0'0'4004,"0"0"-961,0 0-705,0 0-384,0 0-705,0 0-320,0 0-64,99-70-449,-38 67-256,10-1-160,4 3 0,4-2-736,1 0-1282,-11 0-1570,-8-1-5380</inkml:trace>
  <inkml:trace contextRef="#ctx0" brushRef="#br0" timeOffset="8303.484">11521 4410 18257,'0'0'2840,"0"0"-582,0 0 134,0 0-459,0 0-780,0 0-411,0 0-171,8 16-155,48 103-10,-47-95-382,1-1-1,1 0 1,1-1 0,0 0 0,2-1-1,1-1 1,0 0 0,2-1-1,11 11-22,-22-25-11,1 0 0,0-1 1,0 1-1,0-1 1,0-1-1,1 1 1,0-1-1,0-1 1,-1 1-1,2-2 0,-1 1 1,0-1-1,0 0 1,0 0-1,1-1 1,-1 0-1,0-1 1,0 0-1,0 0 0,1-1 1,-1 0-1,-1 0 1,1-1-1,0 0 1,0 0-1,-1-1 1,0 0-1,0 0 0,0 0 1,0-1-1,-1-1 1,0 1-1,0-1 1,0 0-1,0 0 1,-1 0-1,0-1 1,0-1 8,15-23 69,-1-1 0,-1-1-1,-2-1 1,-1 0 0,-2-1-1,-1 0 1,-2-1-1,-2 0 1,-1-3-68,-3 21 329,1-8 328,-3 34-303,-29 186-354,-100 476 0,126-660 0,-4 25 0,-1-1 0,-2 1 0,-1-1 0,-1-1 0,-6 10 0,13-36 0,0 1 0,-1-1 0,0 0 0,0 0 0,0-1 0,-1 1 0,0-1 0,-1 0 0,1 0 0,-1-1 0,0 1 0,0-1 0,-1-1 0,0 1 0,1-1 0,-2 0 0,1-1 0,0 0 0,-1 0 0,1 0 0,-1-1 0,0 0 0,0-1 0,0 0 0,-6 1 0,-4-5 0,-1 0 0,1-1 0,1-1 0,-1-1 0,1 0 0,0-2 0,0 0 0,0 0 0,2-2 0,-1 0 0,1 0 0,0-2 0,1 0 0,1 0 0,0-2 0,0 1 0,1-2 0,1 1 0,1-2 0,-7-12 0,-47-99-2393,58 113 1724,1-1-1,1 0 0,0 0 0,1-1 0,1 1 0,0-1 0,1 1 0,0-1 0,2 1 1,0-1-1,0 0 0,4-9 670,3-2-8179</inkml:trace>
  <inkml:trace contextRef="#ctx0" brushRef="#br0" timeOffset="8924.681">11960 3258 15791,'0'0'4148,"0"0"-705,0 0-416,0 0-1105,0 0-876,0 0-352,-11 14 32,-68 94 331,-29 79-411,101-153-657,7-35 8,1 1 0,-1-1 0,0 1 0,0 0 0,0-1 0,1 1-1,-1 0 1,0-1 0,0 1 0,1 0 0,-1-1 0,0 1 0,1 0 0,-1 0 0,0-1 0,1 1 0,-1 0-1,0 0 1,1 0 0,-1-1 0,1 1 0,-1 0 0,0 0 0,1 0 0,-1 0 0,1 0 0,-1 0 0,1 0-1,-1 0 1,0 0 0,1 0 0,-1 0 0,1 0 0,-1 0 0,0 0 0,1 1 0,-1-1 0,1 0 0,-1 0-1,0 0 1,1 0 0,-1 1 0,0-1 0,1 0 0,-1 0 0,0 1 0,1-1 0,-1 0 0,0 1 0,0-1-1,1 0 1,-1 1 0,0-1 0,0 1 0,0-1 0,1 0 0,-1 1 0,0-1 0,0 1 0,0-1 0,0 0-1,0 1 1,0-1 0,0 1 0,0-1 0,0 0 0,0 1 0,0-1 0,0 1 3,82-121 139,-38 23-22,-34 71-70,2-1 0,0 2 0,2-1 0,1 2 0,17-23-47,-31 47 0,-1-1 0,1 1 0,-1-1 0,1 0 0,-1 1 0,1-1 0,-1 1 0,1-1 0,0 1 0,-1 0 0,1-1 0,0 1 0,0 0 0,-1-1 0,1 1 0,0 0 0,0 0 0,-1-1 0,1 1 0,0 0 0,0 0 0,0 0 0,-1 0 0,1 0 0,0 0 0,0 1 0,0-1 0,-1 0 0,1 0 0,0 0 0,0 1 0,-1-1 0,1 0 0,0 1 0,-1-1 0,1 1 0,0-1 0,-1 1 0,1-1 0,0 1 0,-1-1 0,1 1 0,-1 0 0,1-1 0,-1 1 0,0 0 0,1-1 0,-1 1 0,0 0 0,1-1 0,-1 1 0,0 0 0,0 0 0,1 0 0,-1-1 0,18 54 0,-16-45 0,14 47 0,-7-13 0,2-1 0,2-1 0,2 0 0,2-1 0,1 0 0,2-1 0,2-2 0,16 22 0,-37-57 0,0 1 0,1-1 0,-1 1 0,1-1 0,-1 0 0,1 0 0,0 0 0,0 0 0,0 0 0,0 0 0,0 0 0,0 0 0,1-1 0,-1 1 0,0-1 0,1 0 0,-1 0 0,1 0 0,0 0 0,-1 0 0,1 0 0,0-1 0,0 1 0,-1-1 0,1 0 0,0 0 0,0 0 0,-1 0 0,1-1 0,0 1 0,0 0 0,-1-1 0,1 0 0,0 0 0,-1 0 0,1 0 0,-1 0 0,1-1 0,-1 1 0,0-1 0,1 1 0,-1-1 0,0 0 0,0 0 0,0 0 0,0 0 0,-1 0 0,1 0 0,0-1 0,-1 1 0,1-1 0,0-3-384,0 0-1,0 0 1,0 0 0,-1 0-1,0-1 1,0 1-1,-1 0 1,0-1 0,0 1-1,0 0 1,-1 0 0,1-1-1,-2 1 1,1 0 0,-1 0-1,0 0 1,0 0-1,0 0 1,-3-3 384,-3 0-7591</inkml:trace>
  <inkml:trace contextRef="#ctx0" brushRef="#br0" timeOffset="11675.528">13239 4540 22421,'0'0'2547,"0"0"-257,0 0 16,0 0-710,0 0-752,3-12-391,-2 8-416,-1 1-28,0-1 0,1 1 0,-1 0 0,1 0 0,0 0 0,0 0 0,0 0 1,0 0-1,0 0 0,1 1 0,-1-1 0,1 0 0,0 1 0,0-1 0,0 1 0,0-1 1,0 1-1,1 0 0,-1 0 0,1 0 0,-1 0 0,1 1 0,0-1 0,-1 1 0,1-1 1,0 1-1,0 0 0,0 0 0,0 0 0,3 0-9,206-17-349,55-11-279,-265 29 618,0 0 0,0 0 0,1 0 1,-1 0-1,0 0 0,0 0 0,0-1 0,0 1 0,0-1 0,0 0 0,0 0 1,0 1-1,0-1 0,0-1 0,0 1 0,-1 0 0,1 0 0,0-1 0,-1 1 1,1 0-1,-1-1 0,1 0 0,-1 1 0,0-1 0,0 0 0,0 0 0,0 0 1,0 0-1,0 0 0,0 0 0,-1 0 0,1 0 0,-1 0 0,1 0 0,-1 0 1,0 0-1,0 0 0,0 0 0,0 0 0,0-3 10,-9-5 28,0 0-1,-1 0 1,-1 1 0,1 0-1,-1 1 1,-1 0-1,1 0 1,-9-2-28,14 6 57,-129-62 1037,133 67-1094,0 1 0,0-1 0,0 1 0,1-1 0,-1 1 0,0 0 0,1 0 0,-1 0 0,1 0 0,-1 0 0,1 0 0,0 0 0,0 0 0,0 1 0,0-1 0,0 0 0,1 1 0,-1-1 0,1 1 0,0-1 0,-1 1 0,1-1 0,0 0 0,0 1 0,1-1 0,-1 1 0,0-1 0,1 1 0,-1-1 0,1 0 0,0 1 0,-1 7 0,1 115-331,2-80-276,-2 1 0,-1-1 0,-3 0 0,-2 0 0,-1 0 0,-3 0 0,-1-1 0,-2-1 0,-3 0 0,-2 3 607,-1-11-7842,1-5-6966</inkml:trace>
  <inkml:trace contextRef="#ctx0" brushRef="#br0" timeOffset="11931.745">13132 5142 20307,'0'0'4484,"0"0"-2081,0 0-1,0 0-993,90 1-640,-38-4-160,3-5-225,7 2-384,-4 0 0,-1-1 0,-5 0 0,-5 1 0,-8 2-673,-9 0-480,-5 1-704,-7-3-1314,-6 0-2947,-2-4-7912</inkml:trace>
  <inkml:trace contextRef="#ctx0" brushRef="#br0" timeOffset="12290.831">15621 4181 22742,'0'0'1905,"0"0"332,0 0-21,0 0-722,0 0-794,0 0-257,0 14 42,-7 157 60,0-132-867,2 0 0,2 1 1,2 0-1,1-1 0,2 1 0,1 0 0,5 11 322,13 8-4608,-9-42 324,2-2-3346,1-6-5914</inkml:trace>
  <inkml:trace contextRef="#ctx0" brushRef="#br0" timeOffset="12540.193">15974 4237 4933,'4'-25'4203,"23"-113"13759,-27 138-17877,0 1 0,0-1 1,0 0-1,0 1 1,0-1-1,0 0 1,0 1-1,0-1 0,0 0 1,0 1-1,1-1 1,-1 0-1,0 1 0,0-1 1,0 0-1,1 1 1,-1-1-1,0 0 1,0 0-1,1 1 0,-1-1 1,0 0-1,1 0 1,-1 0-1,0 1 0,1-1 1,-1 0-1,0 0 1,1 0-1,-1 0 0,0 0 1,1 0-1,-1 0 1,0 0-1,1 0 1,-1 0-1,0 0 0,1 0 1,-1 0-1,1 0 1,-1 0-1,0 0 0,1 0 1,-1 0-1,0 0 1,1 0-1,-1-1 0,0 1 1,0 0-1,1 0 1,-1 0-1,0-1 1,1 1-1,-1 0 0,0 0 1,0-1-1,1 1 1,-1 0-1,0-1-85,3 22 90,-1 0 0,0 0 0,-2 0 0,-1-1 0,0 1 0,-2 0 0,-3 17-90,-15 162-3652,20-176 2569,1-1-1,1 1 0,1-1 1,1 1-1,1-1 0,1 0 1,1 0-1,1-1 0,1 0 1,0 0-1,13 20 1084,-7-24-11846</inkml:trace>
  <inkml:trace contextRef="#ctx0" brushRef="#br0" timeOffset="12775.016">16498 4208 18610,'0'0'2973,"0"0"-544,0 0-363,0 0-833,0 0-491,-6 19-96,-45 123 283,41-116-910,0 1 0,2 1 0,1 0 0,2 0 0,0 0 0,2 1 0,1 0 0,1-1 0,3 21-19,-1-44-59,0 1-1,0-1 1,1 0 0,0 0 0,0 1 0,0-1-1,1 0 1,0-1 0,0 1 0,0 0 0,0-1-1,1 0 1,0 1 0,0-2 0,0 1 0,0 0 0,0-1-1,1 0 1,0 0 0,0 0 0,-1 0 0,2-1-1,-1 0 1,0 0 0,0 0 0,1-1 0,-1 0-1,1 0 1,-1 0 0,1 0 0,-1-1 0,1 0-1,-1 0 1,1-1 0,-1 0 0,1 0 0,-1 0-1,1 0 1,-1-1 0,0 0 0,1 0 0,-1 0-1,-1-1 1,1 0 0,0 0 59,9-6 205,-1-1 0,0 0-1,-1-1 1,0 0 0,-1-1 0,0 0 0,-1-1-1,0 0 1,-1-1 0,-1 0 0,0 0 0,0-1-1,-2 0 1,0 0 0,2-10-205,2-9 424,-1-1 0,-2 0 0,-2-1 0,-1 0 0,-1 0 0,-2-19-424,0 51-3,-1 0-1,1 0 1,-1 0-1,1 0 1,-1 0-1,-1 0 1,1 0-1,0 0 1,-1 0-1,0 1 1,0-1-1,0 0 1,0 0 0,-1 0-1,1 1 1,-1-1-1,0 1 1,0-1-1,0 1 1,-1 0-1,1 0 1,-1 0-1,1 0 1,-1 0-1,0 1 1,0-1-1,-1 1 1,1-1 0,0 1-1,-1 1 1,0-1-1,1 0 1,-1 1-1,0 0 1,0-1-1,1 1 1,-3 0 3,0 2-396,0 0 0,0 0 0,1 0 0,-1 1 0,0 0 0,1 0 0,-1 0 0,1 1 0,0 0 1,-1 0-1,1 0 0,1 1 0,-1 0 0,0-1 0,1 2 0,0-1 0,0 0 0,-1 3 396,-21 23-6918</inkml:trace>
  <inkml:trace contextRef="#ctx0" brushRef="#br0" timeOffset="13106.908">17319 4241 24023,'0'0'1964,"-1"-12"-453,-2-38 320,3 50-1798,-1-1 0,1 1 0,-1-1-1,1 0 1,-1 1 0,1-1 0,-1 1 0,1-1-1,-1 1 1,1 0 0,-1-1 0,0 1 0,1 0 0,-1-1-1,0 1 1,1 0 0,-1 0 0,0 0 0,0-1 0,1 1-1,-1 0 1,0 0 0,1 0 0,-1 0 0,0 0-1,0 0 1,1 0 0,-1 1 0,0-1 0,0 0 0,1 0-1,-1 0 1,0 1 0,1-1 0,-1 0 0,1 1 0,-1-1-1,0 1 1,1-1 0,-1 1 0,1-1 0,-1 1-1,1-1 1,-1 1 0,1-1 0,-1 1 0,1 0 0,0-1-1,-1 1 1,1 0 0,0-1 0,0 1 0,-1 0 0,1-1-1,0 1 1,0 0 0,0 0 0,0 0-33,-3 2 114,-28 30 244,2-6-209,2 1 1,1 2-1,1 1 1,1 0-1,2 2 1,2 1-1,-3 7-149,20-33-36,-1 0 0,1 0 0,1 0 0,0 1 0,0-1 0,0 1-1,1-1 1,0 1 0,1 0 0,0-1 0,0 1 0,1 0 0,0-1 0,1 1 0,0-1 0,0 1 0,0-1 0,1 0-1,1 0 1,-1 0 0,1 0 0,1-1 0,-1 1 0,1-1 0,1 0 0,-1-1 0,1 1 0,0-1 0,3 1 36,4 3-55,2-1 0,-1-1 0,1 0-1,0-1 1,1-1 0,0 0 0,0-1 0,0-1 0,1 0 0,-1-1 0,1-1 0,0 0 0,0-2 0,0 0 0,-1-1 0,1 0 0,0-1 0,-1-1 0,1-1 0,-1-1 0,0 0 0,0 0 0,0-2 0,-1 0 0,0-1 0,-1 0 0,1-2 0,-2 1-1,13-12 56,-15 11 121,-1 0 0,0 0 0,0-1 0,-1-1 0,-1 0 0,0 0-1,-1 0 1,0-1 0,0 0 0,-2-1 0,0 1 0,0-1-1,-1 0 1,-1 0 0,0 0 0,-1-1 0,-1 1 0,0-1-1,-1 1 1,0-1 0,-1 1 0,-3-13-121,2 21-37,0 0 1,-1 0-1,0 1 0,0-1 1,0 0-1,-1 1 0,1 0 1,-1 0-1,-1 0 0,1 0 1,-1 1-1,1-1 0,-1 1 1,-1 0-1,1 1 0,0-1 0,-1 1 1,0 0-1,0 1 0,0-1 1,0 1-1,0 0 0,0 1 1,-1-1-1,1 1 0,0 1 1,-1-1 36,-14-1-528,1 1-1,-1 1 1,1 1 0,-1 1 0,1 0 0,0 2 0,-19 5 528,-32 13-6844</inkml:trace>
  <inkml:trace contextRef="#ctx0" brushRef="#br0" timeOffset="13788.14">15072 4256 20147,'0'0'2445,"10"-15"214,6-7-1491,37-58 3632,-53 78-4770,0 1 1,-1-1 0,1 1-1,0-1 1,-1 1-1,1 0 1,-1-1-1,1 1 1,-1 0-1,0-1 1,1 1-1,-1 0 1,0 0 0,0-1-1,0 1 1,0 0-1,0 0 1,0 0-1,0 0 1,0 0-1,-1 1 1,1-1-1,0 0 1,0 1 0,-1-1-1,1 0 1,-1 1-1,1 0 1,0-1-1,-1 1 1,1 0-1,-1-1 1,1 1-1,-1 0 1,1 0 0,-1 0-1,1 1 1,0-1-1,-1 0 1,1 0-1,-1 1 1,1-1-1,0 1 1,-1-1-1,1 1 1,0 0 0,-1 0-1,1-1 1,-1 2-31,-10-2 51,-19 2-51,0 2 0,0 1 0,0 2 0,1 0 0,-1 2 0,2 2 0,0 0 0,-25 15 0,47-23 0,2-1 0,-1 0 0,1 0 0,-1 1 0,1-1 0,0 1 0,0 0 0,0 1 0,1-1 0,-1 1 0,1 0 0,0 0 0,0 0 0,0 1 0,0-1 0,1 1 0,0 0 0,0 0 0,0 0 0,1 0 0,-1 1 0,0 4 0,4-7 0,1 1 0,0-1 0,0 1 0,0-1 0,0 0 0,0 1 0,1-1 0,-1 0 0,1 0 0,0-1 0,0 1 0,0-1 0,0 1 0,1-1 0,-1 0 0,1 0 0,-1-1 0,1 1 0,-1-1 0,1 1 0,0-1 0,0 0 0,3 0 0,89 29 0,-64-23 0,0 2 0,-1 1 0,-1 1 0,0 2 0,0 1 0,-1 1 0,-1 2 0,-1 1 0,26 21 0,-46-33 0,-1 1 0,0-1 0,0 1 0,0 1 0,-1-1 0,0 1 0,0 0 0,-1 0 0,0 0 0,-1 1 0,0 0 0,0-1 0,0 1 0,-1 0 0,-1 0 0,0 0 0,0 0 0,0 1 0,-1-1 0,-1 0 0,0 2 0,-3-3 0,-1-1 0,0 0 0,0-1 0,-1 1 0,0-1 0,0 0 0,-1-1 0,1 0 0,-1 0 0,0 0 0,-1 0 0,1-1 0,-1-1 0,0 1 0,1-1 0,-2 0 0,1-1 0,0 0 0,0-1 0,-1 1 0,1-1 0,-6-1 0,-11 5 0,0 0 0,-1-2 0,1-1 0,-1-2 0,1 0 0,-1-1 0,1-2 0,-1-1 0,1 0 0,0-2 0,1-1 0,-1-1 0,1-1 0,1-1 0,-21-13 0,42 22-130,-1 0 0,1 0 0,0 0 0,0 0 0,0-1-1,0 1 1,1-1 0,-1 1 0,0-1 0,0 0 0,1 0 0,-1 0 0,1 0 0,0 0 0,0 0 0,0 0-1,0 0 1,0 0 0,0-1 0,0 1 0,1 0 0,-1-1 0,1 1 0,-1 0 0,1-1 0,0 1-1,0 0 1,0-1 0,0 1 0,1-1 0,-1 1 0,1 0 0,-1-1 0,1 1 0,0 0 0,0 0 0,0-1-1,0 1 1,0 0 0,1 0 0,-1 0 0,0 0 0,1 0 0,0 1 0,-1-1 0,1 0 130,29-22-5889,4 2-3058</inkml:trace>
  <inkml:trace contextRef="#ctx0" brushRef="#br0" timeOffset="14042.353">14920 4057 22742,'0'0'3000,"0"-14"112,0-39-603,-9 84-1105,-20 170-1404,9 2 0,6 116 0,16-210-1995,8-1-3340,-6-83-2870</inkml:trace>
  <inkml:trace contextRef="#ctx0" brushRef="#br0" timeOffset="15164.283">10773 6194 16303,'0'0'4303,"0"0"-2018,0 0-134,0 0-330,0 0-828,33-3-508,321-23-63,-117 6-384,53-2-6,3997-98 1504,-4123 119-1332,2038-4 1969,-2103 6-2155,-1 1-16,-1-5-1,76-13-1,-163 15 0,-6 1 0,0 0 0,-1 0 0,1 0 0,0-1 0,-1 0 0,1 1 0,-1-1 0,1-1 0,-1 1 0,1 0 0,-1-1 0,0 0 0,1 1 0,-1-1 0,0-1 0,0 1 0,0 0 0,-1-1 0,1 1 0,0-2 0,-3 2 0,0 0 0,0 0 0,0 0 0,0 0 0,-1 0 0,1 0 0,-1 0 0,0 0 0,1 0 0,-1 0 0,0 0 0,0 0 0,0 1 0,0-1 0,-1 0 0,1 1 0,0-1 0,-1 1 0,1 0 0,-1-1 0,1 1 0,-1 0 0,0 0 0,1 0 0,-1 0 0,0 0 0,0 0 0,0 0 0,0 1 0,-1-2 0,-155-72-486,-24-17-309,178 88 756,0 1 0,0-1 1,0 0-1,0-1 1,0 1-1,0-1 0,1 0 1,0 0-1,0 0 0,0 0 1,0 0-1,1 0 0,0-1 1,-1 0-1,2 1 0,-1-1 1,0 0-1,1 0 0,0 0 1,0 0-1,1 0 0,-1 0 1,1 0-1,0 0 0,1 0 1,-1 0-1,1 0 0,0 0 1,1-3 38,7-12 15,0 1 1,2 0 0,0 0 0,1 2 0,1-1-1,0 2 1,6-6-16,16-21 45,35-43-25,-4-3 1,-5-3-1,-3-3 1,-4-2 0,-5-2-1,-4-3 1,13-48-21,-38 79 112,-3-1 0,-2 0 0,-5-1 0,-2-1 0,-3 1 0,-4-1 0,-3 0 1,-3 0-1,-3 1 0,-7-15-112,-5-20 111,-6 0-1,-4 2 1,-5 1 0,-24-46-111,55 139 26,0 0-1,0 0 1,-2 1 0,1 0-1,-1 0 1,-1 1 0,0-1-1,0 1 1,-1 1 0,0-1-1,-1 1 1,0 1 0,-1 0-1,1 0 1,-2 1 0,1 0-1,-1 1 1,0 0 0,0 0-1,0 1 1,-6-1-26,-2 6 0,1 0 0,0 1 0,0 1 0,0 1 0,0 1 0,0 0 0,1 1 0,-1 1 0,1 1 0,-13 7 0,-23 6 0,-91 29 0,-2-7 0,-1-6 0,-2-7 0,-34-2 0,-298 13 0,-2-21 0,-117-24 0,-596-63-226,-310-93 226,-73-6-73,941 120 356,-331 29-283,851 20 3,0 5 0,0 6 1,1 4-1,0 6 0,-50 19-3,148-38 0,0 2 0,0 0 0,0 0 0,1 2 0,0 1 0,1 0 0,0 1 0,0 0 0,1 2 0,1 0 0,0 1 0,0 0 0,1 1 0,1 1 0,1 0 0,0 1 0,0 0 0,2 1 0,0 0 0,1 0 0,-4 13 0,5 12 0,1 1 0,3-1 0,1 1 0,3 0 0,1 0 0,2-1 0,2 1 0,5 18 0,45 281 0,-8-71 0,-13 2 0,-10 31 0,-19-109 0,-9 0 0,-24 142 0,-64 227 0,89-401 0,4-157 0,0 1 0,0 0 0,1-1 0,0 0 0,0 1 0,1-1 0,0 0 0,0 0 0,0 0 0,1-1 0,0 1 0,0-1 0,0 0 0,1 0 0,0 0 0,0-1 0,0 1 0,0-1 0,1-1 0,-1 1 0,1-1 0,6 3 0,8 0 0,1-2 0,1 0 0,-1-1 0,0-2 0,1 0 0,-1-1 0,1-1 0,-1-1 0,1-1 0,-1-1 0,0 0 0,0-2 0,-1-1 0,2-1 0,34-10 0,-1-2 0,-1-2 0,-2-3 0,0-2 0,-2-2 0,-1-3 0,19-16 0,-5-23 0,-63 69 0,0 1 0,0 0 0,0-1 0,0 1 0,0 0 0,0-1 0,0 1 0,-1 0 0,1-1 0,0 1 0,-1 0 0,1 0 0,-1-1 0,0 1 0,1 0 0,-1 0 0,0 0 0,0 0 0,1 0 0,-1 0 0,0 0 0,0 0 0,0 0 0,0 0 0,0 0 0,-1 1 0,1-1 0,0 0 0,0 1 0,0-1 0,-1 1 0,1-1 0,0 1 0,-1 0 0,1-1 0,0 1 0,-1 0 0,1 0 0,0 0 0,-1 0 0,1 0 0,0 0 0,-1 1 0,1-1 0,0 0 0,-1 1 0,-198 5-769,30 10-2562</inkml:trace>
  <inkml:trace contextRef="#ctx0" brushRef="#br1" timeOffset="72174.295">11241 7367 19859,'0'0'3342,"0"0"-977,0 0-444,0 0-970,-7 13-620,-7 12-249,1 0 1,1 1 0,2 1 0,1 0-1,0 0 1,1 6-83,7-24-1,-3 18-211,9-41 158,-2 2 58,-1-5 155,0 1 0,1-1 0,1 1 1,0 0-1,2 0 0,0 1 0,0 0 0,1 0 0,1 0 1,1 1-1,0 0 0,1 1 0,0 0 0,1 0 0,0 1 0,1 0 1,1 1-1,0 1 0,0 0 0,3-1-159,-12 9 11,0 1-1,0-1 0,0 1 1,-1 0-1,1 1 1,0-1-1,0 1 0,0-1 1,0 1-1,1 0 1,-1 1-1,0-1 1,0 1-1,0-1 0,-1 1 1,1 1-1,0-1 1,0 0-1,0 1 1,-1 0-1,1 0 0,-1 0 1,1 0-1,-1 0 1,0 1-1,0 0 1,0-1-1,0 1 0,-1 0 1,1 1-1,-1-1 1,1 1-11,55 121 247,-56-119-246,12 34 2,-11-25-7,1 0 0,1 0 1,0 0-1,2-1 0,-1 0 0,1 0 0,1 0 1,1-1-1,0-1 0,0 1 0,1-2 0,4 4 4,-13-14-63,0 0 0,0 0 0,0-1 0,-1 1-1,1 0 1,0-1 0,0 1 0,0-1 0,0 1 0,0-1 0,0 1-1,0-1 1,0 0 0,1 1 0,-1-1 0,0 0 0,0 0-1,0 0 1,0 0 0,0 0 0,0 0 0,0 0 0,0 0-1,1-1 1,-1 1 0,0 0 0,0-1 0,0 1 0,0 0 0,0-1-1,0 0 1,0 1 0,0-1 0,-1 1 0,1-1 0,0 0-1,0 0 1,0 1 0,-1-1 0,1 0 0,0 0 0,0-1 63,6-12-3918,-4-3-3429,-2 0-5566</inkml:trace>
  <inkml:trace contextRef="#ctx0" brushRef="#br1" timeOffset="71017.63">10844 10131 19635,'0'0'4409,"0"0"-1104,0 0-626,0 0-981,-7 14-812,-35 106-731,37-103-155,0 0 0,2 0 0,0 0 0,0 1 0,2-1 0,0 1 0,1-1 0,1 1 0,0-1 0,1 0 0,1 1 0,1-1 0,1 0 0,0-1 0,1 1 0,1-1 0,3 7 0,20 3-2979,-27-25 2429,0-1 0,-1 1 0,1-1 0,0 0 0,-1 1 0,1-1 0,0-1 0,-1 1 0,1 0 0,0 0 0,-1-1 0,1 0 0,0 1 0,-1-1 0,1 0 0,-1 0-1,0-1 1,1 1 0,-1 0 0,0-1 0,1 1 0,-1-1 0,0 0 0,0 0 0,-1 0 0,1 0 0,0 0 0,0 0 0,-1-1 550,10-13-10410</inkml:trace>
  <inkml:trace contextRef="#ctx0" brushRef="#br1" timeOffset="71189.331">11013 9804 20660,'0'0'2306,"0"0"320,0 0-576,0 0-1313,0 0-673,0 0-64,0 0-224,0 0-1250,0 0-2017,-13 75-2915</inkml:trace>
  <inkml:trace contextRef="#ctx0" brushRef="#br1" timeOffset="71421.765">11349 10105 20339,'0'0'3694,"13"-8"-1366,39-23-481,-53 31-1805,0 1 0,1 0 1,-1-1-1,0 1 0,1 0 0,-1 0 1,1 0-1,-1 0 0,1-1 0,-1 1 0,1 0 1,0 0-1,-1 0 0,1 0 0,0 0 1,0 0-1,0 0 0,0 0 0,0 0 0,0 0 1,0 0-1,0 0 0,0 0 0,0 0 1,0 0-1,1 0 0,-1 0 0,0 0 0,1 0 1,-1 0-1,0-1 0,1 1 0,0 0 1,-1 0-1,1 0 0,-1 0 0,1-1 0,0 1 1,0 0-1,-1-1 0,1 1 0,0-1 1,0 1-1,0-1 0,0 1 0,-1-1 0,1 1 1,0-1-1,0 0 0,0 1 0,0-1 1,0 0-1,0 0 0,0 0 0,0 0 0,0 0 1,0 0-1,0 0 0,0 0 0,0 0 1,0-1-1,0 1 0,0 0 0,0-1 0,0 1 1,0 0-43,-12 20 93,-1 0 0,-1-1 0,0 0 0,-2-1-1,0-1 1,-1 0 0,0-1 0,-2 0-93,-1 3 41,-152 148 360,169-167-418,1 1 0,-1-1 1,1 1-1,-1 0 0,1-1 1,0 1-1,-1 0 0,1 0 1,0 0-1,0 0 0,0 0 0,-1 0 1,1 0-1,0 0 0,0 0 1,1 0-1,-1 1 0,0-1 1,0 0-1,1 1 0,-1-1 0,0 0 1,1 1-1,0-1 0,-1 1 1,1-1-1,0 1 0,0-1 1,-1 1-1,1-1 0,1 1 1,-1 0-1,0-1 0,0 1 0,0-1 1,1 0-1,-1 1 0,1-1 1,-1 1-1,1-1 0,0 1 1,-1-1-1,1 0 0,0 0 1,0 1-1,0-1 0,0 0 0,0 0 1,0 0-1,0 0 0,0 0 1,1 0-1,-1 0 0,0 0 1,1 0 16,19 0-589,0 0 1,0-1-1,0-1 1,0-1-1,0-1 1,0 0-1,-1-2 1,1 0-1,3-3 589,108-43-8647,-76 25 554</inkml:trace>
  <inkml:trace contextRef="#ctx0" brushRef="#br1" timeOffset="71698.605">11740 10025 9449,'0'0'10799,"0"0"-5983,15-8-1629,45-21-983,-59 29-2171,0 0-1,0 0 1,0 0-1,0 0 1,0 0-1,0 0 1,0 0-1,0 0 1,0 0-1,-1 0 1,1 0-1,0 1 1,0-1-1,0 0 0,0 1 1,0-1-1,0 0 1,-1 1-1,1-1 1,0 1-1,0 0 1,-1-1-1,1 1 1,0-1-1,-1 1 1,1 0-1,-1 0 1,1-1-1,-1 1 1,1 0-1,-1 0 0,1 0 1,-1 0-1,0-1 1,1 1-1,-1 0 1,0 0-1,0 0 1,0 0-1,0 0 1,0 0-1,0 0 1,0 0-1,0 0 1,0 0-1,0 0 0,0-1 1,-1 1-1,1 0 1,0 1-33,0 3 143,-1 24-65,-1 1 0,-1-1 1,-2 0-1,-1 0 0,-1 0 0,-2-1 0,0 0 0,-10 17-78,-35 133-763,50-161-426,0-3-1735,3-4-3362,1-9-2106</inkml:trace>
  <inkml:trace contextRef="#ctx0" brushRef="#br1" timeOffset="69896.961">10868 8432 16944,'0'0'4500,"0"0"-1297,0 0-347,0 0-945,0 0-1008,0 0-508,15 2-112,362 23 202,-170-22-351,-198 1-41,-36 1 6,-42 3 177,-3-3-223,1 3 0,0 3 0,1 4 0,1 2-1,0 4 1,1 2 0,-21 13-53,82-34 3,1 1 0,-1 0-1,1 0 1,0 0 0,0 1 0,0 0 0,0 0-1,1 0 1,-1 1 0,1 0 0,0 0 0,1 0-1,-1 1 1,1 0 0,0-1 0,0 1 0,1 1-1,0-1 1,0 0 0,0 1 0,0 5-3,5-6-10,0 0-1,1-1 1,0 1 0,0-1 0,1 1-1,0-1 1,0 0 0,0-1 0,0 1-1,1-1 1,-1 0 0,1 0 0,0 0-1,1 0 1,-1-1 0,0 0 0,1 0-1,0-1 1,0 1 0,0-1 0,0 0-1,4 0 11,4 4-14,90 33-22,-73-30 42,-1 2 0,0 2 0,0 1 0,-1 1 0,2 3-6,-27-16 12,1 1-1,-1 1 1,1-1-1,-1 1 0,0-1 1,0 1-1,0 1 1,-1-1-1,1 0 1,-1 1-1,0 0 0,-1-1 1,1 1-1,-1 0 1,0 0-1,0 1 1,0-1-1,-1 0 1,0 1-1,0-1 0,0 1 1,-1-1-1,1 1 1,-1-1-1,-1 1 1,1 0-1,-1-1 0,0 0 1,0 1-1,-1-1 1,1 1-1,-1-1 1,0 0-1,-1 0 1,-2 5-12,-88 76 101,92-86-101,0 0 0,0 1 0,0-1 0,1 0 0,-1 1 0,0-1 0,0 1 0,0 0 0,1-1 0,-1 1 0,0-1 0,1 1 0,-1 0 0,1 0 0,-1-1 0,1 1 0,-1 0 0,1 0 0,-1 0 0,1 0 0,0-1 0,-1 1 0,1 0 0,0 0 0,0 0 0,0 0 0,-1 0 0,1 0 0,0 0 0,1 0 0,-1 0 0,0 0 0,0-1 0,0 1 0,0 0 0,1 0 0,-1 0 0,0 0 0,1 0 0,-1 0 0,1-1 0,-1 1 0,1 0 0,-1 0 0,1-1 0,-1 1 0,1 0 0,0-1 0,0 1 0,-1 0 0,1-1 0,0 1 0,0-1 0,0 1 0,-1-1 0,1 0 0,0 1 0,0-1 0,0 0 0,0 0 0,285 54-8264,-260-42 2814,-4 2-3289</inkml:trace>
  <inkml:trace contextRef="#ctx0" brushRef="#br1" timeOffset="70664.895">11216 9006 2338,'0'0'12209,"0"0"-7175,0 0-1873,0 0-193,-12-4-780,5 1-1901,3 2-166,0-1 0,0 1 0,0-1 0,0 1 0,0 0 0,0 1-1,0-1 1,0 1 0,0 0 0,-1 0 0,1 0 0,0 0 0,0 1 0,0 0 0,0 0 0,0 0 0,0 0 0,0 0-1,0 1 1,0 0 0,1 0 0,-2 1-121,-37 25 320,2 2 1,1 2-1,2 2 0,1 1 1,1 1-1,-23 34-320,54-65 0,-1 0 0,1 0 0,0 1 0,0-1 0,1 1 0,0 0 0,0 0 0,0 0 0,0 0 0,1 1 0,0-1 0,1 1 0,-1-1 0,1 1 0,0 0 0,1-1 0,0 1 0,0 0 0,0 0 0,1-1 0,0 1 0,0 0 0,1-1 0,0 1 0,0-1 0,1 2 0,8 2 0,1 0 0,0-2 0,0 1 0,1-2 0,0 1 0,0-2 0,1 0 0,-1 0 0,2-1 0,-1-1 0,0-1 0,1 0 0,-1 0 0,1-2 0,0 0 0,9 0 0,40 2 0,1-2 0,-1-4 0,1-2 0,-1-3 0,-1-2 0,0-4 0,0-2 0,1-3 0,-49 15 0,-1 0 0,0-1 0,-1 0 0,1-1 0,-1-1 0,0 0 0,-1-1 0,0 0 0,0-1 0,4-4 0,-15 12 0,1 0 0,-1 0 0,0 0 0,1-1 0,-1 1 0,0-1 0,0 1 0,0-1 0,0 1 0,0-1 0,-1 1 0,1-1 0,0 0 0,-1 1 0,1-1 0,-1 0 0,1 0 0,-1 0 0,0 1 0,0-1 0,0 0 0,0 0 0,0 0 0,0 0 0,-1 1 0,1-1 0,0 0 0,-1 0 0,1 1 0,-1-1 0,0 0 0,0 1 0,0-1 0,0 1 0,0-1 0,0 1 0,0-1 0,0 1 0,0-1 0,-1 1 0,1 0 0,-1 0 0,1 0 0,-1 0 0,1 0 0,-1 0 0,1 0 0,-1 1 0,0-1 0,1 0 0,-1 1 0,-1-1 0,-111 2-2354,2 30-4100,49-6-3924</inkml:trace>
  <inkml:trace contextRef="#ctx0" brushRef="#br1" timeOffset="68214.511">17086 8187 16496,'0'0'9555,"0"0"-6410,16-7-1880,-6 2-1056,-8 3-161,0 1 1,0-1 0,1 1 0,-1-1-1,0 1 1,1 0 0,-1 0 0,1 0-1,-1 0 1,1 0 0,0 0-1,-1 1 1,1-1 0,0 1 0,-1 0-1,1 0 1,0 0 0,0 0 0,-1 0-1,1 0 1,0 1 0,-1 0 0,1-1-1,-1 1 1,1 0 0,0 0-1,-1 0 1,0 1 0,1-1 0,-1 1-1,0-1 1,0 1 0,0 0 0,0 0-1,0 0 1,0 0 0,0 0-1,0 1-48,21 42 21,-2 2-1,-2 0 1,-3 2-1,-1 0 1,-3 0-1,-1 1 1,-3 1-1,-2 0 1,-2-1-1,-3 2 1,-2-1-1,-6 46-20,3-60-21,-1 0 0,-1-1 0,-2 0 0,-2-1 0,-1 0 0,-2 0 0,-1-1 0,-1-1-1,-2 0 1,-2-1 0,-1-1 0,-1-1 0,-1-1 0,-2-1 0,-1-1 0,-1-1 0,-1-1 0,-31 21 21,-151 71-7319,101-72-1350</inkml:trace>
  <inkml:trace contextRef="#ctx0" brushRef="#br1" timeOffset="69138.86">17867 7446 18898,'5'-17'6369,"-2"3"-5577,-2 8-636,1-1 0,-1 1 0,1-1 0,0 1 0,1 0 0,-1 0 0,1 0 0,0 0 0,1 0 0,-1 1 0,1-1 0,1 1 0,-1 0 0,0 0 0,1 1 0,2-2-156,1-1 100,1 1 1,-1 1-1,1 0 0,0 0 0,0 1 1,1 0-1,-1 0 0,1 1 1,0 1-1,0-1 0,0 2 0,0-1 1,0 1-1,0 1 0,1 0 1,-1 0-1,0 1 0,0 0 0,0 1 1,0 0-1,0 1 0,0 0 1,-1 1-1,1-1 0,-1 2 0,0-1 1,0 2-1,-1-1 0,1 1 1,-1 0-1,0 1 0,-1-1 0,1 2 1,-2-1-1,1 1 0,-1 0 1,0 0-1,0 1 0,-1 0 0,-1 0 1,1 0-1,-1 2-100,-1 3 0,0 0 0,-1-1 0,-1 1 0,0 0 0,-1 0 0,-1 0 0,0 0 0,0 0 0,-2 0 0,0-1 0,0 1 0,-1-1 0,-1 0 0,0 0 0,-1 0 0,0-1 0,-1 0 0,-1 0 0,0 0 0,0-1 0,-1-1 0,-4 5 0,0 0 0,-1-1 0,-1 0 0,0-1 0,-1-1 0,0 0 0,-1-1 0,0-1 0,-1 0 0,0-2 0,-1 0 0,1-1 0,-2 0 0,1-2 0,0 0 0,-10 0 0,22-4 0,0 1 0,-1-1 0,1-1 0,0 1 0,-1-1 0,1-1 0,-1 1 0,1-1 0,0-1 0,-1 1 0,1-1 0,0 0 0,0-1 0,0 0 0,0 0 0,1 0 0,-1-1 0,1 0 0,0 0 0,0-1 0,0 1 0,-1-3 0,6 6 0,0 1 0,1-1 0,-1 0 0,0 0 0,0 0 0,1 1 0,-1-1 0,1 0 0,-1 0 0,1 0 0,-1 0 0,1 0 0,-1 0 0,1-1 0,0 1 0,0 0 0,-1 0 0,1 0 0,0 0 0,0 0 0,0 0 0,0 0 0,0 0 0,1-1 0,-1 1 0,0 0 0,0 0 0,1 0 0,-1 0 0,1 0 0,-1 0 0,1 0 0,-1 0 0,1 0 0,0 0 0,-1 1 0,1-1 0,0 0 0,0 0 0,-1 0 0,1 1 0,0-1 0,0 0 0,0 1 0,0-1 0,0 1 0,0-1 0,0 1 0,1 0 0,10 0 0,1 2 0,0 0 0,-1 0 0,1 2 0,-1-1 0,0 1 0,0 1 0,0 0 0,-1 1 0,1 0 0,-1 1 0,-1 0 0,1 1 0,-1 0 0,-1 1 0,0-1 0,3 4 0,4 2 0,273 211 0,-282-220-3,0 0 0,-1-1 1,1 1-1,1-1 0,-1-1 0,1 1 0,-1-1 0,1-1 1,0 1-1,0-1 0,0-1 0,0 1 0,1-1 0,-1-1 1,0 0-1,0 0 0,8-1 3,-13 0-88,-1 0 0,0-1 0,1 1 0,-1-1 0,0 0 0,0 1 0,0-1 0,0 0 0,0 0 0,-1 0 1,1 0-1,-1-1 0,1 1 0,-1 0 0,0-1 0,1 1 0,-1-1 0,-1 1 0,1-1 0,0 1 0,-1-1 0,1 0 0,-1 1 0,0-1 0,1 0 0,-2-1 88,-17-67-5678,-9 41-157,-8 3-5140</inkml:trace>
  <inkml:trace contextRef="#ctx0" brushRef="#br1" timeOffset="66132.238">13456 8687 15086,'0'0'4394,"0"0"-2083,0 0-234,0 0-86,0 0-816,-2-4-604,-13-1-232,1 33-193,-6 47-71,17-61-83,1 0-1,0 0 1,0 1 0,2-1-1,-1 0 1,2 1-1,0-1 1,1 0-1,0 1 1,1-1 0,1-1-1,0 1 1,1 0-1,0-1 1,1 0-1,1 0 1,0-1 0,0 1-1,2-1 9,1 0-13,0-1 0,1 0 0,0-1 0,0 0 0,1-1-1,0 0 1,1-1 0,0 0 0,0-1 0,4 1 13,-12-6-2,0 1-1,1-1 1,-1-1 0,1 1-1,-1-1 1,1 0-1,0 0 1,-1 0 0,1-1-1,0 0 1,-1 0 0,1-1-1,0 1 1,-1-1-1,1-1 1,0 1 0,-1-1-1,0 0 1,1 0 0,-1 0-1,0-1 1,0 0 0,0 0-1,0 0 1,-1 0-1,1-1 1,-1 0 0,0 0 2,10-16 268,-1 0 1,-1-1-1,0 0 0,-2-1 1,-1 0-1,0-1 1,-2 0-1,-1 0 1,0-1-1,-2 1 1,-1-1-1,-1 0 0,0 0 1,-3-13-269,-4-55 1132,5 91-1131,-1 1 0,1 0 0,-1-1 0,1 1 0,-1 0 0,1-1 0,-1 1 1,1 0-1,-1 0 0,0-1 0,1 1 0,-1 0 0,1 0 0,-1 0 0,1 0 1,-1 0-1,0 0 0,1 0 0,-1 0 0,1 0 0,-1 0 0,0 0 0,1 0 0,-1 0 1,1 1-1,-1-1 0,0 0 0,1 0 0,-1 1 0,1-1 0,-1 0 0,1 1 1,-1-1-1,1 0 0,0 1 0,-1-1 0,1 1 0,-1-1 0,1 1 0,0-1 0,-1 1 1,1-1-1,0 1 0,0-1 0,-1 1 0,1-1 0,0 1 0,0-1 0,0 1 1,0 0-1,0-1 0,-1 1 0,1-1 0,0 1 0,1 0 0,-1-1 0,0 1 1,0-1-1,0 1 0,0 0 0,0-1 0,1 1-1,-15 52 0,3 1 0,2 1 0,3-1 0,2 1 0,3 0 0,2 1 0,-2-5 0,2 137 0,21 156 0,-20-326 0,2 10 0,-1 0 0,-1 1 0,-2-1 0,-1 1 0,-1-1 0,-5 25 0,6-48 0,-1 1 0,0-1 0,0 1 0,-1-1 0,1 0 0,-1 0 0,0 0 0,0-1 0,-1 1 0,0-1 0,1 0 0,-1 1 0,-1-2 0,1 1 0,-1 0 0,1-1 0,-1 0 0,0 0 0,0 0 0,0-1 0,0 0 0,-1 0 0,1 0 0,-1-1 0,1 1 0,-1-1 0,0-1 0,1 1 0,-1-1 0,0 0 0,0 0 0,1 0 0,-1-1 0,0 0 0,1 0 0,-1-1 0,1 1 0,0-1 0,-1-1 0,-2-1 0,-14-8-130,2-1 0,0-2 0,1 0 0,0-1 0,1 0 0,1-2 0,1 0 0,0-1 0,2 0 0,0-1 0,1-1 0,1 0 0,1-1 0,-4-11 130,-25-79-3953,31 33-4458,8 35-2837</inkml:trace>
  <inkml:trace contextRef="#ctx0" brushRef="#br1" timeOffset="66435.055">14224 9060 17328,'0'-13'3235,"0"-41"-523,-9 31 2516,-3 38-3617,2 12-1473,2 1 0,1 0 1,1 0-1,1 1 0,1-1 0,2 1 1,1 0-1,1 0 0,2 0 0,1 6-138,0-15-11,0-1 0,1 0-1,1 0 1,0 0-1,2-1 1,0 1-1,1-2 1,10 18 11,-12-26-313,0 1 0,1-1 1,0 0-1,1 0 0,0-1 0,0 0 1,1-1-1,0 0 0,0 0 0,3 1 313,24 5-2879,2-15-3301,-17-9-514</inkml:trace>
  <inkml:trace contextRef="#ctx0" brushRef="#br1" timeOffset="66742.439">14455 8176 8040,'0'0'7964,"0"0"-4483,0 0-972,-7 16-219,-19 53-960,25-64-1243,0-1 1,0 1 0,1-1-1,0 1 1,0 0 0,0-1-1,0 1 1,1-1 0,-1 1-1,1-1 1,0 1 0,1-1-1,-1 0 1,1 1 0,0-1-1,0 0 1,0 0 0,1 0-1,-1-1 1,1 1 0,0 0-1,0-1 1,0 0 0,3 3-88,-5-6 4,1 3 42,-1 0 0,1 0 0,1 0 0,-1-1-1,0 1 1,0-1 0,1 1 0,0-1 0,-1 0-1,1 0 1,0 0 0,0-1 0,0 1 0,0-1 0,0 0-1,0 1 1,1-1 0,-1 0 0,0-1 0,1 1-1,-1-1 1,0 1 0,1-1 0,-1 0 0,1-1 0,-1 1-1,0 0 1,1-1 0,-1 0 0,0 0 0,1 0-1,-1 0 1,0 0 0,0-1 0,0 1 0,2-2-46,1-3 98,0 0 0,-1-1 0,1 0 0,-1 0 1,-1 0-1,1-1 0,-1 1 0,0-1 0,-1 0 0,0 0 1,0-1-1,-1 1 0,0-1 0,0 1 0,-1-1 0,0 1 0,-1-1 1,0 0-1,0 0 0,-1 1 0,0-1 0,-1 1 0,1-1 1,-2 1-1,1-1 0,-1 1 0,0 0 0,-1 0 0,0 0 1,0 1-1,-1-1-98,4 6 4,-1 0 1,1 0 0,-1 0 0,0 0 0,0 0-1,1 0 1,-1 1 0,0-1 0,0 0-1,-1 1 1,1 0 0,0-1 0,0 1-1,-1 0 1,1 0 0,-1 1 0,1-1-1,-1 0 1,1 1 0,-1-1 0,1 1 0,-1 0-1,1 0 1,-1 0 0,0 0 0,1 1-1,-1-1 1,1 0 0,-1 1 0,1 0-1,-1 0 1,1 0 0,0 0 0,-1 0 0,1 0-1,0 1-4,-5 2-15,1 0 0,1 1 0,-1 0 0,0 0 0,1 1 0,0 0-1,1 0 1,-1 0 0,1 0 0,0 1 0,-3 6 15,-19 85-1884,23-31-2216,7-14-2926</inkml:trace>
  <inkml:trace contextRef="#ctx0" brushRef="#br1" timeOffset="67037.115">14964 9216 9225,'0'0'10570,"0"0"-7656,0 0-191,0 0-609,0 0-1121,0 0-513,0 0-159,77-34-129,-53 32-192,6 1 0,3-2 0,8 3-160,5-1-609,3 1-1281,3 0-2306,-6 0-3716</inkml:trace>
  <inkml:trace contextRef="#ctx0" brushRef="#br1" timeOffset="67448.826">15768 8645 17777,'0'0'4900,"0"0"-1248,0 0-849,0 0-994,0 0-981,0 0-332,8 19-79,45 114-332,-50-121-184,1-1 0,0 1 0,1-1 1,0 0-1,1 0 0,0 0 0,1-1 0,0 0 0,0-1 0,1 1 1,1-1-1,-1-1 0,1 0 0,1 0 0,0 0 0,0-1 0,0-1 1,1 0-1,-1 0 0,1-1 0,1-1 0,-1 0 0,1 0 0,0-1 1,0 0-1,0-1 0,9 0 99,-17-3-28,0 1 1,0-1-1,0 0 1,0 0-1,0-1 1,0 1-1,0-1 1,0 0-1,-1 0 1,1 0-1,-1-1 1,1 1-1,-1-1 1,0 0-1,0 0 1,0 0-1,0 0 1,-1 0-1,1-1 1,-1 1-1,0-1 1,0 0-1,0 1 1,0-1-1,0-2 28,25-108 454,-25 100-343,20-192 2638,-22 206-2747,-1 0-1,1 0 0,0 0 0,0 0 0,0 1 1,-1-1-1,1 0 0,0 0 0,0 0 1,-1 0-1,1 0 0,0 0 0,0 0 1,0 0-1,-1 0 0,1 0 0,0 0 0,0 0 1,-1-1-1,1 1 0,0 0 0,0 0 1,0 0-1,-1 0 0,1 0 0,0 0 1,0 0-1,0-1 0,-1 1 0,1 0 0,0 0 1,0 0-1,0 0 0,0-1 0,0 1-1,-1 1 0,-11 32 0,2 0 0,0 1 0,3 1 0,1 0 0,1 1 0,-12 135 0,7 1 0,9 0 0,8 37 0,-3-79 0,-1-111 0,-2 1 0,0 0 0,-2-1 0,0 1 0,-1 0 0,-1-1 0,-1 1 0,0-1 0,-2 0 0,0 0 0,-1-1 0,-1 0 0,-1 0 0,0-1 0,-1 0 0,-2 1 0,7-13 0,-1 0 0,1 0 0,-1 0 0,1-1 0,-2 0 0,1 0 0,0-1 0,-1 0 0,1 0 0,-1 0 0,0-1 0,0 0 0,0 0 0,0-1 0,0 0 0,0 0 0,0 0 0,-1-1 0,1 0 0,0-1 0,0 0 0,0 0 0,-1 0 0,-2-2 0,-4-1 0,0-1 0,1 0 0,-1-1 0,1-1 0,0 0 0,1 0 0,0-1 0,0-1 0,0 0 0,2-1 0,-8-8 0,-58-81-2078,66 83 1091,1-1 1,1 0 0,0-1 0,2 1 0,0-1 0,0-1 0,2 1 0,-2-17 986,4-27-8995</inkml:trace>
  <inkml:trace contextRef="#ctx0" brushRef="#br1" timeOffset="67949.649">15804 7673 9161,'0'0'7553,"0"0"-3629,0 0-657,0 0-699,0 0-1014,0 0-391,-20 17-298,-124 103-267,120-100-656,0 1 0,2 1 1,1 1-1,0 1 0,2 0 0,-3 8 58,12-1-359,10-30 353,0-1-1,0 1 1,0-1-1,0 1 1,1-1 0,-1 1-1,0-1 1,0 1-1,0-1 1,1 1-1,-1-1 1,0 1-1,0-1 1,1 0-1,-1 1 1,0-1-1,1 1 1,-1-1-1,1 0 1,-1 1-1,0-1 1,1 0-1,-1 0 1,1 1-1,-1-1 1,1 0-1,-1 0 1,1 0-1,-1 0 1,1 1-1,-1-1 1,1 0 0,-1 0-1,1 0 1,-1 0-1,1 0 1,-1 0-1,1 0 1,-1 0-1,1-1 1,-1 1-1,1 0 1,-1 0-1,1 0 1,-1 0-1,0-1 1,1 1-1,-1 0 1,1 0-1,-1-1 1,1 1-1,-1 0 1,0-1-1,1 1 1,-1-1-1,0 1 1,1 0 0,-1-1-1,0 1 1,0-1 6,17-12 45,-1-1 1,-1-1 0,-1 0 0,0-1 0,-1 0 0,-1-1 0,0-1-1,-1 0 1,0-3-46,-9 19 4,4-8 9,8-16 200,2 1 0,1 0 1,0 1-1,2 1 0,1 1 0,12-10-213,-30 30 25,-1 1 0,0-1 0,0 1 0,1-1-1,-1 1 1,1 0 0,-1 0 0,1 0 0,0 0 0,-1 0 0,1 0 0,0 0 0,0 1 0,-1-1 0,1 1 0,0-1-1,0 1 1,0 0 0,0-1 0,0 1 0,0 0 0,0 0 0,0 1 0,-1-1 0,1 0 0,0 1 0,0-1-1,0 1 1,0-1 0,0 1 0,-1 0 0,1 0 0,0 0 0,-1 0 0,1 0 0,-1 0 0,1 0 0,-1 0 0,1 1-1,-1-1 1,0 1 0,0-1 0,1 1 0,-1-1 0,0 1 0,-1 0 0,1-1 0,0 1 0,0 0 0,-1 0-1,1 1-24,29 101 81,35 80 68,-59-171-205,-1-1 0,2 0 1,-1-1-1,1 0 0,1 0 0,0 0 1,1-1-1,0 0 0,0-1 0,1 0 1,1 0-1,-1-1 0,1-1 0,0 0 1,1 0-1,0-1 0,0 0 0,12 3 56,-21-9-88,0 1-1,0-1 0,0-1 0,0 1 0,0 0 0,0-1 1,0 1-1,-1-1 0,1 0 0,0 0 0,0 0 1,-1 0-1,1 0 0,0-1 0,-1 1 0,1-1 0,-1 0 1,0 0-1,0 0 0,1 0 0,-1 0 0,-1 0 0,1 0 1,0-1-1,0 1 0,-1-1 0,1 1 0,-1-1 1,0 0-1,0 1 0,1-3 89,14-91-9141,-14 73 2629</inkml:trace>
  <inkml:trace contextRef="#ctx0" brushRef="#br1" timeOffset="68527.893">12878 8296 16784,'0'0'6790,"-131"49"-4067,70 15 224,5 20-673,0 18-1025,14 11-1249,10 13 0,18 4 0,14 2 0,10-3 0,26-8 0,22-9 0,17-10-1185,27-15-609,18-15-2114,-3-25-3298</inkml:trace>
  <inkml:trace contextRef="#ctx0" brushRef="#br1" timeOffset="73507.146">9273 11732 17040,'0'0'3620,"0"0"-2019,0 0-325,0 0 112,25-2-609,253-34-15,-81 7-556,57-5-165,58-2-22,59-1 11,57-6 91,4987-376 3715,-4980 391-3235,-59 1-293,-64 0-22,-68-2-245,-186 22-79,-1-3 1,0-2-1,51-18 36,-67 8-29,-40 22 16,-1 0 0,1-1 0,-1 1 0,1-1 0,-1 1 0,0-1 0,1 1 0,-1-1 0,1 0 0,-1 1 0,0-1 0,0 1 0,1-1 0,-1 0 0,0 1 0,0-1 0,0 0 0,0 1 0,0-1 0,0 0 0,0 0 0,0 1 0,0-1 0,0 0 0,0 1 0,0-1 0,0 0 0,0 1 0,-1-1 0,1 1 0,0-1 0,0 0 0,-1 1 0,1-1 0,-1 1 0,1-1 0,0 0 0,-1 1 0,1 0 0,-1-1 0,1 1 0,-1-1 0,1 1 0,-1-1 0,0 1 0,1 0 0,-1-1 0,1 1 0,-1 0 0,0 0 0,1 0 0,-1-1 0,0 1 0,0 0 13,-14-5-509,1 0 1,-1 1-1,-1 1 1,1 1-1,0 0 1,-1 0-1,1 2 1,-14 0 508,11 0-614,-120 0-5162,-23 2-4015</inkml:trace>
  <inkml:trace contextRef="#ctx0" brushRef="#br1" timeOffset="74337.093">14090 12054 6822,'0'0'11905,"0"0"-7346,0 0-1890,0 0-411,0 0-902,0 0-454,-14 18-165,-82 118 208,78-106-888,4-10-94,1 0-1,0 1 1,2 1 0,1 0 0,0 0 0,2 1 0,1 0-1,0 0 1,2 1 0,0 0 0,2 2 37,4-26-7,-1 0 0,1 1 0,0-1 0,-1 0 0,1 0 0,0 1 0,-1-1 0,1 0 0,0 0 0,-1 0 0,1 0 0,0 0 0,0 0 0,-1 0 0,1 0 0,0 0 0,-1-1 0,1 1 0,0 0 0,-1 0 0,1-1 0,0 1 0,-1 0 0,1-1 0,0 1 0,-1 0 0,1-1 0,-1 1 0,1-1 0,-1 1 0,1-1 0,-1 1 0,1-1 0,-1 0 0,0 1 0,1-1 0,-1 0 0,0 1 0,1-1 0,-1 0 0,0 1 0,0-1 0,0 0 0,1 1 0,-1-1 0,0 0 0,0 0 0,0 0 7,0 1-1,21-35 113,-1-2-1,-2 0 1,-1-1-1,-2 0 0,3-19-111,-8 24 94,1 1-1,1 1 0,2 0 0,1 0 0,1 1 1,2 1-1,1 1 0,8-7-93,-24 30 0,0 0 0,1 1 0,-1-1 0,1 1 0,0 0 0,1 0 0,-1 0 0,1 1 0,0 0 0,0 0 0,0 0 0,0 0 0,0 1 0,0 0 0,1 0 0,-1 0 0,1 1 0,0-1 0,-1 1 0,1 1 0,0-1 0,0 1 0,-1 0 0,1 0 0,0 1 0,0 0 0,-1 0 0,1 0 0,-1 1 0,1 0 0,-1 0 0,1 0 0,-1 0 0,0 1 0,0 0 0,3 2 0,9 14 0,-1 1 0,-1 0 0,0 1 0,-2 1 0,-1 0 0,0 1 0,-2 0 0,6 17 0,14 28 0,-20-47 0,0-1 0,1 0 0,1-1 0,1-1 0,1 0 0,9 10 0,-17-22 0,0-1 0,0 0 0,0 0 0,0 0 0,1-1 0,-1 0 0,1 0 0,0-1 0,1 0 0,-1 0 0,1 0 0,-1-1 0,1 0 0,0-1 0,-1 0 0,1 0 0,0 0 0,0-1 0,0 0 0,5-2 0,1-1 0,0-2 0,-1 0 0,0 0 0,0-2 0,0 1 0,-1-2 0,0 1 0,0-2 0,0 0 0,-1 0 0,-1-1 0,0 0 0,0-1 0,-1 0 0,0 0 0,-1-1 0,0 0 0,-1-1 0,-1 1 0,0-2 0,0 1 0,-2 0 0,3-8 0,-4 12-58,0 0 0,-1 0-1,0 1 1,0-1 0,-1 0 0,0-1 0,-1 1-1,0 0 1,0 0 0,-1 0 0,0 0 0,-1 0 0,0 0-1,0 0 1,-1 1 0,0-1 0,0 0 0,-1 1-1,0 0 1,-1 0 0,0 0 0,0 1 0,-1 0-1,1 0 1,-2 0 0,1 1 0,-1-1 0,0 1 0,0 1-1,-1 0 59,-52-19-5108,-5 12-5046</inkml:trace>
  <inkml:trace contextRef="#ctx0" brushRef="#br1" timeOffset="74809.295">9161 8045 11627,'-23'-63'2296,"21"62"-2206,1-1 1,0 1-1,-1-1 1,1 1-1,-1-1 1,0 1 0,1 0-1,-1 0 1,0 0-1,0 0 1,0 0 0,0 0-1,0 1 1,0-1-1,0 1 1,0-1-1,0 1 1,0-1 0,0 1-1,0 0 1,0 0-1,0 0 1,0 1 0,0-1-1,0 0 1,0 1-1,0-1 1,0 1 0,0 0-1,0 0 1,0-1-1,0 2-90,-10 5 312,0 0 0,0 2 0,1-1 0,0 2 0,1-1 0,0 1 0,0 1 0,1 0-1,1 0 1,0 1 0,0 0 0,1 0 0,1 1 0,-2 4-312,-31 68 1229,5 2-1,3 1 1,4 1 0,3 1 0,5 1-1,4 3-1228,-149 1089 2381,143-1006-2285,-2 27-20,-125 882-200,102-843 665,-10-2 0,-12-3 0,-44 93-541,71-226 39,-5-2 0,-4-2-1,-5-2 1,-19 21-39,61-99 0,-1 0 0,0-1 0,-1 0 0,-2-1 0,0-1 0,0 0 0,-2-2 0,0 0 0,-1-1 0,-1 0 0,0-2 0,0-1 0,-9 3 0,24-12 0,-1-1 0,1 0 0,-1-1 0,1 1 0,-1-1 0,1-1 0,-1 1 0,1-1 0,-1 0 0,0 0 0,1-1 0,-1 0 0,1 0 0,-1-1 0,1 0 0,0 0 0,-1 0 0,1-1 0,0 0 0,1 0 0,-1 0 0,0-1 0,1 0 0,0 0 0,0 0 0,0-1 0,0 1 0,1-1 0,0-1 0,0 1 0,-3-5 0,-11-23 0,2-2 0,1 0 0,1 0 0,3-1 0,0-1 0,3 0 0,1 0 0,0-15 0,-16-107-1875,8 0 0,6 0 0,8-1 0,10-59 1875,10 42-5851,8 15-2771</inkml:trace>
  <inkml:trace contextRef="#ctx0" brushRef="#br1" timeOffset="75194.911">9020 7496 22325,'-18'-16'537,"-1"0"-1,0 2 1,-1 0-1,0 1 1,-1 1-1,-7-2-536,-59-35 2824,86 48-2797,1 0 0,-1 0-1,0 0 1,0 0 0,1 0-1,-1 0 1,1 0 0,-1 0-1,1 0 1,-1 0 0,1 0-1,-1 0 1,1 0 0,0 0 0,0-1-1,0 1 1,0 0 0,0 0-1,0 0 1,0 0 0,0-1-1,0 1 1,0 0 0,1 0-1,-1 0 1,0 0 0,1 0 0,-1 0-1,1-1 1,-1 1 0,1 0-1,0 0 1,-1 1 0,1-1-1,0 0 1,0 0 0,-1 0-1,1 0 1,0 1 0,0-1 0,0 0-1,0 1 1,0-1 0,0 1-1,0-1 1,0 1 0,1-1-1,-1 1 1,0 0 0,0 0-27,167-50 556,-153 47-546,161-27 48,65-4-26,68-4-37,74-4-70,72-10-63,77-2 138,72-3 149,62-2-21,55 2-37,6471-262 2167,-6578 313-2258,-77 1 0,-82-2 0,-87-2 0,-89-3 0,20-12-48,-270 8-849,-72 2-1644,-75-2-3395,-58 0-4789</inkml:trace>
  <inkml:trace contextRef="#ctx0" brushRef="#br1" timeOffset="76966.651">20885 9148 19571,'0'-13'3491,"24"-142"2082,-17 135-5327,1 0 0,1 1 0,1 0-1,1 1 1,0 0 0,1 1 0,1 0 0,1 1 0,0 1-1,6-4-245,-12 12 84,1-1 0,0 2-1,0-1 1,1 2 0,-1-1-1,1 1 1,1 0 0,-1 1 0,1 1-1,0-1 1,-1 2 0,1-1-1,1 2 1,-1-1 0,0 1-1,0 1 1,0 0 0,1 1-1,-1 0 1,2 1-84,18 7 0,0 2 0,-1 1 0,0 1 0,-1 2 0,0 0 0,-2 2 0,0 2 0,0 0 0,14 15 0,42 28 0,-58-42 0,1-2 0,1 0 0,1-2 0,0 0 0,1-2 0,1-2 0,0 0 0,1-2 0,0-1 0,0-2 0,1-1 0,11 0 0,-36-6 0,-1 0 0,0 0 0,0 0 0,1-1 0,-1 0 0,0-1 0,0 1 0,0-1 0,0 0 0,0 0 0,-1-1 0,1 0 0,-1 0 0,1 0 0,-1-1 0,0 0 0,0 0 0,-1 0 0,1 0 0,-1-1 0,0 0 0,0 0 0,0 0 0,-1 0 0,0 0 0,0-1 0,0 0 0,-1 1 0,1-4 0,4-18 0,-1 0 0,-1-1 0,-1 1 0,-2-1 0,-1 0 0,-1 0 0,-1 0 0,-3-11 0,-9-31 0,12 70 0,0 0 0,0 0 0,-1 0 0,1 0 0,0 0 0,0 0 0,0 0 0,0 0 0,0 1 0,0-1 0,0 0 0,0 1 0,0-1 0,0 1 0,0-1 0,0 1 0,0 0 0,0-1 0,0 1 0,0 0 0,1 0 0,-1-1 0,0 1 0,0 0 0,1 0 0,-1 0 0,1 0 0,-1 0 0,1 0 0,-1 0 0,1 0 0,0 0 0,-1 0 0,1 0 0,0 1 0,0-1 0,0 0 0,0 0 0,-2 3 0,-114 230-1587,98-187 216,1 1-1,3 1 0,2 0 1,0 9 1371,7-12-9839</inkml:trace>
  <inkml:trace contextRef="#ctx0" brushRef="#br3" timeOffset="180994.592">20688 12436 16624,'0'0'3384,"3"-13"-1478,11-40-352,-9 50 2189,-5 22-3061,-38 189 2169,35-189-2898,-61 360 1122,50-125-5119,18-206-1786,6-10-3961</inkml:trace>
  <inkml:trace contextRef="#ctx0" brushRef="#br3" timeOffset="181290.143">20948 12913 18449,'0'0'2397,"0"0"-229,0 0 4,13-8-581,-2 1-1333,-5 3-172,0-1 0,1 2-1,0-1 1,-1 1 0,1 0 0,0 0-1,0 1 1,1 0 0,-1 0-1,0 0 1,1 1 0,4 0-86,248 1 822,-258 0-826,0 1-1,1 0 1,-1-1-1,0 1 1,1-1 0,-1 0-1,0 0 1,1 0 0,-1 0-1,0 0 1,1-1-1,-1 1 1,0-1 0,0 1-1,1-1 1,-1 0 0,0 0-1,0 0 1,0 0-1,0 0 1,0 0 0,0 0-1,0-1 1,0 1 0,-1-1-1,1 0 1,0 1-1,-1-1 1,0 0 0,1 0-1,-1 0 1,0 0 0,0 0-1,0 0 1,0 0-1,0-1 1,0 1 0,-1 0-1,1 0 1,-1-1 0,0 1-1,0 0 1,1-1-1,-2 1 1,1 0 0,0-1-1,0 1 1,-1 0 0,1-1-1,-1-1 5,-7-14 81,0 0 0,-2 1 0,1 0-1,-2 0 1,0 1 0,-2 0 0,-12-12-81,18 59 1650,-4 170-824,0-4-2295,-1-68-8352,8-90-1918</inkml:trace>
  <inkml:trace contextRef="#ctx0" brushRef="#br3" timeOffset="181788.039">22218 12469 8488,'0'0'10554,"3"-14"-7613,-2 2-2518,1-1-1,0 1 1,1 0-1,0 0 0,1 1 1,1-1-1,0 1 1,0 0-1,1 0 0,0 0 1,1 1-1,0 0 1,1 1-1,0-1 0,0 1 1,9-6-423,-12 11 57,1 1 1,-1 0-1,1 0 1,0 0-1,0 1 1,0 0-1,0 0 1,0 0-1,0 1 1,1 0-1,-1 0 1,0 1-1,1 0 1,-1 0-1,0 0 1,1 1-1,-1 0 1,0 0-1,1 0 1,-1 1-1,0 0 1,0 0-1,0 1 1,-1-1-1,1 1 1,0 1-1,-1-1 1,0 1-1,0 0 1,0 0-1,0 0 1,-1 1-1,0 0 1,1 0-1,-2 0 1,1 0-1,-1 0 0,0 1 1,1 0-58,1 6-17,0 0 1,0 1-1,-1-1 1,-1 1-1,0-1 1,-1 1-1,0 0 1,-1 0-1,0 0 1,-1 0-1,0 0 1,-2 0-1,1 0 1,-1 0-1,-1 0 0,0-1 1,-1 1-1,-1-1 1,0 0-1,0 0 1,-7 10 16,-1 0-116,-1 0 0,-1 0 0,0-1 1,-2-1-1,-1-1 0,0 0 0,-1-1 0,-1-1 0,-1-1 1,-12 7 115,23-16-28,-1 0 0,0-1 0,0 0 0,-1-1 0,1 0 0,-1 0 0,-1-2 0,1 1 0,0-2 0,-1 1 0,1-2 0,-1 0 1,-10 0 27,22-2 22,-1-1 0,0 1 0,1-1 1,-1 1-1,1-1 0,0 1 0,-1-1 1,1 0-1,0 0 0,0 0 0,0 0 1,0 0-1,1 0 0,-1 0 0,1 0 1,-1 0-1,1 0 0,-1 0 1,1 0-1,0 0 0,0 0 0,0 0 1,0 0-1,1-1 0,-1 1 0,0 0 1,1 0-1,-1 0 0,1 0 0,0 0 1,0 0-1,0 0 0,0 0 0,0 1 1,0-1-1,1 0 0,-1 1 1,0-1-1,1 0 0,-1 1 0,1 0 1,0-1-1,-1 1 0,1 0 0,0 0 1,0 0-1,0 0-22,2-1 62,-1 0 0,1 1 0,0 0 0,0 0 0,0 0 0,-1 0 0,1 0 0,0 1 0,0 0 0,0 0 0,0 0 0,0 0 0,0 0 0,0 1 0,0 0 0,0 0 0,0 0 1,-1 0-1,1 1 0,0-1 0,-1 1 0,1 0 0,-1 0 0,3 2-62,75 66 264,-72-60-245,-2-3-38,103 93-1955,-21-58-9203,-52-32 933</inkml:trace>
  <inkml:trace contextRef="#ctx0" brushRef="#br3" timeOffset="182070.237">22878 12620 13004,'0'0'5723,"0"0"-2995,0 0-320,0 0-177,0 0-859,0 0-731,13-9-81,-4 3-448,-5 3-69,0-1-1,0 1 1,1 1-1,-1-1 0,1 0 1,0 1-1,0 0 1,0 0-1,0 1 0,0 0 1,0-1-1,0 1 1,0 1-1,1-1 1,-1 1-1,0 0 0,1 0 1,-1 1-1,1 0-42,231 24 716,-235-24-715,0-1 0,1 0 1,-1 0-1,0 0 0,0-1 0,0 1 1,0 0-1,0-1 0,0 0 0,0 1 1,0-1-1,0 0 0,0 0 1,0 0-1,0 0 0,-1 0 0,1 0 1,0-1-1,-1 1 0,1-1 1,-1 1-1,1-1 0,-1 1 0,0-1 1,0 0-1,0 0 0,0 0 1,0 1-1,0-1 0,0 0 0,-1 0 1,1 0-1,0 0 0,-1-1 1,0 1-1,0 0 0,1 0 0,-1 0 1,0 0-1,-1 0 0,1 0 0,0 0 1,-1 0-1,1 0 0,-1 0 1,1 0-1,-1 0 0,0 0 0,0 0 1,0-1-2,-69-117 251,51 108 642,17 41-303,2-23-669,5 147 204,0 35-1275,-16-64-5689,3-75-597</inkml:trace>
  <inkml:trace contextRef="#ctx0" brushRef="#br3" timeOffset="188165.778">27879 12431 9129,'0'0'4212,"0"0"-1020,0 0-464,0 0-48,0 0-219,-5-13-518,-19-84 593,25 76-2316,0 0 0,2 0-1,0 0 1,2 0 0,0 1 0,1-1 0,1 2 0,1-1 0,1 1 0,1 0 0,0 1 0,1 0 0,1 0 0,1 1 0,11-11-220,-17 21 5,0 1 1,0 0 0,0 0-1,1 1 1,0 0 0,0 0-1,0 1 1,1 0 0,-1 1-1,1 0 1,0 0 0,0 0-1,0 1 1,0 1 0,1 0-1,-1 0 1,1 0-6,-7 2 2,0 0-1,0 0 1,0 0 0,-1 1-1,1-1 1,0 1 0,-1 0-1,1-1 1,-1 1 0,1 0-1,-1 0 1,0 1 0,0-1 0,0 0-1,0 1 1,0-1 0,-1 1-1,1 0 1,-1-1 0,0 1-1,0 0 1,0 0 0,0 0 0,0 0-1,0 0 1,-1 0 0,0 0-1,1 0 1,-1 0 0,0 0-1,0 0 1,-1 0 0,1 1-1,-1-1 1,0 0 0,1 0 0,-1-1-1,0 1 1,-1 0 0,1 0-1,-2 2-1,-8 26 23,-2-1-1,-1 0 1,-1-1-1,-2 0 1,-1-2-1,-1 0 0,-18 20-22,-35 53 41,60-85-90,0 1 1,1 0 0,1 1-1,1 0 1,0 1-1,1 0 1,1 0 0,1 1-1,0 0 1,1 0-1,2 0 1,0 1 0,1-1-1,0 1 1,2 7 48,3-18-28,1 0 1,1 0-1,0-1 0,0 1 1,0-1-1,1 0 1,0-1-1,0 1 1,1-1-1,0-1 0,1 1 1,-1-1-1,1 0 1,0-1-1,1 0 0,-1 0 1,1-1-1,0 0 1,0-1-1,0 0 1,1 0-1,-1-1 0,1 0 1,0 0-1,-1-1 1,1-1-1,0 0 0,-1 0 1,1 0-1,6-2 28,-2 2 58,-1 0-1,1 0 0,-1-1 1,1-1-1,-1 0 0,0-1 1,0-1-1,0 0 0,0 0 1,0-1-1,-1-1 0,0 0 1,0-1-1,-1 0 0,0-1 1,0 0-1,0-1 1,-1 0-1,-1 0 0,1-1 1,-2 0-1,1-1 0,-1 0 1,-1-1-1,0 1 0,-1-1 1,0-1-1,-1 1 0,0-1 1,-1 0-1,0 0-57,-3 5 0,0 1 0,0-1 0,0 0 0,-1 0 0,0 0 0,-1 0 0,0 0 0,0 0 0,0 0 0,-1 1 0,0-1 0,-1 1 0,0-1 0,0 1 0,-1 0 0,1 0 0,-1 0 0,-1 0 0,0 1 0,0 0 0,0 0 0,0 0 0,-1 1 0,0-1 0,0 1 0,-1 0 0,-7-2-163,0 0 1,0 0-1,0 2 0,-1 0 0,1 0 1,-1 1-1,0 1 0,-1 1 1,1 0-1,0 1 0,-1 0 0,-5 2 163,-183 25-7469,110-4-7164</inkml:trace>
  <inkml:trace contextRef="#ctx0" brushRef="#br3" timeOffset="192541.105">24595 15071 11467,'0'0'4831,"0"0"-1777,0 0-775,16-7-224,117-47 54,-62 33-1807,97-42-134,-167 62-162,0 0 0,0 0 0,1 0 0,-1 0 1,0 0-1,0 0 0,0 0 0,0 0 0,0 0 0,0 0 1,0-1-1,0 1 0,-1 0 0,1-1 0,0 1 0,-1-1 1,1 1-1,-1-1 0,0 1 0,1-1 0,-1 1 0,0-1 0,0 1 1,0-1-1,0 1 0,0-1 0,0 1 0,-1-1 0,1 1 1,0-1-1,-1 1 0,1-1 0,-1 1 0,1 0 0,-1-1 1,0 1-1,0 0 0,0-1 0,0 1 0,0 0 0,0 0 0,0 0 1,0 0-1,0 0 0,0 0 0,0 0 0,-1 0 0,1 0 1,-1 0-7,-66-40 947,66 41-906,1 0 1,0 0-1,0 0 1,0 0-1,0 0 1,0 0-1,0 0 0,0 1 1,0-1-1,0 1 1,0-1-1,0 0 0,0 1 1,0 0-1,0-1 1,0 1-1,0-1 1,0 1-1,1 0 0,-1 0 1,0 0-1,1-1 1,-1 1-1,0 0 1,1 0-1,-1 0 0,1 0 1,-1 0-1,1 0 1,-1 0-1,1 0 0,0 0 1,0 0-1,0 0 1,-1 0-1,1 0 1,0 1-1,0-1 0,0 0 1,1 0-1,-1 0 1,0 0-1,0 0 0,0 0 1,1 0-1,-1 0 1,1 0-1,-1 0 1,1 0-1,-1 0 0,1 1-41,0 11 103,14 308 303,-15-301-683,-2 63-2543,-7-30-4194,1-26-1703</inkml:trace>
  <inkml:trace contextRef="#ctx0" brushRef="#br3" timeOffset="194399.123">20246 16965 6182,'0'0'10255,"-15"-12"-5808,-7-4-3369,-72-59 5291,93 75-6310,0-1 0,0 1 0,0-1 0,0 1 0,0-1 0,0 1 0,0-1 0,0 0 0,1 1 0,-1-1 0,0 0 0,0 0 0,0 0 0,1 0 0,-1 1 0,1-1 1,-1 0-1,0 0 0,1 0 0,0 0 0,-1-1 0,1 1 0,0 0 0,-1 0 0,1 0 0,0 0 0,0 0 0,0 0 0,0 0 0,0-1 0,0 1 0,0 0 0,0 0 0,1 0 0,-1 0 0,0 0 0,1 0 0,-1 0 0,1 0 0,-1 0 0,1 0 1,-1 0-1,1 0 0,0 0 0,-1 0 0,1 0 0,0 1 0,0-1 0,0 0 0,0 0 0,0 1 0,-1-1 0,1 1 0,0-1 0,1 1 0,-1-1 0,0 1 0,0 0 0,0-1 0,0 1 0,0 0 0,0 0 0,0 0 0,0 0 0,0 0 1,1 0-1,-1 0-59,2 0 6,-1 0 1,1 0 0,-1 0 0,1 0 0,-1 1-1,1 0 1,-1-1 0,1 1 0,-1 0 0,0 0-1,1 0 1,-1 0 0,0 0 0,0 1 0,0-1-1,0 1 1,0 0 0,0-1 0,0 1 0,-1 0-1,1 0 1,0 0 0,-1 0 0,0 0 0,1 0-1,-1 1 1,0-1 0,0 0 0,0 1 0,-1-1-1,1 1 1,-1-1 0,1 0 0,-1 1-1,0 0 1,0-1 0,0 2-7,-25 94 31,-105 57-9,130-154-50,-1 0 1,0-1-1,0 1 1,0 0-1,0 0 1,0 0-1,1 0 1,-1-1-1,0 1 1,1 0-1,-1 0 1,1 0-1,-1 0 1,1 0-1,0 1 0,-1-1 1,1 0-1,0 0 1,-1 0-1,1 0 1,0 0-1,0 0 1,0 1-1,0-1 1,0 0-1,1 0 1,-1 0-1,0 0 1,0 0-1,1 0 1,-1 0-1,1 1 1,-1-1-1,1 0 1,-1 0-1,1-1 1,0 1-1,-1 0 0,1 0 1,0 0-1,0 0 1,0 0-1,-1-1 1,1 1-1,1 0 28,18 0-762,0-1 0,0-1 0,0-1 0,0 0 0,0-2 0,0 0 0,-1-1 0,1-2 0,9-4 762,-6 4-1357,41-14-3101,-3 2-2690</inkml:trace>
  <inkml:trace contextRef="#ctx0" brushRef="#br3" timeOffset="194792.073">21814 16687 13741,'-1'-14'5584,"0"4"-4601,-7-57 2605,-13 23 2699,10 80-3703,8 29-2812,2 0 1,4 0-1,3 0 1,9 42 227,2 32-1017,-5-67-7610,-2-47 2493</inkml:trace>
  <inkml:trace contextRef="#ctx0" brushRef="#br3" timeOffset="195140.05">22361 16876 17328,'0'0'3102,"0"0"-812,0 0-368,0 0-513,0 0-704,15-4-235,96-22 304,-71 23-582,-5 1-190,1-1 1,-1-2 0,-1-1 0,1-2-1,-1-1 1,24-11-3,-56 19 2,0 1 0,-1-1 1,1 1-1,0-1 0,-1 0 0,1 1 0,0-1 1,-1 0-1,1 0 0,-1-1 0,0 1 0,1 0 1,-1 0-1,0-1 0,0 1 0,1 0 1,-1-1-1,0 1 0,-1-1 0,1 0 0,0 1 1,0-1-1,-1 0 0,1 1 0,-1-1 0,1 0 1,-1 0-1,0 1 0,0-1 0,1 0 0,-1 0 1,-1 0-1,1 1 0,0-1 0,0 0 0,-1 0 1,1 0-1,-1 1 0,1-1 0,-1 0 0,0 1 1,0-1-1,0 1 0,0-1 0,0 1 0,0-2-2,-7-6 34,0 0-1,-1 0 1,0 1-1,0-1 0,-1 2 1,0 0-1,0 0 0,-1 1 1,1 0-1,-2 1 0,1 0 1,0 0-1,-1 2 1,0-1-1,0 2 0,-5-2-33,13 6 62,1-1 0,-1 0 0,1 1-1,0 0 1,-1 0 0,1 0 0,0 0-1,0 0 1,0 0 0,1 1 0,-1 0-1,1-1 1,-1 1 0,1 0 0,0 0-1,0 1 1,0-1 0,0 0 0,1 0-1,-1 1 1,1-1 0,0 1 0,0 0 0,0-1-1,1 1 1,-1 0 0,1-1 0,0 1-1,0 0 1,0 0 0,1-1 0,-1 3-62,0-2 9,-6 60-71,3 0-1,3 0 1,7 48 62,0-47-3438,1 0-3352,-4-39-1965</inkml:trace>
  <inkml:trace contextRef="#ctx0" brushRef="#br3" timeOffset="196560.75">24547 16439 17168,'2'-12'3839,"2"-7"-2497,1-11 127,-4-2 3060,-12 51-2276,-83 181-2527,25-69-3643,37-100 1406,31-30 2535,0-1 0,-1 0-1,1 1 1,0-1 0,0 0 0,-1 0-1,1 1 1,0-1 0,0 0 0,-1 0 0,1 0-1,0-1 1,0 1 0,-1 0 0,1 0-1,0-1 1,0 1 0,0-1 0,-1 1-1,1-1 1,0 1 0,0-1 0,0 0-1,0 1 1,0-1 0,0 0 0,0 0-1,0 0 1,0 0 0,1 0 0,-1 0 0,0 0-1,1 0 1,-1 0-24,-19-47 2486,20 47-2444,-1 0 0,1 0 1,0 0-1,0 0 0,0 0 0,-1 0 1,1 0-1,0 0 0,0 0 1,0 0-1,1 0 0,-1 0 0,0 0 1,0 0-1,1 0 0,-1 0 1,0 0-1,1 0 0,-1 0 0,1 0 1,-1 1-1,1-1 0,-1 0 1,1 0-1,0 0 0,-1 1 0,1-1 1,0 0-1,0 1 0,0-1 1,-1 0-1,1 1 0,0-1 0,0 1 1,0 0-1,0-1 0,0 1 1,0 0-1,0-1 0,0 1 0,0 0 1,0 0-1,0 0 0,0 0 1,0 0-1,1 0-42,161 36 319,-111-20-307,-28-8-27,0-1-1,1-1 1,0-1-1,0-2 1,0 0 0,0-1-1,0-2 1,21-1 15,-43 0 50,0 1 1,-1-1-1,1 0 0,0 0 0,-1 0 0,1 0 1,-1 0-1,1-1 0,-1 1 0,0-1 0,1 1 1,-1-1-1,0 0 0,0 0 0,0 0 0,0 0 1,-1 0-1,1 0 0,0-1 0,-1 1 0,0-1 1,1 1-1,-1-1 0,0 1 0,0-1 0,-1 1 1,1-1-1,-1 0 0,1 0 0,-1 1 0,0-1 1,0 0-1,0 0 0,0-2-50,-21-94 1715,14 135-1715,-27 137-1102,21-123-187,3 1 1,2 0-1,2 0 0,2 11 1289,4-43-6875</inkml:trace>
  <inkml:trace contextRef="#ctx0" brushRef="#br3" timeOffset="197048.471">25687 16724 10058,'0'0'6630,"0"0"-3182,0 0-1136,0 0-1,0 0-560,0 0-571,-10-12-203,-27-36-192,37 48-774,0-1 1,-1 1-1,1-1 1,0 1-1,0-1 1,0 1-1,0-1 1,-1 1-1,1-1 1,0 1-1,0-1 1,0 0-1,0 1 1,0-1-1,0 1 1,0-1-1,0 1 1,1-1-1,-1 1 1,0-1-1,0 1 1,0-1-1,1 1 1,-1-1-1,0 1 1,0-1-1,1 1 1,-1-1-1,0 1 1,1 0-1,-1-1 1,1 1-1,-1-1 1,0 1-1,1 0 1,-1-1-1,1 1 1,-1 0-1,1 0 1,-1 0-1,1-1 1,-1 1-1,1 0 1,-1 0-1,1 0 1,-1 0-1,1 0 1,0 0-1,-1 0 1,1 0-1,-1 0 1,1 0-1,-1 0 1,1 0-1,-1 0 1,1 0-1,-1 1 1,1-1-1,-1 0 1,1 0-1,-1 0 1,1 1-12,3-1 56,169-10 225,-114 10-274,-1-4 0,0-2 0,0-2 0,2-4-7,-58 12 5,0 0-4,0 0 1,-1 0-1,1 0 1,-1 0-1,1 0 1,0 0-1,-1-1 1,1 1-1,-1 0 0,1-1 1,-1 0-1,1 1 1,-1-1-1,1 0 1,-1 1-1,0-1 1,1 0-1,-1 0 1,0 0-1,0 0 1,1-1-1,-1 1 1,0 0-1,0 0 1,0-1-1,-1 1 1,1 0-1,0-1 1,0 1-1,-1-1 1,1 1-1,-1-1 1,1 1-1,-1-1 1,0 0-1,0 1 1,1-1-1,-1 1 1,0-1-1,-1 0-1,-5-5 8,-1 0 1,0 0-1,0 0 0,-1 1 0,1 0 0,-2 1 1,1 0-1,0 0 0,-1 1 0,0 0 0,0 0 1,0 1-1,-1 0 0,1 1 0,-1 0-8,7 0 19,-1 0 0,1 1 0,0-1-1,-1 1 1,1 0 0,-1 0 0,0 1 0,1-1 0,-1 1-1,0-1 1,1 1 0,-1 0 0,0 0 0,1 1 0,-1-1 0,0 1-1,1 0 1,-1 0 0,1 0 0,-1 0 0,1 1 0,0-1-1,-1 1 1,1 0 0,0 0 0,0 0 0,0 1 0,0-1-1,1 1 1,-1-1 0,1 1 0,-1 0 0,1 0 0,-1 1-19,-3 16 52,1 0 1,1 0-1,0 1 1,2-1-1,0 1 1,2-1-1,0 1 0,2 12-52,-1 13 24,1 49-115,0 38-1410,-11-46-7605,2-50-3765</inkml:trace>
  <inkml:trace contextRef="#ctx0" brushRef="#br3" timeOffset="195749.027">23528 16548 15599,'0'0'3224,"0"0"-507,2-12-26,4-38-396,-4 38-629,-2 18 501,-5 152-830,0 38-1524,16-67-5388,-6-102 888,1-5-2082</inkml:trace>
  <inkml:trace contextRef="#ctx0" brushRef="#br3" timeOffset="196003.912">23785 16877 14798,'0'0'4740,"0"0"-2049,0 0-353,0 0-576,0 0-897,0 0-449,0 0-256,0 0-160,0 0-64,6-34-993,-3 34-1826,5-6-2081,8 3-8169</inkml:trace>
  <inkml:trace contextRef="#ctx0" brushRef="#br3" timeOffset="192902.943">25802 14593 17809,'0'0'2824,"0"0"-433,0 0 12,0 0-524,0 0-854,0 0-353,0 0-10,-5 18-122,-26 122 25,15-5-296,-15 248-1664,31-377 1341,0-5 35,1 1 0,-1-1-1,1 1 1,-1-1 0,1 1 0,-1 0-1,0-1 1,0 1 0,0 0 0,0-1 0,0 1-1,0 0 1,-1 0 0,1-1 0,0 1-1,-1-1 1,1 1 0,-1 0 0,0-1 0,1 1-1,-1-1 1,0 0 0,0 1 0,0-1-1,0 1 1,0-1 0,0 0 0,-1 0-1,1 0 1,0 0 0,-1 0 0,1 0 0,0 0-1,-1 0 1,1 0 0,-1-1 0,0 1-1,1-1 1,-1 1 0,1-1 0,-1 1-1,0-1 1,1 0 0,-1 0 0,0 0 0,1 0-1,-1 0 1,-1 0 19,-9-3-13,-1 0 0,1 0 0,0-2 0,0 1 0,0-1 0,1-1 0,0 0 1,0-1-1,0 0 0,-8-8 13,-10-4 6,11 8 2,-3-2 12,0 0-1,1-1 0,0-1 0,1-1 0,1-1 0,-14-17-19,31 34-5,1-1-1,-1 1 1,1-1-1,0 0 1,-1 1-1,1-1 1,0 1-1,-1-1 1,1 0-1,0 1 1,0-1-1,0 0 1,0 1-1,0-1 1,-1 0-1,1 0 1,1 1-1,-1-1 1,0 0-1,0 1 1,0-1-1,0 0 1,0 1-1,0-1 1,1 0-1,-1 1 1,0-1-1,1 1 1,-1-1-1,0 0 1,1 1-1,-1-1 1,1 1-1,-1-1 1,1 1-1,-1-1 1,1 1-1,-1 0 1,1-1-1,-1 1 1,1-1-1,0 1 1,-1 0-1,1 0 1,0-1-1,-1 1 1,1 0-1,0 0 1,-1 0-1,1 0 1,0 0-1,-1 0 1,1 0 5,46-8-1547,-40 8 1063,108-5-7732,-53 4-400</inkml:trace>
  <inkml:trace contextRef="#ctx0" brushRef="#br3" timeOffset="193178.377">25955 14459 15054,'0'0'3427,"0"0"-715,0 0-133,0 0-785,0 0-1010,20-6-116,-4 2-505,-2 0-10,0 0 0,0 1 0,0 0 0,0 2 0,1-1 0,-1 2 0,0 0 1,14 1-154,350 30-91,-404-18-8376,7-3 1175</inkml:trace>
  <inkml:trace contextRef="#ctx0" brushRef="#br3" timeOffset="193558.968">26456 14872 6566,'0'0'10955,"4"-15"-6188,9-46-2199,-12 60-2471,-1 1 1,1-1 0,-1 0 0,1 1 0,-1-1 0,1 0 0,-1 0 0,0 1 0,1-1 0,-1 0 0,0 0 0,0 1 0,0-1 0,0 0 0,0 0-1,1 0 1,-1 0 0,0 1 0,-1-1 0,1 0 0,0 0 0,0 0 0,0 1 0,0-1 0,-1 0 0,1 0 0,0 1 0,-1-1 0,1 0-1,0 1 1,-1-1 0,1 0 0,-1 1 0,0-1 0,1 0 0,-1 1 0,1-1 0,-1 1 0,0-1 0,1 1 0,-1 0 0,0-1 0,1 1 0,-1-1-1,0 1 1,0 0 0,1 0 0,-1 0 0,0-1 0,0 1 0,0 0 0,1 0 0,-1 0 0,0 0 0,0 0 0,0 0 0,0 0 0,1 1 0,-1-1-1,0 0 1,0 0 0,0 1-98,-36 21 169,33-16-166,0 1 1,0 0-1,0 0 0,1 0 0,0 0 1,0 0-1,1 1 0,0-1 0,0 1 1,1-1-1,0 1 0,0 0 0,1-1 1,0 1-1,0 0 0,1 0 0,0-1 1,1 1-1,-1 0 0,1-1 0,1 1 1,-1-1-1,1 0 0,1 0 0,-1 0 1,1 0-1,0-1 0,5 6-3,1 11-43,92 122-106,-95-135 27,-6-9 121,1-1-1,-1 1 1,0-1 0,0 1-1,0 0 1,0-1 0,0 1 0,0 0-1,0 0 1,0 0 0,0 0-1,-1 0 1,1 0 0,0 0 0,0 0-1,-1 0 1,1 0 0,-1 0-1,1 0 1,-1 0 0,1 1 0,-1-1-1,0 0 1,0 0 0,1 1 0,-1-1-1,0 0 1,0 0 0,0 1-1,0-1 1,-1 0 0,1 0 0,0 1-1,0-1 1,-1 0 0,1 0-1,-1 0 1,1 1 0,-1-1 0,0 0-1,1 0 1,-1 0 0,0 0 0,0 0-1,1 0 1,-1 0 0,0-1-1,0 1 1,0 0 0,0 0 0,0-1-1,0 1 1,0 0 0,-1-1-1,1 1 2,-206 6 833,84-17-2008,42-6-3794,79 16 4538,-13-5-3466,12-4-3488,4 4 1294</inkml:trace>
  <inkml:trace contextRef="#ctx0" brushRef="#br3" timeOffset="193842.603">26449 14849 6887,'0'0'5124,"0"0"-3298,97-81 288,-58 67 513,3 1-834,4 1-512,3 4 193,-4 3-257,-5 2-416,-4 3-417,-10 0-288,-4 0-96,-7 5-32,-4 0-640,-5 5-1827,-5 3-2658,-1 2-8776</inkml:trace>
  <inkml:trace contextRef="#ctx0" brushRef="#br3" timeOffset="191082.818">21648 15283 18161,'0'0'2611,"0"0"-236,0 0 92,0 0-727,0 0-753,0 0-458,0 0-299,20-13-124,72-41-47,8 32-32,-73 21-17,35-4-3,117-22 18,-176 27-19,-1-1-1,1 1 0,-1-1 0,0 1 1,1-1-1,-1 0 0,0 0 0,1 0 0,-1 0 1,0-1-1,0 1 0,0-1 0,0 1 1,0-1-1,-1 1 0,1-1 0,0 0 1,-1 0-1,1 0 0,-1 0 0,0 0 0,0 0 1,1 0-1,-1-1 0,-1 1 0,1 0 1,0-1-1,-1 1 0,1-1 0,-1 1 1,1 0-1,-1-1 0,0 1 0,0-1 0,0 1 1,-1-1-1,1 1 0,-1 0 0,1-1 1,-1 1-1,0-1 0,0 1 0,0 0 1,0 0-1,0 0 0,0-1 0,0 1 0,-1 0 1,0 0-6,-1-2 12,-1 0 0,0 0 0,1 0-1,-1 1 1,0-1 0,-1 1 0,1 0 0,0 1 0,-1-1 0,0 1 0,1 0 0,-1 0 0,0 0 0,0 1 0,0-1 0,0 1 0,-1 1 0,1-1 0,0 1 0,0 0 0,0 0 0,-1 0 0,1 1 0,0-1 0,-3 2-12,4 1 57,0 1 1,0 0-1,0 0 1,0 0 0,0 0-1,1 0 1,0 1-1,0-1 1,0 1 0,0 0-1,1 0 1,0 0-1,0 1 1,0-1 0,1 0-1,0 1 1,0-1-1,0 1 1,0 4-58,-23 184 467,-1 7-5189,13-144-5629,4-36-1415</inkml:trace>
  <inkml:trace contextRef="#ctx0" brushRef="#br3" timeOffset="191462.769">23059 14702 18738,'0'0'2856,"0"0"-347,0 0-128,0 0-518,0 0-662,0 0-352,0 0-219,-12 11-241,2-4-359,2 2-1,-1-1 0,1 1 1,0 0-1,1 1 1,0 0-1,1 0 0,0 1 1,0-1-1,-1 7-29,-14 43-131,2 0 0,3 1 1,3 1-1,3 1 0,2-1 0,3 1 0,3 1 1,3 27 130,22 90-267,-24-179 264,0 0 0,-1 0 0,0-1 0,0 1 0,1 0 0,-1-1 1,0 1-1,0-1 0,0 0 0,-1 0 0,1 1 0,0-1 0,0-1 0,-1 1 1,1 0-1,0-1 0,-1 1 0,1-1 0,-1 1 0,1-1 0,0 0 0,-1 0 0,1 0 1,-1-1-1,1 1 0,-1 0 0,1-1 0,0 0 0,-1 0 0,1 1 0,0-1 1,0 0-1,-1-1 0,1 1 3,-2 0 7,-205-64 116,18-6-417,164 40-2211,52 2-4530,4 17 421,3 2-4869</inkml:trace>
  <inkml:trace contextRef="#ctx0" brushRef="#br3" timeOffset="191724.982">22952 14577 15054,'0'0'3470,"0"0"-827,0 0-177,0 0-469,0 0-1042,0 0-592,20-7-43,-15 5-291,14-6 69,0 2 0,0 0 0,0 1 0,1 1 1,-1 1-1,1 0 0,10 1-98,569-31 10,-590 38-4408,-32 7-1271,19-11 5337,-29 15-7558</inkml:trace>
  <inkml:trace contextRef="#ctx0" brushRef="#br3" timeOffset="192115.87">23642 15127 17809,'0'0'2995,"-1"-13"-347,-2-43-353,4 52-2211,-1 0 0,1 0 0,0 0 1,0 1-1,1-1 0,-1 1 0,1-1 0,0 1 0,0-1 0,0 1 1,0 0-1,0 0 0,1 0 0,0 0 0,-1 0 0,1 1 0,0-1 1,0 1-1,0 0 0,1 0 0,-1 0 0,1 0 0,-1 0 0,1 1 0,-1-1 1,1 1-1,0 0 0,0 0 0,-1 1 0,1-1 0,0 1 0,0 0 1,0 0-1,0 0 0,0 0 0,-1 1 0,1 0 0,0 0 0,0 0 1,-1 0-1,1 0 0,0 1 0,-1-1 0,1 1 0,-1 0 0,2 1-84,1 3-10,-1 0 0,1 0 0,-1 0 0,-1 1 0,1-1 0,-1 1 0,0 1 0,-1-1 0,1 0 0,-1 1 0,-1 0 0,0-1 0,0 1 0,0 0 0,-1 0 0,0 0 0,-1 0 0,0 1 0,0-1 0,0 0 0,-1 0 0,-1 0 0,1 0 0,-1 0 0,-1-1 0,1 1 0,-1 0 0,0-1 0,-1 0-1,0 0 1,0 0 0,-1 0 0,0 0 10,-17 24-265,-2-1 0,0-1-1,-2-2 1,-1 0-1,-2-2 1,0-1 0,-23 14 265,62-33 58,161-44 908,-99 17-821,0 6 161,-34 9-1500,0-3-4629,-24 5-17</inkml:trace>
  <inkml:trace contextRef="#ctx0" brushRef="#br3" timeOffset="190052.848">20045 14961 19827,'0'0'1639,"4"-16"-710,2-1-578,11-44 766,-10 15 2929,-30 134-795,2-15-3262,-13 71-257,7 0 0,5 2 0,8 0-1,4 39 269,4-62 59,5-122-55,0 0-1,0-1 0,0 1 1,0-1-1,0 0 0,0 1 1,0-1-1,0 0 1,0 1-1,0-1 0,0 0 1,-1 0-1,1 0 0,0 0 1,0 0-1,0 0 0,0 0 1,0 0-1,0-1 1,-1 1-1,1 0 0,0-1 1,0 1-1,0-1 0,0 1 1,0-1-1,0 1 1,1-1-1,-1 0 0,0 1 1,0-1-1,0 0 0,0 0 1,1 0-1,-1 0 1,0 0-1,1 0 0,-1 0 1,1 0-1,-1 0 0,1 0-3,-2-1 33,-241-212-369,234 207-10,-40-31-1654,29 8-2530,20 15-163,10 1-2754</inkml:trace>
  <inkml:trace contextRef="#ctx0" brushRef="#br3" timeOffset="190305.979">20130 14848 8552,'0'0'8451,"0"0"-1565,0 0-5145,0 0-946,0 0 246,0 0-304,0 0-300,12-10-154,-6 4-253,2 0-1,-1 1 0,1 0 1,-1 0-1,1 0 1,1 1-1,-1 1 0,1-1 1,-1 1-1,1 1 0,0-1 1,0 2-1,0-1 0,4 1-29,156-18-400,0-8 0,85-27 400,-243 51-5807,-31 8-173,-4 3-2055</inkml:trace>
  <inkml:trace contextRef="#ctx0" brushRef="#br3" timeOffset="190565.872">20598 15316 12107,'0'0'7394,"3"-16"-3716,8-48-1329,-12 29 1520,-13 47-1385,7 9-2384,0-1 1,2 1 0,0 0-1,2 0 1,0 0 0,1 20-101,-6 31 26,-6 95-1200,13-55-6322,1-102 1250,1-3-5071</inkml:trace>
  <inkml:trace contextRef="#ctx0" brushRef="#br3" timeOffset="202075.789">28025 16528 9225,'0'0'10415,"3"-14"-5803,9-42-2129,-18 74 2283,-7 14-3393,-23 62-1640,27-63 100,1 0 1,2 1 0,1 0-1,1 0 1,2 0 0,1 19 166,1-45-22,0 0 0,0-1 0,1 1 0,0 0 0,0-1 0,0 1 0,1-1 0,0 1 0,0-1 1,0 0-1,1 1 0,0-1 0,0-1 0,0 1 0,0 0 0,1-1 0,0 0 0,0 1 0,0-1 1,0-1-1,0 1 0,1-1 0,0 0 0,0 0 0,0 0 0,0 0 0,0-1 0,0 0 0,1 0 1,-1-1-1,1 1 0,0-1 0,-1 0 0,1-1 0,0 1 0,-1-1 0,1 0 0,0-1 0,5 0 22,0-1 42,-1-1-1,1 1 0,0-2 0,-1 0 0,1 0 1,-1-1-1,0 0 0,-1 0 0,1-1 1,-1-1-1,0 0 0,-1 0 0,1 0 0,-1-1 1,-1-1-1,0 1 0,0-1 0,0 0 0,3-9-41,1 0 120,-1-1-1,0 0 0,-2-1 0,0 0 1,-2 0-1,0-1 0,-1 1 0,-1-1 0,-1-1 1,-1 0-120,0 15-18,-1 0 0,0 0 0,0 1 0,0-2 1,-1 1-1,0 0 0,-1 0 0,0 0 0,0 0 1,0 1-1,-1-1 0,0 0 0,0 0 1,-1 1-1,0-1 0,0 1 0,0 0 0,-1 0 1,0 0-1,0 0 0,0 1 0,-1 0 0,0 0 1,0 0-1,0 0 0,-1 1 0,1 0 0,-1 0 1,0 0-1,-1 1 0,1 0 0,0 0 0,-1 0 1,0 1-1,1 0 0,-5 0 18,-73 9-3441,38 24-4297,35-10 249</inkml:trace>
  <inkml:trace contextRef="#ctx0" brushRef="#br3" timeOffset="202328.879">28732 16388 7879,'8'-15'12700,"27"-48"-7366,-35 62-5252,0 0 0,0 0 0,0 0 0,0 0 0,0-1 0,1 1 0,-1 0 0,0 1 1,1-1-1,-1 0 0,1 0 0,-1 0 0,1 0 0,-1 0 0,1 0 0,0 0 0,-1 1 1,1-1-1,0 0 0,0 1 0,0-1 0,-1 0 0,1 1 0,0-1 0,0 1 1,0-1-1,0 1 0,0 0 0,0-1 0,0 1 0,0 0 0,0 0 0,0-1 0,0 1 1,0 0-1,0 0 0,0 0 0,0 0 0,0 1 0,0-1 0,0 0 0,0 0 1,0 1-1,0-1 0,0 0 0,0 1 0,0-1 0,0 1 0,0-1 0,0 1 0,0 0-82,12 41 2667,-12-10-2667,-1 1 0,-1-1 0,-2 0 0,-1 0 0,-2 0 0,-1 0 0,-1-1 0,-2 0 0,-1 0 0,-4 5 0,-11 40-2695,7 41-6931,19-91-698</inkml:trace>
  <inkml:trace contextRef="#ctx0" brushRef="#br3" timeOffset="201030.258">26917 16510 16816,'0'0'3118,"0"0"-700,10-16-459,68-90 1644,-71 98-3431,0 1-1,1-1 0,0 1 1,0 0-1,1 1 1,-1 0-1,2 0 0,-1 1 1,0 0-1,1 1 0,0 0 1,0 0-1,0 1 0,1 0 1,-1 1-1,1 0 1,-1 1-1,1 0 0,0 1 1,2 0-172,-8 1 9,-1 0 0,1 1 0,-1-1 1,1 1-1,-1 0 0,0 0 0,1 1 1,-1-1-1,0 1 0,-1 0 0,1 0 0,0 0 1,-1 0-1,0 1 0,0 0 0,0-1 1,0 1-1,0 0 0,-1 0 0,0 1 1,0-1-1,0 0 0,0 1 0,-1-1 1,1 1-1,-1 0 0,0 1-9,1 4-1,0 1-1,-1-1 1,0 1 0,0-1-1,-1 1 1,-1-1 0,0 1-1,0 0 1,-1-1 0,0 0 0,-4 11 1,-5 0-55,0 0 1,-2-1-1,0 0 1,-1 0-1,-1-2 1,-1 0-1,0 0 1,-2-2-1,0 0 1,0-1 0,-2-1-1,1 0 1,-2-2-1,0 0 1,-11 3 54,18-8-25,-1 0 0,0-1 1,-1 0-1,0-2 0,0 0 0,0 0 1,0-2-1,0 0 0,0 0 0,-1-2 1,-1 0 24,15 0 9,1 0 1,0 0-1,0-1 1,0 1 0,-1-1-1,1 1 1,0-1 0,0 0-1,0 0 1,0 0 0,0 0-1,0 0 1,0 0 0,1 0-1,-1-1 1,0 1-1,0-1 1,1 1 0,-1-1-1,1 0 1,0 1 0,-1-1-1,1 0 1,0 0 0,0 0-1,0 0 1,1 0 0,-1 0-1,0 0 1,1-1 0,-1 1-1,1 0 1,0 0-1,-1 0 1,1-1 0,0 1-1,0 0 1,1 0 0,-1 0-1,0-1 1,1 1 0,0 0-1,-1 0 1,1 0 0,0 0-1,0 0 1,0 0 0,0 0-1,0 0 1,1 0-1,-1 1 1,0-1 0,1 0-1,0 1 1,-1-1 0,1 1-1,0-1-9,5-4 31,1-1 0,0 1-1,0 0 1,0 1 0,1 0 0,0 0-1,0 1 1,0 0 0,0 1-1,1-1 1,-1 2 0,1 0-1,0 0 1,0 0 0,0 2 0,0-1-1,0 1 1,0 0 0,0 1-1,0 0 1,-1 1 0,1 0-1,0 1 1,-1 0 0,1 0-1,-1 1 1,0 0 0,0 1 0,0-1-1,-1 2 1,0-1 0,4 5-31,-2 1 5,-2 0 1,1 1-1,-1 1 1,-1-1 0,0 1-1,-1 0 1,-1 1-1,0-1 1,0 1-1,-2 0 1,2 11-6,14 38-2624,-19-62 2387,1 0 1,0-1-1,0 1 0,0-1 0,0 0 0,0 1 1,0-1-1,0 0 0,0 1 0,0-1 1,0 0-1,0 0 0,0 0 0,0 0 0,0 0 1,0 0-1,0 0 0,0 0 0,0 0 0,0-1 1,0 1-1,0 0 0,0-1 0,0 1 1,0 0-1,-1-1 0,1 1 0,0-1 0,0 0 1,0 1-1,0-1 0,-1 0 0,1 1 0,0-1 1,-1 0-1,1 0 0,-1 0 0,1 1 0,-1-1 1,1 0-1,-1 0 0,1 0 0,-1 0 237,2-1-836,7-20-7380,-6 11 1805</inkml:trace>
  <inkml:trace contextRef="#ctx0" brushRef="#br3" timeOffset="201560.78">27606 16789 1794,'0'0'12289,"0"0"-7335,0 0-2718,0 0-148,0 0-337,0 0-726,0 0-305,4 13 1709,-5-51-2382,-2 26-8683,3 11 399</inkml:trace>
  <inkml:trace contextRef="#ctx0" brushRef="#br3" timeOffset="203724.082">29731 16563 17168,'0'0'4073,"0"0"-1152,0 0-460,0 0-502,2-3-614,6-2-1165,0 1-1,0 0 1,0 0 0,0 1 0,1 0-1,0 1 1,-1-1 0,1 2 0,0-1-1,0 1 1,0 1 0,0 0-1,0 0 1,0 0 0,2 2-180,-9-2 3,0 1-1,0-1 1,0 1 0,0 0-1,0 0 1,0-1 0,0 1-1,0 0 1,-1 1 0,1-1-1,0 0 1,-1 1 0,1-1-1,-1 0 1,1 1 0,-1 0-1,0-1 1,0 1 0,0 0-1,0 0 1,0-1 0,0 1-1,0 0 1,0 0 0,-1 0-1,1 0 1,-1 0 0,0 0-1,1 0 1,-1 0 0,0 0-1,0 0 1,0 1 0,-1-1-1,1 0 1,0 0 0,-1 0-1,1 0 1,-1 0 0,0 0-1,0-1 1,1 1 0,-1 0-1,0 0 1,-1 0 0,1-1-1,0 1 1,0 0 0,-1-1-1,1 0 1,-1 1 0,0-1-1,1 0 1,-2 1-3,-105 100 0,107-101 0,1-1-1,-1 0 1,0 1-1,1-1 1,-1 0 0,0 1-1,1-1 1,-1 0-1,0 1 1,1-1-1,-1 1 1,1-1 0,-1 1-1,1 0 1,-1-1-1,1 1 1,0-1 0,-1 1-1,1 0 1,0-1-1,-1 1 1,1 0-1,0 0 1,0-1 0,0 1-1,0 0 1,-1 0-1,1-1 1,0 1 0,0 0-1,0-1 1,1 1-1,-1 0 1,0 0 0,0-1-1,0 1 1,0 0-1,1 0 1,-1-1-1,0 1 1,1 0 0,-1-1-1,0 1 1,1-1-1,-1 1 1,1 0 0,-1-1-1,1 1 1,-1-1-1,1 1 1,0-1-1,-1 0 1,1 1 0,0-1-1,-1 0 1,1 1-1,0-1 1,-1 0 0,1 1 0,47 4-63,-46-5 59,152-11-2384,-103 4-578,-25 6-621,-10 1-2510,-5 0-6352</inkml:trace>
  <inkml:trace contextRef="#ctx0" brushRef="#br3" timeOffset="205336.207">31046 16165 3780,'0'0'11824,"0"0"-7009,7-14-2546,23-41 128,-30 57 2970,-24 54-5289,-7-4-353,-2-1 1,-2-2-1,-3-2 0,-1-1 1,-38 33 274,68-70-175,-14 9 20,22-27 214,73-48 203,-63 55-205,-1 1-1,1 0 1,0 0 0,0 1 0,0 0 0,0 1 0,0 0 0,-1 0 0,1 1 0,0 0 0,-1 1 0,1 0 0,-1 0 0,0 0 0,0 1 0,0 1 0,4 2-57,34 13 51,-23-11-41,0-1 0,0-1 0,1-1-1,0-2 1,1 0 0,-1-1 0,3-2-10,-21 0 49,1-1 0,-1 0 0,0-1 0,0 0 0,0 1 0,0-2-1,0 1 1,0-1 0,0 0 0,0 0 0,0-1 0,-1 0 0,1 0 0,-1 0 0,0 0 0,0-1 0,0 0 0,0 0 0,-1 0 0,0-1 0,0 0 0,0 1 0,0-1 0,-1-1 0,1 1 0,-1 0 0,-1-1 0,1 0 0,-1 0 0,1-2-49,-1 1 88,0 0 1,0 0-1,0 0 1,-1-1-1,0 1 1,0-1-1,-1 1 1,0-1-1,0 1 1,-1-1-1,0 1 1,-2-7-89,3 14 0,0-1 0,-1 0 0,1 1 0,-1-1 0,1 1 0,0-1 0,-1 1 0,1-1 0,-1 1 0,0-1 0,1 1 0,-1-1 0,1 1 0,-1 0 0,0-1 0,1 1 0,-1 0 0,0 0 0,1 0 0,-1-1 0,0 1 0,1 0 0,-1 0 0,0 0 0,0 0 0,1 0 0,-1 0 0,0 0 0,1 0 0,-1 0 0,0 1 0,1-1 0,-1 0 0,0 0 0,1 1 0,-1-1 0,0 0 0,1 1 0,-1-1 0,1 0 0,-1 1 0,0-1 0,1 1 0,-1-1 0,1 1 0,0-1 0,-1 1 0,1 0 0,-1-1 0,1 1 0,0 0 0,-1-1 0,1 1 0,-26 34 0,7-1-23,2 0 0,1 2 0,2 0 0,1 0 1,2 1-1,1 1 0,-3 35 23,6 9-3450,8-29-7145,3-32-1721</inkml:trace>
  <inkml:trace contextRef="#ctx0" brushRef="#br3" timeOffset="205682.102">31887 15961 16175,'11'-136'3219,"-10"129"-2978,0 1 0,0 0 0,0-1 0,-1 1-1,0-1 1,-1 1 0,1 0 0,-1-1 0,-1 1 0,1 0-1,-1-1 1,0 1 0,0 0 0,-1 0 0,1 1-1,-1-1 1,-1 1 0,1-1 0,-1 1 0,0 0 0,0 0-1,-1 0 1,1 1 0,-1 0 0,0 0 0,0 0 0,0 0-1,-1 1 1,1 0 0,-1 0 0,0 0 0,0 1-1,0 0 1,0 0 0,0 0 0,-5 0-241,-23-1 149,0 1-1,0 2 1,0 1 0,0 2-1,0 1 1,1 2 0,-1 1 0,1 1-1,1 2 1,0 2 0,0 1-1,1 1 1,1 1 0,-21 15-149,-5 0 9,1 3 1,2 2 0,2 3-1,1 1 1,2 3 0,2 2-1,2 1 1,2 3-1,2 1 1,-23 40-10,48-65-304,1 1 0,1 1-1,1 0 1,1 1 0,1 0 0,2 0 0,1 1-1,0 6 305,5-20-593,0 0-1,1 0 1,0 0-1,2 0 1,-1 0-1,2 0 1,0-1-1,0 1 0,1 0 1,1-1-1,0 0 1,1 0-1,1 0 1,0 0-1,0-1 1,1 0-1,7 9 594,5 1-1215,0-1 1,1 0-1,1-2 0,1 0 0,1-2 1,1 0-1,0-1 0,4 0 1215,22 10-412,0-2 0,2-2 0,38 10 412,-27-12 1564,0-3 0,1-3 0,1-2 0,0-3 0,0-4 1,1-2-1,0-3 0,-1-2 0,0-4 0,19-5-1564,-57 6 411,-1 0 0,0-2 0,0-1-1,-1-1 1,0-1 0,-1-1 0,0-2 0,0 0-1,-1-1 1,-1-1 0,-1-2 0,0 0 0,-1-1-1,-1 0 1,-1-2 0,0-1 0,-2 0 0,0-1-1,-2 0 1,0-1 0,8-20-411,-11 13 64,0-1 1,-2 0-1,-1 0 0,-2-1 0,-1 0 1,-2 0-1,0-1 0,-3 1 0,0 0 1,-2-1-1,-2 1 0,-1 0 0,-1 0 1,-2 1-1,-1 0 0,-1 0 0,-2 1 1,-1 0-1,-1 1 0,-2 1 0,-1 0 1,-1 1-1,-1 1 0,-1 1 0,-1 0 1,-2 2-1,-21-18-64,9 19-292,0 1 0,-2 1 1,0 3-1,-1 1 0,-1 1 0,-1 2 0,0 2 0,0 2 1,-1 2-1,0 1 0,0 2 0,-1 2 0,1 1 0,0 3 1,-32 5 291,-60 17-4287,13 15-2007</inkml:trace>
  <inkml:trace contextRef="#ctx0" brushRef="#br3" timeOffset="206293.992">31892 15878 16015,'0'0'3449,"0"0"-924,17-11-246,119-74 812,-65 45-2187,-2-3-1,-1-3 1,-2-3-1,54-55-903,-61 45 112,-3-4 1,-2-2-1,-4-2 0,-2-2 0,-4-2 0,-3-2 0,-3-1 0,-3-3 0,-3-1 0,-4-1 0,-4-1 1,-3-1-1,-3-1 0,-5-1 0,-2 0 0,-4-17-112,-7 41-50,-2 0 0,-3 1 1,-2 0-1,-3 0 0,-2 0 0,-3 1 0,-2 1 0,-3 1 1,-2 1-1,-3 0 0,-1 2 0,-3 1 0,-3 1 0,-1 2 1,-31-34 49,-7 2-270,-3 4 0,-3 3 0,-4 4 0,-2 3 1,-3 4-1,-3 3 0,-2 5 0,-65-28 270,-17 4-483,-3 6 1,-3 9-1,-2 7 0,-80-9 483,-18 8-33,-2 12 0,-2 12-1,-1 13 1,-67 12 33,327 8-15,-157 16-290,181-16 213,0 1 0,1-1 0,-1 0 0,0 0 0,0 0 1,0 1-1,1-1 0,-1 0 0,0 0 0,0 1 0,0-1 1,0 0-1,1 0 0,-1 1 0,0-1 0,0 0 0,0 0 1,0 1-1,0-1 0,0 0 0,0 1 0,0-1 0,0 0 0,0 0 1,0 1-1,0-1 0,0 0 0,0 1 0,0-1 0,0 0 1,0 0-1,0 1 0,-1-1 0,1 0 0,0 1 0,0-1 1,0 0-1,0 0 0,-1 0 0,1 1 0,0-1 0,0 0 0,0 0 1,-1 0-1,1 1 0,0-1 0,0 0 92,30 6-4166,16-3-3585</inkml:trace>
  <inkml:trace contextRef="#ctx0" brushRef="#br3" timeOffset="206568.135">29834 11798 24599,'-38'-104'1527,"38"104"-1414,0 1 0,0-1 1,-1 1-1,1-1 0,0 0 0,-1 1 1,1-1-1,-1 1 0,1-1 0,0 0 0,-1 1 1,1-1-1,-1 0 0,1 0 0,-1 1 0,1-1 1,-1 0-1,1 0 0,-1 0 0,1 0 0,-1 1 1,0-1-1,1 0 0,-1 0 0,1 0 1,-1 0-1,1 0 0,-1 0 0,1-1 0,-1 1 1,1 0-1,-1 0 0,0 0 0,1 0 0,-1-1 1,1 1-1,0 0 0,-1 0 0,1-1 1,-1 1-1,1 0 0,-1-1 0,1 1 0,0-1 1,-1 1-1,1 0 0,0-1 0,-1 1 0,1-1 1,0 1-1,-1-1 0,1 1 0,0-1 0,0 1 1,0-1-1,0 0-113,-7 12-489,-29 44 573,-3-3 1,-2-1-1,-3-1 0,-1-3 1,-3-2-1,-20 13-84,-77 77-4,101-92-18,-90 108-100,131-148 111,1 0 1,0 0-1,1 0 1,-1 0 0,0 0-1,1 0 1,0 0-1,-1 1 1,1-1 0,1 1-1,-1-1 1,0 0-1,1 1 1,0-1 0,0 1-1,0 0 1,0-1-1,0 1 1,1-1 0,0 0-1,-1 1 1,1-1-1,1 1 1,-1-1 0,0 0-1,1 0 1,-1 0 0,1 0-1,0 0 1,0 0-1,1 0 1,-1-1 0,0 1-1,1-1 1,-1 1-1,1-1 1,0 0 0,1 0 10,17 11-117,1-2 0,0-1 0,0 0 0,1-2 0,1-1 0,12 2 117,-8-1-126,487 117-3799,-295-79-1589,-202-42 4805,99 20-7443</inkml:trace>
  <inkml:trace contextRef="#ctx0" brushRef="#br3" timeOffset="207163.357">31970 16648 17617,'1'-13'3101,"4"-44"-864,-1 51 4043,0 33-5549,1 9-172,-4-36-433,-1 0-1,0 0 1,1 0 0,-1 0-1,0 0 1,1 0 0,-1 0-1,0 0 1,0 0 0,1 0 0,-1 0-1,0 0 1,1 0 0,-1 0-1,0 0 1,1 0 0,-1 0-1,0 0 1,1 1-126,-1-10-167,0-34 235,0 23-2854,0 21-2082,3 1 2403,-2-1 718,9 5-7318</inkml:trace>
  <inkml:trace contextRef="#ctx0" brushRef="#br3" timeOffset="207664.696">33015 16180 21652,'41'-101'6081,"-41"100"-6009,1 1 0,-1-1 0,1 1 0,-1-1 0,1 0 0,-1 1 0,0-1 0,1 1 0,-1-1 0,0 0 0,1 1 0,-1-1 0,0 0 0,0 1 0,0-1 0,0 0 0,0 1 0,0-1 0,0 0 0,0 1 0,0-1 0,0 0 0,0 1 0,0-1 0,0 0 0,0 0 0,-1 1 0,1-1 0,0 1 0,0-1 1,-1 0-1,1 1 0,-1-1 0,1 1 0,0-1 0,-1 1 0,1-1 0,-1 1 0,1-1 0,-1 1 0,1-1 0,-1 1 0,0 0 0,1-1 0,-1 1 0,0 0 0,1-1 0,-1 1 0,0 0 0,1 0 0,-1 0 0,0 0 0,0-1-72,-38 13 219,1 9-282,2 2 1,1 1 0,1 2 0,1 1-1,1 1 1,-25 30 62,51-52-214,0 1-1,1 0 1,-1 0 0,2 0-1,-1 1 1,1-1 0,0 1-1,0 0 1,1 1-1,0-1 1,0 1 0,1-1-1,-1 6 215,28-13 6,124-35 1638,-143 34-1578,1 0-1,-1 0 1,1 1 0,-1-1 0,1 1 0,-1 1-1,1-1 1,-1 1 0,0 0 0,0 1-1,0 0 1,0 0 0,0 0 0,-1 0-1,1 1 1,-1 0 0,0 0 0,0 0-1,0 1 1,-1 0 0,1 0 0,-1 0-66,5 5 10,0-1 0,0 1 1,1-2-1,0 0 1,1 0-1,-1-1 0,2 0 1,-1 0-1,1-2 1,0 1-1,0-2 0,7 3-10,-13-6 7,0 1 0,0-1-1,1 0 1,-1 0 0,0-1-1,0 0 1,0 0 0,1-1-1,-1 1 1,0-1-1,0 0 1,0-1 0,0 0-1,0 0 1,0 0 0,-1-1-1,1 1 1,-1-1 0,1-1-1,-1 1 1,0-1 0,0 0-1,-1 0 1,1 0 0,-1-1-1,0 1 1,1-2-7,0-1 54,-1 0 0,1-1 0,-1 1 1,-1-1-1,1 1 0,-1-1 0,-1 0 0,1 0 0,-2 0 0,1-1 1,-1 1-1,0 0 0,0-1 0,-2-7-54,2 16 0,-1 1 0,0-1 0,0 0 0,0 1 0,0-1 0,0 1 0,0-1 0,0 0 0,0 1 0,0-1 0,0 1 0,0-1 0,0 1 0,0-1 0,0 0 0,0 1 0,-1-1 0,1 0 0,0 1 0,0-1 0,0 1 0,0-1 0,-1 0 0,1 1 0,0-1 0,-1 0 0,1 0 0,0 1 0,0-1 0,-1 0 0,1 1 0,0-1 0,-1 0 0,1 0 0,-1 0 0,1 0 0,0 1 0,-1-1 0,1 0 0,-1 0 0,1 0 0,0 0 0,-1 0 0,1 0 0,-1 0 0,1 0 0,0 0 0,-1 0 0,1 0 0,-1 0 0,1 0 0,0 0 0,-1-1 0,1 1 0,-1 0 0,1 0 0,0 0 0,-1-1 0,1 1 0,0 0 0,-1 0 0,1-1 0,0 1 0,-1 0 0,1-1 0,0 1 0,-67 198-1929,53-139 124,3 2-1,2-1 1,3 1 0,3 11 1805,2-40-8114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9:22:35.5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1 129 17969,'0'0'2573,"0"0"-801,0 0-74,22 3-273,93 3-218,45-19-209,927-58 4000,685 56-4998,-1456 18 127,-181-3-127,-111-3-16,-24-2-123,-26-3-928,-1 1 1,-1 2-1,1 0 0,0 2 0,-1 1 0,-7 2 1067,-47-3-5583,3 3-3194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07:31.367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5520 0 19603,'0'0'2658,"0"0"390,0 0-592,0 0-1132,-16 20-619,8-10-621,-9 11 64,1 1-1,1 0 1,1 1-1,1 0 1,-8 21-148,6-9 26,1 0 1,2 1 0,2 0-1,1 1 1,2 0 0,2 0-1,-1 31-26,5-67-2,1-1 0,0 1 0,-1-1 0,1 1 0,0-1 0,-1 1 0,1 0-1,0-1 1,0 1 0,-1-1 0,1 1 0,0 0 0,0-1 0,0 1-1,0-1 1,0 1 0,0 0 0,0-1 0,0 1 0,0 0 0,0-1-1,0 1 1,0-1 0,1 1 0,-1 0 0,0-1 0,0 1 0,1-1 0,-1 1-1,0-1 1,1 1 0,-1-1 0,1 1 0,-1-1 0,0 1 0,1-1-1,-1 1 1,1-1 0,-1 0 0,1 1 0,0-1 0,-1 0 0,1 1-1,-1-1 1,1 0 0,-1 0 0,1 0 0,0 0 0,-1 1 0,1-1 0,0 0-1,-1 0 1,1 0 0,-1 0 0,1 0 0,0-1 0,-1 1 0,1 0-1,0 0 1,-1 0 0,1 0 0,-1-1 0,1 1 0,-1 0 0,1-1-1,-1 1 1,1 0 0,-1-1 2,30-33 92,41-130 395,-44 88-136,58-97 530,-84 172-877,-1 0 0,0 0 0,1 0 0,-1 0 0,0 0 0,1 0 0,-1 1 0,1-1 0,0 0 0,-1 0 0,1 0-1,0 1 1,-1-1 0,1 0 0,0 1 0,0-1 0,-1 0 0,1 1 0,0-1 0,0 1 0,0 0 0,0-1 0,0 1 0,0 0 0,0-1 0,0 1 0,0 0 0,0 0 0,0 0 0,0 0 0,0 0-1,0 0 1,0 0 0,0 0 0,0 0 0,0 1 0,0-1 0,0 0 0,0 1 0,-1-1 0,1 0 0,0 1 0,0-1 0,0 1 0,0 0 0,-1-1 0,1 1 0,0 0 0,0-1 0,0 2-4,19 48 101,-7 13-101,-7-23 0,2-1 0,2 0 0,1-1 0,2 0 0,2-1 0,1 0 0,1-1 0,7 6 0,-22-37 0,1-1 0,-1 1 0,1 0 0,0-1 0,1 0 0,-1 0 0,1 0 0,-1 0 0,1 0 0,1-1 0,-1 1 0,0-1 0,1 0 0,-1-1 0,1 1 0,0-1 0,0 0 0,0 0 0,0 0 0,0-1 0,1 0 0,-1 0 0,0 0 0,1-1 0,-1 0 0,0 0 0,1 0 0,-1 0 0,0-1 0,1 0 0,-1 0 0,0 0 0,0-1 0,0 0 0,0 0 0,3-2 0,5-9-5,0 0 1,-1-1-1,-1-1 0,0 0 1,-1-1-1,-1 0 1,0 0-1,-1-1 0,-1 0 1,-1 0-1,0-1 0,-1 0 1,-1 0-1,-1 0 1,1-10 4,-2-7-1725,-7 40-6218,4 10-1955</inkml:trace>
  <inkml:trace contextRef="#ctx0" brushRef="#br0" timeOffset="470.972">8042 1565 17873,'0'0'5189,"0"0"-2008,0 0-874,0 0-450,0 0-741,0 0-545,0 0-245,9-12-155,-5 6-159,-2 3-6,0-1 0,1 0 0,-1 1 0,1 0 0,0-1-1,0 1 1,0 0 0,0 1 0,0-1 0,1 0 0,0 1 0,-1 0 0,1 0 0,0 0 0,0 0 0,0 1 0,0-1 0,0 1-1,0 0 1,0 0 0,0 1 0,1-1 0,-1 1 0,0 0 0,2 0-6,4 1 2,-1 1-1,1 0 1,-1 0 0,1 1-1,-1 0 1,0 1 0,0 0-1,0 0 1,-1 1 0,0 0-1,0 1 1,4 3-2,-9-7 0,0 1 0,0 0 0,0 0-1,-1 1 1,1-1 0,-1 1 0,0-1 0,0 1 0,0 0 0,0-1 0,-1 1-1,0 0 1,0 0 0,0 0 0,0 1 0,0-1 0,-1 0 0,1 0-1,-1 0 1,-1 0 0,1 1 0,0-1 0,-1 0 0,0 0 0,0 0 0,0 0-1,0 0 1,-1 0 0,0 0 0,0 1 0,-9 12 0,-1 0 0,-1 0 0,-1-1 0,0-1 0,-1 0 0,0-1 0,-1-1 0,-1 0 0,0-1 0,-16 8 0,7-2 0,-186 123 0,193-123 0,19-18 0,0 1 0,0-1 0,0 1 0,0-1 0,0 1 0,0-1 0,0 1 0,0-1 0,0 1 0,0-1 0,1 1 0,-1-1 0,0 0 0,0 1 0,0-1 0,1 1 0,-1-1 0,0 1 0,0-1 0,1 0 0,-1 1 0,0-1 0,1 1 0,-1-1 0,1 0 0,-1 1 0,0-1 0,1 0 0,-1 0 0,1 1 0,-1-1 0,1 0 0,-1 0 0,1 0 0,-1 0 0,0 1 0,1-1 0,-1 0 0,1 0 0,-1 0 0,1 0 0,-1 0 0,1 0 0,-1 0 0,1-1 0,-1 1 0,1 0 0,-1 0 0,1 0 0,-1 0 0,1-1 0,-1 1 0,1 0 0,-1 0 0,0-1 0,1 1 0,-1 0 0,4 0 0,31-2 0,1-2 0,-1-2 0,0 0 0,0-3 0,6-3 0,8-1 0,235-63 0,-360 107-3576,29-11-733,-6 1-4718</inkml:trace>
  <inkml:trace contextRef="#ctx0" brushRef="#br0" timeOffset="9163.974">10693 900 9193,'2'-15'7196,"8"-72"-2466,-28 168 3058,-21 60-6749,0-1-893,9-24-501,-6-1 0,-28 59 355,64-174 1,0-1 1,0 1-1,0 0 0,-1-1 0,1 1 0,0 0 0,0-1 0,-1 1 0,1 0 0,0-1 0,-1 1 0,1 0 0,0 0 0,-1-1 0,1 1 0,0 0 0,-1 0 0,1 0 0,0 0 0,-1-1 0,1 1 0,-1 0 0,1 0 0,0 0 0,-1 0 0,1 0 0,-1 0 0,1 0 0,0 0 0,-1 0 0,1 0 0,-1 0 0,1 0 0,0 1 0,-1-1 1,1 0-1,-1 0 0,1 0 0,0 0-1,2-49 109,37-56 419,-38 102-507,1 1-1,-1 0 1,0-1 0,1 1 0,0 0 0,0 0 0,-1 0-1,1 0 1,0 0 0,1 1 0,-1-1 0,0 1 0,0-1-1,1 1 1,-1 0 0,1 0 0,-1 0 0,1 0-1,-1 0 1,1 0 0,0 1 0,-1-1 0,1 1 0,0 0-1,0 0 1,-1 0 0,1 0 0,0 0 0,-1 1 0,1-1-1,0 1 1,-1 0 0,1 0 0,-1 0 0,1 0-1,-1 0 1,1 0 0,-1 1 0,1 0-21,155 138 0,-153-136-18,1-1 0,-1 0 0,1 0 1,-1-1-1,1 0 0,0 0 0,0 0 1,0 0-1,0-1 0,0 0 0,0 0 0,1-1 1,-1 0-1,0 0 0,0 0 0,0-1 0,1 0 1,-1 0-1,0-1 0,0 1 0,0-1 0,-1-1 1,1 1-1,0-1 0,-1 0 0,0 0 0,1-1 1,-1 1-1,0-1 0,3-3 18,2-8 16,1-1 0,-2 0 0,0 0 0,-1-1 0,-1 0-1,0 0 1,-1 0 0,-1-1 0,-1 0 0,-1 0 0,0 0 0,-1-1 0,-1-3-16,2 3 49,0-71 1649,-74 354-1223,16-79-475,20-76 0,5 2 0,-10 76 0,28 33-518,12-215 350,0 0 1,1 0-1,-1 0 0,1 0 1,0-1-1,0 1 0,1 0 0,-1-1 1,1 1-1,0-1 0,0 1 1,1-1-1,-1 0 0,1 0 0,0 0 1,0 0 167,47 13-6675,-21-18 248</inkml:trace>
  <inkml:trace contextRef="#ctx0" brushRef="#br0" timeOffset="10126.15">12926 1247 9801,'2'-19'10181,"0"-5"-8773,2 6-683,-1 0 0,-1 0 1,-1 0-1,0 0 1,-1 0-1,-1-1 0,-1 1 1,-1 0-1,0 0 1,-1 1-1,-1-1 0,-1 1 1,0 0-1,-1 0 1,-2 0-726,7 14 10,0 1 1,0 0-1,0 0 1,-1 0 0,1 0-1,-1 0 1,1 1 0,-1-1-1,0 1 1,0 0 0,1 0-1,-1 0 1,0 0-1,0 0 1,0 1 0,0-1-1,0 1 1,0 0 0,0-1-1,0 2 1,0-1-1,0 0 1,0 1 0,0-1-1,0 1 1,0 0 0,0 0-1,0 0 1,0 0 0,0 0-1,1 1 1,-2 0-11,-75 64 156,61-43-235,0 0 1,2 1-1,1 1 0,1 1 1,1 0-1,1 1 0,1 0 1,2 0-1,0 1 0,2 0 1,1 1-1,2 0 1,0 0-1,2 0 0,2 13 79,-1-38-5,1 0 0,-1 0 0,1 0 0,0 0 0,0 0 0,1 0 0,-1 0 0,1 0 0,0-1 0,0 1 0,0 0 0,1-1 0,-1 1 0,1 0 0,0-1 1,0 0-1,0 1 0,0-1 0,1 0 0,-1 0 0,1 0 0,0-1 0,0 1 0,0 0 0,0-1 0,0 0 0,1 0 0,-1 0 0,1 0 0,-1-1 0,1 1 0,0-1 0,-1 0 0,1 0 0,0 0 0,0 0 0,0-1 0,0 0 0,0 0 0,-1 0 0,1 0 0,0 0 0,0-1 0,0 0 0,1 0 5,5-5 38,1 0 0,-1-1 0,0 0 1,0-1-1,-1 0 0,0 0 0,-1-1 0,1 0 0,-2-1 0,1 0 1,-2 0-1,5-8-38,-6 11 65,149-223 816,-155 267-881,-68 224 0,45-116 0,6 1 0,7 17 0,9-144 0,1 0-193,-1-13-226,0 1-1,1-1 1,0 1-1,1-1 0,0 1 1,0 0-1,0-1 1,1 1-1,-1 0 1,2-1-1,-1 1 0,1-1 1,0 0-1,0 1 1,1-1-1,0 0 1,0 0-1,0-1 0,1 1 1,3 4 419,2-6-7207</inkml:trace>
  <inkml:trace contextRef="#ctx0" brushRef="#br0" timeOffset="9413.304">11449 1204 9609,'49'-123'12631,"-1"63"-5350,-35 75-5332,-11 14-1771,-1 1 1,-1-1-1,-2 1 1,0 0-1,-3-1 1,0 0-1,-2 1-178,-117 577-32,118-470-4223,12-116 283,7-10-2199</inkml:trace>
  <inkml:trace contextRef="#ctx0" brushRef="#br0" timeOffset="9668.654">11795 1639 1441,'0'0'16597,"0"0"-11877,0 0-2927,0 0-218,0 0-748,0 0-309,0 0 139,0 0-123,10 11-315,32 33-123,-42-43-88,0-1-1,1 1 1,-1 0 0,0 0 0,1 0 0,-1 0 0,1 0 0,-1 0-1,1-1 1,-1 1 0,1 0 0,0 0 0,-1-1 0,1 1 0,0 0-1,-1-1 1,1 1 0,0-1 0,0 1 0,0-1 0,0 1 0,-1-1 0,1 0-1,0 1 1,0-1 0,0 0 0,0 0 0,0 0 0,0 1 0,0-1-1,0 0 1,0 0 0,0 0 0,0-1 0,0 1 0,0 0 0,0 0-1,0 0 1,-1-1 0,1 1 0,0 0 0,0-1 0,0 1 0,0-1-1,0 1 1,-1-1 0,1 0 0,0 1 0,-1-1 0,1 0 0,0 1-1,-1-1 1,1 0 0,-1 0 0,1 0 0,0 0-8,5-49 1084,-6 44-857,0-10-3,2 11-133,-1-1-1,-1 1 1,1-1 0,-1 1 0,0-1-1,0 1 1,0-1 0,-1 0 0,0 1-1,0-1 1,-1 1 0,1 0 0,-1-1-1,0 1 1,-1 0 0,1 0 0,-1 0-1,0 1 1,0-1 0,-2-1-91,3 6-103,0 1 1,0-1-1,0 0 0,-1 1 1,1-1-1,0 1 0,0 0 1,0 0-1,0 0 0,0 0 0,0 0 1,0 0-1,0 0 0,1 0 1,-1 1-1,0-1 0,1 1 1,-1 0-1,1-1 0,-1 1 1,1 0-1,0 0 0,0 0 1,0-1-1,0 1 0,0 1 0,0-1 1,1 0-1,-1 0 0,1 0 1,-1 0-1,1 0 0,0 1 1,0-1 102,-5 23-4319,3-2-2797</inkml:trace>
  <inkml:trace contextRef="#ctx0" brushRef="#br0" timeOffset="13453.423">13522 1135 15759,'0'0'2824,"0"0"-43,0 0 155,0 0-384,0 0-737,0 0-454,0 0-336,-8 6-384,4-2-592,0-1 0,0 1 0,1-1-1,-1 1 1,1 0 0,0 1 0,0-1 0,1 0 0,-1 1-1,1-1 1,0 1 0,0 0 0,0 0 0,1 0 0,-1 0 0,1 0-1,1 0 1,-1 0 0,1 1 0,0 0-49,-8 101 96,6 344-96,3-415-77,2-1 1,1 1-1,1-1 1,2 0-1,2 0 1,4 6 76,-2-17-1427,0-13-6152,-6-10-3039</inkml:trace>
  <inkml:trace contextRef="#ctx0" brushRef="#br0" timeOffset="14072.393">14963 1467 21396,'0'0'796,"0"0"843,0 0 341,0 0-939,13-1-689,15-3-181,43-2-2,-1-3 0,0-4-1,-1-2 1,-1-4 0,45-18-169,-108 35 17,1 0 1,-1 0-1,0-1 1,0 1-1,0-1 1,0 0-1,0-1 1,-1 1-1,0-1 1,1 0-1,-1 0 1,-1 0-1,1 0 1,-1-1 0,1 1-1,-1-1 1,0 0-1,-1 0 1,1 0-1,-1-1 1,0 1-1,-1 0 1,1-1-1,-1 0 1,0 1-1,0-1 1,-1 1-1,0-1 1,0 0-1,0 0 1,0 1-1,-1-1 1,0 1-1,-1-1 1,1 0-1,-1 1 1,0 0-1,0-1 1,-1 0-18,-1-2 162,-1 0 1,0 0-1,-1 0 1,0 1-1,0 0 0,-1 0 1,1 0-1,-1 1 1,-1 0-1,1 1 0,-1-1 1,0 1-1,0 1 1,-1 0-1,0 0 0,1 0 1,-1 1-1,0 0 1,-10-1-163,16 5 24,0 0 0,0 0 0,1 0 1,-1 0-1,0 1 0,0-1 1,1 1-1,-1 0 0,1 0 0,-1 0 1,1 0-1,0 0 0,-1 0 1,1 0-1,0 1 0,1-1 0,-1 1 1,0 0-1,1-1 0,0 1 1,-1 0-1,1 0 0,0 0 0,0 0 1,1 0-1,-1 0 0,1 0 1,-1 0-1,1 0 0,0 0 0,0 1 1,1 1-25,-2-1 2,-9 75-2,4 0 0,3 0 0,4 20 0,-4 112 0,-28 45-2739,19-191-4291</inkml:trace>
  <inkml:trace contextRef="#ctx0" brushRef="#br0" timeOffset="16795.783">17866 606 18610,'0'0'1195,"0"0"-90,0 0 833,0 0-288,0 0-892,-5 14-219,-60 179 641,43-120-1139,-3-1 1,-4-1 0,-2-2-1,-3-1 1,-27 36-42,55-94 1,4-5 1,-1-1 0,0 1 0,0 0 0,0-1 0,0 1 1,-1-1-1,1 0 0,-1 0 0,0 0 0,-1-1 0,1 1 1,0-1-1,-1 0 0,0 0 0,0-1 0,0 0 0,-4 2-2,7-6 60,0 0 0,0 0 0,0 0 0,0 0 0,1 0 0,-1-1 0,1 1 0,0-1 0,-1 1 0,1-1 0,0 1 0,1-1 0,-1 0 0,0 1 0,1-1 0,-1 0 0,1 0 0,0 0 0,0 1 0,0-1-1,0 0 1,1 0 0,-1 1 0,1-1 0,0 0 0,0-1-60,2-9 150,0-1 1,0 1-1,2-1 0,0 1 0,0 1 1,1-1-1,1 1 0,0 0 0,1 0 1,0 1-1,0 0 0,1 0 0,1 1 1,9-8-151,-13 14 24,1 0 0,-1 1 0,1 0 0,0 0 0,0 0 0,0 1 0,0 0 1,0 0-1,1 1 0,-1 0 0,1 0 0,-1 1 0,0 0 0,1 0 1,-1 1-1,1 0 0,-1 0 0,0 0 0,0 1 0,1 0 0,-1 1 0,0 0 1,-1 0-1,1 0 0,4 3-24,5 3 9,1-1 0,0-2 0,0 1 0,0-2 0,1 0 0,0-1 1,0-1-1,0-1 0,1 0 0,-1-2 0,0 0 0,1-1 0,-1 0 0,0-2 0,0 0 1,0-1-1,16-6-9,-27 5 45,-1 0 0,1-1 0,-1 1 0,0-1 0,-1-1 0,0 1 0,0-1 0,0 1 0,0-1 0,-1-1 0,-1 1 0,1-1 0,-1 1 0,0-1 0,-1 0 0,0 0 1,0 0-1,-1-1 0,0 1 0,0 0 0,-1 0 0,0-1 0,0 1 0,-1 0 0,0-1-45,-20 39 0,-3 48 0,4 0 0,2 1 0,5 0 0,2 2 0,5-1 0,2 7 0,5-18-1779,-1-58 1000,1 1-1,0-1 0,1 0 0,0 0 1,1 0-1,0 0 0,0-1 0,1 1 1,1-1-1,0 0 0,0 0 0,1 0 1,4 4 779,11 5-7399</inkml:trace>
  <inkml:trace contextRef="#ctx0" brushRef="#br0" timeOffset="17139.56">18666 1046 6790,'6'-35'3079,"-4"19"-1803,0-1 0,2 1 1,0-1-1,1 1 0,0 1 0,1-1 0,5-7-1276,-4 11 726,-1 1 0,1 1 1,1-1-1,0 1 0,0 1 0,1-1 1,0 2-1,1-1 0,0 1 1,2 0-727,-8 5 146,-1 0 1,1 1-1,1 0 1,-1 0-1,0 0 1,1 0-1,-1 1 1,0-1-1,1 1 1,0 1-1,-1-1 1,1 0-1,0 1 1,-1 0-1,1 0 1,0 1-1,-1-1 1,1 1 0,-1 0-1,1 0 1,-1 0-1,1 1 1,-1 0-1,0 0 1,0 0-1,1 0 1,-1 1-1,3 2-146,2 5 39,0 0-1,-1 1 0,0 0 0,-1 1 1,0 0-1,-1 0 0,-1 0 1,1 1-1,-2 0 0,0 0 0,0 0 1,-2 0-1,1 1 0,-2-1 1,1 1-1,-2-1 0,0 1 1,-1 0-1,0-1 0,-1 1 0,0-1 1,-1 0-1,-3 6-38,-1 3-32,0 0-1,-2 0 1,-1-1 0,-1 0-1,-1 0 1,0-1 0,-1-1 0,-2 0-1,0-1 1,0-1 0,-2 0-1,0-1 1,-1-1 0,-1-1-1,0 0 1,-1-1 0,0-2-1,-1 0 1,-10 4 32,29-13 6,-1 0 1,1-1-1,-1 1 0,1-1 0,-1 1 1,0-1-1,1 0 0,-1 0 0,0 0 1,0 0-1,0 0 0,0-1 0,0 1 1,0-1-1,0 0 0,0 0 0,0 0 1,0 0-1,0-1 0,0 1 0,0-1 1,0 0-1,1 0 0,-1 0 0,0 0 1,0 0-1,1 0 0,-1-1 0,0 0 1,1 1-1,0-1 0,-1 0 0,1 0 1,0 0-1,0 0 0,0-1 0,0 1 1,0 0-1,1-1 0,-1 0 0,1 0-6,-1-4 55,1 0 0,0-1 0,0 1 0,1 0 0,0-1 0,1 1 0,-1 0-1,1-1 1,1 1 0,-1 0 0,1 0 0,1 0 0,-1 0 0,1 0 0,0 1-1,1-1 1,-1 1 0,1 0 0,1 0 0,-1 0 0,1 0 0,0 1 0,0 0-1,1 0 1,3-2-55,-7 5 11,0 0 0,1 1 0,-1 0 0,1 0 0,-1-1 0,1 1 0,-1 1 0,1-1 0,0 0 0,-1 1 0,1-1 0,0 1 0,0 0 0,-1 0 0,1 0 0,0 0 0,0 1 0,-1-1 0,1 1 0,0-1 0,-1 1 0,1 0 0,-1 0 0,1 0 0,-1 0 0,1 1 0,-1-1 0,0 1 0,1-1 0,-1 1 0,0 0 0,0 0 0,0 0 0,-1 0 0,2 1-11,45 85 320,-27-11-1059,37 91-3900,-55-161 4381,1-1 0,0 1 0,0-1 0,0-1 1,1 1-1,0 0 0,0-1 0,1 0 0,-1 0 0,1-1 0,0 0 0,0 0 0,1 0 0,-1-1 0,1 1 0,0-2 0,-1 1 1,1-1-1,1 0 0,-1 0 0,7 0 258,18-1-6470</inkml:trace>
  <inkml:trace contextRef="#ctx0" brushRef="#br0" timeOffset="17390.881">19332 1346 9641,'0'0'9417,"0"0"-6246,0 0 352,0 0-1345,0 0-1185,0 0-576,0 0-289,0 0-128,66-56-32,-57 60-865,-1 5-1633,7-2-3332,-5 1-11338</inkml:trace>
  <inkml:trace contextRef="#ctx0" brushRef="#br0" timeOffset="17812.808">20238 757 19987,'0'0'3352,"0"0"-656,0 0-710,0 0-897,0 0-688,-4 14-97,-80 160 187,59-133-624,-1-1 1,-3-1-1,-1-1 0,-1-2 1,-2-1-1,-2-1 0,-27 19 133,0-23-416,62-31 424,-1 0 0,0 1 0,0-1 0,0 0-1,0 0 1,0 1 0,1-1 0,-1 0 0,0 0 0,1 0 0,-1 0 0,1 0 0,-1 0 0,1 0 0,-1 0 0,1 0 0,0 0 0,-1-1 0,1 1 0,0 0 0,0 0 0,0 0-1,0 0 1,0 0 0,0 0 0,0-1 0,0 1 0,1 0 0,-1 0 0,0 0 0,1 0 0,-1 0 0,0 0 0,1 0 0,0 0 0,-1 0 0,1 0 0,-1 0 0,1 0 0,0 0-1,0 1 1,0-1 0,0 0-8,2-6 74,0 0-1,0 0 1,0 0-1,1 1 1,1-1-1,-1 1 0,1 0 1,0 1-1,0-1 1,0 1-1,1 0 1,0 0-1,0 0 1,0 1-1,1 0 0,-1 1 1,1-1-1,0 1 1,0 0-1,0 1 1,1 0-1,-1 0 0,0 0 1,1 1-1,-1 0 1,1 1-1,-1-1 1,1 2-1,0-1 1,-1 1-1,1 0 0,-1 0 1,0 1-1,1 0 1,-1 1-1,0-1 1,3 2-74,35 33 182,-41-32-182,0 1 0,1-1 0,0 0-1,0 0 1,0-1 0,0 0 0,0 1-1,1-2 1,0 1 0,0-1 0,0 0 0,0 0-1,1 0 1,-1-1 0,0 0 0,1-1 0,0 1-1,0-1 1,-1 0 0,1-1 0,0 0 0,0 0-1,0 0 1,-1-1 0,1 0 0,0 0 0,-1-1-1,1 0 1,-1 0 0,1 0 0,4-3 0,5-7 25,0-1 1,-1 0 0,-1-1 0,0 0-1,-1-1 1,-1-1 0,0 0-1,-1-1 1,-1 0 0,0 0-1,-2-1 1,0 0 0,-1-1-1,0 0 1,-2 0 0,2-14-26,-34 70 160,1 22-160,3 1 0,3 2 0,2 0 0,4 1 0,-4 36 0,9 18-2491,9-110 2105,0 1 0,1 0 0,-1-1 0,1 1 0,1 0 0,0-1 0,0 0 0,0 1 0,1-1 0,0 0 0,0 0 0,1 0 0,0 0 0,0-1 0,0 0 0,1 0 0,0 0 0,0 0 0,1-1 0,0 0 0,3 3 386,22 8-7340</inkml:trace>
  <inkml:trace contextRef="#ctx0" brushRef="#br0" timeOffset="18110.846">20924 1008 21300,'6'-24'599,"36"-82"3585,-36 98-3880,0 0 0,0 1 0,0-1 0,1 1-1,0 0 1,0 1 0,1 0 0,0 0 0,0 0-1,0 1 1,0 1 0,1-1 0,0 1 0,0 1-1,0-1 1,1 2 0,-1-1 0,1 1 0,-1 1-1,1 0 1,0 0 0,2 1-304,-7 3 0,-1 0 0,0 1 0,0-1 0,0 1 0,0 0 0,-1 0 0,1 0 0,-1 1 0,0-1 0,0 1 0,-1 0 0,1 0 0,-1 0 0,0 0 0,-1 0 0,1 0 0,-1 1 0,0-1 0,0 1 0,-1-1 0,1 0 0,-1 1 0,0-1 0,-1 1 0,0-1 0,1 1 0,-2 2 0,-3 30-10,-2-1 0,-1 1 1,-2-1-1,-1 0 0,-2-1 0,-1-1 0,-3 0 1,0-1-1,-2-1 0,-2-1 0,0 0 1,-25 25 9,-83 94-38,130-151 39,0 0-1,0 0 1,-1 0-1,1 0 0,0 0 1,0 0-1,-1 0 1,1 1-1,0-1 1,0 0-1,-1 1 1,1-1-1,0 0 0,-1 1 1,1-1-1,0 1 1,-1-1-1,1 1 1,-1-1-1,1 1 1,-1 0-1,1-1 0,-1 1 1,1 0-1,-1-1 1,0 1-1,1 0 1,-1-1-1,0 1 1,0 0-1,0 0 0,1-1 1,-1 1-1,0 0 1,0 0-1,0 0 1,0-1-1,0 1 1,0 0-1,0 0 0,-1-1 1,1 1-1,0 0 1,0 0-1,-1-1 1,1 1-1,0 0 1,-1-1-1,1 1 0,0 0 1,-1-1-1,1 1 1,-1 0-1,1-1 1,-1 1-1,0-1 1,1 1-1,-1-1 0,1 1 1,-1-1-1,27-6 20,1-2 1,-1 0-1,-1-2 1,0-1-1,0-1 1,7-6-21,-8 6 5,126-86-3464,-120 82-982,-9 8-1587,6 1-7046</inkml:trace>
  <inkml:trace contextRef="#ctx0" brushRef="#br0" timeOffset="18666.592">22605 908 14638,'0'0'4041,"14"-13"-1863,49-35-213,-60 46-1823,0 1 1,0 0-1,0 0 0,0 0 1,1 1-1,-1-1 1,0 1-1,0 0 1,0 0-1,1 0 1,-1 0-1,0 0 1,0 1-1,0-1 0,0 1 1,0 0-1,1 0 1,-1 0-1,-1 0 1,1 0-1,0 1 1,0 0-1,0-1 1,-1 1-1,1 0 0,0 1-142,6 3 258,28 21 370,0 2 0,-2 1-1,-1 2 1,-2 1 0,8 13-628,-18-22 128,114 174 149,-136-197-277,0 0-1,0 0 0,0 0 1,0 0-1,0 0 1,1 1-1,-1-1 0,0 0 1,0 0-1,1 0 0,-1 0 1,1 0-1,-1 0 1,1 0-1,-1 0 0,1 0 1,0 0-1,0 0 0,-1 0 1,1-1-1,0 1 1,0 0-1,0 0 0,0-1 1,0 1-1,0 0 0,0-1 1,0 1-1,0-1 0,0 0 1,0 1-1,0-1 1,0 0-1,0 1 0,1-1 1,-1 0-1,0 0 0,0 0 1,0 0-1,0 0 1,1-1-1,-1 1 0,0 0 1,0 0-1,0-1 0,0 1 1,0 0-1,0-1 1,0 1-1,0-1 0,0 0 1,0 1-1,0-1 0,0 0 1,0 0-1,0 1 1,-1-1-1,1 0 0,0 0 1,-1 0-1,1 0 0,0 0 1,-1 0-1,1 0 0,-1 0 1,0 0-1,1 0 1,-1 0 0,33-183 448,-30 12 924,-4 170-1360,1 0 0,-1 0 0,1 0 0,-1 0 0,0 1 0,0-1 0,0 0 0,0 0 0,0 1 0,0-1 0,0 0 0,-1 1 0,1-1 1,0 1-1,-1-1 0,1 1 0,-1 0 0,0 0 0,1 0 0,-1 0 0,0 0 0,0 0 0,0 0 0,1 0 0,-1 1 0,0-1 0,0 1 0,0 0 0,0-1 0,0 1 0,0 0 0,0 0 0,0 0 0,0 0 0,0 1 0,0-1 0,0 0 0,0 1 0,0 0 0,0-1 0,0 1 1,0 0-1,0 0 0,1 0 0,-1 0 0,0 0 0,1 0 0,-1 1 0,1-1 0,-1 0 0,1 1 0,0-1 0,-1 1 0,1 0 0,-1 1-12,-43 40 0,2 2 0,2 1 0,2 2 0,-14 25 0,-30 42 0,5 4 0,5 3 0,-5 24 0,48-70-133,29-76 49,1 1 1,0 0 0,-1-1 0,1 1-1,0 0 1,0 0 0,0-1 0,-1 1 0,1 0-1,0 0 1,0-1 0,0 1 0,0 0 0,0 0-1,0-1 1,1 1 0,-1 0 0,0 0 0,0-1-1,0 1 1,1 0 0,-1-1 0,0 1 0,1 0-1,-1-1 1,1 1 0,-1 0 0,1-1-1,-1 1 1,1-1 0,-1 1 0,1-1 0,-1 1-1,1-1 1,0 0 0,-1 1 0,1-1 0,0 1-1,-1-1 1,1 0 0,0 0 0,0 0 0,-1 1-1,1-1 1,0 0 0,0 0 0,-1 0 0,1 0-1,0 0 1,0 0 0,-1 0 0,1 0-1,0-1 1,0 1 0,-1 0 0,1 0 0,0-1-1,0 1 84,43-19-9635,-9-5-5686</inkml:trace>
  <inkml:trace contextRef="#ctx0" brushRef="#br0" timeOffset="23802.628">24794 4674 27706,'18'5'1313,"75"10"-891,43-25-75,1062-173 2531,-1032 159-2819,1100-138-17,-963 146-277,-245 23-1350,-57-6 1506,-1-1 0,1 0 0,-1 0 1,1 1-1,-1-1 0,0 0 1,1 0-1,-1 1 0,1-1 0,-1 0 1,0 1-1,1-1 0,-1 1 1,0-1-1,0 1 0,1-1 0,-1 0 1,0 1-1,0-1 0,0 1 1,0-1-1,1 1 0,-1-1 0,0 1 1,0-1-1,0 1 0,0-1 1,0 1-1,0-1 0,0 1 0,0-1 1,0 1-1,-1-1 0,1 1 1,0-1-1,0 1 0,0-1 0,-1 0 1,1 1-1,0-1 0,0 1 1,-1-1-1,1 0 0,0 1 0,-1-1 1,1 1-1,0-1 0,-1 0 1,1 0-1,-1 1 0,1-1 79,-47 31-8296,-30-1-7233</inkml:trace>
  <inkml:trace contextRef="#ctx0" brushRef="#br0" timeOffset="23961.435">24341 5084 27834,'0'0'2061,"29"-3"-1052,494-67 731,580-102-1617,-49-25-123,-946 164 0,-114 30 0,-123 22-2109,12 3-1996,-29 0-2781</inkml:trace>
  <inkml:trace contextRef="#ctx0" brushRef="#br0" timeOffset="21944.177">24553 2731 17553,'0'0'2178,"0"0"-780,6-14 321,23-42 278,-25 52-1838,-1 0-1,0 0 1,1 1-1,0 0 1,0 0 0,0 0-1,0 0 1,0 0 0,0 1-1,1-1 1,-1 1 0,1 1-1,0-1 1,0 1 0,-1-1-1,1 1 1,2 0-159,7-2 287,287-69 1683,-273 64-1829,-9 5-52,0-2 0,0 0 0,-1-1 0,0-1 0,0 0-1,-1-2 1,0 0 0,0-1 0,-1 0 0,13-12-89,-28 22 28,0-1 0,1 0 0,-1 0 1,0 0-1,0 0 0,0 0 0,0 0 0,0 0 0,0 0 0,0 0 0,0-1 0,-1 1 0,1 0 0,0-1 0,-1 1 1,1 0-1,-1-1 0,1 1 0,-1-1 0,0 1 0,0 0 0,0-1 0,0 1 0,0-1 0,0 1 0,0-1 0,0 1 1,0-1-1,0 1 0,-1-1 0,1 1 0,-1 0 0,1-1 0,-1 1 0,0 0 0,1-1 0,-1 1 0,0 0 0,0 0 1,0 0-1,0 0 0,0 0 0,0 0 0,0 0 0,0 0 0,0 0 0,-1 0 0,1 0 0,0 1 0,-1-1 1,1 0-1,0 1 0,-1 0 0,1-1 0,-1 1 0,1 0 0,0-1 0,-1 1 0,1 0 0,-1 0 0,1 0 0,-1 0 1,1 0-1,-1 1 0,1-1 0,-1 0 0,1 1 0,0-1 0,-1 1-28,-7 3 0,1 0 0,-1 0 0,1 1 0,0 0 0,0 0 0,0 1 0,1 0 0,0 1 0,0-1 0,1 1 0,0 1 0,0-1 0,0 1 0,1 0 0,0 0 0,1 1 0,0-1 0,0 2 0,-24 51 0,3 0 0,2 2 0,3 1 0,3 0 0,3 1 0,-5 62 0,11-62 0,2 0 0,4 1 0,2 0 0,3-1 0,3 0 0,11 44 0,-6 35 0,-12-142 0,-1 0 0,1-1 0,-1 1 0,0-1 0,1 0 0,-1 1 0,0-1 0,0 0 0,0 0 0,0 0 0,0 0 0,0-1 0,0 1 0,0 0 0,0-1 0,-1 1 0,1-1 0,0 0 0,0 0 0,0 0 0,-1 0 0,1 0 0,0-1 0,0 1 0,0 0 0,-1-1 0,1 0 0,0 1 0,0-1 0,0 0 0,0 0 0,0 0 0,0-1 0,-25-12 0,0 0 0,1-2 0,1-1 0,1-1 0,0-1 0,2-1 0,0-1 0,1-1 0,1-1 0,0-2 0,4 1-1585,35 22-1378,39 30-4986,-26-9 1708</inkml:trace>
  <inkml:trace contextRef="#ctx0" brushRef="#br0" timeOffset="22690.994">25277 3232 16848,'4'-15'4228,"1"0"-3134,9-24 351,4-6 3516,-14 47-3316,-16 138-1101,-26 155-821,36-250-1176,12-51 1283,2-8 227,-2 1 1,1-1-1,-2-1 0,0 0 1,-1 0-1,-1-1 1,2-5-58,5-10 334,-12 28-290,7-19 98,1 0 0,0 0 1,2 1-1,0 1 0,2 0 1,0 0-1,1 2 0,1 0 0,0 1 1,2 0-1,0 1 0,15-10-142,-29 24 2,0 0 0,-1 1 0,1-1 0,0 1 0,0 0 0,0-1 0,0 2 0,1-1 0,-1 0 0,0 1 0,0 0 0,0 0 0,1 0 0,-1 1 0,0-1 0,0 1 0,0 0 0,0 0 0,0 0 0,0 1 0,0-1 0,0 1 0,-1 0-1,1 0 1,-1 1 0,1-1 0,-1 1 0,0-1 0,0 1 0,0 0 0,0 0 0,0 1 0,1 1-2,7 9-97,-1 2 0,0-1 0,-1 1 0,-1 1 0,0 0 0,-1 0 0,-1 2 97,14 45-687,-14-40-294,1 0 0,1 0 0,2-1-1,0 0 1,13 19 981,-20-37-73,0 0 0,1 0 0,-1 0 0,1-1-1,0 0 1,1 0 0,-1 0 0,1 0 0,0-1 0,0 1 0,0-1-1,0-1 1,1 1 0,-1-1 0,1 0 0,-1 0 0,1 0-1,0-1 1,0 0 0,-1 0 0,1 0 0,0-1 0,0 0 0,0 0-1,0-1 1,6 0 73,2-4 206,-1 0-1,1-1 0,-1-1 0,-1 0 0,1 0 1,-1-2-1,0 1 0,-1-1 0,0-1 1,0 0-1,-1-1 0,-1 0 0,0 0 1,0-1-1,-1 0 0,-1 0 0,0-1 0,1-2-205,15-25 943,-1-1 0,-2 0 0,-2-2 0,-2 0-1,0-5-942,-15 46 27,1-1 1,0 0-1,-1 0 0,0 0 0,0 1 1,0-1-1,0 0 0,0 0 0,-1-1 0,1 1 1,-1 0-1,0 0 0,0 0 0,0 0 0,0 0 1,0 0-1,-1-1 0,0 1 0,1 0 1,-1 0-1,0 0 0,-1 1 0,1-1 0,0 0 1,-1 0-1,1 0 0,-1 1 0,0-1 0,0 1 1,0 0-1,0-1 0,-1 1 0,1 0 0,0 0 1,-1 0-1,0 1 0,1-1 0,-1 1 1,0-1-1,0 1 0,-1 0-27,-7 0-4,-1 1 0,1 1 0,0 0 0,-1 1 0,1 0 0,0 1 0,0 0 1,1 1-1,-1 0 0,1 0 0,-1 1 0,1 0 0,1 1 0,-1 1 0,1-1 0,0 1 0,0 1 0,1 0 0,0 1 4,-10 9-41,1 1 0,1 0-1,1 2 1,1-1-1,1 2 1,1 0 0,0 1-1,0 4 42,-19 101-3512,31-126 3458,0-1 1,0 0 0,0 0-1,0 0 1,0 0 0,0 0 0,0 1-1,0-1 1,0 0 0,1 0-1,-1 0 1,0 0 0,1 0-1,-1 0 1,1 0 0,-1 0 0,1 0-1,0 0 1,-1 0 0,1 0-1,0 0 1,0 0 0,0-1-1,-1 1 1,1 0 0,0-1 0,0 1-1,0 0 1,0-1 0,0 1-1,0-1 1,1 0 0,-1 1-1,0-1 1,0 0 0,0 1 0,0-1-1,0 0 1,0 0 0,1 0-1,-1 0 1,0 0 0,0 0-1,0-1 1,0 1 0,0 0 0,0-1-1,1 1 1,-1 0 53,51-28-319,-31 4 735,-1-2 0,-1-1-1,-2 0 1,-1-1 0,-1-1 0,-1 0 0,-1-1-1,-2 0 1,-1-1 0,-2 0 0,-1-1 0,-1 0 0,-2 0-1,0-9-415,6-17 211,26-136 606,-40 320-817,-3-49 0,0-18 0,2 0 0,3-1 0,2 1 0,3 0 0,3-1 0,5 19 0,-10-70-253,0-1 0,0 1 0,0-1 0,1 1 0,0-1 0,0 0 0,1 0 0,0 0 0,0 0 0,0 0 0,1-1 0,0 0 0,0 1 0,0-1 0,1 0 0,-1-1 0,1 1 0,0-1 0,0 0 0,1 0 0,0-1 0,-1 0 0,1 0 0,0 0 0,0 0 0,0-1 0,1 0 0,0 0 253,25-1-7500,-2-1-6327</inkml:trace>
  <inkml:trace contextRef="#ctx0" brushRef="#br0" timeOffset="23535.452">26722 3137 16528,'0'0'3555,"0"0"-1676,0 0-422,0 0 54,0 0-352,0 0-289,1 5-123,-1 0-716,0 0-1,1 0 1,0 0-1,0 0 1,0-1-1,1 1 1,-1 0 0,1-1-1,0 1 1,1-1-1,-1 0 1,1 0-1,-1 0 1,1 0-1,1 0 1,-1 0 0,0-1-1,1 0 1,0 0-1,0 0 1,0 0-1,0 0 1,0-1-1,0 1 1,1-1-1,-1-1 1,1 1 0,-1 0-1,1-1 1,0 0-1,0 0 1,0-1-1,0 1 1,-1-1-1,1 0 1,3 0-31,-2-5 93,-1 1 0,0-1-1,0 0 1,-1 0 0,0-1 0,0 1 0,0-1 0,0 0-1,-1 0 1,0 0 0,0-1 0,-1 1 0,1-1 0,-2 1-1,1-1 1,-1 0 0,0 0 0,0 1-93,8-164 2290,-10 169-2290,1 1 0,-1-1 0,0 0 0,0 0 0,0 1 0,0-1 0,0 0 0,0 1 0,0-1 0,0 1 0,0 0 0,0-1 0,0 1 0,0 0 0,0-1 0,0 1 0,0 0 0,0 0 0,0 0 0,0 0 0,0 0 0,-1 0 0,1 0 0,0 0 0,0 1 0,0-1 0,0 0 0,0 1 0,0-1 0,0 1 0,0-1 0,0 1 0,0-1 0,0 1 0,0 0 0,1-1 0,-1 1 0,0 0 0,0 0 0,1-1 0,-1 1 0,0 0 0,1 0 0,-1 0 0,1 0 0,-1 0 0,1 0 0,-1 0 0,1 0 0,-9 9-257,1 0-1,0 1 1,1 0-1,0 0 1,1 0 0,0 1-1,0 0 1,2 0-1,-1 1 1,1-1 0,1 1-1,1 0 1,0 0-1,0 0 1,1 0 0,1 0-1,0 0 1,1 0-1,0 0 1,1 0 0,0 0-1,1 0 1,1-1-1,0 1 1,1-1 0,0 0-1,1 0 1,0-1 0,1 0-1,0 0 1,1 0-1,0-1 1,0 0 0,1 0-1,1-1 1,-1 0-1,4 1 258,-8-7-268,0 0 0,1-1 0,-1 0 0,1 0 0,-1 0 0,1 0 0,0-1 0,-1 0 0,1 0 0,0-1 0,0 1 0,0-1 0,-1-1 0,1 1 0,3-1 268,69-40 249,-61 24 860,-1-1 0,0-1 0,-2 0 0,0-1 0,-1 0 0,7-17-1109,126-224 5947,-145 258-5929,1-1 0,0 0-1,1 1 1,-1 0 0,0-1 0,1 1 0,0 0-1,0 0 1,0 1 0,0-1 0,0 1 0,0-1-1,1 1 1,-1 0 0,1 0 0,0 1 0,0-1-1,-1 1 1,1-1 0,0 1 0,0 1-1,0-1 1,0 0 0,0 1 0,0 0 0,0 0-1,1 0 1,-1 0 0,0 1 0,0 0 0,0 0-1,0 0 1,-1 0 0,1 0 0,0 1 0,0 0-1,-1 0 1,1 0 0,1 1-18,22 25 0,-1 1 0,-1 1 0,-2 2 0,-1 0 0,7 17 0,91 118 0,-113-157 0,0-2 0,1 1 0,0-1 0,0 0 0,1-1 0,0 0 0,0 0 0,1-1 0,-1 0 0,2-1 0,-1 0 0,0 0 0,1-1 0,0-1 0,5 2 0,-13-6 0,0 1 0,0-1 0,1 1 0,-1-1 0,0 0 0,0 0 0,0-1 0,0 1 0,0-1 0,0 1 0,0-1 0,-1 0 0,1 0 0,-1 0 0,1 0 0,-1-1 0,0 1 0,0-1 0,0 1 0,0-1 0,0 0 0,0 1 0,-1-1 0,1 0 0,0-2 0,27-82 0,-28 84 0,12-56 0,-3-1 0,-3 1 0,-2-2 0,-3 1 0,-2 0 0,-4-2 0,4 62 0,-7-49 0,7 49 0,0-1 0,-1 0 0,1 0 0,0 0 0,0 0 0,0 0 0,-1 0 0,1 1 0,0-1 0,-1 0 0,1 0 0,-1 0 0,1 1 0,-1-1 0,1 0 0,-1 1 0,1-1 0,-1 0 0,0 1 0,1-1 0,-1 1 0,0-1 0,0 1 0,1-1 0,-1 1 0,0-1 0,0 1 0,0 0 0,1 0 0,-1-1 0,0 1 0,0 0 0,0 0 0,0 0 0,0 0 0,0 0 0,0 0 0,1 0 0,-1 0 0,0 0 0,0 0 0,0 1 0,0-1 0,0 0 0,1 1 0,-1-1 0,0 0 0,0 1 0,0-1 0,0 1 0,-63 74 0,3 11 0,3 3 0,4 2 0,4 2 0,4 2 0,5 2 0,-28 98 0,64-181 0,0 0 0,1 0 0,1 1 0,0-1 0,1 1 0,1 0 0,0 0 0,1 0 0,0 0 0,1-1 0,1 1 0,1 5 0,-2-19-64,-1 0 0,0 0 0,0 0 0,1 0 0,-1 0 0,1 0 0,-1 0 0,1 0-1,-1 0 1,1 0 0,0 0 0,-1 0 0,1-1 0,0 1 0,0 0 0,0 0 0,0-1 0,-1 1 0,1-1 0,0 1 0,0-1 0,0 1 0,0-1 0,0 1-1,1-1 1,-1 0 0,0 0 0,0 1 0,0-1 0,0 0 0,0 0 0,0 0 0,0 0 0,0 0 0,0-1 0,1 1 0,-1 0 0,0 0 0,0-1 0,0 1 0,0 0-1,0-1 1,0 1 0,0-1 0,0 0 0,-1 1 0,1-1 0,0 0 0,0 1 0,0-1 0,-1 0 0,1 0 0,0 0 0,-1 0 0,1 0 0,0 0 0,-1 0-1,1 0 1,-1 0 0,0 0 0,1 0 0,-1 0 64,16-60-8034,-13 24 245</inkml:trace>
  <inkml:trace contextRef="#ctx0" brushRef="#br0" timeOffset="19277.653">24420 495 128,'0'0'13335,"0"-13"-9165,-1-41-2099,2 52-1927,-1 0 0,0 1 0,1-1 0,-1 0 0,1 1 0,0-1 0,-1 1 1,1-1-1,0 1 0,0-1 0,0 1 0,0-1 0,0 1 0,1 0 0,-1 0 0,0 0 0,0-1 0,1 1 0,-1 0 0,1 1 0,-1-1 1,1 0-1,-1 0 0,1 1 0,0-1 0,-1 1 0,1-1 0,1 1-144,4-3 450,29-8 7,0 3 0,1 0 1,-1 2-1,1 2 0,1 2 0,-1 1 0,0 2 0,14 2-457,8-1 336,43 2 1890,-111-10 134,5 8-2360,-1 0 0,1 0 0,-1 1 0,1-1 0,0 1 0,0 0 0,0 0 0,1 0 0,-1 1 0,1-1 0,-1 1 0,1 0 0,0 0 0,1 0 0,-1 0 0,1 0 0,-1 1 0,1-1 0,1 1 0,-1 0 0,1-1 0,0 1 0,0 0 0,0 0 0,0 0 0,1 3 0,-2-3 0,-19 98 0,4 0 0,4 1 0,5 1 0,5 19 0,3-117 0,0 24 0,0 1 0,-2-1 0,-2 0 0,0 0 0,-2 0 0,-2-1 0,0 0 0,-2 0 0,-1-1 0,-2 0 0,-1-1 0,-12 19 0,21-41 0,1-1 0,-1 1 0,0-1 0,-1 0 0,1 0 0,-1-1 0,0 0 0,0 0 0,-1 0 0,1 0 0,-1-1 0,1 0 0,-1-1 0,0 1 0,0-2 0,-1 1 0,1-1 0,0 0 0,0 0 0,-1 0 0,1-1 0,0-1 0,-1 1 0,1-1 0,0 0 0,-1-1 0,1 0 0,0 0 0,0 0 0,1-1 0,-1 0 0,0 0 0,1-1 0,0 0 0,0 0 0,-5-5 0,-64-82-448,53 57 69,7 19-1403,10 19-4097,9 5 685,6 1-3225</inkml:trace>
  <inkml:trace contextRef="#ctx0" brushRef="#br0" timeOffset="19656.09">25113 976 18674,'0'0'4068,"0"-13"-978,-2-38-650,-4 87 1221,-2 10-3724,-67 425-465,69-451-379,6-34 465,4-32 365,8-28 159,4 0 0,4 1 0,12-28-82,-30 91 45,0 0 1,1 0-1,0 0 0,0 0 1,1 0-1,1 1 1,0 0-1,0 0 0,1 0 1,-1 1-1,2 0 0,0 0 1,0 0-1,0 1 1,1 0-1,0 0 0,0 1 1,0 0-1,1 1 0,0-1 1,0 2-1,1-1 1,-1 1-1,7-1-45,-7 5 29,-1-1 0,1 2-1,0-1 1,-1 1 0,1 0 0,-1 1 0,1 0 0,-1 1-1,0-1 1,0 2 0,0-1 0,0 1 0,-1 0 0,0 0-1,1 1 1,-1 0 0,-1 1 0,1 0 0,-1-1 0,0 2-1,0-1 1,-1 1 0,0 0 0,0 0 0,1 4-29,6 10-5,0 1 0,-2 0 1,-1 0-1,-1 1 0,-1 0 1,0 1-1,-2-1 0,1 14 5,2 79-1539,-8-39-3289,0-62 3140,0 18-5055</inkml:trace>
  <inkml:trace contextRef="#ctx0" brushRef="#br0" timeOffset="20158.827">25957 969 20339,'0'-13'2862,"2"-44"-28,-12 11 1351,9 45-4138,1 0 0,-1 1 0,0-1 0,1 0 0,-1 1 1,0-1-1,0 1 0,0 0 0,0-1 0,1 1 0,-1 0 0,0-1 0,0 1 0,0 0 1,0 0-1,0 0 0,0 0 0,0 0 0,0 0 0,0 0 0,0 0 0,0 0 0,0 0 0,1 0 1,-1 1-1,0-1 0,0 0 0,0 1 0,0-1 0,0 1 0,0-1 0,1 1 0,-1-1 0,0 1 1,1-1-1,-1 1 0,0 0 0,1-1 0,-1 1-47,-12 13 72,0 0 0,2 1 0,0 0 0,0 1 0,2 0 0,0 1 0,0 0 1,-5 17-73,-18 39-42,2 1 1,4 2-1,3 0 1,-7 49 41,26-109-392,2 0-1,0 0 1,0 1 0,2-1-1,0 0 1,0 1-1,2-1 1,2 9 392,-4-23-79,1 1 0,0-1-1,0 0 1,0 1 0,0-1 0,1 0-1,-1 0 1,0 0 0,1 0 0,0 0-1,-1 0 1,1 0 0,0-1 0,0 1-1,0-1 1,0 1 0,0-1-1,1 0 1,-1 0 0,0 0 0,0 0-1,1 0 1,-1 0 0,1 0 0,-1-1-1,1 0 1,-1 1 0,1-1 0,-1 0-1,1 0 1,-1 0 0,1-1 0,-1 1 79,81-26-1378,-40-6 1755,0-2 1,-2-2-1,-2-1 1,-1-3-1,-2 0 1,-2-3-1,-2 0 0,-2-2 1,-1-2-1,0-6-377,-29 53 80,0 0 1,0 0-1,1 1 0,-1-1 1,0 0-1,0 0 0,0 1 0,1-1 1,-1 0-1,0 0 0,0 0 0,1 0 1,-1 1-1,0-1 0,0 0 0,1 0 1,-1 0-1,0 0 0,0 0 1,1 0-1,-1 0 0,0 0 0,1 1 1,-1-1-1,0 0 0,0 0 0,1 0 1,-1-1-1,0 1 0,1 0-80,-2 6-176,-7 58 353,4-53-125,1 0 0,0 0 0,1 0 0,0 1 0,1-1 0,0 0 0,1 1 0,0-1 0,0 1 0,2-1 0,-1 1 0,2-1 0,-1 0 0,1 0 0,1 0 0,0 0 0,1-1 0,0 0 0,0 1 0,1-2 0,0 1 0,1-1 0,0 0 0,3 3-52,-2-9-26,-1 0 1,1 0-1,-1 0 1,1-1-1,0 0 0,0 0 1,0-1-1,0 0 0,0 0 1,1-1-1,-1 0 1,0-1-1,0 0 0,0 0 1,0-1-1,0 0 0,0 0 1,-1 0-1,1-1 1,-1-1-1,1 1 0,-1-1 1,0 0-1,0-1 0,-1 0 1,1 0-1,-1 0 1,0-1-1,-1 0 0,4-4 26,5-9 48,-1 1 0,-1-2 0,-1 0 0,0 0 1,-2-1-1,0 0 0,-1-1 0,-2 0 0,0 0 0,-1-1 0,1-14-48,-5 31 17,9-83 143,-10 86-158,0 0 0,0 1 1,0-1-1,-1 0 0,1 1 0,-1-1 0,0 0 0,1 1 0,-1-1 0,0 1 0,0-1 0,-1 1 0,1 0 1,-1-1-1,1 1 0,-1 0 0,0 0 0,1 0 0,-1 0 0,0 0 0,0 0 0,-1 1 0,1-1 0,0 1 1,0-1-1,-1 1 0,1 0 0,-1 0 0,1 0 0,-1 0-2,-81 1-1934,-32 49-5864,85-28-1944</inkml:trace>
  <inkml:trace contextRef="#ctx0" brushRef="#br0" timeOffset="20832.449">27009 946 15855,'0'0'3625,"0"0"-1186,0 0-84,0 0-391,0 0-907,13 6-555,-9-3-470,0-2-5,-1 0-1,0 0 1,0 1-1,1 0 1,-1 0-1,0 0 1,0 0-1,0 0 1,-1 0-1,1 1 1,-1-1-1,1 1 1,-1 0-1,0 0 1,0 0-1,0 0 1,0 0-1,0 0 1,-1 1-1,0-1 1,1 0-1,-1 1 1,-1-1-1,1 1 1,0-1-1,-1 1 1,0 0-1,0 2-26,2 52 64,-4 1 0,-2-1 0,-3-1 0,-2 1 0,-16 55-64,25-113 0,1 0-1,-1 1 1,0-1-1,0 1 1,0-1-1,1 1 1,-1 0-1,0-1 1,0 1-1,0-1 0,0 1 1,0-1-1,0 1 1,0-1-1,0 1 1,0-1-1,0 1 1,0-1-1,0 1 1,0 0-1,-1-1 1,1 1-1,0-1 1,0 1-1,-1-1 0,1 0 1,0 1-1,-1-1 1,1 1-1,0-1 1,-1 1-1,1-1 1,0 0-1,-1 1 1,1-1-1,-1 0 1,1 1-1,-1-1 1,1 0-1,-1 0 0,1 0 1,-1 1-1,1-1 1,-1 0-1,1 0 1,-1 0-1,1 0 1,-1 0-1,0 0 1,1 0-1,-1 0 1,1 0-1,-1 0 1,1 0-1,-1 0 0,1-1 1,-1 1-1,1 0 1,-1 0-1,0-1 1,0-31 391,2-1-1,0 1 0,3-1 0,0 1 1,2 0-1,1 0 0,2 0 1,1 1-1,9-16-390,-15 32 33,1 1 0,1 0 0,1 0 0,0 0 0,0 1-1,1 0 1,1 0 0,0 1 0,1 0 0,0 1 0,1 0 0,1 0-33,-9 9 0,0-1 0,1 1 0,0 1 0,-1-1 0,1 0 0,0 1 0,0 0 0,0 0 0,-1 0 0,1 0 0,0 0 0,0 1 0,1 0 0,-1 0 0,0 0 0,0 0 0,0 1 0,0 0 0,0 0 0,-1 0 0,1 0 0,0 0 0,0 1 0,0-1 0,-1 1 0,1 0 0,-1 1 0,0-1 0,1 0 0,-1 1 0,0 0 0,0-1 0,-1 1 0,1 1 0,1 1 0,6 8 0,-1 0 0,0 1 0,0 0 0,-2 1 0,0-1 0,-1 2 0,0-1 0,0 4 0,3 19-417,-2 0-1,-2 1 1,-2 0-1,-1 0 1,-3 28 417,1-47-54,17-32-52,5-21 323,-1 0 1,-2-1 0,-2-1-1,9-25-217,-17 34 138,2 1 0,1 0-1,1 0 1,0 1 0,2 1-1,1 0 1,1 1 0,1 1-1,1 0 1,4-1-138,-20 19 0,1 0 0,-1 0 0,1 1 0,0-1 0,0 1 0,0 0 0,0 0 0,0 1 0,0-1 0,1 1 0,-1 0 0,1 0 0,-1 0 0,1 1 0,-1-1 0,1 1 0,-1 0 0,1 0 0,-1 1 0,1 0 0,-1-1 0,1 1 0,-1 1 0,0-1 0,1 1 0,-1 0 0,0 0 0,0 0 0,0 0 0,-1 1 0,1-1 0,0 1 0,-1 0 0,0 0 0,1 0 0,1 4 0,5 8-334,-1 2 0,0-1 0,-1 1 0,-1 0 0,-1 1 0,0-1 0,-2 1 0,0 1 0,0-1 0,-2 0 0,0 1 0,-2-1 1,0 1-1,-1 3 334,1-1-718,0-1 1,1 1 0,1-1 0,0 0 0,2 0-1,1 0 1,0 0 0,1-1 0,1 0 0,1 0-1,1-1 1,2 2 717,10 6-10773</inkml:trace>
  <inkml:trace contextRef="#ctx0" brushRef="#br0" timeOffset="21263.578">28401 929 19122,'0'0'3433,"0"0"-647,0 0-832,0 0-635,0 0-593,0 0-171,0 0 251,-2 10-27,-19 107 342,21-111-1118,-1 1 0,1-1-1,0 1 1,1-1 0,-1 1 0,1-1 0,1 0 0,-1 1-1,1-1 1,0 0 0,1 0 0,-1 0 0,1 0 0,0-1 0,1 1-1,-1-1 1,1 0 0,0 1 0,2 0-3,-4-4-10,0 0-1,1-1 1,-1 1-1,0-1 1,1 0-1,-1 0 1,1 0 0,-1 0-1,1 0 1,0 0-1,-1-1 1,1 1 0,0-1-1,-1 0 1,1 0-1,0 0 1,0 0-1,-1 0 1,1 0 0,0-1-1,-1 1 1,1-1-1,0 0 1,-1 0 0,1 0-1,-1 0 1,1-1-1,-1 1 1,0 0-1,0-1 1,1 0 0,-1 1-1,0-1 1,1-1 10,56-78 151,-48 58-112,-1 0 1,-1-1-1,-1 0 1,-1-1-1,-2 1 0,0-1 1,-1 0-1,-2-1-39,-1 24 0,-1 0 0,0 0 0,0 0 0,0-1 0,0 1 0,0 0 0,0 0 0,-1 0 0,1 0 0,-1 0 0,0 0 0,1 0 0,-1 0 0,0 0 0,0 0 0,0 0 0,0 0 0,0 1 0,-1-1 0,1 0 0,-1 1 0,1-1 0,-1 1 0,1-1 0,-1 1 0,0 0 0,0 0 0,1 0 0,-1 0 0,0 0 0,0 0 0,0 0 0,0 1 0,0-1 0,0 1 0,-1-1 0,1 1 0,0 0 0,0 0 0,0 0 0,0 0 0,0 0 0,0 0 0,-2 1 0,-6 2 0,-1 0 0,1 1 0,0 1 0,-1-1 0,2 2 0,-1-1 0,1 1 0,0 1 0,0 0 0,0 0 0,1 1 0,1-1 0,-1 2 0,1-1 0,0 1 0,1 0 0,0 1 0,1 0 0,0 0 0,0 0 0,0 2 0,-7 12 0,1 1 0,0 0 0,2 0 0,1 1 0,2 0 0,-4 23 0,8-38 0,1 1 0,0 0 0,0 0 0,2-1 0,-1 1 0,1 0 0,1 0 0,0-1 0,1 1 0,0-1 0,1 0 0,0 0 0,1 0 0,0 0 0,0-1 0,6 8 0,-6-12 0,-1-1 0,1 1 0,0-1 0,1-1 0,-1 1 0,1-1 0,0 0 0,0 0 0,0 0 0,1-1 0,-1 0 0,1 0 0,0-1 0,-1 0 0,1 0 0,0 0 0,0-1 0,1 0 0,-1-1 0,0 1 0,0-1 0,0-1 0,0 1 0,1-1 0,4-2 0,4-1 0,1 0 0,-1-1 0,0-1 0,0-1 0,-1 0 0,0-1 0,0 0 0,-1-2 0,0 1 0,6-7 0,10-11 0,0-2 0,-3-1 0,0-1 0,-2-1 0,-1-1 0,-2-1 0,5-12 0,0-23 0,-27 68-3,0 1 0,0-1-1,0 1 1,0-1 0,0 1 0,0-1 0,0 1 0,0-1-1,0 0 1,0 1 0,0-1 0,0 1 0,-1-1-1,1 1 1,0-1 0,0 1 0,-1-1 0,1 1 0,0-1-1,0 1 1,-1 0 0,1-1 0,-1 1 0,1-1-1,0 1 1,-1 0 0,1-1 0,-1 1 0,1 0-1,-1 0 1,1-1 0,-1 1 0,1 0 0,-1 0 0,1 0-1,-1 0 1,1-1 0,-1 1 0,0 0 0,1 0-1,-1 0 1,1 0 0,-1 0 0,1 0 0,-1 1 0,1-1-1,-1 0 1,1 0 0,-1 0 0,1 0 0,-1 1-1,1-1 1,-1 0 0,1 0 0,-1 1 0,1-1 0,-1 1 2,-34 15-1141,-62 59-7794,46-33-1880</inkml:trace>
  <inkml:trace contextRef="#ctx0" brushRef="#br0" timeOffset="-1515.611">4603 1333 15791,'0'0'2167,"0"0"-416,0 0 443,0 0 65,0 0-813,-5 12-682,-114 444 186,-73 15-1152,169-419 52,-47 76 53,70-127 98,0 0 0,0 0-1,-1 0 1,1 0-1,0-1 1,-1 1 0,1 0-1,-1 0 1,1-1-1,-1 1 1,0 0 0,1-1-1,-1 1 1,1 0-1,-1-1 1,0 1 0,0-1-1,1 1 1,-1-1-1,0 1 1,0-1-1,0 0 1,0 0 0,1 1-1,-1-1 1,0 0-1,0 0 1,0 0 0,0 0-1,0 0 1,0 0-1,0 0 1,1 0 0,-1 0-1,0 0 1,0 0-1,0-1 1,0 1 0,0 0-1,1-1 1,-1 1-1,0 0 1,0-1 0,0 1-1,1-1 1,-1 1-1,0-1 1,1 0 0,-1 1-1,0-1 1,1 0-1,-1 1 1,1-1-1,-1 0 1,1 0 0,0 0-1,-1 1 1,1-1-1,0 0 1,-1 0 0,1 0-1,0 0 1,0 0-1,0 1 1,0-1-1,-10-63 106,8 33 43,1 0 1,1 0-1,2-1 0,2 1 1,0 1-1,2-1 1,2 1-1,0 0 1,2 0-1,5-8-149,-14 35 21,0 0 0,0-1 0,0 1 0,0 0 0,0 0 0,1 0 0,-1 0 0,1 0 0,0 0 0,0 0 0,0 1 0,0-1 0,0 1 0,1 0-1,-1-1 1,1 1 0,0 0 0,-1 0 0,1 1 0,0-1 0,0 0 0,0 1 0,0 0 0,1 0 0,-1 0 0,0 0 0,0 0 0,1 1 0,-1-1 0,0 1 0,1 0-1,-1 0 1,1 0 0,-1 1 0,0-1 0,1 1 0,-1-1 0,0 1 0,3 1-21,11 14 81,-1 1 0,0 0 0,-1 1 0,-1 1 0,-1 0 0,9 16-81,0 0 59,3 4-235,2 0 1,2-2 0,1-1 0,2-2 0,24 20 175,-54-51-34,0-1 0,0 1 0,0-1 0,1 0 1,-1 0-1,1 0 0,0 0 0,-1 0 0,1 0 0,0-1 0,0 1 0,0-1 0,0 0 0,0 0 1,1 0-1,-1-1 0,0 1 0,0-1 0,1 1 0,-1-1 0,0 0 0,0 0 0,1-1 0,-1 1 0,0-1 1,0 1-1,0-1 0,1 0 0,-1 0 0,0-1 0,0 1 0,0 0 0,-1-1 0,1 0 0,0 0 1,-1 0-1,3-2 34,8-21 9,-1 0 1,-2-1 0,0 0-1,-2 0 1,0-1 0,1-20-10,-5 30 32,2-8 84,7-39 945,3 1 0,3 1 0,27-60-1061,-35 116 786,-8 29-499,-2-19-324,5 245 490,8 60-2790,-14-304 1712,8 24-2601,-3-26-1098,4-10-3410,1-8-6418</inkml:trace>
  <inkml:trace contextRef="#ctx0" brushRef="#br0" timeOffset="-1264.254">4978 1413 18289,'0'0'2691,"0"0"-1250,0 0 513,0 0-897,0 0-993,0 0-64,0 0-128,0 0-1506,100 14-1697,-53 9-2434</inkml:trace>
  <inkml:trace contextRef="#ctx0" brushRef="#br0" timeOffset="-1027.799">5642 1207 17392,'0'-15'3433,"-5"-44"-241,-15 21 2958,-5 58-4100,14 10-1971,1 1-1,2 0 1,1 1-1,2 0 1,1 0-1,2 0 1,1 30-79,0-56 0,-3 250 0,3-97 0,-7-1 0,-15 71 0,14-186-53,-1 1-1,-2-1 1,-3-1-1,-1 0 1,-2-2 0,-1 0-1,-3 0 54,20-36-70,-51 56-1664,52-60 1640,0 0 1,0-1-1,0 1 0,-1 0 0,1-1 1,0 1-1,0-1 0,0 0 1,0 1-1,0-1 0,0 0 1,0 0-1,0 1 0,0-1 1,1 0-1,-1 0 0,0 0 0,0 0 1,1 0-1,-1 0 0,1 0 1,-1 0-1,1-1 0,-1 1 1,1 0-1,0 0 0,-1 0 1,1 0-1,0-1 0,0 1 0,0 0 1,0 0-1,0-1 0,0 1 1,0 0-1,1 0 0,-1 0 1,0-1 93,0 1-118,15-159-11547,0 93 1063</inkml:trace>
  <inkml:trace contextRef="#ctx0" brushRef="#br0" timeOffset="-839.022">5268 1885 18385,'0'0'2531,"0"0"-1250,0 0 737,0 0-320,81-81-898,-32 66-223,6-1-161,7 2-320,-4 0-64,7 0-32,-4-4-288,-2 5-1474,-6 1-2850,-15 2-5413</inkml:trace>
  <inkml:trace contextRef="#ctx0" brushRef="#br0" timeOffset="-551.792">6093 1678 17264,'0'0'2830,"0"0"-81,0 0-224,0 0-1020,0 0-811,0 0-421,14 1-81,43 6-112,-55-7-78,0 1-1,0 0 1,0 0 0,0-1-1,0 1 1,0 0-1,-1 1 1,1-1 0,0 0-1,0 0 1,-1 1 0,1-1-1,-1 1 1,0-1 0,1 1-1,-1 0 1,0 0 0,0-1-1,0 1 1,0 0-1,0 0 1,0 0 0,-1 0-1,1 1-1,3 7-7,22 24-1707,-6-77 1036,-16 18 1138,0-1 0,-2 0 0,-1 0 0,-2 0 0,0 1 0,-1-2-460,1 26 66,1-1 1,-1 0-1,1 0 0,-1 1 0,0-1 0,1 0 0,-1 1 1,0-1-1,0 0 0,0 1 0,-1 0 0,1-1 0,0 1 1,0 0-1,-1-1 0,1 1 0,-1 0 0,1 0 0,-1 0 0,1 0 1,-1 1-1,0-1 0,1 0 0,-1 1 0,0-1 0,0 1 1,0-1-1,1 1 0,-1 0 0,0 0 0,0 0 0,0 0 1,0 0-1,1 0 0,-1 0 0,0 1 0,0-1 0,0 1 0,1-1 1,-1 1-1,0 0 0,1-1 0,-1 1 0,0 0 0,1 0 1,-1 0-1,1 1 0,0-1 0,-1 0 0,1 0 0,0 1 1,0-1-1,0 1 0,0-1 0,0 1 0,-1 1-66,-14 17 35,1 1-1,0 1 0,2 0 1,1 1-1,0 0 0,2 1 1,1 0-1,0 0 0,2 1 1,1 0-1,1 1 1,1-1-1,2 1 0,0 0 1,2 0-1,1 17-34,0-22 0,0 0 0,2-1 0,0 1 0,1 0 0,1-1 0,1 0 0,1 0 0,0 0 0,2-1 0,0 0 0,1-1 0,1 0 0,1-1 0,0 0 0,1 0 0,1-2 0,1 1 0,0-2 0,1 0 0,0-1 0,1-1 0,18 11 0,-30-20 0,0 0 0,0 0 0,0-1 0,0 1 0,1-1 0,-1 0 0,1 0 0,0-1 0,-1 0 0,1 0 0,0 0 0,0-1 0,0 0 0,-1 0 0,1 0 0,0-1 0,0 0 0,0 0 0,-1 0 0,1-1 0,-1 1 0,1-2 0,-1 1 0,0 0 0,1-1 0,-1 0 0,0 0 0,-1-1 0,1 1 0,-1-1 0,0 0 0,1 0 0,-2-1 0,1 1 0,0-1 0,-1 0 0,1-2 0,3-14-7,-1 0 0,-1-1-1,-1 0 1,-1 0 0,-1 0 0,-1 0-1,-1 0 1,0 0 0,-3-8 7,3 21-20,-18-98-2592,2 76-1509,-6 3-3763,-5 4-10181</inkml:trace>
  <inkml:trace contextRef="#ctx0" brushRef="#br1" timeOffset="-165028.353">2460 4046 21140,'0'0'3892,"0"0"-1373,0 0-591,0 0-754,0 0-710,0 0-319,12-11-55,93-68-10,-64 59-30,139-85-14,-178 103-40,0 1 1,1-1-1,-1 0 1,0 0-1,-1 0 1,1 0-1,0 0 1,-1 0-1,1 0 1,-1 0 0,1-1-1,-1 1 1,0-1-1,0 1 1,0-1-1,-1 1 1,1-1-1,0 1 1,-1-1-1,0 0 1,1 1-1,-1-1 1,0 0-1,-1 1 1,1-1-1,0 0 1,-1 1-1,1-1 1,-1 0-1,0 1 1,0-1-1,0 1 1,0 0-1,0-1 1,-1 1-1,1 0 1,-1 0-1,0-1 1,1 1 0,-1 0-1,0 1 1,0-1-1,0 0 1,0 1-1,-1-1 1,0 0 3,-144-120 688,145 142 33,6 37-721,3-1 0,2 0 0,3-1 0,2 0 0,6 11 0,-10-33 0,10 40-531,-3-4-2282,4-1 0,2-2 1,4 0-1,4 2 2813,-14-36-10287</inkml:trace>
  <inkml:trace contextRef="#ctx0" brushRef="#br1" timeOffset="-164413.424">2969 3633 20403,'-2'-14'4004,"-3"-1"-2793,-3-41 3610,21 81-2493,37 88-2328,57 98 0,9-65-448,-88-105-4015,-35-40 785,-11-9 2925,3-6 812,0-1-1,1 0 1,1-1 0,0-1 0,1 0 0,1-1 0,1 0-1,1-1 1,0 0 0,-4-14-59,8 21 149,-16-31 558,3-2 1,1 0 0,3-1-1,1 0 1,2-1 0,3 0 0,-1-25-708,9 67 74,0 0-1,1 0 1,-1 1 0,1-1 0,0 0 0,0 1 0,1-1 0,-1 1 0,1-1 0,0 1 0,0 0 0,1 0 0,-1 0 0,1 0 0,0 0 0,0 0 0,0 1 0,0-1 0,1 1 0,-1 0 0,1 0 0,0 1 0,0-1 0,0 1-1,0-1 1,1 1 0,-1 1 0,0-1 0,1 0 0,-1 1 0,1 0 0,0 0 0,-1 1 0,1-1 0,0 1 0,0 0 0,-1 0 0,1 1 0,0-1 0,0 1 0,3 1-74,-4-1 6,1 0 0,0 0 0,0 1 0,-1 0 0,1 0 0,-1 0 0,0 0 0,1 1 0,-1-1-1,0 1 1,0 0 0,-1 1 0,1-1 0,-1 1 0,1-1 0,-1 1 0,0 0 0,-1 0 0,1 0 0,-1 1 0,0-1 0,0 0 0,0 1 0,0 0 0,-1-1 0,0 1 0,0 0 0,0 0 0,0 0 0,-1 4-6,2 9 2,-2 0 1,0-1-1,0 1 0,-2 0 0,0-1 1,-1 1-1,-1-1 0,-1 1-2,-40 84-53,45-103 54,0 1-1,0-1 1,0 1 0,0-1 0,0 1-1,0-1 1,0 1 0,0-1-1,0 1 1,0 0 0,-1-1 0,1 1-1,0-1 1,0 1 0,0-1-1,-1 1 1,1 0 0,0-1 0,0 1-1,-1 0 1,1-1 0,0 1 0,-1 0-1,1-1 1,-1 1 0,1 0-1,0 0 1,-1-1 0,1 1 0,-1 0-1,1 0 1,0 0 0,-1-1 0,1 1-1,-1 0 1,1 0 0,-1 0-1,1 0 1,-1 0 0,1 0 0,-1 0-1,1 0 1,0 0 0,-1 0-1,1 0 1,-1 1 0,1-1 0,-1 0-1,1 0 1,-1 0 0,1 1 0,0-1-1,-1 0 1,1 0 0,0 1-1,-1-1 1,1 0 0,0 1 0,-1-1-1,1 0 1,0 1 0,-1-1-1,2-40-13,0 32 13,1 0-1,1 1 1,-1-1 0,1 1 0,0-1-1,1 1 1,0 0 0,0 0 0,1 1-1,0-1 1,0 1 0,0 0-1,3-2 1,-5 5 0,0 1-1,-1 0 0,1 0 0,0 0 0,0 0 0,0 0 0,0 1 0,0-1 0,0 1 0,1 0 0,-1 0 0,0 0 0,1 1 1,-1-1-1,1 1 0,-1-1 0,0 1 0,1 0 0,-1 1 0,1-1 0,-1 1 0,1-1 0,-1 1 0,0 0 0,0 0 0,1 0 1,-1 1-1,0-1 0,0 1 0,0 0 0,2 2 1,9 7-9,-1 1 0,0 1 1,-1 0-1,-1 0 0,0 2 0,-1-1 0,0 1 1,-1 1-1,-1 0 0,-1 0 0,0 0 1,-1 1-1,0 0 0,-1 4 9,-2-9 1,-1 1 0,0-1 0,-1 1 0,0 0 0,-1 0-1,-1-1 1,0 1 0,-1 0 0,-2 9-1,3-17 1,0-1 0,-1 1 0,1 0 0,-1-1 0,0 1 0,-1-1 0,1 1-1,-1-1 1,0 0 0,0 0 0,0 0 0,0 0 0,-1-1 0,0 0 0,1 1 0,-1-1 0,0 0 0,-1-1 0,1 1 0,0-1 0,-1 0-1,1 0 1,-1 0 0,0-1 0,0 1 0,0-1-1,-4 1-15,0 0-1,0-1 0,-1 0 1,1-1-1,-1 0 1,1 0-1,-1-1 1,1 0-1,0 0 0,0-1 1,-1-1-1,1 0 1,0 0-1,1 0 1,-1-1-1,1-1 0,0 1 1,0-1-1,0-1 1,0 1-1,1-1 1,0-1-1,0 1 0,1-1 1,0 0-1,0-1 1,0 0-1,1 1 1,1-2-1,-1 1 0,1-1 1,0 1-1,1-1 1,0 0-1,1 0 1,-1-5 15,18-48-3184,24 41-4976,-15 20-350</inkml:trace>
  <inkml:trace contextRef="#ctx0" brushRef="#br1" timeOffset="-164165.032">3596 3697 21172,'0'0'4917,"-7"-14"-1784,-26-43-875,33 56-2241,0 0 0,0 0 0,0 1 0,0-1 0,0 0 0,0 0 0,0 0-1,0 0 1,-1 0 0,1 0 0,0 0 0,-1 0 0,1 0 0,-1 0 0,1 1-1,-1-1 1,1 0 0,-1 0 0,0 0 0,1 1 0,-1-1 0,0 0-1,1 1 1,-1-1 0,0 1 0,0-1 0,0 1 0,0-1 0,1 1 0,-1 0-1,0-1 1,0 1 0,0 0 0,0 0 0,0 0 0,0-1 0,0 1 0,0 0-1,0 0 1,0 0 0,0 1 0,0-1 0,0 0 0,0 0 0,0 0-1,0 1 1,1-1 0,-1 0 0,0 1 0,0-1 0,0 1 0,0-1 0,0 1-1,1 0 1,-1-1 0,0 1 0,1 0 0,-1-1 0,0 1 0,1 0 0,-1 0-1,1 0 1,-1-1 0,1 1-17,-10 51 207,10-39-207,0-1 0,1 0 0,1 0 0,0 0 0,0 0 0,1 0 0,0 0 0,1 0 0,1-1 0,0 0 0,0 0 0,1 0 0,1 0 0,-1-1 0,2 0 0,-1-1 0,5 4 0,24 24-1720,21 11-5359,-9-7-351,-36-30-6289</inkml:trace>
  <inkml:trace contextRef="#ctx0" brushRef="#br1" timeOffset="-163549.141">3826 3448 18353,'-2'-13'3246,"-8"-65"2397,10 77-5540,1 0 0,-1 0-1,0-1 1,1 1 0,-1 0 0,0 0 0,1 0 0,-1 0 0,1 0 0,0 0 0,-1 0-1,1 1 1,0-1 0,0 0 0,-1 0 0,1 0 0,0 1 0,0-1 0,0 0 0,0 1-1,0-1 1,0 1 0,0-1 0,0 1 0,0-1 0,0 1 0,0 0 0,0 0 0,1 0 0,-1-1-1,0 1 1,0 0 0,0 0 0,0 0 0,0 1 0,0-1 0,1 0 0,-1 0 0,0 1-1,0-1 1,0 0 0,0 1-103,53 15 462,128 91 158,-145-82-857,1-1 0,0-2 0,2-2-1,1-1 1,14 3 237,-53-21-46,-1 0-1,1 0 1,-1 0-1,1 0 1,0 0 0,-1-1-1,1 1 1,0 0-1,0-1 1,0 0 0,-1 1-1,1-1 1,0 0-1,0 0 1,0 0 0,0 0-1,0 0 1,-1 0-1,1 0 1,0-1-1,0 1 1,0-1 0,0 0-1,-1 1 1,1-1-1,0 0 1,-1 0 0,1 0-1,-1 0 1,1 0-1,-1 0 1,1 0 0,-1-1-1,0 1 1,0-1-1,1 1 1,-1-1-1,0 1 1,0-1 0,-1 1-1,1-1 1,0 0-1,0 0 1,-1 1 0,1-1-1,-1 0 1,0 0-1,1 0 1,-1-1 46,-1-14 259,-1 0-1,0 0 1,-1 1 0,-1-1-1,0 1 1,-2-1 0,0 2 0,0-1-1,-2 1 1,0 0 0,0 0-1,-2 1 1,-3-4-259,13 16 4,0 1 0,-1-1 0,0 1 0,1-1 0,-1 1 0,0 0 0,1-1 1,-1 1-1,0 0 0,0-1 0,0 1 0,0 0 0,0 0 0,-1 0 0,1 0 0,0 0 0,0 0 0,-1 1 0,1-1 0,0 0 0,-1 0 0,1 1 0,-1-1 0,1 1 0,-1 0 0,1-1 1,-1 1-1,1 0 0,-1 0 0,0 0 0,1 0 0,-1 0 0,1 0 0,-1 0 0,1 1 0,-1-1 0,1 0 0,-1 1 0,1 0 0,-1-1 0,1 1 0,0 0 0,-1-1 0,1 1 0,0 0 1,0 0-1,-1 0 0,1 0 0,0 0 0,0 1 0,0-1 0,0 0 0,0 0 0,0 1-4,-10 29 0,1-1 0,1 2 0,2-1 0,1 1 0,1 1 0,0 23 0,3-34 0,-34 349-320,31-334-800,-4 28-6366,6-29-4344</inkml:trace>
  <inkml:trace contextRef="#ctx0" brushRef="#br1" timeOffset="-162654.72">3109 4730 20147,'0'0'3849,"0"0"-1708,0 0-150,0 0 27,0 0-812,26-10-576,378-158 155,-244 102-785,939-408 0,-1011 433 0,-1-3 0,-3-4 0,14-14 0,-94 60 0,-1 0 0,1-1 0,-1 1 0,1-1 0,-1 0 0,0 0 0,0 0 0,0 0 0,0 0 0,-1-1 0,1 1 0,-1-1 0,0 1 0,0-1 0,0 0 0,-1 0 0,1 0 0,-1 0 0,0 0 0,0-1 0,0 1 0,-1 0 0,1 0 0,-1 0 0,0-1 0,-1 1 0,1 0 0,-1-1 0,1 1 0,-1 0 0,0 0 0,-1 0 0,1 0 0,-1 0 0,0-1 0,-171-342 0,155 303 0,-2 0 0,-2 1 0,-2 1 0,-2 2 0,-1 0 0,-2 2 0,-2 1 0,-2 1 0,-1 2 0,-6-3 0,-17-1 0,-3 2 0,0 2 0,-2 4 0,-2 2 0,0 3 0,-2 2 0,0 4 0,-31-4 0,60 16 0,0 1 0,-1 1 0,0 2 0,0 2 0,0 2 0,0 1 0,0 2 0,1 1 0,0 2 0,0 2 0,-17 6 0,-383 149 0,384-144 0,2 2 0,1 2 0,1 2 0,-40 29 0,74-44 0,0 0 0,2 1 0,-1 0 0,1 1 0,1 0 0,1 1 0,-1 1 0,2 0 0,0 0 0,1 1 0,1 0 0,0 0 0,1 1 0,1 0 0,1 1 0,-3 16 0,4 22 0,2 1 0,3-1 0,2 1 0,3-1 0,2 0 0,3 0 0,2-1 0,2-1 0,8 12 0,22 87 0,8-2 0,6-3 0,52 90 0,-99-212 0,1 0 0,1-2 0,1 1 0,2-2 0,0 0 0,2-1 0,0-1 0,1-1 0,1 0 0,23 15 0,-40-32 0,0 0 0,1-1 0,-1 1 0,0-1 0,1 0 0,0-1 0,-1 1 0,1-1 0,0 0 0,0 0 0,-1 0 0,1-1 0,0 1 0,0-1 0,0-1 0,0 1 0,0-1 0,0 1 0,-1-1 0,1-1 0,0 1 0,0-1 0,-1 0 0,1 0 0,-1 0 0,0 0 0,0-1 0,0 0 0,0 0 0,0 0 0,0 0 0,-1 0 0,1-1 0,-1 0 0,3-4 0,2-4-28,0-1 0,-1-1 0,0 0-1,-1 0 1,0 0 0,-1 0 0,-1-1 0,0 0 0,-1 0 0,-1 0-1,0-3 29,-4 0-2333,-7 10-2909,-8 7-6059</inkml:trace>
  <inkml:trace contextRef="#ctx0" brushRef="#br1" timeOffset="-167452.146">119 4709 16848,'0'0'2701,"0"0"-763,0 0 91,0 0-342,0 0-940,0 0-523,8 12 48,50 85 59,-48-78-443,1 1 0,0-1 0,2-1 0,0 0 0,0-1 0,2 0 0,0-1-1,1-1 1,1 0 0,0-1 0,1-1 0,0-1 0,1-1 0,1 0 0,6 2 112,-24-12-11,0 0 1,-1 0 0,1 0-1,0 0 1,0 0 0,0-1-1,0 1 1,0 0-1,0-1 1,0 0 0,0 1-1,0-1 1,0 0 0,0 0-1,0 0 1,0 0 0,0-1-1,0 1 1,0 0-1,0-1 1,0 1 0,0-1-1,0 0 1,-1 0 0,1 0-1,0 0 1,0 0 0,-1 0-1,1 0 1,-1 0-1,1-1 1,-1 1 0,1-1-1,-1 1 1,0-1 0,1 0-1,-1 1 1,0-1 0,0 0-1,-1 0 1,1 0 0,0 1-1,0-1 1,-1 0-1,0 0 1,1 0 0,-1 0-1,0 0 1,0 0 0,0 0-1,0-2 11,-12-200 1708,0 111 1853,72 306-1815,39 199-1565,-35-59-512,-63-351 333,0 0 0,0 0-1,-1 0 1,1 0-1,-1 0 1,1 0 0,-1 0-1,0 1 1,0-1-1,0 0 1,0 0-1,0 0 1,0 0 0,-1 1-1,1-1 1,-1 0-1,1 0 1,-1 0 0,0 0-1,0 0 1,0 0-1,0 0 1,0 0 0,0 0-1,0-1 1,-1 1-1,1 0 1,-1-1 0,1 1-1,-1-1 1,0 0-1,0 1 1,1-1-1,-1 0 1,0 0 0,0 0-1,0 0 1,0 0-1,0-1 1,0 1 0,-1-1-1,1 1 1,0-1-1,0 0 1,0 0 0,0 0-1,-2 0-1,-11-2 32,0-1 0,0-1-1,0-1 1,0 0 0,1-1 0,-1 0-1,2-1 1,-1-1 0,1 0 0,0-1-1,-6-6-31,-5 0 9,-11-6-61,1-1 0,1-2 0,2-1 0,0-1 0,1-2 0,2-1-1,1-1 1,-16-24 52,26 13-1815,15 0-4382,6 18-1512</inkml:trace>
  <inkml:trace contextRef="#ctx0" brushRef="#br1" timeOffset="-166902.082">112 3955 4260,'0'0'5456,"0"0"-2349,0 0-406,0 0 6,0 0-551,0 0-453,0 0-155,-2-3-186,-10-1 1076,6 29-483,5-17-2099,-40 161 755,28-129-478,3 0 0,1 0 0,1 1 0,3 0 0,1 15-133,4-56-2,0 1 0,1-1 0,-1 0 0,0 1-1,1-1 1,-1 0 0,0 1 0,1-1 0,-1 0 0,1 0 0,-1 1 0,1-1 0,-1 0 0,1 0 0,-1 0 0,1 0 0,-1 0 0,1 0-1,-1 0 1,1 0 0,-1 0 0,1 0 0,-1 0 0,1 0 0,-1 0 0,1 0 0,-1 0 0,1 0 0,-1-1 0,0 1 0,1 0-1,-1 0 1,1-1 0,-1 1 0,1 0 0,-1-1 0,0 1 0,1 0 0,-1-1 0,0 1 0,1 0 0,-1-1 0,0 1 0,0-1-1,1 1 1,-1-1 0,0 1 0,0 0 0,0-1 0,0 1 0,1-1 0,-1 1 0,0-1 0,0 1 2,12-23 35,0 0 0,-2 0 1,-1-1-1,0-1 0,3-20-35,2-1 59,73-246 640,-86 293-693,-1-1 1,0 1-1,1-1 1,-1 1-1,1-1 1,-1 1-1,1-1 0,-1 1 1,1-1-1,0 1 1,-1-1-1,1 1 0,-1-1 1,1 0-1,0 1 1,-1-1-1,1 0 1,0 0-1,-1 0 0,1 0 1,0 1-1,0-1 1,-1 0-1,1 0 1,0 0-1,0 0 0,-1 0 1,1-1-1,0 1 1,-1 0-1,1 0 0,0 0 1,-1-1-1,1 1 1,0 0-1,-1-1 1,1 1-1,0 0 0,-1-1 1,1 1-1,-1-1 1,1 1-1,-1-1 1,1 1-1,-1-1 0,1 1 1,-1-1-1,0 0 1,1 1-1,-1-1 0,0 0 1,1 1-1,-1-1 1,0 0-1,0 1 1,0-1-1,0 0 0,0 0 1,0 1-1,0-1 1,0 0-1,0 1 1,0-1-1,0 0 0,0 0 1,0 1-1,0-1 1,-1 0-1,1 0-6,20 59 38,-10-25-12,2-1 1,1 0 0,1-2-1,1 1 1,19 25-27,21 7 44,-54-61-83,1 0 1,0 0 0,0 0 0,0-1 0,1 1 0,-1-1-1,0 1 1,1-1 0,-1 0 0,1 0 0,-1 0 0,1 0-1,-1 0 1,1-1 0,0 1 0,-1-1 0,1 0 0,0 0-1,-1 0 1,1 0 0,0 0 0,-1 0 0,1-1 0,0 1-1,-1-1 1,1 0 0,-1 0 0,3 0 38,25-46-4765,-25 11-6256,-5 20-3360</inkml:trace>
  <inkml:trace contextRef="#ctx0" brushRef="#br1" timeOffset="-166477.284">714 4899 15951,'0'0'4121,"0"0"-1222,0 0-555,8-13-727,-1 0-1291,58-64 1094,-53 68-1257,0 1 0,1 0 0,-1 1 0,1 0 0,1 0 0,-1 2 0,1 0 0,0 0 0,1 1 0,-1 1 1,1 0-165,-13 3 2,-1 0 0,1 0 0,-1 1 0,1-1 0,-1 0 0,1 1 0,-1-1 0,1 1-1,-1-1 1,0 1 0,1-1 0,-1 1 0,0 0 0,1 0 0,-1 0 0,0 0-1,0 0 1,0 0 0,0 0 0,0 0 0,0 0 0,0 0 0,0 1 0,0-1 0,-1 0-1,1 1 1,-1-1 0,1 0 0,-1 1 0,1-1 0,-1 1 0,0-1 0,1 1-1,-1-1 1,0 1 0,0-1 0,0 1 0,0-1 0,0 1 0,-1 0-1,-12 63-46,-79 124-456,92-189 456,-1 1 1,1 0-1,0-1 1,0 1-1,0-1 1,0 1-1,0-1 1,0 1-1,0 0 1,-1-1-1,2 1 1,-1-1-1,0 1 1,0 0-1,0-1 1,0 1-1,0-1 0,0 1 1,1-1-1,-1 1 1,0 0-1,0-1 1,1 1-1,-1-1 1,0 1-1,1-1 1,-1 0-1,1 1 1,-1-1-1,1 1 1,-1-1-1,0 0 0,1 1 1,0-1-1,-1 0 1,1 1-1,-1-1 1,1 0-1,-1 0 1,1 0-1,-1 1 1,1-1-1,0 0 1,-1 0-1,1 0 1,-1 0-1,1 0 0,0 0 1,-1 0-1,1 0 1,-1-1-1,1 1 1,0 0-1,-1 0 1,1 0-1,-1-1 1,1 1-1,-1 0 1,1 0-1,-1-1 1,1 1-1,-1 0 1,1-1-1,-1 1 0,1-1 1,-1 1-1,0-1 1,1 1-1,-1-1 1,0 1 45,45-24-3395,19-20-6017,-35 22-453</inkml:trace>
  <inkml:trace contextRef="#ctx0" brushRef="#br1" timeOffset="-165847.994">1198 4367 16335,'0'0'4469,"0"0"-1005,0 0-586,0 0-940,0 0-983,0 0-304,10 19 91,59 135 358,81 236-1287,-113-324-4441,-36-72 1387,-47-121 679,-92-263 2728,125 352 847,2 0 0,1-1 1,2 0-1,1 0 1,3-1-1,0-31-1013,4 67 87,1 0 0,0 0 0,0 0 0,0 0 0,0 0 0,0 0 0,1 0 0,0 1-1,0-1 1,0 0 0,0 1 0,1-1 0,-1 1 0,1 0 0,0 0 0,0 0 0,0 0 0,0 1 0,0-1 0,1 1 0,-1 0 0,1 0 0,0 0 0,-1 0 0,1 1 0,0-1-1,0 1 1,0 0 0,0 0 0,3 0-87,0-1 8,1 1 0,-1 0 0,0 0 0,0 1 0,1 0 0,-1 0 0,0 1 0,0 0 0,1 0 0,-1 1 0,0 0 0,0 0 0,0 0 0,-1 1 0,1 0 0,-1 0 0,4 3-8,-1 3-25,-1 0 0,0 0 0,0 1 0,-1 1 0,0-1 0,-1 1 0,0 0 0,-1 1 0,0-1 0,0 1 0,-2 0 0,1 0 0,-2 1 0,1-1 0,-2 0 0,0 1 1,0-1-1,-1 1 0,-1 0 0,0-1 0,0 1 0,-1-1 0,-1 0 0,0 0 0,-1 0 0,0 0 0,-1 0 0,-1-1 0,1 0 0,-2 0 0,1 0 0,-2-1 0,1 0 0,-6 5 25,12-13 3,0-1 0,0 0-1,-1 0 1,1 0 0,0 0-1,0 0 1,-1 0 0,1-1 0,-1 1-1,1 0 1,-1-1 0,1 1-1,-1-1 1,1 1 0,-1-1 0,1 0-1,-1 1 1,1-1 0,-1 0-1,0 0 1,1 0 0,-1-1 0,1 1-1,-1 0 1,1 0 0,-1-1 0,1 1-1,-1-1 1,1 0 0,-1 1-1,1-1 1,-1 0 0,1 0 0,0 0-1,0 0 1,-1 0 0,1 0-1,0 0 1,0 0 0,0 0 0,0 0-1,0-1 1,0 1 0,1-1-1,-1 1 1,0 0 0,1-1 0,-1 1-1,1-1 1,-1 1 0,1-1-1,0 0 1,-1-1-3,0-1 2,0 1-1,0-1 0,1 0 1,-1 0-1,1 0 0,0-1 1,0 1-1,0 0 0,0 0 1,1 0-1,-1 0 0,1 0 1,0 1-1,1-1 0,-1 0 1,1 0-1,-1 0 0,1 1 1,0-1-1,1 1 0,-1 0 1,0-1-1,1 1 0,0 0 1,0 1-1,0-1 0,0 0 1,0 1-1,0 0 0,1-1 1,-1 1-1,1 1 0,0-1 1,-1 0-1,1 1 0,0 0 1,0 0-1,0 0 0,0 0 1,0 1-1,0-1 0,0 1 1,0 0-1,0 0 0,0 1 1,0-1-1,0 1 0,0 0 1,0 0-1,0 0 0,0 1 1,-1-1-2,11 9 2,-2 0 0,1 1 0,-1 0 0,-1 1 0,0 0 0,-1 1 1,0 0-1,-1 0 0,-1 1 0,0 1 0,-1-1 0,0 1 0,-1 0 1,-1 1-1,4 13-2,-7-24 0,0-1 1,-1 1-1,1-1 1,-1 1 0,0 0-1,0-1 1,0 1 0,-1 0-1,1 0 1,-1 0-1,0 0 1,-1 0 0,1-1-1,-1 1 1,0 0-1,0 0 1,-1-1 0,1 1-1,-1 0 1,0-1-1,0 0 1,-1 1 0,1-1-1,-1 0 1,0 0 0,0-1-1,0 1 1,-1 0-1,1-1 1,-1 0 0,0 0-1,0 0 1,0 0-1,0-1 1,-1 1-1,-7-1 1,0-1 0,0-1-1,0 0 1,-1 0 0,1-1 0,0-1-1,1 0 1,-1 0 0,0-1 0,1-1 0,-1 0-1,1-1 1,0 0 0,0 0 0,1-1-1,-2-2 0,4 3-421,0 0-1,1-1 0,0-1 0,0 1 0,0-1 0,1 0 0,0 0 0,1-1 1,-1 0-1,1 0 0,1 0 0,0-1 0,-2-3 422,1-6-4105,5 7-1938</inkml:trace>
  <inkml:trace contextRef="#ctx0" brushRef="#br1" timeOffset="-165517.817">1758 4252 18193,'0'0'3508,"0"0"-898,0 0-640,0 0-881,0 0-625,9 19-53,-1-4-277,-1-3-25,-1 0 1,0 0 0,-1 0 0,0 1-1,-1 0 1,-1 0 0,0 0 0,-1 0-1,1 7-109,-3 3 65,1 0-1,2-1 1,0 1-1,2-1 1,0 0-1,2 0 1,0-1-1,1 0 1,1 0 0,1 0-1,1-2 1,9 14-65,-17-30-12,-1 0 0,1 1 0,-1-1 0,1-1 0,0 1 0,0 0 0,0-1 0,1 1 0,-1-1 0,1 0 0,-1 0 0,1 0 0,0 0 0,-1-1 1,1 0-1,0 0 0,0 0 0,0 0 0,0 0 0,0-1 0,0 0 0,0 0 0,0 0 0,0 0 0,1-1 0,-1 1 0,0-1 0,0 0 0,-1 0 1,1 0-1,0-1 0,0 0 0,-1 1 0,3-3 12,3-4 15,-1 0 0,-1-1 0,1 0 0,-2 0 0,1-1 0,-1 0 0,-1 0 1,1-1-1,-2 1 0,0-1 0,0 0 0,-1 0 0,0 0 0,-1-1 0,1-10-15,3-176 1317,-7 177-1164,-1 0 1,0 1-1,-2-1 1,0 1-1,-2 0 1,0 0-1,-3-6-153,7 21-18,1 1 1,-1-1-1,-1 1 0,1 0 0,0 0 0,-1 0 0,0 0 0,0 0 1,0 0-1,-1 1 0,1-1 0,-1 1 0,0 0 0,0 0 1,0 1-1,0-1 0,0 1 0,-1 0 0,1 0 0,-1 0 1,1 0-1,-1 1 0,0 0 0,0 0 0,1 0 0,-1 1 0,0-1 1,0 1-1,0 0 0,0 1 0,0-1 0,1 1 0,-3 0 18,-69 41-5525,41-15-1046</inkml:trace>
  <inkml:trace contextRef="#ctx0" brushRef="#br1" timeOffset="-159714.14">910 6038 10730,'0'0'3011,"0"0"-603,0 0-81,0 0-293,0 0-336,0 0-316,0 0-255,-4-6-140,-11-21-234,6 43 1201,23 312-1607,-4-206 85,21 141-770,11-1-1,32 84 339,5 28-204,12 262-370,-67-447 615,65 1102 755,-59-650-701,-19-461-93,48 555-68,-2-445-276,-57-343-5380,-7 18 2593,-1-2-2188</inkml:trace>
  <inkml:trace contextRef="#ctx0" brushRef="#br1" timeOffset="-158774.782">1124 11533 8136,'0'0'3923,"0"0"-1275,-4-15-101,1 3-1863,-14-51 1618,9 12 3387,17 39-2230,35 32-2520,-22 2-866,-1 0-1,-1 1 0,-2 1 1,0 0-1,-1 2 0,-2 0 1,0 1-1,-2 0 0,-1 1 1,-2 0-1,0 1 0,-1 6-72,22 48 13,68 180-1887,-160-332 3994,61 68-2108,-1 0 0,1 0 1,0-1-1,0 1 0,0 0 0,0 0 1,1-1-1,-1 1 0,0 0 0,1 0 1,-1-1-1,0 1 0,1 0 0,-1 0 1,1 0-1,0 0 0,-1 0 0,1 0 1,0 0-1,0 0 0,0 0 0,0 0 1,-1 0-1,1 0 0,0 1 0,0-1 0,1 0 1,-1 1-1,0-1 0,0 1 0,0-1 1,0 1-1,1-1 0,-1 1 0,0 0 1,0 0-1,0-1 0,1 1 0,-1 0 1,1 0-13,5-3 28,36-21 61,-1-1 1,-1-3 0,-1-1 0,-2-2 0,-1-2 0,6-10-90,-9 12 32,-2-2 0,-1-1 0,-1-2 0,-3-1 0,-1-1 0,-1-1 0,-2-1 0,5-16-32,-10-22 0,-18 76 0,0 0 0,0 1 0,0-1 0,0 0 0,0 0 0,0 1 0,-1-1 0,1 0 0,0 0 0,-1 1 0,1-1 0,-1 0 0,0 1 0,0-1 0,1 1 0,-1-1 0,0 1 0,0-1 0,-1 1 0,1-1 0,0 1 0,0 0 0,-1 0 0,1 0 0,0 0 0,-1 0 0,1 0 0,-1 0 0,0 0 0,1 0 0,-1 1 0,0-1 0,1 1 0,-1-1 0,0 1 0,1 0 0,-1 0 0,0-1 0,0 1 0,0 0 0,-1 1 0,-1 0-19,-1 1 0,0 0 0,1 1 0,0-1 0,0 1-1,0 0 1,0 0 0,0 0 0,0 0 0,1 1 0,-1-1 0,1 1 0,0 0 0,0 0 0,1 0 0,-1 1-1,1-1 1,0 1 0,0-1 0,0 1 0,1 0 0,0-1 0,-1 1 0,1 1 19,0-3-81,-13 43-3245,4 5-3059</inkml:trace>
  <inkml:trace contextRef="#ctx0" brushRef="#br1" timeOffset="-157611.978">1123 13780 2851,'0'0'11002,"0"0"-6272,0 0-2162,0 0 149,0 0-438,-9-5-896,4 3-1235,4 1-127,1 0 0,-1 0 0,0 1 0,0-1 0,1 0 0,-1 1 0,0-1 0,0 1-1,0-1 1,1 1 0,-1-1 0,0 1 0,0-1 0,0 1 0,0 0 0,0 0 0,0-1 0,0 1 0,0 0 0,0 0 0,0 0 0,0 0 0,0 0 0,0 0 0,0 0 0,0 1 0,0-1 0,0 0 0,0 0 0,0 1 0,0-1-1,0 1 1,0-1 0,1 1 0,-1-1 0,0 1 0,0-1 0,0 1 0,1 0 0,-1 0 0,0-1 0,1 1 0,-1 0 0,1 0 0,-1 0 0,1-1 0,-1 1 0,1 0 0,-1 0 0,1 0 0,0 0 0,0 0 0,-1 0-1,1 0 1,0 0 0,0 0 0,0 0 0,0 0 0,0 0 0,0 0 0,0 0 0,1 0 0,-1 0-21,-3 38 247,3-1-1,1 1 1,1-1-1,3 0 1,5 23-247,-7-48-2,0-1 0,1 1 1,1-1-1,0 0 0,0 0 0,1-1 1,1 1-1,0-1 0,0-1 0,1 1 1,1-1-1,0-1 0,0 0 0,1 0 1,0-1-1,0 0 0,1 0 0,5 2 2,-7-5-4,0 1 0,0-2-1,1 1 1,0-1 0,0-1-1,0 0 1,0 0 0,0-1-1,0 0 1,1-1 0,-1 0-1,1-1 1,-1 0 0,1 0-1,-1-1 1,1-1 0,-1 1-1,0-2 1,0 0-1,0 0 1,0 0 0,0-2-1,-1 1 1,0-1 0,1 0-1,-2-1 1,1 0 0,-1 0-1,0-1 1,0 0 0,-1-1-1,1 0 5,3-12 151,-1-1-1,0 0 1,-2 0-1,0-1 0,-1 0 1,-2 0-1,0-1 0,-1 0 1,-2 0-1,0 0 0,-1 0 1,-1 0-1,-2 0 1,0 0-1,-1 0 0,-2 1 1,0-1-1,-7-18-150,11 37 0,1 2 0,0-1 0,-1 1 0,1-1 0,0 1 0,-1 0 0,0-1 0,1 1 0,-1 0 0,0-1 0,0 1 0,0 0 0,-1 0 0,1 0 0,-1-1 0,1 2 0,-1-1 0,1 0 0,-1 0 0,0 0 0,0 1 0,0-1 0,0 1 0,-2-2 0,-5 14 0,-10 148 0,16 490 0,20-282 0,-16-356 0,3 19 0,0 0 0,-2 1 0,-2-1 0,-1 0 0,-1 1 0,-1-1 0,-2 0 0,-1 0 0,-1-1 0,-1 0 0,-2 0 0,-6 9 0,12-32 0,0 0 0,-1 0 0,0-1 0,0 0 0,0 0 0,-1 0 0,1-1 0,-1 1 0,0-2 0,-1 1 0,1-1 0,-1 1 0,1-2 0,-1 1 0,0-1 0,0 0 0,0 0 0,0-1 0,0 0 0,-1-1 0,1 1 0,0-1 0,0 0 0,-1-1 0,1 0 0,0 0 0,0-1 0,0 0 0,0 0 0,0 0 0,0-1 0,1 0 0,-1 0 0,1-1 0,0 0 0,0 0 0,0 0 0,-1-2 0,-10-6-247,1-1 1,0-1-1,0 0 0,2-1 1,0 0-1,0-2 1,1 1-1,1-2 0,1 1 1,-7-16 246,8 11-684,0 0 1,2-1 0,0 0-1,2-1 1,0 1 0,2-1-1,1 0 1,0 0 0,2-4 683,0-26-9225</inkml:trace>
  <inkml:trace contextRef="#ctx0" brushRef="#br1" timeOffset="-156915.059">1316 13005 11979,'0'-12'6305,"0"-40"-2509,0 51-3653,1 0 1,-1 0 0,1 0 0,-1 0 0,0 0 0,0 0 0,1 1 0,-1-1 0,0 0 0,0 0-1,0 0 1,0 0 0,0 0 0,0 0 0,0 0 0,0 0 0,-1 0 0,1 0 0,0 0 0,-1 0-1,1 0 1,0 0 0,-1 0 0,1 0 0,-1 1 0,1-1 0,-1 0 0,0 0 0,1 1 0,-1-1-1,0 0 1,1 1 0,-1-1 0,0 0 0,0 1 0,0-1 0,0 1 0,0-1 0,1 1 0,-1 0-1,0-1 1,0 1 0,0 0 0,0 0 0,0 0 0,0 0 0,0 0 0,0 0 0,-1 0-144,-30 29 2349,4 14-2091,3 1-1,1 1 0,2 1 1,3 1-1,-11 37-257,25-70-137,1 0 0,1 1-1,0-1 1,1 0 0,0 1 0,1 0 0,1-1-1,0 1 1,1-1 0,1 7 137,0-19-16,-1 0 0,0 0 0,1-1 0,-1 1-1,1 0 1,-1-1 0,1 1 0,0-1 0,0 0 0,-1 0 0,1 1 0,0-1-1,0 0 1,0-1 0,0 1 0,1 0 0,-1 0 0,0-1 0,0 0 0,0 1-1,1-1 1,-1 0 0,0 0 0,0 0 0,0 0 0,1 0 0,-1-1 0,0 1-1,0-1 1,0 1 0,0-1 0,0 0 0,1 0 0,-1 0 0,-1 0 0,1 0 0,0 0-1,0-1 1,0 1 0,-1-1 0,1 1 0,-1-1 0,1 0 0,-1 1 0,1-1-1,-1 0 1,0 0 0,0 0 0,0 0 0,0 0 16,17-20 191,-1-1 1,-1-1-1,-2 0 0,0-1 1,-1-1-1,-2 0 1,0-1-1,3-17-191,48-102 647,-62 145-647,0-1 0,1 1 0,-1-1 0,1 1 0,-1 0 0,1-1 0,0 1 0,0 0 0,-1 0 0,1-1 0,0 1 0,0 0 0,0 0 0,0 0 0,1 0 0,-1 0 0,0 0 0,0 1 0,0-1 0,1 0 0,-1 1 0,0-1 0,1 0 0,-1 1 0,1 0 0,-1-1 0,1 1 0,-1 0 0,0 0 0,1 0 0,-1 0 0,1 0 0,-1 0 0,1 0 0,-1 0 0,1 1 0,-1-1 0,1 0 0,-1 1 0,0-1 0,1 1 0,-1 0 0,0 0 0,0-1 0,1 1 0,-1 0 0,0 0 0,0 0 0,0 0 0,0 0 0,0 0 0,0 0 0,0 1 0,0-1 0,-1 0 0,1 0 0,0 1 0,-1-1 0,1 1 0,-1-1 0,1 1 0,101 236 0,-19-115 0,-79-118 0,1 0 0,-1 0 0,1-1 0,1 1 0,-1-1 0,1 0 0,-1 0 0,1-1 0,0 1 0,0-1 0,1-1 0,-1 1 0,1-1 0,-1 0 0,1-1 0,0 0 0,-1 0 0,1 0 0,0 0 0,1-1 0,-3-2-120,0 1-1,0-1 1,0 0 0,0-1 0,-1 1-1,1-1 1,-1 1 0,0-1 0,1-1-1,-2 1 1,1-1 0,0 1-1,-1-1 1,1 0 0,-1 0 0,0-1-1,0 1 1,-1-1 0,1 1 0,-1-1-1,0 0 1,0 0 0,-1 0 0,0 0-1,1 0 1,-2 0 0,1 0-1,-1 0 1,1-1 0,-1 1 0,-1 0-1,1 0 1,-1 0 0,-1-5 120,2-13-3774,0 2-2488</inkml:trace>
  <inkml:trace contextRef="#ctx0" brushRef="#br2" timeOffset="112917.045">27625 16449 14286,'0'0'3608,"0"0"-1649,0 0-672,0 0-166,0 13-443,0 96-272,-1-102-452,0-5-40,0 1 0,0-1 0,0 1 0,1-1-1,-1 1 1,1-1 0,0 1 0,-1-1 0,1 1 0,0 0-1,1-1 1,-1 1 0,0-1 0,1 1 0,-1-1-1,1 1 1,0-1 0,0 1 0,0-1 0,0 1-1,0-1 1,1 0 0,-1 0 0,1 0 0,-1 0-1,1 0 1,0 0 0,0 0 0,0 0 0,0-1 0,2 2 86,-2-4 85,1 1 1,-1-1 0,0 0-1,1-1 1,-1 1 0,0 0-1,0-1 1,1 1 0,-1-1-1,0 0 1,-1 1 0,1-1-1,0 0 1,0 0 0,-1 0-1,1 0 1,-1-1 0,0 1-1,0 0 1,0-1 0,0 1-1,0-1 1,0 1 0,0-2-86,5-9 453,8-13 367,-11 16-634,0 0-1,1 1 0,1-1 0,-1 1 0,1 0 0,1 0 0,0 0 0,0 1 0,1 0 1,0 0-1,0 1 0,0 0 0,1 0 0,1 0 0,-1 1 0,1 0 0,0 1 0,0 0 1,0 1-1,1 0 0,0 0 0,0 1 0,0 0 0,0 0 0,0 2 0,0-1 0,4 1-185,4 4 24,-1 1 0,1 1 0,-1 1 0,1 0-1,-2 2 1,1 0 0,-1 0 0,0 1 0,-1 1-1,12 11-23,18 8 40,-10-6-34,-19-12 0,-1 0 0,2 0 0,0-2 0,0 0 1,1-1-1,-1 0 0,2-2 0,-1 0 0,1-1 1,0-1-1,0-1 0,3 0-6,-18-4 52,1 1-1,-1-1 1,1 0 0,-1 0 0,1-1-1,-1 1 1,0-1 0,0 0-1,0 0 1,0 0 0,0-1-1,0 1 1,0-1 0,-1 0 0,1 0-1,-1-1 1,0 1 0,0-1-1,0 1 1,-1-1 0,1 0 0,-1 0-1,0 0 1,0 0 0,0 0-1,1-4-51,25-119 1048,-27 117-1010,1 0 7,-1 0 1,0 0-1,0 0 0,-1 0 1,-1 0-1,0 0 0,0 0 0,-1 0 1,0 0-1,0 0 0,-1 1 1,-1-1-1,0 1 0,0 0-45,3 7 1,-1 0-1,1 1 0,0-1 0,-1 1 0,0-1 1,1 1-1,-1 0 0,0-1 0,0 1 1,0 0-1,0 0 0,0 0 0,0 1 0,0-1 1,0 0-1,0 1 0,0-1 0,-1 1 1,1 0-1,0 0 0,0 0 0,0 0 0,-1 0 1,1 0-1,0 1 0,0-1 0,0 0 1,0 1-1,0 0 0,0 0 0,0 0 0,0 0 1,0 0-1,-2 1 0,-55 47-179,49-32 127,1 0-1,1 0 0,1 0 0,0 1 0,2 1 0,0-1 0,0 1 0,2-1 0,0 1 0,2 0 0,0 0 0,1 0 0,1 0 0,1 3 53,-3 11-38,2 30-70,2 1-1,4-1 0,7 30 109,-14-92 0,16 164 49,-16-158-47,0 0 0,-1 0 0,0-1 0,0 1 1,-1-1-1,1 1 0,-2-1 0,1 1 0,-1-1 0,0 0 1,0 0-1,0 0 0,-1-1 0,0 1 0,0-1 0,0 0 1,-1 0-1,0 0 0,0-1 0,0 1 0,0-1 1,-7 3-3,-7 1-86,0-1 1,-1-1-1,0-1 1,0-1-1,0 0 1,0-2 0,-1 0-1,1-2 1,-1 0-1,1-1 1,-1-1 0,1-1-1,0 0 1,-1-2-1,2-1 1,-9-3 85,14 6-55,0-1-1,0 0 1,1-1 0,0-1 0,-1 0-1,2-1 1,-1 0 0,1-1-1,0 0 1,1-1 0,-1-1 0,2 0-1,0 0 1,0-1 0,1 0 0,0-1-1,-4-6 56,12 13 0,-1 0 0,1 1-1,0-1 1,0 0 0,1 0 0,-1 0-1,1 0 1,0 0 0,1 0-1,-1 0 1,1 0 0,0 1 0,0-1-1,0 0 1,1 0 0,0 1-1,-1-1 1,2 1 0,-1-1 0,0 1-1,1 0 1,0 0 0,0 0-1,0 0 1,1 1 0,1-2 0,108-75-153,99 5-2115,-66 43-2684,-113 25 3166,66-13-6760</inkml:trace>
  <inkml:trace contextRef="#ctx0" brushRef="#br2" timeOffset="113255.323">29521 16805 8776,'0'0'13773,"0"0"-10409,0 0-1443,0 0-31,0 0-577,0 0-640,0 0-385,-54-10-256,51 10-32,3 0-736,12 2-674,9 5-672,13 0-1409,5-3-1794,5-2-8872</inkml:trace>
  <inkml:trace contextRef="#ctx0" brushRef="#br2" timeOffset="110151.077">24518 16342 4965,'0'0'9822,"0"0"-5781,0 0-1729,0 0 117,0 0-737,0 0-939,0 0-534,1 8-102,-16 232-432,17-125-3109,10-42-5168,-6-53-110</inkml:trace>
  <inkml:trace contextRef="#ctx0" brushRef="#br2" timeOffset="110641.791">24384 16297 12812,'2'-13'3358,"7"-42"-924,-9 54-2361,0 0 0,0 0 0,1 0-1,-1 0 1,1 0 0,-1 0 0,0 0-1,1 0 1,0 0 0,-1 0 0,1 1 0,0-1-1,-1 0 1,1 1 0,0-1 0,0 0-1,0 1 1,-1-1 0,1 1 0,0-1 0,0 1-1,0-1 1,0 1 0,0 0 0,0-1-1,0 1 1,0 0 0,0 0 0,0 0 0,0 0-1,0 0 1,0 0 0,0 0 0,0 0-1,0 0 1,0 0 0,0 1 0,0-1-1,0 0 1,0 1 0,0-1 0,0 1 0,0-1-1,0 1 1,-1-1 0,1 1 0,0 0-1,0-1 1,0 1-73,1 1 91,192 110 2455,-175-102-2519,0-1-1,1-1 0,0 0 1,1-2-1,-1 0 0,1-1 0,0-1 1,0-1-1,1-1 0,-1-1 1,0-1-1,1-1 0,0-1-26,-12 0 64,-1-2 0,0 1 0,-1-1 0,1 0 0,-1-1 0,0 0 1,0 0-1,0-1 0,0 0 0,-1 0 0,0-1 0,-1 0 0,1 0 0,-1-1 0,-1 0 0,0 0 0,0 0 0,0 0 0,-1-1 0,0 0 0,-1 0 0,0 0 1,0 0-1,-1 0 0,0-1 0,1-8-64,-3 17-8,0 0 0,0 0 1,0 0-1,0 0 1,-1 0-1,1 0 0,0 1 1,0-1-1,0 0 0,-1 0 1,1 0-1,-1 0 1,1 0-1,0 1 0,-1-1 1,1 0-1,-1 0 0,0 1 1,1-1-1,-1 0 1,0 1-1,1-1 0,-1 1 1,0-1-1,0 1 0,1-1 1,-1 1-1,0-1 1,0 1-1,0 0 0,0-1 1,0 1-1,1 0 0,-1 0 1,0 0-1,0 0 1,0 0-1,0 0 0,0 0 1,0 0-1,0 0 0,0 0 1,0 0-1,1 0 0,-1 1 1,0-1-1,0 0 1,0 1-1,0-1 0,1 1 1,-1-1-1,0 1 0,0-1 1,1 1-1,-1-1 1,0 1-1,1 0 0,-1 0 1,0-1-1,1 1 0,-1 0 1,1 0-1,0-1 1,-1 1-1,1 0 0,0 0 1,-1 0-1,1 0 0,0 0 1,0 0 7,-20 25-933,2 1 0,1 1 1,1 1-1,1 0 0,2 1 1,1 1-1,-3 12 933,12-35-326,-16 62-5332,16-92 5722,4 7 793,2-1 1,0 1-1,1 1 1,0-1-1,1 1 1,1-1 0,0 1-1,1 1 1,1 0-1,0 0 1,8-10-858,-15 19 94,1 1 1,0-1-1,0 1 0,0-1 1,1 1-1,-1 0 1,1 0-1,-1 0 1,1 0-1,0 0 1,0 1-1,1-1 1,-1 1-1,0 0 0,1 0 1,-1 0-1,1 0 1,0 1-1,0-1 1,0 1-1,-1 0 1,1 0-1,0 1 0,0-1 1,0 1-1,0 0 1,0 0-1,0 0 1,0 0-1,0 1 1,0 0-1,0-1 0,0 1 1,0 1-1,0-1 1,0 1-1,-1-1 1,1 1-1,2 2-94,5 13 85,-1 1 0,0 0 0,-1 1 1,-1 0-1,-1 0 0,0 0 0,-2 1 0,0 0 0,-1 1 0,-1-1 0,-1 1 0,-1-1 1,-1 1-1,-2 19-85,2-31 9,2 131-435,-2-48-4317,0-65 1520,1-17-503,5-7-1511</inkml:trace>
  <inkml:trace contextRef="#ctx0" brushRef="#br2" timeOffset="110907.411">25619 16389 15759,'0'0'2386,"0"0"-283,0 0 465,0 0-374,0 0-923,0 0-380,0 0-58,-14 7-246,4-1-498,5-5-64,1 2-1,-1-1 1,0 0 0,1 1 0,0 0-1,-1 0 1,1 0 0,0 1 0,1-1-1,-1 1 1,1 0 0,0 0 0,-1 0-1,2 1 1,-1-1 0,0 1-1,1-1 1,-2 6-25,-1 9-64,0 0-1,1 1 0,1 0 1,1-1-1,0 1 0,2 0 1,0 0-1,2 0 0,2 13 65,19 12-3399,-9-36-404,2-5-3408,-5-4-4069</inkml:trace>
  <inkml:trace contextRef="#ctx0" brushRef="#br2" timeOffset="111128.141">25612 16040 14446,'0'0'3811,"0"0"-1697,0 0 0,0 0-96,0 0-1345,0 0-545,0 0-64,0 0-64,0 0 0,96 47-1217,-65-23-705,12 1-544,-1-3-1282,-5 0-2658</inkml:trace>
  <inkml:trace contextRef="#ctx0" brushRef="#br2" timeOffset="111381.624">26134 16326 1153,'0'0'12519,"0"0"-7453,0 0-2280,11-13-31,31-38-705,-42 51-1978,1 0 0,0 0 0,0 0 0,-1 0 0,1 0 0,0 0 0,-1-1 0,1 1 0,0 0 0,-1 0 0,1-1 0,-1 1 0,1-1 0,0 1 1,-1 0-1,1-1 0,-1 1 0,1-1 0,-1 1 0,1-1 0,-1 0 0,0 1 0,1-1 0,-1 1 0,0-1 0,1 0 0,-1 1 0,0-1 0,0 0 0,1 1 0,-1-1 0,0 0 0,0 1 0,0-1 0,0 0 0,0 0 0,0 1 0,0-1 1,0 0-1,0 1 0,-1-1 0,1 0 0,0 1 0,0-1 0,-1 0 0,1 1 0,0-1 0,-1 0 0,1 1 0,0-1 0,-1 1 0,1-1 0,-1 1 0,1-1 0,-1 1 0,1-1 0,-1 1 0,0-1 0,1 1 0,-1 0-72,-30 10 541,18-5-601,0 1 0,1 0-1,0 1 1,0 1 0,1 0-1,0 0 1,0 1 0,1 1-1,0-1 1,0 2 0,1-1-1,1 1 1,0 1 0,0 0-1,1 0 1,1 0 0,0 1-1,0-1 1,2 2 0,-3 8 60,9-14-63,0 0 0,1-1-1,0 1 1,0-1 0,1 0 0,0 0 0,0 0 0,0 0 0,1-1 0,0 0 0,0 0 0,1 0-1,0-1 1,0 1 0,0-1 0,1-1 0,0 1 0,-1-1 0,2 0 0,-1-1 0,0 0 0,1 0 0,-1 0-1,1-1 1,0 0 0,3 0 63,31 16 29,-26-12-21,-1 2 0,0-1 0,-1 2 0,1 0 0,-2 1 0,1 1 0,-1 0 0,6 8-8,-18-18 6,0-1 0,0 1 0,0 0 0,-1 0 0,1 0 0,-1 0 0,1 0 0,-1 0 0,1 0 0,-1 0 0,1 0 0,-1 0 0,0 1 0,0-1 0,0 0 0,1 0 0,-1 0 0,0 0 0,0 0 0,-1 1 0,1-1 0,0 0 0,0 0 0,0 0 0,-1 0 0,1 0 1,-1 0-1,1 0 0,-1 0 0,1 0 0,-1 0 0,1 0 0,-1 0 0,0 0 0,0 0 0,0 0 0,1 0 0,-1-1 0,0 1 0,0 0 0,0-1 0,0 1 0,0-1 0,0 1 0,0-1 0,0 1 0,0-1 0,-1 0-6,-55 17 501,3-9-624,0-3 0,-1-2 0,0-2 1,-10-4 122,63 3-118,-38-5-1637,18-8-2763,25-5-4957,10 9 352</inkml:trace>
  <inkml:trace contextRef="#ctx0" brushRef="#br2" timeOffset="111758.505">26700 16349 15631,'0'0'3657,"0"0"-930,13-13-57,56-57 960,-72 71-687,-19 9-2849,4-1-83,2 1 0,-1 1-1,1 0 1,1 1 0,0 0-1,0 2 1,2-1 0,-1 2-1,2 0 1,0 0 0,-7 14-11,17-25-18,1 1 1,-1-1 0,1 1-1,0-1 1,1 1 0,-1-1-1,1 1 1,0 0-1,0-1 1,0 1 0,0 0-1,1-1 1,0 1-1,0-1 1,0 1 0,1-1-1,0 1 1,-1-1 0,1 0-1,1 0 1,-1 0-1,1 0 1,-1 0 0,1 0-1,0-1 1,1 1 0,-1-1-1,0 0 1,1 0-1,0 0 1,0-1 0,0 1-1,0-1 1,0 0 0,0 0-1,1 0 1,-1-1-1,0 1 1,1-1 0,0 0-1,-1-1 1,1 1 0,-1-1-1,1 0 1,0 0-1,-1 0 1,2-1 17,1 2 4,-4-2-7,0 1 0,0-1 0,0 1-1,1 0 1,-1 0 0,0 0-1,0 1 1,0-1 0,0 1 0,0 0-1,0 0 1,0 0 0,0 0-1,0 0 1,0 1 0,0-1 0,0 1-1,-1 0 1,1 0 0,-1 0 0,1 0-1,-1 0 1,0 1 0,0-1-1,0 1 1,0-1 0,0 1 0,-1 0-1,1 0 4,1 1 0,0 0 0,-1 0 0,0 0 0,1 0 0,-1 0 0,-1 0 0,1 1 0,-1-1 0,0 0 0,0 1 0,0-1 0,0 1 0,-1 0 0,0-1 0,0 1 0,0-1 0,0 1 0,-1 0 0,0-1 0,0 1 0,0-1 0,0 0 0,-1 1 0,1-1 0,-1 0 0,0 0 0,-1 0 0,1 0 0,-1 0 0,0 0 0,0-1 0,0 0 0,0 1 0,0-1 0,-1 0 0,0 0 0,1-1 0,-1 1 0,0-1 0,0 0 0,-5 2 0,-8 0-88,0 0 0,0-1 0,-1-1 0,0 0 0,1-2 0,-1 0 0,-11-2 88,-67-23-6318,72 8-3558,20 6-769</inkml:trace>
  <inkml:trace contextRef="#ctx0" brushRef="#br2" timeOffset="111995.939">27191 16420 11723,'0'0'7586,"0"0"-3508,0 0-1542,0 0-619,0 0-679,-5 17-565,-30 136 21,26-22-819,11-74-3044,-1-47 526,3-5-2385,-2-4-2473</inkml:trace>
  <inkml:trace contextRef="#ctx0" brushRef="#br2" timeOffset="112180.985">27199 16156 12972,'0'0'1986,"0"0"-1185,0 0-417,0 0-384,0 0-512,0 0-4293</inkml:trace>
  <inkml:trace contextRef="#ctx0" brushRef="#br1" timeOffset="-199107.395">3834 6452 17168,'-1'-13'3315,"-4"-38"-1030,0 34 1579,1 31-1670,3-11-2257,-7 45 852,1 1 0,2-1 0,3 1 0,2 23-789,-1 12 266,-2 30-26,-4 117-106,18 149-134,-6-320-600,16 190-1968,-10-87-6532,-8-120 2966</inkml:trace>
  <inkml:trace contextRef="#ctx0" brushRef="#br1" timeOffset="-198679.714">3873 6800 18161,'16'-394'3000,"6"218"-1172,14 68 2927,-32 101-4682,-1 0 0,1 1 0,0 0 0,1 0 0,-1 0 0,1 0 0,1 1 0,-1 0 0,1 0 0,-1 0 1,1 0-1,1 1 0,-1 0 0,1 1 0,-1-1 0,1 1 0,0 1 0,0-1 0,0 1 0,1 0 0,-1 1 1,0 0-1,1 0 0,-1 0 0,1 1 0,-1 0 0,1 1 0,2 0-73,1 0 35,0 1 0,0 1 1,0 0-1,-1 0 0,0 1 0,1 0 0,-1 1 1,0 0-1,-1 0 0,1 1 0,-1 1 0,-1-1 1,1 1-1,-1 1 0,0 0 0,-1 0 0,1 0 0,3 9-35,-3-6 3,-2 2 0,0-1 0,0 1 0,-1 0 0,-1 0-1,0 0 1,-1 1 0,0-1 0,-1 1 0,-1 0 0,0 0-1,-1 0 1,0-1 0,-1 1 0,-1 0 0,0 0 0,-1-1-1,0 1 1,-1-1 0,0 0 0,-2 0 0,1 0-3,-8 13-68,-1 0 0,0 0 0,-2-2 0,-1 0 0,-1-1 0,-1 0 0,-1-2 0,-1 0 0,-23 17 68,11-12-49,-1-2 0,-1-1 0,-1-2 0,-1-1 0,0-2 0,-4-1 49,21-13-74,38-18 63,21-5 19,1 2 1,0 2-1,1 1 1,0 2-1,27-3-8,-48 8 21,0 2 0,0 1 0,0 0 0,0 1 0,0 1 0,1 1 0,-1 1 0,0 1-1,1 1 1,-1 1 0,0 0 0,10 4-21,-25-4 4,0 0-1,0 0 1,-1 0-1,1 1 1,-1 0-1,0 0 0,0 0 1,0 0-1,-1 1 1,1-1-1,-1 1 1,0 0-1,0 0 1,-1 0-1,0 0 1,0 1-1,0-1 1,0 1-1,-1-1 1,0 1-1,0-1 1,0 1-1,-1 0 1,0-1-1,0 1 0,0 1-3,-1 14 2,-1-1 0,-1 1 0,-1-1 0,0 0 0,-1 0 0,-7 13-2,5-11 3,-1-1 0,-2 0 0,0-1-1,-1 0 1,-1 0 0,-1-1 0,0-1 0,-2 0 0,-3 3-3,5-13-9,0-1-1,0 0 0,0-1 0,-1-1 0,1 0 1,-1-1-1,0 0 0,-1-2 0,1 1 0,-1-2 1,1 1-1,-1-2 0,1 0 0,-1-1 1,1-1-1,-1 0 0,1 0 0,0-2 0,0 0 1,0 0-1,0-1 0,1-1 0,0-1 0,-6-3 10,9 6-78,0-2 0,0 0 0,1 0 0,0 0 0,0-1 0,0-1 0,1 1 0,0-1 0,0-1 0,-1-2 78,7 8-199,-1-1-1,1 0 1,-1 1-1,1-1 1,1 0-1,-1 0 1,0 0 0,1-1-1,0 1 1,0 0-1,0 0 1,0-1-1,1 1 1,0-1-1,0 1 1,0 0-1,0-1 1,1 1-1,-1 0 1,1-1-1,1 1 1,-1 0-1,0 0 1,1 0 0,0 0-1,0 0 1,2-4 199,27-25-4122,2 7-2204</inkml:trace>
  <inkml:trace contextRef="#ctx0" brushRef="#br1" timeOffset="-198367.367">4867 6788 18866,'0'0'3625,"0"0"-951,0 0-266,0 0-988,-16 21-753,-99 156 182,100-143-774,0 1 0,2 0 0,2 1 1,-6 34-76,14-56-6,1 0 0,1-1 0,0 1 0,0 0 0,2 0 1,-1 0-1,2 0 0,0 0 0,1 0 0,0-1 0,1 1 0,1-1 1,0 0-1,5 10 6,-5-12-41,1 0 0,0-1 0,1 0 0,-1 0 1,2-1-1,0 0 0,0 0 0,0-1 0,1 0 0,0 0 1,1-1-1,0 0 0,0-1 0,0 0 0,1 0 0,-1-1 1,2-1-1,-1 0 0,0 0 0,1-1 0,-1-1 0,1 0 1,0-1-1,0 0 0,0 0 0,0-1 0,0-1 0,-1 0 1,1-1-1,0 0 0,0 0 0,-1-2 0,0 1 0,1-1 1,-1-1-1,-1 0 0,1-1 41,7-11 40,-1-1 0,-1-1 1,-1-1-1,0 0 0,-2 0 0,0-2 0,-2 0 1,0 0-1,-1-1 0,-2 0 0,0 0 0,-1-1 0,-2 0 1,0-1-1,-2 1 0,0-1 0,-2-12-40,3 15 128,0 0-1,-2 0 0,-1 0 1,-1-1-1,0 1 0,-2 0 1,0 0-1,-2 0 1,0 0-1,-2 1 0,0 0 1,-1 0-1,-2 0 0,-10-19-127,14 34 16,0 1-1,0-1 0,-1 1 0,0 0 1,0 0-1,0 1 0,-1 0 1,1 0-1,-1 1 0,0-1 0,0 1 1,0 1-1,-1 0 0,1 0 1,-1 0-1,1 1 0,-1 0 1,0 0-1,1 1 0,-1 0 0,0 0 1,1 1-1,-1 0 0,-1 0-15,-18 4-121,-1 1-1,1 1 1,0 2 0,0 0-1,-22 13 122,-72 44-2170,51-11-4623,37-20-3836</inkml:trace>
  <inkml:trace contextRef="#ctx0" brushRef="#br2" timeOffset="78173.737">6151 10590 11243,'0'0'6347,"-13"-4"-2797,-38-10-753,26-7 1526,58-8-2944,-19 23-1319,0 1 0,0 1 1,1-1-1,0 2 0,0 0 1,0 1-1,0 1 0,0 0 1,0 1-1,13 1-60,-24 0 6,-1 0 0,1 1 0,-1-1 0,0 0 0,1 1 0,-1 0 0,0 0 0,0 0 0,0 0 0,0 0 0,-1 1 0,1-1 0,-1 1 0,1 0 0,-1-1 0,0 1 0,0 0 0,0 0 0,-1 1 0,1-1 0,-1 0 0,1 1 0,-1-1 0,0 1 0,0-1 0,-1 1 0,1-1 0,-1 1 1,0-1-1,0 1 0,0 0 0,0-1 0,0 1 0,-1-1 0,0 1 0,0-1 0,0 1 0,0-1 0,0 1 0,-1-1 0,1 0 0,-1 0 0,0 0 0,0 0 0,0 0 0,-1 0 0,-1 2-6,-42 75 181,47-78-197,1 0-1,-1 0 1,0 0-1,1-1 0,-1 1 1,1-1-1,0 1 0,-1-1 1,1 0-1,0 0 1,0 1-1,0-1 0,0-1 1,0 1-1,0 0 1,0 0-1,0-1 0,0 1 1,0-1-1,0 1 0,1-1 1,-1 0-1,0 0 1,0 0-1,0 0 0,0-1 1,1 1-1,-1 0 1,0-1-1,0 0 0,0 1 1,0-1 16,1 0-45,108-22-2718,-39-3-2141,-71 26 4814,49-19-5948</inkml:trace>
  <inkml:trace contextRef="#ctx0" brushRef="#br2" timeOffset="76925.973">3585 10266 14189,'0'0'3006,"0"0"-1068,0 0-262,0 0 241,0 0-343,0 0-485,6 14-64,0-3-881,-1 1 1,0 1-1,-1-1 0,-1 1 0,0-1 0,0 1 0,-1 0 0,-1 0 1,0 0-1,-1 8-144,-61 567 480,38-444-1119,0 3-3375,13 0-3798,10-117 2917,4-11-3294</inkml:trace>
  <inkml:trace contextRef="#ctx0" brushRef="#br2" timeOffset="77363.336">3668 10331 11755,'0'-36'2026,"10"-207"2365,9 144 510,-19 95-4814,0 0 1,1 0 0,0 0 0,-1 0 0,1 0 0,1 1 0,-1-1 0,1 0-1,-1 0 1,1 1 0,0-1 0,0 1 0,0 0 0,1-1 0,-1 1 0,1 0-1,0 1 1,0-1 0,0 0 0,0 1 0,0-1 0,1 1 0,-1 0 0,1 0-1,-1 1 1,1-1 0,0 1 0,0-1 0,0 1 0,-1 0 0,1 1 0,0-1-1,0 1 1,0 0 0,0 0 0,0 0 0,0 0 0,0 1 0,4 0-88,1 5 61,-1 1-1,0-1 1,-1 1 0,0 1 0,0 0 0,0 0-1,-1 0 1,0 1 0,0 0 0,-1 0 0,-1 0-1,1 1 1,-2-1 0,1 1 0,-1 0 0,-1 0 0,0 0-1,0 1 1,-1-1 0,0 0 0,-1 1 0,0-1-1,0 2-60,0 18-16,-2 0 0,0 0-1,-2 1 1,-2-1-1,0-1 1,-2 0-1,-1 0 1,-1 0 0,-2-1-1,-1 0 1,-1-1-1,-1-1 1,-12 15 16,-54 69-1089,158-191 795,-70 74 330,1 0-1,0 1 0,0 0 1,0 0-1,0 1 1,1 0-1,0 0 0,0 1 1,1 0-1,-1 0 1,1 1-1,0 1 0,-1 0 1,1 0-1,0 0 1,1 2-1,-1-1 0,0 1 1,0 1-36,-6-1 17,-1 1 1,1 0-1,-1 0 1,0 1-1,1-1 1,-1 1-1,0 0 1,0-1-1,0 1 1,0 0-1,-1 1 1,1-1-1,0 1 1,-1-1-1,0 1 1,1 0-1,-1-1 1,0 1-1,-1 0 1,1 1-1,0-1 1,-1 0-1,0 0 1,0 1-1,0-1 1,0 1-1,0-1 1,0 2-18,-1 103 305,-3-92-291,0-1-1,-2 1 1,0 0-1,0-1 1,-1 0-1,-1 0 1,-1-1-1,0 0 1,-1 0-1,0-1 1,-1 0-1,0-1 1,-1 0-1,-1 0 1,0-1-1,0-1 1,-4 2-14,5-6 4,0 0 1,0-1-1,0 0 1,-1 0-1,0-1 1,1-1 0,-1 0-1,-1-1 1,1 0-1,0-1 1,-9 0-5,17-1-33,-1 0 1,1 0 0,-1 0 0,1-1-1,0 1 1,-1-1 0,1 0 0,0-1-1,0 1 1,-1-1 0,1 1 0,0-1-1,1-1 1,-1 1 0,0 0 0,1-1-1,-1 0 1,1 0 0,0 0 0,0 0-1,0 0 1,0-1 0,0 0 0,1 1-1,0-1 1,0 0 0,0 0 0,0 0-1,0 0 1,1 0 0,0-1 0,-1-3 32,1 3-204,0-1 0,0 1 0,0-1 0,1 0 0,0 1 0,0-1 0,1 0 1,-1 1-1,1-1 0,0 0 0,1 1 0,0 0 0,-1-1 0,2 1 0,-1 0 1,1 0 203,44-42-5397,-12 29-246</inkml:trace>
  <inkml:trace contextRef="#ctx0" brushRef="#br2" timeOffset="77692.09">4299 10406 9097,'0'0'6918,"0"0"-3416,0 0-1158,0 0-225,0 0-923,0 0-737,5 14-219,-2-7-217,0 0 0,-1 1 1,0-1-1,0 1 0,0-1 0,-1 1 0,-1 0 0,1-1 0,-1 1 0,-1 0 1,1 0-1,-1-1 0,-1 1 0,1 0 0,-2 3-23,-10 24 15,3 1 1,1 1-1,2 0 0,1 0 0,2 0 1,1 1-1,3 34-15,-1-68-36,1 0 1,0 0-1,0 0 0,0 0 1,0 0-1,1 0 1,-1-1-1,1 1 0,0 0 1,0 0-1,1 0 0,-1-1 1,1 1-1,-1 0 0,1-1 1,1 0-1,-1 1 1,0-1-1,1 0 0,-1 0 1,1 0-1,0 0 0,0-1 1,0 1-1,0-1 1,1 0-1,-1 0 0,1 0 1,-1 0-1,1-1 0,0 1 1,0-1-1,-1 0 0,1 0 1,0 0-1,0-1 1,0 1-1,0-1 0,0 0 1,0 0-1,0-1 0,0 1 1,0-1 35,5-5 111,-1-1 1,0-1-1,-1 1 0,0-1 1,0 0-1,-1-1 0,1 0 1,-2 0-1,0 0 1,0 0-1,0-1 0,-1 0 1,-1 0-1,0 0 0,0 0 1,0-8-112,-1 13 108,9-34 544,-2-2 0,-2 1 0,-1-1 0,-2 0 0,-2 0 1,-2-10-653,-21-30 317,20 79-445,0 1 0,0-1 0,0 0 0,0 1 0,0-1 0,0 1 0,-1 0 0,1-1 1,-1 1-1,1 0 0,-1 0 0,1 0 0,-1 0 0,0 0 0,0 0 0,1 0 0,-1 1 0,0-1 0,0 1 0,0-1 0,1 1 1,-1 0-1,0 0 0,0 0 0,0 0 0,0 0 0,0 0 0,0 0 0,0 0 0,0 1 0,1-1 0,-1 1 0,0 0 1,0-1-1,0 1 0,1 0 0,-1 0 0,1 0 0,-1 0 0,0 0 0,1 0 0,-1 1 128,-18 17-6513,4 2-6464</inkml:trace>
  <inkml:trace contextRef="#ctx0" brushRef="#br1" timeOffset="-211922.657">9979 6665 16303,'0'0'2814,"0"0"-1117,0 0 364,0 0-230,0 0-806,-1 23-224,-7 330 1638,9-332-2408,1 0-1,0-1 0,1 1 0,1-1 1,1 0-1,1 0 0,1 0 0,1-1 1,0 0-1,1 0 0,1-1 0,1-1 1,1 1-1,0-2 0,1 0 0,1 0 1,1-1-1,0-1 0,0 0 0,2-1 1,14 9-31,-23-19 14,0 0 1,0 0 0,0-1-1,1 0 1,-1 0 0,1-1-1,-1 0 1,1-1 0,0 1-1,-1-2 1,1 1-1,0-1 1,-1-1 0,1 1-1,-1-1 1,0-1 0,0 0-1,0 0 1,0-1 0,0 1-1,0-2 1,-1 1 0,0-1-1,0 0-14,13-11 140,0-1 0,-1 0-1,-1-1 1,-1-1 0,0-1-1,-2-1 1,7-11-140,18-38 305,-4 0 0,-2-3 0,-4-1 1,-3-1-1,-4-1 0,11-60-305,-27 99 0,-7 38 0,0-1 0,0 0 0,-1 0 0,1 1 0,0-1 0,0 0 0,-1 1 0,1-1 0,0 0 0,-1 0 0,1 0 0,0 1 0,-1-1 0,1 0 0,0 0 0,-1 0 0,1 0 0,0 0 0,-1 1 0,1-1 0,0 0 0,-1 0 0,1 0 0,-1 0 0,1 0 0,0 0 0,-1 0 0,1 0 0,0-1 0,-1 1 0,1 0 0,-1 0 0,1 0 0,0 0 0,-1 0 0,1-1 0,0 1 0,0 0 0,-1 0 0,1 0 0,0-1 0,-1 1 0,1 0 0,0-1 0,0 1 0,-1 0 0,-25 55 0,2 2 0,3 0 0,2 1 0,3 0 0,2 2 0,3 0 0,3 0 0,2 1 0,3-1 0,3 12 0,-14 107 0,-21 515 0,35-674 0,1 44 0,-3-1 0,-2 0 0,-3 0 0,-3 0 0,-3-1 0,-2 0 0,-19 47 0,27-93 0,-1-1 0,0 0 0,-1-1 0,-1 0 0,0 0 0,-1-1 0,0 0 0,-1-1 0,0 0 0,-1-1 0,-1-1 0,0 0 0,0-1 0,0 0 0,-1-1 0,-1-1 0,1 0 0,-1-1 0,0-1 0,-1 0 0,1-1 0,-10 0 0,-24 2-112,-1-2 1,0-2-1,0-3 0,0-2 0,1-2 1,-1-2-1,1-2 0,1-3 0,0-2 1,0-2-1,2-2 0,0-2 1,1-2-1,-27-18 112,-53-67-4329,67 16-2350,28 17-2914</inkml:trace>
  <inkml:trace contextRef="#ctx0" brushRef="#br1" timeOffset="-211576.279">9782 5726 17328,'0'0'3374,"0"0"-342,0 0-266,0 0-850,0 0-757,22-8-492,190-48 144,174 19-621,2 17-1,9 17-189,-294 12-1313,-81 6-959,-31 9-3325,-11-8-926</inkml:trace>
  <inkml:trace contextRef="#ctx0" brushRef="#br1" timeOffset="-210356.963">11839 7219 13068,'0'0'8040,"0"0"-5392,0 0-822,0 0 266,8-2-800,269-22 588,-185 20-1785,331-14-153,-436 27-2414,-29 0-2616,21-9-907</inkml:trace>
  <inkml:trace contextRef="#ctx0" brushRef="#br1" timeOffset="-197836.327">7457 6977 18353,'-18'-4'4634,"-61"-12"-1922,45-4 822,60 4-1591,30 2-1449,1 2-1,1 2 0,36 0-493,-40 4 84,51-7-94,0 5-1,99 6 11,-200 2-15,-1-1-7,0 1-1,0 0 1,0 0-1,1 0 0,-1 0 1,0 1-1,0-1 1,0 1-1,0-1 1,0 1-1,0 0 0,0 1 1,0-1-1,0 0 1,0 1-1,0 0 1,-1-1-1,1 1 0,-1 0 1,1 0-1,-1 1 1,0-1-1,0 0 23,-2 1-30,-1 0-1,0 0 1,0 0-1,0 0 1,0 0 0,0 0-1,-1 0 1,1-1-1,-1 1 1,0-1-1,0 1 1,0-1 0,0 1-1,0-1 1,0 0-1,-1 0 1,1 0-1,-1-1 1,1 1 0,-1 0-1,0-1 1,1 0-1,-2 1 31,-1 1-42,-60 35-69,-1-3 0,-2-3-1,-58 19 112,-135 65 339,213-74-242,47-41-115,1 0 0,0 0 0,0 0 0,0 0 0,0 0 0,0 0 0,1 0 1,-1 0-1,0 0 0,0 0 0,1 0 0,-1-1 0,0 1 0,1 0 1,-1 0-1,1 0 0,-1 0 0,1-1 0,-1 1 0,1 0 0,0 0 0,-1-1 1,1 1-1,0-1 0,0 1 0,-1 0 0,1-1 0,0 0 0,0 1 1,0-1-1,0 1 0,0-1 0,0 0 0,-1 0 0,1 1 0,0-1 0,0 0 1,0 0-1,0 0 0,0 0 18,2 1-81,30 8-2488,2-2 0,-1-1 0,1-2 0,31 0 2569,-35-2-3203,37 3-8398</inkml:trace>
  <inkml:trace contextRef="#ctx0" brushRef="#br2" timeOffset="78860.54">8512 10087 15471,'0'0'2413,"0"0"74,0 0 1,0 0-673,0 0-806,0 0-454,7 13-203,-4-9-329,3 5 3,-1 0 0,0 1 0,-1-1 0,1 1 0,-2 0 0,1 0 0,-2 0 0,1 0 0,-1 1 0,-1 1-26,0 6-54,1 0 0,0-1 0,1 1 0,1-1 0,0 0 0,1 0 0,1 0 0,1-1 0,0 0 0,2 0 0,-1-1 0,2 0 0,0 0 0,1-1 0,0 0 0,1-1 0,4 3 54,-14-14-5,0 0 0,0 0 0,0 0 0,0-1-1,0 1 1,1 0 0,-1-1 0,0 0 0,1 0 0,-1 1-1,1-1 1,-1-1 0,1 1 0,-1 0 0,1-1-1,0 1 1,-1-1 0,1 0 0,0 0 0,0 0 0,-1 0-1,1 0 1,0-1 0,-1 1 0,1-1 0,0 0 0,-1 1-1,1-1 1,-1 0 0,1-1 0,-1 1 0,2-2 5,8-12 100,0 0 0,-1-1 1,-1-1-1,0 0 1,-1-1-1,-1 1 0,-1-1 1,4-15-101,-4 14 206,71-234 4022,-78 291-3177,-43 300-618,-23 190-679,60-496 260,-1 0-1,-1-1 1,-2 1 0,-1-2-1,-13 25-13,19-44 5,-2 1 0,1-1 0,-2 0 1,1 0-1,-1 0 0,-1-1 0,0-1 0,0 0 0,-1 0 0,0-1 0,-1 0 0,0 0 0,0-1 0,0-1 0,-8 3-5,13-6-41,0 0-1,0-1 1,0 0-1,-1-1 1,1 1-1,0-1 1,-1-1 0,1 1-1,0-1 1,-1 0-1,1 0 1,-1-1-1,1 0 1,0 0-1,-1 0 1,1-1-1,0 0 1,0 0-1,0-1 1,0 0-1,1 0 1,-1 0-1,1 0 1,-1-1-1,1 0 1,0 0-1,1-1 1,-1 1 0,1-1-1,0 0 1,0 0-1,0-1 1,1 1-1,0-1 1,0 1-1,0-1 1,1 0-1,0 0 1,-1-4 41,0-3-491,1 0 1,0-1-1,1 1 1,0 0-1,1 0 1,1-1 0,0 1-1,1 0 1,1 0 490,22-69-6311,-1 33-1232</inkml:trace>
  <inkml:trace contextRef="#ctx0" brushRef="#br2" timeOffset="79155.901">8325 9568 12428,'0'0'6011,"0"0"-3128,0 0-860,0 0-352,0 0-823,24-7-207,266-63 1265,251-21-1324,-538 91-637,-3-1 9,1 0 0,0 1 0,-1-1 1,1 1-1,0-1 0,-1 1 0,1-1 1,0 1-1,0 0 0,-1-1 0,1 1 0,0 0 1,0 0-1,0 0 0,-1-1 0,1 1 1,0 0-1,0 0 0,0 0 0,0 0 1,-1 0-1,1 0 0,0 1 0,0-1 0,0 0 1,0 0-1,-1 1 0,1-1 0,0 0 1,0 1-1,-1-1 0,1 1 0,0-1 1,-1 1-1,1-1 0,0 1 0,-1-1 0,1 1 1,-1 0-1,1-1 0,-1 1 0,1 0 1,-1-1-1,0 1 0,1 0 0,-1 0 1,0 0-1,1-1 0,-1 1 0,0 0 46,-78 46-10036,18-17-3406</inkml:trace>
  <inkml:trace contextRef="#ctx0" brushRef="#br2" timeOffset="84883.845">10210 10426 18802,'0'0'2119,"0"0"-912,15-2 122,188-35 1815,343-52-3000,-522 83-2163,-34 5-7397,-12 5-1666</inkml:trace>
  <inkml:trace contextRef="#ctx0" brushRef="#br2" timeOffset="85920.427">13046 9578 16624,'0'0'3310,"0"0"-679,0 0-175,0 0-790,-14 17-567,-82 128 663,80-115-1616,1 0-1,2 1 1,1 1-1,2 0 1,1 0 0,1 1-1,2 0 1,2 0-1,0 1 1,3-1-1,0 9-145,3-30-41,0 0-1,0 0 1,1 0-1,1 0 1,0-1-1,0 1 1,1-1-1,1 0 0,0-1 1,0 1-1,1-1 1,1 0-1,-1-1 1,2 0-1,-1 0 1,1 0-1,0-1 1,1-1-1,0 0 0,0 0 1,1-1-1,0 0 1,0-1-1,0 0 1,0-1-1,1 0 1,0 0-1,0-2 0,0 1 1,0-2-1,0 1 1,0-2-1,0 0 1,1 0-1,-1-1 1,0 0-1,10-3 42,-6-2 82,-1-1 1,1 0-1,-1-1 1,-1 0-1,0-1 0,0-1 1,-1 0-1,0-1 1,-1-1-1,0 0 0,0 0 1,-2-1-1,0-1 1,0 1-1,-1-2 0,-1 1 1,0-1-1,-1-1 1,3-8-83,1-7 176,-1 0 1,-1-1-1,-2 0 1,-1-1 0,-2 0-1,-1 0 1,-1 0-1,-2 0 1,-3-15-177,4 38 0,-2 1 0,1 0 0,-1 0 0,0 0 0,-1 0 0,0 0 0,-1 0 0,0 0 0,0 0 0,-1 1 0,0 0 0,0-1 0,-1 2 0,0-1 0,0 0 0,-1 1 0,0 0 0,0 0 0,-1 1 0,0 0 0,0 0 0,-1 1 0,1-1 0,-1 2 0,0-1 0,-3 0 0,0 2-232,0 1 0,0 1 0,0 0 0,0 0 0,0 1 0,0 1 0,0 0 0,0 0 0,0 1 0,0 1 0,1 0 0,-1 0 0,1 1 0,-2 1 232,-129 84-9158,95-47-6463</inkml:trace>
  <inkml:trace contextRef="#ctx0" brushRef="#br1" timeOffset="-209250.194">15810 6817 2114,'0'-3'3632,"30"-97"14357,-12 56-13874,-6 29-1759,-9 39-245,-1-6-1661,10 234-450,-12-178 0,3 1 0,4-1 0,3 0 0,5 13 0,-13-79-64,-1-2-476,0-1 0,0 1 0,0 0 0,1-1 0,0 1 1,0-1-1,0 1 0,1-1 0,-1 0 0,1 0 1,1 0-1,-1 0 0,1-1 0,0 0 0,0 1 0,3 2 540,7-6-9619</inkml:trace>
  <inkml:trace contextRef="#ctx0" brushRef="#br1" timeOffset="-208673.539">17001 6499 12428,'0'0'4639,"18"-5"-2322,-9 2-2017,-2 0-64,0 1 0,0-1 0,0 2 0,0-1 0,0 1 0,0 0 0,0 0 0,0 1 0,1 0 0,-1 1 0,0-1 0,0 1 0,0 0 0,0 1 0,0 0 0,0 0 0,0 1 0,2 0-236,38 27 685,0 1 0,-2 2-1,-2 2 1,-1 3 0,-2 0 0,7 12-685,41 37 450,223 195-290,-298-271-310,-10-7 109,0 0 0,1 0 0,-1-1 0,1 0 0,0 1 0,0-2 0,0 1 0,0 0 0,1-1 0,-1 1 0,1-1 0,0-1 0,-1 1 0,1-1 0,0 1 0,0-1 0,0-1 0,0 1 0,1-1 41,-4-1-1,0-1 0,0 1-1,0-1 1,0 0-1,-1 0 1,1 0 0,-1 0-1,0 0 1,1-1 0,-1 1-1,0 0 1,0 0 0,0-1-1,-1 1 1,1-1-1,0 1 1,-1-1 0,0 1-1,0-1 1,1 1 0,-2-2 1,2 1 2,4-56 430,-2-1 0,-3 1 1,-7-46-433,5 59 272,-2-21 381,-2 0 0,-3 0 0,-13-44-653,23 108 32,-1 0-1,0-1 1,0 1-1,-1 0 1,1 0-1,-1 1 1,1-1-1,-1 0 1,0 0-1,0 0 1,0 0-1,0 0 1,-1 1-1,1-1 0,-1 1 1,0-1-1,1 1 1,-1-1-1,0 1 1,0 0-1,-1 0 1,1 0-1,0 0 1,-1 1-1,1-1 1,-1 0-1,0 1 1,1 0-1,-1 0 1,0 0-1,0 0 1,0 0-1,0 0 1,0 1-1,0-1 1,0 1-1,0 0 1,0 0-1,0 0 1,0 0-1,0 1 1,0-1-1,0 1 1,0 0-1,1-1 1,-1 2-1,0-1 1,0 0-1,-1 1-31,-114 117 0,93-89 0,-486 629 0,503-648-22,-53 101-2145,61-112 1930,-1 1-1,1 0 0,0 0 0,0 0 1,0-1-1,0 1 0,0 0 0,0 0 1,0 0-1,0 0 0,0-1 0,0 1 1,0 0-1,0 0 0,0 0 0,1-1 1,-1 1-1,0 0 0,1 0 1,-1-1-1,1 1 0,-1 0 0,1 0 1,-1-1-1,1 1 0,-1-1 0,1 1 1,0 0-1,-1-1 0,1 1 0,0-1 1,-1 0-1,1 1 0,0-1 0,0 0 1,-1 1-1,1-1 0,0 0 1,0 0-1,0 1 0,-1-1 0,1 0 1,0 0-1,0 0 0,0 0 0,0 0 1,-1 0-1,1 0 0,0-1 0,0 1 1,0 0-1,-1 0 0,1-1 0,0 1 1,0 0-1,-1-1 0,1 1 1,0-1-1,0 1 0,-1-1 238,29-11-11798</inkml:trace>
  <inkml:trace contextRef="#ctx0" brushRef="#br1" timeOffset="-208391.907">17060 5645 19667,'0'0'2728,"11"-14"-524,-7 8-2032,0 0 0,1 0 1,0 0-1,0 1 0,0 0 0,1 0 0,0 0 0,0 1 0,0 0 0,0 0 0,1 1 0,0-1 1,0 1-1,-1 1 0,2-1 0,-1 1 0,0 1 0,0-1 0,1 1 0,-1 0 0,1 1-172,469-5 2732,-365 7-2442,581 6 900,-593-18-1168,-86 5-22,-22 2 1,-23 0-8,-140 21-1675,59 10-2946,51-11-69,-5-2-3957</inkml:trace>
  <inkml:trace contextRef="#ctx0" brushRef="#br1" timeOffset="-209936.872">14656 6303 14606,'-8'-83'5280,"3"32"2225,22 327-2129,13 192-5376,-20-203-4906,-16 134 4906,4-316-4713,2-29-2335,0-42 4577,0 9-6898</inkml:trace>
  <inkml:trace contextRef="#ctx0" brushRef="#br1" timeOffset="-209503.252">14703 6720 15278,'-9'-334'5339,"8"301"-4124,0-15 273,1-1-1,2 1 1,3 0 0,6-27-1488,-8 63 67,-1 1 0,2-1 0,-1 1-1,2 0 1,-1 0 0,1 0 0,1 0 0,0 1 0,1 0 0,0 0 0,0 1 0,1 0 0,0 0-1,1 1 1,0 0 0,0 0 0,0 1 0,1 0 0,0 1 0,10-4-67,-9 5 7,0 1 0,0 0 0,1 1 0,0 1 0,-1-1 0,1 2 0,0 0 0,0 0 0,0 1 0,0 1 1,0 0-1,0 0 0,0 1 0,0 1 0,-1 0 0,1 0 0,-1 1 0,0 1 0,0 0 0,0 0 0,-1 1 0,0 1 0,0 0 0,0 0 0,-1 1 0,0 0 1,-1 0-1,0 1 0,0 0 0,-1 1 0,4 5-7,-8-9-4,0 1 1,0 0-1,-1 0 1,0 0-1,0 0 1,0 0-1,-1 0 1,0 0-1,-1 1 1,0-1-1,0 0 1,0 0-1,-1 1 1,0-1 0,-1 0-1,1 0 1,-1 0-1,-1 0 1,1 0-1,-1 0 1,0-1-1,-1 1 1,0-1 3,-7 13-14,-2-1 1,0-1 0,-1 0-1,0 0 1,-2-1 0,-16 13 13,0-2-36,0-2 0,-2-1 1,-1-1-1,-1-2 1,-1-2-1,-1-1 0,0-2 1,-1-1-1,-21 3 36,129-48-58,-22 14 61,0 1 0,1 2 1,1 3-1,0 1 0,0 3 1,0 2-1,1 2 0,32 4-3,-74-2 6,0 1 0,0 0 0,-1 0 0,1 1 0,0 0 0,-1 1 0,0-1 0,0 1-1,1 1 1,-2 0 0,1 0 0,0 0 0,-1 0 0,0 1 0,0 0 0,0 1 0,-1-1 0,1 1 0,-1 0-1,-1 0 1,1 1 0,-1-1 0,0 1 0,-1 0 0,0 0 0,0 1 0,0-1 0,0 2-6,-3 10 12,1 1 1,-2-1-1,-1 0 1,0 0-1,-2 0 1,0 0-1,-1-1 1,-1 1-1,0-1 1,-1 0 0,-2-1-1,1 0 1,-2 0-1,0-1 1,-1 0-1,-1-1 1,0 0-1,-1-1 1,-1 0-1,0-1 1,-1-1-1,0 0 1,-1-1-1,0-1 1,-1 0-1,-9 3-12,10-4 25,0-2 0,0 0 0,0-1 0,-1 0 0,0-2 0,0 0 0,0-1 0,-1 0 0,1-1 0,-1-1-1,0-1 1,1-1 0,-1 0 0,1-1 0,-1-1 0,1-1 0,0 0 0,0-2 0,1 0 0,-1 0 0,-8-6-25,19 7-22,-1 0 1,1 0-1,0 0 1,1-1-1,0 0 1,0 0-1,0-1 1,0 1-1,1-1 1,0 0-1,1 0 1,-1-1-1,1 1 1,1-1-1,0 1 1,0-1-1,-1-3 22,3 8-166,-1 0 0,1-1-1,0 1 1,0-1 0,0 1 0,0-1-1,0 1 1,1-1 0,-1 1 0,1-1-1,0 1 1,0-1 0,1 1 0,-1 0-1,1 0 1,-1 0 0,1 0 0,0 0-1,0 0 1,0 0 0,1 1 0,-1-1-1,1 1 1,-1-1 0,1 1 0,0 0-1,0 0 1,0 0 0,0 1 0,0-1-1,0 1 1,0-1 0,1 1 0,-1 0-1,1 0 1,-1 1 0,1-1 0,-1 1-1,1-1 167,42-2-4964,0 2-3263</inkml:trace>
  <inkml:trace contextRef="#ctx0" brushRef="#br1" timeOffset="-26268.173">21854 6740 16592,'7'-37'421,"33"-100"1394,-1 70 2147,-35 71-2676,-3 139-69,-55 1481 635,37-1274-1809,-168 2014 1842,103-1672-1314,-128 484-571,145-879-4004,64-260 182,4-20-1789</inkml:trace>
  <inkml:trace contextRef="#ctx0" brushRef="#br1" timeOffset="-25889.906">18747 12728 13901,'18'-6'1522,"207"-56"-92,-45 25-1061,62-6-81,67-4 214,70-3 53,65-3-219,63-3-266,59-2 111,51-1 561,5559-240 10522,-5646 290-10874,-68-1-203,-78-1 5,-77-4-128,-77-1-32,-196 13-23,-10 2-6,0-1-1,0-1 1,-1-1-1,0-1 1,1-1-1,-2-1 1,18-7-3,-39 13-26,0 1 0,1-1 0,-1 1-1,0-1 1,0 1 0,0-1 0,1 0 0,-1 0 0,0 1 0,0-1 0,0 0 0,0 0 0,-1 0 0,1 0 0,0 0 0,0 0 0,-1-1 0,1 1 0,0 0 0,-1 0 0,1 0 0,-1-1 0,0 1 0,1 0 0,-1 0 0,0-1-1,0 1 1,0 0 0,1-1 0,-2 1 0,1 0 0,0-1 0,0 1 0,0 0 0,-1-1 0,1 1 0,0 0 0,-1 0 0,1-1 0,-1 1 0,0 0 0,1 0 0,-1 0 0,0 0 0,0 0 0,0 0 0,1 0 0,-1 0-1,0 0 1,0 0 0,-1 0 0,1 1 0,0-1 0,0 0 0,0 1 0,0-1 0,-1 1 0,1-1 0,0 1 0,0-1 0,-1 1 0,1 0 0,0 0 0,-1 0 0,1 0 0,-1 0 26,-35-16-1257,-1 1 0,-1 2 0,0 2 1,-20-2 1256,45 9-445,-164-34-6975,-27 3-6466</inkml:trace>
  <inkml:trace contextRef="#ctx0" brushRef="#br1" timeOffset="-21343.659">20778 10325 16111,'0'0'3849,"0"0"-395,0 0-822,0 0-753,0 0-576,0 0-348,0 0-287,0 0-183,10 2-138,76 0 0,141-38-2088,-151 30-2453,-1 2-3969,-21 3-4196</inkml:trace>
  <inkml:trace contextRef="#ctx0" brushRef="#br1" timeOffset="-21062.63">21763 10265 11211,'0'0'7719,"0"0"-5285,0 0-160,0 0-128,0 0-864,0 0-770,0 0-288,83-26-224,-47 22-64,6-1-1185,7-3-2082,10 2-2787</inkml:trace>
  <inkml:trace contextRef="#ctx0" brushRef="#br1" timeOffset="-21061.63">22634 10169 5125,'0'0'12011,"0"0"-9352,0 0-834,0 0-319,0 0-866,92-40-607,-58 34-33,0 2-545,11 1-2049,9 0-3268</inkml:trace>
  <inkml:trace contextRef="#ctx0" brushRef="#br1" timeOffset="-20790.89">23480 10104 11307,'0'0'4484,"0"0"-2520,0 0-1456,16-6-348,50-22-160,17 18-2222,-58 12-740,103-11 11410,-2-8-7319,-31 3-5501,-42 8-3054</inkml:trace>
  <inkml:trace contextRef="#ctx0" brushRef="#br1" timeOffset="-20590.495">24608 10017 12107,'0'0'5382,"0"0"-3044,0 0-577,0 0-287,90-38-1154,-62 30-320,6 3-320,2-1-1698,-5-1-2594,-3 2-7400</inkml:trace>
  <inkml:trace contextRef="#ctx0" brushRef="#br1" timeOffset="-20283.551">25791 10004 384,'0'0'20340,"0"0"-16273,0 0-1472,0 0-97,0 0-992,0 0-674,0 0-287,82 2-545,-47-2 0,9 0 0,3-3 0,9 0 0,3 2 0,3-2-545,-1 3-1729,-5 0-2306,-10-2-3267</inkml:trace>
  <inkml:trace contextRef="#ctx0" brushRef="#br1" timeOffset="-20084.846">26656 9966 20820,'0'0'4484,"0"0"-2050,0 0-96,0 0-704,0 0-929,0 0-353,78-40-352,-39 40 0,4 0 0,10 0-160,2 0-993,4 1-1826,1 0-3811,-8-1-7592</inkml:trace>
  <inkml:trace contextRef="#ctx0" brushRef="#br1" timeOffset="-19804.452">27562 9914 7751,'0'0'14318,"0"0"-11564,84-49-928,-51 41-416,9 1-930,2 1-480,3 5 0,-1 1-288,1 0-1474,-5 2-1921,-8 6-1859,-2-1-6437</inkml:trace>
  <inkml:trace contextRef="#ctx0" brushRef="#br1" timeOffset="-19803.452">28387 9875 9257,'0'0'2146,"101"-22"-2146,-53 13-833,-4 5-4772</inkml:trace>
  <inkml:trace contextRef="#ctx0" brushRef="#br1" timeOffset="-19552.816">28784 9857 13741,'0'0'5061,"0"0"-3043,0 0-705,91-13-416,-58 10-897,0 2-32,-1-1-1506,-1-1-2369,-7 1-7272</inkml:trace>
  <inkml:trace contextRef="#ctx0" brushRef="#br1" timeOffset="-19060.836">29912 9448 7976,'0'0'10852,"0"0"-6640,0 0-1937,0 0-17,0 0-550,0 0-902,0 0-427,15 11-171,91 83-15,-87-71-229,1-1-1,1-1 1,1-1 0,1-1 0,0-1 0,1-1 0,1-1 0,23 11 36,-43-24-25,0-1-1,0 0 0,0 0 0,0-1 1,0 0-1,0 1 0,1-2 0,-1 1 1,0-1-1,1 1 0,-1-1 1,0-1-1,1 1 0,-1-1 0,0 0 1,0 0-1,1-1 0,-1 1 1,0-1-1,0 0 0,-1-1 0,1 1 1,0-1-1,-1 0 0,1 0 0,-1 0 1,0-1-1,0 1 0,0-1 1,-1 0-1,0 0 0,1-1 0,-1 1 26,13-18 176,-1 0 0,-2-1 0,0 0-1,-1-1 1,-1 0 0,-1-1 0,-2 0-1,0-1 1,-2 0 0,-1 0-1,0 0 1,-2-7-176,-7 193 764,-4-57-709,6 1 0,3 0 0,8 24-55,-6-97 0,4 29 0,-2 1 0,-3 0 0,-2 1 0,-9 55 0,8-108 0,0-1 0,0 0 0,-1 1 0,0-1 0,-1 0 0,0 0 0,0 0 0,-1 0 0,0-1 0,0 1 0,-1-1 0,1 0 0,-2 0 0,1-1 0,-1 1 0,0-1 0,0 0 0,-1-1 0,1 0 0,-1 0 0,-1 0 0,1-1 0,-1 0 0,1 0 0,-1-1 0,-2 0 0,-17-1 0,0-1 0,0-1 0,1-1 0,-1-2 0,0-1 0,1-1 0,-1-1 0,2-1 0,-1-1 0,1-2 0,0 0 0,1-2 0,0-1 0,1 0 0,0-2 0,1-1 0,-8-8 0,4 5-575,1-1 0,1-1 0,1-1 0,1-1 0,-5-8 575,20 22-393,0 0 1,0 0-1,1-1 0,0 0 0,1 0 0,0 0 0,1-1 0,0 0 0,0 1 1,2-2-1,-1 1 0,1 0 0,1 0 0,0-1 0,0 1 0,1-5 393,6-21-8103</inkml:trace>
  <inkml:trace contextRef="#ctx0" brushRef="#br1" timeOffset="-18718.199">29710 8814 21140,'0'0'5317,"0"0"-2221,16-15-1265,-5 6-1724,0-1-1,0 2 0,1 0 1,1 0-1,-1 1 0,1 1 1,0 0-1,0 0 1,1 2-1,0-1 0,0 2 1,0 0-1,8 0-106,517-25 0,-183 17 0,-141-10 0,-215 21 0,0 0 0,0 0 0,0-1 0,0 1 0,0 0 0,0-1 0,0 1 0,0 0 0,0 0 0,0-1 0,0 1 0,0 0 0,0-1 0,0 1 0,0 0 0,0-1 0,0 1 0,0 0 0,0 0 0,0-1 0,1 1 0,-1 0 0,0 0 0,-233 9-5122,171-5 1558,-39 4-8826</inkml:trace>
  <inkml:trace contextRef="#ctx0" brushRef="#br2" timeOffset="79970.944">22774 10192 11851,'0'0'2851,"0"0"-1378,0 0 33,78-22-513,-50 21-801,0-2-192,4-1-64,9 1-1538,0 0-2882</inkml:trace>
  <inkml:trace contextRef="#ctx0" brushRef="#br2" timeOffset="80140.26">23518 10103 13453,'0'0'2562,"0"0"-928,0 0-481,0 0-641,85-34-480,-55 27-32,5 4-160,4 0-1730,6 0-2338,-1 3-2562</inkml:trace>
  <inkml:trace contextRef="#ctx0" brushRef="#br2" timeOffset="80359.979">24175 10003 5349,'0'0'6721,"0"0"-3251,0 0-977,0 0-416,0 0-711,0 0-640,16-11-373,53-31-193,-6 25-260,-49 17-8,187 12-7850,-172-9 6141,230-2-2470,-214-6-4126</inkml:trace>
  <inkml:trace contextRef="#ctx0" brushRef="#br2" timeOffset="80705.653">25417 10029 13229,'0'0'3395,"-17"-4"-1132,16 4-2223,-80-16 2680,12 7 2133,75 8-2251,34-4-2252,295-2-1345,-185 7-3251,-1-4-5204,-62 0-4318</inkml:trace>
  <inkml:trace contextRef="#ctx0" brushRef="#br2" timeOffset="80953.545">26448 9903 8232,'0'0'11851,"0"0"-9513,0 0-608,0 0 544,0 0-769,0 0-800,0 0-417,76-42-192,-32 38-96,3 2 0,5-2-224,2 4-544,2 0-802,-1 0-1537,-5 6-1409,-12-2-3748</inkml:trace>
  <inkml:trace contextRef="#ctx0" brushRef="#br2" timeOffset="80954.545">27054 9874 10090,'0'0'4099,"0"0"-2881,0 0-65,82-31 480,-51 23-928,5 1-641,1 0-64,5 3-96,5 1-1762,3 3-2882,-1 0-5126</inkml:trace>
  <inkml:trace contextRef="#ctx0" brushRef="#br2" timeOffset="81208.095">27789 9833 11018,'0'0'2979,"0"0"-1890,81-23-480,-45 15 320,9 1-481,3 2-352,6-1-96,3 2-32,-1 4-1665,-3 0-2595,-5 0-3075</inkml:trace>
  <inkml:trace contextRef="#ctx0" brushRef="#br2" timeOffset="81209.095">28536 9801 5894,'0'0'7078,"0"0"-5156,105-4-1057,-60-2-321,4 3-415,4-4-97,7 4 0,-3 3-32,3 0-1218,-8 0-3618</inkml:trace>
  <inkml:trace contextRef="#ctx0" brushRef="#br2" timeOffset="81474.198">29334 9782 15727,'0'0'2915,"0"0"-1634,0 0-416,0 0 352,85-31-833,-59 25-256,2 0-128,1-1-32,4 3-897,-6 1-1281,1 3-1345,-4-1-3107</inkml:trace>
  <inkml:trace contextRef="#ctx0" brushRef="#br2" timeOffset="88723.007">14081 10021 21941,'0'0'1446,"0"0"145,0 0 374,0 0-433,0 0-384,0 0-161,0 0-383,0 0-402,16 6-100,108 53 74,-38-8-395,2-5 0,61 23 219,-138-64-83,-5-2-27,1 1-1,-1-2 1,1 1-1,0 0 1,0-1-1,0-1 1,0 1-1,0-1 1,0 0-1,1-1 0,-1 0 1,2 0 110,-7-2-1,0 0-1,1 0 1,-1 0 0,0 0 0,0-1-1,0 1 1,-1-1 0,1 1 0,-1-1 0,1 0-1,-1 1 1,0-1 0,0 0 0,0 0-1,0 0 1,-1 0 0,1 0 0,-1 0-1,0 0 1,0 0 0,0 0 0,0-1-1,0 1 1,-1 0 0,1 0 1,0-2 4,-3-28 149,-1 0 0,-1 1-1,-2-1 1,-1 2 0,-2-1-1,-1 1 1,-1 0 0,-8-11-153,9 17 214,11 22-173,0 1 0,-1-1 0,1 0 0,-1 1 0,0-1 0,1 1 0,-1 0 0,0-1 0,-1 1 0,1 0-1,0-1 1,-1 1 0,1 0 0,-1 0 0,0 0 0,0 0 0,0 1 0,1-1 0,-2 0 0,1 1 0,0-1 0,0 1 0,0 0 0,-1 0-1,1 0 1,-1 0 0,1 0 0,-1 0 0,1 1 0,-1-1 0,1 1 0,-1 0 0,1 0 0,-1 0 0,0 0 0,-1 0-41,-8 13 5,1 1 1,0 0-1,1 1 1,1 0-1,0 0 1,1 1 0,-3 8-6,2-6-2,-39 82-1367,5 2-1,-16 58 1370,37-64-6859,18-58 602</inkml:trace>
  <inkml:trace contextRef="#ctx0" brushRef="#br2" timeOffset="89249.551">15353 9678 16207,'0'0'5045,"0"0"-2109,3-13-614,9-37-544,-12 49-1738,1 0 0,-1 0 0,1 1 0,-1-1-1,1 0 1,-1 0 0,1 1 0,0-1 0,-1 0 0,1 1-1,0-1 1,0 1 0,-1-1 0,1 1 0,0-1 0,0 1 0,0 0-1,0-1 1,0 1 0,-1 0 0,1 0 0,0 0 0,0-1 0,0 1-1,0 0 1,0 0 0,0 0 0,0 0 0,0 1 0,0-1 0,0 0-1,-1 0 1,1 0 0,0 1 0,0-1 0,0 1 0,0-1 0,-1 0-1,1 1 1,0 0 0,0-1 0,-1 1 0,1-1 0,0 1 0,0 0-40,1 0 91,15 12 88,0 0 0,-1 1 1,-1 1-1,0 0 0,-1 1 1,-1 1-1,5 7-179,-5-7 79,78 97 80,39 50-433,-48-51-2905,-82-112 3092,0 1 0,0-1 0,1 1-1,-1-1 1,1 0 0,-1 1 0,1-1-1,-1 0 1,1 0 0,0 1 0,0-1-1,-1 0 1,1 0 0,0 0-1,0 0 1,0 0 0,0 0 0,1 0-1,-1 0 1,0-1 0,0 1 0,0 0-1,1-1 1,-1 1 0,0 0 0,1-1-1,-1 0 1,0 1 0,1-1 0,-1 0-1,1 0 1,-1 0 0,0 0 0,1 0-1,-1 0 1,1 0 0,-1 0 0,1-1-1,-1 1 1,0 0 0,1-1-1,-1 1 1,0-1 0,0 0 0,1 1-1,-1-1 1,0 0 0,0 0 0,0 0-1,0 1 1,0-1 0,0-1 0,0 1-1,0 0 1,1-1 87,12-32 652,0-1 0,-2-1 0,-2 0 0,-1 0 0,-2-1-1,-2 0 1,-1 0 0,-2 0 0,-1-9-652,-1 37 135,-2-81 1841,2 88-1930,-1-1 0,1 0-1,-1 1 1,1-1 0,-1 1 0,0-1 0,0 0 0,0 1-1,-1 0 1,1-1 0,0 1 0,-1 0 0,0 0 0,1-1-1,-1 1 1,0 1 0,0-1 0,0 0 0,0 0 0,-1 1-1,1-1 1,0 1 0,-1 0 0,1 0 0,-1-1 0,1 2-1,-1-1 1,1 0 0,-1 0 0,0 1-46,-5 2 0,0 0 0,0 0 0,1 1 0,-1 0 0,1 1 0,-1 0 0,1 0 0,0 0 0,1 1 0,-1 0 0,1 0 0,0 1 0,0-1 0,1 1 0,-1 1 0,1-1 0,-2 5 0,-4 1 0,-48 58-896,4 2 0,3 2 1,2 2-1,5 3 0,-30 70 896,48-91-5755,7-9-3549</inkml:trace>
  <inkml:trace contextRef="#ctx0" brushRef="#br2" timeOffset="89598.911">16410 9933 15343,'0'0'5493,"0"0"-1874,0 0-693,0 0-764,0 0-614,0 0-561,-8 10-405,-71 125-475,72-121-107,2 1 0,-1 0 0,2 0 0,0 0 0,1 1 0,0-1 0,1 1 0,1 0 0,0 0 0,2-1 0,-1 1 0,2 0 0,0 1 0,1-13-273,0 1 0,0-1 1,0 0-1,0 0 0,1 0 0,0 0 0,-1 0 1,1-1-1,1 0 0,-1 0 0,0 0 0,1 0 1,-1 0-1,1-1 0,0 0 0,0 0 0,0-1 1,0 1-1,0-1 0,0 0 0,1 0 0,-1-1 1,0 0-1,0 0 0,1 0 0,-1 0 0,0-1 0,0 0 1,1 0-1,-1 0 0,0-1 0,0 1 0,0-1 1,-1-1-1,1 1 0,0-1 0,-1 1 0,0-1 1,2-1 272,50-56-9471,-41 36 3220</inkml:trace>
  <inkml:trace contextRef="#ctx0" brushRef="#br2" timeOffset="89958.749">16732 9350 10666,'0'0'3139,"0"0"139,0 0-32,0 0-567,-12-6-783,-42-16-535,51 22-1265,0 0-1,1 1 1,-1-1 0,1 1 0,-1 0-1,0 0 1,1 0 0,0 0 0,-1 0-1,1 0 1,0 1 0,-1-1 0,1 1-1,0 0 1,0-1 0,0 1 0,1 0-1,-1 0 1,0 0 0,1 1 0,-1-1-1,1 0 1,0 1 0,0-1 0,0 0-1,0 1 1,0 0 0,0-1 0,1 1-1,-1-1 1,1 3-96,-2-2 39,1 1-1,0-1 1,0 0 0,1 0-1,-1 1 1,1-1 0,-1 0-1,1 1 1,0-1 0,0 0-1,1 1 1,-1-1 0,1 0-1,-1 1 1,1-1 0,0 0-1,0 0 1,1 0 0,-1 0-1,1 0 1,-1 0 0,1 0 0,0 0-1,0-1 1,0 1 0,1-1-1,-1 1 1,0-1 0,1 0-1,0 0 1,-1 0 0,1 0-1,0 0 1,0-1 0,0 1-1,0-1 1,0 0 0,1 0-1,-1 0 1,0 0 0,0-1-1,1 1 1,-1-1 0,0 0-1,2 0-38,0 0 49,0 0-1,1-1 1,-1 1-1,1-1 1,-1-1-1,0 1 1,0-1-1,1 1 1,-1-2-1,0 1 1,-1 0-1,1-1 1,0 0-1,-1 0 0,0 0 1,1-1-1,-1 0 1,0 1-1,-1-1 1,1-1-1,-1 1 1,0 0-1,0-1 1,0 0-1,-1 0 1,1 0-1,-1 0 1,0 0-1,-1 0 1,1 0-1,-1 0 1,0-1-1,0 1 1,-1-1-1,0 1 1,0-1-1,0-1-48,-2 4 0,0 1 0,-1-1 0,1 1 0,-1 0 0,1 0 0,-1 0 0,0 0 0,0 0 0,0 0 0,0 1 0,0-1 0,0 1 0,0 0 0,-1 0 0,1 0 0,0 1 0,-1-1 0,1 1 0,0-1 0,-1 1 0,1 0 0,-1 1 0,1-1 0,0 0 0,-1 1 0,1 0 0,0 0 0,-1 0 0,-85 39-1950,23 31-4572,40-28-5537</inkml:trace>
  <inkml:trace contextRef="#ctx0" brushRef="#br2" timeOffset="93900.582">17346 8974 9929,'-13'-10'871,"-161"-94"703,58 49 1894,-2 6-1,-86-23-3467,52 34 655,0 7 0,-2 6-1,-33 4-654,22 8 150,-1 7-1,-1 7 0,2 7 1,-107 21-150,-31 21 286,3 14 0,-17 17-286,-37 22 332,4 14 1,6 16 0,-54 43-333,229-92 119,4 8-1,4 6 1,4 8 0,-26 30-119,134-95 38,1 1 0,2 3 1,2 1-1,2 2 0,2 3 1,-9 18-39,33-46 13,2 1 0,1 1 0,1 0 0,1 1 0,1 0 1,1 0-1,1 1 0,2 0 0,1 1 0,1 0 0,1-1 1,1 1-1,2 0 0,1 0 0,3 18-13,1-22-24,1 1 0,1-1-1,1 0 1,1-1 0,2 0 0,0-1 0,1 0 0,1 0-1,1-1 1,1-1 0,1-1 0,1 0 0,0-1-1,1-1 1,1 0 0,7 3 24,28 20-100,2-3 0,1-2 1,2-3-1,1-2 0,37 11 100,78 20 7,4-8 0,1-8 0,2-7 0,1-9 0,2-7 1,162-4-8,66-10 708,0-19 1,0-17 0,-3-19-1,62-29-708,-247 32 171,-3-10 0,-3-10 0,196-85-171,-299 99 54,-2-5 0,-3-5 0,-2-5 0,-3-4 0,-3-5 1,-4-5-1,77-78-54,-134 114 13,-2-1 1,-2-2 0,-2-1 0,-1-3-1,-4 0 1,-1-2 0,0-7-14,-17 32 4,-2-1 0,-1 0 1,-1 0-1,-1-1 0,-2 0 0,-1 0 1,-1-1-1,-2 0 0,0 1 1,-2-1-1,-2 0 0,0 0 0,-2 1 1,-2 0-1,-2-6-4,-2 3 0,-2 0 0,-2 1 0,0 0 0,-2 1 0,-2 1 0,0 0 0,-2 2 0,-1 0 0,-2 1 0,0 1 0,-26-20 0,-5-1 0,-2 2 0,-2 3 0,-2 3 0,-2 2 0,-20-6 0,-19-5-869,-3 5 0,-1 4 1,-100-21 868,-4 14-4836,-2 10 0,-192-8 4836,66 22-11328</inkml:trace>
  <inkml:trace contextRef="#ctx0" brushRef="#br2" timeOffset="94901.873">5709 13443 14574,'0'0'3651,"0"0"-1660,0 0-437,0 0-230,0 0-305,-5 18-84,-58 277 1024,-13 99-1600,52-225-7268,18-124 481</inkml:trace>
  <inkml:trace contextRef="#ctx0" brushRef="#br2" timeOffset="95254.245">5598 13691 13805,'22'-218'5750,"-22"212"-5528,1 0 0,0 0 1,0 0-1,1 0 1,-1 0-1,1 0 1,1 0-1,-1 1 0,1-1 1,0 1-1,0 0 1,0 0-1,1 0 1,0 0-1,0 0 0,0 1 1,1 0-1,-1 0 1,1 0-1,0 0 1,0 1-1,1 0 0,-1 0 1,0 0-1,1 1 1,0 0-1,4-2-222,-3 3 33,1 0 0,-1 0 0,1 0 0,0 1 0,0 1 0,-1-1 0,1 1 0,-1 0 0,1 1 0,-1-1 0,1 2 0,-1-1 0,0 1 0,0 0 0,0 0 0,0 1 0,-1 0 0,1 0 0,-1 1 0,0 0 0,0 0 0,-1 0 0,1 1 0,-1 0-1,0 0 1,-1 0 0,0 0 0,0 1 0,0 0 0,-1-1 0,0 1 0,0 1 0,0-1 0,0 5-33,-3 4-132,0 0 0,-1 0-1,-1 0 1,0-1 0,-1 1-1,-1 0 1,0-1 0,-1 0 0,-1 0-1,-1-1 1,0 0 0,0 0-1,-1 0 1,-1-1 0,-1 0-1,0-1 1,0 0 0,-1 0 0,-1-1-1,1-1 1,-2 0 0,0 0-1,-8 4 133,15-10-164,1 1 0,-2-1 0,1 0 0,0 0 0,-1-1-1,0 0 1,1 0 0,-1-1 0,0 0 0,-1 0 0,1 0 0,-1-1 164,13-24-267,8 12 308,0 1 1,1 1 0,-1 0 0,2 1 0,-1 1-1,1 0 1,0 1 0,1 0 0,0 1 0,-1 1 0,1 1-1,9-1-41,-18 2 37,-1 0 0,1 0-1,0 0 1,1 1 0,-1 0-1,0 1 1,0-1 0,0 1-1,0 1 1,1-1 0,-1 1-1,0 1 1,0-1 0,0 1-1,-1 0 1,1 1 0,0 0-1,-1 0 1,1 0 0,-1 1-1,0 0 1,0 0 0,-1 0-1,1 1 1,-1 0-1,0 0 1,0 0 0,0 1-1,-1 0 1,1 2-37,0 5 11,-1-1 1,0 1-1,-1 0 0,0 1 0,-1-1 1,-1 0-1,0 1 0,-1-1 1,0 1-1,-1-1 0,-1 1 0,0-1 1,-1 0-1,0 0 0,-1 0 0,0 0 1,-1 0-1,-1-1 0,0 0 0,-1 0 1,0-1-1,0 0 0,-1 0 1,-1 0-1,0-1 0,0 0 0,-7 4-11,9-9-82,0 0-1,-1-1 1,0 0-1,1 0 1,-2 0-1,1-1 1,0-1-1,0 1 1,-1-1-1,1-1 1,-1 1-1,0-2 1,1 1-1,-1-1 1,0 0-1,0-1 1,1 0-1,-1 0 1,1-1-1,-1 0 1,1-1-1,0 0 0,0 0 1,-2-2 82,5 3-302,1-1 1,0 0 0,0 0-1,0-1 1,0 1-1,0-1 1,1 0-1,0 0 1,0 0-1,0 0 1,0-1-1,0 1 1,1-1-1,0 1 1,0-1-1,0 0 1,1-1 301,-5-27-4180,4 0-1980</inkml:trace>
  <inkml:trace contextRef="#ctx0" brushRef="#br2" timeOffset="95627.033">6530 13720 14093,'0'0'3844,"0"0"-2323,0 0-672,-8 18-214,-47 119-154,50-121-459,0 1 1,1-1-1,0 1 0,2 0 1,0 0-1,1 1 0,0-1 1,3 17-23,-2-29 0,1 1 1,0-1 0,0 1-1,1-1 1,0 0-1,-1 0 1,2 0 0,-1 0-1,0 0 1,1 0 0,0-1-1,0 1 1,1-1 0,-1 0-1,1 0 1,0 0 0,0 0-1,0-1 1,0 1 0,1-1-1,0 0 1,-1 0 0,1-1-1,0 0 1,0 0-1,0 0 1,1 0 0,-1-1-1,5 1 0,-3 0 32,1-1 0,0 0 0,0-1 0,0 1 0,0-1 0,0-1 0,0 0 0,0 0 0,-1-1 0,1 1 0,0-2 0,-1 1 0,1-1 0,-1 0 0,0-1 0,0 0 0,0 0 0,0 0-32,0-1 262,-1-1-1,0 1 1,0-1 0,0-1-1,-1 1 1,0-1 0,0 0-1,0 0 1,-1 0-1,0 0 1,-1-1 0,1 0-1,-2 0 1,1 0 0,-1 0-1,1-7-261,1 0 109,-1 1-1,-1-1 1,-1 1-1,0-1 0,-1 0 1,0 0-1,-1 1 1,-1-1-1,0 0 1,-1 1-1,-1 0 1,0-1-1,-1 1 0,0 1 1,-1-1-1,-1 1-108,5 9-36,-1 1-1,0 0 0,0 0 1,0 0-1,0 1 1,-1-1-1,1 1 0,-1-1 1,1 1-1,-1 0 1,0 1-1,0-1 0,0 1 1,0-1-1,0 1 0,0 0 1,-4 0 36,-47 3-5463,31 4 375</inkml:trace>
  <inkml:trace contextRef="#ctx0" brushRef="#br2" timeOffset="96038.388">7730 13728 288,'0'0'13314,"0"0"-8429,0 0-2793,0 0-223,14-5-497,45-15-545,11 24 598,-69-3-1397,1-1 1,-1 1-1,0 0 0,0 0 0,0 0 0,0 0 0,0 0 0,0 0 0,0 1 0,0-1 0,0 0 0,0 0 0,-1 1 0,1-1 0,-1 0 1,1 1-1,-1-1 0,1 1 0,-1-1 0,0 1 0,1-1 0,-1 1 0,0-1 0,0 1 0,0-1 0,0 1 0,-1-1 0,1 1 0,0-1 0,-1 1 1,1-1-1,-1 0 0,1 1 0,-1-1 0,1 0 0,-1 1 0,0-1 0,0 0 0,0 1-28,-8 10 126,0-1 0,-1 0-1,0 0 1,-1-1 0,0 0 0,-1-1 0,0 0-1,-6 3-125,-21 16 104,-6 14-200,67-36-1062,13-9 150,0-1 0,-1-1 1,1-2-1,-1-2 0,11-5 1008,-7 3-1084,23-6-1895,-7 1-2546</inkml:trace>
  <inkml:trace contextRef="#ctx0" brushRef="#br2" timeOffset="96728.905">9265 13273 11755,'0'0'3545,"0"0"-582,0 0-284,0 0-388,0 0-983,0 0-572,1 13-122,0-6-540,1 28 32,1-1 0,2 1 0,2-1-1,1 0 1,9 24-106,-11-46-65,0-1 0,0 0 0,1 0 0,0 0 0,1-1-1,1 0 1,-1 0 0,2-1 0,-1-1 0,1 1 0,0-1-1,1-1 1,0 0 0,0-1 0,1 0 0,-1 0 0,1-1-1,0-1 1,1 0 0,-1-1 0,1 0 0,0-1 0,-1 0-1,1-1 1,0 0 0,0-1 0,0-1 0,0 0 0,8-2 65,-13 1 79,0-1 0,-1 0 0,1 0 0,-1 0 0,1-1 0,-1 0 0,0-1 0,-1 1 0,1-1 0,-1-1 0,0 1 0,0-1 0,0 0 0,-1 0 0,0-1 0,0 0 0,-1 1 0,0-2 0,0 1 0,0 0 0,-1-1 0,0 0 0,-1 0 0,1-2-79,4-21 853,-2-1 1,-1 0-1,-1 0 1,-2-1 0,-2-14-854,1 38 151,-9-46 1237,8 56-1370,-1-1-1,1 1 1,0 0 0,0 0-1,-1 0 1,1 0 0,0 0-1,0 0 1,0 0-1,0 0 1,0 0 0,0 0-1,0 1 1,0-1 0,1 0-1,-1 1 1,0-1 0,1 1-1,-1-1 1,1 0 0,0 1-1,-1-1 1,1 1 0,0-1-1,0 1 1,0 1-18,-12 65 0,4 0 0,2 0 0,4 1 0,4 34 0,-2-31 0,9 299 0,-9-355-1,-1-1 1,-1 0-1,-1 0 0,0-1 0,-1 1 1,-1-1-1,0 1 0,-1-1 0,0-1 1,-1 1-1,-1-1 0,0 0 0,0-1 1,-2 0-1,1 0 0,-2-1 0,1 0 1,-1-1-1,-1 0 0,0-1 1,0 0-1,-1-1 0,0-1 0,-1 0 1,1 0-1,-1-1 0,-1-1 0,1-1 1,-13 3 0,18-5-103,-1 0 1,0 0-1,0-1 1,-1 0-1,1-1 1,0-1-1,0 1 1,0-1-1,0-1 1,0 0-1,0 0 1,1-1-1,-1-1 1,1 1-1,-1-1 1,1-1-1,0 0 1,1 0-1,-1-1 1,1 0-1,0 0 1,1-1-1,-1 0 1,1 0-1,1-1 1,0 0-1,0 0 1,0-1-1,1 1 1,-2-5 102,-8-78-6201,21 30-1414,7 8-5133</inkml:trace>
  <inkml:trace contextRef="#ctx0" brushRef="#br2" timeOffset="97069.719">9197 12798 23510,'0'0'449,"0"0"-108,13-3 476,172-19 598,298 14-283,-474 8-1284,41 4 311,-31 14-2900,-28 0-6201,-4-11-1409</inkml:trace>
  <inkml:trace contextRef="#ctx0" brushRef="#br2" timeOffset="98160.576">3941 15593 15567,'0'0'3352,"0"0"-1676,0 0-272,0 0-26,21-6-711,270-54-251,975-23-166,-898 68-313,3061-173 111,-3361 184-36,1385-127 2363,-1369 121-2003,-1-4-1,0-3 1,-1-4 0,-1-3 0,-1-3 0,60-32-372,-128 53 33,1 0-1,-1-1 1,-1 0 0,1-1 0,-1 0-1,0-1 1,-1-1 0,0 1-1,-1-2 1,0 1 0,0-1-1,-1 0 1,-1-1 0,0 0 0,0 0-1,3-11-32,-6-2-9,0 0 1,-3-1-1,0 1 0,-1 0 0,-1-1 0,-2 1 1,0 0-1,-2 0 0,-1 0 0,-1 1 0,-1 0 0,-1-2 9,-15-60-107,4-22-140,5-1 0,4-1 0,6 1 1,4-1-1,5 0 0,5 0 0,4 1 1,5 0-1,7-7 247,28-93 294,61-149-294,24-88 400,-132 422-359,7-17 37,-2 0 0,-2-1 1,-2 0-1,-1-1 0,-3 1 1,-1-1-1,-2 0 0,-5-31-78,3 64 8,0 0 1,-1 0-1,0 1 0,-1 0 1,0-1-1,0 1 0,-1 0 0,0 1 1,-1-1-1,0 1 0,0 0 0,-1 1 1,0 0-1,0 0 0,-1 0 0,0 1 1,0 0-1,-1 0 0,1 1 1,-1 0-1,0 1 0,0 0 0,-1 0 1,1 1-1,-1 0 0,0 1 0,0 0 1,0 0-1,0 1 0,0 0 0,-6 1-8,-58 1 17,0 4 0,0 2 0,0 4 0,1 3 0,0 4-17,-40 5 1,-1042 173-183,-137-82 86,-120-54 96,-1336-97-368,2204 18 234,432 33 477,107-13-331,1 0 1,0 0-1,-1 1 1,1 0-1,0-1 1,0 1-1,0 1 1,1-1-1,-1 1 1,0-1-1,1 1 1,0 0-1,-1 0 1,1 0-1,1 1 1,-1-1-1,0 1 1,1 0-1,0 0 1,-1 0-1,2 0 1,-1 0-1,-1 3-12,-1 20 21,2 1 1,0-1-1,2 0 0,0 1 0,2-1 0,2 1 0,2 7-21,-4-21 13,38 366 494,-8 355-507,-78 346 8,18-612 518,20-325-278,7-1 0,7 7-248,-5-137-66,0 0-1,1-1 1,1 1 0,0-1-1,1 0 1,0 0 0,1 0 0,0 0-1,2 1 67,35 28-2663,22-34-4028,-19-21-2544</inkml:trace>
  <inkml:trace contextRef="#ctx0" brushRef="#br2" timeOffset="103125.834">16462 14952 16207,'0'0'2114,"-4"-77"225,4 77-129,0 0-1249,0 4-737,3 9-224,4 8-64,8 8-449,-2-2-1537,8 5-961,4-8-2850</inkml:trace>
  <inkml:trace contextRef="#ctx0" brushRef="#br2" timeOffset="103929.001">18314 15152 16912,'0'0'2973,"0"0"-762,0 0-194,0 0-516,-1 15-701,-19 101 145,-1-65-626,13-35-294,1 0 0,1 0 1,0 0-1,1 1 1,1 0-1,0 0 0,1 0 1,1 1-1,1-1 1,0 0-1,2 8-25,0-20-33,0 0-1,1-1 1,-1 1 0,1-1-1,0 1 1,1-1-1,-1 0 1,1 0 0,0 0-1,0 0 1,0-1-1,0 1 1,1-1 0,0 1-1,-1-1 1,1 0 0,0-1-1,0 1 1,1-1-1,-1 0 1,0 0 0,1 0-1,0 0 1,-1-1-1,1 0 1,0 0 0,0 0 33,9 2 1,0-1 1,0 0 0,0-2-1,0 1 1,0-2 0,0 1 0,-1-2-1,1 0 1,1-1-2,-3 0 182,1 0 1,-1-1-1,0-1 0,0 0 0,-1 0 1,1-1-1,-1-1 0,0 0 1,-1 0-1,0-1 0,0-1 0,-1 1 1,0-1-1,0-1 0,-1 0 1,0 0-1,-1-1 0,0 0 1,-1 0-1,0 0 0,0-1 0,-2 0 1,1 0-1,-2 0 0,1-1 1,-2 1-1,1-5-182,0 6 27,-1 0-1,-1 0 1,1 0 0,-2 0-1,0 0 1,0 0 0,-1 0-1,0 0 1,-1 0 0,0 1 0,-1-1-1,0 0 1,0 1 0,-1 0-1,-1 0 1,0 0 0,0 0-1,-1 1 1,0 0 0,-1 0-1,1 0 1,-2 1 0,1 0 0,-1 1-1,-1-1 1,1 2 0,-1-1-1,0 1 1,-2 0-27,-3 0-453,-1 2-1,0-1 1,0 2-1,0 0 1,-1 1-1,1 0 1,-1 2-1,1-1 1,0 2-1,-1 0 1,1 1-1,0 1 1,-1 0-1,1 1 1,1 0-1,-1 1 1,1 1-1,0 0 1,0 1-1,-5 4 454,-4 8-7362</inkml:trace>
  <inkml:trace contextRef="#ctx0" brushRef="#br2" timeOffset="104491.401">20566 15033 16335,'0'0'3022,"0"0"-913,0 0 5,0 0-235,0 0-908,0 0-560,0 0-106,-12 13-81,1-3-183,6-5-28,0-1-1,0 1 1,1 0-1,-1 0 1,1 0 0,0 0-1,1 1 1,-1 0-1,1 0 1,0 0-1,0 0 1,1 0-1,0 0 1,0 1-1,-1 6-12,1 7 9,0 0-1,1 1 1,1-1-1,0 1 1,2-1-1,1 0 0,2 11-8,-3-24-41,0 0 0,0 0 0,0-1 0,1 1 0,0 0 0,0-1 0,1 0 0,0 0 0,0 0-1,0 0 1,1 0 0,0-1 0,0 0 0,0 0 0,0 0 0,1-1 0,0 0 0,0 0 0,0 0 0,1-1-1,-1 0 1,1 0 0,0-1 41,1 1 85,1 0-1,0-1 1,0 0-1,0-1 0,0 0 1,0 0-1,0-1 1,0 0-1,0-1 0,0 0 1,0 0-1,0-1 1,0 0-1,0-1 0,-1 0 1,1 0-1,-1-1 1,0 0-1,0 0 1,0-1-1,-1 0 0,1 0 1,-1-1-1,0 0 1,-1 0-1,0-1 0,0 1 1,0-2-1,-1 1 1,0 0-1,0-1 1,0-1-86,6-9 211,-1 0 0,-1-1-1,-1 0 1,0 0-1,-2-1 1,0 1-1,-1-2 1,-1 1-1,-1 0 1,0-1-1,-2 1 1,-1-1-1,0 0 1,-1 1-1,-2-1 1,-2-12-210,3 26-22,0 1 0,-1-1 0,1 1 0,-1-1 0,-1 1 1,1 0-1,-1 0 0,0 1 0,0-1 0,-1 1 0,0 0 0,0 0 0,0 0 0,0 1 0,-1-1 1,1 1-1,-1 1 0,0-1 0,-1 1 0,1 0 0,0 1 0,-1-1 0,0 1 0,1 0 0,-1 1 1,0 0-1,0 0 0,0 0 0,0 1 0,0 0 0,0 0 0,0 1 0,0 0 0,1 0 0,-1 1 1,0 0-1,0 0 0,1 0 0,-2 2 22,-66 41-3285,39-1-2297,23-11-1064</inkml:trace>
  <inkml:trace contextRef="#ctx0" brushRef="#br2" timeOffset="104851.892">21277 15081 17136,'6'-13'4815,"35"-65"-432,-36 84-1028,-7 52-3106,-12 31-183,3 1 1,3 77-67,8-157-332,0-18 236,1-31 224,0 20-111,-2-1 90,2 1 0,0 0-1,2 0 1,0 0 0,1 0 0,0 0 0,2 0-1,0 1 1,2 0 0,0 1 0,0-1-1,2 1 1,0 1 0,1 0 0,0 1-1,2 0 1,5-5-107,-14 16-40,1 1-1,-1-1 1,1 1-1,0 1 1,0-1 0,1 1-1,-1 0 1,0 0-1,1 0 1,0 1-1,-1 0 1,1 0-1,0 0 1,-1 1 0,1 0-1,0 0 1,-1 0-1,1 1 1,0 0-1,-1 0 1,1 0 0,0 1-1,-1-1 1,0 1-1,1 1 1,-1-1-1,0 1 1,0 0-1,-1 0 1,1 1 0,0-1-1,-1 1 1,0 0 40,40 41-3903,-8-8-4857,-10-12-5515</inkml:trace>
  <inkml:trace contextRef="#ctx0" brushRef="#br2" timeOffset="102880.828">16500 15331 20211,'0'0'2114,"0"0"-320,0 0 427,0 0-780,-15 10-715,4-4-605,5-3-73,1 0 1,0 0-1,-1 1 0,1-1 1,0 1-1,1 0 1,-1 0-1,1 1 1,0-1-1,0 1 1,0 0-1,1 0 1,-1 1-1,1-1 1,1 1-1,-1-1 1,-1 6-49,-9 42 73,3 1 1,2 0-1,0 43-73,5-41-3701,2-1-3746,1-48 326</inkml:trace>
  <inkml:trace contextRef="#ctx0" brushRef="#br2" timeOffset="103395.385">17075 15211 16400,'0'0'4009,"0"0"-1212,0 0-245,0 0-588,0 0-757,0 0-396,0 0-181,0 0-283,-9-2-197,6 1-144,0 0 0,0 1 0,0-1 0,0 1 0,0 0 0,-1 0 0,1 0 1,0 0-1,0 1 0,0-1 0,0 1 0,-1 0 0,1 0 0,0 0 0,0 0 1,1 0-1,-1 1 0,0-1 0,0 1 0,1 0 0,-1 0 0,1 0 0,-1 0 1,1 0-1,0 1 0,0-1 0,-2 3-6,-2-1 0,1 1 0,0 0 0,-1 1 0,2-1 0,-1 1 0,0 0 0,1 0 0,1 1 0,-1-1 0,1 1 0,0 0 0,0 0 0,1 0 0,0 0 0,0 0 0,0 0 0,1 1 0,0-1 0,1 1 0,0-1 0,0 1 0,1 2 0,3-4-22,0 0-1,0 0 1,1 0-1,-1-1 1,2 0 0,-1 0-1,0 0 1,1 0 0,0-1-1,0 0 1,0 0-1,1-1 1,-1 0 0,1 0-1,0 0 1,0-1-1,0 0 1,0 0 0,2-1 22,7 5-50,77 42-407,-91-47 454,0 1 0,0-1 0,0 1 0,-1 0 0,1 0 0,0 0 0,-1 0 0,1 0 0,-1 0 0,0 0 0,1 0 0,-1 1 0,0-1 0,-1 1 0,1-1 0,0 1 0,-1-1 0,1 1 0,-1-1 0,0 1 0,0-1 0,0 1 0,0-1 0,0 1 0,0-1 0,-1 1 0,1-1 0,-1 1 0,0-1 0,0 1 0,0-1 0,0 0 0,0 1 0,0-1 0,-1 0 0,1 0 0,-1 0 0,-1 2 3,-9 7 52,-1-1 1,0 0-1,-1-1 1,0 0 0,0-1-1,-1 0 1,0-1-1,0-1 1,-1-1-1,0 0 1,0-1-1,0 0 1,0-2 0,-1 0-1,-15 0-52,29-1 2,-20 2-100,0 0 0,0-1 0,0-1 0,0-1 0,0-1 1,-7-3 97,28 4-183,0 0 0,-1-1 1,1 1-1,0-1 0,1 0 1,-1 0-1,0 0 0,0 0 1,0 0-1,0 0 0,1 0 1,-1-1-1,1 1 0,-1-1 1,1 1-1,-1-1 1,1 1-1,0-1 0,0 0 1,-1 0-1,1 1 0,1-1 1,-1 0-1,0-2 183,5-32-9101,12 11-4752</inkml:trace>
  <inkml:trace contextRef="#ctx0" brushRef="#br2" timeOffset="100906.431">17142 13728 6438,'3'-12'7858,"6"-30"-4729,10-39 4499,-20 81-7540,1 1 1,-1-1-1,1 0 1,-1 1-1,1-1 0,-1 0 1,1 1-1,-1-1 1,1 0-1,-1 0 0,0 1 1,1-1-1,-1 0 1,0 0-1,1 0 0,-1 0 1,1 0-1,-1 0 1,0 0-1,1 0 0,-1 0 1,0 0-1,1 0 1,-1 0-1,1-1 0,-1 1 1,0 0-1,1 0 1,-1-1-1,1 1 0,-1 0 1,1-1-1,-1 1 1,1 0-1,-1-1 0,1 1 1,-1-1-1,1 1 1,0-1-1,-1 1 0,1-1 1,0 1-1,-1-1 1,1 1-1,0-1 0,0 0 1,-1 1-1,1-1 1,0 1-1,0-1 0,0 0 1,0 1-1,0-1 1,0 0-1,0 1 0,0-1 1,0 0-1,0 1 1,0-1-89,-220 150 213,200-136-248,12-9-13,0 1 0,1-1 0,0 1-1,0 0 1,0 1 0,1 0 0,-1 0-1,2 0 1,-1 1 0,1 0 0,0 0-1,0 0 1,-2 6 48,7-11-19,0 1 0,0-1 0,0 1 0,1-1-1,-1 0 1,1 1 0,0-1 0,0 0 0,0 1 0,0-1 0,0 0-1,0 0 1,0 0 0,1 0 0,-1 0 0,1 0 0,-1 0 0,1 0-1,0-1 1,0 1 0,0-1 0,0 1 0,0-1 0,0 0 0,0 0-1,0 0 1,1 0 0,-1 0 0,0 0 0,1 0 0,-1-1 0,3 1 19,-2 0-12,176 39-135,-152-37 200,-1 1 0,0 0 0,0 2-1,0 2 1,-1 0 0,13 7-53,-36-15 12,0 1-1,-1-1 1,1 1-1,-1 0 1,1 0-1,-1 0 1,1 0-1,-1 0 1,0 0-1,1 0 0,-1 0 1,0 0-1,0 1 1,0-1-1,0 0 1,0 1-1,0-1 1,0 1-1,-1-1 1,1 1-1,0-1 0,-1 1 1,1 0-1,-1-1 1,0 1-1,1 0 1,-1-1-1,0 1 1,0 0-1,0-1 1,0 1-1,-1 0 0,1 0 1,0-1-1,-1 1 1,1-1-1,-1 1 1,1 0-1,-1-1 1,0 1-1,0-1 1,0 1-1,1-1 0,-2 0 1,1 1-1,0-1 1,0 0-1,-1 1-11,-18 11 85,0 0 0,-1-2-1,0 0 1,-1-1-1,0-2 1,-1 0 0,0-1-1,0-1 1,0-2 0,-1 0-1,-2-1-84,20-2-2,-187 17-2085,160-26-1619,32 7 3477,1 1 1,-1-1 0,1 1-1,-1-1 1,1 1 0,-1-1-1,1 0 1,-1 1-1,1-1 1,-1 0 0,1 1-1,0-1 1,0 0 0,-1 0-1,1 1 1,0-1-1,0 0 1,0 0 0,0 1-1,0-1 1,0 0 0,0 0-1,0 1 1,0-1-1,0 0 1,0 0 0,0 1-1,1-1 1,-1 0-1,0 0 1,0 1 0,1-1-1,-1 0 1,1 1 0,-1-1-1,0 1 1,1-1-1,-1 0 1,1 1 0,0-1-1,-1 1 1,1-1 228,13-11-6139</inkml:trace>
  <inkml:trace contextRef="#ctx0" brushRef="#br2" timeOffset="101408.953">17508 13621 15855,'0'0'3972,"0"0"-807,0 0-549,0 0-1009,0 0-817,0 0-331,0 0-5,-1 17-155,-15 115-59,9-102-244,-1-6-260,1 0-1,2 1 1,0 0 0,1-1-1,2 2 1,1-1-1,0 0 1,2 0 0,1 0-1,3 15 265,-3-35-495,0 1-1,0 0 1,1-1-1,-1 0 1,1 0-1,0 1 1,1-2-1,-1 1 1,1 0-1,0-1 1,0 1-1,1-1 1,-1-1-1,1 1 1,0 0-1,0-1 1,0 0-1,0 0 0,0-1 1,1 1-1,-1-1 1,1 0-1,0-1 1,0 1-1,-1-1 1,1 0-1,0-1 1,0 0-1,0 1 1,0-2-1,0 1 1,0-1-1,0 0 1,0 0-1,-1 0 1,3-2 495,-2 1-51,1 0 0,-1-1 1,0 1-1,0-2 0,0 1 1,0-1-1,0 1 0,-1-2 1,0 1-1,0 0 0,0-1 1,0 0-1,0-2 51,9-14 2075,-1-1 1,-1-1-1,-1 0 0,-1 0 1,-2-1-1,6-20-2075,9-24 2602,5-8 1802,-34 134-2797,3-40-1597,0 1 0,2 0 0,0 0 0,1 1 0,1-1 0,1 0 0,0 0 0,1-1 1,2 2-11,-4-13-39,1-1 1,0 0 0,0 0-1,1-1 1,-1 1 0,1 0-1,0-1 1,1 0 0,-1 1-1,1-1 1,0-1 0,1 1 0,-1 0-1,1-1 1,0 0 0,0 0-1,0-1 1,0 1 0,1-1-1,-1 0 1,1-1 0,0 1-1,0-1 1,0 0 0,0-1 0,0 1-1,0-1 1,7 0 38,-2-1 43,0 0 0,0-1 0,1 0 1,-1 0-1,0-2 0,0 1 0,0-1 1,-1-1-1,1 0 0,-1 0 0,0-1 0,0 0 1,0-1-1,-1 0 0,0-1 0,0 0 0,0 0 1,-1-1-1,0 0 0,-1-1 0,0 1 0,0-1 1,5-10-44,-2 3 185,0-1 0,-1 0 0,-1-1 0,-1 0 0,0-1 0,-2 1 1,0-1-1,-1 0 0,0 0 0,-2-1 0,-1 1 0,0-1 0,-1-9-185,-1 25-15,1 0 0,0 0 0,-1 0 0,0 0 0,0 0 0,0 0 0,0 0 0,-1 1 0,1-1 0,-1 0 0,0 1 0,0-1-1,0 1 1,-1 0 0,1-1 0,-1 1 0,0 0 0,0 1 0,0-1 0,0 0 0,0 1 0,-1 0 0,1 0 0,-1 0 0,0 0-1,1 0 1,-1 1 0,0 0 0,0-1 0,0 1 0,0 1 0,0-1 0,0 1 0,-4-1 15,-9 0-1196,0 1 0,0 1 1,0 0-1,0 1 0,0 0 0,0 2 0,-7 2 1196,-17 10-6320</inkml:trace>
  <inkml:trace contextRef="#ctx0" brushRef="#br2" timeOffset="101987.978">18602 13823 13549,'0'0'4078,"0"0"-1323,0 0-257,0 0-442,0 0-770,0 0-571,7 9-149,-3-4-529,0 1-1,0-1 0,-1 1 1,0 0-1,0 0 0,0 0 0,-1 0 1,0 0-1,0 0 0,-1 1 1,0-1-1,0 1 0,0-1 1,-1 1-1,0 2-36,-51 327-635,24-172-7245,27-164 7853,-1-1 0,1 1 0,0 0-1,0 0 1,-1 0 0,1 0 0,0-1 0,0 1 0,-1 0-1,1 0 1,0 0 0,0 0 0,-1 0 0,1 0 0,0 0-1,-1 0 1,1 0 0,0 0 0,0 0 0,-1 0 0,1 0-1,0 0 1,-1 0 0,1 0 0,0 0 0,0 0 0,-1 0-1,1 0 1,0 0 0,-1 1 0,1-1 0,0 0 0,0 0-1,-1 0 1,1 0 0,0 1 0,0-1 0,0 0 0,-1 0-1,1 0 1,0 1 0,0-1 0,0 0 0,0 1 0,0-1-1,-1 0 1,1 0 0,0 1 0,0-1 0,0 0 0,0 0-1,0 1 1,0-1 0,0 0 0,0 1 27,-3-26-38,3-20 341,-1 3 812,1 0 0,3 0 0,1 0 0,2 0 0,4-12-1115,0 12 556,3 1 1,0 0-1,3 1 1,1 0-1,3 1 1,0 1-1,3 1 1,21-26-557,-42 59 29,1 0 1,0 1 0,-1 0 0,1-1-1,1 1 1,-1 0 0,0 1-1,1-1 1,-1 1 0,1-1-1,0 1 1,0 0 0,0 0-1,0 1 1,0-1 0,0 1-1,0 0 1,0 0 0,1 0-1,-1 1 1,0 0 0,1 0-1,-1 0 1,1 0 0,-1 0-1,0 1 1,1 0 0,-1 0-1,0 0 1,0 0 0,0 1-1,0-1 1,0 1 0,4 3-30,-4 0-28,1 1 0,-1 0 0,0 0 0,-1 0 0,1 1 1,-1-1-1,-1 1 0,1 0 0,-1 0 0,0 0 0,0 0 0,-1 0 0,0 0 1,-1 0-1,1 0 0,-1 1 0,-1-1 0,1 0 0,-1 0 0,-1 0 0,1 1 1,-1-1-1,0-1 0,-1 1 0,1 0 0,-2-1 0,1 1 0,-4 4 28,-66 72-2951,67-78 2382,-1-1 1,1 0 0,-1-1-1,0 0 1,1 0 0,-2 0 0,1-1-1,0 0 1,0 0 0,-1-1-1,1 0 1,-1 0 0,0-1 568,-9 0-4095,3-1-2054</inkml:trace>
  <inkml:trace contextRef="#ctx0" brushRef="#br2" timeOffset="102446.122">19280 13733 13293,'0'0'3854,"0"0"-1137,0 0-544,0 0-812,0 0-763,0 0-256,0 0-91,0 14-171,-3 102 10,3-112-49,0 0-1,0 0 0,1 0 0,0 0 0,0 0 0,0 0 0,0 0 0,0-1 0,1 1 1,0-1-1,-1 1 0,1-1 0,1 1 0,-1-1 0,0 0 0,1 0 0,0 0 0,-1 0 1,1-1-1,0 1 0,1-1 0,-1 0 0,0 0 0,1 0 0,-1 0 0,1 0 0,0-1 1,-1 1-1,1-1 0,0 0 0,0-1 0,0 1 0,0 0 0,0-1 0,-1 0 0,1 0 1,4-1-42,2 0 163,0 0 0,0-2 0,-1 1-1,1-1 1,-1 0 0,1-1-1,-1 0 1,0-1 0,0 0-1,-1 0 1,0 0 0,0-1-1,0-1 1,0 1 0,-1-1-1,0-1 1,-1 1 0,0-1-1,0 0 1,0-1 0,-1 1-1,-1-1 1,1 0 0,-1-1-1,-1 1 1,0 0 0,0-1-1,-1 0 1,0 0 0,0 0-1,-1 0 1,-1 0 0,0 0 0,0 0-1,-1-2-161,1 9 12,0 1 0,0 0 1,-1-1-1,1 1 0,0 0 0,-1-1 0,0 1 0,0 0 0,1 0 0,-1-1 0,-1 1 0,1 0 1,0 0-1,0 0 0,-1 0 0,1 0 0,-1 1 0,0-1 0,1 0 0,-1 1 0,0-1 0,0 1 1,0 0-1,0-1 0,0 1 0,0 0 0,-1 0 0,1 1 0,0-1 0,0 0 0,-1 1 1,1-1-1,0 1 0,-1 0 0,1 0 0,-1 0 0,1 0 0,0 0 0,-1 0 0,1 1 0,0-1 1,-1 1-1,-1 0-12,-101 38 344,81-24-439,1 1-1,0 1 1,1 1 0,1 1 0,-15 19 95,28-30-48,1 1 1,0-1 0,1 1-1,0 0 1,1 1 0,-1 0 0,2 0-1,-1 0 1,2 0 0,-1 0-1,1 1 1,1 0 0,0-1-1,1 1 1,0 0 0,0 6 47,2-10-68,0 0 0,0 0 0,1 0 1,0 0-1,1 0 0,-1-1 0,1 1 0,0-1 1,1 0-1,0 1 0,0-2 0,0 1 0,0 0 1,1-1-1,0 0 0,0 0 0,1 0 0,-1-1 0,1 1 1,4 1 67,6 4-1,0-1 0,1-1 0,0-1 1,0 0-1,0-1 0,1-1 1,11 2 0,-3-1 26,0-1 1,0-2 0,0-1-1,0-1 1,0-1 0,0-1-1,0-1 1,0-1 0,0-2-1,-1-1 1,1 0 0,-2-2 0,9-4-27,-26 9-21,-1 1 1,0-1 0,0 0 0,-1-1 0,1 1-1,-1-1 1,0 0 0,1 0 0,-2-1 0,1 1-1,-1-1 1,1 0 0,-1-1 0,-1 1 0,1-1-1,-1 1 1,0-1 0,0 0 0,0-1 0,-1 1-1,0 0 1,-1 0 0,2-6 20,-4 10-212,0 1-1,0-1 0,1 0 1,-1 1-1,0 0 1,-1-1-1,1 1 1,0 0-1,0-1 1,-1 1-1,1 0 1,0 0-1,-1 0 1,1 0-1,-1 0 0,1 0 1,-1 1-1,0-1 1,1 0-1,-1 1 1,0-1-1,0 1 1,1 0-1,-1-1 1,0 1-1,0 0 1,1 0-1,-1 0 0,0 1 1,0-1-1,1 0 1,-1 1-1,0-1 213,-4 0-1068,-25 0-4986</inkml:trace>
  <inkml:trace contextRef="#ctx0" brushRef="#br2" timeOffset="99067.662">13298 13874 10698,'0'0'2685,"0"0"-971,0 0 533,0 0 86,-12-2-849,4 1-1294,6 0-164,0 0 0,1 0 0,-1 1-1,0-1 1,0 1 0,0-1-1,0 1 1,0 0 0,0-1 0,0 1-1,0 0 1,0 1 0,0-1-1,0 0 1,0 0 0,0 1 0,0-1-1,0 1 1,0 0 0,0 0-1,1 0 1,-1-1 0,0 1 0,1 1-1,-1-1 1,0 0 0,1 0-1,-1 1 1,1-1 0,0 1 0,-1-1-1,1 1 1,0-1 0,0 1-1,0 0 1,-1 1-26,-1 8 77,0 0 1,0 1-1,1-1 1,0 0-1,1 1 1,0-1-1,1 1 0,0-1 1,1 1-1,1-1 1,-1 1-1,2-1 0,0 0 1,0 0-1,1 0 1,0 0-1,1 0 0,0-1 1,0 0-1,1 0 1,1-1-1,0 1 0,0-1 1,1-1-1,0 1 1,0-2-1,1 1 0,0-1 1,0 0-1,1-1 1,0 0-1,7 3-77,-3-3 154,1 0-1,0-1 1,0-1 0,0-1-1,0 0 1,1 0-1,-1-2 1,1 0 0,0-1-1,-1 0 1,11-3-154,-19 3 39,-1-1 1,1-1-1,-1 1 1,0-1 0,1 0-1,-1-1 1,0 1-1,0-1 1,0-1-1,-1 1 1,1-1 0,-1 0-1,0 0 1,0 0-1,0-1 1,0 0-1,-1 0 1,0 0-1,0 0 1,0-1 0,-1 0-1,0 1 1,0-1-1,0-1 1,-1 1-1,0 0 1,0 0-1,0-2-39,0-1 37,0 0 0,0 0 0,-1 0 0,0 0 0,0 0 0,-1 0 0,-1 0 0,1 0 0,-1 1 0,-1-1 0,0 0 0,0 0 0,-3-7-37,4 15-2,0 0-1,1 0 1,-1 0-1,0 0 1,0 0 0,0 0-1,0 0 1,0 0 0,0 0-1,-1 0 1,1 1 0,0-1-1,0 0 1,0 1 0,-1-1-1,1 1 1,0 0 0,-1-1-1,1 1 1,-1 0-1,1 0 1,0 0 0,-1 0-1,1 0 1,0 0 0,-1 0-1,1 0 1,-1 0 0,1 1-1,0-1 1,0 1 0,-1-1-1,1 1 1,0-1 0,0 1-1,-1 0 1,1-1-1,0 1 1,0 0 0,0 0-1,0 0 1,0 0 0,0 0-1,0 0 3,-38 51-195,28-25 56,2 1 0,1-1 1,1 2-1,2-1 0,0 1 0,2 0 139,44-213 107,-3 106 192,-36 78-285,0-1 1,-1 1-1,1 0 1,0-1-1,0 1 1,0 0-1,0 0 1,0 1-1,0-1 1,0 0-1,0 1 1,0-1-1,0 1 1,-1-1-1,1 1 1,0 0-1,0 0 1,-1 0-1,1 0 1,0 0-1,-1 0 1,1 0-1,-1 1 1,0-1-1,1 1 1,-1-1-1,0 1 1,0-1-1,0 1 1,0 0-1,0-1 1,0 1-1,0 0 1,-1 0-1,1 0 1,0-1-1,-1 1 1,0 0-1,1 0 1,-1 0-1,0 0 1,0 1-15,2 2 15,3 7-2,0 0 0,1-1 0,1 0 0,0 0-1,0 0 1,1-1 0,0 0 0,1 0 0,0-1 0,3 1-13,3 3 25,-9-8-18,-1 0 0,1 0 0,0 0 1,0 0-1,1-1 0,-1 0 0,1-1 0,0 0 1,0 0-1,0 0 0,0-1 0,1 1 1,-1-2-1,1 1 0,5-1-7,-10-3 23,1 0 1,-1-1-1,0 1 0,1-1 0,-2 0 1,1 0-1,0 0 0,0-1 1,-1 1-1,0-1 0,1 1 0,-2-1 1,1 0-1,0 1 0,-1-1 1,1 0-1,-1 0 0,0 0 1,0-1-1,-1 1 0,1 0 0,-1 0 1,0-2-24,0 3 3,31-284-627,-31 285 370,0-19-771,-8 18-5640,3 9 852</inkml:trace>
  <inkml:trace contextRef="#ctx0" brushRef="#br2" timeOffset="99600.101">14407 13687 12204,'0'0'3614,"0"0"-534,0 0-256,0 0-635,0 0-791,0 0-592,-2-1-469,1 2-328,0-1 1,-1 0-1,1 1 1,0-1-1,0 1 1,0 0 0,0-1-1,0 1 1,0 0-1,0 0 1,1 0-1,-1-1 1,0 1-1,0 0 1,0 0-1,1 0 1,-1 0-1,1 0 1,-1 0 0,1 1-1,-1-1 1,1 0-1,-1 0 1,1 0-1,0 0 1,0 1-1,0-1 1,0 0-1,0 0 1,0 0 0,0 1-1,0-1 1,0 0-1,0 0-9,-1 9 81,-12 61 44,3 1-1,4 1 0,2-1 0,7 70-124,-3-141-3,-1-1 1,1 1 0,0-1-1,0 1 1,-1-1-1,1 1 1,0-1 0,0 1-1,0-1 1,0 1-1,0-1 1,0 1 0,0-1-1,0 1 1,0-1-1,0 1 1,0-1 0,0 1-1,0-1 1,0 1-1,0-1 1,0 1 0,0 0-1,1-1 1,-1 0-1,0 1 1,0-1 0,1 1-1,-1-1 1,0 1-1,1-1 1,-1 0 0,1 1-1,-1-1 1,0 1-1,1-1 1,-1 0 0,1 0-1,-1 1 1,1-1-1,-1 0 1,1 0 0,-1 1-1,1-1 1,-1 0-1,1 0 1,-1 0 0,1 0-1,-1 0 1,1 0-1,-1 0 1,1 0 0,0 0-1,-1 0 1,1 0-1,-1 0 1,1-1 2,19-24 78,17-39 209,-28 45-56,1 0 0,1 1 0,1 1 0,0 0 0,1 1 0,1 0 0,0 1 1,8-6-232,-20 19 24,0 0 1,1 0 0,0 0 0,-1 0 0,1 1-1,0-1 1,0 1 0,0 0 0,0 0 0,0 0 0,0 0-1,0 0 1,0 1 0,1-1 0,-1 1 0,0 0 0,0 0-1,1 0 1,-1 0 0,0 1 0,0-1 0,0 1 0,1 0-1,-1 0 1,0 0 0,0 0 0,0 0 0,-1 1 0,1-1-1,0 1 1,0 0 0,-1 0 0,1 0 0,-1 0 0,0 1-1,0-1 1,1 0 0,-1 1 0,-1 0 0,1-1 0,0 1-1,-1 0 1,1 0-25,31 131-457,-22-62-2747,13-5-5541,-12-47 2184</inkml:trace>
  <inkml:trace contextRef="#ctx0" brushRef="#br2" timeOffset="100281.291">14916 13977 11211,'0'0'2397,"0"0"-332,0 0 423,0 0-982,0 0-951,0 0-336,0 0 106,0 0 76,9 4 15,72 36 1068,-74-37-1321,-1-1 0,1 1 0,0-1 1,0-1-1,0 1 0,0-1 0,0-1 0,0 1 0,1-1 0,-1 0 0,0-1 0,0 1 0,0-2 0,0 1 0,0-1 1,0 0-1,0 0 0,-1-1 0,1 0 0,-1 0 0,0 0 0,1-1 0,-1 0 0,-1 0 0,1-1 0,-1 1 1,0-1-1,0-1 0,0 1 0,-1-1 0,1 1 0,-1-1 0,-1 0 0,1-1 0,-1 1 0,0-1 0,-1 1 0,1-1 1,-1 0-1,0-3-163,0-74 1196,-2 81-1175,0 1-1,-1-1 0,0 1 0,1 0 0,-1 0 0,0-1 0,0 1 0,0 0 0,0 0 0,0 0 0,-1 0 0,1 0 0,-1 0 0,1 0 0,-1 1 0,0-1 0,0 0 0,0 1 0,1 0 0,-1-1 0,-1 1 0,1 0 0,0 0 0,0 0 0,0 0 0,-1 0 0,1 1 0,0-1 0,-1 1 0,1-1 0,0 1 0,-1 0 0,0 0-20,-12 2-26,0 1 0,1 0-1,-1 1 1,1 1-1,0 1 1,0-1-1,0 2 1,1 0 0,0 1-1,1 0 1,-1 1-1,2 0 1,-1 1-1,1 0 1,1 1 0,0 0-1,0 1 1,1 0-1,1 1 1,-1 1 26,1-2-209,1 0 1,0 1-1,1-1 0,1 1 0,0 0 1,0 1-1,2-1 0,-1 1 1,2 0-1,0 0 0,0 12 209,2-19-165,0 0-1,0 0 1,1 0-1,0 1 1,0-2-1,1 1 1,0 0-1,0 0 1,1 0-1,-1-1 1,1 1-1,1-1 1,-1 0 0,1 0-1,0 0 1,1-1-1,-1 1 1,1-1-1,0 0 1,1 0-1,-1-1 1,1 0-1,0 0 1,0 0 165,9 4-111,1-2 0,0 0 0,0-1 1,1 0-1,-1-2 0,1 0 0,0 0 0,0-2 1,0 0-1,0-1 0,0-1 0,16-2 111,-21 1 163,0 0 0,1-1 0,-1 0 0,0-1 0,-1 0 0,1-1 0,-1 0 0,0-1 0,0 0 0,0-1 0,-1 0 0,0-1 0,-1 0 0,0 0 0,0-1 0,0 0 0,-1-1 0,-1 0 0,5-7-163,13-24 942,-2-1-1,-2-1 1,-1-1 0,6-24-942,-6 16 311,-17 44-160,5-12 89,-8 24 357,-73 187-581,44-12-1393,29-180 1362,0 1 1,0-1 0,0 1 0,1-1-1,-1 1 1,0 0 0,1-1 0,-1 1 0,0-1-1,1 1 1,-1 0 0,1-1 0,-1 1 0,0 0-1,1-1 1,-1 1 0,1 0 0,-1-1 0,1 1-1,-1 0 1,1 0 0,-1 0 0,1 0 0,-1-1-1,1 1 1,-1 0 0,1 0 0,0 0 0,-1 0-1,1 0 1,-1 0 0,1 0 0,-1 1-1,1-1 1,-1 0 0,1 0 0,-1 0 0,1 0-1,-1 1 1,1-1 0,-1 0 0,1 1 0,-1-1-1,1 0 1,-1 1 0,0-1 0,1 0 0,-1 1-1,0-1 1,1 1 0,-1-1 0,0 1 0,1-1-1,-1 1 1,0-1 0,0 1 0,0-1 0,1 1-1,-1-1 1,0 1 0,0-1 0,0 1 14,61-215 832,6 91-163,-65 119-647,1 0-1,0 1 0,0-1 1,0 0-1,1 1 0,-1 0 1,1 0-1,0 0 0,0 0 0,0 1 1,0-1-1,0 1 0,0 0 1,1 0-1,-1 1 0,1-1 0,-1 1 1,1 0-1,0 0 0,-1 1 1,1-1-1,0 1 0,-1 0 0,1 0 1,0 1-1,0-1 0,4 2-21,-2 4 4,1-1 0,-1 1 0,-1 0-1,1 0 1,-1 1 0,0 0 0,-1 0-1,1 1 1,-1-1 0,-1 1 0,1 0 0,-2 0-1,1 1 1,-1-1 0,0 1 0,-1 0-1,2 6-3,4 15-485,0 0 1,-2 1-1,-1 0 0,-2 0 0,0 0 0,-3 6 485,0 3-7191,0-27 64</inkml:trace>
  <inkml:trace contextRef="#ctx0" brushRef="#br2" timeOffset="105604.218">23043 14804 14350,'0'0'3171,"0"0"-716,0 0-10,0 0-208,0 0-630,0 0-491,7 0-476,-6 0-619,1 0-1,-1 0 1,1 0-1,-1 0 1,1 0 0,-1 0-1,1 0 1,-1 0-1,1 1 1,-1-1-1,0 0 1,1 1-1,-1 0 1,0-1 0,1 1-1,-1 0 1,0-1-1,1 1 1,-1 0-1,0 0 1,0 0-1,0 0 1,0 0 0,0 0-1,0 1 1,0-1-1,-1 0 1,1 0-1,0 1 1,-1-1-1,1 0 1,0 1 0,-1-1-1,0 1 1,1-1-1,-1 0 1,0 1-1,0-1 1,0 1-1,0-1 1,0 1 0,0-1-1,0 1 1,0-1-1,-1 1 1,1-1-1,-1 1-20,-14 254 919,-19-3-2551,22-150-7071,7-78 2296</inkml:trace>
  <inkml:trace contextRef="#ctx0" brushRef="#br2" timeOffset="105816.003">23057 15179 10090,'-9'-80'4133,"3"-1"1,4 0 0,6-57-4134,-4 131 113,-1 1 1,2 0 0,-1 0 0,1 0 0,0-1 0,0 1-1,0 0 1,1 0 0,0 0 0,1 1 0,-1-1 0,1 0-1,0 1 1,0 0 0,1 0 0,-1 0 0,1 0 0,0 0-1,1 1 1,-1-1 0,1 1 0,0 0 0,0 1-1,0-1 1,0 1 0,1 0 0,-1 0 0,1 1 0,0 0-1,0 0 1,1 0-114,7 1 5,-1 0 0,1 1 0,-1 1 0,0 1 0,1-1-1,-1 2 1,0 0 0,0 1 0,0 0 0,-1 1 0,1 0 0,-1 1-1,0 0 1,-1 1 0,0 0 0,0 1 0,0 0 0,-1 1-1,0 0 1,-1 1 0,0 0 0,5 8-5,-10-11-77,0 0 1,-1 0-1,0 1 0,-1-1 0,0 1 1,0 0-1,-1 0 0,0-1 1,0 1-1,0 0 0,-1 0 0,-1 0 1,1 0-1,-1 0 0,0 0 1,-1 0-1,0-1 0,0 1 0,-1-1 1,0 1-1,0-1 0,-1 0 0,0 0 1,0 0-1,0-1 0,-1 1 1,0-1-1,-1 0 0,1-1 0,-1 1 1,0-1-1,0 0 0,-1 0 1,1-1-1,-7 3 77,-116 60-2270,39-36-3986,61-24 374</inkml:trace>
  <inkml:trace contextRef="#ctx0" brushRef="#br2" timeOffset="106110.061">23563 14933 12364,'0'0'3293,"0"0"-527,0 0-177,0 0-400,13 7-673,-4-4-1231,-6-2-224,0 0 1,0 0-1,1 0 0,-2 0 1,1 0-1,0 1 0,0-1 1,0 1-1,-1 0 0,1 0 0,-1 0 1,1 0-1,-1 0 0,0 0 1,0 1-1,0-1 0,0 1 1,0 0-1,0-1 0,-1 1 0,1 0 1,-1 0-1,0 0 0,0 0 1,0 0-1,0 0 0,-1 0 1,1 1-62,-19 317 1308,24-296-1315,-6-25 10,0 0 0,0 0 0,0 0 0,0 0-1,0-1 1,1 1 0,-1 0 0,0 0 0,0 0-1,0 0 1,0 0 0,1 0 0,-1 0 0,0 0-1,0 0 1,0 0 0,1-1 0,-1 1 0,0 0-1,0 0 1,0 0 0,1 0 0,-1 0 0,0 1-1,0-1 1,0 0 0,1 0-3,-3-23 100,1 1 0,1-1 0,2 1 0,0-1 0,1 1 0,1 0 0,1 0 0,1 0 0,1 1 0,1 0 0,1 0 0,1 1 0,1 0 0,0 0 0,10-11-100,-16 24-223,1 0-1,0 0 1,0 1-1,0 0 1,1 0-1,0 0 1,0 1 0,1 0-1,-1 0 1,1 1-1,0 0 1,0 0 0,1 1-1,-1 0 1,1 1-1,-1 0 1,1 0-1,0 0 1,0 1 0,0 1-1,0 0 1,-1 0-1,1 0 1,0 1-1,0 1 1,0-1 0,8 4 223,16 12-4453,-2 2-3255</inkml:trace>
  <inkml:trace contextRef="#ctx0" brushRef="#br2" timeOffset="107289.321">24401 15049 3587,'0'0'7907,"0"0"-4320,0 0-1409,0 0-443,0 0-582,0 0-624,0 0-188,0 5-36,0-2-302,-1-1 30,1-1 0,-1 0-1,1 0 1,0 1 0,-1-1 0,1 0 0,0 0 0,0 1 0,0-1 0,0 0 0,0 1 0,1-1 0,-1 0 0,0 0 0,1 1 0,-1-1-1,0 0 1,1 0 0,0 1 0,-1-1 0,1 0 0,0 0 0,-1 0 0,1 0 0,0 0 0,0 0 0,0 0 0,0 0 0,0-1 0,0 1-1,0 0 1,0 0 0,0-1 0,0 1 0,1-1 0,-1 1 0,0-1 0,1 1-33,1 1 118,0-1-1,0 1 1,0-1-1,0 0 1,1 0-1,-1 0 1,0 0 0,0-1-1,1 1 1,-1-1-1,0 0 1,1 0-1,-1 0 1,0 0 0,1-1-1,-1 0 1,0 1-1,0-1 1,1 0-1,-1 0 1,0-1 0,0 1-1,0-1 1,0 1-1,-1-1 1,1 0-1,0 0 1,-1 0 0,1 0-1,-1-1 1,1 1-1,-1-1 1,0 1-1,0-1 1,-1 0 0,1 0-1,0 0 1,-1 0-1,0 0 1,0 0-1,0 0 1,0-1-118,0-1 52,-1 0 0,1 0 0,-1 0 0,-1 0 0,1 0 0,-1 0 0,0 0 0,0 0 0,0 0 1,-1 0-1,1 0 0,-1 1 0,0-1 0,-1 1 0,1-1 0,-1 1 0,0 0 0,0 0 0,0 0 0,-1 0 0,1 1 0,-1-1 0,0 1 0,0 0 0,0 0 0,-1 0 0,1 1 0,0-1 0,-1 1 1,0 0-1,0 0 0,1 1 0,-1 0 0,0-1 0,0 2 0,0-1 0,0 0 0,0 1 0,-1 0 0,-1 1-52,1 3-1,0 1 1,0 0-1,0 0 1,0 1-1,1-1 0,0 1 1,0 1-1,1-1 1,0 1-1,0-1 0,0 1 1,1 0-1,0 1 1,1-1-1,-1 0 1,1 1-1,1-1 0,-1 1 1,0 2-92,0 0 1,0 0-1,1 0 0,1 0 0,0 1 0,0-1 0,0 0 0,2 0 0,-1 0 1,1 0-1,1 0 0,0-1 0,0 1 0,1-1 0,0 1 0,0-1 0,1 0 1,0-1-1,7 8 92,-5-7-204,1-1 0,-1 0 1,2 0-1,-1-1 1,1 0-1,0-1 0,1 0 1,-1 0-1,1-1 0,0 0 1,1-1-1,-1 0 1,1 0-1,0-2 0,0 1 1,10 0 203,-8-1 10,0-1 1,1-1 0,-1 0 0,1 0 0,-1-2-1,1 0 1,-1 0 0,0-1 0,0-1 0,0 0-1,0-1 1,-1 0 0,12-7-11,-10 4 227,0-1 0,-1 0-1,0-1 1,0-1 0,-1 0 0,-1-1-1,0 0 1,0 0 0,-1-1 0,-1-1-1,0 0 1,-1 0 0,0 0 0,-1-1-1,-1 0 1,0-1 0,-1 0 0,-1 1-1,-1-1 1,0-1 0,0-2-227,-3 18 2,0-1-1,0 1 1,0-1 0,-1 1 0,1 0-1,0-1 1,-1 1 0,1-1-1,0 1 1,-1 0 0,0-1 0,1 1-1,-1 0 1,0 0 0,0-1-1,0 1 1,1 0 0,-1 0 0,0 0-1,-1 0 1,1 0 0,0 0 0,0 0-1,0 1 1,0-1 0,-1 0-1,1 0 1,0 1 0,-1-1 0,1 1-1,-1 0 1,1-1 0,0 1 0,-1 0-1,1 0 1,-1 0 0,1 0-1,-1 0 1,1 0 0,-1 0 0,1 0-1,0 1 1,-1-1 0,1 0-1,-1 1 1,1-1 0,0 1-2,-69 26-65,52-16-129,0 1 0,1 1 0,1 1 0,1 0-1,0 2 1,0-1 0,2 2 0,0 0 0,0 0 0,2 1 0,0 0 0,2 1 0,0 1 0,-2 7 194,9-25-38,1 1 0,0-1 0,-1 1 0,1 0 0,1-1 0,-1 1 0,0 0 0,0-1 0,1 1 0,0 0 0,0 0 0,-1-1 0,1 1 1,1 0-1,-1 0 0,0 0 0,1-1 0,0 1 0,-1 0 0,1-1 0,0 1 0,0-1 0,0 1 0,1-1 0,-1 1 0,1-1 0,-1 0 0,1 1 1,0-1-1,0 0 0,0 0 0,0-1 0,0 1 0,0 0 0,1-1 0,-1 1 0,1-1 0,-1 1 0,1-1 0,-1 0 0,1 0 0,-1-1 0,1 1 0,0 0 1,0-1-1,-1 0 0,2 1 38,12-3 147,0 1 1,0-2 0,-1 0-1,1-1 1,-1-1 0,0 0 0,0-1-1,-1 0 1,0-1 0,0-1-1,0 0 1,-1-1 0,0-1-1,-1 0 1,0 0 0,-1-1-1,0-1 1,0 0 0,-2-1 0,1 1-1,-1-2 1,-1 1 0,-1-1-1,0-1 1,0 1 0,-2-1-1,1-2-147,7-33 331,-3 0 0,-1 0 0,-3-1 0,-2 0 0,-3 0 0,-3-45-331,1 97 13,1-1-1,-1 0 1,1 0 0,0 1-1,-1-1 1,1 0-1,-1 0 1,1 0-1,-1 0 1,1 0-1,-1 0 1,1 0 0,-1 0-1,1 0 1,0 0-1,-1 0 1,1 0-1,-1 0 1,1 0 0,-1 0-1,1-1 1,-1 1-1,1 0 1,0 0-1,-1 0 1,1-1-1,-1 1 1,1 0 0,0-1-1,-1 1 1,1 0-1,0-1 1,-1 1-1,1 0 1,0-1-1,0 1 1,-1-1 0,1 1-1,0 0 1,0-1-1,0 1 1,-1-1-1,1 1 1,0-1 0,0 1-1,0-1 1,0 1-1,0-1 1,0 1-1,0 0 1,0-1-1,0 0-12,-20 41 84,9-4-84,2 0 0,1 1 0,1 0 0,3 0 0,0 0 0,3 1 0,1-1 0,3 8 0,-3 9-27,0-28-167,1-1-1,1 0 0,1 1 1,1-1-1,2-1 0,6 20 195,-10-37-91,0 0 0,1-1 0,0 1-1,0-1 1,0 0 0,1 0 0,0 0 0,0 0-1,0-1 1,1 0 0,0 0 0,0 0 0,0 0-1,1-1 1,-1 0 0,1 0 0,0 0 0,0-1-1,1 0 1,-1 0 0,1 0 0,-1-1 0,1 0-1,0-1 1,0 1 0,3-1 91,-1-1 59,0 0 1,0 0-1,0-1 0,-1 0 1,1-1-1,0 0 0,0 0 0,-1-1 1,1 0-1,-1-1 0,0 1 1,0-2-1,-1 1 0,1-1 1,-1 0-1,0-1 0,0 0 1,0 0-1,-1 0 0,0-1 1,0 0-1,-1 0 0,5-7-59,4-8 296,-1-1 1,-1 0-1,-1 0 0,-1-2 0,-1 1 1,-1-1-1,3-19-296,6-126 1185,-17 170-1185,-1 1 0,1-1 0,0 0 0,0 0 0,-1 1 0,1-1 0,0 0 0,-1 0 0,1 1 0,-1-1 0,1 0 0,0 0 0,-1 0 0,1 1 0,-1-1 0,1 0 0,0 0 0,-1 0 0,1 0 0,-1 0 0,1 0 0,-1 0 0,1 0 0,0 0 0,-1 0 0,1 0 0,-1 0 0,1-1 0,-1 1 0,1 0 0,0 0 0,-1 0 0,1 0 0,0-1 0,-1 1 0,1 0 0,0 0 0,-1-1 0,1 1 0,0 0 0,-1-1 0,1 1 0,0 0 0,0-1 0,-1 1 0,1 0 0,0-1 0,0 1 0,0-1 0,0 1 0,-1 0 0,1-1 0,0 1 0,0-1 0,0 1 0,0-1 0,0 1 0,0 0 0,0-1 0,0 1 0,-21 33 0,14-19-21,1-1 0,0 1 0,0 1 0,2-1 0,0 1-1,1-1 1,0 1 0,1 0 0,1 0 0,0 0 0,1 0 0,0 0 0,2 1 0,0-1 0,0-1-1,2 1 1,-1 0 0,2-1 0,0 0 0,1 0 0,3 6 21,-5-15-369,-1 0 0,1-1 0,0 0 0,1 1 0,-1-1 0,1-1 0,0 1 0,-1-1 0,2 0 0,-1 0 0,0 0 0,1-1 0,-1 0 0,1 0 0,2 1 369,58-1-11366,-43-9 1708</inkml:trace>
  <inkml:trace contextRef="#ctx0" brushRef="#br2" timeOffset="107570.048">25466 14666 12908,'0'0'2947,"0"0"-769,0 0 96,0 0-832,-74-26-1218,74 37-224,7 5-96,11-2-993,2-1-2210,4-3-5414</inkml:trace>
  <inkml:trace contextRef="#ctx0" brushRef="#br2" timeOffset="108043.572">26188 14819 12043,'0'0'3625,"0"0"-320,0 0-423,0 0-335,0 0-850,0 0-848,-14 8-251,11-7-563,-5 3 41,0 1 0,1-1 0,0 1-1,0 0 1,0 1 0,0 0-1,1 0 1,0 0 0,1 1 0,-1-1-1,1 1 1,0 1 0,-3 6-76,-20 42 243,17-39-256,1 0-1,1 1 1,1 0 0,0 1 0,1 0 0,1 0 0,1 0 0,1 1-1,0-1 1,2 1 0,0 0 0,1 13 13,2-28-132,0 0-1,1-1 1,0 1 0,-1-1-1,2 1 1,-1-1 0,0 1-1,1-1 1,0 0 0,0 0-1,0-1 1,0 1 0,1 0-1,0-1 1,-1 0 0,1 0-1,0 0 1,0 0 0,1-1-1,-1 0 1,1 0-1,-1 0 1,1 0 0,0-1-1,-1 1 1,1-1 0,2 0 132,136 12-3009,-128-13 2602,0-1 1,0 0 0,0-1-1,0 0 1,0-2 0,0 0-1,-1 0 1,1-1-1,-1-1 1,-1-1 0,1 1-1,6-7 407,-10 7-822,-1-2 1,1 0-1,-2 0 0,1 0 0,-1-1 0,0 0 0,-1-1 1,0 0-1,-1 0 0,3-6 822,39-109-5399,-6-73 10250,-42 197-4784,23-267 11640,-33 219-6678,0 65-3134,-3 26-1638,2 1-1,2 0 0,1 1 0,3 0 1,1 0-1,2 1 0,3-1 0,1 0 1,4 14-257,34 112-7,-23-112-3399,-2 0-5535,-12-43-513</inkml:trace>
  <inkml:trace contextRef="#ctx0" brushRef="#br2" timeOffset="108420.945">26531 15015 13837,'-2'-13'2258,"0"-2"-1417,-3-14 114,-4-2 2897,26 31-1930,241 45-1036,-244-42-936,-8-4 123,-1 1-1,0 0 1,0 0 0,0 1-1,1 0 1,-1 0-1,0 0 1,0 0 0,0 1-1,0 0 1,-1 0-1,1 0 1,0 1 0,-1 0-1,1-1 1,-1 2-1,0-1 1,0 0 0,0 1-1,-1 0 1,1 0-1,-1 0 1,0 0 0,0 0-1,0 1 1,-1-1-1,1 1 1,-1 0-1,1 4-71,-17 109 294,-2-26-313,16-88-20,0-1 1,1 1-1,-1-1 1,1 0-1,0 1 0,0-1 1,0 0-1,0 0 0,1 1 1,0-1-1,-1 0 0,1 0 1,0-1-1,0 1 1,0 0-1,1-1 0,-1 1 1,1-1-1,-1 0 0,1 0 1,0 0-1,0 0 0,0 0 1,0-1-1,0 1 0,0-1 1,0 0-1,1 0 1,-1 0-1,0 0 0,2 0 38,109 5-205,-102-7 404,-1-1 0,0-1 0,0 0 0,0 0 1,-1-1-1,1 0 0,-1-1 0,0 0 0,0-1 0,0 0 0,-1 0 0,0-1 0,0 0 0,-1-1 0,0 0 0,0 0 0,-1-1 1,0 0-1,0 0 0,-1 0 0,2-5-199,2-6 300,-1 0 0,0-1 0,-2 0 0,0 0 0,-1 0-1,-2-1 1,0 0 0,-1 0 0,-1 0 0,-1-10-300,-1 25 3,0 1-1,-1-1 1,0 0-1,0 1 1,-1-1-1,1 1 1,-1 0-1,-1 0 1,1 0-1,-1 0 1,0 0-1,-1 0 1,1 0-1,-1 1 1,0 0-1,0 0 1,-1 0-1,0 0 1,0 1-1,0 0 1,0 0-1,0 0 1,-1 1-1,0-1 1,0 1-1,0 1 1,0-1-1,0 1 1,0 0-1,-3 0-2,-8-4-666,0 0 1,-1 1-1,0 1 0,0 1 1,0 1-1,0 0 0,0 2 1,0 0-1,-1 0 0,1 2 1,0 0-1,0 1 0,-6 3 666,-4 8-6496</inkml:trace>
  <inkml:trace contextRef="#ctx0" brushRef="#br2" timeOffset="108751.063">27578 14899 19603,'0'0'2295,"0"0"-864,0 0-1,0 0-357,0 0-774,0 0-208,4 13-48,-3-8-40,2 4 3,-1-1-1,0 1 1,0 0-1,-1 0 1,0 0-1,-1 0 1,0 0-1,0 0 1,-1 0 0,-1 7-6,-7 20-187,-22 106 386,17-46-3308,19-179 4689,3 49-1154,1 0 0,2 0 0,1 1-1,1 1 1,2 0 0,1 0 0,1 2-1,5-4-425,41-29 447,-61 62-548,0 0 0,0-1 0,0 1 0,0 0 0,0 1 0,0-1 0,0 0 0,0 0 0,1 1 0,-1 0 1,0-1-1,1 1 0,-1 0 0,0 0 0,1 0 0,-1 0 0,0 1 0,0-1 0,1 1 0,-1-1 0,0 1 0,0 0 0,0-1 0,0 1 1,1 1-1,-1-1 0,-1 0 0,1 0 0,0 1 0,0-1 0,0 1 0,-1-1 0,1 1 0,-1 0 0,1 0 0,0 0 101,11 18-4260,-2-1-2477</inkml:trace>
  <inkml:trace contextRef="#ctx0" brushRef="#br2" timeOffset="109164.699">28585 14965 7239,'1'-14'8515,"8"-61"-2556,-2 35 130,-3 39-2817,0 22-2700,-10 219-103,-5-78-3308,13-121-521,2-14-2831,-1-18 79</inkml:trace>
  <inkml:trace contextRef="#ctx0" brushRef="#br2" timeOffset="109431.644">28586 14651 12011,'-4'-84'1730,"-2"70"-1025,3 6 159,3 8-575,0 0-289,3 9-801,9 10-1633,4-1-6471</inkml:trace>
  <inkml:trace contextRef="#ctx0" brushRef="#br2" timeOffset="109686.427">29129 14794 13485,'0'0'6635,"0"0"-2674,7-12-1254,33-62 1510,-67 87-2978,-106 103-1016,127-110-277,1 0-1,0 0 0,1 1 0,-1 0 1,2 0-1,-1 0 0,1 1 1,0-1-1,0 1 0,0-1 1,1 1-1,1 0 0,-1 0 1,1 0-1,1 0 0,0 0 1,0 0-1,0 0 0,1 0 1,1 7 54,2-9-78,0 1 1,1-1 0,0 0 0,0 0-1,0-1 1,1 1 0,-1-1-1,1 0 1,0-1 0,1 1 0,-1-1-1,1-1 1,0 1 0,0-1-1,0 0 1,1-1 0,1 1 77,-4-1-48,37 15-22,-1 2-1,0 2 0,-2 1 0,31 24 71,-68-46 6,0 2-1,-1-1 0,1 0 1,0 0-1,-1 0 0,1 1 1,-1-1-1,0 1 1,1-1-1,-1 1 0,0 0 1,0-1-1,0 1 0,0 0 1,0 0-1,0 0 0,-1 0 1,1 0-1,-1 0 0,1 0 1,-1 0-1,0 0 0,1 0 1,-1 0-1,0 0 0,-1 0 1,1 0-1,0 0 0,0 0 1,-1 0-1,1 0 0,-1 0 1,0 0-1,0 0 0,0-1 1,1 1-1,-2 0 0,1 0-5,-10 3 74,0-1 0,0 0-1,0-1 1,-1 0-1,0-1 1,1 0-1,-1-1 1,0 0 0,0-1-1,0 0 1,-9-2-74,-4 2 2,-166-20-2620,87 5-8318,69 11-809</inkml:trace>
  <inkml:trace contextRef="#ctx0" brushRef="#br1" timeOffset="-156463.895">2799 13954 19603,'0'0'3464,"-12"4"-538,-7 0-1857,-9 4 106,13-4 2447,82-28-3440,1 2-1,1 4 1,1 2-1,0 4 1,12 1-182,-7 18 0,-73-7 0,0 1 0,-1-1 0,1 1 0,-1-1 0,0 1 0,1 0 0,-1 0 0,1 0 0,-1 0 0,0 0 0,0 0 0,1 0 0,-1 0 0,0 0 0,0 0 0,0 1 0,0-1 0,0 0 0,-1 1 0,1-1 0,0 1 0,-1-1 0,1 1 0,-1-1 0,1 1 0,-1-1 0,0 1 0,1 0 0,-1-1 0,0 1 0,0-1 0,0 1 0,-1 0 0,1-1 0,0 1 0,0-1 0,-1 1 0,1-1 0,-1 1 0,0-1 0,1 1 0,-1-1 0,0 1 0,0 0 0,-77 85 0,20-41 0,-3-3 0,0-2 0,-17 5 0,16-8 0,37-21 0,41-16 0,314-130 0,121-31-699,-379 144-1743,-29 17-6001,-25 10-10306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11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27 10890,'0'0'3716,"0"0"-946,0 0-437,0 0-171,0 0-277,0 0-476,0 0-208,3-5-299,9-16-293,-12 48 576,-28 196 16,36-4-1638,-3-155 111,-56-58 587,-37-21 2515,169 17-2546,-51-3-462,1 0 0,-1-2-1,1-2 1,-1 0 0,-1-2 0,18-7 232,1-16-5460,-32 17-1743,-4 4-2411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11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30 21652,'0'0'3876,"0"0"-1313,0 0-578,0 0-607,0 0-545,0 0-353,0 0-480,0 0 0,-21-30 0,5 33-416,0 6-1090,-4 1-2049,-3-2-4901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21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86 20660,'0'0'1873,"0"0"76,0 0-27,0 0-492,0 0-746,0 0-188,0 0 150,-2 15-230,-14 103-74,-29 88-694,45-206 331,0-1 1,-1 1-1,1 0 0,0 0 1,-1 0-1,1 0 0,-1-1 1,1 1-1,0 0 0,-1 0 1,1 0-1,-1 0 1,1 0-1,0 0 0,-1 0 1,1 0-1,-1 0 0,1 0 1,-1 0-1,1 1 1,0-1-1,-1 0 0,1 0 1,0 0-1,-1 0 0,1 1 1,-1-1-1,1 0 0,0 0 1,-1 1-1,1-1 1,0 0-1,0 0 0,-1 1 1,1-1-1,0 0 0,0 1 21,0-29 234,1 0-1,1-1 0,2 2 0,1-1 0,1 0 0,2 1 0,0 0 0,2 1 0,12-25-233,-16 41 54,0 1 0,0-1 0,1 1-1,0 0 1,0 1 0,1 0 0,0 0-1,1 0 1,0 1 0,0 1-1,0-1 1,1 1 0,3-1-54,-8 5-170,0-1 0,1 1 1,-1 0-1,1 0 0,-1 1 0,1-1 1,0 1-1,0 1 0,-1-1 0,1 1 0,0 0 1,0 0-1,0 1 0,-1-1 0,1 1 1,0 1-1,-1-1 0,1 1 0,-1 0 0,1 0 1,-1 0-1,0 1 0,0 0 0,0 0 1,0 0-1,1 3 170,20 18-5339,-6 4-4035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21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10122,'0'0'3742,"0"0"-972,0 0-74,0 0-459,0 0-523,7-14-396,23-44-245,42-28 1637,-71 85-2649,3-2 4,0 0 0,0 0 0,0 0 1,0 1-1,1 0 0,-1 0 0,1 0 0,-1 0 1,1 1-1,-1 0 0,1 0 0,0 0 0,0 1 0,0-1 1,-1 1-1,1 0 0,0 1 0,0-1 0,0 1 1,0 0-1,-1 0 0,1 0 0,0 1 0,0 0-65,106 63-65,-69-36 135,-31-22-70,0-1 0,0 0 0,1-1 0,0 0 0,0 0 0,0-1 0,0-1 0,1 0 0,12 1 0,-18-5 67,0-1 0,0 0 0,0 0 0,0 0 0,0-1 0,-1 0 0,1-1 0,-1 1 0,0-1 0,0 0 0,0-1 0,0 1 0,-1-1 0,0 0-1,0-1 1,0 1 0,0-1-67,-4 5 26,115-117 887,-128 138-6214,-8-4-2824,-1 0-9321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24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19058,'0'0'2210,"78"10"417,-24-20-193,10-2-1089,7-2 65,-1-2-33,4 0-608,-5 2-417,-5 4-160,-8 3-192,-7 5-544,-4 0-1891,-6 0-3586,-7-1-11436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1 205 10954,'0'0'3267,"0"0"-816,0 0-6,6-13-486,25-39-811,-28 50-1083,-1-1 0,1 1 1,-1 0-1,1 0 0,0 0 0,0 0 1,0 1-1,0-1 0,0 1 1,0 0-1,0-1 0,0 2 0,0-1 1,1 0-1,-1 1 0,0-1 1,1 1-1,1 0-65,9-2 239,284-14 2244,-296 16-2395,1 1 0,-1-1 0,0 0 0,1 0 0,-1 0 0,1 0 0,-1-1 0,1 1 0,-1-1 1,1 0-1,-1 1 0,0-1 0,1 0 0,-1 0 0,0 0 0,0-1 0,0 1 0,0 0 0,0-1 0,0 0 0,0 1 1,0-1-1,-1 0 0,1 0 0,-1 0 0,1 0 0,-1 0 0,0 0 0,0 0 0,0-1 0,0 1 0,0 0 0,0-1 1,0 1-1,-1-1 0,0 1 0,1 0 0,-1-1-88,-11-40 2295,4 61-1622,-30 156-777,8 2 0,0 90 104,24-188-1503,5-52-1370,0 0-3460,0-18-900</inkml:trace>
  <inkml:trace contextRef="#ctx0" brushRef="#br0" timeOffset="519.074">1038 478 17136,'7'-13'4191,"-7"12"-4144,43-104 6304,-42 100-6167,0 1-1,0-1 1,-1 1 0,1-1 0,-1 0-1,0 1 1,-1-1 0,1 0 0,-1 1 0,1-1-1,-1 0 1,-1 1 0,1-1 0,-1 1 0,1 0-1,-1 0 1,-1-1 0,1 1 0,-1 0-1,1 1 1,-1-1 0,0 0 0,0 1 0,-1 0-1,1-1 1,-1 2 0,0-2-184,-1 1 4,0 1 0,0-1 0,-1 1 0,1 0 0,-1 0 0,1 0 0,-1 1 0,0 0 0,1 0 0,-1 0 0,0 1 0,0 0 0,0 0 0,0 0 0,0 1 0,1 0 0,-1 0 0,0 1 0,1-1 0,-1 1 0,1 0 0,-1 1 0,1-1 0,0 1 0,-3 2-4,-7 4-3,-1 2 0,1-1 0,1 2 1,0 0-1,0 1 0,2 0 0,-7 8 3,0 1-96,1 1 0,2 0 0,0 2 0,1-1 0,1 2-1,1 0 1,0 7 96,10-26-134,1 1-1,0 0 0,1 0 0,-1 0 0,2 0 1,-1 0-1,1 0 0,1 0 0,-1 0 0,1 0 1,1 0-1,1 7 135,0-12-16,-1-1 1,1 0 0,0 0-1,-1 0 1,1 0-1,0-1 1,0 1-1,0-1 1,1 1-1,-1-1 1,0 0 0,0-1-1,1 1 1,-1 0-1,1-1 1,-1 0-1,0 0 1,1 0-1,-1 0 1,1-1 0,-1 1-1,0-1 1,1 0-1,-1 1 1,0-2-1,0 1 1,0 0-1,1-1 16,15-8 90,-1 0 0,-1-2 0,0 1 0,0-2 0,-1-1 0,9-10-90,-8 9 267,61-64 971,-77 78-1233,0 0 1,0 1-1,0-1 1,0 1-1,0-1 1,0 0-1,0 1 0,0 0 1,0-1-1,0 1 1,0 0-1,0-1 1,0 1-1,0 0 0,0 0 1,0 0-1,0 0 1,0 0-1,0 0 0,0 0 1,0 0-1,1 1 1,-1-1-1,0 0 1,0 1-1,0-1 0,0 0 1,0 1-1,0 0 1,-1-1-1,1 1 1,0-1-1,0 1 0,0 0 1,0 0-1,-1-1 1,1 1-1,0 0 0,-1 0 1,1 0-1,0 0 1,-1 0-1,0 0 1,1 0-1,-1 0 0,1 0 1,-1 0-1,0 0 1,0 0-1,0 0 1,1 1-7,6 58-42,-7-59 45,-4 35-31,0 0 1,-3 0-1,-1 0 0,-1-1 1,-2-1-1,-2 0 0,-1 0 1,-1-1-1,-2-1 1,-1-1-1,-5 5 29,18-27-3,1 1 0,-2-1 0,1-1-1,-1 1 1,0-1 0,-1 0 0,0 0 0,-1-1 0,1 0 0,-1 0-1,0-1 1,-1 0 0,0 0 0,0-1 0,0 0 0,0-1 0,-1 0-1,0 0 1,0-1 0,0 0 0,0-1 0,0 0 0,0-1 0,-1 0-1,1-1 1,-1 1 0,1-2 0,0 0 0,-1 0 0,1-1 0,0 0-1,0-1 1,0 0 0,0-1 3,0 0-19,1-1 0,1 0 0,-1 0 0,1-1 0,0 0 0,0 0 0,1-1 0,-1 0 0,2 0 0,-1-1-1,1 0 1,0 0 0,0 0 0,1-1 0,1 0 0,-1 0 0,1 0 0,1-1 0,0 1 0,0-1 0,1 0 0,0 0 0,0 1 0,1-2 0,1 1-1,0 0 1,0 0 0,1-2 19,1 6-292,0 1 0,0 0 0,0-1 0,0 1 0,1 0 0,0 0 0,0 0 0,1 1-1,-1-1 1,1 1 0,0 0 0,0 0 0,0 0 0,1 0 0,-1 1 0,1 0 0,2-2 292,55-26-8664,-16 13-3918</inkml:trace>
  <inkml:trace contextRef="#ctx0" brushRef="#br0" timeOffset="799.244">1275 348 17969,'2'-13'2755,"1"-3"-1710,3-15 259,3-3 2555,-12 93-1179,-90 282-1110,49-101-3263,37-205-1525,4-21-2794,3-12-570</inkml:trace>
  <inkml:trace contextRef="#ctx0" brushRef="#br0" timeOffset="1048.036">1280 449 15054,'0'0'5520,"0"0"-1666,0 0-1291,0 0-1148,18-1-401,146-6 790,-134 7-1816,87-7-2042,-115 6 842,-4 0-6272,-5 1 795</inkml:trace>
  <inkml:trace contextRef="#ctx0" brushRef="#br0" timeOffset="1246.449">284 1252 17521,'0'0'3459,"84"-5"-2594,-22 2 1089,1-1-97,11-2-992,5-3-384,-1 2 255,-4 3-447,-10-3-289,-7 4-225,-12 0-800,-12 0-800,-15 3-1987,-13 0-3651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0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19058,'0'0'4805,"0"0"-1207,0 0-1153,0 0-956,0 0-608,-1 14-459,-16 91-353,8-74-745,2-1 0,1 1-1,2 1 1,1-1 0,1 1 0,2 11 676,2-33-4344,3-5-1508,-1-3-4622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19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0 366 7751,'0'0'3075,"0"0"-891,0 0-172,0 0 65,0 0-326,0 0-443,0 0-347,7 5-321,57 30 182,-53-28-697,-10-6-69,1 1-1,-1-1 1,1 0-1,0 1 1,-1-1 0,1 0-1,0 0 1,0 0-1,0 0 1,0 0-1,0-1 1,0 1 0,0-1-1,0 1 1,0-1-1,0 1 1,0-1 0,0 0-1,1 0 1,-1 0-1,0-1 1,0 1 0,0 0-1,0-1 1,0 1-1,0-1 1,0 0 0,0 1-1,0-1 1,0 0-1,0 0 1,-1-1 0,2 1-56,4-8 276,1 0 0,-1 0 1,0 0-1,-1-1 1,0 0-1,-1 0 0,0-1 1,-1 0-1,0 0 1,0 0-1,-1 0 0,-1 0 1,0-1-1,0 1 1,-1-1-1,-1 1 1,0-1-1,-1-5-276,1 15 19,0 0 1,-1 1-1,1-1 0,-1 1 0,1-1 1,-1 1-1,0-1 0,1 1 1,-1-1-1,0 1 0,0 0 0,0-1 1,0 1-1,0 0 0,-1 0 1,1 0-1,0 0 0,0 0 0,-1 0 1,1 0-1,-1 0 0,1 0 1,0 1-1,-1-1 0,0 0 0,1 1 1,-1-1-1,1 1 0,-1 0 1,0 0-1,1 0 0,-1 0 1,1 0-1,-1 0 0,0 0 0,1 0 1,-1 0-1,0 1 0,0-1-19,-61 30 6,52-17-125,1 0 0,0 1 0,0 0-1,1 0 1,1 1 0,1 0 0,0 0 0,1 1 0,1 0 0,0 0 0,1 0-1,0 1 1,2 0 0,0-1 0,1 1 0,1 0 0,0 0 0,1 0-1,1 3 120,-1-11-376,1-1-1,0 1 1,0-1-1,0 0 1,1 0-1,0 0 1,1 0-1,0 0 1,0-1-1,1 0 1,-1 0-1,2 0 1,-1 0-1,1-1 1,0 0-1,0 0 1,1 0-1,-1-1 1,1 0-1,1 0 0,-1-1 1,1 0-1,-1 0 1,1-1-1,0 0 1,3 0 376,10 4-689,0-2-1,1 0 1,0-2-1,0 0 1,0-2 0,0 0-1,0-1 1,1-1 0,14-4 689,118-38 1013,-122 29 441,0-2-1,-1-2 0,-1-1 0,0-1 1,17-16-1454,-36 27 429,-1 0 0,0-1 0,0 0 0,-1-1 0,-1 0 0,1-1 0,-2 0 0,0 0 0,0-1 0,-1 0 0,-1 0 0,0-1 0,0 0 1,-2 0-1,0 0 0,2-11-429,-6 22 44,1 0 1,-1 0 0,0 0 0,0 0-1,0 0 1,-1 0 0,1 0-1,-1 0 1,0 0 0,1 0 0,-1 0-1,-1 1 1,1-1 0,0 0-1,-1 1 1,1-1 0,-1 1-1,0-1 1,0 1 0,1 0 0,-2-1-1,1 1 1,0 0 0,0 1-1,-1-1 1,1 0 0,-1 1 0,1-1-1,-1 1 1,0 0 0,0 0-1,0 0 1,1 0 0,-1 0 0,0 1-1,0-1 1,0 1 0,0 0-1,0 0 1,-1 0-45,-11 0 30,1 1-1,-1 0 0,1 1 1,-1 1-1,1 1 1,0-1-1,0 2 1,0 0-1,1 1 1,0 0-1,0 1 1,0 1-1,1 0 1,0 0-1,0 1 1,1 1-1,0 0 1,1 1-1,0-1 1,1 2-1,0 0 1,1 0-1,-4 8-29,7-11-196,1-1 0,1 1 0,0 0 0,0 0 0,0 0-1,1 1 1,1-1 0,-1 1 0,2-1 0,-1 1 0,1-1 0,1 1 0,0-1 0,1 8 196,-1-13-93,0 1 0,0-1 1,0 0-1,1 0 1,0 0-1,-1 0 0,1 0 1,0-1-1,1 1 0,-1-1 1,1 1-1,0-1 0,-1 0 1,1 0-1,1 0 0,-1 0 1,0 0-1,1-1 0,-1 0 1,1 1-1,0-2 0,0 1 1,0 0-1,0-1 0,0 1 1,0-1-1,0 0 0,0 0 1,1-1-1,-1 1 1,0-1-1,0 0 0,3-1 93,5-2 35,-1 0-1,0-1 1,0-1-1,-1 0 1,1-1 0,-1 0-1,0 0 1,-1-1-1,0 0 1,0-1-1,0 0 1,-1 0-1,0-1 1,0 0 0,-1 0-1,-1-1 1,1 0-1,-1 0 1,3-9-35,199-436 4719,-206 483-4052,-38 187-85,31-178-642,1-1 0,2 1-1,1 0 1,2 0 0,2 0 0,1 0-1,4 8 61,-8-41-76,1 1 0,-1-1 0,1 0 0,0 0 0,0 0 0,1 0 1,-1 0-1,1 0 0,0-1 0,0 1 0,0 0 0,0-1 0,1 0 0,0 1 0,-1-1 0,1 0 0,0 0 0,0 0 0,1-1 0,-1 1 0,1-1 0,-1 0 0,1 0 0,0 0 0,-1 0 0,1-1 0,0 0 0,0 1 0,0-1 0,0-1 0,1 1 0,-1 0 0,0-1 0,0 0 0,0 0 0,1-1 0,-1 1 0,0-1 0,0 1 0,0-1 0,0-1 0,0 1 0,0-1 0,0 1 0,-1-1 0,1 0 0,2-2 76,8-11 171,0-1 0,-1-1-1,-1 0 1,-1-1 0,0 0 0,-1-1 0,-1 0-1,-1 0 1,-1-2-171,5-5 161,48-95 1536,-59 121-1691,0 0 1,0 0-1,0 0 0,0 0 0,0 0 0,0 1 1,0-1-1,0 0 0,0 1 0,0-1 0,0 0 1,-1 1-1,1-1 0,0 1 0,0-1 1,0 1-1,-1 0 0,1-1 0,0 1 0,0 0 1,-1-1-1,1 1 0,-1 0 0,1 0 0,-1 0 1,1 0-1,-1-1 0,1 1 0,-1 0 0,0 0 1,0 0-1,1 0 0,-1 0 0,0 0 0,0 0 1,0 0-1,0 0 0,0 0 0,0 0 0,0 0 1,0 0-1,-1 0 0,1 0 0,0 0 0,0 0 1,-1-1-1,1 1 0,-1 0 0,1 0 0,-1 0 1,1 0-1,-1 0-6,1 3 24,1 19-190,13 115 399,17-52-3065,-15-70-585,-2-15-4195,-7-5 848</inkml:trace>
  <inkml:trace contextRef="#ctx0" brushRef="#br0" timeOffset="257.673">1545 54 10826,'0'0'6438,"0"0"-4676,0 0 64,0 0 31,0 0-1056,0 0-545,-81-53-223,76 63-33,2 4-545,-3 2-2690,-1-3-5285</inkml:trace>
  <inkml:trace contextRef="#ctx0" brushRef="#br0" timeOffset="645.986">1961 317 11883,'0'0'3684,"0"0"-524,0 0-192,-1-13-245,-5-41-695,5 53-1919,0-1-1,-1 1 0,1 0 1,-1-1-1,0 1 0,1 0 1,-1 0-1,0 0 0,0 0 1,0 0-1,1 1 0,-1-1 1,0 1-1,0-1 0,0 1 1,0 0-1,0-1 0,0 1 1,0 0-1,0 0 0,0 1 1,0-1-1,0 0 0,0 1 1,0-1-1,0 1 0,0-1 1,0 1-1,0 0 1,0 0-1,1 0 0,-1 0 1,0 0-1,-1 1-108,-9 5 72,0 1-1,0 0 1,1 0 0,0 1 0,0 1-1,1-1 1,0 2 0,1 0 0,0 0-1,1 0 1,0 1 0,1 0 0,0 1-1,1 0 1,1 0 0,0 0 0,0 0-1,1 1 1,1 0 0,0 0 0,1 0-1,1 0 1,0 0 0,1 0 0,1 5-72,1-11-54,0-1 0,1 0 1,0-1-1,0 1 1,0 0-1,1-1 0,0 0 1,1 0-1,-1 0 1,1 0-1,0-1 1,1 0-1,-1 0 0,1 0 1,0 0-1,0-1 1,0 0-1,1-1 1,0 1-1,-1-1 0,1-1 1,0 1-1,0-1 1,1 0-1,-1-1 1,0 1-1,3-1 54,-3 0-222,0 0 0,0-1 0,0 0-1,0 0 1,0 0 0,0-1 0,0 0 0,0 0 0,0-1 0,0 0-1,-1 0 1,1 0 0,-1-1 0,1 0 0,-1 0 0,0-1 0,0 0-1,4-3 223,77-99-11781,-64 73 4803</inkml:trace>
  <inkml:trace contextRef="#ctx0" brushRef="#br0" timeOffset="940.97">2358 95 11883,'0'0'3609,"0"0"-614,0 0 69,0 0-229,0 0-716,0 0-512,0 0-326,0 0-379,-10 18-250,-31 57-161,27 22 187,-15 109 275,12-103-3238,6-1-7578,9-81-1129</inkml:trace>
  <inkml:trace contextRef="#ctx0" brushRef="#br0" timeOffset="1210.038">2234 379 10794,'0'0'4725,"0"0"-1341,0 0-405,0 0-566,0 0-1057,0 0-774,0 0-273,18-11-95,57-32-97,-71 41-112,-1 1 0,0 0 0,0 0 0,1 0 0,-1 0 0,0 1 0,1-1 0,-1 1 0,1 0 0,-1 0 0,0 0 0,1 0 0,-1 1 0,1-1 0,-1 1 0,0 0 0,1 0 0,-1 0 0,0 0 0,1 2-5,6 0 2,-6-2-7,0 0 0,1 1 0,-1-1 0,0 1 0,0 0 0,0 0 0,0 0 0,-1 0 0,1 1 0,0 0 0,-1-1 0,0 1 0,1 1 0,-1-1 0,-1 0 0,1 1 0,0-1 0,-1 1 0,0 0 0,0 0 0,0 0 0,0 0-1,0 0 1,-1 0 0,0 1 0,0-1 0,0 1 0,-1-1 0,1 0 0,-1 1 0,0-1 0,0 1 0,-1 2 5,-5 45-12,3-45-12,2 1-1,-1 0 1,1 0-1,0 0 1,1 0-1,-1 0 1,2 0-1,-1 0 1,1 0-1,1 0 0,-1 0 1,1 0-1,0 0 1,1-1-1,0 1 1,0-1-1,1 0 1,3 6 24,-2-8-54,-1-1 1,1 1-1,0 0 1,0-1 0,1 0-1,-1-1 1,1 1 0,0-1-1,0 0 1,0 0-1,1-1 1,-1 0 0,0 0-1,1 0 1,0-1-1,-1 0 1,1 0 0,0-1-1,-1 0 1,1 0 0,0-1-1,-1 1 1,1-1-1,0-1 1,-1 1 0,0-1-1,1 0 1,-1-1-1,0 0 1,0 0 0,0 0-1,0 0 1,-1-1 0,6-4 53,2-5 437,-1 0 0,0-1 0,0-1 0,-1 0 0,-1 0 0,-1-1 0,0-1 0,-1 1 0,-1-1 0,0-1 0,-1 1 1,-1-1-1,-1 0 0,-1 0 0,0 0 0,-1-7-437,-2 22 21,0 0-1,0 0 1,0 0 0,0-1-1,-1 1 1,1 0 0,-1 0-1,0 0 1,0 0 0,0 0-1,0 0 1,0 0 0,-1 1-1,1-1 1,-1 0 0,0 1-1,0-1 1,0 1 0,0 0-1,0-1 1,-1 1 0,1 0-1,-1 0 1,1 1 0,-1-1-1,0 0 1,0 1 0,1 0-1,-1-1 1,0 1 0,0 0-1,0 1 1,0-1 0,-1 1-1,1-1 1,0 1 0,0 0-1,0 0 1,-2 0-21,-8-1-147,-1 1 0,0 1 0,1 0 0,-1 0 0,1 2 0,0-1 0,-1 2-1,-5 2 148,-57 34-6585,51-18 681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18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121 185 7335,'0'0'4484,"0"0"-1548,4-15 0,11-49-160,-14-10 5750,-13 99-5841,-45 413-2349,36-339-1414,-5 24-2529,7-43-4280,14-61 1513</inkml:trace>
  <inkml:trace contextRef="#ctx0" brushRef="#br0" timeOffset="302.792">61 290 13837,'7'-149'4677,"-8"143"-4356,1 0 0,0 0 0,1 1 1,-1-1-1,1 0 0,0 0 0,0 1 1,1-1-1,0 1 0,0-1 0,0 1 1,1 0-1,0 0 0,0 0 0,0 0 1,0 0-1,1 1 0,-1-1 0,1 1 1,1 0-1,-1 0 0,0 0 0,1 1 1,0 0-1,0 0 0,0 0 0,0 0 1,4-1-322,2 3 90,0-1 0,0 1 0,0 1 0,0 0 1,0 1-1,0 0 0,0 1 0,0 0 0,0 0 1,0 1-1,-1 1 0,1 0 0,-1 0 0,0 1 0,-1 0 1,7 5-91,-11-7 2,1 0 0,-1 1 1,0-1-1,0 1 0,-1 1 1,1-1-1,-1 1 0,0-1 1,0 1-1,-1 0 0,1 1 1,-1-1-1,0 1 0,0-1 1,-1 1-1,0 0 0,0 0 1,0 0-1,-1 0 0,0 0 1,0 0-1,0 1 0,-1-1 1,0 0-1,0 0 0,0 1 1,-1-1-1,0 0 0,-2 6-2,-4 1-11,-1 0-1,0 0 1,0-1-1,-2 0 0,1 0 1,-2-1-1,1 0 0,-1-1 1,-1 0-1,0-1 1,0 0-1,-1-1 0,0 0 1,-1-1-1,1-1 1,-1 0-1,-2-1 12,1 2-165,0-1 1,0 0-1,-1-1 1,0-1-1,0 0 1,0-2-1,0 1 1,0-2-1,-1 0 1,1-1-1,-3-1 165,18 0-163,0 1 0,1-1 0,0 1 0,-1-1 0,1 0 1,-1 1-1,1-1 0,-1 1 0,1-1 0,0 0 0,0 1 0,-1-1 0,1 0 0,0 1 0,0-1 0,0 0 0,0 0 0,0 1 0,0-1 0,0 0 0,0 1 0,0-1 0,0 0 0,0 0 1,0 1-1,0-1 0,1 0 0,-1 1 0,0-1 0,0 0 0,1 1 0,-1-1 0,0 0 0,1 1 0,-1-1 0,1 1 0,-1-1 0,1 1 0,-1-1 0,1 1 0,-1-1 0,1 1 0,0 0 1,-1-1-1,1 1 0,0 0 0,-1-1 0,1 1 0,0 0 0,-1 0 0,1 0 0,0 0 0,-1-1 0,1 1 0,0 0 0,0 0 0,-1 0 0,1 0 0,0 1 0,0-1 0,-1 0 0,1 0 0,0 0 164,22-9-7587</inkml:trace>
  <inkml:trace contextRef="#ctx0" brushRef="#br0" timeOffset="561.659">505 436 17521,'0'0'2813,"0"0"-400,0 0-160,0 0-433,0 0-640,0 0-513,0 0-245,-5 17-166,-29 142-16,20-3-645,20-192 414,1 0 0,2 0 0,1 0 0,2 2 0,1-1 1,2 2-1,10-15-9,-23 41-157,2 0 1,-1 0 0,1 1-1,0-1 1,0 1 0,1 0 0,0 0-1,0 0 1,0 1 0,1-1-1,-1 1 1,1 1 0,1-1 0,-1 1-1,1 0 1,-1 1 0,1-1-1,3 0 157,24 16-6833,-17 1-240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32.5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827 258 14350,'5'-13'2551,"34"-100"4656,-36 73-2370,-20 66-1976,2 22-2774,1 0 1,2 1-1,3 1 1,2 0-1,2 0 0,2 0 1,2 1-1,3-1 0,2 0 1,2 0-1,11 46-87,18 128-10565,-35-211 3545,-4-4-5183</inkml:trace>
  <inkml:trace contextRef="#ctx0" brushRef="#br0" timeOffset="283.43">401 932 12940,'0'0'5050,"0"0"-1692,0 0-544,0 0-882,0 0-934,23-1-426,289-14 618,27-15-2076,288-65 886,-465 70-5018,-214 44-6326,26-12 315</inkml:trace>
  <inkml:trace contextRef="#ctx0" brushRef="#br0" timeOffset="1034.896">1387 1263 2370,'0'0'12989,"0"0"-8228,-3-14-1931,-8-42-204,10 54-2480,1-1 0,-1 0 0,1 0 0,0 0 0,0 0 0,0 0 0,0 0 1,1 0-1,-1 0 0,1 1 0,0-1 0,0 0 0,0 0 0,0 1 0,0-1 0,0 0 0,1 1 0,-1-1 0,1 1 0,0 0 0,0-1 0,0 1 0,0 0 0,0 0 0,0 0 0,1 1 0,-1-1 0,1 0 0,-1 1 0,1 0 0,-1-1 0,1 1 0,0 0-146,88-9 1219,-83 12-1210,0 0 0,0 1 0,0-1 0,0 2 0,-1-1 0,0 1 0,1 1 0,-1-1 0,-1 1 0,1 0 0,-1 1 0,0-1 0,0 1-1,0 1 1,-1-1 0,0 1 0,0 0 0,-1 0 0,0 0 0,0 1 0,0-1 0,-1 1 0,-1 0 0,1 0 0,0 3-9,-2-3-177,0 0 0,-1 0 0,1 0 0,-2 0 0,1 0 0,-1 1-1,0-1 1,-1-1 0,0 1 0,0 0 0,-1 0 0,1-1 0,-2 1 0,1-1 0,-1 0 0,0 0 0,-1 0-1,0-1 1,0 1 0,0-1 0,0 0 0,-1-1 0,-5 5 177,11-11 2,0 1 0,1 0 0,-1 0 0,1-1 1,-1 1-1,1 0 0,-1-1 0,0 1 0,1-1 0,-1 1 0,0 0 1,1-1-1,-1 1 0,0-1 0,0 1 0,1-1 0,-1 1 0,0-1 0,0 1 1,0-1-1,0 1 0,0-1 0,0 1 0,0-1 0,0 1 0,0-1 1,0 1-1,0-1 0,0 1 0,0-1 0,0 1 0,0-1 0,0 1 1,0-1-1,-1 1 0,1-1 0,0 1 0,0-1 0,-1 1 0,1-1 0,0 1 1,-1 0-1,1-1 0,0 1 0,-1-1 0,1 1 0,-1 0 0,1 0 1,-1-1-1,1 1 0,-1 0 0,1 0 0,0-1 0,-1 1 0,1 0 0,-1 0 1,1 0-1,-1 0 0,0 0 0,0 0-2,165-287 4548,-156 274-4371,-14 18-111,-14 22-106,11-13 9,0-1 0,0 2 0,2-1 0,0 1 0,0 0 0,2 1 0,0-1 1,0 1-1,2 0 0,0 1 0,1-1 0,0 0 0,1 1 0,1-1 0,2 11 31,-2-24-26,1 0 0,0 0-1,1-1 1,-1 1 0,0 0 0,1-1 0,-1 0 0,1 1 0,0-1 0,0 0-1,0 0 1,0 0 0,0 0 0,0 0 0,1 0 0,-1 0 0,1-1 0,-1 1 0,1-1-1,0 0 1,-1 0 0,1 0 0,0 0 0,0 0 0,0-1 0,-1 1 0,1-1 0,2 0 26,82-3-214,-69-1 195,0-1-1,0-1 1,-1 0 0,0-1-1,0-1 1,-1-1 0,0 0-1,-1-1 1,0-1 0,0 0 0,-1-1-1,0-1 1,6-9 19,29-56-3254,-32 21-6064,-14 28-3361</inkml:trace>
  <inkml:trace contextRef="#ctx0" brushRef="#br0" timeOffset="1825.028">249 39 13741,'0'0'3240,"0"0"-320,0 0-53,0 0-603,-13-8-604,-41-21-240,52 28-1343,-1 1-1,1 0 1,-1-1 0,1 1-1,-1 0 1,0 0 0,1 0-1,-1 1 1,1-1 0,-1 1-1,1-1 1,0 1 0,-1 0-1,1 0 1,0 0 0,-1 0-1,1 0 1,0 1 0,0-1-1,0 1 1,0-1 0,0 1 0,0 0-1,0 0 1,1 0 0,-1 0-1,1 0 1,-1 0 0,1 0-1,-1 1-76,-1 2 118,-1-1-94,1 0-1,1 0 0,-1 0 1,1 0-1,0 1 0,-1-1 1,2 1-1,-1 0 0,1-1 1,-1 1-1,1 0 1,1 0-1,-1 0 0,1 0 1,0 0-1,0 0 0,0 0 1,1 0-1,-1-1 0,1 1 1,0 0-1,1 0 1,-1 0-1,1-1 0,0 1 1,0-1-1,1 1 0,-1-1 1,1 0-1,0 0 0,0 0 1,0 0-1,2 1-23,5 6-17,1 0 1,0-1-1,1 0 0,0 0 0,1-2 1,-1 1-1,2-2 0,-1 1 0,1-2 0,5 2 17,-10-4 21,0 0 0,0 0 0,0-1 0,0-1 0,0 1 0,1-2 0,-1 1 0,1-1-1,-1-1 1,1 1 0,0-2 0,-1 1 0,1-2 0,-1 1 0,1-1 0,-1 0-1,0-1 1,1 0 0,-1-1 0,-1 0 0,1 0 0,-1-1 0,1 0 0,-1 0 0,-1-1-1,1 0 1,-1 0 0,0-1 0,0 0 0,-1 0 0,0-1 0,0 0 0,-1 0-1,4-8-20,-5 6 62,-1 1 0,-1-1-1,0 0 1,0-1-1,-1 1 1,0 0-1,-1 0 1,0-1 0,-1 1-1,0 0 1,0 0-1,-1 0 1,-1 0-1,1 0 1,-3-5-62,4 15 0,1-1 0,-1 0 0,1 1 0,0-1 0,-1 1 0,1-1 0,-1 1 0,1 0 0,-1-1 0,1 1 0,-1-1 0,0 1 0,1 0 0,-1-1 0,1 1 0,-1 0 0,0 0 0,1 0 0,-1 0 0,0-1 0,1 1 0,-1 0 0,0 0 0,1 0 0,-1 0 0,0 0 0,1 0 0,-1 1 0,0-1 0,1 0 0,-1 0 0,0 0 0,1 1 0,-1-1 0,1 0 0,-1 1 0,0-1 0,1 0 0,-1 1 0,1-1 0,-1 1 0,1-1 0,-1 1 0,1-1 0,0 1 0,-1-1 0,1 1 0,-1-1 0,1 1 0,0 0 0,0-1 0,-1 1 0,1 0 0,0-1 0,0 1 0,0 0 0,0-1 0,0 1 0,0 0 0,-20 42 0,-27 213 0,39-231-142,-1 0-1,-1-1 1,-1 0-1,-2 0 1,0-1-1,-1-1 1,-15 17 142,22-30-65,-1-1 1,0 0-1,0 0 0,-1-1 1,0 0-1,0-1 0,0 0 1,-1 0-1,0-1 0,0 0 0,-1-1 1,1 0-1,-1 0 0,0-1 1,0-1-1,0 0 0,0-1 1,0 0-1,-7 0 65,-61-9-2689,29-8-3788,28 6-484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30.1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261 136 8808,'0'0'3529,"0"0"-748,0 0 145,0 0-572,11-14-571,32-44-155,-42 57-1502,1 0 0,-1 0 0,0 0-1,1 0 1,-1 0 0,0 0 0,0 0 0,0-1-1,0 1 1,0 0 0,0 0 0,0-1 0,-1 1-1,1-1 1,0 1 0,-1-1 0,1 1 0,-1-1-1,0 1 1,1-1 0,-1 0 0,0 1 0,0-1-1,0 1 1,0-1 0,0 0 0,0 1 0,-1-1-1,1 1 1,0-1 0,-1 1 0,1-1 0,-1 1-1,0-1 1,1 1 0,-1-1 0,0 1 0,0 0 0,0-1-1,0 1 1,0 0 0,0 0 0,0 0 0,-1 0-1,1 0-125,-61-1 991,42 11-972,0 0 0,1 1 0,0 1 1,1 0-1,0 2 0,1 0 0,0 1 1,1 0-1,1 2 0,0 0-19,15-16 0,-6 5 1,1 0 1,0 0-1,0 0 1,0 1-1,1-1 0,0 1 1,0 0-1,0 0 1,1 1-1,0-1 0,0 1 1,0 0-1,1 0 1,0 0-1,1 0 0,-1 0 1,1 0-1,1 0 1,-1 1-2,3-4-12,0-1 0,1 1 0,-1 0 1,1-1-1,0 1 0,-1-1 0,2 0 0,-1 0 1,0 0-1,0 0 0,1-1 0,0 0 0,-1 1 1,1-1-1,0 0 0,0-1 0,0 1 0,1-1 1,-1 0-1,0 0 0,0 0 0,1 0 1,-1-1-1,0 1 0,1-1 0,-1-1 0,1 1 1,-1 0 11,0 0-12,90 6-169,98 19 68,-187-24 111,-1 0 0,1 1-1,0-1 1,-1 1-1,0 0 1,1 1 0,-1-1-1,0 1 1,0-1-1,0 1 1,-1 1 0,1-1-1,-1 0 1,0 1-1,0-1 1,0 1 0,0 0-1,0 0 1,-1 1-1,0-1 1,0 0 0,0 1-1,0-1 1,-1 1-1,0-1 1,0 1 0,0 0-1,0 0 1,-1-1-1,0 1 1,0 0 0,0 0-1,0 0 1,-1-1-1,0 1 1,0 0 0,0 0-1,-1-1 1,1 1-1,-2 1 3,-6 4 26,-1 1 0,0-2 1,0 0-1,-1 0 0,0-1 0,0 0 0,-1-1 0,0 0 0,0-1 0,-1 0 0,0-1 0,0-1 0,0 0 0,-1 0 0,1-1 0,-1-1 0,-8 0-26,15-1-35,0 2 0,-1-1 0,0 0 0,1-1 0,-1 0 0,0 0 0,0-1 0,0 1 0,0-2 0,0 1 0,0-1 0,1 0 0,-1-1 0,0 0 0,1 0 0,-1-1 0,1 0-1,-1 0 1,1 0 0,0-1 0,1 0 0,-1-1 0,-1-1 35,6 3-316,1 1-1,0-1 0,1 1 1,-1-1-1,0 0 0,1 1 1,-1-1-1,1 0 0,0 1 0,0-1 1,0 0-1,0 1 0,1-1 1,-1 0-1,1 1 0,-1-1 1,1 0-1,0 1 0,0-1 1,0 1-1,0-1 0,1 1 1,-1 0-1,1 0 0,-1-1 0,1 1 1,0 0-1,0 0 0,0 1 1,0-1-1,0 0 317,19-15-6828</inkml:trace>
  <inkml:trace contextRef="#ctx0" brushRef="#br0" timeOffset="331.043">886 203 16111,'0'0'3582,"0"0"-587,0 0-75,0 0-870,-12-6-705,-43-21-368,52 26-929,1 1 0,-1 0-1,0-1 1,0 1 0,1 0-1,-1 0 1,0 1-1,0-1 1,1 0 0,-1 1-1,0 0 1,1 0 0,-1 0-1,1 0 1,-1 0 0,1 0-1,-1 0 1,1 1 0,0 0-1,-1-1 1,1 1-1,0 0 1,0 0 0,0 0-1,1 0 1,-3 2-48,-2 3 91,-4 1-51,1 1 1,0 0-1,0 0 1,1 1-1,1 0 1,-1 0-1,2 1 1,-1 0-1,2 0 1,-1 0-1,2 1 1,-1 0-1,2 0 1,-1 0-1,2 1 1,0-1-1,-1 5-40,2-8-140,1-1-1,-1 0 1,2 1-1,-1-1 1,1 0-1,0 1 1,0-1-1,1 0 1,0 0-1,1 0 1,0 0-1,0-1 1,1 1-1,0-1 1,0 0-1,0 0 1,1 0-1,0 0 1,1-1-1,-1 0 1,1 0-1,1 0 1,-1-1-1,1 0 1,3 2 140,100 29-5594,7-40-4763,-80-6 4260</inkml:trace>
  <inkml:trace contextRef="#ctx0" brushRef="#br0" timeOffset="896.756">1327 358 11947,'5'-14'2387,"1"-3"-1534,23-83 5965,-29 97-6644,1 1 0,-1-1 0,1 1 0,-1-1 0,0 1 0,0-1 0,0 1 0,0-1 0,-1 1 0,1-1 0,-1 1 0,1-1 0,-1 1 0,0 0 0,0-1 0,0 1 0,0 0 0,0 0-1,-1-1 1,1 1 0,-1 0 0,1 1 0,-1-1 0,0 0 0,0 0 0,0 1 0,0-1 0,0 1 0,0-1 0,0 1 0,0 0 0,-1 0 0,1 0 0,0 0 0,-1 0 0,1 1 0,0-1 0,-1 1 0,1-1 0,-1 1 0,1 0 0,-1 0 0,0 0 0,1 0-174,-13 4 77,0 0 0,0 0 0,0 2-1,1 0 1,0 0 0,0 1 0,1 1 0,0 0-1,0 1 1,1 1 0,0 0 0,1 0 0,0 1-1,1 1 1,0-1 0,0 2 0,1-1 0,-3 8-77,5-12-41,-1 1 1,1-1-1,1 2 1,0-1-1,0 1 1,1-1-1,0 2 1,0-1 0,1 0-1,1 1 1,0 0-1,0 0 1,1 0-1,1 0 1,0 0-1,0 0 1,1 0-1,0 1 1,2 7 40,0-15-70,1-1 1,-1 1-1,1-1 0,0 0 1,0 0-1,0 0 0,0-1 1,0 1-1,1-1 0,-1 1 0,1-1 1,0 0-1,0-1 0,0 1 1,-1 0-1,1-1 0,1 0 1,-1 0-1,0-1 0,0 1 1,0-1-1,0 1 0,0-1 1,1-1-1,-1 1 0,0-1 1,0 1-1,0-1 0,0 0 1,0-1-1,0 1 0,0-1 1,0 1-1,0-1 0,-1 0 1,1-1-1,-1 1 0,3-2 70,120-123-34,-66 59 143,-59 66-121,-1 2 17,1-1-1,-1 0 1,0 0 0,1 0-1,-1 0 1,0 1 0,1-1-1,-1 0 1,1 0 0,-1 1-1,1-1 1,-1 0 0,1 1-1,0-1 1,-1 0 0,1 1-1,0-1 1,0 1 0,-1-1-1,1 1 1,0 0 0,0-1-1,0 1 1,0 0-1,-1-1 1,1 1 0,0 0-1,0 0 1,0 0 0,0 0-1,0 0 1,0 0 0,-1 0-1,1 0 1,0 0 0,0 0-1,0 1 1,0-1 0,0 0-1,-1 1 1,1-1 0,0 0-1,0 1 1,0-1 0,-1 1-1,1-1 1,0 1-1,-1 0 1,1-1 0,0 1-1,-1-1 1,1 1 0,0 0-5,15 38-11,-13-30-60,0 0 0,0 0 0,0 0 0,1-1 1,1 1-1,-1-1 0,2 0 0,-1-1 0,1 1 0,0-1 0,0 0 0,1-1 0,0 1 0,0-1 0,0 0 0,1-1 0,0 0 71,-4-4-36,-1 0 0,0-1 0,1 1 0,-1-1 0,0 0 0,1 0 0,-1 0 0,1-1 0,-1 1 1,0-1-1,1 1 0,-1-1 0,0 0 0,0-1 0,0 1 0,0 0 0,0-1 0,0 0 0,0 0 0,0 0 1,0 0-1,-1 0 0,1 0 0,-1-1 0,0 1 0,1-1 0,-1 1 0,-1-1 36,52-84 413,-6-91 1457,-28 89-841,-8 23 1533,-23 148-2250,4 0-1,3 1 0,5 51-311,0-129-229,0 0-1,1 0 1,0 0-1,0 0 1,0 0-1,1 0 1,-1 0 0,1 0-1,0-1 1,1 1-1,-1-1 1,1 0-1,0 1 1,0-1-1,1 1 230,19 7-5396,7-15-4663,-16-3 1175</inkml:trace>
  <inkml:trace contextRef="#ctx0" brushRef="#br0" timeOffset="1153.982">1981 191 12204,'4'-15'3010,"4"-11"-1605,7-20 1007,-4 10 4272,-32 90-618,-15 47-5320,31-80-883,2 0-1,0 0 1,1 0 0,1 0 0,1 1 0,0-1 0,2 0 0,1 0-1,0 0 1,2 0 0,0-1 0,1 0 0,2 3 137,-2-9-1133,-1 1-1345,-1-6-3440,-4-8 691,0-1-2850</inkml:trace>
  <inkml:trace contextRef="#ctx0" brushRef="#br0" timeOffset="1418.139">1591 271 2178,'0'0'12876,"0"0"-9897,0 0-705,0 0 0,0 0-640,0 0-897,0 0-193,108-42-160,-53 39-287,2 3-97,-7-3-321,-4 2-1184,-8 0-1122,-1-2-992,-11-2-3556</inkml:trace>
  <inkml:trace contextRef="#ctx0" brushRef="#br0" timeOffset="1954.431">2290 245 16816,'0'0'2440,"0"0"-695,0 0-63,0 0-417,0 0-502,0 0-63,0 0-145,13 11-336,61 49-134,-70-58-92,-1 0 1,1 0-1,-1-1 0,1 0 1,0 0-1,0 0 0,-1 0 0,1 0 1,0-1-1,0 1 0,0-1 0,0 0 1,0 0-1,0-1 0,0 1 1,-1-1-1,1 0 0,0 0 0,0 0 1,-1-1-1,1 1 0,-1-1 0,1 0 1,-1 0-1,0 0 0,1 0 1,0-1 6,73-79 171,-58 9 3288,-20 72-3402,-1 0 1,0 0-1,1 0 0,-1 0 1,0 0-1,1 0 1,-1 0-1,0 1 1,0-1-1,0 1 0,0-1 1,0 1-1,0 0 1,1 0-1,-1 0 1,0 0-1,0 0 0,0 0 1,0 1-1,0-1 1,0 1-1,0-1 1,1 1-1,-1-1 0,0 1 1,0 0-1,1 0 1,-1 0-1,0 0 1,1 0-1,-1 1 0,1-1 1,-1 1-58,-11 6-53,-1 0 0,2 1-1,0 0 1,0 1 0,0 0 0,1 1 0,1 0 0,0 1-1,1 0 1,0 1 0,0 0 0,2 0 0,-1 1 0,2-1-1,0 2 1,1-1 0,0 1 0,1 0 0,0 0 0,2 0-1,0 0 1,0 0 0,1 1 0,2 5 53,-1-18-80,1 0 0,-1 1 0,1-1 0,0 0 0,0 0 0,1 0 0,-1 0 0,1 0 0,-1 0 0,1 0 0,0 0 0,0-1 0,0 1 0,0-1-1,1 1 1,-1-1 0,1 0 0,-1 0 0,1 0 0,0 0 0,0-1 0,0 1 0,0-1 0,0 1 0,0-1 0,0 0 0,0 0 0,1-1 0,-1 1 0,0-1 0,1 1 0,-1-1 0,0 0 0,1 0 80,7 0-250,0 0 0,0-1 0,0 0 0,0 0 0,0-1 1,0-1-1,0 0 0,-1 0 0,10-5 250,8-8 437,-2-2 0,0 0-1,-1-2 1,-1-1 0,-1-1 0,-1 0 0,0-2 0,16-26-437,98-95 1891,-137 181-823,-55 142-518,34-104-902,22-73 336,-1-1 1,1 1-1,0 0 1,-1-1 0,1 1-1,0 0 1,-1-1-1,1 1 1,-1 0 0,0-1-1,1 1 1,-1-1-1,1 1 1,-1-1 0,0 0-1,1 1 1,-1-1-1,0 0 1,1 1 0,-1-1-1,0 0 1,0 0-1,1 1 1,-1-1-1,0 0 1,0 0 0,1 0-1,-1 0 1,0 0-1,0 0 1,1 0 0,-1 0-1,0-1 1,0 1-1,1 0 1,-1 0 0,0-1-1,1 1 1,-1 0-1,0-1 1,1 1 0,-1-1-1,0 1 1,1-1-1,-1 1 1,1-1 0,-1 1-1,1-1 1,-1 1-1,1-1 1,-1 0 0,1 1-1,0-1 1,-1 0-1,1 1 1,0-1 0,0 0-1,-1 0 1,1 1-1,0-1 1,0 0-1,0 0 1,0 1 0,0-1-1,0 0 1,0 0-1,0 1 1,0-1 0,0 0-1,1 0 16,-5-11 45,2 0 1,0-1-1,0 1 0,1-1 0,0 1 0,1-1 1,1 0-1,0 1 0,1-1 0,0 1 0,1 0 1,0 0-1,1 0 0,1 0 0,-1 0 1,2 1-1,3-7-45,-4 10-12,-1 1 1,1 0-1,1 0 1,-1 0-1,1 1 1,0 0-1,1 0 1,-1 0-1,1 1 1,0 0-1,1 0 0,-1 1 1,1 0-1,0 0 1,0 1-1,0 0 1,0 0-1,1 1 1,-1 0-1,1 1 1,-1-1-1,1 2 1,0-1-1,-1 1 1,6 1 11,44 20-2536,-25 3-2932,-17-12 612,6 5-8357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44.5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73 20692,'0'0'4932,"0"0"-3554,0 0 159,111-35-448,-50 28-576,14-2-161,10 5 32,-2-2-160,-2 1-160,-12 2-64,-10 0 0,-14 3-160,-9 0-1153,-16 0-1442,-11 3-1985,-9-2-4261</inkml:trace>
  <inkml:trace contextRef="#ctx0" brushRef="#br0" timeOffset="167.93">113 217 8968,'0'0'11563,"0"0"-9192,88 9 768,-40-15-1250,11-1-768,0-2-96,7-1-64,-1 2-384,-4-1-225,-9-1-63,-7 4-161,-13 3-128,-6 2-513,-6 1-1184,-11 0-2179,-8 0-4228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43.9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312 135 17424,'-1'-14'4485,"-11"-47"-1859,11 57-2426,0 1 1,0 0-1,-1 0 0,1 0 0,-1 0 1,0 0-1,0 0 0,0 0 0,0 0 1,0 1-1,-1-1 0,0 1 0,1 0 1,-1 0-1,0 0 0,0 0 0,0 0 1,0 0-1,0 1 0,0 0 0,0-1 1,-1 1-1,1 0 0,-1 1 0,1-1-200,-2 0 110,0 0-1,-1 1 0,1 0 1,0 0-1,0 0 0,0 0 1,-1 1-1,1 0 0,0 0 1,0 0-1,0 1 0,0-1 1,1 1-1,-1 1 1,0-1-111,-8 8 26,1 1 0,0 1-1,0 0 1,1 0-1,1 1 1,0 0-1,1 1 1,0 0 0,1 1-1,1 0 1,0 0-1,1 0 1,1 1-1,0 0 1,0 6-25,1-8-133,1-1 1,1 1-1,0-1 1,1 1-1,1 0 1,0 0-1,1-1 1,0 1-1,1 0 1,0-1-1,1 1 1,1-1 0,0 0-1,1 0 1,0 0-1,1-1 1,1 0-1,0 0 1,0 0-1,1-1 1,0 0-1,5 3 133,-1 0-105,0-1 0,1-1 0,1 0 0,0 0 0,1-1 0,0-1 0,0-1 0,1 0 0,0-1 0,1-1 0,0 0 0,0-1 0,0-1 0,1 0 0,13 0 105,-25-6 50,-1 0 0,1 0-1,0-1 1,-1 1-1,0-2 1,0 1 0,1 0-1,-1-1 1,0 0 0,-1 0-1,1-1 1,-1 1-1,1-1 1,-1 0 0,0 0-1,-1 0 1,1-1-1,-1 1 1,1-1 0,-1 0-1,-1 0 1,1 0 0,-1 0-1,0-1 1,0 1-1,0 0 1,-1-1 0,0 0-1,0 1 1,0-1-50,5-11 316,100-315 2508,-140 417-1938,26-52-909,1 1 0,1 0 0,3 1 0,0-1 0,2 0 1,2 1-1,1 4 23,-2-33-35,0-1 1,1 1 0,-1 0 0,1-1-1,0 1 1,1-1 0,-1 1 0,1-1-1,0 0 1,1 0 0,-1 1-1,1-2 1,0 1 0,0 0 0,0 0-1,1-1 1,0 0 0,0 0 0,0 0-1,0 0 1,1-1 0,-1 1 0,1-1-1,0 0 1,0-1 0,0 1 0,0-1-1,0 0 1,1 0 0,-1-1-1,1 1 1,-1-1 0,1 0 0,-1-1-1,1 0 1,0 1 0,-1-2 0,1 1-1,0-1 1,-1 0 0,1 0 0,-1 0-1,5-2 35,6-7 77,0-1-1,-1-1 0,-1 0 1,0-1-1,0 0 0,-2-1 0,1 0 1,-2-1-1,0-1 0,-1 0 1,0 0-1,-1-1 0,-1 0 1,-1-1-1,-1 0 0,0 0 1,0-6-77,0 7 58,-2 0 0,0-1 0,-1 0 0,0 1 0,-2-1 0,0 0 0,-1 0 0,-2-12-58,2 25-7,-1 0 0,0-1-1,0 1 1,0 0 0,-1 0-1,1 0 1,-1 0 0,-1 0-1,1 0 1,0 0 0,-1 1 0,0-1-1,0 1 1,-1 0 0,1 0-1,-1 0 1,0 0 0,0 1-1,0-1 1,-1 1 0,1 0-1,-1 1 1,1-1 0,-1 1 0,0 0-1,0 0 1,0 0 0,0 0-1,0 1 1,-4 0 7,-2-1-236,1 2-1,-1-1 1,1 1-1,-1 1 1,1 0 0,-1 0-1,1 1 1,0 1-1,0-1 1,0 2-1,0-1 1,0 1 0,-4 3 236,-66 52-6894,52-27 328</inkml:trace>
  <inkml:trace contextRef="#ctx0" brushRef="#br0" timeOffset="324.539">1146 243 20435,'31'-170'8499,"-30"167"-8274,6-21 2024,5 33-959,29 196-1207,-38-168-85,3 1 0,1-2 0,2 1 0,1-1 0,2 0 0,1-1 0,15 28 2,-26-60 0,0 0 0,-1 0 0,1 0 0,0 0 0,1 0 0,-1-1 0,0 1 0,1-1 0,-1 0 0,1 1 0,0-1 0,0 0 0,0-1 0,0 1 0,0 0 0,0-1 0,1 0 0,-1 0 0,0 0 0,1 0 0,-1 0 0,0-1 0,1 1 0,-1-1 0,1 0 0,-1 0 0,1 0 0,-1-1 0,1 1 0,-1-1 0,1 0 0,-1 0 0,0 0 0,0 0 0,1-1 0,-1 1 0,0-1 0,0 0 0,0 0 0,0 0 0,1-2 0,17-15 0,0 0 0,-2-2 0,-1-1 0,-1 0 0,0-1 0,-2 0 0,0-2 0,-2 0 0,-1 0 0,-1-1 0,-1-1 0,-2 1 0,0-2 0,-2 1 0,-1-1 0,-1 0 0,-1 0 0,-8-36 0,4 62 0,1 1 0,-1-1 0,0 1 0,0 0 0,0 0 0,0 0 0,0-1 0,0 1 0,0 0 0,0 0 0,0 0 0,-1 0 0,1 1 0,0-1 0,-1 0 0,1 0 0,0 1 0,-1-1 0,1 1 0,-1-1 0,1 1 0,-1 0 0,1-1 0,-1 1 0,1 0 0,-1 0 0,1 0 0,-1 0 0,0 1 0,1-1 0,-1 0 0,1 1 0,0-1 0,-1 0 0,1 1 0,-1 0 0,1-1 0,0 1 0,-1 0 0,1 0 0,0 0 0,-62 43-2094,-12 47-5858,70-85 7273,-26 38-8679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42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338 96 11243,'0'0'4644,"0"0"-2178,0 0-31,0 0 138,0 0-545,0-14-528,-2-40-112,1 52-1312,0 0 0,0 1 0,0-1 0,0 0 1,-1 1-1,1-1 0,0 1 0,-1-1 0,1 1 0,-1 0 0,0-1 0,1 1 0,-1 0 0,0 0 0,0 0 0,0 0 0,0 1 0,1-1 0,-1 0 0,0 1 0,0 0 0,0-1 0,-1 1 0,1 0 0,0 0 0,0 0 0,0 0 0,0 0 0,-1 1-76,-3-1 150,-7 0-116,1 2 0,-1 0 0,1 0 1,-1 1-1,1 1 0,0 0 1,0 0-1,1 1 0,-1 1 0,1 0 1,0 1-1,1 0 0,-1 0 0,1 1 1,1 1-1,0-1 0,0 1 0,0 1 1,1 0-1,1 0 0,0 1 1,0 0-1,1 0 0,0 0 0,1 1 1,1 0-1,0 0 0,0 0 0,1 0 1,0 1-1,0 11-34,4-17-37,-1 1-1,1-1 1,1 1-1,-1-1 1,1 0-1,1 1 1,-1-1 0,1 0-1,1-1 1,-1 1-1,1 0 1,0-1-1,1 0 1,-1 0 0,1 0-1,0-1 1,1 1-1,-1-1 1,1-1-1,0 1 1,0-1-1,3 1 38,4 4-69,0-1 0,1-1 0,0 0-1,0-1 1,0 0 0,1-2 0,0 1-1,0-2 1,1 0 0,7 0 69,-18-2 16,1 0 1,-1 0-1,0-1 0,1 0 1,-1 0-1,1 0 0,-1-1 1,1 0-1,-1 0 0,0 0 1,0-1-1,1 1 0,-1-1 0,0-1 1,0 1-1,-1-1 0,5-2-16,-9 4 33,-1 0 0,1-1 0,-1 1-1,0 0 1,1 0 0,-1 0-1,0 0 1,0 0 0,1 1-1,-1-1 1,0 0 0,0 0-1,0 0 1,0 1 0,0-1-1,0 0 1,0 1 0,-1-1-1,1 1 1,0 0 0,0-1-1,0 1 1,0 0 0,-1 0-1,1-1 1,0 1 0,0 0-1,0 0 1,-1 0 0,1 0-1,0 1 1,0-1 0,-1 0-1,1 1 1,0-1 0,0 0 0,0 1-1,0-1 1,0 1 0,0 0-1,-1-1-32,2 0 0,-14 2 2,0 1 0,-1 0 0,1 1 0,0 0-1,0 1 1,1 1 0,0 0 0,0 1-1,0 0 1,1 1 0,0 0 0,0 1 0,1 1-1,0-1 1,1 2 0,0 0 0,0 0-1,1 0 1,1 1 0,0 1 0,1-1 0,0 1-1,1 1 1,0-1 0,1 1 0,1 0-1,-2 10-1,5-19-108,1 1 0,0-1 0,0 1-1,0-1 1,1 0 0,0 1-1,0-1 1,0 0 0,1 1 0,-1-1-1,1 0 1,0 0 0,1 0-1,-1 0 1,1-1 0,0 1-1,1-1 1,-1 0 0,1 0 0,-1 0-1,1 0 1,0 0 0,1-1-1,-1 0 1,1 0 0,-1 0 0,1 0-1,0-1 1,0 0 0,0 0-1,0 0 1,0 0 0,1-1-1,-1 0 1,4 0 108,2 3-456,1-2-1,0 1 1,-1-2-1,1 1 1,0-2 0,0 0-1,0 0 1,-1-1-1,1 0 1,0-1-1,-1 0 1,1-1 0,-1 0-1,1-1 1,-1-1-1,-1 1 1,1-2-1,-1 1 1,0-2 0,0 1-1,0-1 1,1-3 456,39-45-6134,-30 24 86</inkml:trace>
  <inkml:trace contextRef="#ctx0" brushRef="#br0" timeOffset="253.231">273 432 9001,'0'0'3736,"0"0"-783,0 0-316,0 0-913,0 0-411,15 1 129,114 21 1275,-125-20-2658,0-1 1,0 1-1,0 0 1,0 0-1,0 0 1,0 1 0,-1-1-1,1 1 1,-1 0-1,0 0 1,0 0-1,0 1 1,0-1-1,0 1 1,-1-1-1,0 1 1,1 0-1,-1 0 1,-1 0-1,1 0 1,-1 0 0,1 1-1,-1-1 1,0 0-1,-1 1 1,1-1-1,-1 0 1,0 1-1,0-1 1,0 1-1,0-1 1,-1 1-1,-1 2-59,-2 21-95,-3 37-1560,21-26-6300,-8-31 2409</inkml:trace>
  <inkml:trace contextRef="#ctx0" brushRef="#br0" timeOffset="420.816">831 74 9641,'0'0'7367,"0"0"-5829,0 0 864,0 0-224,0 0-1602,0 0 65,0 0-64,0 0-417,-34 110-160,25-68-545,3-1-1569,-5 2-2210,4-7-5189</inkml:trace>
  <inkml:trace contextRef="#ctx0" brushRef="#br0" timeOffset="611.101">896 652 15567,'0'0'7911,"0"0"-5124,0 0-1,0 0-960,19 103-1249,-23-67-385,-8 4-64,4-5-64,2-1-64,2-3-865,2-5-1409,2-6-3171,0-10-4580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38.5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363 146 15439,'0'0'4671,"0"0"-1895,0 0-337,-17-12-293,-59-35-795,72 45-1281,0 1 0,-1-1 0,1 1 0,-1 0 0,1 0 0,-1 1 0,1-1 0,-1 1 0,1 0 0,-1 0 0,1 1 0,-1-1 0,1 1 0,-1 0 0,1 0 0,-1 0 0,1 1 0,0 0 0,0 0 0,0 0 0,0 0 0,0 0 0,0 1 0,0 0-1,1 0 1,0 0 0,-2 2-70,-1-1 33,-7 7-75,0 1 1,1 1 0,1 0 0,0 0-1,0 1 1,1 1 0,1 0 0,1 0-1,0 1 1,1 0 0,0 0 0,2 0-1,0 1 1,0 0 0,2 0-1,0 0 1,1 1 0,1-1 0,0 1-1,2-1 1,0 1 0,0-1 0,2 0-1,0 1 1,1-1 0,4 10 41,-3-13-389,0 0 0,1 0 0,0 0 0,1-1 0,1 0 0,0 0 0,0 0 0,2-1 0,-1-1 0,2 0 0,-1 0 0,1-1 0,1 0 0,0-1 0,0 0 0,1-1 0,0-1 0,0 0 0,1 0 0,0-1 0,0-1 0,1-1 0,3 1 389,-14-5-4,-1 0 1,1 0-1,-1 0 1,0-1 0,1 0-1,-1 1 1,0-1 0,0-1-1,1 1 1,-1 0-1,0-1 1,0 1 0,0-1-1,0 0 1,-1 0-1,1 0 1,0 0 0,-1-1-1,0 1 1,1-1-1,-1 0 1,0 1 0,0-1-1,0 0 1,1-3 3,33-87 3667,-30 74-2728,84-206 4779,-87 256-5329,-3-2-528,2 0 0,1 1-1,1-1 1,1 0-1,2-1 1,1 0 0,1 0-1,1 0 1,4 3 139,-13-29-82,1 1 1,-1-1 0,1 1-1,0-1 1,0 0 0,0 0-1,0 0 1,1 0 0,-1 0-1,0 0 1,1-1 0,-1 1-1,1-1 1,0 0 0,0 0-1,-1 0 1,1 0 0,0 0-1,0 0 1,0-1 0,0 1-1,0-1 1,0 0 0,0 0-1,-1 0 1,1 0 0,0-1-1,0 1 1,0-1 0,0 0-1,0 1 1,0-2 81,80-49-141,-70 38 371,0-1 0,-1 0-1,0-1 1,-1 0 0,-1-1 0,0 0 0,-2 0 0,1-1 0,-2-1-1,-1 1 1,0-1 0,-1 0 0,0 0 0,-2-1 0,0 0-1,-2 1 1,0-1 0,-1-11-230,0 26 15,-1-1 0,0 0 0,0 1-1,0-1 1,0 0 0,-1 1 0,0 0 0,0-1-1,0 1 1,0 0 0,-1 0 0,1 0 0,-1 0-1,0 1 1,0-1 0,-1 1 0,1 0 0,-1 0-1,0 0 1,1 0 0,-1 0 0,0 1-1,-1 0 1,1 0 0,0 0 0,-1 0 0,1 1-1,-1 0 1,1 0 0,-1 0 0,0 0 0,1 1-1,-1-1 1,0 1 0,-1 1-15,-5-1-345,-1 1-1,1 0 1,0 1-1,0 0 1,0 1-1,0 0 1,0 1-1,1 0 1,-1 1-1,1 0 1,0 0-1,0 1 1,1 0-1,-2 3 346,-19 20-4735,6-1-2808</inkml:trace>
  <inkml:trace contextRef="#ctx0" brushRef="#br0" timeOffset="344.441">1072 390 20948,'2'-13'3181,"12"-67"1523,-4 80-1321,16 58-3024,-19-29-333,-1 0-1,-2 0 1,0 1 0,-3 0 0,0-1 0,-3 26-26,2-49-103,0 1-1,-1-1 1,0 0 0,0 1 0,0-1 0,-1 0 0,1 0 0,-1 0 0,-1 0 0,1 0 0,-1-1-1,0 1 1,-1-1 0,1 1 0,-1-1 0,-3 3 103,5-8-8,1-1 0,-1 1 0,1-1 0,-1 1 0,1-1 0,-1 0 1,1 0-1,-1 1 0,1-1 0,0 0 0,0 0 0,-1 0 0,1-1 0,0 1 0,0 0 0,0 0 0,0-1 0,0 1 0,0 0 0,1-1 0,-1 1 0,0-1 1,1 1-1,-1-1 0,1 1 0,0-1 0,-1 1 0,1-1 0,0 0 0,0 1 0,0-1 0,0 1 0,0-1 0,0 0 0,0 1 0,1-1 0,-1 0 8,-1-12 60,-1-1 0,2 1 0,0-1 0,0 1 0,2-1 0,0 1 0,0 0 0,1 0 0,1 0 0,1 0 1,0 0-1,0 1 0,1 0 0,1 0 0,0 1 0,1 0 0,0 0 0,1 0 0,1 1 0,-1 1 0,2-1 0,-1 2 0,1-1 0,1 2 0,9-7-60,-17 13-159,0 0 1,-1 1-1,1-1 1,0 1 0,0 0-1,0 0 1,0 0 0,0 0-1,0 1 1,0 0-1,1-1 1,-1 1 0,0 1-1,0-1 1,0 1 0,0 0-1,0 0 1,0 0-1,0 0 1,0 0 0,0 1-1,-1 0 1,1 0 0,0 0-1,-1 0 1,0 1-1,1-1 1,-1 1 0,0 0-1,0 0 1,-1 0 0,1 0-1,0 0 1,-1 1 0,0-1-1,0 1 1,0 0-1,0 0 1,0 2 158,9 20-4853,0-1-2279</inkml:trace>
  <inkml:trace contextRef="#ctx0" brushRef="#br0" timeOffset="675.499">1540 375 10666,'0'0'7938,"0"0"-4527,0 0-864,0 0-593,12-5-844,40-11-362,-51 16-722,0 1 1,0-1 0,0 0 0,0 1 0,0-1 0,1 1 0,-1-1 0,0 1 0,0-1 0,0 1 0,0 0 0,0-1 0,-1 1 0,1 0 0,0 0 0,0 0 0,0 0 0,-1 0 0,1 0 0,0 0 0,-1 0 0,1 0 0,-1 0 0,1 0 0,-1 0 0,0 0 0,1 1 0,-1-1 0,0 0 0,0 0 0,0 0 0,0 1 0,0-1 0,0 0 0,0 0 0,0 0-27,1 7 96,2 17-331,0 0-1,-2 1 1,0-1-1,-2 0 1,-1 1 0,-1-1-1,-1 0 1,-1 0-1,-2-1 1,-5 15 235,5-75-902,46-122 4174,-33 140-3051,1 1-1,0 0 1,1 1-1,1 0 1,1 0-1,1 1 1,6-8-221,-14 18-1,1 1 1,-1 0 0,1 0 0,0 0-1,1 0 1,-1 1 0,1 0 0,-1-1 0,1 2-1,0-1 1,0 0 0,0 1 0,0 0-1,1 0 1,-1 1 0,0 0 0,1 0-1,-1 0 1,1 0 0,0 1 0,-1 0 0,1 0-1,-1 0 1,1 1 0,-1 0 0,6 1 0,-5 0-210,-1 1 1,0 0 0,0 0 0,0 0 0,0 0-1,0 1 1,-1-1 0,1 1 0,-1 1-1,0-1 1,0 0 0,0 1 0,-1 0-1,2 2 210,21 46-8745,-17-30-2119</inkml:trace>
  <inkml:trace contextRef="#ctx0" brushRef="#br0" timeOffset="1508.585">2223 453 12684,'0'0'2231,"0"0"-127,0 0-60,0 0-816,0 0-651,0 0-182,0 0-64,3 7-128,-2-5-197,0 1 6,0 0 1,0-1-1,0 1 0,0-1 1,1 0-1,-1 1 0,1-1 1,0 0-1,0 0 0,-1 0 1,1 0-1,0 0 0,1-1 1,-1 1-1,0-1 0,0 1 1,1-1-1,-1 0 0,1 1 1,-1-1-1,1-1 0,1 2-12,-2-1 125,1 0-1,-1 0 1,1 0-1,-1 0 1,1 0-1,0 0 1,-1 0-1,1-1 1,0 0-1,-1 1 1,1-1-1,0 0 1,0 0-1,-1 0 1,1-1-1,0 1 1,-1-1-1,1 0 1,0 1-1,-1-1 1,1 0 0,-1 0-1,1-1 1,-1 1-1,0-1 1,1 1-1,-1-1 1,0 1-1,0-1 1,0 0-1,0 0 1,0 0-1,-1-1 1,1 1-1,-1 0 1,1 0-1,0-2-124,0-4 276,0 0-1,-1-1 0,1 1 1,-1 0-1,-1-1 0,0 1 1,0-1-1,-1 1 0,0 0 1,0-1-1,-1 1 0,0 0 1,0 0-1,-1 0 0,0 0 1,-1 0-1,1 1 0,-1-1 1,-4-4-276,6 10 12,0 0 0,1 0 0,-1 1 0,0-1 0,0 0 1,-1 1-1,1-1 0,0 1 0,0 0 0,-1 0 0,1 0 0,-1 0 0,1 0 1,-1 0-1,1 1 0,-1-1 0,1 1 0,-1 0 0,0 0 0,1 0 0,-1 0 1,1 0-1,-1 0 0,0 1 0,1-1 0,-1 1 0,1 0 0,-1 0 0,1 0 0,0 0 1,-1 0-1,1 0 0,0 1 0,0-1 0,0 1 0,-1 0-12,-61 72-73,58-60-190,1 1 0,1-1 0,0 1-1,1 0 1,0-1 0,1 2 0,1-1 0,0 0 0,1 0 0,1 0 0,0 0 0,1 0 0,1 0-1,2 6 264,-3-15-202,0 1-1,1-1 1,0 0 0,0 0-1,1 0 1,0-1-1,0 1 1,0-1-1,0 0 1,1 0-1,0 0 1,0 0 0,0-1-1,1 0 1,-1 0-1,1-1 1,0 1-1,0-1 1,0-1-1,1 1 1,-1-1 0,1 0-1,-1 0 1,7 0 202,-3-1-4,0 0 0,0-1 0,0 0 0,0 0 0,0-1 0,0-1 0,0 0 0,0 0 0,-1-1 0,1 0 0,-1 0 0,1-1 0,-1-1 0,-1 0 0,1 0 0,5-4 4,9-11 465,0-1-1,-2-1 0,-1-1 0,-1 0 0,0-1 0,-2-2 0,-1 0 1,-1 0-1,-1-1 0,-2-1 0,0 0 0,-2-1 0,-2 0 0,0-1 1,-2 0-1,-1 0 0,-1 0 0,-2-1-464,-2 30 16,1 0 3,0-1 0,-1 1 0,1 0 0,-1-1 0,1 1 0,-1 0 1,1-1-1,-1 1 0,0 0 0,0-1 0,0 1 0,0-1 0,0 1 0,0-1 0,0 1 1,0 0-1,0-1 0,-1 1 0,1-1 0,-1 1 0,1 0 0,-1 0 0,1-1 0,-1 1 1,0 0-1,1 0 0,-1-1 0,0 1 0,0 0 0,0 0 0,0 0 0,0 0 0,0 0 1,0 1-1,-1-1 0,1 0 0,0 0 0,-2 0-19,-1 8 0,-1-1 0,1 1 0,0 0 0,1 0 0,0 0 0,0 1 0,0-1 0,1 1 0,0 0 0,1 0 0,0 0 0,0-1 0,0 1 0,1 0 0,0 3 0,-1 20-320,2 0 0,1 0 0,1 0 0,2 0 0,0-1 0,3 1 1,0-1-1,2-1 0,1 0 0,1 0 0,2-1 0,1-1 0,1 0 0,3 2 320,22 13-5260,-7-24-1139,-9-13-845</inkml:trace>
  <inkml:trace contextRef="#ctx0" brushRef="#br0" timeOffset="2057.85">3131 589 12748,'6'-17'3774,"11"-29"-1695,0 3 730,-2-2 0,-2 1-1,-2-2 1,-1-3-2809,-9 48 59,-1-1 1,1 0-1,0 0 0,-1 1 1,1-1-1,-1 0 0,1 0 0,-1 1 1,0-1-1,0 0 0,0 0 0,0 0 1,0 0-1,0 0 0,0 1 1,0-1-1,-1 0 0,1 0 0,-1 1 1,0-1-1,1 0 0,-1 0 0,0 1 1,0-1-1,0 1 0,0-1 0,0 1 1,0-1-1,-1 1 0,1 0 1,0 0-1,-1-1 0,1 1 0,-1 0 1,1 0-1,-1 0 0,0 1 0,1-1 1,-1 0-1,0 0 0,0 1 0,1-1 1,-1 1-1,0 0 0,0 0 1,0-1-1,0 1 0,1 0 0,-3 1-59,-8 4 2,-1 1-1,1 1 1,0 0 0,0 1-1,0 0 1,1 1-1,1 0 1,0 1-1,0 0 1,0 1 0,2-1-1,-1 2 1,1-1-1,1 1 1,0 1-1,1-1 1,-1 4-2,-2 1-56,0 1-1,1 0 1,1 1 0,1-1 0,1 1-1,0 1 1,2-1 0,0 1-1,1-1 1,1 1 0,1 19 56,1-35-55,-1-1 0,1 1 1,0-1-1,0 0 0,0 1 1,1-1-1,-1 0 0,1 0 1,0 0-1,0 0 0,0 0 1,0 0-1,0-1 0,0 1 1,1-1-1,0 1 0,-1-1 1,1 0-1,0 0 0,0 0 1,0 0-1,0-1 0,0 1 1,1-1-1,-1 0 0,0 0 1,1 0-1,-1 0 0,0-1 1,1 1-1,-1-1 0,1 0 1,-1 0-1,1 0 1,-1 0-1,1-1 0,-1 1 1,1-1-1,-1 0 0,0 0 1,1-1-1,-1 1 0,0 0 1,0-1-1,0 0 0,0 0 1,0 0-1,0 0 0,-1 0 1,3-3 53,19-18 405,-1-1 0,-1-1 0,-1-1 0,-1-1 0,-2 0 0,14-28-404,-1 5 566,20-24-203,-37 98-363,-13-20 0,8 106 30,10 43-188,1-117-1674,-19-34 1509,1-1 0,-1 1-1,1-1 1,0 1 0,0-1 0,-1 0-1,1 1 1,0-1 0,0 0 0,0-1-1,1 1 1,-1 0 0,0 0 0,0-1 0,0 1-1,0-1 1,1 0 0,-1 0 0,0 0-1,0 0 1,1 0 0,-1 0 0,0 0-1,0-1 1,0 1 0,1-1 0,-1 0 0,0 0-1,0 0 1,0 0 0,0 0 0,0 0-1,0 0 1,-1 0 0,1-1 0,0 1-1,-1-1 1,1 0 323,61-85-6018,-17-79 9572,-31 95-754,8-12 32,14-67 5467,-38 264-5560,12 207-2702,-9-283-2525,12 51-12016,-11-83 1708</inkml:trace>
  <inkml:trace contextRef="#ctx0" brushRef="#br0" timeOffset="2334.673">3645 458 14510,'0'0'2984,"0"0"-480,1-15-220,2-45-623,-2 57-1554,-1 1 0,1-1 0,0 1 0,0-1 0,0 1 0,0-1 0,0 1 0,1 0 0,-1 0 0,1-1 0,-1 1 0,1 0 1,0 1-1,0-1 0,0 0 0,0 0 0,0 1 0,0-1 0,0 1 0,0 0 0,1-1 0,-1 1 0,1 0 0,-1 0 0,1 1 0,-1-1 0,1 0 1,-1 1-1,1 0 0,0 0-107,-3 0 1,4-1 11,-1 0 0,1 1 0,-1 0 0,1 0-1,-1 0 1,1 0 0,0 1 0,-1-1 0,1 1 0,-1 0-1,0 0 1,1 0 0,-1 0 0,0 1 0,0-1-1,1 1 1,-1 0 0,0 0 0,-1 0 0,1 0 0,0 1-1,-1-1 1,1 1 0,-1-1 0,0 1 0,0 0-1,0 0 1,0 0 0,0 0 0,-1 0 0,1 1 0,-1-1-1,0 0 1,0 1 0,0-1 0,0 1 0,-1-1 0,0 1-1,1-1 1,-1 1 0,0 0 0,-1 2-12,29 234 149,-26-236-209,-1 1 0,1-1 0,0 1-1,0-1 1,1 0 0,-1 0-1,1 0 1,0 0 0,0-1 0,0 1-1,0-1 1,1 1 0,0-1 0,-1 0-1,1-1 1,0 1 0,0-1 0,1 1-1,-1-1 1,0-1 0,1 1 0,-1-1-1,1 1 1,0-1 60,75-11-6364,-77 8 5938,0 1 0,0-1 0,0 0 0,0-1 0,0 1-1,-1 0 1,1-1 0,-1 0 0,1 0 0,-1 1 0,0-1 0,0 0 0,0-1-1,-1 1 1,1 0 0,-1-1 0,1-2 426,1-9-3780</inkml:trace>
  <inkml:trace contextRef="#ctx0" brushRef="#br0" timeOffset="2587.258">3919 1 17969,'0'0'4580,"0"0"-2594,0 0-32,0 0-865,0 0-865,0 0-224,0 0-128,0 0-1121,0 0-2242,32 60-3236</inkml:trace>
  <inkml:trace contextRef="#ctx0" brushRef="#br0" timeOffset="2890.487">4094 344 17809,'0'0'3897,"0"0"-1596,0 0-561,0 0-459,-6 15-261,-36 101 800,34-88-1730,0-1-1,2 1 1,1 0-1,1 1 0,2-1 1,1 1-1,1 0 1,1 3-90,0-27-136,0 0-1,1 1 1,-1-1 0,1 0 0,0 0 0,0-1 0,1 1 0,-1 0 0,1-1 0,0 1 0,0-1 0,1 0 0,-1 0 0,1 0 0,0-1 0,0 1-1,0-1 1,1 0 0,-1 0 0,1 0 0,-1-1 0,1 1 0,0-1 0,0-1 0,0 1 0,0 0 0,0-1 0,1 0 0,-1-1 0,0 1 0,0-1-1,1 0 1,-1 0 0,0 0 0,1-1 0,-1 0 0,0 0 0,0 0 0,0-1 0,0 0 0,0 0 0,0 0 0,4-2 136,6-5 279,1 0-1,-1-1 1,-1-1 0,0 0 0,0-1 0,-1-1 0,-1 0 0,0 0 0,-1-1 0,0-1-1,-1 0 1,-1 0 0,0-1 0,-1 0 0,-1 0 0,0-1 0,-1 0 0,-1 0-1,-1-1 1,0 0 0,-2 1 0,0-1 0,0 0 0,-2 0 0,-1-2-279,1 15 2,-1 0 0,0 0 0,-1 0 0,1 1-1,-1-1 1,0 0 0,0 1 0,0-1 0,-1 1 0,0 0 0,0 0 0,0 0 0,0 0 0,0 1 0,-1-1 0,0 1 0,1 0 0,-1 0 0,-1 0 0,1 1 0,0-1 0,-1 1 0,1 0 0,-1 0 0,1 0 0,-1 1 0,0 0 0,0 0 0,-3 0-2,-71-1-2129,8 25-3348,35 0-1916,9 3-6679</inkml:trace>
  <inkml:trace contextRef="#ctx0" brushRef="#br0" timeOffset="3345.342">4688 392 21813,'3'-13'1777,"9"-38"578,-2 33 1702,-1 37-2682,-9-19-1384,10 187 853,-31 6-3508,21-193 2595,0 1-1,-1-1 1,1 1 0,0-1 0,0 1-1,0 0 1,-1-1 0,1 1-1,0-1 1,0 1 0,0 0 0,0-1-1,0 1 1,0-1 0,1 1 0,-1 0-1,0-1 1,0 1 0,0-1-1,0 1 1,1-1 0,-1 1 0,0 0-1,1-1 1,-1 1 0,0-1 0,1 0-1,-1 1 1,0-1 0,1 1-1,-1-1 1,1 1 0,-1-1 0,1 0-1,-1 1 1,1-1 0,-1 0 0,1 0-1,0 0 1,-1 1 0,1-1-1,-1 0 1,1 0 0,-1 0 0,1 0-1,0 0 1,-1 0 0,1 0 0,-1 0-1,1 0 1,0 0 0,-1 0-1,1 0 1,-1 0 0,1-1 0,0 1-1,-1 0 1,1 0 0,-1-1 0,1 1-1,-1 0 1,1-1 0,-1 1-1,1 0 1,-1-1 0,0 1 69,34-29 40,104-142 4983,-63 117-3463,-72 52-1521,0 1 0,-1 0 0,1 0 0,0 0 0,-1 0 0,1 1 0,0-1 0,0 1 0,0 0-1,-1 0 1,1 0 0,0 0 0,0 0 0,0 0 0,0 1 0,0-1 0,-1 1 0,1 0 0,0 0 0,-1 0 0,1 0 0,-1 0 0,1 1-1,-1-1 1,1 1 0,-1 0 0,0 0 0,0 0 0,0 0 0,2 2-39,1 4 0,0 0 0,0 1 0,-1 0 0,0 0 0,-1 0 0,0 0 0,-1 1 0,0-1 0,0 1 0,-1 0 0,0-1 0,0 4 0,24 89 0,-25-100 0,1-1 0,0 1 0,0-1 0,0 1 0,0-1 0,0 1 0,0-1 0,0 0 0,0 0 0,1 1 0,-1-1 0,0 0 0,1 0 0,-1 0 0,1 0 0,-1-1 0,1 1 0,0 0 0,-1-1 0,1 1 0,-1-1 0,1 1 0,0-1 0,0 0 0,-1 0 0,1 0 0,0 0 0,-1 0 0,1 0 0,0 0 0,0-1 0,-1 1 0,1 0 0,0-1 0,-1 0 0,1 1 0,-1-1 0,1 0 0,-1 0 0,1 0 0,-1 0 0,1 0 0,-1 0 0,0 0 0,0 0 0,55-60 0,-48 48-686,-1 0-1,0-1 1,-1 1-1,0-2 1,-1 1-1,-1 0 1,0-1 0,-1 0-1,-1 0 1,0 0-1,-1 0 1,0-5 686,-1-13-6689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00.2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107 0 7655,'0'0'10821,"0"0"-5984,0 0-1490,0 0-945,0 0-886,0 0-443,-10 18-208,-32 61-630,8 52-217,28-85-20,-8 131-3324,14-176 3094,8 22-8712,2-17 786</inkml:trace>
  <inkml:trace contextRef="#ctx0" brushRef="#br0" timeOffset="163.01">125 261 16175,'0'0'2755,"0"0"96,0 0 640,0 0-1281,0 0-544,107-39-481,-57 39-545,2-1-415,5-1-193,-7-2-32,6 1 0,-1-1-65,-7-3-415,-5 1-545,-8 0-1057,-15-4-1954,-4 5-4099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59.3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79 94 15375,'0'0'1964,"0"0"721,0 0 139,-12-12-795,-54-48 619,76 58-1180,442 14-390,-447-12-966,0 0 0,-1 0 0,1 0 1,0 0-1,-1-1 0,1 0 0,0 0 0,-1 0 0,1 0 0,-1-1 0,1 0 0,-1 0 0,0 0 1,0 0-1,0-1 0,0 0 0,0 1 0,0-1 0,0-2-112,-36 51 566,17-22-777,1 1 0,1 0 0,1 1 1,2 1-1,0-1 0,2 2 0,1-1 0,1 1 0,2 0 0,0 0 0,2 1 1,1-1-1,1 1 0,2 5 211,13 16-4697,2-21-2078,-5-14-2439</inkml:trace>
  <inkml:trace contextRef="#ctx0" brushRef="#br0" timeOffset="641.906">767 330 5285,'0'0'9166,"6"-14"-5397,0-5-2666,23-44 4168,-23 54-3302,-2 10 2305,-1 10-4623,-2-7 349,1 12-12,1 0 1,1 0 0,1 0 0,0-1 0,2 0 0,-1 0-1,2 0 1,0-1 0,0 0 0,1 0 0,10 10 11,-16-22-14,-1-1 1,1 1-1,-1-1 1,1 1 0,0-1-1,-1 0 1,1 0-1,0 0 1,0 0-1,0-1 1,0 1-1,0-1 1,0 0 0,0 0-1,0 0 1,0 0-1,0 0 1,0-1-1,0 0 1,0 1-1,0-1 1,-1 0 0,1 0-1,0 0 1,0-1-1,-1 1 1,1-1-1,-1 1 1,3-3 13,66-58 240,-62 54-92,-1-1 0,0 0 0,0 0 0,-1-1 0,0 0 0,0 0 0,-2 0-1,1-1 1,-1 0 0,-1 0 0,0-1 0,0 1 0,-1-1 0,-1 0 0,0 0 0,0 0 0,-1-7-148,-1 17 1,0-1 0,0 1 0,-1 0 1,1 0-1,-1 0 0,1 0 0,-1 0 1,0 0-1,0 0 0,0 0 1,0 1-1,0-1 0,0 0 0,0 0 1,0 1-1,-1-1 0,1 1 0,-1-1 1,1 1-1,-1-1 0,0 1 0,0 0 1,1 0-1,-1 0 0,0 0 0,0 0 1,0 0-1,0 1 0,0-1 1,0 1-1,0-1 0,0 1 0,0 0 1,0 0-1,-1 0 0,1 0 0,-1 0-1,-81 17-9,73-13-28,1 0 1,0 1-1,0 0 1,0 1-1,0 0 1,1 1-1,0 0 1,0 0-1,1 1 1,0 0-1,0 1 1,1-1-1,0 1 1,1 1-1,0-1 1,0 1-1,1 0 1,0 1-1,1-1 1,0 1-1,1 0 1,0 0-1,0 0 1,1 0-1,1 1 1,0-1-1,1 0 1,0 1-1,0-1 1,1 0-1,3 12 37,-2-17-102,1 0 0,0 0-1,0 0 1,1-1 0,-1 1-1,1-1 1,0 0 0,1 0-1,0 0 1,-1 0 0,1-1-1,1 0 1,-1 0-1,1 0 1,-1 0 0,1-1-1,0 0 1,0-1 0,0 1-1,1-1 1,-1 0 0,1-1-1,-1 1 1,1-1 0,0-1-1,1 1 103,8 0-48,0-1-1,0-1 0,-1 0 0,1-1 0,0 0 0,-1-1 0,1-1 0,-1-1 0,0 0 1,8-5 48,15-8 372,-1-3 1,-1-1 0,-1-2-1,-1-1 1,-1-2 0,-1-1 0,-2-2-1,-1 0 1,-1-2 0,-1-2 0,6-12-374,-30 42 14,0 0 0,0-1 0,-1 1 0,1-1 0,-1 1 0,0-1 0,0 0 0,-1 0 0,1 1 0,-1-1 0,0 0 0,0 0 0,-1-1 0,1-3-13,-16 15 0,5 4 0,1 1 0,1 0 0,0 0 0,1 0 0,0 1 0,0 1 0,2-1 0,-1 1 0,2 0 0,-1 0 0,2 0 0,0 0 0,0 1 0,2 0 0,-1-1 0,2 1 0,0 0 0,0 0 0,2-1 0,-1 1 0,2-1 0,0 1 0,0-1 0,1 0 0,2 2 0,-5-9-69,2 0 1,-1 0-1,1 0 0,0 0 1,0 0-1,0 0 0,1-1 1,0 1-1,0-1 0,1 0 0,-1-1 1,1 1-1,0-1 0,0 0 1,2 1 68,-6-4-16,-10-3 74,-228-46 220,218 46-462,-9-2-1209,15-3-4904,12 4 1471,1 0-2488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0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8712,'0'0'11403,"0"0"-8040,0 0-961,0 0-1312,0 0-834,0 0-256,0 0-64,0 0-1730,-32 42-3939,32-31-10603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54.9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323 241 6758,'0'0'3508,"0"0"-914,0 0-31,0 0-17,11-13-533,8-11-1209,37-48 3303,-41 34 62,-62 29-2605,26 12-1550,0 1-1,0 1 0,0 1 1,1 0-1,0 2 0,0 0 1,1 2-1,0 0 0,0 1 1,1 0-1,1 2 0,0 0 1,0 1-1,2 1 0,0 0 1,-8 11-14,18-21-35,0 0 0,0 0 0,1 0 0,0 0 1,0 0-1,0 1 0,1 0 0,0 0 0,0 0 0,0 0 0,1 0 1,0 1-1,0-1 0,1 1 0,-1-1 0,1 1 0,1 6 35,2-9-15,1-1-1,0 1 1,0-1-1,0 1 1,0-1-1,0 0 1,1 0-1,0-1 0,-1 1 1,1-1-1,0 1 1,0-1-1,1-1 1,-1 1-1,0 0 1,1-1-1,-1 0 1,1 0-1,-1 0 1,1-1-1,-1 0 0,1 1 1,-1-1-1,1-1 1,4 0 15,-4 1-7,68 4 32,-47-5-21,-1 2-1,1 1 1,0 1 0,-1 0 0,0 2 0,0 2-1,0 0 1,-1 1 0,17 9-4,-37-15-2,-1-1 1,1 1-1,-1 1 0,0-1 1,0 0-1,0 1 1,0 0-1,0 0 0,0 0 1,-1 0-1,0 0 0,1 0 1,-1 0-1,0 1 0,-1-1 1,1 1-1,-1 0 0,1-1 1,-1 1-1,0 0 1,0 0-1,-1 0 0,1 0 1,-1 0-1,0 0 0,0 0 1,0-1-1,-1 1 0,1 0 1,-1 0-1,0 0 1,0 0-1,0 0 2,-3 6 2,0-1 1,-1 1-1,1-1 1,-2 0-1,1 0 1,-1 0-1,-1-1 1,0 0-1,0 0 1,0-1-1,-8 6-2,2-3 53,0 0 0,0-1 0,-1-1-1,0 0 1,0-1 0,-1-1 0,0 0 0,0-1-1,-1-1 1,1 0 0,-1-1 0,0 0 0,0-2-1,0 0 1,0 0 0,0-2 0,-1 0 0,-2-1-53,15 2-34,1 0 0,-1-1 0,0 1 1,1-1-1,-1 0 0,1 0 1,-1 0-1,1-1 0,-1 1 1,1-1-1,0 1 0,0-1 1,0 0-1,0-1 0,0 1 1,0 0-1,1-1 0,-1 0 1,1 1-1,0-1 0,-1 0 1,1 0-1,1 0 0,-1 0 1,0-1-1,1 1 0,-1-1 1,1 1-1,0-1 0,0 1 1,1-1-1,-1 1 0,1-1 1,0 0-1,0 1 0,0-1 1,0 1-1,0-1 0,1 0 34,35-59-4502,-2 29-1390,-1 7-3466</inkml:trace>
  <inkml:trace contextRef="#ctx0" brushRef="#br0" timeOffset="278.429">722 144 18033,'0'0'3790,"0"0"-480,0 0-342,0 0-870,0 0-752,0 0-428,-1 3-641,-22 169-250,5-65-448,-14 171-2559,32-274 1890,2 15-1744,1-14-919,2-3-3368,-2-2-112</inkml:trace>
  <inkml:trace contextRef="#ctx0" brushRef="#br0" timeOffset="942.43">728 505 6374,'0'0'4095,"0"0"-460,-8-14-480,-25-41-817,13 31 689,22 22 175,9 4-3238,173 27-242,-148-26-130,0-3 0,0 0 0,0-3 0,-1-1 0,1-1 0,-1-2 0,0-2-1,0-1 1,0-2 408,13-17 1271,-45 27-961,-1-1 0,1 1 0,-1-1-1,0 1 1,0-1 0,0 1 0,0-1 0,0 0 0,-1 0 0,1 0-1,-1 0 1,0 0 0,1-1 0,-2 1 0,1 0 0,0 0-1,-1-1 1,1 1 0,-1-1 0,0 1 0,0 0 0,0-1 0,-1-2-310,-2 4 78,0 0-1,0 1 1,0-1 0,0 1 0,0-1 0,-1 1 0,1 0 0,0 0 0,-1 1 0,1-1 0,0 1 0,-1 0 0,1 0 0,-1 0 0,1 0 0,0 0 0,-1 1 0,1-1-1,-1 1 1,1 0 0,0 0 0,0 1 0,0-1 0,0 0 0,-2 2-78,-13 9-40,1 0 0,0 1 0,1 1 0,0 0 0,1 2 0,1-1 0,0 2 0,1 0 0,1 0 0,1 1 0,0 1 0,2 0 0,0 0 0,-2 7 40,6-16-313,1 1 1,-1 0 0,2 0-1,-1 0 1,2 1 0,-1-1 0,1 1-1,1-1 1,0 1 0,1 0-1,0-1 1,2 12 312,2-19-47,-1 0 1,1-1-1,0 1 0,0 0 0,0-1 1,0 0-1,0 0 0,1 0 0,0-1 0,-1 1 1,1-1-1,0 0 0,0-1 0,0 1 1,1-1-1,-1 0 0,0 0 0,0 0 1,1-1-1,-1 0 0,0 0 0,0 0 1,1-1-1,-1 0 0,0 0 0,0 0 1,0-1-1,0 1 0,3-2 47,11-6 293,0-1 1,0-1-1,-1-1 0,0 0 0,-1-1 1,0-1-1,-1-1 0,-1 0 1,0-1-1,-1 0 0,-1-2 0,-1 1 1,0-1-1,-1-1 0,-1 0 1,7-19-294,-11 26 104,-6 12-82,0 0 1,0 1-1,0-1 1,0 0-1,1 0 1,-1 1 0,0-1-1,0 0 1,0 1-1,1-1 1,-1 0-1,0 0 1,0 0-1,1 1 1,-1-1-1,0 0 1,1 0 0,-1 0-1,0 1 1,0-1-1,1 0 1,-1 0-1,0 0 1,1 0-1,-1 0 1,0 0-1,1 0 1,-1 0 0,0 0-23,0 39-54,9 99-969,-8-133 683,0 0 0,1-1-1,-1 1 1,1-1 0,1 1-1,-1-1 1,0 0 0,1 0 0,0 0-1,0 0 1,0-1 0,1 1-1,-1-1 1,1 0 0,0 0-1,0 0 1,0 0 0,0-1 0,0 1-1,0-1 1,1 0 0,-1-1-1,1 1 1,-1-1 0,1 0 0,4 1 340,-1-1-125,0-1 1,-1 0-1,1 0 1,0 0-1,0-1 1,0-1-1,-1 1 1,1-1-1,-1 0 1,1-1-1,-1 0 1,0 0-1,0 0 1,0-1-1,0 0 1,-1-1-1,1 1 1,-1-1-1,0 0 1,-1-1 0,1 0-1,-1 0 1,0 0-1,-1 0 1,3-5 124,10-16 876,-1 0 1,-1 0-1,-2-1 1,-1-1-1,8-28-876,77-210 7426,-92 321-5403,-47 256-2023,41-292-262,6 123-11594,-4-136 4083</inkml:trace>
  <inkml:trace contextRef="#ctx0" brushRef="#br0" timeOffset="1208.717">1682 456 10570,'0'0'5039,"0"0"-2028,-9-13-187,-28-39-395,37 51-2374,-1 1-1,0-1 0,1 0 0,-1 1 1,0-1-1,1 0 0,-1 0 0,1 0 1,-1 0-1,1 1 0,0-1 1,-1 0-1,1 0 0,0 0 0,0 0 1,-1 0-1,1 0 0,0 0 1,0 0-1,0 0 0,0 0 0,0 0 1,1 0-1,-1 0 0,0 0 1,0 0-1,1 0 0,-1 0 0,0 1 1,1-1-1,-1 0 0,1 0 0,-1 0 1,1 0-1,-1 1 0,1-1 1,0 0-1,-1 1 0,1-1 0,0 0 1,0 1-1,-1-1 0,1 1 1,0-1-1,0 1 0,0-1 0,0 1 1,0 0-1,0-1 0,0 1 1,-1 0-1,1 0 0,0 0 0,0 0 1,0 0-1,0 0-54,4-2 169,22-5-14,0 1 1,1 1 0,-1 2 0,1 0 0,0 2-1,0 1 1,6 2-156,11-2 79,-10 0-58,-17-2-7,-1 2-1,0 0 0,1 1 1,-1 0-1,0 1 0,0 2 1,0-1-1,0 2 0,0 0 1,1 2-14,-15-4 76,0-1 0,0 0 0,0 1 0,0 0 0,0 0 0,-1-1 0,0 2 0,1-1 0,-1 0 0,-1 0 0,1 1 0,0-1 0,-1 1 0,1-1 0,-1 1 0,0 0 0,0-1 1,-1 1-1,1 0 0,-1 0 0,0 0 0,0 0 0,0-1 0,-1 3-76,-14 97 997,13-96-1001,0 3-61,0-3-98,0 0-1,0 1 1,1-1-1,0 0 1,0 1-1,1-1 1,0 1-1,0-1 1,0 0 0,1 1-1,2 4 164,10 1-3791,5-11-5358,-11-2 864</inkml:trace>
  <inkml:trace contextRef="#ctx0" brushRef="#br0" timeOffset="1381.255">2355 5 5125,'0'0'13677,"0"0"-10218,0 0 321,0 0-1346,0 0-1281,0 0-705,0 0-383,0 0-65,0 0-385,-17-4-1889,22 18-4228</inkml:trace>
  <inkml:trace contextRef="#ctx0" brushRef="#br0" timeOffset="2276.514">2626 377 10986,'0'0'2307,"0"0"-76,0 0 524,0 0-412,15-12-320,74-63 1442,-64 31 2007,-58 46-4741,-81 80-635,91-67-101,15-11-6,-1 1 1,2 0 0,-1 0 0,0 1-1,1-1 1,0 2 0,0-1-1,1 1 1,0 0 0,0 1 0,1-1-1,0 1 1,0 0 0,0 2 10,5-9-11,1 0-1,-1 0 1,1 0 0,-1 0-1,1 0 1,-1 0 0,1 0 0,0 0-1,-1 0 1,1 0 0,0 0 0,0 0-1,0 0 1,0 0 0,0-1-1,0 1 1,0 0 0,0-1 0,0 1-1,0-1 1,0 1 0,0-1 0,1 1-1,-1-1 1,0 0 0,0 0-1,0 1 1,1-1 0,-1 0 0,0 0-1,0 0 1,1 0 0,-1-1-1,0 1 1,0 0 0,0-1 0,1 1-1,-1-1 12,4 1-20,84-3-244,-69 0 223,0 2 1,0 0 0,1 1-1,-1 1 1,0 1 0,0 1 0,0 1-1,0 1 41,-15-3-2,-1 1 1,1-1-1,0 1 0,-1 0 0,0 0 1,0 1-1,0-1 0,0 1 1,-1 0-1,1 0 0,-1 0 0,0 1 1,0-1-1,-1 1 0,1-1 0,-1 1 1,0 0-1,0 0 0,0 0 0,-1 0 1,0 0-1,0 1 0,0-1 0,-1 0 1,0 0-1,0 1 0,0-1 0,0 0 1,-1 0-1,0 1 0,0-1 0,-1 0 1,1 0-1,-1 0 0,0 0 0,0 0 1,-1-1-1,1 1 0,-1-1 0,0 1 1,-1-1-1,1 0 0,0 0 0,-1 0 1,0-1-1,0 1 0,0-1 0,-1 0 1,1 0-1,-1-1 0,0 1 0,-2 0 2,-8 2 12,-1 0 0,0-1 0,0 0 1,0-2-1,0 0 0,-1-1 0,1 0 0,0-1 0,-1-1 0,1-1 0,0 0 0,0-1 0,0-1 0,0-1 0,0 0 0,-5-3-12,-13-20-1994,37 0-4308,13 14 387,5-2-4730</inkml:trace>
  <inkml:trace contextRef="#ctx0" brushRef="#br0" timeOffset="2584.092">3185 145 20307,'0'0'3038,"0"0"-508,0 0-160,0 0-619,0 0-630,0 0-368,14-1-326,-7 1-381,-5-1-37,0 0 0,0 1 0,-1-1 0,1 1 0,0-1 1,0 1-1,0 0 0,0 0 0,0 0 0,0 0 0,0 0 0,0 1 0,0-1 0,0 0 1,0 1-1,0 0 0,0-1 0,0 1 0,0 0 0,-1 0 0,1 0 0,0 0 1,-1 0-1,1 0 0,-1 1 0,1-1 0,-1 1 0,1-1 0,-1 1 0,0-1 1,0 1-1,0-1 0,0 1 0,0 0 0,0 0 0,0 0 0,-1 0 0,1-1 1,-1 1-1,1 0 0,-1 0 0,0 0 0,1 1-9,2 64-5,-2 0 1,-4 0-1,-2 0 1,-6 17 4,-26 59-4221,36-142 3973,-18 43-4586,1-24-6937,10-18 1697</inkml:trace>
  <inkml:trace contextRef="#ctx0" brushRef="#br0" timeOffset="2867.905">3162 506 7976,'0'0'5162,"-5"-15"-2328,-19-44 97,-22 29 3091,37 29-3037,33 6-2313,22-2-377,-1-2-1,1-3 1,-1-1 0,19-4-295,-39 4 129,-16 0-56,0 1 1,0 0 0,1 1-1,-1 0 1,0 1 0,1-1 0,-1 2-1,1-1 1,-1 2 0,1-1-1,-1 1 1,0 0 0,0 1 0,0 0-1,0 1 1,-1 0 0,1 0-1,-1 1 1,0 0 0,0 0 0,0 1-1,-1 0 1,0 0 0,0 1-1,-1-1 1,6 8-74,-5 1-45,0 0 0,-1 0-1,0 0 1,-2 1 0,1 0 0,-2 0-1,0 0 1,-1 0 0,-1 0 0,0 2 45,-1 21-3642,-3-2-3512,2-33 1042</inkml:trace>
  <inkml:trace contextRef="#ctx0" brushRef="#br0" timeOffset="3152.122">3796 105 19314,'0'0'1666,"0"0"1665,0 0-1345,0 0-1538,0 0-352,0 0-64,0 0-64,0 0-768,0 0-2211,-24 85-3107</inkml:trace>
  <inkml:trace contextRef="#ctx0" brushRef="#br0" timeOffset="3337.624">4183 331 6470,'0'0'8979,"0"0"-5648,0 0-587,0 0 230,0 0-919,0 0-512,0 0-235,0 0-331,-12-1-267,8 0-644,-2 0-10,1 0-1,0 0 1,-1 1 0,1 0 0,0 0 0,-1 0-1,1 1 1,0-1 0,0 1 0,-1 0-1,1 1 1,0 0 0,0-1 0,0 1-1,0 1 1,1-1 0,-1 1-56,-18 13 133,0 2 0,2 0 1,0 1-1,2 1 0,-15 18-133,28-32-69,1 1 1,0-1-1,1 1 1,-1 0-1,1 1 0,1-1 1,-1 1-1,1 0 1,1-1-1,0 1 1,0 1-1,0-1 0,1 0 1,0 0-1,0 1 1,1-1-1,0 0 1,1 0-1,0 1 1,0-1-1,2 5 69,0-5-403,1-1-1,-1 0 1,1 0 0,0-1 0,1 1-1,-1-1 1,2 0 0,-1 0 0,0-1-1,1 1 1,0-1 0,0-1 0,1 1-1,-1-1 1,1 0 0,0 0 0,0-1-1,2 1 404,87 21-10176,-60-21 2878</inkml:trace>
  <inkml:trace contextRef="#ctx0" brushRef="#br0" timeOffset="3717.638">4540 605 10986,'14'-18'4693,"46"-57"-1570,-55 71-2743,-1-1-1,1 1 1,-1-1 0,0 0 0,-1 0-1,1 0 1,-1-1 0,0 1 0,0-1-1,-1 1 1,0-1 0,0 0 0,0 0-1,0 0 1,-1 0 0,0-1 0,-1 1-1,1 0 1,-1 0 0,0-1 0,-1 1-1,0-1-379,0 5 88,0-1-1,0 1 1,0 0-1,-1-1 1,0 1-1,1 0 1,-1 0-1,0 0 1,0 1-1,0-1 1,0 0-1,0 1 1,0-1-1,0 1 1,-1 0-1,1 0 1,0 0-1,-1 0 1,1 0-1,-1 0 1,1 0-1,-1 1 1,0 0-1,1-1 1,-1 1-1,0 0 1,1 0-1,-3 1-87,-75 10 236,58-4-267,1 2 1,0 0 0,0 2 0,1 0 0,0 1 0,1 2 0,0-1 0,2 2-1,-1 0 1,2 2 0,0 0 0,1 0 0,0 1 0,-3 9 30,14-23-156,0 1 1,1 0 0,0 0-1,0 1 1,0-1 0,0 1-1,1-1 1,0 1 0,0 0-1,1 0 1,-1 0 0,1 0-1,0 0 1,1 0 0,0 0-1,0 0 1,0 0 0,1 0-1,0 0 1,1 5 155,1-8-111,1-1 0,0 0 0,0-1 0,0 1 0,0-1 0,0 0 0,0 0 1,0 0-1,0 0 0,1-1 0,-1 1 0,0-1 0,0 0 0,1-1 0,-1 1 0,0-1 0,0 0 0,1 0 111,15-5 282,0-1-1,-1 0 0,1-2 1,-2 0-1,1-1 0,-2-1 1,1-1-1,-1 0 0,-1-2 1,14-14-282,74-73 3197,-103 101-3178,0-1 0,-1 0-1,1 1 1,0-1 0,-1 0-1,1 1 1,0-1 0,0 1-1,0 0 1,0-1 0,-1 1-1,1 0 1,0-1 0,0 1-1,0 0 1,0 0 0,0 0-1,0 0 1,0 0 0,0 0-1,0 0 1,0 0 0,0 0-1,-1 0 1,1 0 0,0 1-1,0-1 1,0 0 0,0 1-1,0-1 1,0 1 0,-1-1-1,1 1 1,0-1 0,0 1-1,-1-1 1,1 1 0,0 0-1,-1-1 1,1 1 0,-1 0-1,1 0 1,-1-1 0,1 1-1,-1 0 1,1 0 0,-1 0-1,0 0-18,12 51 112,-11-44-89,0 2-28,-1-1-7,1 0 0,-1 0 0,2-1-1,-1 1 1,1-1 0,0 1 0,1-1 0,0 0-1,0 0 1,1 0 0,0 0 0,0 0-1,1-1 1,0 0 0,0 0 0,1 0 0,0-1-1,5 5 13,-3-9-41,1-1 0,-1-1-1,1 1 1,-1-1-1,1-1 1,-1 0-1,0 0 1,1 0-1,-1-1 1,0-1 0,0 1-1,0-1 1,0-1-1,-1 1 1,1-1-1,-1-1 1,0 1-1,0-1 1,0 0 0,-1-1-1,2-1 42,-8 7 0,29-21 105,0-2-1,-2-1 0,-1-1 1,-1-1-1,-1-1 0,-1-1 1,-1-1-1,-2-1 0,-1-1 1,-1-1-1,0-4-104,22-63 1030,-40 98-1025,0 0-1,0 0 0,0 1 1,1-1-1,-1 0 0,0 0 1,-1 0-1,1 0 0,0 0 1,0 1-1,0-1 0,0 0 1,-1 0-1,1 0 0,0 1 1,-1-1-1,1 0 0,-1 0 1,1 1-1,-1-1 0,1 0 1,-1 1-1,1-1 0,-1 0 1,0 1-1,1-1 0,-1 1 1,0-1-1,0 1 0,1 0 1,-1-1-1,0 1 0,0-1 1,1 1-1,-1 0 0,0 0 1,0 0-1,0 0 0,0-1 1,0 1-1,1 0 0,-1 0 1,0 0-1,0 1 0,0-1 1,0 0-1,1 0 0,-1 0 1,0 1-1,0-1 0,0 0 1,1 1-1,-1-1 0,0 1 1,0-1-1,1 1 0,-1-1-4,-46 25 79,35-11-79,1 1 0,1 0 0,0 0 0,2 1 0,-1 0 0,2 1 0,0 0 0,1 0 0,1 0 0,0 1 0,1-1 0,1 1 0,1 0 0,1 0 0,0 1 0,1-1 0,1 0 0,3 11 0,-4-21-136,0-1-1,0 1 1,1-1 0,0 1-1,1-1 1,0 0 0,0 0 0,0 0-1,1 0 1,0 0 0,0 0-1,1-1 1,0 1 0,0-1-1,0 0 1,1 0 0,0 0-1,0-1 1,0 0 0,1 0 0,0 0-1,0-1 1,0 0 0,1 0-1,-1 0 1,1-1 0,0 0-1,0 0 1,0-1 0,0 0 136,79-18-10234,-60 3 2680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2:28.8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68 6438,'0'0'5942,"0"0"-2942,0 0-422,-4-13 182,-11-39-470,15 53-2218,0-1 0,0 1-1,0-1 1,-1 0-1,1 1 1,0-1 0,0 1-1,-1-1 1,1 0-1,0 0 1,-1 1-1,1-1 1,0 0 0,-1 1-1,1-1 1,-1 0-1,1 0 1,0 0 0,-1 1-1,1-1 1,-1 0-1,1 0 1,-1 0 0,1 0-1,-1 0 1,1 0-1,-1 0 1,1 0-1,0 0 1,-1 0 0,1 0-1,-1 0 1,1 0-1,-1 0 1,1-1 0,0 1-1,-1 0 1,1 0-1,-1 0 1,1-1 0,0 1-1,-1 0 1,1-1-1,0 1 1,-1 0-1,1-1 1,0 1 0,-1 0-1,1-1 1,0 1-1,0 0 1,-1-1 0,1 1-1,0-1 1,0 1-1,0 0 1,0-1 0,0 1-1,-1-1 1,1 1-72,0 1-20,-5 13 263,1 1 0,1 1 0,0-1-1,1 0 1,1 1 0,0-1-1,1 1 1,1 7-243,-1 11 108,-3 313-14,-3 195-1062,-5-181-3314,5-173-149,4-110 165,1-14-2663</inkml:trace>
  <inkml:trace contextRef="#ctx0" brushRef="#br0" timeOffset="569.163">156 817 5061,'0'0'6315,"0"0"-3624,0 0-636,0 0-96,15-13-929,-4 3-907,-5 4-88,0 1 0,1-1 0,-1 1 0,1 1 0,0-1 0,0 1 0,1 0 1,-1 1-1,1-1 0,0 2 0,0-1 0,0 1 0,0 0 0,7 0-35,432-10 347,-446 12-314,0 1-1,1-1 0,-1 1 1,0-1-1,1 0 1,-1 0-1,0 0 0,1 0 1,-1 0-1,0 0 1,1 0-1,-1 0 0,1 0 1,-1-1-1,0 1 0,1 0 1,-1-1-1,0 1 1,0-1-1,1 0 0,-1 1 1,0-1-1,0 0 0,0 0 1,0 0-1,0 1 1,0-1-1,0 0 0,0-1 1,0 1-1,0 0 0,-1 0 1,1 0-1,0 0 1,-1-1-1,1 1 0,-1 0 1,1-1-1,-1 1 1,0 0-1,1-1 0,-1 1 1,0 0-1,0-1 0,0 1 1,0 0-1,0-1 1,0 1-1,-1-1 0,1 1 1,0 0-1,-1-1 0,1 1 1,-1 0-1,1 0 1,-1-1-1,0 1 0,1 0 1,-1 0-1,0 0 0,0 0-31,-19-23 2064,15 19-1713,0 1-1,1-1 1,0-1-1,-1 1 0,2-1 1,-1 1-1,1-1 1,0 0-1,0 0 1,0-1-1,1 1 1,-1-7-352,4 12 44,0-1-1,0 1 1,0-1 0,0 1 0,1 0 0,-1-1-1,1 1 1,-1 0 0,1 0 0,-1 0 0,1 0-1,0 0 1,-1 1 0,1-1 0,0 0 0,0 1 0,-1 0-1,1-1 1,0 1 0,0 0 0,0 0 0,0 0-1,-1 0 1,1 0 0,0 0 0,0 0 0,0 1-1,0-1 1,-1 1 0,1-1 0,0 1 0,0 0-1,-1-1 1,2 2-44,2 1 12,0-1 0,-1 1-1,1 0 1,-1 1 0,0-1 0,1 1-1,-2 0 1,1 0 0,0 0 0,-1 0-1,0 1 1,0-1 0,0 1 0,0 0-1,-1 0 1,0 0 0,0 0 0,0 0-1,-1 0 1,0 1 0,1 2-12,6 116 15,-13-96-283,0 0-1,-2 0 1,0-1 0,-2 1 0,-2-2 0,0 0-1,-13 22 269,1 0-3589,17-36-783,2-6-2707</inkml:trace>
  <inkml:trace contextRef="#ctx0" brushRef="#br0" timeOffset="8538.294">126 1729 13805,'0'0'3726,"0"0"-1121,0 0 102,-6-13-289,-19-38-795,16 44 1420,10 25-3208,0-16 309,21 380 283,-12-155-1844,-2-92-728,-7 1 0,-5 6 2145,-37 323-3812,40-422 3640,-2 36-59,2-28-4197,1-39-505</inkml:trace>
  <inkml:trace contextRef="#ctx0" brushRef="#br0" timeOffset="8923.884">66 2660 14830,'0'0'4255,"0"0"-2056,-13-9 11,-40-27-106,54 36-2074,-1 0 0,1-1 1,-1 1-1,0 0 1,1 0-1,-1 0 1,1-1-1,-1 1 1,0 0-1,1 0 1,-1-1-1,0 1 1,1 0-1,-1-1 1,0 1-1,0 0 1,1-1-1,-1 1 1,0-1-1,0 1 0,0-1 1,1 1-1,-1 0 1,0-1-1,0 1 1,0-1-1,0 1 1,0-1-1,0 1 1,0 0-1,0-1 1,0 1-1,0-1 1,0 1-1,0-1 1,0 1-1,-1-1 0,1 1 1,0 0-1,0-1 1,0 1-1,-1-1 1,1 1-1,0 0 1,0-1-1,-1 1 1,1 0-1,0-1 1,-1 1-1,1 0 1,0-1-1,-1 1 1,1 0-1,0 0 0,-1-1 1,1 1-1,-1 0-30,4 0 143,223-22 490,-90 15-829,-112 4 80,17 1-456,0-2-1,0-1 0,-1-3 0,0-1 1,0-2-1,-1-1 0,-1-3 1,10-5 572,-45 19 64,0-1-1,0 0 1,0 0 0,0 0 0,0 0 0,0 0 0,0-1 0,-1 1 0,1-1 0,-1 0 0,0 1 0,1-1 0,-1 0 0,-1-1-1,1 1 1,0 0 0,-1 0 0,0-1 0,1 1 0,-1-1 0,-1 1 0,1-1 0,0 1 0,-1-1 0,0 1 0,0-1-1,0 0 1,0 1 0,-1-1 0,1 1 0,-1-1 0,0 0 0,0 1 0,0 0 0,0-1 0,-1 1 0,0 0 0,1-1-64,-38-77 4094,57 94-3266,-5 0-830,-1 0 0,-1 0 1,0 1-1,-1 0 0,0 1 1,-1 0-1,-1 1 1,0 0-1,-1 0 0,-1 1 1,2 8 1,-5-15-147,-1-1 0,-1 0 0,1 0 0,-1 1 0,-1-1 0,0 1 0,0-1 0,-1 1 0,0-1 0,-1 0 0,0 1 0,0-1 0,-1 0 0,0 0 0,-1 0 0,1-1 0,-2 1 0,1-1 0,-1 0 0,-1 0 0,0-1 0,-1 2 148,-63 52-4132,17-32-4914,25-20-1701</inkml:trace>
  <inkml:trace contextRef="#ctx0" brushRef="#br0" timeOffset="24858.738">147 3377 9257,'0'0'3571,"0"0"-1243,0 0 21,0 0-187,-2-13-459,-7-41-182,-1 38 3434,5 38-3973,5-22-983,-4 283 765,-20 816-3930,11-886-219,0-124-6304,11-80 1367</inkml:trace>
  <inkml:trace contextRef="#ctx0" brushRef="#br0" timeOffset="25221.717">87 4443 11403,'0'0'3630,"0"0"-977,0 0-267,0 0-352,0 0-785,21-3-192,146-21 214,-106 21-1226,-1-3-1,-1-3 1,1-2 0,-2-2 0,0-4-1,0-1 1,-2-3 0,26-15-45,-70 29 18,-1 0 1,1 0-1,-1-1 1,-1 0 0,0-1-1,0 0 1,-1-1-1,8-10-18,-14 17 98,0-1 0,-1 0 0,0 0 0,1 0 0,-1 0 0,-1 0 0,1 0-1,-1-1 1,1 1 0,-1-1 0,-1 1 0,1-1 0,-1 1 0,1-1 0,-1 1 0,0-1 0,-1 1-1,1-1 1,-1 1 0,0-1 0,0 1 0,-1-1 0,1 1 0,-1 0 0,0 0 0,0 0 0,-1-2-98,-21-33 1388,24 47-1282,24 203-266,-31-107-2312,-18-40-5882,15-49 736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12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76 13453,'1'-20'1644,"1"-14"1615,-4 12 2221,0 23-499,-6 25-4421,-16 343 2307,-16 91-2712,50 26-3748,-2-292-747,-5-2-3630,-3-132 3934</inkml:trace>
  <inkml:trace contextRef="#ctx0" brushRef="#br0" timeOffset="296.794">15 1723 416,'-3'-16'15871,"-8"-56"-11413,17-2-45,-5 72-4320,-1 1 0,1-1 0,0 1 0,-1-1 0,1 1 0,0 0 0,0-1 1,0 1-1,0 0 0,0 0 0,0 0 0,1 0 0,-1 0 0,0 0 0,1 0 1,-1 0-1,0 0 0,1 0 0,-1 1 0,1-1 0,-1 1 0,1-1 0,0 1 1,-1 0-1,1-1 0,-1 1 0,1 0 0,0 0 0,-1 0 0,1 0 0,0 0 0,-1 1 1,1-1-1,-1 0 0,1 1 0,-1-1 0,2 1-93,7 5 108,0 0 0,0 1 0,0 0 1,-1 0-1,0 1 0,-1 0 0,0 1 0,0 0 0,0 0 0,-1 1 0,4 7-108,6 6 60,12 16-322,2-1 0,1-1-1,2-1 1,1-2 0,2-2-1,1-1 1,39 22 262,-68-48-120,1 0 0,0-1-1,0-1 1,0 1 0,0-2 0,1 1 0,-1-1 0,1-1 0,-1 0 0,1 0 0,0-1-1,-1-1 1,1 0 0,0 0 0,-1-1 0,1 0 0,-1-1 0,0 0 0,0-1 0,0 0-1,0 0 1,-1-1 0,0 0 0,0-1 0,0 0 0,8-7 120,24-26 275,-2-1 1,-2-2 0,-1-1-1,-2-2 1,-3-1-1,-1-1 1,-2-2 0,9-27-276,-29 61 80,1 0-5,-1 0 1,0-1-1,-1 0 1,-1-1-1,-1 0 1,0 0-1,1-7-75,-16 12-1647,-10 26-4743,16-11 3532,-9 9-10750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13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68 14061,'2'-13'5227,"7"-42"-2718,-5 80 3714,21 89-6030,-15-91-188,0 1 0,2-1 0,1-1-1,0 0 1,2-1 0,0 0 0,1-1-1,1-1 1,6 5-5,-21-23-11,0 1 0,0 0 0,0-1 0,0 1 0,0-1 0,0 0 1,0 1-1,1-1 0,-1 0 0,0 0 0,1-1 0,-1 1 0,1 0 0,-1-1 0,1 1 0,-1-1 0,1 0 0,-1 0 0,1 0 0,-1 0 0,1 0 0,-1-1 1,1 1-1,-1-1 0,0 0 0,1 0 0,-1 1 0,0-1 0,1-1 0,-1 1 0,0 0 0,0-1 0,0 1 0,0-1 0,0 1 0,0-1 0,0 0 0,-1 0 1,1 0-1,0-2 11,56-90 458,-46 69 42,-1-1 0,-1 0 1,-1-1-1,-1 0 0,-2 0 0,0-7-500,-40 195 528,-54 368-1921,88-523 1379,-1 0 0,1 0-1,-1 0 1,0 0 0,0 0 0,-1 0 0,1 0 0,-2 0 0,1-1 0,0 1 0,-1-1 0,0 0 0,0 0-1,-1 0 1,0 0 0,1 0 0,-2-1 0,1 1 0,0-1 0,-1 0 0,0-1 0,0 1 0,0-1 0,0 0-1,-5 2 15,-4-3-4,0-1 0,0 0 0,1-2 0,-1 1 0,0-2 0,0 0 0,0 0-1,1-1 1,-1-1 0,1 0 0,0-1 0,0-1 0,1 0 0,-1 0 0,1-1-1,1-1 1,-1 0 0,1 0 0,1-1 0,-1-1 0,2 0 0,-2-2 4,9 11-15,1-1 1,-1 0-1,0 0 1,1 0-1,-1 0 1,1 0-1,0 0 1,0 0-1,0 0 1,0-1 0,0 1-1,0 0 1,0-1-1,1 1 1,-1 0-1,1-1 1,0 1-1,0-1 1,0 1-1,0-1 1,0 1-1,0-1 1,1 1-1,-1 0 1,1-1 0,-1 1-1,1 0 1,0-1-1,0 1 1,0 0-1,1 0 1,-1 0-1,0 0 1,1 0-1,-1 0 1,1 0-1,0 0 1,-1 0-1,1 1 1,0-1-1,0 1 1,1-1 14,44-9-5585,-27 13-479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14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99 184 12492,'0'0'3395,"0"0"-1292,0 0-42,0 0-668,0 0-795,-6 17-368,-35 124 191,40-133-438,-41 245 9,34-82-4125,8-172 4064,1 1 1,-1 0-1,1 0 1,-1-1 0,1 1-1,-1 0 1,0 0-1,1 0 1,-1 0-1,1 0 1,-1 0-1,1 0 1,-1 0-1,1 0 1,0 0 0,-1 0-1,1 0 1,-1 0-1,1 0 1,-1 0-1,0 0 1,1 0-1,-1 1 1,1-1-1,-1 0 1,1 0 0,-1 1-1,1-1 1,-1 0-1,0 1 1,1-1-1,-1 0 1,0 1-1,1-1 69,13-219 5344,-11 97-4036,-3 98-885,2 0 0,0 1 0,1-1 0,2 1 0,0-1-1,1 1 1,2 1 0,0-1 0,7-11-423,-14 33 31,-1 0 0,1 0-1,-1 0 1,1 0-1,-1 0 1,1 0 0,0 0-1,-1 0 1,1 0 0,0 0-1,0 0 1,-1 0 0,1 1-1,0-1 1,0 0 0,0 1-1,0-1 1,0 1-1,0-1 1,0 1 0,0-1-1,1 1 1,-1 0 0,0-1-1,0 1 1,0 0 0,0 0-1,0 0 1,1 0 0,-1 0-1,0 0 1,0 0-1,0 1 1,0-1 0,0 0-1,1 0 1,-1 1 0,0-1-1,0 1 1,0-1 0,0 1-1,0 0 1,0-1 0,0 1-1,-1 0 1,1 0-1,0-1 1,0 2-31,37 52 190,-28-37-169,195 313-1019,-179-283 358,49 61-2804,-74-107 3420,0 0 1,0 0 0,0 0 0,0 0 0,1 0-1,-1 0 1,0 0 0,1 0 0,-1-1-1,0 1 1,1 0 0,-1-1 0,1 0-1,-1 1 1,1-1 0,-1 0 0,1 1-1,-1-1 1,1 0 0,-1 0 0,1 0 0,-1-1-1,1 1 1,-1 0 0,1 0 0,-1-1-1,1 1 1,-1-1 0,1 0 0,-1 1-1,0-1 1,1 0 0,-1 0 0,0 0-1,1 1 1,-1-1 0,0-1 0,0 1 0,0 0-1,0 0 24,30-60 1366,-26 50-996,24-68 553,-4-1 1,-3-1-1,-3-1 1,5-64-924,-21 93-2632,-12 60-4735,3 4-982</inkml:trace>
  <inkml:trace contextRef="#ctx0" brushRef="#br0" timeOffset="360.424">955 205 13549,'0'0'3128,"0"0"-950,0 0 32,0 0-688,-13 11-625,1-3-659,6-5-141,1 1-1,-1 0 1,1 0-1,0 0 1,1 0 0,-1 1-1,1 0 1,0 0-1,0 0 1,0 0-1,1 1 1,-1-1-1,2 1 1,-1 0-1,-1 5-96,-2 3 16,1 2-1,1-1 0,1 0 0,0 1 0,1 0 0,0-1 0,1 1 0,1 0 1,1 0-1,0 0 0,1 0 0,1-1 0,0 1 0,1-1 0,1 0 0,0 0 1,1 0-1,1-1 0,0 0 0,1 0 0,0 0 0,1-1 0,1-1 0,10 11-15,-14-18-63,-1-1 0,1 0 0,1 0-1,-1-1 1,1 0 0,-1 0 0,1 0-1,0-1 1,0 0 0,0 0 0,0-1-1,0 0 1,1 0 0,-1-1 0,0 1-1,0-2 1,1 1 0,-1-1 0,0 0-1,0-1 1,0 1 0,0-1 0,0-1-1,3-1 64,-3 1 136,1-1-1,-1 0 0,1 0 0,-1-1 1,-1 0-1,1 0 0,-1-1 0,0 0 1,0 0-1,0 0 0,-1-1 0,0 0 1,3-5-136,-3 1 200,1-1 1,-1-1-1,-1 1 1,0-1 0,-1 0-1,-1 1 1,1-1-1,-2 0 1,0-1-1,-1 1 1,0 0 0,-1 0-1,0 0 1,-1 0-1,0 0 1,-2 0-1,1 0 1,-1 1 0,-1 0-1,0 0 1,-1 0-1,0 0 1,-1 1-1,0 0 1,-1 0 0,0 1-1,-1 0 1,-1 0-201,-66-23-2473,67 32 1796,0 0 0,0 1 0,-1 1 0,1-1 0,0 2 0,0-1 0,0 1 0,0 0 0,1 1 0,-1 0 0,1 1 0,-6 2 677,-18 13-7757</inkml:trace>
  <inkml:trace contextRef="#ctx0" brushRef="#br0" timeOffset="746.536">1473 397 16912,'0'0'3401,"0"0"-1053,0 0-41,0 0-354,0 0-597,0 0-405,0 0-204,0 0-320,-8 4 80,8 7-467,0-1-1,0 0 0,1 1 0,0-1 1,1 0-1,0 0 0,1 0 1,0 0-1,1 0 0,0-1 1,1 3-40,20 79-2157,-26-90 2120,0-1-1,1 0 1,-1 1-1,0-1 1,0 0 0,0 0-1,0 0 1,0 0 0,0 0-1,0 0 1,0 0 0,0 0-1,0 0 1,0-1-1,0 1 1,0 0 0,0-1-1,0 1 1,1 0 0,-1-1-1,0 1 1,0-1-1,0 0 1,0 1 0,1-1-1,-1 1 1,0-1 0,1 0-1,-1 0 1,1 1 0,-1-1-1,1 0 1,-1 0-1,1 0 1,-1 0 0,1 0 37,-6-9 22,1 0 0,0 0 1,1-1-1,1 0 0,-1 1 1,1-1-1,1 0 0,0 0 1,1-1-1,0 1 0,1 0 1,0 0-1,1-1 0,0 1 1,0 0-1,1 0 0,1 0 1,0 0-1,1 0 0,0 1 1,0-1-1,1 1 1,0 0-1,1 0 0,0 1 1,1 0-1,0 0-22,-2 4-36,0 0 1,0 0-1,1 1 0,-1-1 1,1 2-1,0-1 1,0 0-1,1 1 0,-1 0 1,1 1-1,-1 0 0,1 0 1,0 0-1,0 0 1,0 1-1,0 1 0,0-1 1,0 1-1,0 0 1,6 1 35,37 10-3922,-4 11-5041,-22-6-4378</inkml:trace>
  <inkml:trace contextRef="#ctx0" brushRef="#br0" timeOffset="1317.76">1990 208 22069,'0'0'2610,"0"0"-26,0 0-534,0 0-924,0 0-528,0 0-117,0 0-150,9 5-134,-6-3-190,0-1-1,-1 1 1,1 0 0,0-1-1,-1 1 1,1 0-1,-1 0 1,0 1-1,0-1 1,0 0 0,0 1-1,0-1 1,0 1-1,-1 0 1,1 0-1,-1-1 1,0 1 0,0 0-1,0 0 1,0 0-1,0 0 1,-1 0-1,1 1 1,-1-1 0,0 0-1,0 2-6,0 12-47,1 21-342,-2 0-1,-2 1 0,-1-1 0,-2 0 0,-2-1 0,-7 23 390,-2-27-3118,13-49 2131,4-7 1324,1 0 1,1 0 0,2 0-1,0 0 1,1 1 0,1 0-1,1 0 1,1 0 0,1 1-1,1 0 1,1 0 0,13-17-338,-22 33 31,0 1 1,0 0-1,1-1 1,0 1 0,0 0-1,0 0 1,0 1-1,0-1 1,1 1 0,0 0-1,-1 0 1,1 0 0,1 0-1,-1 0 1,0 1-1,0 0 1,1 0 0,0 0-1,-1 0 1,1 1 0,0 0-1,0 0 1,-1 0-1,1 1 1,0-1 0,0 1-1,0 0 1,0 1-1,0-1 1,0 1 0,0 0-1,-1 0 1,1 1 0,0-1-1,-1 1 1,1 0-1,-1 0 1,1 1 0,1 0-32,0 5-8,-1-1 1,1 1 0,-1 0 0,-1 0 0,1 0 0,-1 1-1,-1-1 1,0 1 0,0 0 0,-1 0 0,0 0 0,0 0-1,-1 1 1,0-1 0,-1 0 0,0 1 0,0-1 0,-2 7 7,-32 99-2818,24-99 1436,12-25 1040,13-27 1014,137-233 4426,-142 256-5045,0 0 0,1 0 0,1 2 0,0-1 0,0 1 0,1 1 0,0 0 0,1 1 0,10-5-53,-18 11 6,-1 0 1,0 1-1,1-1 1,-1 1-1,1 1 0,0-1 1,-1 1-1,1 0 1,0 0-1,0 1 1,0 0-1,0 0 0,0 0 1,-1 0-1,1 1 1,0 0-1,0 1 1,-1-1-1,1 1 1,0 0-1,-1 0 0,0 1 1,1 0-1,-1 0 1,0 0-1,-1 0 1,1 1-1,1 1-6,4 9-54,-1-1-1,0 2 1,-1-1-1,-1 1 1,-1 0-1,0 0 1,-1 1 0,0 0-1,-1 0 1,-1 0-1,-1 0 1,0 1-1,-1-1 1,-1 1 0,0-1-1,-2 1 1,1-1-1,-3 4 55,3 41-456,7 11-3569,10-26-2349,-1-19-817</inkml:trace>
  <inkml:trace contextRef="#ctx0" brushRef="#br0" timeOffset="1976.479">3267 433 4228,'4'-16'11189,"35"-124"-619,-38 129-10127,0 0-1,-1 0 1,1 0-1,-2 1 1,0-1-1,0 0 1,-1 0-1,0 0 1,-4-7-443,6 15 82,-1-1 0,0 1 1,-1 0-1,1 0 0,0 0 0,-1 1 1,0-1-1,1 0 0,-1 0 0,0 1 1,-1-1-1,1 1 0,0 0 1,-1 0-1,1 0 0,-1 0 0,0 0 1,1 0-1,-1 1 0,0-1 0,0 1 1,0 0-1,0 0 0,0 0 1,-1 0-1,1 0 0,0 1 0,0 0 1,0-1-1,-1 1 0,1 0 0,0 1 1,0-1-1,-2 1-82,-4 3 0,0 0 0,0 1 0,0 0 0,1 0 0,0 1 0,0 0 0,0 1 0,1-1 0,0 2 0,0-1 0,1 1 0,0 0 0,0 0 0,1 0 0,0 1 0,1 0 0,-1 0 0,1 4 0,-6 8-24,1 0-1,1 1 1,1 1 0,1-1-1,1 1 1,1 0 0,1 1-1,1-1 1,1 23 24,0-43-36,1 0 0,0 1-1,0-1 1,1 0 0,-1 0 0,1 0-1,0 0 1,-1 1 0,1-1 0,0 0 0,1 0-1,-1 0 1,1-1 0,-1 1 0,1 0-1,0-1 1,0 1 0,0-1 0,0 1-1,0-1 1,1 0 0,-1 0 0,1 0 0,0 0-1,-1 0 1,1-1 0,0 1 0,0-1-1,0 0 1,0 1 0,0-2 0,0 1-1,0 0 1,0 0 0,1-1 0,-1 0-1,0 0 1,0 0 0,0 0 0,1 0 0,-1-1-1,0 1 1,0-1 0,0 0 0,0 0-1,0 0 1,2-1 36,10-7 51,0 0 0,-1-2 0,0 1 0,0-2 0,-1 0 0,-1-1 0,0 0 0,0 0 0,1-5-51,-11 16 27,124-160 1409,-118 182-1436,-12 52 0,1-55 0,1 1 0,2 0 0,0-1 0,0 1 0,2 0 0,0-1 0,1 1 0,3 9 0,-5-23-51,1-1 1,0 1-1,0 0 0,0-1 1,0 1-1,0-1 1,1 1-1,0-1 0,-1 0 1,1 0-1,1-1 0,-1 1 1,0 0-1,0-1 1,1 0-1,0 0 0,-1 0 1,1 0-1,0-1 0,0 1 1,0-1-1,0 0 1,0 0-1,0 0 0,0-1 1,0 1-1,0-1 0,0 0 1,0-1-1,1 1 0,1-1 52,6-1-176,1 0 1,-1-1-1,0 0 1,0-1 0,0 0-1,0-1 1,-1-1-1,1 0 1,7-6 174,8-10 271,-1-2-1,-2 0 1,0-2 0,-2-1-1,-1 0 1,-1-2 0,-1 0-1,-1-1 1,-2-1 0,9-25-271,-19 44 61,1-2-24,1 0 0,-2 0 1,0-1-1,0 1 0,-2-1 0,1-1 0,-2 1 0,0-1 0,-1 1 0,0-8-37,-3 21 0,1 0 0,0 0 0,-1 0 0,1 0 0,-1 0 0,0 0 0,0 0 0,0 0 0,0 0 0,0 0 0,0 1 0,0-1 0,0 0 0,-1 1 0,1-1 0,-1 1 0,1-1 0,-1 1 0,1 0 0,-1 0 0,0 0 0,0 0 0,0 0 0,1 0 0,-1 0 0,0 1 0,0-1 0,0 0 0,0 1 0,0 0 0,0 0 0,-1-1 0,1 1 0,0 0 0,0 1 0,0-1 0,0 0 0,0 0 0,0 1 0,0 0 0,0-1 0,0 1 0,0 0 0,1 0 0,-1 0 0,0 0 0,0 0 0,1 0 0,-1 0 0,0 1 0,1-1 0,-1 1 0,1-1 0,0 1 0,-1 0 0,-9 13 0,0 1 0,0 0 0,2 0 0,0 1 0,1 1 0,0-1 0,2 1 0,0 1 0,1-1 0,0 1 0,2 0 0,1 0 0,0 0 0,1 0 0,1 0 0,1 0 0,2 15 0,-4-24 0,0 1 0,1-1 0,1 0 0,-1 0 0,1 1 0,1-1 0,0 0 0,1 0 0,0 0 0,0 0 0,1-1 0,0 1 0,1-1 0,0 0 0,0 0 0,1-1 0,0 0 0,1 0 0,-1 0 0,2-1 0,-1 1 0,1-2 0,0 1 0,0-1 0,1-1 0,0 1 0,0-1 0,0-1 0,1 0 0,2 1 0,2-5 0,0 0 0,0-1 0,-1-1 0,1 0 0,0-1 0,0 0 0,-1-1 0,0-1 0,0 0 0,0 0 0,0-2 0,-1 1 0,0-2 0,-1 0 0,1 0 0,-2-1 0,1 0 0,-1-1 0,0 0 0,-1 0 0,0-1 0,-1 0 0,0-1 0,-1 0 0,0 0 0,-1-1 0,-1 0 0,0 0 0,2-6 0,-6 17-79,0 0 0,0 0 0,0 0 1,0 0-1,0 0 0,0 0 0,-1 0 0,1-1 0,-1 1 0,1 0 1,-1 0-1,0 0 0,0-1 0,0 1 0,0 0 0,0 0 0,-1-1 1,1 1-1,-1 0 0,1 0 0,-1 0 0,0 0 0,0 0 1,0 0-1,0 0 0,0 0 0,0 0 0,0 0 0,-1 1 0,1-1 1,-1 0-1,1 1 0,-1-1 0,0 1 0,1-1 0,-1 1 0,0 0 1,0 0-1,0 0 0,0 0 0,0 0 0,0 1 0,0-1 0,-1 0 1,1 1-1,0 0 0,0-1 0,-1 1 79,-31 1-8194,-6 6-9231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1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88 389 12908,'0'0'5189,"0"0"-2829,0 0-156,0 0 375,-14-9-748,-60-37 427,110 43-843,560 1-3561,-463-23 384,-131 23 1770,0 0 0,0 0 1,-1 0-1,1 0 0,-1 0 0,1-1 0,-1 1 0,0-1 0,0 1 1,0-1-1,0 1 0,-1-1 0,1 1 0,0-1 0,-1 0 1,0 1-1,0-1 0,0 0 0,0 1 0,0-1 0,0 0 1,-1 1-1,1-1 0,-1 0 0,0 1 0,0-1 0,0 1 0,0-1 1,0 1-1,-1 0 0,1-1 0,-1 1 0,1 0 0,-1 0 1,0 0-1,0 0 0,0 0 0,0 0 0,0 1 0,-1-2-8,-6-10 389,-5-8 134,8 14-327,1-1 0,-1 0 0,2 0 0,-1 0 0,1 0 0,0-1 0,1 0 0,0 1 0,0-1 0,1 0 0,0-1 0,1 1 0,0 0 0,0-1-196,3 7 23,0 0 0,0 0 0,0 0 0,1 0 0,-1 1 0,1-1 0,-1 0 0,1 1 0,0 0 0,0 0-1,0 0 1,0 0 0,1 0 0,-1 1 0,0-1 0,1 1 0,-1 0 0,1 0 0,0 0 0,-1 0-1,1 1 1,0 0 0,-1-1 0,1 1 0,0 0 0,-1 1 0,1-1 0,0 1 0,-1 0 0,1 0-1,2 1-22,2-1 8,-1 1-1,0 0 0,0 0 0,0 0 0,0 1 0,0 0 0,0 1 0,-1-1 0,1 2 0,-1-1 0,0 0 0,-1 1 1,1 0-1,-1 0 0,0 1 0,0 0 0,0 0 0,-1 0 0,0 0 0,0 0 0,-1 1 0,0 0 0,0 0 0,0 0 0,-1 0 1,1 3-9,1 5-6,-1 1-1,0-1 0,-1 1 0,-1 0 1,0 0-1,-2-1 0,1 1 0,-2 0 1,0-1-1,-1 1 0,0-1 0,-3 5 8,-8 15-197,-2-1 0,-2 0 0,0-1-1,-3-1 1,-1-1 0,-1-1 0,-1-1-1,-8 6 198,-28 36-5831,49-56-1600,8-8-7650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2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127 220 25688,'0'0'1426,"0"0"-775,18-4 86,223-32 1553,194 3-1631,282-22-1246,-240 9-4130,-441 42 3593,73-10-1553,-39-4-5416,-49 9-4174</inkml:trace>
  <inkml:trace contextRef="#ctx0" brushRef="#br0" timeOffset="297.756">1 472 20275,'0'0'1885,"0"0"-572,12 1 518,238-25 2410,-146 8-3320,502-43-419,332 20-502,-868 39-1415,-147-26-8850,54 17 4878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24 351 9513,'0'0'3182,"0"0"-390,0 0 133,0 0-298,0 0-545,-5-9-438,-14-26-422,47 31-358,-22 6-794,49 4 85,0-1 0,1-3 0,0-3 0,20-3-155,-61 3-7,0 0 1,0-1-1,0-1 1,0 0-1,-1-1 1,1 0-1,-1-2 0,0 0 7,-9 4 125,0-1-1,0 1 0,-1-1 0,1-1 0,-1 1 0,0-1 0,0 1 0,0-1 1,-1 0-1,1 0 0,-1-1 0,0 1 0,0-1 0,-1 0 0,1 1 0,-1-1 1,0 0-1,0-1 0,-1 1 0,1 0 0,-1 0 0,-1-1 0,1-3-124,1-15 856,-3 38 253,-2 13-650,-9 141-9254,10 150 8795,3-164-3574,-1-129-3756</inkml:trace>
  <inkml:trace contextRef="#ctx0" brushRef="#br0" timeOffset="683.886">1067 295 2626,'0'0'812,"0"0"-599,0 0-138,0 0 187,0 0 651,0 0 507,0 0 501,-3-9 151,-11-29 47,-23 17 4143,30 20-5056,-65-7 10571,204 10-11204,-72 2-540,0-3 1,0-2-1,0-3 0,0-3 1,-1-2-1,0-3 0,1-3-33,-3-12 21,-56 26-19,1 0 0,-1 0 0,0 1 0,0-1 0,1 0 0,-1 0 0,0 0 0,0-1-1,0 1 1,0 0 0,0 0 0,-1-1 0,1 1 0,0 0 0,0-1 0,-1 1 0,1-1 0,-1 1 0,1 0 0,-1-1 0,0 1-1,0-1 1,0 0 0,1 1 0,-1-1 0,0 1 0,-1-1 0,1 1 0,0-1 0,0 1 0,-1-1 0,1 1 0,-1-1 0,1 1-1,-1 0 1,0-1 0,1 1 0,-1 0 0,-1-2-2,0 1 5,0 0 0,0 1 0,0-1 0,0 0 0,0 1 0,-1 0 0,1-1 0,0 1-1,-1 0 1,1 0 0,-1 0 0,1 1 0,-1-1 0,1 0 0,-1 1 0,0 0 0,1 0 0,-1 0 0,0 0 0,1 0-1,-1 0 1,1 1 0,-1-1 0,0 1 0,1-1 0,-1 1 0,1 0 0,-1 0 0,1 1 0,0-1 0,-1 0 0,1 1-1,0-1 1,0 1 0,0 0 0,0 0 0,0-1 0,-1 3-5,-6 16 0,0-1 0,1 1 0,1 1 0,0 0 0,2-1 0,1 2 0,0-1 0,2 0 0,0 1 0,2 12 0,5 329-817,11-253-3656,29-9-6637,-28-79 4000</inkml:trace>
  <inkml:trace contextRef="#ctx0" brushRef="#br0" timeOffset="1325.007">1942 538 12268,'0'0'3688,"0"0"-666,0-13-396,0 5-2653,1-32 3363,-6 61-521,20 133-1977,-15-152-834,1 1 0,0-1 1,-1 0-1,1-1 1,0 1-1,0 0 0,0 0 1,1 0-1,-1 0 1,0-1-1,1 1 0,-1-1 1,1 1-1,-1-1 0,1 0 1,0 1-1,0-1 1,0 0-1,-1 0 0,1 0 1,0 0-1,0-1 1,0 1-1,0 0 0,0-1 1,1 1-1,-1-1 0,0 0 1,0 0-1,0 0 1,0 0-1,0 0 0,0 0 1,1-1-1,-1 1 1,0-1-1,0 1 0,0-1 1,0 0-1,0 0 0,0 0 1,0 0-1,-1 0 1,1 0-1,0 0 0,-1-1 1,1 1-1,0-1 1,-1 1-1,0-1 0,1 0 1,-1 1-1,0-1 0,0 0 1,0 0-1,0 0-4,13-14 278,0-1-1,-1 0 1,-1-1 0,-1 0-1,-1-1 1,0-1-1,-1 1 1,-1-1 0,-2-1-1,1 1 1,-2-1-1,-1 0 1,1-13-278,-5 33 2,0 0 1,0 0-1,0 0 0,0 0 1,0 0-1,-1 0 0,1 0 1,0 0-1,0 0 0,-1 0 1,1 0-1,-1 0 1,1 0-1,-1 0 0,1 0 1,-1 0-1,1 0 0,-1 0 1,0 1-1,1-1 0,-1 0 1,0 0-1,0 1 0,0-1 1,0 1-1,0-1 0,0 0 1,0 1-1,0 0 0,0-1 1,0 1-1,0 0 0,0-1 1,0 1-1,0 0 0,0 0 1,0 0-1,0 0 0,0 0 1,0 0-1,0 0 1,0 0-1,0 0 0,0 1 1,0-1-1,0 0 0,-1 1-2,-50 19 18,37-9-84,1 1 0,0 0-1,1 1 1,0 1 0,1 0 0,0 0-1,1 1 1,1 1 0,0 0 0,1 0-1,1 1 1,1 0 0,0 1 0,1-1-1,1 1 1,1 0 0,0 1 0,1-1-1,1 1 1,1-1 0,1 1 0,1 0 66,-2-15-128,1 1 1,1 0 0,-1-1 0,1 1-1,-1-1 1,1 1 0,1 0-1,-1-1 1,0 0 0,1 1 0,0-1-1,0 0 1,1 0 0,-1 0-1,1 0 1,0-1 0,0 1 0,0-1-1,0 1 1,0-1 0,1 0-1,0 0 1,0-1 0,-1 1 0,1-1-1,1 0 1,-1 0 0,0 0-1,0 0 1,1-1 0,-1 0 0,3 1 127,10-1-44,-1-1 1,0 0 0,1-1 0,-1-1 0,0-1 0,0 0 0,0-1 0,0 0 0,-1-1 0,0-1 0,0-1 0,0 0-1,-1-1 1,0-1 0,0 0 0,7-7 43,18-16 641,-1-1 0,-1-2 0,-3-1-1,24-33-640,-34 42 567,-1-2 0,-2-1 0,-1 0 0,-1-2 0,12-29-567,-22 26 630,-25 49-219,4 11-449,2 0 0,0 0 1,2 1-1,1 0 0,1 1 0,1-1 0,1 1 0,2 0 1,0 0-1,2 1 0,1-1 0,4 25 38,-3-40-411,0 1-1,0-1 0,2 0 1,-1 0-1,2 0 0,-1 0 1,2 0-1,-1-1 0,2 1 412,-7-10-13,-1-1-1,0 0 0,1-1 0,-1 1 0,0 0 0,0 0 0,0 0 1,0 0-1,0-1 0,0 1 0,0 0 0,0-1 0,0 1 0,0-1 1,-1 1-1,1-1 0,0 0 0,0 1 0,0-1 0,-1 0 1,1 0-1,0 0 0,0 0 0,-1 0 0,1 0 0,0 0 0,0 0 1,0 0-1,-1-1 0,1 1 0,0-1 0,0 1 0,0 0 0,0-1 1,0 0-1,-1 1 0,1-1 14,-24-6-674,0-2 1,1 0-1,0-2 1,0 0-1,1-2 1,-15-10 673,3-14-5509,28 17-1</inkml:trace>
  <inkml:trace contextRef="#ctx0" brushRef="#br0" timeOffset="1590.773">3022 64 16592,'0'0'6550,"1"-12"-2749,0 8-3212,4-37 2793,-3 35-2060,-3 32-791,-37 287-531,-9 90-112,36-337-3012,8-23-6522,2-29 1164</inkml:trace>
  <inkml:trace contextRef="#ctx0" brushRef="#br0" timeOffset="1792.687">2971 658 13901,'0'0'5734,"0"0"-2756,0 0-287,58-75-833,-38 67-737,5 3-641,0 3-95,1 1-129,-2 1-192,4 0-32,-4 4-32,1 2-128,-1 1-609,-4-1-704,1 1-833,-8-3-994,-2 2-767,-4 0-2211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26.2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99 275 13773,'0'0'5958,"-16"-5"-3065,-48-15-720,45 10 1006,39 8-2038,-15 2-1174,388 17 1239,691-5-1355,-828-13 330,-249 1-175,272 0-471,157-26 465,-407 23-54,-6 2-82,-1-1 0,0-1 1,-1-1-1,1-1 0,-1-1 0,0-1 1,0-1-1,-1 0 0,5-4 136,-23 11-6,0 0 0,-1 0 0,1 0 0,0 0 0,-1 0-1,1 0 1,-1 0 0,1-1 0,-1 1 0,0-1 0,0 1 0,1-1 0,-1 1 0,0-1 0,0 0 0,0 1-1,-1-1 1,1 0 0,0 0 0,-1 0 0,1 1 0,-1-1 0,0 0 0,1 0 0,-1 0 0,0 0 0,0 0-1,0 0 1,0 0 0,-1 0 0,1 0 0,0 0 0,-1 1 0,0-1 0,1 0 0,-1 0 0,0 0 0,0 1-1,0-1 1,0 0 0,0 1 0,0-1 0,-1 1 0,0-2 6,-73-49 375,-70 7 831,142 36-139,26 8-532,-13 2-501,1 1 0,-1 0 0,0 0 1,0 1-1,0 0 0,0 1 0,-1 0 0,1 1 1,-1 0-1,0 0 0,0 1 0,-1 0 0,0 1 1,0 0-1,0 0 0,-1 0 0,0 1 0,-1 0 0,0 1 1,0-1-1,0 1 0,-1 1 0,-1-1 0,1 0 1,-2 1-1,1 0 0,-1 0 0,-1 0 0,0 0 1,0 1-1,-1-1 0,0 1 0,-1-1 0,0 0 1,-1 1-1,0-1 0,-2 5-34,-8 9-71,-1 0-1,-2-1 1,0-1 0,-1 0-1,-2-1 1,0 0 0,-1-2-1,-1 0 1,0-1 0,-2-1-1,-19 12 72,-83 60-3396,36-42-4525,41-27-765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26.9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101 121 12300,'0'0'4676,"0"0"-1868,0 0-267,0 0-149,0 0-967,0 0-838,-4 11-229,-15 50-331,3 1-1,3 1 1,2 1 0,0 39-27,3-68-123,-5-60 235,10-4 180,1 1 1,1-1-1,2 0 0,1 1 0,1-1 1,1 1-1,1 0 0,6-13-292,-9 29 91,1 0 0,1 1 0,0-1-1,1 1 1,0 0 0,0 0 0,2 1-1,-1-1 1,1 1-91,-5 10 27,-1-1-1,1 1 1,0-1-1,-1 1 1,1 0-1,0 0 1,-1 0-1,1 0 1,0 0-1,-1 0 1,1 0-1,-1 1 1,1-1-1,0 0 1,-1 1-1,1-1 1,-1 1-1,1 0 1,-1 0-1,1-1 1,-1 1-1,1 0 1,-1 0-1,0 0 1,0 1-1,1-1 1,-1 0-1,0 0 1,0 1-1,0-1 1,0 0-1,-1 1 1,1-1-1,0 1 1,-1-1-1,1 1 1,-1 0-1,1-1 1,-1 1-1,1-1 1,-1 1-1,0 0 1,0-1-1,0 1 1,0 0-1,0-1 0,-1 2-25,4 5 24,10 23-64,2-1 0,1 0 0,1-1 0,2-1 0,0-1 1,2-1-1,1 0 0,1-2 0,1-1 0,1 0 0,2-2 40,-16-12-108,0-1 1,1-1 0,0 0-1,0-1 1,0 0 0,1 0-1,0-2 1,0 1 0,7 0 106,-15-4-4,-1 0-1,1 0 1,0-1 0,0 0 0,0 0 0,0 0 0,0 0 0,0-1 0,0 0 0,0 0 0,0 0-1,-1 0 1,1-1 0,0 0 0,-1 0 0,0 0 0,1 0 0,-1-1 0,0 0 0,0 0-1,0 0 1,0 0 0,-1-1 0,1 1 0,-1-1 0,0 0 0,0-1 4,5-11 119,-1-1-1,0 0 1,-1 0 0,-2 0 0,1-1-1,-2 0 1,0 0 0,-1 0 0,-1 0 0,-1 0-1,-1 0 1,0-2-119,2 2 86,-1 0 1,-1 1-1,-1-1 0,0 1 0,-1 0 1,-1 0-1,-1 0 0,0 0 0,-1 0 1,-1 1-1,0 0 0,-1 1 0,-9-13-86,15 26-32,1 0 0,-1 0-1,0 1 1,1-1 0,-1 1-1,0-1 1,0 1 0,0 0 0,0 0-1,0 0 1,0 0 0,0 0-1,-1 0 1,1 1 0,0-1-1,0 0 1,-1 1 0,1 0-1,0 0 1,-1 0 0,1 0 0,0 0-1,-1 0 1,1 0 0,0 1-1,0-1 1,-1 1 0,1 0-1,0 0 1,0 0 0,0 0 0,0 0-1,0 0 1,0 0 0,0 0-1,0 1 1,0-1 0,1 1-1,-1 0 1,0-1 0,1 1-1,-1 1 33,-31 42-3633,12-2-4242,7-4-8076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55 143 7111,'0'0'4121,"0"0"-1137,-4 15-240,-36 106 2157,38-118-4810,1 0 1,0 0-1,-1 0 0,1 1 1,0-1-1,0 0 1,1 0-1,-1 1 1,1-1-1,-1 0 0,1 1 1,0-1-1,0 1 1,1-1-1,-1 0 1,1 1-1,0-1 1,-1 0-1,2 0 0,-1 1 1,0-1-1,0 0 1,1 0-1,0 0 1,0-1-1,0 1 0,0 0 1,0-1-1,0 1 1,1-1-1,-1 0 1,1 1-1,-1-1 1,1 0-1,0-1 0,0 1 1,0 0-1,0-1 1,0 0-92,12-1 221,0 0 1,-1-2-1,1 0 1,-1 0-1,0-2 1,0 1 0,0-2-1,0 0 1,-1-1-1,1 0 1,-2-1-1,1 0 1,-1-1-1,0 0 1,0-1-1,-1-1 1,0 0-1,-1 0 1,0-1 0,2-4-222,-3 5 116,-1-1 1,0 0-1,-1 0 1,0 0-1,0-1 1,-2 0-1,1-1 1,-2 1-1,1-1 1,-2 0-1,0 0 1,0 0-1,-1 0 1,-1-1-1,0 1 1,-1-1-1,-1-1-116,0 12-5,-1 0 0,0 1 0,0-1 0,0 1 0,-1 0 0,1-1 0,-1 1 0,1 0 0,-1 0 0,0 1 0,1-1 0,-1 0 0,0 1 0,0 0 0,0-1 0,0 1 0,-1 1 0,1-1 0,0 0 0,0 1 0,0 0 0,-1-1 0,1 1 0,0 0 0,-1 1 0,1-1 0,0 1 0,0-1 0,0 1 0,0 0 0,-3 1 5,-8 1-333,-1 0 0,1 1 0,0 1-1,0 0 1,0 1 0,1 0 0,0 1-1,0 1 1,-9 7 333,-46 62-9797,56-47 1512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36.1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1 528 26201,'26'-10'1585,"112"-36"-1051,70 7-133,81-2 26,90-9 181,92-2 156,90-4-449,78 1-70,73 4-53,65 3 177,45 10 458,1630-3-528,74 110-299,-1866-32 0,-93-2 0,-110-1 0,-128-1 0,-140-7-48,-145-8-774,-151-12-3353,-131-9-4489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30.2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61 316 15375,'0'0'3005,"0"0"-870,0 0-47,0 0-124,0 0-667,0 0-741,0 0-295,-1 17-58,-9 119-27,-4 82-831,13-146-3048,1 0-4950,0-49 4613,0-9-5553</inkml:trace>
  <inkml:trace contextRef="#ctx0" brushRef="#br0" timeOffset="476.227">0 496 10025,'4'-143'5205,"6"62"1815,-9 80-6937,-1 0 0,0 0-1,1 1 1,-1-1 0,0 0 0,1 1-1,-1-1 1,1 0 0,-1 1-1,1-1 1,-1 1 0,1-1-1,-1 1 1,1-1 0,0 1 0,-1-1-1,1 1 1,0 0 0,-1-1-1,1 1 1,0 0 0,0-1 0,-1 1-1,1 0 1,0 0 0,0 0-1,0 0 1,-1 0 0,1 0-1,0 0 1,0 0 0,-1 0 0,1 0-1,0 0 1,0 0 0,0 1-1,-1-1 1,1 0 0,0 0-1,-1 1 1,1-1-83,40 36 656,84 122-437,-4-58-333,-117-98 112,1 0-1,-1 1 0,1-2 1,-1 1-1,1 0 0,0-1 1,0 0-1,-1 0 1,1 0-1,0-1 0,0 0 1,0 1-1,0-2 1,0 1-1,0-1 0,0 1 1,0-2-1,-1 1 0,1 0 1,0-1-1,-1 0 1,1 0-1,-1 0 0,1 0 1,-1-1-1,0 0 0,0 0 1,0 0-1,-1 0 1,3-3 2,8-10 117,0-1 0,-2-1 1,0 0-1,0-1 1,-2 0-1,-1-1 1,0 0-1,-1-1 1,-1 1-1,-1-1 0,-1-1 1,-1-1-118,-4 23-1,0 0 0,-1 0 0,1 1 0,0-1 0,0 0 0,-1 0 0,1 0 0,0 0 1,0 0-1,-1 0 0,1 1 0,0-1 0,0 0 0,-1 0 0,1 0 0,0 0 0,-1 0 0,1 0 0,0 0 0,0 0 0,-1 0 0,1 0 0,0 0 1,-1 0-1,1-1 0,0 1 0,0 0 0,-1 0 0,1 0 0,0 0 0,0 0 0,-1 0 0,1-1 0,0 1 0,0 0 0,0 0 0,-1 0 1,1-1-1,0 1 0,0 0 0,0 0 0,0-1 0,-1 1 0,1 0 0,0 0 0,0-1 1,-26 36-5,20-27 21,-66 104 11,54-80-24,-2 0 0,-1-2 0,-1 0 0,-2-2 1,-10 10-4,24-31 46,11-15 41,14-16 175,-2 6-137,1 1 0,0 0 0,2 1 0,0 0 0,1 1 1,0 1-1,1 1 0,1 1 0,8-5-125,-23 14 10,0 1 0,0-1 0,0 1 1,0 0-1,0 0 0,0 1 0,1-1 0,-1 1 0,1 0 0,-1 0 0,1 0 1,-1 1-1,1 0 0,-1 0 0,1 0 0,0 0 0,-1 1 0,1-1 0,-1 1 1,1 0-1,-1 1 0,0-1 0,1 1 0,-1 0 0,0 0 0,0 0 0,0 0 1,0 1-1,-1 0 0,1 0 0,-1 0 0,1 0 0,-1 0 0,0 1 1,0-1-1,-1 1 0,1 0 0,-1 0 0,1 0-10,4 17-50,-1 1 1,-1 0-1,0 0 0,-2 0 0,-1 1 1,0-1-1,-2 1 0,-1 9 50,3 40-782,-2-70 733,21 148-4552,-19-144 3866,0 1 0,0-1 0,1 0 0,0 0 0,0 0 0,0 0 0,1-1 0,0 1 0,0-1 0,0 0 0,1 0 0,0 0 0,1 0 735,18 10-6203</inkml:trace>
  <inkml:trace contextRef="#ctx0" brushRef="#br0" timeOffset="836.089">1278 742 1121,'5'-19'4805,"25"-143"9252,-29 156-13723,-1-1 0,0 0 0,-1 0 0,1 0 0,-1 0 0,-1 0 1,1 0-1,-1 0 0,-1 1 0,1-1 0,-1 1 0,0-1 0,0 1 0,-1 0 0,0 1 0,0-1 0,0 0 0,-1 1 0,0 0 0,0 0 0,0 1 1,-1-1-335,-3 0 91,-1 1 0,1 0 1,-1 0-1,0 1 1,0 1-1,0-1 1,0 2-1,0-1 1,0 2-1,0-1 1,-1 1-1,1 1 1,0 0-1,0 0 1,-1 1-1,1 0 1,1 1-1,-1 0 1,0 0-1,1 1 0,-1 1 1,1 0-1,0 0 1,1 0-1,-1 1 1,1 1-1,0-1 1,1 1-1,0 0 1,0 1-1,0 0 1,1 0-1,0 1 1,1-1-1,0 1 1,0 0-1,0 2-91,-4 7 3,1 1 0,0 1 0,2-1 0,0 1 0,2 0 0,0 0-1,1 1 1,1-1 0,0 1 0,2 0 0,2 19-3,-2-32-43,1 0 0,0 0-1,1 0 1,0 0 0,0 0 0,0-1 0,1 1-1,0-1 1,1 1 0,0-1 0,0 0-1,0 0 1,1-1 0,0 1 0,0-1-1,1 0 1,-1-1 0,2 1 0,-1-1 0,0 0-1,1-1 1,0 1 0,0-1 0,0-1-1,1 1 1,-1-1 0,1 0 0,-1-1 0,1 0-1,0 0 1,0-1 0,0 0 0,0 0-1,1-1 1,-1 0 0,0-1 0,0 1-1,0-2 1,0 1 0,0-1 0,1-1 43,4-5 6,-1-2 0,0 0 0,0 0 0,-1-1 1,0-1-1,-1 1 0,-1-2 0,0 1 0,0-1 0,-1-1 0,-1 0 1,-1 0-1,1 0 0,-2-1 0,0 1 0,1-12-6,-3 18 14,48-175 263,-61 368-470,36-62-3644,22-52-6306,-27-59 4143</inkml:trace>
  <inkml:trace contextRef="#ctx0" brushRef="#br0" timeOffset="1163.803">1636 719 5990,'38'-261'19778,"-39"267"-15909,-10 86-3568,-65 273-2218,72-348 1584,0-2-1524,3-33 1143,4-18 1102,1 1-1,2 0 0,1 1 1,2-1-1,2 0-387,-9 27 54,4-17 234,2 1-1,0 0 0,2 1 1,0-1-1,2 2 1,3-6-288,-13 25 20,0 0 1,0 0-1,1 0 1,-1 1-1,1-1 1,-1 1-1,1-1 1,0 1-1,0 0 1,0 0-1,0 0 1,0 0-1,0 1 1,1-1-1,-1 1 1,0 0-1,1 0 1,-1 0-1,1 0 1,0 1-1,-1-1 1,1 1-1,-1 0 1,1 0-1,0 0 1,-1 1-1,1-1 1,-1 1-1,1 0 1,-1 0-1,1 0 1,-1 0-1,1 1 1,-1 0 0,0-1-1,0 1 1,0 0-1,1 2-20,9 7 13,-2 1-1,0 0 1,-1 1-1,0 1 1,-1-1-1,0 2 1,-1-1-1,-1 1 1,0 0-1,-1 1 1,0-1-1,-2 1 1,2 10-13,39 93-1695,-21-77-1750,-5-17-1999,-7-12-935</inkml:trace>
  <inkml:trace contextRef="#ctx0" brushRef="#br0" timeOffset="1584.831">2253 569 16303,'3'-14'2899,"20"-68"2146,-18 80-1086,-6 19-2975,-70 181-7,-19 25-3497,89-245 2286,49-139 970,-42 145-586,0-3-1,1 0 0,1 1 0,0 0 0,1 0 0,1 1 0,1 0 0,0 0 0,1 1 0,1 1 0,0 0 0,5-2-149,-16 15 5,0 0 1,0 1-1,0-1 0,1 1 1,-1-1-1,0 1 1,1 0-1,-1 0 1,1 0-1,0 0 1,-1 0-1,1 1 1,0-1-1,0 1 0,-1 0 1,1 0-1,0 0 1,0 0-1,-1 0 1,1 1-1,0-1 1,-1 1-1,1-1 1,0 1-1,-1 0 0,1 0 1,-1 0-1,1 1 1,-1-1-1,0 1 1,1-1-1,-1 1 1,0 0-1,0 0 1,0 0-1,0 0 0,0 0 1,0 0-6,50 96-4,-34-43 2,-16-42 4,1 0 0,0-1 0,1 1 0,1-1 0,-1 0 0,2 0 0,0 0 0,0-1 0,1 0 0,0 0 0,1-1-1,1 0 1,-1 0 0,1-1 0,1 0 0,0-1 0,0 0 0,1 0 0,0-1 0,3 1-2,-5-5-2,1 0 1,0 0 0,-1-1-1,1-1 1,0 0-1,0 0 1,0-1-1,0 0 1,1-1 0,-1 0-1,-1 0 1,1-1-1,0-1 1,0 1-1,-1-1 1,1-1 0,-1 0-1,0-1 1,0 1-1,-1-2 1,1 1-1,-1-1 1,0 0 0,-1-1-1,0 0 1,0 0-1,0-1 1,-1 1-1,0-1 1,0-1-1,-1 1 1,0-1 0,0 0-1,-1 0 1,-1-1-1,1 1 1,-2-1-1,1 0 1,-1 1 0,-1-1-1,1-3 2,-7-55-1793,-18 30-6092,5 25-1281</inkml:trace>
  <inkml:trace contextRef="#ctx0" brushRef="#br0" timeOffset="2466.097">3457 390 10058,'0'0'4131,"0"0"-1259,0 0-683,0 0-53,0 0-455,0 0-896,0 0-518,1 9-187,1 10-114,1-1 0,1 1 0,0-1-1,1 1 1,2-1 0,0-1 0,0 1 0,2-1 0,0-1 0,1 1 0,0-1-1,2-1 1,0 0 0,0-1 0,1 0 0,1-1 0,0-1 0,1 0 0,1-1-1,0 0 1,0-1 0,1-1 0,3 1 34,-13-8-14,0-1-1,0 1 1,0-1-1,0-1 1,0 1 0,0-1-1,1 0 1,-1-1-1,0 0 1,0 0 0,0 0-1,0-1 1,0 0-1,0-1 1,-1 1 0,1-1-1,-1-1 1,0 1-1,0-1 1,0 0-1,0 0 1,0-1 0,-1 0-1,0 0 1,0 0-1,0 0 1,-1-1 0,2-2 14,8-13 622,0 0 1,-2 0 0,0-1 0,-2 0-1,0-1 1,-2-1 0,4-14-623,6-57 1318,-18 94-1315,-1 1-1,1 0 0,0-1 0,-1 1 0,1-1 0,-1 1 0,1 0 0,-1 0 0,1-1 0,-1 1 0,1 0 0,-1 0 0,1 0 0,-1 0 0,1-1 0,-1 1 0,1 0 0,-1 0 0,1 0 0,-1 0 0,0 0 0,1 0 0,-1 0 0,1 1 0,-1-1 0,1 0 0,-1 0 0,1 0 0,-1 1 0,1-1 0,-1 0 0,1 0 0,-1 1 0,1-1 1,-1 0-1,1 1 0,0-1 0,-1 0 0,1 1 0,0-1 0,-1 1 0,1-1 0,0 1 0,-1-1 0,1 1 0,0-1 0,0 1 0,0-1 0,-1 1 0,1 0-2,-19 21-93,1 1-1,1 0 1,1 2 0,1 0-1,-5 14 94,-16 25-766,13-22 66,25-64 604,65-150 1548,-64 165-1393,3-13 111,2 0 0,1 0 1,0 1-1,1 1 0,2 0 0,-1 0 0,2 1 0,2-1-170,-14 17 16,0-1 0,0 1 0,0 0 0,0-1 0,0 1 0,1 0 0,-1 0 0,1 0 1,-1 0-1,0 0 0,1 1 0,0-1 0,-1 0 0,1 1 0,-1-1 0,1 1 0,0-1 0,-1 1 0,1 0 0,0 0 0,-1-1 0,1 1 0,0 1 0,0-1 0,-1 0 0,1 0 0,0 1 0,-1-1 0,1 0 0,0 1 0,-1 0 0,1-1 0,-1 1 0,1 0 0,-1 0 0,1 0 0,-1 0 0,0 0 0,1 0 0,-1 0 0,0 1 0,0-1 0,0 0 0,0 1 0,0-1 0,0 1 0,0-1 0,-1 1 0,1-1 0,0 1 0,-1 0 0,1-1 0,-1 2-16,59 220 43,3-94-1000,-59-124 919,1-1 1,-1-1-1,1 1 0,0 0 0,0-1 1,0 0-1,0 0 0,0 0 0,1 0 1,0-1-1,-1 0 0,1 0 1,0 0-1,0 0 0,0-1 0,0 0 1,0 0-1,0 0 0,1-1 0,-1 0 1,0 0-1,0 0 0,0 0 1,0-1-1,1 0 0,-1 0 38,7-4 20,-1 1 1,1-2-1,-2 0 0,1 0 0,-1-1 1,0 0-1,0-1 0,-1 0 1,0 0-1,0-1 0,-1 0 0,0-1 1,0 0-1,-1 0 0,2-6-20,2-3 72,0 1 0,-2-2 0,0 1 0,-1-1 0,-1 0 0,-1-1-1,-1 0 1,0 0 0,-2 0 0,0 0 0,-2-1 0,0 1 0,-2-15-72,1 32-97,-1 0 1,1 1-1,0-1 1,-1 0-1,1 0 1,-1 1-1,0-1 1,-1 1 0,1-1-1,-1 1 1,1-1-1,-1 1 1,0 0-1,0 0 1,0 0 0,-1 0-1,1 0 1,-1 0-1,-1-1 97,-48 0-7365,30 14 990</inkml:trace>
  <inkml:trace contextRef="#ctx0" brushRef="#br0" timeOffset="3035.925">4810 214 18578,'3'-16'3411,"11"-77"304,-24 116-1195,-83 416-2605,86-409-241,1-13-553,2 0-1,0 1 1,1 0 0,1 0-1,0 0 1,2 0 0,1 14 879,-1-31-33,0-1 0,0 1 0,0 0 1,1 0-1,-1 0 0,0-1 0,1 1 0,-1 0 1,0 0-1,1-1 0,-1 1 0,1 0 1,-1-1-1,1 1 0,-1-1 0,1 1 0,0-1 1,-1 1-1,1-1 0,0 1 0,-1-1 0,1 1 1,0-1-1,0 0 0,-1 0 0,1 1 0,0-1 1,0 0-1,0 0 0,-1 0 0,1 0 0,0 0 1,0 0-1,0 0 0,0 0 0,-1 0 1,1 0-1,0 0 0,0 0 0,0-1 0,-1 1 1,1 0-1,0-1 0,0 1 0,-1 0 0,1-1 1,0 1-1,-1-1 0,1 1 0,-1-1 0,1 0 33,37-26 312,63-90 3892,-88 99-3649,0 0 0,1 0 0,0 2 0,1 0-1,1 0 1,1 2 0,0 0 0,1 1 0,0 0 0,19-8-555,-35 20 16,0 0 0,0 0 0,1 1 0,-1-1 0,1 1 0,-1-1 0,0 1 0,1 0 1,-1 0-1,1 0 0,-1 0 0,1 0 0,-1 0 0,1 1 0,-1-1 0,0 1 0,1 0 0,-1-1 0,0 1 1,1 0-1,-1 1 0,0-1 0,0 0 0,0 1 0,0-1 0,0 1 0,0-1 0,0 1 0,-1 0 0,1 0 0,-1 0 1,1 0-1,-1 0 0,0 0 0,0 0 0,0 0 0,0 1 0,0-1 0,0 0 0,0 3-16,19 101 88,-19-71-69,-2-28-25,0 0 0,0 0 1,1 0-1,1 0 0,-1-1 0,1 1 0,0 0 0,1 0 1,-1 0-1,1-1 0,1 1 0,-1-1 0,1 1 1,0-1-1,0 0 0,1 0 0,1 1 6,1-5-4,-1 0 0,1-1 0,0 1 0,0-1 0,1 0-1,-1-1 1,0 1 0,0-1 0,0-1 0,0 1 0,0-1 0,0 0 0,0 0 0,0-1-1,0 0 1,0 0 0,0 0 0,-1-1 0,1 0 0,-1 0 0,0 0 0,0 0 0,0-1-1,0 0 1,-1 0 0,2-2 4,17-12 204,-1 0 0,-1-2 0,-1-1 0,-1 0 0,-1-1 1,0-1-1,-2-1 0,-1-1 0,1-2-204,12-56 336,-48 118-336,16-24-133,-1 0 1,1 0-1,1 0 0,0 0 0,0 1 1,1-1-1,1 1 0,0-1 0,0 1 1,1 0-1,1 0 0,0-1 0,0 1 1,1-1-1,1 1 0,0-1 1,1 0-1,0 0 0,0 0 0,1 0 1,0-1-1,5 7 133,13 1-5975,-4-16-4882,-12-3 436</inkml:trace>
  <inkml:trace contextRef="#ctx0" brushRef="#br0" timeOffset="3285.878">5646 1 16143,'0'0'2755,"0"0"-641,0 0-96,0 0-865,0 0-833,0 0-320,0 0 0,0 0-352,-40 17-2211,50-4-3971</inkml:trace>
  <inkml:trace contextRef="#ctx0" brushRef="#br0" timeOffset="3692.173">5996 250 13901,'0'0'3929,"1"-15"-923,9-74 2289,-13 74-1919,-2 22-1641,-5 32-968,9-31-719,-51 287 913,41-95-4004,17-145-984,9-23-4630,-10-27 2673</inkml:trace>
  <inkml:trace contextRef="#ctx0" brushRef="#br0" timeOffset="3972.692">5893 586 929,'0'0'9315,"-12"-13"-4654,-38-44-1362,3 21 3016,61 31-4863,233 0-752,-55-7-1540,-68-17-6622,-101 22 1969</inkml:trace>
  <inkml:trace contextRef="#ctx0" brushRef="#br0" timeOffset="4239.039">6432 395 13805,'0'0'5093,"0"0"-1661,0 0-581,0 0-886,-4 16-828,-24 131 374,22-25-1313,6-70-2614,0-39 1318,-12-32-807,9 4 2115,1-1 0,0 1 0,1 0-1,0-1 1,2 1 0,0-1 0,0 1 0,1 0 0,1 0 0,1 0 0,0 0 0,4-7-210,-7 13 74,1 0-1,0 0 1,1 1 0,0 0-1,1-1 1,-1 1-1,1 0 1,1 1-1,0-1 1,0 1 0,0 0-1,1 0 1,0 0-1,0 1 1,1 0-1,-1 0 1,2 1 0,-1 0-1,0 0 1,1 0-1,0 1 1,0 0-1,0 1 1,1 0 0,-1 0-1,1 1 1,-1 0-1,1 0 1,0 1-1,0 0 1,0 1 0,2 0-74,-1 2 18,1 0 0,-1 1 0,1 0 0,-1 1 0,0 0 0,0 0 0,-1 1 0,1 0 0,-1 1 0,0 0 0,0 1 0,-1-1 0,0 2 0,0-1 0,-1 1 0,0 0 0,0 1 0,-1 0 0,0 0 0,-1 0 0,0 1 0,0-1 0,-1 1 0,0 0 0,-1 1 0,0-1 0,0 1 0,-1-1 0,-1 1 0,0 0 0,0-1 0,-1 1-18,-22 132-3891,13-104-1347,4-19-922</inkml:trace>
  <inkml:trace contextRef="#ctx0" brushRef="#br0" timeOffset="4945.486">7178 370 14958,'0'0'3166,"0"0"-695,0 0-389,0 0-507,0 0-528,0 0-385,0 0-171,-4 15-198,-12 44-175,15-57-116,1 0 1,0 1-1,-1-1 1,1 0-1,0 0 1,1 0-1,-1 1 1,0-1-1,1 0 1,-1 0-1,1 0 1,-1 0-1,1 0 1,0 0-1,0 0 1,0 0-1,0 0 1,1 0-1,-1 0 1,0-1-1,1 1 1,-1-1-1,1 1 1,-1-1-1,1 1 1,0-1-1,0 0 1,0 0-1,0 0 1,-1 0-1,1 0 1,1 0-1,-1 0 1,0-1-1,0 1 1,0-1-1,0 1 1,0-1-1,1 0 1,-1 0-1,0 0 1,0 0-1,0 0 1,0-1-1,1 1 1,-1-1-1,1 0-2,5-3 116,0 0-1,0 0 0,-1-1 1,0 0-1,0 0 0,0-1 1,-1 0-1,0 0 0,0 0 1,0-1-1,-1 0 0,4-6-115,-2 5 271,1-2-37,-1-1 0,1 0 0,-2 0 0,0 0 0,0-1 0,-1 0 0,0 0 0,-1 0 0,0 0 0,-1-1 0,-1 0 0,1-11-234,-3 22 9,0 0 0,0 0-1,0 1 1,0-1 0,0 0 0,-1 0 0,1 1-1,-1-1 1,1 0 0,-1 1 0,0-1-1,0 1 1,1-1 0,-1 1 0,0-1 0,0 1-1,-1 0 1,1-1 0,0 1 0,0 0-1,-1 0 1,1 0 0,-1 0 0,1 0 0,-1 0-1,1 0 1,-1 0 0,1 1 0,-1-1 0,0 0-1,1 1 1,-1 0 0,0-1 0,0 1-1,1 0 1,-1 0 0,0 0 0,-1 0-9,-68 9 189,59-5-241,0 1 0,1 0 0,-1 0 0,2 1 0,-1 0 0,0 1 0,1 1 0,1-1-1,-1 2 1,1-1 0,0 1 0,1 0 0,0 1 0,1 0 0,0 0 0,0 1 0,1 0 0,1 0 0,0 1-1,0-1 1,1 1 0,1 0 0,-1 0 0,2 0 0,0 0 0,1 1 0,0-1 0,0 1 0,2-1 0,-1 1-1,2-1 1,-1 0 0,4 9 52,-2-12-221,0-1-1,0 0 0,1 0 1,0 0-1,0-1 1,1 1-1,0-1 0,1 0 1,0 0-1,0-1 1,0 0-1,0 0 0,1 0 1,0-1-1,1 0 1,-1 0-1,1-1 0,0 0 1,0 0-1,0-1 0,0 0 1,1 0-1,-1-1 1,9 1 221,-4 0-54,1-1 0,-1-1 1,1-1-1,-1 0 1,0 0-1,1-1 0,-1-1 1,0 0-1,1-1 0,-1-1 1,-1 0-1,1 0 1,0-1-1,-1-1 0,0 0 1,2-3 53,12-12 618,-1-1 1,-1-2-1,-2 0 0,0-2 1,-1 0-1,-2-1 1,-1-1-1,-1-1 1,-1-1-1,-2 0 1,-1-1-1,-1 0 0,6-29-618,-30 126 305,9-37-490,1 1 1,1-1 0,1 1 0,2 0 0,1-1 0,1 1-1,2-1 1,5 17 184,-10-44-71,-1-1-1,1 1 1,0 0-1,0-1 0,0 1 1,0 0-1,0-1 1,0 1-1,0-1 1,0 0-1,0 1 0,1-1 1,-1 0-1,0 0 1,1 0-1,-1 0 1,1 0-1,0 0 0,-1 0 1,1 0-1,0-1 1,-1 1-1,1-1 1,0 1-1,0-1 0,-1 0 1,1 1-1,0-1 1,0 0-1,0 0 1,0 0-1,-1-1 0,1 1 1,0 0-1,0-1 1,-1 1-1,1-1 1,0 1-1,0-1 0,-1 0 1,1 0-1,-1 0 1,2 0 71,67-48 120,-46 23 498,-1-1 0,-1-2 0,-2 0 0,0-1 1,-2-1-1,7-20-618,-23 48 38,43-109 998,-51 115-1036,-11 40 0,2 0 0,2 1 0,1 1 0,3 0 0,1 0 0,3 1 0,2 0 0,1 0 0,3 13 0,-13 249 0,-35 0-107,13-164 179,32-138-81,0 0 0,-1-1 1,0 0-1,0 0 0,0 0 1,-1 0-1,0 0 0,0-1 1,0 0-1,0 1 0,-1-2 0,1 1 1,-1 0-1,0-1 0,0 0 1,-1 0-1,1 0 0,0-1 1,-1 0-1,0 0 0,1 0 1,-1-1-1,-2 1 9,-2-2-44,-1 1-1,1-1 1,-1-1 0,1 1-1,0-2 1,-1 0 0,1 0-1,0-1 1,0 0 0,0 0-1,0-1 1,1-1 0,-1 0-1,1 0 1,0-1-1,1 0 1,-1 0 0,1-1-1,1 0 1,-1 0 0,1-1-1,0 0 1,1 0 0,0-1-1,-4-7 45,-26-71-3451,32-6-3787,15 49 373</inkml:trace>
  <inkml:trace contextRef="#ctx0" brushRef="#br0" timeOffset="5498.029">8609 190 16047,'2'-15'4506,"4"-43"-1938,-6 58-2473,0 0 0,0 1 0,-1-1 0,1 0 0,0 0 0,0 0 0,-1 0 0,1 0 0,0 0 1,-1 0-1,1 0 0,0 0 0,0 0 0,-1 0 0,1 0 0,0 0 0,-1 0 0,1 0 0,0 0 1,0 0-1,-1-1 0,1 1 0,0 0 0,0 0 0,-1 0 0,1 0 0,0 0 0,0-1 0,-1 1 1,1 0-1,0 0 0,0-1 0,0 1 0,-1 0 0,1 0 0,0-1 0,0 1 0,0 0 0,0 0 1,0-1-1,0 1 0,0 0 0,0 0-95,-1 0 229,-14 24-34,0 2 0,2-1 1,1 2-1,1 0 0,1 0 0,1 1 0,2 0 0,1 0 0,1 1 0,1 0 0,1 4-195,3-18-28,0 0 1,1 0-1,0-1 0,2 1 0,-1 0 0,2-1 0,0 1 0,0-1 0,2 0 0,0-1 0,6 12 28,-8-19-14,0 0 0,0 1 0,1-1 0,-1 0 0,2-1 0,-1 0 0,1 1 0,-1-2 0,1 1 0,1-1 0,-1 0 0,1 0 0,-1 0 0,1-1 0,0 0 0,0-1 0,1 1 0,-1-1 0,0-1 0,1 1 0,-1-1-1,1-1 1,6 1 14,-2-4 15,0 0-1,0-1 0,-1-1 1,1 1-1,-1-2 0,0 0 1,-1 0-1,1-1 0,-1 0 1,0 0-1,-1-1 0,0-1 1,0 0-1,-1 0 0,0 0 0,0-1 1,-1 0-1,-1-1 0,0 0 1,0 0-1,-1 0 0,1-3-14,15-31 408,-2-1 0,-1 0 0,-3-2-1,-2 0 1,-2-1 0,-2 0-1,-2 0 1,-2-20-408,-3 22 235,-36 186-235,2-11 0,9-44 0,4 2 0,3 0 0,5 0 0,0 42 0,24-15-1663,-12-109 1558,0 0 0,0-1-1,1 1 1,-1 0 0,1 0 0,0-1 0,0 1-1,1-1 1,-1 1 0,1-1 0,-1 0-1,1 0 1,0 0 0,0-1 0,0 1-1,1-1 1,-1 1 0,1-1 0,-1 0 0,1 0-1,0-1 1,0 1 0,-1-1 0,1 0-1,0 0 1,1 0 105,1 0-594,1-1-1,-1 0 1,1 0-1,-1 0 1,1-1 0,-1 0-1,1 0 1,-1 0-1,0-1 1,1 0-1,-1 0 1,0-1-1,1-1 595,42-33-8794,-26 10 407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3:55.4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160 1056 12043,'0'0'1965,"0"0"-1026,0 0-325,0 0 241,0 0-284,0 0-294,0 0 38,18 0 289,231-3 57,1170-59 474,-1246 51-1148,1059-70 70,2783-148 46,3599 226 2304,-6963 18-1954,2310-6-73,-2480-35-401,455-85 21,-908 106-14,46-6-12,-1-4 0,-1-2 0,0-4 0,3-5 26,-72 25-13,1 0 0,-1 0-1,1 0 1,-1-1 0,1 1-1,-1-1 1,0 0 0,0 0-1,0 0 1,0-1 0,0 1-1,0-1 1,-1 1-1,1-1 1,-1 0 0,1 0-1,-1 0 1,0-1 0,-1 1-1,2-1 14,-5 2-14,1 0 1,-1 0-1,0 0 0,1 0 0,-1 0 0,0 0 0,0 0 0,0 1 0,0-1 0,-1 1 0,1-1 0,0 1 0,-1 0 1,1 0-1,-1 0 0,1 0 0,-1 1 0,1-1 0,-1 1 0,1-1 0,-1 1 0,0 0 0,1 0 0,-1 0 0,1 0 1,-1 1-1,0-1 0,-1 1 14,4 0-2,-1 0 1,1 0 0,0 0 0,0 0-1,0 0 1,-1 0 0,1 0 0,0 0-1,0-1 1,0 1 0,1 0 0,-1 0-1,0 0 1,0 0 0,1 0-1,-1 0 1,0 0 0,1 0 0,-1 0-1,1-1 1,-1 1 0,1 0 0,-1 0-1,1-1 1,-1 1 0,1 0 0,0 0-1,0-1 1,-1 1 0,1-1 0,0 1-1,0-1 1,0 1 0,-1-1-1,1 0 1,0 1 0,0-1 0,0 0 1,61 36 160,-92-30-1762,1-5-1948,-7 1-4308</inkml:trace>
  <inkml:trace contextRef="#ctx0" brushRef="#br0" timeOffset="679.42">97 684 16143,'0'0'2926,"0"0"-460,0 0-170,0 0-476,0 0-566,0 0-421,0 0-331,0 7-112,4 130-18,-5 1 0,-7-1-1,-19 95-371,7-123-1011,-4 19-1882,11-44-1861,5-24-2015</inkml:trace>
  <inkml:trace contextRef="#ctx0" brushRef="#br0" timeOffset="1333.431">20504 203 7399,'-1'-15'4751,"-17"-127"3422,-4 105-4232,22 37-3882,-1-1-1,1 0 0,0 1 0,0-1 0,-1 1 0,1 0 0,-1-1 0,1 1 1,-1-1-1,1 1 0,0 0 0,-1-1 0,1 1 0,-1 0 0,1-1 0,-1 1 1,0 0-1,1 0 0,-1-1 0,1 1 0,-1 0 0,1 0 0,-1 0 0,0 0 1,1 0-1,-1 0 0,1 0 0,-1 0 0,0 0 0,1 0 0,-1 0 0,1 1 1,-1-1-1,1 0 0,-1 0 0,0 0 0,1 1 0,-1-1 0,1 0 0,-1 1 1,1-1-1,-1 0 0,1 1 0,0-1 0,-1 1 0,1-1 0,-1 1 0,1-1 1,0 1-1,0-1 0,-1 1 0,1-1 0,0 1 0,0-1 0,-1 1 0,1 0 1,0-1-1,0 1 0,0-1 0,0 1 0,0-1 0,0 1 0,0 0 0,0-1 1,0 1-59,-7 33 508,1 1 0,1 0 1,2 0-1,2 34-508,-2 12 326,-5 10-691,-5 0 1,-4-1-1,-17 54 365,-51 122-10426,55-183 1441</inkml:trace>
  <inkml:trace contextRef="#ctx0" brushRef="#br0" timeOffset="6017.732">11789 1962 3107,'0'0'14355,"0"0"-9775,4-13-2631,15-43-70,-18 52-1777,0 0 1,1 0-1,-1 1 0,1-1 1,0 1-1,0-1 1,0 1-1,1 0 0,-1 0 1,1 0-1,0 0 0,0 0 1,0 1-1,0-1 1,0 1-1,1 0 0,-1 0 1,1 0-1,-1 0 1,1 1-1,0-1 0,0 1 1,-1 0-1,1 0 0,0 0 1,0 1-1,0-1 1,0 1-1,0 0 0,0 0 1,0 1-1,0-1 1,0 1-1,0 0 0,0 0 1,0 0-1,-1 0 1,1 1-1,1 0-102,148 102 443,-19-64-399,-127-39-41,-1 0 0,0-1 0,1 0 0,-1 0-1,0 0 1,1-1 0,-1 0 0,0 0 0,0-1 0,0 0 0,0 0-1,0 0 1,0-1 0,0 0 0,0 0 0,-1 0 0,0-1 0,0 1 0,0-1-1,3-4-2,-5 4-15,0 0-1,0-1 1,-1 1-1,0-1 0,0 0 1,0 1-1,0-1 0,-1 0 1,0 0-1,0 0 0,0 0 1,-1 0-1,0-1 0,0 1 1,0 0-1,0 0 1,-1 0-1,0 0 0,0 0 1,-1-1 15,-8-29-3891,-4 4-5609,7 19-5250</inkml:trace>
  <inkml:trace contextRef="#ctx0" brushRef="#br0" timeOffset="6507.228">13233 1463 13581,'0'0'2829,"0"0"-651,0 0 118,0 0-38,0 0-496,0 0-348,0 0-309,-1-11-485,0 4-553,1 6-59,-1-1 1,0 1-1,1 0 0,-1-1 0,1 1 0,0-1 1,-1 1-1,1-1 0,0 1 0,0-1 0,0 1 0,0-1 1,0 1-1,0-1 0,0 1 0,1-1 0,-1 1 0,1-1 1,-1 1-1,1 0 0,-1-1 0,1 1 0,0 0 0,0-1 1,-1 1-1,1 0 0,0 0 0,0 0 0,0-1 0,0 1 1,1 0-1,-1 1 0,0-1 0,0 0 0,1 0 1,-1 0-1,0 1 0,1-1 0,-1 1 0,0-1 0,1 1 1,0-1-9,118-1 763,-1-6 0,43-11-763,-161 19 53,1 0 8,0 1 1,0-1-1,0 0 1,0 0-1,-1-1 1,1 1-1,0 0 1,0-1-1,0 1 1,0-1-1,-1 1 1,1-1-1,0 0 1,-1 1-1,1-1 1,0 0-1,-1 0 1,1-1-1,-1 1 1,1 0-1,-1 0 1,0-1-1,0 1 1,0-1-1,1 1 1,-1-1 0,0 1-1,-1-1 1,1 0-1,0 1 1,0-1-62,-3 1 25,1 1 0,0-1 0,-1 1 0,1-1 0,0 1 0,-1 0 0,1 0 0,0-1 0,-1 1 0,1 0 0,-1 0 0,1 1 1,0-1-1,-1 0 0,1 0 0,0 1 0,-1-1 0,1 0 0,0 1 0,-1 0 0,1-1 0,0 1 0,0 0 0,0-1 0,0 1 0,-1 0 1,1 0-1,0 0 0,0 0 0,1 0 0,-1 0 0,0 0 0,0 2-25,-17 20 0,2 0 0,1 2 0,1 0 0,1 0 0,1 1 0,1 1 0,1 0 0,2 0 0,1 1 0,1 0 0,1 1 0,1 0 0,-15 114-2524,16-116 1255,2 0 0,1 0 0,1 0 0,1-1-1,1 1 1,2 0 0,0-1 0,2 0 0,1 0-1,1-1 1,6 11 1269,4-3-9812</inkml:trace>
  <inkml:trace contextRef="#ctx0" brushRef="#br0" timeOffset="6814.167">14160 1832 13677,'69'-111'7031,"-52"93"-5500,39-65 5111,-56 82-6579,-1 0 0,0 0 1,1 0-1,-1 0 0,0 0 1,0 0-1,0 0 1,1 0-1,-1 0 0,0 0 1,0 0-1,0 1 0,-1-1 1,1 0-1,0 1 0,0-1 1,0 1-1,0-1 1,-1 1-1,1 0 0,0-1 1,0 1-1,-1 0 0,1 0 1,0 0-1,0 0 0,-1 0 1,1 0-1,0 0 1,0 1-1,-1-1 0,1 0 1,0 1-1,0-1 0,0 1 1,-1-1-1,1 1 0,0-1 1,0 1-1,0 0 1,0 0-1,0-1 0,0 1 1,0 0-1,0 0 0,0 1-63,-33 16 53,1 2-1,1 1 0,1 2 1,0 1-1,-22 23-52,41-36-75,-1 0-1,1 1 1,1 0-1,0 1 1,1 0 0,0 1-1,1 0 1,1 0-1,0 1 1,1 0 0,0 0-1,2 1 1,0 0-1,0 0 1,1 0 0,0 13 75,4-25-64,0 0 1,0 0 0,0 0 0,1 0 0,0 0 0,0 0 0,0 0 0,0 0 0,1 0 0,-1-1 0,1 1-1,0-1 1,0 1 0,0-1 0,1 0 0,-1 0 0,1 1 0,0-2 0,0 1 0,0 0 0,0-1 0,0 1 0,0-1-1,1 0 1,-1 0 0,1 0 0,0-1 0,-1 1 0,1-1 0,0 0 0,0 0 0,0 0 0,1 0 63,6 0-56,0 1 1,0-1 0,0-1-1,0 0 1,1 0 0,-1-1-1,0-1 1,0 0 0,-1 0-1,1-1 1,8-3 55,-5 0-17,-1-1 0,0 0 0,0-1 0,-1 0 0,0-1 0,0 0 0,-1-1-1,0 0 1,-1-1 0,0 0 0,-1-1 0,1-1 17,31-60-7263,-31 52 728</inkml:trace>
  <inkml:trace contextRef="#ctx0" brushRef="#br0" timeOffset="7289.14">14357 1901 3203,'0'0'5477,"0"0"-3427,0 0-512,0 0-481,0 0-705,0 0-288,0 0-128,0 0-128,21-16-865,-18 16-705,-3 3-1249,2 0-2690</inkml:trace>
  <inkml:trace contextRef="#ctx0" brushRef="#br0" timeOffset="7645.749">14309 1692 12716,'0'0'4014,"0"0"-875,0 0-363,0 0-405,0 0-695,0 0-656,0 0-369,0 0-128,-2 17-43,-17 118 284,10-19-320,9-81-726,-1-1 0,-2 0 0,-1 1 0,-2-1 0,-2-1 0,0 0 0,-3 0 0,0 0 0,-3-2 0,-3 7 282,11-30-13,0 0 0,0-1 0,0 0 0,-1 0-1,0-1 1,0 0 0,0 0 0,-1 0 0,0-1-1,0 0 1,-1-1 0,1 0 0,-1 0 0,0-1 0,0 0-1,0 0 1,0-1 0,-1 0 0,1-1 0,0 0 0,-1-1-1,-4 0 14,-6 0 138,0-1 0,0-1 0,0 0 0,0-2 0,1 0 0,-1-2 0,1 0 0,0-1-1,1-1 1,-5-2-138,14 6 12,0-1 0,0 0 0,0 0-1,1 0 1,0-1 0,0 0-1,0-1 1,1 0 0,0 0 0,0-1-1,0 0 1,1 0 0,1 0 0,-1-1-1,-3-8-11,9 15-153,-1 1-1,1-1 1,0 1-1,0-1 1,0 0-1,0 1 1,0-1-1,0 0 1,0 1-1,0-1 1,1 0-1,-1 1 1,1-1-1,-1 1 1,1-1-1,0 1 1,-1-1-1,1 1 1,0-1-1,0 1 1,0 0-1,0 0 0,0-1 1,0 1-1,1 0 1,-1 0-1,1 0 154,42-17-9980,-7 9-3985</inkml:trace>
  <inkml:trace contextRef="#ctx0" brushRef="#br0" timeOffset="7928.23">14679 1592 16432,'0'0'3881,"3"-14"-833,14-62 1569,-19 70-1657,-12 20-2140,-1 9-708,2 1 0,1 1 0,0 0 0,2 0 1,1 1-1,1 1 0,2-1 0,0 1 0,1 6-112,-7 57-2007,6 44-6027,-1-2-1122,7-116-4414</inkml:trace>
  <inkml:trace contextRef="#ctx0" brushRef="#br0" timeOffset="8177.224">14589 1848 16752,'0'0'2253,"0"0"-294,0 0-32,-1-14-662,-2-41-768,3 54-479,0 0 0,0 0 1,1 0-1,-1-1 1,1 1-1,-1 0 1,1 0-1,-1 0 0,1 0 1,-1 0-1,1 0 1,0 0-1,0 0 0,0 0 1,-1 0-1,1 0 1,0 0-1,0 1 0,0-1 1,0 0-1,0 1 1,1-1-1,-1 0 0,0 1 1,0 0-1,0-1 1,0 1-1,1 0 0,-1-1 1,0 1-1,0 0 1,1 0-1,-1 0 1,1 0-19,5-1 137,333-38 1822,-321 32-3186,-29 3-5308,-9 4 118</inkml:trace>
  <inkml:trace contextRef="#ctx0" brushRef="#br0" timeOffset="2291.361">6755 1616 14318,'2'-13'4249,"-1"-6"-3149,3-14-236,4-4 3338,-8 62-148,1-4-3896,-13 382 1091,7-305-1612,-4 43-2592,-4-50-3923,7-56-756,2-7-2424</inkml:trace>
  <inkml:trace contextRef="#ctx0" brushRef="#br0" timeOffset="2573.084">6770 2009 12300,'-3'-416'9433,"2"410"-9311,1-1 1,0 1-1,0 0 1,0 0 0,1-1-1,0 1 1,0 0-1,0 0 1,1 0 0,0 0-1,0 0 1,1 0-1,0 1 1,0-1 0,0 1-1,0-1 1,1 1-1,0 0 1,0 1 0,0-1-1,1 1 1,0 0-1,0 0 1,0 0 0,0 0-1,0 1 1,1 0 0,-1 0-1,1 1 1,5-2-123,-1 4 81,0 0 0,0 1 0,0 0 1,0 0-1,0 1 0,0 1 0,0 0 0,-1 0 1,1 1-1,-1 0 0,0 0 0,0 1 0,0 1 1,-1-1-1,0 1 0,0 1 0,0 0 0,-1 0 1,0 0-1,0 1 0,-1 0 0,0 0 1,2 4-82,-3-6 1,0 1 1,0 1-1,-1-1 1,0 0-1,-1 1 1,0 0-1,0 0 1,0 0-1,-1 0 1,0 0 0,-1 1-1,0-1 1,0 0-1,-1 1 1,0-1-1,0 1 1,-1-1-1,0 0 1,0 1-1,-1-1 1,0 0 0,-1 0-1,0 0 1,0 0-1,-1 0 1,0-1-1,0 0 1,-2 2-2,-4 4-29,-2-2 0,1 0 0,-2 0 0,1-1 0,-1 0 0,-1-1 1,0-1-1,0 0 0,-1-1 0,1-1 0,-2 0 0,1-1 29,-120 19-5750,130-24 4787,-7-1-860,7-4-4535,5-2-4602</inkml:trace>
  <inkml:trace contextRef="#ctx0" brushRef="#br0" timeOffset="2857.324">7220 1829 13229,'0'0'3485,"0"0"-911,0 0-242,-1 16-244,-7 129 800,-1-49-2381,2-22-2077,5-25-2860,2-83 3201,0-80 4710,-1 97-3320,2-1 0,0 1 0,2-1 0,-1 1 0,2 0 0,0 0 0,2 0 0,0 0 0,0 1 0,1 0-1,1 0 1,1 1 0,0 0 0,11-12-161,-17 23-12,1 0 0,1 1-1,-1-1 1,1 1 0,-1 0 0,1 0-1,0 0 1,0 1 0,0-1 0,0 1 0,1 0-1,-1 1 1,0 0 0,1-1 0,0 2-1,-1-1 1,1 1 0,-1 0 0,1 0-1,-1 0 1,1 1 0,0-1 0,-1 2-1,1-1 1,-1 0 0,3 2 12,38 19-2982,-6 9-3994,-20-11-1886</inkml:trace>
  <inkml:trace contextRef="#ctx0" brushRef="#br0" timeOffset="3958.178">7694 1883 6502,'0'0'7986,"0"0"-4478,0 0-1341,0 0-539,0 0-880,0 0-476,0 0-64,4 6-48,23 42 70,-24-42-220,0 0 0,1 0 0,-1 0 0,1 0 0,1-1 1,-1 0-1,1 0 0,0 0 0,0 0 0,0-1 0,1 1 0,0-2 0,-1 1 1,1 0-1,1-1 0,-1 0 0,0-1 0,1 1 0,0-1 0,-1-1 0,1 1 1,0-1-1,0 0 0,0-1 0,0 1 0,0-1 0,-1-1 0,1 1 0,1-1-10,-3-1 117,-1 1 0,0 0 0,0-1 0,0 0-1,0 0 1,0 0 0,0 0 0,0-1 0,-1 1-1,1-1 1,-1 0 0,0 0 0,0-1 0,0 1-1,0 0 1,0-1 0,-1 0 0,0 0 0,1 1-1,-1-1 1,-1-1 0,1 1 0,-1 0 0,1-4-117,18-110 3170,-20 115-3126,1 0 0,-1 0 0,1-1 0,-1 1 0,0 0 0,0-1 0,-1 1 0,1 0 0,0 0 0,-1-1 0,0 1 0,0 0 0,0 0 0,0 0 0,-1 0 0,1 0 0,-1 0 0,0 0 0,1 0 0,-1 1-1,-1-1 1,1 1 0,0-1 0,-1 1 0,1 0 0,-1 0 0,1 0 0,-1 0 0,0 1 0,0-1 0,0 1 0,0-1 0,0 1 0,0 0 0,0 0 0,-1 1 0,1-1 0,-1 0-44,-7 3-16,0 0 0,0 0-1,0 1 1,1 0 0,-1 1 0,1 0 0,0 0-1,0 1 1,0 1 0,1 0 0,0 0-1,0 1 1,0 0 0,1 0 0,0 1 0,0 0-1,1 1 1,0-1 0,1 1 0,0 1 0,0-1-1,1 1 1,0 0 0,1 0 0,0 1-1,0-1 1,0 5 16,2-8-181,0 1 1,0-1-1,0 1 0,1-1 1,0 1-1,0 0 0,1 0 0,0-1 1,1 1-1,-1 0 0,2-1 0,-1 1 1,1 0-1,0-1 0,0 0 0,1 1 1,0-1-1,0 0 0,1 0 0,0-1 1,0 1-1,1-1 0,-1 0 0,2 0 1,-1 0-1,0-1 0,1 0 0,0 0 1,0 0-1,1-1 0,-1 0 0,1 0 1,0-1-1,0 1 0,1-1 181,17 5-422,0-1-1,0-1 0,1-2 0,0 0 1,0-2-1,0 0 0,0-2 1,0-1-1,0-1 0,0-1 1,22-7 422,95-40 633,-125 41-91,-1-1 0,0-1-1,-1 0 1,0-1-1,-1-1 1,0 0 0,-1-1-1,0-1 1,-1 0-1,-1-1 1,-1 0 0,0-1-1,-1 0 1,-1-1-1,0 0 1,2-11-542,-9 26 59,0 0-1,-1 1 1,1-1 0,-1 0 0,0 0-1,0 0 1,0 0 0,0 0-1,-1-1 1,1 1 0,-1 0 0,0 0-1,0 0 1,0-1 0,0 1 0,0 0-1,-1 0 1,1 0 0,-1 0-1,0 0 1,0 0 0,0 0 0,-1 0-1,1 0 1,-1 0 0,1 0 0,-1 1-1,0-1 1,0 1 0,0-1-1,0 1 1,-1 0 0,1 0 0,-1 0-1,1 0 1,-1 0 0,0 0-1,1 1 1,-1-1 0,0 1 0,0 0-1,0 0 1,-1 0-59,-17 1 0,1 1 0,-1 1 0,0 1 0,0 1 0,1 0 0,0 2 0,0 0 0,0 2 0,1 0 0,0 1 0,1 0 0,0 2 0,0 0 0,1 1 0,-2 4 0,5-8-305,0 1 1,1 0-1,0 1 0,0 0 1,1 1-1,1 1 0,0 0 1,0 0-1,1 1 0,1 1 1,0-1-1,1 1 0,1 1 1,-5 11 304,11-22-127,1-1 1,-1 1 0,1-1-1,0 1 1,0 0-1,0-1 1,1 1 0,-1-1-1,1 1 1,0-1-1,0 1 1,0-1 0,0 1-1,1-1 1,-1 0-1,1 0 1,0 1 0,0-1-1,0-1 1,0 1 0,1 0-1,-1 0 1,1-1-1,-1 0 1,1 1 0,0-1-1,0 0 1,0 0-1,0-1 1,0 1 0,1 0-1,-1-1 1,1 0 0,-1 0-1,0 0 1,1 0-1,0-1 1,-1 1 0,1-1-1,3 0 127,8 2-31,1-1 1,0-1-1,0 0 0,-1-1 0,1 0 1,0-1-1,-1-1 0,1-1 0,-1 0 0,0-1 1,0-1-1,-1 0 0,0-1 0,0 0 1,0-1-1,-1-1 0,11-9 31,-11 7 493,0-1 1,-1 0-1,-1-1 0,0-1 0,0 1 1,-1-2-1,-1 0 0,-1 0 0,0 0 1,3-11-494,5-17 839,-3-2 1,-2 0 0,-1 0-1,-3-1 1,-1 0 0,-3 0-1,-2-37-839,-13 105 43,-5 40-43,4 0 0,2 1 0,3 0 0,3 0 0,2 53 0,2-109-159,0 0 1,0 0-1,1 1 1,0-1-1,1 0 1,-1 1-1,2-1 0,-1 0 1,1 0-1,0 0 1,0 0-1,1 0 0,-1 0 1,2-1-1,-1 1 1,1-1-1,0 0 1,0 0-1,1 0 0,0-1 1,0 1-1,0-1 1,0 0-1,1-1 0,0 1 1,0-1-1,0 0 1,1-1-1,-1 0 1,1 0-1,0 0 0,0-1 1,0 1-1,2-1 159,4-1 36,1 0-1,-1-1 0,1 0 0,0-1 1,-1-1-1,1 0 0,-1-1 1,0 0-1,0-1 0,0-1 1,0 0-1,-1 0 0,0-1 1,0-1-1,0 0 0,-1-1 1,0 0-1,-1 0 0,1-2 1,-2 1-1,1-1 0,-2 0 0,1-1 1,-1 0-1,-1 0 0,2-5-35,1 2 342,0 0 0,-1-1-1,-1-1 1,0 0 0,-2 0-1,0 0 1,0 0 0,-1-1-1,-2 0 1,1 0 0,-2-1-1,0 1 1,-1-14-342,-1 31 0,0-1 1,-1 1 0,1-1-1,0 1 1,-1 0-1,1-1 1,0 1-1,-1 0 1,1-1-1,0 1 1,-1 0-1,1-1 1,0 1-1,-1 0 1,1 0-1,-1 0 1,1-1-1,-1 1 1,1 0-1,-1 0 1,1 0-1,0 0 1,-1 0-1,1 0 1,-1 0-1,1 0 1,-1 0-1,1 0 1,-1 0-1,1 0 1,-1 0 0,1 0-1,-1 0 1,1 1-1,0-1 1,-1 0-1,1 0 1,-1 0-1,1 1 1,-1-1-1,1 0 1,0 1-1,-1-1 1,1 0-1,0 1 1,-1-1-1,1 0 1,0 1-1,0-1 1,-1 1-1,1-1 1,0 0-1,0 1 1,0-1-1,0 1 1,-1-1-1,1 1 1,0-1 0,0 1-1,0-1 1,0 1-1,0-1 0,-6 10 0,0 1 0,1 0 0,0 0 0,1 0 0,0 0 0,0 1 0,2-1 0,-1 1 0,1 0 0,1 0 0,0 0 0,1 0 0,0 0 0,1 0 0,1 6 0,20 37-2478,-19-50 1898,1 0 1,0 0-1,0-1 1,0 0-1,1 0 1,-1 0-1,1 0 1,0 0-1,0-1 1,1 0-1,-1 0 0,0-1 1,1 1-1,0-1 1,0-1-1,-1 1 1,1-1-1,0 0 1,0 0-1,1 0 0,1-1 580,10 0-6427</inkml:trace>
  <inkml:trace contextRef="#ctx0" brushRef="#br0" timeOffset="4205.346">9126 1463 14510,'0'0'2210,"0"0"-384,0 0 31,0 0-864,0 0-801,0 0-160,0 0-32,-33-27-96,37 39-897,2 1-3427,3-3-9193</inkml:trace>
  <inkml:trace contextRef="#ctx0" brushRef="#br0" timeOffset="4551.851">9642 1695 11979,'0'0'3177,"0"0"-407,3-14-309,7-40-288,-10 53-2083,0 0-1,-1 1 1,1-1-1,-1 0 1,1 0-1,0 0 1,-1 0-1,0 1 1,1-1-1,-1 0 1,1 0-1,-1 1 1,0-1-1,1 1 1,-1-1 0,0 0-1,0 1 1,0-1-1,1 1 1,-1 0-1,0-1 1,0 1-1,0 0 1,0-1-1,0 1 1,0 0-1,0 0 1,0 0 0,0 0-1,0 0 1,0 0-1,1 0 1,-1 0-1,0 0 1,0 0-1,0 1 1,0-1-1,0 0 1,0 1-1,0-1 1,0 1-1,1-1 1,-1 0 0,0 1-1,0 0 1,1-1-1,-1 1 1,0 0-1,1-1 1,-2 2-90,2-2 7,-29 19 426,0 2-1,2 1 0,0 1 1,1 2-1,2 0 1,-8 12-433,22-26 18,-6 4-59,1 1 0,0 0 1,1 1-1,1 0 0,0 2 1,2-1-1,0 1 0,1 1 1,1 0-1,1 0 1,1 1-1,-3 10 41,10-27-134,0-1-1,-1 1 1,1 0 0,0-1-1,1 1 1,-1-1 0,1 1 0,-1 0-1,1-1 1,0 0 0,0 1-1,1-1 1,-1 0 0,1 1-1,-1-1 1,1 0 0,0 0 0,0 0-1,1 0 1,-1-1 0,1 1-1,-1-1 1,1 1 0,0-1-1,0 0 1,0 0 0,0 0 0,0 0-1,0-1 1,0 1 0,1-1-1,-1 0 1,1 0 134,120 14-3976,6-37-3893,-95 8 2504</inkml:trace>
  <inkml:trace contextRef="#ctx0" brushRef="#br0" timeOffset="4803.972">9965 1550 15471,'0'0'2407,"0"0"-426,0 0 170,0 0 65,0 0-610,0 0-399,0 0-316,0 0-138,0 8 112,-62 375 1067,57-273-2459,4-38-4310,1-51 1788,1-3-2086,4-6-2515</inkml:trace>
  <inkml:trace contextRef="#ctx0" brushRef="#br0" timeOffset="5155.932">9854 1878 15471,'0'0'1959,"-5"-13"-422,-19-37 75,10 27 2958,287 16-3732,-269 6-829,1 0-1,-1 1 1,0-1-1,0 1 1,1 0 0,-1 1-1,0-1 1,0 1-1,0-1 1,1 1-1,-1 1 1,0-1-1,0 1 1,0-1-1,-1 1 1,1 0-1,0 0 1,-1 1 0,1-1-1,-1 1 1,0 0-1,0-1 1,0 2-1,0-1 1,0 0-1,-1 0 1,1 1-1,-1 0 1,0-1-1,0 1 1,0 0 0,-1 0-1,1 0 1,-1 0-1,0 0 1,0 0-1,-1 1 1,1-1-1,-1 0 1,0 1-9,-3 51-6,2-50-81,-1 0 1,1 0 0,0 0-1,0 1 1,1-1-1,0 0 1,0 1-1,0-1 1,1 0-1,0 0 1,0 1-1,1-1 1,0 0 0,0 0-1,0 0 1,1 0-1,-1-1 1,1 1-1,1-1 1,-1 0-1,1 1 1,0-2-1,0 1 1,1 0 0,3 2 86,4-1-272,2-1 0,-1 0 0,0-1 0,1-1 0,0 0 0,0 0 0,0-2 0,0 0 0,0 0 1,0-1-1,0-1 0,0-1 0,0 0 0,0 0 0,12-5 272,103-51 1326,-120 52-949,0-1 0,-1 0-1,0-1 1,0 1 0,-1-1 0,0-1 0,0 0 0,-1 0-1,0 0 1,-1-1 0,0 1 0,0-1 0,-1 0 0,-1-1-1,1 1 1,-2-1 0,1 0 0,-1-2-377,-1 7 96,1 0 0,-1 0-1,0 0 1,0 0 0,-1-1 0,0 1 0,0 0-1,-1 0 1,1 0 0,-1 0 0,-1 0 0,1 0-1,-1 0 1,0 0 0,0 1 0,-1-1 0,1 1-1,-1-1 1,-1 1 0,1 0 0,-1 0-1,0 0 1,0 1 0,0-1 0,0 1 0,-1 0-1,0 0 1,0 1 0,0-1 0,0 1 0,-1 0-1,1 1 1,-1-1 0,0 1 0,1 0 0,-2 0-96,-10 0-106,-1 0 1,0 1-1,0 1 0,0 0 1,1 1-1,-1 1 1,0 1-1,1 1 1,-1 0-1,1 1 1,0 1-1,1 1 1,-9 4 105,-23 35-6940,42-24 139</inkml:trace>
  <inkml:trace contextRef="#ctx0" brushRef="#br0" timeOffset="5500.913">10856 1825 15343,'0'0'5140,"0"0"-2631,0 0-699,0 0-294,0 0-897,0 0-469,0 0-86,6 3 80,-4-2-133,0 0 0,-1 1 0,1-1 0,-1 0 0,1 1 0,-1-1 0,0 1 0,0 0 0,1-1 0,-1 1 0,0 0 0,0 0 0,-1-1 0,1 1 0,0 0 0,-1 0 0,1 0 0,-1 0 0,1 0 0,-1 0 0,0 0 0,0 0 0,0 0 0,0 0 0,0 0 0,-1 0 0,1 0 0,-1 0 0,1 0 0,-1 0 0,0 0 0,1 0 0,-1 0 0,0-1 0,0 1 0,0 0 0,0-1 0,-1 1 0,1-1 0,-1 2-11,0 2 19,0-1-12,-6 15-45,0 1 1,2 0-1,0 1 1,1 0-1,1 0 1,1 0-1,0 7 38,42-119 347,-31 74-283,1 0 1,0 1-1,1 0 0,1 1 1,0 0-1,1 1 0,1 0 1,0 0-1,1 2 0,0 0 0,1 0 1,0 2-1,1-1 0,0 2 1,1 0-1,0 1 0,0 1 1,1 1-1,0 0 0,0 1 1,11-1-65,32 20-2841,-27 12-5267,-19-12-2195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08.5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60 21460,'0'0'1703,"0"0"-1030,0 0-203,0 0 464,0 0-427,16-9-341,-1 1-24,0 0 0,1 1 1,0 1-1,0 1 0,1 0 1,-1 2-1,1-1 0,0 2 1,13-1-143,1402 12 2299,-1355-7-2447,106 6-1416,-213-2-1831,-111-2-2718,52-3-181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08.7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25 15054,'150'23'4869,"-1"-19"-2563,2-1 32,4-3 97,-5-3-962,-11-5-640,-15-4-257,-20 2-512,-25 0 32,-25 3-96,-31 3-288,-29 4-1249,-37 0-2211,-22 0-4131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06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134 316 9161,'-2'-14'5514,"1"5"-4721,-13-59 2690,-12 20 1669,26 47-5086,-1 1 1,0 0 0,0 0-1,0 0 1,0-1-1,0 1 1,0 0 0,0 0-1,0 0 1,1 0-1,-1 0 1,0 1 0,0-1-1,0 0 1,0 0-1,0 1 1,0-1 0,0 0-1,1 1 1,-1-1-1,0 1 1,0-1 0,1 1-1,-1-1 1,0 1 0,0-1-1,1 1 1,-1 0-1,1 0 1,-1-1 0,1 1-1,-1 0 1,1 0-1,-1 0 1,1-1 0,0 1-1,-1 0 1,1 0-1,0 0 1,0 0 0,-1 0-1,1 0 1,0 0-1,0-1 1,0 1 0,0 0-1,0 0 1,1 0-1,-1 0 1,0 0 0,0 0-1,1 0-66,-2 4 215,-7 29-131,2 1 1,2 0 0,1 0-1,2 0 1,1 0-1,5 32-84,21 58-4171,-13-85-279,2-1-3528,-10-26 4382,-2-1-3568</inkml:trace>
  <inkml:trace contextRef="#ctx0" brushRef="#br0" timeOffset="782.069">30 391 7495,'-30'-244'11221,"31"242"-11128,0 0-1,0 0 1,0 0-1,0 0 1,1 0-1,-1 1 1,0-1-1,1 0 0,-1 1 1,1-1-1,0 1 1,-1-1-1,1 1 1,0 0-1,0 0 1,0 0-1,0 0 0,0 0 1,0 0-1,0 1 1,0-1-1,0 0 1,1 1-1,-1 0 1,0 0-1,0-1 1,0 1-1,1 1 0,-1-1 1,0 0-1,0 0 1,0 1-1,1-1 1,-1 1-1,0 0 1,0 0-1,0 0 0,0 0 1,0 0-1,0 0 1,-1 0-1,1 0 1,0 1-1,1 1-92,286 126 235,-263-120-221,0-1 1,0-1-1,1-1 0,0-1 0,0-2 1,0 0-1,1-2 0,-1-1 0,5-2-14,-28 2 98,1-1-1,0 1 0,0-1 0,-1 0 1,1-1-1,-1 1 0,1-1 0,-1 0 1,1 0-1,-1 0 0,0-1 1,0 1-1,0-1 0,-1 0 0,1 0 1,-1 0-1,1-1 0,-1 1 0,0-1 1,0 0-1,0 0 0,-1 0 1,0 0-1,0 0 0,0-1 0,0 1 1,0-1-1,-1 1 0,0-1 1,0 1-1,0-1 0,0 0 0,-1 0 1,0 1-1,0-1 0,-1-4-97,0 6 12,1 0 1,-1 0-1,-1 1 0,1-1 0,0 1 0,-1-1 0,1 1 0,-1-1 1,0 1-1,0 0 0,0 0 0,0 0 0,0 0 0,0 0 1,0 0-1,-1 1 0,1-1 0,0 1 0,-1 0 0,0-1 0,1 1 1,-1 0-1,0 1 0,0-1 0,1 0 0,-1 1 0,0-1 1,0 1-1,0 0 0,0 0 0,1 0 0,-1 1 0,0-1 0,0 1 1,0-1-1,0 1 0,1 0 0,-1 0 0,0 0 0,1 0 1,-1 1-1,1-1 0,-1 1 0,1-1 0,0 1 0,0 0 0,-1 1-12,-12 9-275,1 0-1,1 1 1,0 0 0,1 2-1,1-1 1,0 1-1,1 1 1,0 0-1,1 0 1,1 1-1,1 0 1,1 1-1,0-1 1,1 1 0,-1 7 275,9-10-1109,11-43 983,-8 15 218,-2 3 202,0 1 0,0 0 1,0 0-1,1 1 0,1 0 0,-1-1 0,2 2 0,-1-1 1,1 1-1,0 0 0,0 0 0,1 1 0,-1 0 1,2 0-1,-1 1 0,1 0 0,-1 0 0,1 1 0,9-2-294,-15 7 60,1 1 0,-1 0-1,0 0 1,0 0-1,0 0 1,0 0 0,0 1-1,0-1 1,-1 1-1,1 0 1,-1 0 0,0 0-1,1 0 1,-2 0 0,1 0-1,0 1 1,-1-1-1,1 1 1,-1-1 0,0 1-1,0 0 1,0-1-1,-1 1 1,1 0 0,-1-1-1,0 1 1,0 0 0,0 0-1,-1-1 1,1 2-60,0 2 58,6 65 141,21 107-1424,-24-170 698,-1-1 0,2 0-1,-1 1 1,1-1 0,1-1 0,-1 1 0,1-1-1,1 0 1,-1 0 0,1 0 0,1-1-1,-1 1 1,1-2 0,0 1 0,0-1-1,0 0 1,1 0 0,7 2 527,-10-4-602,1-1 0,-1 0 1,1 0-1,-1-1 0,1 0 0,-1 0 1,1 0-1,0 0 0,0-1 0,-1 0 1,1 0-1,0-1 0,0 0 0,1 0 602,61-38-4834,-18-29 4321,-17-9 5055,-29 65-3734,4-13 1713,0 0 1,-2 0-1,-1-1 1,-1 0-1,1-25-2521,-11 47 2988,-19 36-2506,15-16-484,1 2-1,1-1 1,0 1-1,2 1 1,0-1 0,0 1-1,2 0 1,1 0-1,0 0 1,1 1-1,1 5 3,1-20-42,1 1-1,-1-1 0,1 0 1,0 1-1,1-1 0,-1 0 1,1 0-1,0 0 0,0 0 1,1 0-1,-1 0 0,1-1 1,0 1-1,0-1 0,1 0 1,-1 1-1,1-2 0,0 1 1,0 0-1,0-1 0,1 0 1,-1 0-1,1 0 0,0 0 0,0-1 1,-1 0-1,2 0 0,-1 0 1,0-1-1,5 1 43,2 1-13,1 0-1,0-1 1,0-1-1,0 0 1,1-1 0,-1 0-1,0-1 1,0-1-1,0 0 1,0 0-1,-1-2 1,8-2 13,-8 1 199,1-1 0,-1 0 1,0-1-1,-1-1 0,0 0 0,0 0 1,-1-1-1,0-1 0,0 1 0,-1-2 1,0 1-1,-1-1 0,0-1 0,-1 1 0,0-1 1,-1 0-1,-1-1 0,1 0 0,-2 1 1,0-2-1,-1 1 0,0 0 0,-1-1 1,0 1-1,-1-7-199,-10-97 1075,8 113-1067,0 0 0,0 0-1,-1 0 1,0 0-1,0 0 1,0 0-1,0 1 1,0-1 0,-1 1-1,0-1 1,0 1-1,0 0 1,0 0 0,0 0-1,0 1 1,-1-1-1,1 1 1,-1-1-1,0 1 1,0 0 0,0 1-1,0-1 1,0 1-1,0 0 1,-4-1-8,-2 0-223,0 1 0,0 1 0,0 0 0,0 0 0,0 1 0,-1 0 1,1 1-1,1 0 0,-1 0 0,0 1 0,-4 2 223,-59 38-7499,49-21 1365</inkml:trace>
  <inkml:trace contextRef="#ctx0" brushRef="#br0" timeOffset="1193.42">2170 435 19987,'3'-13'2642,"9"-44"-538,-11 54-2004,-1-1-1,1 1 1,-1 0 0,1-1 0,-1 1-1,0 0 1,0-1 0,0 1 0,-1 0 0,1-1-1,-1 1 1,0 0 0,0 0 0,0 0-1,0-1 1,-1 1 0,1 0 0,-1 0 0,0 1-1,0-1 1,0 0 0,0 1 0,0-1 0,0 1-1,-1 0 1,1-1 0,-1 1 0,0 0-1,0 1 1,1-1 0,-1 0 0,0 1 0,-1 0-1,1-1 1,0 1 0,0 1 0,0-1-1,-1 0 1,0 1-100,-6-2-12,-1 1-1,1 1 0,-1 0 1,1 0-1,-1 1 1,1 0-1,-1 1 0,1 0 1,0 1-1,0 0 1,-5 3 12,2-2-34,0 0 0,1 2 0,0-1 0,0 2 1,0 0-1,0 0 0,1 1 0,1 0 0,-1 1 1,1 0-1,1 1 0,0 0 0,0 0 0,1 1 0,0 0 1,1 1-1,0-1 0,1 2 0,1-1 0,0 0 1,-3 9 33,7-16-87,0 0 1,0 0 0,0 0 0,1 0 0,0 0-1,0 0 1,0 0 0,0 0 0,1 0 0,0 0-1,0 0 1,0 0 0,0-1 0,1 1 0,0 0-1,0-1 1,0 1 0,1-1 0,0 0 0,-1 1-1,1-1 1,1-1 0,-1 1 0,0 0 0,1-1-1,0 0 1,0 1 0,0-2 0,0 1 0,1 0-1,-1-1 1,1 0 0,-1 0 0,2 0 86,2 0-44,-1-1 0,1 0 0,-1 0 0,1-1 0,-1 0 0,1 0 0,-1-1 0,1 0 0,-1-1 0,1 1 0,-1-1 0,0-1 0,0 1 0,0-1 0,0-1 0,0 1 0,-1-1 0,1 0 0,-1-1 0,0 1 0,0-1 0,-1 0 0,0-1-1,0 1 1,4-6 44,8-11 460,0-1-1,-2-1 0,0 0 0,-2-1 1,-1-1-1,3-8-459,19-58 1874,-3-1-1,8-56-1873,-34 138 627,-7 32-405,-23 286-120,39-152-2593,26-59-7921,-23-73 2559</inkml:trace>
  <inkml:trace contextRef="#ctx0" brushRef="#br0" timeOffset="1824.629">2657 336 14958,'0'0'2611,"2"-13"-551,8-38-95,-8 38-380,-3 15-816,-4 5-738,1 0 0,-1 1 0,1-1 0,1 1 0,-1 0 0,1 0-1,1 1 1,0-1 0,0 0 0,0 1 0,1 0 0,0-1 0,1 1 0,0 0 0,0-1 0,1 1 0,0 0 0,1-1-1,-1 1 1,2-1 0,-1 0 0,1 0 0,0 0 0,2 3-31,-2-8 26,0 0 1,0 0-1,0 0 0,0 0 1,0-1-1,1 0 0,-1 1 1,1-1-1,0 0 0,-1 0 1,1-1-1,0 1 0,0-1 1,0 0-1,0 0 0,0 0 1,0-1-1,1 1 0,-1-1 1,0 0-1,0 0 0,0-1 1,0 1-1,0-1 0,1 0 1,-1 0-1,0 0 0,-1-1 1,1 1-1,0-1 0,0 0 1,-1 0-1,1 0 0,-1-1 0,1 1 1,-1-1-1,0 0 0,0 1 1,0-2-1,-1 1 0,1 0 1,-1 0-1,1-1 0,0-2-26,7-12 394,0 1-1,-2-2 0,0 1 0,-1-1 0,-1 0 0,-1-1 0,-1 1 0,0-1 0,-1 0 0,-2 0 1,0-5-394,0 23 30,-1 1 1,1-1 0,-1 0 0,0 1-1,0-1 1,1 1 0,-1-1 0,0 0-1,0 1 1,-1-1 0,1 1 0,0-1-1,-1 1 1,1-1 0,0 0 0,-1 1-1,0 0 1,1-1 0,-1 1 0,0-1-1,0 1 1,0 0 0,0-1 0,0 1-1,0 0 1,0 0 0,0 0 0,0 0-1,-1 0 1,1 0 0,0 0 0,-1 0-1,1 1 1,-1-1 0,1 0 0,-1 1-1,1-1 1,-1 1 0,1 0 0,-1-1-1,0 1 1,1 0 0,-1 0 0,1 0-1,-1 0 1,0 0-31,-9 4-8,1 0 0,-1 0 0,1 1 0,0 0 0,0 0 0,1 1 0,0 1 0,0 0 0,0 0 0,1 1 0,0 0 0,0 0 0,1 0 0,0 1 0,0 1 0,0 0 8,2-2-244,1 1 0,-1-1 0,1 1 0,1 0 0,0 0 0,0 0-1,1 0 1,0 0 0,0 1 0,1-1 0,0 1 0,1-1 0,0 1 0,0-1 0,1 1 0,1-1 0,-1 0 0,1 1-1,1-1 1,0 0 0,0 0 0,1-1 0,0 1 0,1-1 0,-1 1 0,2-1 0,-1-1 0,1 1 0,0-1-1,1 0 1,-1 0 0,1-1 0,1 0 0,-1 0 0,1-1 0,0 0 0,1 0 0,-1-1 0,1 0 0,0 0-1,-1-1 1,2 0 0,-1-1 0,0 0 0,0 0 0,1-1 0,4 0 244,-4-1 177,0-1 1,0 1 0,0-2-1,-1 1 1,1-1-1,0-1 1,-1 0-1,1 0 1,-1-1 0,0 0-1,0-1 1,0 1-1,-1-2 1,0 1-1,0-1 1,0-1 0,-1 0-1,1 0 1,2-4-178,11-14 783,-1-1 1,-1-1 0,-1 0-1,-1-2 1,4-11-784,10-26 1272,-2-1 1,-3-1-1,1-19-1272,-14 24 689,-13 62-684,0 1-1,0-1 1,0 0 0,-1 1 0,1-1-1,0 0 1,0 0 0,0 1 0,-1-1-1,1 1 1,-1-1 0,1 0 0,0 1 0,-1-1-1,1 1 1,-1-1 0,1 1 0,-1-1-1,1 1 1,-1-1 0,0 1 0,1 0-1,-1-1 1,1 1 0,-1 0 0,0-1 0,1 1-1,-1 0 1,0 0 0,1 0 0,-1 0-1,0-1 1,0 1 0,1 0 0,-1 0 0,0 0-1,1 1 1,-1-1 0,0 0 0,0 0-1,1 0 1,-1 0 0,0 1 0,1-1-1,-1 0 1,1 1 0,-1-1 0,0 0 0,1 1-1,-1-1 1,1 1 0,-1-1 0,1 1-1,-1-1 1,1 1 0,-1-1 0,1 1-1,0 0 1,-1-1 0,1 1 0,0-1 0,-1 1-1,1 0 1,0-1 0,0 1 0,0 0-5,-17 13-60,1 0 0,1 1 0,1 1 1,0 0-1,1 1 0,0 1 0,2-1 0,0 2 1,1 0-1,1 0 0,1 1 0,0 0 0,2 0 1,0 1-1,1-1 0,2 1 0,0 0 0,1 1 1,1-1-1,1 11 60,3-19-135,0-1-1,1 1 1,1-1 0,0 0-1,0-1 1,2 1 0,-1-1 0,1 0-1,1-1 1,0 1 0,0-1-1,1-1 1,0 0 0,1 0 0,0-1-1,0 0 1,1-1 0,0 0-1,0 0 1,1-2 0,-1 1 0,1-1-1,1-1 1,-1 0 0,1-1-1,-1 0 1,1-1 0,0 0 0,0-1-1,0-1 1,0 0 0,0-1-1,0 0 1,0-1 0,4-1 135,-8 0 113,1-1 1,-1 0-1,1-1 1,-1 0-1,-1 0 0,1-1 1,-1 0-1,0 0 1,0-1-1,0 0 1,-1 0-1,-1-1 0,1 0 1,-1-1-1,0 1 1,-1-1-1,0 0 1,0 0-1,-1-1 1,-1 1-1,1-1 0,-1 0 1,-1 0-1,0 0 1,0 0-1,-1 0 1,0 0-1,-1-8-113,0 16-4,0-1 0,0 1 0,-1-1-1,1 1 1,0-1 0,-1 1 0,0 0 0,1-1 0,-1 1 0,0 0-1,0-1 1,0 1 0,-1 0 0,1 0 0,-1 0 0,1 0 0,-1 0-1,1 0 1,-1 0 0,0 1 0,0-1 0,0 0 0,0 1-1,0 0 1,0-1 0,-1 1 0,1 0 0,0 0 0,-1 0 0,1 1-1,0-1 1,-1 1 0,1-1 0,-1 1 0,1 0 0,-1 0-1,1 0 1,-1 0 0,1 0 0,-1 0 0,1 1 0,-1-1 0,1 1-1,-1 0 1,1 0 4,-54 16-2348,4 11-3466,21-8-1025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05.4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1 242 7976,'0'0'3539,"0"0"-2076,0 0-268,4-2 370,92-19 196,1376-77 1830,-1370 92-3418,2808-69 4696,-2094 65-4325,-419-2-608,-353 7-230,-66-2-2455,-112 3-3593,51 2 197</inkml:trace>
  <inkml:trace contextRef="#ctx0" brushRef="#br0" timeOffset="649.439">3325 106 12139,'0'0'5851,"0"0"-3347,0 0-662,0 0 122,0 0-864,0 0-689,0 0 11,1 20 106,0-11-466,1 9-6,-1 0 0,0 0 0,-2-1 0,0 1 0,-1 0 0,0 0 0,-3 4-56,-112 437-1521,99-376 1151,1-16-18,4 1 0,2 0 0,4 1 0,0 55 388,8-117 17,-1 0 0,1 0 0,0 1 0,1-1 0,0 0 0,0 0 0,0 0 0,1 0 0,0-1 0,0 1-1,1-1 1,0 1 0,0-1 0,0-1 0,1 1 0,0 0 0,0-1 0,0 0 0,1 0 0,0-1 0,-1 0 0,2 0 0,-1 0 0,0 0 0,1-1 0,0 0 0,0-1 0,5 2-17,29 7 35,1-2 0,0-1-1,1-3 1,0-1 0,0-2 0,-1-2 0,19-3-35,-27 2-15,336-19 110,5-17-95,-185 18 407,131-15 1238,224-57-1645,-416 55 144,-130 35-142,0 1 1,1 0 0,-1-1 0,0 1-1,0-1 1,1 1 0,-1-1-1,0 1 1,1-1 0,-1 0-1,1 1 1,-1-1 0,1 0 0,-1 1-1,1-1 1,-1 0 0,1 0-1,0 0 1,-1 1 0,1-1 0,0 0-1,0 0 1,0 0 0,-1 0-1,1 1 1,0-1 0,0 0 0,0 0-1,0 0 1,0 0 0,1 0-1,-1 1 1,0-1 0,0 0 0,1 0-1,-1 0 1,0 1 0,1-1-1,-1 0 1,1 0 0,-1 1 0,1-1-1,-1 0 1,1 1 0,-1-1-1,1 0 1,0 1 0,-1-1-1,1 1 1,0-1 0,-1 1 0,1 0-1,0-1 1,0 1 0,0 0-1,-1-1 1,1 1 0,0 0 0,0 0-1,0 0 1,0 0 0,-1 0-1,1 0 1,0 0 0,1 0-3,-217-40 297,154 33-285,-168-26 20,274 45 184,0 2-1,-1 2 0,-1 2 0,28 16-215,-59-28 84,6 2 33,-6-3-85,1 0-1,-1 1 1,1 0 0,-2 1-1,1 0 1,-1 1 0,0 1-1,-1-1 1,0 2 0,0-1-1,-1 1 1,2 3-32,-10-10-7,0 0 1,1 0 0,-1 0-1,0 0 1,-1 0-1,1 0 1,0 0-1,-1 0 1,0 0-1,0 0 1,0 0 0,0 0-1,0 1 1,-1-1-1,1 0 1,-1 0-1,0 0 1,0 0 0,0 0-1,0 0 1,0 0-1,-1-1 1,1 1-1,-1 0 1,0-1 0,0 1-1,0-1 1,0 0-1,0 1 1,-1-1-1,1 0 1,-1-1 0,1 1-1,-3 1 7,-98 48-1911,2-18-4383,54-22-267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0.2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36 589 19827,'0'0'3614,"0"0"-2135,-6-14-1020,-20-45 758,26 57-1150,-1 0 0,0 0 0,1 0 0,-1-1 0,1 1 0,0 0 0,0 0 0,0 0 0,0 0 0,0 0 0,0 0 0,0 0 0,1 0 0,-1-1 0,1 1 0,-1 0 0,1 0 0,0 0 0,0 1 0,0-1 0,0 0 0,0 0 0,0 0 0,1 1 0,-1-1 0,1 1 0,-1-1 0,1 1 0,1-1-67,2-4 96,18-14 4,2 1-1,0 2 1,1 0 0,0 1-1,2 2 1,-1 1 0,2 1-1,18-5-99,-31 11 25,222-78 125,69-8-150,-26 9-262,-171 48 294,-178 29-1548,-39 10-4757,56-1 124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2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1 148 9321,'0'0'9652,"15"-1"-6204,168 6 1202,210 49-1970,-315-46-2600,-85-33-2029,-16-1 1030,15 18 986,1 0 1,-1 0-1,1-1 0,1 0 1,0 0-1,0 0 0,1-1 1,0 0-1,0 0 0,1 0 1,1-1-1,-1 0 0,2 1 1,0-1-1,0-3-67,2 14 64,1-1 1,-1 1-1,1-1 0,0 1 0,0-1 0,-1 1 1,1-1-1,0 1 0,0 0 0,-1-1 0,1 1 0,0 0 1,0 0-1,0 0 0,0 0 0,-1 0 0,1 0 1,0 0-1,0 0 0,0 0 0,0 0 0,-1 0 1,1 0-1,0 0 0,0 1 0,0-1 0,-1 0 1,1 1-1,0-1 0,0 0 0,-1 1 0,1-1 1,0 1-1,-1 0 0,1-1 0,0 1 0,-1-1 1,1 1-1,-1 0-64,8 6 38,-1 1 0,0 0 0,-1 0 0,0 0 0,0 1 1,-1 0-1,0 0 0,-1 0 0,0 0 0,0 1 0,-1 0 0,0 0 1,-1 0-1,0 0 0,0 0 0,-1 1 0,0-1 0,-1 0 0,-1 0 0,1 1 1,-2-1-1,1 0 0,-1 0 0,-1 0 0,0 0 0,0 0 0,-1-1 1,-4 8-39,-65 94-1238,42-79-3057,-2-2-5184,18-19-6125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5.1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 21717,'0'0'3459,"89"19"-2050,-16-19-256,15-2 289,14-4-674,18-1-447,14 3 159,4-3-128,2 3-223,0 1-129,-18 0-289,-18 3 257,-20-2-288,-20 2-865,-19 6-929,-21 0-1345,-21 1-1442,-7-1-4036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64 18642,'0'0'4265,"7"-13"-993,21-37-869,-28 50-2346,0 0 0,0 1 0,0-1 0,0 0 1,0 0-1,0 1 0,0-1 0,0 0 0,0 1 0,0-1 1,0 0-1,0 1 0,1-1 0,-1 0 0,0 0 0,0 1 1,0-1-1,0 0 0,1 1 0,-1-1 0,0 0 0,0 0 1,0 0-1,1 1 0,-1-1 0,0 0 0,0 0 0,1 0 1,-1 0-1,0 1 0,1-1 0,-1 0 0,0 0 0,1 0 1,-1 0-1,0 0 0,0 0 0,1 0 0,-1 0 1,0 0-1,1 0 0,-1 0-57,0 0 65,-53 199 367,40-56-1707,13-143 1230,0 1 1,0 0 0,0 0 0,0 0 0,0 0 0,0-1 0,0 1-1,0 0 1,0 0 0,1 0 0,-1 0 0,0-1 0,0 1 0,1 0-1,-1 0 1,1-1 0,-1 1 0,0 0 0,1-1 0,-1 1 0,1 0-1,0-1 1,-1 1 0,1 0 0,0-1 0,-1 1 0,1-1 0,0 0-1,-1 1 1,1-1 0,0 1 0,0-1 0,0 0 0,-1 0 0,1 0-1,0 1 1,0-1 0,0 0 0,0 0 0,-1 0 0,1 0 0,0 0-1,0 0 1,0 0 0,0-1 0,-1 1 0,1 0 0,0 0 0,0-1-1,0 1 1,-1 0 0,1-1 0,0 1 0,0-1 0,0 0 44,36-30-55,23-42 1543,-52 59-1312,0 1 0,2 0 1,0 0-1,0 1 0,1 0 0,0 1 1,1 0-1,0 1 0,1 0 0,0 1 1,1 0-1,0 1 0,0 1 1,0 0-1,1 1 0,0 1 0,1 0 1,6 0-177,-15 5 4,-1 1 0,1 1 1,-1-1-1,0 1 1,0 0-1,0 0 0,0 1 1,0 0-1,0 0 1,-1 0-1,1 1 0,-1 0 1,0 0-1,0 0 1,-1 1-1,1-1 0,-1 1 1,0 0-1,0 1 1,0-1-1,-1 1 0,0-1 1,0 1-1,0 0 1,-1 0-1,0 0 0,0 1-4,56 76-124,-53-79 109,0-1 0,0 0 1,0 0-1,0 0 0,1-1 0,0 1 0,-1-1 0,1 0 0,0-1 0,0 0 0,0 0 0,0 0 0,0-1 0,0 1 1,0-1-1,0-1 0,0 1 0,0-1 0,0 0 0,0 0 0,-1-1 0,1 0 0,0 0 0,-1 0 0,1-1 0,-1 0 1,1-1 14,3 0 14,-1-1 0,0-1 0,-1 0 1,1 0-1,-1 0 0,0-1 0,-1 0 1,0 0-1,0-1 0,0 0 1,-1 0-1,0 0 0,-1-1 0,1 1 1,-2-1-1,1 0 0,-1 0-14,-3 7-36,1 0 1,0 0-1,-1 0 0,0 0 1,1 0-1,-1 0 0,0 0 0,0 0 1,0 0-1,0 0 0,-1 0 0,1 0 1,0 0-1,-1 0 0,0 0 1,1 0-1,-1 0 0,0 0 0,0 0 1,0 0-1,0 1 0,0-1 1,0 0-1,-1 1 0,0-1 36,-31-14-4194,7 13-2341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5.4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23414,'85'28'1345,"25"-25"-544,18-1 609,24-1-1,14 0-640,14 1 352,4 5-289,1-1-287,-5 2-97,-12 2-448,-17-4-192,-24 1 128,-24-4-705,-32 1-1281,-31-1-3651,-31 0-5638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3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47 292 14702,'0'0'3475,"0"0"-1227,0 0-311,0 0-4,0 0-604,0 0-480,0 0-427,-3 9-273,-9 31-299,3 1 0,0 0 0,3 0 0,2 1 0,1 8 150,6 127-7204,21-104-4813,-20-75 5779,-3-12 6440,-1 13-214,-3-77 9225,-4-1-3942,-3-71-345,7 127-4519,2 0-1,0 0 0,2 1 1,0-1-1,2 0 0,0 0 1,2 1-1,0-1 0,2 1 1,0 1-1,1-1 0,2 1 1,0 1-1,1-1 1,1 2-1,1 0 0,4-5-406,-12 20 34,-1 0-1,1 0 1,1 0-1,-1 1 1,0 0 0,1 0-1,0 0 1,0 0-1,0 1 1,0 0 0,0 1-1,0-1 1,0 1-1,0 0 1,1 0-1,-1 1 1,0 0 0,1 0-1,-1 1 1,0 0-1,1 0 1,-1 0-1,0 1 1,0-1 0,0 2-1,0-1 1,0 1-1,-1-1 1,1 2-1,-1-1 1,1 1 0,-1-1-1,0 1 1,-1 1-1,1-1 1,-1 1-1,0 0 1,0 0 0,0 0-1,-1 0 1,1 1-1,-1-1 1,-1 1-1,1 0 1,-1 1-34,2 4 0,-1 0 0,0 0 0,-1 0 0,0 1 0,-1-1 0,0 1 0,-1-1 0,0 0 0,-1 1 0,0-1 0,-1 1 0,0-1 0,-1 0 0,0 0 0,-1 0 0,0 0 0,-1-1 0,0 0 0,0 0 0,-1 0 0,-1 0 0,1-1 0,-2 0 0,1-1 0,-1 1 0,0-1 0,-1-1 0,0 0 0,0 0 0,-1 0 0,0-2 0,0 1 0,0-1 0,-1 0 0,1-1 0,-1-1 0,0 1 0,0-2 0,-1 1 0,1-2 0,-9 1 0,17-2-3,-1-1 1,0 1-1,1-1 1,-1 0-1,1 0 1,-1-1-1,1 1 1,0-1-1,-1 1 1,1-1-1,0 0 0,0-1 1,0 1-1,0 0 1,1-1-1,-1 1 1,1-1-1,-1 0 1,1 0-1,0 0 1,0 0-1,0 0 0,1 0 1,-1-1-1,1 1 1,0-1-1,0 1 1,0-1-1,0 1 1,0-1-1,1 0 1,0 1-1,0-1 1,0 0-1,0 1 0,0-1 1,1 0-1,-1 1 1,1-1-1,0 1 1,0-1-1,1 0 3,0 1 35,-1 1 0,1-1 0,0 1 0,0-1 0,0 1 0,1 0 1,-1 0-1,1 0 0,-1 0 0,1 0 0,-1 0 0,1 1 0,0 0 0,0-1 0,0 1 0,0 0 0,0 0 0,0 0 0,0 1 0,0-1 0,0 1 0,0 0 0,0 0 0,1 0 0,-1 0 0,0 0 0,0 1 1,0-1-1,0 1 0,0 0 0,0 0 0,0 0 0,0 0 0,0 1 0,0-1 0,-1 1 0,1 0 0,-1 0 0,1 0 0,-1 0 0,1 0 0,-1 0 0,0 1 0,0-1 0,0 1 0,1 1-35,29 31 22,0 2 0,-3 1 0,-1 1-1,3 10-21,-15-26-55,1 5-789,30 38-1889,-28-50-2487,4-6-4074,-11-9-3006</inkml:trace>
  <inkml:trace contextRef="#ctx0" brushRef="#br0" timeOffset="281.515">717 262 12204,'2'-115'9075,"-8"110"-3649,-3 26-4137,-36 273 549,42-194-4836,8-1-4933,-3-88 3047,2-5-1736</inkml:trace>
  <inkml:trace contextRef="#ctx0" brushRef="#br0" timeOffset="658.964">684 468 7431,'-17'-388'17900,"17"388"-17867,0 0 1,0 1 0,0-1-1,0 0 1,0 1 0,0-1-1,1 0 1,-1 0 0,0 1-1,0-1 1,0 0 0,0 0-1,1 1 1,-1-1 0,0 0-1,0 0 1,1 1 0,-1-1-1,0 0 1,0 0 0,1 0-1,-1 0 1,0 0 0,1 1-1,-1-1 1,0 0 0,1 0-1,-1 0 1,0 0 0,1 0-1,-1 0 1,0 0 0,0 0-1,1 0 1,-1 0 0,0 0-1,1 0 1,-1 0 0,0 0-1,1 0 1,-1-1 0,0 1-1,1 0 1,-1 0 0,0 0-1,0 0 1,1-1 0,-1 1-1,0 0 1,0 0 0,1 0-1,-1-1 1,0 1 0,0 0-1,0 0 1,0-1 0,1 1-1,-1 0 1,0-1 0,0 1-1,0 0-33,21 30-177,-19-28 265,21 35-252,1 0 0,3-2 0,0-1 0,3-2 0,0 0 0,2-2 0,35 25 164,-63-51-9,1-1-1,0 1 1,-1-1 0,1 0-1,0 0 1,1-1-1,-1 0 1,0 1-1,1-2 1,-1 1-1,1-1 1,0 0-1,-1 0 1,1 0 0,0-1-1,0 0 1,-1 0-1,1 0 1,0-1-1,0 0 1,-1 0-1,1-1 1,-1 1-1,1-1 1,-1 0 0,0-1-1,1 1 1,-1-1-1,-1 0 1,1 0-1,0-1 1,-1 1-1,1-1 1,-1 0-1,1-2 10,5-5 73,0-1-1,0 0 0,-1 0 0,-1-1 1,0 0-1,-1-1 0,-1 0 0,0 0 0,0 0 1,-2-1-1,0 0 0,0 0 0,-2 0 1,1 0-1,-2 0 0,0 0 0,-2-14-72,2 28 0,-1-1-1,0 1 0,0-1 0,-1 0 1,1 1-1,0-1 0,0 1 1,-1-1-1,1 1 0,-1-1 0,0 1 1,1-1-1,-1 1 0,0-1 1,0 1-1,0 0 0,1 0 0,-2-1 1,1 1-1,0 0 0,0 0 1,0 0-1,0 0 0,-1 0 0,1 0 1,0 0-1,-1 1 0,1-1 1,-1 0-1,1 1 0,-1-1 1,1 1-1,-1 0 0,1-1 0,-1 1 1,0 0-1,1 0 0,-1 0 1,1 0-1,-1 0 0,1 1 0,-1-1 1,0 0-1,1 1 0,-1-1 1,1 1-1,-1-1 0,1 1 0,0 0 1,-1-1-1,1 1 0,0 0 1,-1 0-1,1 0 0,0 0 0,0 0 1,0 1-1,0-1 0,0 0 1,0 1 0,-16 18-51,1 1 0,1 1 0,1 0 1,1 1-1,1 0 0,2 1 1,0 1-1,1-1 0,1 1 0,-2 17 51,8-22-5,15-34 74,63-85 1549,-74 96-1546,0 0 1,0 1-1,1-1 0,0 1 0,-1 0 1,1 0-1,0 0 0,0 0 1,0 0-1,0 1 0,0-1 1,1 1-1,-1 0 0,0 0 1,1 0-1,-1 0 0,1 1 0,-1-1 1,1 1-1,-1 0 0,1 0 1,-1 0-1,1 1 0,-1-1 1,0 1-1,1 0 0,-1 0 0,0 0 1,1 0-1,-1 1 0,0-1 1,0 1-1,0 0 0,0-1 1,0 2-1,0-1 0,-1 0 0,1 0 1,-1 1-1,0 0 0,1-1 1,-1 1-1,0 0 0,0 0 1,-1 0-1,1 2-72,6 15-57,-1 0-1,-1 1 1,-2 0 0,0 0 0,-1 1-1,0-1 1,-2 0 0,-1 1 0,-1-1-1,0 1 1,-2-1 0,-1 2 57,-1 43-4211,4-4-3895,2-42 1299</inkml:trace>
  <inkml:trace contextRef="#ctx0" brushRef="#br0" timeOffset="1004.296">1920 285 12748,'41'-138'8595,"-39"133"-8072,0 0-1,0 0 1,-1 0 0,0 0 0,0-1 0,0 1 0,-1-1-1,1 1 1,-2 0 0,1-1 0,0 1 0,-1-1-1,0 1 1,0 0 0,-1-3-523,-1 7 119,1 0 0,-1 0 0,0 1 0,1-1-1,-1 0 1,0 1 0,0-1 0,1 1 0,-1 0 0,0 0 0,0 0 0,1 1 0,-1-1 0,0 1-1,0-1 1,1 1 0,-1 0 0,0 0 0,1 0 0,-1 0 0,1 0 0,-1 1-119,-15 8 15,2 0 0,-1 1 0,2 0 0,-1 1 0,2 1-1,0 1 1,0 0 0,1 0 0,1 2 0,-5 7-15,15-20-23,0 1 0,0 0 0,0 0 0,0 0 0,0 0-1,1 1 1,0-1 0,0 0 0,0 0 0,0 1 0,1-1 0,0 1-1,0-1 1,0 1 0,0-1 0,1 0 0,0 1 0,0-1 0,0 0 0,0 1-1,0-1 1,1 0 0,0 0 0,0 0 0,0 0 0,1-1 0,-1 1-1,1-1 1,0 1 0,0-1 0,0 0 0,0 0 0,0 0 0,1 0 0,-1-1-1,1 1 1,0-1 0,0 0 0,1 1 23,215 77-149,-217-77 123,0 0 1,-1 0-1,0 0 1,0 1-1,0-1 1,0 1-1,-1 0 1,0-1-1,1 1 1,-1 0-1,0 0 1,-1 0-1,1 0 1,-1 0-1,0 0 1,0 0 0,0 0-1,0 0 1,0 0-1,-1 0 1,0 0-1,0-1 1,0 1-1,-1 0 1,1 0-1,-1-1 1,0 1-1,0-1 1,0 1-1,0-1 1,0 0-1,-1 0 1,0 0 0,1 0-1,-3 2 26,-8 6-27,1 1 0,-2-1 0,1-1 0,-2 0 0,1-1 0,-1-1 0,0 0 0,-1-1 1,0-1-1,0 0 0,-1-2 0,1 1 0,-1-2 0,-14 2 27,-85-7-4193,68-11-2928,33 7 528</inkml:trace>
  <inkml:trace contextRef="#ctx0" brushRef="#br0" timeOffset="1378.26">2330 151 18065,'0'0'2888,"0"0"-459,0 0-21,0 0-278,0 0-929,0 0-518,0 0 38,-6 20-219,-40 134-22,36-114-652,2 0-1,2 1 1,2-1 0,1 1-1,2 0 1,2 0 0,2 1 172,2-17-2017,-2-39-157,-9-30 2330,3 0 0,1 0 0,2 0 1,3 0-1,1 0 0,2 1 0,2-1 0,13-41-156,-14 65 324,1 0-1,1 1 0,1 0 1,0 0-1,1 1 1,2 0-1,12-15-323,-20 28 48,0-1 0,0 1 0,1 1-1,-1-1 1,1 1 0,0 0 0,1 0 0,-1 0-1,1 1 1,-1 0 0,1 0 0,0 1 0,0 0-1,0 0 1,0 1 0,1 0 0,-1 0 0,0 0-1,0 1 1,1 0 0,-1 1 0,0-1 0,1 1-1,6 3-47,-7-2-49,-1 0-1,1 1 0,0 0 0,-1 0 0,1 0 1,-1 1-1,0 0 0,0 1 0,-1-1 0,1 1 0,-1 0 1,0 0-1,0 1 0,-1 0 0,1-1 0,-2 2 1,1-1-1,0 0 0,-1 1 0,0-1 0,-1 1 0,1 0 1,-1 0-1,-1 0 0,2 6 50,-2-5-496,0 0-1,-1 0 1,0 0 0,0 0-1,0 0 1,-1 0-1,0 0 1,-1 0 0,0-1-1,0 1 1,0 0 0,-1-1-1,0 1 1,-1-1 0,0 1 496,-22 28-5216,-2-6-2840</inkml:trace>
  <inkml:trace contextRef="#ctx0" brushRef="#br0" timeOffset="1646.831">2275 418 13068,'0'0'5830,"0"0"-2595,0 0-641,104-30-768,-66 24-1121,2 1-481,-5 0-32,5 0-32,-8 2-32,-1 1-96,-3 2 1,-9 0-33,-3 6 0,-7 3-385,-8 4-1056,-1-2-1634,-11 3-993,-8-1-2466</inkml:trace>
  <inkml:trace contextRef="#ctx0" brushRef="#br0" timeOffset="1902.537">2091 729 1441,'0'0'15695,"0"0"-12043,91 30-641,-50-30-737,3 0-1249,3 0-705,1-6 64,-2-2-31,-1-2-65,-5 1-192,-3 0 0,-9 1-32,-4 1-32,-7-1-64,-7 1-705,-3 4-1280,-7 2-1987,0 1-2434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4:10.9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39 652 6822,'0'0'4212,"0"0"-1083,0 0-263,0 0-116,9-14-385,31-40-363,-40 53-1918,0 0 1,0 0 0,0-1 0,0 1 0,1 0-1,-1 0 1,0 0 0,1 1 0,-1-1 0,0 0-1,1 0 1,-1 0 0,1 0 0,0 0 0,-1 0-1,1 1 1,0-1 0,-1 0 0,1 0 0,0 1-1,0-1 1,0 0 0,-1 1 0,1-1 0,0 1-1,0 0 1,0-1 0,0 1 0,0-1 0,0 1-1,0 0 1,0 0 0,0 0 0,0 0 0,0 0-1,0 0 1,0 0 0,0 0 0,0 0 0,0 0-1,0 0 1,0 1 0,0-1 0,0 0 0,0 1 0,0-1-1,0 1 1,0-1 0,0 1 0,0-1 0,0 1-1,-1 0 1,1-1 0,0 1 0,0 0-85,5 45 1453,-9 2-1154,-2-1 0,-3 1 1,-1-1-1,-5 12-299,-15 77 85,8-13-550,3-20-3101,16-75 1179,2-29 2278,1 1-1,-1 0 1,0 0 0,0 0 0,1 0-1,-1 0 1,0 0 0,0-1-1,1 1 1,-1 0 0,0 0 0,0 0-1,1 0 1,-1 0 0,0 0 0,1 0-1,-1 0 1,0 0 0,0 0-1,1 0 1,-1 0 0,0 1 0,0-1-1,1 0 1,-1 0 0,0 0-1,0 0 1,1 0 0,-1 0 0,0 1-1,0-1 1,1 0 0,-1 0-1,0 0 1,0 1 0,0-1 0,0 0-1,1 0 1,-1 1 0,0-1-1,0 0 1,0 0 0,0 1 0,0-1-1,0 0 1,0 0 0,0 1-1,0-1 1,0 0 0,0 1 0,0-1-1,0 0 1,0 0 0,0 1-1,0-1 1,0 0 0,0 1 109,10-95-2274,-16-62 2793,0 123 94,2 0 0,2 0-1,1 0 1,1 0 0,2 0-1,1 0 1,2 0 0,1 0-1,2 1 1,1 0-1,1 1 1,2 0 0,1 0-1,8-12-612,-17 38 66,1 0-1,0 0 0,0 1 0,0 0 1,1 0-1,-1 0 0,1 1 1,0 0-1,0 0 0,0 0 0,0 1 1,1 0-1,-1 0 0,1 0 0,-1 1 1,1 0-1,-1 0 0,1 1 1,0 0-1,-1 0 0,1 1 0,0-1 1,-1 1-1,1 1 0,-1-1 0,1 1 1,-1 1-1,0-1 0,0 1 1,0 0-1,0 0 0,0 1 0,-1-1 1,1 1-1,-1 0 0,0 1 0,0 0 1,-1-1-1,0 2 0,1-1 1,-1 0-1,-1 1 0,1-1 0,0 4-65,1-1 4,-1 1-1,0-1 1,0 1-1,-1-1 1,0 1-1,-1 0 1,0 0 0,0 0-1,-1 1 1,0-1-1,-1 0 1,0 1-1,0-1 1,-1 0-1,0 0 1,-1 1-1,0-1 1,0 0-1,-1 0 1,0-1-1,0 1 1,-1-1-1,-1 1 1,1-1-1,-1 0 1,-1-1-1,1 1 1,-5 3-4,-1 1 13,0 0 0,-1 0 0,0-1 0,-1-1 0,-1 0 0,1-1 0,-2 0 0,1-1 0,-1-1 0,0 0 0,0-1 0,-1-1 0,0 0 0,0-1 0,-15 1-13,26-4 43,2 0-12,-1 0 1,1 0-1,-1 0 0,1 0 0,-1 0 0,0-1 0,0 1 0,1-1 0,-1 0 0,0 0 0,1-1 0,-1 1 1,0-1-1,1 0 0,-1 0 0,1 0 0,-1 0 0,1-1 0,-1 1 0,1-1 0,0 0 0,0 0 0,0 0 0,0 0 1,0-1-1,0 1 0,1-1 0,-1 0 0,-1-1-31,6 2 30,-1 0 1,1 0-1,0 1 1,0-1-1,0 1 1,0 0-1,0-1 1,1 1-1,-1 0 1,0 0-1,0 1 1,1-1-1,-1 0 1,1 1-1,-1-1 1,0 1-1,1 0 1,-1 0-1,1 0 0,-1 0 1,1 0-1,-1 0 1,1 1-1,-1-1 1,0 1-1,1 0 1,-1 0-1,0 0 1,0 0-1,1 0 1,0 1-31,22 11 20,1 2 0,-2 0 0,0 2 1,-1 1-1,0 1 0,-2 0 0,8 11-20,-16-18-2,138 150-356,-142-142-1852,-17-27-4452,-6-19-1319,9 10-1079</inkml:trace>
  <inkml:trace contextRef="#ctx0" brushRef="#br0" timeOffset="782.377">829 139 8776,'4'-13'7079,"-2"6"-6185,-1-1-372,1 0 0,0 1 1,1 0-1,0 0 0,0 0 0,0 0 0,1 0 0,0 0 0,0 1 1,1 0-1,0 0 0,0 0 0,5-4-522,-6 7 124,-1 1 1,1 0 0,-1 0-1,1 0 1,0 1-1,0-1 1,0 1-1,0 0 1,0 0-1,0 0 1,0 0-1,0 1 1,0-1-1,0 1 1,0 0-1,0 1 1,1-1-1,-1 1 1,0 0-1,0 0 1,0 0-1,0 0 1,0 1-1,-1-1 1,1 1-1,0 0 1,-1 0-1,1 0 1,-1 1-1,0-1 1,0 1 0,0 0-1,0 0 1,0 0-1,0 0 1,-1 1-1,0-1 1,0 1-1,0-1 1,1 4-125,1 4 8,-1 1 0,0 0 0,-1 0 0,0 0 0,-1 0 1,-1 0-1,0 0 0,0 0 0,-1 0 0,-1 0 0,0 0 0,0 0 1,-1-1-1,-1 1 0,0-1 0,-1 1 0,0-1 0,0-1 0,-1 1 1,-1-1-1,0 0 0,0 0 0,-1-1 0,0 0 0,0-1 1,-1 1-1,-1-2 0,1 1 0,-1-1 0,0-1 0,-1 0 0,1 0 1,-1-1-1,0 0 0,-1-1 0,1 0 0,-1-1 0,-2 0-8,13-2 1,0 0 0,0-1 0,0 1-1,0 0 1,0-1 0,0 1 0,0 0-1,0-1 1,0 1 0,0-1 0,0 0-1,0 1 1,-1-1 0,1 0 0,0 0-1,0 0 1,0 0 0,-1 0 0,1 0 0,0 0-1,0 0 1,0 0 0,0 0 0,-1-1-1,1 1 1,0 0 0,0-1 0,0 1-1,0-1 1,0 0 0,0 1 0,0-1-1,0 0 1,0 1 0,0-1 0,0 0-1,0 0 1,1 0 0,-1 0 0,0 0 0,1 0-1,-1 0 1,0 0 0,1 0 0,-1 0-1,1 0 1,0 0 0,-1 0 0,1-1-1,0 1 1,0 0 0,0 0 0,0 0-1,0-1 1,0 1 0,0-1-1,4-1 3,1-1 1,-1 1-1,1 1 1,0-1-1,0 1 1,0-1-1,0 2 1,0-1-1,0 0 1,1 1-1,-1 0 1,1 0-1,-1 1 1,1-1-1,-1 1 1,1 0-1,-1 1 1,1-1-1,-1 1 1,0 0-1,1 1 1,-1-1-1,0 1 1,0 0-1,0 0 1,2 2-4,10 7-3,-1 1 1,-1 1 0,0 0 0,-1 1-1,0 0 1,-1 1 0,-1 1-1,-1 0 1,6 9 2,26 33-6,-40-54 6,1 3 4,0 0 0,1-1 0,0 0 0,0 0 0,0 0 0,1 0 0,0-1 0,0 0 0,0 0 0,0-1 0,1 0 0,0 0 0,0 0 0,0-1 0,0 0 0,1 0 0,-1-1 0,1 0 0,0 0 0,0-1-4,-4-4 3,0 1 0,-1-1-1,1 0 1,-1 0 0,0 0 0,0-1-1,0 1 1,0-1 0,-1 0 0,1 1 0,-1-1-1,0 0 1,0-1 0,0 1 0,-1 0-1,0 0 1,1-1 0,-1 1 0,-1-1-1,1 1 1,-1-1 0,0 1 0,0-1 0,0 1-1,0-1 1,-1 1 0,0-2-3,-1-12-1607,-13 18-6865,4 10-1730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9:17.114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5B2D90"/>
    </inkml:brush>
    <inkml:brush xml:id="br3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8085 2762 13965,'1'-81'3437,"0"47"1406,14 1164-2708,-9-951-2082,78 4340 1581,-163-2758 3438,-92 135-5072,169-1877-9,-85 908-288,58-313-2915,44-242-4988,2-250-139</inkml:trace>
  <inkml:trace contextRef="#ctx0" brushRef="#br0" timeOffset="462.722">4399 11979 25304,'113'21'-1080,"2"-6"-1,-1-4 1,2-5 0,44-6 1080,-87 0-137,298 0-226,69-7 374,61-13 123,62-6-1,56-6-261,60-3-774,53-1-385,49 1 1244,3692-90 8339,2834 214-2226,-6554-70-6070,-64-3 0,-71-4 0,-74-3-64,-70-6-347,-73-1-635,-72-2-1026,-68 0-848,-70-2-1591,-59-3-2434</inkml:trace>
  <inkml:trace contextRef="#ctx0" brushRef="#br0" timeOffset="3280.791">5768 11190 18257,'0'0'3796,"0"0"-2317,13-7-796,646-393 2536,-373 229-2931,71-39-138,71-37-124,69-39-84,72-37-188,59-26 59,56-25-186,53-17 191,42-12 107,6128-2803 3038,-6107 2874-2701,-51 25-113,-62 30-101,-71 24-64,-71 29-192,-79 28-454,-79 27-267,-73 30-293,-73 25-433,-215 101 1274,128-66-2398,-65 22-2277,-40 13-4612</inkml:trace>
  <inkml:trace contextRef="#ctx0" brushRef="#br1" timeOffset="4635.331">5560 12390 14798,'0'0'3641,"-3"-13"-1735,2 12-1873,0-6 165,-1 0-1,1 0 1,0 0 0,0-1 0,0 1 0,1 0-1,1-1 1,-1 1 0,1 0 0,0 0 0,1 0 0,0 0-1,0 0 1,2-5-198,25-42 441,3 2-1,2 0 1,2 3-1,2 0 1,2 3-1,39-34-440,-62 61 80,153-157 224,49-38-144,49-37 27,51-37 133,52-34-5,52-36-171,50-33-122,39-27-38,2664-2040 648,-2158 1687 172,-927 702-707,1893-1466 1017,-83-82-1049,-1592 1325-658,-50 34-63,-47 34-151,-95 93-1840,-6-5-1,49-82 2648,-100 120-3166,-27 24-1857</inkml:trace>
  <inkml:trace contextRef="#ctx0" brushRef="#br2" timeOffset="6111.514">4072 10877 13677,'15'-6'1553,"125"-35"209,455-55 3363,578-149-3353,-739 152-1371,54-12-268,53-10 38,48-11 85,7547-1384 4789,-6538 1261-4305,1186-200-839,-2359 369-179,-57 8-469,-58 7-551,62-15-2275,-131 27-3963,-134 27-1977</inkml:trace>
  <inkml:trace contextRef="#ctx0" brushRef="#br3" timeOffset="7775.826">7059 11912 18289,'0'0'1159,"7"-23"-134,121-281 2989,13 50-852,72-88-3162,400-512 613,-552 772-459,1743-2187-163,-871 1122 77,1316-1673-111,-776 1042 444,-782 886-903,-537 665-2302,-67 73-3943,-52 75-2840</inkml:trace>
  <inkml:trace contextRef="#ctx0" brushRef="#br3" timeOffset="13071.994">16089 197 23446,'0'-12'1383,"-1"-65"1265,2 76-2535,0 0 1,1 0 0,-1-1 0,0 1 0,0 0-1,1 1 1,-1-1 0,0 0 0,1 0 0,-1 0-1,1 1 1,-1-1 0,1 1 0,0-1 0,-1 1-1,1 0 1,-1 0 0,1 0 0,0-1-1,-1 1 1,1 1 0,-1-1 0,1 0 0,0 0-1,-1 1 1,1-1 0,-1 1 0,1-1 0,-1 1-1,1-1 1,-1 1 0,1 0 0,-1 0 0,1 1-115,-1-2 14,32 13 117,0 2 0,-1 2 0,0 0 0,23 19-130,49 26-13,56 39-580,-159-100 588,0-1 0,-1 0 0,1 0 0,0 0 0,0 0 0,-1 0 0,1 0 0,0 0 0,-1 0 0,1 0 0,0 0 0,0 0 0,-1 0 0,1 0 0,0 0 0,-1 0 0,1-1 0,0 1 0,-1 0 0,1-1 0,-1 1 0,1 0 0,0-1 0,-1 1 0,1-1 0,-1 1 0,1-1 0,-1 1 0,1-1 0,-1 1 0,1-1 0,-1 0 0,0 1 0,1-1 0,-1 0 0,0 1 0,0-1 0,1 0 0,-1 1 0,0-1 0,0 0 0,0 1 0,0-1 0,0 0 0,0 0 0,0 1 0,0-1 0,0 0 0,0 1 0,0-1 0,-1 0 0,1 1 0,0-1 0,0 0 0,-1 1 0,1-2 5,-8-47 56,-62-163 948,40 133-289,13 112-715,-1 47 0,-20 157 0,42 7-4463,6-211-201,1-15-2085,2-3-6106</inkml:trace>
  <inkml:trace contextRef="#ctx0" brushRef="#br3" timeOffset="13352.812">16820 131 4644,'0'0'16336,"0"0"-12973,13-74-512,-12 73-417,5 1-672,0 14-865,3 9-417,7 13-480,-3 9 0,0 10 0,-2 9 0,-2 5 0,-3 4 0,2 1 0,5 4-3011,-1-10-5829</inkml:trace>
  <inkml:trace contextRef="#ctx0" brushRef="#br2" timeOffset="15058.627">22460 7011 20339,'0'0'1191,"0"0"-1,0 0 417,0 0 11,17 2-663,111 29 262,253 141-1030,-357-164-438,-19-17 225,-81-130 725,-5-31 2792,91 242-2941,-3-20-1609,-3 2 1,-1-1-1,-3 0 0,-3 1 0,-2-1 1,-2 1 1058,-1 13-3102,4-1 0,2 1 1,4 34 3101,3-66-12754</inkml:trace>
  <inkml:trace contextRef="#ctx0" brushRef="#br2" timeOffset="15384.864">23231 6980 14702,'-3'-146'9342,"3"145"-9182,0-1 1,0 0-1,0 1 1,1-1-1,-1 0 0,1 1 1,-1-1-1,1 0 0,0 1 1,0-1-1,0 1 0,-1-1 1,1 1-1,1 0 1,-1-1-1,0 1 0,0 0 1,0 0-1,1 0 0,-1-1 1,0 2-1,1-1 1,-1 0-1,1 0 0,0 0 1,-1 1-1,1-1 0,-1 0 1,1 1-1,0 0 0,0-1 1,-1 1-1,1 0 1,0 0-1,-1 0 0,1 0 1,0 0-1,1 1-160,63 20 761,-54-10-771,-1 0 1,0 0-1,-1 1 1,0 1-1,-1 0 1,0 0-1,-1 0 1,0 1 0,-2 1-1,1-1 1,-2 1-1,0 0 1,-1 0-1,0 1 1,-1-1-1,-1 1 1,0 0 0,-2-1-1,1 1 1,-2 0-1,0 0 1,-1 0-1,-1-1 1,0 1-1,-1-1 1,-3 7 9,-83 215-486,89-236 487,0 0-1,1 0 1,-1 0 0,0 0-1,1-1 1,-1 1 0,1 0-1,-1 0 1,1 0 0,0 0-1,-1 0 1,1 1-1,0-1 1,0 0 0,-1 0-1,1 0 1,0 0 0,0 0-1,0 0 1,1 0 0,-1 0-1,0 0 1,0 0-1,0 0 1,1 0 0,-1 0-1,1 0 1,-1 0 0,1 0-1,-1 0 1,1 0 0,-1 0-1,1 0 1,0 0-1,-1 0 1,1-1 0,0 1-1,0 0 1,0-1 0,0 1-1,0 0 1,0-1 0,0 1-1,-1-1 1,2 1-1,-1-1 1,0 0 0,0 0-1,0 1 1,0-1 0,0 0-1,0 0 1,0 0 0,0 0-1,0 0 1,0 0-1,0 0 1,0 0 0,0-1-1,1 1 1,-1 0 0,0-1-1,0 1 1,0-1 0,0 1-1,-1-1 1,2 0-1,19-7 34,-1-2 1,0-1-1,0 0 1,-1-1 0,-1-1-1,0-1 1,-1 0-1,0-2 1,11-13-35,-26 27 4,25-23 41,-9 9 64,0-1 0,-1-1 0,0 0 0,-2-1 0,0-1 0,3-7-109,-17 26-14,0 0 0,0 0 0,-1 0 0,1 0 0,0 0 0,0 0 0,-1 0 0,1-1 0,0 1 0,-1 0 0,1 0 0,-1 0 0,0-1 1,1 1-1,-1 0 0,0-1 0,0 1 0,0 0 0,0-1 0,0 1 0,0 0 0,0-1 0,0 1 0,0 0 0,-1 0 0,1-1 0,0 1 0,-1 0 0,1 0 0,-1-1 0,0 1 0,1 0 0,-1 0 0,0 0 0,0 0 0,0 0 0,0 0 0,0 0 0,0 0 0,0 0 0,0 1 0,0-1 0,0 0 0,0 1 0,0-1 0,0 0 0,-2 1 14,-28 0-3007,0 14-3509,7 5-3606</inkml:trace>
  <inkml:trace contextRef="#ctx0" brushRef="#br1" timeOffset="17688.1">18307 733 11179,'-3'-13'7644,"-29"-92"1298,32 104-8864,-1 0 0,1 0 1,0 0-1,-1 0 0,1 0 0,0-1 0,0 1 0,0 0 1,0 0-1,0 0 0,0 0 0,0-1 0,0 1 1,0 0-1,1 0 0,-1 0 0,0 0 0,1 0 1,-1-1-1,1 1 0,-1 0 0,1 0 0,0 0 1,-1 0-1,1 1 0,0-1 0,0 0 0,0 0 1,-1 0-1,1 0 0,0 1 0,0-1 0,0 0 1,0 1-1,0-1 0,1 1 0,-1-1 0,0 1 1,0 0-80,49 9 1954,180 114-1953,-176-94-64,-29-14-65,1-1 0,1 0 0,0-3-1,0 0 1,29 7 129,-54-18-15,-1 1 0,0 0 0,1-1-1,0 1 1,-1-1 0,1 1 0,-1-1 0,1 0 0,0 0-1,-1 0 1,1 0 0,-1 0 0,1 0 0,0 0 0,-1 0-1,1-1 1,-1 1 0,1 0 0,0-1 0,-1 0 0,1 1-1,-1-1 1,0 0 0,1 0 0,-1 0 0,0 0 0,1 0-1,-1 0 1,0 0 0,0 0 0,0 0 0,0 0 0,0-1 0,0 1-1,0-1 1,0 1 0,-1 0 0,1-1 0,0 1 0,-1-1-1,1 0 1,-1 1 0,0-1 0,1 1 0,-1-1 0,0 0-1,0 1 1,0-1 0,0 0 0,-1 0 15,-1-21 148,-2 0 0,0 1-1,-2-1 1,-1 1 0,0 0 0,-2 0 0,0 1 0,-1 0 0,-12-17-148,19 33 68,-38-64 1,40 68-69,0 1 0,1 0 0,-1-1 0,1 1 0,-1 0 0,0 0 0,1-1 0,-1 1 0,0 0 0,1 0 0,-1 0 0,0 0 0,1 0 0,-1 0 0,0 0 0,0 0 0,1 0 0,-1 0 0,0 0 0,1 1 0,-1-1 0,1 0 0,-1 0 0,0 1 0,1-1 0,-1 0 0,1 1 0,-1-1 0,1 1 0,-1-1 0,1 1 0,-1-1 0,1 1 0,-1-1 0,1 1 0,-1-1 0,1 1 0,0 0 0,-1-1 0,1 1 0,0-1 0,0 1 0,0 0 0,-1-1 0,1 1 0,0 0 0,0-1 0,0 1 0,0 0 0,0-1 0,0 1 0,0 0 0,0-1 0,1 1 0,-1 0 0,0-1 0,0 1 0,0 0 0,1-1 0,-1 1 0,0 0 0,1-1 0,-1 1 0,1 0 0,-1 0 0,-13 99-20,5 0 0,5 0 0,3 1 0,11 57 20,2-64-2250,3-36-3508,0-26-1240</inkml:trace>
  <inkml:trace contextRef="#ctx0" brushRef="#br1" timeOffset="18136.457">19135 406 19538,'1'-22'796,"7"-45"2133,10 25 1770,-16 39-4613,-1 1 0,1 0-1,0-1 1,0 1-1,0 0 1,0 0-1,0 0 1,0 0-1,1 0 1,-1 1-1,1-1 1,-1 1-1,1 0 1,-1-1-1,1 1 1,0 0-1,0 1 1,-1-1 0,1 0-1,0 1 1,0 0-1,0-1 1,0 1-1,0 0 1,0 1-1,0-1 1,-1 0-1,1 1 1,0 0-1,0-1 1,0 1-1,-1 0 1,1 0-1,0 1 1,-1-1 0,1 1-1,-1-1 1,1 1-1,-1 0 1,0 0-1,0 0 1,0 0-1,0 0 1,0 0-1,0 1 1,0 0-86,5 9-10,0 1 0,0-1 0,-1 2 0,-1-1 0,0 0 0,-1 1 0,0 0 0,-1 0 0,-1 0 0,0 1 0,-1-1 0,-1 0 0,0 1 0,-1-1 0,0 0 0,-2 4 10,0 3-126,-2 0 0,0 0 0,-2-1 0,0 0 1,-1 0-1,-1-1 0,-1 0 126,23-51-571,47-39 128,-58 69 438,0 0-1,0 0 1,0 1 0,0-1-1,0 1 1,0 0 0,0-1-1,1 1 1,-1 0-1,1 0 1,-1 1 0,1-1-1,-1 0 1,1 1 0,-1 0-1,1-1 1,0 1 0,-1 0-1,1 0 1,0 0 0,-1 1-1,1-1 1,-1 1 0,1-1-1,-1 1 1,1 0 0,-1 0-1,1 0 1,-1 0-1,0 1 1,0-1 0,0 1-1,1-1 1,0 2 5,4 6 39,-1 0 1,-1 1-1,1 0 0,-1 0 1,-1 0-1,0 0 0,0 1 1,-1 0-1,-1 0 0,1 0 1,-2 0-1,0 0 0,0 0 1,-1 0-1,0 0 0,-1 0 1,0 0-1,-1 0 0,-1 4-39,2-6 57,0 0-1,-1 0 0,0 0 0,-1-1 0,0 1 1,0-1-1,-1 1 0,0-1 0,0 0 0,-1-1 0,0 1 1,0-1-1,-1 0 0,0 0 0,-1-1 0,1 1 0,-1-1 1,0-1-1,0 1 0,-1-1 0,0-1 0,0 0 1,0 0-1,0 0 0,-1-1 0,1 0 0,-1 0 0,0-1 1,0-1-1,0 1 0,0-1 0,0-1 0,0 0 1,0 0-1,0 0 0,0-1 0,0-1 0,0 0 0,1 0 1,-1 0-1,0-1 0,0-1-56,-2-3-346,-1 0 0,2-1 1,-1 0-1,1-1 0,1 0 0,-1 0 0,2-1 1,-1 0-1,1-1 0,0-1 346,1 2-878,1-1-1,0 0 1,1-1 0,0 1 0,1-1-1,0 0 1,1 0 0,0 0-1,1 0 1,-1-8 878,1-9-13736</inkml:trace>
  <inkml:trace contextRef="#ctx0" brushRef="#br0" timeOffset="20036.177">24023 2059 14574,'-4'-127'6854,"4"124"-6651,0 0-1,1 0 1,-1 0-1,0 1 0,1-1 1,0 0-1,-1 0 1,1 0-1,0 0 1,1 1-1,-1-1 0,0 1 1,1-1-1,-1 1 1,1-1-1,0 1 1,0 0-1,0 0 0,0 0 1,0 0-1,0 0 1,1 0-1,-1 0 0,1 1 1,-1-1-1,1 1 1,0 0-1,-1 0 1,1 0-1,0 0 0,0 0 1,0 1-1,0-1 1,-1 1-1,1 0 1,0 0-1,0 0 0,0 0 1,0 0-203,113 32 1207,-26 14-1069,-3 3-1,-2 4 1,-2 4-1,29 28-137,-49-37 16,-46-39-75,-19-22 43,-140-351 230,142 362-184,0 0 0,-1 0 1,1 0-1,0 1 0,-1-1 0,1 0 1,-1 0-1,0 1 0,1-1 0,-1 0 1,0 1-1,0-1 0,0 1 0,0-1 1,0 1-1,-1-1 0,1 1 0,0 0 1,-1 0-1,1-1 0,-1 1 0,1 0 1,-1 0-1,1 1 0,-1-1 0,0 0 1,0 0-1,1 1 0,-1-1 0,0 1 1,0 0-1,0-1 0,1 1 0,-1 0 1,0 0-1,0 0 0,0 0 0,0 1 1,1-1-1,-1 0 0,0 1 0,0-1 1,1 1-1,-1 0 0,0-1 0,1 1 1,-1 0-1,-1 1-30,-8 14 10,1 0 1,1 1 0,0 0-1,1 0 1,1 1-1,1 0 1,1 1 0,-1 1-11,-3 10-5,-9 23-597,1 0-1,3 2 1,2-1-1,3 2 1,2-1-1,3 1 1,2 55 602,27-29-4680,13-42-2588,-5-24-2896</inkml:trace>
  <inkml:trace contextRef="#ctx0" brushRef="#br0" timeOffset="20532.932">25068 1676 17649,'0'-85'2407,"0"46"3487,0 38-5040,0 1-139,0 20 102,-2 3-773,0 1 0,-2-1 0,0 1 0,-2-1 0,-1 0-1,-1-1 1,0 0 0,-2 0 0,-5 7-44,-16-2 160,34-37 513,115-3-385,-102 12-264,0-1 0,1-1 0,-1 0 0,0-1-1,-1 0 1,1-2 0,-1 0 0,0 0 0,0-2 0,0 0 0,-1 0-1,-1-1 1,0-1 0,0 0 0,10-11-24,-21 15 87,1-1 1,-1 0-1,0 0 1,0 0-1,0 0 1,-1-1-1,0 1 1,-1 0-1,0-1 0,0 1 1,-1 0-1,1 0 1,-1-1-1,-1 1 1,0 0-1,0 0 1,0 0-1,-1 0 1,0 1-1,0-1 0,0 1 1,-1 0-1,0 0 1,0 0-1,-4-3-87,-1-8 173,-48-64 25,53 127-241,0-6-3194,4-13-6503,0-11-2288</inkml:trace>
  <inkml:trace contextRef="#ctx0" brushRef="#br0" timeOffset="21036.86">25178 1470 17873,'0'0'4105,"0"0"-1115,0 0-748,0 0-433,0 0-634,0 0-476,0 0-288,-8 8-154,3-4-242,1 1 1,0 0 0,0 0-1,0 0 1,0 0-1,1 1 1,0 0 0,0-1-1,0 1 1,1 0 0,0 0-1,0 1 1,1-1 0,0 0-1,-1 5-15,-80 518-800,67-473 463,18-95 690,-1 27-313,0 0 1,1-1 0,0 2-1,1-1 1,0 0 0,1 1-1,0 0 1,1 0 0,0 0-1,1 1 1,0-1 0,1 2-1,0-1 1,0 1-1,1 0 1,0 1 0,0 0-1,1 1 1,0 0 0,1 0-1,0 1 1,0 0 0,0 1-1,0 0 1,1 1 0,3 0-41,1 1 9,1 2 0,0 0 0,0 1 0,-1 0 0,1 2 0,0 0 0,-1 1 0,1 0 0,-1 1 0,12 5-9,-26-7-3,0-1 0,0 0 0,1 0 0,-1 1 0,0-2 0,0 1 0,1 0 0,-1 0 0,1-1 0,-1 1 0,0-1 0,1 0 0,-1 0-1,1 0 1,-1 0 0,1 0 0,-1 0 0,1-1 0,-1 1 0,1-1 0,-1 0 0,0 0 0,1 0 0,-1 0 0,0 0 0,0 0 0,0-1-1,0 1 1,0 0 0,0-1 0,0 0 0,0 0 0,-1 1 0,1-1 0,-1 0 0,1 0 0,-1 0 0,0-1 0,1 1 0,-1-1 3,6-21 91,-2 0 0,-1 0 0,-1 0 0,0-1 1,-2 1-1,-1-1 0,-1 1 0,-3-12-91,4 30 2,-18-95-2,12 131 0,6 534 0,-14-410-7757,14-141 43</inkml:trace>
  <inkml:trace contextRef="#ctx0" brushRef="#br0" timeOffset="21287.749">24632 2934 19314,'0'0'7047,"0"0"-5574,0 0-352,0 0 513,0 0-513,97 15-416,-5-59-353,17-13-352,13-8 0,11-3 0,-1-1 0,-4 2 0,-7 5 0,-12 11-1441,-23 12-2275,-22 13-2754,-34 15-6951</inkml:trace>
  <inkml:trace contextRef="#ctx0" brushRef="#br0" timeOffset="21492.676">24433 3509 24920,'0'80'2882,"32"-90"-1504,28-20-1186,17-19 705,22-13-161,20-19-319,12-6-1,12-5-32,-7-2-223,-12 11-65,-14 7 32,-15 12-128,-14 15-993,-16 10-1634,-23 19-2273,-26 16-5958</inkml:trace>
  <inkml:trace contextRef="#ctx0" brushRef="#br0" timeOffset="27067.293">15968 7883 15695,'0'0'1388,"0"0"-363,0 0-571,16 6 192,100 41 870,-98-37-1403,1-2 1,-1 1 0,1-2 0,1-1-1,-1 0 1,1-2 0,0 0 0,1-1-1,-1-1 1,0-1 0,1 0 0,-1-2-1,2-1-113,-17 1 6,0-1 0,-1 0-1,1-1 1,0 1 0,-1-1 0,0 0-1,0 0 1,0 0 0,0-1-1,0 1 1,-1-1 0,1 0-1,-1 0 1,0 0 0,0 0 0,0-1-1,-1 1 1,0-1 0,0 0-1,0 0 1,0 1 0,-1-1 0,0 0-1,0-1 1,0 1 0,0 0-1,-1 0 1,0 0 0,0 0-1,0 0 1,-1-1 0,0 1 0,0 0-1,0 0 1,-1 0 0,1 0-1,-1 1 1,0-1 0,-1 0-1,1 1 1,-1-1 0,0 1 0,0 0-1,0 0-5,-2-2 5,0 0-1,0 0 1,0 1 0,-1 0-1,1 0 1,-1 0-1,-1 1 1,1 0-1,-1 0 1,1 1 0,-1 0-1,0 0 1,0 0-1,-6-1-4,9 5 37,1 1 0,-1-1-1,1 1 1,0 0-1,0 0 1,0 0 0,0 0-1,0 1 1,0-1-1,1 1 1,-1 0 0,1 0-1,0-1 1,0 1-1,0 1 1,0-1 0,0 0-1,1 0 1,-1 1-1,1-1 1,0 1 0,0-1-1,0 1 1,1 0-1,-1-1 1,1 1 0,0 0-1,0-1 1,0 4-37,-2 1 81,-24 251 1486,40-88-3332,-3-127-2895,-2-12-5558</inkml:trace>
  <inkml:trace contextRef="#ctx0" brushRef="#br0" timeOffset="27421.249">18436 7483 15343,'0'0'3213,"-7"-12"-650,-22-43-28,28 52-2426,0 0-1,0-1 0,1 1 0,-1-1 0,1 1 0,0-1 0,0 1 1,0 0-1,0-1 0,1 1 0,-1-1 0,1 1 0,0 0 0,0-1 1,0 1-1,1 0 0,-1 0 0,1 0 0,0 0 0,-1 0 0,1 0 1,1 0-1,-1 1 0,0-1 0,1 1 0,-1-1 0,1 1 0,0 0 1,-1 0-1,1 0 0,0 1 0,0-1 0,1 1 0,1-1-108,0-2 44,322-183 202,-326 187-248,1 0 0,-1 0 0,0 0 0,0 0 0,0 0 1,0 0-1,1-1 0,-1 1 0,0 0 0,0-1 0,0 1 0,0-1 1,0 1-1,0-1 0,0 0 0,0 1 0,0-1 0,0 0 0,0 0 0,-1 0 1,1 1-1,0-1 0,0 0 0,-1 0 0,1 0 0,-1 0 0,1 0 0,-1-1 1,1 1-1,-1 0 0,0 0 0,1 0 0,-1 0 0,0 0 0,0-1 1,0 1-1,0 0 0,0 0 0,0 0 0,0 0 0,0-1 0,0 1 0,-1 0 1,1 0-1,0 0 0,-1 0 0,1 0 0,-1 0 0,1 0 0,-1 0 0,0 0 1,1 0-1,-1 0 0,0 0 0,0 0 0,0 0 0,0 0 0,0 1 1,0-1-1,0 0 2,-6-1 6,0 1 1,-1 0 0,1 0 0,0 0-1,-1 1 1,1 0 0,0 0-1,-1 1 1,1 0 0,0 1-1,0-1 1,0 1 0,0 1 0,0-1-1,0 1 1,0 0 0,1 1-1,-1 0 1,1 0 0,0 0 0,1 0-1,-1 1 1,1 0 0,-1 1-1,2-1 1,-1 1 0,1 0-1,-1 0 1,2 0 0,-1 0 0,1 1-1,0 0 1,0 0 0,0-1-1,1 2 1,1-1 0,-1 0 0,1 0-1,0 1-6,-2 7 34,1 1 0,1 0 0,0-1 0,1 1 0,1 0 0,1-1 0,0 1 0,0-1 0,2 1 0,0-1-1,1 0 1,0 0 0,1-1 0,6 11-34,56 58-6272,-47-65-198</inkml:trace>
  <inkml:trace contextRef="#ctx0" brushRef="#br0" timeOffset="27859.487">18006 3555 20595,'0'-14'1447,"0"-45"-155,23 16 1956,44 35-3419,-52 9 334,100-12-499,-127-9 411,-67-74 53,76 130 502,18 31-528,2-1 1,3 0-1,27 59-102,-5-12-2352,-28-66-2175,-5-6-2743</inkml:trace>
  <inkml:trace contextRef="#ctx0" brushRef="#br0" timeOffset="28253.334">16823 3824 8552,'0'0'3182,"0"0"-796,0 0-58,0 0-444,0 0-843,0 0-283,14 8 166,48 23 42,-58-31-912,1 1 1,-1-1-1,0 0 1,0-1 0,0 1-1,0-1 1,1 0-1,-1 0 1,0 0-1,0 0 1,-1-1-1,1 1 1,0-1 0,0 0-1,-1-1 1,1 1-1,-1 0 1,0-1-1,0 0 1,0 0-1,1 0-54,7-6 72,-8 7-23,0 1 0,0-1 0,0 0 0,0 1 0,-1-1 0,1-1 0,-1 1 0,1 0 0,-1-1 0,0 1 0,0-1 0,0 1 0,0-1 1,-1 0-1,1 0 0,-1 0 0,1 0 0,-1 0 0,0 0 0,0 0 0,-1-1 0,1 1 0,-1 0 0,1 0 0,-1-1 0,0 1 0,0 0 0,0-1 0,-1 1 0,1 0 0,-1 0 0,0-1 0,0 1 0,0 0 0,0 0 0,-1 0 0,1 0 0,-1 0 1,0 0-1,1 1 0,-1-1 0,-1 0 0,0 0-49,0-1 42,-1 1 1,0-1-1,0 1 1,0 0 0,-1 0-1,1 1 1,-1-1-1,0 1 1,0 0-1,1 0 1,-1 0 0,-1 1-1,1 0 1,0 0-1,0 0 1,0 0 0,0 1-1,-1 0 1,1 0-1,0 1 1,0-1-1,-1 1 1,1 0 0,0 0-1,0 1 1,0 0-1,0 0 1,1 0-1,-1 0 1,0 1 0,1-1-1,0 1 1,-1 1-1,1-1 1,0 0 0,1 1-1,-1 0 1,1 0-1,-1 0 1,1 0-1,0 1 1,-1 2-43,1 3 17,0 1 0,1 0 0,0 0 0,0 0 1,1 0-1,1 0 0,0 0 0,0 0 0,1 0 0,0 0 0,1 0 0,1 0 1,0-1-1,0 1 0,1-1 0,0 1 0,0-1 0,6 7-17,40 64-2918,-28-49-2250,-6-5-5285</inkml:trace>
  <inkml:trace contextRef="#ctx0" brushRef="#br0" timeOffset="28620.855">15584 2771 15695,'0'0'1938,"0"0"-209,0 0 375,0 0-65,0 0-939,0 0-791,10-13-53,34-39 1,44 11 234,-45 15-183,-42 25-302,0 1 1,-1-1-1,1 0 0,0 0 1,-1 0-1,1 0 1,-1 0-1,0 0 0,1 0 1,-1 1-1,0-1 1,1 0-1,-1 0 1,0-1-1,0 1 0,0 0 1,0 0-1,0 0 1,0 0-1,0 0 1,0 0-1,-1 0 0,1 0 1,0 0-1,-1 0 1,1 0-1,0 1 0,-1-1 1,1 0-1,-1 0 1,0 0-1,1 0 1,-1 0-1,1 1 0,-1-1 1,0 0-1,0 1 1,0-1-1,1 0 1,-1 1-1,0-1 0,0 1 1,0-1-1,0 1 1,0 0-1,0-1-6,-86-27 118,84 29-118,0 0 0,0 0 0,1 1 0,-1-1 0,1 1 0,0 0 0,-1 0 1,1 0-1,0 0 0,0 0 0,0 0 0,0 1 0,0-1 0,1 0 0,-1 1 1,1 0-1,-1-1 0,1 1 0,0 0 0,0 0 0,0-1 0,1 1 0,-1 0 1,1 0-1,-1 0 0,1 0 0,0 0 0,0 0 0,0 0 0,1 0 0,-1 0 1,1 2-1,-1-3 1,-1 42 8,2 0 1,2-1-1,1 0 0,3 1 1,1-2-1,3 1 0,1-1 1,3 3-10,19 68-5104,-23-65-752</inkml:trace>
  <inkml:trace contextRef="#ctx0" brushRef="#br0" timeOffset="29014.162">12459 3063 19026,'0'0'1436,"0"0"598,0 0 229,0 0-1291,0 0-790,13-7-124,90-24 33,-89 30-80,-1 0-1,0 0 1,0-2 0,0 1-1,-1-2 1,1 0 0,-1 0-1,1-1 1,5-4-11,-17 9 1,0 0 1,-1 0-1,1 0 1,0-1-1,-1 1 0,1 0 1,0 0-1,-1-1 0,1 1 1,-1 0-1,1-1 1,-1 1-1,1-1 0,0 1 1,-1-1-1,0 1 0,1-1 1,-1 1-1,1-1 1,-1 0-1,0 1 0,1-1 1,-1 1-1,0-1 1,1 0-1,-1 1 0,0-1 1,0 0-1,0 1 0,0-1 1,0 0-1,0 0 1,0 1-1,0-1 0,0 0 1,0 1-1,0-1 0,0 0 1,0 1-1,-1-1 1,1 0-1,0 1 0,0-1 1,-1 0-1,1 1 0,0-1 1,-1 1-1,1-1 1,-1 1-1,1-1 0,-1 1 1,1-1-1,-1 1 0,1-1 1,-1 1-1,0-1-1,-38-18 72,36 18-77,-11-5 5,1 1-1,-1 1 0,0 0 1,0 1-1,-1 1 0,1 0 1,0 0-1,-9 2 1,21 1-2,1-1 0,-1 1 0,1 0 0,-1 0 1,1 0-1,0 1 0,0-1 0,0 0 0,0 0 0,-1 1 0,2-1 0,-1 0 1,0 1-1,0-1 0,0 1 0,1 0 0,-1-1 0,1 1 0,-1-1 1,1 1-1,-1 0 0,1-1 0,0 1 0,0 0 0,0 0 0,0-1 1,0 1-1,1 0 0,-1-1 0,1 2 2,-2 3-3,4 25-36,0 0 0,2 0-1,2-1 1,0 0 0,2 0 0,2-1-1,0 0 1,2-1 0,1 0 0,11 16 39,27 61-5977,-30-57-2681</inkml:trace>
  <inkml:trace contextRef="#ctx0" brushRef="#br0" timeOffset="29353.87">13881 4106 21877,'4'-14'598,"49"-111"565,9 53-736,-62 72-417,-1 0 0,1 0 0,0 1-1,-1-1 1,1 0 0,0 0 0,-1 0 0,1 0-1,0 0 1,-1 0 0,1 0 0,0 0-1,-1 0 1,1 0 0,0 0 0,-1 0-1,1-1 1,0 1 0,-1 0 0,1 0 0,0 0-1,-1 0 1,1 0 0,0-1 0,0 1-1,-1 0 1,1 0 0,0 0 0,0-1-1,-1 1 1,1 0 0,0-1 0,0 1-1,0 0 1,0 0 0,-1-1 0,1 1 0,0 0-1,0-1 1,0 1 0,0 0 0,0-1-1,0 1 1,0 0 0,0-1 0,0 1-10,-36 13 175,32-11-131,-1-1-1,1 1 0,-1 0 1,1 0-1,0 0 1,0 0-1,0 1 1,0-1-1,0 1 1,0 0-1,1 1 1,-1-1-1,1 0 1,0 1-1,0 0 1,1 0-1,-1 0 0,1 0 1,-1 0-1,1 0 1,1 1-1,-1-1 1,0 1-1,1-1 1,0 1-1,0 0 1,1-1-1,-1 2-43,5 22-95,1 0-1,1 0 0,1-1 1,1 0-1,2-1 0,0 0 1,2 0-1,1-1 0,1-1 1,1 0-1,1-1 0,19 21 96,-12-10-5391,-9-7-4880</inkml:trace>
  <inkml:trace contextRef="#ctx0" brushRef="#br0" timeOffset="29775.214">9754 5235 13741,'0'0'2541,"0"0"-443,0 0-657,0 0-832,0 0-422,15 0 21,-6-1-171,2 2 25,1-1 1,-1-1-1,1 0 1,-1-1-1,0 0 1,1 0-1,-1-1 1,0-1-1,-1 0 1,9-5-63,-18 9 30,0 0 1,0-1-1,0 1 1,-1 0-1,1-1 1,0 1-1,0-1 1,0 1-1,-1-1 1,1 0-1,0 1 1,-1-1-1,1 0 1,-1 0-1,1 1 1,-1-1-1,1 0 1,-1 0-1,1 0 1,-1 1-1,0-1 1,1 0-1,-1 0 1,0 0-1,0 0 1,0 0-1,0 0 1,0 0-1,0 0 1,0 1-1,0-1 0,0 0 1,0 0-1,0 0 1,-1 0-1,1 0 1,0 0-1,-1 0 1,1 1-1,0-1 1,-1 0-1,1 0 1,-1 0-1,1 1 1,-1-1-1,0 0 1,1 1-1,-1-1 1,0 0-1,1 1 1,-1-1-1,0 1 1,0-1-1,0 1 1,1 0-1,-1-1 1,-1 1-31,-55-24 1830,52 22-1784,-114-20 2330,117 22-2335,0 0 0,0 1 1,0-1-1,0 1 0,0-1 0,0 1 1,0-1-1,0 1 0,0 0 1,1 0-1,-1 0 0,0 0 1,0 0-1,1 1 0,-1-1 0,1 0 1,-1 1-1,1-1 0,0 1 1,0 0-1,-1-1 0,1 1 1,0 0-1,0-1 0,1 1 0,-1 0 1,0 0-1,1 0 0,-1 0 1,1 0-1,-1 0 0,1 0 1,0 0-1,0 2-41,2 79 145,-1-72-120,5 26-242,1-1-1,2-1 1,2 1-1,1-2 1,2 0-1,1 0 1,1-1-1,18 23 218,-4 1-3956,-3-5-3192</inkml:trace>
  <inkml:trace contextRef="#ctx0" brushRef="#br0" timeOffset="30216.091">12433 5614 21140,'0'0'1094,"0"0"444,0 0 101,0 0-652,0 0-522,0 0-177,0 0-181,0 0-48,9 2-17,-5 0-34,0 0 3,1-1-1,0 1 1,0-1-1,0 0 1,0 0-1,0 0 1,-1-1-1,1 1 1,1-1-1,-1-1 1,0 1-1,-1-1 1,1 1-1,0-2 1,0 1-1,1 0-10,-5-3 22,0 0 0,0 0 0,0 1 0,0-1 0,-1 0 0,1 0-1,-1 0 1,0 0 0,0 1 0,0-1 0,-1 0 0,0 0 0,1 0-1,-1 0 1,0 1 0,-1-1 0,1 0 0,-1 1 0,1-1 0,-1 1 0,-2-3-23,-7-19 95,6 14-59,9 23-67,62 248-860,-51-194-1911,0-6-2855</inkml:trace>
  <inkml:trace contextRef="#ctx0" brushRef="#br0" timeOffset="30668.992">13213 7067 19122,'0'0'683,"0"0"-26,0 0 288,0 0 171,-5-13-684,-9-42-245,14 53-177,1 0-1,-1 0 1,1 0 0,-1 0 0,1 0 0,0 0-1,0 1 1,0-1 0,0 0 0,0 0 0,0 1-1,0-1 1,1 1 0,-1-1 0,0 1 0,1 0-1,0-1 1,-1 1 0,1 0 0,0 0-1,-1 0 1,1 0 0,0 0 0,0 1 0,0-1-1,0 1 1,0-1-10,9-5 67,163-97 1011,-173 103-1061,0-1 1,1 1-1,-1-1 0,0 0 0,0 1 1,1-1-1,-1 0 0,0 0 0,0 0 1,0 0-1,0 0 0,0 0 0,0 0 1,0 0-1,-1 0 0,1 0 0,0-1 1,-1 1-1,1 0 0,0-1 0,-1 1 0,0 0 1,1-1-1,-1 1 0,0 0 0,0-1 1,0 1-1,0-1 0,0 1 0,0 0 1,0-1-1,0 1 0,0-1 0,-1 1 1,1 0-1,0-1 0,-1 1 0,0 0 1,1-1-1,-1 1 0,0 0 0,1 0 0,-1 0 1,0 0-1,0 0 0,0 0 0,0 0 1,0 0-18,-7-4 85,0 1 0,-1 0 0,1 1 0,-1 0 0,1 0 0,-1 1 1,0 0-1,0 0 0,0 1 0,-1 0 0,1 1 0,0 0 0,0 0 1,0 1-1,0 1 0,0-1 0,0 1 0,0 1 0,-3 1-85,6-2 43,1 1-1,-1 1 0,1-1 1,-1 1-1,1 0 0,0 0 1,1 0-1,-1 1 0,1-1 1,0 1-1,0 1 1,0-1-1,1 0 0,0 1 1,0 0-1,0-1 0,1 1 1,-1 0-1,1 0 0,1 1 1,-1-1-1,1 0 1,1 1-1,-1-1-42,0 11 25,0-1 0,1 1 0,1 0 0,0-1 0,1 1 0,1-1 0,1 0 0,4 13-25,59 101-425,-7-52-5186,-39-50 965,14 17-12885</inkml:trace>
  <inkml:trace contextRef="#ctx0" brushRef="#br0" timeOffset="31063.007">12037 9102 11979,'0'0'7042,"0"0"-5435,0 0-1394,0 0 219,0 0-282,0 0-113,0 0-5,10-10 0,27-32 0,-37 41 4,1 0 0,-1 0 0,1 1 0,-1-1-1,0 0 1,0 0 0,1 0 0,-1 0-1,0 0 1,0 0 0,0 1 0,0-1-1,0 0 1,0 0 0,0 0 0,0 0 0,0 0-1,-1 0 1,1 1 0,0-1 0,-1 0-1,1 0 1,0 0 0,-1 1 0,1-1 0,-1 0-1,1 0 1,-1 1 0,1-1 0,-1 0-1,0 1 1,1-1 0,-1 1 0,0-1 0,1 1-1,-1-1 1,0 1 0,0-1-36,-8-10 119,8 11-94,0-1 0,1 1 0,-1-1 0,0 1 0,1-1 1,-1 1-1,1-1 0,-1 1 0,1-1 0,-1 0 0,1 1 0,-1-1 0,1 0 0,0 1 0,-1-1 0,1 0 0,0 0 0,0 1 0,0-1 1,-1 0-1,1 0 0,0 1 0,0-1 0,0 0 0,0 0 0,0 0 0,0 1 0,0-1 0,1 0 0,-1 0 0,0 1 0,0-1 0,1 0 1,-1 0-1,0 1 0,1-1 0,-1 0 0,1 1 0,-1-1 0,1 0 0,-1 1 0,1-1 0,-1 1 0,1-1 0,-1 1 0,1-1 0,0 1 1,-1-1-1,1 1 0,0 0 0,0-1 0,-1 1 0,1 0 0,0 0 0,0 0 0,0-1-25,7 7 63,0-1 1,-1 1-1,1 1 0,-2-1 0,1 1 1,-1 0-1,0 1 0,0 0 1,-1 0-1,0 0 0,0 0 0,-1 1 1,0 0-1,0 2-63,-2-7 27,0-1-79,93 195 79,-58-113-5586,-24-52-2422</inkml:trace>
  <inkml:trace contextRef="#ctx0" brushRef="#br0" timeOffset="31442.068">14258 7993 18834,'0'0'1868,"0"0"-709,13-12-86,40-40-27,-48 47-997,1 0 0,0 1 1,0 0-1,1 0 0,-1 0 0,1 1 0,-1 0 1,1 0-1,0 1 0,0 0 0,8-1-49,11-4 57,46-17 50,-71 24-105,-1-1 0,1 1 0,0 0 0,-1-1 0,1 1 0,-1-1 0,1 1 0,-1-1 0,1 1 0,-1-1 0,0 1 0,1-1 0,-1 1 0,0-1 0,1 1 0,-1-1 0,0 0 0,0 1 0,1-1 0,-1 0 0,0 1 0,0-1 0,0 0 0,0 1 0,0-1 0,0 0 0,0 1 0,0-1 0,0 0 1,0 1-1,0-1 0,0 0 0,-1 1 0,1-1 0,0 1 0,0-1 0,-1 0 0,1 1 0,0-1 0,-1 1 0,1-1 0,-1 1 0,1-1 0,-1 1 0,1-1 0,-1 1 0,1-1 0,-1 1 0,1 0 0,-1-1 0,1 1 0,-1 0 0,0 0 0,0-1-2,-32-20 94,-44 0 172,75 22-254,1 0-1,-1 1 1,1-1-1,-1 1 0,1-1 1,0 1-1,0 0 1,0-1-1,0 1 0,0 0 1,0 0-1,0 0 1,0 0-1,1 0 0,-1 0 1,1 0-1,0 0 0,-1 0 1,1 0-1,0 0 1,0 0-1,0 0 0,1 0 1,-1 0-1,0 0 1,1 0-1,0 0 0,-1 0 1,1 0-1,0 1-11,3 14 63,0-1 0,1-1 0,1 1-1,0-1 1,1 0 0,1 0 0,0-1 0,10 12-63,22 32-2408,-1-3-5792,-24-32-5269</inkml:trace>
  <inkml:trace contextRef="#ctx0" brushRef="#br0" timeOffset="31831.414">17415 6527 13293,'8'-12'4420,"66"-81"-838,88-34-737,-141 109-2697,-40 11 532,4 8-577,-1 1 1,1 0 0,-1 1-1,1 0 1,0 1 0,0 1-1,0 1 1,1 0-1,0 1 1,0 0 0,1 1-1,-1 1-103,10-3 35,0 0 0,1 0 0,0 0-1,0 1 1,1-1 0,0 1-1,0 0 1,0-1 0,1 1-1,0 0 1,0 0 0,1 0 0,0 0-1,0 0 1,0 0 0,1 0-1,0 0 1,1 0 0,0-1-1,0 1 1,0 0 0,0-1 0,1 1-1,0-1 1,1 0 0,-1 0-1,1 0 1,1-1 0,-1 1-1,4 2-34,2 5-67,0-1 0,1 0 0,0 0 0,1-1 0,0-1 0,1 0-1,0-1 1,5 2 67,71 31-3659,-32-25-1300</inkml:trace>
  <inkml:trace contextRef="#ctx0" brushRef="#br0" timeOffset="32216.434">20885 5301 16143,'0'0'2557,"0"0"-480,0 0-38,0 0-523,0 0-635,5-14-470,-4 10-387,2-4 12,-1 1-1,1-1 0,0 1 0,1 0 1,0 0-1,0 0 0,1 0 0,-1 1 1,1 0-1,1 0 0,-1 0 1,1 0-1,0 1 0,3-1-35,65-44 349,-29 23 77,-2-3 1,-1-1 0,-1-3-1,29-30-426,-68 62 22,1 0-1,0 0 1,-1-1 0,1 1-1,-1-1 1,0 0-1,0 0 1,0 0-1,0 0 1,-1 0 0,1 0-1,-1 0 1,0 0-1,0 0 1,0-1-1,0 1 1,0-1 0,-1 1-1,1 0 1,-1-1-1,0 1 1,0-1-1,-1 1 1,1-1 0,-1 0-22,0 3 13,-1 1 0,0-1 0,0 1 0,0-1 0,0 1 0,1 0 0,-1 0 0,0-1 0,0 1 0,0 0 0,0 1 0,0-1 0,0 0 0,0 1 0,1-1 0,-1 1 0,0-1 0,0 1 0,1 0 0,-1 0 0,0 0 0,1 0 0,-1 0 0,0 0 0,1 0 0,0 0 0,-1 1 0,1-1 0,0 0 0,0 1 0,-1-1 0,1 1 0,0 0 0,1-1 0,-1 1 0,0 0 0,0 0 0,1-1 0,-1 2-13,-14 29 57,1 1 0,2 0-1,1 1 1,2 0 0,1 1 0,-1 17-57,4-19-132,2 0 0,1 0 0,1 0-1,2 0 1,2 1 0,4 22 132,19 50-8901,-10-57-5801</inkml:trace>
  <inkml:trace contextRef="#ctx0" brushRef="#br0" timeOffset="32636.706">13752 10605 15695,'0'0'2690,"0"0"-1376,13-2-161,86-10 667,12-2-1254,-111 13-545,1 0 0,-1 0 0,0 1 0,1-1 0,-1 0 0,0 0 0,0 1 0,1-1 0,-1 0 1,0 0-1,0 0 0,0 0 0,0 1 0,0-1 0,0 0 0,0 0 0,0 0 0,0 1 0,0-1 0,-1 0 0,1 0 0,0 0 0,-1 1 0,1-1 0,0 0 0,-1 0 0,1 1 0,-1-1 0,1 0 1,-1 1-1,1-1 0,-1 1 0,0-1 0,1 0 0,-1 1 0,0-1 0,1 1 0,-1 0 0,0-1 0,1 1 0,-1 0 0,0-1 0,0 1 0,0 0 0,1 0 0,-1 0 0,0-1 0,0 1 1,0 0-1,0 0 0,1 0 0,-1 1 0,0-1-21,-80-23 1206,80 23-1179,0 1 1,-1-1-1,1 1 0,0 0 0,0 0 0,0 0 1,0 0-1,0 0 0,0 0 0,0 0 0,1 0 1,-1 0-1,0 0 0,0 0 0,1 0 0,-1 1 1,1-1-1,-1 0 0,1 0 0,-1 1 0,1-1 1,0 0-1,0 1 0,0-1 0,0 0 0,0 1 1,0-1-1,0 0 0,0 1 0,0-1 1,1 0-1,-1 1 0,0-1 0,1 0 0,-1 0 1,1 1-28,0 5 29,0 32-61,2-1 0,1 0 0,3 1 0,1-2 0,1 1 0,2-2 0,8 17 32,20 9-2595,-6-27-3042,2-3-8376</inkml:trace>
  <inkml:trace contextRef="#ctx0" brushRef="#br0" timeOffset="32978.84">16358 9818 13293,'0'0'699,"0"0"321,0 0 800,0 0-112,0 0-106,0 0-49,0 0-159,2-6-327,3-5-766,0 1-1,1-1 1,1 1-1,0 1 1,0-1-1,1 1 1,0 0-1,0 1 1,7-5-301,31-36 696,6-39 88,-51 85-743,0 0 0,0 0 1,0 0-1,-1 0 0,1-1 1,-1 1-1,0 0 0,0 0 0,0 0 1,0 0-1,0 0 0,-1 0 1,0 0-1,1-1 0,-1 1 1,0 1-1,0-1 0,-1 0 1,1 0-1,-1 0 0,1 1 1,-1-1-1,0 0 0,0 1 0,0 0 1,0-1-1,0 1 0,-1 0 1,1 0-1,-3-1-41,4 2 12,-1 0 0,1 0 0,0-1 0,-1 1 0,1 1 0,0-1 0,-1 0 0,1 0 0,-1 1 0,0-1-1,1 0 1,-1 1 0,1 0 0,-1-1 0,0 1 0,1 0 0,-1 0 0,0 0 0,1 0 0,-1 0 0,0 0 0,1 0 0,-1 1 0,0-1 0,1 1 0,-1-1 0,1 1 0,-1 0 0,1-1 0,-1 1 0,1 0-1,-1 0 1,1 0 0,0 0 0,0 0 0,-1 0 0,1 1 0,0-1 0,0 0 0,0 0 0,0 1 0,0-1 0,1 1 0,-1-1 0,0 1 0,0 1-12,-15 79 80,15-55-95,1 1 1,2-1-1,0 1 0,2-1 1,1 0-1,1 0 1,1 0-1,2-1 0,5 10 15,49 70-4801,-37-74-1066</inkml:trace>
  <inkml:trace contextRef="#ctx0" brushRef="#br0" timeOffset="33357.778">19063 9451 21268,'0'0'2269,"12"-13"-945,83-82 16,110-46-833,-204 140-508,-1 1 3,1 0 0,0 0 0,0 0 0,-1 0 0,1 0 0,0-1 0,0 1 0,-1 0 0,1 0 0,0-1 0,-1 1 0,1 0 0,0-1 0,-1 1 0,1 0 0,0-1 0,-1 1 0,1-1 0,-1 1 0,1-1 0,-1 1 0,1-1 0,-1 0 0,1 1 0,-1-1 0,0 0 0,1 1 0,-1-1 0,0 0 0,1 1 0,-1-1 0,0 0 0,0 1 0,0-1 0,0 0 0,0 0 0,0 1 0,0-1 0,0 0 0,0 0 0,0 1 0,0-1 0,0 0 0,-1 0 0,1 1 0,0-1 0,0 0 0,-1 1 0,1-1 0,0 0 0,-1 1-2,-10 2 5,-1 0 0,1 1 0,-1 0 1,1 1-1,0 0 0,0 1 0,1 0 0,0 1 0,-1 0 0,2 0 0,-1 1 0,1 1 0,0-1 0,1 2 0,0-1 0,0 1 0,0 0 0,-2 6-5,4-5 15,0 1 0,0-1 0,1 1 0,1 0 0,0 1 0,0-1 0,1 1 0,1 0 0,0 0 0,0 0 0,1 0 0,1 0 0,0 0 0,1 0 0,0 0 0,0 0 0,2-1 0,-1 1 0,2 0 0,-1-1 0,2 0 0,-1 1 0,1-2 0,1 1 0,0-1 1,1 1-1,0-2 0,0 1 0,1-1 0,0 0 0,1-1 0,1 1-15,54 34-2905,-21-21-2396,5 2-7724</inkml:trace>
  <inkml:trace contextRef="#ctx0" brushRef="#br0" timeOffset="33779.5">19933 5958 15150,'0'0'1319,"-3"-14"64,-12-67 2081,16 77-3306,1 0 0,0 0 1,0 1-1,0-1 0,0 0 0,1 1 0,0-1 0,-1 1 0,1 0 1,0 0-1,1 0 0,-1 0 0,0 1 0,1-1 0,0 1 0,-1 0 0,1 0 1,0 0-1,0 1 0,0-1 0,1 1 0,2-1-158,26-14 349,-32 15-350,28-21 720,-28 21-695,-1 1 0,0 0-1,1-1 1,-1 1 0,0-1 0,1 1 0,-1 0 0,0-1 0,0 1 0,1-1 0,-1 1 0,0-1-1,0 1 1,0-1 0,0 1 0,0-1 0,1 1 0,-1-1 0,0 1 0,0-1 0,0 1 0,0-1-1,-1 1 1,1-1 0,0 1 0,0-1 0,0 1 0,0-1 0,0 1 0,-1-1 0,1 1 0,0-1-1,0 1 1,-1 0 0,1-1 0,0 1 0,-1-1 0,1 1 0,0 0 0,-1-1 0,1 1-1,-1 0 1,1-1 0,-1 1 0,1 0 0,0 0 0,-1 0 0,1-1 0,-1 1 0,1 0 0,-1 0-1,1 0 1,-1 0 0,1 0 0,-1 0 0,1 0 0,-1 0 0,1 0 0,-1 0 0,1 0 0,-1 0-1,1 0 1,-1 0 0,0 1-24,-2-1 36,0 1-1,0 0 0,0 0 0,0 0 1,0 0-1,0 1 0,0-1 0,0 1 1,1-1-1,-1 1 0,1 0 0,-1 0 1,1 1-1,-1-1 0,1 0 0,0 1 1,0-1-1,0 1 0,1 0 0,-1 0 1,1-1-1,-1 1 0,1 0 1,0 0-1,0 1 0,0-1 0,1 0 1,-1 0-1,1 0 0,-1 0 0,1 1 1,0-1-1,1 0 0,-1 0 0,0 1 1,1-1-1,0 0 0,0 1-35,-3 45 28,2-1 0,3 1 0,1-1-1,3 0 1,1 0 0,3-1 0,2 0-28,53 105-4156,-35-104-2901</inkml:trace>
  <inkml:trace contextRef="#ctx0" brushRef="#br0" timeOffset="34283.84">9 5865 19923,'-9'-116'448,"26"119"193,17 34 1089,10 35-129,8 33-64,8 31-95,2 22-449,4 4-481,2-6-223,4-10-225,-4-15-64,-3-12-193,-10-16-1152,-4-10-577,-11-16-2530,-5-18-2851,-14-22-1185</inkml:trace>
  <inkml:trace contextRef="#ctx0" brushRef="#br0" timeOffset="34565.79">61 5972 16400,'4'-189'26,"-4"181"15,0 1-1,1-1 1,0 1-1,1 0 1,0-1-1,0 1 1,0 0-1,1 0 1,0 0 0,0 1-1,1-1 1,0 1-1,0 0 1,1 0-1,-1 0 1,1 0-1,0 1 1,1 0-1,-1 0 1,1 0-1,0 1 1,0 0-1,1 0 1,-1 1 0,1-1-1,0 1 1,2 0-41,2-2 195,0 0 1,0 1 0,1 0 0,-1 1 0,1 0 0,0 1-1,0 1 1,0 0 0,0 0 0,0 1 0,0 0 0,0 1 0,0 1-1,0 0 1,0 0 0,-1 1 0,1 1 0,-1 0 0,1 1-1,-2 0 1,1 0 0,0 1 0,-1 1 0,0-1 0,-1 2-1,1-1 1,-1 2 0,-1-1 0,0 1 0,0 0 0,0 1 0,-1-1-1,-1 2 1,0-1 0,4 9-196,0 11-54,-1 2-1,-2-1 1,-1 1 0,-1 0-1,-2 0 1,-1 1-1,-1-1 1,-2 0 0,-2 1-1,0-1 1,-2 0-1,-2 0 1,-1-1 0,-1 0-1,-2 0 1,-2 2 54,5-7-106,-1 0-1,-1 0 1,-1-1 0,-1 0-1,-1-1 1,-1-1 0,-1 0 0,-1-1-1,-1-1 1,-1 0 0,-17 13 106,32-30 17,-1-1 1,0 0 0,0 0 0,0-1-1,0 1 1,-1-1 0,1 0-1,0 0 1,-1-1 0,0 1-1,1-1 1,-1 0 0,0 0-1,0 0 1,0-1 0,-3 0-18,10-20 1297,9 12-1029,1 1 1,0 0-1,0 0 1,1 1-1,-1 1 1,1 0-1,1 1 1,-1 0-1,0 1 0,1 1 1,0 0-1,-1 1 1,1 0-1,3 1-268,29-1 84,0 2 0,0 2-1,0 1 1,-1 3 0,0 2 0,0 2 0,-1 1-1,0 3 1,-1 1 0,-1 3 0,-1 1-1,0 2 1,17 14-84,36 37-3498,-61-45-253,-8-9-947</inkml:trace>
  <inkml:trace contextRef="#ctx0" brushRef="#br0" timeOffset="35114.6">1099 6058 18866,'0'0'1986,"0"0"-273,0 0 220,0 0-625,0 0-929,0 0-91,0 0 182,16 3-80,94 26-38,-106-26-335,7 4-9,2-1 0,-1 0 1,1-1-1,0 0 0,0 0 0,0-2 0,0 1 0,1-2 1,5 1-9,-15-5-1,1 0 1,-1 0 0,0-1-1,0 1 1,0-1 0,0 0-1,0 0 1,-1 0 0,1-1-1,-1 1 1,0-1 0,0 0 0,0 0-1,-1 0 1,1 0 0,-1 0-1,0 0 1,0-1 0,0 1-1,-1-1 1,0 1 0,0-1-1,0 0 1,0 0 0,-1 1-1,1-1 1,-1 0 0,-1 0-1,1 0 1,-1 1 0,1-1 0,-1 0-1,-1 0 1,0-1 0,-61-140 187,-25 15 929,87 129-1080,-1 1 0,1-1 0,-1 1 1,1-1-1,-1 1 0,0 0 1,0-1-1,0 1 0,0 0 0,0 0 1,0 0-1,0 1 0,0-1 1,0 0-1,-1 1 0,1-1 0,0 1 1,0 0-1,0 0 0,-1 0 1,1 0-1,0 0 0,0 0 0,-1 1 1,1-1-1,0 1 0,0 0 1,0-1-1,0 1 0,0 0 0,0 0 1,0 0-1,0 0 0,0 1 1,0-1-1,1 1 0,-1-1 1,0 1-1,1-1 0,-1 1-36,-47 78 299,43-61-302,0 0-1,2 0 0,0 0 0,1 1 0,0-1 0,2 1 0,0 0 0,2-1 0,0 1 0,1-1 0,1 1 0,1-1 0,0 0 0,2 0 0,0 0 0,1-1 0,8 16 4,-10-23-143,1 0 0,0 0 0,1 0 0,0 0-1,1-1 1,0-1 0,0 1 0,1-1 0,0-1 0,1 1 0,0-2 0,0 1 0,1-1 0,0-1 0,0 0 0,0-1 0,1 0 0,0 0 0,0-1 0,0-1 0,0 0 0,1-1 0,-1 0 0,1-1-1,0 0 1,-1-1 0,1-1 0,1 0 143,13-5-111,0-2 0,-1-1 0,0-1 0,0-1 0,-1-1 0,0-1 0,-1-2-1,-1 0 1,0-2 0,-2 0 0,1-1 0,-2-2 0,-1 0 0,0-1 0,-2 0 0,1-3 111,0 1 127,-2 0 0,0-1 1,-2-1-1,0 0 0,-2-1 1,-1-1-1,-1 0 0,-1 0 1,-1-1-1,-2 0 0,-1 0 0,-1 0 1,-1-1-1,-1 1 0,-2-1 1,-1 0-1,-2 1 0,0-1 1,-2 1-1,-1-2-127,-48-120 1132,51 144-1102,1 0 0,-1 1 0,0 0 0,-1-1 0,1 1 0,-1 1 0,0-1 0,-1 0 0,1 1 0,-1 0 0,1 0 0,-1 0 0,-1 1 0,1 0 0,0 0 0,-1 0 0,1 0 0,-1 1 0,0 0 0,0 0 0,0 1 0,0 0 0,0 0 0,-2 0-30,-1 3 37,0 0 0,1 0 0,-1 1 0,1 0 0,0 1 0,0 0 0,0 0-1,1 1 1,0 0 0,-1 0 0,2 0 0,-1 1 0,1 0 0,0 1-1,0 0 1,0-1 0,1 2 0,0-1 0,1 1 0,-1-1 0,1 1 0,1 0-1,0 1 1,0-1 0,0 1 0,1-1 0,1 1 0,-1 0 0,1-1 0,1 1-1,0 0 1,0 4-37,5 4 10,0 0 0,0 0 0,2-1 0,0 0 0,1 0 0,0 0-1,1-1 1,1-1 0,1 0 0,0 0 0,1-1 0,0 0 0,1-1 0,0-1-1,1 0 1,0 0 0,4 0-10,9 13 3,-24-22-3,47 40 15,-1 1-1,-3 3 1,-1 2 0,17 27-15,-25-20-46,-4 2 0,-1 2 1,-4 1-1,-2 1 0,5 24 46,28 85-3076,-51-145 2260,12 32-3079,-4-23-1958,0-10-5897</inkml:trace>
  <inkml:trace contextRef="#ctx0" brushRef="#br0" timeOffset="35458.078">2269 4942 24567,'0'0'1474,"0"0"-33,0 0 481,0 0-673,0 0-480,104 123-289,-39-49-63,1 6-129,1-1-128,-1-2-160,-4-1 0,-3-3-256,-2-4-705,-4-12-1762,-11-7 1410,-13-11-4356,-5-15-3908</inkml:trace>
  <inkml:trace contextRef="#ctx0" brushRef="#br0" timeOffset="35715.789">2451 5368 17040,'-28'-74'869,"5"19"273,3 0-1,2-2 1,2 0-1,3-1 1,-4-53-1142,16 100 243,1-1 0,0 0 0,1 1 1,1-1-1,-1 1 0,2 0 0,0-1 0,0 1 0,1 0 0,0 1 1,1-1-1,0 1 0,1-1 0,0 2 0,0-1 0,1 1 0,1 0 1,-1 0-1,1 1 0,1 0 0,0 0 0,5-3-243,1 0 95,1 1-1,1 0 1,0 1-1,0 0 1,1 2-1,0 0 1,0 1-1,0 1 1,1 0-1,0 2 1,11-1-95,-22 3-2,-1 0 0,1 0 0,0 1-1,0 1 1,0-1 0,0 1 0,0 1 0,0-1 0,0 1 0,-1 1 0,1-1 0,-1 1 0,0 1 0,0-1 0,0 1 0,0 0 0,-1 1 0,1 0 0,-1 0 0,0 0 0,0 1 0,-1 0 0,0 0 0,0 0-1,0 0 1,-1 1 0,0 0 0,3 6 2,-1 10-32,-1-1 0,-1 1-1,-1 0 1,-1 0 0,-1 0 0,0 0-1,-2 0 1,-1 0 0,-1 0-1,-1-1 1,-1 1 0,-1-1-1,0 0 1,-2 0 0,-1-1 0,0 0-1,-2 0 1,0-1 0,-2-1-1,-12 16 33,11-12-340,-2-1-1,-1 0 0,0-1 0,-2 0 1,0-2-1,-11 8 341,-24-5-1548,52-23 1285,1-1 0,-1 0 1,0 0-1,1 0 0,-1 0 0,1 0 1,-1-1-1,1 1 0,0 0 1,0-1-1,0 1 0,0-1 1,1 1-1,-1-1 0,0 1 1,1-1-1,0 1 0,0-1 0,0 0 1,0 1-1,0-1 0,0 1 1,1-1-1,-1 0 0,1 1 1,0-1-1,0 1 0,0 0 1,0-1 262,-1 0-513,11-45-6368</inkml:trace>
  <inkml:trace contextRef="#ctx0" brushRef="#br0" timeOffset="35886.898">2661 4103 14702,'-10'-98'3854,"8"82"-2683,1 9 221,2 7 2393,198 347 3167,-120-199-7073,6-5-1,6-3 0,9-1 122,-83-118-288,98 116-1704,-32-58-5070,-50-57 1195,-5-12-4041</inkml:trace>
  <inkml:trace contextRef="#ctx0" brushRef="#br0" timeOffset="36135.791">3524 4398 13421,'-19'-274'4009,"6"204"1804,7 74-1276,4 25-2833,18 113-519,-14-118-1149,0 0 0,2-1 0,1 0 0,0 0 0,2 0 0,7 18-36,-11-34-45,0 0-1,0-1 1,1 1-1,0-1 1,0 0-1,0-1 1,1 1-1,0-1 1,0 1-1,0-1 1,1-1-1,0 1 1,0-1-1,0 0 1,0 0-1,0-1 1,1 0-1,0 0 1,-1-1-1,1 1 1,0-1-1,0-1 1,1 1 0,2-1 45,2-3-183,1 0 0,0-1 1,-1 0-1,1-1 1,-1-1-1,0 0 1,0 0-1,-1-1 0,0-1 1,0 0-1,0 0 1,-1-1-1,0 0 1,0-1-1,-1 0 0,0-1 1,-1 0-1,0 0 1,-1-1-1,3-5 183,0 2 42,-1-2-1,0 1 1,-1-1 0,-1-1 0,0 1-1,-1-1 1,-1 0 0,-1-1-1,0 1 1,-2-1 0,1 0-1,-2 0 1,-1-4-42,1 12 142,-2 0-1,1 1 1,-1-1-1,0 0 1,-1 1 0,0-1-1,-1 1 1,0 0-1,0 0 1,-1 0-1,0 0 1,-1 1 0,0-1-1,0 1 1,-1 0-1,0 1 1,0-1-1,-1 1 1,0 1 0,0-1-1,0 1 1,-1 0-1,0 1 1,-9-5-142,9 6 63,0 1 0,0 0 0,-1 1 1,1 0-1,-1 0 0,1 0 0,-1 1 0,0 1 1,0-1-1,0 2 0,1-1 0,-1 1 0,0 0 1,0 1-1,1 0 0,-1 0 0,1 1 0,0 0 1,0 1-1,0 0 0,0 0 0,0 0 0,1 1 1,0 0-1,-4 4-63,-9 8 16,1 0 1,1 1 0,1 1 0,0 0-1,1 2 1,2 0 0,0 0-1,-2 7-16,7-13-17,2 0-1,0 0 0,0 0 0,2 1 1,0 0-1,0 1 0,2-1 0,-1 6 18,4-17-279,-1 1 0,1-1 0,0 1 0,1-1 0,-1 0 0,1 1 0,0-1 0,0 0 1,1 0-1,0 1 0,0-1 0,0 0 0,0-1 0,1 1 0,0 0 0,0-1 0,1 2 279,32 25-7212,2-11-6273</inkml:trace>
  <inkml:trace contextRef="#ctx0" brushRef="#br0" timeOffset="36404.358">4188 3194 23702,'-39'-183'1378,"13"121"-129,10 30 1025,3 29-608,10 27-737,6 35-417,20 21-64,19 27 161,8 18-609,8 11 0,7 11 0,-6-2 0,-2-4 0,-5-10 0,-5-17-801,-5-17-1793,-9-16-1762,-11-26-2691</inkml:trace>
  <inkml:trace contextRef="#ctx0" brushRef="#br0" timeOffset="36686.307">4438 3924 14606,'-1'-42'842,"0"9"77,2-1-1,0 1 0,3-1 1,0 1-1,5-10-918,-1 15 848,1 0-1,2 1 1,1 0-1,1 1 0,1 0 1,1 1-1,2 0 1,9-9-848,13-11 399,2 1 0,2 2 1,2 2-1,1 2 1,48-29-400,-71 50 0,1 2 1,0 1 0,1 0 0,1 2 0,0 1 0,4-1-1,-29 11-79,1 0-1,-1 0 1,0 1-1,1-1 1,-1 0 0,0 0-1,1 1 1,-1-1-1,1 0 1,-1 1 0,1 0-1,-1-1 1,1 1-1,-1 0 1,1 0 0,0 0-1,-1 0 1,1 0-1,-1 0 1,1 0 0,-1 1-1,1-1 1,-1 0-1,1 1 1,-1-1 0,1 1-1,-1 0 1,1-1-1,-1 1 1,0 0 0,0 0-1,1 0 1,-1 0-1,0 0 1,0 0 0,0 0-1,0 1 1,0-1-1,0 0 1,0 0 0,0 1-1,-1-1 1,1 1 0,0-1-1,-1 1 1,0-1-1,1 1 1,-1-1 0,0 1-1,1-1 1,-1 1-1,0-1 1,0 1 0,0 0-1,-1 0 80,-1 8-991,-1 0 1,0 0-1,-1 0 0,0-1 0,-1 1 0,0-1 0,0 0 1,-1-1-1,0 1 0,-1-1 0,-1 0 991,8-7-55,-56 68-11140</inkml:trace>
  <inkml:trace contextRef="#ctx0" brushRef="#br0" timeOffset="36687.307">1638 7488 26201,'0'0'416,"186"-70"-416,-24-93 0,40-42 288,36-40-223,35-30 95,35-24 0,24-17-160,16-3-96,6 5 96,-18 17 192,-18 32-96,-37 44-96,-44 55-2819,-65 63-4131</inkml:trace>
  <inkml:trace contextRef="#ctx0" brushRef="#br0" timeOffset="36951.453">1596 8402 24727,'-140'178'5061,"92"-132"-3331,81-76-1314,87-88 1,69-72-129,64-65-160,62-64-128,57-49 0,49-46 0,29-22 0,31-6 0,16 5 0,12 15 0,7 28 0,-21 34 0,-36 42-1185,-66 55-3235,-75 67-6150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18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232 259 14670,'0'0'3390,"0"0"-1153,0-16 266,0-53-31,0 62-2198,0-1 1,0 1 0,1 0-1,0 0 1,1-1-1,-1 1 1,1 0-1,1 0 1,-1 1-1,1-1 1,0 0-1,1 1 1,0 0-1,0 0 1,0 0-1,1 0 1,-1 1-1,1-1 1,1 1 0,-1 0-1,1 1 1,5-4-275,-4 4 17,1 0-1,0 1 1,0 0 0,0 0 0,0 1 0,0 0 0,1 0 0,-1 1 0,0 0 0,1 1 0,-1-1 0,1 2 0,-1-1 0,1 1 0,-1 1-1,0-1 1,1 1 0,-1 1 0,0-1 0,0 2 0,-1-1 0,1 1 0,-1 0 0,1 0 0,-1 1 0,0 0 0,0 1-17,1 1-16,-1 1 0,0-1 0,0 1 0,-1 1 1,0-1-1,0 1 0,-1 0 0,0 0 0,-1 0 1,0 1-1,0 0 0,-1 0 0,0 0 0,-1 0 0,0 0 1,-1 0-1,0 1 0,0-1 0,-1 1 0,-1-1 1,1 0-1,-2 1 0,0-1 0,0 0 0,0 0 0,-2 0 1,-2 6 15,-6 12-323,-2 0 0,-1-1 1,-1 0-1,-2-1 0,0-1 1,-2-1-1,0-1 1,-2-1-1,0 0 0,-2-2 1,0-1-1,-1 0 0,-1-2 1,-1-1-1,0-1 0,-10 2 323,21-10 30,1-1 0,-1-1-1,0 0 1,0-1 0,-1-1-1,1-1 1,-1 0 0,0-1-1,-16-1-29,31 0 51,0 0 0,0 0-1,0-1 1,0 1 0,0 0 0,0-1-1,0 1 1,0-1 0,0 0-1,1 0 1,-1 0 0,0 0-1,0 0 1,1 0 0,-1 0-1,0 0 1,1-1 0,0 1 0,-1-1-1,1 1 1,0-1 0,-1 0-1,1 1 1,0-1 0,0 0-1,0 0 1,1 0 0,-1 1-1,0-1 1,1 0 0,-1 0 0,1 0-1,0 0 1,0 0 0,-1 0-1,1 0 1,1 0 0,-1-2-51,28-73 1837,-23 71-1791,0 0 1,0 0 0,0 0-1,1 1 1,0-1-1,0 2 1,0-1-1,1 0 1,-1 1-1,1 0 1,0 1-1,0 0 1,1 0 0,-1 0-1,1 1 1,-1 0-1,1 0 1,0 1-1,0 0 1,-1 1-1,1 0 1,0 0-1,0 0 1,0 1 0,0 0-1,-1 1 1,1-1-1,0 2 1,-1-1-1,0 1 1,1 0-1,3 3-46,3 5 46,-1 0 0,-1 1-1,0 0 1,-1 1 0,0 0-1,-1 1 1,0 0 0,-2 1-1,1 0 1,-2 0-1,0 1 1,-1 0 0,0 0-1,0 7-45,53 106 269,-59-127-267,1 0 1,0-1-1,0 1 0,0-1 1,0 0-1,0 1 0,0-1 1,0 0-1,0 1 1,0-1-1,1 0 0,-1 0 1,0 0-1,1 0 0,-1 0 1,1 0-1,-1-1 1,1 1-1,0 0 0,-1-1 1,1 1-1,0-1 0,-1 0 1,1 0-1,0 1 1,-1-1-1,1 0 0,0 0 1,0 0-1,-1-1 0,1 1 1,0 0-1,-1-1 1,1 1-1,0-1 0,-1 0 1,1 1-1,-1-1 0,1 0 1,-1 0-1,1 0 1,-1 0-1,0 0 0,1 0 1,-1 0-1,0-1 0,0 1 1,0 0-1,0-1 1,0 1-1,0-1 0,0 1 1,-1-1-1,1 0-2,66-107-7869,-55 102 876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18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19506,'0'0'5862,"0"0"-4325,0 0-415,0 0-610,0 0-512,0 0-609,0 0-1152,0 0-3716,-26-41-9642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0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334 97 10794,'0'0'5990,"3"-13"-2803,11-39-625,-14 51-2432,0 0 0,1 0 0,-1 0 0,0 0-1,0 0 1,0 0 0,1 0 0,-1 0 0,0 0-1,0 0 1,-1 0 0,1 0 0,0 0 0,0 0-1,0 0 1,-1 0 0,1 0 0,0 0 0,-1 0-1,1 0 1,-1 1 0,1-1 0,-1 0 0,0 0-1,1 0 1,-1 0 0,0 1 0,1-1 0,-1 0-1,0 1 1,0-1 0,0 1 0,0-1 0,0 1-1,1-1 1,-1 1 0,-1-1-130,-48 5 2009,34 5-1914,1 0-1,1 1 1,-1 0 0,2 1-1,-1 0 1,1 2 0,1-1-1,1 1 1,-1 1-1,2 0 1,-1 2-95,-5 5 0,1 1 0,0 0 0,2 1 0,1 0 0,0 1 0,2 1 0,1-1 0,1 2 0,1-1 0,-2 18 0,7-38-143,2 1 0,-1-1 0,1 0 0,-1 0 0,1 0 0,1 1 0,-1-1 0,1 0 1,0 0-1,0 0 0,0 0 0,1 0 0,0 0 0,0 0 0,0-1 0,1 1 0,-1-1 0,1 1 0,0-1 0,0 0 0,1 0 0,-1 0 0,1 0 0,0-1 0,0 0 0,0 1 0,0-2 0,1 1 1,-1 0-1,1-1 0,0 0 0,0 0 0,-1 0 0,1 0 0,0-1 0,5 1 143,2-1-452,0 0 0,0-1 0,0 0 0,0-1 1,0-1-1,0 0 0,0 0 0,0-1 0,0 0 0,-1-1 0,0-1 0,1 0 1,-2 0-1,1-1 0,-1 0 0,0-1 0,0 0 0,0-1 0,-1 0 1,-1 0-1,1-1 0,3-5 452,17-22-275,-2 0-1,-1-2 1,-2-1 0,-1-1 0,3-13 275,-8 19 873,19-40 1319,-23 24 2723,-15 60-3263,-8 54 4228,-4 95-4529,13-159-1351,12 124 229,-11-120-306,0 1-1,1-1 0,-1 0 1,1 0-1,0 0 1,0 0-1,0 0 1,1 0-1,-1 0 0,1-1 1,0 1-1,0-1 1,0 0-1,0 0 0,1 0 1,-1 0-1,1-1 1,0 1-1,-1-1 1,1 0-1,1 0 0,-1 0 1,0-1-1,0 0 1,0 1-1,3-1 78,6 0-65,-1-1-1,1-1 1,-1 0-1,1-1 1,-1 0-1,1 0 1,-1-2-1,0 1 1,0-2-1,0 0 1,-1 0-1,0-1 1,0 0-1,0-1 1,-1 0-1,1-1 1,-2 0-1,1 0 1,-1-1-1,-1 0 1,0-1-1,0 0 1,-1-1-1,0 1 1,-1-1-1,5-9 66,100-244 2066,-105 314-934,-32 252-1073,26-297-259,0 0 0,0 0 0,1 0 0,-1 0 0,1 0 0,1 0 0,-1 0 1,1-1-1,0 1 0,0 0 0,0-1 0,0 0 0,1 1 0,0-1 0,0 0 200,41 27-7822,-20-22 711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14 18674,'0'0'2242,"0"0"80,0 0-400,0 0-1073,-9 15-502,-55 101 112,61-110-446,-5 8-7,1 0 0,0 1 1,1 0-1,0 0 0,1 0 1,1 1-1,0 0 0,1 0 1,1 0-1,1 0 0,0 0 1,1 0-1,1 0 0,1 12-6,2-22-72,-1-1 1,1 0-1,0 0 0,0 0 0,0 0 0,1 0 1,0-1-1,0 0 0,0 0 0,0 0 0,1-1 1,-1 1-1,1-1 0,0-1 0,0 1 1,0-1-1,0 0 0,0 0 0,1-1 0,-1 0 1,1 0-1,-1 0 0,0-1 0,1 0 0,-1-1 1,1 1-1,-1-1 0,1 0 0,-1 0 1,0-1-1,0 0 0,0 0 0,0-1 0,0 0 1,0 0-1,0 0 0,-1 0 0,5-5 72,1-1 238,0 0 0,-1-1 0,-1 0 0,0-1 0,0 0-1,-1 0 1,0-1 0,-1 0 0,-1-1 0,1 1 0,-2-1 0,0 0 0,-1-1 0,0 1-1,-1-1 1,0 0 0,-1 1 0,-1-1 0,0 0 0,-1 0 0,-1 0 0,0 0-1,0 0 1,-2 0 0,-2-9-238,5 18-63,0 0 1,-1 1-1,0-1 0,0 1 1,0-1-1,0 1 0,-1 0 0,1 0 1,-1-1-1,0 1 0,-1 0 0,1 0 1,-1 1-1,1-1 0,-1 0 1,0 1-1,0 0 0,-1 0 0,1 0 1,-1 0-1,0 0 0,1 1 0,-1-1 1,0 1-1,0 0 0,-1 0 1,1 1-1,0-1 0,-1 1 0,1 0 1,-1 0-1,-1 0 63,-75 17-9657,42 2-2408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5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6054,'0'0'17488,"0"0"-14509,0 0-192,0 0-737,0 0-929,0 0-833,0 0-288,54 105 0,-64-56 0,-3 4 0,0-6 0,-6 1 0,2 3 0,-7 4-737,-4 5-4676,-4 1-10634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4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63 241 17713,'-1'-12'3005,"-1"-39"-1120,-1 51 2677,2 30-3300,32 309 638,-16-155-3809,-4-76-5572,-10-87 2954,0-4-1761</inkml:trace>
  <inkml:trace contextRef="#ctx0" brushRef="#br0" timeOffset="393.155">15 663 10346,'-1'-22'633,"-5"-15"479,2 1 1,2-1-1,1 0 1,2 0-1,1 0 1,2 0-1,2 0 0,1 1 1,2 0-1,1 1 1,2-1-1,2 2 1,0 0-1,5-4-1112,-14 31 71,1-1 1,-1 1-1,1 0 0,0 1 1,1 0-1,0 0 0,0 0 0,0 1 1,1-1-1,-1 2 0,1-1 1,0 1-1,1 1 0,-1-1 1,0 1-1,1 1 0,0 0 0,0 0 1,0 1-1,0-1 0,0 2 1,0 0-1,0 0 0,0 0 0,0 1 1,0 1-1,0-1 0,-1 2 1,1-1-1,0 1 0,7 4-71,-10-5-4,-1 0 0,0 1-1,0 0 1,0 0 0,0 0-1,0 1 1,-1 0 0,1 0 0,-1 0-1,0 0 1,0 1 0,-1-1-1,1 1 1,-1 0 0,0 0-1,0 1 1,-1-1 0,1 0 0,-1 1-1,-1 0 1,1-1 0,-1 1-1,0 0 1,0 0 0,0 0-1,-1-1 1,0 1 0,0 0-1,-1 0 1,0 0 0,0 0 0,0 0-1,0-1 1,-1 1 0,0-1-1,-1 3 5,-6 10-4,-1 0 0,-1-1 0,0 0 0,-1-1 0,-1-1 0,0 0 0,-1 0 0,-1-1 0,0-1 0,-1-1 0,0 0 0,-1-1 0,0 0 0,-1-2 0,0 0 0,-16 5 4,-28-7-58,69-36 260,6 18-139,1 1-1,0 1 1,1 0-1,0 1 1,1 0-1,-1 1 1,1 1-1,0 1 1,1 0-1,15-2-62,-19 4 28,0 0 0,0 1 1,0 0-1,0 1 0,0 0 0,0 1 0,0 1 0,1 0 1,-1 1-1,10 3-28,-18-4 7,0 1 1,0-1-1,0 1 0,0 1 1,0-1-1,0 1 1,0 0-1,-1 0 1,1 0-1,-1 1 1,0 0-1,0-1 0,0 2 1,-1-1-1,1 0 1,-1 1-1,0-1 1,-1 1-1,1 0 1,-1 0-1,0 0 0,0 0 1,0 0-1,0 0 1,-1 1-1,0 4-7,2 1 14,-2 0-1,0 0 0,0 1 1,-1-1-1,0 0 1,-1 0-1,0 0 1,-1 0-1,0 0 0,-1 0 1,0 0-1,-1-1 1,0 1-1,0-1 1,-2 0-1,1 0 0,-1-1 1,0 1-1,-1-1 1,0-1-1,0 1 0,-1-1 1,0-1-1,-1 1 1,1-1-1,-1-1 1,-1 0-1,1 0 0,-1-1 1,0 0-1,-1 0 1,1-1-1,-1-1 1,1 0-1,-2 0-13,1 0 8,0-1 1,0 0-1,0 0 1,1-1-1,-1-1 1,0 0-1,0-1 0,0 0 1,0 0-1,0-1 1,0 0-1,1-1 1,-1-1-1,1 0 0,0 0 1,0 0-1,0-2 1,0 1-1,-7-7-8,16 11-79,-1-1 0,1 1-1,-1-1 1,1 0 0,0 0-1,-1 0 1,1 0 0,0 0 0,0 0-1,1 0 1,-1 0 0,0 0-1,1 0 1,-1-1 0,1 1 0,0 0-1,-1 0 1,1 0 0,0-1 0,1 1-1,-1 0 1,0 0 0,0-1-1,1 1 1,0 0 0,-1 0 0,1 0-1,0 0 1,0 0 0,0 0-1,0 0 1,0 0 0,1 0 0,-1 0-1,1 1 1,-1-1 0,1 0 0,-1 1-1,1-1 80,76-46-6394,-29 34 901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07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51 210 8392,'0'0'8040,"0"0"-6119,0 0-1440,0 0 448,0 0-321,-20 117-159,15-60-193,2 12-256,2-2 0,-2 2-705,-1 0-1152,-4-3-1539,1-12-2721</inkml:trace>
  <inkml:trace contextRef="#ctx0" brushRef="#br0" timeOffset="338.639">59 316 11691,'7'-40'1044,"-6"24"-517,2 0 1,0 0-1,1 1 1,0-1-1,1 1 1,1 0-1,1 0 1,2-4-528,-5 11 206,-1 0 1,1 0 0,0 0 0,1 1 0,0-1-1,0 1 1,0 0 0,1 1 0,0 0-1,0-1 1,1 2 0,0-1 0,0 1 0,0 0-1,1 1 1,-1-1 0,1 2 0,0-1-1,0 1 1,1 0 0,-1 1 0,1 0-1,-1 0 1,1 1 0,-1 0 0,1 0 0,0 1-1,0 0 1,-1 1 0,7 0-207,-8 3 22,-1 0 0,1 0 0,0 1 0,-1 0-1,0 0 1,0 0 0,-1 0 0,1 1 0,-1 0 0,0 1 0,-1-1 0,1 1 0,-1 0 0,-1 0-1,1 0 1,-1 0 0,-1 0 0,1 1 0,-1 0 0,0-1 0,-1 1 0,0 0 0,0 0 0,-1 0-1,0 0 1,0 0 0,-1-1 0,0 1 0,0 0 0,-1 0 0,0-1 0,0 1 0,-1-1 0,0 1-1,0-1 1,-1 0 0,0 0 0,0-1 0,-5 7-22,1 0 13,0 0 0,-1 0-1,-1-1 1,0 0 0,0-1 0,-1 0 0,0-1 0,-1 0-1,-1-1 1,1 0 0,-1-1 0,-1-1 0,1 0-1,-1 0 1,-1-1-13,14-6 62,-1 1 0,0 0 0,0-1 0,0 0 0,1 1 0,-1-1 0,0 0 0,0 0 0,0 0 0,0 0 0,1 0 0,-1 0 1,0 0-1,0-1 0,0 1 0,1-1 0,-1 1 0,0-1 0,1 0 0,-1 0 0,0 0 0,1 0 0,-1 0 0,1 0 0,-1 0 0,1 0 0,0 0 0,-1-1 0,1 1 0,0-1 0,0 1 0,0-1 0,0 1 0,0-1 0,0 0 0,1 1 0,-1-1 0,0 0 0,1 0 0,0 1 0,-1-1 0,1 0 0,0 0 0,0 0 0,0 1 0,0-1 0,0 0 0,0 0 0,0 0 0,1 0 0,-1 1 0,1-1 0,-1 0 0,1 0 0,0 0-62,0 0 17,0 0 0,0 0 0,0 0 0,0 0-1,0 0 1,1 0 0,-1 1 0,1-1 0,-1 0-1,1 1 1,-1-1 0,1 1 0,0 0 0,0-1-1,0 1 1,-1 0 0,1 0 0,0 0 0,1 0-1,-1 1 1,0-1 0,0 1 0,0-1-1,0 1 1,0-1 0,1 1 0,-1 0 0,0 0-1,0 0 1,0 1 0,1-1 0,-1 0 0,0 1-1,0 0 1,0-1 0,0 1 0,0 0 0,0 0-1,0 0 1,0 0 0,0 0 0,0 1 0,0-1-1,-1 0 1,1 1 0,-1 0 0,1-1-1,-1 1 1,1 0 0,-1 0 0,0-1 0,0 1-1,0 0 1,0 0 0,0 2-17,15 23-57,-1 0 0,-2 1 0,-1 0 1,-1 1-1,-1 1 0,2 13 57,19 55-2647,13-5-4353,-35-78 2953,2-6-2321</inkml:trace>
  <inkml:trace contextRef="#ctx0" brushRef="#br0" timeOffset="1061.438">608 380 8456,'0'0'4484,"0"0"-944,0 0-620,0 0-1047,0 0-981,0 0-348,0 0-186,6 10-144,40 84 79,-46-90-350,1 0-1,0 0 1,0 0-1,0 0 1,1 0-1,-1 0 1,1-1-1,0 1 1,0-1-1,0 1 1,1-1 0,-1 0-1,1 0 1,0 0-1,0 0 1,0 0-1,0-1 1,0 1-1,1-1 1,-1 0-1,1 0 1,-1 0-1,1-1 1,0 1-1,-1-1 1,1 0-1,0 0 1,0 0-1,0 0 1,0-1-1,0 1 1,0-1-1,0 0 1,0-1-1,1 1 1,-1-1 0,0 1-1,-1-1 1,1 0-1,0-1 1,0 1-1,0-1 1,-1 0 57,9-8 441,-2-1 0,0 0-1,0-1 1,-1-1 0,-1 1 0,0-1 0,0-1 0,-1 1 0,-1-1 0,0 0 0,-1-1 0,-1 1 0,0-1 0,-1 0 0,-1 0 0,0 0 0,-1 0 0,-1-1 0,0 1 0,-2-14-441,1 26 30,1 1 1,0 0 0,-1 0 0,1-1-1,-1 1 1,0 0 0,0 0 0,0 0 0,0 0-1,0 0 1,0 0 0,-1 0 0,1 0-1,-1 0 1,1 1 0,-1-1 0,0 0-1,1 1 1,-1 0 0,0-1 0,0 1 0,0 0-1,0 0 1,0 0 0,0 0 0,0 0-1,-1 1 1,1-1 0,0 1 0,0-1-1,-1 1 1,1 0 0,0 0 0,-1 0 0,1 0-1,0 0 1,-1 0 0,1 1 0,0-1-1,0 1 1,0-1 0,-1 1 0,1 0-1,0 0 1,0 0 0,0 0 0,0 1 0,0-1-1,1 0 1,-1 1 0,0-1 0,0 1-1,1 0 1,-1 0 0,0 1-31,-9 8-44,1 0 0,0 1 0,0 0 1,2 1-1,-1 0 0,2 0 0,-1 1 0,2 0 0,0 0 1,1 0-1,0 1 0,1 0 0,1 0 0,0 0 0,1 0 1,1 0-1,0 1 0,1-1 0,1 1 44,0-9-108,0-1 0,1 1 0,0 0 0,0 0 0,0-1 0,1 0 0,0 1 0,0-1 0,1 0 0,0 0 0,0-1 0,0 1 0,0-1 0,1 0 1,0 0-1,0 0 0,1-1 0,-1 0 0,1 0 0,0 0 0,0-1 0,0 0 0,1 0 0,-1 0 0,1-1 0,-1 0 0,1 0 0,0-1 0,0 0 0,0 0 0,6 0 108,20 1 173,-1-2 1,1-1-1,0-1 0,-1-2 0,0-1 1,1-2-1,-2-1 0,1-2 0,-2 0 1,1-2-1,-1-2 0,-1-1 1,-1-1-1,0-1 0,-1-1 0,-1-2 1,0-1-1,-2 0 0,0-2 0,-2-1 1,-1-1-1,0-1 0,-2 0 1,-1-2-174,-12 19 46,-1 0 1,1-1-1,-2 0 1,1 1-1,-2-1 1,1-1-1,-1 1 1,-1 0-1,0-1 1,0 1-1,-1-1 1,0 0-1,-1 0 1,-1-1-47,1 9 0,0 1 0,-1 0 0,1 0 0,-1 0 0,1 0 1,-1 0-1,0 0 0,0 0 0,0 0 0,0 1 0,0-1 0,-1 0 0,1 0 0,0 1 1,-1-1-1,1 1 0,-1-1 0,0 1 0,1 0 0,-1 0 0,0-1 0,0 1 0,0 0 1,0 1-1,0-1 0,0 0 0,0 1 0,0-1 0,0 1 0,0-1 0,0 1 0,0 0 1,0 0-1,-3 0 0,-73 14-47,54-4-122,1 0-1,0 2 1,0 1-1,1 0 1,1 2-1,0 0 1,1 1-1,-10 13 170,-10 46-712,39-74 699,1 1 1,0 0-1,-1 0 1,1 0-1,0 0 1,0-1-1,0 1 1,1 0-1,-1 0 1,0 0-1,1 0 1,-1-1-1,1 1 1,-1 0-1,1-1 1,0 1-1,0 0 1,0-1-1,0 1 1,0-1 0,0 1-1,0-1 1,0 0-1,1 1 1,-1-1-1,1 0 1,-1 0-1,1 0 1,-1 0-1,1 0 1,-1 0-1,1 0 1,0-1-1,0 1 1,-1 0-1,1-1 1,0 0-1,0 1 1,0-1-1,-1 0 1,1 0 0,0 0-1,1 0 13,12 0 8,-1-1 1,1-1-1,0 0 1,-1-1-1,0 0 1,0-1-1,0-1 0,0 0 1,0-1-1,0-1-8,11-3 12,-24 9 13,1 0 0,-1 0-1,0 0 1,1 0 0,-1 0-1,1 1 1,-1-1 0,1 1 0,-1-1-1,1 1 1,-1-1 0,1 1-1,-1 0 1,1 0 0,0 0 0,-1 0-1,1 0 1,-1 0 0,1 0-1,0 1 1,-1-1 0,1 0 0,-1 1-1,1-1 1,-1 1 0,1 0 0,-1 0-1,0-1 1,1 1 0,-1 0-1,0 0 1,0 0 0,1 0 0,-1 0-1,0 1 1,0-1 0,0 0-1,0 1 1,0-1 0,-1 0 0,1 1-1,0-1 1,-1 1 0,1-1-1,-1 1 1,1 1-25,2 17 70,0 0 0,-1 0-1,-1 0 1,-1 1 0,-1-1 0,-1 0-1,-1 0 1,0 0 0,-2 0 0,0 0 0,-1-1-1,-1 0 1,-2 4-70,6-14 22,-12 33-88,2 0-1,2 1 1,2 0 0,2 1-1,1 0 1,3 0 0,1 15 66,2-57-65,0-1 1,-1 1 0,1-1 0,0 1-1,0 0 1,0-1 0,0 1 0,0 0 0,0-1-1,1 1 1,-1 0 0,0-1 0,1 1-1,-1-1 1,1 1 0,0-1 0,0 1-1,-1-1 1,1 1 0,0-1 0,0 0 0,0 1-1,0-1 1,1 0 0,-1 0 0,0 0-1,0 0 1,1 0 0,-1 0 0,1 0-1,-1 0 1,1-1 0,-1 1 0,1-1 0,-1 1-1,1-1 1,-1 1 0,1-1 0,0 0-1,-1 0 1,1 0 0,0 0 0,-1 0-1,1 0 1,0 0 0,-1 0 0,1-1 0,-1 1-1,1-1 1,0 1 0,-1-1 0,1 0-1,-1 1 1,1-1 0,-1 0 0,0 0-1,1 0 1,-1 0 0,0 0 0,0 0 0,0-1-1,0 1 1,1-1 64,51-118-13844,-51 114 12741,12-36-10364</inkml:trace>
  <inkml:trace contextRef="#ctx0" brushRef="#br0" timeOffset="1674.558">1753 615 10762,'0'0'5371,"0"0"-2345,0 0-597,0 0-283,16-11-720,122-79 853,-123 82-2163,0-1 0,-1-1-1,0-1 1,-1 0 0,0-1-1,-1 0 1,0 0 0,-1-2-1,-1 1 1,0-1 0,0-1-1,-2 0 1,0 0 0,0-1-1,-2 0 1,0 0 0,0-1-1,-2 1 1,0-1 0,-1 0-1,0-11-115,-2 26 18,-1 1 0,1-1 0,-1 0-1,0 1 1,0-1 0,0 1 0,0-1-1,0 0 1,0 1 0,0-1 0,-1 0-1,1 1 1,0-1 0,-1 1 0,1-1-1,-1 1 1,0-1 0,0 1 0,1-1-1,-1 1 1,0 0 0,0-1 0,0 1-1,0 0 1,-1 0 0,1 0 0,0 0 0,0 0-1,-1 0 1,1 0 0,-1 0 0,1 0-1,-1 1 1,1-1 0,-1 1 0,1-1-1,-1 1 1,1-1 0,-1 1 0,0 0-1,1 0 1,-1 0 0,1 0 0,-1 0-1,0 0 1,1 0 0,-1 1 0,1-1-1,-2 1-17,0 2 2,0 0 0,0 1 0,0 0 0,0-1 0,1 1 0,-1 0 0,1 0 0,0 0 0,0 1 0,1-1 0,-1 0 0,1 1 0,0-1 0,0 1 0,1-1 0,-1 1 0,1 0 0,0-1 0,0 1 0,1-1 0,-1 1 0,2 3-2,-2 4 4,42 415-1279,-42-426 1153,-1 0 1,1 1 0,0-1 0,0 0 0,-1 0 0,1 1 0,0-1 0,0 0 0,1 0 0,-1 1-1,0-1 1,0 0 0,0 0 0,1 1 0,-1-1 0,1 0 0,-1 0 0,1 0 0,0 0-1,-1 0 1,1 0 0,0 1 0,0-2 0,-1 1 0,1 0 0,0 0 0,0 0 0,0 0-1,0 0 1,0-1 0,0 1 0,0-1 0,1 1 0,-1 0 0,0-1 0,0 0 0,0 1-1,1-1 1,-1 0 0,0 0 0,0 1 0,1-1 0,-1 0 0,0 0 0,1-1 0,-1 1 0,0 0-1,0 0 1,1-1 0,-1 1 0,0 0 121,73-51-11002,-49 31 3122</inkml:trace>
  <inkml:trace contextRef="#ctx0" brushRef="#br0" timeOffset="2334.96">2461 313 5317,'0'0'7132,"0"0"-3374,0 0-1409,0 0-571,0 0-513,0 0-208,1 13-160,5 65 171,-6-77-1047,0 0 0,-1 1 0,1-1 0,0 0 0,0 0 0,0 0 0,0 0 0,0 1 0,0-1 0,0 0 0,1 0 0,-1 0 0,0 0 0,1 1 0,-1-1 0,1 0 0,-1 0 0,1 0 0,-1 0 0,1 0 0,0 0 0,-1 0 0,1 0 0,0 0 0,0-1 0,0 1 1,0 0-1,-1 0 0,1-1 0,0 1 0,1-1 0,-1 1 0,0-1 0,0 1 0,0-1 0,0 1 0,0-1 0,0 0 0,0 0 0,1 0 0,-1 0 0,0 1 0,0-1 0,0-1 0,1 1 0,-1 0 0,0 0 0,0 0 0,0-1 0,1 1-21,9-11 252,0-1-1,-1 1 1,0-2-1,-1 1 1,0-1 0,-1-1-1,-1 0 1,4-10-252,-4 12 411,13-38 1180,-52 50-758,21 8-827,1 2 0,0-1 1,0 1-1,1 1 1,1-1-1,0 2 1,0-1-1,1 1 1,0 0-1,-4 12-6,-1-1 5,5-11-10,0 1 0,1-1 0,0 1 0,1 0 0,1 0 1,0 0-1,0 1 0,2 0 0,-1-1 0,2 1 0,0 0 0,1 8 5,0-20-21,0 0 0,0 0 0,1 0-1,-1 1 1,1-1 0,0 0 0,-1 0 0,1 0-1,0 0 1,0 0 0,0 0 0,1 0-1,-1 0 1,0-1 0,1 1 0,-1 0 0,1-1-1,0 1 1,-1-1 0,1 0 0,0 1 0,0-1-1,0 0 1,0 0 0,0 0 0,0 0 0,0-1-1,0 1 1,0 0 0,0-1 0,1 0-1,-1 1 1,0-1 0,0 0 0,2 0 21,75-20-374,-43-6 581,-2-2-1,-2-1 0,0-1 1,-2-2-1,3-7-206,-25 30 122,38-44 286,-25 27-243,1 1 0,1 1 0,1 1 0,1 1 0,3 0-165,-28 23-5,-1 0 0,1 0 1,0 0-1,0 0 1,0 0-1,0 0 0,0 0 1,0 0-1,0 0 0,0-1 1,0 1-1,0 0 0,0 0 1,1 0-1,-1 0 1,0 0-1,1 0 0,-1 0 1,1 0-1,-1 0 0,1-1 1,-1 1-1,1 0 0,-1 0 1,1-1-1,0 1 1,-1 0-1,1-1 0,0 1 1,0-1-1,0 1 0,0-1 1,-1 1-1,1-1 0,0 0 1,0 1-1,0-1 0,0 0 1,0 0-1,0 1 1,0-1-1,0 0 0,0 0 1,0 0-1,0 0 0,0 0 1,0-1-1,0 1 0,-1 0 1,1 0-1,0-1 1,0 1-1,0 0 0,0-1 1,0 1-1,0-1 0,-1 1 1,1-1-1,0 1 0,0-1 1,0 0 4,-16 32-122,12-25 91,-1 0 0,1 0 0,0 1 0,0-1 1,1 0-1,0 1 0,0 0 0,1 0 0,-1-1 0,1 1 1,1 0-1,-1 0 0,1 0 0,1 0 0,-1 0 1,1 0-1,1 1 31,-1-5-24,1-1 0,0 1-1,0 0 1,1-1 0,-1 1 0,0-1 0,1 0 0,-1 0-1,1 0 1,0 0 0,0 0 0,0-1 0,0 1 0,0-1 0,0 1-1,0-1 1,0 0 0,1-1 0,-1 1 0,0-1 0,0 1-1,1-1 1,1 0 24,44 16-240,-48-14 249,0-1 0,0 0 0,1 0 0,-2 1 0,1-1 0,0 0 0,0 1 0,0-1 0,-1 1 0,1-1 0,0 1 0,-1-1 0,0 1 0,1-1 0,-1 1 0,0 0 0,0-1 0,0 1 0,0-1 0,0 1 0,0 0 0,0-1 0,-1 1 0,1-1 0,0 1 0,-1-1 0,1 1 0,-1-1 0,0 1 0,0-1 0,1 1 0,-1-1 0,0 0 0,0 1 0,0-1 0,0 0 0,-1 1-9,-43 44 484,35-36-490,0-1 0,-1 0 0,0 0 0,-1-1 0,0-1 0,0 0 0,-1 0 0,0-2 0,0 1 0,0-2 0,-1 0 0,1 0 0,-1-1 0,0-1 0,0 0 0,-2-1 6,15-2-149,-1 0 0,1 0 0,0 1 0,0-1 0,1 0 0,-1 0 0,0-1 0,0 1 0,0 0 0,1 0 0,-1 0 0,0 0 0,1-1 0,-1 1 0,1 0 0,0-1 0,-1 1 0,1 0 0,0-1 0,0 1 0,0 0 0,0-1 0,0 1 0,0-1 0,0 1 0,0 0 0,1-1 0,-1 1 0,0 0 0,1-1 0,-1 1 0,1 0 0,0 0 0,-1 0 0,1-1 1,0 1-1,0 0 0,-1 0 0,1 0 0,0 0 0,0 0 0,0 0 0,0 1 0,1-2 149,35-28-9140,-19 16 284</inkml:trace>
  <inkml:trace contextRef="#ctx0" brushRef="#br0" timeOffset="2679.75">3327 271 8104,'0'0'8013,"0"0"-3241,7-14-1190,31-63 1052,-32 130-972,-32 185-4618,26-237 941,-1 7-48,0-1-1,1 0 1,0 1 0,0-1 0,1 0 0,0 1-1,0-1 1,1 0 0,0 0 0,0 0 0,1 0-1,0 0 1,0-1 0,0 1 0,1-1 0,0 0 0,0 0-1,3 3 64,13 14-5,-52-21 37,9-2-758,-64-3 1583,60-2-4294,3-3-4313,22 5 1478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4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78 9161,'0'0'6843,"0"0"-3933,0 0-631,0 0 188,0 0-481,0 0-561,0 0-261,1-10-299,0-30-396,-1 39-452,-1 0-1,0 0 1,0 1-1,1-1 0,-1 0 1,0 1-1,0-1 1,0 0-1,0 1 1,0-1-1,0 1 1,0-1-1,0 1 0,0 0 1,0-1-1,0 1 1,0 0-1,0 0 1,-1 0-1,1 0 0,0 0 1,0 0-1,0 0 1,0 0-1,0 0 1,0 0-1,0 1 1,0-1-1,-1 0 0,1 1 1,0-1-1,0 1 1,0-1-1,1 1 1,-1-1-1,-1 1-16,1 0 33,-16 5 27,1 0 1,0 1-1,0 1 0,1 1 1,0 0-1,1 1 0,0 0 1,0 1-1,1 1 1,0 0-1,1 1 0,1 0 1,-3 5-61,12-14-12,-1 0-1,1 0 1,1-1 0,-1 1 0,0 1 0,1-1 0,0 0 0,0 0 0,0 0 0,1 1 0,-1-1 0,1 0 0,0 1 0,0-1 0,1 0-1,-1 1 1,1-1 0,0 0 0,0 0 0,0 0 0,1 0 0,-1 0 0,1 0 0,0 0 0,0 0 0,1 0 0,-1-1 0,1 1-1,0-1 1,-1 0 0,2 0 0,-1 0 0,0 0 0,0 0 0,1-1 0,2 1 12,5 5-23,0 0 1,1-2-1,0 1 1,0-2-1,0 0 0,1 0 1,0-1-1,0 0 1,0-1-1,0-1 0,6 0 23,36-7 144,-95 4 70,19 7-226,0 2 0,0 0 0,1 1 0,0 1 0,1 1 0,0 0 0,1 2 0,-11 9 12,13-9-69,0 1 0,1 1 0,0 0 0,2 1 0,-1 0 0,2 1 0,-2 4 69,9-14-42,1 1 0,0-1 0,0 1 0,1 0 0,0 0 0,0 0 0,1 0 0,0 1 0,0-1 0,1 0 0,0 1 0,1-1 0,0 1 0,0 0 0,1-1 0,0 1 0,0-1 0,3 9 42,0-11-131,1 1 1,0-1-1,0 0 0,1 0 0,0-1 0,0 1 0,0-1 0,1-1 0,-1 1 0,1-1 0,0 0 0,1-1 0,-1 1 1,0-1-1,1-1 0,0 0 0,0 0 0,0 0 0,-1-1 0,1 0 0,5-1 131,2 3-211,0-1 0,0 0 0,0-1 0,0-1 0,0 0 0,0-2-1,0 1 1,0-2 0,0 0 0,-1-1 0,1 0 0,-1-1 0,0 0 0,6-5 211,52-58-8037,-56 45-365</inkml:trace>
  <inkml:trace contextRef="#ctx0" brushRef="#br0" timeOffset="252.358">323 440 6854,'0'0'5985,"0"0"-3385,0 0-27,18 6-11,131 40 1928,-145-45-4324,54 16 843,-57-17-1009,0 1 0,0 0 0,0-1 0,0 1 0,0 0 0,0 0 1,0-1-1,0 1 0,0 0 0,-1 0 0,1 0 0,0 0 0,-1 0 0,1 0 0,-1 0 0,1 0 1,-1 0-1,1 1 0,-1-1 0,0 0 0,1 0 0,-1 0 0,0 0 0,0 1 0,0-1 0,0 0 1,0 0-1,0 0 0,0 1 0,-1-1 0,1 0 0,0 0 0,-1 0 0,1 0 0,-1 0 1,1 0-1,-1 0 0,1 0 0,-1 0 0,0 0 0,0 0 0,1 0 0,-1 0 0,0 0 0,0 0 1,0 0-2,-55 60-1282,-15 19-5196,50-47 1803</inkml:trace>
  <inkml:trace contextRef="#ctx0" brushRef="#br0" timeOffset="409.994">771 1 6598,'0'0'2403,"0"0"-930,0 0-929,0 0-63,0 0-129,4 74-256,-2-41-64,-2 3-32,0-2-32,0-4-2979</inkml:trace>
  <inkml:trace contextRef="#ctx0" brushRef="#br0" timeOffset="569.543">720 688 12812,'0'0'3588,"0"0"-1250,0 94-1570,0-72-768,0 4 0,-1 1-2178,0-6-3715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120 234 7303,'2'-16'10719,"8"-49"-7291,7 31 169,3 44-436,-14 6-2929,-1 0 0,0 1 0,-1 0 0,-1 0 0,-1 0 0,0 0 0,-1 0 0,-1 0 0,-2 10-232,2-16 37,-2 50-42,-4-1 1,-2 0-1,-2 0 1,-3-1-1,-20 54 5,-14 20-3747,-5-6-5493,28-74-1293</inkml:trace>
  <inkml:trace contextRef="#ctx0" brushRef="#br0" timeOffset="393.482">65 318 14318,'14'-149'3405,"-14"142"-3168,-1 0-1,2 1 1,-1-1-1,1 0 1,0 0-1,0 1 1,1-1-1,-1 1 1,2-1-1,-1 1 1,1 0-1,0 0 1,0 0-1,0 0 1,1 0-1,0 1 1,0 0-1,1 0 0,0 0 1,-1 0-1,1 0 1,1 1-1,-1 0 1,1 0-1,0 1 1,0 0-1,0 0 1,0 0-1,0 0 1,0 1-1,1 0 1,0 1-1,-1-1 1,1 1-1,0 1 1,-1-1-1,6 1-236,-4 1 17,0 0 0,-1 1 1,0 0-1,1 1 0,-1-1 0,0 1 0,0 1 1,0-1-1,-1 1 0,1 0 0,-1 1 0,0-1 1,0 1-1,0 1 0,-1-1 0,0 1 0,0 0 1,0 0-1,-1 0 0,0 1 0,0-1 0,-1 1 1,1 0-1,-1 0 0,-1 1 0,0-1 0,0 0 1,0 1-1,-1-1 0,0 1 0,0 0 0,-1-1 1,0 1-1,0 0 0,-1-1 0,0 1 0,-1 0 1,1-1-1,-1 1 0,-1-1 0,1 0 0,-1 0 1,-1 0-1,1 0 0,-3 3-17,-5 9-197,-1-1 1,0 0-1,-1 0 0,-1-1 1,-1-1-1,0 0 0,-1-1 1,-1-1-1,0 0 0,-1-2 0,-1 0 1,0 0-1,-11 3 197,-1-14-260,49-33 296,-12 25 26,1 1 0,0-1 0,1 1 0,0 1 0,0-1 0,0 1 0,1 1 0,-1 0 0,1 0 0,0 0 0,0 1 0,0 0 0,1 1 0,-1 0 0,1 1 0,-1 0 0,1 0 0,0 1 0,-1 0 0,1 1 0,-1 0 0,1 0 0,-1 1 0,1 1 0,-1-1 0,0 2 0,0-1 0,0 1 0,0 0 0,-1 1 0,0 0 0,0 0 0,0 1 0,0 0 0,-1 0 0,0 1 0,-1 0 0,1 0 0,-1 1 0,-1 0 0,1 0 0,-1 0 0,-1 0 0,3 7-62,-4-6 41,-2-1-1,1 1 1,-1-1 0,0 1 0,-1 0-1,0-1 1,0 1 0,-1 0 0,0-1 0,-1 1-1,0-1 1,0 1 0,-1-1 0,0 0 0,0 0-1,-1 0 1,0 0 0,0-1 0,-1 1 0,0-1-1,0 0 1,-1-1 0,0 1 0,0-1-1,-1 0 1,1-1 0,-1 0 0,0 0 0,-1 0-1,1-1 1,-1 0 0,0 0 0,0-1 0,0 0-1,0 0 1,-1-1 0,1 0 0,-1-1 0,-3 1-41,0-1 70,1 0 1,-1 0-1,0-1 1,0-1 0,1 1-1,-1-2 1,0 0 0,1 0-1,-11-5-70,18 6-97,0 0 1,1-1-1,-1 0 0,0 0 0,1 0 0,-1-1 0,1 1 0,0-1 0,-1 0 1,1 0-1,1 0 0,-1 0 0,0 0 0,1-1 0,-1 1 0,1-1 1,0 0-1,0 0 0,1 0 0,-1 1 0,1-1 0,0-1 0,0 1 0,0 0 1,1 0-1,-1 0 0,1 0 0,0-4 97,21-49-6476,0 32 17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112 171 12300,'0'0'3918,"0"0"-507,0 0-325,0 0-417,0 0-699,0 0-449,-2-8-357,0 2-982,-4-14 227,0 33-92,-39 216 428,29-165-1214,3 1 0,3 0 0,-1 58 469,10-113-631,1 1 0,1-1 0,0 0 0,0 0 0,1 0 0,0 0 0,1 0 1,0 0-1,5 9 631,44 32-9158,-22-40 2197</inkml:trace>
  <inkml:trace contextRef="#ctx0" brushRef="#br0" timeOffset="537.459">711 438 12684,'0'-15'3320,"-2"-49"-437,1 61-2647,0 0-1,0 0 0,0 1 1,0-1-1,0 0 0,-1 0 1,1 1-1,-1-1 0,1 1 1,-1-1-1,0 1 1,0 0-1,0 0 0,-1-1 1,1 2-1,0-1 0,-1 0 1,1 0-1,-1 1 0,0-1 1,0 1-1,1 0 0,-1 0 1,0 0-1,0 0 1,0 0-1,0 1 0,0 0 1,0-1-1,0 1 0,0 0 1,0 0-1,0 1 0,-1-1-235,-13 2 85,0 1 0,1 0 0,-1 1 0,1 1 0,0 1 0,0 0 0,1 1 0,0 0 0,0 2 0,1-1 0,0 2 0,0 0 0,1 1 0,0 0 0,1 1 0,1 0 0,-1 1 0,2 0 0,0 1 0,1 0 0,0 0 0,1 1 0,1 0 0,0 1 0,-2 8-85,6-18-103,0 0-1,1 0 1,0 0 0,0 0-1,0 0 1,1 1 0,0-1-1,0 1 1,0-1 0,1 1-1,0-1 1,0 1 0,1-1-1,0 1 1,0-1 0,1 0-1,-1 1 1,1-1 0,0 0-1,1 0 1,0 0-1,0 0 1,0-1 0,1 1-1,-1-1 1,1 0 0,1 0-1,-1 0 1,1-1 0,0 1-1,0-1 1,0 0 0,0 0-1,1-1 1,-1 0 0,1 0-1,0 0 1,0-1 0,6 2 103,-4-3-54,0-1 1,0 0-1,0 0 1,0-1-1,0 0 1,0-1-1,-1 0 1,1 0-1,0 0 1,-1-1-1,1-1 1,-1 1-1,0-1 1,0 0-1,0 0 1,-1-1-1,0 0 1,0 0 0,0-1-1,0 0 1,3-5 53,97-148 2924,-93 135-2392,56-97 2030,-73 184-2172,3-49-394,-2 2-59,0 1-1,1 0 0,1 0 0,1 0 1,0 1-1,1-1 0,1 0 0,1 0 1,0-1-1,1 1 0,5 10 64,-7-24-131,0 1 0,0-1 0,0 0 0,1 1 1,-1-1-1,1-1 0,0 1 0,0 0 0,0-1 0,0 1 0,0-1 0,1 0 0,-1 0 1,1 0-1,-1 0 0,1-1 0,0 0 0,0 1 0,-1-1 0,1-1 0,0 1 0,0-1 1,0 1-1,0-1 0,0 0 0,0 0 0,0-1 0,0 1 0,0-1 0,0 0 0,0 0 1,-1 0-1,2-1 131,9-3-51,-1 0 0,0-1 1,0 0-1,0-1 0,0-1 1,-1 0-1,-1 0 0,8-7 51,29-37 751,-2-1 0,-3-2 0,-2-2-1,-3-2 1,-2-1 0,-3-2-1,-3-1 1,22-66-751,-44 106 253,-8 23-179,0 0 0,0 0 1,0 0-1,-1 0 0,1 0 0,0 0 1,0 0-1,0 0 0,0 0 0,-1 0 1,1 0-1,0 0 0,0 0 1,0 0-1,0 0-74,-26 50-70,2 2 1,2 1 0,3 1-1,2 0 1,3 1-1,2 1 1,2 0 0,3 1-1,0 42 70,26-12-4843,22-43-3708,-11-29-417</inkml:trace>
  <inkml:trace contextRef="#ctx0" brushRef="#br0" timeOffset="946.887">1826 378 13261,'0'0'4196,"0"0"-1319,0 0-555,0 0-544,0 0-753,0 0-219,0 0-176,-2 10-230,-9 108 460,12-117-859,-1 1 0,1 0 0,-1-1 0,1 1 0,-1-1 0,1 1 0,0-1 0,0 1 0,0-1 0,0 0 0,0 1 0,0-1 0,0 0 0,0 0 0,0 1 0,1-1 0,-1 0 0,0 0 0,1 0 0,-1-1 0,1 1 0,-1 0 0,1-1 0,-1 1 0,1 0 0,-1-1 0,1 0 0,0 1 0,-1-1 0,1 0 0,0 0 0,-1 0 0,1 0 0,0 0 0,-1 0 0,1-1 0,0 1 0,-1-1 0,1 1 0,0-1-1,63-30 66,-54 22 85,-2-1-1,1-1 0,-1 1 0,0-2 0,-1 1 0,-1-1 0,0 0 1,0 0-1,-1-1 0,-1 0 0,0 0 0,-1-1 0,0 1 0,-1-1 1,-1 0-1,0-5-150,-2 17 40,0 1-1,0 0 1,0-1 0,-1 1 0,1-1 0,0 1 0,-1-1-1,1 1 1,-1 0 0,0-1 0,0 1 0,1 0 0,-1 0 0,0 0-1,0-1 1,0 1 0,0 0 0,0 0 0,0 0 0,-1 1 0,1-1-1,0 0 1,0 0 0,-1 1 0,1-1 0,0 0 0,-1 1-1,1-1 1,-1 1 0,1 0 0,0-1 0,-1 1 0,1 0 0,-1 0-1,1 0 1,-1 0 0,1 0 0,-1 1 0,1-1 0,-1 0 0,1 1-1,0-1 1,-1 1 0,0 0-40,-66 22 323,52-15-322,1 0 1,1 1-1,0 0 0,0 1 0,1 1 0,0 0 0,1 1 1,0 0-1,1 1 0,0 0 0,1 1 0,1 0 0,0 1 1,1 0-1,0 0 0,1 0 0,1 1 0,1 0 0,0 1 1,1-1-1,1 1 0,0 0 0,0 13-1,4-24-85,0-1 1,0 1-1,0-1 0,1 0 1,-1 0-1,1 0 0,1 0 1,-1 0-1,1 0 0,0-1 1,0 1-1,0-1 1,0 0-1,1 1 0,0-2 1,0 1-1,0 0 0,0-1 1,0 0-1,1 0 0,0 0 1,-1 0-1,1-1 0,0 0 1,0 0-1,1 0 0,-1-1 1,5 2 84,2-1-217,-1 0 0,1 0 0,-1-1 0,1-1 1,0 0-1,-1 0 0,1-1 0,0-1 0,-1 0 1,0 0-1,1-1 0,-1 0 0,2-2 217,-2 0-343,-1-1 0,0 0 0,-1 0 1,1-1-1,-1 0 0,0 0 0,-1-1 0,0-1 0,0 1 0,-1-1 0,0 0 1,0-1-1,-1 0 0,0 0 0,2-7 343,26-108-8715,-33 86 3515</inkml:trace>
  <inkml:trace contextRef="#ctx0" brushRef="#br0" timeOffset="1214.246">1053 100 13196,'0'0'3268,"0"0"-1955,0 0 448,124-17 386,-62 10-962,8-2-577,3 1-320,3-2-191,-4 0-97,-10 0-225,-10 1-1408,-10-1-2403,-15 0-7046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1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142 168 13453,'3'-13'3715,"1"-1"-2991,19-98 9816,-22 111-10480,-1 0 0,0 1 0,1-1 0,-1 0 0,0 1 0,1-1 0,-1 0 0,0 1 0,0-1 0,1 0 0,-1 0 0,0 1 0,0-1 0,0 0 0,0 0 0,0 1-1,0-1 1,0 0 0,-1 0 0,1 1 0,0-1 0,0 0 0,0 1 0,-1-1 0,1 0 0,0 1 0,-1-1 0,1 0 0,-1 1 0,1-1 0,-1 0 0,1 1 0,-1-1 0,1 1 0,-1-1 0,1 1 0,-1 0-1,0-1 1,1 1 0,-1-1 0,0 1 0,1 0 0,-1 0 0,0-1 0,0 1 0,1 0 0,-1 0 0,0 0 0,0 0 0,1 0 0,-1 0 0,0 0 0,0 0 0,1 0 0,-1 0 0,0 0 0,0 1 0,1-1-1,-1 0 1,0 0 0,1 1 0,-1-1 0,0 0 0,1 1 0,-1 0-60,-53 95 417,35-46-491,1 1 0,3 0 0,3 1 0,1 1 0,3 0 1,1 14 73,5-52-222,1 1 0,1 0 0,0-1 0,0 1 0,2 0 0,0-1 0,1 1-1,0-1 1,2 0 0,-1 0 0,2 0 0,4 9 222,-5-17-301,-1 1-1,2-1 0,-1 0 0,1 0 1,0-1-1,0 1 0,0-1 0,1-1 0,0 1 1,0-1-1,1 0 0,0-1 0,-1 0 1,1 0-1,4 1 302,77 13-5659,-29-18-1302,-12-5-2712</inkml:trace>
  <inkml:trace contextRef="#ctx0" brushRef="#br0" timeOffset="550.923">796 388 10762,'32'-114'6903,"-30"108"-6370,-1 1 0,0-1-1,0 0 1,0 1 0,-1-1 0,0 0 0,0 1 0,0-1 0,0 0 0,-1 0 0,0 1 0,-1-1 0,1 1 0,-1-1 0,0 1 0,0-1-1,-1 1 1,0-1-533,1 3 151,0 1-1,-1-1 0,1 0 1,-1 1-1,1 0 0,-1-1 0,0 1 1,0 0-1,0 1 0,0-1 1,0 0-1,0 1 0,-1 0 1,1-1-1,-1 2 0,1-1 0,0 0 1,-1 0-1,1 1 0,-1 0-150,-4 0 81,1 0-1,-1 1 0,1 0 1,0 0-1,-1 1 1,1 0-1,0 0 0,0 1 1,0 0-1,1 0 0,-1 0 1,1 1-1,-1 0 0,1 0 1,0 1-1,1 0 1,-1 0-1,1 0 0,0 1 1,0-1-1,-1 4-80,-78 139 42,77-132-61,1 1 0,1 0 1,1 1-1,0-1 0,1 0 0,1 1 1,1 0-1,0 0 0,2 15 19,0-26-75,0 0-1,0 0 0,0 0 0,1 0 1,0 0-1,0 0 0,1-1 1,0 1-1,0-1 0,0 1 1,1-1-1,0 0 0,0-1 1,1 1-1,0-1 0,0 0 1,0 0-1,0 0 0,1-1 1,-1 0-1,1 0 0,1 0 1,-1-1-1,0 1 0,5 0 76,-6-2-32,0 0 0,0-1 0,0 0 0,0 0-1,0 0 1,0-1 0,1 0 0,-1 1 0,0-2 0,0 1-1,0-1 1,0 0 0,0 0 0,0 0 0,0-1 0,0 1-1,0-1 1,0 0 0,-1-1 0,1 1 0,-1-1-1,0 0 1,1 0 0,-1 0 0,-1-1 0,1 1 0,0-1-1,-1 0 1,0 0 0,0 0 0,0-1 0,0 1 0,-1-1-1,0 1 1,0-1 0,0 0 0,0-1 32,66-238 2407,-56 157-1301,-14 176-1192,-1-60 19,1 1 1,2-1-1,1 1 0,2-1 0,1 1 1,1-1-1,1 0 0,3 5 67,-7-30-58,1 1 0,0 0 0,0-1 0,0 0 0,0 0 0,0 0 0,1 0 0,0-1 0,0 1 0,0-1 0,0 0 0,0 0 0,1 0 0,-1-1 0,1 0 0,0 1 0,0-2 0,0 1 0,0-1 0,0 1 0,0-1 0,0-1 0,0 1 0,1-1 0,-1 0 0,0 0 0,0 0 0,0-1 0,1 1 0,-1-2 0,0 1 0,0 0 0,0-1 0,0 0 0,-1 0 0,1 0 0,0-1 0,-1 0 0,0 0 0,1 0 0,-1 0 0,0 0 1,-1-1-1,1 0 58,19-21 120,-2-1 0,0 0 0,-2-2 1,-1 0-1,-2-1 0,0-1 1,-2 0-1,-2-1 0,0-1 1,-2 1-1,-2-2 0,0 0 1,1-30-121,18-106 1179,-37 188-586,1 15-590,1 1 0,2 0 0,2 0 0,1 0 0,2 0 0,1 0 0,3 20-3,-2-33-306,1 0-1,2 0 0,0 0 0,1 0 0,1 0 0,4 8 307,15 19-4567,9-8-5066,-13-24-681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0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19891,'0'0'2253,"0"0"26,0 0-282,0 0-994,-12 22-474,-84 154 245,84-152-732,-8 13-73,0 1 1,3 1-1,1 0 0,2 1 0,2 0 0,2 1 1,1 1-1,2 0 0,0 31 31,7-65-161,0 0-1,0 0 1,1 0 0,0 0-1,0-1 1,1 1-1,0 0 1,0-1 0,1 1-1,0-1 1,1 0 0,-1 0-1,1 0 1,1 0 0,-1-1-1,1 1 1,0-1 0,1 0-1,-1-1 1,1 1-1,0-1 1,0 0 0,1-1-1,0 0 1,0 0 0,0 0-1,0-1 1,0 0 0,1 0-1,-1 0 1,9 0 161,-1 0-229,1-1 0,0-1 0,-1 0 0,1-1 0,0-1 0,0-1 0,-1 0 0,1-1 0,-1 0 0,0-2 0,0 1 0,0-2 0,0 0 0,4-4 229,68-46-4417,-50 23-1391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61 15246,'0'0'3123,"0"0"-977,0 0-384,16-6-438,127-31 614,-9 20-790,-127 28 1898,-21 31-2774,8-29 157,-53 277 212,17 25-615,42-311-24,0-1 0,0 0-1,0 1 1,-1-1 0,1 0-1,-1 1 1,0-1-1,0 0 1,0 0 0,0 0-1,-1 0 1,1 0 0,-1 0-1,0 0 1,0 0 0,0 0-1,0-1 1,0 1-1,-1-1 1,1 0 0,-1 1-1,1-1 1,-1 0 0,0-1-1,0 1 1,0 0-1,0-1 1,0 0 0,0 0-1,0 1 1,0-2 0,-1 1-1,1 0 1,0-1 0,-1 0-1,1 1-1,-5-1-5,0-1-1,0 0 1,0 0 0,0 0-1,0-1 1,0 0-1,1-1 1,-1 0 0,1 0-1,-1 0 1,1-1-1,0 0 1,1-1 0,-1 1-1,1-1 1,0 0 0,0-1-1,0 0 1,-4-5 5,-15-54-2535,25 64 2317,0 0 0,0 0 0,0 0 0,0 0 0,0 0 0,0 0 0,0-1 0,0 1 0,0 0 0,0 0 0,0 0 0,0 0 0,1 0 0,-1 1 0,1-1-1,-1 0 1,0 0 0,1 0 0,0 0 0,-1 0 0,1 0 0,-1 1 0,1-1 0,0 0 0,0 0 0,-1 1 0,1-1 0,0 1 0,0-1 0,0 0 0,0 1 0,0 0 0,0-1 0,0 1 0,0 0 0,0-1 0,0 1 0,0 0 218,11-1-6561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5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66 13229,'0'0'6480,"0"0"-2615,0 0-699,0 0-780,0 0-848,0 0-583,0 0-490,17-10-273,58-31-85,-70 38-98,1 1 1,0 0 0,0 0 0,-1 1 0,1-1 0,1 1-1,-1 0 1,0 1 0,0 0 0,0 0 0,0 0 0,0 0-1,0 1 1,0 0 0,0 1 0,0-1 0,0 1 0,0 0-1,3 2-9,-8-3 0,1-1-1,-1 1 0,1 0 0,-1-1 0,1 1 0,-1 0 0,0 0 0,1 0 0,-1 0 0,0 0 0,0 0 0,0 0 1,0 1-1,0-1 0,0 0 0,0 1 0,0-1 0,0 1 0,-1-1 0,1 0 0,-1 1 0,1 0 0,-1-1 0,1 1 0,-1-1 1,0 1-1,0-1 0,0 1 0,0 0 0,0-1 0,0 1 0,0-1 0,-1 1 0,1 0 0,0-1 0,-1 1 0,1-1 1,-1 1-1,0-1 0,0 0 0,1 1 0,-1-1 0,0 1 0,0-1 0,-1 1 1,-55 52-49,-178 94 139,234-148-90,0 0 0,0 1 0,0 0 0,0-1 0,0 1 0,0-1 0,0 1 0,0 0 0,0 0 0,0 0 0,0-1 0,0 1 0,1 0 0,-1 0 0,0 0 0,1 0 0,-1 0 0,0 1 0,1-1 0,0 0 0,-1 0 0,1 0 0,0 0 0,-1 1 0,1-1 0,0 0 0,0 0 0,0 0 0,0 1 0,0-1 0,0 0 0,1 0 0,-1 0 0,0 1 0,0-1 0,1 0 0,-1 0 0,1 0 0,-1 0 0,1 0 0,0 0 0,-1 0 0,1 0 0,0 0 0,0 0 0,-1 0 0,1 0 0,0 0 0,0-1 0,0 1 0,0 0 0,0-1 0,0 1 0,0-1 0,0 1 0,1-1 0,-1 1 0,0-1 0,0 0 0,0 0 0,1 1 0,-1-1 0,0 0 0,0 0 0,0 0 0,1 0 0,-1 0 0,0-1 0,0 1 0,1 0 0,31 3-245,0-1 0,0-2-1,0-1 1,0-1-1,0-2 1,18-5 245,30-11-3901,-4-8-4477,-45 14-4194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97 441 19122,'0'0'3086,"0"0"-396,0 0-469,0 0-865,0 0-721,0 0-229,0 0 101,1 15-181,-6 100-81,-3-87-368,0 1 1,-2-1-1,-2-1 0,0 0 0,-2 0 1,-15 21 122,31-101-646,6 21 737,2 1 0,1 0 1,1 0-1,2 1 0,0 1 1,3 0-1,0 1 0,2 1 1,2-1-92,-18 23 15,1 1 1,0-1-1,0 1 0,1 1 1,-1-1-1,1 1 1,0-1-1,-1 1 1,2 1-1,-1-1 0,0 1 1,0 0-1,1 0 1,-1 0-1,1 1 0,0-1 1,-1 2-1,1-1 1,0 1-1,0-1 1,-1 2-1,1-1 0,0 0 1,-1 1-1,1 0 1,0 1-1,-1-1 1,1 1-1,-1 0 0,0 1 1,1-1-1,-1 1 1,0 0-1,-1 0 0,1 0 1,0 1-16,4 4 20,0 1 0,0-1 0,0 1 0,-2 1 0,1 0-1,-1 0 1,0 0 0,-1 1 0,-1 0 0,1 0 0,-2 0 0,1 1 0,-2 0 0,0 0 0,0 0 0,0 8-20,-2 199-2966,-1-217 2896,0 1-188,-1 44-8810,5-30-1310</inkml:trace>
  <inkml:trace contextRef="#ctx0" brushRef="#br0" timeOffset="252.959">852 149 19571,'0'0'2631,"0"0"674,0 0-476,0 0-1062,0 0-774,0 0-294,-2 20-122,-41 267-182,-27 28-5349,67-284-332,2-14-1231,1-4-7059</inkml:trace>
  <inkml:trace contextRef="#ctx0" brushRef="#br0" timeOffset="459.043">592 527 16944,'0'0'3523,"0"0"-960,0 0 352,0 0-1314,0 0-1088,94-76-353,-51 65-128,0 1-32,2 1-160,1 6-609,-5-2-1025,-8 5-1889,-8 0-3684</inkml:trace>
  <inkml:trace contextRef="#ctx0" brushRef="#br0" timeOffset="1372.108">1105 504 1505,'0'0'8643,"0"0"-5173,0 0-1014,0 0-497,0 0-934,0 0-454,12-3-80,42-10-10,36 23 757,-79-7-1030,0-1 0,-1 0 0,1-1-1,0 0 1,0 0 0,0-1 0,0-1-1,0 0 1,-1-1 0,1 0 0,0 0-1,-1-1 1,1-1 0,-1 1 0,0-2-1,0 1 1,-1-2 0,1 1 0,-1-1-1,0 0 1,-1-1 0,0 0 0,0-1-1,3-3-207,-9 9 59,0-1-1,0 1 1,0-1-1,-1 0 0,1 0 1,-1 0-1,0 0 1,1 0-1,-1 0 0,0-1 1,-1 1-1,1 0 1,-1 0-1,1-1 1,-1 1-1,0 0 0,0-1 1,-1 1-1,1 0 1,-1-1-1,1 1 0,-1 0 1,0 0-1,0 0 1,-1-1-1,1 1 0,-1 0 1,1 1-1,-1-1 1,0 0-1,0 0 0,0 1 1,0-1-1,-1 1 1,1 0-1,-1 0 0,1 0 1,-1 0-1,0 0 1,0 0-1,0 1 1,0-1-1,0 1 0,0 0 1,0 0-1,0 0 1,-1 0-1,1 1 0,0-1 1,0 1-1,-1 0-58,-2 0 0,0 0 0,0 0 0,0 1 0,0 0 0,1 0 0,-1 1 0,0 0 0,1 0 0,-1 0 0,1 0 0,0 1 0,-1 0 0,1 0 0,0 0 0,1 1 0,-1 0-1,1 0 1,0 0 0,0 0 0,0 1 0,-3 3 0,-59 112-485,59-105 381,0 0 0,1 0 0,1 1 0,1-1-1,0 1 1,1 0 0,1 0 0,0 0-1,1 1 1,1-1 0,0 0 0,2 0-1,-1 1 1,2-1 0,0-1 0,1 1 0,1 0-1,0-1 1,1 0 0,1 0 0,7 11 104,-7-20-13,0 0 0,0-1 1,1 0-1,0 0 1,0-1-1,0 0 0,0 0 1,1-1-1,0 0 0,-1-1 1,1 1-1,0-2 1,0 1-1,1-2 0,-1 1 1,0-1-1,0 0 1,0-1-1,0 0 0,0 0 1,0-1-1,0-1 0,0 1 1,0-1-1,-1-1 1,0 1-1,1-1 0,-1-1 1,-1 0-1,1 0 0,-1 0 1,0-1-1,6-6 13,16-18 243,-1-1-1,-2-2 1,-1 0-1,-1-2 1,-2 0-1,-2-1 1,16-40-243,10-39 582,-69 137-43,3 19-527,2 1-1,2 0 1,2 1-1,2 1 1,2 0-1,-1 14-11,5 41-5,6-99 6,0 1-1,1-1 1,-1 0-1,0 1 1,1-1-1,-1 0 1,1 0 0,-1 1-1,0-1 1,1 0-1,-1 0 1,1 0-1,-1 0 1,1 1-1,-1-1 1,1 0 0,-1 0-1,1 0 1,-1 0-1,0 0 1,1 0-1,-1 0 1,1 0 0,-1 0-1,1-1 1,-1 1-1,1 0 1,-1 0-1,1 0 1,-1 0 0,0-1-1,1 1 1,-1 0-1,1 0 1,-1-1-1,0 1 1,1 0 0,-1-1-1,0 1 1,0 0-1,1-1 1,-1 1-1,0-1 1,0 1-1,1 0 1,-1-1 0,0 1-1,0-1 1,0 1-1,0-1 1,1 1-1,-1-1 1,0 1 0,0-1-1,0 1 1,0 0-1,0-1 1,0 1-1,0-1 1,-1 1 0,1-1-1,0 1 1,0-1-1,0 1 1,0-1-1,-1 1 0,28-131 237,-24 105-229,1-1 0,2 1-1,0 0 1,2 0 0,1 1-1,2-3-7,-7 19-76,0 0 0,0 0 0,0 0 0,1 1-1,1 0 1,-1 0 0,1 0 0,1 1 0,-1 0-1,1 0 1,1 1 0,-1-1 0,1 2 0,0-1-1,0 1 1,1 0 0,0 1 0,0 0 0,0 0-1,0 1 1,0 0 0,7-1 76,75 12-3886,-10 31-4811,-47-14-362</inkml:trace>
  <inkml:trace contextRef="#ctx0" brushRef="#br0" timeOffset="1635.889">2547 357 16816,'0'0'4036,"0"-14"-1100,-1-41-262,1 54-2604,-1 0-1,1 0 1,-1 0-1,0 0 0,1 0 1,-1 0-1,0 0 1,0 0-1,0 0 0,0 1 1,0-1-1,0 0 1,0 1-1,0-1 0,0 0 1,0 1-1,0-1 1,0 1-1,0 0 0,0-1 1,-1 1-1,1 0 1,0-1-1,0 1 0,0 0 1,-1 0-1,1 0 1,0 0-1,0 1 0,0-1 1,-1 0-1,1 0 1,0 1-1,0-1 0,0 0 1,0 1-1,-1-1 1,1 1-1,0 0 0,0-1 1,0 1-1,0 0 0,1 0 1,-1 0-1,0-1 1,0 2-70,-15 11 134,1 0 1,1 2-1,1 0 1,0 0-1,0 1 1,2 1-1,0 0 1,1 1-1,1-1 1,-2 7-135,5-15-36,0 0 1,1 0-1,0 1 0,1 0 1,0 0-1,1 0 0,0 0 1,0 0-1,1 1 1,0 0-1,1-1 0,0 1 1,1 0-1,0-1 0,1 1 1,0 0-1,1-1 0,0 1 1,0-1-1,1 1 0,1-1 1,0 0-1,0 0 0,1-1 1,0 1-1,0-1 1,1 0-1,0-1 0,1 1 1,0-1-1,3 2 36,1-2-316,0-1 0,1-1 0,-1 0 0,1-1 0,1 0 1,-1 0-1,1-2 0,-1 1 0,1-2 0,0 0 0,8 1 316,87-7-5558,-100 2 4638,0 0 0,-1 0-1,1-1 1,-1 0-1,0 0 1,0-1-1,0 1 1,0-2 0,-1 1-1,1-1 1,-1 0-1,2-2 921,16-18-4436</inkml:trace>
  <inkml:trace contextRef="#ctx0" brushRef="#br0" timeOffset="2121.348">2842 617 1121,'0'0'6967,"6"-17"-2894,2-7-2813,18-56 4019,-25 73-4877,3-8 5342,-5 22-2104,-12 52-2795,-5 69 2,19-126-844,0 0-1,-1 0 1,1 0 0,0 0 0,0 0-1,0 0 1,1 0 0,-1-1 0,0 1 0,1 0-1,-1-1 1,1 1 0,-1-1 0,1 0-1,0 1 1,-1-1 0,1 0 0,0 0-1,0 0 1,0 0 0,0 0 0,0-1 0,0 1-1,0-1 1,0 1 0,0-1 0,1 0-1,-1 0 1,0 0 0,0 0 0,0 0-1,0 0 1,0 0 0,0-1 0,1 1 0,-1-1-1,0 0 1,0 0 0,0 1 0,-1-1-1,1 0 1,0-1 0,0 1 0,0 0-1,-1 0 1,1-1 0,-1 1 0,1-1-1,-1 1 1,1-1 0,-1 0 0,0 0 0,0 1-1,1-2-2,7-11 39,1-1 0,-2 1 1,0-1-1,-1-1 0,0 0 0,-2 0 0,1 0 0,-2 0 0,0-1 0,-1-3-39,0 10 74,13-97 620,-16 107-692,0-1 0,0 1 1,0-1-1,0 0 0,0 1 1,0-1-1,0 0 1,0 1-1,0-1 0,-1 0 1,1 1-1,0-1 0,0 1 1,-1-1-1,1 0 0,0 1 1,0-1-1,-1 1 0,1-1 1,-1 1-1,1-1 0,-1 1 1,1-1-1,0 1 0,-1 0 1,0-1-1,1 1 0,-1 0 1,1-1-1,-1 1 0,1 0 1,-1 0-1,0-1 0,1 1 1,-1 0-1,1 0 0,-1 0 1,0 0-1,1 0 0,-1 0 1,0 0-1,1 0 0,-1 0 1,0 0-1,1 0 0,-1 0 1,1 1-1,-1-1 0,0 0 1,1 0-1,-1 1 0,1-1 1,-1 0-1,1 1 0,-1-1 1,0 1-3,-32 21-83,19-7-27,1 0 0,1 1 0,1 0 0,0 1 0,1 0 0,1 0 0,1 2 0,0-1 0,1 1 0,1 0 0,1 0-1,1 0 1,0 1 0,1-1 0,2 1 0,0 0 0,1 0 0,2 16 110,-2-31-118,0 0 0,1 0 0,0 0 0,0 0 0,0 0 1,0 0-1,1-1 0,0 1 0,0 0 0,0-1 0,1 0 0,-1 1 0,1-1 0,0 0 0,0 0 0,0-1 0,1 1 0,-1-1 0,1 1 0,0-1 0,0 0 0,0-1 0,1 1 0,-1-1 0,0 0 0,1 0 0,0 0 0,-1 0 0,1-1 0,0 0 0,0 0 0,0 0 0,0-1 0,0 1 1,0-1-1,0 0 0,0-1 0,-1 1 0,1-1 0,0 0 0,3-1 118,13-6 16,0-1 1,-1-1 0,0-1 0,-1 0-1,0-1 1,-1-2 0,-1 0 0,0 0-1,0-2 1,-2 0 0,0-1-1,-1 0 1,0-1 0,-2-1 0,3-5-17,5-5 702,-1 0 0,-1-2 1,-1 0-1,-2-1 1,-1-1-1,-2 0 0,7-29-702,-41 94 1943,-5 28-1808,3 1-1,2 1 0,4 1 0,2 1 1,2 1-1,4 0 0,-1 46-134,4-42-747,-3 0-1,-3-1 1,-11 32 747,21-90-553,-12 49-3654,12-19-5367,3-29-1844</inkml:trace>
  <inkml:trace contextRef="#ctx0" brushRef="#br0" timeOffset="2356.159">3271 483 16496,'0'0'2338,"16"-12"-443,58-36-411,-71 46-1412,1 0 0,0 1 0,0-1 0,0 1-1,1 0 1,-1 0 0,0 1 0,0-1 0,0 1 0,1 0 0,-1 0 0,0 0-1,0 0 1,1 1 0,-1 0 0,0 0 0,0 0 0,0 0 0,0 1 0,0-1 0,1 2-72,3 0 86,5 2 70,-1 0 0,0 2 0,0-1 0,0 2 0,-1-1 0,0 2-1,0-1 1,-1 1 0,0 1 0,-1 0 0,7 9-156,-12-14 4,0 1-1,0 0 1,-1-1-1,1 1 1,-2 0 0,1 1-1,-1-1 1,0 0-1,0 1 1,0-1-1,-1 1 1,0 0 0,0-1-1,-1 1 1,0 0-1,0 0 1,-1-1 0,0 1-1,0 0 1,0-1-1,-1 1 1,0-1-1,0 0 1,-1 1 0,0-1-4,-4 5-8,0 0 0,-2-1 0,1 0 0,-1 0 1,-1-1-1,1 0 0,-2-1 0,1 0 0,-1 0 1,0-2-1,-1 1 0,1-1 0,-1-1 1,-1 0-1,1 0 0,-1-2 0,1 1 0,-1-2 1,0 1-1,0-2 0,0 0 0,-1 0 1,1-1-1,-6-2 8,-43-24-855,61 24 688,0 1 0,0-1 0,0 1 0,0-1-1,0 0 1,1 1 0,-1-1 0,1 0 0,-1 0 0,1 1 0,0-1 0,-1 0 0,1 0-1,0 0 1,0 1 0,0-1 0,1 0 0,-1 0 0,0 0 0,1 1 0,-1-1 0,1 0-1,-1 0 1,1 1 0,0-1 0,0 1 167,17-25-5344,6 1-4062</inkml:trace>
  <inkml:trace contextRef="#ctx0" brushRef="#br0" timeOffset="2604.858">3896 20 897,'0'0'14750,"0"0"-9433,0 0-2018,0 0-475,0 0-1281,0 0-828,14 3-256,-10-2-427,0-1-10,0 0 1,-1 1 0,1 0-1,0-1 1,0 1 0,-1 1 0,1-1-1,-1 0 1,1 1 0,-1 0-1,0 0 1,0 0 0,1 0 0,-1 0-1,-1 1 1,1-1 0,0 1-1,-1 0 1,1 0 0,-1 0 0,0 0-1,0 0 1,0 0 0,0 1-1,0-1 1,-1 1 0,0-1 0,1 4-24,5 21 19,-1 1 0,-1 0 0,-2 0-1,0 0 1,-3 0 0,0 1-1,-2-1 1,-1 0 0,-1 0-1,-1 0 1,-2 0 0,-1-1-1,-1 0 1,-2-1 0,0 0-1,-14 21-17,-52 75-1252,13-22-3507,52-76 950,8-8-3090,3-6-5310</inkml:trace>
  <inkml:trace contextRef="#ctx0" brushRef="#br0" timeOffset="2808.833">3723 371 17457,'0'0'4382,"0"0"-1040,0 0-886,0 0-913,0 0-721,14-4-272,116-16 304,35 8-252,-33 2-2489,-44 7-5749,-77 4 2656,-4 0-2884</inkml:trace>
  <inkml:trace contextRef="#ctx0" brushRef="#br0" timeOffset="3104.873">4592 23 448,'0'0'17777,"0"0"-12262,0 0-3006,0 0-454,15-6-843,-7 3-1069,-6 1-106,0 0-1,1 1 1,-1 0 0,0-1-1,1 1 1,-1 0 0,1 0-1,-1 1 1,1-1 0,-1 0 0,1 1-1,0-1 1,-1 1 0,1 0-1,0 0 1,-1 0 0,1 0-1,0 1 1,-1-1 0,1 1 0,0-1-1,-1 1 1,1 0 0,-1 0-1,1 0 1,-1 1 0,0-1-1,0 0 1,1 1 0,-1-1-1,0 1 1,0 0 0,0 0 0,0 0-1,-1 0 1,1 0 0,-1 0-1,2 3-36,16 37 215,-3 1-1,-1 0 0,-2 1 0,-2 1 0,-2 0 1,-3 0-1,-1 1 0,-1 25-214,-3-37-116,-2 1 0,-1-1 0,-1 1 1,-2-1-1,-2 0 0,-1-1 0,-2 0 0,-1 0 0,-1-1 0,-2 0 0,-1-1 1,-1-1-1,-2 0 0,-1-2 0,-2 0 0,0-1 0,-7 5 116,-3 1-347,-2-2 0,-1-2 0,-1-1 0,-1-1 0,-1-2 0,-2-2 0,0-2 0,-17 6 347,56-27-10,-31 13-2509,12-10-3744,12-3-4990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7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388 109 3459,'2'-16'14777,"9"-77"-7896,-10 170-914,38 121-5539,-33-178-452,1 0-1,1-1 0,0 0 0,1-1 1,1 0-1,1 0 0,0-1 0,2 0 0,0-1 1,0-1-1,2 0 0,0-1 0,0 0 0,3 0 25,-14-11-12,1 0 0,-1-1 0,1 1 0,-1-1 0,1 0 0,0 0 0,0-1 0,0 0 0,0 0 0,0 0 0,0 0 0,0-1-1,0 1 1,1-1 0,-1-1 0,0 1 0,0-1 0,0 0 0,0 0 0,0 0 0,0-1 0,0 0 0,-1 0 0,1 0-1,0 0 1,-1-1 0,0 0 0,0 0 0,1 0 0,-2 0 0,1-1 0,0 1 0,-1-1 0,2-3 12,9-9 116,-1-2 1,-1 0 0,-1 0-1,0-1 1,-2-1 0,0 1-1,4-16-116,0-3 239,-2 0 1,-1-1-1,-3 0 0,0-1 0,-1-25-239,-23 116 0,-5 61 0,3 0 0,6 1 0,3 38 0,-3 270 0,12-405 0,-1 1 0,-1 0 0,0-1 0,-2 1 0,1-1 0,-2 0 0,0 0 0,-1-1 0,-1 0 0,0 0 0,-1-1 0,-1 0 0,0 0 0,-1-1 0,0-1 0,-1 0 0,0 0 0,-1-1 0,0-1 0,-1 0 0,0-1 0,-1 0 0,-3 1 0,-5-1-4,-1-1 0,0-1 1,0-1-1,-1-1 0,0-2 0,0 0 0,0-1 1,0-2-1,0 0 0,0-2 0,0-1 0,1 0 0,-1-2 1,1-1-1,0-1 0,0-1 0,1-1 0,0-1 1,0-2-1,1 0 0,-16-11 4,33 19-59,0 1 0,0-1 0,1 1 0,-1-1 0,1-1 0,0 1-1,0-1 1,0 1 0,1-1 0,-1 0 0,1-1 0,0 1 0,1 0 0,-1-1 0,1 0 0,0 1 0,1-1 0,-1 0 0,1 0 0,0 0 0,1 0-1,-1 0 1,1 0 0,0 0 0,1 0 0,0 0 0,0 0 0,0 0 0,0 0 0,1 0 0,1-2 59,76-88-9321,-27 48-1836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7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10762,'0'0'11152,"0"0"-6550,0 0-1874,0 0-609,0 0-1003,15-13-849,-7 6-266,0 0 0,1 1 1,0 0-1,0 0 1,0 1-1,1 0 1,0 1-1,0 0 0,0 0 1,1 1-1,-1 0 1,1 1-1,-1 1 1,1-1-1,1 1-1,656-11-75,-634 11-1616,-35 1-6490,0 0 5951,-12 0-8527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17040,'18'1'2568,"483"-3"4808,-131-1-5495,670-1-422,-5-1-5027,-1062 7-1580,-18 2 1703,2 0 272,-39 2-3970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7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24087,'0'0'2402,"0"0"-96,0 0-96,0 0-864,0 0-930,77-5-416,-44 2 0,8 0 0,8 0 0,3 0 0,8 0 0,1-1 0,3 0 0,-7 1 0,-5-1-224,-5 4-2563,-8 0-2466,-12 0-5157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8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23766,'0'0'2723,"0"0"96,0 0-545,0 0-1089,0 0-1185,0 0 0,0 0 0,0 0 0,12 113 0,-12-59 0,1-2 0,5-4 0,0-3 0,-1-8 0,0-9-480,3-3-2852,1-12-3362,-2-8-7752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9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 19699,'0'0'3192,"0"0"-299,13-1-736,-7 0-2047,0 1 0,0 0 0,0 0 0,0 1-1,0-1 1,0 1 0,0 1 0,0-1 0,-1 1 0,1 0 0,-1 0-1,1 1 1,-1-1 0,0 1 0,1 0 0,-2 1 0,1-1 0,0 1-1,3 4-109,158 155 1581,110 142-1581,-249-265-817,-44-69 868,1-1 1,1-1 0,2 0-1,1-1 1,2-1 0,0 0-1,2-3-51,-36-108 1091,43 140-1022,1 3-59,0-1 1,0 1-1,0 0 1,-1 0-1,1-1 1,0 1 0,0 0-1,-1-1 1,1 1-1,-1 0 1,1 0-1,-1 0 1,1 0 0,-1-1-1,0 1 1,1 0-1,-1 0 1,0 0-1,0 0 1,0 0 0,0 1-1,0-1 1,0 0-1,0 0 1,0 1-1,0-1 1,-1 0 0,1 1-1,0-1 1,0 1-1,0 0 1,-1-1-1,1 1 1,0 0-1,-1 0 1,1 0 0,0 0-1,0 0 1,-1 0-1,1 0 1,0 0-1,-1 0 1,1 1-11,-87 105 0,-84 145-126,0 26 126,168-272-7,-11 26-3325,19-33-2005,11-7 67,3-9-5514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9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19955,'0'0'4895,"0"0"-2557,14-11-619,-6 4-1565,-1 1-1,2-1 0,-1 2 1,1-1-1,-1 1 0,1 1 0,1 0 1,-1 0-1,1 1 0,-1 0 1,1 0-1,0 1 0,0 1 0,6-1-153,618-5 1714,-439 15-1714,-196-8 0,1 0-1,0 0 1,0 0 0,-1 1-1,1-1 1,0 0 0,0 0 0,0 0-1,-1 0 1,1 1 0,0-1-1,0 0 1,0 0 0,-1 0-1,1 0 1,0 1 0,0-1 0,0 0-1,0 0 1,0 1 0,0-1-1,0 0 1,0 0 0,-1 1-1,1-1 1,0 0 0,0 0 0,0 1-1,0-1 1,0 0 0,0 0-1,0 1 1,0-1 0,1 0-1,-1 0 1,0 1 0,0-1-1,0 0 1,0 0 0,0 1 0,0-1-1,0 0 1,0 0 0,1 0-1,-1 1 1,0-1 0,-37 9-148,31-7 75,-170 37-6349,114-29-342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38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19506,'0'0'3011,"0"0"-448,0 0-65,0 0-928,0 0-321,55 103-160,-55-40-288,0 7-321,-1 3-480,-7 4 0,-2-3 0,3 4 0,0 0-288,0 1-1378,7 0-1185,1-9-1793,13-6 0,4-16-801</inkml:trace>
  <inkml:trace contextRef="#ctx0" brushRef="#br0" timeOffset="408.419">45 495 15599,'26'-259'4735,"-25"249"-4418,0-1 0,0 0 1,1 1-1,1-1 0,-1 1 0,2 0 1,-1 0-1,2 0 0,-1 0 0,1 0 1,1 1-1,0 0 0,0 0 0,0 1 1,1 0-1,1 0 0,-1 0 0,1 1 1,1 0-1,-1 1 0,1 0 0,0 0 1,0 0-1,1 2 0,0-1 0,0 1 1,0 0-1,10-1-317,-12 3 42,0 1 0,0 1-1,1-1 1,-1 1 0,0 0 0,0 1 0,1 0-1,-1 1 1,0-1 0,0 2 0,0-1-1,0 1 1,-1 0 0,1 1 0,-1-1 0,0 2-1,0-1 1,0 1 0,0 0 0,-1 0 0,0 1-1,0 0 1,0 0 0,-1 0 0,0 1 0,0-1-1,-1 1 1,1 1 0,-2-1 0,1 0 0,-1 1-1,0 0 1,-1 0 0,1 0 0,-1 5-42,-1 1-232,0-1 0,-2 1 1,1 0-1,-2 0 0,0 0 0,-1-1 1,0 1-1,-1-1 0,0 1 0,-1-2 1,-1 1-1,0 0 0,0-1 1,-2 0-1,1-1 0,-1 1 0,-1-1 1,0-1-1,-1 0 0,0 0 1,0-1-1,-1 0 0,0-1 0,-1 0 1,0-1-1,0 0 0,0-1 1,-1 0-1,0-1 0,0-1 0,0 0 1,-1 0 231,-28-2-1244,41-3 1232,1 1-1,-1 0 0,1-1 1,-1 1-1,0 0 1,1-1-1,-1 1 0,1-1 1,-1 1-1,1-1 0,-1 1 1,1-1-1,0 0 0,-1 1 1,1-1-1,0 1 1,-1-1-1,1 0 0,0 1 1,0-1-1,0 0 0,-1 1 1,1-1-1,0 0 0,0 0 1,0 1-1,0-1 1,0 0-1,0 1 0,0-1 1,1 0-1,-1 0 0,0 1 1,0-1-1,0 0 0,1 1 1,-1-1-1,0 1 1,1-1-1,-1 0 0,1 1 1,-1-1-1,0 1 0,1-1 1,-1 1-1,1-1 0,0 1 1,-1-1-1,1 1 1,-1 0-1,1-1 0,0 1 13,10-11 0,0 1-1,1 0 1,1 1-1,0 0 1,0 1-1,0 0 1,1 1-1,0 1 1,1 0-1,-1 1 1,4-1 0,-10 3 119,0-1 1,0 1-1,0 1 1,1-1-1,0 1 1,-1 1-1,1 0 1,0 0-1,0 0 1,0 1-1,-1 1 1,1-1-1,0 2 0,0-1 1,-1 1-1,1 0 1,-1 1-1,1 0 1,-1 0-1,0 1 1,0 0-1,-1 0 1,1 1-1,-1 0 1,0 0-1,0 1 1,0 0-1,-1 0 0,3 5-119,-1-2 100,-1 1-1,-1 0 1,0 1-1,-1-1 1,1 1-1,-2 0 0,0 1 1,0-1-1,-1 1 1,0-1-1,-1 1 0,-1 0 1,0 0-1,0 0 1,-1 0-1,-1 0 0,0 0 1,0 0-1,-1-1 1,-1 1-1,0 0 0,-1-1 1,0 0-1,0 0 1,-1 0-1,-1 0 0,0-1 1,0 0-1,-6 6-99,6-11 94,0 0 0,0-1 0,-1 0 0,1 0 0,-1-1 0,0 1 0,-1-2 0,1 1 0,0-1 0,-1 0 0,1 0 0,-1-1 0,0 0-1,1-1 1,-1 1 0,0-1 0,0-1 0,1 0 0,-1 0 0,-6-2-94,-145-54 246,151 54-409,0-1 0,0 0 0,0 0 0,1 0 0,0-1 0,0 0 0,0-1 0,0 0 0,1 0 0,0 0 0,0 0 0,1-1 0,0 0 0,0-1 0,-4-6 163,22-27-6967,8 28 161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3.0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82 9865,'0'0'6769,"0"0"-2866,0 0-674,0 0-506,0 0-790,0 0-391,0 0-191,-4-11-406,2 4-784,1 6-153,0 0 0,0 0 0,0-1 0,0 1-1,0 0 1,1 0 0,-1-1 0,0 1 0,1-1 0,-1 1 0,1-1-1,0 1 1,-1-1 0,1 1 0,0-1 0,0 1 0,0-1 0,0 1-1,0-1 1,0 1 0,0-1 0,1 1 0,-1-1 0,0 1 0,1-1 0,0 1-1,-1 0 1,1-1 0,0 1 0,-1 0 0,1-1 0,0 1 0,0 0-1,0 0 1,0 0 0,0 0 0,0 0 0,1 0 0,-1 0 0,0 0-1,1 0 1,-1 0 0,0 1 0,2-1-8,8-2 0,0 2 0,0-1 0,0 2 0,0-1 0,0 1 0,0 1 0,0 0 0,0 1 0,-1 0 0,1 0 0,0 1 0,-1 1 0,1-1 0,-1 2 0,7 4 0,-15-8 0,0 0 0,-1 0 0,1 0 0,-1 0 0,1 1 0,-1-1 0,0 0 0,1 1 0,-1-1 0,0 1 0,0 0 0,0-1 0,0 1 0,0 0 0,0 0 0,-1 0 0,1 0 0,-1-1 0,1 1 0,-1 0 0,0 0 0,1 0 0,-1 0 0,0 0 0,0 0 0,-1 0 0,1 0 0,0 0 0,-1 0 0,1 0 0,-1 0 0,1 0 0,-1-1 0,0 1 0,0 0 0,0 0 0,0-1 0,0 1 0,0 0 0,-1-1 0,1 1 0,-63 54 0,-162 44 0,227-100 0,-1 0 0,1 1 0,-1-1 0,1 0 0,-1 0 0,1 0 0,-1 1 0,0-1 0,1 0 0,-1 1 0,1-1 0,-1 0 0,0 1 0,1-1 0,-1 0 0,0 1 0,0-1 0,1 1 0,-1-1 0,0 1 0,0-1 0,1 1 0,-1-1 0,0 1 0,0-1 0,0 1 0,0-1 0,0 1 0,0-1 0,0 1 0,0-1 0,0 1 0,0-1 0,0 1 0,0-1 0,0 1 0,0-1 0,0 0 0,-1 1 0,1-1 0,0 1 0,0-1 0,-1 1 0,1-1 0,0 1 0,-1-1 0,1 0 0,0 1 0,-1-1 0,1 0 0,0 1 0,-1-1 0,1 0 0,-1 1 0,1-1 0,-1 0 0,1 0 0,0 0 0,-1 1 0,1-1 0,-1 0 0,1 0 0,-1 0 0,1 0 0,-1 0 0,228 4-3667,-139-4-633,-32 0-1725,2 0-6600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2.2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135 384 20628,'0'0'3667,"0"0"-1057,0 0-821,0 0-962,0 0-474,0 0 20,-5 15 33,-18 51-139,14 21-54,10-83-220,0-1 0,-1 0-1,1 1 1,1-1-1,-1 0 1,0 1-1,1-1 1,0 0-1,-1 0 1,1 0-1,0 0 1,1 0-1,-1-1 1,0 1-1,1-1 1,0 0-1,-1 1 1,1-1-1,0 0 1,0 0-1,0-1 1,1 1 0,-1-1-1,0 0 1,0 1-1,1-1 1,-1-1-1,1 1 1,-1 0-1,1-1 1,-1 0-1,1 0 1,-1 0-1,1 0 1,-1 0-1,1-1 1,-1 0-1,1 0 1,-1 1-1,0-2 1,1 1 0,-1 0-1,0-1 1,0 0-1,0 1 1,0-1-1,0-1 1,0 1-1,-1 0 1,1-1-1,-1 1 1,1-1-1,-1 0 1,0 1-1,1-3 8,7-6 84,0-1-1,0-1 0,-2 1 0,1-1 0,-2-1 0,1 0 0,-2 0 0,0 0 1,-1 0-1,0-1 0,-1 0 0,-1 0 0,0-1 0,-1-8-83,-1 23 14,-1-1 1,0 1-1,0-1 0,0 0 0,0 1 0,0-1 1,0 0-1,-1 1 0,1-1 0,0 1 0,-1-1 1,1 0-1,-1 1 0,0-1 0,0 1 0,1 0 1,-1-1-1,0 1 0,0-1 0,0 1 0,0 0 1,0 0-1,-1 0 0,1 0 0,0 0 0,-1 0 1,1 0-1,0 0 0,-1 0 0,1 0 1,-1 1-1,1-1 0,-1 1 0,0-1 0,1 1 1,-1 0-1,1-1 0,-1 1 0,0 0 0,1 0 1,-1 0-1,-1 1-14,-67 24 284,53-16-284,1 1 0,0 1 0,0 0 0,2 1 0,-1 1 0,1 0 0,1 1 0,1 0 0,0 1 0,0 1 0,2-1 0,0 2 0,1 0 0,0 0 0,1 0 0,1 1 0,1 0 0,1 1 0,0-1 0,0 11 0,5-22-259,0 0-1,0-1 1,1 1-1,0 0 1,0 0 0,0 0-1,1-1 1,0 1-1,1-1 1,-1 0-1,1 1 1,1-1 0,-1 0-1,1-1 1,0 1-1,0-1 1,0 1 0,1-1-1,0 0 1,0-1-1,0 1 1,1-1 0,-1 0-1,6 2 260,2 2-1093,1-1 1,1-1-1,-1 0 1,1-1-1,0-1 0,0 0 1,0-1-1,0 0 0,1-2 1,5 1 1092,23-2-11675</inkml:trace>
  <inkml:trace contextRef="#ctx0" brushRef="#br0" timeOffset="266.157">853 72 16528,'2'-65'4713,"2"58"2250,2 16-5017,4 17-1278,6 25-424,-3 0 0,-2 2-1,-2-1 1,-2 1-1,-3 0 1,-2 1-1,-2-1 1,-5 31-244,1-59-200,-1 1 0,-1-1 1,-1 0-1,-1-1 0,-1 1 0,-2-2 0,0 1 0,-1-2 1,-2 1-1,0-2 0,-17 20 200,11-17-679,-1-1-1,-2-1 1,0-1 0,-1-1-1,-1-1 1,-1-1 0,-1-2-1,0 0 1,-18 6 679,-9 0-9657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0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384 88 14958,'1'-14'5664,"7"-60"-155,-21 82-1852,-79 127-1895,42-57-1773,4 1 0,4 3 1,3 1-1,3 2 0,-10 47 11,40-117-347,1 0-1,0 1 1,1-1-1,1 1 0,1 0 1,0 0-1,1 0 1,1 0-1,0 0 0,1 0 1,1 0-1,0 0 1,1-1-1,1 1 0,0-1 1,1 1-1,1-1 0,1-1 1,0 1-1,0-1 1,2 0-1,0-1 0,0 0 1,1-1-1,1 1 1,6 4 347,3-3-82,0-2 1,1 0 0,1-1 0,-1-1 0,2-1 0,0-2-1,0 0 1,0-1 0,0-1 0,1-1 0,0-1 0,0-2-1,15 0 82,106-13-5041,-73-6-2128</inkml:trace>
  <inkml:trace contextRef="#ctx0" brushRef="#br0" timeOffset="389.841">1190 511 6406,'5'-13'7383,"46"-98"2472,-34 52-2029,-44 56-6529,-82 51-1297,-125 92 0,228-137 0,1 0 0,0 0 0,1 1 0,-1-1 0,0 1 0,1 1 0,0-1 0,0 0 0,0 1 0,1 0 0,0 0 0,0 0 0,0 0 0,0 1 0,1-1 0,0 1 0,0 0 0,0-1 0,0 5 0,5-6 0,-1 0 0,1-1 0,0 1 0,1-1 0,-1 1 0,0-1 0,1 0 0,0-1 0,0 1 0,0-1 0,0 1 0,0-1 0,0 0 0,1-1 0,-1 1 0,1-1 0,-1 0 0,1 0 0,-1 0 0,1 0 0,0-1 0,-1 0 0,1 0 0,2-1 0,-4 2 0,119 7-79,-93-8 44,1 1-1,-1 1 1,1 2 0,-1 1 0,0 1 0,0 1-1,16 8 36,-41-14-3,-1 1-1,1-1 1,-1 1-1,1 0 1,-1 0-1,0 0 1,0 0 0,0 1-1,0 0 1,0-1-1,-1 1 1,1 0-1,-1 0 1,0 0-1,0 1 1,0-1-1,0 0 1,0 1-1,-1-1 1,1 1-1,-1 0 1,0-1-1,0 1 1,-1 0-1,1 0 1,-1 0-1,0-1 1,0 1 0,0 0-1,0 0 1,-1 0-1,1 0 1,-1-1-1,0 1 1,0 0-1,0-1 1,-1 1-1,0-1 1,1 1-1,-1-1 1,0 1-1,0-1 1,-1 0 3,-6 12 1,-1 0-1,-1-1 1,0 0 0,-1-1 0,0-1-1,-1 1 1,-1-2 0,0 0 0,0 0 0,-1-2-1,0 0 1,-1 0 0,0-2 0,0 0-1,0 0 1,-1-2 0,0 0 0,-1-1-1,1 0 1,-1-2 0,-14 1-1,28-3-103,1-1 0,-1 1 1,1-1-1,-1 0 0,1 1 1,0-1-1,-1-1 0,1 1 0,0 0 1,0-1-1,0 0 0,0 0 1,0 0-1,0 0 0,1 0 0,-1 0 1,1-1-1,-1 1 0,1-1 1,0 0-1,0 0 103,0 0-370,0-1-1,1 1 1,-1-1 0,1 0-1,0 1 1,0-1 0,1 0-1,-1 1 1,1-1 0,-1 0 0,1 0-1,0 1 1,1-1 0,-1 0-1,1 0 1,0 1 0,0-1 0,0 0-1,1-3 371,17-27-5253,4 0-3192</inkml:trace>
  <inkml:trace contextRef="#ctx0" brushRef="#br0" timeOffset="644.646">1630 254 20083,'0'0'4511,"0"0"-1724,0 0-711,0 0-752,0 0-811,-2 16-262,-47 203 560,25-129-1484,5 1 1,3 1-1,3 24 673,10-60-3776,3-19-1988,0-18 255,0 2-7602</inkml:trace>
  <inkml:trace contextRef="#ctx0" brushRef="#br0" timeOffset="911.919">1915 553 14830,'0'0'3555,"0"0"-779,0 0-512,0 0-1143,0 0-390,-4 13-133,-5 18-311,0-5-167,2 0-1,0 1 0,2 0 0,1 0 0,1 0 0,2 0 0,0 6-119,2-29-56,-1 0 0,1 1 0,0-1 0,0 0 0,1 0 0,-1 0 0,1 0-1,0 0 1,0 0 0,0-1 0,0 1 0,1-1 0,-1 1 0,1-1 0,0 0 0,0 0 0,0 0-1,1 0 1,-1-1 0,1 1 0,-1-1 0,1 0 0,0 0 0,0 0 0,0 0 0,0-1 0,0 0-1,0 0 1,0 0 0,1 0 0,2 0 56,4 0-80,1-1 1,-1 0-1,1 0 0,-1-1 1,0-1-1,1 0 0,-1 0 1,0-1-1,0-1 0,0 0 0,5-3 80,3-2 340,-1-2 0,0 0-1,0-1 1,-1 0-1,-1-2 1,0 0-1,-1 0 1,-1-2 0,0 0-1,-1 0 1,-1-1-1,0-1 1,-2 0 0,0-1-1,0 0 1,-2 0-1,-1-1 1,1-3-340,-6 19 61,-1 0 1,1 1-1,-1-1 1,0 0-1,0 0 1,-1 0-1,1 0 1,-1 0-1,0 0 0,0 0 1,0 0-1,0 0 1,0 0-1,-1 0 1,0 1-1,0-1 1,0 0-1,-1 0 1,1 0-1,-1 1 1,0-1-1,0 1 0,0-1 1,0 1-1,0 0 1,-1 0-1,0 0 1,1 0-1,-1 0 1,0 1-1,0-1 1,-1 1-1,1 0 1,-1 0-1,1 0 1,-1 0-1,0 0-61,-15-3-461,0 1 0,0 1 0,0 0 0,0 1-1,0 1 1,0 1 0,-1 1 0,1 0 0,0 2 0,0 0 0,0 1 0,1 1 0,-1 1 0,1 0-1,1 1 1,-11 7 461,-7 3-7068</inkml:trace>
  <inkml:trace contextRef="#ctx0" brushRef="#br0" timeOffset="1540.003">2694 473 21620,'0'0'2990,"0"0"-449,0 0-181,0 0-727,0 0-811,0 0-400,-4 15-107,-99 371-251,81-308-1666,3 1 1,4 1-1,3 0 1,4 1-1,2 22 1602,6-103-175,1 0 0,-1 0-1,0 0 1,0-1 0,1 1-1,-1 0 1,0 0-1,1 0 1,-1 0 0,0 0-1,1-1 1,-1 1 0,0 0-1,1 0 1,-1 0-1,0 0 1,1 0 0,-1 0-1,0 0 1,1 0 0,-1 0-1,0 0 1,0 1-1,1-1 1,-1 0 0,0 0-1,1 0 1,-1 0 0,0 0-1,1 0 1,-1 1-1,0-1 1,0 0 0,1 0-1,-1 1 1,0-1 0,0 0-1,0 0 1,1 1-1,-1-1 1,0 0 0,0 0-1,0 1 1,0-1 175,15-35-2042,202-668 10807,-145 515-3458,-72 186-5268,1 1 1,0 0-1,0 0 1,0 0-1,0 0 0,0 0 1,0 1-1,0-1 1,0 0-1,0 0 0,0 1 1,0-1-1,0 0 1,0 1-1,1-1 1,-1 1-1,0 0 0,0-1 1,1 1-1,-1 0 1,0 0-1,1 0 1,-1 0-1,0 0 0,1 0 1,-1 0-1,0 0 1,1 0-1,-1 1 1,0-1-1,0 0 0,1 1 1,-1-1-1,0 1 1,0 0-1,0-1 0,0 1 1,1 0-1,-1 0 1,0 0-1,-1 0 1,2 0-40,41 41-44,-36-32 33,-1 0 0,-1 0 1,0 1-1,0 0 0,-1-1 0,0 1 0,-1 1 1,-1-1-1,1 0 0,-2 1 0,0-1 0,0 1 1,-1 0-1,0-1 0,-1 1 0,0-1 0,-1 1 1,-1-1-1,1 0 0,-2 1 0,0-1 0,0-1 0,-1 1 1,0-1-1,0 1 0,-2-2 0,1 1 0,-1-1 1,0 0-1,-1 0 0,0-1 0,-1 0 0,0 0 1,0-1-1,0 0 0,-1-1 0,0 0 0,0 0 1,0-1-1,-1-1 0,-11 4 11,-66 6-37,87-14-7,1 0 1,-1 0 0,0 0 0,0 0 0,1 0 0,-1 0 0,0 0 0,0 0 0,0 0 0,1 0 0,-1-1-1,0 1 1,0 0 0,1 0 0,-1-1 0,0 1 0,1-1 0,-1 1 0,0 0 0,1-1 0,-1 1-1,1-1 1,-1 1 0,0-1 0,1 0 0,0 1 0,-1-1 0,1 0 0,-1 1 0,1-1 0,0 0-1,-1 1 1,1-1 0,0 0 0,0 0 0,-1 1 0,1-1 0,0 0 0,0 0 0,0 0 0,0 1 0,0-1-1,0 0 1,0 0 0,0 1 0,1-1 0,-1 0 0,0 0 0,0 1 0,1-1 0,-1 0 0,0 0-1,1 1 1,-1-1 43,28-35-4703,2 13 0,2 1-2686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4.5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518 88 19603,'-7'-14'1857,"2"5"-1508,3 5-224,0 0-1,1 0 1,-1 0 0,0 0 0,-1 1 0,1-1 0,-1 1 0,0 0 0,0 0 0,0 0 0,0 0 0,0 0-1,0 0 1,-1 1 0,0 0 0,1-1 0,-1 1 0,0 1 0,0-1 0,0 0 0,0 1 0,-4-1-125,-7 4 262,0 0 1,0 1 0,1 1-1,-1 0 1,1 0 0,0 2-1,0 0 1,1 1 0,0 0 0,0 0-1,0 2 1,1 0 0,0 0-1,1 1 1,0 0 0,1 1 0,0 0-1,0 1 1,-5 9-263,-3-1-61,1 0 0,0 2 0,2 0 0,0 1 0,1 0 0,2 1 0,0 1 0,2 0 0,1 0 0,1 1 0,1 0 0,1 1 0,1-1 0,1 1 0,2 0 0,1 0 0,1 0 0,1 0 1,3 13 60,-1-26-551,2 0 0,0 0 0,0 0 0,1 0 0,1-1 0,0 0 0,1 0 0,0-1 0,1 0 0,0 0 0,1-1 0,0-1 0,1 1 0,0-2 0,10 7 551,-9-7-1254,0-1 0,1-1 0,-1 0 0,2-1 0,-1 0 0,0-1 0,1-1 1,0 0-1,0 0 0,6-1 1254,20 0-6369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4.8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0 508 1313,'12'-13'4463,"106"-160"6844,-105 152-10116,-1-1 1,-1 0 0,-1 0-1,-1-1 1,-1 0 0,0-1-1,-2 0 1,-1 0 0,1-22-1192,-6 45 29,0 1 1,0 0 0,0-1 0,0 1-1,0-1 1,0 1 0,0-1 0,0 1-1,0 0 1,0-1 0,-1 1-1,1 0 1,0-1 0,0 1 0,0 0-1,-1-1 1,1 1 0,0 0 0,0-1-1,-1 1 1,1 0 0,0-1 0,-1 1-1,1 0 1,0 0 0,-1 0 0,1-1-1,-1 1 1,1 0 0,0 0-1,-1 0 1,1 0 0,-1 0 0,1 0-1,0 0 1,-1 0 0,1 0 0,-1 0-1,1 0 1,-1 0 0,1 0 0,0 0-1,-1 0 1,1 0 0,-1 0-1,1 0 1,0 0 0,-1 1 0,1-1-1,0 0 1,-1 0 0,1 1 0,0-1-1,-1 0 1,1 0 0,0 1 0,-1-1-1,1 0 1,0 1 0,0-1 0,0 0-1,-1 1 1,1-1 0,0 1-1,0-1 1,0 0 0,0 1-30,-24 23 196,11-5-193,0 2 0,2 0 0,0 0 0,1 1 0,1 0 0,1 0-1,1 1 1,1 0 0,2 0 0,0 1 0,1 0 0,1-1 0,1 21-3,1-38-115,0 0 0,0 0 0,1 0 0,-1 0 0,1 1 0,1-1 0,-1 0-1,1-1 1,0 1 0,0 0 0,1 0 0,-1-1 0,1 0 0,0 1 0,1-1 0,0 0 0,-1-1 0,1 1 0,1-1 0,-1 1 0,1-1 0,0 0 0,0-1 0,0 1 0,0-1 0,0 0 0,1-1 0,0 1 0,-1-1 0,1 0 0,6 1 115,8-4 96,0 0-1,0-1 1,0-1 0,0-1 0,0-1 0,-1 0 0,0-2-1,0 0 1,0-1 0,-1-1 0,-1-1 0,1-1 0,-1 0 0,-1-1-1,0 0 1,-1-2 0,0 0 0,-1 0 0,-1-1 0,0-1 0,-2 0-1,3-6-95,-4 10 239,-1-1 1,-1-1-1,-1 0 0,0 0 0,0 0 0,-2-1 0,0 0 0,0 0 0,-1 0 0,-1-1 0,-1 0 0,0 1 0,-1-1 1,-1-11-240,-1 22 16,1-1 0,-1 1 0,-1 0 0,1 0 0,-1-1 0,0 1 0,0 0 0,-1 1 0,1-1 0,-1 0 0,0 1 0,0-1 0,-1 1 0,1 0 0,-1 0 0,0 0 0,0 1 0,0-1 0,-1 1 0,1 0 0,-1 0 0,0 1 0,0-1 0,0 1 0,0 0 0,0 1 0,0-1 0,0 1 0,-1 0-16,-13-3-181,0 1 0,0 1 1,0 0-1,0 2 0,0 0 1,-1 1-1,-14 4 181,-59 20-3911,36 6-3512,33-9-1059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2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43 239 6086,'0'0'3512,"0"0"-1173,4-13-119,0-3-1163,10-36 1149,0 16 5267,-12 69-5098,-20 252-1424,9-148-3430,-28 182-9637,33-290 6852</inkml:trace>
  <inkml:trace contextRef="#ctx0" brushRef="#br0" timeOffset="246.343">0 351 12940,'26'-181'3326,"-24"172"-3026,0 0 0,1 0 0,1 1 0,0-1 0,0 1 0,0-1 0,1 1 0,0 1 0,1-1-1,0 1 1,0 0 0,0 0 0,1 0 0,0 1 0,1 0 0,-1 1 0,1 0 0,0 0 0,0 0 0,1 1 0,-1 0 0,1 1 0,0 0 0,0 0 0,0 1-1,0 0 1,8 0-300,-6 1 44,-1 0 0,0 1-1,1 0 1,-1 1-1,0 0 1,1 1-1,-1 0 1,0 0 0,0 1-1,0 0 1,0 1-1,-1 0 1,0 1-1,1 0 1,-2 0 0,1 1-1,-1 0 1,1 1-1,-2 0 1,1 0-1,-1 0 1,0 1 0,-1 0-1,1 1 1,-2-1-1,1 1 1,-1 1-1,-1-1 1,1 0 0,-2 1-1,1 0 1,-2 0-1,1 0 1,-1 0-1,0 1 1,-1-1 0,0 8-44,-3-8 2,1 0 1,-1 0 0,-1 0-1,0 0 1,0-1 0,-1 1-1,0-1 1,0 0 0,-1 0-1,-1-1 1,1 1 0,-1-1-1,-1 0 1,1-1 0,-1 1-1,-1-1 1,1-1 0,-6 4-3,-157 92 48,143-89-233,-63 29-855,29-20-4627,52-21 537,7-1-3091</inkml:trace>
  <inkml:trace contextRef="#ctx0" brushRef="#br0" timeOffset="543.39">608 491 11499,'0'0'4682,"0"0"-2398,0 0-522,4 14-32,50 210 720,-17-104-2359,-58-161 389,17 25-351,0 0 1,2-1-1,0 1 0,0-1 0,2 1 0,0-1 0,1 1 0,1 0 1,0-1-1,1 1 0,1 0 0,0 0 0,2 0 0,-1 1 0,2 0 1,0 0-1,1 1 0,0-1 0,1 2 0,1-1 0,0 1-129,-4 7-66,0 1 0,0 0 0,0 0 0,1 0 0,-1 1-1,1-1 1,0 2 0,0-1 0,1 1 0,-1 0 0,1 1 0,0-1 0,-1 2-1,1-1 1,2 1 66,76 15-5168,-54 4-801,-1 2-6869</inkml:trace>
  <inkml:trace contextRef="#ctx0" brushRef="#br0" timeOffset="1878.38">1170 540 8488,'0'0'2231,"0"0"-645,0 0-75,0 0-289,0 0-533,0 0-235,-3 4-27,1-3-405,1 0 1,0 0 0,0 0 0,0 0-1,0 0 1,1 0 0,-1 1-1,0-1 1,0 0 0,1 1 0,-1-1-1,1 1 1,-1-1 0,1 1 0,0-1-1,-1 1 1,1-1 0,0 1-1,0-1 1,0 1 0,0-1 0,0 1-1,1-1 1,-1 1 0,0-1-1,1 1 1,-1-1 0,1 0 0,-1 1-1,1-1 1,0 0 0,0 1 0,-1-1-1,1 0 1,0 0 0,0 1-1,0-1 1,0 0 0,1 0-23,0 1 59,0 1 0,0-1 0,1 0 0,0 0 0,-1 0 0,1 0-1,0-1 1,0 1 0,0-1 0,0 1 0,0-1 0,0 0 0,0 0 0,0 0 0,1-1 0,-1 1 0,0-1 0,0 0 0,1 0 0,-1 0 0,0 0 0,1-1 0,-1 1-1,0-1 1,0 0 0,0 0 0,0 0 0,0 0 0,0 0 0,0-1 0,0 1 0,0-1 0,0 0 0,-1 0 0,1 0 0,-1 0 0,1-1 0,-1 1 0,0 0-1,0-1 1,0 0 0,0 1 0,0-1 0,-1 0 0,1 0 0,-1 0 0,0 0 0,0 0 0,1-4-59,3-6 541,-1 0 0,0-1-1,0 0 1,-2 0 0,0 0 0,0 0-1,-1-1 1,-1 1 0,0 0 0,-1 0-541,0 10 57,1 1 0,0 0-1,-1 0 1,0 0 0,0 0 0,0 0 0,0 0 0,0 0 0,-1 0 0,1 0 0,-1 0 0,0 1 0,0-1 0,0 1-1,0-1 1,0 1 0,0 0 0,-1 0 0,1 0 0,-1 0 0,1 0 0,-1 1 0,0-1 0,0 1 0,0-1 0,0 1-1,0 0 1,0 0 0,0 0 0,0 1 0,0-1 0,0 1 0,0 0 0,-1 0 0,1 0 0,-3 0-57,-4 1 20,0 0 0,0 0 0,0 1 0,0 0 0,0 1 0,0 0 0,1 1 0,-1 0 0,1 0 0,0 1 0,-2 1-20,0 2-86,0 1 1,1 0 0,0 0 0,1 1 0,0 0 0,0 0 0,1 1-1,1 0 1,0 1 0,0 0 0,1 0 0,0 0 0,1 1 0,1 0-1,0 0 1,1 0 0,0 0 0,1 0 0,0 1 0,1-1 0,1 1-1,0-1 1,1 1 0,1-1 0,-1 1 0,2-1 0,0 0 0,1 0 0,0 0-1,1 0 1,0-1 0,1 0 0,1 0 0,0 0 0,0-1 0,1 0-1,1 0 1,-1-1 0,11 8 85,1-2-144,1-2 0,1 0 1,1-1-1,0-2 0,0 0 0,1-1 0,0-2 0,1 0 0,0-2 1,0-1-1,1-1 0,-1 0 0,1-2 0,0-2 0,0 0 0,-1-1 1,1-2-1,-1 0 0,6-3 144,-13 1 300,-2 0 0,1-1 0,-1-1 0,0 0 0,0-1 0,-1-1 0,0 0 0,0-2 0,-1 1 0,0-1 0,-1-1 0,-1-1-1,0 0 1,0 0 0,-2-1 0,1-1 0,-2 1 0,0-2 0,-1 1 0,0-1 0,-1-1 0,-1 1 0,-1-1 0,0 0 0,-1 0 0,1-16-300,-5 28 55,0 0 0,0 0 0,-1 0 0,1 0 0,-1-1 1,0 1-1,-1 0 0,1 0 0,-1 1 0,0-1 0,0 0 0,-1 1 0,1-1 0,-1 1 0,0-1 0,0 1 0,-1 0 0,1 1 0,-1-1 0,0 0 0,0 1 1,0 0-1,0 0 0,0 0 0,-1 1 0,1-1 0,-1 1 0,0 0 0,0 0 0,0 1 0,0 0 0,0-1 0,0 2 0,0-1 0,-1 0-55,-14-1-6,0 1 0,0 1 0,0 0 0,0 1 0,0 2 0,0 0 1,1 1-1,-1 1 0,1 0 0,0 2 0,0 0 0,1 1 0,0 1 0,0 1 0,1 0 0,0 2 0,1-1 0,0 2 0,1 0 0,1 1 0,0 1 0,1 0 0,0 1 0,1 0 0,-7 15 6,15-24-106,0 1 1,1-1-1,0 1 1,0 0-1,1 0 0,0 0 1,0 0-1,1 0 1,0 1-1,0-1 0,1 0 1,0 0-1,1 1 1,0-1-1,0 0 1,1 0-1,-1 0 0,2 0 1,-1 0-1,1 0 1,1-1-1,-1 1 1,1-1-1,1 0 0,-1 0 1,1 0-1,0-1 1,1 1-1,0-1 0,0-1 1,0 1-1,0-1 1,1 0-1,0-1 1,0 1-1,4 1 106,1 1-113,1-1-1,-1 0 1,1-1-1,0 0 1,0-1-1,0-1 1,1 0-1,0 0 1,-1-2 0,1 0-1,0 0 1,0-1-1,-1-1 1,1 0-1,0-1 1,-1 0-1,1-1 1,-1-1 0,0 0-1,0-1 1,0 0-1,-1-1 1,1-1-1,-1 0 1,-1 0 0,0-1-1,0-1 1,0 0-1,-1 0 1,0-1-1,-1 0 1,1-2 113,10-24 440,-2-1 0,-2 0 0,-1-2 0,-2 0-1,-1 0 1,-3-1 0,-1-2-440,-3 24 97,26-191 3790,-44 216-3001,-1 17-875,1 1 1,1 0-1,1 1 1,2 0 0,1 1-1,0 0 1,2 0-1,2 0 1,0 1-1,2 0 1,1 0-1,1 14-10,-1-30-181,1 1 0,1 0 0,0-1 1,0 1-1,2-1 0,-1 1 0,1-1 1,1 0-1,0 0 0,1-1 1,0 1-1,1-1 0,1 0 0,-1 0 1,1-1-1,1 0 0,0 0 0,1-1 1,0 0-1,0 0 0,0-1 1,1 0-1,1-1 0,-1 0 0,1 0 1,0-2-1,4 2 180,-9-5-57,0-1 0,0 0 0,1 0 0,-1-1 0,0 0 0,1 0 0,-1 0 0,0-1 0,1 0 0,-1 0 0,0 0 0,0-1 0,0 0 0,0 0 0,0-1 0,-1 0 0,1 0 0,-1 0 0,1 0 0,-1-1 0,0 0 0,0 0 0,-1-1 0,1 1 0,-1-1 0,0 0 0,0 0 0,-1 0 0,1-1 57,10-16 270,-1-1 0,-1-1 1,-1 0-1,-2-1 0,0 0 0,1-9-270,26-136 3416,-36 170-3397,-1 0-1,1 0 0,0 0 0,0 0 1,-1 0-1,1 0 0,0 0 0,0 0 1,-1 1-1,1-1 0,0 0 0,-1 0 1,1 0-1,0 0 0,0 0 0,-1-1 1,1 1-1,0 0 0,0 0 0,-1 0 1,1 0-1,0 0 0,0 0 0,-1 0 1,1 0-1,0-1 0,0 1 0,-1 0 1,1 0-1,0 0 0,0 0 0,0-1 1,-1 1-1,1 0 0,0 0 0,0-1 1,0 1-1,0 0 0,0 0 0,-1 0 1,1-1-1,0 1 0,0 0 1,0-1-1,0 1 0,0 0 0,0 0 1,0-1-19,-11 27 74,6-3-32,2-1 0,1 1 0,0 1 0,2-1 1,0 0-1,3 12-42,-2-26-192,0 0 0,1 0 0,0-1 0,0 1 0,1-1 0,0 1 0,0-1 0,1 0 0,0 0 0,1 0 0,0-1 0,0 0 0,0 0 0,1 0 0,0 0 0,0-1 0,1 0 0,3 2 192,32 6-4627,-5-33-6158,-25 2 2804</inkml:trace>
  <inkml:trace contextRef="#ctx0" brushRef="#br0" timeOffset="2129.899">2426 339 12556,'0'0'2722,"0"0"-2145,0 0-129,0 0 65,0 0-513,0 0-416,4 76-513,24-60-2531</inkml:trace>
  <inkml:trace contextRef="#ctx0" brushRef="#br0" timeOffset="2444.025">2835 468 18385,'0'0'3598,"0"0"-357,0 0-801,0 0-956,0 0-732,0 0-325,-16 9-74,-101 81 207,103-74-523,0 0-1,1 0 1,1 1-1,1 1 1,0 0-1,1 0 1,1 1-1,1 0 1,0 4-37,5-15-82,1 1 0,0-1 0,0 1 1,1-1-1,0 1 0,1 0 0,0 0 0,0-1 0,1 1 1,0 0-1,0-1 0,1 1 0,0-1 0,1 0 0,0 1 1,0-1-1,1 0 0,0-1 0,0 1 0,1-1 0,0 0 1,0 0-1,2 2 82,1 0-240,1 0-1,0 0 1,1 0 0,0-1 0,0-1-1,1 0 1,0 0 0,0-1 0,1 0-1,0-1 1,0 0 0,0-1 0,0-1 0,1 0-1,-1 0 1,1-1 0,0-1 0,-1 0-1,1-1 1,0 0 0,0-1 0,-1-1 0,1 1-1,0-2 1,-1 0 0,0-1 0,1 0-1,-1-1 1,-1 0 0,1 0 0,-1-2-1,1 0 241,-1-1-371,0-1-1,0-1 1,-1 0-1,0-1 1,-1 0-1,0 0 1,-1 0-1,0-1 1,-1-1-1,2-5 372,9-23-238,-3 0 1,-1-1-1,-2-1 1,3-29 237,-3 21 53,44-196 3502,-51 188 1656,-5 57-3866,0 5-171,16 220 2135,-5 115-2550,-16-248-770,2-44-4504,2-23-2303,0 0-4350,1-26 2990</inkml:trace>
  <inkml:trace contextRef="#ctx0" brushRef="#br0" timeOffset="2665.432">3082 707 12716,'0'0'2872,"0"0"-80,0 0-262,0 0-506,0 0-401,0 0-326,0 0-486,13-9-432,-9 7-360,5-4 6,-1 0 0,1 1 0,0 0 0,1 1 0,-1 0 0,1 1 0,0 0 0,0 0 0,0 1 0,0 0 0,6 0-25,291-16 133,-304 18-132,0 0-1,-1-1 1,1 1 0,0 1-1,0-1 1,-1 0-1,1 1 1,0 0-1,0-1 1,-1 1 0,1 0-1,-1 0 1,1 1-1,-1-1 1,1 0-1,-1 1 1,0-1-1,0 1 1,0 0 0,0 0-1,0 0 1,0 0-1,0 0 1,0 0-1,-1 1 1,1-1 0,-1 0-1,0 1 1,0-1-1,0 1 1,0 0-1,0-1 1,0 1-1,-1 0 1,1 0 0,-1-1-1,0 1 1,0 2-1,4 185-1111,7-166-1713,1-10-2979,-7-8-1030</inkml:trace>
  <inkml:trace contextRef="#ctx0" brushRef="#br0" timeOffset="2915.187">3613 365 11755,'0'0'7399,"0"0"-5125,0 0-192,0 0-640,0 0-1314,0 0-128,0 0-32,0 0-353,0 0-2369,39 7-2531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16720,'26'2'2060,"231"-5"1485,1228-11 2754,-1066 27-5210,172 38-1089,-493-33-122,-98-17 94,0 0 0,0 0 1,1-1-1,-1 1 0,0 0 0,0 0 1,0 0-1,-1 0 0,1 0 1,0 0-1,0-1 0,0 1 0,-1 0 1,1 0-1,0 0 0,-1-1 1,1 1-1,-1 0 0,1 0 0,-1-1 1,1 1-1,-1 0 0,1-1 1,-1 1-1,0 0 0,1-1 1,-1 1-1,0-1 0,0 1 0,1-1 1,-1 0-1,0 1 0,0-1 1,0 0-1,1 1 0,-1-1 0,0 0 1,0 0-1,0 0 0,0 0 1,0 0-1,0 0 28,-199 50-9935,108-34-69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5.1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1 129 21268,'0'0'2926,"0"0"-839,0 0-261,0 0-609,0 0-806,0 0-107,1 13 102,1 16-357,1 0 1,1 0-1,1-1 0,1 1 1,2-1-1,1-1 0,1 0 1,1 0-1,2-1 1,0 0-1,2-1 0,4 4-49,-17-27-32,1 1 0,-1 0 0,1-1 0,-1 0 0,1 1 0,0-1 0,0 0 0,0-1 0,0 1 0,0 0 0,1-1 0,-1 0 0,0 0 0,1 0 0,-1 0 0,1 0 0,-1-1 0,1 1 0,-1-1 0,1 0 0,0 0 0,-1-1 0,1 1 0,-1-1 0,1 1 0,-1-1 0,1 0 0,-1-1-1,0 1 1,0 0 0,1-1 0,-1 0 0,0 0 0,0 0 0,-1 0 0,1 0 0,0-1 0,-1 1 0,1-1 0,-1 1 0,0-1 0,0 0 0,1-1 32,17-27 226,-1-2 0,-1-1 0,-2 0 0,-1-1 0,-2 0 0,-2-1 0,-1-1 0,3-23-226,12-33-457,-20 72-419,0 1-2387,0 6-4263,-1 5-6535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5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362 129 20531,'1'-99'4634,"-1"98"-4532,1 0 0,-1 0 0,0 0 1,0 0-1,0 0 0,0 0 0,0 0 0,-1 0 0,1 0 0,0 0 0,0 0 0,-1 0 1,1 0-1,0 0 0,-1 0 0,1 0 0,-1 0 0,1 0 0,-1 0 0,0 0 0,1 0 0,-1 1 1,0-1-1,0 0 0,1 0 0,-1 1 0,0-1 0,0 1 0,0-1 0,0 1 0,0-1 1,0 1-1,0-1 0,0 1 0,0 0 0,0 0 0,0-1 0,0 1 0,0 0 0,0 0 0,0 0 1,0 0-1,0 0 0,0 0 0,0 1 0,0-1 0,0 0 0,0 0 0,0 1 0,0-1 1,0 1-1,0-1 0,0 1 0,0-1 0,0 1 0,0 0-102,-54 37 891,31-17-852,1 0 0,1 2 1,0 0-1,2 1 0,1 1 0,1 1 0,1 1 0,1 0 0,2 1 1,0 1-1,2 0 0,2 1 0,0 0 0,2 1 0,1 0 0,2 0 1,1 0-1,1 11-39,4-29-104,1 0 1,0 1-1,1-1 0,1 0 1,0 0-1,1-1 1,0 1-1,1-1 0,0 0 1,1 0-1,0-1 1,1 0-1,1 0 0,-1-1 1,2 0-1,-1-1 0,1 0 1,1 0-1,0-1 1,0 0-1,11 5 104,-2-2-547,1 0 0,0-2 0,1 0 0,0-2 0,0 0 0,0-1 1,1-2-1,0 0 0,0-1 0,0-2 0,0 0 0,12-2 547,64-21-7607,-60 4 1564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5.8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96 9097,'-8'-13'7335,"-28"-42"-3465,9 28 373,23 27 1913,41 37-5728,2-2-1,1-1 1,2-3-1,20 11-427,20 17 158,6 5-132,35 26-903,-45-26-2831,-78-63 3658,0 0 0,1 0 0,-1 0-1,0-1 1,1 1 0,-1 0-1,1 0 1,-1-1 0,1 1 0,-1 0-1,1-1 1,-1 1 0,1-1-1,0 1 1,-1-1 0,1 1 0,0-1-1,0 1 1,-1-1 0,1 1-1,0-1 1,0 0 0,0 0-1,0 1 1,-1-1 0,1 0 0,0 0-1,0 0 1,0 0 0,0 0-1,0 0 1,-1 0 0,1 0 0,0 0-1,0 0 1,0-1 0,0 1-1,-1 0 1,1-1 0,0 1-1,0 0 1,-1-1 0,1 1 0,0-1-1,0 1 1,-1-1 0,1 1-1,-1-1 1,1 0 0,0 1 0,-1-1-1,1 0 1,-1 0 0,0 1-1,1-1 1,-1 0 0,1 0 50,8-34 828,-2 0 0,-1-1 1,-2 1-1,-1-1 0,-2 0 1,-3-32-829,2 65 58,1 0-1,0 0 1,-1 0 0,0 0-1,1 0 1,-1 0 0,-1-1-1,1 1 1,0 0 0,-1 0-1,1 0 1,-1 0 0,0 0-1,0 0 1,0 0 0,-1 0-1,1 0 1,-1 1 0,1-1-1,-1 1 1,0-1 0,0 1-1,0-1 1,0 1 0,-1 0-1,1 0 1,0 0 0,-1 0-1,0 0 1,1 1 0,-1-1 0,0 1-1,0 0 1,0 0 0,0 0-1,0 0 1,0 0 0,0 1-1,0-1 1,0 1 0,0 0-1,0 0 1,-1 0 0,1 0-1,0 0 1,-2 1-58,-11 8 0,0 1 0,0 1 0,1 0 0,1 1 0,0 0 0,0 1 0,1 0 0,1 2 0,-7 10 0,15-20 0,-32 37-925,2 1 0,3 2 0,1 2 0,3 0 0,1 2 0,3 1 0,-8 27 925,19-34-6689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56.1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 1 25432,'0'0'2498,"0"0"-704,0 0-160,0 0-962,0 0-383,0 0-65,-14 104 0,0-59-224,3-2 0,-2-3-128,8-3-993,2-6-1346,1-4-3394,2-8-6983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00.8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1 199 19026,'0'0'2803,"0"0"-1997,29-5 16,310-43 1078,-96 33-1387,64 2 10,3092-46 1778,-3166 59-2195,1028-17-9,-1036-1-450,-198 7-1010,-67 7-285,-114 0-6348,62 0-3519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02.4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400 0 20595,'0'0'3182,"0"0"-497,0 0-400,-20 2-875,14-1-1325,-4-1-27,0 1 0,1 0 0,-1 0 0,1 1 0,0 1 0,0-1 0,0 2-1,0-1 1,0 1 0,0 0 0,1 1 0,0 0 0,0 1 0,-6 4-58,-20 20 99,2 2 1,0 1-1,2 1 0,-7 13-99,29-35-39,0 0-1,0 0 1,1 1 0,1 0 0,0 0-1,1 1 1,0 0 0,1 0 0,1 0-1,0 0 1,1 0 0,0 1 0,1-1-1,1 1 1,0 7 39,2-11-216,1 0-1,0-1 0,0 1 0,1-1 1,0 0-1,1 1 0,0-2 1,0 1-1,1-1 0,1 0 1,-1 0-1,1 0 0,1-1 0,0 0 1,0-1-1,0 0 0,1 0 1,0-1-1,1 0 0,1 1 217,2 0-635,0 0 1,1-1-1,-1 0 0,1-1 0,0-1 1,1 0-1,-1-1 0,0 0 0,9 0 635,26-2-4169,-6-1-2611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02.7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1 340 14702,'2'-37'2072,"1"-6"603,2 11 2182,4 33 1529,7 21-5721,-15-21-349,115 151 778,109 151-2162,-178-251-2685,-46-52 3697,0 1-1,0 0 0,0-1 0,0 1 1,0 0-1,0-1 0,0 1 0,0-1 1,0 0-1,0 1 0,0-1 0,0 0 0,1 0 1,-1 0-1,0 0 0,0 0 0,0 0 1,0 0-1,1 0 0,-1 0 0,0 0 1,0-1-1,0 1 0,0 0 0,0-1 1,0 1-1,0-1 0,1 1 0,-1-1 0,-1 0 1,1 1-1,0-1 0,0 0 0,0 0 1,0 1-1,0-1 0,-1 0 0,1 0 1,0 0-1,-1 0 0,1 0 0,-1 0 1,1-1 55,23-48 227,-12 11 568,-1-1-1,-3 0 1,-1-1 0,-2 1-1,-2-1 1,-2-35-794,1 72 60,-1 0 0,0 0-1,-1-1 1,1 1 0,-1 0 0,0 0 0,0-1 0,0 1-1,0 0 1,-1 0 0,0 0 0,0 0 0,0-1 0,0 1 0,-1 0-1,1 1 1,-1-1 0,0 0 0,0 0 0,-1 1 0,1-1-1,-1 1 1,0 0 0,0 0 0,0 0 0,0 0 0,0 0 0,0 1-1,-1-1 1,0 1 0,1 0 0,-1 0 0,0 0 0,0 1-1,0-1 1,0 1 0,0 0 0,0 0-60,-8 4 0,0 1 0,1 0 0,0 1 0,0 0 0,0 1 0,1 0 0,0 0 0,0 1 0,0 1 0,1-1 0,0 2 0,1-1 0,0 1 0,0 0 0,-6 10 0,-13 16-329,2 1 1,2 1-1,1 0 1,2 2-1,1 1 1,2 0-1,2 1 1,2 1-1,2 0 0,1 1 1,-2 33 328,9-38-5899,2-9-3518</inkml:trace>
  <inkml:trace contextRef="#ctx0" brushRef="#br0" timeOffset="263.482">948 79 16143,'17'-74'7688,"-4"70"-5030,0 9-448,6 26-256,6 20-641,-1 19-512,-1 13-801,-5 12 0,-11 3 0,-7 1 0,-6-2 0,-11-6 0,-8-8 0,-14-5 0,-10-6-384,-11-3-1955,-18-2-1953,-3-6-4868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01.3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5477,'0'0'12230,"0"0"-8226,0 0-1569,0 0 58,0 0-758,0 0-646,0 0-417,9 8-202,-6-5-435,1 0 1,0 1-1,-1-1 1,0 1-1,0 0 1,0 0-1,0 0 1,0 0-1,-1 1 1,0-1-1,0 0 1,0 1-1,0 0 1,-1-1-1,0 1 1,0 0-1,0 0 1,0 0-1,-1 0 1,0 4-36,0 13 60,16 215 174,-10-202-355,2 0 1,2 0 0,1 0 0,1-2 0,2 1 0,16 28 120,-28-58-9,1 0 0,-1 0 0,1 0 0,0-1 0,0 1 0,0-1 0,0 1 0,0-1 0,1 0 0,0 0 1,-1-1-1,1 1 0,0-1 0,0 0 0,1 0 0,-1 0 0,0-1 0,1 1 0,-1-1 0,1 0 0,-1 0 0,1-1 0,-1 1 0,1-1 0,0 0 0,-1 0 0,1 0 1,-1-1-1,1 0 0,-1 0 0,1 0 0,-1 0 0,1-1 0,-1 0 0,0 0 0,0 0 0,0 0 0,0-1 0,0 1 0,0-2 9,20-20 161,0-1 0,-2-2 1,-1 0-1,-2-2 0,0 0 0,-2-1 0,-1 0 0,-2-2 0,-1 0 0,-1 0 1,2-12-162,83-224-230,-93 251-388,-3 21-12206,-2 13-2027</inkml:trace>
  <inkml:trace contextRef="#ctx0" brushRef="#br0" timeOffset="434.378">1319 176 21172,'0'-15'2408,"1"-51"106,0 63-2347,-1 0 0,0-1 0,0 1 0,-1 0 0,1 0 0,-1-1 0,0 1-1,1 0 1,-1 0 0,-1 0 0,1 0 0,0 0 0,-1 0 0,0 0 0,1 0 0,-1 1 0,0-1 0,0 1 0,-1-1 0,1 1-1,0 0 1,-1 0 0,0 0 0,1 0 0,-1 0 0,0 1 0,0-1 0,0 1 0,0 0 0,0 0 0,0 0 0,0 0 0,-1 0-167,-4 0 61,-1 0 1,0 1 0,1 0-1,-1 0 1,0 1 0,1 0-1,-1 1 1,1 0 0,0 0 0,-1 1-1,0 0-61,-13 7-61,0 0-1,1 2 0,0 0 0,1 1 1,1 1-1,0 1 0,0 1 1,2 0-1,0 1 0,1 1 0,1 1 1,0 0-1,2 1 0,0 1 1,2 0-1,0 0 0,1 1 0,1 1 1,1-1-1,1 1 0,1 1 1,1-1-1,1 1 0,2 0 0,-1 19 62,3-35-83,0 0 0,1 0 0,-1 0 1,2 0-1,-1 0 0,1 0 0,0 0 0,1 0 0,0-1 0,0 1 0,1-1 0,0 0 0,0 0 0,0 0 0,1-1 0,0 1 0,1-1 0,-1 0 0,1 0 0,0-1 0,1 0 0,-1 0 0,1-1 0,0 1 0,0-1 0,0-1 0,1 1 0,-1-1 0,1-1 0,0 0 0,0 0 0,0 0 0,0-1 0,0 0 0,5 0 83,-2-2 3,0 0 0,0-1 0,-1 0 1,1-1-1,-1 0 0,0 0 0,1-1 0,-2-1 0,1 0 0,0 0 0,-1-1 0,0 0 0,0 0 0,-1-1 0,0 0 0,0-1 0,-1 0 0,1 0 0,-2 0 0,3-4-3,16-25 441,-1-2 1,-1 0-1,-3-1 0,4-11-441,-17 34 86,7-10 12,-2 0 0,-1-2-1,-1 1 1,-1-1 0,-1-1 0,-2 0-98,-6 30 3,-1 0 1,1 1 0,0-1 0,0 0-1,-1 0 1,1 1 0,0-1-1,-1 0 1,1 0 0,0 0-1,-1 1 1,1-1 0,0 0 0,-1 0-1,1 0 1,0 0 0,-1 0-1,1 0 1,0 0 0,-1 0 0,1 0-1,0 0 1,-1 0 0,1 0-1,-1 0 1,1 0 0,0 0 0,-1 0-1,1 0 1,0 0 0,-1 0-1,1 0 1,0-1 0,-1 1 0,1 0-1,0 0 1,-1-1 0,1 1-1,0 0 1,0 0 0,-1-1-1,1 1 1,0 0 0,0 0 0,0-1-1,-1 1-3,-22 36-37,13-14-340,0 0-1,1 0 1,1 1-1,2 0 1,0 1 0,1-1-1,1 1 1,2 0-1,0 0 1,1 8 377,1-3-1511,4 60-7372,3-62 721</inkml:trace>
  <inkml:trace contextRef="#ctx0" brushRef="#br0" timeOffset="732.474">1647 391 14189,'28'-79'3891,"-17"52"-1627,-1-1-1,-1-1 1,-1 1 0,-1-1-1,-2-1 1,1-18-2264,-35 157 1084,17-52-1298,2 0 0,3 0 0,2 1 0,3-1 0,4 44 214,-2-30-1941,5-252 2555,-1 155-535,2 1 1,1 0 0,0 0-1,2 1 1,1 0 0,1 1-1,1 0 1,1 0 0,1 2-1,1-1 1,1 2 0,1 0-1,7-6-79,-20 23-76,0 0 0,0 0 0,1 0-1,-1 1 1,1 0 0,0 0 0,-1 0-1,1 0 1,0 1 0,0-1 0,0 1-1,0 0 1,0 1 0,0 0-1,0-1 1,0 2 0,1-1 0,-1 0 76,57 22-5167,-29-4-620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00.0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1 302 20083,'0'0'1975,"0"0"123,0 0 32,0 0-630,0 0-635,0 0-347,0 0-240,14 6-145,-5-2-120,-3-2-7,0 1 0,0 0 1,0 0-1,-1 0 0,1 1 0,-1-1 1,1 1-1,-1 1 0,0-1 0,-1 1 1,1 0-1,-1 0 0,0 0 0,0 1 1,0 1-7,-2-3 2,92 141 101,-89-139-124,1 1 0,-1-1 0,1 0 0,1 0 0,-1-1 0,1 0 0,0 0 0,1-1 0,-1 0 0,1 0 0,-1 0 0,1-1 0,0-1 0,0 1 0,1-1 0,-1 0 0,0-1 0,9 0 21,-6-3 59,-1-2-1,1 0 1,-1 0-1,0-1 1,0 0-1,-1-1 1,1 0-1,-1 0 1,-1-1-1,1 0 1,-1-1-1,-1 0 1,1 0-1,-1-1 1,0 1-1,-1-2 1,0 1-1,-1-1 1,0 1-1,0-2 1,-1 1-1,0-1-58,7-13 258,0 0 1,-2-1-1,-1 0 0,0 0 0,-2-1 1,-1 1-1,-2-1 0,1-12-258,-11 41 0,-8 18 0,2 0 0,0 1 0,2 1 0,0 0 0,2 0 0,-6 21 0,13-38 0,-109 322 0,98-284-1198,1 1 0,3 0 0,2 0 0,1 0 0,3 1-1,2 0 1,2 26 1198,2-36-6726,3-10-5355</inkml:trace>
  <inkml:trace contextRef="#ctx0" brushRef="#br0" timeOffset="250.539">909 117 11787,'15'-85'8173,"-15"84"-8038,-1 0-1,1 0 1,0 0-1,0 0 1,-1 0-1,1 0 1,0 0-1,0 0 1,0 0-1,0 0 1,0 0 0,0 1-1,0-1 1,1 0-1,-1 0 1,0 0-1,0 0 1,1 0-1,-1 0 1,1 0-1,-1 0 1,1 1-1,-1-1 1,1 0-1,-1 0 1,1 1-1,0-1 1,-1 0-1,1 1 1,0-1-1,-1 1 1,1-1 0,0 1-1,0-1 1,0 1-1,0-1 1,-1 1-1,1 0 1,0-1-1,0 1 1,0 0-1,0 0 1,0 0-1,0 0 1,0 0-1,0 0 1,0 0-1,0 0 1,0 0-1,0 0 1,0 0 0,-1 1-1,1-1 1,0 0-1,0 1 1,0-1-1,0 1-134,26 38 2432,-9 8-2131,-2 0 0,-2 2 0,-3-1-1,-1 2 1,-2-1 0,-3 1 0,-2 0-1,-2 0 1,-3 25-301,1-46-134,0 0 0,-2-1 0,-2 1 0,0-1 0,-2 0-1,0 0 1,-2-1 0,-2 0 0,0 0 0,-2-1 0,0-1 0,-2 0 0,-1-1 0,-1-1 0,-1 0 0,0-1 0,-7 3 134,-70 53-4798,24-38-1989,24-19-4653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15.9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71 17969,'0'0'3609,"0"0"-1191,0 0-368,0 0-491,15-6-646,106-34 272,-84 33-1034,-15 1-257,0 2 0,0 0 0,0 2-1,0 1 1,0 0 0,12 2 106,-33 0-63,0-1-1,-1 1 1,1 0 0,-1-1 0,0 1-1,1-1 1,-1 1 0,1 0-1,-1 0 1,0-1 0,1 1 0,-1 0-1,0 0 1,0-1 0,0 1-1,0 0 1,0 0 0,0-1 0,0 1-1,0 0 1,0 0 0,0 0-1,0-1 1,0 1 0,0 0 0,-1 0-1,1-1 1,0 1 0,-1 0-1,1-1 1,0 1 0,-1 0 0,1-1-1,-1 1 1,1 0 0,-1-1-1,1 1 1,-1-1 0,0 1 0,1-1-1,-1 1 1,1-1 0,-1 0 0,0 1-1,0-1 1,1 0 0,-1 1-1,0-1 1,0 0 0,1 0 0,-1 0-1,0 0 1,0 0 0,1 0-1,-2 0 64,-188 110-1517,41-29 5357,149-81-3812,1 0 1,-1 0 0,1 1 0,-1-1-1,1 0 1,0 1 0,-1-1 0,1 0-1,-1 1 1,0-1 0,1 1 0,-1-1-1,1 1 1,-1-1 0,0 1 0,1-1 0,-1 1-1,0-1 1,1 1 0,-1-1 0,0 1-1,0 0 1,0-1 0,1 1 0,-1-1-1,0 1 1,0 0 0,0-1 0,0 1-1,0-1 1,0 1 0,0 0 0,0-1-1,-1 1 1,1 0 0,0-1 0,0 1 0,0-1-1,-1 1 1,1-1 0,0 1 0,-1-1-1,1 1 1,0-1 0,-1 1 0,1-1-1,-1 1 1,1-1 0,-1 1 0,1-1-1,-1 0 1,1 1 0,-1-1 0,1 0-1,-1 1 1,1-1 0,-1 0 0,0 0 0,1 0-1,-1 0 1,1 1 0,-1-1 0,0 0-1,1 0 1,-1 0 0,1 0 0,-1 0-1,0 0 1,0-1-29,50 6 594,-45-5-610,36-1-18,-1-2 1,0-1-1,0-2 0,0-2 0,10-4 34,30-12-2726,-2-2-3620,-32 10-3407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1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363 148 2594,'0'0'12556,"0"0"-7815,0 0-2334,0 0 151,-17-6-541,-57-18-687,70 23-1243,0 1 1,-1 0-1,1-1 1,0 2-1,0-1 1,-1 0-1,1 1 1,0 0 0,0 0-1,0 0 1,0 0-1,0 1 1,0 0-1,0-1 1,0 2-1,1-1 1,-1 0-1,0 1-87,-6 3 181,-5 3-88,1 1 0,0 0 0,0 1 1,1 1-1,1 0 0,0 1 0,1 0 0,0 0 0,1 2 1,0-1-1,1 1 0,1 0 0,-1 4-93,5-9-20,0-1 0,1 1 0,0 0 1,0 0-1,1 1 0,0-1 0,1 0 0,0 1 0,1-1 0,0 1 1,1-1-1,0 1 0,1-1 0,0 0 0,0 1 0,1-1 0,0 0 1,1-1-1,0 1 0,1-1 0,0 1 0,2 1 20,2 1-297,0-1 0,1 0 0,0 0-1,1-1 1,1-1 0,-1 0 0,1 0 0,1-1 0,-1 0-1,1-1 1,1-1 0,-1 0 0,1-1 0,0-1 0,0 0-1,1 0 1,-1-2 0,1 0 0,0 0 0,-1-1 0,1-1-1,0-1 1,0 0 0,0-1 297,-2-1-324,-1-1 1,0 0-1,0-1 1,0 0-1,0-1 1,-1 0-1,0 0 1,-1-2-1,1 1 1,-1-1-1,-1-1 1,1 0-1,-1 0 1,1-3 323,106-151-2137,-101 138 1975,3-4 122,87-149 950,-58 50 2982,-44 66 1446,-5 62-5233,1 0 0,-1 0-1,0 0 1,0 0-1,0 0 1,1 0 0,-1 0-1,0 1 1,0-1-1,1 0 1,-1 1 0,0 0-1,1-1 1,-1 1-1,1 0 1,-1 0 0,1 0-1,-1 0 1,1 0-1,-1 0 1,1 0 0,0 0-1,0 1 1,0-1-1,-1 0 1,1 1 0,1-1-1,-1 1 1,0 0-1,0-1 1,0 1 0,0 1-105,-15 30 184,0 1 1,3 0-1,0 1 1,3 0-1,0 1 1,3 1-1,1 0-184,-1-3-162,3-1-1,0 1 0,2 0 0,2 0 0,1 0 1,5 27 162,26 23-3848,10-41-2912,-16-27 637</inkml:trace>
  <inkml:trace contextRef="#ctx0" brushRef="#br0" timeOffset="651.543">1334 315 13357,'5'-13'3016,"1"-2"-2022,17-46 3921,-27 53 942,-35 22-5137,3 8-771,0 0 0,2 3-1,1 1 1,1 1-1,1 2 1,1 1 0,2 1-1,-20 29 52,43-53-80,1-1 0,0 1 0,0 1 0,0-1 0,1 1 0,0-1 0,0 1 0,1 0 0,0 0-1,1 0 1,0 0 0,-1 7 80,4-12-26,0-1-1,-1 0 0,1 1 1,0-1-1,0 0 0,1 0 0,-1 0 1,0-1-1,1 1 0,-1 0 1,1-1-1,-1 0 0,1 1 1,0-1-1,-1 0 0,1-1 1,0 1-1,0 0 0,0-1 0,0 1 1,0-1-1,-1 0 0,1 0 1,0 0-1,0-1 0,0 1 1,0-1-1,0 1 0,0-1 1,-1 0-1,1 0 0,0 0 0,0 0 1,0-1 26,20-6 122,0-1 0,-1-1-1,0-1 1,-1-1 0,0-1 0,-1-1 0,0 0 0,-1-2 0,-1 0 0,6-7-122,9-6 366,91-72 1332,-122 101-1698,-1 0 0,1 1 1,0-1-1,-1 0 0,1 1 0,-1-1 1,1 1-1,-1 0 0,1 0 0,-1-1 1,0 1-1,1 0 0,-1 0 0,0 0 1,0 0-1,1 0 0,-1 1 0,0-1 1,0 0-1,0 1 0,-1-1 0,1 0 1,0 1-1,0-1 0,-1 1 0,1-1 1,-1 1-1,1-1 0,-1 1 0,0 0 1,1-1-1,-1 1 0,0-1 0,0 1 1,0 0-1,0-1 0,-1 1 0,1 0 1,0-1-1,-1 1 0,1-1 0,-1 1 1,1-1-1,-2 2 0,2 8-11,19 107-1280,-18-112 907,1-1-1,0 1 1,0 0-1,1-1 1,-1 1 0,1-1-1,0 0 1,0 0-1,1 0 1,0 0-1,0-1 1,0 1 0,0-1-1,1 0 1,-1 0-1,1-1 1,0 1 0,3 0 383,-2-2-263,0 0-1,1-1 0,-1 1 0,0-2 0,1 1 1,-1-1-1,1 0 0,-1 0 0,0 0 0,1-1 0,-1 0 1,1-1-1,-1 1 0,0-1 0,0 0 0,0-1 0,0 1 1,0-1-1,-1-1 0,3 0 265,103-82 342,-69 45 2109,-1-1-1,-3-3 0,-1 0 1,26-46-2451,-42 32 3598,-29 63-2776,0 9-838,0 0 1,1 1-1,0 0 0,2 0 1,-1 0-1,2 1 0,0 0 1,0 0-1,1 0 1,1 0-1,1 0 0,0 1 1,1-1-1,2 12 16,30 174-3609,-33-198 3641,0-1 0,0 0 0,0 1 0,0-1 0,0 1 0,0-1 1,0 0-1,-1 0 0,1 0 0,-1 0 0,0 0 0,0 0 0,1 0 0,-1-1 0,0 1 0,0 0 0,-1-1 0,1 0 0,0 0 0,0 1 0,-1-1 0,1 0 0,-1-1 0,1 1 0,-1 0 0,1-1 0,-1 1 0,1-1 0,-1 0 0,1 0 0,-1 0 0,0 0 0,1-1 0,-1 1 0,1-1 0,-1 1 0,1-1 0,-1 0 0,0 0-32,2 0-71,-1 0 0,1 0-1,-1 0 1,1 0-1,0-1 1,-1 1-1,1 0 1,0-1-1,0 1 1,0-1-1,0 1 1,0-1-1,0 1 1,1-1 0,-1 0-1,1 1 1,-1-1-1,1 0 1,-1 1-1,1-1 1,0 0-1,0 0 1,0 0-1,0 1 1,0-1 0,0 0-1,0 0 1,1 1-1,-1-1 1,1 0-1,-1 0 1,1 1-1,0-1 1,-1 1-1,1-1 1,0 1-1,0-1 1,0 1 0,0-1-1,0 1 1,1 0-1,-1-1 1,0 1-1,1 0 72,37-30-7116,-21 19 662</inkml:trace>
  <inkml:trace contextRef="#ctx0" brushRef="#br0" timeOffset="966.406">2615 281 12300,'0'0'6016,"6"-12"-1975,18-40-758,-25 20 2043,-40 42-3941,23-2-1361,1 2 1,0 0-1,0 0 1,2 2-1,-1 0 1,1 0-1,1 2 1,0 0-1,1 0 1,0 1-1,2 1 1,0 0-1,0 1 1,2 0-1,0 0 1,0 1-1,0 6-24,7-19-33,1 1 0,-1 0 1,1-1-1,0 1 0,1 0 0,-1 0 0,1 0 0,0-1 1,1 1-1,-1 0 0,1 0 0,0-1 0,1 1 1,-1 0-1,1-1 0,0 1 0,1-1 0,-1 0 1,1 0-1,0 0 0,0 0 0,1 0 0,0-1 0,-1 0 1,1 1-1,1-1 0,-1 0 0,1-1 0,-1 1 1,1-1-1,0 0 0,0 0 0,0-1 0,2 1 33,89 41-1404,-96-43 1404,0 0 0,0 0 0,0 0 0,-1 1-1,1-1 1,0 0 0,0-1 0,-1 1 0,1 0 0,0 0-1,-1 0 1,1 0 0,-1 0 0,1 0 0,-1 0 0,1 0-1,-1-1 1,0 1 0,0 0 0,1 0 0,-1-1 0,0 1-1,0-1 1,0 1 0,1-1 0,-1 1 0,0-1 0,0 1-1,0-1 1,0 0 0,0 1 0,0-1 0,0 0 0,0 0-1,0 0 1,0 0 0,0 0 0,0 0 0,0 0 0,0 0-1,0 0 1,0 0 0,-1-1 0,-3 2 2,-207 22-241,148-19-2768,43-4-1363,15 0 1405,-1 0-3243</inkml:trace>
  <inkml:trace contextRef="#ctx0" brushRef="#br0" timeOffset="1169.262">2911 370 15567,'0'0'5077,"0"0"-1234,0 0-1040,0 0-977,0 0-508,-12 7-336,2-2-795,4-3-120,0 1 0,1 0 0,0 0 0,-1 0 0,1 1 1,0-1-1,1 1 0,-1 1 0,1-1 0,0 1 0,0-1 0,0 1 1,1 0-1,-1 2-67,-5 9 22,1 2 0,1-1 1,1 1-1,0 0 0,1 0 0,2 0 0,-1 1 1,1 13-23,2 46-2388,8-53-1559,5-14-3643,-2-8-1981</inkml:trace>
  <inkml:trace contextRef="#ctx0" brushRef="#br0" timeOffset="1374.197">3076 1 19731,'0'0'3267,"0"0"-385,0 0-1024,0 0-1345,0 0-513,0 0-192,0 0-1282,0 0-3651,0 0-7302</inkml:trace>
  <inkml:trace contextRef="#ctx0" brushRef="#br0" timeOffset="1766.414">3804 99 15375,'0'0'3902,"0"0"-1025,-1-13-298,-4-38-593,5 50-1951,0 1 1,0-1-1,0 1 1,0-1-1,-1 0 1,1 1-1,0-1 1,0 1-1,-1-1 1,1 1-1,0-1 1,0 1 0,-1-1-1,1 1 1,-1-1-1,1 1 1,-1-1-1,1 1 1,0 0-1,-1-1 1,1 1-1,-1 0 1,0-1-1,1 1 1,-1 0-1,1 0 1,-1 0 0,1-1-1,-1 1 1,0 0-1,1 0 1,-1 0-1,1 0 1,-1 0-1,0 0 1,1 0-1,-1 0 1,1 0-1,-1 1 1,0-1 0,1 0-1,-1 0 1,1 0-1,-1 1 1,1-1-1,-1 0 1,1 1-1,-1-1 1,1 0-1,-1 1 1,1-1-1,-1 0 1,1 1-1,0-1 1,-1 1 0,1-1-1,0 1 1,-1 0-36,0 0 53,-16 16 197,1 0 0,0 2 1,1 0-1,2 1 0,0 0 0,1 1 1,0 0-1,2 1 0,-3 11-250,-225 588-229,221-584-122,-29 60-1437,8-38-3990,35-55 4187,-1 1-603,3-2-4602,1-2-3256</inkml:trace>
  <inkml:trace contextRef="#ctx0" brushRef="#br0" timeOffset="2021.204">3323 476 2370,'0'0'8120,"0"0"-4020,0 0-1532,0 0-620,0 0-464,16-1-187,226-5 2542,4-8-327,-244 14-3474,0 0 0,0 0 0,0 0 0,0 1 0,0-1 0,0 1 0,0-1 0,0 1 0,0 0 0,0 0 0,0 0-1,0 0 1,0 0 0,0 0 0,0 0 0,-1 1 0,1-1 0,-1 0 0,1 1 0,-1 0 0,1-1 0,-1 1 0,0 0 0,0 0-1,0-1 1,0 1 0,0 0 0,0 0 0,-1 0 0,1 0 0,-1 0 0,1 1 0,-1-1 0,0 0 0,1 0 0,-1 0 0,0 0 0,-1 0-1,1 0 1,0 1-38,-20 89 89,19-91-82,1 0-32,-32 126-230,29-85-2589,9-1-3983,0-29 52</inkml:trace>
  <inkml:trace contextRef="#ctx0" brushRef="#br0" timeOffset="2272.478">4029 157 14253,'0'0'5670,"0"0"-2980,0 0-415,0 0-930,0 0-1025,0 0-288,0 0-32,0 0-1025,0 0-2690,4 44-4645</inkml:trace>
  <inkml:trace contextRef="#ctx0" brushRef="#br0" timeOffset="3307.069">4545 431 7527,'0'0'8146,"0"0"-4046,3-13-1430,12-43-145,-15 55-2423,0 0 1,0-1-1,0 1 1,0 0-1,0 0 1,-1-1-1,1 1 1,0 0-1,-1 0 1,1 0-1,0 0 0,-1-1 1,0 1-1,1 0 1,-1 0-1,0 0 1,1 0-1,-1 0 1,0 1-1,0-1 1,0 0-1,0 0 1,0 0-1,0 1 1,0-1-1,0 0 1,0 1-1,0-1 1,0 1-1,0-1 1,0 1-1,-1 0 1,1-1-1,0 1 1,0 0-1,0 0 1,-1 0-1,1 0 1,0 0-1,0 0 1,-1 0-1,1 1 1,0-1-1,0 0 1,0 0-1,0 1 1,-1-1-1,1 1 1,0-1-1,0 1-102,1-1 22,-8 4 11,0 0 1,0 1-1,0 0 0,1 0 1,0 1-1,0 0 0,0 0 1,1 1-1,0-1 0,0 1 1,1 1-1,0-1 1,0 1-1,1 0 0,0 0 1,0 0-1,1 0 0,0 1 1,0 0-1,1-1 0,0 1 1,1 0-1,0 0 1,0 6-34,-1 0-209,2 1 1,0-1 0,1 1 0,0-1 0,1 1 0,1-1-1,1 0 1,0 0 0,2 4 208,-3-10-402,0-1-1,0 0 1,1 0-1,0 0 1,1-1-1,0 1 1,0-1 0,0 0-1,1-1 1,0 1-1,0-1 1,1 0-1,-1-1 1,1 1-1,1-1 1,-1-1 0,1 1-1,0-1 1,0-1-1,0 1 1,0-1-1,0-1 1,1 0-1,0 0 1,-1 0 0,2-1 402,10 0-135,-1-1-1,0 0 1,1-2 0,-1 0 0,0-1 0,0-1 0,15-5 135,119-67 2398,-119 55-1371,-2-2 0,0-2 0,-2 0 1,-1-2-1,-1-1 0,-1-2 0,20-28-1027,-14-28 609,-34 84-607,-1 1 0,0-1 0,0 0 0,0 0 0,0 1 0,0-1 0,0 1 0,0 0 0,0 0 0,0 0 0,-1 0 0,1 0 1,0 0-1,-1 0 0,1 1 0,-1-1 0,1 1 0,-1 0 0,1 0 0,-1 0 0,1 0 0,-1 0 0,1 0 0,-1 1 0,1-1 0,-1 1 0,1 0 0,-1 0 0,1-1 0,0 2 0,0-1 0,-1 0 0,1 0 0,0 1-2,-20 9-62,0 0 0,1 1 0,0 2-1,1 0 1,1 1 0,0 1-1,1 0 1,1 2 0,0 0 0,2 1-1,0 0 1,-7 14 62,17-27-37,1 0-1,-1 0 1,1 1 0,1-1-1,-1 1 1,1 0-1,0 0 1,1 0 0,0 0-1,0 1 1,1-1 0,-1 1-1,1-1 1,1 1 37,0-6-3,0-1 0,0 0 0,1 1 0,-1-1 0,0 0 0,1 0 0,-1 0 0,1 1 0,-1-1 0,1 0 0,0 0 0,-1 0 0,1 0 1,0 0-1,0 0 0,0 0 0,0 0 0,0 0 0,0-1 0,0 1 0,0 0 0,0 0 0,0-1 0,0 1 0,1-1 0,-1 1 0,0-1 0,0 0 0,0 1 0,1-1 0,-1 0 0,0 0 0,1 0 0,-1 0 1,0 0-1,0 0 0,1 0 0,-1 0 0,0-1 0,1 1 3,52-17 107,-30 2 355,-1-2-1,-1-1 1,0-1 0,-2-1-1,0-1 1,1-3-462,55-54 1453,-75 77-1446,-1 0 0,0 1 0,1-1 0,-1 0 0,0 0 0,1 0 0,-1 0 0,1 0-1,-1 1 1,1-1 0,0 0 0,-1 0 0,1 1 0,0-1 0,-1 0 0,1 1 0,0-1 0,0 1 0,0-1 0,-1 1 0,1-1 0,0 1 0,0 0 0,0-1 0,0 1 0,0 0 0,0 0 0,0 0 0,0 0 0,0-1 0,0 1 0,0 1-1,0-1 1,0 0 0,0 0 0,0 0 0,-1 0 0,1 1 0,0-1 0,0 0 0,0 1 0,0-1 0,0 1 0,0-1 0,-1 1 0,1-1 0,0 1 0,0 0 0,-1-1 0,1 1 0,0 0 0,-1 0 0,1-1 0,-1 1 0,1 0 0,-1 0-7,2 92 33,-3-79-201,0 1 0,1 0 0,0 0 1,1-1-1,1 1 0,0 0 0,1-1 1,1 0-1,0 1 0,4 6 168,-7-20-63,0 1-1,0 0 1,0 0 0,1-1-1,-1 1 1,1-1-1,-1 1 1,1-1-1,0 1 1,-1-1 0,1 0-1,0 0 1,0 0-1,0 0 1,0 0 0,0-1-1,0 1 1,0 0-1,0-1 1,0 1-1,0-1 1,0 0 0,0 0-1,1 0 1,-1 0-1,0 0 1,0 0-1,0-1 1,0 1 0,0-1-1,0 1 1,0-1-1,0 0 1,0 0 63,65-36-198,-12-13 699,-3-2 0,-1-3 0,-4-1 0,-2-3 0,-2-1 0,-3-2 0,8-22-501,5-24 1629,-68 123-1229,-8 13-403,1 1-1,2 1 1,1 1-1,2 1 1,1 1-1,1 0 1,2 1 0,1 0-1,2 1 1,2 0-1,1 1 1,1 0-1,2 0 1,1 31 3,18 15-2384,14-38-7041,-17-39 2833</inkml:trace>
  <inkml:trace contextRef="#ctx0" brushRef="#br0" timeOffset="3558.632">5626 503 12876,'0'0'4447,"0"0"-1228,0 0-640,0 0-706,0 0-672,15-11-394,48-33-103,8 31 58,-54 14-648,107 13 500,-120-13-576,0 1 1,0-1-1,0 1 0,-1-1 1,1 1-1,-1 1 1,1-1-1,-1 0 1,0 1-1,0-1 1,0 1-1,0 0 1,0 0-1,-1 0 1,0 1-1,1-1 1,-1 0-1,0 1 1,0 0-1,-1-1 1,1 1-1,-1 0 0,0 0 1,0 0-1,0 0 1,0 0-1,-1 0 1,0 0-1,0 1-38,-23 114 454,-1-16-4559,26-88-3364,2-12 1186</inkml:trace>
  <inkml:trace contextRef="#ctx0" brushRef="#br0" timeOffset="3727.619">6108 218 16912,'0'-74'3716,"0"57"-1635,0 7-255,0 4-352,0 6-738,0 6-479,0 12-257,0 9-417,0 6-1985,0 3-2819,8-6-8808</inkml:trace>
  <inkml:trace contextRef="#ctx0" brushRef="#br0" timeOffset="4039.749">6506 456 19314,'0'0'3582,"0"0"-1510,0 0-727,0 0-341,-13 11-332,-79 82 465,83-83-1080,0 0-1,1 1 1,0 0 0,0 1-1,1 0 1,1 0-1,0 0 1,0 1 0,2 0-1,-1 0 1,2 0-1,0 0 1,0 1-1,1-1 1,0 6-57,3-15-21,0 0 1,-1 0-1,1 0 1,0 0-1,1 0 1,-1 0-1,1 0 1,0 0-1,0-1 1,0 1-1,0-1 1,1 0-1,-1 1 1,1-1-1,0 0 0,0-1 1,0 1-1,0 0 1,0-1-1,1 0 1,-1 1-1,1-1 1,-1-1-1,1 1 1,0-1-1,0 1 1,0-1-1,0 0 1,0 0-1,0-1 0,1 1 21,6 1-12,-1-1 0,1 0 0,-1-1 0,1 0 0,-1-1 0,1 0 0,-1 0 0,1-1 0,-1 0 0,0-1 0,9-4 12,-1-3 212,0-1-1,-1-1 1,-1 0-1,0-1 1,0-1-1,-2-1 1,0 0-1,0-1 1,-1 0-1,-1-1 1,-1 0-1,-1-1 1,6-12-212,-10 20 27,-1-1 1,0 0 0,0 0 0,-1-1 0,0 1 0,-1-1 0,-1 0 0,0 0 0,0 0 0,-1 0 0,-1 0 0,0-1 0,0 0-28,-1 10-21,0 0 1,0 1 0,0-1 0,0 1 0,-1-1 0,1 0 0,-1 1 0,1 0 0,-1-1-1,0 1 1,0 0 0,0 0 0,0 0 0,0 0 0,-1 0 0,1 1 0,-1-1 0,1 1 0,-1 0-1,1-1 1,-1 1 0,0 0 0,1 0 0,-1 1 0,0-1 0,0 1 0,0-1 0,0 1-1,0 0 1,1 0 0,-1 0 0,-1 0 20,-90 22-4407,60-1 41,7 2-1976</inkml:trace>
  <inkml:trace contextRef="#ctx0" brushRef="#br0" timeOffset="4493.726">6966 460 16784,'0'0'3166,"0"0"-983,0 0-80,0 0-400,0 0-827,0 0-551,0 0-175,0 7-33,-23 88 22,-30 0-817,88-122-875,16-34 2782,-45 50-976,0 1-1,1 0 1,0 0 0,1 1-1,0 0 1,1 0 0,-1 1 0,2 0-1,-1 0 1,1 1 0,0 0-1,1 1 1,0 1 0,-1-1-1,2 2 1,-1-1 0,1 1 0,-1 1-1,1 0 1,3 1-253,-10 2 15,-1 0 0,0 0 0,0 1 0,0 0 0,0 0 0,0 0 1,0 0-1,0 1 0,0-1 0,-1 1 0,1 0 0,-1 0 0,1 1 0,-1-1 0,1 1 0,-1-1 1,0 1-1,0 0 0,-1 0 0,1 0 0,-1 1 0,1-1 0,-1 1 0,0-1 0,0 1 0,-1 0 0,1 0 1,-1 0-1,0 0 0,0 0 0,0 0-15,13 131 55,-14-133-55,-3 176-1740,4-173 1585,1-1 0,0 0 0,0 0-1,0 0 1,0 0 0,0-1 0,1 1 0,0-1 0,0 1 0,0-1 0,0 0 0,0 0 0,1 0 0,-1 0 0,1-1-1,0 1 1,0-1 0,0 0 0,0 0 0,0-1 0,0 1 0,0-1 0,1 0 0,-1 0 0,1 0 0,-1-1 0,0 0 0,1 1-1,-1-1 1,1-1 0,-1 1 0,1-1 0,-1 0 0,0 0 0,1 0 0,-1 0 0,0-1 0,0 0 0,0 0 0,3-1 155,2-2-23,-1 0 0,0 0 0,-1 0 0,1-1 0,-1 0 0,0-1 0,0 1 0,-1-1 0,0 0 0,0-1 0,-1 0 0,0 0 0,0 0 0,-1 0 0,0-1 0,-1 0 0,1 0 0,-2 0 0,1 0 0,-1 0 0,-1 0 0,1-1 0,-1-4 23,-19-16-3066,-17 18-3664,0 9-3151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16.9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19 129 19955,'-3'-13'2776,"-8"-43"560,11 54-3217,-1 1 0,0-1 0,0 0 0,1 1 0,-1-1 0,1 0 0,0 1 0,-1-1 0,1 0 0,0 1 0,0-1 0,0 0 0,0 0 0,0 1 0,1-1 0,-1 0 0,0 1 0,1-1 0,-1 0 0,1 1 0,0-1 0,0 1 0,-1-1 0,1 1 0,0-1-1,0 1 1,0-1 0,0 1 0,1 0 0,-1 0 0,0 0 0,1-1 0,-1 1 0,0 0 0,1 1 0,-1-1 0,1 0 0,0 0 0,-1 1 0,1-1 0,-1 1 0,1-1 0,0 1 0,0 0 0,-1-1 0,1 1 0,0 0 0,0 0-119,73 27 957,-18 11-952,-1 3 1,-2 2-1,-2 2 0,-1 2 1,-3 3-1,5 11-5,109 141-112,-162-200 74,0-1 1,0 0 0,1 0-1,-1 0 1,0 0-1,0 0 1,1 0-1,-1 1 1,1-1-1,-1 0 1,1 0 0,-1 0-1,1 0 1,0-1-1,0 1 1,-1 0-1,1 0 1,0 0-1,0 0 1,0-1-1,0 1 1,0 0 0,0-1-1,0 1 1,0-1-1,0 1 1,0-1-1,0 0 1,0 1-1,0-1 1,0 0 0,0 0-1,1 1 1,-1-1-1,0 0 1,0 0-1,0 0 1,0-1-1,1 1 1,-1 0 0,0 0-1,0-1 1,0 1-1,0 0 1,0-1-1,0 1 1,0-1-1,0 0 1,0 1-1,0-1 1,0 0 0,0 0-1,0 1 1,-1-1-1,1 0 1,0 0-1,-1 0 1,1 0-1,0 0 1,-1 0 0,1 0-1,-1 0 1,1 0-1,-1 0 1,0 0-1,1 0 1,-1-1 37,9-215 308,-11 159 94,-16-99 1077,18 156-1471,0-1 0,0 1 0,0 0 0,0 0 0,0 0 0,0-1 0,0 1 0,0 0 0,0 0 0,-1 0 0,1 0 0,0-1 0,-1 1 0,1 0 0,-1 0 0,1 0 0,-1 0 0,0 0 0,1 0 0,-1 0 0,0 0 0,0 0 0,1 1 0,-1-1 0,0 0 0,0 0 0,0 1 0,0-1 0,0 0 0,0 1 0,0-1 0,-1 1 0,1 0 0,0-1 0,0 1 0,0 0 0,0-1 0,-1 1 0,1 0 0,0 0 0,0 0 0,0 0 0,-1 0 0,1 1 0,0-1 0,0 0 0,0 0 0,0 1 0,0-1 0,-1 1 0,1-1 0,0 1 0,0-1 0,-1 2-8,-33 92 0,-38 91-125,-9-3-1,-23 26 126,60-121-3036,19-29-3393,14-26-1728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17.1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67 1093 18385,'0'0'2643,"0"0"-508,0 0 97,0 0-209,0 0-667,0 0-630,-2 13-272,-21 93 71,11-64-541,3 0 1,1 1-1,2-1 1,2 1 0,2 1-1,2 1 16,15 14-3848,12-32-7657,-13-22-2791</inkml:trace>
  <inkml:trace contextRef="#ctx0" brushRef="#br0" timeOffset="347.185">352 434 3748,'0'0'9400,"0"0"-5412,0 0-1751,0 0-353,-13 5-554,-39 16-487,50-18-782,0-1 0,0 1 0,0 0 0,0-1 0,0 1 0,1 0 0,-1 0 0,1 0-1,0 0 1,0 0 0,0 0 0,0 1 0,0-1 0,1 0 0,-1 1 0,1-1 0,0 0 0,0 0 0,0 1 0,1-1-1,-1 0 1,1 1 0,0 0-61,0 4 62,0-1-10,1 1 0,0-1 0,1-1 0,-1 1 0,1 0 1,1 0-1,-1-1 0,1 0 0,0 0 0,0 0 0,1 0 0,0-1 0,0 1 0,0-1 1,1 0-1,-1-1 0,1 0 0,0 0 0,1 0 0,-1 0 0,1-1 0,-1 0 0,1 0 0,0-1 1,0 0-1,0 0 0,1-1 0,-1 0 0,0 0 0,0-1 0,1 0 0,-1 0 0,0 0 1,1-1-1,-1 0 0,0-1 0,0 1 0,0-1 0,0-1 0,0 0 0,0 0 0,-1 0 1,1 0-1,-1-1 0,0 0 0,5-5-52,-4 3 112,-1 0-1,0 0 1,0 0 0,-1-1 0,0 0-1,0 0 1,-1 0 0,0-1 0,0 1 0,0-1-1,-1 0 1,0 0 0,-1 0 0,0-1 0,0 1-1,-1 0 1,0-1 0,0 1 0,-1-1-1,0 1 1,-1-1 0,0 1 0,0-1 0,-1 1-1,0-1 1,0 1 0,-1 0 0,0 0-1,0 0 1,-1 1 0,0-1 0,-1 1 0,1 0-1,-1 0 1,-1 0 0,1 1 0,-1-1-1,0 1 1,-1 1 0,1-1 0,-1 1 0,0 1-1,-1-1 1,1 1 0,-1 0 0,0 1-1,0 0 1,0 0 0,-2 0-112,2 2-258,-1 0 0,1 1 1,0 0-1,-1 0 0,1 1 0,0 0 0,0 1 0,-1 0 1,1 0-1,0 1 0,1 0 0,-1 0 0,0 1 0,1-1 1,0 2-1,0-1 0,0 1 0,1 0 0,-1 1 1,1-1-1,0 1 0,1 1 0,0-1 0,0 1 0,0 0 1,0 0-1,-2 6 258,-9 27-7228</inkml:trace>
  <inkml:trace contextRef="#ctx0" brushRef="#br0" timeOffset="629.391">756 1071 20435,'0'0'4292,"0"0"-2146,0 0-448,107-38-64,-53 32-609,11-1-545,4 0-288,0 2-64,-7 0-128,-10 3 0,-10 2-64,-10 0-512,-10 3-898,-8 1-1184,-13 5-2371,-1-2-3523</inkml:trace>
  <inkml:trace contextRef="#ctx0" brushRef="#br0" timeOffset="1007.033">1545 626 22421,'0'0'3048,"0"0"-1014,15 0-336,-6 0-1470,-3 0-97,0-1 0,1 1-1,-1 1 1,0-1 0,1 1-1,-1 0 1,0 1 0,0 0 0,0 0-1,0 0 1,0 0 0,0 1-1,-1 0 1,1 0 0,-1 1 0,0-1-1,4 4-130,61 64 408,-2 3 0,44 66-408,96 104 300,-196-232-306,2 4-54,0-1 1,1-1 0,1 0 0,0-1 0,1-1-1,0 0 1,1-1 0,0-1 0,13 4 59,-30-13-20,1 0 1,-1-1-1,1 1 0,-1-1 1,1 1-1,0-1 0,-1 0 1,1 0-1,-1 1 1,1-1-1,0 0 0,-1-1 1,1 1-1,-1 0 0,1 0 1,-1-1-1,1 1 0,0-1 1,-1 1-1,0-1 1,1 1-1,-1-1 0,1 0 1,-1 0-1,0 0 0,1 0 1,-1 0-1,0 0 0,0 0 1,0 0-1,0-1 1,0 1-1,0 0 0,0-1 1,0 1-1,-1 0 0,1-1 1,0 1-1,-1-1 1,1 0 19,5-71-859,-6 58 811,0-19 292,-1-1 0,-2 1 1,-1 0-1,-2 0 0,-1 0 1,-2 1-1,-1 0 1,-1 1-1,-6-9-244,16 39 1,1-1-1,-1 1 1,1 0 0,-1 0-1,0 0 1,0-1 0,0 1 0,0 0-1,-1 0 1,1 0 0,0 0-1,-1 1 1,1-1 0,-1 0-1,0 1 1,0-1 0,0 1 0,1-1-1,-1 1 1,0 0 0,-1 0-1,1 0 1,0 0 0,0 0-1,0 0 1,-1 0 0,1 1-1,0 0 1,-1-1 0,1 1 0,0 0-1,-1 0 1,1 0 0,0 0-1,-1 0 1,1 1 0,0-1-1,-1 1 1,1 0 0,0-1 0,0 1-1,-1 0 1,1 0 0,0 1-1,0-1 1,0 0-1,-25 22 0,1 1 0,1 1 0,1 2 0,1 0 0,1 1 0,-4 10 0,-26 31 0,-10 7-1714,-2-3 1,-4-3-1,-62 48 1714,98-92-5237,9-6-2706</inkml:trace>
  <inkml:trace contextRef="#ctx0" brushRef="#br0" timeOffset="1287.826">1416 147 18930,'0'0'2787,"14"-9"-839,-3 2-1636,0 1-1,1 0 1,0 1-1,-1 0 1,1 1-1,1 0 1,-1 1 0,1 0-1,-1 1 1,1 0-1,5 1-311,676-3 3919,-667 4-3934,-1-2 0,1 0 1,-1-2-1,0-1 0,0-1 1,0-2-1,-1 0 0,10-6 15,-34 14-20,-1 0 1,1 1-1,0-1 0,-1 0 0,1 0 0,0 0 1,-1 0-1,1 0 0,0 0 0,-1 0 0,1-1 0,0 1 1,-1 0-1,1 0 0,-1 0 0,1-1 0,0 1 1,-1 0-1,1-1 0,-1 1 0,1 0 0,-1-1 1,1 1-1,-1-1 0,1 1 0,-1-1 0,1 1 0,-1-1 1,1 1-1,-1-1 0,0 1 0,1-1 0,-1 0 1,0 1-1,0-1 0,0 0 0,1 1 0,-1-1 1,0 0-1,0 1 0,0-1 0,0 0 0,0 1 1,0-1-1,0 0 0,0 1 0,0-1 0,-1 0 0,1 1 1,0-1-1,0 1 0,0-1 0,-1 0 0,1 1 1,0-1-1,-1 1 0,1-1 0,-1 1 0,1-1 1,-1 1-1,1-1 0,-1 1 0,1-1 0,-1 1 0,1-1 21,-44-8-3283,-29 14-7433,38 2-954</inkml:trace>
  <inkml:trace contextRef="#ctx0" brushRef="#br0" timeOffset="1567.076">3093 383 21332,'7'-15'3321,"26"-49"-1165,-33 63-2091,0-1 0,0 1 0,1 0 0,-1-1 0,0 1 0,1 0 0,-1-1 0,1 1 0,0 0 0,-1 0 0,1 0 0,0 0 0,0-1 0,-1 1 0,1 0 0,0 0-1,0 0 1,0 1 0,0-1 0,0 0 0,1 0 0,-1 1 0,0-1 0,0 0 0,0 1 0,1-1 0,-1 1 0,0 0 0,1-1 0,-1 1 0,0 0 0,1 0 0,-1 0 0,0 0 0,1 0-1,-1 0 1,0 0 0,1 0 0,-1 0 0,0 1 0,1-1 0,-1 1 0,0-1 0,1 1 0,-1-1 0,0 1 0,0 0 0,1 0-65,29 55 2744,-28-47-2648,18 55-96,-3 1 0,-2 1 0,-4 0 0,-2 1 0,-3 0 0,-3 23 0,-1-36 6,-2 0 0,-3-1 0,-1 1 0,-4 0 0,-1-1 0,-6 10-6,8-37-14,-3 0 0,0-1 0,-1 0 1,-1 0-1,-1-1 0,-2-1 0,0 0 0,-2-1 0,0-1 0,-1 0 1,-1-1-1,-1-1 0,-9 6 14,5-7-757,0-1 1,-1-1 0,-1-1-1,-1-2 1,0 0-1,-19 5 757,-97 22-9175,64-29-2687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20.3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639 263 5894,'0'0'8829,"0"0"-4627,0 0-1437,0-13 214,0-29-1002,0 10 1742,6 28-1755,-5 4-1963,0 1 0,0 0 1,1-1-1,-1 1 0,1 0 0,-1-1 0,1 0 0,-1 1 0,1-1 0,-1 0 0,1 0 0,-1 0 0,1 0 1,-1 0-1,1 0 0,-1 0 0,1 0 0,-1-1 0,0 1 0,1-1 0,-1 1 0,1-1 0,-1 1 0,0-1 1,1 0-1,-1 0 0,0 1 0,0-1 0,1 0 0,-1 0 0,0 0 0,0-1 0,0 1 0,0 0 0,-1 0 0,1 0 1,0-1-1,0 1 0,-1 0 0,1-1 0,-1 1 0,1-1 0,-1 1 0,1-1 0,-1 1 0,0-1 0,0 1 1,0-1-1,0 1-1,-1-10-155,-18 7 694,-7 48-539,14-11 0,1 1 0,2 1 0,1 0 0,2 0 0,2 0 0,1 1 0,1-1 0,3 1 0,3 28 0,-3-53 0,0 0 0,1-1 0,0 1 0,1-1 0,0 0 0,1 0 0,0 0 0,1-1 0,0 1 0,0-1 0,1 0 0,0 0 0,1-1 0,-1 0 0,2 0 0,-1 0 0,1-1 0,0 0 0,1-1 0,0 0 0,0 0 0,0-1 0,0 0 0,1 0 0,0-1 0,0-1 0,0 1 0,0-2 0,1 1 0,-1-2 0,1 1 0,3-1 0,0 1-5,1-1-1,-1-1 1,0 0 0,0 0-1,0-2 1,0 0 0,0 0-1,0-1 1,0-1 0,-1 0-1,0-1 1,0-1 0,0 0-1,0 0 1,-1-1 0,0-1-1,-1 0 1,0-1 0,0 0-1,0-1 1,-1 0 0,-1 0-1,0-1 1,0 0 0,-1-1-1,-1 0 1,0 0 0,2-6 5,1-8 16,-2 0 1,-1-1-1,-1 0 1,-2 0 0,0 0-1,-2-1 1,-1 0-1,-1 1 1,-2-11-17,2 38 0,-1 1 0,1-1 0,-1 1 0,1-1 0,-1 1 0,0-1 0,1 1 0,-1-1 0,0 1 0,1-1 0,-1 0 0,0 0 0,1 1 0,-1-1 0,0 0 0,0 0 0,1 0 0,-1 0 0,0 1 0,0-1 0,1 0 0,-1-1 0,0 1 0,0 0 0,1 0 0,-1 0 0,0 0 0,0 0 0,1-1 0,-1 1 0,0 0 0,1-1 0,-1 1 0,0-1 0,1 1 0,-1 0 0,1-1 0,-1 1 0,1-1 0,-1 0 0,1 1 0,-1-1 0,1 1 0,-1-1 0,1 0 0,0 1 0,-1-1 0,1 0 0,0 0 0,-1 1 0,1-1 0,0 0 0,0 1 0,0-1 0,0 0 0,0 0 0,-24 53 0,2 2 0,3 1 0,2 0 0,3 1 0,-3 29 0,-47 159 0,-93 183 0,107-255-4666,51-170-3018,3-14 3236,-2 5 1307,7-12-6260</inkml:trace>
  <inkml:trace contextRef="#ctx0" brushRef="#br0" timeOffset="800.149">1521 826 17392,'0'0'3951,"0"0"-641,0 0-444,0 0-661,-1-7-715,0 7-1456,1 1 1,-1-1-1,1 1 1,0-1-1,-1 0 1,1 1-1,-1-1 1,1 0-1,-1 1 1,1-1-1,-1 0 1,0 0-1,1 1 1,-1-1-1,1 0 1,-1 0-1,1 0 1,-1 0-1,0 0 1,1 0 0,-1 0-1,1 0 1,-1 0-1,0 0 1,1 0-1,-1 0 1,1-1-1,-1 1 1,1 0-1,-1 0 1,0 0-1,1-1 1,-1 1-1,1 0 1,-1-1-1,1 1 1,0-1-1,-1 1 1,1 0-1,-1-1 1,1 1-1,0-1 1,-1 1 0,1-1-1,0 1-34,-5 28 0,2 1 0,1 0 0,1-1 0,2 1 0,1 0 0,1 0 0,3 13 0,13 100-6048,-9-121-2830,-6-16 1319</inkml:trace>
  <inkml:trace contextRef="#ctx0" brushRef="#br0" timeOffset="1140.845">1849 126 12940,'0'0'3091,"0"0"-320,0 0-134,0 0-347,-15 4-672,-47 16-497,59-18-1024,-1 0 0,1 0 0,0 1 1,0-1-1,0 1 0,1-1 0,-1 1 0,1 0 1,-1 0-1,1 0 0,0 0 0,0 1 0,0-1 1,1 1-1,-1-1 0,1 1 0,0-1 0,0 1 1,0 0-1,0-1 0,1 1 0,0 1-97,-3 7 291,1-6-244,0-1 1,1 1-1,0 0 0,0 0 1,1 0-1,0 0 1,0 0-1,0-1 0,1 1 1,-1 0-1,1 0 1,1 0-1,-1-1 1,1 1-1,0 0 0,0-1 1,1 0-1,0 1 1,0-1-1,0 0 0,0-1 1,1 1-1,0 0 1,-1-1-1,2 0 1,-1 0-1,1 0 0,-1-1 1,1 1-1,0-1 1,0 0-1,0 0 0,1-1 1,1 1-48,1 1 59,1-1-1,-1 1 1,1-1 0,0-1-1,0 0 1,0 0 0,0-1 0,0 0-1,0-1 1,0 0 0,0 0 0,1-1-1,-1 0 1,0 0 0,0-1-1,0 0 1,-1-1 0,1 0 0,-1-1-1,1 1 1,-1-1 0,0-1-1,0 0 1,-1 0 0,1-1 0,-1 1-1,0-2 1,-1 1 0,0-1 0,0 0-1,0 0 1,-1 0 0,0-1-1,0 0 1,-1 0 0,0 0 0,0-1-1,0-2-58,-2 6 1,-1-1 0,1 0-1,-1 1 1,-1-1 0,1 0-1,-1 1 1,0-1 0,0 0-1,0 1 1,-1-1 0,0 0-1,0 1 1,-1-1 0,1 1-1,-1-1 1,0 1 0,-1 0-1,1 0 1,-1 0 0,0 0-1,0 0 1,-1 0 0,1 1-1,-1 0 1,0 0 0,0 0-1,-1 0 1,1 0 0,-1 1-1,0 0 1,0 0 0,0 0-1,0 1 1,0 0 0,0 0-1,-1 0 1,1 0 0,-1 1-1,0 0 1,-3 0-1,-1 0-176,-1 1 0,1 1 0,0 0 0,0 0 0,0 1 1,0 0-1,0 1 0,1 0 0,-1 0 0,1 1 0,-1 0 0,0 2 176,-3 1-654,1 0-1,0 1 1,0 1 0,1 0-1,0 1 1,1 0-1,0 0 1,1 1 0,-1 0-1,2 1 1,0 0-1,1 1 1,-1 0 654,-9 32-10426</inkml:trace>
  <inkml:trace contextRef="#ctx0" brushRef="#br0" timeOffset="1373.567">2063 884 22677,'0'0'3620,"0"0"-2115,0 0-191,79-43-65,-44 38-609,7-1-351,1 5-161,-1-2-128,0 3-32,-2 0-577,-8 0-1088,-6 1-1667,-7 2-2721,-6-2-6055</inkml:trace>
  <inkml:trace contextRef="#ctx0" brushRef="#br0" timeOffset="1766.929">2692 393 13869,'1'-13'6935,"5"-43"-3118,-6 55-3732,-1 1 1,1-1-1,0 1 1,0-1-1,0 0 1,-1 1 0,1-1-1,0 0 1,0 1-1,0-1 1,0 1-1,0-1 1,0 0-1,0 1 1,0-1 0,1 0-1,-1 1 1,0-1-1,0 1 1,0-1-1,1 1 1,-1-1-1,0 0 1,1 1 0,-1-1-1,0 1 1,1-1-1,-1 1 1,1-1-1,-1 1 1,1 0-1,-1-1 1,1 1 0,-1 0-1,1-1 1,-1 1-1,1 0 1,-1-1-1,1 1 1,0 0 0,-1 0-1,1 0 1,-1 0-1,1 0 1,0 0-1,-1 0 1,1 0-1,0 0 1,-1 0 0,1 0-1,-1 0 1,1 0-1,0 0 1,-1 0-1,1 1 1,-1-1-1,1 0 1,0 0 0,-1 1-1,1-1 1,-1 0-1,1 1 1,-1-1-1,1 1 1,-1-1-86,22 30 1511,-22-29-1521,144 333 1094,-132-308-1219,-8-13-105,1-1 1,0 0-1,0 0 1,1-1-1,1 1 1,0-1-1,0-1 1,1 1-1,1-1 1,0-1-1,0 1 1,1-2-1,0 1 1,0-1-1,1-1 1,0 0-1,4 2 240,-11-8-74,1-1-1,-1 1 0,0-1 1,0 0-1,0 0 1,0 0-1,1-1 0,-1 0 1,0 1-1,0-2 0,0 1 1,0 0-1,0-1 1,-1 1-1,1-1 0,0 0 1,-1 0-1,1-1 0,-1 1 1,0-1-1,0 0 1,0 0-1,0 0 0,0 0 1,0 0-1,1-3 75,55-95 907,-59 100-899,12-24 728,-1 0-1,-2 0 0,0-1 0,-2 0 0,0-1 0,-2 0 1,0-7-736,-5 34 1,0 1 0,0-1 1,0 0-1,0 1 0,0-1 1,0 1-1,0-1 0,0 1 1,0-1-1,0 1 0,-1-1 1,1 1-1,0-1 0,0 0 1,0 1-1,0-1 0,-1 1 1,1-1-1,0 0 0,-1 1 1,1-1-1,0 0 0,0 1 1,-1-1-1,1 0 0,-1 1 1,1-1-1,0 0 0,-1 0 1,1 1-1,-1-1 0,1 0 1,0 0-1,-1 0 0,1 0 1,-1 0-1,1 1 0,-1-1 1,1 0-1,-1 0 0,1 0 1,-1 0-1,1 0 0,-1-1 1,1 1-1,0 0 0,-1 0 1,1 0-1,-1 0 0,1 0 1,-1-1-1,1 1 0,0 0 1,-1 0-1,1-1 0,-1 1 1,1 0-1,0 0 0,-1-1 1,1 1-1,0-1 0,0 1 1,-1 0-1,1-1-1,-115 245 0,92-188 0,-200 537 0,189-526-2087,30-65-1944,3-5-3715,1-9-5488</inkml:trace>
  <inkml:trace contextRef="#ctx0" brushRef="#br0" timeOffset="2050.534">2737 104 10954,'0'0'9230,"0"0"-4692,0-12-1645,5-41-597,-4 51-2207,0 0 1,1 0-1,-1 0 1,1 0-1,0 0 0,0 1 1,0-1-1,0 1 1,0-1-1,0 1 0,0-1 1,1 1-1,-1 0 1,0 0-1,1 0 0,-1 0 1,0 1-1,1-1 1,-1 1-1,1-1 0,0 1 1,-1 0-1,1 0 1,-1 0-1,3 1-89,5-2 167,81-7-76,0 5 0,1 4-1,-1 3 1,0 5 0,3 4-91,-23 0-3593,-69-12 1621,-3-1-4234,-6 0-1241</inkml:trace>
  <inkml:trace contextRef="#ctx0" brushRef="#br0" timeOffset="2346.618">3801 133 18514,'0'0'6155,"0"0"-2867,0 0-1019,0 0-486,16-9-1110,53-20-588,-66 30-85,1 0 0,-1-1 0,1 1 0,-1 1 0,0-1 0,1 0 0,-1 1 0,0 0 0,0-1 0,0 1 0,0 1 0,0-1 0,-1 0 0,1 1 0,0-1 0,-1 1 0,0 0 0,0 0 0,0 0 0,0 0 0,0 0 0,-1 0 0,1 0 0,-1 1 0,1 2 0,2 2 0,13 34 0,-2 1 0,-1 1 0,-3 1 0,-2 0 0,-1 0 0,-3 1 0,-2-1 0,-1 1 0,-3 0 0,-2 13 0,3-30 0,-1 1 0,-1-1 0,-2 1 0,-1-1 0,-1 0 0,-1 0 0,-2-1 0,0 0 0,-2 0 0,-1-1 0,-2-1 0,0 0 0,-2-1 0,-1 0 0,0-2 0,-2 0 0,-8 7 0,-6 0-887,-1-2-1,-1-2 1,-1-1 0,-1-2-1,-2-1 1,0-2-1,-1-2 1,-1-1 0,-40 10 887,6-8-6588</inkml:trace>
  <inkml:trace contextRef="#ctx0" brushRef="#br0" timeOffset="2711.506">294 64 20371,'0'0'3556,"0"0"-962,0 0-352,-106 88-640,63-11-417,-2 22-513,8 7-127,7 8-545,8-5 0,12-8 0,10-3 0,14-12 0,21-5-705,14-14-992,16-6-545,17-17-1570,1-11-3139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19.1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1667 727 5637,'0'0'18386,"0"0"-15600,0 0-1056,-123 48 64,68 16-257,-5 18-640,2 13-897,4 14 0,1 3 0,5 2 0,4-1 0,16-4 0,15-2 0,23-8-609,31-9-1120,28-12-738,28-7-2177,24-16-4324</inkml:trace>
  <inkml:trace contextRef="#ctx0" brushRef="#br0" timeOffset="5291.688">229 1078 14286,'0'0'3683,"0"0"-848,0 0-123,0 0-481,10-6-864,110-25 21,426 6-43,-528 22-1508,-24 1-739,-33-1-1145,-96 3-9906,90 0 3993</inkml:trace>
  <inkml:trace contextRef="#ctx0" brushRef="#br0" timeOffset="5722.495">211 1055 13357,'0'0'4313,"-14"1"-1190,-90 14 3737,102-14-6783,1 0 1,0 1 0,-1-1 0,1 1-1,0-1 1,0 1 0,0-1-1,0 1 1,0-1 0,0 1-1,1 0 1,-1 0 0,0-1-1,1 1 1,-1 0 0,1 0-1,0 0 1,0 0 0,0 0-1,0-1 1,0 1 0,0 0-1,0 0 1,0 0 0,1 0-1,-1 0 1,1-1 0,-1 1-1,1 0 1,0 0 0,0-1-1,0 1 1,0-1 0,0 1-1,0-1 1,0 1 0,0-1-1,1 1 1,-1-1 0,0 0-1,1 0 1,-1 0 0,1 0-1,0 0 1,-1 0 0,1 0-1,0 0 1,-1-1 0,1 1-1,0 0 1,1-1-78,26 15 107,1-1 1,0-1-1,0-2 0,2-1 1,-1-2-1,2 0-107,3 1 29,242 56 131,-277-66-158,0 1-1,0 0 1,0 0 0,0 0 0,-1 1 0,1-1-1,0 0 1,0 0 0,0 0 0,0 0 0,-1 1 0,1-1-1,0 0 1,0 1 0,-1-1 0,1 1 0,0-1 0,-1 1-1,1-1 1,0 1 0,-1 0 0,1-1 0,-1 1-1,1 0 1,-1-1 0,1 1 0,-1 0 0,1-1 0,-1 1-1,0 0 1,1 0 0,-1 0 0,0-1 0,0 1 0,0 0-1,0 0 1,1 0 0,-1 0 0,0 0 0,0-1-1,-1 1 1,1 0 0,0 0 0,0 0 0,0 0 0,-1-1-1,1 1 1,0 0 0,-1 0 0,1-1 0,0 1 0,-1 0-1,1 0 1,-1-1-2,-39 34 181,35-31-161,-14 11-16,-88 57 2,4 5-1,3 5 1,-80 83-6,169-153 0,0-1 0,1 2 0,1-1 0,0 1 0,0 1 0,1-1 0,1 1 0,0 1 0,1-1 0,0 1 0,1 1 0,0 1 0,5-13 0,-1-1 0,1 1 0,0-1 0,0 1 0,0 0 0,0-1 0,1 1 0,-1-1 0,1 1 0,-1-1 0,1 0 0,0 1 0,0-1 0,0 0 0,0 1 0,0-1 0,0 0 0,1 0 0,-1 0 0,1 0 0,0 0 0,0 0 0,-1-1 0,1 1 0,0 0 0,0-1 0,0 0 0,1 1 0,-1-1 0,0 0 0,0 0 0,1 0 0,-1 0 0,1-1 0,-1 1 0,1-1 0,-1 1 0,2-1 0,101 3 0,-60-11 0,0-1 0,-1-3 0,-1-1 0,0-2 0,27-14 0,-56 23 0,-11 5 0,14-5-40,-1-1-1,-1 0 1,1-1-1,-1-1 1,0 0 0,-1-1-1,3-3 41,-32 20-9582,5-1 197</inkml:trace>
  <inkml:trace contextRef="#ctx0" brushRef="#br0" timeOffset="6297.006">73 2492 13517,'0'0'4783,"0"0"-1452,0 0-293,0 0-444,0 0-645,0 0-439,3-9-351,-3 8-1110,11-29 604,-7 22-512,-7 28-98,-53 208-43,54-216 1,-2 5-7,0 0 1,2 0-1,0 0 1,1 0 0,0 0-1,2 0 1,0 0-1,2 6 6,-3-21-100,0 0 1,1-1-1,-1 1 0,1 0 0,0 0 0,0-1 1,0 1-1,-1-1 0,1 1 0,1 0 0,-1-1 1,0 0-1,0 1 0,0-1 0,1 0 0,-1 0 1,1 1-1,-1-1 0,1 0 0,-1 0 0,1-1 1,0 1-1,-1 0 0,1 0 0,0-1 0,0 1 1,0-1-1,-1 0 0,1 0 0,0 1 0,0-1 1,0 0-1,0 0 0,-1-1 0,1 1 0,0 0 0,0-1 1,0 1 99,64-34-7093,-42 11 2988,-1 0-2194</inkml:trace>
  <inkml:trace contextRef="#ctx0" brushRef="#br0" timeOffset="6599.894">187 2230 13004,'0'0'3203,"0"0"-2978,0 0-161,0 0-64,0 0-1698,0 0-5156</inkml:trace>
  <inkml:trace contextRef="#ctx0" brushRef="#br0" timeOffset="6848.788">447 2415 12748,'0'0'5258,"0"0"-2065,0 0-727,0 0-496,0 0-865,0 0-454,0 0-90,0 0-214,11 0-240,56 5-75,-66-5-48,-1 1 0,1-1 1,0 0-1,-1 0 1,1 0-1,0 0 1,-1 1-1,1-1 1,0 0-1,-1 1 0,1-1 1,0 0-1,-1 1 1,1-1-1,-1 1 1,1-1-1,-1 1 1,1-1-1,-1 1 1,0 0-1,1-1 0,-1 1 1,1-1-1,-1 1 1,0 0-1,0-1 1,1 1-1,-1 0 1,0-1-1,0 1 0,0 0 1,0 0-1,0-1 1,0 1-1,0 0 1,0-1-1,0 1 1,0 0-1,0 0 0,0-1 1,-1 1-1,1 0 1,0-1-1,0 1 1,-1 0-1,1-1 1,0 1-1,-1-1 1,1 1-1,-1-1 0,1 1 1,-1 0-1,1-1 1,-1 0-1,0 1 16,-32 32-603,28-29 610,-120 102-1844,124-106 1835,1 1 0,-1-1 0,1 0 1,-1 0-1,1 0 0,0 0 0,-1 1 0,1-1 0,-1 0 0,1 1 0,-1-1 0,1 0 0,0 1 0,-1-1 1,1 0-1,0 1 0,-1-1 0,1 0 0,0 1 0,0-1 0,-1 1 0,1-1 0,0 1 0,0-1 1,0 1-1,0-1 0,-1 1 0,1-1 0,0 1 0,0-1 0,0 1 0,0-1 0,0 1 0,0-1 1,0 1-1,1-1 0,-1 1 0,0-1 0,0 1 0,0-1 0,0 1 0,1-1 0,-1 0 0,0 1 1,0-1-1,1 1 0,-1-1 0,0 0 0,1 1 0,-1-1 0,0 1 0,1-1 0,-1 0 0,1 0 1,-1 1-1,0-1 0,1 0 0,-1 0 0,1 1 0,-1-1 0,1 0 0,-1 0 2,36 2-274,-31-2 223,21-3-768,0-2 0,0 0 1,0-2-1,-1 0 0,0-2 0,0-1 1,-1-1-1,20-12 819,45-37-9817,-81 47 6058</inkml:trace>
  <inkml:trace contextRef="#ctx0" brushRef="#br0" timeOffset="7022.536">777 2398 1698,'0'0'2754,"0"0"-426,0 0 229,0 0 91,0 0-219,0 0-96,0 0-203,0 0-257,3-9-100,-3 6-1584,8-25 1053,-3 43 530,-8 24-1554,-1-1 1,-3 1-1,-1-1 1,-1-1-1,-8 18-218,8-27-1178,5-8-3461,3-6-3966</inkml:trace>
  <inkml:trace contextRef="#ctx0" brushRef="#br0" timeOffset="7590.464">945 83 7847,'0'-13'10976,"1"-42"-6903,-4 41 1249,-5 24-5126,8-8 239,-23 43-22,2 2 1,2 1-1,-10 43-413,-8 19 84,24-72-116,22-57-155,8-18 201,1 1 1,2 0 0,1 2-1,18-22-14,7 13 82,-45 42-72,1 0 0,-1 0 0,0 0 0,1 0 0,-1 1 1,0-1-1,1 1 0,-1-1 0,1 1 0,-1-1 0,1 1 0,-1 0 0,1 0 0,-1 0 0,1 0 0,-1 0 1,1 0-1,-1 0 0,1 0 0,-1 1 0,1-1 0,-1 0 0,0 1 0,1 0 0,-1-1 0,1 1 0,-1 0 1,0-1-1,0 1 0,1 0 0,-1 0 0,0 0 0,0 0 0,0 0 0,0 1 0,0-1 0,0 0 0,0 0 1,0 1-11,5 14 52,0 0 0,-1 0 0,0 0 0,-1 0 1,-1 1-1,-1 0 0,-1 0 0,0-1 1,-1 1-1,-1 14-52,1 0 38,0-9 19,1-1 1,0 0-1,2 1 0,1-1 0,1 0 1,0-1-1,8 19-57,41 27-2413,-49-63 1794,0 0 0,1-1 1,-1 0-1,0 0 1,1 0-1,-1-1 1,1 0-1,-1 0 1,1 0-1,0-1 1,0 0-1,-1 0 0,1 0 1,0 0-1,5-2 619,15-5-8034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33.2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16976,'0'0'3299,"0"0"-897,0 0-256,0 0-1249,0 0-801,0 0-96,0 0-32,0 0-1185,0 0-2082,51 78-2947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27.3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16 678 17649,'0'0'2466,"0"0"-299,0 0 140,-5-15-466,4 10-1707,-1 3-95,1-1 1,0 1-1,0-1 1,0 1-1,0-1 1,1 1-1,-1-1 0,0 1 1,1-1-1,0 0 1,0 1-1,0-1 1,0 0-1,0 1 1,1-1-1,-1 1 1,1-1-1,-1 0 0,1 1 1,0-1-1,0 1 1,0 0-1,0-1 1,1 1-1,-1 0 1,1 0-1,-1-1 1,1 1-1,0 0 1,0 1-1,-1-1 0,1 0 1,1 1-1,-1-1 1,0 1-1,0-1 1,1 1-1,-1 0 1,0 0-1,1 0 1,-1 0-1,1 1 0,0-1 1,-1 1-1,1-1 1,0 1-40,281-58 662,-40 26-470,82-4 91,82-3 37,81-1-176,83-2-48,70 2 6,65 3 15,57 2 17,4957-6 2123,-4982 47-2176,-136-3-81,-87-4 0,-89-10 0,-91-12-80,-91-5-545,-82-7-1393,-84-4-2615,-58 2-3321</inkml:trace>
  <inkml:trace contextRef="#ctx0" brushRef="#br0" timeOffset="1088.609">4066 1086 3043,'0'0'9054,"0"0"-4773,0 0-1697,0 0-417,0 0-298,-1-9-316,-4-26-186,5 34-1314,0 0-1,0 0 1,0 0-1,1 0 1,-1 0 0,0 0-1,0 0 1,1 0 0,-1 0-1,0 0 1,1 0 0,-1 1-1,1-1 1,-1 0 0,1 0-1,-1 0 1,1 1 0,0-1-1,-1 0 1,1 1 0,0-1-1,0 0 1,0 1-1,-1-1 1,1 1 0,0-1-1,0 1 1,0 0 0,0-1-1,0 1 1,0 0 0,0 0-1,0-1 1,0 1 0,0 0-1,0 0 1,0 0 0,0 0-1,0 0 1,-1 1 0,1-1-53,6-1 184,262-18 1493,-206 16-1553,32-1-53,-1-4-1,0-5 1,19-7-71,-48-6-1553,-65 26 1435,0 0 0,1-1 0,-1 1 0,0-1 1,0 1-1,0-1 0,0 1 0,0-1 0,0 1 1,0-1-1,-1 1 0,1 0 0,0-1 0,0 1 1,0-1-1,0 1 0,-1-1 0,1 1 0,0 0 1,0-1-1,-1 1 0,1 0 0,0-1 0,0 1 1,-1 0-1,1-1 0,-1 1 0,1 0 0,0-1 1,-1 1-1,1 0 0,-1 0 0,1 0 0,0-1 1,-1 1-1,1 0 0,-1 0 0,1 0 0,-1 0 1,1 0-1,-1 0 0,1 0 0,0 0 0,-1 0 1,1 0-1,-1 0 0,1 0 0,-1 0 0,1 0 1,-1 1-1,1-1 0,0 0 0,-1 0 0,1 0 1,-1 1-1,1-1 118,-1 0-205,-27-1-5645,-4 1-4742</inkml:trace>
  <inkml:trace contextRef="#ctx0" brushRef="#br0" timeOffset="1606.913">4086 1047 10058,'0'0'3774,"0"0"-790,0 0-208,0 0-134,0 0-496,0 0-651,0 0-443,0 0-273,-1 4-192,3 3-507,0 0-1,0 0 0,0-1 0,1 1 0,0-1 0,0 0 0,1 0 0,0 0 1,0 0-1,0-1 0,1 1 0,0-1 0,0 0 0,0 0 0,0-1 1,1 0-1,0 0 0,0 0 0,0-1 0,0 1 0,1-1-79,-1 1 15,227 120 156,-177-114-129,-56-10 38,0 0 171,-19 5 1207,-96 93-855,82-64-528,-17 14-48,-226 243 63,268-283-90,1 1 0,0 0 0,0 1 0,1 0 0,1 0 0,-1 0 0,2 1 0,-1-1 0,0 5 0,6-11 0,0-1 0,0 0 0,1 1 0,-1-1 0,1 0 0,0 0 0,0 0 0,0 0 0,0 0 0,0 0 0,1-1 0,-1 1 0,1-1 0,-1 0 0,1 1 0,0-1 0,0 0 0,0-1 0,0 1 0,1-1 0,-1 1 0,0-1 0,1 0 0,-1 0 0,1 0 0,-1-1 0,1 1 0,-1-1 0,1 0 0,-1 0 0,1 0 0,-1 0 0,4-1 0,52 5-5,0-1-1,1-4 1,-1-2 0,-1-3-1,1-2 1,-1-2 0,51-17 5,-47 3-597,-26-1-2954,-33 11-6016,-3 8-1761</inkml:trace>
  <inkml:trace contextRef="#ctx0" brushRef="#br0" timeOffset="1933.838">5727 785 15086,'0'0'5066,"0"0"-2044,0 0-572,0 0-122,-18 0-524,11 0-1662,2-1-57,0 1 1,-1-1-1,1 1 1,0 1-1,-1-1 1,1 1-1,0 0 1,0 0-1,0 0 1,0 1-1,0 0 1,0 0-1,0 0 1,0 1 0,1-1-1,-1 1 1,1 0-1,0 0 1,-1 1-1,2-1 1,-1 1-1,0 0 1,1 0-1,0 0 1,-1 2-86,-49 91 146,4 2 0,5 2 0,5 2 1,4 2-1,-20 99-146,50-192-23,0 1 1,1 0-1,0-1 1,1 1-1,0 1 0,1-1 1,1 0-1,0 1 1,0-1-1,2 1 1,0-1-1,0 0 0,1 1 1,1-1-1,0 0 1,1 0-1,0 0 0,1-1 1,0 1-1,1-1 1,1-1-1,0 1 1,0-1-1,1 0 0,0-1 1,10 10 22,-2-10-341,0 0 1,1-1-1,0-1 0,0 0 1,1-1-1,0-1 0,0-1 1,0 0-1,1-2 1,0 0-1,-1-1 0,13 0 341,139-20-7673,-96-6 1668</inkml:trace>
  <inkml:trace contextRef="#ctx0" brushRef="#br0" timeOffset="2462.09">5984 1220 13453,'19'-100'8167,"-19"99"-7990,1-1 0,0 1 0,0-1 0,0 1-1,0 0 1,0-1 0,0 1 0,0 0-1,0 0 1,0 0 0,1 0 0,-1 0-1,0 0 1,1 0 0,-1 0 0,1 0-1,-1 1 1,1-1 0,0 1 0,-1-1 0,1 1-1,-1 0 1,1-1 0,0 1 0,-1 0-1,1 0 1,0 0 0,-1 0 0,1 0-1,0 1 1,-1-1 0,1 0 0,-1 1-1,1-1 1,0 1 0,-1 0 0,1-1-1,-1 1 1,0 0 0,1 0 0,-1 0 0,0 0-1,1 1-176,59 47 810,-61-48-786,306 364-387,-305-364 344,0 0 0,0-1 1,0 1-1,0 0 0,0 0 0,0 0 0,0-1 1,0 1-1,0 0 0,0-1 0,0 1 0,0-1 1,0 1-1,0-1 0,1 0 0,-1 0 0,0 1 1,0-1-1,1 0 0,-1 0 0,0 0 0,0 0 1,0 0-1,1 0 0,-1-1 0,0 1 0,0 0 1,0-1-1,1 1 0,-1-1 0,0 1 0,0-1 1,0 1-1,0-1 0,0 0 0,0 0 0,0 1 1,0-1-1,0 0 0,0 0 0,-1 0 0,1 0 1,0 0-1,-1 0 0,1 0 0,0-1 19,26-55 200,-25 51-218,17-46 379,3-4 415,-2-1 1,-3 0-1,4-33-776,-21 89 20,1 0 1,-1 0-1,1 0 0,0 0 0,-1 0 0,0 0 0,1 0 0,-1 0 1,1 1-1,-1-2 0,0 1 0,0 0 0,0 0 0,0 0 0,1 0 1,-1 0-1,-1 0 0,1 0 0,0 0 0,0 0 0,0 0 0,0 0 1,-1 0-1,1 0 0,0 0 0,-1 0 0,1 0 0,-1 1 0,1-1 1,-1 0-1,0 0 0,1 0 0,-1 0 0,0 1 0,0-1 1,1 0-1,-1 1 0,0-1 0,0 1 0,0-1 0,0 1 0,0-1 1,0 1-1,0-1 0,0 1 0,0 0 0,0 0 0,0-1 0,0 1 1,0 0-1,0 0 0,0 0 0,0 0-20,-93 81 0,52-40-87,2 2 0,2 1-1,2 1 1,2 3 0,2 0 0,2 2 0,3 2-1,1 0 1,-1 14 87,15 7-7708,12-45-711</inkml:trace>
  <inkml:trace contextRef="#ctx0" brushRef="#br0" timeOffset="2740.981">6979 1282 21620,'0'0'4175,"0"0"-1666,0 0-614,0 0-325,-7 13-716,-46 147-710,47-116-144,1 0 0,3 1 0,1-1 0,5 39 0,5-49-2944,-9-32 2538,1 0 0,-1 0 0,1 0 0,0 0 1,0 0-1,-1-1 0,1 1 0,1 0 1,-1 0-1,0-1 0,0 1 0,1-1 0,-1 1 1,1-1-1,-1 0 0,1 1 0,-1-1 1,1 0-1,0 0 0,0 0 0,0 0 0,0-1 1,-1 1-1,1 0 0,0-1 0,0 1 1,0-1-1,0 0 0,0 1 0,0-1 0,0 0 1,1 0-1,-1-1 0,0 1 0,0 0 1,0-1-1,0 1 0,-1-1 0,2 0 406,9-6-10602</inkml:trace>
  <inkml:trace contextRef="#ctx0" brushRef="#br0" timeOffset="3056.633">7308 808 13453,'0'0'3139,"0"0"-273,-13-8-164,-42-21-327,53 28-2282,1 1-1,-1-1 0,0 1 1,1-1-1,-1 1 0,0 0 1,0 0-1,1 0 0,-1 0 1,0 0-1,1 0 0,-1 1 1,0-1-1,0 0 0,1 1 1,-1-1-1,0 1 1,1 0-1,-1-1 0,1 1 1,-1 0-1,1 0 0,-1 0 1,1 0-1,0 1 0,0-1 1,-1 0-1,1 0 0,0 1 1,0-1-1,0 1 0,0-1 1,0 1-1,1-1 0,-2 2-92,-2 4 345,0-3-303,0 0-1,1 0 1,0 1-1,0-1 1,0 1-1,1-1 1,0 1 0,-1 0-1,2 0 1,-1 0-1,0 0 1,1 0-1,0 0 1,0 1-1,1-1 1,0 0 0,0 1-1,0-1 1,0 0-1,1 1 1,0-1-1,0 0 1,0 0 0,0 0-1,1 0 1,0 0-1,0 0 1,1 0-1,-1-1 1,1 1 0,0-1-1,0 1 1,1-1-1,-1 0 1,1 0-1,0-1 1,0 1 0,0-1-1,0 0 1,1 0-1,-1 0 1,1-1-1,0 1 1,0-1 0,0 0-1,0-1 1,2 1-42,-1-1 44,1 0 0,1 0 0,-1-1 0,0 0 0,0 0 0,0-1 0,0 0 0,0 0 1,0 0-1,-1-1 0,1 0 0,0-1 0,-1 0 0,1 0 0,-1 0 0,0 0 0,0-1 0,0 0 0,-1 0 0,1-1 0,-1 0 1,0 0-1,0 0 0,-1 0 0,1-1 0,-1 0 0,-1 0 0,1 0 0,-1 0 0,0 0 0,0-1 0,-1 0 0,0 1 1,0-1-1,0-2-44,0 2 25,-1 1 0,0-1 1,0 0-1,-1 0 1,0 1-1,0-1 1,0 0-1,-1 0 1,0 1-1,0-1 0,-1 0 1,0 1-1,0-1 1,-1 1-1,0 0 1,0 0-1,0 0 0,0 0 1,-1 0-1,0 1 1,-1-1-1,1 1 1,-1 0-1,0 1 0,0-1 1,0 1-1,-1 0 1,1 0-1,-1 1 1,0-1-1,0 1 1,0 1-1,-1-1 0,-5-1-25,1 2-36,1 1-1,-1 0 0,1 0 1,-1 1-1,0 0 0,0 1 1,1 0-1,-1 0 0,1 2 1,-1-1-1,1 1 0,0 1 1,0-1-1,0 2 0,-3 1 37,8-3-421,1 0-1,-1 0 1,1 1-1,0-1 1,0 1 0,0 0-1,0 0 1,1 0-1,-1 0 1,1 1-1,0 0 1,0-1 0,1 1-1,0 0 1,-1 0-1,2 0 1,-1 1-1,1-1 1,-2 5 421,2 28-8638</inkml:trace>
  <inkml:trace contextRef="#ctx0" brushRef="#br0" timeOffset="3306.471">7517 1399 18898,'0'0'7239,"0"0"-4997,0 0-641,0 0 33,0 0-577,0 0-961,112-34-96,-69 31 0,3 0 0,-1 0 0,-5-1 0,1 0 0,-2 2-480,-8 1-1731,-5 1-1824,-7-2-3140,-10-2-10954</inkml:trace>
  <inkml:trace contextRef="#ctx0" brushRef="#br0" timeOffset="3869.942">8329 1114 17424,'3'-16'2643,"14"-51"-476,-17 65-2034,0 1-1,0-1 0,0 1 1,0 0-1,0-1 0,0 1 1,1 0-1,-1-1 0,1 1 1,-1 0-1,1 0 0,-1-1 1,1 1-1,0 0 0,0 0 1,0 0-1,-1 0 0,1 0 1,0 0-1,0 0 0,0 0 1,0 0-1,1 0 0,-1 1 1,0-1-1,0 0 0,0 1 1,1-1-1,-1 1 0,0-1 1,1 1-1,-1 0 0,0-1 1,1 1-1,-1 0 0,0 0 1,1 0-1,-1 0 0,1 0 0,-1 0 1,0 1-1,1-1 0,-1 0 1,0 1-1,1-1-132,42 36 1427,-40-33-1415,266 310 1328,-122-184-2680,-147-129 1329,0 1 0,0 0 1,0 0-1,0-1 0,0 1 0,1-1 0,-1 1 1,0-1-1,1 1 0,-1-1 0,0 0 0,0 1 0,1-1 1,-1 0-1,1 0 0,-1 0 0,0 0 0,1 0 1,-1 0-1,0-1 0,1 1 0,-1 0 0,0-1 0,0 1 1,1-1-1,-1 1 0,0-1 0,0 0 0,0 0 1,1 1-1,-1-1 0,0 0 0,0 0 0,0 0 0,0 0 1,-1 0-1,1 0 0,0 0 0,0 0 0,-1-1 1,1 1-1,-1 0 0,1 0 11,16-62 42,-16 55-35,9-55 631,-3-1 0,-3 1-1,-2-1 1,-4-8-638,3 72 18,-1-1-1,1 0 0,-1 0 1,0 0-1,1 0 0,-1 0 1,0 1-1,0-1 0,0 0 0,0 0 1,0 0-1,0 0 0,0 0 1,0 0-1,0 0 0,0 0 1,0 0-1,-1 1 0,1-1 0,0 0 1,-1 0-1,1 0 0,0 0 1,-1 1-1,1-1 0,-1 0 1,0 0-1,1 1 0,-1-1 1,1 0-1,-1 1 0,0-1 0,0 1 1,1-1-1,-1 1 0,0-1 1,0 1-1,0-1 0,0 1 1,1 0-1,-1-1 0,0 1 0,0 0 1,0 0-1,0 0 0,0 0 1,0 0-1,0 0 0,0 0 1,1 0-1,-1 0 0,0 0 1,0 0-1,0 1 0,0-1 0,0 0 1,0 1-1,0-1-17,-77 112 0,-230 357 0,244-341-1527,77-117-5920,8-11 310</inkml:trace>
  <inkml:trace contextRef="#ctx0" brushRef="#br0" timeOffset="4137.624">8580 626 20211,'0'0'3299,"0"0"-1142,0 0-278,0 0-272,0 0-710,19-5-374,144-27 363,193-3-838,-392 60-6614,15-8 1206,1-1-3523</inkml:trace>
  <inkml:trace contextRef="#ctx0" brushRef="#br0" timeOffset="4397.376">9568 734 19571,'2'-15'4073,"13"-76"902,-14 91-4877,0 0 0,0 1-1,0-1 1,0 0 0,1 0 0,-1 1-1,0-1 1,0 0 0,0 1 0,0-1 0,0 1-1,0-1 1,0 1 0,0 0 0,0-1-1,-1 1 1,1 0 0,0 0 0,0-1-1,-1 1 1,1 0 0,0 0 0,-1 0 0,1 0-1,-1 0 1,1 0 0,-1 0 0,1 0-1,-1 0 1,0 0 0,1 1 0,-1-1-1,0 0 1,0 0 0,0 0 0,0 0 0,0 0-1,0 0 1,0 0 0,-1 1 0,1-1-1,0 0-97,1 2 42,21 79-42,-3 2 0,-3 0 0,-5 0 0,-3 1 0,-4 1 0,-4 29 0,2-94-5,0 0 0,-2 0 0,-1 1 0,0-1 0,-2 0-1,0 0 1,-1 0 0,-1-1 0,-1 0 0,-1 0 0,-1 0 0,-1 0 0,0-1 0,-2-1 0,0 0 0,-1 0 0,0-1-1,-2-1 1,0 0 0,0-1 0,-6 4 5,-74 31-2251,26-34-3655,46-16 98,10-8-3662</inkml:trace>
  <inkml:trace contextRef="#ctx0" brushRef="#br0" timeOffset="4947.906">10268 465 17777,'0'0'3283,"0"0"-673,14-13-159,46-35-545,-59 47-1846,1-1 0,0 1 0,-1 0 0,1 0 0,0 1 0,0-1 1,0 0-1,0 1 0,0-1 0,0 1 0,0-1 0,0 1 0,0 0 1,0 0-1,0 0 0,0 0 0,0 0 0,0 1 0,0-1 0,0 1 1,0-1-1,0 1 0,0 0 0,0-1 0,0 1 0,-1 0 1,1 0-1,0 1 0,0-1 0,-1 0 0,1 0 0,-1 1 0,1-1 1,-1 1-1,0-1 0,0 1 0,1 0 0,-1 0 0,0-1 0,-1 1 1,1 0-1,1 1-60,-1 0 63,5 10-13,0-1 1,-1 1-1,-1 0 1,0 0-1,-1 1 1,-1-1 0,0 1-1,0-1 1,-2 1-1,0 0 1,0 0-1,-1-1 1,-1 1-1,0-1 1,-1 1 0,0-1-1,-3 7-50,-1 0 12,-1-1 0,-1 0 1,0-1-1,-1 0 0,-1-1 0,-1 0 0,0 0 0,-2-2 1,1 1-1,-2-2 0,0 0 0,-1 0 0,0-2 0,-1 0 1,0-1-1,-1 0 0,0-1 0,-12 3-12,15-9 421,45-15-15,51-5-344,1 3-1,0 4 1,0 4-1,21 3-61,-89 3-974,-13 0 726,-1-1-1,1 1 1,0-1 0,0 1-1,0-1 1,-1 0-1,1 1 1,0-1 0,0 0-1,0 0 1,0 1 0,0-1-1,-1 0 1,1 0-1,0 0 1,0 0 0,0 0-1,0 0 1,0-1 0,0 1-1,0 0 1,-1 0-1,1 0 1,0-1 0,0 1-1,0-1 1,0 1 0,-1 0-1,1-1 1,0 0-1,-1 1 1,1-1 0,0 1-1,-1-1 1,1 0 0,0 1-1,-1-1 1,1 0-1,-1 0 1,0 1 0,1-1-1,-1 0 1,1 0 0,-1 0-1,0 0 1,0 1-1,0-1 1,1 0 0,-1 0-1,0 0 1,0 0 0,0 0-1,0 0 1,0 0-1,-1 0 1,1 1 0,0-1-1,0 0 1,-1 0 0,1 0 248,-5-7-13912</inkml:trace>
  <inkml:trace contextRef="#ctx0" brushRef="#br0" timeOffset="6907.159">4450 436 7271,'0'0'7586,"0"0"-3321,0 0-1195,0 0-284,0 0-784,0 0-705,0 0-394,-1 7-92,-3 21-547,-2 1 1,-1 0-1,-1-1 0,-1-1 0,-2 0 1,-5 9-265,21-71 64,5 17-54,1-1 1,0 2 0,1-1-1,1 2 1,1 0 0,0 0-1,16-13-10,-28 27 3,0 0 0,0 1-1,0-1 1,0 0-1,0 1 1,0-1 0,0 1-1,0-1 1,1 1-1,-1 0 1,0 0 0,1 0-1,-1 1 1,1-1-1,0 0 1,-1 1 0,1 0-1,-1-1 1,1 1 0,0 0-1,-1 1 1,1-1-1,-1 0 1,1 1 0,0-1-1,-1 1 1,1 0-1,-1 0 1,0 0 0,1 0-1,-1 0 1,0 0-1,1 1 1,-1-1 0,0 1-1,0 0 1,0-1-1,-1 1 1,1 0 0,0 0-1,-1 0 1,1 1 0,-1-1-1,1 0 1,-1 1-3,8 21-141,-1 0 0,-2 1 0,0 0 0,-2 0 0,0 1 0,-2-1 1,-1 1-1,-1-1 0,-2 11 141,3 23-3521,-1-30-4625,0-6-10624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32.97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 45 13036,'0'0'5931,"0"0"-2183,0 0-721,0 0-470,0 0-748,0 0-586,-21 99 213,12-56-1436,0-8 0,2 1 0,1 0 0,2 0 0,2 1 0,1 26 0,2-59-135,0 0 0,1 0-1,-1-1 1,1 1 0,-1 0 0,1-1 0,0 0 0,1 1-1,-1-1 1,0 0 0,1 0 0,0 0 0,0 0 0,0-1-1,0 1 1,0-1 0,0 0 0,1 0 0,-1 0 0,1 0-1,-1 0 1,1-1 0,0 0 0,0 0 0,0 0 0,0 0-1,-1 0 1,1-1 0,0 0 0,0 0 0,0 0 0,0 0-1,0 0 1,0-1 0,0 0 0,0 0 0,0 0-1,0 0 1,-1-1 0,1 1 0,-1-1 0,1 0 0,-1 0-1,1 0 1,-1-1 0,0 1 0,0-1 0,0 0 0,-1 1-1,1-1 1,0-1 0,-1 1 0,0 0 135,32-48-8558,-21 22 770</inkml:trace>
  <inkml:trace contextRef="#ctx0" brushRef="#br0" timeOffset="484.74">547 59 13421,'0'0'6085,"0"0"-2476,0 0-822,0 0-374,0 0-806,0 0-721,0 0-427,0 0-192,14-6-107,47-15-80,-59 20-79,0 1 0,0 0 0,0 0 0,-1 0 0,1 0 0,0 0 0,0 0 0,-1 1 0,1-1 0,0 0 0,0 1 0,-1-1 0,1 1 0,0 0 0,-1 0 0,1 0 0,-1 0 0,1 0 0,-1 0 0,1 0 0,-1 0 0,0 0 0,1 1 0,-1-1 0,0 0 0,0 1 0,0-1 0,0 1 0,0-1 0,-1 1 0,1 0 0,0-1 0,-1 1 0,1 0 0,-1 0 0,1-1 0,-1 1 0,0 0 0,0 0 0,0 0 0,0-1 0,0 1 0,0 0 0,-1 0 0,1 0 0,0-1 0,-1 1 0,0 0-1,1-1 1,-1 1 0,0 0 0,0-1 0,0 1 0,0 0-1,-7 12-8,0 1 0,-1-2 0,0 1-1,-1-1 1,0-1 0,-1 0 0,-1 0 0,0-1-1,-9 6 9,5-3-6,-41 41 33,57-54-29,0 0-1,0 0 1,0 0-1,0 0 1,1 0-1,-1 0 1,0 0-1,1 0 1,-1-1 0,1 1-1,-1 0 1,1 0-1,-1 0 1,1 0-1,-1 0 1,1-1-1,0 1 1,0 0-1,-1-1 1,1 1 0,0 0-1,0-1 1,0 1-1,0-1 1,0 1-1,0-1 1,0 0-1,0 1 1,0-1-1,0 0 1,0 0 0,0 0-1,0 0 1,0 0-1,0 0 1,0 0-1,0 0 1,0 0-1,0 0 1,0 0-1,0 0 1,0-1 0,0 1-1,0-1 1,0 1-1,-1 0 1,1-1-1,0 0 1,0 1 2,6-1-40,162-19-2697,-115 2-1111,-4-6-3313,-31 12 504</inkml:trace>
  <inkml:trace contextRef="#ctx0" brushRef="#br0" timeOffset="736.786">893 0 15022,'0'0'3620,"0"0"-770,0 0 257,0 0-576,0 0-738,0 0-479,0 0-418,0 0-191,0 0-353,51 103-159,-53-53-65,-9 3-64,-5 2-64,-1-5-64,5-4-993,2-6-1602,1-10-3330,5-5-9322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5:29.75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3270 123 21492,'0'0'2541,"0"0"-16,0 0-816,0 0-722,-1 19-458,-14 244 501,-62 266-806,50-314-1968,4-75-3521,10-70-442</inkml:trace>
  <inkml:trace contextRef="#ctx0" brushRef="#br0" timeOffset="444.979">3221 301 16656,'6'-134'1484,"-6"125"-1136,1 0 0,0 1 0,0-1 0,1 1 0,0-1 0,0 1 1,1 0-1,0 0 0,1 0 0,0 0 0,0 0 0,0 1 0,1 0 0,0 0 0,1 0 0,5-5-348,-7 9 146,0 0 0,1 0 0,-1 0 0,1 1 0,0-1 0,-1 1-1,1 1 1,0-1 0,1 1 0,-1-1 0,0 2 0,0-1-1,0 0 1,1 1 0,-1 0 0,0 0 0,1 1 0,-1-1 0,0 1-1,0 1 1,0-1 0,0 0 0,0 1 0,3 2-146,3 0 46,-1 1 0,0 1 0,0 0 0,0 1 0,-1-1 0,0 2 0,0-1 0,-1 1 0,0 1 0,0 0 0,-1 0 0,0 0 0,-1 1 0,0 0 0,-1 0 0,1 0 0,-2 1 0,0 0 0,0 0 0,-1 0 0,1 7-46,0-2-96,-1-1 0,-1 0 0,-1 1 0,0 0 0,-1-1-1,-1 1 1,0 0 0,-1-1 0,-1 0 0,0 1 0,-1-1 0,-1 0 0,0-1 0,-1 1 0,-8 13 96,5-13-312,0 0 0,-2-1-1,0 0 1,0-1 0,-2 0 0,1-1 0,-1 0 0,-1-1 0,0 0 0,-1-1 0,-8 4 312,-10-5-561,33-9 557,-1 0 1,1 1-1,-1-1 1,1 0-1,0 0 1,-1 0-1,1 0 1,-1 0-1,1 0 1,-1 0-1,1 0 1,-1 0-1,1 0 1,0 0-1,-1 0 1,1 0-1,-1 0 1,1-1-1,-1 1 1,1 0-1,0 0 1,-1 0-1,1-1 1,-1 1-1,1 0 1,0 0-1,-1-1 1,1 1-1,0 0 1,0-1-1,-1 1 1,1 0-1,0-1 1,0 1-1,-1-1 1,1 1-1,0 0 1,0-1-1,0 1 1,0-1-1,0 1 1,-1 0-1,1-1 1,0 1-1,0-1 1,0 1-1,0-1 1,0 1-1,0-1 1,1 1-1,-1 0 1,0-1-1,0 1 1,0-1-1,0 1 1,0-1-1,1 1 1,-1 0 0,0-1-1,0 1 1,1 0-1,-1-1 1,0 1-1,0 0 1,1-1-1,-1 1 1,1 0 3,73-52 37,-68 48-10,0 1 1,1-1-1,-1 2 1,1-1-1,-1 1 0,1 0 1,0 0-1,0 1 1,0 0-1,0 0 0,0 1 1,0 0-1,0 0 1,0 0-1,0 1 0,0 0 1,0 1-1,0-1 0,-1 1 1,1 1-1,0-1 1,-1 1-1,0 0 0,0 1 1,0-1-1,0 1 1,0 1-1,-1-1 0,1 1 1,-1 0-1,0 0 1,-1 0-1,1 1 0,-1-1 1,0 1-1,-1 0 1,1 0-1,1 7-27,-2 5 65,-2 1 0,0-1 0,-2 1 0,1-1 0,-2 1 0,-1-1 0,0 0 0,-1 0 1,-1 0-1,-1 0 0,-1-1 0,0 0 0,-1 0 0,-1-1 0,0 0 0,-10 13-65,13-23 46,0 1 1,-1-1-1,1-1 1,-1 1-1,0-1 0,-1 0 1,1 0-1,-1-1 1,0 0-1,0-1 1,-1 0-1,1 0 0,-1 0 1,1-1-1,-1-1 1,0 1-1,0-2 0,0 1 1,1-1-1,-1 0 1,0-1-1,0 0 1,0 0-1,1-1 0,-1 0 1,0-1-1,1 0 1,0 0-1,0-1 0,0 0 1,0 0-1,1-1 1,-1 0-1,1 0 0,0-1 1,1 1-1,-4-5-46,5 5-279,1 0 0,-1 0 0,1-1 0,0 0-1,0 0 1,1 0 0,-1 0 0,1-1 0,1 1-1,-1-1 1,1 0 0,1 0 0,-1 0 0,1 0-1,0 0 1,1 0 0,-1 0 0,1 0 0,1-6 279,8-26-5179,7 7-4307</inkml:trace>
  <inkml:trace contextRef="#ctx0" brushRef="#br0" timeOffset="770.296">3915 496 20435,'0'0'3251,"0"0"-1126,0 0-529,0 0-629,0 0-765,-6 13-132,-12 31-26,1 1 0,3 0 0,1 1 0,-1 20-44,11-43-5,0 0 0,2 1-1,1-1 1,0 0 0,2 1 0,2 7 5,-3-24-23,0 1 0,1 0 1,0-1-1,0 1 0,1-1 1,0 0-1,0 0 0,1 0 0,0 0 1,0 0-1,0-1 0,1 0 0,0 0 1,0 0-1,1 0 0,0-1 0,0 0 1,0 0-1,0-1 0,6 3 23,-7-4-5,0-1 0,0 0 0,0-1-1,0 1 1,1-1 0,-1 0 0,1 0-1,-1-1 1,1 1 0,-1-1 0,1-1 0,-1 1-1,1-1 1,-1 0 0,0 0 0,1 0 0,-1-1-1,0 0 1,0 0 0,0 0 0,0-1 0,0 1-1,0-1 1,-1 0 0,1-1 0,-1 1 0,0-1-1,2-2 6,5-5 58,-1-1 0,0 0-1,0-1 1,-1 0 0,-1 0 0,0-1-1,-1 0 1,-1 0 0,3-9-58,1-7 328,-2-1 0,-1-1 0,-1 1 0,-1-1-1,-2 0 1,-2 0 0,-1-8-328,1 34-21,-1 1-1,1-1 1,-1 1-1,-1-1 1,1 0-1,-1 1 1,0-1-1,0 1 1,0-1-1,-1 1 1,0-1-1,0 1 1,0 0-1,-1 0 1,0 0-1,0 0 0,0 1 1,0-1-1,-1 1 1,0 0-1,0 0 1,0 0-1,0 0 1,-1 1-1,1-1 1,-1 1-1,0 1 1,0-1-1,0 1 1,0-1-1,-1 1 1,-3 0 21,-73 9-6972,46 9-1575</inkml:trace>
  <inkml:trace contextRef="#ctx0" brushRef="#br1" timeOffset="19501.186">3417 3414 15022,'0'-13'3577,"0"2"-2828,-3-36 691,-5 11 2974,8 36-4351,0 1 0,0-1 0,0 0 0,0 1 0,0-1 0,0 1 0,0-1 0,0 0 0,0 1 0,0-1 0,0 1 0,0-1 0,0 0 0,-1 1 0,1-1 0,0 0 0,0 1 0,0-1 0,-1 0 0,1 1 0,0-1 0,0 0 0,-1 1 0,1-1 0,0 0 0,0 0 0,-1 1 0,1-1 0,0 0 0,-1 0 0,1 1 0,0-1 0,-1 0 0,1 0 0,-1 0 0,1 0 0,0 0 0,-1 0 0,1 0 0,0 0 0,-1 0 0,1 0 0,-1 0 0,1 0 0,0 0 0,-1 0 0,1 0 0,-1 0 0,1 0 0,0 0 0,-1 0 0,1-1 0,0 1 0,-1 0 0,1 0 0,0 0 0,-1-1 0,1 1 0,0 0 0,-1 0 0,1-1 0,0 1 0,0 0 0,-1-1 0,1 1-63,-32 127 959,6 1 0,5 1-1,-2 98-958,3-31-3305,-8-2-5619,17-133 2881</inkml:trace>
  <inkml:trace contextRef="#ctx0" brushRef="#br1" timeOffset="19925.53">3276 3564 17617,'8'-61'877,"-5"27"-131,2 0 0,2 0 0,1 1 0,2 0 0,1-1-746,-9 25 285,0 1 1,1 0 0,0 0-1,1 0 1,0 0-1,0 0 1,1 0 0,0 1-1,0 0 1,0 0-1,1 1 1,0-1 0,0 1-1,1 1 1,0-1-1,0 1 1,0 0 0,1 0-1,-1 1 1,1 0-1,0 1 1,2-1-286,-2 2 48,-1-1 1,1 2-1,0-1 0,-1 1 1,1 1-1,0-1 0,0 1 1,-1 0-1,1 1 0,0 0 1,-1 0-1,1 1 1,0 0-1,-1 0 0,0 1 1,1 0-1,-1 0 0,0 0 1,-1 1-1,1 0 0,-1 1 1,1-1-1,-1 1 0,-1 1 1,1-1-1,-1 1 0,0 0 1,0 0-1,0 0 0,-1 1 1,0-1-1,-1 1 1,1 0-1,-1 0 0,1 5-48,-3 4-34,0 0-1,-1 0 1,0 0-1,-2 0 1,0 0-1,-1 0 1,0 0-1,-1 0 1,-1-1-1,0 0 1,-1 0-1,-1 0 1,-1-1-1,0 0 1,0 0-1,-1-1 1,-1 0-1,-1-1 1,1 0-1,-2 0 1,0-1-1,0-1 1,-1 0-1,0 0 1,-1-2-1,0 1 35,8-5-40,1 0 0,-1 0 0,0-1-1,1 0 1,-2 0 0,1 0 0,0-1-1,0 0 1,-1 0 0,1-1 0,-1 1-1,0-1 1,-1-1 40,9-26-16,8 18 16,0 1 0,1 0 0,0 0 0,0 1 0,1 0 0,-1 1 0,1 0 0,1 0 0,-1 2 0,0-1 0,1 1 0,2 1 0,-8-1-2,0 0 1,0 1-1,0 0 0,0 0 0,0 1 0,0 0 0,1 0 1,-1 0-1,0 1 0,1 0 0,-1 0 0,1 1 0,-1-1 1,0 1-1,0 1 0,1-1 0,-1 1 0,0 0 0,0 1 1,0-1-1,-1 1 0,1 0 0,-1 1 0,1-1 0,-1 1 1,0 0-1,-1 0 0,1 1 0,-1-1 0,0 1 0,0 0 1,0 0-1,0 1 0,-1-1 0,0 1 2,0 6 0,0-1 0,0 1 1,-2 0-1,1 0 0,-1 0 0,-1 1 0,0-1 0,-1 0 0,0 0 0,-1 0 1,-1 0-1,1 0 0,-2-1 0,0 1 0,0-1 0,-1 0 0,0 0 1,-1 0-1,0-1 0,-1 0 0,0 0 0,-1-1 0,0 1 0,0-2 0,-1 1 1,0-1-1,-1-1 0,1 1 0,-1-2 0,-1 1 0,1-2 0,-1 1 0,0-1 1,-1-1-1,1 0 0,-1-1 0,0 0 0,1 0 0,-1-1 0,-1-1 1,-8 0-2,15-1-52,0-1 0,1 0 0,-1 0 0,0-1 0,1 0 0,-1 0 0,1 0 0,0 0 0,0-1 0,0 0 0,0 0 0,0 0 0,1 0 0,-1-1-1,1 0 1,0 0 0,0 0 0,0-1 0,1 1 0,-1-1 0,1 0 0,0 0 0,0 0 0,1 0 0,0-1 0,-1 0 53,2 1-466,0 0 0,0 0-1,0 0 1,1-1 0,-1 1 0,1 0 0,0 0 0,1-1 0,-1 1 0,1 0 0,0 0 0,1 0 0,-1 0 0,1 0-1,0 0 1,0 0 0,0 0 0,4-4 466,12-18-5194</inkml:trace>
  <inkml:trace contextRef="#ctx0" brushRef="#br1" timeOffset="20181.76">4064 3680 20692,'0'0'4035,"0"0"-2113,0 0 416,0 0-640,0 0-897,0 0-513,0 0 32,0 0-31,-17 94-129,2-45-64,4 0 32,2-2-128,0-1 0,4-3-545,3-5-608,2-2-1121,0-10-1890,9-9-2562</inkml:trace>
  <inkml:trace contextRef="#ctx0" brushRef="#br0" timeOffset="76929.871">2278 779 14830,'-1'-14'2381,"-1"-240"8381,-5 196-8584,6 57-2149,1 0 1,0 0-1,-1 0 0,1 0 0,-1 0 0,1 0 0,-1 1 0,1-1 1,-1 0-1,0 0 0,1 0 0,-1 0 0,0 1 0,0-1 1,0 0-1,1 1 0,-1-1 0,0 1 0,0-1 0,0 1 1,0-1-1,0 1 0,0 0 0,0-1 0,0 1 0,0 0 1,0 0-1,0 0 0,0 0 0,-1 0 0,1 0 0,0 0 1,0 0-1,0 0 0,0 0 0,0 1 0,0-1 0,0 0 1,0 1-1,0-1 0,0 1 0,0-1 0,0 1 0,1-1 1,-1 1-1,0 0 0,0-1 0,0 1 0,1 0 0,-1 0 1,0 0-1,1 0 0,-1-1 0,1 2-29,-38 35 17,3 2-1,1 1 1,3 2-1,0 1 1,3 1-1,2 1 1,2 2-1,2 1 1,2 0-1,2 2 1,0 6-17,7-19-4,2 0 0,1 0 0,2 0 0,1 1 0,3 0 0,0 0-1,3 0 1,1 0 0,2 0 0,1-1 0,2 1 0,4 8 4,39 126-437,-25-93-50,-3 1 0,-3 1-1,-4 1 1,0 39 487,-14-108-62,-1 1 0,-1-1 0,0 0 0,-1 0 0,0 1 0,-1-1-1,0-1 1,-1 1 0,-1 0 0,0-1 0,0 0 0,-1 0 0,-1 0 0,0-1-1,-1 0 1,0-1 0,0 1 0,-1-2 0,-1 1 0,0-1 0,0-1 0,-3 2 62,-4 3-32,0-1 0,-1 0 0,0-2 1,-1 0-1,0-1 0,-1-1 1,0-1-1,0-1 0,0 0 0,-1-2 1,0 0-1,0-1 0,0-1 1,0-2-1,-1 0 0,1-1 0,-9-2 32,24 3 54,0-1 0,0 0 0,1-1 0,-1 0 0,0 0 0,1 0 0,-1 0 0,1-1 0,0 0 0,0 0 0,0 0 0,0-1 0,1 0 0,-1 1 0,1-2 0,0 1 0,0 0 0,-1-3-54,4 6 16,1 0 0,0 0 0,0 0 0,0 0 0,0 0 0,0 0 0,0 0 0,0 0 1,0-1-1,0 1 0,0 0 0,0 0 0,1 0 0,-1 0 0,0 0 0,1 0 0,-1 1 0,1-1 0,-1 0 0,1 0 0,-1 0 0,1 0 0,0 0 0,-1 1 1,1-1-1,0 0 0,0 0 0,0 1 0,-1-1 0,1 1 0,0-1 0,0 1 0,0-1 0,0 1 0,0 0 0,0-1 0,0 1 0,0 0 0,0 0 0,0-1 0,0 1 1,0 0-1,0 0 0,0 0 0,0 1 0,1-1 0,-1 0 0,0 0 0,0 0-16,55 10 270,-43-5-257,0 1-1,-1 1 1,1 0-1,-2 1 1,1 0-1,-1 0 1,0 1 0,-1 1-1,0 0 1,-1 1-1,0-1 1,0 2-1,-1-1 1,-1 1 0,0 0-1,-1 1 1,4 10-13,2 8 2,-1 1 0,-1 0 0,-2 0 1,-2 1-1,0 0 0,-3 0 1,0 2-3,-6 97-50,-5-1 1,-5 0 0,-7-1 0,-5-1 0,-6-1 0,-5-2 0,-7 2 49,-80 328 872,114-418-657,1 1 0,2 1 0,2-1 0,1 1 0,3 0 0,0-1 0,5 20-215,-5-55 23,1 0 0,-1 1-1,1-1 1,0 0-1,0 0 1,0 0 0,1 0-1,0 0 1,-1-1-1,1 1 1,1 0-1,-1-1 1,0 0 0,1 1-1,0-1 1,-1 0-1,1 0 1,1 0 0,-1-1-1,0 1 1,1-1-1,-1 0 1,1 1 0,0-2-1,-1 1 1,1 0-1,0-1 1,0 0-1,0 0 1,0 0 0,1 0-1,-1-1 1,0 1-1,0-1 1,0 0 0,0 0-1,1-1 1,-1 1-1,1-2-22,12-4-67,-1-1 0,-1-1 0,0 0 0,0-2-1,0 1 1,-1-2 0,-1 0 0,1 0 0,-2-2 0,0 1-1,0-1 1,7-13 67,55-81-3936,-45 29-4353,-23 43-1042</inkml:trace>
  <inkml:trace contextRef="#ctx0" brushRef="#br0" timeOffset="77810.383">1102 3165 16111,'0'0'3454,"0"0"-1164,0 0 225,0 0-108,0 0-1019,-13 3-704,5-1-635,1 0-1,0 0 1,0 1 0,0 0 0,1 0 0,-1 1 0,1 0 0,0 0 0,0 0 0,0 1 0,0 0 0,1 0 0,0 0 0,0 1 0,0-1 0,1 1 0,0 0-1,0 1-48,-74 137 170,6 2-1,7 4 1,-13 59-170,51-137 31,-422 1294-309,396-1193 422,8 2 0,7 3 0,8 0 1,8 2-1,8 1 0,8 0 0,16 169-144,0-270 120,4 0 0,4-1 0,2-1 0,5-1 1,2-1-1,4-1 0,3-1 0,3-3 0,3 0 0,4-3 0,2-2 0,3-1 0,3-3 1,26 22-121,24 6 7,3-4 1,5-5 0,2-5 0,4-5-1,3-4 1,2-7 0,4-4 0,1-6-1,2-6 1,3-5 0,67 9-8,-28-12 0,2-6 0,1-9 0,0-7 0,1-7 0,0-8 0,116-18 0,-213 12-52,1-4 0,-2-2 0,0-5 0,-1-2 0,-1-4 0,-1-3 0,-1-3 0,21-15 52,35-54-654,-124 94 626,0 1 0,0-1-1,0 0 1,0 0-1,-1 0 1,0-1-1,0 1 1,0-1-1,-1 0 1,0 0-1,0 0 1,0 0-1,-1 0 1,0 0-1,0-1 1,-1 1 0,1 0-1,-1 0 1,-1-1-1,1 1 1,-1 0-1,0 0 1,-1-4 28,-6-1-12,1 0 1,-1 1-1,-1-1 0,1 2 1,-2-1-1,1 1 1,-2 1-1,1 0 1,-1 0-1,0 1 0,0 0 1,-1 1-1,0 1 1,0 0-1,0 0 1,-1 1-1,0 0 0,-12-1 13,-23-8-85,-1 1 0,-1 3 1,-48-3 83,99 12-1,-1 0 1,0 1-1,1-1 1,-1 0-1,1 0 1,-1 1 0,0-1-1,1 0 1,-1 1-1,0-1 1,0 0-1,1 1 1,-1-1-1,0 1 1,0-1 0,0 0-1,1 1 1,-1-1-1,0 1 1,0-1-1,0 1 1,0-1-1,0 0 1,0 1 0,0-1-1,0 1 1,0-1-1,0 1 1,0-1-1,0 1 1,0-1-1,0 1 1,0-1 0,-1 0-1,1 1 1,0-1-1,0 1 1,0-1-1,-1 0 1,1 1 0,0-1-1,-1 0 1,1 1-1,0-1 1,-1 0-1,1 1 1,0-1-1,-1 0 1,1 0 0,0 1-1,-1-1 1,1 0-1,-1 0 1,1 0-1,-1 1 1,1-1-1,0 0 1,-1 0 0,1 0-1,-1 0 1,1 0-1,-1 0 1,35 29 54,87 48 435,-90-60-380,-1 1 0,-1 1 0,0 1-1,-2 1 1,0 2 0,-2 1 0,-1 1 0,0 1-1,6 11-108,-24-25 2,0 1 0,0 0 1,-1 0-1,-1 0 0,-1 1 0,1-1 0,-2 1 0,0 0 0,-1 0 0,0 0 0,-1 0 0,-1 0 0,0 0 0,-1 0 0,0-1 0,-1 1 0,-1 0 0,0-1 0,-1 0 0,0 0 0,-1 0 1,0-1-1,-1 0 0,-1 0 0,0 0 0,-6 6-2,-19 25-689,-2-2 0,-1-1 0,-2-2 0,-13 8 689,-99 64-6757,75-66-391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6:48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1140 12364,'1'-15'4804,"2"-9"-3448,0-9 29,-2-1 3519,0 95-747,11 83-3131,-7-118-996,0-1 0,2 0-1,1 0 1,0 0 0,2-1-1,1-1 1,1 1 0,1-2-1,1 0 1,4 4-30,-11-16-15,0-1-1,0 0 1,1-1-1,0 1 1,0-2-1,1 1 1,0-1-1,1 0 1,-1-1 0,1 0-1,0-1 1,1 0-1,0-1 1,-1 0-1,1 0 1,0-1-1,1 0 1,-1-1-1,0-1 1,1 0 0,-1 0-1,1-1 1,11-2 15,-15 1 20,1-1-1,-1-1 1,0 1 0,0-1 0,0-1 0,-1 1 0,1-2 0,-1 1 0,0-1 0,0 0 0,0 0 0,0-1-1,-1 0 1,0 0 0,-1 0 0,1-1 0,-1 0 0,0 0 0,-1 0 0,0 0 0,0-1 0,0 0 0,-1 0-1,1-5-19,5-16 317,-1 1-1,-2-1 0,0-1 1,-2 1-1,-2-1 0,0-14-316,-4-71 454,3 114-454,-1 1 0,0-1 0,0 1 0,0 0 0,1-1 0,-1 1 0,0-1 0,0 1 0,0-1 0,0 1 0,0-1 0,0 1 0,0-1 0,0 1 0,0-1 0,0 1 0,0-1 0,0 1 0,0-1 0,0 1 0,-1-1 0,1 1 0,0-1 0,0 1 0,-1 0 0,1-1 0,0 1 0,0-1 0,-1 1 0,1 0 0,0-1 0,-1 1 0,1 0 0,-1-1 0,1 1 0,0 0 0,-1 0 0,1-1 0,-1 1 0,1 0 0,-1 0 0,1 0 0,-1 0 0,1-1 0,0 1 0,-1 0 0,1 0 0,-1 0 0,1 0 0,-1 0 0,1 0 0,-1 0 0,1 0 0,-1 1 0,1-1 0,-1 0 0,1 0 0,-1 0 0,1 0 0,-1 1 0,1-1 0,-1 0 0,-18 29 0,2 17 0,2 1 0,1 0 0,3 1 0,2 0 0,-1 41 0,6-61 0,-12 110 0,6 0 0,6 0 0,8 30 0,0-122 0,-2 1 0,-1-1 0,-3 1 0,-2-1 0,-2 1 0,-1-2 0,-3 1 0,-2-1 0,-2 0 0,-10 20 0,18-52 0,-1-1 0,0 1 0,-1-2 0,0 1 0,-1-1 0,0 0 0,0-1 0,-2 0 0,1 0 0,-1-1 0,0-1 0,-1 0 0,0 0 0,0-1 0,-1-1 0,0 0 0,0-1 0,0 0 0,-1-1 0,0 0 0,1-2 0,-1 1 0,0-1 0,-1-1 0,1-1 0,0 0 0,0-1 0,0 0 0,-4-2 0,7 1-187,1-1 1,0-1-1,0 0 1,1 0-1,-1-1 1,1 0-1,0 0 1,0-1-1,0-1 1,1 1-1,0-1 1,1-1-1,-1 1 1,1-1-1,1-1 1,0 1-1,0-1 0,0 0 1,1 0-1,0-1 1,1 0-1,0 1 1,1-2-1,0 1 1,1 0-1,0 0 1,0-1-1,1 1 1,0-1-1,1 0 1,0 1-1,1-1 1,0 1-1,1-4 187,12-61-5931,8 4-4730</inkml:trace>
  <inkml:trace contextRef="#ctx0" brushRef="#br0" timeOffset="659.408">693 7 15246,'0'0'3118,"0"0"181,0 0-139,0 0-1062,0 0-934,0 0-219,-12 16-133,-73 112 79,65-93-804,2 0-1,2 1 1,2 1-1,1 1 0,-8 36-86,105-262 700,-74 165-623,1 2 1,1-1-1,1 2 0,1 0 1,1 0-1,0 1 1,2 1-1,17-15-77,-33 32 7,1-1 0,-1 0 0,1 0 0,0 1 0,0-1 1,0 1-1,-1 0 0,1-1 0,1 1 0,-1 0 0,0 0 0,0 0 0,0 1 0,0-1 0,1 0 0,-1 1 0,0-1 0,1 1 0,-1 0 1,0 0-1,1 0 0,-1 0 0,1 0 0,-1 1 0,0-1 0,0 1 0,1-1 0,-1 1 0,0 0 0,0 0 0,0 0 0,1 0 1,-1 0-1,0 1 0,-1-1 0,1 0 0,0 1 0,0 0 0,-1-1 0,1 2-7,10 17 0,-2 0 0,-1 1 0,0 1 0,-2 0 0,0 0 0,1 15 0,22 63 0,-23-79 0,1-1 0,1 0 0,1-1 0,0 0 0,2-1 0,0 0 0,12 14 0,-23-31 0,1 1 0,-1-1 0,1 1 0,-1-1 0,1 0 0,0 1 0,-1-1 0,1 0 0,0 0 0,0 0 0,0 0 0,0-1 0,0 1 0,0 0 0,0-1 0,0 0 0,0 1 0,0-1 0,1 0 0,-1 0 0,0 0 0,0 0 0,0-1 0,0 1 0,0 0 0,0-1 0,0 1 0,0-1 0,0 0 0,0 0 0,0 0 0,0 0 0,0 0 0,-1 0 0,1 0 0,0-1 0,-1 1 0,1-1 0,-1 1 0,1-1 0,-1 0 0,0 1 0,0-1 0,0 0 0,0 0 0,0 0 0,0 0 0,0 0 0,-1 0 0,1 0 0,61-212-1884,-62 214 1715,0 1 1,0-1 0,-1 0 0,1 0 0,0 1 0,0-1 0,0 0 0,0 1-1,0-1 1,0 0 0,0 1 0,0-1 0,0 0 0,1 1 0,-1-1 0,0 0-1,0 1 1,0-1 0,0 0 0,0 0 0,0 1 0,1-1 0,-1 0 0,0 0-1,0 1 1,0-1 0,1 0 0,-1 0 0,0 1 0,0-1 0,1 0 0,-1 0-1,0 0 1,0 0 0,1 0 0,-1 1 0,0-1 0,1 0 0,-1 0 0,0 0-1,0 0 1,1 0 0,-1 0 0,0 0 0,1 0 0,-1 0 0,0 0 0,1 0-1,-1 0 1,0 0 0,1 0 0,-1 0 0,0 0 0,0-1 0,1 1 0,-1 0-1,0 0 1,1 0 0,-1 0 0,0-1 168,1 3-877,5 20-10745</inkml:trace>
  <inkml:trace contextRef="#ctx0" brushRef="#br0" timeOffset="1112.776">1778 1442 18514,'0'0'5375,"0"0"-2476,0 0-828,0 0-683,0 0-774,16-8-331,-3 1-222,-6 3-38,-1 0 0,1 1 0,0 0 1,1 0-1,-1 0 0,0 1 0,1 0 0,0 0 0,-1 1 0,1 0 0,0 1 0,-1-1 0,1 1 0,3 1-23,74 33 56,-83-33-53,0 1 1,0-1 0,-1 1 0,1-1-1,-1 1 1,1 0 0,-1-1 0,1 1-1,-1 0 1,0 0 0,0 0 0,0 0-1,0 0 1,0 0 0,0 0 0,-1 1-1,1-1 1,-1 0 0,1 0 0,-1 1-1,0-1 1,0 0 0,0 0 0,0 1-1,-1-1 1,1 0 0,0 0 0,-1 0-1,0 1 1,1-1 0,-1 0 0,0 0-1,0 0 1,0 0 0,0 0 0,-1 0-1,1 0 1,-2 1-4,-8 9 41,-2-1 1,1-1-1,-1 0 0,-1-1 1,0 0-1,0-1 0,-1 0 1,0-2-1,-14 6-41,23-10 18,-116 48 137,148-49-1207,197-40-3000,-74 15-3710,-80 12-1425</inkml:trace>
  <inkml:trace contextRef="#ctx0" brushRef="#br0" timeOffset="2822.236">5534 1225 17745,'0'0'3790,"-16"-14"-1137,-50-43-58,40 15 878,61 30-2735,-23 10-748,504-34 480,-441 12-410,-73 24-52,-1-2 0,1 1 0,0 0 0,0 0 0,-1 0 0,1-1-1,-1 1 1,1-1 0,-1 1 0,0-1 0,1 0 0,-1 1 0,0-1 0,0 0-1,0 0 1,0 0 0,-1 0 0,1 0 0,0 0 0,-1 0 0,1 0 0,-1 0-1,0 0 1,0 0 0,0 0 0,0 0 0,0 0 0,0 0 0,0 0 0,-1-1 0,1 1-1,-1 0 1,0 0 0,1 0 0,-2 0-8,-4-10 47,-1 2 0,-1-1 0,0 1 0,0 0 0,-1 0-1,0 1 1,-1 0 0,0 1 0,0 0 0,-1 1 0,0 0 0,0 0 0,-1 1 0,-10-3-47,19 6 11,0 1 0,0 1 0,-1-1 0,1 0 0,0 1 0,-1 0 0,1 0 0,-1 0 0,1 0 0,-1 0 0,0 1 0,1-1 0,-1 1 0,0 0 0,1 0 0,-1 1 0,0-1 1,1 1-1,-1-1 0,0 1 0,1 0 0,-1 1 0,1-1 0,0 1 0,-1-1 0,1 1 0,0 0 0,0 0 0,-2 2-11,0 7 0,1 0 0,0 0 0,1 1 0,0 0 0,0-1 0,1 1 0,1 0 0,0 0 0,1 0 0,0 7 0,0-10 0,2 90-2244,4-1-1,17 85 2245,9 161-9417,-32-306-5184</inkml:trace>
  <inkml:trace contextRef="#ctx0" brushRef="#br0" timeOffset="4227.026">8310 835 20660,'-2'-73'2482,"2"71"-2333,0 1 1,-1-1-1,1 0 0,0 1 0,0-1 1,0 0-1,0 1 0,0-1 1,0 0-1,1 1 0,-1-1 1,0 0-1,1 1 0,-1-1 0,1 1 1,0-1-1,0 1 0,-1-1 1,1 1-1,0-1 0,0 1 1,0 0-1,0-1 0,1 1 0,-1 0 1,0 0-1,1 0 0,-1 0 1,0 0-1,1 0 0,-1 0 1,1 1-1,-1-1 0,1 0 0,0 1 1,-1-1-1,1 1 0,0 0 1,-1-1-1,1 1 0,0 0 1,-1 0-1,1 0 0,0 0 0,-1 1 1,2-1-150,66 32 1769,-9 17-1476,-2 3 0,-3 3 0,47 58-293,-8-9 109,-55-63-270,-3-6-314,-3 2 0,-1 2 0,-2 0 0,0 4 475,-30-44-101,0 1 0,1 0-1,-1-1 1,0 1-1,0 0 1,1 0 0,-1-1-1,0 1 1,1 0-1,-1 0 1,0-1 0,1 1-1,-1 0 1,0 0-1,1 0 1,-1 0-1,1-1 1,-1 1 0,0 0-1,1 0 1,-1 0-1,1 0 1,-1 0 0,0 0-1,1 0 102,-4-19 245,-4-219 771,9 184-367,-2 0 0,-3 0 0,-2 0-1,-2 0 1,-3-3-649,10 56 2,0 0 0,0 0 0,0 1 0,0-1 0,0 0 0,0 0 0,0 0 0,0 0 0,0 0 0,-1 0 0,1 0 0,0 0 0,-1 0 0,1 0 0,0 1 0,-1-1 0,1 0 1,-1 0-1,1 0 0,-1 1 0,0-1 0,1 0 0,-1 1 0,0-1 0,0 0 0,1 1 0,-1-1 0,0 1 0,0-1 0,0 1 0,1 0 0,-1-1 0,0 1 0,0 0 0,0 0 0,0-1 0,0 1 0,0 0 0,0 0 0,0 0 0,0 0 0,0 0 0,0 0 0,0 0 0,0 1 0,1-1 0,-1 0 0,0 0 0,0 1 0,0-1 0,0 1 0,0-1 0,1 1 0,-1-1 0,0 1 0,0 0-2,-41 46-20,35-37 18,-181 226 38,-83 116-232,214-251-2531,38-29-4406,16-32-1809</inkml:trace>
  <inkml:trace contextRef="#ctx0" brushRef="#br0" timeOffset="3046.945">6827 719 22870,'-14'-73'4089,"14"72"-4025,0 0 1,1 1-1,-1-1 1,0 1-1,0-1 1,0 0-1,0 1 1,-1-1-1,1 0 1,0 1-1,0-1 0,0 0 1,0 1-1,-1-1 1,1 1-1,0-1 1,0 0-1,-1 1 1,1-1-1,-1 1 1,1-1-1,0 1 1,-1-1-1,1 1 1,-1 0-1,1-1 1,-1 1-1,1-1 0,-1 1 1,0 0-1,1-1 1,-1 1-1,1 0 1,-1 0-1,0 0 1,1 0-1,-1-1 1,0 1-1,1 0 1,-1 0-1,0 0 1,1 0-1,-1 0 1,1 0-1,-1 0 0,0 1 1,1-1-1,-1 0 1,0 0-1,1 0 1,-1 1-1,1-1 1,-1 0-1,1 1 1,-1-1-1,0 0 1,1 1-1,-1-1 1,1 1-1,0-1 1,-1 1-1,1-1 0,-1 1 1,1-1-1,0 1-64,-32 87 1618,11 28-1618,5 1 0,5 1 0,5-1 0,5 1 0,15 116 0,-12-201 0,1 153-5034,1 24-5146,0-173 506</inkml:trace>
  <inkml:trace contextRef="#ctx0" brushRef="#br0" timeOffset="3453.578">6784 908 17521,'29'-141'3544,"-27"135"-3243,0-1 0,0 1 1,1 0-1,-1 0 0,1 1 0,0-1 0,1 0 0,-1 1 0,1 0 0,0 0 0,1 0 0,-1 0 1,1 1-1,0 0 0,0 0 0,0 0 0,1 0 0,-1 1 0,1 0 0,0 0 0,0 1 0,0-1 1,1 1-302,9-2 397,-1 1 0,1 1 0,-1 0 0,1 1 0,0 0 0,-1 2 0,13 1-397,-20-2 31,-1 0-1,0 1 1,0 0 0,0 1-1,0-1 1,0 1-1,0 0 1,0 1-1,-1 0 1,1 0-1,-1 0 1,0 1-1,0 0 1,0 0-1,0 1 1,-1 0-1,1 0 1,-1 0-1,0 0 1,-1 1-1,0 0 1,0-1 0,0 2-1,0-1 1,-1 0-1,0 1 1,0 0-1,-1 0 1,0-1-1,0 1 1,-1 0-1,0 1 1,0-1-1,0 0 1,-1 0-1,0 0 1,-1 1-1,1-1 1,-3 7-31,-3 3-193,-2 0 1,0-1-1,-1 1 1,0-2-1,-2 1 1,0-1-1,0-1 1,-1 0-1,-1-1 1,0 0-1,-1-1 1,-1 0-1,0-1 1,0-1-1,-1 0 1,0-1-1,-1-1 193,-3 3-454,0-1 0,0-2-1,-1 0 1,0 0 0,-1-2-1,1-1 1,-1-1 0,0-1-1,-2 0 455,24-3-21,0 0 0,-1 1 0,1-1 0,0 0 0,-1 0-1,1 0 1,0 1 0,-1-1 0,1 0 0,0 0 0,-1 0 0,1 0-1,0 0 1,-1 0 0,1 0 0,-1 0 0,1 0 0,0 0 0,-1 0-1,1 0 1,-1 0 0,1 0 0,0 0 0,-1 0 0,1 0-1,0 0 1,-1-1 0,1 1 0,0 0 0,-1 0 0,1 0 0,0-1-1,-1 1 1,1 0 0,0 0 0,-1-1 0,1 1 0,0 0 0,0-1-1,0 1 1,-1 0 0,1-1 0,0 1 0,0 0 0,0-1 0,0 1-1,-1 0 1,1-1 0,0 1 0,0 0 0,0-1 0,0 1 0,0-1-1,0 1 1,0 0 0,0-1 0,0 1 0,0-1 0,1 1 0,-1 0-1,0-1 1,0 1 0,0 0 0,0-1 0,0 1 0,1 0 0,-1-1-1,0 1 1,0 0 0,1-1 21,23-19-84,3 4 578,1 1 0,0 2 0,1 0-1,1 2 1,-1 2 0,2 0 0,-1 2 0,1 1-1,0 2 1,23 0-494,-49 4 50,0 1 0,0-1 1,1 1-1,-1 0 0,0 1 0,0 0 0,0-1 0,0 1 0,-1 1 1,1-1-1,0 1 0,-1 0 0,0 0 0,0 0 0,0 0 0,0 1 1,0 0-1,0 0 0,-1 0 0,0 0 0,0 0 0,0 1 1,-1-1-1,1 1 0,-1 0 0,1 3-50,33 139 554,-33-136-517,-1 1 1,0 0-1,-1 0 0,0 0 1,-1 0-1,0 0 0,-1 0 1,-1 0-1,0 0 1,0 0-1,-1-1 0,0 1 1,-1-1-1,-1 0 0,0 0 1,0 0-1,-1 0 1,0-1-1,-1 0 0,0-1 1,-1 1-1,0-1 0,0-1 1,-1 1-1,0-1 0,-1-1 1,1 0-1,-1 0 1,-8 3-38,0-4-51,-1-1 1,1-1 0,-1-1-1,1-1 1,-1 0 0,0-1-1,0-1 1,0-1 0,1-1-1,-1 0 1,0-2 0,1 0-1,0-1 1,-4-2 50,-32-35-2958,53 39 2568,-1 0 0,1 1-1,1-1 1,-1 0 0,0 0 0,1 0 0,-1 0-1,1 0 1,0 0 0,0 0 0,0 0 0,0 0 0,0 0-1,1 0 1,0 0 0,-1 0 0,1 1 0,0-1-1,0 0 1,1 0 0,0-2 390,19-24-7111</inkml:trace>
  <inkml:trace contextRef="#ctx0" brushRef="#br0" timeOffset="3735.139">7555 1279 24631,'0'0'3363,"0"0"-768,0 0-737,0 0-1538,82 57-320,-71-15 0,-4 5 0,-3 6 0,-4 1 0,0-2 0,-9-2 0,4-7-1185,-4-10-2499,-1-7-4611</inkml:trace>
  <inkml:trace contextRef="#ctx0" brushRef="#br0" timeOffset="1580.02">3561 960 16400,'4'-30'1881,"0"-60"6220,-4 89-8021,0 0-1,-1 1 0,1-1 1,0 1-1,-1-1 1,1 1-1,0-1 0,-1 0 1,1 1-1,-1-1 1,1 1-1,-1 0 0,1-1 1,-1 1-1,1-1 1,-1 1-1,1 0 0,-1-1 1,1 1-1,-1 0 1,0 0-1,1-1 0,-1 1 1,1 0-1,-1 0 1,0 0-1,1 0 0,-1 0 1,0 0-1,1 0 1,-1 0-1,0 0 0,1 0 1,-1 0-1,0 0 1,1 1-1,-1-1 0,1 0 1,-1 0-1,0 1 1,1-1-1,-1 0 0,1 1 1,-1-1-1,1 1 1,-1-1-1,1 1 0,-1-1 1,1 1-1,0-1 1,-1 1-1,1-1 0,-1 1 1,1-1-1,0 1 1,0-1-1,-1 1 0,1 0 1,0-1-1,0 1 1,0 0-1,0-1 0,0 1-79,-16 27 198,1 0-1,2 0 1,1 2-1,1-1 1,2 1-1,0 1 1,0 13-198,-8 45 0,4 1 0,4 1 0,4-1 0,6 72 0,54 376-6177,-53-409-4072,-8-94 4286</inkml:trace>
  <inkml:trace contextRef="#ctx0" brushRef="#br0" timeOffset="2003.561">3523 1056 16816,'39'-146'1217,"-36"135"-934,1 1-1,1 0 1,0-1-1,0 2 1,1-1 0,0 1-1,0 0 1,1 0-1,1 1 1,-1-1 0,1 2-1,1-1 1,-1 1-1,1 1 1,1-1 0,1 1-283,-7 1 177,1 1-1,0 0 1,0 1 0,0-1 0,0 1 0,1 0 0,-1 0 0,1 1 0,0-1 0,0 1-1,0 1 1,0-1 0,0 1 0,0 0 0,0 0 0,0 1 0,1 0 0,-1 0 0,0 0-1,0 1 1,0 0 0,1 0 0,-1 1 0,0-1 0,0 1 0,-1 1 0,1-1 0,0 1-1,-1 0 1,0 0 0,1 0 0,-1 1 0,-1 0 0,1 0 0,0 0 0,-1 1-1,3 3-175,-4-1 30,0 0 0,0 0 1,0 1-1,-1-1 0,-1 0 1,1 1-1,-1 0 0,0-1 1,-1 1-1,0 0 0,0-1 1,0 1-1,-1 0 0,0-1 1,-1 1-1,0-1 1,0 0-1,0 1 0,-1-1 1,-1 1-32,-5 12-130,-1-1 1,-1 0-1,0-1 1,-2 0-1,0-1 1,-10 10 129,-1-2-794,-1-1-1,-2-1 0,0-2 1,-1 0-1,-1-2 1,-21 10 794,11-12-2434,47-37 143,9 4 2258,0 0 0,1 1-1,1 1 1,0 1-1,1 1 1,14-7 33,-22 13 284,0 0 0,1 1 0,-1 0 0,1 1 0,0 1 0,1 0 0,-1 1 0,0 0 1,1 1-1,-1 1 0,1 0 0,2 1-284,-11 0 87,0 0 1,0 0 0,0 1-1,-1 0 1,1 0 0,-1 0-1,1 1 1,-1 0-1,0-1 1,0 1 0,0 1-1,0-1 1,-1 1 0,1-1-1,-1 1 1,0 0-1,0 0 1,0 0 0,-1 1-1,1-1 1,-1 1 0,0-1-1,0 1-87,26 115 729,-26-96-647,-1 0 1,-1-1 0,-2 1 0,0-1-1,-1 1 1,-1-1 0,-1 0 0,-2 0-1,0 0 1,-1-1 0,-1 0 0,-8 13-83,12-28 16,0-1 0,-1 1 0,0-1 0,0 0 1,-1 0-1,1 0 0,-1-1 0,0 0 0,-1-1 0,1 0 1,-1 0-1,0 0 0,0-1 0,0 0 0,0-1 0,-1 1 1,1-2-1,-1 1 0,1-1 0,-1-1 0,0 1 1,1-1-1,-1-1 0,0 0 0,1 0 0,-1-1 0,1 0 1,0 0-1,-1-1 0,1 0 0,0 0 0,1-1 0,-8-4-16,7 6-90,1-1 0,0 0 0,0 0-1,0 0 1,0-1 0,1 0 0,0 0-1,-1-1 1,1 0 0,1 0 0,-1 0-1,1-1 1,0 0 0,0 0 0,1 0-1,-1 0 1,1-1 0,1 0 0,-1 0-1,1 0 1,1 0 0,-1 0 0,1-1-1,0 1 1,1-1 0,0 1 0,0-1-1,1 0 1,0 1 0,0-1 0,0 0-1,2-5 91,50-80-6331,-17 55-1265</inkml:trace>
  <inkml:trace contextRef="#ctx0" brushRef="#br0" timeOffset="2332.805">4354 1119 22197,'0'0'3166,"0"0"-1255,0 0-310,0 0-779,0 0-656,-9 22-97,-60 154 1,63-162-78,1 0 1,1 1-1,0-1 1,1 1-1,0 0 0,2 0 1,0 0-1,0 0 1,1 0-1,1 0 1,1 0-1,0 0 1,1 0-1,0 0 1,1 0-1,1-1 0,0 0 1,1 0-1,1 0 1,0-1-1,1 0 1,0 0-1,1-1 1,0 0-1,1-1 1,1 0-1,-1 0 0,2-1 1,2 1 7,-10-8-4,-1 0 1,1-1 0,0 1-1,0-1 1,0 0 0,1 0-1,-1-1 1,0 1 0,1-1-1,-1 0 1,1 0 0,0 0-1,-1-1 1,1 1 0,-1-1-1,1 0 1,0-1-1,-1 1 1,1-1 0,-1 0-1,1 0 1,-1 0 0,1-1-1,-1 0 1,0 0 0,1 0-1,-1 0 1,0 0 0,-1-1-1,1 0 1,0 0-1,-1 0 1,1 0 0,-1 0-1,1-3 4,8-19 213,-1-2 0,-2 1-1,-1-1 1,0-1 0,-2 1-1,-2-1 1,0-1-213,-3 20 76,6-32-108,-3 0-1,-1 0 1,-2-1 0,-2 1 0,-2-9 32,2 48-214,-4-29-1465,-4 15-5460,3 12-2726</inkml:trace>
  <inkml:trace contextRef="#ctx0" brushRef="#br0" timeOffset="32791.91">10173 1155 11147,'0'0'4697,"0"0"-1568,-15-2-343,1 0-1854,-37-3 825,5 3 3156,295-5-2527,-171-2-2364,-5 2 1,0-4 0,-1-2 0,15-8-23,-86 21-1,1 0 0,-1 0-1,1 0 1,-1 0 0,1 0-1,-1-1 1,1 1 0,-1-1-1,1 1 1,-1-1 0,1 1-1,-1-1 1,0 0 0,0 0 0,1 1-1,-1-1 1,0 0 0,0 0-1,0 0 1,0 0 0,0-1-1,0 1 1,0 0 0,0 0-1,0-1 1,0 1 0,-1 0 0,1-1-1,-1 1 1,1-1 0,-1 1-1,1 0 1,-1-1 0,0 1-1,0-1 1,0 1 0,0-1-1,0 0 1,0 1 0,0-1 0,0 1-1,-1-1 1,1 1 0,0 0-1,-1-1 1,0 1 0,1-1-1,-1 1 1,0-1 1,-10-11-38,0 0-1,-1 0 0,-1 2 1,0-1-1,0 2 1,-1 0-1,-1 0 1,0 1-1,-14-6 39,29 15 0,-11-7 6,1 1 0,-1 0-1,0 0 1,-1 1 0,1 1 0,-1 0 0,0 0-1,0 1 1,0 1 0,0 0 0,0 1-1,-7 0-5,18 2 11,-1-1 0,1 1-1,0 0 1,0 0-1,-1 0 1,1 0-1,0 0 1,0 0 0,0 0-1,0 1 1,0-1-1,0 0 1,1 0 0,-1 1-1,0-1 1,1 1-1,-1-1 1,1 1-1,-1-1 1,1 1 0,0-1-1,-1 1 1,1-1-1,0 1 1,0-1-1,0 1 1,0-1 0,0 1-1,1-1 1,-1 1-1,0-1 1,1 1-1,0 0-10,-1 10 52,-10 538 444,-2-390-3243,8-57-7168,4-58-2225</inkml:trace>
  <inkml:trace contextRef="#ctx0" brushRef="#br0" timeOffset="33435.191">11526 822 15727,'0'0'3657,"0"0"-1501,0 0-389,0 0-405,0 0-567,0 0-138,9 15-102,34 47-192,-38-58-326,0 1 0,0-1 0,1 0 0,-1-1 0,1 1 0,0-1 0,0 0 0,0-1 0,0 1 0,1-1 0,-1 0 0,0-1-1,1 0 1,0 0 0,-1 0 0,7-1-37,-2 1 87,11 2 129,0-2-1,1 0 1,-1-2 0,1 0 0,-1-1-1,0-2 1,14-3-216,-28 5 86,1-1 1,-1 0-1,0 0 1,0 0-1,0-1 1,-1 0-1,0-1 1,1 1-1,-1-2 1,-1 1-1,1-1 1,-1 0-1,0 0 0,0 0 1,-1-1-1,0 0 1,0 0-1,-1 0 1,0-1-1,0 0 1,0-1-87,-1 1 63,-1 1 1,0-1 0,0 0-1,-1 1 1,0-1-1,0 0 1,-1 0 0,0 0-1,-1 0 1,1 1-1,-1-1 1,-1 0 0,0 0-1,0 1 1,-2-5-64,3 9 24,-1-1 0,1 1 0,-1 0 0,0-1 0,0 1 0,-1 0 0,1 0 0,-1 0 1,1 0-1,-1 1 0,0-1 0,0 1 0,0 0 0,0 0 0,-1 0 0,1 0 0,0 0 0,-1 1 0,0-1 0,1 1 0,-1 0 0,0 0 0,1 0 0,-1 1 1,0-1-1,0 1 0,0 0 0,1 0 0,-1 1 0,0-1 0,0 1 0,-1 0-24,-15 5 0,0 2 0,1 0 0,0 2 0,0 0 0,1 1 0,0 1 0,1 0 0,1 1 0,0 1 0,0 1 0,2 0 0,0 1 0,0 0 0,2 1 0,0 1 0,-3 7 0,5-11-7,0 0 0,1 1 0,0 0 0,2 0 0,0 1 0,0 0 0,2 0 0,0 1 0,0-1 0,2 1 0,0 0 0,1 0 0,1 0 1,0 1-1,2-1 0,0 0 0,0 0 0,2 0 0,0 0 0,1 0 0,1-1 0,0 1 0,2 1 7,3-2-38,1-1 0,0 0 0,1-1 0,1-1 0,0 0 0,1 0 0,0-1 0,1-1 0,0-1 0,1 0 0,0 0 0,1-2 0,0 0 0,5 1 38,13 3-78,0 0 1,1-3-1,0-1 0,0-1 0,1-3 1,28 1 77,-38-3-42,1-2 0,0-1 1,0-1-1,-1-1 0,1-1 1,-1-2-1,0 0 0,0-2 1,-1-1-1,22-12 42,-42 18 1,0 0 0,0-1 0,0 0 0,-1 0 0,1 0 0,-1-1-1,0 0 1,0 0 0,-1 0 0,0-1 0,0 1 0,0-1 0,0 0 0,-1 0 0,0-1-1,0 1 1,-1-1 0,0 1 0,1-5-1,-3 7-169,0 0 1,0 0-1,0 1 0,0-1 1,0 0-1,-1 0 1,0 1-1,0-1 0,0 0 1,0 1-1,-1-1 0,1 1 1,-1 0-1,0-1 0,0 1 1,0 0-1,0 0 1,-1 0-1,1 0 0,-1 1 1,0-1-1,1 1 0,-1 0 1,-2-2 168,-36-20-4928,-5 4-3789</inkml:trace>
  <inkml:trace contextRef="#ctx0" brushRef="#br0" timeOffset="34073.883">39 3291 18321,'0'0'2573,"0"0"-1259,0 0 63,0 0-128,13 12-635,-7-6-561,1 0 0,-1-1-1,1 0 1,0 0 0,1-1 0,-1 0 0,1 0-1,-1 0 1,1-1 0,0 0 0,0-1 0,1 0-1,-1 0 1,0-1 0,1 0 0,-1 0 0,1-1-1,2 0-52,559-49 481,-409 31-433,163-17-48,65-8-43,59-6 70,58-5 122,49-5-95,4224-256 3410,-446 267-1348,-3737 47-2043,-222-2-73,-67-6 0,-67-2 0,43-22 0,-231 16-187,-51-1-870,-106-12-2696,74 26 2632,-106-17-5018,-31-2-5274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43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 21492,'0'0'2349,"0"0"-630,0 0 155,0 0-208,0 0-551,0 0-367,0 0-257,2 9-203,34 188 0,-28-173-337,1 0-1,1-1 0,1 0 0,1-1 1,1 0-1,0-1 0,2 0 1,1-1-1,0-1 0,1-1 0,1 0 1,1-1-1,1-1 0,0-1 1,1-1-1,12 6 50,-27-17 4,0 0-1,0-1 1,1 0 0,-1 0 0,1 0-1,0-1 1,-1 0 0,1-1 0,0 1 0,-1-1-1,1 0 1,0-1 0,0 0 0,-1 0-1,1 0 1,-1-1 0,1 0 0,-1 0-1,0-1 1,0 1 0,1-1 0,-2-1 0,1 1-1,0-1 1,-1 0 0,0 0 0,0-1-1,0 0 1,0 0 0,-1 0 0,0 0-1,0 0 1,0-1 0,2-6-4,8-15 128,-1 0-1,-1-1 1,-2-1 0,-1 0-1,-1 0 1,-1-1-1,-2 0 1,-1 0 0,-1 0-1,-2-1 1,-1 1-128,0 30 0,-1 1 0,1-1 0,-1 1 0,1-1 0,-1 1 0,0-1 0,1 0 0,-1 1 0,0-1 0,1 0 0,-1 1 0,0-1 0,1 0 0,-1 0 0,0 0 0,0 0 0,1 0 0,-1 0 0,0 0 0,0 0 0,1 0 0,-1 0 0,0 0 0,1 0 0,-1 0 0,0 0 0,0-1 0,1 1 0,-1 0 0,0-1 0,1 1 0,-1 0 0,1-1 0,-1 1 0,0-1 0,1 1 0,-1-1 0,1 1 0,-1-1 0,1 1 0,0-1 0,-1 0 0,1 1 0,0-1 0,-1 0 0,1 1 0,0-1 0,-1 0 0,1 1 0,0-1 0,0 0 0,0 0 0,0 1 0,0-1 0,0 0 0,0 0 0,-9 21 0,2 1 0,0-1 0,1 1 0,1 1 0,1-1 0,1 1 0,1 0 0,0 15 0,-4 30 0,-76 324 0,41-220 0,33-134 3,-1-1 0,-2-1 0,-1 0 0,-2 0 0,-12 20-3,20-44-4,0-1 0,-1 1-1,-1-1 1,1-1 0,-1 1 0,-1-1 0,0-1 0,0 0 0,-1 0 0,0 0 0,0-2 0,-1 1 0,1-1 0,-1-1 0,-1 1-1,1-2 1,-1 0 0,-9 2 4,9-4-164,0 0-1,-1 0 0,1-1 0,-1-1 0,1 0 1,0-1-1,-1 0 0,1-1 0,0 0 1,0-1-1,0 0 0,0-1 0,0 0 0,1-1 1,-1-1-1,1 1 0,1-2 0,-1 0 0,1 0 1,0-1-1,1 0 0,0 0 0,0-1 1,1 0-1,0-1 0,0 0 0,1 0 0,1-1 1,0 0-1,-2-5 165,-26-98-7607,28 52-1020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24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62 3523,'0'0'5921,"0"0"-2927,0 0-100,0 0-65,0 0-822,0 0-357,0-8-75,-3-18-261,-5 53-146,4-4-1192,1 0 0,1 1 1,1-1-1,1 1 0,2-1 0,0 0 0,1 1 0,1-1 0,1 0 0,1-1 1,2 0-1,0 0 0,1 0 0,1-1 0,1 0 0,1-1 0,6 8 24,-16-24-9,1 0-1,0 0 0,0 0 0,0-1 0,0 1 1,0-1-1,1 0 0,0 0 0,-1 0 0,1 0 1,0-1-1,0 0 0,0 0 0,1 0 0,-1 0 0,1 0 1,-1-1-1,1 0 0,-1 0 0,1 0 0,0-1 1,-1 1-1,1-1 0,0 0 0,-1 0 0,1-1 1,0 0-1,-1 0 0,1 0 0,-1 0 0,1 0 1,-1-1-1,0 0 0,1 0 0,-1 0 0,0-1 1,0 1-1,0-1 0,-1 0 0,1 0 0,-1 0 0,1 0 1,1-3 9,13-27 340,-2 0-1,-1 0 1,-1-2 0,-2 0 0,-2 0 0,-1-1 0,-1 0-1,-2 0 1,-1-21-340,2 11 22,-1 31-409,-1 38-1451,-3-8 705,34 78-8839,-21-63 2829</inkml:trace>
  <inkml:trace contextRef="#ctx0" brushRef="#br0" timeOffset="692.194">926 204 14157,'4'-16'3732,"11"-53"-791,-14 65-2627,0-1-1,0 0 1,-1 0 0,0 1-1,1-1 1,-2 0-1,1 0 1,0 1-1,-1-1 1,0 0-1,0 1 1,0-1-1,-1 0 1,0 1 0,0 0-1,0-1 1,-2-2-314,1 4 38,0 0 0,0 0 0,0 0 1,0 1-1,-1-1 0,1 1 1,-1 0-1,0 0 0,0 0 1,1 1-1,-1-1 0,0 1 0,0 0 1,0 0-1,0 1 0,-1-1 1,1 1-1,0 0 0,0 0 1,0 0-1,0 0 0,-1 1 0,1 0 1,0-1-1,0 2 0,-1-1-38,-11 5 13,0 0-1,1 1 0,-1 1 0,1 1 1,1 0-1,-1 0 0,2 2 1,-1 0-1,1 0 0,-4 7-12,6-8-131,0 1 1,1 0-1,1 1 0,-1 0 0,2 1 0,0 0 1,1 0-1,0 0 0,1 1 0,0 0 0,1 1 1,1-1-1,0 1 0,1 0 0,0 0 0,2 0 1,-1 0-1,2 12 131,0-24-70,1 1 1,0 0-1,0-1 1,0 1-1,0-1 1,0 1-1,1-1 1,0 0-1,-1 1 1,1-1-1,0 0 1,1 0-1,-1 0 1,0-1-1,1 1 0,0-1 1,-1 1-1,1-1 1,0 0-1,0 0 1,0 0-1,1 0 1,-1 0-1,0-1 1,1 0-1,-1 1 1,1-1-1,-1-1 1,1 1-1,0 0 1,1-1 69,4 1-15,-1 0 1,1-1-1,0 0 1,0-1 0,-1 0-1,1 0 1,0 0 0,-1-1-1,1-1 1,-1 0 0,0 0-1,6-3 15,5-5 344,-1-1 0,0-1 0,-1-1-1,0 0 1,-1-1 0,-1-1-1,-1 0 1,0-1 0,-1 0-1,-1-1 1,0-1 0,-1 0 0,2-9-344,-6 15 488,-11 21-299,-6 18-188,6-7-261,1 0 0,0 0 0,1 0 0,1 0 1,1 0-1,1 0 0,0 0 0,1 0 0,5 18 260,-6-34-239,-1 0 0,1 1 0,0-1 0,0-1 0,0 1 0,0 0 0,1 0 0,-1 0 0,1 0 0,0-1 0,-1 1 0,1-1 0,0 1 0,1-1 0,-1 0 0,0 0 0,1 0 0,-1 0 0,1 0 0,-1-1 0,1 1 0,0-1 0,0 1 0,0-1 0,0 0 0,0 0 0,0-1 0,0 1 0,0 0 0,0-1 0,0 0 0,0 0 0,0 0 0,1 0 0,-1 0 0,0-1-1,2 0 240,53-21-2603,-10-15 3411,-27 11 475,-1-1 0,-2-1 0,0-1 0,-2 0 1,-2-1-1,10-27-1283,-7 19 1083,19-59 2691,-86 233-2274,42-109-2186,0 0 1,2 1 0,1 0-1,1 0 1,1 23 685,16-77-844,7-38 1561,40-84 1230,-54 138-1888,1 0 1,0 0-1,0 1 0,0 0 0,2 1 1,-1 0-1,1 0 0,0 1 0,0 0 1,1 0-1,0 1 0,0 0 0,1 1 1,-1 1-1,1-1 0,0 1 0,0 1 1,1 0-1,-1 1 0,5 0-59,-7 0-25,-1 2-1,0-1 1,1 1-1,-1 1 1,0-1-1,0 1 1,1 1-1,-1-1 0,0 2 1,0-1-1,0 1 1,-1 0-1,1 1 1,0 0 25,-4-1-574,0 0-1,1 1 1,-1-1 0,-1 1-1,1 0 1,0 0 0,-1 1 0,0-1-1,0 1 1,0 0 0,-1 0-1,0 0 1,1 0 0,0 4 574,3 11-6871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4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87 6438,'0'0'10501,"2"-14"-5777,2-2-3601,2-12 269,-4-1 2275,-7 35-320,-11 24-3363,1 1-1,2 0 1,1 1-1,1 0 1,2 1-1,2 0 1,0 0-1,2 1 1,2 0-1,1 0 1,2 1 16,0-36-12,1 1 1,-1 0-1,0 0 1,1 0 0,-1 0-1,1-1 1,-1 1-1,1 0 1,-1 0 0,0 0-1,1 0 1,-1 0-1,1 0 1,-1 0-1,1 0 1,-1 0 0,0 0-1,1 0 1,-1 1-1,1-1 1,-1 0 0,1 0-1,-1 0 1,0 0-1,1 1 1,-1-1-1,0 0 1,1 0 0,-1 1-1,0-1 1,1 0-1,-1 1 1,0-1 0,1 0-1,-1 1 1,0-1-1,0 0 1,0 1-1,1-1 1,-1 1 0,0-1-1,0 1 1,0-1-1,0 0 1,0 1 0,0-1-1,0 1 1,0-1-1,0 1 1,0-1-1,0 0 1,0 1 0,0 0 11,17-38-4,4-42 279,-18 60-185,1 0 1,1 1-1,0-1 1,1 1 0,1 0-1,1 1 1,1 0-1,0 0 1,1 1-1,0 0 1,2 1 0,0 0-1,0 0-90,-10 13 6,-1 0 1,1 1-1,0-1 0,-1 0 0,1 1 0,0-1 0,0 1 1,0-1-1,0 1 0,0 0 0,0 0 0,0 0 1,0 0-1,1 0 0,-1 0 0,0 1 0,0-1 0,1 1 1,-1-1-1,1 1 0,-1 0 0,0 0 0,1 0 1,-1 1-1,0-1 0,1 0 0,-1 1 0,0-1 0,1 1 1,-1 0-1,0 0 0,0 0 0,0 0 0,0 0 0,0 1 1,0-1-1,0 0 0,2 2-6,61 138 131,-20-31-134,-31-86-7,-7-8-97,2-1 0,-1-1 1,2 0-1,0 0 0,1-1 0,0 0 0,6 5 107,-16-18-9,0 1 0,-1-1-1,1 1 1,-1-1 0,1 1-1,0-1 1,-1 0 0,1 1 0,0-1-1,0 0 1,-1 0 0,1 1-1,0-1 1,0 0 0,-1 0 0,1 0-1,0 0 1,0 0 0,-1 0-1,1 0 1,0 0 0,0 0 0,-1-1-1,1 1 1,0 0 0,0 0 0,-1-1-1,1 1 1,0 0 0,-1-1-1,1 1 1,-1-1 0,1 1 0,0-1-1,-1 1 1,1-1 0,-1 1-1,1-1 1,-1 0 0,1 1 0,-1-1-1,0 1 1,1-1 0,-1 0-1,0 0 1,1 1 0,-1-1 0,0 0-1,0 0 10,14-44 41,-13 38-81,12-65-371,-6 26-1284,3 1-3742,-3 24-1722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44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69 18898,'0'0'4025,"0"0"-1014,0 0-700,0 0-864,14-9-716,-3 1-618,-4 2-54,0 1 0,1 0 0,-1 1 1,1-1-1,0 2 0,1-1 0,-1 1 0,0 0 0,1 1 0,0 0 0,0 0 1,2 0-60,-4 2 51,10-3 29,1 1 1,-1 1-1,0 1 0,0 1 1,0 0-1,1 1 0,-1 1 0,-1 0 1,6 3-81,-20-5 2,1 0 0,-1 1 0,0-1 0,1 1 0,-1 0 0,0 0 0,0 0 0,-1 0 0,1 0 0,0 0 0,-1 0 0,1 0 0,-1 1 0,0-1 0,1 1 0,-1-1 1,0 1-1,-1-1 0,1 1 0,0 0 0,-1-1 0,0 1 0,1 0 0,-1-1 0,0 1 0,0 0 0,-1-1 0,1 1 0,0 0 0,-1 0 0,0-1 0,1 1 0,-1-1 0,0 1 0,-1-1 1,1 1-1,0-1 0,-1 0 0,1 1 0,-1-1 0,0 0 0,0 0 0,1 0 0,-1 0 0,-1-1 0,1 1 0,0 0 0,0-1 0,-1 0 0,1 1 0,0-1 0,-2 0-2,-41 30-222,0-3-1,-2-1 1,-1-3-1,-1-2 1,-43 13 222,65-24-35,89-23-537,312-71-1840,-250 59-4139,-61 12-1344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46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0 274 13869,'0'0'5750,"0"0"-1982,0 0-602,0 0-673,0 0-897,0 0-619,0 0-272,15-7-326,-8 3-349,3-1-26,0 0-1,1 0 0,-1 1 1,1 0-1,0 1 0,0 0 1,0 1-1,0 1 1,0-1-1,2 1-3,35 1 0,33 0 0,-1-3 0,0-4 0,41-10 0,-119 17 0,1 0 0,0 0 0,0 0 0,0 0 0,0 0 0,-1-1 0,1 1 0,0-1 0,0 0 0,-1 0 0,1 0 0,-1 0 0,1 0 0,-1-1 0,1 1 0,-1-1 0,0 0 0,1 1 0,-1-1 0,0 0 0,0 0 0,-1-1 0,1 1 0,0 0 0,-1-1 0,1 1 0,-1 0 0,0-1 0,0 0 0,0 1 0,0-1 0,0 0 0,0 0 0,-1 1 0,0-1 0,1 0 0,-1 0 0,0 0 0,0 1 0,0-1 0,-1-1 0,-5-6 0,0 1 0,0 0 0,-1 1 0,0-1 0,0 1 0,-1 1 0,0-1 0,-1 1 0,0 1 0,0 0 0,0 0 0,0 0 0,-1 1 0,-2 0 0,10 3 0,-1 0 0,1 1 0,-1-1 0,0 1 0,0-1 0,1 1 0,-1 0 0,0 0 0,0 0 0,0 0 0,0 1 0,-1-1 0,1 1 0,0 0 0,0 0 0,0 0 0,0 0 0,0 0 0,0 1 0,0-1 0,0 1 0,0 0 0,0 0 0,0 0 0,0 0 0,0 1 0,0-1 0,1 1 0,-1 0 0,1-1 0,-1 1 0,1 0 0,0 1 0,-1-1 0,1 0 0,0 1 0,-5 20 0,1 0 0,2 1 0,0 0 0,1 0 0,1 0 0,1 0 0,2 0 0,0 0 0,2 1 0,-2 3 0,4 63 0,-5 165 0,-17-189-1463,1-24-4137,-3 6-8957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44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54 134 4228,'0'0'9614,"0"-14"-4873,-1-50-832,-5 8 4033,35 259-5609,-27-79-2333,-5-1 0,-16 101 0,-1-1-4345,-9 72-5307,23-243 2861</inkml:trace>
  <inkml:trace contextRef="#ctx0" brushRef="#br0" timeOffset="439.46">98 227 19987,'-2'-58'1703,"2"1"648,2 1 2820,-2 54-5080,0 0 0,0 0 0,1-1 0,-1 1 0,0 0 1,1 0-1,0 0 0,-1-1 0,1 1 0,0 0 0,0 0 1,0 0-1,0 0 0,0 0 0,1 0 0,-1 1 0,1-1 1,-1 0-1,1 1 0,0-1 0,-1 1 0,1-1 0,0 1 1,0 0-1,0 0 0,0 0 0,0 0 0,0 0 0,0 0 1,1 1-1,-1-1 0,0 1 0,0-1 0,1 1 0,-1 0 1,0 0-1,0 0 0,1 0 0,1 0-91,11 2 0,0 1 0,0 0 0,0 1 0,0 1 0,0 0 0,-1 1 0,0 0 0,-1 2 0,1-1 0,-1 2 0,-1-1 0,1 2 0,-2 0 0,1 0 0,-1 1 0,-1 0 0,0 1 0,-1 0 0,0 1 0,0 0 0,-2 0 0,0 1 0,0 0 0,-1 0 0,-1 0 0,1 6 0,-3-14-122,-1 1 1,0 0-1,0 0 1,-1 0-1,0 1 1,0-1-1,-1 0 1,0 0-1,0 1 1,0-1-1,-1 0 1,0 0-1,-1 0 0,1 0 1,-2 0-1,1 0 1,-1 0-1,1-1 1,-2 1-1,1-1 1,-1 1-1,0-1 1,0-1-1,-1 1 1,0-1-1,0 1 0,0-1 1,-1-1-1,1 1 1,-2 0 121,-1-1-138,0 1 0,0-2-1,-1 1 1,1-1 0,-1 0 0,0-1 0,0 0-1,0-1 1,0 0 0,0 0 0,-2 0 138,8-1-38,0 0 0,0 0 0,1 0 0,-1-1 1,0 1-1,0-1 0,1 1 0,-1-1 0,0 0 0,1 0 1,-1 0-1,1 0 0,-1 0 0,1-1 0,0 1 0,-1-1 1,1 0-1,0 0 0,0 1 0,0-1 0,0 0 0,1-1 1,-1 1-1,0 0 0,1-1 0,0 1 0,-1 0 0,1-1 1,0 0-1,0 1 0,1-1 0,-1 1 0,0-1 0,1 0 0,0 0 1,-1 1-1,1-4 38,2 2 95,0-1 0,0 0 0,0 1 0,1 0 0,0-1 0,0 1 0,0 0 0,0 0 0,0 1 0,1-1 0,0 1 0,-1 0 0,1 0 0,0 0 0,1 0 0,-1 0 0,0 1 0,1 0 0,0 0 0,-1 0 0,1 1 0,0 0 0,0-1 0,0 2 0,0-1 0,0 0 0,0 1 0,0 0 0,0 0 0,1 1-95,4-1 81,-1 1 0,0 0-1,1 0 1,-1 1 0,0 1-1,0-1 1,0 1 0,0 1-1,-1 0 1,1 0 0,-1 0-1,0 1 1,0 1 0,-1-1-1,1 1 1,-1 0 0,0 1-1,-1 0 1,0 0-1,0 0 1,2 5-81,2 1 21,-1 2 1,0-1-1,-2 1 0,1 0 0,-2 0 0,0 1 1,-1 0-1,0 0 0,-2 1 0,0-1 1,1 15-22,-4-21-24,0 1 1,0-1 0,-1 1 0,-1-1 0,0 0 0,0 0-1,-1 1 1,0-1 0,-1-1 0,0 1 0,0 0-1,-1-1 1,-1 0 0,1 0 0,-2-1 0,1 0-1,-1 0 1,0 0 0,0-1 0,-1 0 0,0 0-1,-1-1 1,1 0 0,-1 0 0,0-1 0,-1 0 0,1-1-1,-1 0 1,0 0 0,0-1 0,0-1 0,-10 2 23,14-2-54,0-1 1,0 1-1,-1-2 1,1 1 0,0 0-1,-1-1 1,1 0 0,0-1-1,-1 0 1,1 0-1,0 0 1,0 0 0,0-1-1,0 0 1,0 0-1,0-1 1,0 0 0,1 0-1,-1 0 1,1-1 0,0 1-1,0-1 1,0-1-1,1 1 1,-1-1 0,1 1-1,0-1 1,0 0-1,1-1 1,-1 1 0,1-1-1,1 1 1,-3-5 53,4 1-327,-1 0 0,1 1 0,1-1 1,-1 0-1,1 0 0,1 1 0,0-1 0,0 0 1,1 0-1,0 1 0,0-1 0,3-4 327,38-55-6301,-15 41 413</inkml:trace>
  <inkml:trace contextRef="#ctx0" brushRef="#br0" timeOffset="816.012">1049 253 20019,'55'-106'7730,"-44"87"-4669,-15 22-1104,-65 82-1957,52-68 0,1 0 0,1 1 0,1 1 0,0 0 0,1 1 0,2 0 0,0 1 0,1 0 0,0 1 0,2 0 0,1 0 0,1 1 0,-3 17 0,8-30 0,1 0 0,-1 0 0,2 0 0,-1 0 0,1 0 0,1-1 0,0 1 0,0 0 0,1-1 0,0 1 0,1-1 0,0 0 0,0 0 0,1 0 0,0 0 0,0-1 0,1 0 0,0 0 0,1-1 0,0 1 0,0-2 0,0 1 0,1-1 0,5 3 0,-3-1 0,1-1 0,-1 0 0,2-1 0,-1 0 0,1-1 0,0 0 0,0-1 0,0 0 0,1-1 0,-1 0 0,1-1 0,0 0 0,0-1 0,-1-1 0,1 0 0,0-1 0,0 0 0,0-1 0,-1 0 0,1-1 0,-1-1 0,0 0 0,0 0 0,0-1 0,0-1 0,-1 0 0,0-1 0,8-5 0,-6-3 0,-1 0 0,0 0 0,-1-1 0,-1 0 0,-1-1 0,0 0 0,-1-1 0,-1 0 0,0 0 0,-2 0 0,0-1 0,-1 0 0,-1 0 0,0 0 0,-2 0 0,0-1 0,-1 1 0,-1 0 0,-1 0 0,-2-5 0,2 14-71,0 0 1,-1 0-1,-1 1 0,0-1 1,0 1-1,-1 0 0,0 0 0,-1 0 1,0 0-1,0 1 0,0 0 1,-1 1-1,-1-1 0,1 1 1,-1 1-1,0 0 0,-1 0 0,1 0 1,-1 1-1,0 0 0,-1 1 1,1 0-1,-1 0 0,0 1 1,0 0-1,0 1 0,0 0 0,0 1 1,0 0-1,-1 1 0,1 0 1,0 0-1,-1 1 0,1 0 1,0 1-1,0 0 0,-9 4 71,-29 12-6822,7 5-7378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0 166 14093,'1'-15'5104,"-1"-1"-3871,2-39 1145,7 12 2755,-9 42-5082,1 0 0,-1 0-1,0 1 1,1-1 0,-1 0 0,0 0-1,1 0 1,-1 1 0,1-1 0,0 0 0,-1 0-1,1 1 1,-1-1 0,1 0 0,0 1-1,0-1 1,-1 1 0,1-1 0,0 1-1,0-1 1,0 1 0,-1 0 0,1-1-1,0 1 1,0 0 0,0 0 0,0-1-1,0 1 1,0 0 0,0 0 0,0 0 0,-1 0-1,1 0 1,0 0 0,0 1 0,0-1-1,0 0 1,0 0 0,0 1 0,0-1-1,-1 0 1,1 1 0,0-1 0,0 1-1,0-1 1,-1 1 0,1-1 0,0 1-1,-1 0 1,1-1 0,0 1 0,-1 0 0,1 0-51,39 43 2076,-36-39-2017,287 354-59,-133-177-566,-157-181 605,19 18-1119,-18-39-281,-21-80 2047,5-1 0,1-49-686,-9-73 1569,8 177-1542,-2 60-27,-313 506-395,294-445-2840,25-20-3411,9-23-1143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3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 23895,'0'0'5349,"0"0"-3075,0 0-1025,0 0-1249,0 0 0,0 0 0,0 0 0,0 0 0,-6 107 0,-11-42 0,1-1 0,5-2 0,6-7 0,2 0 0,-1-2 0,-2-3 0,6-6-2851,0-5-7623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0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107 494 7335,'6'-59'2394,"-3"19"-246,2-1 0,2 1 0,1 1 0,11-29-2148,-18 58 325,1-1-1,1 1 1,0 0 0,0 0-1,1 1 1,0-1-1,1 1 1,0 0-1,1 0 1,-1 0 0,2 1-1,-1-1 1,1 2-1,1-1 1,-1 1 0,1 0-1,0 1 1,1-1-1,-1 2 1,1-1-1,1 1 1,-1 1 0,1 0-1,-1 0 1,1 0-1,0 2 1,1-1-1,-1 1 1,0 1 0,4-1-325,-5 3 62,-1 1 1,1-1 0,-1 1 0,1 1 0,-1 0 0,0 0 0,0 0 0,-1 1-1,1 1 1,-1-1 0,0 1 0,0 0 0,0 0 0,-1 1 0,1 0 0,-1 1-1,-1-1 1,1 1 0,-1 0 0,-1 0 0,1 0 0,-1 1 0,0 0 0,-1 0-1,0 0 1,0 0 0,1 8-63,0-2 9,-1 0-1,-1 0 0,0 1 1,0-1-1,-2 1 0,0-1 1,0 1-1,-2-1 0,0 0 1,0 1-1,-1-1 0,-1 0 1,0 0-1,-1-1 0,-1 1 1,-3 4-9,-3 2-53,-1 0 0,-1-1 0,-1 0 0,-1-1 0,0-1 0,-1 0 0,-1-1 0,0-1 0,-2-1 0,1-1 0,-2 0 0,0-2 0,0 0 0,-16 5 53,37-17-7,0 0 1,1 1 0,-1-1 0,0 0 0,0 1 0,0-1 0,0 0 0,1 0-1,-1 1 1,0-1 0,0 0 0,-1 1 0,1-1 0,0 0 0,0 0-1,0 1 1,0-1 0,-1 0 0,1 1 0,0-1 0,0 0 0,-1 1-1,1-1 1,-1 0 0,1 1 0,-1-1 0,1 1 0,-1-1 0,1 1 0,-1-1-1,1 1 1,-1-1 0,1 1 0,-1 0 0,0-1 0,1 1 0,-1 0-1,0-1 1,1 1 0,-1 0 0,0 0 0,0 0 0,1-1 0,-1 1 0,0 0-1,0 0 1,1 0 0,-1 0 0,0 1 0,1-1 0,-1 0 0,0 0-1,0 0 1,1 0 0,-1 1 0,0-1 0,1 0 0,-1 1 0,0-1 0,1 1-1,-1-1 1,1 0 0,-1 1 0,1-1 0,-1 1 0,1 0 0,-1 0 6,11-14-15,0 0 1,1 1 0,0 0 0,1 1-1,1 1 1,0 0 0,0 0 0,1 1-1,7-3 15,-3 1 7,0 1 0,0 0 0,1 1 0,0 2 0,0-1 0,1 2 0,0 1 0,0 0 0,1 2 0,-1 0 0,1 1 0,0 1 0,4 2-7,-21-1 4,1 0-1,-1 1 0,0 0 1,1 0-1,-1 0 1,0 0-1,0 1 1,0 0-1,0 0 1,0 0-1,0 0 0,0 0 1,-1 1-1,1 0 1,-1 0-1,0 0 1,0 0-1,0 0 1,0 1-1,-1-1 0,1 1 1,-1-1-1,0 1 1,0 0-1,0 0 1,0 0-1,-1 0 0,0 1 1,0-1-1,0 0 1,0 1-1,-1-1 1,1 0-1,-1 1 1,0-1-1,-1 1 0,1-1 1,-1 0-1,0 1 1,0-1-1,0 0 1,0 0-1,-1 0 0,1 0 1,-3 3-4,-1 2-15,-2 0 0,1 0 1,-1 0-1,-1-1 0,1 0 0,-1-1 0,-1 1 1,1-1-1,-1-1 0,0 0 0,-1 0 0,0-1 1,1 0-1,-2-1 0,1 0 0,-10 3 15,-45 6-3624,0-11-5060,47-3 927</inkml:trace>
  <inkml:trace contextRef="#ctx0" brushRef="#br0" timeOffset="466.099">155 312 8744,'0'0'7079,"-1"-16"-3289,-5-49-667,-9 31 3483,0 64-4313,0 32-2103,3 0 0,3 0 1,2 1-1,3 0 0,3 15-190,-11 128 181,-43 183-5199,54-371 502,-1-4-2574</inkml:trace>
  <inkml:trace contextRef="#ctx0" brushRef="#br0" timeOffset="1097.008">644 740 12300,'0'0'3000,"0"0"-545,0 0-138,0 0-219,0 0-309,0 0-263,-2-1-404,-84 26 986,-107 23-2648,151-43-3122,0-3-3330,38-2 842</inkml:trace>
  <inkml:trace contextRef="#ctx0" brushRef="#br0" timeOffset="1929.06">1056 790 512,'0'0'12658,"0"0"-6802,0 0-2301,0 0-341,0 0-860,0 0-763,2-12-374,6-58 593,2 126-1810,-6-18-167,-2-1 0,-2 1 1,-1-1-1,-3 1 0,0-1 0,-3 0 0,0 0 0,-13 33 167,10-32-3867,7-14-2216,3-11-1274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5.41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0 327 11883,'0'0'7906,"0"0"-5098,0 0-982,5-14 309,-3 3-1737,-1 7-317,0 1 1,-1-1-1,1 0 0,0 0 0,1 1 1,-1-1-1,1 1 0,0-1 1,0 1-1,0-1 0,0 1 1,0 0-1,1 0 0,-1 0 1,1 1-1,0-1 0,0 0 0,0 1 1,0 0-1,0 0 0,1 0 1,-1 0-1,1 0 0,1 0-81,64-16 601,2 2 0,0 4 0,35 0-601,41-8 215,-36 0-60,-111 20-154,1 0 1,-1 0-1,0 0 1,1 0-1,-1 0 0,1 0 1,-1 0-1,1 0 0,-1 0 1,0-1-1,1 1 0,-1 0 1,1 0-1,-1 0 0,0 0 1,1-1-1,-1 1 1,0 0-1,1 0 0,-1-1 1,0 1-1,1 0 0,-1-1 1,0 1-1,0 0 0,1-1 1,-1 1-1,0 0 0,0-1 1,0 1-1,1 0 1,-1-1-1,0 1 0,0-1 1,0 1-1,0 0 0,0-1 1,0 1-1,0-1 0,0 1 1,0-1-1,0 1 1,0 0-1,0-1 0,0 1 1,0-1-1,0 1 0,-1 0 1,1-1-1,0 1 0,0-1 1,0 1-1,-1 0 0,1-1 1,0 1-1,0 0 1,-1-1-1,1 1 0,0 0 1,-1 0-1,1-1 0,0 1 1,-1 0-1,1 0 0,-1-1-1,-29-14 167,26 13-118,-66-26 241,-1 4 0,-1 3 1,-15 0-291,71 23 205,30 15 42,-2-5-187,3 4-164,0 0 0,-1 1 0,0 1 0,-2 0 0,0 1 0,-1 0 0,-1 1 0,-1 0 0,-1 1 0,0-1 0,-2 2 0,0-1 0,-2 1 0,0-1 0,-1 1 0,-2 0 0,0 1 1,-1-1-1,-1 0 0,-1 0 0,-2 1 104,-13 41-3593,3-22-1557,10-29 2789,-5 16-6549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6.9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28 187 16079,'-2'-18'4116,"-17"-129"3198,19 126-3759,69 109-2418,172 206-856,-119-142-2703,-121-152 2395,-1-1 0,0 0-1,0 1 1,0-1-1,1 0 1,-1 1-1,0-1 1,1 0 0,-1 1-1,0-1 1,1 1-1,-1-1 1,1 1-1,-1-1 1,1 1 0,-1-1-1,1 1 1,-1 0-1,1-1 1,0 1-1,-1 0 1,1-1 0,-1 1-1,1 0 1,0 0-1,-1 0 1,1-1-1,0 1 1,-1 0 0,1 0-1,0 0 1,-1 0-1,1 0 1,0 0-1,0 0 1,-1 1 0,1-1-1,-1 0 1,1 0-1,0 0 1,-1 1-1,1-1 1,0 0 0,-1 1-1,1-1 1,-1 0-1,1 1 1,-1-1-1,1 1 1,-1-1 0,1 1-1,-1-1 1,1 1-1,-1-1 1,0 1-1,1 0 1,-1-1 0,1 1 27,10-233 1190,32-39 1858,-47 264-2987,4 7-63,-398 485 2,382-467-319,0 2 0,0 0 1,2 1-1,1 1 0,0 0 0,2 1 1,-7 18 318,13-6-4172,12-13-2990,11-2-6915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7.26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1 132 15631,'0'0'9059,"12"-14"-5440,46-46-1980,-51 54-1462,0 1-1,1 0 1,-1 0-1,1 0 1,0 1-1,1 1 1,-1-1-1,0 1 1,1 1-1,0 0 1,0 0-1,0 0 1,-1 1-1,5 0-176,-4 0 54,-4 0-43,-1-1-1,1 1 0,0 0 0,0 1 0,0-1 0,0 1 0,0 0 0,0 0 1,0 0-1,0 1 0,0 0 0,-1 0 0,1 0 0,0 0 0,0 1 0,-1 0 1,1 0-1,-1 0 0,1 0 0,-1 1 0,0 0 0,0 0 0,0 0 0,-1 0 1,1 1-1,-1-1 0,1 1 0,-1 0 0,2 4-10,-2 0 0,0 1 0,0-1 0,-1 1 0,0 0 0,-1 0 0,0-1 0,0 1 0,-1 0 0,0 0 0,-1 0 0,0 0 0,0 0 0,-1 0 0,0 0 0,0-1 0,-1 1 0,0-1 0,-1 0 0,0 0 0,0 0 0,-1 0 0,0-1 0,-1 1 0,-15 21 0,-1-1 0,-1-1 0,-2-1 0,-1-1 0,-4 1 0,-88 83 0,117-108 0,0 0 0,1 0 0,-1-1 0,0 1 0,1 0 0,-1 0 0,0 0 0,1 0 0,-1 0 0,1-1 0,-1 1 0,1 0 0,-1 0 0,1 0 0,0 1 0,0-1 0,-1 0 0,1 0 0,0 0 0,0 0 0,0 0 0,0 0 0,0 0 0,1 0 0,-1 0 0,0 0 0,0 0 0,1 0 0,-1 0 0,0 0 0,1 0 0,-1 0 0,1 0 0,-1 0 0,1 0 0,0 0 0,-1 0 0,1-1 0,0 1 0,0 0 0,0-1 0,-1 1 0,1 0 0,0-1 0,0 1 0,1 0 0,52 8 0,2-10 0,-1-2 0,0-2 0,1-3 0,-2-2 0,0-3 0,0-1 0,40-19 0,-19-5-1447,-90 42-4222,-6 4-764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2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12396,'0'0'2813,"0"0"-149,0 0-705,0 0-982,0 0-635,19-3-198,126-10 117,-127 12-211,55 0 515,-1-3 1,0-3-1,61-15-565,-132 22 15,39-14 380,-39 14-358,-1 0 0,1 0-1,0-1 1,-1 1-1,1 0 1,-1 0 0,1-1-1,0 1 1,-1 0-1,1-1 1,-1 1 0,1 0-1,-1-1 1,1 1-1,-1-1 1,0 1 0,1-1-1,-1 1 1,1-1-1,-1 1 1,0-1 0,1 0-1,-1 1 1,0-1-1,0 1 1,0-1 0,1 0-1,-1 1 1,0-1-1,0 0 1,0 1 0,0-1-1,0 0 1,0 1 0,0-1-1,0 0 1,-1 1-1,1-1 1,0 0 0,0 1-1,0-1 1,-1 1-1,1-1 1,0 0 0,-1 1-1,1-1 1,0 1-1,-1-1 1,1 1 0,-1-1-1,1 1 1,-1 0-1,1-1 1,-1 1 0,1-1-37,-9-4 153,1-1 1,-1 1-1,0 1 1,0 0-1,0 0 1,-1 1-1,0 0 1,1 0-1,-1 1 0,0 1 1,0-1-1,0 2 1,0-1-1,0 2 1,0-1-1,-7 2-153,11 2 19,0 0 0,0 0 0,0 0 0,0 1-1,1 0 1,0 0 0,0 0 0,0 1 0,1 0-1,-1 0 1,1 0 0,1 0 0,-1 1 0,1-1-1,0 1 1,1 0 0,0 0 0,0 0 0,0 0-1,1 0 1,0 1 0,0-1 0,1 2-19,-45 391-1906,20-251-6988,17-109 2259</inkml:trace>
  <inkml:trace contextRef="#ctx0" brushRef="#br0" timeOffset="705.459">756 578 9097,'0'0'3304,"3"-13"-768,20-103 4703,-23 110-6641,-1-72 3985,1 76-4511,0 0 0,0 0 0,-1 0 1,1 0-1,-1 0 0,0 0 1,1 0-1,-1 0 0,0 0 1,0 0-1,0 0 0,-1 1 1,1-1-1,0 0 0,0 1 0,-1-1 1,1 1-1,-1 0 0,0-1 1,1 1-1,-1 0 0,0 0 1,0 0-1,0 0 0,1 0 0,-1 1 1,0-1-1,0 0 0,0 1 1,0 0-1,0-1 0,-1 1 1,1 0-1,-1 0-72,-7 3-20,0 0 0,0 1 1,0 0-1,1 1 0,-1 0 1,1 1-1,0-1 0,1 2 0,0-1 1,0 1-1,0 0 0,1 1 0,0 0 1,0 0-1,1 1 0,0-1 0,0 1 1,1 1-1,1-1 0,-1 1 1,2 0-1,-1 0 0,1 2 20,-2 2-294,1 0 0,0 1 0,1 0 0,1 0 0,0 0 0,1 0 0,1 0 0,0 0 0,2 9 294,-1-15-400,0-1-1,1 1 1,0 0 0,0 0 0,1-1 0,0 0 0,1 1 0,-1-1 0,2-1-1,-1 1 1,1 0 0,0-1 0,1 0 0,0 0 0,0-1 0,4 4 400,-5-7-52,-1-1 0,1 0 0,-1 0 0,1 0 0,0 0 0,0-1 0,0 0 0,0 0 0,0 0 0,0-1 0,0 1 0,0-1 0,0-1 0,0 1 0,0 0 0,0-1 0,0 0 0,0-1 0,0 1 0,-1-1 0,1 0 0,0 0 0,-1 0 0,1 0 0,-1-1 0,0 0 0,0 0 0,0 0 0,0-1 0,-1 1 0,1-1 0,-1 0 0,0 0 0,0 0 0,0 0 0,0 0 0,-1-1 0,1-2 52,55-124 1612,-36 70-4201,-19 56-2274,-2 2-3918</inkml:trace>
  <inkml:trace contextRef="#ctx0" brushRef="#br0" timeOffset="1448.091">817 540 3395,'0'0'2515,"0"0"47,0 0-122,0 0-316,0 0-20,0 0 132,-1-10-282,-2-28-123,-2 31 4031,-8 31-4794,-43 236-108,39-167-1928,4 1-1,-1 94 969,15-178-20,-1-1 0,-1 1 0,1 0 0,-1 0 0,-1 0 0,0-1 1,0 1-1,-1-1 0,0 1 0,-1-1 0,0 0 0,0 0 0,-1-1 0,0 1 1,0-1-1,-1 0 0,0 0 0,-6 4 20,7-9-1,-1-1-1,0-1 1,0 1 0,0-1 0,0 0-1,0 0 1,0-1 0,0 1 0,0-2-1,0 1 1,0 0 0,0-1 0,0 0-1,1-1 1,-1 1 0,0-1 0,0 0-1,1-1 1,-1 1 0,1-1 0,0 0-1,0-1 1,0 1 0,0-1 0,1 0-1,-1 0 1,1 0 0,0-1 0,0 1-1,1-1 1,-1 0 0,1 0 0,0 0-1,-1-4 2,-1 2-69,1-1 0,1 0 0,-1 0 0,1-1-1,1 1 1,-1 0 0,1-1 0,1 0 0,0 1 0,0-1 0,0 0-1,1 0 1,1 0 0,0 1 0,0-1 0,0 0 0,1 1-1,0-1 1,1 1 0,0-1 0,0 1 0,1-1 69,47-52-5069,-11 27-2167,-6 11-5363</inkml:trace>
  <inkml:trace contextRef="#ctx0" brushRef="#br0" timeOffset="1950.87">1032 521 8904,'0'0'2008,"0"0"-668,0 0-219,0 0-497,0 0-384,0 0-117,0 0 21,-3-2-15,3 1-98,-1 1 1,0-1 0,1 1 0,-1 0-1,0-1 1,1 1 0,-1 0 0,0 0 0,1 0-1,-1-1 1,0 1 0,1 0 0,-1 0-1,0 0 1,0 0 0,1 0 0,-1 0 0,0 0-1,0 0 1,1 1 0,-1-1 0,0 0-1,1 0 1,-1 1 0,0-1 0,1 0 0,-1 1-1,1-1 1,-1 0 0,0 1 0,1-1-1,-1 1 1,1-1 0,-1 1 0,1-1 0,-1 1-1,1 0 1,0-1 0,-1 1 0,1 0 0,0-1-1,-1 1 1,1 0 0,0-1 0,0 1-1,0 0 1,-1-1 0,1 1 0,0 0 0,0 0-1,0-1 1,0 1 0,0 0 0,0-1-1,1 2-31,-9 15 916,-3 25 3782,42-58-3059,-19 1-1283,0 0 0,-2-2 0,0 1 0,-1-1 0,0-1 0,-2 1 0,0-1 0,-1-1 0,0 1 0,-2-1 0,0 0 0,-2 0 0,0 0 0,0 0 0,-2-1 0,-1-11-356,-10 48 1084,-4 33-1017,2 0 1,1 1-1,4 1 0,1-1 1,3 1-1,2 0 1,2 0-1,3 14-67,-1-54-193,-1-1 0,1 0-1,1 0 1,0 0 0,1 0 0,0 0 0,0 0 0,1-1-1,0 0 1,1 0 0,1-1 0,2 4 193,48 23-4640,-53-35 3963,0-1-1,0 1 1,1-1-1,-1-1 0,0 1 1,0-1-1,0 1 1,1-1-1,-1 0 1,0-1-1,0 1 1,0-1-1,-1 0 0,1 0 1,0 0-1,-1 0 1,3-2 677,14-10-11131</inkml:trace>
  <inkml:trace contextRef="#ctx0" brushRef="#br0" timeOffset="2234.892">1126 548 4388,'0'0'6566,"0"0"-3779,0 0 544,0 0-929,0 0-1056,0 0-514,0 0 97,0 0-96,96-25-256,-51 22-225,-4-5-32,-1 3-192,-5 0-128,-11 3-192,-4 2-1153,-7 0-1249,-8 0-2051,-5 2-6950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5.6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212 262 19506,'-16'-82'2558,"16"81"-2434,0 0 0,0-1 0,0 1 0,-1-1 0,1 1 0,-1 0 0,1-1 0,-1 1 0,1 0 0,-1 0 0,0 0 0,1-1 0,-1 1 0,0 0 0,0 0 0,0 0 0,0 0 0,0 0 0,0 0 0,0 0 0,0 1 0,-1-1 0,1 0 0,0 1 0,0-1 0,-1 1 0,1-1 0,0 1 0,-1-1 0,1 1 0,-1 0 0,1 0 0,0 0 0,-1 0 0,1 0 0,-1 0 0,1 0 0,0 0 0,-1 0 0,1 1 0,0-1 0,-1 1 0,1-1 0,0 1 0,-1-1 0,1 1 0,0 0-124,-44 41 2708,36-21-2492,0 1 1,2-1 0,0 1 0,2 1-1,0-1 1,2 1 0,0 0 0,2 0-1,0 0 1,3 17-217,1 31-241,4-1-1,3 0 1,3-1 0,8 23 241,25 140-1501,-41-177-2132,-3-20-1548,-2-4-3366</inkml:trace>
  <inkml:trace contextRef="#ctx0" brushRef="#br0" timeOffset="405.672">1 381 18738,'12'-144'2525,"-11"133"-2188,0 1 1,1 0-1,0 0 0,0 0 1,1 0-1,1 0 1,0 1-1,0-1 1,0 1-1,2 0 0,-1 1 1,1-1-1,0 1 1,0 0-1,1 0 1,1 1-1,-1 0 0,1 0 1,0 1-1,8-5-337,0 3 129,1 0-1,-1 1 1,1 1 0,1 1-1,-1 0 1,1 2-1,0 0 1,0 1-1,0 0 1,10 2-129,-13-1 41,-1 2 0,0 0 0,0 0 0,0 2 1,0 0-1,-1 0 0,1 1 0,-1 1 0,0 0 0,0 1 0,0 0 0,2 3-41,-10-6 6,0 0 0,0 0 0,-1 1-1,1 0 1,-1 0 0,0 0 0,0 0 0,0 1 0,-1 0-1,0-1 1,1 1 0,-2 0 0,1 1 0,-1-1-1,1 0 1,-2 1 0,1-1 0,0 1 0,-1 0-1,0-1 1,-1 1 0,1 0 0,-1 0 0,0 0-1,0-1 1,-1 1 0,0 0 0,0 0 0,0-1-1,-2 6-5,-6 5-128,-1 1 0,-1-2 0,0 1 0,-1-2 0,0 1 0,-1-2 0,-1 0-1,0 0 1,-1-1 0,0-1 0,-1-1 0,0 0 0,0-1 0,-1 0 0,-1-2-1,1 0 1,-1-1 0,-16 4 128,-153 36-1788,187-47 1781,0 1 0,0 0 1,0-1-1,1 1 0,-1-1 1,0 1-1,0-1 0,0 1 1,0-1-1,0 1 0,0-1 0,0 1 1,0-1-1,0 1 0,0-1 1,0 1-1,0-1 0,0 1 1,-1-1-1,1 1 0,0-1 0,0 1 1,0-1-1,-1 1 0,1 0 1,0-1-1,-1 1 0,1-1 1,0 1-1,-1 0 0,1-1 0,0 1 1,-1 0-1,1 0 0,-1-1 1,1 1-1,0 0 0,-1 0 1,1-1-1,-1 1 0,1 0 0,-1 0 1,1 0-1,-1 0 0,1 0 1,-1 0-1,1 0 0,-1 0 1,1 0-1,-1 0 0,1 0 0,-1 0 1,1 0 6,39-24-147,-14 15 308,1 1 1,0 1-1,0 1 1,1 1-1,0 1 1,0 2-1,-1 1 1,23 2-162,-39-1 47,0 0 1,1 1 0,-1 1-1,0-1 1,-1 2-1,1-1 1,0 1-1,-1 1 1,1 0-1,-1 0 1,0 1-1,-1 0 1,1 1 0,-1 0-1,0 0 1,0 0-1,-1 1 1,0 0-1,0 1 1,0 0-1,-1 0 1,-1 0-1,1 1 1,-1-1 0,-1 1-1,1 1 1,-2-1-1,1 1 1,-1-1-1,-1 1 1,0 0-1,1 9-47,-2-10 26,0 0 0,-1 0 0,0 0 0,-1 0 0,0 0 0,0 0 0,-1 0 1,0-1-1,-1 1 0,0 0 0,0-1 0,-1 0 0,0 0 0,0 0 0,-1 0 0,0-1 0,0 1 0,-1-1 0,0-1 0,0 1 0,-1-1 0,0 0 0,0-1 0,-3 2-26,-7 2 7,-1-1 0,-1 0 0,1-2 0,-1 0 1,0-2-1,-1 0 0,1-1 0,-1 0 0,1-2 0,-1 0 0,0-2 0,0 0 0,1-1 1,-1-1-1,-11-3-7,25 5-118,0 0 0,0 0 0,1 0 0,-1-1 0,0 1 0,1-1 0,0-1 0,-1 1 0,1-1 0,0 0 0,0 0 0,0 0 0,1-1 0,-1 1 0,1-1 0,0 0 0,0-1 0,0 1 0,1-1 118,3 3-402,1-1 1,0 0 0,-1 1 0,1 0 0,1-1 0,-1 1 0,0-1 0,0 1-1,1 0 1,-1 0 0,1 0 0,0 0 0,0 0 0,0 0 0,0 0-1,0 1 1,0-1 0,0 1 0,0-1 0,1 1 0,-1 0 0,0 0 0,1 0-1,-1 0 1,1 0 0,2 0 401,-3 0-754,38-14-9704</inkml:trace>
  <inkml:trace contextRef="#ctx0" brushRef="#br0" timeOffset="718.586">875 539 20916,'0'0'2423,"13"-10"-656,43-31-160,-54 40-1570,0 0 0,0 0 0,0 0 0,0 1 0,0-1 0,0 1 0,0-1 0,0 1 0,0-1 0,0 1 0,0 0 0,1 0 0,-1 0 0,0 1 0,0-1 0,0 0 0,0 1 0,0-1 0,0 1 0,0 0 0,0-1 0,0 1 0,0 0 0,0 0 0,-1 1 0,1-1 0,0 0 0,-1 1 0,1-1 0,-1 0 0,1 1 0,-1 0 0,1-1 0,-1 1 0,0 0 0,0 0 0,0 0 0,0 0 0,0 0 0,-1 0 0,1 0 0,-1 0 0,1 0 0,-1 0 0,0 0 0,1 0 0,-1 0 0,0 0 0,0 0 0,-1 1 0,1-1 0,0 0 0,-1 0 0,1 0 0,-1 0 0,0 0-37,-3 18 6,-1-1 0,-1 0 1,-1 0-1,0 0 1,-2-1-1,0 0 0,-1-1 1,-1 0-1,0 0 1,-1-1-1,-1 0 0,0-2 1,-1 1-1,-1-2 1,-12 10-7,-76 73-545,102-95 542,1 0-1,-1-1 1,1 1-1,-1-1 1,1 1-1,-1 0 1,1 0-1,-1-1 1,1 1-1,0 0 1,0 0-1,-1-1 1,1 1-1,0 0 1,0 0-1,0 0 1,0-1-1,0 1 1,0 0-1,0 0 1,0 0-1,0-1 1,0 1-1,1 0 1,-1 0-1,0 0 1,0-1-1,1 1 1,-1 0-1,1-1 1,-1 1-1,0 0 1,1-1-1,-1 1 1,1 0-1,0-1 1,-1 1-1,1-1 1,-1 1-1,1-1 1,0 1-1,0-1 1,-1 1-1,1-1 1,0 0-1,-1 0 1,1 1-1,0-1 1,0 0-1,0 0 1,-1 0-1,1 0 1,0 0-1,0 0 1,0 0-1,0 0 1,-1 0-1,1 0 1,0 0-1,0 0 1,-1 0-1,1-1 1,0 1-1,0 0 1,-1-1-1,1 1 1,0-1-1,-1 1 1,1-1-1,0 1 4,7 0 5,219-18-518,-147 1-3903,-51 10-1556,-9 3-4048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8.6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1 302 16720,'0'0'4714,"0"0"-2024,0 0-950,0 0-170,0 0-518,14-1-454,484-33 907,-420 13-1441,-76 20-63,0 1-1,0-1 1,0 0 0,0 0 0,-1 0 0,1 0 0,0 0 0,-1-1 0,1 1-1,-1 0 1,1-1 0,-1 1 0,0-1 0,1 0 0,-1 1 0,0-1 0,0 0-1,0 0 1,-1 0 0,1 1 0,0-1 0,-1 0 0,1 0 0,-1 0 0,1 0-1,-1 0 1,0 0 0,0 0 0,0 0 0,0 0 0,0 0 0,-1 0 0,1 0-1,0 0 1,-1 0 0,0 0 0,0-2-1,-7-8-10,0 0 0,0 0-1,-1 1 1,-1 0 0,0 1 0,0 0 0,-1 0-1,-1 1 1,1 1 0,-13-7 10,21 13 1,-8-6 22,1 1 1,-2 0-1,1 0 1,-1 1-1,0 1 1,0 0-1,-1 1 1,1 0-1,-1 1 0,-4-1-23,15 5 45,-1 0 0,0 0 0,1 0 0,-1 0-1,1 0 1,0 0 0,-1 1 0,1-1 0,0 1-1,0 0 1,0 0 0,0-1 0,0 1 0,0 0-1,1 1 1,-1-1 0,1 0 0,-1 0-1,1 1 1,0-1 0,0 1 0,0-1 0,0 1-1,0 0 1,0-1 0,1 1 0,0 0 0,-1-1-1,1 1 1,0 0 0,0-1 0,0 1 0,1 0-1,-1-1 1,1 1 0,-1 0 0,1-1-1,0 1 1,1 2-45,-1 12 133,33 209-48,-4-69-101,-23-97-1305,7 55-6535,-10-91-1064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0.2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84 14990,'0'-14'7752,"-1"-42"-4170,1 57-3508,0-1 0,0 1 0,0-1 0,1 1 0,-1-1 0,0 1 1,1-1-1,-1 1 0,0-1 0,1 0 0,-1 1 0,1-1 0,-1 1 1,0-1-1,1 0 0,-1 1 0,1-1 0,-1 0 0,1 0 0,-1 1 1,1-1-1,-1 0 0,1 0 0,0 0 0,-1 0 0,1 0 1,-1 0-1,1 0 0,-1 0 0,1 0 0,0 0 0,-1 0 0,1 0 1,-1 0-1,1 0 0,-1 0 0,1 0 0,-1-1 0,1 1 0,-1 0 1,1 0-1,-1-1 0,1 1 0,-1 0 0,1-1 0,-1 1 0,0-1 1,1 1-1,-1 0 0,1-1 0,-1 1 0,0-1 0,0 1 0,1-1 1,-1 1-1,0-1 0,0 1 0,1-1 0,-1 0-74,2 4 201,95 112 130,-5 3 0,-5 5 0,12 33-331,-35-47-2808,-64-143 2808,-9-475 3646,2 455-3609,6 54-37,0 0 0,0 0 0,0 0 0,0 0 0,0 0 0,0 0 0,1 0 0,-1 1 0,0-1 0,0 0 0,0 0 0,0 1 0,1-1 0,-1 0 0,0 1 0,0-1 0,0 1 0,1-1 0,-1 1 0,0-1 0,1 1 0,-1 0 0,0-1 0,1 1 0,-1 0 0,1-1 0,-1 1 0,1 0 0,0 0 0,-1 0 0,1-1 0,0 1 0,-1 0 0,1 0 0,0 0 0,0 0 0,0 0 0,0 0 0,0-1 0,0 2 0,-1 0 0,-291 485 0,272-448-1782,1 1 1,2 1-1,2 0 0,-4 20 1782,9-21-7255</inkml:trace>
  <inkml:trace contextRef="#ctx0" brushRef="#br0" timeOffset="460.661">808 162 17360,'-2'-6'421,"2"0"0,-1 0 0,0 0 0,1 0-1,0 0 1,1 0 0,-1 0 0,1 1 0,1-1-1,-1 0 1,1 0 0,-1 1 0,2-1-1,-1 1 1,1-1 0,-1 1 0,1 0 0,1 0-1,-1 1 1,1-1 0,0 0 0,0 1 0,0 0-1,1 0 1,-1 0 0,1 1 0,0 0 0,0 0-1,0 0 1,0 0 0,1 1 0,-1 0-1,1 0 1,1 0-421,4 3 41,-1 0 0,0 1-1,1 1 1,-1 0 0,0 0 0,-1 1-1,1 0 1,-1 1 0,0 0 0,0 0-1,0 1 1,0 0 0,-1 1 0,0-1-1,-1 2 1,1-1 0,-2 1-1,1 0 1,-1 1 0,0-1 0,0 1-1,-1 1 1,-1-1 0,0 1 0,0-1-1,0 1 1,-1 0-41,-2 0 0,0 1 0,0-1 0,0 0 0,-2 1 0,1-1 0,-1 0 0,-1 1 0,0-1 0,0 0 0,-1 0 0,0 0 0,-1-1 0,0 1 0,0-1 0,-1 0 0,-1 0 0,1 0 0,-1-1 0,-1 0 0,0 0 0,0-1 0,0 1 0,-1-1 0,0-1 0,0 0 0,-1 0 0,1 0 0,-1-1 0,-1-1 0,1 0 0,-1 0 0,0 0 0,-3 0 0,-34-2-160,65-19 181,120 15 118,-131 3-139,0 0 0,-1 1 0,1 0 0,-1 0 0,0 0 0,1 1 0,-1 0 0,0 0 0,-1 1 0,1-1 0,0 1 0,-1 0 0,0 1 0,0-1 0,0 1 0,-1 0 0,0 1 0,0-1 0,0 1 0,0-1 0,-1 1 0,0 0 0,0 1 0,-1-1 0,0 0 0,0 1 0,0-1 0,-1 1 0,1 1 0,0 4 0,-1 0 0,0-1 0,-1 1 0,0 0 0,-1-1 0,0 1 0,0-1 0,-2 1 0,1-1 0,-1 1 0,-1-1 0,0 0 0,-1-1 0,0 1 0,0-1 0,-5 6 0,4-8 0,-1-1 0,0 1 0,-1-1 0,0-1 0,0 1 0,0-1 0,-1-1 0,0 0 0,0 0 0,0 0 0,0-1 0,-1-1 0,0 0 0,0 0 0,0 0 0,0-2 0,0 1 0,0-1 0,-1-1 0,1 1 0,0-2 0,0 0 0,-1 0 0,0-1 0,7 2-30,-1-1 0,1 1 0,0-1 0,-1-1 1,1 1-1,0 0 0,0-1 0,0 0 0,0 0 0,0 0 0,0-1 0,0 1 0,1-1 0,-1 0 1,1 0-1,0 0 0,0 0 0,0 0 0,0-1 0,1 0 0,-1 1 0,1-1 0,0 0 1,0 0-1,0 0 0,1 0 0,0-1 0,-1 1 0,1 0 0,1-1 0,-1 1 0,1 0 0,-1-1 1,1 1-1,1-1 0,-1 1 0,0-1 0,1 1 0,0 0 0,0-1 0,1 1 0,-1 0 0,1 0 1,0 0-1,0 0 0,0 0 0,0 0 0,1 1 0,-1-1 0,3-2 30,28-4-6918,-16 10-1421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7:58.95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43 27130,'0'0'950,"0"0"566,0 0 342,-8 19-737,-1 3-1094,2-1 1,0 1-1,1 1 1,2-1-1,0 1 1,1 0-1,1 8-27,34 509 0,-29-439-2216,4 50-6603,-5-128 7170,-2 1-10266</inkml:trace>
  <inkml:trace contextRef="#ctx0" brushRef="#br0" timeOffset="343.474">1 322 14574,'1'-125'6609,"-1"116"-6199,0 1 1,0 0 0,1-1 0,1 1-1,-1 0 1,1 0 0,1 0-1,-1 0 1,1 0 0,1 1-1,0-1 1,0 1 0,0 0 0,1 0-1,0 0 1,0 1 0,0 0-1,3-2-410,0 2 191,0 0-1,0 1 0,1 0 0,0 0 0,0 1 1,0 0-1,0 1 0,1 0 0,0 0 0,-1 1 1,1 0-1,0 1 0,7 0-190,0 0 74,-1 1 1,1 0-1,0 1 1,-1 1-1,1 1 0,-1 0 1,0 1-1,0 1 0,0 0 1,0 2-1,-1-1 0,12 9-74,-20-11-13,0 0 0,-1 0-1,0 1 1,1 0 0,-2 0-1,1 0 1,-1 1-1,0 0 1,0 0 0,0 0-1,-1 1 1,0-1 0,0 1-1,-1 0 1,0 0-1,0 1 1,-1-1 0,1 1-1,-2-1 1,1 1-1,-1-1 1,0 1 0,-1 0-1,0 0 1,0 0 0,-1-1-1,1 1 1,-2 2 13,-1 1-197,0 0 1,-1 0 0,0-1-1,-1 0 1,0 0 0,0 0-1,-1-1 1,-1 0-1,1 0 1,-1 0 0,-1-1-1,0 0 1,0 0-1,0-1 1,-1 0 0,-6 4 196,-8 4-246,0-1 0,-1-1 0,-1-1 0,0-1 0,-1-2 0,-7 2 246,-65 4-203,97-16 204,1 1 0,-1-1 0,0 0 0,0 1-1,1-1 1,-1 0 0,0 0 0,1 0 0,-1 0-1,1 0 1,-1 0 0,1 0 0,0 0 0,-1 0-1,1 0 1,0 0 0,-1 0 0,1 0 0,0 0-1,0 0 1,0 0 0,0 0 0,0 0 0,0 0-1,1 0 1,-1 0 0,0 0 0,0 0 0,1 0 0,-1 0-1,0 0 1,1 0 0,-1 0 0,1 0 0,0 0-1,-1 0 1,1 1 0,0-1 0,-1 0 0,1 0-1,0 1 1,0-1 0,0 0 0,0 1 0,-1-1-1,1 1 1,0-1 0,0 1 0,0 0 0,0-1-1,0 1 1,0 0 0,0-1-1,19-10 188,0 1 0,1 0 1,0 1-1,0 2 0,1 0 0,0 1 0,0 1 0,1 1 1,-1 1-1,1 1 0,0 1 0,12 2-188,-28-2 35,1 1 1,-1 0-1,1 0 1,-1 1-1,0 0 0,1 1 1,-1-1-1,0 1 0,0 1 1,0-1-1,0 1 0,0 0 1,-1 1-1,1 0 0,-1 0 1,0 0-1,0 1 0,0 0 1,-1 0-1,0 0 0,0 1 1,0-1-1,-1 1 0,1 1 1,-1-1-1,-1 0 0,1 1 1,-1 0-1,2 6-35,-2-1 5,-1 1 1,0 0-1,0 0 0,-1 1 0,-1-1 0,0 0 1,-1 0-1,-1 0 0,0 0 0,0 0 0,-1 0 1,-1-1-1,0 1 0,-1-1 0,0 0 0,-1 0 1,-1-1-1,1 1 0,-2-1 0,1-1 0,-2 1 1,1-2-1,-1 1 0,-1-1 0,0 0 0,0-1 1,-1 0-1,0-1 0,0 0 0,0-1 0,-1 0 1,0-1-1,-1 0 0,1-1 0,-1 0 0,1-1 1,-1 0-1,0-1 0,0-1 0,-13 0-5,17-2-129,0-1 0,0 0 0,1-1 0,0 0 0,-1 0-1,1-1 1,0 0 0,0 0 0,1-1 0,0 0 0,-1-1 0,2 1-1,-2-2 130,-26-45-3844,37-7-6237,14 32-1071</inkml:trace>
  <inkml:trace contextRef="#ctx0" brushRef="#br0" timeOffset="767.848">798 570 20083,'0'0'4522,"16"-15"-1752,52-47-896,-66 59-1737,2 0-1,-1 0 1,0 0-1,0 1 1,1-1-1,-1 1 1,1 0-1,0 0 1,0 0-1,0 1 1,0-1-1,0 1 1,0 0 0,0 0-1,0 1 1,0-1-1,1 1 1,0 0-137,-3 0 11,0 1 1,0 0-1,-1 0 1,1 0-1,0 0 1,-1 0-1,1 0 1,-1 0-1,1 1 1,-1-1-1,1 0 1,-1 1-1,0-1 1,0 1-1,0 0 1,0-1-1,0 1 1,0 0-1,0 0 1,0-1-1,-1 1 1,1 0-1,-1 0 1,1 0-1,-1 0 1,0 0-1,0 0 1,0 0-1,0 0 1,0 0-12,1 13-120,-2 0 1,0-1 0,0 1 0,-2 0 0,0-1-1,0 1 1,-1-1 0,-1 0 0,-1 0 0,0-1-1,0 1 1,-2 0 119,-67 93-3726,64-101 2629,14-14 865,3 3 402,1 1 1,0 0-1,0 0 1,0 1-1,0 0 1,0 0-1,1 1 1,-1 0-1,1 0 1,0 0-1,0 1 1,-1 1-1,1-1 1,0 1-1,0 0 1,0 1 0,0 0-1,6 2-170,-10-2 13,0 1 0,-1 0 0,1 0 0,0 0 0,-1 1-1,0-1 1,1 1 0,-1 0 0,0 0 0,-1 0 0,1 0 0,0 1 0,-1-1 0,0 1-1,0-1 1,0 1 0,0 0 0,0 0 0,-1 0 0,0 0 0,0 0 0,0 0 0,0 0-1,0 2-12,-1 102-58,-1-100 42,0-1 1,-1 0-1,0 0 0,0 0 1,-1 0-1,1 0 0,-1-1 1,-1 1-1,0-1 0,1 1 1,-2-1-1,1-1 0,-1 1 0,0 0 1,0-1-1,-1 0 0,1-1 1,-1 1-1,0-1 0,0 0 1,-1 0-1,1-1 0,-1 0 1,0 0-1,0 0 0,0-1 1,0 0-1,0-1 0,0 1 1,0-1-1,-1-1 0,1 1 1,0-1-1,-1-1 0,1 1 0,0-1 1,-1-1-1,1 1 0,0-1 1,0 0-1,0-1 0,0 0 1,1 0-1,-1 0 0,1-1 1,-1 0-1,1 0 0,0-1 16,2 1-213,0 0 0,0 0-1,0 0 1,1-1-1,-1 1 1,1-1 0,0 0-1,1 0 1,-1 0 0,1 0-1,0-1 1,0 1 0,0-5 213,3-47-7524,11 27-2465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1 426 13261,'0'0'5834,"0"0"-3132,0 0-663,0 0-331,19-4-715,221-42 454,-105 24-1150,-40 8-344,0-5 0,55-20 47,-146 38 1,-3 1 2,1 0-1,-1 0 1,1 0 0,0 0-1,-1 0 1,1-1 0,-1 1-1,1 0 1,0-1-1,-1 0 1,1 1 0,-1-1-1,0 0 1,1 0 0,-1 1-1,0-1 1,1 0-1,-1-1 1,0 1 0,0 0-1,0 0 1,0 0 0,0-1-1,0 1 1,0 0-1,0-1 1,0 1 0,-1-1-1,1 1 1,-1-1 0,1 1-1,-1-1 1,0 0-1,1 1 1,-1-1 0,0 0-3,-91-56 491,-270-128 3091,403 240-3171,-18-17-417,-2 0 1,-1 1-1,-2 1 0,-2 1 0,-2 0 1,-1 1-1,-2 1 0,-2 0 0,-2 1 1,-1 0-1,-3 0 0,-1 0 0,-3 43 6,-26 16-2429,-1-38-3656,8-21-2238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4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16 103 19026,'0'0'3982,"0"0"-1174,0 0-694,0 0-832,0 0-700,3 13-246,5 88 80,-19 43-378,-2-223 501,11 61-442,2 0 1,0 0-1,1 0 1,1-1 0,1 1-1,0 0 1,1 1-1,1-1 1,2-3-98,-4 15 27,-1 0 1,1 0-1,0 1 0,0-1 1,0 1-1,1 0 0,0 0 1,0 0-1,0 0 1,0 1-1,1-1 0,0 1 1,0 0-1,0 1 0,0-1 1,1 1-1,-1 0 0,1 1 1,0-1-1,0 1 1,0 0-1,0 0 0,0 1 1,0 0-1,1 0 0,-1 1 1,0-1-1,1 1-27,6 3 0,-1 0 0,0 0 0,0 1 0,0 1 0,0 0 0,0 0 0,-1 1 0,0 1 0,0 0 0,-1 1 0,0-1 0,0 2 0,-1 0 0,0 0 0,-1 0 0,0 1 0,0 1 0,-1-1 0,0 1 0,-1 0 0,0 1 0,-1-1 0,0 1 0,-1 0 0,0 1 0,-1-1 0,-1 0 0,0 1 0,0 0 0,-1 4 0,0 43-2929,-2 0-4365,0-44-3559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5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1 153 705,'1'-87'18358,"8"36"-10925,-9 51-7330,0-1 0,0 0 0,1 0 1,-1 0-1,1 1 0,-1-1 0,0 0 1,1 1-1,-1-1 0,1 0 0,0 1 1,-1-1-1,1 0 0,-1 1 0,1-1 1,0 1-1,-1-1 0,1 1 0,0 0 1,0-1-1,0 1 0,-1 0 1,1-1-1,0 1 0,0 0 0,0 0 1,-1 0-1,1 0 0,0-1 0,0 1 1,0 1-1,0-1 0,0 0 0,-1 0 1,1 0-1,0 0 0,0 0 0,0 1 1,-1-1-1,1 0 0,0 1 0,0-1 1,-1 1-1,1-1 0,0 1 1,0-1-104,86 99 1382,228 321-1243,-200-290-1351,-115-130 1199,0 1 0,0-1 0,1 1-1,-1 0 1,0-1 0,0 1 0,1-1-1,-1 1 1,0-1 0,1 1 0,-1-1 0,1 1-1,-1-1 1,0 1 0,1-1 0,-1 0 0,1 1-1,-1-1 1,1 1 0,0-1 0,-1 0 0,1 0-1,-1 1 1,1-1 0,0 0 0,-1 0-1,1 0 1,-1 0 0,1 0 0,0 0 0,-1 0-1,1 0 1,0 0 0,-1 0 0,1 0 0,-1 0-1,1 0 1,0 0 0,-1-1 0,1 1-1,-1 0 1,1 0 0,0-1 0,-1 1 0,1 0-1,-1-1 1,1 1 0,-1-1 0,1 1 0,-1 0-1,0-1 1,1 1 0,-1-1 0,1 1 0,-1-1-1,0 0 1,0 1 0,1-1 0,-1 1-1,0-1 14,1-45 198,-1 31-206,-18-223 1545,16 219-1492,0-21 14,-1-1-1,-3 1 0,-1 1 0,-12-38-58,19 76 0,0 0 0,-1-1 0,1 1 0,0 0 0,-1-1 0,1 1 0,-1 0 0,0 0 0,1 0 0,-1-1 0,0 1 0,0 0 0,1 0 0,-1 0 0,0 0 0,0 0 0,0 0 0,-1 1 0,1-1 0,0 0 0,0 0 0,0 1 0,0-1 0,-1 1 0,1-1 0,0 1 0,-1-1 0,1 1 0,0 0 0,-1 0 0,1 0 0,0 0 0,-1 0 0,1 0 0,-1 0 0,1 0 0,0 0 0,-1 1 0,1-1 0,0 0 0,0 1 0,-1-1 0,1 1 0,0 0 0,0-1 0,0 1 0,-1 0 0,1 0 0,-55 51 0,49-44 0,-42 43-46,2 2 0,3 2 0,2 2 0,3 2 0,2 2 0,3 1 0,2 1 0,-21 64 46,43-77-2940,9-18-2277,5-2-4451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5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18770,'0'0'3715,"0"0"-602,0 0-615,0 0-694,0 0-619,0 0-325,1 15-236,10 264-426,14-233-198,-13-64 0,9-68 0,-17 60 0,1 0 0,1 1 0,2 0 0,0 0 0,2 0 0,0 1 0,2 1 0,1 0 0,0 0 0,15-16 0,-26 36 0,0-1 0,1 1 0,0 1 0,0-1 0,0 0 0,0 1 0,0-1 0,0 1 0,0 0 0,1 0 0,-1 0 0,1 0 0,0 1 0,0 0 0,-1-1 0,1 1 0,0 1 0,0-1 0,0 0 0,0 1 0,0 0 0,0 0 0,0 0 0,0 1 0,0-1 0,0 1 0,0 0 0,-1 0 0,1 0 0,0 1 0,0-1 0,3 3 0,6 7 0,-1 1 0,0 0 0,-1 1 0,0 1 0,-1 0 0,0 0 0,-1 1 0,-1 0 0,0 1 0,-1-1 0,-1 2 0,-1-1 0,0 1 0,-1-1 0,0 1 0,-1 7 0,0 162-5278,-6-119 1182,3-44-6485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6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0 319 9833,'0'0'10928,"0"0"-6305,0 0-2210,0 0-214,0 0-661,0 0-684,16-10-523,-1 2-326,0 0 1,0 1-1,0 1 0,1 0 1,0 1-1,0 1 0,0 0 1,0 1-1,4 1-5,381-28 0,-332 11 0,-68 18 0,1 1 0,-1-1 0,0 1 0,0-1 0,0 0 0,0 0 0,0 0 0,0 1 0,0-1 0,0 0 0,0 0 0,0-1 0,0 1 0,0 0 0,-1 0 0,1 0 0,0 0 0,-1-1 0,1 1 0,-1 0 0,0 0 0,1-1 0,-1 1 0,0 0 0,0-1 0,0 1 0,0 0 0,0-1 0,0 1 0,0-1 0,0 1 0,-1 0 0,1 0 0,0-1 0,-1 1 0,1 0 0,-1-1 0,1 1 0,-1 0 0,0 0 0,0 0 0,1 0 0,-1 0 0,0 0 0,0 0 0,0 0 0,0 0 0,0 0 0,-1 0 0,-15-14 0,-1 1 0,-1 0 0,0 2 0,0 0 0,-1 1 0,0 1 0,-1 1 0,0 1 0,-1 1 0,-7-2 0,9 3 0,7 1 0,-1 0 0,0 1 0,0 1 0,0 0 0,0 1 0,-1 0 0,1 2 0,-9-1 0,20 3 0,1-1 0,0 0 0,0 1 0,0-1 0,0 1 0,0-1 0,0 1 0,0 0 0,0 0 0,1 0 0,-1 0 0,1 0 0,-1 0 0,1 1 0,0-1 0,0 0 0,0 1 0,0-1 0,0 1 0,1-1 0,-1 1 0,1-1 0,-1 1 0,1-1 0,0 1 0,0-1 0,0 1 0,1 0 0,-1 0 0,0 1 0,-1 48 0,2 1 0,3-1 0,1 0 0,6 14 0,12 158 0,-29-74-4847,4-129-3150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163 276 19314,'0'0'2926,"0"0"-214,0 0-198,0 0-704,0 0-700,0 0-314,0 0-140,-11 10-181,-29 37-197,40-45-272,-1 1 0,1-1 1,-1 0-1,1 1 0,0-1 0,0 0 1,0 1-1,0-1 0,0 0 0,1 1 1,-1-1-1,1 0 0,-1 0 0,1 1 1,0-1-1,0 0 0,0 0 0,0 0 1,0 0-1,1 0 0,-1 0 0,1 0 1,-1-1-1,1 1 0,-1 0 0,1-1 1,0 1-1,0-1-6,3 4 1,4 3-1,0 0 0,1 0 0,0-1 0,0 0 0,1-1 0,0 0 0,0-1 0,1 0 0,-1 0 0,1-2 0,0 1 0,0-2 0,0 1 0,0-2 0,1 1 0,-1-2 0,1 0 0,-1 0 0,0-1 0,1-1 0,-1 0 0,0 0 0,0-1 0,0-1 0,-1 0 0,1-1 0,-1 0 0,0 0 0,0-2 0,0 1 0,-1-1 0,0-1 0,-1 0 0,0 0 0,0-1 0,0 0 0,-1 0 0,-1-1 0,1 0 0,-2 0 0,1-1 0,-2 0 0,1 0 0,-1 0 0,0-5 0,-2 8 0,0-1 0,0 1 0,-1-1 0,0 0 0,-1 0 0,0 0 0,0 0 0,-1-1 0,0 1 0,-1 0 0,0 0 0,0 0 0,-1 0 0,0 0 0,0 1 0,-1-1 0,-1 0 0,1 1 0,-1 0 0,-1 0 0,1 0 0,-1 0 0,-1 1 0,1 0 0,-1 0 0,-1 1 0,1-1 0,-1 1 0,0 0 0,-1 1 0,1 0 0,-1 0 0,0 1 0,0 0 0,0 0 0,-1 1 0,0 0 0,-7-2 0,-4 7 0,0 0 0,0 2 0,0 0 0,1 1 0,-1 1 0,1 1 0,0 0 0,1 2 0,0 0 0,0 1 0,1 1 0,1 0 0,0 2 0,0-1 0,1 2 0,0 0 0,2 1 0,-7 8 0,9-13 0,0 1 0,1 0 0,0 1 0,1 0 0,0 0 0,1 1 0,0 0 0,1 1 0,0-1 0,2 1 0,-1 1 0,2-1 0,0 1 0,0 0 0,2 0 0,-1 0 0,2 0 0,0 0 0,1 0 0,1 0 0,0 1 0,1-1 0,0 0 0,2 0 0,0-1 0,2 6 0,9 5 0,2-2 0,0 0 0,2-1 0,0-1 0,1 0 0,1-2 0,1 0 0,1-2 0,0 0 0,2-2 0,-1 0 0,2-2 0,0-1 0,0-1 0,4 0 0,-5 1 0,1-2 0,0 0 0,1-2 0,0-1 0,0-1 0,0-1 0,1-1 0,-1-2 0,1-1 0,0-1 0,-1-1 0,26-5 0,-46 4 0,1 1 0,-1-1 0,0-1 0,0 1 0,-1-1 0,1 0 0,0-1 0,-1 0 0,0 0 0,0 0 0,0-1 0,-1 0 0,1 0 0,-1 0 0,0-1 0,0 1 0,-1-1 0,0 0 0,0-1 0,0 1 0,-1-1 0,0 0 0,0 1 0,-1-1 0,0 0 0,0-1 0,-1 1 0,0 0 0,0-1 0,0 1 0,-1 0 0,0-1 0,-1-4 0,0 9 0,0 0 0,0 0 0,0 0 0,0 0 0,0 0 0,-1 0 0,0 0 0,1 1 0,-1-1 0,0 1 0,0-1 0,0 1 0,-1 0 0,1 0 0,-1 0 0,1 0 0,-1 0 0,0 0 0,1 1 0,-1-1 0,0 1 0,0 0 0,0 0 0,0 0 0,0 0 0,0 0 0,-1 1 0,1-1 0,0 1 0,0 0 0,0 0 0,-1 0 0,1 1 0,-3 0 0,-13 36-3210,29 4-4860,1-25-3648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2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0 355 8296,'0'0'5205,"0"0"-2056,3-5-848,11-26 31,71-122 3304,-79 145-5461,0 0 0,0 0 0,1 1 0,0 0 0,0 0 0,1 1 0,0 0 0,0 0 0,1 1 0,-1 0 0,1 0 0,0 1 0,0 0 0,1 0 0,-1 1 0,5 0-175,-7 3 26,0 0-1,0 0 1,0 1 0,0 0-1,0 0 1,0 0 0,0 1-1,0 1 1,-1-1 0,1 1 0,-1 0-1,0 0 1,0 1 0,0-1-1,0 1 1,-1 1 0,1-1 0,-1 1-1,0 0 1,0 0 0,-1 1-1,0-1 1,0 1 0,0 0-1,0 0 1,1 4-26,43 48 74,-43-52-65,1 0 0,0 0 1,0 0-1,0-1 1,1 0-1,0 0 0,0-1 1,0 0-1,1 0 0,-1 0 1,1-1-1,0-1 0,0 1 1,0-1-1,0 0 0,0-1 1,0 0-1,1 0 0,-1-1 1,0 0-1,1 0 0,-1-1 1,0 0-1,0-1 0,1 0 1,-1 0-1,0-1 0,-1 1 1,1-2-1,0 1 0,-1-1 1,0 0-1,0-1 0,0 0 1,0 0-1,2-3-9,15-19 34,-2 0 0,-1-1 0,-1-1-1,-1-1 1,-2-1 0,6-17-34,-18 33-1809,-15 9-5767,-1 6-682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7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194 198 27674,'0'0'5093,"0"0"-5093,0 0 0,0 0 0,-82-63 0,62 40 0,-2-1 0,4 1 0,0 3-352,-2-2-4069,7-1-4739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3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152 203 17553,'-8'-76'8002,"8"77"-7894,-1 0 0,0 0 1,1 0-1,-1 0 0,1 0 0,-1 0 0,0-1 1,0 1-1,0 0 0,1-1 0,-1 1 1,0 0-1,0-1 0,0 1 0,0-1 0,0 1 1,0-1-1,0 0 0,0 1 0,0-1 1,0 0-1,0 0 0,0 1 0,-1-1 0,1 0 1,0 0-1,0 0 0,0-1 0,0 1 1,0 0-1,0 0 0,0-1 0,0 1 0,0 0 1,0-1-1,0 1 0,0-1 0,0 1 1,0-1-1,0 0 0,0 1 0,0-1 0,1 0 1,-1 0-1,0 1 0,1-1 0,-1 0 1,0 0-1,1 0 0,-1 0 0,1 0 0,-1 0 1,1 0-1,0 0 0,-1 0 0,1 0 1,0 0-1,0 0 0,-1 0 0,1 0 0,0 0 1,0-1-1,0 1 0,1 0 0,-1 0 1,0 0-109,-10 30 7,1 2 1,1-1 0,2 2 0,1-1-1,1 0 1,2 1 0,1-1-1,2 1 1,1 9-8,-2-32 0,7 93-2700,4-1-1,16 61 2701,13 111-8340,-37-235-4312</inkml:trace>
  <inkml:trace contextRef="#ctx0" brushRef="#br0" timeOffset="380.803">0 589 9033,'1'-32'2323,"0"-19"1641,2 0 0,3 0 1,9-42-3965,49-86 4888,-59 170-4709,0 0 1,0 0-1,1 1 0,0-1 1,0 2-1,1-1 1,0 1-1,0 0 0,1 0 1,0 1-1,0 0 1,1 0-1,-1 1 1,1 0-1,0 1 0,1 0 1,5-2-180,-5 4 38,1-1 0,0 1 0,0 1 0,0 0 0,0 1 0,-1 0 0,1 0 0,0 1 0,0 1 0,0 0 0,0 0 0,-1 1 0,1 0 0,-1 1 0,0 0 0,0 1 0,0 0 0,-1 1 0,1 0 0,-2 0 0,1 1 0,0 0 0,-1 0 0,-1 1 0,1 0 0,-1 0 0,-1 1 0,1 0 0,-2 1 0,1-1 0,-1 1 0,0 0 1,-1 0-1,-1 0 0,1 1 0,-2-1 0,1 1 0,-1 0 0,-1 0 0,0 0 0,-1 0-38,-5 9-207,-1 0 0,0 0 1,-2-1-1,-1 0 0,0 0 0,-1-1 1,-1 0-1,-1 0 0,0-2 1,-1 1-1,-1-2 0,-1 0 0,0 0 1,-1-1-1,0-1 0,-1-1 0,0-1 1,-16 9 206,18-10-455,1-1 0,-1 0 0,-1-1-1,1-1 1,-2 0 0,1-1 0,0-1 0,-3 0 455,18-5-3,1-1 0,-1 1 0,0-1 0,1 1 0,-1-1 0,1 1 0,-1-1 0,0 1 0,1-1 0,-1 1 0,1-1 0,0 0 0,-1 1 0,1-1 0,-1 0 0,1 0 0,0 1 0,0-1 0,-1 0 0,1 0-1,0 1 1,0-1 0,0 0 0,0 0 0,0 1 0,0-1 0,0 0 0,0 0 0,0 0 0,0 1 0,0-1 0,1 0 0,-1 0 0,0 1 0,0-1 0,1 0 0,-1 1 0,1-1 0,-1 0 0,1 1 0,-1-1 0,1 0 0,-1 1 0,1-1 0,-1 1 0,1-1 0,-1 1 0,1-1 0,0 1 0,0 0 0,-1-1 0,1 1 0,0 0 0,-1-1 0,1 1 0,0 0 0,0 0 0,-1 0 0,1 0-1,0 0 5,23-18 391,0 0 0,1 3 1,1 0-1,0 1 0,1 1 1,0 2-1,1 1 0,0 1 1,1 1-1,1 2-392,-25 3 5,0 1 1,0 0-1,1 1 0,-1 0 0,1-1 0,0 2 0,-1-1 1,1 1-1,0-1 0,-1 2 0,1-1 0,0 1 0,-1-1 0,1 2 1,0-1-1,-1 0 0,0 1 0,1 0 0,-1 1 0,0-1 1,0 1-1,0 0 0,0 0 0,-1 0 0,1 1 0,-1 0 1,0 0-1,0 0 0,0 0 0,2 5-5,0 7 34,-1 0-1,0 0 1,-2 0-1,0 1 1,0-1-1,-2 1 1,0 0-1,-1 0 1,-1 0 0,0-1-1,-1 1 1,-1 0-1,-1-1 1,-4 11-34,5-18 5,0 0-1,-1 0 1,0-1 0,0 1 0,-1-1-1,0 0 1,-1 0 0,0-1 0,0 0-1,-1 0 1,1 0 0,-1-1 0,-1 0 0,1 0-1,-1 0 1,0-1 0,-1-1 0,1 1-1,-1-2 1,0 1 0,0-1 0,0 0-1,0-1 1,0 0 0,-1 0 0,1-1-1,-1 0 1,-1-1-5,-5 0-13,0 0-1,0-1 1,0 0-1,0-1 1,0-1 0,0-1-1,1 0 1,-1-1-1,-13-7 14,23 9-215,-1-1 0,0 0 0,1 0-1,0-1 1,0 0 0,0 0 0,0 0 0,1-1 0,0 1-1,0-1 1,1 0 0,-1-1 0,1 1 0,-1-4 215,-4-28-3742,8 11-1661,1-4-5573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2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0 195 17873,'0'0'6822,"0"0"-3426,0 0-1058,0 0-737,0 0-960,0 0-545,0 0-96,0 0 0,0 0-96,18-61-833,2 61-865,9 6-1249,0 4-1953,-2 0-2852</inkml:trace>
  <inkml:trace contextRef="#ctx0" brushRef="#br0" timeOffset="254.403">439 128 14350,'0'0'6021,"0"0"-2882,0 0-1537,0 0-1122,57-81-480,-37 76-961,-1 5-896,2 0-1250,1 6-2787,5 1-7879</inkml:trace>
  <inkml:trace contextRef="#ctx0" brushRef="#br0" timeOffset="255.403">935 125 16592,'0'0'4388,"0"0"-1025,90-54-801,-56 40-1216,-1-2-994,0 3-352,-4 3-64,-3 1-384,-6 4-289,-8 2-1441,-6 3-2050,-6 0-2979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28:02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117 324 15951,'-12'-7'4009,"-75"-41"1879,86 48-5794,0 0 0,0-1 0,0 1 1,1 0-1,-1-1 0,0 1 0,0-1 0,0 1 0,1-1 0,-1 1 0,0-1 0,0 1 0,1-1 0,-1 0 0,1 1 0,-1-1 0,0 0 0,1 1 0,-1-1 0,1 0 0,0 0 0,-1 0 0,1 1 0,0-1 0,-1 0 0,1 0 0,0 0 0,0 0 0,0 0 0,0 0 0,0 0 0,0 1 0,0-1 0,0 0 0,0 0 0,0 0 0,0 0 0,1 0 0,-1 0 0,0 0 0,1 1 0,-1-1 0,0 0 0,1 0 0,-1 0 0,1 1 0,-1-1 0,1 0 0,0 1 0,-1-1 0,1 0 0,0 1 0,-1-1 0,1 1 0,0-1 0,0 1 0,0-1 0,-1 1 0,1 0 0,0-1-94,57-16 755,53 2-678,0 4-1,90 4-76,-137 6-41,-64 0 43,-1 1-1,1-1 1,-1 1-1,1-1 1,0 1-1,0-1 1,-1 0 0,1 1-1,0-1 1,0 1-1,0-1 1,0 0-1,0 1 1,-1-1 0,1 1-1,0-1 1,0 0-1,1 1 1,-1-1 0,0 1-1,0-1 1,0 0-1,0 1 1,0-1-1,1 1 1,-1-1 0,0 0-1,1 1 1,-1-1-1,0 1 1,1-1-1,-1 1 1,0 0 0,1-1-1,-1 1 1,1-1-1,-1 1 1,1 0-1,-1-1 1,1 1 0,-1 0-1,1-1 1,0 1-1,-1 0-1,-271-136 342,246 118-342,36 42 0,10 26-724,-2 1 0,-2 1 0,-2 0-1,-2 2 1,4 47 724,-13-64-1152,-2 1 0,-1 0-1,-1 0 1,-3 0 0,-1-1 0,-2 1-1,-1-1 1,-12 34 1152,3-31-14066</inkml:trace>
  <inkml:trace contextRef="#ctx0" brushRef="#br0" timeOffset="250.453">973 513 18161,'0'0'7431,"0"0"-4484,0 0-1025,0 0-96,-75-42-1346,71 42-480,4 0 0,0 2 0,4 5 0,4-4 0,9 5 0,0-1 0,3-1-256,3 3-1954,2-4-1634,1 3-3171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1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35 141 4965,'0'0'6411,"0"0"-1334,3-14-1618,-3 13-3438,11-65 3655,-7 7 3934,-4 58-6916,0 17 112,-38 457-795,26-309-2502,10-56-5898,2-66 1017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17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19987,'0'0'4676,"0"0"-2177,0 0-513,0 0-481,0 0-1089,0 0-352,0 0-64,0 0-576,0 0-1730,-28 14-3236,20-4-9095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4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311 390 17008,'0'-112'7645,"1"110"-7523,-1 0 0,0 0 0,1-1 0,-1 1 1,0 0-1,0 0 0,0 0 0,-1 0 0,1-1 0,0 1 1,-1 0-1,0 0 0,1 0 0,-1 0 0,0 0 1,0 0-1,0 0 0,0 0 0,0 0 0,-1 0 0,1 1 1,-1-1-1,1 0 0,-1 1 0,1 0 0,-1-1 0,0 1 1,0 0-1,0 0 0,1-1 0,-1 1 0,0 1 1,-1-1-1,1 0 0,0 1 0,0-1 0,0 1 0,0-1 1,0 1-1,-1 0 0,1 0 0,0 0 0,0 0 0,0 0 1,-1 1-1,1-1 0,0 1 0,0-1 0,0 1 1,0 0-1,0 0 0,0 0 0,-1 0-122,-14 9-15,1 0-1,-1 1 0,2 0 1,-1 1-1,2 1 1,0 1-1,0 0 1,1 0-1,1 2 0,1-1 1,0 2-1,-3 6 16,8-16-137,0 1 0,1 1 0,0-1 0,0 1 0,1-1 0,0 1 0,0 1 0,1-1 0,1 0 0,-1 1 0,1-1-1,1 1 1,0 0 0,0 0 0,1-1 0,0 1 0,1 0 0,0 0 0,1 0 0,0-1 0,0 1 0,1-1 0,0 0 0,1 1 0,0-2-1,0 1 1,1 0 0,0-1 0,0 0 0,1 0 0,0 0 0,1-1 0,0 0 0,0 1 137,3-3 3,0 0 0,0-1 0,1 0 0,-1 0 0,1-1 0,0 0 0,0-1 0,0 0 0,0-1 0,0 0 0,0-1 0,0 0 0,0-1 0,0 0 0,0-1 0,0 0 0,0-1 0,0 0 0,-1 0 0,1-1 0,-1-1 0,0 0 0,0 0 0,-1-1 1,1 0-1,-1-1 0,-1 0 0,1 0 0,-1-1 0,3-3-3,7-16 333,-1-1 0,-1 0 1,-2-2-1,0 1 1,-3-2-1,0 0 1,-2 0-1,-1-1 0,-1 0 1,-2 0-1,-1 0 1,-2-6-334,-1 31 40,19-232 1294,-20 239-1323,-1 0-1,1 0 1,-1 0-1,1 0 1,-1 0-1,1 0 1,0 0-1,-1 0 1,1 0-1,-1 0 1,1 0-1,-1 0 1,1 0-1,0 0 1,-1 0-1,1 0 1,-1 0-1,1 0 1,-1-1-1,1 1 1,0 0-1,-1 0 1,1-1-1,0 1 1,-1 0-1,1 0 1,0-1-1,-1 1 1,1 0-1,0-1 1,0 1-1,-1 0 1,1-1-1,0 1 1,0-1-1,0 1 1,-1 0-1,1-1 1,0 1-1,0-1 1,0 1-1,0-1 1,0 1-1,0 0 1,0-1-1,0 1 1,0-1-1,0 1 1,0-1-1,0 1 1,0 0-1,1-1 1,-1 1-1,0-1-10,-18 37 245,6 10-223,1 0 0,3 1 0,2 0 0,1 1 0,3 0 1,2-1-1,3 15-22,21 120-2376,15-67-7212,-21-80 1618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4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50 138 16207,'0'0'3929,"0"0"-1195,0 0-1,0 0-774,0 0-993,0 0-597,0 0-65,6 17 27,-2-6-296,19 110 111,-50 74-39,27-196-107,0 0 0,-1-1 0,1 1 1,-1 0-1,1 1 0,-1-1 0,1 0 0,-1 0 0,1 0 0,-1 0 0,0 0 0,0 0 0,1 1 0,-1-1 1,0 0-1,0 1 0,0-1 0,0 0 0,0 1 0,0-1 0,0 1 0,0 0 0,0-1 0,0 1 0,0 0 0,0 0 1,0-1-1,0 1 0,0 0 0,0 0 0,0 0 0,0 0 0,0 0 0,0 1 0,-1-1 0,1 0 0,0 0 0,0 1 1,0-1-1,0 1 0,0-1 0,0 1 0,0-1 0,1 1 0,-1-1 0,0 1 0,0 0 0,0 0 0,1-1 1,-1 1-1,0 0 0,0 0 0,1 0 0,-1 0 0,1 0 0,-1 0 0,1 0 0,0 0 0,-1 0 0,1 0 0,0 0 1,-1 0-1,-2-19 65,1 0 0,1 0 0,0 0 0,2-1 0,0 1 0,0 0 0,2 0 1,0 0-1,1 0 0,1 1 0,1-1 0,1 1 0,0 1 0,1-1 0,0 1 1,2 0-1,-1 1 0,2 0 0,0 1 0,12-12-65,-15 20 23,-1-1-1,1 1 0,0 1 1,0-1-1,1 2 0,0-1 1,0 1-1,0 0 1,0 1-1,0 0 0,1 0 1,-1 1-1,1 0 1,0 1-1,0 0 0,0 1 1,-1 0-1,1 0 1,0 1-1,0 0 0,0 1 1,-1 0-1,1 0 1,-1 1-1,0 1 0,1 0 1,-2 0-1,1 0 0,0 1 1,-1 0-1,0 1 1,0 0-1,0 0 0,-1 1 1,0 0-1,1 2-22,0 6-73,0 0-1,-2 0 1,0 1-1,0 0 0,-2 0 1,0 0-1,-1 1 1,0-1-1,-1 1 1,-1 0-1,-1 0 1,0 0-1,-1-1 1,-1 1-1,-1 0 0,0-1 1,-1 0-1,-1 0 1,0 0-1,-2 0 1,1-1-1,-2 0 1,0 0-1,-1-1 0,0 0 1,-1 0-1,-1-1 74,8-9-187,-38 22-2359,40-75 1820,89-133 1393,-73 151-462,1 0 0,2 2 0,0 0 0,3 1 0,0 0 0,2 2-1,0 1 1,12-8-205,-32 29 31,1 1 0,-1 0-1,1-1 1,0 1 0,0 1-1,0-1 1,0 1 0,1-1 0,-1 1-1,1 0 1,-1 1 0,1-1-1,0 1 1,-1 0 0,1 0-1,0 0 1,0 1 0,0 0-1,0 0 1,0 0 0,-1 0 0,1 1-1,0 0 1,0 0 0,0 0-1,-1 0 1,1 1 0,-1 0-1,1 0 1,-1 0 0,0 1 0,1-1-1,-1 1 1,-1 0 0,1 0-1,2 2-30,7 15 38,0 0-1,-2 1 0,0 0 1,-1 1-1,-1 0 1,-2 1-1,5 15-37,37 93-4436,-29-95-545,-2-9-2728</inkml:trace>
  <inkml:trace contextRef="#ctx0" brushRef="#br0" timeOffset="275.069">1282 143 17328,'6'-21'562,"-3"7"224,1 0 0,0 1 0,1 0 0,0 0 0,1 0 0,0 0 0,1 1 0,4-5-786,-11 17 96,0 1 0,0-1 0,0 1 0,0-1 0,0 1 0,0-1 0,0 0 0,0 1 0,0-1 0,1 1 1,-1-1-1,0 0 0,0 1 0,0-1 0,0 1 0,1-1 0,-1 0 0,0 1 0,0-1 0,0 0 0,1 1 1,-1-1-1,0 0 0,1 1 0,-1-1 0,0 0 0,1 0 0,-1 1 0,0-1 0,1 0 0,-1 0 0,1 0 1,-1 0-1,0 1 0,1-1 0,-1 0 0,1 0 0,-1 0 0,1 0 0,-1 0 0,0 0 0,1 0 0,-1 0 1,1 0-1,-1 0 0,0 0 0,1 0 0,0-1-96,-72 160 1148,57-133-1148,1 1 1,2 0-1,0 1 1,2 0-1,1 0 1,1 1-1,2 0 1,1 0-1,1 0 1,1 9-1,2-35-46,0 1 1,0 0-1,1-1 0,-1 1 1,1-1-1,0 1 0,0-1 0,0 1 1,1-1-1,-1 0 0,1 1 1,0-1-1,-1 0 0,2 0 1,-1 0-1,0 0 0,0-1 1,1 1-1,0-1 0,-1 1 1,1-1-1,0 0 0,0 0 0,0 0 1,0 0-1,1-1 0,-1 1 1,0-1-1,1 0 0,-1 0 1,1 0-1,-1-1 0,1 1 1,2-1 45,6 1-24,-1-1 0,1 0 1,0-1-1,0-1 1,-1 0-1,1 0 0,-1-1 1,1 0-1,-1-1 1,0-1-1,-1 0 1,1 0-1,-1-1 0,0 0 1,0-1-1,-1 0 1,1-1-1,-2 1 1,7-9 23,4-3 252,-2-1 1,0-1 0,-2-1 0,0 0 0,-1-1 0,-1-1-1,-2 1 1,3-9-253,-9 18 140,0 0 0,0-1-1,-2 1 1,1-1-1,-2 1 1,0-1 0,-1 0-1,0-3-139,-1 14 25,0 0-1,-1-1 1,1 1-1,-1 0 0,0 0 1,0 0-1,0 1 1,0-1-1,-1 0 0,1 0 1,-1 1-1,0-1 1,0 1-1,-1-1 1,1 1-1,-1 0 0,1 0 1,-1 0-1,0 0 1,0 0-1,0 1 0,-1 0 1,1-1-1,-1 1 1,1 0-1,-1 1 0,0-1 1,1 1-1,-1-1 1,0 1-1,-3 0-24,-15-2-620,1 2 1,-1 0-1,0 1 0,0 2 0,1 0 1,-1 1-1,1 1 0,-1 2 0,2 0 1,-1 0-1,-3 4 620,-35 10-7500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2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298 351 17392,'9'-15'1751,"34"-59"728,-4 10 2020,-37 60-4189,2 0 92,-1-1 0,0 0-1,0 0 1,0 0 0,-1 0 0,1 0 0,-1-1 0,0 1 0,-1-1 0,1 1-1,-1-1 1,-1 0 0,1 1 0,-1-3-402,-40 2 710,22 11-710,-1 0 0,1 2 0,0 0 0,0 1 0,0 0 0,1 2 0,1 0 0,0 0 0,-11 11 0,15-15-25,1 1 1,0 1-1,0 0 1,1 0-1,0 1 0,1 0 1,0 1-1,0 0 0,1 0 1,0 1-1,1 0 1,1 0-1,-1 1 0,2 0 1,-1 0-1,2 0 1,0 1-1,-1 5 25,5-15-43,0 0 0,1 0 0,-1 0 0,1 0-1,0 0 1,0 0 0,0-1 0,1 1 0,-1 0 0,0-1 0,1 1 0,0-1 0,-1 0 0,1 0 0,0 1 0,0-1-1,1 0 1,-1 0 0,0-1 0,1 1 0,-1 0 0,1-1 0,-1 0 0,1 1 0,0-1 0,-1 0 0,3 0 43,79 19-577,148-3 267,-230-17 310,0 0 0,0 0 0,0 0 0,0 0 1,0 0-1,0 1 0,0-1 0,0 0 0,0 1 0,0 0 0,0-1 0,0 1 0,0 0 1,0 0-1,-1 0 0,1 0 0,0 1 0,-1-1 0,1 0 0,-1 1 0,1-1 0,-1 1 1,0-1-1,1 1 0,-1 0 0,0 0 0,0-1 0,0 1 0,-1 0 0,1 0 0,0 0 1,-1 0-1,1 0 0,-1 0 0,1 0 0,-1 0 0,0 0 0,0 0 0,0 0 1,0 0-1,-1 0 0,1 0 0,0 0 0,-1 0 0,1 0 0,-1 0 0,0 1 0,-8 12 56,-1-1-1,0 0 1,-1-1-1,0 0 1,-1-1-1,-1 0 1,1-1-1,-2 0 1,0-1 0,-1 0-56,2 1 19,-2 0 1,1-2 0,-1 1 0,-1-2 0,0 0 0,0-1 0,0 0 0,-1-2 0,0 1 0,0-2 0,0-1 0,-1 0 0,1-1 0,-1-1-1,-4 0-19,19-1-82,0 0-1,1-1 1,-1 1-1,0-1 1,0 1-1,1-1 1,-1 0-1,1 0 1,-1 0-1,1 0 1,-1-1-1,1 1 1,-1-1-1,1 1 1,0-1-1,0 0 1,0 0-1,0 0 1,0 0-1,1 0 1,-1 0-1,0 0 1,1-1-1,0 1 1,-1-1-1,1-1 83,-1 0-614,1 0 0,1 0 0,-1 0 0,1 0 0,-1 0 0,1 0 0,0 0 0,1 0 1,-1 0-1,1 0 0,0 1 0,0-1 0,0 0 0,0 0 0,1 0 0,-1 1 0,3-4 614,14-24-9006</inkml:trace>
  <inkml:trace contextRef="#ctx0" brushRef="#br0" timeOffset="256.379">782 71 22197,'0'0'3796,"9"-13"-1250,28-37-592,-36 50-1930,-1-1 0,0 1 0,1-1 0,-1 1 0,1-1 0,-1 1 0,1-1 0,-1 1 0,1-1 0,-1 1 0,1 0 0,-1-1 0,1 1 0,-1 0 0,1 0 0,0-1 0,-1 1 0,1 0 0,-1 0 0,1 0 0,0 0 0,-1 0 0,1 0 0,0 0 0,-1 0 0,1 0 0,-1 0 0,1 0 0,0 0 0,-1 0 0,1 0 0,0 1 0,-1-1-1,1 0 1,-1 0 0,1 1 0,-1-1 0,1 0 0,-1 1 0,1-1 0,-1 1 0,1-1 0,-1 1 0,1-1 0,-1 1 0,0-1 0,1 1 0,-1-1 0,0 1 0,1-1 0,-1 1 0,0-1 0,0 1 0,0 0 0,1-1 0,-1 1 0,0 0 0,0-1 0,0 1 0,0 0 0,0-1 0,0 1 0,0-1 0,0 1 0,-1 0 0,1-1 0,0 1 0,0 0 0,0-1 0,-1 1-24,2 2 67,2 36 14,-2 1 0,-1-1 0,-2 1 0,-2-1 0,-2 0 0,-6 24-81,-3 27 42,-12 117-8010,5-32-2343,20-158 467</inkml:trace>
  <inkml:trace contextRef="#ctx0" brushRef="#br0" timeOffset="855.024">737 533 10986,'-6'-18'1203,"5"11"-678,-1 0 0,0 1-1,-1-1 1,1 1 0,-1-1 0,-1 1 0,1 0 0,-1 0-1,0 1 1,0-1 0,-1 1 0,-3-4-525,-1 2 897,0 0 0,-1 1-1,1 1 1,-1-1 0,0 1 0,-1 1 0,1 0 0,-1 0-1,-11-1-896,95 22 218,1-4-1,0-3 0,1-3 0,0-3 0,0-3 0,14-5-217,-68 2-42,0 0 0,0-2-1,0-1 1,0 0 0,-1-1 0,14-7 42,-28 10 21,0 1 1,1-1-1,-2-1 1,1 1-1,0-1 0,-1 0 1,0 0-1,1 0 1,-2-1-1,1 1 1,0-1-1,-1-1 1,0 1-1,0-1 1,-1 1-1,0-1 0,0 0 1,0 0-1,0 0 1,-1-1-1,0 1 1,-1-1-1,1 0-21,-2 6 49,0 0 0,0 0 0,0-1 0,0 1 0,0 0 0,0-1 0,0 1 0,0 0 0,-1 0-1,1-1 1,0 1 0,-1 0 0,1 0 0,-1-1 0,1 1 0,-1 0 0,0 0 0,1 0 0,-1 0 0,0 0 0,0 0-1,0 0 1,0 0 0,0 0 0,0 1 0,0-1 0,0 0 0,0 0 0,0 1 0,0-1 0,-1 1 0,1-1-1,0 1 1,0 0 0,-1-1 0,1 1 0,0 0 0,-1 0 0,1 0 0,0 0 0,0 0 0,-1 0 0,0 0-49,-57 12 192,33 3-279,1 1 1,1 0 0,1 2-1,1 1 1,0 0-1,1 2 1,1 1-1,1 0 1,1 1 0,2 1-1,0 1 1,1 0-1,1 1 1,2 1 0,1 0-1,-8 27 87,17-50-43,-1 0-1,1 0 0,0 0 1,1 0-1,-1 0 1,1 1-1,0-1 1,0 0-1,0 1 0,1-1 1,-1 1-1,1-1 1,0 1-1,1-1 1,-1 1-1,1-1 0,-1 0 1,1 1-1,1-1 1,-1 0-1,1 1 1,-1-1-1,1 0 0,0 0 1,1 0-1,-1-1 1,1 1-1,0-1 1,0 1-1,0-1 0,0 0 1,0 0-1,1 0 1,-1 0-1,1-1 0,0 1 1,3 0 43,5 2-18,1-2 1,-1 1-1,1-2 1,0 0-1,0 0 1,0-1-1,0-1 0,0 0 1,0-1-1,0 0 1,0-1-1,0-1 1,-1 0-1,1-1 1,-1 0-1,0 0 0,0-2 1,0 1-1,1-3 18,9-4 200,-1-1 1,-1-1-1,0-1 0,-1 0 0,-1-2 0,0 0 1,-1-1-1,-1-1 0,10-16-200,-15 19 62,0-1 0,-1-1 0,-1 1 0,-1-2 0,0 1 0,-1-1-1,-1-1 1,-1 1 0,-1-1 0,2-18-62,-7 38 1,1 0 0,0 1 1,-1-1-1,1 0 0,-1 0 0,1 1 0,-1-1 0,1 0 0,-1 0 0,1 0 0,-1 0 1,1 1-1,-1-1 0,1 0 0,-1 0 0,1 0 0,-1 0 0,1 0 0,-1 0 0,1 0 1,-1-1-1,1 1 0,-1 0 0,1 0 0,-1 0 0,1 0 0,-1-1 0,1 1 0,-1 0 1,1 0-1,-1-1 0,1 1 0,-1 0 0,1-1 0,0 1 0,-1-1 0,1 1 0,0 0 0,-1-1 1,1 1-1,0-1 0,0 1 0,-1-1 0,1 1 0,0-1 0,0 1 0,0-1 0,0 1 1,0-1-1,0 1 0,0-1 0,0 1 0,0-1 0,0 1 0,0-1 0,0 1 0,0-1 1,0 1-1,0-1-1,-27 39 52,16-13 3,2 1 1,1 0 0,0 0 0,2 1-1,2 0 1,0 0 0,1 0 0,2 0-1,2 21-55,-1-44-116,0 0 0,0 0 0,1 0 0,0 0 0,0 0 0,0 0-1,0-1 1,1 1 0,-1 0 0,1-1 0,0 1 0,0-1 0,0 0-1,0 1 1,1-1 0,-1 0 0,1 0 0,0-1 0,0 1 0,0 0-1,0-1 1,1 0 0,-1 0 0,1 0 0,-1 0 0,1-1 0,-1 1-1,1-1 1,0 0 0,0 0 0,0 0 0,0 0 0,0-1 0,0 0-1,0 0 1,0 0 0,0 0 0,0 0 0,-1-1 0,1 0 0,3 0 116,11-6-372,-1-1 1,0-1 0,0 0 0,-1-1-1,0-1 1,0 0 0,-1-1 0,-1-1-1,0 0 1,-1-1 0,11-15 371,-2-4-59,0 0-1,-2-2 1,-2 0 0,-1-1 0,-2-1 0,-2 0-1,-1-1 1,-2 0 0,-1-1 0,-2 0 0,1-37 59,3 8 1130,-7 48 5053,-25 426-2120,20-385-4603,-13 148 1630,4-113-4541,-5-4-5259,12-45 2074</inkml:trace>
  <inkml:trace contextRef="#ctx0" brushRef="#br0" timeOffset="1216.498">1694 546 6694,'-7'-16'6940,"-60"-118"2696,66 134-9518,0-1 0,0 0 1,0 0-1,0 0 0,1 0 0,-1 0 1,0 0-1,0 0 0,1 0 0,-1 0 0,1 0 1,-1 0-1,1 0 0,-1 0 0,1-1 1,-1 1-1,1 0 0,0 0 0,0-1 0,0 1 1,0 0-1,0 0 0,0-1 0,0 1 1,0 0-1,0 0 0,1-1 0,-1 1 0,0 0 1,1 0-1,-1 0 0,1 0 0,0-1 1,-1 1-1,1 0 0,0 0 0,-1 0 0,1 0 1,0 0-1,0 1 0,0-1 0,0 0 1,0 0-1,0 0 0,0 1 0,0-1 0,0 1 1,0-1-1,1 1 0,-1-1 0,0 1 1,0 0-1,0-1 0,1 1 0,-1 0-118,343-17 780,-310 15-982,0-2 0,-1-2 0,1-1 0,-1-1 1,24-10 201,-53 16 4,0 0 0,0 1 0,0-2 0,0 1 0,0 0 1,0-1-1,-1 0 0,1 1 0,-1-1 0,0-1 0,0 1 0,0 0 1,0-1-1,0 0 0,-1 0 0,0 1 0,0-1 0,0-1 1,0 1-1,0 0 0,-1 0 0,0-1 0,0 1 0,0 0 0,0-1 1,-1 1-1,0-4-4,-10 22 475,10 27-353,1 0 1,3 0 0,1 0-1,5 17-122,6 54 156,20 134-49,-37-245-86,0 0 1,0-1 0,0 0 0,0 1-1,-1-1 1,1 1 0,0-1 0,0 0 0,-1 0-1,1 0 1,0 0 0,0 0 0,-1 0 0,1 0-1,0 0 1,0-1 0,-1 1 0,1 0-1,0-1 1,0 1 0,0-1 0,-1 1 0,1-1-1,0 0 1,0 1 0,0-1 0,0 0-1,0 0 1,0 0 0,0 0 0,1 0 0,-1 0-1,0 0 1,0 0 0,1 0 0,-1-1-22,-2 0 27,-37-28-358,-96-69 1095,42 40-7640,74 48-598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469 138 7111,'0'0'5872,"0"0"-2728,1-15-533,1-48-134,-2 61-2272,0-1 1,-1 1-1,1-1 1,0 1 0,-1 0-1,1-1 1,-1 1-1,0-1 1,0 1-1,0 0 1,0 0 0,0 0-1,0 0 1,0-1-1,-1 1 1,1 1-1,-1-1 1,0 0 0,1 0-1,-1 1 1,0-1-1,0 1 1,0-1-1,0 1 1,0 0 0,-1 0-1,1 0 1,0 0-1,-2 0-205,1 0 106,1 0-1,0 1 1,-1-1-1,1 1 1,-1 0-1,1 0 1,-1 0-1,1 0 1,0 0-1,-1 1 1,1-1-1,-1 1 1,1-1-1,0 1 1,-1 0-1,1 0 1,0 0-1,0 0 1,0 1-1,0-1 1,0 0-1,0 1 1,0 0-1,-1 0-105,-5 12 109,1 0 0,1 1 0,0 0 0,1 0-1,0 0 1,1 0 0,1 1 0,0 0 0,2 0 0,0 0 0,0 0-109,1-14 9,-55 667 813,43-561-1062,-8 62-2489,-1-60-3047,16-91 684,0-14-3487</inkml:trace>
  <inkml:trace contextRef="#ctx0" brushRef="#br0" timeOffset="374.805">88 580 13549,'0'0'4020,"-13"-6"-1511,-42-16-80,35 22 168,29 9-1244,123-6 8,-35-11-953,-1-4 0,0-5 0,-1-3 0,4-6-408,20-3 237,-53 17 30,-65 14-255,0 1 1,0-1 0,0 0 0,0 0 0,0 1-1,0-1 1,-1 1 0,1-1 0,-1 1-1,1-1 1,-1 1 0,0-1 0,0 1-1,0-1 1,-1 1 0,1-1 0,-1 1 0,1-1-1,-1 1 1,0-1 0,0 0 0,0 1-1,0-1 1,0 0 0,0 0 0,-1 0 0,1 0-1,-2 1-12,-62 186 406,44-87-411,20-103-1,-1 1 1,0-1-1,1 0 1,-1 0-1,1 0 1,-1 0-1,1 0 0,0-1 1,-1 1-1,1 0 1,0 0-1,0-1 1,0 1-1,0-1 1,0 1-1,0-1 1,0 0-1,1 1 1,-1-1-1,0 0 0,1 0 1,0 1-1,-1-1 1,1 0-1,0 0 1,0 1-1,0-3 6,-3-13-1,1 1-1,0-1 0,2 0 1,0 0-1,1 0 0,0 0 0,2 0 1,0 0-1,0 1 0,2-1 1,0 1-1,1 0 0,1 1 1,0-1-1,1 1 0,0 1 1,2 0-1,-1 0 0,9-9 2,-13 19-59,0 0 0,0 0-1,0 1 1,0-1 0,1 1-1,-1 1 1,1-1 0,0 1-1,0 0 1,0 0 0,0 0-1,0 1 1,0 0 0,0 0-1,0 1 1,1-1 0,-1 2-1,0-1 1,0 0 0,0 1-1,0 0 1,1 1 0,3 1 59,37 18-3626,-5 9-3929,-18-8-2711</inkml:trace>
  <inkml:trace contextRef="#ctx0" brushRef="#br0" timeOffset="708.581">1278 361 17200,'0'0'4089,"0"0"-1537,0 0-352,0 0-610,0 0-773,-14 7-470,9-4-313,-2 0 15,1 0 0,0 0 1,0 1-1,0 0 1,0 0-1,0 1 0,1 0 1,0 0-1,0 0 0,0 0 1,1 1-1,0-1 1,0 1-1,0 0 0,-2 6-49,-6 16 66,2 0-1,1 1 0,1 0 0,1 1 1,-2 25-66,8-44-74,-1 1 1,2-1-1,0 1 1,0-1-1,1 0 1,0 1 0,1-1-1,1 0 1,-1 0-1,2 0 1,0 0-1,0 0 1,1-1-1,0 0 1,0 0 0,8 9 73,-9-14-128,0-1 1,0 0 0,1 0 0,0 0 0,0 0 0,0-1 0,0 0-1,1 0 1,-1 0 0,1-1 0,-1 1 0,1-1 0,0-1 0,0 1 0,0-1-1,0 0 1,0-1 0,0 1 0,1-1 0,-1 0 0,0-1 0,0 1 0,0-1-1,0 0 1,0-1 0,0 0 0,0 0 0,-1 0 0,1 0 0,-1-1 0,1 0-1,-1 0 1,0-1 0,0 1 0,0-1 0,-1 0 0,1-1 0,-1 1-1,0-1 1,0 1 0,-1-1 0,1 0 0,1-4 127,8-16 504,0-1 0,-2 0 0,-1 0 0,0-1 0,-3-1 0,0 1 0,-1-1 0,-2 0-1,-1-1 1,-1-10-504,-1 35 38,0 0-1,0-1 0,-1 1 0,1 0 1,-1 0-1,0 0 0,0-1 0,-1 1 0,1 0 1,-1 0-1,0 0 0,0 0 0,0 0 0,0 0 1,-1 0-1,0 0 0,0 0 0,0 1 1,0-1-1,0 1 0,-1-1 0,0 1 0,1 0 1,-1 0-1,0 0 0,-1 1 0,1-1 0,0 1 1,-1-1-1,1 1 0,-1 0 0,0 0 1,0 1-1,0-1 0,-1 1-37,-84 2-2006,79 1 1364,0 1-1,1 0 1,-1 1-1,1 0 1,0 0-1,0 1 1,0 0-1,1 1 1,0 0-1,0 0 1,0 1-1,-2 2 643,-12 17-9310</inkml:trace>
  <inkml:trace contextRef="#ctx0" brushRef="#br0" timeOffset="1172.825">1829 438 22709,'0'0'1372,"0"0"-64,0 0 123,0 0-726,0 0-524,0 0-69,-5 17 70,-26 122 90,7 134-1046,21-271-260,2-20 1038,5-9 251,2 1 0,0 0 1,2 1-1,1-1 0,1 2 1,9-19-256,-9 22 214,1 1 0,1 0 1,0 0-1,2 1 0,0 1 1,1 0-1,10-9-214,-19 22 43,-1 0 0,1 0 0,0 0 1,0 0-1,0 1 0,1 0 0,-1 0 0,1 1 0,0 0 0,0 0 0,0 1 1,0 0-1,1 0 0,-1 0 0,1 1 0,-1 0 0,1 1 0,-1-1 0,1 2 1,-1-1-1,1 1 0,0 0 0,-1 0 0,0 1 0,1 0-43,-3 1 7,1 0 0,0 0 0,-1 0-1,0 1 1,1 0 0,-2 0 0,1 0 0,0 1 0,-1-1-1,0 1 1,0 0 0,0 1 0,-1-1 0,1 1-1,-1-1 1,-1 1 0,1 0 0,-1 0 0,0 0-1,0 0 1,0 6-7,8 137-538,-11-140 273,0 1 0,-1-1 1,0 0-1,0 0 0,-1 0 0,0 0 0,0 0 0,-1-1 0,0 1 1,-1-1-1,0 0 0,0-1 0,-2 3 265,6-10-3,0-1 0,1 1 0,-1 0 0,1 0-1,-1-1 1,1 1 0,-1 0 0,1 0 0,-1-1 0,1 1 0,-1-1 0,1 1 0,-1 0-1,1-1 1,0 1 0,-1-1 0,1 1 0,0-1 0,-1 1 0,1-1 0,0 1 0,0-1 0,-1 0-1,1 1 1,0-1 0,0 1 0,0-1 0,0 1 0,0-1 0,0 0 0,0 1 0,0-1-1,0 1 1,0-1 0,0 0 0,0 1 0,0-1 0,0 1 0,1-1 0,-1 1 0,0-1 0,0 0-1,1 1 1,-1-1 0,0 1 0,1 0 0,-1-1 0,1 1 0,-1-1 0,0 1 0,1-1-1,-1 1 1,1 0 0,-1-1 0,1 1 3,99-198 3166,-99 195-3122,6-12 96,1 0 0,0 0 1,1 1-1,1 0 0,0 0 0,1 2 1,0-1-1,1 1 0,0 1 0,7-5-140,-17 15 4,0-1 0,0 1-1,0 0 1,0-1-1,0 1 1,0 0-1,1 0 1,-1 0-1,0 1 1,1-1 0,-1 1-1,1-1 1,-1 1-1,1 0 1,-1 0-1,1 0 1,-1 0-1,1 0 1,-1 1-1,0-1 1,1 1 0,-1-1-1,1 1 1,-1 0-1,0 0 1,0 0-1,1 0 1,-1 0-1,0 1 1,0-1-1,0 1 1,0-1 0,-1 1-1,1 0 1,1 2-4,29 83 52,-32-55-709,-1 0 0,-1 0-1,-2 0 1,-1 0 0,-2-1 0,-1 0 0,-1 0 0,-8 14 657,11-25-696,-6 18-6195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2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335 195 16592,'0'0'2562,"0"0"-389,-17 0-257,6 1-1629,3-2-188,1 1 0,0 0 0,-1 1 0,1 0 0,-1 0 0,1 1 0,0-1 0,0 2 0,0-1 0,0 1 0,0 0 1,0 0-1,1 1 0,0 0 0,-2 1-99,-9 8-63,1 1 0,1 1 0,0 0 1,1 1-1,1 0 0,0 1 1,1 0-1,1 1 0,1 1 0,0 0 1,1 0-1,2 1 0,0 0 0,1 0 1,0 0-1,2 1 0,1 0 1,0 0-1,2 0 0,0 17 63,3-27-162,1 0 0,0-1 1,0 1-1,1-1 0,1 0 0,0 0 0,0 0 0,0-1 0,2 1 0,-1-1 1,1-1-1,0 1 0,1-1 0,0-1 0,0 1 0,1-1 0,-1-1 0,2 1 1,-1-2-1,1 1 0,0-1 0,0-1 0,0 0 0,0 0 0,1-1 0,0 0 1,0-1-1,0 0 0,0-1 0,0 0 0,8-1 162,-15 0 83,0 0 0,-1-1 0,1 1-1,0-1 1,0 0 0,-1 0 0,1 0 0,0-1 0,-1 1 0,1-1-1,-1 0 1,0 0 0,1 0 0,-1-1 0,0 1 0,0-1 0,-1 1-1,1-1 1,0 0 0,-1 0 0,0 0 0,0-1 0,0 1-1,0 0 1,1-3-83,31-52 2694,-2-1 1,-3-2-1,7-24-2694,-15 35 923,-11 91-506,-3 4-412,-5-21-252,2 0 0,1 0 0,1-1 0,0 1 0,2-2-1,1 1 1,3 3 247,-10-23-76,0 0-1,0 0 1,0 0-1,1 0 1,-1 0-1,1 0 1,0-1 0,0 1-1,0-1 1,0 0-1,0 0 1,1 0-1,-1 0 1,1-1-1,-1 0 1,1 1-1,0-1 1,-1 0-1,1-1 1,0 1-1,0-1 1,-1 1-1,1-1 1,0 0 0,0-1-1,0 1 1,-1 0-1,1-1 1,0 0-1,-1 0 1,1 0-1,0-1 1,-1 1-1,1-1 1,-1 0-1,0 0 1,0 0-1,0 0 1,0-1-1,1 0 77,10-9 369,-1 0 0,0-1 0,-1-1-1,0 0 1,-2-1 0,1 0 0,-2 0-1,0-1 1,-1 0 0,0-1 0,-2 0 0,0 0-1,4-17-368,-8 29 12,0 0 1,0 0-1,-1 0 0,1 0 0,-1 0 0,0-1 0,-1 1 0,1 0 1,-1-1-1,0 1 0,0 0 0,-1 0 0,1-1 0,-1 1 0,-1 0 1,1 0-1,-1 0 0,1 0 0,-1 0 0,-1 0 0,1 0 0,-1 1 1,0-1-1,0 1 0,0 0 0,0 0 0,-1 0 0,0 0 0,0 0 1,0 1-1,0 0 0,0 0 0,-1 0 0,1 0 0,-1 1 0,0 0 1,0 0-1,0 0 0,0 0 0,-3 0-12,1 2-193,0-1 0,-1 2 0,1-1 0,-1 1 0,1 0 0,0 0 0,0 1 0,-1 0 0,1 0 0,1 1 0,-1 0 0,0 0 1,1 1-1,-1 0 0,1 0 0,0 0 0,0 1 0,1 0 0,-1 0 0,1 0 0,-3 4 193,-47 90-8797,47-65 2444</inkml:trace>
  <inkml:trace contextRef="#ctx0" brushRef="#br0" timeOffset="370.034">1017 517 18610,'5'-15'2914,"34"-106"3589,-40 228-5745,4 128-1842,-3-235 1069,0 0 1,0-1 0,1 1-1,-1 0 1,0-1-1,1 1 1,-1 0-1,0-1 1,1 1 0,-1 0-1,0-1 1,1 1-1,-1 0 1,1 0-1,-1 0 1,0 0-1,1-1 1,-1 1 0,1 0-1,-1 0 1,1 0-1,-1 0 1,1 0-1,-1 0 1,0 0 0,1 0-1,-1 0 1,1 0-1,-1 0 1,1 0-1,-1 1 1,1-1 0,-1 0-1,0 0 1,1 0-1,-1 1 1,1-1-1,-1 0 1,0 0-1,1 1 1,-1-1 0,0 0-1,1 1 1,-1-1-1,0 0 1,1 1-1,-1-1 1,0 0 0,0 1-1,0-1 1,1 1-1,-1-1 1,0 1 14,16-44 210,-11 22 88,1 0 0,0 0 0,2 0 0,0 1 0,1 0 0,1 1 1,1 0-1,1 1 0,0 0 0,1 0 0,1 2 0,1-1 0,7-4-298,-18 18 24,0 0-1,1 0 0,-1 0 1,1 0-1,0 1 0,0 0 1,-1 0-1,1 1 0,1-1 1,-1 1-1,0 0 0,0 0 1,0 1-1,0 0 0,1-1 1,-1 2-1,0-1 0,0 1 1,1 0-1,-1 0 0,0 0 1,0 0-1,0 1 0,0 0 1,-1 0-1,1 1 1,0-1-1,-1 1 0,0 0 1,1 0-1,-1 0 0,0 1 1,-1 0-1,1-1 0,-1 1 1,1 1-1,-1-1 0,0 0 1,-1 1-1,1-1 0,-1 1 1,0 0-1,1 3-23,4 12 74,-1 0 0,-1 1 0,-1 0 0,0 0 1,-2 0-1,0 0 0,-2 15-74,-1 44-2840,1-19-3792,0-48 611,2-5-5072</inkml:trace>
  <inkml:trace contextRef="#ctx0" brushRef="#br0" timeOffset="778.597">1851 195 10570,'0'-14'4735,"-5"-67"1415,6 110-31,-3 31-4671,0 6-1045,1 15-293,2 112 345,6-64-6412,1-89-2264,-5-31 2050</inkml:trace>
  <inkml:trace contextRef="#ctx0" brushRef="#br0" timeOffset="1032.256">1763 491 10250,'0'0'1777,"-12"-14"22,-42-46 171,3 29 326,82 29 79,331 15 5313,-358-14-7622,-1 1 1,1 0 0,0 0-1,-1 0 1,1 0 0,0 1-1,-1-1 1,1 1-1,-1 0 1,1 0 0,-1 0-1,0 0 1,1 1 0,-1 0-1,0-1 1,0 1 0,0 0-1,0 0 1,0 1 0,0-1-1,-1 1 1,1-1 0,-1 1-1,0 0 1,1 0-1,-1 0 1,-1 0 0,1 0-1,0 1 1,-1-1 0,0 0-1,1 1 1,-1 0-67,-21 210-1580,30-175-1805,20-12-3699,-15-20 1527</inkml:trace>
  <inkml:trace contextRef="#ctx0" brushRef="#br0" timeOffset="1296.378">2355 0 13293,'0'0'4708,"0"0"-2210,0 0 321,0 0-1442,0 0-1216,0 0-161,0 0-33,0 0-2209,-4 75-2146,10-61-6534</inkml:trace>
  <inkml:trace contextRef="#ctx0" brushRef="#br0" timeOffset="1708.197">2416 453 12172,'0'0'3325,"0"0"-650,0 0-764,0 0-854,0 0-571,-4 15-225,-25 110-58,25-41-2039,26-106 2348,72-140 4864,-90 157-5307,0-1 0,0 1 0,1 0 0,0 0 0,0 1 0,0-1 0,0 1 0,1 0 0,0 0-1,0 1 1,0 0 0,0 0 0,0 0 0,0 1 0,1 0 0,0 0 0,-1 1 0,1 0 0,0 0 0,-1 0 0,1 1 0,0 0 0,0 0 0,0 1 0,-1 0 0,1 0-1,0 0 1,-1 1 0,1 0 0,-1 0 0,1 1 0,-1 0 0,0 0 0,0 1 0,2 1-69,67 109 169,-11-11-4203,-22-67-3968,-22-24 923</inkml:trace>
  <inkml:trace contextRef="#ctx0" brushRef="#br0" timeOffset="2180.366">3099 523 11883,'4'-17'3951,"34"-129"3021,-36 132-6406,2-6 2471,-12 32-1702,0 7-1279,1-3-33,0 1 1,0 0-1,2 0 0,0 1 0,1-1 0,1 1 0,-1 12-23,18 130-581,-13-155 453,0 0-1,1 0 1,-1 0 0,1-1-1,0 1 1,0-1 0,1 1 0,0-1-1,-1 0 1,1 0 0,1 0-1,-1 0 1,0-1 0,1 1-1,0-1 1,0 0 0,0 0-1,0 0 1,0 0 0,1-1-1,-1 0 1,1 0 0,0 0-1,-1 0 1,1-1 0,0 0 0,0 0-1,0 0 1,0-1 0,1 1 128,5-4 150,1 0 1,0 0 0,-1-1 0,0-1-1,0 0 1,0 0 0,-1-1 0,0 0-1,0-1 1,0 0 0,-1-1 0,0 0-1,-1 0 1,1-1 0,-2 0 0,1-1 0,-1 1-1,-1-2 1,1 1 0,-2 0 0,2-6-151,2 3 197,95-139 1671,-104 185-1088,-13 12-703,7-28-69,1 0 0,1 0-1,0 1 1,1-1-1,1 1 1,1 0 0,1 0-1,1 16-7,-1-31-73,1 1 0,-1 0 0,1-1 0,0 1 0,0-1 0,0 0 0,1 1 0,-1-1 0,1 0 0,0 0 0,0 0 0,0 0 0,0 0 0,0 0 0,1-1 0,-1 1 0,1-1 0,0 1 0,0-1 0,0 0 0,0 0 0,0 0 0,0-1 0,0 1 0,0-1 0,1 1 0,-1-1 0,1 0 0,-1-1 0,1 1 0,-1-1-1,1 1 1,0-1 0,1 0 73,6 0-45,0-1-1,0 0 1,0-1-1,-1 0 1,1-1-1,-1 0 0,0 0 1,0-1-1,0 0 1,0-1-1,0 0 46,8-6 149,-1-1 0,0-1 0,0 0 1,-1-1-1,-1 0 0,0-2 0,-2 1 0,1-2 0,-2 0 0,0 0 0,-1-2 0,-1 1 0,1-4-149,-10 19-80,1 0 0,-1 0 0,0 0 0,0 0 0,0 0 0,-1-1 0,1 1 0,-1 0 0,1 0 0,-1 0 0,0-1 0,0 1 0,-1 0 0,1 0 0,-1 0 0,1-1 0,-1 1 0,0 0 0,0 0 0,-2-2 80,-35-20-9739,26 22-446</inkml:trace>
  <inkml:trace contextRef="#ctx0" brushRef="#br0" timeOffset="2698.245">4035 358 14798,'0'0'3230,"0"0"-1164,0 0-385,0 0-592,-11 17-464,-34 53-305,39-61-309,0 1-1,1-1 1,0 1-1,1 0 1,0 0-1,0 0 1,1 1 0,0-1-1,1 1 1,1 0-1,-1-1 1,1 10-11,2-16-32,-1 0 1,1 1-1,0-1 0,0 0 1,0 0-1,1 1 1,-1-1-1,1 0 0,0 0 1,0-1-1,1 1 1,-1 0-1,1-1 0,0 1 1,-1-1-1,2 0 1,-1 0-1,0 0 0,1 0 1,-1-1-1,1 1 1,0-1-1,-1 0 1,1 0-1,0 0 0,1-1 1,-1 0-1,4 2 32,99 5 704,-99-10-391,1 0 0,-1 0-1,0-1 1,0 0 0,0 0 0,0-1 0,0 0-1,-1-1 1,0 0 0,0 0 0,0 0 0,0-1 0,-1 0-1,0 0 1,0 0 0,-1-1 0,4-5-313,0-1 136,-2 1 1,0-1-1,0 0 0,-1-1 1,-1 0-1,0 0 0,-1 0 1,0 0-1,-1-1 0,-1 1 1,0-1-1,-1 0 0,-1 1 1,0-1-1,-1 0 0,0 1 1,-2-1-1,0 0 1,0 1-1,-1 0 0,-1 0 1,0 0-1,-1 1 0,-5-9-136,7 16-68,-1 1 0,1 0 0,-1 1-1,0-1 1,0 1 0,-1 0 0,1 0-1,-1 1 1,0 0 0,0 0 0,0 0-1,0 1 1,0-1 0,-1 1 0,1 1-1,-1-1 1,1 1 0,-1 1 0,1-1-1,-1 1 1,0 0 0,1 1 0,-1-1 0,0 1-1,1 0 1,-5 2 68,6-1-467,0 0 0,0 0 0,0 0 0,0 1 0,1-1 0,-1 1 0,1 0 0,-1 1 0,1-1 0,0 1 0,1-1 0,-1 1 0,1 0 0,-1 1 0,1-1 0,0 1 0,1-1 0,-1 1 0,1 0 0,0 0 0,0 0 0,0 2 467,-5 28-6140</inkml:trace>
  <inkml:trace contextRef="#ctx0" brushRef="#br0" timeOffset="3313.436">4589 351 5990,'10'-17'12518,"53"-92"-6112,-55 82-4357,-20 33-1108,3 8-915,1 1 1,0 0 0,1 1-1,1-1 1,0 1 0,2 1 0,-1-1-1,2 1 1,0-1 0,1 1-1,1 0 1,1 0 0,0 0-1,1 0 1,1 0 0,0 0 0,2-1-1,0 1 1,0-1 0,2 0-1,1 4-26,-5-16-14,0 0-1,0 0 0,1 0 1,-1 0-1,1 0 1,0 0-1,0-1 0,0 1 1,1-1-1,-1 0 1,1 0-1,0 0 0,0-1 1,0 1-1,0-1 0,0 0 1,0 0-1,1 0 1,-1-1-1,1 1 0,-1-1 1,1 0-1,0-1 1,-1 1-1,1-1 0,0 0 1,-1 0-1,1 0 1,0-1-1,-1 1 0,1-1 1,-1 0-1,1-1 0,-1 1 1,1-1-1,-1 0 1,0 0-1,1 0 15,18-16 234,-2 0 0,1-1 0,-2-1 0,-1-1 0,14-19-234,73-71 1291,-97 103-1261,-5 4-21,-1 0 0,1 0 1,0 1-1,1-1 0,-1 1 0,1 0 0,-1 0 1,1 1-1,0 0 0,0 0 0,0 0 1,0 0-1,0 0 0,0 1 0,1 0 1,-1 1-1,3-1-9,17 50-86,-24-45 81,1 19-1,-3-20 6,1 0-1,0 0 1,0-1-1,0 1 1,0 0-1,0 0 1,1 0-1,0 0 1,-1 0-1,1 0 0,0-1 1,0 1-1,0 0 1,1-1-1,-1 1 1,1-1-1,-1 1 1,1-1-1,1 1 1,-1-3-1,0 0-1,0 0 0,0-1 1,0 1-1,-1-1 0,1 0 1,0 1-1,0-1 0,-1 0 1,1 0-1,0 0 1,-1 0-1,1-1 0,-1 1 1,1 0-1,-1 0 0,0-1 1,1 1-1,-1-1 0,0 0 1,0 1-1,0-1 1,0 0-1,0 1 0,-1-1 1,1-1 1,7-8-6,92-120 609,-99 130-593,1-1-1,-1 1 0,0 0 0,1 0 0,-1 0 1,1 0-1,-1 0 0,1 0 0,-1 0 1,1 1-1,-1-1 0,1 0 0,0 1 0,-1-1 1,1 1-1,0 0 0,0 0 0,-1-1 1,1 1-1,0 0 0,0 1 0,-1-1 0,1 0 1,0 0-1,0 1 0,-1-1 0,1 1 1,0-1-1,-1 1 0,1 0 0,-1 0 0,1 0 1,-1 0-1,1 0 0,-1 0 0,1 0 0,-1 0 1,0 0-1,0 1 0,0-1 0,0 0 1,0 1-1,0-1 0,0 1 0,0 0 0,0-1 1,-1 1-1,1-1 0,-1 1 0,1 0 1,-1 0-1,0-1 0,1 1 0,-1 0 0,0 0-9,28 216 16,-11-51-966,-17-165 949,-1 1-1,1-1 0,-1 0 1,1 1-1,-1-1 0,0 0 1,0 1-1,0-1 0,0 0 1,0 0-1,0 0 0,-1 0 1,1 0-1,-1 0 0,1 0 1,-1-1-1,0 1 0,0-1 1,0 1-1,0-1 0,0 1 1,0-1-1,0 0 0,0 0 1,0 0-1,-1 0 0,1-1 1,0 1-1,-1 0 0,0-1 2,-78 8-3,75-8 3,-17 1-183,0-2 0,1 0 1,0-1-1,-1-2 0,1 0 1,0-1-1,1-2 0,-1 0 1,-5-4 182,26 11-178,0 0 0,0-1 0,1 1 0,-1 0 0,0-1 0,0 1 0,1-1 0,-1 1 0,0-1 0,1 0 0,-1 1 0,0-1 0,1 0 0,-1 1 0,1-1 0,-1 0 0,1 0 0,0 1 0,-1-1 0,1 0 0,0 0 0,-1 0 0,1 0 0,0 0 0,0 1 0,0-1 0,0 0 0,0 0 0,0 0 0,0 0 0,0 0 0,0 0 0,0 0 0,0 1 0,1-1 0,-1 0 0,0 0 0,1 0 0,-1 0 0,0 1 0,1-1 0,-1 0 0,1 0 0,-1 1 0,1-1 0,0 0 0,-1 1 0,1-1 0,0 1 0,-1-1 0,1 1 0,0-1 0,0 1 0,-1-1 0,1 1 0,0 0 0,0-1 0,0 1 0,0 0 0,0 0 0,-1 0 0,1 0 0,0 0 0,0 0 0,0 0 0,0 0 0,0 0 0,0 0 0,0 0 0,0 0 178,26-8-9022</inkml:trace>
  <inkml:trace contextRef="#ctx0" brushRef="#br0" timeOffset="3576.777">5863 747 23478,'0'0'3395,"0"0"-160,0 0-992,-78 9-1827,45-2-416,-1 2-512,-5-2-2788,-1-1-5156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11915,'0'0'4639,"0"0"-2370,0 0-753,0 0-48,0 0-106,3 2-380,0 1-749,1 0 1,-1-1 0,0 0-1,1 0 1,-1 0-1,1 0 1,0-1-1,-1 1 1,1-1-1,0 0 1,0 0-1,0 0 1,0-1 0,0 1-1,0-1 1,0 0-1,0 0 1,0 0-1,0-1 1,0 0-1,0 1 1,0-1 0,0-1-1,0 1 1,0 0-1,-1-1 1,1 0-1,2-2-233,-5 3 63,0-1-1,0 0 0,-1 0 1,1 0-1,-1 0 1,1 0-1,-1 0 0,1 0 1,-1 0-1,0 0 0,0 0 1,0 0-1,0 0 1,-1 0-1,1 0 0,0 0 1,-1 1-1,1-1 0,-1 0 1,0 0-1,0 0 0,0 0 1,1 0-1,-2 1 1,1-1-1,0 1 0,0-1 1,0 0-1,-1 1 0,1 0 1,-1-1-1,1 1 0,-1 0 1,0 0-63,-23 9-8644,23-5 268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1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10 21524,'0'0'3748,"0"0"-1186,0 0-512,0 0-897,-78-10-672,68 19-353,4 4-64,6 2-64,0 1-384,13 4-1346,1-4-2914,1-3-6407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134 362 17457,'0'0'4035,"0"0"-671,0 0-610,0 0-704,0 0-1025,0 0-512,-38 101-65,19-52-128,2-1-192,1 0-32,-1-8-64,8 0-32,-1-6-320,4-4-865,5-5-1345,1-10-1570,3-9-2595,10-6-9288</inkml:trace>
  <inkml:trace contextRef="#ctx0" brushRef="#br0" timeOffset="241.116">272 1 20275,'0'0'3363,"0"0"-1473,0 0-1153,0 0-449,0 0-288,0 0-384,0 0-1346,87 97-2562,-65-60-5477</inkml:trace>
  <inkml:trace contextRef="#ctx0" brushRef="#br0" timeOffset="613.348">483 510 21140,'0'0'3454,"0"0"-1863,0 0-1100,0 0-128,-7 17-187,-53 117 128,39-80-192,13-72 193,6 6-253,0 1 0,1 0 0,1-1 0,0 1 0,0 0 0,1-1 0,1 1 0,0 0 0,1 0 0,0 0 0,0 0 0,1 0 0,0 1 0,1 0 1,1-1-1,-1 2 0,2-1 0,-1 1 0,1 0 0,0 0 0,1 1 0,0 0 0,1 0 0,-1 1 0,2 0 0,-1 0 0,1 1 0,-1 1 0,2 0 0,-1 0 0,0 0 0,1 2 0,0-1 0,0 1 0,0 1 1,0 0-1,1 1 0,-1 0 0,0 0 0,1 1-52,-2 2 0,-1 0-1,1 1 1,-1 0 0,0 0 0,0 1-1,0 0 1,0 1 0,-1 0 0,1 0 0,-1 1-1,-1 0 1,1 0 0,-1 1 0,0 0 0,-1 0-1,1 0 1,-1 1 0,-1 0 0,0 0 0,0 1-1,0 0 1,-1 0 0,2 6 0,-1-2-58,-1 1 0,0 0 0,0 0 0,-1 0 0,-1 0 0,-1 1 0,0-1 0,0 1 0,-2-1-1,0 1 1,0-1 0,-2 0 0,1 1 0,-2-1 0,-4 10 58,8-24-3,0 0 0,0 0-1,0-1 1,0 1 0,0 0-1,0 0 1,-1 0 0,1 0-1,0-1 1,0 1 0,0 0-1,0 0 1,-1 0 0,1 0-1,0 0 1,0 0 0,0-1-1,-1 1 1,1 0 0,0 0-1,0 0 1,-1 0 0,1 0-1,0 0 1,0 0 0,0 0-1,-1 0 1,1 0 0,0 0-1,0 0 1,-1 0 0,1 0-1,0 1 1,0-1 0,0 0-1,-1 0 1,1 0 0,0 0-1,0 0 1,0 0 0,-1 0-1,1 1 1,0-1 0,0 0 3,-1-24 55,3 4 90,2 1 0,0 0 0,1 0-1,1 1 1,1-1 0,0 1 0,1 1-1,1-1 1,1 2 0,4-6-145,-12 18 37,9-15 99,2 0 0,-1 0 0,2 1 0,0 1 0,2 0 0,0 1 0,0 1 1,11-7-137,-21 17 12,0 1 0,0 0 1,1 0-1,-1 0 1,1 1-1,0 0 1,0 0-1,0 1 1,0 0-1,0 0 1,1 1-1,-1-1 0,0 2 1,1-1-1,-1 1 1,1 0-1,-1 1 1,1 0-1,-1 0 1,0 0-1,1 1 1,-1 0-1,0 1 1,0-1-1,0 1 0,-1 1 1,4 2-13,3 5-135,0 0 0,-2 1 0,1 1 0,-2 0 0,1 0 0,-2 1 0,0 1 0,-1-1 0,0 1 0,-1 1 0,-1-1 0,0 1 0,-1 0 0,-1 1 0,0 3 135,30 76-7696,-17-62 1663</inkml:trace>
  <inkml:trace contextRef="#ctx0" brushRef="#br0" timeOffset="920.295">1690 420 19955,'36'-158'8370,"-29"136"-6188,-15 38-246,1-1-1612,-5 10-327,1-1 0,1 1 0,1 1 0,2 0 0,0 0 0,2 1 0,1-1 0,0 8 3,3-25-8,1 0 0,0 1 0,0-1 0,1 0 0,0 0 0,0 0 0,1 0 0,0 0 0,1-1 0,0 1 0,0-1 0,1 1 0,0-1 0,0 0 0,1 0 0,0-1 0,0 1 0,1-1 0,0-1 0,0 1 0,1-1 0,0 0 0,0 0 0,0-1 0,9 5 8,-10-7-74,1 0 1,0 0-1,0-1 0,0 0 1,0 0-1,0-1 1,1 0-1,-1 0 1,0 0-1,1-1 0,-1-1 1,0 1-1,1-1 1,-1 0-1,0-1 1,0 1-1,0-1 0,0-1 1,0 1-1,0-1 1,0-1-1,-1 1 0,0-1 1,0 0-1,0-1 1,0 1-1,4-5 74,10-10 108,-1 0 0,-1-1 0,0 0-1,-2-2 1,0 0 0,12-24-108,13-50 890,-40 93-864,0-1 0,0 1 0,-1-1 0,1 0 0,-1 1 0,0-1-1,0 0 1,0 1 0,0-1 0,-1 0 0,1 1 0,-1-1 0,0 1 0,0-1 0,0 1 0,-1-1 0,1 1 0,-1 0 0,0-1-1,0 1 1,0 0 0,0 0 0,-1 1 0,1-1 0,-1 0 0,-2-1-26,-13-4-118,0 0 0,0 1 0,-1 2 1,0 0-1,0 0 0,-1 2 0,1 1 0,-1 0 0,1 1 0,-1 1 1,0 1-1,1 1 0,-17 4 118,-38 5-3373,27 1-2089,3 3-5151</inkml:trace>
  <inkml:trace contextRef="#ctx0" brushRef="#br0" timeOffset="1555.402">1858 256 14734,'0'0'2941,"-6"-15"-464,-21-44 91,27 58-2417,-1 0-1,1-1 1,-1 1 0,1 0-1,-1-1 1,1 1 0,-1 0-1,0 0 1,0 0 0,0-1-1,0 1 1,0 0 0,0 0-1,0 0 1,0 1 0,0-1-1,0 0 1,0 0 0,0 0-1,-1 1 1,1-1-1,0 1 1,-1-1 0,1 1-1,0-1 1,-1 1 0,1 0-1,-1 0 1,1 0 0,0 0-1,-1 0 1,0 0-151,-35 40 2359,20 0-1847,3 0-1,1 2 0,2 0 1,-1 14-512,-11 40 474,-73 267-196,60-239-2040,26-40-7030,10-65 2247</inkml:trace>
  <inkml:trace contextRef="#ctx0" brushRef="#br0" timeOffset="1870.119">2542 331 20499,'0'0'4202,"0"0"-2019,0 0-480,0 0-198,0 0-682,0 0-508,-13 14-107,-82 106 80,81-99-282,1 1-1,1 0 1,1 1 0,1 0 0,1 0-1,1 1 1,1 0 0,2 1 0,0-1-1,1 1 1,1 0 0,2 0-1,1 0 1,1 7-6,0-26-27,0 0 0,1 0 1,0-1-1,0 1 0,0-1 0,1 1 0,0-1 1,0 0-1,0 0 0,1 0 0,0-1 0,-1 1 0,2-1 1,-1 0-1,0 0 0,1 0 0,0 0 0,0-1 1,0 0-1,0 0 0,1-1 0,-1 1 0,1-1 0,-1 0 1,1 0-1,0-1 0,0 0 0,0 0 0,0 0 1,0-1-1,0 0 0,-1 0 0,1 0 0,0-1 0,0 0 1,0 0-1,0 0 0,0-1 0,-1 0 0,1 0 0,-1-1 1,1 1 26,10-10 42,0-1 0,-1-1 0,0 0 0,-1-1 0,-1 0 1,0-1-1,-1 0 0,-1-1 0,0-1 0,-2 1 0,0-2 0,-1 1 1,0-1-1,-2-1 0,0 1 0,-1-1 0,-2 0 0,0 0 0,0-13-42,-1 27-45,0-1 0,-1 1-1,0-1 1,-1 1 0,1-1-1,-1 1 1,-1-1-1,1 1 1,-1-1 0,0 1-1,-1-1 1,1 1 0,-1 0-1,0 0 1,-1-1-1,0 2 1,0-1 0,0 0-1,0 1 1,-1-1 0,0 1-1,0 0 1,-1 0-1,1 0 1,-1 1 0,-3-3 45,-69-13-7303,39 18 352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359 205 20692,'1'-16'3528,"1"-53"-1051,-2 66-2324,0-1-1,0 1 1,0-1-1,-1 0 0,1 1 1,-1-1-1,1 1 1,-1 0-1,0-1 1,-1 1-1,1 0 1,-1-1-1,1 1 0,-1 0 1,0 0-1,0 0 1,0 0-1,0 1 1,-1-1-1,1 1 1,-1-1-1,0 1 0,1 0 1,-1 0-1,0 0 1,0 0-1,-1 0-152,-2 0 32,-1 1 1,1 0-1,-1 0 0,1 0 1,-1 0-1,1 1 0,-1 0 1,0 1-1,1 0 0,-1 0 1,1 0-1,0 0 0,-1 1 1,1 0-1,0 1 0,0-1 0,0 1 1,0 1-1,-1 0-32,-9 8-84,1 1 1,0 0-1,1 1 0,1 0 0,0 1 1,1 1-1,0 0 0,2 0 1,0 1-1,1 1 0,0-1 0,1 2 1,2-1-1,0 1 0,0 0 1,2 0-1,0 0 0,2 1 0,0-1 1,1 1-1,1 0 0,2 19 84,25 49-2047,-26-86 2025,1 0 0,-1 0 1,0-1-1,1 1 0,-1-1 1,1 1-1,0-1 0,0 1 0,-1-1 1,1 0-1,0 0 0,0 0 1,0 0-1,0 0 0,0 0 1,0-1-1,1 1 0,-1-1 1,0 1-1,0-1 0,0 0 1,1 0-1,-1 0 0,0 0 1,0 0-1,1 0 0,-1-1 0,0 1 1,0-1-1,0 1 0,0-1 1,0 0-1,0 0 0,0 0 1,0 0-1,0 0 0,0-1 1,0 1-1,0-1 22,19-16 316,-1 0 1,-1-1-1,-1-1 0,-1-1 0,0 0 1,-2-2-1,0 0 0,-2-1-316,2 1 86,114-186 960,-105 187-1035,-20 39-91,1 331-358,-5-348 432,0 1 0,0 0 0,0-1 0,1 1 0,-1 0 0,0 0-1,0-1 1,1 1 0,-1-1 0,1 1 0,-1 0 0,0-1 0,1 1 0,-1-1 0,1 1 0,-1-1 0,1 1 0,-1-1 0,1 1 0,0-1 0,-1 0 0,1 1-1,-1-1 1,1 0 0,0 1 0,-1-1 0,1 0 0,0 0 0,0 0 0,-1 1 0,1-1 0,0 0 0,-1 0 0,1 0 0,0 0 0,0-1 0,-1 1 0,1 0-1,0 0 1,-1 0 0,1 0 0,0-1 0,-1 1 0,1 0 0,0-1 0,-1 1 0,1 0 0,-1-1 0,1 1 0,0-1 6,39-21 33,-36 19-25,36-26 41,-2-2 0,-1-2 1,-1-2-1,5-8-49,-37 38 1,7-6-190,-5 6 41,0 0-1,-1 0 1,0 0 0,0-1 0,-1 0 0,0 0 0,0 0-1,0 0 1,0-1 0,-1 0 0,0 1 0,-1-1 0,1 0-1,-1-1 149,-3-2-4083,-4 4-2601</inkml:trace>
  <inkml:trace contextRef="#ctx0" brushRef="#br0" timeOffset="593.363">822 159 17136,'0'0'3161,"0"0"-60,0 0-234,0 0-785,0 0-764,0 0-570,1 10-417,-4 33-171,-1-1 0,-2 1 0,-2-1 0,-2 0-1,-9 20-159,-1 12 39,12-39-255,-25 103-294,20-43-6457,18-119-2393,11-33 7888,5-23 4542,-3-6-502,-8 22-1145,4 2 0,2 0-1,3 1 1,2 1-1,4 0 1,15-25-1423,-39 80 49,2 0 1,-1 0-1,1 0 0,-1 1 0,1-1 1,1 1-1,-1-1 0,1 1 0,-1 0 1,1 0-1,0 1 0,1-1 1,-1 1-1,1 0 0,-1 0 0,1 0 1,0 1-1,0-1 0,0 1 0,0 1 1,0-1-1,1 1 0,-1-1 0,1 2 1,-1-1-1,0 1 0,1-1 1,-1 1-1,1 1 0,-1-1 0,1 1 1,-1 0-1,1 0 0,-1 1 0,1 0-49,1 3 0,0 1-1,0 0 1,0 1-1,-1-1 1,0 2-1,0-1 1,-1 0 0,0 1-1,0 0 1,-1 0-1,0 1 1,0-1-1,-1 1 1,0 0-1,0 0 1,-1 0-1,0 0 1,-1 0-1,0 0 1,-1 0-1,0 1 1,0-1-1,-1 0 1,0 0-1,0 0 1,-1 1-1,0-1 1,-1-1-1,0 1 1,0 0-1,-1-1 1,0 0-1,-1 1 1,0-1-89,-1 1 0,0-1-1,0 0 1,-1 0-1,0 0 1,0-1-1,-1 0 1,1-1 0,-2 0-1,1 0 1,-1-1-1,0 0 1,0 0 0,0-1-1,0 0 1,-1-1-1,0 0 1,0 0-1,0-1 1,0 0 0,0-1-1,0 0 1,0-1-1,-3 0 90,12 0-170,0 0-1,0 0 0,0 0 1,0 0-1,0 0 0,0 0 1,0 0-1,0-1 0,0 1 0,0 0 1,0-1-1,0 1 0,0-1 1,0 1-1,0-1 0,1 1 1,-1-1-1,0 0 0,0 1 1,0-1-1,1 0 0,-1 0 1,0 1-1,1-1 0,-1 0 0,1 0 1,-1 0-1,1 0 0,-1 0 1,1 0-1,-1 0 0,1 0 1,0 0-1,0 0 0,-1 0 1,1 0-1,0 0 0,0 0 171,0-15-5733</inkml:trace>
  <inkml:trace contextRef="#ctx0" brushRef="#br0" timeOffset="846.733">1511 164 21396,'0'0'4186,"0"0"-1501,0 0-705,0 0-704,0 0-464,-12 17-439,-77 124-314,79-123-147,2 0 0,0 1 0,1-1 0,1 2 0,1-1 0,0 1-1,2-1 1,0 1 0,2 0 0,0 0 0,1 0 0,1 3 88,13 6-5079,5-21-3556,-5-8-3884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8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161 301 12940,'0'0'3753,"0"0"-1222,0 0-236,0 0-341,-15-3-577,6 1-1153,6 1-176,0-1-1,0 1 1,0 1-1,0-1 0,0 0 1,0 1-1,0-1 1,0 1-1,-1 0 1,1 0-1,0 0 1,0 1-1,0-1 1,0 1-1,0 0 1,0-1-1,0 2 1,0-1-1,0 0 1,0 0-1,0 1 1,1-1-1,-1 1 1,0 0-1,1 0 1,0 0-1,-1 0 1,-1 3-48,-2 5 86,-1 0 1,1 1 0,1 0-1,0 0 1,1 1 0,0-1-1,0 1 1,1 0 0,1 0-1,0 0 1,1 0 0,0 0 0,1 0-1,0 0 1,1 1 0,0-1-1,1 0 1,0 0 0,1 0-1,0-1 1,3 5-87,-3-6 8,2 0-1,-1 0 1,1 0-1,0-1 1,1 0-1,0 0 1,1-1-1,0 1 1,0-1 0,0-1-1,1 1 1,1-1-1,-1-1 1,1 0-1,0 0 1,0 0-1,1-1 1,-1-1-1,1 0 1,0 0 0,1-1-1,-1 0 1,1 0-1,-1-2 1,1 1-1,-1-1 1,1-1-1,0 0 1,7-1-8,-10-1 45,0 0 1,0-1-1,0 0 1,-1 0-1,1-1 1,-1 0-1,0 0 1,0-1-1,-1 0 0,1 0 1,-1-1-1,0 1 1,0-1-1,-1-1 1,0 1-1,0-1 1,2-4-46,61-128 1170,-60 118-1016,-1 1 0,-1-1 0,-1 0 0,0 0 0,-2-1 0,1-18-154,-16 76-32,8-15-1,1 1 0,1-1 0,1 1 0,1 0 0,1-1 0,0 1 0,2 0 0,1-1 0,0 0 0,5 12 33,36 64-2825,-18-64-906,-2-18-2180,-11-10-46</inkml:trace>
  <inkml:trace contextRef="#ctx0" brushRef="#br0" timeOffset="281.048">877 92 15439,'2'-37'1123,"-1"9"771,-1 2 3555,-6 60-2029,0-11-3236,3-3 79,-10 44 114,2 0-1,4 1 1,2 1-1,4-1 1,3 32-377,0-82-190,1 1 1,1-1-1,0 0 1,0 0-1,2 0 0,0 0 1,1-1-1,0 0 1,7 10 189,65 55-10092,-41-58-46</inkml:trace>
  <inkml:trace contextRef="#ctx0" brushRef="#br0" timeOffset="703.596">1393 404 18257,'4'-14'2413,"23"-111"5381,-26 123-7734,-1 1-1,0-1 0,1 1 0,-1-1 1,0 1-1,0-1 0,0 1 0,0-1 0,0 1 1,0-1-1,-1 1 0,1 0 0,0-1 1,-1 1-1,1-1 0,-1 1 0,0 0 1,1-1-1,-1 1 0,0 0 0,0-1 1,0 1-1,0 0 0,0 0 0,0 0 1,0 0-1,0 0 0,0 0 0,0 0 1,-1 0-1,1 1 0,0-1 0,0 0 1,-1 1-1,1-1 0,-1 1 0,1 0 1,-1-1-1,1 1 0,-1 0 0,1 0 1,-1 0-1,1 0 0,0 0 0,-1 0 1,1 0-1,-1 0 0,1 1 0,-1-1 1,1 0-1,-1 1 0,1-1 0,0 1 1,-1 0-1,1-1 0,0 1 0,0 0 1,-1 0-1,1 0 0,0 0 0,0 0-59,-19 11-6,1 0 0,0 2 0,1 0 0,0 0 0,1 2 0,1 0 0,-10 13 6,12-14-93,0 0 1,0 1-1,2 1 1,0 0-1,1 0 0,1 1 1,0 1-1,2 0 1,0 0-1,1 0 1,1 1-1,0 0 1,2 1-1,1-1 1,-1 7 92,4-24-34,1 0 0,-1 0 0,1 0 0,-1 0 0,1 0 1,0-1-1,0 1 0,0 0 0,0 0 0,1-1 0,-1 1 0,1 0 1,-1-1-1,1 0 0,0 1 0,0-1 0,0 0 0,0 0 1,1 0-1,-1 0 0,0 0 0,1-1 0,0 1 0,-1-1 0,1 0 1,0 1-1,-1-1 0,1-1 0,0 1 0,0 0 0,0-1 1,0 1-1,0-1 0,0 0 0,0 0 0,0 0 0,0 0 0,0 0 1,0-1-1,0 0 0,0 1 0,0-1 0,-1 0 0,1 0 0,0-1 1,-1 1-1,3-2 34,19-9 129,-1-2 0,-1-1-1,0-1 1,-1-1 0,-1-1 0,0 0 0,-2-1 0,0-2 0,-1 0 0,-1 0 0,-1-2-1,-1 1 1,-1-2 0,1-5-129,25-50 934,-53 164-923,10-72-28,2 1-1,-1 0 0,2 1 1,0-1-1,0 0 1,2 0-1,0 1 0,0-1 1,1 0-1,1 0 1,0 0-1,1-1 0,1 1 1,0-1-1,1 0 1,0 0-1,1 1 18,-1-10-104,-1 0 1,1 0-1,0-1 0,0 0 1,0 0-1,0 0 0,0-1 1,1 0-1,-1 0 0,1 0 1,-1-1-1,1 0 0,0-1 0,-1 1 1,1-1-1,0 0 0,-1-1 1,1 0-1,0 0 0,-1 0 1,1-1-1,-1 0 0,1 0 0,-1-1 1,0 1-1,0-1 0,0-1 1,0 1-1,-1-1 0,0 0 1,1-1-1,-1 1 0,4-5 104,10-7 83,0-1 0,-1 0 0,-1-1 0,-1-1 0,0-1 0,-2 0 0,0-1 0,-1-1 0,-1 0 0,-1 0 0,0-6-83,-5 6 683,-6 23-614,0-1 0,0 0 0,0 0 0,0 0 0,-1 0-1,1 0 1,0 0 0,0 0 0,0 0 0,-1 0 0,1 0 0,0 0 0,0 0-1,0 0 1,0 0 0,-1 0 0,1 0 0,0 0 0,0 0 0,0 0 0,-1 0-1,1 0 1,0 0 0,0 0 0,0-1 0,0 1 0,-1 0 0,1 0-1,0 0 1,0 0-69,-4 10-61,0 0 0,1 0 0,0 1 0,1-1 0,0 1 0,1 0 0,0 0 0,0-1 0,1 1 0,1 0 0,0 0 0,0 0 0,1-1 0,0 1 0,1-1 0,1 1 0,-1-1 0,1 0 0,1 0 0,0-1-1,0 1 1,1-1 0,2 1 61,30 21-8029,-16-26-1281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6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552 158 11755,'2'-17'8040,"2"-7"-6374,3-23-470,-5 2 2956,-2 44-4078,0 0-1,-1 0 1,1 0-1,0 0 1,0 0-1,0 0 1,-1 0-1,1 0 1,-1 0-1,1 0 0,0 0 1,-1 0-1,0 0 1,1 0-1,-1 0 1,0 0-1,1 1 1,-1-1-1,0 0 1,0 1-1,0-1 1,1 0-1,-1 1 0,0-1 1,0 1-1,0-1 1,0 1-1,0 0 1,0-1-1,0 1 1,0 0-1,0 0 1,0 0-1,0-1 1,0 1-1,-1 0 0,1 0 1,0 1-1,0-1 1,0 0-1,0 0 1,0 0-1,0 1 1,0-1-1,0 1 1,0-1-1,0 1 1,0-1-1,1 1 0,-1-1 1,0 1-1,0 0 1,0-1-1,1 1 1,-1 0-1,0 0 1,1 0-1,-1-1 1,0 1-1,1 0 1,-1 0-1,1 0 1,0 0-1,-1 0 0,1 0 1,0 0-1,-1 1-73,-18 26 130,1 1-1,1 1 1,2 1-1,1 0 1,1 1-1,2 0 1,1 1-1,-3 17-129,-87 448 0,93-465-682,-1-1 1,-2 0-1,-1 0 1,-2-1-1,-1-1 1,-15 25 681,21-46-3291,4-14-7730,4-8-174</inkml:trace>
  <inkml:trace contextRef="#ctx0" brushRef="#br0" timeOffset="395.503">67 631 9001,'-8'-13'7884,"-42"-68"-1632,49 80-6160,0 0 0,0 0 0,0 0 0,1 0 0,-1 0 0,1 0 0,-1 0 0,1 0 1,-1-1-1,1 1 0,0 0 0,-1 0 0,1-1 0,0 1 0,0 0 0,0 0 0,0-1 1,0 1-1,0 0 0,0 0 0,1-1 0,-1 1 0,0 0 0,1 0 0,-1 0 0,1-1 1,-1 1-1,1 0 0,0 0 0,-1 0 0,1 0 0,0 0 0,0 0 0,0 0 0,0 0 1,-1 0-1,1 1 0,1-1 0,-1 0 0,0 1 0,0-1 0,0 0 0,0 1 0,0-1 1,0 1-1,2-1-92,61-10 190,-60 10-123,360 7-1227,-116 5-2014,-248-11 4065,0 0 588,-4 15 1859,1-3-3078,1 0-230,1 1 0,0-1 0,1 1-1,0 0 1,1 0 0,0-1 0,1 1 0,0-1 0,1 0 0,1 1-1,0-1 1,0 0 0,1-1 0,1 1 0,0-1 0,1 0 0,0-1-1,0 0 1,1 0 0,0 0 0,1-1 0,0 0 0,1-1 0,0 0-1,0 0 1,1-1 0,7 4-30,-12-9 10,0 0 1,1 0-1,-1 0 0,0-1 0,1 0 0,-1-1 0,0 1 1,1-1-1,-1 0 0,1-1 0,-1 1 0,0-1 1,1-1-1,-1 1 0,0-1 0,0 0 0,0-1 1,0 1-1,0-1 0,-1 0 0,1 0 0,-1-1 1,0 0-1,0 0 0,0 0 0,0-1 0,3-4-10,4-4 215,0-1 0,-1 0 0,-1-1 0,0 0 0,-1-1 0,-1 0 0,0 0 0,-1-1 0,2-8-215,-4 9 48,-1 0 0,0 0 0,-1-1 0,0 1 0,-2-1-1,0 1 1,-1-1 0,-1-12-48,0 22 5,0 1-1,0 0 0,0 0 0,-1 0 1,0 1-1,0-1 0,-1 0 0,1 1 1,-1-1-1,0 1 0,-1 0 1,1 0-1,-1 0 0,0 0 0,-1 1 1,1 0-1,-1 0 0,1 0 1,-1 0-1,0 1 0,-1-1 0,1 1 1,-1 1-1,-4-3-4,-105-16-2758,102 21 1856,0 0 1,-1 1-1,1 0 1,0 1-1,0 1 1,0 0 0,0 1-1,0 0 1,1 1-1,0 1 1,0 0-1,-2 2 902,-18 17-13137</inkml:trace>
  <inkml:trace contextRef="#ctx0" brushRef="#br0" timeOffset="744.181">1406 503 21652,'2'-14'2787,"7"-68"1569,-10 69-2267,-2 20-978,-2 19-787,15 144-138,-9-160-377,-4-17 113,-4-13 64,7 9 5,1 1 0,0 0 0,1 0 0,0 0 0,0 0 0,1 0 0,0 1 0,1-1 0,0 1 0,0 0 0,1 0-1,0 0 1,1 0 0,0 1 0,0 0 0,1 0 0,0 1 0,0 0 0,1 0 0,0 1 0,0 0 0,0 0-1,1 1 1,0 0 0,0 0 0,0 1 0,1 0 0,-1 1 0,1 0 0,0 1 0,0 0 0,0 0 0,0 1-1,0 0 1,1 1 0,-1 0 0,0 1 9,-3 0-161,-1 1-1,0 0 0,0 1 1,0 0-1,0 0 1,0 0-1,-1 0 0,1 1 1,-1 0-1,0 0 0,0 1 1,0-1-1,-1 1 1,1 0-1,-1 0 0,-1 1 1,1-1-1,-1 1 1,0 0-1,0 0 0,0 0 1,-1 0-1,0 0 1,0 1-1,-1-1 0,1 1 1,-1-1-1,-1 1 1,1-1-1,-1 1 0,-1-1 1,1 1-1,-1 1 162,1 69-9048,0-56 3650</inkml:trace>
  <inkml:trace contextRef="#ctx0" brushRef="#br0" timeOffset="1496.41">2116 420 13997,'0'0'2194,"0"0"-138,0 0-348,0 0-299,0 0-432,0 0-176,0 0-59,1 7 59,-16 130 1820,-34 71-1388,58-250-611,2 0 0,1 0 0,3 1 0,10-20-622,42-43 302,-64 101-298,0 0 0,0 0 0,0 1 0,0-1 0,1 1 1,-1 0-1,1 0 0,-1 0 0,1 0 0,0 0 0,0 1 0,0 0 0,-1 0 1,1 0-1,0 0 0,1 1 0,-1-1 0,0 1 0,0 0 0,0 0 0,0 1 1,0-1-1,0 1 0,0 0 0,0 0 0,0 0 0,0 1 0,-1-1 0,2 1-4,5 6-45,0-1 0,-1 1 0,0 1-1,-1-1 1,0 1 0,0 1-1,-1 0 1,0 0 0,0 0 0,-1 1-1,-1 0 1,0 0 0,0 1 0,-1-1-1,-1 1 1,0 0 0,0 0-1,-1 0 1,-1 0 0,0 0 0,-1 1-1,0-1 1,-1 0 0,0 0-1,-1 0 1,0 0 0,-2 3 45,-30 71-1511,34-86 1507,0 0-1,-1 0 0,1 0 1,0-1-1,0 1 0,0 0 1,0 0-1,-1 0 0,1 0 1,0 0-1,0 0 1,0 0-1,0 0 0,-1 0 1,1 0-1,0 0 0,0 0 1,0 0-1,0 0 1,-1 0-1,1 0 0,0 0 1,0 0-1,0 0 0,0 0 1,-1 0-1,1 0 0,0 0 1,0 0 4,5-20 145,7-13 231,2 1-1,1 1 1,1 0 0,2 2-1,1 0 1,1 0 0,1 2-1,2 1-375,-16 18 25,0 1-1,1 0 1,0 1 0,1-1-1,-1 1 1,1 1-1,0 0 1,1 0-1,9-3-24,-16 7 0,0 0-1,0 0 1,0 0 0,1 1-1,-1-1 1,0 1-1,1 0 1,-1 0 0,0 0-1,1 0 1,-1 0-1,0 1 1,0-1 0,1 1-1,-1 0 1,0 0-1,0 1 1,0-1 0,0 0-1,0 1 1,0 0-1,0 0 1,-1 0 0,1 0-1,-1 0 1,1 0 0,-1 1-1,0-1 1,0 1-1,0 0 1,0-1 0,0 2 0,3 5-30,-1 0 0,0 0 1,0 1-1,-1-1 0,0 1 1,0 0-1,-1 0 0,-1 0 0,0 1 1,0-1-1,-1 0 0,0 0 1,-1 0-1,0 1 0,-1-1 1,0 0-1,-2 6 30,-15 45-3380,-4-4-4667,13-33-2192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2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7 368 1954,'2'-15'15599,"12"-67"-8313,-18 83-3085,-11 33-3261,13-28-929,2 0 0,-1 1 0,1-1 0,-1 1-1,2-1 1,-1 0 0,1 1 0,0-1 0,0 0-1,1 0 1,-1 1 0,2-1 0,-1 0 0,1-1 0,-1 1-1,2 0 1,-1-1 0,0 0 0,1 1 0,0-1-1,1-1 1,-1 1 0,1-1 0,-1 0 0,1 0-1,1 0 1,-1 0 0,0-1 0,1 0 0,0 0-1,0-1 1,0 1 0,0-1 0,0-1 0,0 1 0,0-1-1,1 0 1,-1 0 0,1-1 0,3 0-11,-5-3 4,0 0-1,0 0 1,0 0 0,0-1 0,-1 0 0,0 0-1,0 0 1,0 0 0,0 0 0,-1-1-1,0 0 1,0 0 0,0 0 0,0 0 0,-1 0-1,0-1 1,0 1 0,0-1 0,-1 1 0,1-1-1,-1 0 1,-1 1 0,1-1 0,-1-4-4,3-7 53,2 1 142,-2 0 1,0 0 0,0-1-1,-2 0 1,0 1-1,-1-1 1,0 0 0,-2 1-1,0-1 1,-1 1-1,-1-5-195,3 19 2,1 0 0,-1-1 0,0 1-1,-1 0 1,1 0 0,0 0 0,0-1-1,-1 2 1,1-1 0,-1 0 0,0 0-1,0 0 1,1 1 0,-1-1-1,0 1 1,0-1 0,-1 1 0,1 0-1,0 0 1,0 0 0,-1 0 0,1 0-1,0 0 1,-1 1 0,1-1 0,-1 1-1,1 0 1,-1-1 0,1 1 0,-1 1-1,1-1 1,0 0 0,-1 0 0,1 1-1,-1-1 1,1 1 0,0 0 0,-1 0-1,1 0 1,0 0 0,0 0 0,-1 1-2,-81 69-15,76-58-41,1 0 0,0 0 1,1 0-1,0 1 0,1 0 0,1 0 1,0 1-1,1-1 0,1 1 0,0 0 0,1 0 1,1-1-1,0 1 0,1 0 0,0 0 1,1 0-1,1-1 0,0 1 0,1-1 0,1 0 1,0 0-1,1 0 0,1-1 0,0 0 1,0 0-1,1-1 0,1 0 0,0 0 0,3 2 56,-6-9-67,-1 0-1,1 0 1,0 0-1,1-1 0,-1 0 1,1 0-1,0-1 1,0 0-1,0 0 0,0 0 1,0-1-1,1 0 0,-1-1 1,1 1-1,-1-1 1,1-1-1,0 0 0,-1 0 1,1 0-1,-1-1 0,1 0 1,0 0-1,-1-1 1,0 0-1,1 0 0,-1-1 1,0 0-1,0-1 1,0 1-1,-1-1 0,1 0 1,-1-1-1,2-1 68,26-21 133,-2-1-1,-1-1 1,-1-2-1,-2-1 1,-1-1-1,19-31-132,-29 44 215,0-2-1,-1 0 1,-2 0-1,0-2 1,-1 0-1,-2 0 0,0-1 1,-2-1-1,-1 1 1,0-2-1,-2 1 1,0-11-215,-6 35 5,1 1 1,-1 0 0,0-1 0,0 1 0,0 0-1,0-1 1,0 1 0,0-1 0,0 1 0,0 0-1,-1-1 1,1 1 0,0 0 0,-1 0 0,1-1 0,-1 1-1,0 0 1,1 0 0,-1 0 0,0-1 0,0 1-1,0 0 1,0 0 0,1 0 0,-1 1 0,-1-1-1,1 0 1,0 0 0,0 0 0,0 1 0,0-1-1,-1 1 1,1-1 0,0 1 0,0-1 0,-1 1 0,1 0-1,0-1 1,-1 1 0,1 0 0,0 0 0,-1 0-1,1 0 1,0 0 0,-1 0 0,1 1 0,0-1-1,-1 0 1,1 1 0,0-1 0,-1 1-6,-59 40 184,48-21-184,0 1 0,2 0 0,0 1 0,1 0 0,2 1 0,0 0 0,1 0 0,2 1 0,0 0 0,2 0 0,0 0 0,2 0 0,0 0 0,2 1 0,1-1 0,0 0 0,2 1 0,-1-6-56,1 0 0,1-1 0,1 1 1,0-1-1,1 0 0,1 0 0,1-1 0,0 0 0,1-1 1,1 0-1,1-1 0,0 0 0,12 11 56,10-7-2666,3-14-4266,-16-5-233</inkml:trace>
  <inkml:trace contextRef="#ctx0" brushRef="#br0" timeOffset="523.539">1272 359 18930,'3'-13'2792,"2"-3"-1961,19-89 7296,-25 105-8095,1-1 0,-1 1 0,1-1 0,0 0 0,-1 1 0,1-1 1,-1 1-1,1-1 0,-1 1 0,1 0 0,-1-1 0,0 1 0,1-1 0,-1 1 0,0 0 1,1 0-1,-1-1 0,1 1 0,-1 0 0,0 0 0,0 0 0,1 0 0,-1 0 1,0 0-1,1 0 0,-1 0 0,0 0 0,1 0 0,-1 0 0,0 0 0,1 0 0,-1 0 1,0 1-1,1-1 0,-1 0 0,0 1 0,1-1 0,-1 0 0,1 1 0,-1-1 1,0 1-1,1-1 0,-1 1 0,1-1 0,0 1 0,-1-1 0,1 1 0,-1-1 0,1 1 1,0 0-1,-1-1 0,1 1 0,0 0 0,0-1 0,0 1 0,-1 0 0,1-1 1,0 1-1,0 0 0,0-1 0,0 1 0,0 0 0,0 0-32,-4 3 64,-17 16-65,9-12-8,-1 2 0,2 0 0,0 0 0,0 1 0,0 0 0,2 1 0,-1 0 0,2 0 1,-1 1-1,2 0 0,0 1 0,0 0 0,1 0 0,1 0 0,1 1 0,0-1 0,0 1 0,2 0 0,-1 14 9,5-23-31,0 0-1,1 1 0,0-1 1,0 0-1,0-1 0,1 1 1,0 0-1,0-1 1,0 0-1,1 0 0,-1 0 1,1-1-1,1 0 1,-1 1-1,0-2 0,1 1 1,0-1-1,0 0 0,0 0 1,0 0-1,1-1 1,3 1 31,70 47-191,-79-50 191,-1 0 0,1 1 1,0-1-1,-1 0 0,1 1 0,-1-1 0,0 1 0,1-1 1,-1 1-1,1-1 0,-1 1 0,0-1 0,1 1 0,-1-1 1,0 1-1,1 0 0,-1-1 0,0 1 0,0-1 0,0 1 1,0 0-1,1-1 0,-1 1 0,0 0 0,0-1 0,0 1 1,0-1-1,0 1 0,-1 0 0,1-1 0,0 1 0,0 0 1,0-1-1,-1 1 0,1-1 0,0 1 0,0 0 0,-1-1 1,1 1-1,0-1 0,-1 1 0,1-1 0,-1 1 0,1-1 1,-1 0-1,1 1 0,-1-1 0,1 1 0,-1-1 0,1 0 1,-1 0-1,0 1 0,1-1 0,-1 0 0,1 0 0,-1 0 1,0 1-1,1-1 0,-1 0 0,-43 6 68,39-6-55,-146-7 178,93-15-3991,51 17-1773,6 1-3081</inkml:trace>
  <inkml:trace contextRef="#ctx0" brushRef="#br0" timeOffset="782.602">1601 734 19250,'0'0'6598,"0"0"-3971,0 0-353,0 0-1185,0 0-801,0 0-288,0 0-128,0 0-544,0 0-2019,-8-41-3235,8 42-8487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5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20275,'0'0'3289,"0"0"-604,0 0-464,0 0-684,0 0-651,0 0-571,0 11-192,-33 183 128,28-179-272,-2 13-258,-1 0 1,-2 0-1,0-1 1,-2 0-1,-1-1 1,-15 22 278,37-100-305,5 21 388,2 1 0,0 0 0,2 1 0,2 1 1,0 1-1,2 0 0,0 2 0,2 1 0,26-21-83,-46 42-105,-1 0 1,1 0 0,0 1-1,0 0 1,0-1-1,1 1 1,-1 1 0,0-1-1,1 1 1,-1 0 0,1 0-1,0 0 1,-1 0-1,1 1 1,-1 0 0,1 0-1,0 0 1,-1 0 0,1 1-1,0 0 1,-1 0-1,1 0 1,-1 0 0,1 1-1,-1 0 1,0 0 0,0 0-1,0 0 1,4 3 104,19 36-9732,-19-22-795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5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0 14382,'0'0'6641,"0"0"-3225,0 0-1126,0 0-496,0 0-668,0 0-656,-3 19-96,-47 278 523,2-74-1329,19-130-7267,24-78 1886,2-5-3081</inkml:trace>
  <inkml:trace contextRef="#ctx0" brushRef="#br0" timeOffset="176.047">83 346 16143,'0'0'2787,"0"0"-545,79-48 32,-41 48-640,-1 1-705,5 4-129,1-1-191,-5-1-193,2-3-288,-4 0 1,-2 0-97,-7-2 32,-10-1-64,-8-1-96,-9 0-737,-14-3-1698,-11-3-3394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6.6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254 9 14189,'0'0'4741,"0"0"-1944,0 0-154,0 0-358,0 0-897,-17 4-550,11-3-769,-1 0-21,0 1 0,1-1 1,-1 1-1,1 0 1,0 0-1,0 1 0,-1 0 1,2 0-1,-1 1 0,0-1 1,1 1-1,-1 0 0,1 1 1,0-1-1,1 1 0,-1 0 1,1 0-1,-3 5-48,-9 13 26,2 0-1,0 1 1,1 1-1,2 0 1,0 0-1,2 1 1,1 0 0,1 1-1,1 0 1,1 0-1,2 1 1,0-1-1,2 1 1,2 3-26,0-23-29,1 1 1,0-1-1,1 0 1,0 1-1,0-1 0,1 0 1,0-1-1,0 1 1,1-1-1,0 0 0,0 0 1,1 0-1,0-1 1,0 0-1,0 0 0,1 0 1,0-1-1,0 0 1,0 0-1,1-1 0,0 0 1,-1 0-1,2-1 1,-1 0-1,0 0 0,2 0 29,4 0 2,-1 0-1,1-1 1,-1 0-1,1-1 1,0-1-1,0 0 0,-1 0 1,1-2-1,0 0 1,-1 0-1,1-1 1,-1-1-1,0 0 0,0-1 1,0 0-1,4-4-1,-5 3 43,0-1 0,-1-1-1,0 0 1,-1 0 0,0-1-1,0-1 1,-1 1 0,0-2 0,0 1-1,-1-1 1,-1 0 0,0-1-1,0 0 1,-1 0 0,-1 0 0,0-1-1,-1 0 1,0 0 0,-1 0-1,0 0 1,-1-3-43,1-1 40,-1 0 0,-1 0-1,-1-1 1,0 1 0,-1 0-1,-1 0 1,-1 0 0,0 0 0,-1 0-1,-1 0 1,0 1 0,-2 0 0,1 0-1,-2 1 1,0-1 0,-1 2 0,-1-1-1,-9-10-39,12 19-99,0 0 1,0 1-1,-1 0 0,0 0 0,0 1 0,0 0 0,0 0 0,-1 1 0,0 0 0,1 1 0,-1-1 0,0 2 0,0-1 0,0 1 1,0 1-1,-1 0 0,1 0 0,0 1 0,0 0 0,0 0 0,0 1 0,-5 2 99,-116 49-9093,89-25 920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 17521,'0'0'2060,"0"0"-74,0 0 283,0 0-817,-9 19-545,-113 309 919,27-85-2796,-40 58 970,67-155-1122,50-110 248,2 1 1,1 1-1,1 0 1,3 1-1,1 1 1,2 0-1,1 0 1,1 16 873,6-52-245,0 0 0,-1-1-1,1 1 1,1-1 0,-1 1 0,0 0 0,1-1 0,0 1 0,0-1 0,0 1 0,0-1 0,1 0 0,-1 1 0,1-1 0,0 0 0,0 0 0,0 0 0,0 0 0,0-1 0,1 1 0,-1 0 0,1-1 0,0 0 0,0 0 0,0 1 0,0-2 0,0 1 0,0 0 0,0-1 0,1 1 0,-1-1 0,0 0 0,1 0 0,0 0-1,-1-1 1,1 1 0,-1-1 0,1 0 0,-1 0 0,4 0 245,20-5-4014</inkml:trace>
  <inkml:trace contextRef="#ctx0" brushRef="#br0" timeOffset="343.075">466 894 14926,'-18'-67'4399,"16"63"-4130,0 0-1,0 0 1,-1 0-1,1 0 1,-1 1 0,0-1-1,0 1 1,-1 0 0,1 0-1,-1 0 1,1 0 0,-1 1-1,0 0 1,0-1-1,0 1 1,0 1 0,-1-1-1,1 1 1,0-1 0,-1 1-1,1 0 1,-1 1 0,1-1-1,-1 1 1,1 0-1,-1 0 1,0 0 0,1 1-269,-10 6 732,34 6-567,37 0-85,0-3 0,1-2 0,1-2 1,-1-3-1,48-5-80,-83 2 10,5 2-3,1-2 0,-1-1 0,1-1 0,-1-2 0,0-1 0,0-1 0,-1-1 1,0-1-1,17-9-7,-39 15 34,0-1 1,-1 1-1,0-1 1,1-1-1,-1 1 1,0-1-1,-1 1 1,1-1-1,-1 0 1,1 0-1,-1-1 1,-1 1-1,1-1 1,-1 1-1,1-1 1,-1 0-1,0 0 1,-1 0-1,1 0 1,-1 0-1,0 0 1,-1-1-1,1 1 1,-1 0-1,0 0 1,0-1-1,-1 1 1,1 0-1,-1 0 1,0 0-1,-1-1 1,1 1-1,-1 0 1,0 1-1,0-1 1,-1 0-1,1 1 1,-1-1-1,0 1 1,0 0-1,-1-1-34,3 19 935,7 20-764,-2-18-102,0 0 0,-1 0 0,-1 1 0,0-1 0,-1 0 0,-1 1 0,-1-1 0,0 0 0,-1 0 0,-1 1 0,0-1 0,-1 0 0,-1-1 0,-2 3-69,-3 0-62,0-1 1,-2 0-1,0-1 1,-1 0-1,-1-1 1,0 0 0,-1-1-1,-1-1 1,-15 11 61,-96 54-7882,45-37-1327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8.9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245 147 9929,'5'-13'9684,"28"-76"-2669,-26 48-988,-23 37-5915,4 8-112,0 0 0,1 1 0,0 0 0,0 1 0,0 0 0,1 1 0,0 0 0,0 1 0,1 0 0,-6 6 0,-1-1 0,4-5 0,1 1 0,-1 0 0,2 1 0,-1 0 0,1 0 0,1 1 0,0 1 0,0 0 0,1 0 0,1 0 0,0 1 0,0 0 0,2 1 0,-4 9 0,11-18 0,-1-1 0,1 0 0,0 0 0,1 1 0,-1-1 0,0-1 0,1 1 0,0 0 0,0-1 0,0 1 0,1-1 0,-1 0 0,1 0 0,0 0 0,-1-1 0,1 1 0,1-1 0,-1 0 0,0 0 0,0 0 0,1-1 0,-1 0 0,1 1 0,-1-1 0,1-1 0,-1 1 0,1-1 0,0 0 0,2 0 0,-7 0 0,70 12 0,-47-10 0,-2 1 0,1 1 0,0 1 0,-1 1 0,0 1 0,0 1 0,4 3 0,-20-7-7,0 0 0,0 0 0,-1 1 0,1 0 0,-1 0 0,0 0 0,0 0 1,-1 1-1,1 0 0,-1-1 0,0 1 0,-1 0 0,0 1 0,0-1 0,0 0 0,0 0 0,-1 1 0,0-1 0,-1 1 0,0-1 0,0 1 1,0 0-1,0-1 0,-1 1 0,0-1 0,-1 0 0,1 1 0,-1-1 0,-1 0 0,1 0 0,-1 0 0,0 0 0,0 0 0,-1-1 0,1 1 1,-1-1-1,0 0 0,-1 0 0,1-1 0,-1 1 0,0-1 0,0 0 0,-1 0 0,1-1 0,-1 1 0,0-1 0,-5 2 7,0 0 3,0 0 0,-1 0 0,0-1 0,0-1 0,0 0 0,0-1 0,-1 0 0,1 0 0,0-1 0,-1-1 0,1-1 0,-1 1 0,1-2 0,-1 0 0,1 0 0,0-1 0,0-1 0,-9-3-3,-21-33-2828,31 4-4498,11 13-1178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9.4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546 2 17553,'0'0'3870,"0"0"-1222,-14-1-86,8 0-2400,0 1-1,0 0 0,0 1 1,1-1-1,-1 1 0,0 0 1,1 0-1,-1 1 0,0 0 1,1 0-1,0 0 1,-1 0-1,1 1 0,0 0 1,0 0-1,1 1 0,-1-1 1,1 1-1,-1 0 0,1 0 1,1 0-1,-4 5-161,-56 68 646,3 3 0,5 3 0,2 2 0,-29 68-646,64-115 0,1 0 0,2 1 0,2 1 0,1 0 0,-3 24 0,13-50 0,0 0 0,0 0 0,1 1 0,1-1 0,0 0 0,1 0 0,1 1 0,0-1 0,1 0 0,0 0 0,1-1 0,1 1 0,0-1 0,1 0 0,0 0 0,1-1 0,1 1 0,0-1 0,5 3-92,1-1-1,0 0 1,1-1-1,1 0 1,0-1-1,0-1 1,1-1-1,1 0 1,0-1-1,0-1 1,0-1-1,1 0 1,12 1 92,20 5-499,1-3 0,1-2 0,-1-2 0,30-2 499,102-14-5829,-113-6 58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8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159 131 17553,'0'0'2194,"0"0"283,0 0 208,0 0-875,0 0-855,-16 10-288,3-3-531,6-4-75,0 1 1,0 0 0,1 0-1,-1 1 1,1 0 0,0 0-1,0 0 1,0 1 0,1 0-1,0 0 1,0 0-1,1 1 1,0 0 0,-3 5-62,0-1 15,2 0 1,-1 1-1,2-1 1,-1 1-1,2 0 1,-1 0-1,2 0 1,-1 1-1,2-1 1,0 1-1,0-1 1,1 1-1,1-1 1,0 1-1,1-1 1,0 1-1,0-1 1,2 0-1,-1 0 1,2 0-1,3 6-15,3-6-5,1 0-1,0-1 0,0-1 0,2 0 0,-1 0 0,1-2 0,0 0 1,1 0-1,0-1 0,0-1 0,0-1 0,1 0 0,0-1 1,0 0-1,0-2 0,0 0 0,1 0 0,-1-2 0,0 0 0,1-1 1,3-1 5,-10 1 44,1-1 0,-1-1 0,0 1 0,0-2 0,0 1 0,-1-1 0,1-1 0,-1 0 0,0 0 0,0-1 0,-1 0 0,0 0 0,0-1 0,0 0 0,-1 0 0,0-1 0,0 0 0,-1 0 0,0-1 0,0 0 0,-1 0 1,0 0-1,-1-1 0,0 1 0,-1-1 0,1 0 0,-2 0 0,0 0 0,0-1 0,-1 1 0,0 0 0,0-1-44,0-1 42,0-1-1,0 1 1,-1-1 0,0 1-1,-1 0 1,-1-1 0,0 1-1,-1 0 1,0 0 0,0 0-1,-2 0 1,1 1 0,-1 0-1,-1-1 1,0 2 0,-1-1-1,0 1 1,0 0 0,-1 1-1,-1-1 1,1 1 0,-1 1-1,-1 0 1,0 0 0,0 1-1,0 0 1,-1 1 0,0 0 0,0 1-1,-1 0 1,-2 0-42,5 3-170,0 0-1,0 1 1,1 0 0,-1 0 0,0 1-1,0 1 1,0-1 0,0 1 0,0 1-1,0 0 1,0 0 0,1 0-1,-3 2 171,-63 37-8746,39-12-1456</inkml:trace>
  <inkml:trace contextRef="#ctx0" brushRef="#br0" timeOffset="350.079">849 128 14125,'0'0'4709,"0"-13"-1656,-1 0-2089,8-71 5578,-6 84-6492,-1-1-1,0 0 1,0 0 0,1 0-1,-1 0 1,0 0-1,1 1 1,-1-1 0,1 0-1,-1 0 1,1 1 0,-1-1-1,1 0 1,0 1-1,-1-1 1,1 0 0,0 1-1,-1-1 1,1 1-1,0-1 1,0 1 0,0 0-1,-1-1 1,1 1 0,0 0-1,0-1 1,0 1-1,0 0 1,0 0 0,0 0-1,0 0 1,-1 0-1,1 0 1,0 0 0,0 0-1,0 0 1,0 0 0,0 1-1,0-1 1,0 0-1,-1 0 1,1 1 0,0-1-1,0 1 1,0-1-1,-1 1 1,1-1 0,0 1-1,-1 0 1,1-1 0,0 1-1,-1 0 1,1-1-1,-1 1 1,1 0 0,-1 0-1,1-1 1,-1 1-1,0 0 1,1 0 0,-1 0-1,0 0 1,0-1 0,1 1-1,-1 0 1,0 0-1,0 0 1,0 0-50,4 25 0,0-1 0,-2 1 0,-1 0 0,-1 0 0,-1 0 0,-1-1 0,-1 1 0,-1-1 0,-2 3 0,-3 25 0,-7 221-2989,30-208-4795,-3-45 1133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36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61 124 21620,'9'-49'1407,"5"-25"5029,-21 120-3916,-14 67-2371,4-46-80,4 1 1,2 1-1,3 0 0,3 0 1,4 21-70,1-86-44,0-1 1,0 1-1,0-1 1,0 1-1,1-1 1,0 1 0,0-1-1,0 1 1,0-1-1,0 0 1,1 0-1,-1 1 1,1-1-1,0 0 1,0 0-1,0-1 1,0 1 0,1 0-1,-1-1 1,1 1-1,-1-1 1,1 0-1,0 0 1,0 0-1,0 0 1,0 0 0,0-1-1,1 0 1,-1 1-1,0-1 1,1 0-1,-1 0 1,1-1-1,-1 1 1,1-1-1,-1 0 1,1 0 0,-1 0-1,1 0 1,-1-1-1,1 1 1,-1-1-1,4-1 44,66-21-4769,-6-14-3685,-32 13 580</inkml:trace>
  <inkml:trace contextRef="#ctx0" brushRef="#br0" timeOffset="319.347">702 226 12139,'0'0'3262,"11"-14"-956,36-44 161,60-15 7852,-258 157-8045,147-82-2274,0 0 0,0 1 0,0 0 0,0 0 0,1 0 0,-1 0 0,1 1 0,0-1 0,0 1 0,0 0 0,0 0 0,1 0 0,0 0 0,-1 0 0,2 0 0,-1 1 0,0-1 0,1 1 0,0-1 0,0 1 0,0 0 0,1-1 0,-1 1 0,1 0 0,0-1 0,1 1 0,-1 0 0,1 0 0,0-1 0,0 1 0,0-1 0,1 1 0,-1-1 0,26 44-113,1-1-1,2-1 1,2-2-1,31 31 114,-61-74-10,0 0 0,0 1 0,0-1 0,0 1 0,-1 0-1,1-1 1,0 1 0,-1 0 0,1 0 0,-1 0 0,0 0 0,1 0-1,-1 0 1,0 1 0,0-1 0,-1 0 0,1 0 0,0 1 0,-1-1-1,1 1 1,-1-1 0,0 0 0,0 1 0,0-1 0,0 1 0,0-1-1,0 0 1,-1 1 0,1-1 0,-1 1 0,0-1 0,0 0 0,0 0-1,0 1 1,0-1 0,0 0 0,0 0 0,-1 0 0,1 0 0,-1 0 10,-9 2 6,-1-1 0,1 1 0,-1-2 0,0 0 1,1 0-1,-1-1 0,0-1 0,0 0 1,0 0-1,-8-2-6,7 1-36,-79-10-2215,30-2-3103,47 9 3249,-27-4-6570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0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7 106 15246,'0'0'2915,"0"0"-48,0 0 122,0 0-693,0 0-668,-1-9-405,-5-17-507,7 46-194,1-11-529,0 0-1,0 0 1,1-1-1,0 0 1,1 1 0,0-1-1,0-1 1,0 1-1,1 0 1,0-1-1,1 0 1,0 0 0,0-1-1,0 0 1,1 0-1,0 0 1,0-1-1,0 0 1,1 0 0,-1 0-1,1-1 1,1-1-1,6 3 8,-11-6 0,-1-1 0,1 1 0,0-1 0,0 0 0,0 0 0,-1 0 0,1-1 0,-1 1 0,1-1 0,-1 0 0,1 0 0,-1 0 0,0 0 0,0-1 0,0 1 0,0-1 0,-1 0 0,1 0 0,-1 0 1,1 0-1,-1 0 0,0 0 0,0-1 0,-1 1 0,1-1 0,-1 1 0,1-1 0,-1 0 0,0-3 0,10-13 5,56-138 464,-115 387 429,42-151-4455,8-2-5662,4-42-4452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1.3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 43 15407,'0'0'2690,"0"0"-576,0 0-91,0 0-827,0 0-753,0 0-96,3 16-5,-1-6-297,43 133 262,-35-125-235,0-1 0,1 0 0,1 0-1,0-1 1,1-1 0,1 0 0,1-1-1,0-1 1,12 9-72,-24-21 76,-1 1 0,1-1 1,0 1-1,0-1 0,0 0 0,1 0 0,-1 0 0,0-1 0,0 1 0,0-1 1,1 1-1,-1-1 0,0 0 0,0-1 0,1 1 0,-1 0 0,0-1 0,0 0 1,0 0-1,1 0 0,-1 0 0,0 0 0,0 0 0,-1-1 0,1 0 0,0 1 1,0-1-1,-1 0 0,1-1 0,-1 1 0,0 0 0,1-1 0,-1 0-76,64-95 2369,-65 94-2301,27-45 406,55-134 1310,-78 159-1784,-8 30 0,-14 39 0,-22 78 0,5 2 0,-14 107 0,23 102 0,25-329 0,0 0 0,0-1 0,0 1 0,-1 0 0,0-1 0,0 1 0,0 0 0,-1-1 0,1 1 0,-1-1 0,0 0 0,0 0 0,-1 1 0,1-1 0,-1-1 0,0 1 0,0 0 0,0-1 0,0 1 0,-1-1 0,0 0 0,1 0 0,-1-1 0,0 1 0,0-1 0,-1 1 0,1-1 0,0-1 0,-1 1 0,1-1 0,-1 1 0,1-1 0,-1-1 0,0 1 0,0-1 0,1 1 0,-1-1 0,0-1 0,1 1 0,-2-1 0,-10-5 0,0-1 0,0 0 0,1-1 0,0-1 0,1 0 0,0-1 0,0-1 0,1 0 0,1 0 0,0-2 0,0 1 0,1-2 0,-4-7 0,-36-67-2690,47 80 2140,1 0 0,0 0 0,1 0 0,0 0-1,0 0 1,0-1 0,1 1 0,0 0-1,1-1 1,0 1 0,0-1 0,1 1 0,0-1-1,1 1 1,0 0 0,0 0 0,0-1 550,11-16-9802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1.8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1 215 8264,'0'0'7644,"0"0"-4382,0 0-571,1-13-129,6-44-934,-6 53-1460,1 0-1,-1-1 1,1 1 0,0 0-1,0 0 1,0 0-1,1 0 1,-1 0 0,1 0-1,0 1 1,0 0-1,0-1 1,1 1 0,-1 0-1,1 0 1,0 1-1,2-2-167,9-8 424,-13 10-375,0 0 0,0-1 0,0 1 0,0 0 1,0 1-1,0-1 0,0 0 0,1 1 0,-1-1 0,1 1 1,-1-1-1,1 1 0,0 0 0,-1 0 0,1 1 0,0-1 1,-1 0-1,1 1 0,0 0 0,0 0 0,0-1 0,0 2 1,-1-1-1,1 0 0,0 0 0,0 1 0,0 0 1,-1 0-1,1-1 0,0 1 0,-1 1 0,1-1 0,-1 0 1,1 1-1,-1-1 0,0 1 0,0 0 0,1 0-49,22 35 191,-19-26-175,0 0 1,1 0-1,0-1 1,1 0-1,0 0 1,1-1-1,0 0 1,0-1-1,1 0 1,0 0-1,1-1 1,0 0-1,0-1 1,10 5-17,-15-8 6,-1 0 0,1-1 0,0 1 1,0-1-1,0-1 0,0 1 0,0-1 0,0 0 1,1 0-1,-1 0 0,0-1 0,0 0 0,1-1 0,-1 1 1,0-1-1,0 0 0,0-1 0,0 1 0,0-1 1,0-1-1,0 1 0,0-1 0,-1 0 0,1 0 0,-1 0 1,0-1-1,0 0 0,0 0 0,-1 0 0,1-1 1,-1 1-1,0-1 0,0 0 0,-1 0 0,1-1 0,-1 1 1,0-1-1,0-2-6,5-81 1262,-8 51-6197,0 16-3217,0 11-7484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2.4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0 124 19667,'9'-14'2167,"33"-44"267,-38 55-2259,0 1 0,0-1 0,1 1 0,-1 0 0,0 0 0,1 1 0,0 0 0,-1-1 0,1 1 0,0 1 0,-1-1 0,1 1 0,0 0 0,0 0 0,-1 0 0,1 0 0,0 1 0,0 0 0,-1 0 0,1 0-1,-1 1 1,1 0 0,-1-1 0,1 1 0,-1 1 0,0-1 0,0 1 0,0 0 0,0 0 0,-1 0 0,4 3-175,31 24 98,-1 1-1,-2 2 1,-1 2 0,-1 1-1,-2 1 1,-2 2-1,12 21-97,0 15-886,-39-75 877,-1 0-1,0 0 1,1-1-1,-1 1 1,0-1-1,1 1 1,-1-1-1,0 1 1,1-1-1,-1 0 1,0 1-1,0-1 1,0 0-1,0 0 1,0 0-1,0 0 1,0 0-1,0 0 1,0 0-1,0 0 1,0 0-1,-1-1 1,1 1-1,0 0 1,-1 0-1,1-1 1,-1 1-1,0 0 1,1-1-1,-1 1 1,0-1-1,0 1 1,0 0-1,0-1 1,0 1-1,0-1 1,0 0 9,1-1-22,-1 1 28,19-52 707,-3 0 0,-3-1 0,-2-1 0,-2 0 0,1-50-713,-11 107 1,0 0 0,1 0 1,-1 0-1,1 0 0,-1 0 0,0 0 0,0 0 0,1 0 1,-1-1-1,0 1 0,0 0 0,0 0 0,0-1 1,0 1-1,0-1 0,0 1 0,0-1 0,0 1 1,-1-1-1,1 0 0,0 1 0,0-1 0,0 0 1,0 0-1,0 0 0,-1 0 0,1 0 0,0 0 1,0 0-1,0 0 0,0-1 0,-1 1 0,1 0 1,0-1-1,0 1 0,0-1 0,0 1 0,0-1 1,0 1-1,0-1 0,0 0 0,0 1 0,0-1 1,1 0-1,-1 0 0,0 0 0,0 0 0,1 0 0,-1 0 1,0 0-1,1 0 0,-1 0 0,1 0 0,-1 0 1,1 0-1,0 0 0,0 0 0,-1-1 0,1 1 1,0 0-1,0 0 0,0 0 0,0 0 0,0-1 1,0 1-1,1 0 0,-1-1-1,-157 205 0,91-108 0,-119 175-1415,179-264 1229,3-13-15269,13-8 5958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3.0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17873,'0'0'2744,"0"0"-353,0 0 17,0 0-716,0 0-592,0 0-433,3 0-309,19 93-123,10-23-454,-15-88 240,50-110 2003,-67 128-2017,0 1 1,0-1 0,1 0 0,-1 1-1,0-1 1,1 0 0,-1 1 0,0-1 0,1 0-1,-1 0 1,0 1 0,1-1 0,-1 0-1,0 0 1,1 0 0,-1 1 0,1-1 0,-1 0-1,1 0 1,-1 0 0,0 0 0,1 0-1,-1 0 1,1 0 0,-1 0 0,1 0 0,-1 0-1,0 0 1,1 0 0,-1 0 0,1 0-1,-1-1 1,1 1 0,-1 0 0,0 0 0,1 0-1,-1-1 1,0 1 0,1 0 0,-1 0-1,0-1 1,1 1 0,-1 0 0,0-1-1,1 1 1,-1 0 0,0-1 0,0 1 0,1 0-1,-1-1 1,0 1 0,0-1 0,0 1-1,0 0 1,0-1 0,0 1 0,1-1 0,-1 1-1,0-1 1,0 1 0,0 0 0,0-1-1,0 1 1,-1-1 0,1 1 0,0-1 0,0 1-1,0 0 1,0-1-8,2 37 296,-31 183-3349,25-180-954,1-14-1414,-2-1-5480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3.5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1 13517,'0'0'6182,"0"0"-3620,0 0 481,0 0-1313,0 0-802,0 0-63,-37 88 64,25-56-416,-4-4-193,2 1-256,-6-5-32,0 1-32,-5-7-769,3-3-1889,-1-5-3236,6-7-9032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38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 1 12268,'0'0'3934,"0"0"-1105,0 0-58,0 0-241,0 0-677,0 0-551,-2 2-410,-1 6-724,1-1-1,0 0 1,0 1 0,0-1 0,1 1 0,0-1-1,1 1 1,-1 0 0,1-1 0,1 1-1,0 0 1,0-1 0,1 2-168,0 25 258,-2 71-6,4 67-753,19-64-3227,4-56-431,1-30-3399,-26-30 162,-17-13 5978,-138-133 7135,143 140-4916,-2 2 0,1 0 0,-2 0-1,1 1 1,-2 0 0,1 1 0,-2 1-1,1 0 1,-1 1 0,0 1 0,-1 0-1,0 1 1,0 1 0,-9-2-801,108 18 286,381 30 1569,-411-39-1745,0-2 0,0-3 1,0-2-1,0-2 0,-1-3 1,36-11-111,-12-18 158,-74 38-114,0-1 0,1 1-1,-1-1 1,-1 0 0,1 0 0,0 1 0,0-1 0,-1 0-1,1-1 1,-1 1 0,1 0 0,-1 0 0,0-1 0,0 1-1,0 0 1,0-1 0,0 1 0,-1-1 0,1 0 0,-1 1 0,0-1-1,0 1 1,0-1 0,0 0 0,0 1 0,0-1 0,-1 1-1,1-1 1,-1 1 0,0-1-44,-3-2 66,0 0 0,-1 1 1,0 0-1,0 0 0,0 0 0,-1 1 0,1-1 1,-1 1-1,1 0 0,-1 1 0,0 0 0,0 0 1,-1 0-1,1 1 0,0-1 0,0 1 0,-1 1 1,1-1-1,0 1 0,-5 1-66,-5-3 2,-1 0 1,0 2 0,1 0-1,-1 1 1,0 1-1,1 0 1,-1 1-1,1 1 1,0 0-1,0 2 1,0-1-1,1 2 1,0 0 0,0 1-1,1 1 1,0 0-1,0 1 1,1 0-1,0 1 1,1 0-1,-3 4-2,11-9-110,0 0-1,-1 0 1,2 0-1,-1 1 1,1-1-1,0 1 0,1 0 1,-1 0-1,1 0 1,1 0-1,-1 0 1,1 0-1,0 1 1,1-1-1,0 0 0,0 1 1,1-1-1,0 0 1,0 0-1,0 0 1,1 1-1,0-1 1,1-1-1,-1 1 0,1 0 1,0-1-1,1 1 1,0-1-1,0 0 1,0 0-1,3 2 111,3 1-224,0 1 0,1-1 0,1-1 1,-1 0-1,1 0 0,1-1 0,-1-1 0,1 0 0,0-1 0,1 0 0,-1-1 0,1 0 0,0-1 1,0-1-1,0 0 0,0-1 0,3-1 224,-10-1 190,-1-1 0,0 0 0,0-1 0,0 0 0,0 1 0,-1-2 0,1 1 0,-1-1 0,1 0 0,-1 0 0,-1 0 0,1-1-1,0 1 1,-1-1 0,0 0 0,0-1 0,-1 1 0,1-1 0,-1 1 0,0-1 0,-1 0 0,0 0 0,0 0 0,0-1 0,0-1-190,13-25 1038,52-82 1700,-66 112-2701,6-5 397,-7 15-134,0 1-377,0 9 45,1 0 0,1 1-1,0-1 1,1 0 0,1-1-1,0 1 1,2-1 0,-1 1-1,4 2 33,-7-13-186,1 0 0,1 0-1,-1 0 1,1-1 0,0 1 0,1-1-1,-1 0 1,1 0 0,0 0-1,0-1 1,1 0 0,-1 0 0,1 0-1,0 0 1,0-1 0,0 0-1,0-1 1,1 1 0,-1-1 0,1 0-1,0-1 1,-1 1 0,1-1-1,3-1 187,-3 0-7,-1 0 1,1 0-1,0-1 0,0 0 0,-1 0 0,1-1 0,0 0 0,-1 0 0,0-1 0,1 0 0,-1 0 0,0 0 0,-1-1 0,1 1 0,0-1 1,-1-1-1,0 1 0,0-1 0,-1 0 0,1 0 0,-1 0 0,0-1 0,2-3 7,68-149 2845,-67 140-2504,8-21 179,-1 0 0,-2-2 0,-2 1 0,-1-1 0,1-26-520,-10 67 1,1-1 12,-1 0 1,1 0-1,-1 1 0,0-1 0,1 0 0,-1 0 0,0 0 0,1 0 0,-1 0 0,0 0 0,0 0 0,0 0 0,0 0 0,0 0 0,0 0 0,0 0 1,0 0-1,0 0 0,0 0 0,-1 0 0,1 0 0,0 0 0,-1 0 0,1 0 0,-1 1 0,1-1 0,-1 0 0,1 0 0,-1 0 0,0 1 0,1-1 1,-1 0-1,0 0 0,1 1 0,-1-1 0,0 1 0,0-1 0,0 1 0,0-1 0,0 1 0,1-1 0,-1 1 0,0 0 0,0 0 0,0-1 1,0 1-1,0 0 0,0 0 0,0 0 0,0 0 0,0 0 0,0 0 0,0 0-13,-7 8 8,0 1 0,0 0 0,1 0 0,0 0 0,1 1 0,0 0 0,1 0 0,0 1 0,0-1 0,-2 10-8,-2 12-23,2 0 1,1 0-1,1 0 1,2 1-1,1-1 0,1 1 1,3 6 22,-2-27-61,15 98-1449,-14-106 1399,0-1 0,1 0 0,-1 0 0,1 1 0,0-1 0,0 0 0,0 0 0,0-1 0,0 1 0,1 0 0,0-1 0,-1 1 0,1-1 0,0 0 0,0 0 0,0 0 0,0 0 0,0-1 0,1 1 0,-1-1 0,0 0 0,1 0 0,-1 0 0,1 0 0,-1-1 0,1 1-1,0-1 1,-1 0 0,1 0 111,9-3 65,0-1 0,0 0 0,0-1 0,-1-1 0,0 0 0,0 0 0,0-2 0,-1 1 0,0-1 0,-1-1 0,0 0 0,0 0 0,-1-1 0,0 0 0,0-1 0,-1 0 0,2-4-65,165-225 3647,-158 204-3364,-30 43-241,-107 144-261,119-150 209,0 0-1,0 0 1,0 0-1,0 0 1,0 1-1,0-1 0,0 0 1,0 1-1,0-1 1,1 0-1,-1 1 1,0-1-1,1 1 0,0-1 1,-1 1-1,1 0 1,0-1-1,0 1 1,0-1-1,0 1 1,0-1-1,0 1 0,0 0 1,0-1-1,1 1 1,-1-1-1,0 1 1,1-1-1,0 1 0,-1-1 1,1 0-1,0 1 1,0-1-1,0 0 1,0 1-1,0-1 1,0 0-1,0 0 0,0 0 1,0 0-1,0 0 1,1 0-1,-1 0 1,0 0-1,1-1 0,-1 1 1,2 0 10,5 6-2,-1 1-1,1-1 1,-1 1 0,-1 1-1,0-1 1,0 1 0,0 1-1,-1-1 1,-1 1 0,1-1-1,-2 1 1,1 0 0,-1 1 0,-1-1-1,0 0 1,0 6 2,1-6-6,23 50-1628,-24-58 1412,0 0 0,0 0 0,0-1 0,0 1 0,0-1 0,0 1 0,0-1 0,1 0 0,-1 0 0,0 0 0,1 0 0,-1 0 0,1-1 1,-1 1-1,1-1 0,-1 1 0,1-1 0,-1 0 0,1 0 0,-1 0 0,1 0 0,0-1 0,-1 1 0,1-1 222,27-22-7276,-26 10 2343</inkml:trace>
  <inkml:trace contextRef="#ctx0" brushRef="#br0" timeOffset="942.435">2099 347 12684,'0'0'3342,"0"0"-726,0 0-278,13-2-534,42-4-784,17 31 224,-60-20-1117,0 1 0,1-2 1,-1 1-1,1-2 0,0 0 0,0 0 1,0-1-1,1-1 0,-1 0 0,0-1 1,0 0-1,1-1 0,-1-1 0,0 0 1,0-1-1,0 0 0,0-1 1,-1 0-1,1-1 0,-1-1 0,0 0 1,-1 0-1,1-1 0,-1-1 0,3-3-127,-10 6 87,0 1 0,-1-1-1,1 0 1,-1-1-1,-1 1 1,1-1 0,-1 1-1,0-1 1,0 0-1,0 1 1,-1-1 0,0 0-1,0 0 1,-1 0-1,1 0 1,-1-1 0,-1 1-1,1 0 1,-1 0-1,0 0 1,0 0 0,-1 1-1,0-1 1,0 0-1,0 1 1,-1-1 0,1 1-1,-1-1 1,-1 1-1,1 0 1,-1 1 0,0-1-1,0 0 1,0 1-1,-1 0 1,-2-2-87,-4 1-12,0 1-1,0 0 1,-1 0-1,1 1 1,-1 1 0,1 0-1,-1 1 1,0 0-1,0 1 1,0 0 0,0 0-1,0 2 1,0-1-1,1 2 1,-1-1 0,1 1-1,-1 1 1,1 0-1,0 1 1,1 0 0,-1 1-1,1 0 1,0 1-1,0 0 1,1 0 0,0 1-1,0 0 1,1 0-1,0 1 1,0 1 0,-5 8 12,10-11-114,0 0 1,0 1 0,0 0-1,1-1 1,0 1-1,1 0 1,0 0 0,0 0-1,1 0 1,-1 1 0,2-1-1,-1 0 1,1 0 0,1 0-1,-1 0 1,1-1-1,1 1 1,-1 0 0,1-1-1,1 1 1,-1-1 0,1 0-1,1 0 1,-1 0 0,1-1-1,0 0 1,1 0-1,-1 0 114,8 7-313,0-1 0,1 0-1,0-1 1,0-1 0,1 0-1,1-1 1,-1-1 0,2 0-1,-1-1 1,1-1-1,0-1 1,6 2 313,-5-3-15,1-1 0,0-1 1,0 0-1,-1-1 0,1-1 0,0-1 0,0-1 1,0 0-1,15-5 15,-17 2 325,0 0 0,0-2 0,0 0 0,-1 0 0,0-2 0,-1 0 0,0-1 0,0 0 1,-1-1-1,5-6-325,13-13 939,-1-1 1,-2-2-1,-1-1 1,13-23-940,-46 90 261,-4 0-393,2 0 0,1 0-1,2 0 1,1 1 0,2 19 132,0-50-85,1 1 1,0-1-1,0 0 1,0 0 0,1 0-1,-1 0 1,1 1 0,-1-1-1,1 0 1,0 0-1,0 0 1,1 0 0,-1 0-1,1-1 1,-1 1 0,1 0-1,0-1 1,0 1-1,0-1 1,0 0 0,0 1-1,1-1 1,-1 0 0,1 0-1,0-1 1,-1 1-1,1 0 1,0-1 0,0 0-1,0 0 1,0 1 0,0-2-1,0 1 1,0 0-1,0-1 1,0 1 0,1-1-1,-1 0 1,0 0 0,0 0-1,0-1 85,14-1 163,-1-2 0,0 0 0,0-1-1,0-1 1,-1 0 0,0-1 0,0-1-1,-1 0 1,0-1 0,0 0 0,-1-1-1,0-1 1,6-7-163,37-24 1082,-54 41-1065,1-3 43,1 0 1,-1 0 0,1 0-1,0 1 1,0 0 0,1 0-1,-1 0 1,1 0-1,-1 1 1,1-1 0,0 1-1,0 1 1,0-1 0,0 1-1,0-1 1,0 1 0,0 1-1,0-1 1,1 1 0,-1 0-1,0 0 1,0 0-1,1 1 1,-1 0 0,0 0-1,0 0 1,0 1 0,0 0-1,0 0 1,-1 0 0,1 0-1,0 1 1,1 1-61,33 59 161,-36-57-146,-1 0 1,1 0 0,0 0 0,0 0-1,0 0 1,1-1 0,0 0 0,0 0-1,1 0 1,-1 0 0,1 0 0,0-1-1,0 0 1,0 0 0,1-1 0,0 1-1,-1-1 1,1 0 0,0-1 0,1 1-1,-1-1 1,3 0-16,-1 0 0,0-1 0,0 0 0,0-1 0,0 0 0,0 0 0,1 0 0,-1-1 0,0 0 0,0-1 0,0 0 0,0 0 0,-1-1 0,1 0 0,-1 0 0,1-1 0,-1 0 0,0 0 0,0-1 0,-1 0 0,1 0 0,-1 0 0,0-1 0,-1 0 0,1 0 0,-1 0 0,0-1 0,-1 0 0,0 0 0,0 0 0,0 0 0,-1-1 0,0-1 0,-1 7-88,-1 1 0,0-1 1,0 0-1,-1 0 0,1 0 0,0 0 0,-1-1 0,1 1 1,-1 0-1,0 0 0,0 0 0,1 0 0,-1 0 1,-1 0-1,1-1 0,0 1 0,0 0 0,-1 0 1,0 0-1,1 0 0,-1 0 0,0 0 0,0 0 0,0 0 1,0 0-1,0 0 0,0 1 0,-1-1 0,1 0 1,0 1-1,-1-1 0,0 1 0,1-1 0,-1 1 0,0 0 1,0 0-1,1 0 0,-1 0 0,0 0 0,-1 0 88,-31-4-3854,-5 5-2680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5.8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 45 20083,'0'0'3491,"0"0"-1094,0 0-171,0 0-533,0 0-706,0 0-506,0 0-118,15-9-102,47-23-106,-61 31-152,0 1-1,1-1 1,-1 1 0,1 0-1,-1-1 1,0 1 0,1 0-1,-1 0 1,1 0 0,-1 0-1,1 0 1,-1 0 0,1 0-1,-1 1 1,1-1 0,-1 0-1,0 1 1,1-1 0,-1 1-1,1 0 1,-1-1 0,0 1-1,0 0 1,0 0 0,1 0-1,-1 0 1,0 0 0,0 0-1,0 0 1,0 0 0,0 0 0,-1 1-1,1-1 1,0 0 0,0 0-1,-1 1 1,1-1 0,-1 1-1,1-1 1,-1 0 0,0 1-1,0-1 1,1 1 0,-1-1-1,0 1 1,0-1 0,0 1-1,-1-1 1,1 1 0,0-1-1,0 1 1,-1-1 0,1 0-1,-1 2-2,-74 81 43,-90 49 202,164-133-243,1 0-1,-1 1 0,1-1 0,-1 0 0,0 1 0,1-1 0,-1 0 0,1 1 0,-1-1 0,1 1 0,-1-1 0,1 1 0,0-1 0,-1 1 1,1-1-1,0 1 0,-1 0 0,1-1 0,0 1 0,-1 0 0,1-1 0,0 1 0,0-1 0,0 1 0,0 0 0,0-1 0,0 1 0,0 0 1,0-1-1,0 1 0,0 0 0,0-1 0,0 1 0,0 0 0,1-1 0,-1 1 0,0 0 0,0-1 0,1 1 0,-1-1 0,0 1 0,1 0 1,-1-1-1,1 1 0,-1-1 0,0 1 0,1-1 0,-1 0 0,1 1 0,0-1 0,-1 1 0,1-1 0,-1 0 0,1 0 0,0 1 0,-1-1 0,1 0 1,-1 0-1,1 0 0,0 1-1,45 3-71,-43-4 56,36 0-541,0-1 1,-1-3-1,1-1 0,-1-2 0,16-6 556,25-14-4231,-8-10-4448,-41 16-4881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7.3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80 18065,'0'0'5894,"0"0"-2339,0 0-928,0 0-1218,0 0-1025,0 0-320,0 0-64,0 0-288,0 0-897,26-75-1794,-33 74-3651,0-2-13517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8.6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 0 20852,'0'0'4094,"0"0"-1312,0 0-498,0 0-666,0 0-796,3 23-544,8 153-241,-14-78-801,5 0 1,11 85 763,-10-149-309,-1-20-790,1 45-4413,-10-25-5238,0-24 1600</inkml:trace>
  <inkml:trace contextRef="#ctx0" brushRef="#br0" timeOffset="1">19 593 10090,'0'0'5269,"-3"-16"-1570,-1 1-2783,-8-91 5311,16 99-6115,1 1 1,-1 0 0,1-1-1,0 2 1,0-1-1,1 1 1,0-1-1,0 1 1,0 1 0,0-1-1,1 1 1,0 1-1,0-1 1,0 1-1,0 0 1,0 0-1,1 1 1,-1 0 0,1 1-1,0-1 1,-1 1-1,1 1 1,5 0-113,154-14 528,-113 11-2827,0-1-4269,-43 2-1647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8.8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75 2242,'0'0'16757,"0"0"-10820,0 0-3049,0 0-438,0-12-897,-3-39-752,3 50-798,-1 1-1,1-1 1,0 0-1,-1 1 1,1-1-1,0 1 1,-1-1-1,1 0 1,0 1-1,-1-1 1,1 1-1,-1-1 1,1 1-1,-1-1 1,1 1-1,-1 0 1,0-1-1,1 1 0,-1 0 1,1-1-1,-1 1 1,0 0-1,1 0 1,-1 0-1,0-1 1,1 1-1,-1 0 1,0 0-1,1 0 1,-1 0-1,0 0 1,1 0-1,-1 0 1,0 0-1,0 1 1,1-1-1,-1 0 1,1 0-1,-1 1 1,0-1-1,1 0 1,-1 0-1,0 1 1,1-1-1,-1 1 1,1-1-1,-1 1 1,1-1-1,-1 1 1,1-1-1,0 1 1,-1-1-1,1 1 1,-1-1-1,1 1 1,0 0-3,-1 0-1,-16 16 1,0 2 0,1 0 0,1 1 0,1 1 0,1 0 0,1 1 0,1 0 0,1 0 0,1 2 0,1-1 0,0 1 0,2 0 0,-1 16 0,2-16-79,1 1 1,1 0-1,2 0 1,0 0-1,2 1 0,0-1 1,2 0-1,1 0 1,1-1-1,1 2 79,-2-13-84,0 1 0,1-1-1,0 0 1,1 0 0,1 0 0,0-1 0,1 0 0,0 0 0,0-1-1,2 0 1,-1 0 0,1-1 0,1-1 0,0 1 0,0-2-1,1 0 1,0 0 0,5 2 84,67 8-5987,-4-45-6064,-55 9 4780</inkml:trace>
  <inkml:trace contextRef="#ctx0" brushRef="#br0" timeOffset="496.569">660 19 18065,'0'0'2050,"0"0"304,0 0 566,16-2-635,-7 0-1981,-7 0-235,1 1 0,0 0-1,0 1 1,0-1 0,0 0 0,0 1 0,0-1-1,0 1 1,-1 0 0,1 0 0,0 0-1,0 1 1,0-1 0,0 1 0,0 0 0,0-1-1,0 1 1,0 0 0,-1 1 0,1-1-1,0 0 1,-1 1 0,1 0 0,-1-1 0,0 1-1,1 0 1,-1 0 0,0 0 0,0 1 0,0-1-1,-1 0 1,1 1 0,-1-1 0,1 2-69,11 30 272,-2 0 0,-1 0 0,-2 1 1,-1 1-1,-2-1 0,-2 1 0,-1 0 1,-1 0-1,-4 24-272,2-32-52,-2 0 0,-1 0 1,-1 0-1,-1 0 0,-1-1 0,-2 0 1,-1-1-1,0 0 0,-3 0 52,7-13-109,-2 0 0,1-1 0,-2 0 0,1-1 0,-2 1 0,1-2 0,-2 1 0,1-1 0,-1-1 0,-1 0-1,0-1 1,0 0 0,-1-1 0,1 0 0,-2-1 0,1 0 0,-1-1 0,-3 0 109,-26 4-4772,7-4-4234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7.8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419 232 10474,'3'-14'5397,"27"-115"3235,-29 125-8276,0 0 0,0 0 0,0-1 0,-1 1 1,1 0-1,-1-1 0,-1 1 0,1 0 0,0-1 0,-1 1 0,0 0 0,0 0 0,0-1 0,-1 1 0,1 0 0,-1 0 0,0 0 0,0 1 1,0-1-1,-2-2-356,1 6 42,1 1 0,0-1 0,0 0 1,0 1-1,0-1 0,-1 1 0,1 0 1,0-1-1,0 1 0,0 0 0,0 0 1,0 1-1,1-1 0,-1 0 1,0 1-1,0-1 0,1 1 0,-1-1 1,1 1-1,0 0 0,-1-1 0,1 1 1,0 0-1,0 0 0,0 0 0,0 0 1,0 0-43,0-1 1,-17 36-1,2 0 0,0 1 0,3 1 0,1 0 0,3 1 0,0 0 0,3 0 0,1 1 0,2 0 0,2 11 0,-3 1 0,-5 96 0,7-82 0,-3 0 0,-2 0 0,-4-1 0,-6 17 0,16-80-30,0 1-503,1 0-1,-1 0 1,0 0-1,0 0 1,0 0 0,-1-1-1,0 1 1,1 0-1,-1-1 1,0 1 0,-1-1-1,1 1 1,-1-1-1,1 0 1,-1 0 0,0 0-1,0 0 1,0-1-1,-1 1 1,-2 0 533,0-4-7159,3-6-4964</inkml:trace>
  <inkml:trace contextRef="#ctx0" brushRef="#br0" timeOffset="269.352">0 596 16560,'0'0'2471,"0"0"-463,0 0-140,0 0-629,13-8-732,-6 3-423,-1 0 8,1 1 0,-1 0 0,1 0 0,0 0 0,0 1 0,0 1 0,1-1 0,-1 1 1,1 0-1,-1 0 0,1 1 0,-1 0 0,2 1-92,89 1 603,-67 2-521,1-2 0,-1 0 0,0-2 0,1-1-1,-1-2 1,0-1 0,0-2 0,-1 0 0,0-2 0,0-2 0,-1 0-1,20-12-81,-49 22 75,0 1 0,1-1 0,-1 1-1,1 0 1,-1-1 0,1 1 0,-1 0-1,1 0 1,0-1 0,-1 1 0,1 0-1,-1 0 1,1 0 0,-1 0 0,1 0-1,0 0 1,-1 0 0,1 0-1,-1 0 1,1 0 0,0 0 0,-1 0-1,1 0 1,-1 0 0,1 0 0,-1 1-1,1-1 1,0 0 0,-1 0 0,1 1-1,-1-1 1,1 0 0,-1 1 0,1-1-1,-1 1 1,0-1 0,1 0 0,-1 1-1,0-1 1,1 1 0,-1-1 0,0 1-1,1-1 1,-1 1 0,0 0 0,0-1-1,1 1 1,-1-1 0,0 1 0,0-1-1,0 1 1,0 0 0,0-1 0,0 1-1,0-1 1,0 1 0,0 0 0,0-1-1,0 1 1,-1-1 0,1 1-1,0 0-74,-4 50-294,2-44 567,-2 22-325,0 1 1,2-1-1,1 1 0,1-1 1,2 1-1,0-1 1,3 1-1,0-1 0,2 2 52,9-2-2249,-8-23-1445,1-5-4024,-2-3-4074</inkml:trace>
  <inkml:trace contextRef="#ctx0" brushRef="#br0" timeOffset="549.726">716 181 15086,'0'0'4773,"0"0"-3492,0 0 545,0 0-641,0 0-1089,0 0-96,0 0-801,0 0-2146,0 0-4836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6.4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373 516 20563,'2'-14'2803,"2"-46"-908,-4 57-1773,0 1 0,0 0 0,0 0-1,-1-1 1,1 1 0,-1 0 0,0 0-1,1 0 1,-1-1 0,0 1 0,-1 0 0,1 0-1,0 1 1,0-1 0,-1 0 0,1 0 0,-1 0-1,0 1 1,1-1 0,-1 1 0,0 0-1,0-1 1,0 1 0,0 0 0,0 0 0,0 0-1,0 0 1,0 0 0,0 1 0,-1-1 0,1 1-1,0-1 1,0 1 0,-1 0 0,1 0-1,0 0 1,-1 0 0,1 0 0,0 1 0,0-1-1,-1 1 1,0 0-122,-5-1 63,-9 1-10,1 2 0,0 0 0,0 0-1,0 2 1,0 0 0,0 0-1,1 2 1,0 0 0,1 1 0,-1 0-1,1 1 1,1 1 0,0 0-1,0 0 1,1 2 0,-6 7-53,14-16-38,0 0 0,1 0 1,-1 0-1,1 1 0,0 0 0,0 0 1,0 0-1,0 0 0,1 0 0,-1 0 1,1 1-1,0-1 0,0 1 0,1-1 1,0 1-1,0 0 0,0 0 0,0 0 1,1-1-1,-1 1 0,1 0 0,0 0 0,1 0 1,-1 0-1,1 0 0,0 0 0,0-1 1,1 1-1,0 0 0,-1-1 0,1 1 1,1-1-1,-1 0 0,1 0 0,-1 0 1,1 0-1,1 0 0,-1 0 0,0-1 1,1 1-1,0-1 38,9 3-177,0-1 0,0 0 0,0-1 0,0 0 1,1-1-1,-1-1 0,1 0 0,0-1 0,-1 0 0,1-1 1,0 0-1,0-2 0,0 1 0,-1-2 0,1 0 0,8-3 177,-14 3 55,1-1 0,-1 0 0,0 0 0,0-1 0,-1 0 0,1-1 0,-1 1-1,-1-1 1,1-1 0,-1 1 0,0-1 0,0 0 0,-1-1 0,0 1 0,0-1 0,0 0-1,-1 0 1,-1-1 0,1 1 0,-2-1 0,1 0 0,-1 1 0,0-1 0,-1 0-1,1-7-54,70-384 4415,-69 383-4340,0 49-75,-15 185 0,5-154 0,3 1 0,3-1 0,3 1 0,2-1 0,8 36 0,-11-96-14,13 52-3642,-13-52 2975,0 1 0,1 0 0,-1 0 0,1-1 1,0 1-1,0-1 0,0 1 0,0-1 0,1 0 0,-1 0 0,1 0 0,0 0 0,0 0 0,0-1 0,0 1 0,0-1 0,0 0 0,1 0 0,1 1 681,9 1-16159</inkml:trace>
  <inkml:trace contextRef="#ctx0" brushRef="#br0" timeOffset="280.175">1173 180 17168,'15'-111'6337,"-14"108"-6010,-1 0 0,0 1 0,1-1 0,-1 0 0,-1 0 0,1 1 0,0-1 0,-1 0 0,1 1 0,-1-1 0,0 0 0,0 1 1,0-1-1,0 1 0,0-1 0,0 1 0,-1-1 0,1 1 0,-1 0 0,0 0 0,0 0 0,0 0 0,0 0 0,-1-1-327,-46-3 1397,39 11-1396,0 0 0,1 1 0,-1 0 0,1 0-1,0 1 1,0 1 0,1-1 0,0 1 0,0 0 0,1 1 0,0 0 0,1 0 0,0 0-1,0 1 1,1 0 0,0 0 0,1 1 0,-3 8-1,-3 15 0,1 1 0,2 0 0,1 0 0,2 0 0,1 1 0,2 0 0,1-1 0,2 1 0,1 0 0,3 5 0,-2-13 0,-2 1 0,-1 0 0,-1 0 0,-2-1 0,0 1 0,-2-1 0,-2 1 0,0-1 0,-2-1 0,-1 1 0,-4 6 0,2-7-405,-2-1 0,-1 0 1,-1-1-1,-2-1 0,0 0 0,-7 5 405,14-21-2380,7-8-6440,2-4 1117</inkml:trace>
  <inkml:trace contextRef="#ctx0" brushRef="#br0" timeOffset="544.688">851 609 15791,'0'0'3331,"0"0"-640,0 0-257,0 0-929,0 0-704,77-63-64,-32 59-65,2 0-351,8 2-321,-6 2 0,2 0-609,-3-4-1313,-7 0-2306,-3-2-2274,-6-1-6951</inkml:trace>
  <inkml:trace contextRef="#ctx0" brushRef="#br0" timeOffset="720.145">1628 24 15214,'0'0'3961,"0"0"-1628,0 0 369,0 0 9,0 0-863,0 0-807,6 13-209,48 192 754,-44-153-1421,-3 0 1,-2 1 0,-2 0-1,-3-1 1,-3 18-166,2-54-165,-1 0 0,-1 0 1,0 0-1,-1 0 0,0 0 1,-2-1-1,0 0 0,0 0 1,-2-1-1,0 1 0,0-2 1,-1 1-1,-1-1 0,0 0 1,-1-1-1,0-1 0,-1 1 1,0-2-1,-4 2 165,11-8-1083,-13 8-772,7-9-7325,11-3-1422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44.2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384 381 13357,'0'0'5226,"0"-15"-2413,-1-49-149,0 60-2469,0 1 0,-1-1 0,1 0 0,-1 0 1,0 1-1,-1-1 0,1 1 0,0-1 0,-1 1 0,0 0 0,0 0 0,0 0 0,0 1 0,0-1 1,-1 1-1,1 0 0,-1-1 0,1 2 0,-1-1 0,0 0 0,0 1 0,0-1 0,0 1 0,0 0 0,0 1 1,0-1-1,0 1 0,0 0 0,0-1 0,0 2 0,0-1 0,-1 0 0,-2 2-195,-7 0 10,0 1 0,0 1-1,0 0 1,1 1 0,-1 0 0,1 1-1,0 1 1,1 0 0,-1 1 0,2 0-1,-1 1 1,1 0 0,0 0 0,1 2-1,0-1 1,1 1 0,0 1 0,0-1-1,2 1 1,-1 1 0,2 0 0,-1 0-1,1 3-9,3-8-103,1 0 0,0 0 0,1 0 0,0 0 0,0 1 0,1-1 0,0 0 0,0 1 0,1-1 0,0 0 0,1 0 0,0 1 0,0-1 0,0-1 0,1 1 0,0 0 0,1-1 0,0 1 0,0-1 0,1 0-1,-1 0 1,1-1 0,1 1 0,-1-1 0,1 0 0,1-1 0,-1 1 0,1-1 0,-1-1 0,1 1 0,1-1 0,-1 0 0,1-1 0,-1 0 0,1 0 0,0 0 0,0-1 0,0-1 0,1 1 0,-1-1 0,0 0 0,0-1 0,3 0 103,-3-4-1,1 0 0,-1 0 0,-1-1 1,1 0-1,-1 0 0,1-1 0,-1 0 1,-1 0-1,1 0 0,-1-1 1,-1 0-1,1-1 0,-1 1 0,0-1 1,-1 0-1,0 0 0,0 0 0,-1-1 1,0 1-1,0-1 0,-1 0 1,2-8 0,21-76 1385,-4-1 0,5-55-1385,3-20 1132,-25 143 138,-35 188-757,25-113-493,2 0 0,2 0 1,2 0-1,3 0 0,6 33-20,41 68-2375,13-68-8318,-31-58 700</inkml:trace>
  <inkml:trace contextRef="#ctx0" brushRef="#br0" timeOffset="552.156">1132 327 18321,'0'-16'1949,"-1"-51"757,1 65-2524,0 0-1,0 0 1,0-1-1,0 1 1,0 0-1,0 0 0,0-1 1,-1 1-1,1 0 1,-1 0-1,0 0 1,1 0-1,-1 0 0,0 0 1,0 0-1,0 0 1,-1 0-1,1 0 1,0 0-1,-1 1 1,1-1-1,-1 0 0,0 1 1,1 0-1,-1-1 1,0 1-1,0 0 1,0 0-1,0 0 0,0 0 1,0 0-1,0 0 1,0 1-1,0-1 1,-1 1-1,1-1 0,0 1 1,0 0-1,-1 0-181,-71 28 1103,46-6-1110,1 2 0,2 0-1,0 1 1,2 2 0,0 0 0,2 2 0,1 0 0,2 1 0,-15 33 7,-3 67-553,36-125 514,-1-1 1,1 0 0,0 0-1,0 0 1,1 1 0,-1-1-1,1 0 1,0 0 0,0 0-1,0 0 1,1 0 0,-1 0-1,1 0 1,0 0 0,0-1-1,0 1 1,1-1 0,-1 1-1,1-1 1,0 0 0,0 0-1,0 0 1,0 0 0,1-1-1,-1 1 1,1-1 0,-1 0-1,1 0 1,0 0 0,1 0 38,6 0-24,0 0-1,0 0 1,0-1 0,0 0 0,1-1 0,-1-1-1,0 0 1,0 0 0,0-1 0,0 0 0,0-1 0,-1 0-1,1-1 1,-1 0 0,1-1 0,-1 0 0,-1 0-1,1-1 1,-1-1 0,0 1 0,-1-2 0,1 1-1,-1-1 1,-1 0 0,1-1 0,-2 1 0,1-2 0,-1 1-1,0-1 1,-1 1 0,0-2 0,1-4 24,64-117 859,-70 131-855,0 1-1,1 0 1,-1-1-1,0 1 1,0 0-1,1 0 1,-1-1 0,0 1-1,1 0 1,-1 0-1,0-1 1,1 1-1,-1 0 1,0 0-1,1 0 1,-1 0 0,0 0-1,1-1 1,-1 1-1,1 0 1,-1 0-1,0 0 1,1 0-1,-1 0 1,1 0-1,-1 0 1,0 0 0,1 0-1,-1 1 1,1-1-1,-1 0 1,0 0-1,1 0 1,-1 0-1,0 0 1,1 1-1,-1-1 1,0 0 0,1 0-1,-1 1 1,0-1-1,0 0 1,1 0-1,-1 1 1,0-1-1,0 0 1,1 1-1,-1-1 1,0 0 0,0 1-1,0-1 1,0 1-1,1-1 1,-1 0-1,0 1 1,0-1-1,0 0 1,0 1-1,0-1 1,0 1 0,0-1-1,0 0 1,0 1-1,0-1 1,0 1-1,-1-1 1,1 0-1,0 1 1,0-1-4,10 46-14,-7-31 39,3 18-9,26 62-42,-30-94 21,0 0-1,0 0 1,0-1 0,1 1-1,-1 0 1,0-1 0,1 0 0,-1 1-1,0-1 1,1 0 0,-1 0 0,0-1-1,1 1 1,-1 0 0,0-1 0,1 1-1,-1-1 1,0 0 0,0 0 0,1 0-1,-1 0 1,0 0 0,0 0 0,0-1-1,0 1 1,-1-1 0,1 1-1,0-1 1,-1 0 0,1 1 0,-1-1-1,1 0 1,-1 0 0,0 0 0,0 0-1,0 0 1,1-3 5,3-1 13,17-19 118,-2-1 0,0-1 0,-2 0-1,-1-2 1,-1 0 0,-2-1 0,-1-1 0,-1 0-1,-2 0 1,-1-1 0,-1 0 0,-1-9-131,18-171 934,-48 294-208,12-36-726,2 0 0,3 0 0,1 1 0,2 0 0,2 0 0,3 0 0,6 39 0,31 38-5624,-37-120 5305,0 0 0,0 0-1,0 0 1,1-1 0,0 1 0,0-1 0,0 0-1,0 0 1,0 0 0,1 0 0,-1 0-1,1-1 1,0 0 0,0 1 0,0-1 0,0-1-1,0 1 1,0-1 0,0 1 0,1-1-1,-1 0 1,0-1 0,1 1 0,-1-1 0,1 0-1,-1 0 1,1 0 319,14-4-7057</inkml:trace>
  <inkml:trace contextRef="#ctx0" brushRef="#br0" timeOffset="812.348">1513 224 15759,'0'0'3139,"0"0"-545,0 0 97,0 0-1282,0 0-832,0 0-321,0 0 0,0 0-128,110-12-96,-69 15-32,4 1-64,-6-2-1281,-3 2-2210,-10-2-3844</inkml:trace>
  <inkml:trace contextRef="#ctx0" brushRef="#br0" timeOffset="1146.04">2386 290 18225,'0'0'3438,"0"0"-603,0 0-358,-7-14-908,-29-43-853,34 55-687,1 1 0,-1-1 0,0 0 0,0 1 0,0-1 0,0 1 0,-1-1 0,1 1 0,0 0 0,0 0 0,-1 0 0,1 0 0,-1 0 0,1 1 0,-1-1 0,1 1 0,-1 0 1,1 0-1,-1-1 0,0 2 0,1-1 0,-3 0-29,-6 1 124,-5-1-124,-1 2 0,1 0 0,0 0-1,0 2 1,0 0 0,0 1 0,1 1 0,-1 0-1,1 1 1,1 0 0,-1 1 0,1 1 0,1 1 0,0-1-1,0 2 1,1 0 0,0 1 0,1 0 0,0 0 0,1 1-1,1 1 1,0 0 0,1 0 0,0 0 0,1 1-1,1 0 1,0 1 0,1 0 0,0 0 0,-1 14 0,6-24-151,-1 0 0,1 0 0,1 0 0,-1 0 0,1 0 1,0 0-1,0 0 0,1 0 0,0 0 0,0 0 0,0-1 0,1 1 0,-1-1 1,1 1-1,1-1 0,-1 0 0,1 0 0,0-1 0,0 1 0,0-1 0,1 0 1,-1 0-1,1 0 0,0-1 0,0 1 0,0-1 0,1-1 0,-1 1 0,1-1 1,1 1 150,2 0-222,-1-1 0,1 1 1,0-2-1,0 1 1,0-1-1,0-1 1,0 1-1,0-2 0,1 1 1,-1-1-1,0-1 1,0 1-1,-1-1 0,1-1 1,0 0-1,-1 0 1,1-1-1,-1 0 1,0 0-1,0-1 222,5-5 191,-1-1-1,0 0 1,-1 0-1,0-1 1,0-1 0,-2 0-1,1 0 1,-2-1-1,0 0 1,0 0 0,-2-1-1,0 0 1,0 0-1,-1 0 1,-1-1 0,-1 0-1,1-12-190,31-174 6188,-40 294-3936,0 167-2225,13-202-3185,-8-55 2844,1 0 0,-1 0 0,1 0 0,0 0 0,-1 0 0,1 0 0,0 0 0,1 0 0,-1-1 0,0 1 0,0 0 0,1-1 0,-1 1 0,1-1 0,-1 0 0,1 1 0,0-1 0,-1 0 0,1 0 0,0 0 0,0 0 0,0 0 0,0 0 0,0-1 0,1 1 314,16 0-11477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2.3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36 20916,'0'0'3416,"0"0"-640,0 0-235,0 0-1041,0 0-859,0 0-337,19-6-37,-2-1-189,-8 3-50,1 0 1,-1 1-1,1 0 0,-1 1 1,1 0-1,0 0 1,0 1-1,0 0 0,0 1 1,0 0-1,8 1-28,-14-1 0,-1 0 1,1 0-1,0 0 1,-1 1-1,1-1 1,0 1-1,-1 0 1,1 0-1,-1 0 0,1 0 1,-1 1-1,1-1 1,-1 1-1,0 0 1,0 0-1,0 0 1,0 0-1,0 1 0,0-1 1,-1 1-1,1 0 1,-1 0-1,0 0 1,0 0-1,0 0 1,0 0-1,0 0 0,-1 1 1,1-1-1,-1 1 1,0-1-1,0 1 1,0 0-1,-1-1 1,1 1-1,-1 3 0,-5 3 0,-1 1 0,0 0 0,0-1 0,-1 0 0,-1-1 0,0 0 0,0 0 0,0 0 0,-1-1 0,-1-1 0,1 1 0,-1-1 0,-8 3 0,-3 6 0,-70 54 0,91-70 0,0 1 0,-1-1 0,1 1 0,0 0 0,0-1 0,0 1 0,-1-1 0,1 1 0,0 0 0,0-1 0,0 1 0,0 0 0,0-1 0,0 1 0,1 0 0,-1-1 0,0 1 0,0 0 0,0-1 0,0 1 0,1-1 0,-1 1 0,0 0 0,1-1 0,-1 1 0,0-1 0,1 1 0,-1-1 0,1 1 0,-1-1 0,1 1 0,-1-1 0,1 0 0,-1 1 0,1-1 0,0 0 0,-1 1 0,1-1 0,-1 0 0,1 0 0,0 1 0,-1-1 0,1 0 0,0 0 0,-1 0 0,1 0 0,-1 0 0,1 0 0,0 0 0,-1 0 0,1 0 0,0 0 0,-1-1 0,1 1 0,0 0 0,-1 0 0,1-1 0,-1 1 0,1 0 0,0 0 0,-1-1 0,1 1 0,-1-1 0,1 1 0,1 0 0,40-2-763,-1-2 0,1-2-1,-1-1 1,39-14 763,9 0-1687,-40 11-2323,-11 1-2486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0.4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8 569 17457,'-2'-246'11546,"-2"237"-8693,3 35-2337,1 51-384,4 0-1,3 0 1,6 11-132,2 46-133,-27-211 101,8 50 38,2 0 0,0 0 0,2 0 0,0-1 0,2 1 0,1 0 0,2 0 0,0 0 0,2 1 1,1 0-1,1 0 0,1 1 0,1 0 0,12-19-6,-20 39 2,0 0 0,1 0 0,0 0 1,0 1-1,0-1 0,1 1 0,-1 0 0,1 0 0,0 0 1,0 1-1,1 0 0,-1 0 0,1 0 0,-1 1 0,1 0 1,0 0-1,0 0 0,0 1 0,0-1 0,0 2 0,0-1 1,1 1-1,-1-1 0,0 2 0,0-1 0,0 1 0,0 0 1,0 0-1,0 1 0,0-1 0,0 1 0,0 1 0,-1-1 0,1 1 1,-1 0-1,1 0 0,3 4-2,9 14 0,-1 1 0,-1 1 0,-1 0 0,-1 1 0,-1 1 0,-1 0 0,-1 0 0,-2 1 0,0 1 0,-2 0 0,-1 0 0,-1 0 0,-1 1 0,-1 9 0,2 26-108,-4-57 56,-1-27 29,0 11 25,2-27 20,1-1 1,2 1 0,2 0-1,2 1 1,1-1 0,1 2-1,2-1 1,11-18-23,39-27 0,-61 79 0,0 1 0,0-1 0,0 1 0,0-1 0,0 1 0,0 0 0,1 0 0,-1 0 0,0 0 0,1 0 0,-1 1 0,1-1 0,-1 1 0,1-1 0,0 1 0,-1 0 0,1 0 0,-1 0 0,1 0 0,-1 1 0,1-1 0,-1 1 0,1-1 0,-1 1 0,1 0 0,-1 0 0,0 0 0,0 0 0,1 1 0,-1-1 0,0 1 0,0-1 0,0 1 0,0 0 0,-1-1 0,1 1 0,0 0 0,0 1 0,11 16-411,-1 1 1,0 0-1,-1 1 0,-1 0 0,-2 1 1,0 0-1,-1 0 0,-1 1 1,-1 0-1,0 4 411,0 1-1098,2 1 1,1-1-1,1-1 0,2 1 1,0-2-1,6 8 1098,3-5-9166</inkml:trace>
  <inkml:trace contextRef="#ctx0" brushRef="#br0" timeOffset="343.256">1373 295 17745,'-1'-14'2995,"-2"-44"-283,3 56-2525,1 1 0,-1-1 0,0 1 0,0-1 1,-1 1-1,1-1 0,0 1 0,0-1 0,-1 1 1,1-1-1,-1 1 0,1-1 0,-1 1 0,0 0 1,1-1-1,-1 1 0,0 0 0,0-1 0,0 1 1,0 0-1,0 0 0,0 0 0,0 0 0,0 0 1,-1 0-1,1 0 0,0 1 0,-1-1 0,1 0 1,0 1-1,-1-1 0,0 0-187,-53 28 1868,25 2-1771,1 2 0,1 1 1,2 2-1,1 0 1,2 2-1,1 0 1,2 1-1,-10 28-97,27-59-2,-1 1-1,1-1 1,1 0-1,-1 1 1,1 0-1,0 0 1,1-1-1,0 1 1,0 0-1,0 0 1,1 0-1,0 0 1,0 0-1,1 0 1,0 0-1,0 0 1,0 0-1,1 0 1,0 0-1,1-1 1,-1 1-1,1-1 1,1 0-1,-1 0 1,1 0-1,0 0 1,0-1-1,1 1 1,0-1-1,1 1 3,8 2-96,0-1-1,1-1 0,0 0 1,0-1-1,1 0 0,-1-2 1,1 0-1,0 0 0,0-2 1,0 0-1,0 0 0,0-2 1,0 0-1,0-1 0,0 0 1,0-2-1,-1 0 1,1 0-1,9-5 97,-15 6-6,0-1 0,0 0 0,-1 0 0,1-1 0,-1 0 0,0-1 0,0 0 0,-1 0 0,0-1 0,0 0 0,0-1 0,-1 1 0,0-1 1,-1-1-1,0 1 0,0-1 0,-1-1 0,0 1 0,0 0 0,-1-1 0,0 0 0,-1 0 0,0 0 0,-1-1 0,0 1 0,0-6 6,0 6 15,-1 1-1,0-1 1,0 1-1,-1-1 1,-1 1-1,1-1 0,-2 1 1,1-1-1,-1 1 1,-1 0-1,1 0 1,-2 0-1,1 0 1,-1 0-1,0 1 1,-1-1-1,0 1 1,-1 0-1,1 1 1,-1-1-1,-1 1 1,0 1-1,0-1 1,0 1-1,0 0 1,-1 1-1,0-1 1,-5-1-15,4 3-74,-1 0-1,1 1 1,-1 0 0,0 0 0,0 1 0,0 0-1,0 1 1,-1 0 0,1 1 0,-5 0 74,-56 25-6839,49-5 519</inkml:trace>
  <inkml:trace contextRef="#ctx0" brushRef="#br0" timeOffset="812.791">1970 344 20307,'1'-17'3193,"-1"-55"-1101,0 69-1879,0-1-1,0 1 0,0 0 0,0-1 1,-1 1-1,0-1 0,1 1 1,-1-1-1,-1 1 0,1 0 1,0 0-1,-1 0 0,1 0 1,-1 0-1,0 0 0,0 0 1,0 0-1,-1 1 0,1-1 1,-1 1-1,0-1-212,0 1 58,0 1 0,0 0 0,0-1-1,0 1 1,0 0 0,-1 1 0,1-1 0,0 0 0,-1 1 0,1 0 0,0 0 0,-1 0-1,1 0 1,-1 0 0,1 1 0,0-1 0,0 1 0,-1 0 0,1 0 0,0 1 0,0-1-1,0 0 1,0 1 0,0 0 0,0 0 0,0 0 0,0 0-58,-14 14 11,1 0 1,0 1-1,1 1 1,1 0-1,1 1 1,1 1-1,0 0 1,1 0-1,2 1 1,0 1-1,1-1 1,1 1-1,-1 10-11,5-22-81,1 1-1,0 0 0,1 0 0,0 0 0,1 1 0,0-1 1,1 0-1,0 0 0,0 0 0,2 0 0,0 4 82,-1-11-56,-1 0-1,1 1 1,0-1-1,0 0 1,0 0-1,1 0 1,-1 0-1,1 0 1,0-1-1,0 1 1,1-1-1,-1 0 1,0 0-1,1 0 1,0 0-1,0-1 1,0 0-1,0 1 1,0-1-1,0-1 1,1 1-1,-1-1 1,1 1-1,-1-1 1,1-1-1,-1 1 1,1 0-1,0-1 57,1 0-26,1-1 0,-1 1-1,0-1 1,0 0 0,0 0-1,0-1 1,0 0 0,0 0 0,0-1-1,0 1 1,-1-1 0,1 0 0,-1-1-1,0 1 1,0-1 0,0 0 0,0-1-1,-1 1 1,0-1 0,0 0 0,0 0-1,0 0 1,-1 0 0,2-4 26,59-144 134,-49 82 452,-2 1 0,-3-2 0,-4 1 0,-2-1 0,-5-29-586,-13 173 951,1 14-918,3 1 1,4 0 0,5 75-34,2-135-525,0-1-1,2 1 1,1-1-1,2 0 1,0 0-1,1 0 1,8 15 525,12-9-8979,-11-28 1233</inkml:trace>
  <inkml:trace contextRef="#ctx0" brushRef="#br0" timeOffset="1356.004">2289 324 17777,'0'0'2151,"0"0"534,0 0-42,0 0-817,0 0-668,0 0-298,0 0-129,1 12-128,4 124 508,-6-133-1116,1 0 0,0 0 0,0 1 0,1-1 0,-1 0 0,1 0 0,0 0 0,-1 0 0,1 0 0,1 0 0,-1 0 0,0 0 0,1-1 0,-1 1 0,1 0 0,0-1 0,0 1 0,0-1 0,0 0 0,0 1 0,1-1 0,-1 0 0,1 0 0,-1-1 0,1 1 0,0 0 0,-1-1 0,1 0 0,0 0 0,0 0 0,0 0 0,0 0 0,0 0 0,1-1 0,-1 1 0,0-1 0,0 0 0,0 0 0,0 0 0,0-1 0,0 1 0,1-1 0,-1 1 0,0-1 0,2-1 5,4-5 4,0 1 1,0-1-1,-1-1 0,0 0 0,-1 0 0,0 0 0,0-1 1,-1 0-1,0 0 0,0-1 0,-1 0 0,-1 0 0,1 0 0,-2 0 1,1-1-1,-1 0 0,-1 1 0,1-7-4,2-98 1153,-6 113-1148,0 0 1,-1 0-1,0 0 0,1 0 0,-1 1 0,0-1 1,1 1-1,-1 0 0,0-1 0,0 1 0,0 0 1,0 0-1,-1 0 0,1 0 0,0 0 0,0 1 1,0-1-1,-1 1 0,1-1 0,0 1 1,-1 0-1,1 0 0,0 0 0,-1 0 0,1 1 1,0-1-1,-1 0 0,1 1 0,0 0 0,0-1 1,0 1-1,-1 0 0,1 0 0,0 0 1,0 1-1,0-1 0,1 0 0,-1 1 0,0-1 1,0 1-1,1 0 0,-2 1-5,-12 11-2,1 0 0,1 1-1,0 1 1,1 0 0,1 1 0,0 0-1,1 1 1,1 0 0,1 0 0,0 1-1,2 0 1,0 0 0,1 1 0,1 0-1,1 0 1,0 0 0,2 0 0,0 0-1,2 3 3,-1-18-80,-1-1 1,2 1-1,-1-1 0,1 0 0,-1 1 0,1-1 0,0 0 0,1 1 1,-1-1-1,1 0 0,0 0 0,0 0 0,0 0 0,0 0 0,1-1 1,-1 1-1,1-1 0,0 0 0,0 1 0,1-1 0,-1 0 1,1-1-1,-1 1 0,1-1 0,0 0 0,0 1 0,0-2 0,0 1 1,0 0-1,0-1 0,0 0 0,1 0 0,-1 0 0,1 0 0,-1-1 1,0 0-1,1 0 0,-1 0 0,1 0 0,-1-1 0,0 0 0,1 1 1,-1-2-1,0 1 0,1 0 0,-1-1 0,0 0 0,1-1 80,18-12 103,-1-2-1,-1 0 1,-1-2 0,-1 0-1,0-1 1,-1-1-1,-2 0 1,0-2-1,-1 0 1,-1 0 0,-2-1-1,0-1 1,-1 0-1,4-18-102,-4 15 247,-2 0 0,-1 0 0,-1-1 0,-1 0 0,-1 0 0,-2 0 0,-1-1 0,-2-10-247,0 39 7,-1 0 0,1 0 0,-1 0 1,1 0-1,-1 0 0,0 1 0,1-1 1,-1 0-1,0 1 0,0-1 0,1 0 1,-1 1-1,0-1 0,0 1 0,0-1 1,0 1-1,0-1 0,0 1 0,0 0 1,0-1-1,0 1 0,0 0 0,0 0 1,0 0-1,0 0 0,0 0 1,0 0-1,0 0 0,0 0 0,0 0 1,0 0-1,0 0 0,0 1 0,0-1 1,0 0-1,0 1 0,0-1 0,1 1 1,-1-1-1,0 1 0,0 0 0,0-1 1,0 1-1,1 0 0,-1-1 0,0 1 1,1 0-1,-1 0 0,1 0 0,-1 0 1,1-1-1,-1 1 0,1 0 0,-1 0 1,1 0-1,0 0 0,0 0 1,-1 0-1,1 0 0,0 0 0,0 0 1,0 0-1,0 0 0,0 1-7,-13 23 0,1 0 0,1 1 0,2 1 0,0 0 0,2 0 0,1 1 0,1-1 0,1 1 0,1 0 0,2 1 0,1-1 0,1 0 0,2 6 0,-1-17-104,0-1 0,0 0 0,2 0 0,0 0 0,1 0 0,0-1 0,1 1 0,1-1 0,1 1 104,-5-11-80,0 0 0,0 0 0,1 0 0,-1-1 0,1 1 0,0-1 0,1 0 0,-1 0 0,0 0 0,1 0 0,0-1 0,0 0 0,0 0 0,0 0 0,1-1 0,-1 0 0,1 0 0,0 0 0,-1-1 0,1 0 0,0 0 0,0 0 0,0 0 0,-1-1 0,1 0 0,3-1 80,32-14-6247,-19-6-1914,-5-2-5773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6.9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7 19955,'0'0'3331,"0"0"-640,0 0-289,0 0-833,0 0-416,0 0-256,0 0-384,0 0-257,-13-1-256,11 2 0,2-1 0,-4 0 0,-5 0-1153,2 0-1890,-3-3-3683,0-1-11596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35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41 106 15086,'0'0'2525,"-6"-14"-389,-28-64 2492,34 77-4532,0 1-1,0-1 1,0 0 0,0 1 0,0-1-1,0 1 1,0-1 0,0 1-1,0-1 1,0 1 0,1-1-1,-1 1 1,0-1 0,0 1-1,1-1 1,-1 1 0,0 0-1,1-1 1,-1 1 0,0-1-1,1 1 1,-1 0 0,1-1 0,-1 1-1,1 0 1,-1 0 0,1-1-1,-1 1 1,1 0 0,-1 0-1,1 0 1,-1-1 0,1 1-1,-1 0 1,1 0 0,-1 0-1,1 0 1,-1 0 0,1 0 0,-1 0-1,1 0 1,-1 0 0,1 0-1,-1 1 1,1-1 0,-1 0-1,1 0 1,-1 0 0,1 1-1,-1-1 1,1 0 0,-1 1-1,1-1 1,-1 0 0,1 1 0,-1-1-1,0 0 1,1 1-96,49 11-658,-42-10 1051,36 6-69,0-1-1,0-2 1,0-3-1,1-1 1,0-2-324,-18 1 715,-24 22-235,-5-5-467,0-1-1,-1 0 0,-1 1 1,-1-1-1,0-1 1,-1 1-1,-7 12-12,-6 18 15,6-14-693,1 1 0,2-1 0,1 2 0,2-1 0,1 1 0,2 0 0,1 1 0,1 2 678,18 23-7330,-3-39 1250</inkml:trace>
  <inkml:trace contextRef="#ctx0" brushRef="#br0" timeOffset="249.877">617 456 12620,'0'0'3892,"0"0"-844,0 0 96,0 0-571,0 0-864,0 0-642,0 0-319,0 0-300,-13 13-197,-41 45-160,49-50-164,0-1 0,1 1-1,0 0 1,1 0 0,-1 0 0,1 1 0,1-1 0,0 1 0,0-1 0,1 1 0,0 0 0,0 0 0,1 0 0,0 0 0,1-1 0,0 3 73,14 38-3974,26-17-4726,-20-25 543</inkml:trace>
  <inkml:trace contextRef="#ctx0" brushRef="#br0" timeOffset="452.052">718 80 13581,'0'0'1025,"0"0"-929,0 0 0,0 0-192,0 0-1666,0 0-3331</inkml:trace>
  <inkml:trace contextRef="#ctx0" brushRef="#br0" timeOffset="813.863">868 376 15503,'0'0'2856,"0"0"-876,0 0 108,5 15-668,14 51-897,-17-56-509,0 1 1,-1-1-1,0 1 1,0-1-1,-2 1 0,1-1 1,-1 1-1,-1-1 1,0 1-1,0 0-14,-6 41-1559,5-35 828,6-83 1435,-1 54-492,0 1 0,1 0-1,0 0 1,1 0 0,0 0 0,1 0-1,0 1 1,1 0 0,0 0-1,0 0 1,1 1 0,0 0-1,1 0 1,0 1 0,0 0 0,1 0-1,0 1 1,0 0 0,1 1-1,0 0 1,0 0 0,0 1-1,1 0 1,0 1 0,-1 0 0,2 1-1,-1 0 1,0 1 0,1 0-1,-1 1 1,1 0 0,2 1-212,-5 3-15,0 0 1,0 0 0,0 1-1,-1 0 1,1 0 0,-1 1-1,0 0 1,-1 1-1,1 0 1,-1 0 0,0 0-1,-1 1 1,0 0 0,0 0-1,0 1 1,-1 0-1,0 0 1,0 0 0,-1 0-1,0 1 1,-1 0 0,1-1-1,-2 2 1,1-1-1,-1 0 1,-1 3 14,-8 79-1913,-23-38-2313,30-54 4193,0 1 1,0 0-1,0-1 1,0 1-1,0-1 1,0 1-1,0-1 1,0 1-1,0-1 1,0 1-1,0-1 1,-1 1-1,1-1 1,0 1-1,0-1 1,0 1-1,-1 0 1,1-1-1,0 1 1,-1 0-1,1-1 0,0 1 1,-1 0-1,1-1 1,0 1-1,-1 0 1,1-1-1,-1 1 1,1 0-1,-1 0 1,1 0-1,0-1 1,-1 1-1,1 0 1,-1 0-1,1 0 1,-1 0-1,1 0 1,-1 0-1,1 0 1,-1 0-1,1 0 0,-1 0 1,1 0-1,-1 0 1,1 0-1,-1 1 1,1-1-1,-1 0 1,1 0-1,0 0 1,-1 1-1,1-1 1,-1 0-1,1 1 1,0-1-1,-1 0 1,1 1-1,0-1 1,-1 0-1,1 1 1,0-1 32,7-42 1626,6 5-565,1 0 0,2 1 0,2 1-1,1 1 1,2 0 0,1 1 0,5-2-1061,-21 26 72,0 1-1,1 0 1,0 0 0,1 0 0,-1 1 0,2 0-1,-1 1 1,0 0 0,1 0 0,0 1-1,1 0 1,-1 1 0,1 0 0,0 0-1,0 1 1,0 0 0,0 1 0,10-1-72,-16 3 13,0 0 1,-1 1-1,1-1 0,0 1 1,0 0-1,-1 0 1,1 1-1,0-1 0,-1 1 1,1 0-1,-1 0 1,0 0-1,0 0 0,1 0 1,-2 1-1,1-1 1,0 1-1,0 0 0,-1 0 1,1 0-1,-1 0 1,0 0-1,0 1 0,0-1 1,-1 1-1,1-1 1,-1 1-1,0 0 0,0-1 1,1 4-14,13 118-135,-33 1-2422,5-51-4645,10-51 967</inkml:trace>
  <inkml:trace contextRef="#ctx0" brushRef="#br0" timeOffset="1212.443">1921 396 8904,'0'0'3422,"0"0"-1046,0 0 69,0 0-646,0 0-881,0 0-325,0 0-204,11 8-84,67 50 58,-75-57-313,0 0 0,0 0 0,0 0 1,1 0-1,-1-1 0,0 1 0,1-1 1,-1 0-1,0 0 0,1 0 0,-1 0 1,0 0-1,0-1 0,1 1 0,-1-1 1,0 0-1,0 0 0,0-1 1,0 1-1,0 0 0,0-1 0,0 0 1,0 0-1,-1 0 0,1 0 0,-1 0 1,1 0-1,-1-1 0,0 1 0,0-1 1,0 1-1,1-3-50,50-97 5284,-51 100-5197,-1 0 0,1 0 1,-1 0-1,1-1 0,-1 1 0,0 0 1,0-1-1,0 1 0,0-1 1,0 1-1,-1-1 0,1 0 1,-1 1-1,0-1 0,0 0 1,1 1-1,-2-1 0,1 0 1,0 1-1,-1-1 0,1 1 1,-1-1-1,1 0 0,-1 1 1,0-1-1,0 1 0,-1 0 1,1-1-1,0 1 0,-1 0 1,1 0-1,-1 0 0,0 0 0,0 0 1,0 0-1,0 0 0,0 1 1,0-1-1,0 1 0,-1-1 1,1 1-1,-2-1-87,-13 4 23,1 2-1,0 0 1,1 0 0,-1 2-1,1 0 1,0 1 0,0 0 0,1 1-1,0 0 1,0 2 0,1-1-1,1 2 1,-1 0 0,2 0-1,-1 1 1,1 1-23,4-6-27,-1 0-1,2 0 1,-1 1-1,1-1 1,0 1-1,1 1 1,0-1-1,0 1 1,1 0-1,0 0 1,0 1 0,1-1-1,0 1 1,1 0-1,0 0 1,1-1-1,0 1 1,0 0-1,1 0 1,1 0-1,0 3 28,3-5-132,0-1-1,1 0 1,0 0-1,0 0 1,0 0-1,1-1 1,0 0-1,0 0 1,1 0-1,0-1 1,0 0-1,0-1 1,0 1-1,1-1 1,0-1-1,0 1 0,0-1 1,0-1-1,0 0 1,0 0-1,1 0 1,-1-1-1,4 0 133,3 2-429,-1-1-1,0 0 0,1-1 1,-1-1-1,1 0 1,-1 0-1,1-2 0,-1 0 1,1-1-1,-1 0 0,6-3 430,-10 2-753,-1 0 0,1 0 0,-1-1 0,0 0 0,-1 0 0,0-1 0,0-1 0,0 1-1,0-1 1,4-6 753,11-15-6753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7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201 170 14798,'0'0'2610,"0"0"38,0 0-133,8-15-295,-5 8-1889,49-104 5221,-51 111-5529,0-1-1,-1 0 1,1 0-1,-1 1 1,1-1-1,-1 0 0,1 0 1,-1 1-1,1-1 1,-1 0-1,0 0 1,1 0-1,-1 0 0,0 0 1,0 0-1,0 1 1,0-1-1,0 0 1,0 0-1,0 0 0,0 0 1,0 0-1,0 0 1,0 0-1,0 0 1,-1 0-1,1 1 0,0-1 1,-1 0-1,1 0 1,-1 0-1,1 1 1,-1-1-1,1 0 0,-1 0 1,1 1-1,-1-1 1,0 0-1,1 1 1,-1-1-1,0 1 0,0-1 1,1 1-1,-1-1 1,0 1-1,0-1 1,0 1-1,0 0 0,0 0 1,1-1-1,-1 1 1,0 0-1,0 0 1,0 0-1,0 0 0,0 0 1,-1 0-23,-52 19 814,36-8-814,-1 0 0,1 1 0,1 1 0,0 1 0,1 1 0,1 0 0,0 1 0,1 0 0,-9 13 0,22-27 0,0-1 0,0 1 0,0 0 0,0-1 0,0 1 0,1 0 0,-1-1 0,0 1 0,1 0 0,-1 0 0,1 0 0,0-1 0,-1 1 0,1 0 0,0 0 0,0 0 0,0 0 0,1 0 0,-1-1 0,0 1 0,1 0 0,-1 0 0,1 0 0,0-1 0,-1 1 0,1 0 0,0-1 0,0 1 0,0 0 0,0-1 0,0 1 0,0-1 0,1 0 0,-1 1 0,1-1 0,-1 0 0,0 0 0,1 0 0,0 0 0,-1 0 0,1 0 0,0 0 0,-1-1 0,1 1 0,0-1 0,88 18 0,-89-18 0,6 1 0,20 0 0,0 2 0,0 1 0,-1 2 0,1 0 0,16 7 0,-38-11 0,-1 0 0,1-1 0,0 1 0,-1 1 0,1-1 0,-1 1 0,0 0 0,0 0 0,0 0 0,0 0 0,0 1 0,-1 0 0,1-1 0,-1 1 0,0 0 0,-1 1 0,1-1 0,-1 1 0,1-1 0,-1 1 0,0 0 0,-1-1 0,1 1 0,-1 0 0,0 0 0,-1 0 0,1 0 0,-1 0 0,0 0 0,0 0 0,0 1 0,-1-1 0,0 2 0,-4 1 0,0 0 0,0 0 0,-1-1 0,0 0 0,0 0 0,-1 0 0,0-1 0,0 0 0,0 0 0,-1-1 0,0 0 0,0 0 0,0-1 0,-1 0 0,1-1 0,-1 0 0,0 0 0,0 0 0,0-1 0,0-1 0,0 0 0,-7 1 0,5 0-326,0 1 0,-1-2 0,1 1 0,0-1 0,-1-1 0,1 0 0,-1-1 1,1 0-1,0-1 0,-1 0 0,1-1 0,0 0 0,0-1 0,1 0 0,-1 0 0,1-1 0,0-1 0,-5-3 326,14 8-443,0-1-1,1 1 1,-1-1-1,0 0 1,1 1-1,-1-1 1,0 0-1,1 0 1,0 1-1,0-1 1,-1 0-1,1 0 1,0 0-1,0 1 1,0-1-1,1 0 1,-1 0-1,0 0 1,1 1 0,-1-1-1,1 0 1,0 0-1,0 1 1,-1-1-1,1 1 1,0-1-1,1 0 444,16-19-9961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4.8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65 340 14157,'0'0'4906,"0"0"-2685,0 0-304,0 0-305,0 0-908,-8 16-276,0 0-253,-30 94 803,33-72-904,3 0 1,0 0 0,3 0 0,1 0-1,2 0 1,4 15-75,-5-38-17,-5-22 93,-6-25 265,4 9-146,1 0 0,1-1 1,1 0-1,1 1 0,1-1 0,1 1 0,1-1 0,1 1 0,1 0 0,1 0 0,2 0 0,0 1 0,1 0 0,1 1 0,4-7-195,-11 22 2,0 0 1,1 1 0,-1-1-1,1 1 1,1 0-1,-1 0 1,1 0 0,-1 0-1,1 1 1,1 0-1,-1 0 1,0 0 0,1 1-1,0 0 1,0 0-1,0 0 1,0 1 0,0-1-1,1 2 1,-1-1-1,1 1 1,-1 0 0,1 0-1,0 1 1,-1-1-1,1 2 1,0-1-1,-1 1 1,1 0 0,-1 0-1,1 1 1,-1-1-1,0 2 1,1-1 0,2 2-3,0 3 1,1 1 0,-1-1 0,0 2 1,-1-1-1,0 1 0,0 1 0,-1-1 0,-1 1 1,1 0-1,-1 1 0,-1-1 0,0 1 1,-1 1-1,0-1 0,0 0 0,-1 1 1,-1 1-2,4 21-100,-1 0 1,-2 0 0,-1 1 0,-2 0 0,-2 11 99,-18 55-1575,19-101 1573,1 0 1,-1 0-1,0 0 1,1 0 0,-1 0-1,1 0 1,-1 0-1,0 0 1,1 0-1,-1 0 1,1 0 0,-1-1-1,0 1 1,1 0-1,-1 0 1,1-1-1,-1 1 1,1 0-1,-1-1 1,1 1 0,-1 0-1,1-1 1,0 1-1,-1-1 1,1 1-1,0-1 1,-1 1 0,1-1-1,0 1 1,-1-1-1,1 1 1,0-1-1,0 0 1,0 1 0,-1-1-1,1 1 1,0-1-1,0 0 1,0 1-1,0-1 1,0 1 0,0-1-1,0 0 1,0 1-1,1-1 1,-1 1-1,0-1 1,0 1 0,0-1-1,1 0 1,-1 1-1,0-1 1,1 1-1,-1-1 1,0 1 0,1-1-1,-1 1 1,0 0-1,1-1 1,0 1 1,-1-2 0,3-41 356,2 0 0,2 0 0,2 1 0,2 0 0,1 1 0,8-16-356,-15 43 91,-1-1 1,1 0 0,-1 1 0,2-1 0,0 1 0,1 1 0,0-1 0,1 1 0,1 1 0,0-1-1,1 1 1,0 1 0,0 0 0,9-6-92,-16 15 7,0 0 0,0 1 1,0 0-1,1-1 0,-1 1 0,0 0 0,0 1 0,0-1 0,1 1 0,-1-1 0,0 1 1,1 0-1,-1 0 0,1 1 0,-1-1 0,0 1 0,0-1 0,1 1 0,-1 0 1,0 0-1,0 1 0,0-1 0,0 0 0,0 1 0,0 0 0,0 0 0,-1 0 1,1 0-1,-1 0 0,1 1 0,1 1-7,60 87 99,-46-50-419,-1 0 0,-2 2 0,-2-1-1,-1 2 1,-3-1 0,-1 2 320,2-3-3494,-2-16-1602,-1 0-4278</inkml:trace>
  <inkml:trace contextRef="#ctx0" brushRef="#br0" timeOffset="364.171">1163 343 19122,'0'0'2493,"0"0"320,2-13-250,7-40-828,-9 53-1709,0 0 1,0-1 0,0 1-1,0-1 1,0 1 0,0-1-1,0 1 1,0-1 0,0 1-1,0-1 1,0 1 0,-1 0-1,1-1 1,0 1 0,0-1-1,0 1 1,-1-1 0,1 1-1,0 0 1,0-1 0,-1 1-1,1 0 1,0-1-1,-1 1 1,1 0 0,0-1-1,-1 1 1,1 0 0,-1 0-1,1 0 1,0-1 0,-1 1-1,1 0 1,-1 0 0,1 0-1,-1 0 1,1 0 0,-1 0-1,1 0 1,-1 0 0,1 0-1,0 0 1,-1 0 0,1 0-1,-1 0 1,1 0-1,-1 0 1,1 0 0,-1 0-1,1 0 1,0 1 0,-1-1-1,1 0 1,-1 0 0,1 1-1,0-1 1,-1 0 0,1 1-1,0-1 1,-1 0 0,1 1-1,0-1 1,0 0 0,-1 1-1,1-1 1,0 1-27,-1-1 125,-15 12-21,0 1-1,0 0 0,2 0 0,0 2 0,0 0 0,-11 17-103,11-15 65,9-10-54,-12 10 3,1 0 0,1 2 0,0 0 0,2 0 0,0 1 0,1 1-1,1 0 1,1 1 0,1 0 0,1 0 0,1 1 0,1 0 0,-2 18-14,8-35-38,0-1 0,1 1 0,0-1 0,0 1 0,0-1 0,0 1 0,1-1 0,0 1 0,0-1 1,1 0-1,-1 0 0,1 0 0,0-1 0,0 1 0,1 0 0,-1-1 0,1 0 0,0 0 0,0 0 0,1-1 0,-1 1 0,1-1 1,0 0-1,-1 0 0,1-1 0,1 1 0,-1-1 0,0 0 0,0-1 0,1 1 0,0-1 38,11 3-241,0 0 0,0-2-1,1 0 1,-1-1 0,1 0-1,-1-2 1,1 0 0,-1-1 0,13-3 241,-17 2 62,-1-1 0,1 0 1,-1 0-1,0-2 0,0 1 1,0-2-1,-1 1 0,1-2 1,-2 0-1,1 0 0,-1 0 1,-1-1-1,1-1 0,-2 0 1,1 0-1,-1-1 0,-1 0 1,0 0-1,0 0 1,-2-1-1,1 0 0,-1-1 1,-1 1-1,0-1 0,-1 0 1,0 0-1,-1 0 0,0-8-62,0 12 29,0 0 1,0 0-1,-1 0 0,-1-1 0,0 1 0,0 0 1,0 0-1,-1-1 0,-1 1 0,0 0 1,0 0-1,0 0 0,-1 0 0,-1 1 0,1-1 1,-2 1-1,1 0 0,-1 0 0,0 0 0,0 1 1,-1 0-1,0 0 0,-1 0 0,1 1 0,-1-1 1,-1 2-1,1-1 0,-1 1 0,0 0 0,0 1 1,0 0-1,-1 0 0,1 1 0,-10-3-29,-52 9-3162,27 14-2885,15 3-2328</inkml:trace>
  <inkml:trace contextRef="#ctx0" brushRef="#br0" timeOffset="989.483">1822 355 22069,'1'-14'1954,"-1"-45"384,0 56-2136,0 0 0,0 1 1,-1-1-1,0 0 0,1 0 0,-1 0 1,0 1-1,0-1 0,-1 1 0,1-1 1,0 1-1,-1-1 0,0 1 0,1 0 1,-1 0-1,0-1 0,0 1 0,0 1 1,-1-1-1,0-1-202,-75-20 1459,63 24-1447,0 0 1,0 2 0,1 0-1,-1 0 1,0 1-1,1 1 1,0 1 0,1 0-1,-1 0 1,1 2-1,0 0 1,1 0 0,-1 1-1,2 0 1,0 1-1,0 1 1,0-1 0,1 2-1,1-1 1,0 2-1,1-1 1,0 1 0,1 0-1,0 1 1,0 2-13,4-7-73,0-1 1,0 1-1,1-1 1,0 1 0,0 0-1,1 0 1,0 0-1,1 0 1,0 0-1,0 0 1,1 0-1,1 0 1,-1 0-1,1 0 1,0-1 0,1 1-1,0-1 1,1 1-1,0-1 1,0 0-1,0 0 1,1-1-1,1 1 1,-1-1 0,1 0-1,0-1 1,0 1-1,1-1 1,0-1-1,0 1 1,1-1-1,-1 0 1,1-1 0,0 0-1,7 3 73,-8-3-100,0 0 0,0-1-1,0 1 1,0-1 0,1-1 0,0 0 0,-1 0-1,1 0 1,0-1 0,0 0 0,0 0 0,0-1-1,0 0 1,0-1 0,0 0 0,0 0-1,-1 0 1,1-1 0,0 0 0,-1-1 0,1 0-1,-1 0 1,0-1 0,0 1 0,0-1 0,0-1-1,-1 0 1,0 0 0,0 0 0,0 0 0,0-1-1,-1 0 1,0 0 0,0-1 0,-1 1 100,8-26 646,-2 0 0,-2 0 0,0-1 1,-3 0-1,0 0 0,-2-11-646,2 0 484,14-276 1769,-30 282-2237,-5 62-16,3 18 0,2 1 0,1 1 0,3 0 0,1 0 0,3 0 0,1 1 0,3 25 0,-2-48-186,1 0 0,1 0 0,1 0 0,1 0 0,1 0 0,1-1 0,1 0 0,0 0 0,2 0 0,0-1 0,2 0 0,0 0 0,2 0 186,-11-17-213,1 0 0,0 0 0,1 1 1,-1-2-1,1 1 0,-1 0 0,1 0 1,0-1-1,0 0 0,0 1 0,0-1 1,0 0-1,0 0 0,1-1 0,-1 1 1,1-1-1,-1 0 0,1 0 0,-1 0 1,1 0-1,0 0 0,0-1 0,-1 0 1,1 0-1,0 0 0,0 0 0,-1 0 1,1-1-1,0 0 0,-1 0 0,1 0 1,0 0-1,-1 0 0,1-1 0,-1 1 1,0-1-1,0 0 0,1 0 0,-1 0 1,0-1-1,0 0 213,11-14 474,-2-1-1,0 0 1,-1-1 0,-1 0-1,-1-1 1,0 1 0,-1-5-474,0 6 543,7-13 266,-2-1 1,0 1-1,-3-2 0,0 0 0,-2 0 0,-2 0 0,-1-1 0,-2 0 0,0-31-809,-3 63 0,0 1 0,-1 0 0,1 0 0,0 0 0,-1 0 0,1 0 0,-1 0 0,1 1 0,-1-1 0,0 0 0,1 0 0,-1 0 0,0 0 0,1 1 0,-1-1 0,0 0 0,0 1 0,0-1 0,0 0 0,0 1 0,1-1 0,-1 1 0,0-1 0,0 1 0,0 0 0,0 0 0,-1-1 0,1 1 0,0 0 0,0 0 0,0 0 0,0 0 0,0 0 0,0 0 0,0 0 0,0 0 0,0 1 0,0-1 0,0 0 0,0 1 0,0-1 0,0 0 0,0 1 0,0-1 0,0 1 0,0 0 0,0-1 0,1 1 0,-1 0 0,0-1 0,0 1 0,1 0 0,-1 0 0,0 0 0,1 0 0,-1 0 0,1 0 0,-1-1 0,1 1 0,0 1 0,-11 12 0,2 1 0,0 1 0,1-1 0,1 1 0,0 1 0,1 0 0,1-1 0,1 2 0,0-1 0,1 0 0,1 1 0,0 0 0,2-1 0,0 1 0,1 5 0,13 42-2074,31-18-4020,-18-35-3931</inkml:trace>
  <inkml:trace contextRef="#ctx0" brushRef="#br0" timeOffset="1342.535">2237 443 4580,'0'0'2178,"0"0"-2178,0 0-192,0 0-1217</inkml:trace>
  <inkml:trace contextRef="#ctx0" brushRef="#br0" timeOffset="1863.738">2094 333 13293,'0'0'3395,"0"0"-528,0 0-262,0 0-417,0 0-618,0 0-406,-3 14-273,-14 98 401,17-90-1107,1 0 0,0 0 0,2 0 1,1 0-1,1-1 0,0 0 0,9 20-185,-11-33 3,1 0 0,-1-1 0,1 1 1,1-1-1,0 0 0,0 0 0,0 0 0,1-1 0,0 0 0,0 0 0,0 0 0,1-1 0,0 0 1,0 0-1,0-1 0,1 0 0,-1 0 0,1-1 0,0 0 0,0 0 0,8 2-3,-7-4-19,0 0 0,0 0 0,0-1 0,0 0 0,0 0 0,0-1 0,0-1 0,0 1 0,0-1 0,0-1 0,-1 0 0,1 0 0,-1 0 0,0-1 0,0 0 0,0-1 0,0 0 0,3-3 19,9-8 14,-2 0 0,0-2 1,0 0-1,-2 0 1,0-2-1,1-4-14,-3 4 84,-1-2 0,-2 0 0,0 0 0,-1-1 0,-1-1 1,-1 1-1,-1-2 0,-2 1 0,0 0 0,-1-1 0,-2 0 0,0 0 0,-2 0 0,-1 0 0,-1 0 0,-1 0 0,-1 1 1,-1-1-1,-1 1 0,-8-19-84,15 42 11,-1 0 1,0 0-1,0 0 1,0 0 0,0 0-1,0 0 1,0 0-1,0-1 1,0 1-1,0 0 1,0 0 0,-1 0-1,1 0 1,0 0-1,-1 0 1,1 0 0,-1 0-1,1 0 1,-1 1-1,1-1 1,-1 0-1,0 0 1,1 0 0,-1 0-1,0 1 1,0-1-1,0 0 1,0 1 0,1-1-1,-1 1 1,0-1-1,0 1 1,0-1-1,0 1 1,0 0 0,0-1-1,0 1 1,0 0-1,0 0 1,-1 0 0,1 0-1,0 0 1,0 0-1,0 0 1,0 0-1,0 0 1,0 0 0,0 1-1,0-1 1,0 0-1,0 1 1,0-1-1,0 1 1,0-1 0,0 1-1,0-1 1,1 1-1,-1 0 1,-1 0-12,-5 18 4,1 1 0,0-1 0,1 1 0,2 0 0,0 0 0,1 1 0,0-1 0,2 8-4,-2 28-614,3 0 0,2 0 0,3 0 0,1-1 0,4 0 1,16 54 613,-15-80-4759,-4-12-2852,1-4-7341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1.0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249 1 17777,'0'0'2584,"0"0"-1,0 0-58,0 0-859,-6 14-358,-95 181 1196,82-163-2352,2-6-105,0 0 0,2 2 0,1 0 0,2 0 1,0 1-1,2 1 0,1 0 0,2 0 0,-2 17-47,9-37-63,0 0-1,1 0 1,0 0 0,0 0-1,1 0 1,1-1 0,0 1-1,0-1 1,1 1 0,0-1-1,0 0 1,1-1 0,1 1-1,-1-1 1,1 0 0,0 0-1,1-1 1,0 0 0,0 0-1,1 0 1,0-1 0,0 0-1,0-1 1,1 0 0,0 0-1,0-1 1,0 0 0,0 0-1,9 1 64,-2 1-547,0-2 0,0 0 0,1-1 0,-1 0 0,1-2 1,-1 0-1,1 0 0,11-3 547,-16 1-745,1 0-1,-1-1 1,0-1 0,0 0 0,-1-1 0,1 0 0,-1 0 0,1-2 0,-1 1 0,-1-1 0,5-4 745,18-18-5509,-7-1-3727</inkml:trace>
  <inkml:trace contextRef="#ctx0" brushRef="#br0" timeOffset="247.176">676 141 17649,'0'0'2210,"0"0"448,0 0 108,0 0-898,10 12-149,-1 0-1405,-1-1 0,0 1-1,-1 0 1,0 0 0,-1 1 0,0 0-1,-1 0 1,0 0 0,-1 1-314,5 23 134,-1 1 0,-2-1 0,-2 1 0,-1 0 1,-2 0-1,-1 0 0,-3 0 0,-3 18-134,2-40-39,-1-1 0,0 0 0,-1 0 0,-1 0-1,0-1 1,-1 0 0,0-1 0,-2 1 0,1-1 0,-1-1 0,-1 0 0,0-1-1,-1 0 1,0 0 0,-1-1 0,-12 7 39,-18 9-811,-1-1 0,-1-2 0,0-2 0,-41 11 811,-53 14-6828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1:58.0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5 114 17168,'0'0'3876,"0"0"-961,0 0-161,0 0-704,0 0-753,0 0-496,0 0-331,3-4-305,6 2-127,-16 40 4,-2 12 17,8-31-71,1 1 0,1-1 0,1 0 0,0 0 0,1-1 0,1 1-1,1 0 1,1-1 0,7 18 12,-9-29-55,0 1 0,0-1 0,0 1 1,1-1-1,0-1 0,0 1 0,1-1 0,0 0 0,0 0 0,0 0 0,1-1 0,0 0 0,0 0 0,0-1 1,1 0-1,-1 0 0,1-1 0,0 0 0,0 0 0,0-1 0,0 0 0,1 0 0,5 0 55,-9-1-12,-1 0-1,0-1 1,1 1-1,-1-1 0,1 0 1,-1 0-1,1 0 1,-1-1-1,1 1 0,-1-1 1,0 0-1,1-1 1,-1 1-1,0-1 0,0 0 1,0 0-1,0 0 1,0 0-1,0-1 0,-1 1 1,1-1-1,-1 0 1,0 0-1,0-1 0,2-1 13,15-28 183,-1-1 0,-1 0 0,-2-2 0,-2 1 0,-1-2 1,-1 0-1,2-22-183,-17 51 32,-3 18-147,1-1 1,0 2 0,0-1-1,1 0 1,1 1 0,0 0-1,0 0 1,1 0 0,0 0 0,1 0-1,1 0 1,0 0 0,0 0-1,1 0 1,0 1 0,1-1-1,2 6 115,-3-10-360,1-1 0,-1 0 0,1 1-1,1-1 1,-1 0 0,1 0 0,1-1-1,-1 1 1,1 0 0,-1-1 0,2 0-1,-1 0 1,1 0 360,51 20-8732,-33-24 3105,-2-1-2663</inkml:trace>
  <inkml:trace contextRef="#ctx0" brushRef="#br0" timeOffset="490.957">681 221 10890,'0'0'3801,"1"-13"-422,5-40-202,-6 71 3259,1 32-4095,1 21-1685,-7 123-283,2-185-1033,-1-26 487,0-27 190,2 27 53,1 0 1,0 1 0,2-1 0,0 0 0,0 1 0,2-1 0,0 1 0,1 0 0,1 0-1,0 0 1,1 0 0,1 1 0,0 0 0,1 0 0,1 1 0,0 0 0,1 1-1,2-3-70,-8 12 12,0 0 0,1 1 0,-1-1-1,1 1 1,0-1 0,0 2 0,0-1-1,0 0 1,0 1 0,1 0-1,-1 0 1,1 1 0,0-1 0,-1 1-1,1 1 1,0-1 0,-1 1-1,1 0 1,0 0 0,0 0 0,0 1-1,-1 0 1,1 0 0,-1 1-1,1-1 1,-1 1 0,1 0 0,-1 1-1,0-1 1,4 4-12,4 2-2,0 0 0,-1 1 0,0 1 1,-1 0-1,0 1 0,-1 0 0,0 0 0,-1 1 0,0 0 0,-1 1 0,2 4 2,-3-4-265,0 1 0,-1 1 0,-1-1-1,0 1 1,-1 0 0,-1 0 0,0 0-1,-1 0 1,0 0 0,-2 1-1,0-1 1,0 1 0,-3 14 265,-7-6-845,2-37 713,5-6 410,1 0 1,1 0-1,1 0 1,1 0-1,1 0 1,0 0-1,1 0 1,1 1-1,1-1 1,1 1-1,0 0 1,1 1-1,1-1 1,1 1-1,1 1 1,0 0-1,1 0 1,6-7-279,-14 19 7,0 0 1,1 0 0,-1 1-1,1-1 1,0 1 0,-1 0-1,1 0 1,1 0-1,-1 0 1,0 1 0,1-1-1,-1 1 1,1 0 0,0 1-1,-1-1 1,1 1 0,0 0-1,0 0 1,0 0 0,0 1-1,0 0 1,0 0 0,0 0-1,0 1 1,0-1-1,0 1 1,0 0 0,0 1-1,0-1 1,0 1 0,-1 0-1,1 0 1,-1 1 0,0-1-1,1 1 1,-1 0 0,0 0-1,0 0 1,-1 1-1,1-1 1,-1 1 0,0 0-1,0 0 1,1 2-8,2 5-174,-2 0 0,0 1 0,0-1 0,-1 1 0,0 0-1,-1 0 1,0 0 0,-1 0 0,-1 0 0,0 0 0,0 0 0,-2 3 174,-2 14-1060,-2 0 0,-1-1 1,-1 1-1,-2-1 0,-1-1 0,-1 0 0,-2 3 1060,3-10-7820</inkml:trace>
  <inkml:trace contextRef="#ctx0" brushRef="#br0" timeOffset="1302.072">1625 130 16079,'0'0'2419,"0"0"-71,0 0 247,0 0-796,0 0-774,0 0-401,9 0-127,-5 0-448,-3 0-35,0 0-1,0-1 0,0 1 1,0 0-1,0 0 0,1 0 1,-1 0-1,0 0 0,0 0 1,0 0-1,0 0 0,0 0 1,0 0-1,0 1 0,0-1 1,0 0-1,1 1 0,-1-1 0,0 1 1,-1-1-1,1 1 0,0-1 1,0 1-1,0 0 0,0 0 1,0-1-1,-1 1 0,1 0 1,0 0-1,-1 0 0,1 0 1,0 0-1,-1 0 0,1 0 1,-1 0-1,0 0 0,1 0 1,-1 0-1,0 0 0,1 0 1,-1 0-1,0 0 0,0 0 0,0 0 1,0 1-1,0-1 0,0 0 1,-1 0-1,1 0 0,0 0 1,0 0-1,-1 0 0,1 0 1,-1 0-1,1 0 0,-1 1-13,-18 48 382,9-27-327,0 1 1,2 0-1,1 1 1,0 0-1,2 0 1,1 1-1,1 0 1,1-1-1,2 27-55,0-53-6,0 1 0,0-1 0,0 1-1,0-1 1,0 1 0,0-1 0,0 1 0,0-1-1,0 1 1,0-1 0,0 1 0,1-1 0,-1 1-1,0 0 1,0-1 0,0 1 0,1-1 0,-1 1-1,0-1 1,1 1 0,-1 0 0,0-1 0,1 1-1,-1 0 1,1-1 0,-1 1 0,0 0 0,1 0-1,-1-1 1,1 1 0,-1 0 0,1 0 0,-1 0-1,1 0 1,-1 0 0,1 0 0,-1-1 0,1 1-1,-1 0 1,1 0 0,-1 1 0,1-1 0,-1 0-1,1 0 1,-1 0 0,1 0 0,-1 0 0,1 0-1,-1 1 1,0-1 0,1 0 0,-1 0 0,1 1-1,-1-1 1,0 0 0,1 1 0,-1-1 0,1 0-1,-1 1 1,0-1 0,0 0 0,1 1 6,11-184 1671,-11 170-1583,0 1 1,1-1-1,0 1 1,1 0-1,1 0 1,0 0-1,0 1 1,1-1-1,1 1 1,0 0-1,0 0 1,1 1-1,1 0 1,-1 0-1,2 1 1,-1 0-1,1 0 1,1 1-1,3-3-88,-7 8 7,-1 1 0,0-1 0,1 1 0,0 0-1,-1 0 1,1 1 0,0 0 0,0 0 0,0 0-1,0 1 1,0 0 0,0 0 0,0 0 0,0 1 0,0 0-1,-1 0 1,1 0 0,0 1 0,0 0 0,-1 0-1,1 0 1,-1 1 0,0 0 0,0 0 0,0 0 0,0 1-1,2 1-6,4 4 1,0 0 0,-1 1 0,0 0 0,0 1-1,-1 0 1,-1 1 0,0 0 0,0 0 0,-1 0-1,5 14 0,-6-13-127,-1 0 0,-1 0 0,0 0-1,0 0 1,-2 0 0,1 1 0,-2 0-1,0-1 1,0 1 0,-1 0-1,-1 0 1,0-1 0,-1 1 0,-1-1-1,0 1 1,-1-1 0,0 0-1,-1 0 1,-2 4 127,-26 9-363,29-62 550,7 15 37,2 0 0,0 0 1,2 0-1,0 1 0,1 0 0,1 0 1,0 1-1,2 0 0,2-2-224,-3 4 75,-4 2-47,0 1 0,2 0 0,-1 1 0,2-1 0,0 2 0,0-1 0,1 1 0,1 1 1,0-1-1,0 2 0,1 0 0,0 0 0,1 1 0,0 1 0,1 0 0,0 1 0,0 0 0,0 1 1,5-1-29,-17 7 2,1-1 1,0 1-1,0 0 1,-1 0-1,1 0 1,0 1-1,0-1 1,-1 1-1,1-1 1,0 1-1,-1 0 1,1 0-1,0 0 1,-1 0-1,0 1 1,1-1-1,-1 1 1,0-1-1,1 1 1,-1 0-1,0 0 1,0 0-1,-1 0 1,1 0-1,0 0 1,-1 1-1,1-1 1,-1 1-1,0-1 1,0 1-1,1-1 1,-2 1-1,1-1 1,0 1-1,-1 0 1,1 0-3,6 110 48,-8-94-32,-26 159-296,3-105-3726,18-56-975,3-5-3427</inkml:trace>
  <inkml:trace contextRef="#ctx0" brushRef="#br0" timeOffset="1896.358">2916 186 14318,'0'0'3112,"9"-15"-833,27-49 342,-34 60-2295,0 1 0,0-1 0,0 1 0,0-1 0,-1 0 0,0 0-1,1 0 1,-1 0 0,-1 0 0,1 0 0,0 0 0,-1 0 0,0 0-1,0 0 1,0 0 0,-1 0 0,1 0 0,-1 0 0,0 0-326,0 1 99,-1 1 1,1 0-1,-1 0 1,0 1 0,1-1-1,-1 0 1,0 1-1,0-1 1,0 1-1,0-1 1,0 1-1,-1 0 1,1 0 0,0 0-1,0 0 1,-1 0-1,1 0 1,-1 1-1,1-1 1,-1 1-1,1 0 1,-1 0 0,1 0-1,-1 0 1,0 0-100,-13 3 19,-1 1 0,1 1 0,0 0 0,1 1 0,0 1 0,0 0 0,0 1 0,1 0 0,0 1 0,0 1 0,1 1 0,1-1 1,-1 2-1,2 0 0,0 0 0,0 1 0,1 1 0,1-1 0,0 2 0,1-1 0,-1 5-19,2-6-109,1-1-1,0 1 1,2-1-1,-1 1 1,1 1 0,1-1-1,0 1 1,1-1-1,1 1 1,0 4 109,1-12-98,0 0-1,0-1 1,1 1-1,0 0 1,0-1-1,0 1 1,1-1-1,0 1 1,0-1-1,0 0 1,1 1 0,-1-1-1,1 0 1,0-1-1,1 1 1,-1-1-1,1 1 1,0-1-1,0 0 1,1 0 0,-1-1-1,1 1 1,-1-1-1,1 0 1,4 1 98,-4-1-23,-1 0 1,1-1 0,0 0-1,-1 0 1,1-1 0,0 1-1,1-1 1,-1 0-1,0 0 1,0-1 0,0 1-1,0-1 1,1 0 0,-1-1-1,0 1 1,0-1 0,0 0-1,0 0 1,0-1 0,0 1-1,0-1 1,0 0 0,0-1-1,-1 1 1,1-1-1,-1 0 1,0 0 0,0 0-1,0-1 1,0 1 0,-1-1-1,4-4 23,11-18 264,-2-2 0,0 0 0,-2-1 0,-1 0 0,-2-1 1,7-26-265,7-15 220,-25 71-220,0 0 1,0 1 0,0-1-1,0 0 1,0 0-1,0 1 1,0-1 0,0 0-1,0 0 1,0 1-1,0-1 1,0 0-1,1 0 1,-1 1 0,0-1-1,0 0 1,0 0-1,0 0 1,1 1 0,-1-1-1,0 0 1,0 0-1,0 0 1,1 0 0,-1 1-1,0-1 1,0 0-1,1 0 1,-1 0 0,0 0-1,0 0 1,1 0-1,-1 0 1,0 0 0,1 0-1,-1 0 1,0 0-1,0 0 1,1 0 0,-1 0-1,0 41-54,0-33 62,0 13-398,0 1 0,1-1-1,1 0 1,1 0 0,1 0 0,1 0-1,5 10 391,19 19-4477,17-12-3298,-26-28 2068</inkml:trace>
  <inkml:trace contextRef="#ctx0" brushRef="#br0" timeOffset="2191.806">3286 322 10250,'5'-21'3737,"35"-124"2380,-12 6 3129,-35 174-7526,-26 187-915,34-18-2449,-7-243 1686,2-1 0,2 1 0,1 0 0,5-38-42,-3 66 13,1 0-1,0 0 1,0 0 0,1 1 0,0-1-1,1 1 1,0 0 0,1 0-1,0 0 1,0 0 0,1 1-1,1 0 1,-1 0 0,1 1 0,1 0-1,0 0 1,0 0 0,0 1-1,1 1 1,1-2-13,-3 4-42,1 1-1,-1-1 1,0 1-1,1 1 1,0-1-1,-1 1 1,1 0 0,0 1-1,0 0 1,0 0-1,0 1 1,0 0-1,1 0 1,-1 1-1,0 0 1,0 1 0,-1 0-1,1 0 1,7 3 42,82 51-6289,-71-34 2200,-3-3-1831</inkml:trace>
  <inkml:trace contextRef="#ctx0" brushRef="#br0" timeOffset="2656.436">3937 5 16079,'0'0'2856,"0"0"230,0 0-321,0 0-923,0 0-652,0 0-592,0 0-358,-8 11-106,-2 4-97,1 0-1,1 0 1,1 0 0,0 1-1,0 0 1,2 1 0,0-1 0,0 6-37,2-11-26,1 0 1,0 0 0,1 0 0,0 0 0,0 0 0,1 1-1,1-1 1,0 0 0,0 0 0,2 0 0,-1 0 0,1 0-1,0 0 1,1-1 0,1 0 0,0 1 0,0-1 0,1-1-1,0 1 1,0-1 0,1 0 25,-5-7-51,0 0 0,1 0-1,-1-1 1,0 1 0,1 0 0,-1-1 0,1 0 0,-1 1-1,1-1 1,0 0 0,-1-1 0,1 1 0,0 0-1,0-1 1,0 1 0,-1-1 0,1 0 0,0 0 0,0 0-1,0 0 1,0-1 0,-1 1 0,1-1 0,0 0 0,0 1-1,-1-1 1,1-1 0,0 1 0,-1 0 0,1-1-1,-1 1 1,0-1 0,1 1 0,-1-1 0,0 0 0,0-1 51,64-83 1041,49-176 2792,-108 242-2984,-58 182-518,-27 152-331,45-89-16,28-168 6,-2 0-1,-3 0 0,-2-2 0,-3 1 1,-2-2-1,-5 8 11,17-52-9,1 0 1,-2-1-1,1 0 0,-1 0 1,-1 0-1,0-1 0,0 0 1,0 0-1,-1 0 0,-1-1 0,1-1 1,-1 1-1,0-1 0,0-1 1,-1 0-1,1 0 0,-1-1 1,0 0-1,-1-1 0,1 0 1,0 0-1,-1-1 0,0-1 1,-4 1 8,-3 0-20,-1-2 1,1 1-1,0-2 1,-1-1-1,1 0 1,0-1-1,0-1 1,0-1-1,1 0 1,-1-1-1,1-1 1,1-1-1,-1 0 1,1-1-1,1-1 1,-1-1-1,2 0 1,0-1-1,0 0 1,1-1-1,1 0 1,0-1-1,-7-11 20,-6-60-2184,42-3-4248,12 37-390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3.8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1 226 16848,'0'0'5707,"0"0"-3513,0 0-678,0 0-85,17-3-599,225-22 491,147-24-1178,-326 27-396,-63 22 251,1-1 0,-1 0-1,1 1 1,-1-1 0,0 0-1,1 0 1,-1 1 0,0-1-1,1 0 1,-1 0 0,0 0-1,0 1 1,0-1 0,0 0-1,0 0 1,0 0 0,0 0-1,0 1 1,0-1 0,0 0-1,0 0 1,-1 0 0,1 1-1,0-1 1,-1 0 0,1 0-1,0 1 1,-1-1 0,1 0-1,-1 1 1,1-1 0,-1 0-1,1 1 1,-1-1 0,0 1-1,1-1 1,-1 1 0,0-1-1,1 1 1,-1-1 0,0 1-1,0 0 1,1-1 0,-1 1-1,0 0 1,0 0 0,0-1-1,1 1 1,-1 0 0,0 0-1,0 0 1,0 0 0,0 0-1,1 0 1,-2 0 0,1 0 2,-207-96 997,246 114-433,-27-12-569,0 0 1,-1 1-1,0 0 1,-1 0 0,1 1-1,-2 0 1,1 1-1,-1 0 1,0 0 0,-1 1-1,0 0 1,0 0 0,-1 1-1,-1 0 1,0 0-1,0 0 1,-1 0 0,0 1-1,-1 0 1,-1 0-1,0 0 1,0 0 0,-1 0-1,-1 0 1,0 0-1,0 0 1,-2 0 0,1 0-1,-4 10 3,-1-8-505,0 0 0,-1-1 0,-1 0 0,0 0 0,-1-1 0,0 0 0,-1-1 0,-7 7 505,-53 47-8703,21-25-4621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4.4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0 290 19763,'0'0'4500,"0"0"-2738,0 0-1052,17-6 48,131-33 229,330-44 668,-341 47-1842,-137 36 189,1 0-1,0 0 0,0-1 1,0 1-1,0 0 1,-1 0-1,1-1 0,0 1 1,0-1-1,-1 1 0,1-1 1,0 1-1,-1-1 1,1 1-1,-1-1 0,1 0 1,-1 1-1,1-1 0,-1 0 1,1 0-1,-1 1 1,1-1-1,-1 0 0,0 0 1,1 0-1,-1 1 0,0-1 1,0 0-1,0 0 1,0 0-1,0 0 0,0 1 1,0-1-1,0 0 0,0 0 1,0 0-1,0 0 1,0 0-1,-1 1 0,1-1 1,0 0-1,-1 0 0,1 1 1,0-1-1,-1 0 0,1 0 1,-1 1-1,1-1 1,-1 0-1,0 1 0,1-1 1,-1 1-1,0-1 0,1 1 1,-1-1-1,0 1 1,0-1-1,1 1 0,-1 0 1,0-1-2,-52-27 374,51 27-340,-147-57 2027,148 58-2057,1 0 1,0 0-1,-1 0 0,1 0 1,0 0-1,-1 0 0,1 0 0,0 0 1,-1 0-1,1 0 0,0 0 1,-1 0-1,1 0 0,0 0 0,-1 1 1,1-1-1,0 0 0,-1 0 1,1 0-1,0 1 0,0-1 0,-1 0 1,1 0-1,0 0 0,0 1 1,-1-1-1,1 0 0,0 1 1,0-1-1,0 0 0,0 0 0,-1 1 1,1-1-1,0 0 0,0 1 1,0-1-1,0 0 0,0 1 0,0-1 1,0 0-1,0 1 0,0-1 1,0 0-1,0 1 0,0-1 0,0 0 1,0 1-1,0-1 0,0 0 1,0 1-1,1-1 0,-1 0 1,0 1-1,0-1 0,0 0 0,1 1 1,-1-1-1,0 0 0,0 0 1,0 1-1,1-1 0,-1 0-4,0 1 1,62 177-1,-58-164-101,-1 1 1,0 1-1,0-1 1,-2 0-1,0 1 1,0-1-1,-2 1 0,0-1 1,-1 0-1,0 1 1,-1-1-1,-1 0 1,0 0-1,-1-1 0,-1 1 1,0-1-1,-1 0 1,0-1-1,-1 1 0,-1-2 1,0 1-1,-1-1 1,0-1-1,-1 1 1,-9 6 100,-26 16-5163,-1-7-4584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6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58 200 8584,'0'0'7218,"0"0"-4469,0 0-678,0 0 257,0 0-353,0 0-502,0 0-394,0 0-396,-1 3-320,-3 131 571,6-82-883,-11 93 37,9-144-88,0-1 0,1 1 0,-1 0 0,0-1 0,0 1 0,0-1 1,0 1-1,1 0 0,-1-1 0,0 1 0,0-1 0,0 1 0,0 0 0,-1-1 0,1 1 0,0 0 0,0-1 0,0 1 0,0-1 1,-1 1-1,1 0 0,0-1 0,0 1 0,-1-1 0,1 1 0,0-1 0,-1 1 0,1-1 0,-1 1 0,1-1 0,-1 1 1,1-1-1,-1 0 0,1 1 0,-1-1 0,1 0 0,-1 1 0,1-1 0,-1 0 0,0 0 0,1 0 0,-1 1 0,0-1 0,1 0 1,-1 0-1,1 0 0,-1 0 0,0 0 0,1 0 0,-1 0 0,0 0 0,1 0 0,-1-1 0,1 1 0,-1 0 0,0 0 0,1 0 1,-1-1-1,1 1 0,-1 0 0,1-1 0,-1 1 0,1-1 0,-1 1 0,1 0 0,-1-1 0,1 1 0,-1-1 0,-4-16 31,0-1 0,2 1 0,0-1 0,0 0 0,2 0 0,0 0 0,1 0 0,1 0 0,1 0 0,1-1-31,0-3 96,0-1 0,2 1 0,1 1 0,1-1 0,1 1 1,1 0-1,0 0 0,2 1 0,0 1 0,1 0 0,1 0 0,10-10-96,-18 22 5,1 1 0,-1 0-1,1 1 1,1-1 0,-1 1 0,0 1 0,1-1-1,0 1 1,0 0 0,1 0 0,-1 1-1,1 0 1,0 0 0,-1 1 0,1 0 0,0 1-1,0-1 1,0 1 0,1 1 0,-1 0 0,0 0-1,0 0 1,0 1 0,0 1 0,0-1 0,0 1-1,0 0 1,0 1 0,6 3-5,-3 1 4,-1 0 1,-1 1 0,1 0-1,-2 0 1,1 1-1,-1 0 1,0 0 0,-1 1-1,0 0 1,0 1-1,-1 0 1,-1 0-1,0 0 1,0 0 0,-1 1-1,-1 0 1,1 1-5,4 22-62,-2 1 1,-1 1-1,-2-1 1,-2 0-1,-1 5 62,-3 28-1591,6-87 1555,0-1-1,1 1 1,1 0-1,0 0 1,1 1-1,1-1 1,9-14 36,-3 3-17,-9 19 11,3-8 13,0 1 1,0-1-1,2 1 0,0 1 1,1 0-1,1 0 1,0 1-1,1 0 0,1 1 1,0 1-1,3-2-7,-14 13 10,1 0-1,-1 0 1,1 1-1,0-1 1,0 1 0,0-1-1,0 1 1,0 0-1,0 1 1,0-1 0,0 0-1,0 1 1,0-1 0,0 1-1,0 0 1,0 0-1,1 1 1,-1-1 0,0 0-1,0 1 1,0 0-1,0 0 1,0 0 0,0 0-1,0 0 1,0 1-1,-1-1 1,1 1 0,0 0-1,-1 0 1,1 0 0,-1 0-1,0 0 1,0 0-1,0 1 1,0-1 0,1 2-10,51 107 274,-38 7-358,-13-72-3166,3-1-5582,0-25-3660</inkml:trace>
  <inkml:trace contextRef="#ctx0" brushRef="#br0" timeOffset="333.004">1148 37 17809,'0'0'3043,"0"0"-636,0 0-330,0 0-876,3 14-667,10 104-118,-14-109-388,-5 29-8,2 0 0,1 1 0,3-1 0,1 1 0,5 36-20,-5-69-29,0-1 0,0 0 0,1 0 0,-1-1-1,1 1 1,0 0 0,0 0 0,1-1-1,-1 1 1,1-1 0,0 0 0,0 0-1,0 0 1,1 0 0,0-1 0,-1 1-1,1-1 1,0 0 0,1 0 0,-1 0-1,1-1 1,-1 1 0,1-1 0,0 0-1,-1 0 1,1-1 0,0 0 0,0 0 0,0 0-1,1 0 1,-1-1 0,0 1 0,0-1-1,0-1 1,0 1 0,0-1 0,0 0-1,0 0 1,0 0 0,0-1 0,0 0-1,0 0 1,-1 0 0,2-1 29,8-6 138,-1-1 1,1-1 0,-2 0-1,0-1 1,0 0-1,-1-1 1,0 0-1,-1-1 1,-1 0-1,0-1 1,-1 0 0,0 0-1,-2 0 1,0-1-1,0 0 1,-1 0-1,-2-1 1,1 0-1,-2 1 1,0-1 0,-1 0-1,-1-5-138,1 15-8,-2 1-1,1 0 1,-1 0-1,0 0 1,0 0 0,0 1-1,-1-1 1,0 0-1,0 0 1,-1 1-1,1-1 1,-1 1-1,0 0 1,-1 0 0,1 0-1,-1 0 1,0 1-1,0-1 1,-1 1-1,1 0 1,-1 0 0,0 1-1,0-1 1,0 1-1,0 0 1,-1 1-1,1-1 1,-1 1-1,0 0 1,0 0 0,-2 1 8,-49-7-3925,19 11-4866,16 3-4983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7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12107,'0'0'8328,"0"0"-6182,0 0 1442,0 0-834,0 0-1184,0 0-609,0 0-513,0 0-384,19-42-64,-19 35-576,0 3-930,0 0-1761,-6 2-4036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295 404 9993,'0'0'7666,"4"-16"-4676,13-52-641,-16 65-2095,0 0 1,0-1-1,-1 1 0,1-1 1,-1 1-1,1 0 1,-1-1-1,0 1 1,0-1-1,-1 1 1,1-1-1,-1 1 0,0-1 1,0 1-1,0 0 1,0-1-1,0 1 1,-1 0-1,1 0 0,-1 0 1,0 0-1,-1-1-254,1 3 68,-1-1 0,1 1 0,-1-1 1,0 1-1,1 0 0,-1 0 0,0 0 0,0 0 0,0 1 0,0-1 0,0 1 0,0 0 0,1 0 0,-1 0 0,0 0 0,0 0 0,0 1 0,0-1 0,0 1 0,0 0 0,0 0 0,1 0-68,-15 4-12,1 2-1,0 0 0,1 1 1,-1 1-1,2 0 0,-1 1 0,1 0 1,1 1-1,0 1 0,1 0 0,0 1 1,0 0-1,-6 12 13,12-17-113,2 1 0,-1 0 0,1 1 0,0-1 0,1 1 0,0 0 0,1 0 0,0-1 0,1 2 0,-1-1 0,2 0 0,0 0 1,0 8 112,1-13-29,-1-1 0,0 1 0,1 0 0,0-1 0,0 1 1,1-1-1,-1 1 0,1-1 0,0 0 0,0 0 1,0 0-1,1 0 0,-1 0 0,1 0 0,0 0 1,0-1-1,0 0 0,1 1 0,-1-1 0,1 0 0,0-1 1,0 1-1,0-1 0,0 1 0,0-1 0,0-1 1,1 1-1,-1 0 0,1-1 0,2 0 29,-4 0-12,1-1 0,0 1-1,0-1 1,0-1 0,-1 1 0,1 0-1,0-1 1,0 0 0,-1 0-1,1 0 1,0 0 0,-1-1 0,1 1-1,-1-1 1,0 0 0,0 0 0,1 0-1,-1 0 1,0-1 0,-1 1 0,1-1-1,0 0 1,-1 0 0,1 0-1,-1 0 1,2-3 12,43-95 1077,-43 91-890,15-51 502,-3-1-1,-3-1 1,-3-1 0,2-52-689,-8 2 928,-21 178-383,10-26-939,2 1 0,2-1 1,1 1-1,2-1 0,2 1 0,1-1 0,2 0 1,2 0-1,1 0 0,2-1 0,1 0 0,3-1 0,12 25 394,-3-26-5238,-5-17-1551,0-2-6717</inkml:trace>
  <inkml:trace contextRef="#ctx0" brushRef="#br0" timeOffset="531.958">660 384 16015,'0'0'3321,"0"0"-946,0 0 49,0 0-785,0 0-1004,0 0-208,0 0 171,-1 7-144,1-4-402,-2 92 572,3-93-623,-1 1 0,0 0 0,1 0 0,0-1 0,0 1 0,0 0 0,0-1 0,0 1 0,0-1 0,1 1 0,-1-1 0,1 0 0,-1 1 0,1-1 0,0 0 0,0 0 0,0 0 0,0-1 0,1 1 0,-1 0 0,0-1 0,1 1 0,-1-1 0,1 0 0,-1 0 0,1 0 0,0 0 0,-1 0 0,1-1 0,0 1 0,0-1 0,-1 0 0,1 0 0,1 0-1,5-2 43,0-1 1,-1-1 0,0 0 0,0 0 0,0 0-1,0-1 1,-1 0 0,1-1 0,-1 0-1,0 0 1,-1 0 0,0-1 0,0 0 0,0 0-1,-1 0 1,0-1 0,0 0 0,-1 0-1,0 0 1,2-8-44,6-8 238,3-1 199,-2-1-1,-1 0 1,-1 0-1,-1-2 1,-1 1-1,-2-1 1,0-5-437,-7 31 0,-1 0 0,1 1 0,-1-1 0,1 0 0,-1 0 0,0 0 0,0 1 0,0-1 0,0 0 0,0 1 0,0-1 0,-1 1 0,1-1 0,0 1 0,-1-1 0,1 1 0,-1 0 0,1 0 0,-1 0 0,0 0 0,1 0 0,-1 0 0,0 0 0,0 1 0,0-1 0,0 1 0,0-1 0,1 1 0,-1-1 0,0 1 0,0 0 0,0 0 0,0 0 0,0 0 0,0 1 0,0-1 0,0 0 0,0 1 0,0 0 0,0-1 0,1 1 0,-1 0 0,0 0 0,0 0 0,1 0 0,-1 0 0,1 0 0,-1 0 0,1 1 0,-1-1 0,0 1 0,-12 9 0,0 1 0,0 0 0,1 1 0,0 0 0,1 1 0,1 0 0,0 1 0,1 1 0,1-1 0,0 1 0,1 1 0,1 0 0,1 0 0,0 0 0,1 1 0,0 5 0,1-13-147,1 1 0,1-1 0,0 1 0,0-1 0,1 1 0,1 0 0,0 0 0,0-1 0,1 1 1,0 0-1,1-1 0,0 1 0,0-1 0,2 1 0,-1-1 0,1 0 0,0-1 0,1 1 0,3 4 147,-1-10-52,0 0-1,0-1 1,0 0 0,0 0-1,1-1 1,-1 0 0,1 0-1,-1 0 1,1-1 0,0-1 0,-1 1-1,1-1 1,0 0 0,-1-1-1,1 0 1,0 0 0,-1-1-1,1 0 1,-1 0 0,2-1 52,17-9 131,-1-1 1,0-1-1,0-1 0,-2-1 1,0-1-1,-1-2 1,0 0-1,-2-1 0,-1-1 1,0 0-1,-1-2 1,-2 0-1,7-12-131,-4 9 201,0 0 0,-1-1 0,-2-1-1,0-1 1,-2 0 0,-2-1 0,0 0 0,4-25-201,-15-8 301,-1 62-296,0 0-1,0 0 0,0 0 0,-1-1 0,1 1 1,0 0-1,-1 0 0,1 0 0,-1 0 0,1 0 0,-1 0 1,1 0-1,-1 0 0,0 0 0,1 1 0,-1-1 0,0 0 1,0 0-1,0 0 0,0 1 0,0-1 0,1 1 1,-1-1-1,0 0 0,-1 1 0,1 0 0,0-1 0,0 1 1,0-1-1,0 1 0,0 0 0,0 0 0,0 0 1,0 0-1,-1 0 0,1 0 0,0 0 0,0 0 0,0 0 1,0 1-1,0-1 0,0 0 0,0 1 0,0-1 1,0 0-1,0 1 0,0 0 0,0-1 0,0 1 0,0 0 1,0-1-1,0 1 0,0 0-4,-8 7 0,1 0 0,-1 1 0,2 0 0,-1 0 0,1 1 0,1 0 0,0 0 0,0 0 0,1 1 0,0 0 0,1 0 0,-1 5 0,-10 30 0,3 0 0,2 0 0,1 1 0,3 1 0,2-1 0,2 1 0,2-1 0,3 6 0,-4-47-259,0 1 1,0 0-1,1 0 0,0 0 1,0 0-1,1 0 1,0 0-1,0 0 0,1 0 1,0-1-1,0 1 0,0-1 1,1 1-1,0-1 0,0 0 1,1 0-1,0 0 1,0 0-1,0-1 0,1 0 1,-1 0-1,1 0 0,0 0 1,1-1-1,-1 1 0,1-1 1,0-1-1,0 1 1,7 2 258,12-5-5269,-2 0-2461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2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2 182 17905,'0'-13'2552,"0"8"-2476,-1 0 260,1-1 0,0 1 0,0 0-1,0 0 1,1-1 0,0 1 0,0 0 0,0 0-1,0 0 1,1 0 0,0 0 0,0 0 0,0 1-1,1-1 1,-1 1 0,1-1 0,0 1 0,1 0-1,-1 0 1,1 0 0,0 0 0,-1 1 0,2 0-1,0-2-335,2 3 116,-1 0 0,1 0 0,0 0 0,0 1 0,0 0 0,0 0 0,-1 1 0,1 0-1,0 0 1,0 1 0,0-1 0,0 2 0,0-1 0,-1 1 0,1 0 0,0 0 0,-1 1-1,0 0 1,1 0 0,-1 0 0,0 1-116,123 92-14,-121-89 50,-1 2-16,1 0 0,0-1 0,0 0 0,1-1 0,0 1 0,1-2 0,-1 1 0,1-2 0,0 1 0,1-1 0,-1-1 0,1 0 0,0 0 0,0-1 0,1 0 0,-1-1 0,0-1 0,1 0-1,-1 0 1,1-1 0,0 0 0,-1-1 0,0-1 0,1 0 0,-1 0 0,0-1 0,7-3-20,-10 3-29,0-1 1,0-1-1,-1 0 0,1 0 0,-1 0 0,-1-1 1,1 0-1,-1 0 0,0 0 0,0-1 1,-1 0-1,0 0 0,0-1 0,0 1 0,-1-1 1,0 0-1,-1 0 0,0-1 0,0 1 0,-1-1 1,0 1-1,0-1 0,-1 0 0,0 0 0,-1 1 1,0-1-1,0 0 0,-2-8 29,-16-3-3857,2 11-2057,14 8 4784,-13-5-10710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34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484 125 14670,'0'0'2776,"0"0"-555,0 0 256,0 0-321,7-15-538,19-44-284,-25 58-1277,-1-1-1,0 0 1,1 1-1,-1-1 0,0 1 1,0-1-1,0 0 1,0 1-1,0-1 0,-1 0 1,1 1-1,0-1 1,-1 1-1,1-1 0,-1 1 1,0-1-1,1 1 1,-1-1-1,0 1 0,0-1 1,0 1-1,0 0 1,0 0-1,0-1 0,0 1 1,0 0-1,-1 0 1,1 0-1,0 0 0,-1 0 1,1 1-1,-1-1 1,1 0-1,-1 1 0,1-1 1,-1 1-1,1-1 1,-1 1-1,1 0 0,-1 0 1,0-1-1,0 1-56,1 0 18,-14-1-6,-1 1 1,0 0 0,0 1 0,1 0-1,-1 1 1,1 1 0,-1 1 0,1 0-1,0 1 1,0 1 0,1 0 0,0 1 0,0 0-1,0 1 1,1 1 0,0 0 0,1 1-1,-10 9-12,-41 56-557,61-72 511,1 0-1,0-1 1,-1 1-1,1 0 1,0 0-1,0 0 1,1 0-1,-1 0 1,1 0-1,-1 0 1,1 0-1,0 0 1,0 0-1,0 0 1,1 0-1,-1 0 1,1 0-1,-1 0 1,1 0-1,0 0 1,0 0-1,1 0 1,-1 0-1,0-1 1,1 1-1,0 0 0,0-1 1,0 0-1,1 2 47,13 9-239,0-1 0,1-1 0,0 0 0,1-2-1,0 0 1,0-1 0,1 0 0,0-2 0,20 5 239,20 8-212,60 35 137,-117-53 95,-1 0 0,1 1 0,-1-1 1,1 0-1,-1 1 0,1-1 0,-1 1 1,0 0-1,0-1 0,0 1 0,0 0 0,0 0 1,0-1-1,0 1 0,-1 0 0,1 0 1,-1 0-1,1 0 0,-1 0 0,0 0 1,0 0-1,1 0 0,-2 0 0,1 0 0,0 0 1,0 0-1,-1 0 0,1 0 0,-1 0 1,1 0-1,-1 0 0,0 0 0,0 0 0,0 0 1,0-1-1,0 1 0,0 0 0,-1-1 1,1 1-1,0-1 0,-1 1 0,1-1 0,-1 0 1,0 1-1,1-1 0,-1 0 0,0 0 1,0 0-1,1-1 0,-1 1 0,0 0 0,-1 0-20,-24 10 55,-1-1-1,0-2 1,-1 0-1,1-2 0,-1-1 1,-1-1-1,1-2 0,0 0 1,-18-3-55,44 1 2,-28 1-119,-64 0-60,39-16-2855,44 0-3059,17 6 902</inkml:trace>
  <inkml:trace contextRef="#ctx0" brushRef="#br0" timeOffset="613.464">892 314 18225,'0'0'3385,"-1"-13"-604,-5-40-512,5 50-2195,0 0 1,0 1-1,0-1 1,0 1-1,-1 0 1,1-1-1,-1 1 1,1 0-1,-1 0 0,0 0 1,0 0-1,0 0 1,0 0-1,0 1 1,0-1-1,-1 1 1,1-1-1,-1 1 1,1 0-1,-1 0 1,1 0-1,-1 0 0,1 0 1,-1 1-1,0-1 1,1 1-1,-1 0 1,0 0-1,0 0 1,1 0-1,-1 0 1,0 0-1,1 1 1,-2 0-75,-3-1 57,-2 0-56,0 1 0,0 1 0,0-1 0,0 2 0,0-1 0,0 1 0,1 0 0,-1 1 0,1 0 0,0 0 0,0 1 0,1 0 0,-1 0 1,1 1-1,0 0 0,1 1 0,-1-1 0,1 1 0,0 0 0,1 0 0,0 1 0,0 0 0,-3 8-1,0-1-128,0 1 0,1 0 0,1 0 0,1 1 0,1-1 1,0 1-1,1 0 0,0 1 0,2-1 0,0 0 0,1 1 0,1 4 128,-1-18-107,1 0 1,0 0-1,0 0 0,0 0 0,0 0 1,0 0-1,1 0 0,0 0 0,0 0 1,0-1-1,0 1 0,0-1 0,1 0 0,0 1 1,-1-1-1,1 0 0,0-1 0,1 1 1,-1 0-1,0-1 0,1 0 0,-1 0 1,1 0-1,0 0 0,0 0 0,0-1 0,0 0 1,0 0-1,0 0 0,0 0 0,0-1 1,0 1-1,0-1 0,0 0 0,1 0 1,-1-1-1,0 1 0,0-1 0,0 0 1,0 0-1,0 0 0,0-1 0,0 1 0,-1-1 1,1 0-1,0 0 0,-1 0 0,4-3 107,9-8 694,0-1 0,-1-1 0,-1-1-1,0 0 1,-1-1 0,-1 0 0,1-3-694,12-15 823,30-44 731,-53 106-1506,-3-21-135,0 0 0,1 0 0,-1 0 0,1 0 0,1 0 0,-1 1 0,1-1 0,0 0 1,0 0-1,1 0 0,-1-1 0,2 1 0,-1 0 0,0-1 0,1 1 0,0-1 0,0 0 0,1 0 0,0 0 0,0 0 0,0 0 0,0-1 0,0 0 0,1 0 0,0 0 1,0-1-1,0 1 0,0-1 0,1 0 0,-1-1 0,1 1 0,0-1 0,0 0 0,-1-1 0,5 1 87,-4-2-5,1 0-1,0-1 1,-1 0 0,1 0-1,0-1 1,-1 0 0,0 0-1,1 0 1,-1-1 0,0 0-1,0 0 1,0 0 0,-1-1-1,1 0 1,-1 0 0,0-1-1,0 1 1,0-1 0,-1 0-1,0-1 1,0 1 0,0-1-1,0 1 1,0-4 5,63-151 1810,-15-66 1190,-52 226-2980,1-1 1,-1 1-1,1-1 1,-1 1-1,1-1 1,-1 0 0,1 1-1,-1-1 1,0 0-1,1 1 1,-1-1-1,0 0 1,0 1-1,0-1 1,1 0-1,-1 0 1,0 1-1,0-1 1,0 0-1,0 0 1,0 1-1,0-1 1,-1 0-1,1 0 1,0 1-1,0-1 1,0 0 0,-1 1-1,1-1 1,0 0-1,-1 1 1,1-1-1,-1 0 1,1 1-1,-1-1 1,1 1-1,-1-1 1,1 1-1,-1-1 1,1 1-1,-1-1 1,0 1-1,1-1 1,-1 1-1,0 0 1,1 0-1,-1-1 1,0 1 0,1 0-1,-1 0 1,0 0-1,0-1 1,1 1-1,-1 0 1,0 0-1,0 0 1,1 0-1,-2 1-20,-5 7 5,0 0-1,0 1 0,0 0 1,1 0-1,0 0 0,1 1 1,0 0-1,1 0 0,0 1 0,-2 8-4,3-11 0,-7 17-14,1 1 1,2 1-1,0-1 1,2 1-1,1 1 0,1-1 1,1 0-1,2 1 1,1-1-1,0 1 1,5 14 13,-5-34-281,1-1 1,0 0 0,0 0 0,1-1 0,0 1 0,0 0 0,1-1 0,-1 0 0,1 0 0,1 0 0,-1 0 0,1-1 0,0 1 0,0-1 0,1 0 0,-1-1 0,1 0 0,0 0 0,2 1 280,88 19-10268,-67-23 3040</inkml:trace>
  <inkml:trace contextRef="#ctx0" brushRef="#br0" timeOffset="1235.458">1546 382 13773,'0'0'3272,"0"0"-634,0 0-380,0 0-769,0 0-640,0 0-251,0 0-112,-6-2-177,6 2-297,0 1 0,0-1 0,1 1 0,-1-1 0,0 1 0,0 0 0,0-1 0,0 1 0,0-1 0,0 1 0,0-1 0,-1 1 0,1 0 0,0-1 0,0 1 0,0-1 0,-1 1 0,1-1 0,0 1-1,0-1 1,-1 1 0,1-1 0,-1 1 0,1-1 0,0 1 0,-1-1 0,1 0 0,-1 1 0,1-1 0,-1 0 0,1 1 0,-1-1 0,1 0 0,-1 0 0,1 1 0,-1-1 0,1 0 0,-1 0 0,0 0 0,1 0 0,-1 0 0,1 0 0,-1 0-1,1 0 1,-1 0 0,0 0 0,1 0 0,-1 0 0,1 0 0,-1 0-12,6 6 27,0 0 0,0 0 0,1 0 0,0-1 0,0 0 0,1 0 0,-1 0 0,1-1 0,0 0 0,0 0 0,1-1 0,-1 0 0,1 0 0,-1-1 0,1 0 0,0 0-1,0-1 1,0 0 0,0 0 0,8-1-27,-11-3 119,1 0 0,-1-1 1,0 0-1,0 0 0,-1-1 0,1 0 0,-1 1 0,0-1 0,0-1 0,-1 1 0,1 0 0,-1-1 0,0 0 0,-1 0 0,1 0 0,-1 0 0,0 0 0,-1 0 0,0 0 0,1-4-119,-1 7 55,-1 0 0,1 0 0,-1 0 0,1-1 0,-1 1 0,0 0 0,0 0 0,0 0 1,0-1-1,-1 1 0,0 0 0,1 0 0,-1 0 0,0 0 0,0 0 0,-1 0 0,1 0 0,-1 0 0,1 0 0,-1 1 0,0-1 0,0 1 0,0-1 0,0 1 0,-1 0 0,1-1 0,-1 1 0,1 0 0,-1 1 0,0-1 0,0 0 0,1 1 0,-1 0 0,0 0 0,0 0 0,-1 0 0,1 0 0,0 0 0,-1 1-55,-5-1-4,-1 2-1,1-1 0,0 1 0,0 1 1,0 0-1,0 0 0,0 1 1,0 0-1,0 0 0,1 1 0,-1 0 1,1 1-1,0 0 0,1 0 1,-1 0-1,1 1 0,0 0 1,0 1-1,1 0 0,0 0 0,0 0 1,1 0-1,-1 1 0,2 0 1,-1 0-1,1 1 0,1-1 0,-1 1 1,1 0-1,1 0 0,0 0 1,0 0-1,0 0 0,1 9 5,0-10-153,0-1-1,0 0 1,1 1-1,0-1 1,1 0 0,-1 1-1,1-1 1,1 0-1,0 1 1,0-1-1,0 0 1,1 0 0,-1-1-1,2 1 1,-1-1-1,1 1 1,0-1-1,0 0 1,1 0 0,0-1-1,0 1 1,0-1-1,1 0 1,-1-1-1,1 1 1,0-1 0,4 2 153,4 1-232,1-1 1,0 0-1,1 0 1,-1-2 0,1 0-1,0-1 1,0 0 0,0-2-1,0 0 1,1 0-1,-1-2 1,11-1 231,-2-1 178,0 0 0,0-2-1,-1-1 1,0-1 0,0-2 0,-1 0-1,20-10-177,-13 1 559,0-1 0,0-1 0,-2-1-1,-1-2 1,-1-1 0,0 0 0,-2-2-1,-1-1 1,3-7-559,-22 29 85,0 0 0,0-1 0,0 1 1,0-1-1,-1 0 0,0 0 0,0 0 0,-1 0 0,0-1 0,0 1 0,0-1 0,-1 1 0,0-1 0,0 0 0,-1 0 1,0-6-86,-2 11 11,0 0 0,0 0 0,0 0 0,-1 1 0,1-1 0,-1 0 0,1 1 0,-1 0 0,1-1 0,-1 1 1,0 0-1,0 0 0,1 1 0,-1-1 0,0 0 0,0 1 0,0 0 0,0 0 0,0 0 0,0 0 1,0 0-1,0 0 0,1 1 0,-1 0 0,0-1 0,0 1 0,0 0 0,1 0 0,-1 1 0,0-1 1,1 0-1,-1 1 0,1 0 0,0-1 0,-1 1 0,1 0 0,0 0 0,0 1-11,-5 1-13,-1 1 0,1 0 0,0 1-1,1 0 1,-1 0 0,1 0 0,0 1 0,1-1 0,0 1-1,0 1 1,0-1 0,1 1 0,0 0 0,1 0-1,-1 0 1,2 0 0,-1 1 0,1-1 0,0 1-1,1 0 1,0 0 0,0-1 0,1 1 0,0 0 0,1 0-1,0-1 1,0 1 0,1 0 0,0-1 0,0 1-1,1-1 1,0 0 0,1 0 0,1 2 13,89 100-1488,-48-65 995,-45-44 490,1-1 0,-1 1 0,0 0 0,1-1 0,-1 1 0,0 0-1,0 0 1,0 0 0,1 0 0,-1 0 0,0 0 0,0 0 0,0 1 0,-1-1 0,1 0-1,0 0 1,0 1 0,-1-1 0,1 1 0,-1-1 0,1 1 0,-1-1 0,0 1 0,1-1-1,-1 1 1,0-1 0,0 1 0,0-1 0,0 1 0,0-1 0,0 1 0,-1-1 0,1 1-1,-1-1 1,1 1 0,-1-1 0,1 0 0,-1 1 0,0-1 0,1 0 0,-1 1 0,0-1-1,0 0 1,0 0 0,0 0 0,0 0 0,0 0 0,0 0 0,-1 0 0,1 0 0,0 0-1,0 0 1,-1-1 0,1 1 0,-1 0 0,1-1 0,-1 1 0,1-1 0,-1 0-1,1 0 4,-42 6-1493,-70-2 4624,56-5-9624,33 1-6407,40 0 1278</inkml:trace>
  <inkml:trace contextRef="#ctx0" brushRef="#br0" timeOffset="1500.231">2444 887 15471,'0'0'4804,"0"0"-1473,0 0-832,0 0-834,0 0-576,0 0-128,-13 79-256,-10-52-449,-5 1-256,-2-1 0,3 1-929,2-3-896,6-2-2051,8-3-3715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 19731,'0'0'2525,"0"0"-710,0 0 85,0 0-213,0 0-641,-1 16-239,-41 423 698,42-420-1856,1 0-1,1 0 0,1-1 1,1 1-1,0-1 1,1 0-1,3 5 352,11 25-4521,5-1-4469,-16-32 0</inkml:trace>
  <inkml:trace contextRef="#ctx0" brushRef="#br0" timeOffset="662.343">254 399 14510,'-11'-17'719,"-1"1"0,0 0 0,-2 1 0,0 0 1,0 1-1,-2 1 0,-12-9-719,-92-55 3865,120 77-3853,-1 1 0,1-1 0,0 0-1,-1 0 1,1 0 0,-1 0 0,1 0 0,-1 0 0,1 0 0,0 0 0,-1-1 0,1 1-1,-1 0 1,1 0 0,-1 0 0,1 0 0,0 0 0,-1-1 0,1 1 0,-1 0 0,1 0 0,0-1-1,-1 1 1,1 0 0,0-1 0,0 1 0,-1 0 0,1-1 0,0 1 0,0 0 0,-1-1-1,1 1 1,0-1 0,0 1 0,0 0 0,0-1 0,-1 1 0,1-1 0,0 1 0,0-1 0,0 1-1,0 0 1,0-1 0,0 1 0,0-1 0,0 1 0,1-1 0,-1 1 0,0 0 0,0-1 0,0 1-1,0-1 1,0 1 0,1-1 0,-1 1 0,0 0 0,0-1 0,1 1 0,-1 0 0,0-1-1,1 1 1,-1 0 0,0 0 0,1-1 0,-1 1 0,0 0 0,1 0 0,-1-1-12,34 0 270,-24 1-260,429 25 1805,-336-22-697,-1-5 1,75-11-1119,-167 13 66,0-1 0,-1 0 0,1 0 1,-1-1-1,0-1 0,1 1 0,-1-2 1,0 1-1,-1-1 0,1 0 1,-1-1-1,1 0 0,-1-1 0,-1 1 1,1-1-1,-1-1 0,3-3-66,-9 9 6,-1 0-1,0 1 1,1-1-1,-1 0 0,0 1 1,0-1-1,1 0 1,-1 1-1,0-1 1,0 0-1,0 0 1,0 1-1,0-1 1,0 0-1,0 0 1,0 1-1,0-1 1,0 0-1,-1 0 1,1 1-1,0-1 1,0 0-1,-1 1 1,1-1-1,-1 0 0,1 1 1,0-1-1,-1 1 1,1-1-1,-1 0 1,1 1-1,-1-1 1,0 1-1,1 0 1,-1-1-1,1 1 1,-1-1-1,0 1 1,1 0-1,-1-1 1,0 1-1,1 0 1,-1 0-1,0 0 1,0 0-1,1 0 0,-1-1 1,0 1-1,0 0 1,1 0-1,-1 1 1,0-1-6,-42 1 329,31 3-313,-1 1 1,1 0-1,0 1 0,1 0 1,-1 1-1,1 0 0,1 0 0,-1 2 1,1-1-1,1 1 0,0 1 1,0 0-1,1 0 0,0 0 1,0 1-1,1 0 0,1 1 1,-2 3-17,2-3-42,0 0 1,0 1 0,1-1 0,1 1 0,0 0-1,1 1 1,0-1 0,1 0 0,1 1-1,0 0 1,1-1 0,0 1 0,1 0 0,0-1-1,2 1 1,-1-1 0,2 0 0,-1 0 0,2 0-1,0 0 1,0-1 0,1 1 0,1-1 0,0-1-1,2 2 42,-7-10-19,0-1 0,1 0 0,0 1 0,0-1 0,0 0-1,0 0 1,0-1 0,0 1 0,0-1 0,0 1 0,1-1 0,-1 0 0,0 0-1,1 0 1,-1-1 0,1 1 0,-1-1 0,1 0 0,-1 0 0,1 0-1,-1-1 1,1 1 0,-1-1 0,1 0 0,-1 0 0,0 0 0,1 0-1,-1 0 1,0-1 0,0 1 0,0-1 0,0 0 0,0 0 0,0 0-1,1-2 20,87-92 125,-90 95-124,9-13 81,9-13 82,0 1 1,2 2-1,1 0 0,1 1 1,1 1-1,0 1 1,20-12-165,-42 32 30,0-1 1,-1 0-1,1 0 1,0 1-1,0 0 0,1-1 1,-1 1-1,0 0 1,0 0-1,1 0 1,-1 0-1,0 0 0,1 1 1,-1-1-1,1 1 1,-1-1-1,1 1 0,-1 0 1,1 0-1,-1 0 1,1 1-1,-1-1 1,1 0-1,-1 1 0,0 0 1,1-1-1,-1 1 1,1 0-1,-1 0 0,0 0 1,0 1-1,0-1 1,0 1-1,0-1 1,0 1-1,0-1 0,0 1 1,0 0-1,-1 0 1,1 0-1,-1 0 0,0 0 1,1 2-31,18 89 163,-19-79-142,1-1 0,0 1 0,1-1 0,0 0 0,1 0 0,1 0 1,0 0-1,0-1 0,1 0 0,1 0 0,0-1 0,5 6-21,-9-13-4,1-1 1,-1 0-1,1 0 0,0 0 1,0-1-1,0 1 0,0-1 0,0 0 1,1 0-1,-1-1 0,0 1 0,1-1 1,0 0-1,-1 0 0,1-1 0,-1 1 1,1-1-1,0 0 0,0 0 0,-1 0 1,1-1-1,0 0 0,-1 0 0,1 0 1,-1 0-1,3-2 4,105-63-90,-87 44 169,-2-1-1,-1-1 0,-1-1 1,-1-1-1,-1-1 0,5-12-78,-21 35 35,0-1-1,0 1 1,-1-1-1,1 0 1,-1 0-1,0 0 1,-1 0-1,1 0 1,-1-1-1,0 1 1,-1 0-1,1-1 1,-1 1-1,0-1 1,0 0-35,-3 3 0,1 1 0,-1 0 0,0-1 0,0 1 0,0 0 0,0 1 0,0-1 0,0 1 0,0-1 0,-1 1 0,1 0 0,0 0 0,-1 0 0,1 1 0,-1-1 0,1 1 0,-1 0 0,1 0 0,-1 0 0,1 0 0,-1 1 0,1-1 0,-1 1 0,1 0 0,0 0 0,-1 0 0,1 0 0,0 1 0,-2 0 0,-3 1 0,-1 1 0,1 0 0,0 0 0,0 0 0,0 1 0,1 0 0,-1 1 0,1 0 0,1 0 0,-1 0 0,1 1 0,0 0 0,0 0 0,1 0 0,0 1 0,1 0 0,-1 0 0,1 0 0,1 0 0,0 1 0,0 0 0,0-1 0,1 1 0,1 0 0,-1 0 0,2 0 0,-1 1 0,1-1 0,0 0 0,1 0 0,0 0 0,1 0 0,0 0 0,0 0 0,1 0 0,4 4 0,1 0 0,0-1 0,1-1 0,0 1 0,1-2 0,0 1 0,1-1 0,0-1 0,1 0 0,0 0 0,0-1 0,1-1 0,0 0 0,0 0 0,0-2 0,1 0 0,0 0 0,0-1 0,0-1 0,1 0 0,-1-1 0,1-1 0,-1 0 0,1-1 0,0 0 0,-1-1 0,1-1 0,1-1 0,-11 2-3,1 1 1,-1-1-1,0 0 1,0-1-1,1 1 1,-1-1-1,0 0 1,-1-1-1,1 1 1,0-1-1,-1 0 1,1 0-1,-1 0 1,0 0-1,0-1 1,0 0-1,-1 0 1,1 0-1,-1 0 1,0-1-1,0 1 1,0-1-1,-1 0 1,1 1-1,-1-1 1,-1 0-1,1-1 1,-1 1-1,1 0 1,-1 0-1,-1-1 1,1-3 2,-1 7-133,-1-1 1,1 1-1,0-1 0,-1 1 0,0-1 1,0 1-1,1 0 0,-2-1 1,1 1-1,0 0 0,0 0 0,-1-1 1,1 1-1,-1 0 0,1 0 1,-1 1-1,0-1 0,0 0 1,0 1-1,0-1 0,0 1 0,0-1 1,0 1-1,-1 0 0,0 0 133,-62-17-8619,16 13-2554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4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18 23382,'0'0'2771,"0"0"-465,0 0-379,-13-5-939,10 4-967,-1-1-6,0 1-1,0-1 1,0 1-1,0-1 0,0 1 1,0 0-1,-1 1 0,1-1 1,-1 1-1,1 0 0,0 0 1,-1 0-1,1 0 0,0 1 1,-1 0-1,1 0 1,0 0-1,0 1 0,0-1 1,-1 1-1,2 0 0,-1 0 1,0 0-1,0 0 0,1 1 1,-3 2-15,-19 16 18,0 0 0,2 2 0,1 1 0,1 0 1,1 2-1,1 0 0,-9 18-18,22-34 1,1 0 1,1 0-1,-1 0 0,2 0 1,-1 1-1,1-1 0,1 1 1,0 0-1,1 0 1,0 0-1,0 0 0,1 0 1,1 0-1,0 0 0,0 0 1,1 0-1,0 0 1,1-1-1,0 1 0,1-1 1,0 0-1,1 0 0,0 0 1,1 0-2,3 5-164,0-1 1,1-1-1,1 1 1,0-2-1,1 0 1,0 0-1,0-1 1,2 0-1,-1-1 1,1-1 0,1 0-1,0-1 1,0-1-1,0 0 1,1-1-1,0-1 1,0 0-1,0-1 1,1-1-1,0 0 1,-1-1-1,1-1 1,0-1-1,5-1 164,-13-1-66,0 0-1,-1-1 1,1 0 0,-1-1-1,0 0 1,0 0 0,0-1-1,-1 0 1,1 0 0,-1-1-1,-1 0 1,1 0 0,-1 0-1,0-1 1,0 0 0,-1-1-1,0 1 1,0-1 0,0 0 66,69-163 740,-73 170-732,10-32 500,-2 0 0,-1-1 0,-1 0 0,-2 0 0,-1 0 0,-2-17-508,-1 49 37,0 1 1,-1 0-1,1 0 0,-1 0 1,0-1-1,1 1 0,-1 0 1,0-1-1,0 1 1,0 0-1,0-1 0,0 1 1,0 0-1,0 0 0,0-1 1,0 1-1,-1 0 1,1-1-1,0 1 0,-1 0 1,1 0-1,-1 0 0,0-1 1,1 1-1,-1 0 0,0 0 1,0 0-1,0 0 1,0 0-1,1 0 0,-1 0 1,0 1-1,-1-1 0,1 0 1,0 0-1,0 1 1,0-1-1,0 1 0,-1-1 1,1 1-1,0-1 0,0 1 1,-1 0-1,1 0 0,0 0 1,-1-1-1,1 1 1,0 1-1,-1-1 0,1 0 1,0 0-1,0 0 0,-2 1-37,-7 10 25,1 1 0,-1 0-1,2 1 1,0-1-1,1 2 1,0-1-1,1 1 1,0 0-1,1 0 1,-1 9-25,-2 1-79,1 0 0,2 1 0,0 0 0,2-1 0,1 1 0,0 1-1,2-1 1,1 0 0,1 0 0,1 0 0,2 0 0,0-1 0,1 0 0,2 0 0,0 0 0,10 16 79,3-7-4372,0-21-6385,-13-11 598</inkml:trace>
  <inkml:trace contextRef="#ctx0" brushRef="#br0" timeOffset="252.432">567 483 15150,'0'0'3331,"-44"-84"-1184,28 67-162,6 4 129,10 1-928,4 4-354,21-1-223,9 2-385,10 1-160,6 1-64,3 0-384,4 0-1090,-4-2-1440,5 1-930,-15-1-3331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2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169 340 17713,'0'0'2829,"0"0"-379,0 0 86,0 0-609,0 13-405,-20 107 976,-16-19-1435,11-31-1021,2 0-1,4 2 0,2 0 0,2 11-41,11-48-754,-5 53-3408,9-60-1712,2-1-4001,1-20-1522</inkml:trace>
  <inkml:trace contextRef="#ctx0" brushRef="#br0" timeOffset="287.234">1 744 13965,'20'-292'7773,"-17"275"-7288,0-11 345,2 0 0,1 0 0,1 1-1,1 0 1,1 0 0,2 1 0,3-6-830,-11 28 115,-1 0 1,1 0-1,0 1 1,1-1-1,-1 1 0,1 0 1,0 0-1,-1 0 1,1 0-1,0 0 1,1 1-1,-1 0 1,0 0-1,1 0 0,-1 0 1,1 1-1,0 0 1,-1 0-1,1 0 1,0 0-1,0 1 1,0 0-1,0 0 0,-1 0 1,1 1-1,0-1 1,0 1-1,1 1-115,8 0 60,-1 2 1,0 0-1,1 1 0,-1 0 0,-1 1 0,1 0 1,-1 1-1,0 0 0,2 3-60,-6-6 1,-1 1 0,0 1 1,0 0-1,0 0 0,-1 0 0,1 0 0,-2 1 0,1 0 0,-1 1 1,0-1-1,0 1 0,-1 0 0,0 0 0,0 0 0,-1 1 1,0-1-1,-1 1 0,0 0 0,0 0 0,-1 0 0,0 0 0,-1 0 1,1 0-1,-2 0 0,1 0 0,-1-1 0,-1 1 0,0 0 1,0 0-1,-1 0 0,0-1 0,0 0 0,-1 1 0,0-1 1,0 0-1,-1-1 0,-1 3-1,-5 1-101,-1 0 1,0 0-1,0-1 1,-1-1-1,0 0 0,-1-1 1,1 0-1,-2-1 1,-3 1 100,-45 18-3911,0-1-6904,59-23 2316</inkml:trace>
  <inkml:trace contextRef="#ctx0" brushRef="#br0" timeOffset="570.507">582 362 15310,'0'0'3353,"0"0"-219,0 0 53,0 0-854,0 0-972,0 0-673,0 0-298,8 14-182,-3-5-183,-1-4-17,-1 0 1,0 1 0,0-1 0,-1 1 0,1-1 0,-1 1-1,0 0 1,-1 0 0,0 0 0,0 0 0,0 0 0,0 0-1,-1 1 1,0-1 0,0 0 0,-2 6-9,-2 14-13,0 0 1,2 1-1,1-1 1,1 1 0,1 0-1,2-1 1,0 1-1,2-1 1,3 10 12,-3-113-806,-1 55 822,0 0 0,1 0 0,1 0 0,2 1 0,0 0 0,1 0 0,1 1 0,1 0 0,0 1 0,2 0 0,0 1 0,1 0 0,1 1 0,0 1 0,2 0 0,0 1 0,0 1 0,4-1-16,-11 9-35,0 0 0,0 1 0,1 1-1,-1 0 1,1 0 0,0 1 0,0 0 0,0 1 0,0 0 0,8 0 35,-13 2-277,-1 0 1,0 0-1,1 0 0,-1 1 1,0 0-1,0 0 1,1 0-1,-1 1 0,0 0 1,0 0-1,0 0 0,-1 0 1,1 1-1,0 0 1,0 1 276,20 20-4933,-4-1-3379</inkml:trace>
  <inkml:trace contextRef="#ctx0" brushRef="#br0" timeOffset="1788.35">1210 506 13036,'0'0'2627,"0"0"-22,0 0-144,0 0-352,0 0-529,0 0-523,11 7-246,-5-1-800,-1 0 0,1 1 0,0-2 0,1 1 0,-1-1 0,1 0-1,0 0 1,1-1 0,-1 0 0,1 0 0,-1-1 0,1 0 0,0 0 0,0-1 0,1 0 0,-1 0-1,0-1 1,1 0 0,-1-1 0,1 0 0,-1 0 0,0 0 0,1-1 0,3-2-11,-3 0 136,0-1-1,0-1 1,0 0 0,-1 0 0,0 0 0,0-1 0,0-1-1,-1 1 1,1-1 0,-2 0 0,1-1 0,-1 1 0,0-2-1,-1 1 1,0 0 0,0-1 0,-1 0 0,1-2-136,-1 1 204,0-1 1,-1 1-1,0-1 1,0 0-1,-1 1 0,-1-1 1,0 0-1,0 0 1,-1-9-205,0 17 10,0 0 1,-1 0 0,1 1-1,-1-1 1,1 0-1,-1 0 1,0 0-1,0 0 1,0 0 0,-1 1-1,1-1 1,-1 0-1,1 1 1,-1 0-1,0-1 1,0 1 0,0 0-1,0 0 1,0 0-1,0 0 1,-1 0 0,1 0-1,-1 1 1,1-1-1,-1 1 1,0 0-1,1-1 1,-1 1 0,0 1-1,0-1 1,0 0-1,0 1 1,0-1-1,0 1 1,0 0 0,0 0-1,-1 0-10,-4 1 2,0 0-1,0 0 1,0 1-1,1 0 0,-1 0 1,0 1-1,1 0 1,0 0-1,-1 1 1,1 0-1,1 0 0,-1 1 1,1 0-1,-1 0 1,1 0-1,1 1 1,-1 0-1,1 0 0,0 1-1,-8 9-190,1 1-1,0 1 1,2 0-1,0 1 1,1 0-1,-6 17 191,11-25-201,-1 0-1,2 0 0,-1 1 1,2-1-1,-1 1 0,2 0 1,0 0-1,0 0 0,1 0 1,0 0-1,1 0 0,0 0 1,1 0-1,1-1 0,0 1 1,0 0-1,1-1 0,1 0 1,-1 0-1,2 0 0,0-1 1,0 0-1,1 0 0,0 0 1,1-1-1,0 0 0,3 3 202,4-2-85,1 0-1,-1-1 0,1-1 1,1 0-1,0-1 0,0-1 1,0 0-1,1-2 0,0 0 1,-1-1-1,1 0 0,1-2 1,-1 0-1,0-1 0,0-1 1,0 0-1,0-2 1,0 0-1,0-1 0,0-1 1,-1 0-1,15-8 86,-10 5 322,-1-1-1,-1-2 1,0 0-1,-1-1 1,0-1 0,0 0-1,-2-2 1,0 0 0,0-1-1,-1 0 1,-1-2 0,-1 0-1,-1 0 1,0-1-1,-2-1 1,0 0 0,-1 0-1,-1-1 1,-1-1 0,0 1-1,-2-1 1,-1-1 0,-1 1-1,1-10-321,-5 24 27,0 1-1,-1-1 1,0 1-1,0-1 1,-1 1-1,0 0 1,0-1-1,-1 1 1,0 0-1,0 1 1,0-1 0,-1 0-1,0 1 1,-1 0-1,1 0 1,-1 0-1,0 0 1,0 1-1,-1 0 1,0 0-1,0 1 1,0-1-1,0 1 1,-1 0-1,1 1 1,-1 0 0,0 0-1,0 0 1,0 1-1,-1 0 1,1 0-1,-1 1 1,-1 0-27,-8-1 1,-1 2-1,1 0 1,-1 0 0,1 2 0,0 0 0,-1 1 0,1 1 0,0 0 0,0 2 0,1 0-1,0 0 1,0 2 0,0 0 0,1 1 0,0 0 0,1 1 0,0 1 0,1 0 0,0 1-1,0 0 1,1 1 0,1 0 0,0 1 0,1 1 0,1-1 0,0 2 0,1-1 0,1 1 0,0 0-1,-3 11 0,9-19-36,0 0-1,0 0 0,1-1 1,0 1-1,0 0 0,1 0 0,0-1 1,0 1-1,1 0 0,0-1 1,0 1-1,1-1 0,0 0 1,0 0-1,1 0 0,0 0 0,0 0 1,0-1-1,1 0 0,0 0 1,0 0-1,1-1 0,-1 1 0,1-1 1,1-1-1,-1 1 0,0-1 1,1 0-1,0 0 0,5 1 37,2 2-66,1-1 0,-1 0 1,1-1-1,1 0 0,-1-2 0,1 0 0,-1 0 0,1-2 0,0 1 1,0-2-1,0-1 0,0 0 0,0 0 0,12-4 66,-10-3 61,0-1 1,-1 0-1,0-1 0,0-1 0,-1-1 1,0 0-1,-1-1 0,-1-1 0,0 0 1,-1-1-1,0-1 0,-2 0 1,1 0-1,-2-1 0,0 0 0,-1-1 1,-1 0-1,-1-1 0,-1 1 0,0-1 1,2-14-62,0-12 274,-1-1 0,-2 0 1,-2 0-1,-3 0 1,-4-39-275,-14-8 699,17 93-698,1-1 0,-1 0-1,1 1 1,-1-1 0,1 1 0,-1-1-1,0 1 1,1 0 0,-1-1 0,0 1-1,1-1 1,-1 1 0,0 0 0,1 0 0,-1 0-1,0-1 1,0 1 0,1 0 0,-1 0-1,0 0 1,0 0 0,0 0 0,1 0-1,-1 0 1,0 0 0,0 1 0,1-1 0,-1 0-1,0 0 1,1 0 0,-1 1 0,0-1-1,1 1 1,-1-1 0,0 0 0,1 1-1,-1-1 1,1 1 0,-1-1 0,1 1 0,-1 0-1,1-1 1,-1 1 0,1-1 0,-1 1-1,1 0 1,0-1 0,-1 1 0,1 0-1,0 0 1,0-1 0,-1 2-1,-18 41-8,18-41 8,-8 35 0,0 1 0,3 0 0,1 0 0,2 1 0,1-1 0,3 1 0,1-1 0,4 26 0,-4-40-64,1 0 1,2 1-1,0-1 0,1-1 0,1 1 1,2-1-1,0 0 0,1-1 1,1 0-1,1-1 0,2 0 1,0-1-1,0 0 0,2-1 0,6 5 64,-18-20-58,1-1 0,-1 1 0,0-1 0,1 0 0,0-1 0,-1 1 0,1-1 0,0 1 0,0-2 0,1 1 0,-1 0 0,0-1 0,1 0 0,-1 0 0,0-1 0,1 0 0,-1 1 0,1-2 0,-1 1 0,1-1 0,-1 0 0,0 0 0,1 0 0,-1-1 0,0 1 0,0-1 0,0-1-1,0 1 1,0-1 0,-1 0 0,4-2 58,8-15 112,-1-1 1,0-1-1,-2 0 0,0 0 0,-1-2 0,-2 0 0,0 0 0,-2 0 0,-1-1 0,0 0 1,-2-1-1,-1-4-112,0 14 73,4-18 195,-1 1-1,-2-1 0,-1 0 0,-2-1 0,-2-1-267,1 36 0,-1-1 0,0 0 0,1 1 0,-1-1 0,0 0 0,0 0 0,0 1 0,1-1 0,-1 0 0,0 0 0,0 1 0,0-1 0,0 0 0,-1 0 0,1 1 0,0-1 0,0 0 0,0 0 0,0 1 0,-1-1 0,1 0 0,0 1 0,-1-1 0,1 0 0,-1 1 0,1-1 0,-1 1 0,1-1 0,-1 0 0,1 1 0,-1-1 0,1 1 0,-1 0 0,0-1 0,1 1 0,-1-1 0,0 1 0,1 0 0,-1 0 0,0-1 0,1 1 0,-1 0 0,0 0 0,0 0 0,1 0 0,-1 0 0,0 0 0,0 0 0,1 0 0,-1 0 0,0 0 0,0 0 0,1 0 0,-1 0 0,0 1 0,0-1 0,1 0 0,-1 1 0,0-1 0,0 1 0,-30 36 0,25-22-156,1 1 0,0 0 0,2 0 0,-1 0-1,2 1 1,0-1 0,1 1 0,1 0 0,1-1 0,0 1 0,1-1 0,0 1 0,2-1 0,0 0-1,1 0 1,0 0 0,1-1 0,1 0 0,0 0 0,1 0 0,1-1 0,1 0 0,-1-1 0,2 0-1,0-1 1,1 0 0,0-1 0,0 0 0,6 4 156,25-3-9742,-23-12 405</inkml:trace>
  <inkml:trace contextRef="#ctx0" brushRef="#br0" timeOffset="2046.129">2687 5 16175,'0'0'1794,"0"0"-1282,0 0-415,0 0-97,0 0-353,0 0-3074,0 0-4164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1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212 177 18033,'0'0'3310,"0"0"-144,0-13-385,-3-38-678,3 52-2071,0-1 0,0 1-1,0-1 1,0 1 0,0-1 0,0 0-1,0 1 1,0-1 0,0 1 0,0-1-1,-1 1 1,1-1 0,0 0 0,0 1-1,-1-1 1,1 0 0,0 1 0,0-1 0,-1 0-1,1 1 1,0-1 0,-1 0 0,1 1-1,-1-1 1,1 0 0,0 0 0,-1 0-1,1 1 1,-1-1 0,1 0 0,0 0-1,-1 0 1,1 0 0,-1 0 0,1 0-1,-1 0 1,1 0 0,-1 0 0,1 0-1,0 0 1,-1 0 0,1 0 0,-1 0-1,1 0 1,-1 0 0,1-1 0,0 1-1,-1 0 1,1 0 0,-1 0 0,1-1 0,0 1-1,-1 0 1,1-1 0,0 1 0,-1 0-1,1-1 1,0 1 0,0 0 0,-1-1-1,1 1 1,0 0 0,0-1 0,0 1-1,-1-1 1,1 1 0,0-1 0,0 1-1,0 0 1,0-1-32,-2 3 211,-21 25-93,0 1-1,2 2 1,1 0-1,2 0 1,0 2-1,2 0 1,2 1-1,-4 16-117,14-39 0,1 1 0,1 0 0,0-1 0,0 1 0,1 0 0,0 0 0,1 0 0,0 0 0,1 0 0,0 0 0,1 0 0,0 0 0,1-1 0,0 1 0,0-1 0,1 0 0,1 0 0,0 0 0,0 0 0,1-1 0,0 0 0,0 0 0,1 0 0,1-1 0,0 0 0,66 52-2224,-63-53 1529,0 0-1,0-1 1,1 0-1,0-1 1,0-1-1,0 0 1,0 0-1,1-1 1,-1-1-1,1 0 1,0-1 0,0 0-1,-1-1 1,1 0-1,0-1 1,9-2 695,8-8-5995</inkml:trace>
  <inkml:trace contextRef="#ctx0" brushRef="#br0" timeOffset="216.576">781 1 19218,'0'0'1660,"0"0"801,0 0 193,0 0-829,0 0-405,-2 16-144,6 120 166,7-88-1307,-2 1 0,-2 0 0,-2 0 1,-3 1-1,-1-1 0,-5 22-135,2-60-212,0 0 0,-1-1-1,0 0 1,0 0 0,-2 0 0,1 0 0,-1 0-1,0-1 1,-1 0 0,0 0 0,-1 0 0,0-1-1,0 0 1,0 0 0,-1-1 0,-1 0 0,1 0-1,-1-1 1,-2 1 212,-9 5-891,0-2 0,-1 0-1,-1-1 1,1-1-1,-1-1 1,-1-1 0,1-1-1,-11 1 892,-9-1-7190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0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238 135 14606,'3'-14'2162,"16"-82"3331,-18 95-5367,-1 1 0,0-1 0,0 0 1,0 0-1,1 1 0,-1-1 0,0 0 0,0 1 0,0-1 0,0 0 0,0 0 1,0 1-1,0-1 0,0 0 0,-1 1 0,1-1 0,0 0 0,0 0 0,0 1 1,-1-1-1,1 0 0,-1 1 0,1-1 0,0 1 0,-1-1 0,1 0 0,-1 1 1,1-1-1,-1 1 0,1-1 0,-1 1 0,0 0 0,1-1 0,-1 1 0,1 0 1,-1-1-1,0 1 0,1 0 0,-1-1 0,0 1 0,0 0 0,1 0 0,-1 0 1,0 0-1,1 0 0,-1 0 0,0 0 0,0 0 0,1 0 0,-1 0 0,0 0 1,0 1-1,1-1-126,-38 21 1739,19-6-1590,1 2-1,0 0 1,2 2 0,0-1 0,1 2-1,0 0 1,2 1 0,1 0-1,0 1 1,2 0 0,0 1 0,2 0-1,0 1 1,0 4-149,7-19-6,0 1 0,0 0-1,1 0 1,0 0 0,1 0 0,0 0-1,0 0 1,1 0 0,1-1 0,-1 1-1,2-1 1,-1 0 0,1 1 0,1-2 0,-1 1-1,1 0 1,1-1 0,0 0 0,0 0-1,1-1 1,0 0 0,0 0 0,0 0 0,1-1-1,0 0 1,0 0 0,1-1 0,-1 0-1,1-1 1,3 1 6,-2 1-168,1 0 1,-1 0-1,1-1 0,0 0 0,0-1 1,1 0-1,0-1 0,-1-1 0,1 0 1,0 0-1,0-1 0,0 0 0,0-1 1,0-1-1,0 0 0,0-1 0,0 0 1,0 0-1,-1-1 0,1-1 0,-1 0 1,0-1-1,0 0 0,0 0 0,-1-1 1,3-2 167,9-17-39,-2 0 0,0-1 0,-1-1 0,-2-1 0,-1-1 0,-1 0 0,-1-1 0,-2 0 0,-1-1 0,3-15 39,-3 11 635,-1 1 1,-1-2-1,-2 1 0,-2-1 0,1-28-635,-7 65 31,1 0-1,-1-1 0,0 1 1,1 0-1,-1-1 1,0 1-1,1-1 0,-1 1 1,0-1-1,0 1 0,1-1 1,-1 1-1,0-1 1,0 1-1,0-1 0,0 0 1,0 0-1,1 0 0,-1 1 1,0-1-1,0 0 1,0 0-1,0 0 0,0 0 1,0 0-1,0-1 0,0 1 1,0 0-1,0 0 1,1-1-1,-1 1 0,0 0 1,0-1-1,0 1 0,0-1 1,1 1-1,-1-1 1,0 1-1,1-1 0,-1 1 1,0-1-1,1 0 0,-1 0 1,1 1-1,-1-1 1,1 0-1,-1 0 0,1 1 1,-1-1-1,1 0 0,0 0 1,-1 0-1,1 0 1,0 0-1,0 0 0,0 0 1,0 1-1,0-2-30,-14 23 0,2 0 0,1 1 0,0 0 0,2 0 0,0 1 0,2 0 0,0 1 0,2 0 0,0 0 0,2 0 0,0 1 0,2-1 0,1 0 0,1 1 0,1-1 0,5 24 0,-1-25-796,1 0 0,1 0 0,1-1 0,1 0 0,1-1-1,1 0 1,0-1 0,2 0 796,-2-8-5375,-3-5-2067</inkml:trace>
  <inkml:trace contextRef="#ctx0" brushRef="#br0" timeOffset="257.615">561 296 19410,'0'0'2082,"0"0"769,0 0-513,0 0-1441,0 0-320,101-49 63,-55 42-384,8 1-223,2 0-33,0-1-321,1 3-1152,-8-2-1378,-7 2-1473,-12-2-4292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08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42 437 8360,'0'0'3267,"0"0"-224,0 0 357,0 0-570,0 0-166,3-12-230,-2 5-2412,5-33 2664,-3 65-40,-57 550-1551,63-475-6100,3-68-311,6-5-4009,-7-15-2867</inkml:trace>
  <inkml:trace contextRef="#ctx0" brushRef="#br0" timeOffset="280.11">84 770 12139,'-8'-348'11051,"6"343"-10885,1 0 0,0 0 0,1 0 1,-1 0-1,1 0 0,0 0 0,0-1 0,1 1 0,0 0 1,0 0-1,0 0 0,0 0 0,1 0 0,-1 0 0,1 0 0,1 1 1,-1-1-1,1 1 0,0-1 0,0 1 0,0 0 0,0 0 1,1 0-1,-1 1 0,1-1 0,0 1 0,0 0 0,1 0 0,-1 0 1,0 1-1,1-1 0,2 0-166,5 2 54,-1 1 1,1 0-1,-1 1 0,0 1 0,1-1 1,-1 2-1,0-1 0,0 2 1,0-1-1,0 2 0,-1-1 1,0 1-1,0 1 0,0 0 1,4 3-55,-9-6 5,0 1 0,-1-1 0,1 1 0,0 0 1,-1 0-1,0 1 0,0-1 0,0 1 1,-1 0-1,1 0 0,-1 0 0,0 0 1,-1 1-1,1-1 0,-1 1 0,0 0 1,-1-1-1,1 1 0,-1 0 0,0 0 0,-1 0 1,1 0-1,-1 0 0,0 0 0,-1 0 1,1 0-1,-1 0 0,-1 0 0,1 0 1,-1 1-6,-7 6-11,1-1 1,-2 0-1,0 0 1,0-1 0,-2 0-1,1-1 1,-1 0 0,0 0-1,-1-2 1,0 0-1,0 0 1,-1-1 0,0 0-1,-1-2 1,1 0-1,-1 0 1,0-1 0,-5 0 10,9-1-578,-39 13 664,33-12-2646,1-2-3325,35-5 419,5-3-2729</inkml:trace>
  <inkml:trace contextRef="#ctx0" brushRef="#br0" timeOffset="543.287">630 386 17360,'0'0'3657,"0"0"-470,0 0-229,0 0-844,0 0-668,0 0-522,0 0-364,0 0-175,4 11-230,20 84-134,23 151-21,-47-235 0,-3-34 0,3 3-22,1 0 0,1 0-1,1 0 1,0 1 0,2-1 0,0 1-1,1 0 1,1 0 0,1 1 0,1 0-1,0 0 1,1 1 0,1 0 0,1 1-1,0 0 1,1 1 0,1 0 0,0 1-1,1 1 1,0 0 0,1 1 0,1 1-1,0 0 1,1 1 22,76-16-1831,-33 38-6983,-46-1 1191</inkml:trace>
  <inkml:trace contextRef="#ctx0" brushRef="#br0" timeOffset="1822.022">1224 476 12748,'0'0'3433,"0"0"-1042,0 0-15,0 0-470,0 0-871,0 0-469,0 0-165,6 4-151,54 47 65,-53-45-259,0-1-1,1 1 1,0-1-1,0 0 1,0-1 0,0 0-1,1 0 1,0-1-1,-1 0 1,1 0-1,0-1 1,1 0-1,-1-1 1,0 0-1,0-1 1,1 0-1,-1 0 1,0 0-1,1-2 1,8-1-56,-12-1 220,0 0 0,0-1 0,-1 1-1,1-1 1,-1 0 0,0-1 0,-1 1 0,1-1 0,-1 0 0,0 0 0,0-1 0,-1 1 0,0-1 0,0 0 0,-1 0 0,0 0 0,0 0 0,1-6-220,0 3 135,20-100 780,-23 108-897,0-1 0,0 0 0,-1 0 0,1 0 0,-1 0 0,1 0 0,-1 1 0,0-1 0,0 0 0,0 0 0,-1 1 0,1-1 0,0 1 0,-1-1 0,0 1 0,0 0 0,1 0 0,-1 0 1,-1-1-1,1 2 0,0-1 0,0 0 0,-1 0 0,1 1 0,-1-1 0,1 1 0,-1 0 0,0 0 0,1 0 0,-1 0 0,0 0 0,0 1 0,0-1 0,1 1 0,-1 0 0,-1 0-18,-3-1-26,0 1-1,0 0 0,0 0 1,1 1-1,-1 0 0,0 0 1,0 0-1,1 1 0,-1 0 1,1 1-1,0-1 0,-1 1 0,1 0 1,1 1-1,-1-1 0,0 1 1,1 1-1,0-1 0,0 1 1,0-1-1,0 1 0,1 1 1,0-1-1,0 1 0,-3 5 27,-1 3-79,0 1-1,2 0 1,0 0-1,0 0 0,2 1 1,0 0-1,0 0 1,2 0-1,0 0 1,0 8 79,1-10-83,0-1 0,1 1 0,1-1 0,0 0 0,1 1 1,0-1-1,1 0 0,0 0 0,1 0 0,0-1 0,2 1 0,-1-1 1,1 0-1,1 0 0,0-1 0,1 0 0,0 0 0,0-1 0,1 0 1,1-1-1,-1 1 0,2-2 0,9 7 83,1-3-194,0-2 0,0 0 0,2-2 1,-1 0-1,1-2 0,0 0 0,0-1 0,0-2 1,1 0-1,-1-2 0,1 0 0,0-2 0,19-2 194,-22-2 261,0-1 1,0-1-1,-1-1 0,0 0 1,0-1-1,-1-2 0,0 0 0,-1-1 1,-1 0-1,1-2 0,-2 0 0,0-1 1,-1 0-1,0-1 0,-1-1 0,-1 0 1,8-16-262,-12 19 117,-1 0 1,-1-1-1,-1 1 1,0-1 0,-1 0-1,0-1 1,-1 1-1,-1-1 1,0 0 0,-1-4-118,-2 15 26,1 0 1,-1-1-1,0 1 0,0 0 1,-1-1-1,1 1 1,-1 0-1,-1 0 1,1 0-1,-1-1 1,1 2-1,-2-1 1,1 0-1,0 0 1,-1 1-1,0-1 1,0 1-1,0 0 1,-1 0-1,1 0 1,-1 0-1,0 0 1,0 1-1,0 0 1,-1 0-1,1 0 1,-1 0-1,1 1 1,-1 0-1,0 0 1,0 0-1,-1 0-26,-5 0-28,0 0-1,-1 0 1,1 1-1,0 1 1,0 0 0,-1 1-1,1 0 1,0 0-1,0 1 1,0 1 0,0 0-1,0 0 1,0 1 0,1 0-1,0 1 1,0 0-1,0 1 1,1 0 0,-1 1-1,1 0 1,1 0-1,-6 6 29,4-3-41,0-1-1,1 1 0,0 1 0,0 0 0,1 0 1,1 1-1,0-1 0,0 2 0,1-1 0,1 1 0,0 0 1,1 0-1,1 0 0,-1 0 0,2 1 0,0 0 1,1-1-1,0 8 42,2-15-59,0 1 0,0-1 0,0 0 0,1 0 0,0 1 0,0-1 0,1 0 0,0-1 0,0 1 0,0 0 0,1-1 0,0 0 0,0 0 0,0 0 0,0 0 0,1 0 0,0-1 0,0 0 0,0 0 0,0-1 0,1 1 0,0-1 0,-1 0 0,1 0 0,0-1 0,0 0 0,1 0 0,-1 0 0,0-1 0,1 0 0,-1 0 0,1-1 0,-1 0 0,0 0 1,1 0-1,-1-1 0,1 0 0,-1 0 0,0-1 0,1 1 0,-1-1 0,1-1 59,10-7 130,0-1-1,-1 0 1,0-1 0,-1-1 0,0-1 0,-1 0 0,-1 0 0,0-2 0,-1 1 0,-1-2 0,0 0-1,-2 0 1,0 0 0,0-1 0,-2-1 0,0 1 0,-1-1 0,0-5-130,12-35 253,-2-1-1,-4-1 1,-1 0 0,-4-1-1,-2 0 1,-3-15-253,-2 77 0,0 0 0,0 0 0,-1 0 0,1 1 0,0-1 0,0 0 0,0 0 0,-1 0 0,1 0 0,0 0 0,0 0 0,0 0 0,-1 0 0,1 0 0,0 0 0,0 0 0,0 0 0,-1 0 0,1 0 0,0 0 0,0 0 0,0 0 0,-1 0 0,1 0 0,0 0 0,0 0 0,0 0 0,-1 0 0,1 0 0,0 0 0,0 0 0,0-1 0,0 1 0,-1 0 0,1 0 0,0 0 0,0 0 0,0 0 0,0-1 0,-9 25 0,0 15 0,2 1 0,1-1 0,2 1 0,2 0 0,2 0 0,1 1 0,2-1 0,2-1 0,2 1 0,1-1 0,2 0 0,2-1 0,1 0 0,17 32 0,-28-64-54,0 0 1,0-1-1,1 1 1,-1-1-1,1 1 1,0-1-1,1 0 0,-1 0 1,1-1-1,0 1 1,0-1-1,1 0 0,-1 0 1,1 0-1,0 0 1,0-1-1,0 0 1,0 0-1,1 0 0,-1-1 1,1 0-1,0 0 1,0 0-1,-1-1 0,1 0 1,0 0-1,4 0 54,-5-3 3,0-1 0,0 0 0,0 0 0,-1-1 0,1 1 0,-1-1 0,0 0 0,0 0 0,0 0 0,-1-1 0,1 1 0,-1-1 0,0 0 0,-1 0 0,1 0 0,-1 0 0,1-3-4,-2 6 10,33-69 454,-4-1-1,-2-1 1,3-25-463,4-24 0,-41 139-11,1 1 0,1 0-1,1 0 1,0 0 0,2 1 0,0-1 0,1 0-1,1 1 1,0-1 0,1 0 0,1 0-1,1 0 1,1 0 0,1-1 0,0 1 0,1-1-1,0-1 1,2 1 0,0-1 0,8 10 11,22 4-3814,-10-21-5852,-19-9 1173</inkml:trace>
  <inkml:trace contextRef="#ctx0" brushRef="#br0" timeOffset="2094.079">2792 77 8136,'0'0'9224,"0"0"-7942,0 0 639,-67-76-479,59 76-1314,-2 9-128,7 2-1473,3 6-2243,3-3-5573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1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14670,'0'0'3464,"2"-13"-1061,13-69 2353,-15 81-4672,0 0 0,0 1 0,0-1-1,0 0 1,1 1 0,-1-1 0,0 1-1,0-1 1,1 0 0,-1 1 0,0-1-1,1 1 1,-1-1 0,1 1 0,-1-1 0,1 1-1,-1-1 1,1 1 0,-1-1 0,1 1-1,-1 0 1,1-1 0,0 1 0,-1 0-1,1-1 1,-1 1 0,1 0 0,0 0 0,-1 0-1,1 0 1,0-1 0,-1 1 0,1 0-1,0 0 1,-1 0 0,1 0 0,0 1-1,-1-1 1,1 0 0,0 0 0,-1 0-1,1 0 1,0 1 0,-1-1 0,1 0 0,-1 1-1,1-1 1,0 0 0,-1 1 0,1-1-1,-1 1 1,1-1 0,-1 1 0,1-1-1,-1 1 1,0-1 0,1 1 0,-1 0 0,0-1-1,1 1 1,-1-1 0,0 1 0,0 0-1,0-1-83,23 47 528,-22-45-443,17 47 142,-11-26-230,0 0 0,1 0 1,1-1-1,1 0 0,1-1 1,1 0-1,1 0 0,1-1 1,1-1-1,0-1 0,1 0 1,2-1-1,-1 0 0,2-2 1,1 1 2,-16-13 1,0-1-1,0 1 1,0-1 0,0 0 0,0 0 0,0-1 0,1 1-1,-1-1 1,1 0 0,-1 0 0,1 0 0,-1-1-1,1 1 1,-1-1 0,1 0 0,0-1 0,-1 1 0,1-1-1,-1 0 1,1 0 0,-1 0 0,1 0 0,-1-1-1,0 0 1,0 0 0,0 0 0,0-1 0,0 1 0,0-1-1,0 0 1,-1 0 0,0 0 0,1 0 0,-1-1 0,0 1-1,-1-1 1,1 0 0,-1 0 0,1-2-1,23-50 35,-2-2 1,-4 0-1,-1-1 1,-3-2-36,1-1-41,4-1-514,-19 99-4484,11 21-6247,1-30-1243</inkml:trace>
  <inkml:trace contextRef="#ctx0" brushRef="#br0" timeOffset="814.219">1211 266 6278,'-1'-15'13549,"-9"-53"-9551,8 63-3879,0 1 0,-1-1 1,1 0-1,-1 1 0,0 0 0,-1 0 0,1 0 0,-1 0 0,0 0 0,0 1 0,0-1 0,0 1 1,0 0-1,-1 1 0,1-1 0,-1 1 0,0 0 0,0 0 0,0 0 0,0 0 0,0 1 0,0 0 1,0 0-1,-1 1 0,1-1 0,0 1 0,0 0 0,-1 1 0,-2 0-119,-3-1 4,0 2 0,-1 0 0,1 0-1,0 1 1,0 0 0,0 1 0,0 0 0,1 1 0,0 0-1,-1 0 1,2 1 0,-1 1 0,1 0 0,0 0-1,0 0 1,1 1 0,0 1 0,1-1 0,0 1 0,0 1-1,0 0-3,2-3-33,0-1 0,1 2-1,0-1 1,0 1-1,1-1 1,0 1 0,0 0-1,0 0 1,1 0 0,1 0-1,-1 1 1,1-1 0,1 1-1,-1-1 1,1 0-1,1 1 1,0-1 0,0 1-1,1-1 1,-1 0 0,2 0-1,-1 0 1,1 0-1,1 0 1,-1-1 0,1 1-1,1-1 1,3 5 33,-1-2-26,1 0 0,0-1 0,1 0 0,0 0 0,0-1 0,1 0 0,0-1 0,1 0 0,-1-1 0,1 0 0,1 0 0,-1-1 0,1-1 1,-1 0-1,1-1 0,1 0 0,-1 0 0,0-1 0,1-1 0,-1 0 0,0-1 0,3-1 26,-7-3 64,1-1 1,-2 0 0,1 0-1,-1-1 1,1 0-1,-2-1 1,1 1 0,-1-1-1,0-1 1,0 1-1,-1-1 1,0 0 0,0 0-1,-1-1 1,0 1-1,0-1 1,-1 0 0,-1 0-1,3-8-64,0 2 198,5-56 640,-10 70-837,-1 1-1,0 0 1,1-1 0,-1 1-1,1 0 1,-1-1-1,0 1 1,1 0 0,-1 0-1,0 0 1,1 0-1,-1-1 1,0 1 0,1 0-1,-1 0 1,0 0-1,1 0 1,-1 1 0,0-1-1,1 0 1,-1 0-1,0 0 1,1 1 0,-1-1-1,0 0 1,1 0-1,-1 1 1,1-1-1,-1 1 1,1-1 0,-1 0-1,1 1 1,-1-1-1,1 1 1,-1-1 0,1 1-1,-1-1 1,1 1-1,0 0 1,-1-1 0,1 1-1,0 0 1,0-1-1,-1 1 1,1-1 0,0 1-1,0 0 1,0-1-1,0 1 1,0 0 0,0 0-1,0-1 1,0 1-1,0 0 0,0 10-17,-1 0 0,2 0 0,-1-1 1,2 1-1,-1 0 0,1 0 0,1-1 0,0 0 0,0 1 0,1-1 0,1 0 0,0-1 0,0 1 0,0-1 0,2 0 0,-1 0 0,1-1 0,0 0 0,0 0 0,1 0 0,0-1 1,1 0-1,0-1 17,-5-3-56,0 0 0,0-1 1,0 1-1,0-1 1,1 0-1,-1 0 1,1-1-1,0 1 1,0-1-1,-1 0 1,1 0-1,0-1 0,0 1 1,0-1-1,0 0 1,0-1-1,-1 1 1,1-1-1,0 0 1,0 0-1,0 0 0,-1-1 1,1 1-1,-1-1 1,1-1-1,-1 1 1,0 0-1,0-1 1,0 0-1,0 0 1,0 0-1,1-2 56,12-11 68,-1-1 1,0 0-1,-2-2 1,0 0-1,-1 0 1,2-6-69,12-16 436,-2-1 0,-1-1 0,-3-1 0,-1-1 0,-3-1 0,1-9-436,-12-53 1121,-7 106-1107,0 1 0,-1-1 0,1 0 0,-1 1 1,0-1-1,1 1 0,-1-1 0,0 1 0,0 0 0,0 0 1,0 0-1,0 0 0,0 0 0,0 0 0,0 0 0,0 1 0,0-1 1,-1 1-1,1 0 0,0-1 0,0 1 0,-1 0 0,1 0 1,0 1-1,0-1 0,0 0 0,-1 1 0,1-1 0,0 1 0,0 0 1,0 0-1,0 0 0,0 0 0,0 0 0,0 0 0,0 0 1,0 1-1,1-1 0,-1 1 0,0-1 0,1 1 0,-1-1 0,1 1-14,-13 10 9,1 1 0,1 0-1,0 0 1,0 1-1,2 1 1,0 0 0,0 0-1,2 1 1,0 0-1,0 1 1,2 0-1,0 0 1,1 0 0,0 1-1,2 0 1,0-1-1,1 1 1,1 0 0,0 1-1,2-1 1,0 0-1,1 0 1,2 9-9,-3-18-36,1-1 0,0 0-1,0 0 1,0 0 0,1 0 0,0-1 0,1 1-1,0-1 1,0 0 0,0 0 0,1 0 0,0-1 0,0 1-1,1-1 1,0 0 0,0-1 0,0 1 0,1-1-1,0-1 1,0 1 0,0-1 0,0 0 0,1-1 0,-1 0-1,1 0 1,0 0 0,0-1 0,0 0 0,0-1-1,0 0 1,1 0 0,-1-1 0,0 0 0,0 0 0,1-1-1,5-1 37,1-4 11,0-1-1,-1 0 0,0-1 0,-1-1 1,0 0-1,0 0 0,-1-1 0,0-1 1,-1 0-1,0-1 0,0 0 1,-2-1-1,2-3-10,1 4 67,-2-1 1,1-1-1,-2 0 1,0 0-1,-1-1 1,0 0-1,-1 0 1,-1-1-1,0 1 1,-1-2-1,-1 1 1,0 0 0,-2-1-1,0 0 1,0 1-1,-2-1 1,0-11-68,0 27 16,0-1 0,-1 0 1,1 1-1,0-1 0,-1 0 1,1 1-1,-1-1 0,1 1 1,-1-1-1,0 1 1,0-1-1,1 1 0,-1 0 1,0-1-1,0 1 0,-1 0 1,1 0-1,0 0 0,0-1 1,0 1-1,-1 1 1,1-1-1,-1 0 0,1 0 1,-1 0-1,1 1 0,-1-1 1,1 1-1,-1-1 0,1 1 1,-1-1-1,0 1 0,1 0 1,-1 0-1,1 0 1,-1 0-1,0 0 0,1 0 1,-1 1-1,0-1 0,1 0 1,-1 1-1,0 0-16,-57 41 338,53-33-371,1 0 0,0 1 1,1-1-1,0 1 1,0 0-1,1 0 0,0 1 1,1-1-1,0 1 1,1-1-1,0 1 1,1-1-1,0 1 0,0 0 1,1-1-1,1 1 1,0-1-1,0 0 0,1 1 1,0-1-1,1 0 1,0-1-1,0 1 0,1-1 1,1 1-1,0-1 1,0-1-1,0 1 1,1-1-1,0-1 0,1 1 1,0-1-1,0 0 1,0-1-1,1 0 0,0 0 1,0-1-1,1 0 1,-1-1-1,1 0 1,0 0-1,0-1 0,1 0 1,-1-1-1,1 0 1,-1-1-1,1 0 0,9-1 33,-5-5 8,-1-1 0,0-1 0,0 0-1,-1-1 1,0-1 0,0 0-1,-1 0 1,-1-1 0,1-1 0,-1 0-1,-1 0 1,0-1 0,-1-1-1,0 0 1,-1 0 0,0 0 0,-1-1-1,4-11-7,-2 11 68,-1-1 0,0 0 0,-1 0-1,-1-1 1,0 1 0,-1-1 0,-1-1 0,0 1-1,-1-1 1,0-14-68,-3 30 17,1 0 0,-1-1 0,0 1 0,0-1 0,0 1 0,0 0-1,0-1 1,0 1 0,-1-1 0,1 1 0,0 0 0,-1-1 0,1 1 0,-1 0-1,1-1 1,-1 1 0,0 0 0,1 0 0,-1 0 0,0 0 0,0-1 0,0 1 0,0 0-1,0 0 1,0 1 0,0-1 0,0 0 0,0 0 0,-1 0 0,1 1 0,0-1 0,0 1-1,-1-1 1,1 1 0,0-1 0,-1 1 0,1 0 0,-1 0 0,1-1 0,0 1 0,-1 0-1,1 0 1,-1 1 0,1-1 0,0 0 0,-1 0 0,1 1 0,0-1 0,-2 1-17,-3 3 7,1 1 0,-1 0 0,1 0 1,0 0-1,0 1 0,1 0 0,0 0 1,0 0-1,0 0 0,0 1 0,1-1 1,0 1-1,1 0 0,-1 0 1,2 0-1,-1 0 0,1 0 0,0 1 1,0-1-1,0 0 0,1 1 0,1-1 1,-1 0-1,1 1 0,1 2-7,0 2-77,0 1-1,1-1 1,0 0-1,1-1 1,1 1-1,0 0 0,0-1 1,1 0-1,0 0 1,1-1-1,0 0 1,1 0-1,2 2 78,83 57-6103,-45-60-2331,-26-8 2108</inkml:trace>
  <inkml:trace contextRef="#ctx0" brushRef="#br0" timeOffset="1369.609">2720 249 13517,'2'-14'3422,"0"7"-2843,7-53 2439,-6 10 2764,17 123-2425,-16-65-3359,0 0 1,0 1 0,1-2 0,1 1 0,-1-1-1,1 1 1,0-1 0,1-1 0,-1 1 0,2-1-1,-1-1 1,0 1 0,1-1 0,0 0 0,0-1-1,1 0 1,-1 0 0,1-1 0,0 0 0,0-1-1,3 1 2,-8-2 3,0-1-1,1 0 1,-1 0-1,1 0 1,-1 0-1,0-1 1,1 1-1,-1-1 1,0 0-1,0-1 1,1 1-1,-1-1 1,0 0-1,0 0 1,-1 0-1,1 0 1,0 0-1,-1-1 1,1 0-1,-1 0 1,0 0-1,0 0 1,0 0-1,0-1 1,-1 1-1,1-1 1,-1 0-1,0 0 1,0 0-1,0-1-2,3-4 165,0 0 0,-1 0 0,0-1 1,-1 1-1,0-1 0,-1 0 0,0 1 0,0-1 0,-1-1 0,0 1 0,-1 0 0,0 0 1,-1 0-1,-1-9-165,-1 16 13,0 0 0,-1 0 0,1 0 1,-1 0-1,0 0 0,0 1 0,0 0 1,0-1-1,0 1 0,0 1 0,0-1 1,-1 1-1,1 0 0,-1 0 0,1 0 1,-1 0-1,0 1 0,1 0 0,-1 0 1,1 0-1,-1 0 0,0 1 0,1 0 1,-1 0-1,1 0 0,-1 0 0,1 1 1,0 0-1,-1 0-13,-6 1 0,0 0 1,1 1-1,-1 0 1,1 1-1,0 0 1,0 1-1,1 0 1,0 0-1,0 1 1,0 0-1,1 0 1,0 1-1,0 1 1,1-1-1,0 1 0,0 0 1,1 1-1,1-1 1,-1 1-1,2 0 1,-1 1-1,1-1 1,-2 11-1,5-12-27,0-1 0,0 1 0,1 0 0,0-1 0,1 1 0,0 0 0,0 0 0,1-1 0,0 1 0,0-1 0,1 0 0,0 1 0,1-1 0,0-1 0,0 1 0,0 0 0,1-1 0,0 0 0,1 0 0,-1-1 0,2 1 0,-1-1 0,0 0 0,1-1 0,0 0 0,1 0 0,-1 0 0,1-1 0,-1 0 0,1-1 0,1 1 0,-1-1 0,0-1 0,1 0 0,-1 0 0,6 0 27,-4-2-24,0 1 0,0-1 0,0-1 0,0 0-1,-1-1 1,1 1 0,-1-2 0,1 1 0,-1-2 0,0 1-1,0-1 1,0 0 0,0-1 0,-1 0 0,1-1 0,-1 1 0,-1-1-1,1-1 1,-1 0 0,0 0 0,5-7 24,17-20 196,-1-2-1,-2-1 1,-1-1 0,-2 0 0,-2-2-1,10-27-195,-28 61 46,0 0 0,-1 0 0,0-1-1,0 1 1,0-1 0,0 1 0,-1-1-1,0 0 1,-1 1 0,0-1 0,0 0-1,0 0 1,-1 0 0,1 0-46,-2 7 0,1-1 0,0 1 0,0-1 0,0 1 0,0-1 0,-1 1 0,1 0 0,0-1 0,0 1 0,0 0 0,-1 0 0,1 0 0,0 0 0,0 0 0,-1 0 0,1 0 0,0 1 0,0-1 0,-1 0 0,1 1 0,0-1 0,0 1 0,0-1 0,0 1 0,0 0 0,0-1 0,0 1 0,0 0 0,0 0 0,0 0 0,0-1 0,0 1 0,0 0 0,1 0 0,-1 0 0,0 1 0,1-1 0,-1 0 0,1 0 0,-1 0 0,1 0 0,0 0 0,-1 1 0,1-1 0,0 1 0,-4 13 0,2 0 0,-1-1 0,2 1 0,0 1 0,1-1 0,1 0 0,0 0 0,1 0 0,0 0 0,1-1 0,1 1 0,0-1 0,1 0 0,1 0 0,0 0 0,1 0 0,0-1 0,6 6 0,9 29 0,-8-16-39,-5-15-32,-1 2 1,0-1-1,-2 1 0,0 0 1,-1 0-1,-1 1 0,0 1 71,-5-18-2,-1 0 0,1 0 0,0 0 0,-1 0 0,0-1-1,0 1 1,0-1 0,0 1 0,0-1 0,0 1 0,0-1 0,-1 0 0,1 0-1,-1 0 1,0-1 0,0 1 0,1 0 0,-1-1 0,0 0 0,0 0 0,0 0-1,0 0 1,-1 0 0,1-1 0,0 1 0,0-1 0,0 0 0,-1 0 0,1 0-1,0 0 1,0 0 0,0-1 0,-1 0 0,1 1 0,0-1 0,0-1 0,0 1 2,-14 1 9,-157-17 297,86 5-1301,0 6-3286,55 8-262,5 5-1676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20435,'0'0'2152,"0"0"10,0 0-283,0 0-1041,0 0-406,1 17 76,1 106 276,-22 118-634,27-207-1650,1-50 1062,75-281 2360,-79 288-1890,0-7-11,2 1 1,0-1 0,0 1 0,2 0-1,0 1 1,0 0 0,1 0 0,1 1 0,1 0-1,0 0 1,0 1 0,1 1 0,12-9-22,-21 18-95,0 1 0,0 0 1,0 0-1,0 0 0,0 0 1,1 0-1,-1 1 0,0-1 1,0 1-1,1 0 0,-1 0 0,0 0 1,0 1-1,1-1 0,-1 1 1,0 0-1,0 0 0,3 0 95,30 20-6260,-16-6-1609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4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49 14382,'-2'-4'2231,"-9"-15"1164,18 13 537,17 3-3757,-21 3 154,398-17 1999,-460 29-2766,-231-8-944,132-20 2326,156 49 1240,10 22-1081,5 123 516,-21-128-1513,-2 0-1,-3 0 1,-1-2-1,-3 1 1,-11 18-106,-52 182-410,77-242 395,1-1 0,0 1 0,0-1 0,1 1 0,0 0 0,0 0 1,1-1-1,0 1 0,0 0 0,1 0 0,-1-1 0,1 1 0,1 0 0,-1-1 0,1 1 0,1-1 0,-1 1 1,1-1-1,0 0 0,0 0 0,1 0 0,-1-1 0,1 1 0,1-1 0,-1 0 0,1 0 0,0 0 0,0-1 0,4 3 16,10 0-35,-1-1 0,1-1 0,0 0 0,0-2 0,0 0 0,0-1 0,0-1 0,1-1 0,-1 0 0,1-2 0,7-1 34,-8 2-192,-1-1 0,0-1 1,0 0-1,0-1 0,0-1 0,0-1 1,-1-1-1,0 0 0,-1-1 0,1-1 1,-2 0-1,10-7 192,-22 13-446,0-1 1,0 1-1,0-1 0,0 1 1,0-1-1,-1 0 1,0 0-1,1 0 0,-2 0 1,1 0-1,0 0 0,-1-1 1,0 1-1,0 0 1,0-1-1,0 1 0,-1-1 1,0 0-1,0 1 0,0-1 1,-1-3 445,-2-23-5643</inkml:trace>
  <inkml:trace contextRef="#ctx0" brushRef="#br0" timeOffset="296.814">129 555 15246,'0'0'1762,"0"0"-801,91-44 512,-44 34-512,2 3-865,6 4 33,0-1-65,0 2-64,0 1-385,-9-1-2113,-7 2-4004</inkml:trace>
  <inkml:trace contextRef="#ctx0" brushRef="#br0" timeOffset="542.138">857 439 16656,'0'0'5365,"0"0"-2397,0 0-822,0 0-705,0 0-907,-4 18-347,-27 116-80,18-82-306,3 0 0,2 0 0,3 0 0,1 23 199,-1-24-1884,5-51 1855,1 0 0,-1-1-1,0 1 1,0 0 0,0 0 0,1-1 0,-1 1 0,0 0 0,0-1-1,0 1 1,0-1 0,0 1 0,0 0 0,0-1 0,0 1-1,0 0 1,0-1 0,0 1 0,0 0 0,0-1 0,0 1-1,0-1 1,0 1 0,0 0 0,0-1 0,-1 1 0,1 0-1,0-1 1,0 1 0,0 0 0,0 0 0,-1-1 0,1 1-1,0 0 1,0-1 0,-1 1 0,1 0 0,0 0 0,-1 0 0,1-1-1,0 1 1,-1 0 0,1 0 0,0 0 0,-1 0 0,1 0-1,0-1 1,-1 1 0,1 0 0,0 0 0,-1 0 0,1 0-1,-1 0 1,1 0 0,0 0 0,-1 0 0,1 1 0,0-1-1,-1 0 1,1 0 0,0 0 0,-1 0 0,1 0 0,0 0-1,-1 1 1,1-1 0,0 0 29,-3-31 190,1-1 0,3 1 0,0 0 0,2-1 0,1 1 0,1 0 0,2 0 0,1 1 0,2 0 0,0 1 0,2-1 0,2 1-190,-7 16 95,0 0 1,0 1-1,1 0 1,1 0-1,0 1 1,1 0-1,0 0 1,1 1-1,0 1 1,9-7-96,-16 13-46,0 0-1,1 0 1,-1 1 0,1 0 0,0-1 0,-1 2 0,1-1 0,0 0 0,0 1-1,0 0 1,0 0 0,0 1 0,0-1 0,1 1 0,-1 0 0,0 1-1,0-1 1,0 1 0,0 0 0,0 0 0,0 1 0,0-1 0,0 1-1,-1 0 1,1 0 0,-1 1 0,1-1 0,-1 1 0,0 0 0,0 0-1,3 3 47,40 49-6907,-27-25-492</inkml:trace>
  <inkml:trace contextRef="#ctx0" brushRef="#br0" timeOffset="805.493">1381 404 19186,'0'0'2242,"0"0"-122,0 0-188,0 0-827,0 0-678,0 0-64,1 13 75,-1 106 0,-10-40-468,-40 229-2802,44-335 2053,6-6 1151,1 0-1,2 0 1,1 1-1,2-1 1,1 1 0,1 0-1,2 1 1,1 0 0,2 0-1,1 1 1,1 1 0,2 0-1,5-5-371,-19 28-45,0 1-1,0 0 1,1 0-1,0 0 1,0 0-1,0 1 1,0 0-1,1-1 0,0 2 1,0-1-1,0 0 1,0 1-1,0 0 1,1 0-1,0 1 1,-1 0-1,1 0 1,0 0-1,0 0 1,0 1-1,0 0 1,0 0-1,1 1 1,-1 0-1,0 0 1,0 0-1,0 1 1,0 0-1,0 0 0,0 0 1,0 1-1,0 0 1,0 0-1,0 1 1,-1-1-1,4 3 46,38 47-4709,-21-14-2465,-8-10-4133</inkml:trace>
  <inkml:trace contextRef="#ctx0" brushRef="#br0" timeOffset="1114.043">2057 392 10058,'-2'-13'9395,"-12"-64"-3053,14 77-6282,0 1-1,0-1 0,1 0 1,-1 1-1,0-1 1,0 0-1,0 1 1,0-1-1,0 1 1,0-1-1,0 0 0,0 1 1,0-1-1,0 1 1,0-1-1,0 0 1,0 1-1,0-1 1,-1 0-1,1 1 0,0-1 1,0 0-1,0 1 1,-1-1-1,1 0 1,0 1-1,0-1 1,-1 0-1,1 1 0,0-1 1,0 0-1,-1 0 1,1 1-1,0-1 1,-1 0-1,1 0 1,0 0-1,-1 1 1,1-1-1,-1 0 0,1 0 1,0 0-1,-1 0 1,1 0-1,0 0 1,-1 0-1,1 0 1,-1 0-1,1 0 0,0 0 1,-1 0-1,1 0 1,-1 0-1,1 0 1,0 0-1,-1-1 1,1 1-1,0 0 0,-1 0 1,1 0-1,0-1 1,-1 1-1,1 0 1,0 0-1,-1-1-59,1 4 17,-21 58 349,6-25-350,2 2 0,2-1 1,1 1-1,2 0 0,1 1 1,2 0-1,2 0 0,2 1 1,2 25-17,0-59-70,0-1 1,0 1-1,1 0 0,0-1 1,0 1-1,0-1 1,1 1-1,-1-1 1,1 0-1,0 0 1,1 0-1,-1-1 1,1 1-1,0-1 1,0 0-1,1 0 1,-1 0-1,1-1 1,0 1-1,0-1 1,0 0-1,0-1 1,0 1-1,1-1 1,-1 0-1,1 0 0,-1-1 1,1 1-1,0-1 1,0-1-1,-1 1 1,1-1-1,0 0 1,0 0-1,0-1 1,0 0-1,-1 0 1,1 0-1,0-1 1,-1 1-1,1-1 1,-1-1-1,1 1 1,3-3 69,7-10 190,0-1 1,-1-1 0,-1 0-1,-1 0 1,0-2 0,-2 1-1,0-2 1,-1 1 0,0-2-1,-2 1 1,-1-1 0,0 0-1,-2-1 1,2-11-191,8-74 968,-15 104-961,-1-1 1,1 1-1,0-1 0,-1 1 1,0 0-1,0-1 0,0 1 0,0 0 1,0 0-1,-1 0 0,0 0 1,1 0-1,-1 0 0,0 0 1,0 1-1,-1-1 0,1 0 0,0 1 1,-1 0-1,0 0 0,1 0 1,-1 0-1,0 0 0,0 0 0,0 1 1,0-1-1,-1 1 0,1 0 1,-1 0-8,-105 1-2267,40 22-3730,36-6-575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51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0 319 10826,'0'0'6860,"0"0"-3678,0 0-454,0 0-374,19-10-987,136-65 506,392-144-559,-537 215-1166,16-6-1626,-35 10-1906,-16 9-300,-3 1-2022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2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24 124 20563,'0'0'4100,"0"0"-1089,0 0-1057,0 0-897,0 0-609,0 0-255,19-76-65,-19 62-128,-5 2-224,-6 4-1410,-1 1-2242,-2 1-7591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20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835 1 7944,'0'0'4628,"0"0"-2317,0 0-351,0 0 63,0 0-422,0 0-405,0 0-368,0 0-460,-12 19-256,11-17-109,-11 17 41,0 1 1,2 1 0,0-1-1,1 2 1,2-1-1,0 2 1,-2 11-45,-86 664 705,16-231-3609,-94 292 2904,116-571 686,-9-3 0,-80 159-686,59-170-619,47-96-3834,37-71 289,3-7-2429</inkml:trace>
  <inkml:trace contextRef="#ctx0" brushRef="#br0" timeOffset="501.263">439 1124 6983,'0'0'2103,"0"0"-405,1-13-17,3-43-5,-2 52-1502,-1 0 0,1 0-1,-1 0 1,1-1 0,1 1-1,-1 1 1,0-1-1,1 0 1,0 1 0,0-1-1,0 1 1,0 0 0,1 0-1,-1 0 1,1 0-1,-1 1 1,1-1 0,0 1-1,0 0 1,0 0 0,1 1-1,-1-1 1,0 1-1,1 0 1,3-1-174,0 0 101,54-15 54,1 4 0,0 2 1,1 2-1,0 4 0,1 2 0,17 4-155,160-12 62,-203 6-30,-48-3 5,-214-45 1453,139 33-284,125 62 187,-22-20-1076,-1 0 0,-1 2 0,-2 0 0,0 1 0,-1 1 0,-2 0 0,0 1 0,4 18-317,-14-37-88,0 1 0,0 0 0,-1 0 0,-1 0 0,1 1 0,-1-1 0,-1 0 0,0 0 0,0 0 0,-1 0 0,0 0 0,0-1 0,-1 1 1,0 0-1,-1-1 0,0 0 0,0 0 0,-1 0 0,0 0 0,0-1 0,-3 3 88,-39 39-3840,-7-7-3317,12-16-6269</inkml:trace>
  <inkml:trace contextRef="#ctx0" brushRef="#br0" timeOffset="13624.699">290 2493 18065,'13'-2'646,"426"-56"-331,-426 57-315,32-2 35,0-2 0,0-1-1,-1-3 1,13-5-35,-54 14 17,0 0 1,-1-1 0,1 1-1,-1 0 1,1-1 0,-1 0-1,1 1 1,-1-1 0,1 0-1,-1 0 1,0-1-1,1 1 1,-1 0 0,0-1-1,0 1 1,0-1 0,0 0-1,0 0 1,-1 0 0,1 0-1,0 0 1,-1 0 0,0 0-1,1 0 1,-1-1-1,0 1 1,0 0 0,0-1-1,0 1 1,-1-1 0,1 1-1,-1-1 1,1 0 0,-1 1-1,0-1 1,0 1-1,0-1 1,0 0 0,-1 1-1,1-1 1,-1 1 0,0-1-1,1 1 1,-1-1 0,0 1-1,0-1-17,-7-7 299,0 0 0,0 1 0,-1-1 0,0 2 0,-1-1 0,0 1 0,0 1 0,-1 0 0,0 0 0,0 1 0,0 0 0,-1 1 0,0 1 0,0-1-1,0 2 1,0 0 0,-9-1-299,20 4 16,0 0-1,0-1 1,0 1-1,0 0 1,1 0-1,-1 0 1,0 0-1,0 0 1,0 0-1,0 0 1,0 0-1,0 1 1,0-1-1,0 0 1,0 1-1,0-1 1,0 0-1,1 1 1,-1-1-1,0 1 1,0-1-1,0 1 1,1 0-1,-1-1 1,0 1-1,1 0 1,-1-1-1,0 1 1,1 0-1,-1 0 1,1 0-1,-1 0 1,1-1-1,0 1 1,-1 0-1,1 0 1,0 0-1,0 0 1,0 0-1,-1 0 1,1 0-1,0 0 1,0 0-1,0 0 1,0 0-1,1 0 1,-1 0-1,0 0 1,0 0-1,1-1 1,-1 1-1,0 0 1,1 0-1,0 1-15,24 56-6,-21-51 51,5 7-94,-1 0 1,0 1-1,-1 0 0,0 1 1,-2-1-1,0 1 0,0 0 1,-2 0-1,0 1 0,0-1 1,-2 1-1,0-1 1,-1 1-1,-1-1 0,0 1 1,-1-1-1,-1 1 0,-5 14 49,0-12-1140,-2-1 0,0 0 0,-1-1 0,-1 0 0,-1-1 0,0 0-1,-2 0 1141,-13 15-5995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2:5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13549,'0'0'5279,"0"0"-3149,16 5-437,178 73 1910,190 102-1500,-372-174-2019,-3-3-7,0 2-1,-1-1 1,1 1-1,-1 0 1,0 1-1,-1 0 1,1 0-1,-1 1 1,0 0-1,2 3-76,-9-10 3,0 1 1,1 0-1,-1 0 0,0 0 0,1 0 0,-1-1 0,0 1 1,0 0-1,0 0 0,0 0 0,0 0 0,0 0 1,0 0-1,0 0 0,0 0 0,0-1 0,-1 1 0,1 0 1,0 0-1,0 0 0,-1 0 0,1 0 0,-1-1 0,1 1 1,-1 0-1,1 0 0,-1-1 0,1 1 0,-1 0 0,0-1 1,1 1-1,-1-1 0,0 1 0,0-1 0,1 1 0,-1-1 1,0 1-1,0-1 0,0 0 0,0 1 0,0-1 0,1 0 1,-1 0-1,0 0 0,-1 1-3,-42 7-95,39-8-14,-39-1-1510,16-10-3918,14 1-501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3:53.4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258 614 4965,'-18'3'4500,"-111"14"-1767,127-16-2609,0-1 0,0 1 0,-1-1 0,1 0 0,0 0-1,0 0 1,0 0 0,-1 0 0,1 0 0,0 0 0,0-1 0,-1 1 0,1-1-1,0 0 1,0 0 0,0 1 0,0-1 0,0-1 0,0 1 0,0 0-1,0 0 1,1-1 0,-1 1 0,0-1 0,1 1 0,-1-1 0,1 0 0,0 0-1,-1 0 1,1 1 0,0-1 0,0 0 0,0 0 0,1-1 0,-1 1 0,0 0-1,1 0 1,-1 0 0,1 0 0,0-1 0,-1 1 0,1 0 0,0 0 0,1-1-1,-1 1 1,0 0 0,1 0 0,-1-1 0,1 1 0,0 0 0,-1 0-1,1 0 1,0 0 0,2-2-124,7-10 94,1-1 1,1 2-1,1-1 0,0 2 0,0 0 0,1 0 1,1 1-1,7-4-94,-12 8 42,66-46 205,2 4 1,3 2 0,1 5-1,2 3 1,43-11-248,-24 27 497,-103 23-491,1 0 1,0 0-1,0 0 1,0 0-1,0 1 1,-1-1-1,1 0 1,0 1 0,0-1-1,-1 1 1,1-1-1,0 1 1,-1-1-1,1 1 1,0-1 0,-1 1-1,1-1 1,-1 1-1,1 0 1,-1-1-1,1 1 1,-1 0-1,0 0 1,1-1 0,-1 1-1,0 0 1,0 0-1,1 0 1,-1-1-1,0 1 1,0 0-1,0 0 1,0 0 0,0 0-1,0-1 1,0 1-1,0 0 1,0 0-1,-1 0 1,1-1-1,0 1 1,0 0 0,-1 0-1,1 0 1,0-1-1,-1 1 1,1 0-1,-1-1 1,1 1-1,-1 0 1,0-1 0,1 1-1,-1-1 1,1 1-1,-1-1 1,0 1-1,0 0-6,-93 101 331,-67 35 166,-91 54-497,11-10 85,166-110-85,75-71 0,0 0-1,1 0 0,-1-1 1,1 1-1,-1 0 0,0 0 1,1 0-1,-1 0 0,1 0 1,-1 0-1,1 0 1,-1 0-1,1 0 0,-1 0 1,1 0-1,-1 0 0,1 0 1,-1 0-1,0 0 0,1 0 1,-1 0-1,1 1 1,-1-1-1,1 0 0,-1 0 1,0 1-1,1-1 0,-1 0 1,0 0-1,1 1 1,-1-1-1,0 0 0,1 1 1,-1-1-1,0 1 0,0-1 1,1 0-1,-1 1 0,0-1 1,0 1-1,0-1 1,0 1-1,1-1 0,-1 0 1,0 1-1,0-1 0,0 1 1,0-1-1,0 1 1,0-1-1,0 1 0,0-1 1,0 1-1,-1-1 0,1 0 1,0 1-1,0-1 0,0 1 1,-1-1 0,157-59-49,-106 35 44,324-157 496,277-123 823,-457 237-535,-194 67-776,-1 1 0,1-1 0,0 0 0,-1 1 0,1-1 0,0 1 0,-1-1 0,1 0 0,0 1 0,0-1 0,0 1 0,-1-1 0,1 1 0,0-1 0,0 1 0,0-1 0,0 0 0,0 1 0,0-1 0,0 1 0,0-1 0,0 1 0,0-1 0,0 1 0,0-1 0,0 1 0,0-1 0,1 1 0,-1-1 0,0 1 0,0-1 0,0 0 0,1 1 0,-1-1 0,0 1 0,0-1 0,1 0 0,-1 1 0,0-1 0,1 0 0,-1 1 0,1-1 0,-1 0 0,0 0 0,1 1 0,-1-1 0,1 0 0,-1 0 0,1 0 0,-1 0 0,1 1 0,-1-1 0,0 0 0,1 0 0,-1 0 0,1 0 0,0 0-3,-174 153 905,113-106-769,-344 299 94,326-257-433,77-88 201,1-1 0,-1 1 1,1 0-1,-1-1 0,1 1 1,0 0-1,-1-1 0,1 1 0,0 0 1,-1-1-1,1 1 0,0 0 1,0-1-1,-1 1 0,1 0 1,0 0-1,0-1 0,0 1 0,0 0 1,0 0-1,0-1 0,0 1 1,1 0-1,-1 0 0,0-1 1,0 1-1,0 0 0,1 0 1,-1-1-1,0 1 0,1 0 0,-1-1 1,1 1-1,-1-1 0,1 1 1,-1 0-1,1-1 0,-1 1 1,1-1-1,-1 0 0,1 1 0,0-1 1,-1 1-1,1-1 0,0 0 1,-1 1-1,1-1 0,0 0 1,0 0-1,-1 0 0,1 1 1,0-1-1,0 0 0,-1 0 0,1 0 1,0 0-1,0 0 0,-1-1 1,1 1-1,0 0 0,0 0 1,-1 0-1,1-1 2,20 0 3,-1-1 0,0-2 0,0 0 0,0 0 0,-1-2 0,1-1 0,-2 0 0,15-9-3,12-2 24,691-308 866,-48 19 878,-515 241-913,-136 58-781,-32 15-10,-88 71 0,-658 457 246,621-429-620,119-105 306,0 0 0,0-1-1,0 1 1,0 0-1,0-1 1,1 1-1,-1 0 1,0 0-1,0 0 1,1 0-1,-1 0 1,0 0-1,1 0 1,-1 0-1,1 0 1,-1 0-1,1 0 1,-1 0-1,1 0 1,0 1-1,0-1 1,0 0-1,-1 0 1,1 0 0,0 0-1,0 1 1,1-1-1,-1 0 1,0 0-1,0 0 1,1 0-1,-1 0 1,0 1-1,1-1 1,-1 0-1,1 0 1,-1 0-1,1 0 5,48 1-59,141-72 54,612-317 576,-348 160-358,3 15 369,-429 206-354,-59 30-168,-265 175-65,-231 169-118,395-250 81,130-117 39,1 0-4,-1 0 1,1 0-1,-1 0 1,1 0 0,-1 1-1,1-1 1,0 0 0,0 1-1,0-1 1,-1 1-1,1-1 1,0 1 0,1-1-1,-1 1 1,0 0 0,0 0-1,1-1 1,-1 1-1,1 0 1,0 0 0,-1 0-1,1-1 1,0 1 0,0 0-1,0 0 1,0 0-1,0 0 1,1 0 0,-1-1-1,1 1 1,-1 0-1,1 0 1,0 1 6,9-1-14,-1 0-1,0-1 1,1 0-1,0-1 1,-1 0 0,1 0-1,-1-1 1,1 0-1,-1-1 1,9-2 14,75-20-12,-1-3-1,-2-4 1,46-25 12,-52 22 0,870-358 69,-878 367-53,-78 32 0,-222 135 198,-152 93-49,313-184-154,63-50-16,0 0 1,0-1 0,0 1-1,0-1 1,0 1 0,0-1-1,1 1 1,-1-1 0,0 1-1,0 0 1,0-1 0,1 1 0,-1-1-1,0 1 1,1-1 0,-1 0-1,0 1 1,1-1 0,-1 1-1,1-1 1,-1 0 0,0 1-1,1-1 1,-1 0 0,1 1-1,-1-1 1,1 0 0,-1 0-1,1 1 1,0-1 0,-1 0-1,1 0 1,-1 0 0,1 0-1,-1 0 1,1 0 0,-1 0-1,1 0 1,0 0 0,-1 0-1,1 0 1,-1 0 0,1 0-1,-1-1 1,1 1 0,-1 0-1,1 0 1,-1 0 0,1-1-1,-1 1 1,1 0 0,-1-1-1,1 1 1,-1-1 0,1 1-1,-1 0 1,0-1 0,1 1 4,49-15-2,-1-2-1,0-2 1,-1-2 0,-1-3 2,30-12 14,730-338-99,-710 337 330,-87 38-152,-24 8-79,-696 380 130,678-368-133,33-21-11,-1-1-1,0 1 1,0 0 0,1-1 0,-1 1-1,0 0 1,1-1 0,-1 1 0,1 0-1,-1 0 1,0-1 0,1 1 0,-1 0-1,1 0 1,-1 0 0,0 0-1,1-1 1,-1 1 0,1 0 0,-1 0-1,1 0 1,-1 0 0,1 0 0,-1 0-1,1 0 1,-1 0 0,0 1 0,1-1-1,-1 0 1,1 0 0,-1 0 0,1 0-1,-1 1 1,0-1 0,1 0-1,-1 0 1,1 1 0,-1-1 0,0 0-1,1 1 1,-1-1 0,0 0 0,0 1-1,1-1 1,-1 0 0,0 1 0,0-1-1,1 1 1,-1-1 0,0 0 0,0 1-1,0-1 1,0 1 0,0-1 0,0 1-1,0-1 1,0 1 0,0-1-1,0 0 1,0 1 0,0 0 0,226-91-118,439-197 871,-601 270-347,-69 28-390,-179 145 64,-365 295-3256,442-353 1075,-111 95-6390,44-56-5287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10:34:10.176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9177 6081 18225,'0'0'3331,"0"0"-1537,80 10 320,-46-10-1089,10-8-769,2 0-224,2-1-32,5 1-32,2 2-576,4 0-641,-3 3-737,-6 3-1281,-9 0-3492</inkml:trace>
  <inkml:trace contextRef="#ctx0" brushRef="#br0" timeOffset="283.804">9212 6278 19186,'0'0'3684,"84"23"-2371,-22-26 160,4-7-320,17-4-608,8-5-97,7-2 225,1 1-257,-16 4-288,-12-3-128,-14 9-192,-19 3-1505,-18-3-3877,-14 2-12170</inkml:trace>
  <inkml:trace contextRef="#ctx0" brushRef="#br0" timeOffset="27088.909">18849 6089 19571,'0'0'1772,"0"0"-838,0 0 854,0 0 230,0 0-849,0 0-400,-5-10-219,-17-30-198,21 40-332,0 0 0,0 0 0,0 0 0,-1 1-1,1-1 1,0 1 0,0-1 0,1 1 0,-1-1 0,0 1-1,0-1 1,0 1 0,0 0 0,0-1 0,1 1 0,-1 0-1,0 0 1,0 0 0,1-1 0,-1 1 0,1 0-1,-1 0 1,1 0 0,-1 0 0,1 0 0,0 0 0,-1 0-1,1 0 1,0 0 0,0 1 0,0-1 0,0 0-1,0 0 1,0 0 0,0 0 0,0 0 0,0 0 0,0 0-1,1 1-19,-2 2 162,-16 129 669,-9 32-947,27-165 116,-1 1 0,0-1 1,0 1-1,0-1 0,0 1 0,1-1 0,-1 1 1,0-1-1,0 1 0,0-1 0,0 1 1,0-1-1,0 1 0,0-1 0,0 0 0,0 1 1,0-1-1,0 1 0,0-1 0,-1 1 0,1-1 1,0 1-1,0-1 0,0 1 0,-1-1 1,1 0-1,0 1 0,-1-1 0,1 1 0,0-1 1,-1 0-1,1 1 0,0-1 0,-1 0 1,1 0-1,-1 1 0,1-1 0,0 0 0,-1 0 1,1 1-1,-1-1 0,1 0 0,-1 0 0,1 0 1,-1 0-1,1 0 0,-1 0 0,1 0 1,-1 0-1,1 0 0,-1 0 0,1 0 0,-1 0 1,1 0-1,0 0 0,-1 0 0,1-1 0,-1 1 1,1 0-1,-1 0 0,1 0 0,-1-1 1,1 1-1,0 0 0,-1-1 0,1 1 0,0 0 1,-1-1-1,-7-33 236,7 23-119,1 0 1,0 1-1,0-1 1,1 1-1,0-1 0,1 1 1,1-1-1,-1 1 1,1 0-1,1 0 1,3-6-118,3-2 43,0 1 0,2 0 1,0 1-1,1 0 0,0 1 1,1 1-1,1 0 0,0 1 1,1 0-1,0 1 0,1 1 1,7-3-44,-14 8-2,1 1 0,0 0 1,0 1-1,0 0 0,0 1 1,1 0-1,0 1 1,-1 0-1,1 1 0,0 0 1,0 1-1,0 0 0,0 1 1,-1 0-1,1 1 1,0 1-1,-1-1 0,1 2 1,-1 0-1,0 0 1,8 5 1,-9-4 5,1 2 1,-1-1 0,0 1 0,0 1 0,-1 0 0,0 0 0,-1 1 0,0 0 0,0 0 0,-1 1 0,0 0-1,0 1 1,-1-1 0,-1 1 0,0 0 0,0 0 0,-1 1 0,-1 0 0,0-1 0,0 1 0,-1 0 0,-1 1-1,0-1 1,0 0 0,-1 0 0,-1 0 0,0 0 0,-1 1-6,-32 65-1871,30-73 1525,0-1-1,-1 0 0,1 0 0,-1 0 0,1 0 0,-1-1 0,0 0 0,-1 0 0,1 0 1,0-1-1,-1 0 0,1 0 0,-1 0 0,0 0 0,0-1 0,0 0 0,0-1 0,1 1 1,-1-1-1,-2 0 347,-20-2-8008</inkml:trace>
  <inkml:trace contextRef="#ctx0" brushRef="#br0" timeOffset="-2899.254">7546 5009 10826,'0'0'8520,"0"0"-6790,0 0 352,0 0 128,0 0-1153,0 0-609,5 85 353,-10-10-128,2 2-577,-2 3 0,3 6-96,0-7-224,2-3-385,6-9-832,1-11-769,8-9-1153,-5-14-2243,-3-13-5732</inkml:trace>
  <inkml:trace contextRef="#ctx0" brushRef="#br0" timeOffset="-2462.469">7530 5069 16528,'0'-88'1834,"0"35"3197,6 79-1654,0-8-3087,6 37-43,2-1 0,3-1-1,3 0 1,1-1-1,12 17-246,-29-60-34,0-1-1,1 0 1,0 0-1,0-1 0,1 1 1,-1-1-1,2 0 0,-1-1 1,1 1-1,0-1 0,0-1 1,1 1-1,-1-1 1,1-1-1,1 1 0,-1-1 1,0-1-1,1 1 0,0-2 1,0 1-1,0-1 0,0 0 1,0-1-1,0 0 0,0-1 1,1 0-1,-1 0 1,0-1-1,0 0 0,0 0 1,0-1-1,0-1 0,0 1 1,0-1-1,0-1 0,-1 0 1,0 0-1,0 0 1,0-1-1,0-1 0,-1 1 1,0-1-1,6-6 35,-1-7 5,-2 0 0,0 0 0,-2-1 0,0 0 0,-1 0 0,-1-1 0,0 0-1,-2 0 1,-1-1 0,-1 1 0,0-1 0,-2 1 0,0-5-5,1 12-19,-1 13 20,1 0-1,0 0 1,0 0-1,-1 0 0,1 0 1,0 0-1,-1-1 0,1 1 1,-1 0-1,1 0 0,-1-1 1,0 1-1,0 0 1,0-1-1,1 1 0,-1 0 1,0 0-1,-1-1 0,1 1 1,0 0-1,0-1 0,0 1 1,-1 0-1,1 0 0,-1-1 1,1 1-1,-1 0 1,1 0-1,-1 0 0,0 0 1,0 0-1,1 0 0,-1 0 1,0 0-1,0 0 0,0 0 1,0 0-1,0 0 0,0 0 1,0 1-1,0-1 1,-1 1-1,1-1 0,0 1 1,0-1-1,-1 1 0,1-1 1,0 1-1,0 0 0,-1 0 1,1 0-1,-1 0 0,-5 6-9,2 0 0,-1 0 0,0 1 0,1 0-1,1 0 1,-1 0 0,1 1 0,0 0 0,1-1 0,-1 1 0,0 6 9,2-8-1,-64 174-939,139-300 1212,-28 71 1049,-44 48-1294,0 1-1,0-1 0,1 1 1,-1-1-1,0 1 0,1-1 0,-1 1 1,0 0-1,1 0 0,-1 0 1,0-1-1,1 1 0,-1 0 0,1 1 1,-1-1-1,0 0 0,1 0 0,-1 1 1,0-1-1,1 1 0,-1-1 1,0 1-1,0-1 0,1 1 0,-1 0 1,0-1-1,0 1 0,0 0 1,0 0-1,0 0 0,0 0 0,0 0 1,0 0-1,0 0 0,-1 1 1,1-1-1,0 0 0,-1 0 0,1 1 1,-1-1-1,1 0 0,-1 1 1,1-1-1,-1 0 0,0 2-26,5 15-3,-1 0 0,0 0 0,-2 0 0,0 1 0,-1-1 0,0 1 0,-2 0 0,-1 6 3,1 1 19,-7 105-153,-1 61-1383,20-67-7034,-3-89 245</inkml:trace>
  <inkml:trace contextRef="#ctx0" brushRef="#br0" timeOffset="-1990.805">8556 5249 5477,'0'0'7789,"0"0"-3534,0 0-1239,0 0-155,0 0-480,0 0-811,0 0-497,-11 7-342,5-4-652,0 1-30,0-1 0,0 1 0,0 0 0,0 1 0,1-1 0,0 1 0,0 1 0,0-1 0,0 0 0,1 1 0,0 0 0,-1 2-49,-7 16 13,1 0-1,1 2 1,1-1-1,2 1 0,0 0 1,1 4-13,-1 96-3358,7-127 3314,0 0 0,1 0 0,-1 0 0,0 0 0,0 0 0,0 0 0,1 0 0,-1 0 0,0 0 0,1 0 0,-1 0 0,1 0 0,-1 0 0,1 1 0,-1-1 0,1 0 0,0 0 0,-1 0 0,1 1 0,0-1 0,0 0 0,-1 1 0,1-1 0,0 1 0,0-1 0,0 1 0,0-1-1,0 1 1,0 0 0,0 0 0,0-1 0,0 1 0,0 0 0,0 0 0,0 0 0,0 0 0,0 0 0,0 0 0,0 0 0,0 0 0,0 0 0,0 1 0,0-1 0,0 0 0,0 1 0,0-1 0,0 0 0,0 1 0,-1-1 0,1 1 0,0 0 0,0-1 0,0 1 0,-1 0 0,1-1 0,0 1 0,-1 0 0,1 0 0,-1 0 0,1 0 0,-1-1 0,1 1 0,-1 0 0,1 0 0,-1 0 0,0 0 0,1 0 0,-1 0 0,0 0 44,51-194 128,-41 151-49,-4 7 544,3 1 0,0 0 0,3 0 0,0 1 0,2 1 0,17-27-623,-31 57 35,0 1 1,1-1 0,-1 1 0,1-1 0,-1 1 0,1 0-1,0-1 1,-1 1 0,1 0 0,0 0 0,0 0 0,0 0-1,0-1 1,0 1 0,0 0 0,0 0 0,0 1 0,0-1-1,1 0 1,-1 0 0,0 1 0,1-1 0,-1 0-1,0 1 1,1 0 0,-1-1 0,1 1 0,-1 0 0,1-1-1,-1 1 1,1 0 0,-1 0 0,0 0 0,1 1 0,-1-1-1,1 0 1,-1 0 0,1 1 0,-1-1 0,0 1 0,1-1-1,-1 1 1,0 0 0,1-1 0,-1 1-36,74 150 219,-56-106-312,-7-22-135,-2 0-1,-1 1 0,-1 0 1,-1 1-1,-1-1 0,-2 1 1,0 0-1,-1 3 229,-19-49-673,-3-9 75,-24-37-844,10 27-7808,27 34-408</inkml:trace>
  <inkml:trace contextRef="#ctx0" brushRef="#br0" timeOffset="-1527.497">8743 5177 2787,'0'0'10474,"0"0"-5985,0 0-1745,0 0 155,0 0-550,0 0-881,-4 5-502,0 4-796,1 1-1,0 0 1,0 0 0,1 0-1,0 0 1,1 0 0,0 0-1,1 1 1,0-1 0,0 0 0,1 0-1,1 1 1,-1-1 0,2 0-1,1 3-169,0 19 172,6 164 102,-6-59-4269,3-86-3644,-1-34 278</inkml:trace>
  <inkml:trace contextRef="#ctx0" brushRef="#br0" timeOffset="-1273.083">8458 5498 12908,'0'0'5317,"0"0"-3715,0 0 223,0 0-31,0 0-801,113-54-609,-70 42-63,-1 1-193,7 1-128,-4-2-224,1 4-1090,-1-4-1280,-3 1-2467,-8 1-8840</inkml:trace>
  <inkml:trace contextRef="#ctx0" brushRef="#br0" timeOffset="-1069.442">9224 5130 18610,'0'0'4121,"0"0"-1137,0 0-672,0 0-743,0 0-822,-3 16-341,-52 284 587,44-57-6027,29-192-2073,14-39-2127,-23-14 4825</inkml:trace>
  <inkml:trace contextRef="#ctx0" brushRef="#br0" timeOffset="-907.817">9228 5660 3171,'-1'-17'6118,"-26"-253"5279,23 243-10626,2 0 0,0 0 0,2 0 0,2-1 0,0 1-1,1 0 1,2 1 0,1-1 0,1 1 0,5-12-771,-11 35 29,0-1 0,1 1 0,0-1 0,-1 1 0,1 0 0,0 0 0,1 0 0,-1 0 0,1 0 0,-1 0 0,1 0 0,0 1 0,0-1 0,0 1 0,0 0 0,0 0 0,0 0 0,1 1 0,-1-1 0,1 1 0,-1-1 0,1 1 0,0 0 0,-1 1 0,1-1 0,0 1 0,-1-1 0,1 1 0,0 0 0,0 1 0,0-1 0,-1 1 0,1-1 0,0 1 1,-1 0-1,1 0 0,-1 1 0,1-1 0,0 1-29,6 4-59,0 0 1,0 1 0,-1 0 0,1 1-1,-2-1 1,1 2 0,-1-1 0,0 1-1,-1 1 1,0-1 0,0 1 0,-1 1 0,-1-1-1,0 1 1,0 0 0,-1 0 0,0 0-1,-1 1 1,0-1 0,-1 1 0,0 0-1,-1 0 59,-1-2-212,0-1 0,-1 1-1,0-1 1,-1 0 0,0 1-1,-1-1 1,1 0 0,-2 0-1,1-1 1,-1 1 0,-1-1-1,1 0 1,-2 0 0,1 0-1,-1 0 1,0-1 0,0 0-1,-1 0 1,0-1 0,0 0-1,-1 0 1,0-1 0,0 0-1,0 0 1,0-1 0,-1 0-1,1 0 1,-1-1 0,0 0 0,-1-1-1,0 1 213,-36 9-2780,16-9-3531,19-3-3026</inkml:trace>
  <inkml:trace contextRef="#ctx0" brushRef="#br0" timeOffset="-584.021">9845 5063 3363,'0'0'15022,"0"0"-9096,0 0-2888,0 0-850,0 0-976,-3 15-587,-35 276 346,37-116-3026,1-152-1452,-30-246 3581,29 194 93,1 1 0,2-1 0,1 1 0,1 0 0,1 0-1,1 0 1,2 0 0,8-18-167,-8 27 166,0 0 0,2 0 1,0 1-1,1 0 0,1 1 0,0 1 0,5-5-166,-13 16 15,1 0 0,0 1 0,0-1 0,0 1 0,0 0 0,1 1 0,-1-1 0,1 1 0,0 0 0,0 0 0,1 1-1,-1 0 1,0 0 0,1 0 0,-1 1 0,1 0 0,-1 0 0,1 1 0,0 0 0,-1 0 0,1 0 0,0 1 0,-1 0-1,5 1-14,-6 0-130,0-1-1,0 1 0,0 0 0,-1 1 0,1-1 1,0 1-1,-1 0 0,0 0 0,0 1 0,0-1 1,0 1-1,0 0 0,-1 0 0,0 0 0,0 0 1,0 0-1,0 1 0,-1 0 0,1-1 0,-1 1 1,0 0-1,-1 0 0,1 0 0,-1 1 131,10 82-10009,-11-50 523</inkml:trace>
  <inkml:trace contextRef="#ctx0" brushRef="#br0" timeOffset="-268.552">9856 5321 3171,'0'0'13933,"0"0"-9497,0 0-2898,17-8-214,140-49-326,-34 48-1025,-122 9-76,0 0-1,1 0 0,-1 1 0,0-1 1,1 0-1,-1 1 0,0-1 1,0 1-1,0-1 0,0 1 0,1 0 1,-1-1-1,0 1 0,0 0 0,0 0 1,0 0-1,-1 0 0,1 0 0,0 0 1,0 0-1,0 0 0,-1 0 1,1 0-1,-1 0 0,1 1 0,-1-1 1,1 0-1,-1 0 0,0 1 0,1-1 1,-1 0-1,0 0 0,0 1 1,0-1-1,0 0 0,0 1 0,0-1 1,0 0-1,-1 1 0,1-1 0,0 0 1,-1 0-1,1 0 0,-1 1 1,1-1-1,-1 0 0,0 0 0,1 0 1,-1 0-1,0 0 0,0 0 0,0 0 1,0 0-1,0 0 0,0 0 0,0-1 1,0 1-1,0 0 0,0-1 1,0 1-1,-1 0 0,1-1 0,0 0 1,0 1-1,-1-1 104,-86 66-8859,-8-8 4064,-23 15 4779,14 15 6922,104-87-6819,0-1-1,0 0 1,0 1 0,1-1-1,-1 1 1,0-1-1,0 1 1,1 0-1,-1-1 1,0 1 0,1 0-1,-1-1 1,1 1-1,-1 0 1,1 0-1,-1-1 1,1 1 0,0 0-1,-1 0 1,1 0-1,0 0 1,0-1 0,0 1-1,-1 0 1,1 0-1,0 0 1,0 0-1,0 0 1,0 0 0,1 0-1,-1-1 1,0 1-1,0 0 1,0 0-1,1 0 1,-1 0 0,0 0-1,1-1 1,-1 1-1,1 0 1,-1 0 0,1-1-1,-1 1 1,1 0-1,0-1 1,-1 1-1,1 0 1,0-1 0,-1 1-1,1-1 1,0 1-1,0-1 1,0 0-1,-1 1 1,1-1 0,0 0-1,0 0 1,0 1-1,0-1 1,0 0 0,-1 0-1,1 0 1,1 0-87,64 3 1439,-59-3-1062,38-5 163,0-1 0,-1-2 0,0-2 0,0-1 0,-1-3 1,41-19-541,-19-4-956,-63 31-1239,-8 5-4087,-8 3-4262</inkml:trace>
  <inkml:trace contextRef="#ctx0" brushRef="#br0" timeOffset="11093.161">21480 2883 6919,'0'0'9523,"0"0"-5711,0 0-1655,0 0 602,0 0-490,0 0-913,0 0-619,0 0-347,8 12-54,-5-8-302,0 0-11,0 1-1,0-1 0,-1 0 1,1 1-1,-1-1 1,0 1-1,0 0 1,-1 0-1,1 0 0,-1 0 1,0 0-1,0 0 1,-1 0-1,0 0 0,0 0 1,0 0-1,0 0 1,-2 5-23,-5 27-24,1-1 1,2 2-1,1-1 1,2 0-1,2 20 24,4-38-262,0-25-68,1-90 333,-8 76 50,2-1 0,0 1 0,1 0 1,1-1-1,1 1 0,1 0 0,1 0 0,0 0 1,1 1-1,2 0 0,0 0 0,1 1 0,0 0 0,2 0 1,0 1-1,11-12-53,-16 25 28,0-1 0,1 1 1,0 1-1,0-1 0,0 1 0,0 1 1,0-1-1,1 1 0,-1 0 0,1 1 0,-1 0 1,1 0-1,0 0 0,-1 1 0,1 0 1,0 1-1,-1 0 0,1 0 0,0 1 1,-1 0-1,1 0 0,-1 0 0,0 1 1,0 0-1,0 1 0,0 0 0,-1 0 0,1 0 1,-1 1-1,0-1 0,0 2 0,-1-1 1,0 1-1,0-1 0,0 1 0,0 1 1,-1-1-1,4 7-28,1 3 93,-1-1 1,0 1-1,-1 1 1,-1-1-1,0 1 1,-1 1-1,-1-1 1,-1 0-1,0 1 1,-1 0-1,-1 0 1,-1 1-94,-25 91-2204,21-103 1286,0 0-1,0-1 1,-1 1 0,0-1-1,0 0 1,0 0 0,-1 0-1,0-1 1,0 0 0,0 0-1,-1 0 1,1-1 0,-4 1 918,-15 8-14761</inkml:trace>
  <inkml:trace contextRef="#ctx0" brushRef="#br0" timeOffset="5326.155">18311 2105 16848,'0'0'3481,"0"0"-1207,0 0-347,0 0-181,16-5-689,55-13-513,46 13 102,-115 5-651,-1 0 0,1-1 0,0 1 0,0 0 0,0 0 0,-1 0 0,1 0-1,0 0 1,0 1 0,0-1 0,-1 0 0,1 1 0,0 0 0,-1-1 0,1 1 0,0 0 0,-1 0 0,1 0 0,-1 0 0,1 0 0,-1 0 0,1 0-1,-1 0 1,0 1 0,0-1 0,0 0 0,0 1 0,0-1 0,0 1 0,0 0 0,0-1 0,0 1 0,-1 0 0,1-1 0,-1 1 0,1 0 0,-1 0-1,0-1 1,1 1 0,-1 0 0,0 0 0,0 0 0,0-1 0,-1 1 0,1 0 0,0 0 0,-1-1 0,1 1 0,-1 0 0,0 0 0,1-1 0,-1 1-1,0-1 1,0 1 0,0-1 0,0 1 0,0-1 0,0 1 0,-1-1 5,-18 17-97,0-1-1,-2-1 1,0-1-1,0-1 1,-1-1 0,-11 4 97,-38 23 40,1 5 435,70-45-460,1 1 1,0 0-1,0 0 0,0 0 1,0 0-1,-1 0 1,1 0-1,1 0 1,-1 0-1,0 0 0,0 0 1,0 0-1,0-1 1,1 1-1,-1 0 1,0 0-1,1 0 1,-1 0-1,1 0 0,-1-1 1,1 1-1,-1 0 1,1 0-1,0-1 1,-1 1-1,1-1 1,0 1-1,-1 0 0,1-1 1,0 1-1,0-1 1,0 1-1,0-1 1,-1 0-1,1 1 1,0-1-1,0 0 0,0 0 1,0 0-1,0 0 1,0 1-1,0-1 1,0 0-1,0 0 0,0-1 1,-1 1-1,1 0 1,0 0-1,0 0 1,0-1-1,0 1 1,0 0-1,0-1 0,-1 1 1,1-1-1,0 1 1,0-1-16,1 1 22,257-19-114,-206 11-1103,-16 4-1327,-12 3-3241,-4 0-5746</inkml:trace>
  <inkml:trace contextRef="#ctx0" brushRef="#br0" timeOffset="6405.73">20252 1004 8808,'0'0'6524,"0"0"-3342,0 0-1106,0 0 198,0 0-389,0 0-972,0 0-550,0 0-64,2 19-118,12 116 118,-16-125-357,1 0-1,1 0 1,0 0-1,0 0 0,1 0 1,0-1-1,1 1 1,0 0-1,1-1 1,-1 1-1,2-1 1,0 0-1,0 0 1,0 0-1,1 0 1,0-1-1,1 0 1,0 0-1,0 0 1,1-1-1,0 0 1,0 0-1,1-1 1,-1 0-1,3 1 59,-4-5-33,0 0-1,1 0 1,-1 0 0,1 0-1,0-1 1,-1-1-1,1 1 1,0-1 0,-1 0-1,1 0 1,0-1-1,0 0 1,-1 0 0,1-1-1,-1 1 1,1-2-1,-1 1 1,0-1 0,0 1-1,0-2 1,2 0 33,5-4 205,1-1 0,-1 0 0,0-1 0,-1 0 0,0-1 1,-1-1-1,0 0 0,4-6-205,-3-2 719,0 0 0,-1 0 1,-1-1-1,-1-1 0,-1 1 0,3-16-719,15-38 1744,-23 102-1317,-13 73-427,-5 0 0,-24 89 0,7-43 0,31-141 0,-35 110 0,35-111 0,-1-1 0,0 0 0,-1 0 0,1 0 0,0 0 0,-1 0 0,0 0 0,1 0 0,-1-1 0,0 0 0,-1 1 0,1-1 0,0 0 0,-1-1 0,1 1 0,-1-1 0,1 1 0,-1-1 0,0 0 0,1 0 0,-1 0 0,0-1 0,0 0 0,0 1 0,1-1 0,-1-1 0,0 1 0,0 0 0,-3-2 0,-3-1-211,1 0 1,-1-1-1,1 0 1,-1 0-1,1-1 1,1 0-1,-1-1 1,1 0-1,0-1 1,0 1-1,0-1 1,1-1-1,1 0 1,-1 0-1,1 0 1,0 0-1,1-1 1,0 0-1,0 0 1,1-1-1,1 1 1,-1-1-1,1 0 1,1 0-1,0 0 1,0 0-1,1 0 1,0-1-1,1 1 1,0 0 210,5-12-3640,5 12-2692,6 6-7810</inkml:trace>
  <inkml:trace contextRef="#ctx0" brushRef="#br0" timeOffset="6669.024">21114 1330 2915,'0'0'14862,"0"0"-9198,0 0-3118,0 0-213,0 0-742,0 0-838,0 0-289,-4 15-165,-7 20-219,1 1 0,2 0 0,2 1 0,1 0 0,2 0 1,2 13-81,1-44-268,1 0 1,0-1-1,1 1 1,0 0-1,0-1 1,0 0-1,0 1 1,1-1-1,0 0 1,0 0 0,0-1-1,0 1 1,1 0-1,2 1 268,17 12-5042,3-6-3986,-9-8-3367</inkml:trace>
  <inkml:trace contextRef="#ctx0" brushRef="#br0" timeOffset="6985.339">21394 769 10154,'0'0'4697,"0"0"-1606,0 0-432,0 0 122,0 0-640,0 0-993,0 0-513,0 0-160,-7 9-107,-19 28-53,25-35-289,0 1-1,1 0 0,-1 0 1,1 1-1,0-1 1,0 0-1,0 0 0,0 0 1,1 0-1,-1 0 1,1 0-1,0 0 1,0 0-1,0-1 0,0 1 1,0 0-1,1 0 1,-1-1-1,1 1 0,0-1 1,0 1-1,0-1 1,0 0-1,0 0 0,0 0 1,0 0-1,1 0 1,-1 0-1,3 1-25,2 0 45,0 0 0,-1 0-1,1 0 1,0-1 0,0 0 0,1-1 0,-1 1-1,0-1 1,1-1 0,-1 1 0,0-1 0,1-1 0,-1 1-1,0-1 1,1-1 0,-1 1 0,0-1 0,0 0-1,0-1 1,0 0 0,-1 0 0,1 0 0,-1-1 0,1 0-1,-1 0 1,0-1 0,-1 1 0,1-1 0,-1-1-1,0 1 1,0-1 0,-1 0 0,0 0 0,0 0-1,0 0 1,-1-1 0,0 1 0,2-6-45,-3 2 39,0 0 0,0 0 1,-1 0-1,-1-1 0,0 1 0,0 0 1,-1 0-1,0 0 0,-1 0 0,0 0 1,-1 0-1,0 1 0,0-1 0,-1 1 1,0-1-1,-1 1 0,-3-5-39,5 11-12,1 1 0,0 0 0,-1 0 0,1 0 0,-1 0 0,0 1-1,0-1 1,1 0 0,-1 1 0,0 0 0,0 0 0,0 0 0,-1 0 0,1 0 0,0 1-1,0 0 1,0-1 0,-1 1 0,1 0 0,0 0 0,0 1 0,0-1 0,-1 1 0,1-1-1,0 1 1,0 0 0,0 0 0,0 1 0,0-1 0,0 1 0,1-1 0,-2 2 12,-74 72-3184,53-32-809,5-2-2814</inkml:trace>
  <inkml:trace contextRef="#ctx0" brushRef="#br0" timeOffset="8708.412">22653 602 6822,'0'0'5478,"0"0"-1907,0 0-437,0 0-124,0 0-372,0 0-684,-1-5-502,-7-9-73,-3 37-194,3-2-877,-85 171 1507,94-179-1789,17-34-30,-14 16 3,165-301 1,-169 306 0,0-1 0,1 0 0,-1 1 0,0-1 0,0 1 0,1-1 0,-1 1 0,0-1 0,1 1 0,-1-1 0,0 1 0,1-1 0,-1 1 0,1-1 0,-1 1 0,1 0 0,-1-1 0,1 1 0,-1 0 0,1-1 0,-1 1 0,1 0 0,-1 0 0,1-1 0,0 1 0,-1 0 0,1 0 0,-1 0 0,1 0 0,0 0 0,-1 0 0,1 0 0,-1 0 0,1 0 0,0 0 0,-1 0 0,1 0 0,-1 0 0,1 1 0,0-1 0,-1 0 0,1 0 0,-1 1 0,1-1 0,-1 0 0,1 1 0,-1-1 0,1 1 0,-1-1 0,0 0 0,1 1 0,-1-1 0,1 1 0,-1-1 0,0 1 0,14 38 0,-9-23 0,7 15-5,1 0-1,1-2 1,2 1 0,1-2-1,1 0 1,1-1 0,2-1-1,19 19 6,-9-25-670,-11-7-1922,-4 1-5837,-12-9 336</inkml:trace>
  <inkml:trace contextRef="#ctx0" brushRef="#br0" timeOffset="9121.972">23492 954 11691,'0'0'7335,"0"-13"-3272,1-41-1079,-2 54-2846,1 0 1,0 0 0,-1 0 0,1 0 0,0 0-1,0 0 1,-1 0 0,1 0 0,0 0 0,-1 0-1,1 0 1,0 0 0,0 0 0,-1-1 0,1 1-1,0 0 1,-1 0 0,1 0 0,0 0 0,0-1-1,0 1 1,-1 0 0,1 0 0,0 0 0,0-1-1,0 1 1,-1 0 0,1 0 0,0-1 0,0 1-1,0 0 1,0-1-139,-1 2 224,-5 24 25,0 0 0,1 0-1,2 1 1,0 0-1,2-1 1,1 1-1,1 0 1,1 1-249,-1 2 40,4 68-310,-5 161-2335,-2-240 2258,-1 1 1,0 0-1,-1-1 0,-2 0 0,1 0 1,-2 0-1,0-1 0,-2 0 0,0 0 1,0-1-1,-2 0 0,-3 4 347,-11 8-6449</inkml:trace>
  <inkml:trace contextRef="#ctx0" brushRef="#br0" timeOffset="9651.9">19742 987 18514,'1'-15'3267,"-1"-12"-1913,0-8 372,2 10 5294,-19 157-6134,1 134-886,16-258-2,7 272-2357,-3-234 1039,2-1 1,2 1 0,2-2 0,2 1-1,3 1 1320,-2-15-11125</inkml:trace>
  <inkml:trace contextRef="#ctx0" brushRef="#br0" timeOffset="7368.634">21515 1475 19635,'0'0'3651,"0"0"-1217,0 0-384,0 0-736,114-11-706,-59 11-224,6 0-384,-6-2 0,-1-2-32,-2 0-416,-4-4-673,-8 4-1281,-5 1-2499,-10 0-4964</inkml:trace>
  <inkml:trace contextRef="#ctx0" brushRef="#br0" timeOffset="7807.991">22345 1149 20403,'0'0'4282,"0"0"-1640,0 0-704,0 0-507,0 0-732,0 0-400,10 14-123,47 93 43,-54-95-247,0 0 0,1-1 0,0 0 0,1 0 0,0 0 0,1 0-1,0-1 1,1 1 0,0-2 0,1 1 0,0-1 0,0 0 0,1-1 0,0 0 0,0 0 0,1-1 0,0 0-1,0-1 1,1 0 0,0 0 0,0-1 0,0-1 0,9 3 28,-14-9-7,-1 1 0,-1-1 0,1 0 0,0 0 0,0 0 0,-1-1 0,1 0 0,-1 0 0,0 0 0,0 0 0,0-1 0,0 0 0,-1 1 0,1-1 0,-1-1 0,0 1 0,0 0 0,-1-1 0,1 1 0,-1-1-1,0 0 1,0 0 0,-1 0 0,1 0 0,-1 0 0,0 0 0,0-1 0,-1 1 7,10-24 53,54-143 1415,-59 159-1468,-5 13 0,-1 17 0,-3 64 0,-5 0 0,-2 0 0,-4-1 0,-21 61 0,-70 307 0,51-303 0,52-140 0,0 0 0,-1 1 0,1-2 0,-1 1 0,0 0 0,0-1 0,0 0 0,-1 0 0,0 0 0,1 0 0,-1-1 0,-1 0 0,1 0 0,0 0 0,-1-1 0,1 1 0,-1-1 0,0-1 0,0 1 0,0-1 0,0 0 0,0 0 0,0-1 0,0 0 0,-5-1-34,0 0 1,1-1-1,-1 0 0,1-1 0,0 0 1,0-1-1,0 0 0,0-1 0,1 0 1,-1 0-1,1-1 0,0 0 0,1-1 1,0 1-1,0-2 0,0 1 0,1-1 1,0 0-1,0-1 0,1 0 0,-1-3 34,-5-7-155,1 1 0,1-2 0,1 0 1,1 0-1,0 0 0,2-1 0,0 0 0,1-1 0,2 1 0,0-2 155,6-59-4586,20 36-4505,4 21-5947</inkml:trace>
  <inkml:trace contextRef="#ctx0" brushRef="#br0" timeOffset="10552.847">19686 2292 14446,'-18'1'2930,"-67"2"-1050,49-2 2785,161-3-2519,2273 14-443,-2019-7-1390,695-9 1643,-739-26-2127,-319 27 122,-2 2-95,0-1 1,0 0 0,0-1 0,0-1-1,0 0 1,-1-1 0,1 0-1,4-4 144,-17 8-49,0 1 0,-1 0-1,1-1 1,-1 1-1,1 0 1,-1-1-1,1 1 1,-1-1 0,1 1-1,-1-1 1,1 1-1,-1-1 1,1 0-1,-1 1 1,0-1-1,1 1 1,-1-1 0,0 0-1,0 1 1,0-1-1,1 0 1,-1 1-1,0-1 1,0 0 0,0 0-1,0 1 1,0-1-1,0 0 1,0 1-1,0-1 1,-1 0-1,1 1 1,0-1 0,0 0-1,0 1 1,-1-1-1,1 0 1,0 1-1,-1-1 1,1 1 0,-1-1-1,1 1 1,0-1-1,-1 1 1,1-1-1,-1 1 1,0-1-1,1 1 1,-1-1 0,1 1-1,-1 0 1,0-1-1,1 1 1,-1 0-1,0 0 1,1 0 0,-1-1-1,0 1 1,1 0-1,-1 0 1,0 0-1,1 0 1,-1 0-1,0 0 1,1 0 0,-1 0-1,0 1 1,0-1-1,1 0 50,-128-16-10239,48 11-2445</inkml:trace>
  <inkml:trace contextRef="#ctx0" brushRef="#br0" timeOffset="11645.649">18756 1103 13677,'0'0'3139,"0"0"-363,0 0-22,0 0-196,0 0-759,0 0-395,-8-8-283,2 2-981,-10-17 579,51 10-185,448 13-1260,-690-5-11985,163 10 8078,3 1-1640</inkml:trace>
  <inkml:trace contextRef="#ctx0" brushRef="#br0" timeOffset="12020.684">18670 1076 1249,'0'0'6267,"0"0"-2193,0 0-877,-13 0-15,-42 3-523,21 14 4285,59 19-4728,143 49-543,-132-71-1579,203 95 280,-238-109-368,-1 1 0,1-1 0,0 0 1,0 0-1,0 0 0,0 0 0,-1 1 0,1-1 0,0 0 1,0 1-1,0-1 0,-1 1 0,1-1 0,0 1 0,-1-1 1,1 1-1,0-1 0,-1 1 0,1-1 0,-1 1 0,1 0 1,-1 0-1,1-1 0,-1 1 0,0 0 0,1 0 0,-1-1 1,0 1-1,1 0 0,-1 0 0,0 0 0,0 0 0,0-1 1,0 1-1,0 0 0,0 0 0,0 0 0,0 0 0,0 0 1,0-1-1,0 1 0,-1 0 0,1 0 0,0 0 0,-1-1 1,1 1-1,0 0 0,-1 0 0,1-1 0,-1 1 0,1 0 1,-1-1-1,1 1 0,-1 0 0,0-1 0,1 1 0,-2 0-6,-47 22 257,41-20-198,-27 8-40,0 2 0,1 2 0,1 1 0,1 2 0,0 0 0,1 3 0,1 0 0,1 2 0,-18 19-19,44-40-2,1 0-1,0 0 1,0 0-1,-1 0 1,1 0 0,1 1-1,-1-1 1,0 1 0,1-1-1,-1 1 1,1 0-1,0-1 1,0 1 0,0 0-1,0 0 1,0 0-1,1 0 1,-1 0 0,1 0-1,0 0 1,0 0 0,0 0-1,0 0 1,0 0-1,1 0 1,0 0 0,-1 0-1,1 0 1,0-1-1,0 1 1,1 0 0,-1 0-1,0-1 1,1 1 0,0-1-1,-1 1 1,1-1-1,0 0 1,0 0 0,1 0-1,-1 0 1,0 0-1,1 0 1,-1 0 0,1-1-1,-1 1 1,3 0 2,26 8-60,1-1 0,-1-2 0,1-1 0,0-1 0,1-2 0,-1-1 1,1-1-1,-1-2 0,10-3 60,-21 4-30,-1-1 0,1 0 1,-1-2-1,0-1 0,0 0 1,0-1-1,-1-1 0,1-1 1,0-2 29,-18 9-4,-1 0 1,0-1-1,0 1 0,1-1 1,-1 1-1,0-1 0,0 1 1,0-1-1,0 0 0,1 0 1,-1 1-1,0-1 0,0 0 1,-1 0-1,1 0 0,0 0 1,0 0-1,0 0 1,-1-1-1,1 1 0,0 0 1,-1 0-1,1 0 0,-1-1 1,0 1-1,1 0 0,-1-1 1,0 1-1,0 0 0,0 0 1,0-1-1,0 1 1,0 0-1,0-1 0,0 1 1,0 0-1,-1-1 0,1 1 1,0 0-1,-1 0 0,1-1 1,-1 1-1,0 0 0,1 0 1,-1 0-1,0 0 1,0 0-1,0 0 0,0 0 1,1 0-1,-1 0 0,-1 0 1,1 0-1,0 0 0,0 1 1,0-1-1,0 1 0,0-1 1,-1 1-1,1-1 0,0 1 1,0-1-1,-1 1 4,-42-4-5061,18 4-1414</inkml:trace>
  <inkml:trace contextRef="#ctx0" brushRef="#br1" timeOffset="-111892.546">11413 300 29372,'0'0'987,"21"-6"-479,237-44 527,574-11-747,406 38-288,257 23 342,-1205 7-571,-63 4-935,-75 6-742,-93 0 246,-54-6 274,-37 2-1179,-87 7-2704</inkml:trace>
  <inkml:trace contextRef="#ctx0" brushRef="#br0" timeOffset="-75527.958">3811 78 18449,'0'0'1805,"0"0"565,0 0-85,0 0-1148,4 13-614,12 119 347,-60 355-816,45-393-348,6-207 577,-7 92-185,1 0-1,1 0 1,1 0 0,1 1 0,0-1-1,2 1 1,1 0 0,0 1 0,1 0-1,1 0 1,1 0 0,1 1 0,5-6-98,-14 21 15,0 0 1,1 1-1,-1-1 1,1 1-1,0 0 1,-1 0-1,1 0 1,0 0-1,0 1 1,0-1-1,1 1 1,-1 0-1,0 0 1,0 0-1,1 0 1,-1 0 0,1 1-1,-1-1 1,0 1-1,1 0 1,-1 0-1,1 1 1,-1-1-1,1 0 1,-1 1-1,0 0 1,1 0-1,-1 0 1,0 0-1,0 1 1,0-1 0,0 1-1,0 0 1,0 0-1,0 0 1,0 0-1,-1 0 1,1 1-1,-1-1 1,0 1-1,0 0 1,0-1-1,0 1 1,1 2-16,6 8 9,-1 1 0,-1 1 0,0 0 1,-1 0-1,0 0 0,-1 0 0,-1 1 0,-1 0 1,0 0-1,-1 0 0,0 0 0,-1 1 0,-1-1 1,-1 0-1,-1 0 0,0 1 0,-1-1 0,-2 6-9,4-16-8,0 0 0,0-1-1,-1 1 1,0-1-1,0 0 1,0 0 0,-1 0-1,0 0 1,0 0-1,0 0 1,0-1 0,-1 1-1,0-1 1,0 0 0,0 0-1,0 0 1,0-1-1,-1 1 1,0-1 0,0 0-1,0-1 1,0 1-1,0-1 1,0 0 0,-1 0-1,1-1 1,-1 1-1,1-1 1,-1 0 0,0-1-1,1 0 1,-1 0 0,0 0-1,1 0 1,-1-1 8,0-2-97,0 0 0,1 0 1,0-1-1,-1 0 1,1 0-1,1-1 0,-1 1 1,1-1-1,0 0 0,0 0 1,0 0-1,1-1 0,-1 1 1,1-1-1,1 0 0,-1 0 1,1 0-1,0 0 1,0 0-1,1 0 0,0-1 1,0 1-1,0 0 0,1-1 1,0 1-1,0-1 0,1 1 1,0-1-1,1-3 97,-1-1-717,1 0 0,0 0 0,1 0 0,1 0-1,-1 1 1,2-1 0,-1 1 0,2 0 0,-1 1 0,1-1 0,0 1 0,4-4 717,25-25-5728</inkml:trace>
  <inkml:trace contextRef="#ctx0" brushRef="#br0" timeOffset="-75268.008">4496 174 17457,'54'-173'10852,"-50"199"-8636,-9 475-1698,15-350-2240,19-56-2535,8-52-1682,-1-33-1773,-19-10 911</inkml:trace>
  <inkml:trace contextRef="#ctx0" brushRef="#br0" timeOffset="-74855.293">4831 619 10218,'9'-20'3870,"68"-155"3283,-59 103-1707,-27 104-4331,8-26-1089,0 1 0,0-1 0,1 0 0,-1 0 0,1 1 0,1-1 0,-1 0 0,1 1 0,0-1 0,0 0 0,1 0-1,0 0 1,0 0 0,0 0 0,1 0 0,0-1 0,0 1 0,0-1 0,1 0 0,0 0 0,0 0 0,0 0 0,1-1 0,-1 0 0,1 0-1,0 0 1,0 0 0,1-1 0,-1 1 0,1-2 0,-1 1 0,1 0 0,0-1 0,0 0 0,3 0-26,0-3 72,-1 0 0,0 0-1,1-1 1,-1 0 0,0-1 0,0 0 0,0 0 0,-1-1-1,1 0 1,-1 0 0,0-1 0,0 1 0,0-2 0,0 1-1,-1-1 1,0 0 0,0 0 0,-1-1 0,0 1 0,0-1-1,0-1 1,-1 1 0,0 0 0,-1-1 0,0 0 0,0 0 0,0 0-1,-1 0 1,0-1 0,-1 1 0,0 0 0,0-1 0,-1 1-1,0-1 1,0-3-72,0 11 22,-1 0 0,1-1-1,0 1 1,0 0 0,-1-1-1,1 1 1,-1 0 0,1-1 0,-1 1-1,0 0 1,0 0 0,1 0-1,-1 0 1,0-1 0,0 1-1,0 0 1,0 1 0,0-1 0,0 0-1,0 0 1,-1 0 0,1 1-1,0-1 1,0 0 0,-1 1-1,1-1 1,0 1 0,-1 0 0,1-1-1,0 1 1,-1 0 0,1 0-1,0 0 1,-1 0 0,1 0-1,-1 0 1,1 0 0,0 0 0,-1 1-1,1-1 1,0 0 0,-1 1-22,-57 23 631,47-18-640,-1 1 0,2 1-1,-1 0 1,1 1 0,0 0 0,1 0-1,0 1 1,1 1 0,0 0 0,0 0 0,1 0-1,1 1 1,0 1 0,1-1 0,0 1-1,1 0 1,0 0 0,1 0 0,0 1 0,1 0-1,1 0 1,0 0 0,1 0 0,1 0 0,0 0-1,0 0 1,2 0 0,0 0 0,0-1-1,1 1 1,1 0 0,0-1 0,1 1 9,0-6-149,0 1-1,1-1 1,0 0 0,0 0 0,1-1 0,0 0 0,0 0 0,0 0-1,1-1 1,0-1 0,1 1 0,-1-1 0,1 0 0,0-1-1,0 0 1,0 0 0,0-1 0,1-1 0,0 1 0,-1-1 0,1-1-1,0 0 1,0 0 0,0-1 0,0-1 0,0 1 0,-1-1-1,1-1 1,0 0 0,0 0 0,-1-1 0,0 0 0,1-1 149,3-2-20,-1 1 1,-1-1-1,1-1 1,-1 0-1,0 0 1,0-1-1,-1-1 1,-1 0-1,1 0 1,-1-1-1,-1 0 1,0-1-1,0 1 1,-1-2-1,0 1 1,-1-1-1,0 0 1,-1 0-1,-1 0 1,0-1-1,0 0 1,-1 0-1,-1-1 20,-2 12-92,-1 0 0,0 0 0,0 0 0,0 0 0,0 0 0,0 0 0,0 0 0,0 0 0,0 1 0,-1-1 0,1 0 0,-1 1 0,0-1 0,1 1 0,-1-1 0,0 1 0,0 0 0,1 0 0,-1 0 0,0 0 0,0 0 0,0 0 0,0 1 0,-1-1 0,1 1 0,0-1 0,0 1 0,0 0 0,0 0 1,-1 0-1,1 0 0,0 0 0,0 0 0,0 1 0,0-1 0,-1 1 0,1-1 0,0 1 0,0 0 0,0 0 0,0 0 0,1 0 0,-3 1 92,-56 16-6449,-6 4-6267</inkml:trace>
  <inkml:trace contextRef="#ctx0" brushRef="#br0" timeOffset="-78105.099">32 404 14574,'0'0'4730,"0"0"-2430,0 0 33,0 0-149,0 0-1015,0 0-342,8 14 17,-6-10-786,2 3-11,0-1 0,0 1 0,-1-1 0,0 1 0,-1 0 0,0 1 0,0-1 0,0 0 0,-1 0 0,0 1 0,0-1 0,-1 1 0,0-1 0,0 1 0,-1 5-47,-21 90 189,-14 129-362,42-79-4071,-22-524 4826,14 322-249,3-1 0,1 0-1,3 1 1,2 0 0,1 0 0,4 0-1,1 2 1,2-1 0,18-36-333,-31 79 29,0-1 0,0 1 1,1-1-1,-1 1 0,1 0 1,1 0-1,-1 0 0,1 0 0,0 0 1,0 1-1,0 0 0,1 0 0,-1 0 1,1 0-1,0 1 0,0 0 1,0 0-1,1 0 0,-1 1 0,1-1 1,-1 1-1,1 1 0,0-1 1,0 1-1,0 0 0,0 0 0,0 1 1,0-1-1,0 1 0,0 1 1,0-1-1,0 1 0,4 1-29,0 5 13,0 1 0,0 0 0,0 1 0,-1 0 0,-1 0 0,1 1 0,-1 0 0,-1 0 0,0 1 0,-1 0 0,0 0 0,0 0 0,-1 1 0,-1 0 0,0 0 0,0 0 1,-1 1-1,-1-1 0,0 1 0,-1 0 0,0-1 0,-1 1 0,-1 0 0,0-1 0,0 1-13,-1 4-11,-1-1 0,-1 0 1,0 0-1,-1-1 0,0 1 1,-1-1-1,-1 0 0,-1 0 1,0-1-1,-1 0 0,0 0 1,-1-1-1,-1-1 0,0 0 1,-1 0-1,0-1 0,0 0 1,-1-1-1,-1-1 0,0 0 1,0 0-1,0-2 0,-1 0 0,-12 4 11,25-10 4,0 1-1,0-1 0,0 0 0,0 0 0,0 0 0,0-1 1,-1 1-1,1 0 0,0-1 0,-1 1 0,1-1 0,0 0 0,-1 0 1,1 0-1,0 0 0,-1 0 0,1-1 0,0 1 0,-1 0 1,1-1-1,0 0 0,0 0 0,0 0 0,0 0 0,-1 0 0,1 0 1,0 0-1,1 0 0,-1-1 0,0 1 0,0-1 0,1 0 1,-1 1-1,1-1 0,-1 0 0,1 0 0,0 0 0,-1 0 1,1 0-1,0 0 0,0 0 0,1-1 0,-1 1 0,0-2-3,2-1 40,-1 1 0,1-1-1,1 0 1,-1 1 0,1-1 0,-1 1-1,1-1 1,1 1 0,-1 0-1,1 0 1,-1 0 0,1 0-1,0 0 1,0 0 0,1 1 0,-1 0-1,1 0 1,0 0 0,0 0-1,0 0 1,0 1 0,0-1-1,1 1 1,-1 0 0,0 1 0,1-1-1,0 1 1,-1 0 0,1 0-1,0 0 1,0 1 0,-1 0 0,1 0-1,0 0 1,0 0 0,0 1-1,-1-1 1,1 1 0,0 1-1,-1-1 1,1 1 0,-1-1 0,1 1-1,-1 1 1,0-1 0,0 1-1,0-1 1,3 4-40,10 12 28,-2 0-1,0 1 1,-1 1 0,-1 1 0,0 0-1,-2 0 1,-1 2 0,0-1-1,0 8-27,27 53 66,85 130-632,-122-212 527,0 0 0,0 0 0,1 0 0,-1 0-1,1 0 1,-1 0 0,0 0 0,1 0 0,0 0 0,-1 0 0,1 0-1,-1 0 1,1 0 0,0 0 0,0 0 0,0-1 0,-1 1 0,1 0-1,0-1 1,0 1 0,0 0 0,0-1 0,0 1 0,0-1-1,0 0 1,0 1 0,0-1 0,1 0 0,-1 0 0,0 1 0,0-1-1,0 0 1,0 0 0,0 0 0,0 0 0,0-1 0,1 1 0,-1 0-1,0 0 1,0-1 0,0 1 0,0 0 0,0-1 0,0 1-1,0-1 1,0 0 0,0 1 0,0-1 39,19-108-3929,-13 40-4516,-6 39-1068</inkml:trace>
  <inkml:trace contextRef="#ctx0" brushRef="#br0" timeOffset="-76622.134">783 603 11275,'0'0'2653,"0"0"-192,0 0 96,0 0-731,0 0-663,0 0-276,-3 1-172,-4 9-146,28 2-296,38 5-90,103-4 1669,-160-15-1755,0 0 0,0-1 0,0 1 0,0 0 0,-1-1 0,1 0 0,-1 1 0,1-1 0,-1 0-1,0 1 1,0-1 0,0 0 0,-1 0 0,1 0 0,-1 0 0,1 0 0,-1 0 0,0 0 0,0 0 0,0 0-1,-1 0 1,1 0 0,-1 0 0,0 0 0,0 0 0,0 1 0,0-1 0,0 0 0,0 0 0,-1 1 0,1-1-1,-2 0-96,1-3 12,-35-75 795,36 79-787,0 0 0,0 0-1,-1 0 1,1 0 0,-1 0 0,0 0-1,1 1 1,-1-1 0,0 1-1,0-1 1,0 1 0,0 0 0,0-1-1,0 1 1,0 0 0,-1 0 0,1 1-1,0-1 1,-1 0 0,1 1 0,0 0-1,-1-1 1,1 1 0,-1 0 0,1 0-1,0 0 1,-1 0 0,1 1 0,-1-1-1,1 1 1,0-1 0,-1 1 0,1 0-1,-2 1-19,-5 4-46,1 1 0,0-1 0,1 2 0,0-1 0,0 1 0,0 0 0,1 0 1,0 1-1,1 0 0,0 0 0,0 0 0,1 0 0,0 1 0,0 0 0,1 0 0,1 0 0,0 0 0,0 0 0,1 1 0,0-1 0,1 1 0,0-1 0,1 0 0,0 1 0,0-1 0,1 0 0,1 0 0,0 0 0,0 0 0,1 0 0,3 6 46,1-1-193,0 0 0,1-1 1,0-1-1,2 1 0,-1-1 0,2-1 1,-1 0-1,2-1 0,0 0 0,0 0 0,0-2 1,2 0-1,-1 0 0,1-1 0,0-1 1,1-1-1,-1 0 0,1-1 0,0 0 0,1-2 1,-1 0-1,1-1 0,0 0 0,-1-1 1,1-1-1,0-1 0,13-2 193,-14-1 182,0-1 1,-1 0-1,1-1 0,-1-1 0,-1-1 1,0 0-1,0-1 0,0 0 0,-1-1 1,0 0-1,-1-1 0,-1-1 1,1 0-1,-2 0 0,0-1 0,0 0 1,-1-1-1,-1 0 0,0-1 0,-1 0 1,-1 0-1,0 0 0,-1-1 0,-1 1 1,0-1-1,-1-1 0,-1 1 1,0-11-183,-1 24 23,-1 0 1,1 0 0,-1 0 0,0 1 0,0-1 0,0 0 0,-1 0 0,1 0 0,-1 0 0,1 0 0,-1 0-1,0 0 1,0 1 0,0-1 0,-1 0 0,1 1 0,-1-1 0,1 1 0,-1-1 0,0 1 0,0 0 0,0 0-1,0 0 1,0 0 0,0 0 0,-1 0 0,1 0 0,-1 1 0,1-1 0,-1 1 0,0 0 0,1 0 0,-1 0-1,0 0 1,0 0 0,0 1 0,0-1 0,0 1 0,0 0 0,0 0 0,1 0 0,-1 0 0,0 0-1,0 1 1,0-1 0,0 1-24,-12 2-107,1 1-1,0 1 1,0 0-1,1 1 0,-1 0 1,1 1-1,0 0 1,1 1-1,0 1 1,0 0-1,1 0 0,0 1 1,1 1-1,0 0 1,0 0-1,2 1 1,-1 0-1,1 0 0,1 1 1,-1 2 107,5-10-134,0 0 1,1 0-1,-1 0 1,1 0-1,0 0 0,0 1 1,1-1-1,-1 1 1,1-1-1,1 1 0,-1-1 1,1 1-1,0 0 1,0-1-1,0 1 1,1 0-1,0-1 0,0 1 1,0-1-1,1 0 1,0 1-1,0-1 0,0 0 1,1 0-1,0 0 1,0 0-1,0 0 1,0-1-1,1 0 0,0 1 1,-1-1-1,2 0 1,-1-1-1,0 1 0,1-1 1,0 0-1,-1 0 1,1 0-1,0-1 1,1 0-1,-1 0 0,0 0 1,2 0 133,0-2-40,0 1-1,0-1 1,1 0 0,-1-1-1,0 0 1,0 0 0,0 0-1,0-1 1,0 0 0,-1-1 0,1 1-1,-1-1 1,1-1 0,-1 1-1,0-1 1,0 0 0,0 0 0,-1-1-1,0 0 1,1 0 0,-2 0-1,1 0 1,-1-1 0,4-4 40,6-14 712,0 1 0,-2-2 1,-1 0-1,0 0 0,5-24-712,3-16 1105,-3-1 0,-3 0 0,-3-1 0,-3-1 0,-2 1 1,-4-18-1106,-23 262 282,20-144-429,1 0-1,2 0 0,2 0 1,0 0-1,3-1 0,0 1 1,3-1-1,0-1 0,2 0 1,1 0-1,2-1 0,14 23 148,-22-43-212,0-1-1,1 0 0,0-1 1,1 0-1,0 0 1,0-1-1,1 1 0,0-2 1,0 1-1,1-2 1,-1 1-1,6 1 213,-11-5-32,1 0 0,0 0 0,0 0 0,0-1 0,1 0 0,-1 0 0,0 0-1,0 0 1,1-1 0,-1 0 0,0 0 0,1-1 0,-1 1 0,0-1 0,0 0 0,0-1 0,1 1 0,-1-1 0,-1 0 0,1 0 0,0-1 0,0 1 0,-1-1 0,1 0 0,-1 0 0,2-3 32,7-12 238,0 0 0,-2 0 0,0-2 0,-1 1 0,-1-1 1,-1-1-1,-1 1 0,-1-1 0,0-1 0,-2 1 0,0-1 1,-2 0-1,0 0 0,-2 1 0,0-1 0,-1-1-238,1 7 92,0-100 938,0 115-1023,0 1 0,0 0 0,0-1 0,0 1 0,0-1 0,0 1 0,0 0 0,0-1 0,-1 1 0,1 0 0,0-1 0,0 1 0,0 0 0,0-1-1,-1 1 1,1 0 0,0 0 0,0-1 0,-1 1 0,1 0 0,0 0 0,-1-1 0,1 1 0,0 0 0,-1 0 0,1 0 0,0-1 0,-1 1 0,1 0 0,0 0 0,-1 0 0,1 0 0,-1 0 0,1 0-1,0 0 1,-1 0 0,1 0 0,0 0 0,-1 0 0,1 0 0,-1 0 0,1 0 0,0 0 0,-1 1 0,1-1 0,0 0 0,-1 0 0,1 0 0,0 0 0,-1 1 0,1-1 0,0 0 0,-1 0-1,1 1 1,0-1 0,0 0 0,0 1 0,-1-1 0,1 0 0,0 0 0,0 1 0,0-1 0,-1 1-7,-6 21 7,0 0-1,1 1 1,1 0-1,2 0 1,0 0-1,1 0 1,1 1-1,2-1 1,2 22-7,-3-33-108,1 0 0,1 0 0,0 0 0,0 0 1,1-1-1,1 1 0,-1-1 0,2 0 0,0 0 0,0 0 1,1 0-1,1-1 0,-1 0 0,2-1 0,-1 1 0,1-1 0,1-1 1,-1 1-1,1-1 0,9 5 108,-13-11-76,1 0-1,-1 0 1,0 0-1,0-1 1,1 0 0,-1 0-1,0 0 1,1-1 0,-1 0-1,1 0 1,-1 0-1,1-1 1,-1 0 0,0 0-1,1 0 1,-1 0 0,0-1-1,0 0 1,0 0-1,0-1 1,0 1 0,0-1-1,-1 0 1,1 0 0,-1-1-1,0 1 1,0-1-1,0 0 1,0 0 0,0-1 76,9-11 50,0 0 1,-1-1-1,-1-1 1,0 1-1,-2-2 1,0 1-1,3-10-50,-4 5 372,0-1-1,-1 1 0,-2-1 1,0 0-1,-2-1 1,-1 1-1,0-22-371,-2 46 19,1 0-1,-1-1 1,0 1-1,0-1 1,1 1-1,-1 0 1,0-1 0,0 1-1,1-1 1,-1 1-1,0-1 1,0 1-1,0-1 1,0 1 0,0-1-1,0 1 1,0-1-1,0 1 1,0-1 0,0 1-1,0-1 1,0 1-1,0-1 1,-1 1-1,1-1 1,0 1 0,0-1-1,0 1 1,-1-1-1,1 1 1,0 0 0,-1-1-1,1 1 1,0-1-1,-1 1 1,1 0-1,0-1 1,-1 1 0,1 0-1,-1 0 1,1-1-1,-1 1 1,1 0-1,0 0 1,-1 0 0,1-1-1,-1 1 1,1 0-1,-1 0 1,1 0 0,-1 0-1,1 0 1,-1 0-1,1 0 1,-1 0-1,1 0 1,-1 0 0,1 0-1,-1 1 1,1-1-1,-1 0-18,-20 27 340,16-15-336,0 0 0,0 1 0,2-1-1,-1 1 1,2 0 0,-1 0 0,2 0-1,0 0 1,0 0 0,1 0 0,1 0-1,0 0 1,1 0 0,0 0 0,1 0 0,1 0-1,0-1 1,1 1 0,1 1-4,-2-5-245,1 0 0,1-1 1,-1 0-1,1 0 0,1 0 1,-1-1-1,1 1 0,1-2 1,-1 1-1,1-1 0,0 0 0,1-1 1,-1 0-1,1 0 0,0-1 1,9 3 244,31 3-4086,-1-12-3594,-18-4-1945</inkml:trace>
  <inkml:trace contextRef="#ctx0" brushRef="#br0" timeOffset="-76262.081">2929 482 16720,'0'-14'2359,"-4"-46"140,3 58-2352,1 0 1,0-1 0,-1 1-1,1 0 1,-1 0 0,0 0-1,0 0 1,0 0-1,0 0 1,0 0 0,0 0-1,0 0 1,0 0 0,-1 1-1,1-1 1,-1 1 0,0-1-1,1 1 1,-1-1-1,0 1 1,0 0 0,0 0-1,0 0 1,0 0 0,0 0-1,0 0 1,0 0 0,0 1-1,0-1 1,0 1-1,-1 0 1,1-1 0,0 1-1,0 0 1,-1 0 0,1 1-1,0-1 1,0 0-1,0 1 1,0-1 0,-1 1-1,1 0 1,0 0 0,0 0-1,0 0 1,0 0 0,0 0-1,1 0 1,-1 1-1,0-1 1,1 0 0,-1 1-1,0 0 1,1-1 0,0 1-1,-1 0 1,1 0 0,0 0-148,-14 15 150,1-1 0,1 2 1,1 0-1,0 0 1,2 2-1,0-1 1,1 1-1,0 0 1,2 1-1,1 0 0,-2 12-150,5-22-90,1 0 0,1-1 0,0 1 0,0 1 0,1-1 0,0 0 0,1 0 0,1 0 0,-1-1 0,2 1-1,-1 0 1,2-1 0,-1 1 0,1-1 0,1 0 0,0 0 0,1 0 0,-1-1 0,2 0 0,-1 0 0,1-1 0,1 0-1,-1 0 1,1 0 0,1-1 0,0 0 0,0-1 0,0 0 0,0 0 0,1-1 0,0 0 0,2 0 90,0-1-337,0 0 0,0-1 0,1 0 0,0-1 1,-1 0-1,1-1 0,0-1 0,0 0 0,0-1 1,0 0-1,-1-1 0,11-2 337,-15 2-28,-1 0 1,1-1-1,0 0 0,-1-1 0,0 1 1,0-1-1,0-1 0,0 1 0,-1-1 1,1-1-1,-1 1 0,0-1 0,-1 0 1,0 0-1,0 0 0,0-1 1,-1 0-1,1 0 0,-2 0 0,2-3 28,5-18 788,-1-1 0,-1 0-1,-2 0 1,0-1 0,-2 1 0,-2-1-1,0 0 1,-2-1 0,-3-16-788,3 47 20,-1 1 0,1-1 0,-1 1 0,1-1 0,-1 1 0,1-1 0,-1 1 0,1-1 0,-1 1 0,0-1 0,1 0 0,-1 1 0,0-1 0,1 0 0,-1 1 0,0-1 0,1 0 0,-1 0 0,0 0 0,1 0 0,-1 0 0,0 0 0,0 0 0,1 0 0,-1 0 0,0 0 0,1 0 0,-1 0 0,0 0 0,0-1 0,1 1 0,-1 0 0,0 0 0,1-1 0,-1 1 0,1 0 0,-1-1 0,0 1 0,1-1 0,-1 1 0,1-1 1,-1 1-1,1-1 0,-1 0 0,1 1 0,0-1 0,-1 1 0,1-1 0,0 0 0,-1 1 0,1-1 0,0 0 0,0 1 0,0-1 0,0 0 0,-1 0 0,1 1 0,0-1 0,0 0 0,0 1 0,0-1 0,1 0 0,-1 0 0,0 1 0,0-1 0,0 0 0,1 1 0,-1-2-20,-5 14-5,1 1 0,0-1 0,0 0 0,1 1 1,1 0-1,0 0 0,1 0 0,0 0 0,1 0 0,1 0 0,0 0 0,0 0 0,1-1 0,1 1 1,0 0-1,1-1 0,1 0 0,-1 0 0,2 0 0,0 0 0,0-1 0,1 0 0,1 0 1,3 4 4,-4-5-561,25 24-2603,-5-27-7904,-16-10 1827</inkml:trace>
  <inkml:trace contextRef="#ctx0" brushRef="#br0" timeOffset="-75996.831">3420 143 9577,'0'0'9001,"-24"-83"-7848,12 77 1249,3 3-288,5 3-1762,-2 0-352,6 9-64,0 1-608,0 5-2019,6 0-3683</inkml:trace>
  <inkml:trace contextRef="#ctx0" brushRef="#br0" timeOffset="-71524.762">227 2372 14286,'0'0'2850,"0"0"-1302,0 0 70,0 0-22,0 0-480,0 0-326,0 0-219,6-5-315,-3 3-248,0 0-1,0-1 1,0 1 0,0 0-1,0 1 1,1-1-1,-1 1 1,1-1 0,-1 1-1,1 0 1,-1 0-1,1 0 1,0 1 0,-1 0-1,1-1 1,0 1-1,0 0 1,-1 1-1,4 0-7,95 8 273,0-5-1,60-5-272,-60-20 758,-101 21-705,0-1 0,0 1 0,0-1 1,0 1-1,0-1 0,-1 1 0,1-1 0,0 0 0,0 0 0,0 1 0,-1-1 1,1 0-1,-1 0 0,1 0 0,0 1 0,-1-1 0,1 0 0,-1 0 0,0 0 1,1 0-1,-1 0 0,0 0 0,0 0 0,1 0 0,-1 0 0,0 0 0,0 0 1,0 0-1,0-1 0,0 1 0,0 0 0,-1 0 0,1 0 0,0 0 0,-1 0 1,1 0-1,0 0 0,-1 0 0,1 1 0,-1-1 0,1 0 0,-1 0 0,0 0 1,1 0-1,-1 1 0,0-1 0,0 0 0,1 1 0,-1-1 0,0 0 0,0 1 1,0-1-1,0 1 0,0-1 0,0 1 0,0 0 0,0-1 0,0 1 0,0 0 1,0 0-1,0 0 0,0-1-53,-6 1 33,1-1-1,0 1 1,0 0 0,0 1-1,-1 0 1,1 0 0,0 0-1,0 0 1,0 1 0,0 0 0,1 0-1,-1 1 1,0 0 0,1 0-1,0 0 1,0 0 0,0 1 0,0 0-1,0 0 1,1 0 0,-1 1-1,0 1-32,-76 120 242,68-87-171,2 0 1,2 1-1,1 0 1,3 0 0,0 0-1,3 1 1,2 0-1,1 0 1,4 17-72,-2 90 34,-3-142-32,0-1 0,0 1 0,0-1 0,0 1 0,-1-1 0,0 1 0,0-1 0,-1 0 0,1 1 0,-1-1 0,0 0 0,-1 0 0,1 0 0,-1-1 0,0 1 0,0 0 0,0-1 0,-1 0 0,0 0 0,0 0 0,0 0 0,0-1 0,0 1 0,-1-1 0,1 0 0,-1 0 0,0-1 0,0 1 0,-3 0-2,-5 0-31,0-1-1,0 0 0,-1 0 1,1-1-1,0-1 0,0-1 1,-1 0-1,1 0 1,0-1-1,0-1 0,0 0 1,1-1-1,-1 0 0,1-1 1,0 0-1,0-1 0,0-1 1,1 0-1,0 0 0,-7-7 32,10 8-185,1-1-1,-1 1 0,1-2 0,0 1 1,1-1-1,0 0 0,0 0 1,1-1-1,0 0 0,0 0 0,1 0 1,0 0-1,1-1 0,0 0 1,0 1-1,1-1 0,0-6 186,1 13-233,1 0 0,0 1 1,0-1-1,0 0 0,1 1 0,-1-1 0,0 0 1,1 1-1,0-1 0,0 1 0,0-1 0,0 1 0,0 0 1,0-1-1,0 1 0,1 0 0,0 0 0,-1-1 1,1 1-1,0 1 0,0-1 0,0 0 0,0 0 0,0 1 1,0-1-1,0 1 0,1 0 0,-1-1 0,0 1 0,1 0 1,0 0 232,30-10-5648</inkml:trace>
  <inkml:trace contextRef="#ctx0" brushRef="#br0" timeOffset="-71098.096">882 2634 18097,'1'-13'2958,"7"-74"2471,-8 88-5337,0-1 0,0 1 0,0 0 0,0 0 0,-1-1 0,1 1 0,0 0 0,0-1 0,-1 1 0,1 0 0,0-1 0,-1 1 0,1 0 0,-1-1 0,1 1-1,-1-1 1,1 1 0,-1-1 0,1 1 0,-1-1 0,0 1 0,1-1 0,-1 1 0,1-1 0,-1 0 0,0 0 0,0 1 0,1-1 0,-1 0 0,0 0 0,1 0 0,-1 1 0,0-1 0,0 0 0,1 0 0,-1 0 0,0 0 0,0-1 0,1 1 0,-1 0 0,0 0 0,0 0 0,1-1 0,-1 1 0,0 0 0,1-1 0,-1 1 0,0 0 0,1-1 0,-1 1 0,1-1 0,-1 1 0,0-1 0,1 1 0,0-1 0,-1 1 0,1-1 0,-1 0 0,1 1 0,0-1 0,-1 0 0,1 1 0,0-1 0,-1 0 0,1 0-92,-12 31 61,2 1-1,1 0 1,1 0 0,2 0 0,-3 32-61,7-24-62,1 0-1,2 0 1,1 0 0,2 0 0,2-1-1,10 35 63,-13-62-353,0 0 0,-1 0 1,-1 0-1,0 0 0,0 0 0,-1 0 0,0 0 0,-1 0 0,-1 6 353,1-16-98,1 0 0,-1 0 0,0 0 0,1 0 0,-1 0 0,0 0 0,0 0-1,0 0 1,1 0 0,-1 0 0,0 0 0,0 0 0,0-1 0,0 1 0,-1 0 0,1-1 0,0 1 0,0-1 0,0 1 0,0-1 0,-1 0-1,1 1 1,0-1 0,0 0 0,-1 0 0,1 0 0,0 0 0,0 0 0,-1 0 0,1 0 0,0-1 0,0 1 0,-1 0 0,1-1 0,0 1 0,0 0-1,0-1 1,0 0 0,0 1 0,-1-1 0,1 0 0,0 1 0,0-1 0,1 0 0,-1 0 0,0 0 0,0 0 0,0 0 0,1 0 0,-1 0 0,0 0-1,1 0 1,-1 0 0,1-1 98,-6-10 4,1 0-1,1-1 0,0 0 0,1 0 1,0 0-1,1-1 0,1 1 0,0 0 1,1-1-1,0 1 0,1-1 0,0 1 1,1 0-1,1-1 0,0 1 0,1 0 1,0 1-1,1-2-3,4-8 237,1 0 0,1 0 0,1 2-1,1-1 1,1 1 0,0 1 0,1 1 0,2 0 0,3-2-237,-12 11 63,1 1 1,0 1 0,0 0-1,1 0 1,0 1 0,0 0 0,0 0-1,1 1 1,0 1 0,0 0-1,0 0 1,1 1 0,-1 1-1,1 0 1,-1 0 0,1 1-1,0 1 1,0 0 0,7 1-64,-12 0-172,0 1 0,0 0 0,-1 0 0,1 0 0,-1 1 0,1 0 0,-1 1 0,0-1 0,0 1 0,-1 0 0,1 1 0,-1-1 0,2 3 172,36 43-10421,-26-26-2258</inkml:trace>
  <inkml:trace contextRef="#ctx0" brushRef="#br0" timeOffset="-70768.306">1387 2666 21364,'1'-14'2632,"1"-6"-1515,0-14 293,-1-5 2405,-16 343-1386,18-77-3705,-3-228 1258,0 0-1,0 1 1,0-1 0,0 1-1,0-1 1,0 1-1,0-1 1,0 0 0,0 1-1,0-1 1,0 1-1,0-1 1,0 1 0,-1-1-1,1 0 1,0 1 0,0-1-1,-1 1 1,1-1-1,0 1 1,-1-1 0,1 1-1,0 0 1,-1-1-1,1 1 1,-1-1 0,1 1-1,-1 0 1,1-1-1,-1 1 1,1 0 0,-1 0-1,1-1 1,-1 1 0,1 0-1,-1 0 1,0 0-1,1 0 1,-1 0 0,1 0-1,-1 0 1,1 0-1,-1 0 1,0 0 0,1 0-1,-1 0 1,1 0-1,-1 0 1,1 0 0,-1 0-1,0 1 1,1-1 0,-1 0-1,1 1 1,-1-1-1,1 0 1,-1 1 0,1-1-1,0 0 1,-1 1-1,1-1 1,-1 1 0,1-1 18,-3-22 47,0-1 1,2 1-1,1-1 1,1 0-1,0 1 0,2-1 1,1 1-1,0-1 1,2 1-1,0 1 1,2-1-1,0 1 1,2 0-1,0 1 0,1 0 1,1 1-1,1 0 1,13-15-48,-21 28-41,0-1 0,0 1 0,0 0 0,1 1 0,-1-1 0,1 1 0,1 0 0,-1 1 0,1 0 0,0 0 0,0 0 0,0 0 0,0 1 0,1 1 0,-1-1 0,1 1 0,-1 0 0,1 1 0,0 0 0,0 0 0,0 1 0,0 0 0,0 0 0,0 1 0,-1 0 0,1 0 0,0 1 0,4 1 41,28 19-3043,-2 4-3516,-27-18 3472,12 9-9106</inkml:trace>
  <inkml:trace contextRef="#ctx0" brushRef="#br0" timeOffset="-69306.897">1869 2739 9641,'0'0'3070,"0"0"-1602,0 0-11,0 0 225,0 0-545,0 0-347,4 6 27,-1-1-622,0 0 1,1 0 0,-1 0-1,1-1 1,0 0-1,0 0 1,0 0 0,0 0-1,1 0 1,-1-1 0,1 0-1,0 0 1,0 0 0,1-1-1,-1 1 1,0-1-1,4 1-195,-3-2 167,-1-1-1,0 1 0,0-1 0,1 0 0,-1 0 1,0 0-1,1-1 0,-1 1 0,0-1 0,0-1 0,0 1 1,0-1-1,0 0 0,0 0 0,0 0 0,-1-1 0,1 0 1,-1 1-1,1-2 0,-1 1 0,0 0 0,0-1 1,-1 0-1,1 0 0,-1 0 0,0 0 0,0-1 0,0 1 1,-1-1-1,1 0 0,0-1-166,3-5 325,0 0 0,-1-1 0,0 0 1,0 1-1,-1-2 0,-1 1 0,0 0 0,-1-1 0,0 0 1,-1 1-1,0-10-325,-2 20 12,0 1 0,-1-1 1,1 1-1,0-1 0,0 1 0,-1-1 1,1 1-1,-1 0 0,1-1 1,-1 1-1,0 0 0,1 0 0,-1 0 1,0 0-1,0 1 0,0-1 0,0 0 1,0 1-1,1-1 0,-1 1 1,0 0-1,0 0 0,0 0 0,0 0 1,0 0-1,0 0 0,0 0 1,0 0-1,0 1 0,0-1 0,0 1 1,0 0-1,0-1 0,1 1 0,-1 0 1,0 0-1,0 0 0,1 0 1,-1 1-1,0 0-12,-10 4-59,1 1 0,0 1 1,0 0-1,1 0 0,0 1 1,0 1-1,1-1 0,0 2 0,1-1 1,0 1-1,1 0 0,0 1 0,1 0 1,0 0-1,1 0 0,0 1 1,1-1-1,0 1 0,1 0 0,1 0 1,0 1-1,1-1 0,0 0 1,1 1-1,0-1 0,1 1 0,1 3 59,2-8-196,-1 0 0,1 0 0,0-1 0,0 1 0,1-1 0,1-1 0,-1 1 0,1-1 0,0 1 0,1-2 0,0 1 0,0-1 0,0 0 0,1 0 0,-1-1 0,1 0 0,1-1 0,-1 1 0,9 2 196,8 2-568,0 0 0,1-1 0,-1-2 0,2 0 0,-1-2 0,15 0 568,-1-1-23,-1-2 0,1-1 0,0-3 0,0-1 0,-1-2 0,23-6 23,-42 7 382,-1-1 0,0 0 1,0-2-1,-1 0 0,0-1 0,0 0 1,-1-2-1,0 0 0,-1-1 1,0-1-1,-1 0 0,-1-1 0,13-15-382,-21 20 237,0 0 0,0-1 0,0 0 0,-1 0 0,-1 0 0,0 0 0,0-1 0,-1 0 0,1-8-237,-3 14 59,0 1-1,0 0 1,-1-1-1,1 1 0,-1 0 1,0-1-1,-1 1 1,1 0-1,-1-1 1,0 1-1,0 0 0,0 0 1,0 0-1,-1-1 1,1 1-1,-1 1 0,0-1 1,-1 0-1,1 0 1,0 1-1,-1-1 0,0 1 1,0 0-1,0 0 1,0 0-1,-2 0-58,-5-2 6,-1 0 0,-1 1 0,1 0-1,0 1 1,-1 1 0,0-1 0,1 2 0,-1 0 0,0 0 0,0 1-1,0 1 1,0 0 0,0 0 0,1 1 0,-1 1 0,1 0 0,-1 0-1,1 1 1,0 1 0,0 0 0,1 0 0,-1 1 0,1 1-1,1 0 1,-1 0 0,1 0 0,0 1 0,1 1 0,0-1 0,0 2-1,1-1-5,0 1-13,1-1-1,1 1 1,0 0-1,0 0 0,1 0 1,1 1-1,-1-1 1,2 1-1,-1 0 0,2 0 1,-1 0-1,2 0 0,-1 0 1,1 0-1,2 8 14,-2-13-68,1-1-1,0 1 1,0-1-1,0 1 1,1-1-1,0 0 1,0 0-1,0 0 1,1 0-1,0 0 1,0 0-1,0-1 1,0 1-1,1-1 1,0 0-1,0 0 1,0 0-1,0-1 1,0 1-1,1-1 1,0 0-1,0 0 1,-1-1-1,2 1 1,-1-1-1,0 0 1,0 0-1,1-1 1,-1 0-1,1 0 1,4 0 68,1 0-19,0 0 0,0-2 0,0 1 0,0-1-1,0-1 1,-1 0 0,1 0 0,0-1 0,-1-1 0,0 0 0,1 0 0,-1-1 0,-1 0 0,1 0 0,-1-1 0,0-1-1,-1 0 1,1 0 0,-1 0 0,0-1 0,-1 0 0,0-1 0,5-7 19,13-23 377,-1 0 0,-1-1-1,-3-2 1,-1 0 0,-2-2-377,-17 43 7,124-357 1082,-116 298-1089,-24 71 0,2 14 0,0 1 0,2 0 0,0 0 0,2 1 0,1 1 0,1 0 0,-3 28 0,4-18-60,1 1 0,2-1-1,2 1 1,1 0 0,3 0 0,1-1 0,1 1 0,3-1-1,0 0 1,3 0 0,5 11 60,27 20-2469,-41-68 2409,0 1 0,0 0 1,1-1-1,-1 1 0,1-1 1,0 1-1,-1-1 0,1 0 0,0 0 1,0 0-1,-1 0 0,1 0 1,0 0-1,0 0 0,0-1 1,0 1-1,0 0 0,1-1 0,-1 0 1,0 0-1,0 0 0,0 1 1,0-2-1,0 1 0,0 0 0,0 0 1,1-1-1,-1 1 0,0-1 1,0 0-1,0 0 0,0 1 0,-1-1 1,1 0-1,2-2 60,56-81 857,-47 60-427,45-86 1526,-5-2 1,27-87-1957,-76 177 21,-13 41-21,1 2 0,1-1 0,0 1 0,2 0 0,0 0 0,1 0 0,1 1 0,2-1 0,0 1 0,1 0 0,1 0 0,1-1 0,1 1 0,3 10 0,38 75-2364,-42-104 2269,0 0 1,1 0-1,-1 0 0,1 0 0,0 0 0,0 0 0,0-1 0,0 1 0,0-1 0,0 0 0,1 0 0,-1 0 0,1-1 0,0 1 0,-1-1 0,1 0 0,0 0 0,0 0 0,0 0 0,0-1 0,0 1 0,0-1 0,0 0 1,0 0-1,-1-1 0,1 1 0,3-2 95,4-3 45,-1-1 0,-1 0 0,1 0 0,-1-1 0,0 0 0,0-1 0,-1 0 0,0 0 0,-1-1 0,0 0 0,0 0 0,-1-1 0,0 0 0,0 0 0,-1 0 0,3-10-45,8-9 664,-2-1 0,-1 0 0,-2-1-1,0-1 1,-2 0 0,3-28-664,-12 60 2,0 0 1,-1 0 0,1 1-1,-1-1 1,1 0 0,0 0-1,-1 0 1,1 0-1,-1 0 1,1 0 0,0 0-1,-1 0 1,1 0 0,-1 0-1,1 0 1,0 0 0,-1-1-1,1 1 1,-1 0-1,1 0 1,0 0 0,-1 0-1,1-1 1,0 1 0,-1 0-1,1 0 1,0-1-1,-1 1 1,1 0 0,0-1-1,0 1 1,-1 0 0,1-1-1,0 1 1,0 0-1,0-1 1,0 1 0,-1 0-1,1-1 1,0 1 0,0-1-1,0 1 1,0 0 0,0-1-1,0 1 1,0-1-1,0 1 1,0 0 0,0-1-1,0 1 1,0-1 0,0 1-1,0 0 1,1-1-1,-1 1 1,0 0 0,0-1-1,0 1 1,0-1 0,1 1-1,-1 0 1,0 0 0,0-1-1,1 1 1,-1 0-1,0-1 1,1 1 0,-1 0-1,0 0 1,1-1-3,-21 27 40,8-6-40,0 1 0,2 1 0,1 0 0,0 0 0,2 1 0,0 0 0,2 1 0,1-1 0,0 1 0,2 0 0,1 0 0,0 0 0,3 7 0,-2-26-330,0 0 0,1 0-1,0 0 1,0 0 0,0 0 0,0 0-1,1-1 1,0 1 0,0 0 0,0-1-1,1 0 1,-1 1 0,1-1 0,0 0-1,0 0 1,1 0 0,-1-1 0,1 1-1,0-1 1,0 0 0,0 0 0,0 0-1,0-1 1,1 1 0,-1-1 0,1 0-1,0 0 1,0-1 0,1 1 330,23 2-6758</inkml:trace>
  <inkml:trace contextRef="#ctx0" brushRef="#br0" timeOffset="-68664.296">4259 2591 14414,'0'0'2573,"0"0"-70,0 0-63,0 0-497,-8-9-501,-29-27-332,35 35-1058,0 1 0,0-1 0,0 1 0,0 0 0,0 0 0,0 0 0,0 0 0,0 0 0,0 0 0,0 1 0,0-1 0,0 1 0,0-1 0,0 1 0,0 0 0,0 0 0,0 0 0,0 0-1,1 0 1,-1 0 0,0 0 0,1 1 0,-1-1 0,1 1 0,-1-1 0,1 1 0,0-1 0,-1 1-52,-3 3 125,-31 27-8,2 1-1,1 2 0,1 1 1,3 1-1,-21 33-116,45-64-17,1 0 0,-1 0 0,1 1 0,0-1 1,0 1-1,1 0 0,0 0 0,0 0 0,1 0 0,-1 0 0,2 1 0,-1-1 0,1 1 0,0-1 0,1 1 1,-1-1-1,2 1 0,-1 0 0,1-1 0,0 1 0,1-1 0,-1 1 0,2-1 0,-1 0 0,1 0 1,0 0-1,0 0 0,1 0 0,0-1 0,0 1 0,1-1 0,-1 0 0,1 0 0,1-1 0,-1 0 0,5 3 17,3-2-31,1-1 0,0 0 0,0-1 0,1-1 0,-1 0 0,1-1 0,0-1 0,0 0 0,0-1-1,-1 0 1,1-1 0,0-1 0,-1-1 0,1 0 0,-1 0 0,0-2 0,0 0 0,0 0 0,0-1-1,-1-1 1,0 0 0,-1-1 0,4-3 31,9-6 330,0-1 0,-1 0 0,-1-2 0,-1-1 0,-1-1 0,-1-1 0,-1 0 0,-1-1 0,0-2 0,-3 1 0,10-21-330,-11-7 1292,-29 54-747,-67 108-508,74-95-45,1-1 1,0 1-1,1 0 1,1 0-1,0 1 1,1-1-1,0 1 1,2 0-1,-1 0 0,2 0 1,0 1-1,1 4 8,0-15-144,0-1 0,1 0 0,0 0-1,0 1 1,0-1 0,1 0 0,-1 0 0,1 0-1,0 0 1,0 0 0,0-1 0,1 1 0,-1-1-1,1 1 1,0-1 0,0 0 0,0 0 0,0 0 0,1 0-1,-1-1 1,1 1 0,-1-1 0,1 0 0,0 0-1,0 0 1,0-1 0,4 2 144,56 9-4933,-2-16-3548,-32-4 959</inkml:trace>
  <inkml:trace contextRef="#ctx0" brushRef="#br0" timeOffset="-68400.438">4819 2331 9929,'0'0'5862,"0"0"-4293,-86-40 577,61 46-288,9 2-1153,5 2-545,6 2-160,5 0 0,11 0-769,4-1-1761,6-1-3492</inkml:trace>
  <inkml:trace contextRef="#ctx0" brushRef="#br0" timeOffset="-67875.445">5024 2398 15246,'0'0'2643,"0"0"-353,0 0 128,0 0-581,0 0-647,0 0-517,0 0-267,0 0-204,-9 18-15,4-9-145,-45 123 466,40-78-437,2-1 0,3 2-1,2-1 1,3 35-71,-1-87 1,1-1 0,0 1 0,-1 0 0,1 0 0,0 0 0,0 0 0,0-1 0,0 1 0,1 0 0,-1 0 0,0 0 1,1 0-1,-1-1 0,1 1 0,0 0 0,0-1 0,0 1 0,-1 0 0,1-1 0,1 1 0,-1-1 0,0 1 0,0-1 0,0 0 0,1 0 0,-1 1 0,1-1 0,-1 0 0,1 0 0,-1 0 0,1-1 0,0 1 0,0 0 0,-1 0 0,1-1 0,1 1-1,28-64 314,-26 44-136,10-27 310,-10 26-331,1 1 0,1-1 0,1 2 0,1-1 0,0 1-1,1 0 1,1 1 0,1 0 0,1 0-157,-11 14 16,1 0 0,-1 1-1,1-1 1,0 1 0,0 0 0,0 0-1,1 0 1,-1 0 0,0 0-1,1 1 1,-1-1 0,1 1 0,-1 0-1,1 0 1,-1 1 0,1-1 0,0 1-1,0-1 1,-1 1 0,1 0 0,0 1-1,-1-1 1,1 1 0,0-1 0,-1 1-1,1 0 1,0 1 0,-1-1 0,0 0-1,1 1 1,-1 0 0,0 0 0,0 0-1,0 0 1,0 0 0,0 1 0,0 0-1,-1-1 1,3 3-16,5 7-49,-1 1 0,0 0 0,0 0 0,-2 1-1,1 0 1,-2 0 0,0 1 0,0 0 0,-2 0 0,0 0 0,0 0 0,-2 1-1,0-1 1,0 1 0,-2 0 0,0 0 0,-1-1 0,0 1 0,-1 0 0,-1 1 49,1-11-86,1 1 1,-1 0-1,0 0 1,0-1 0,-1 0-1,0 1 1,0-1-1,-1 0 1,0 0 0,0-1-1,0 1 1,0-1-1,-1 0 1,0 0-1,0 0 1,0-1 0,-1 0-1,0 0 1,1 0-1,-1-1 1,-1 0 0,1 0-1,0 0 1,-1-1-1,1 0 1,-1 0 0,0 0-1,0-1 1,0 0-1,0-1 1,1 0-1,-1 0 1,0 0 0,0-1-1,0 0 1,0 0-1,0 0 1,-3-2 85,3 1-207,-1-1-1,1 1 1,1-1 0,-1 0-1,0-1 1,1 1-1,-1-1 1,1-1 0,0 1-1,0-1 1,1 0 0,-1 0-1,1-1 1,1 0 0,-1 0-1,1 0 1,0 0 0,0-1-1,0 1 1,1-1 0,0 0-1,-1-4 208,9-67-4492,12 44 221,3 2-1969</inkml:trace>
  <inkml:trace contextRef="#ctx0" brushRef="#br0" timeOffset="-67587.05">5635 2411 19571,'0'0'3982,"0"0"-784,7-13-556,20-37-763,-26 50-1848,0 0 0,0 0 1,-1 1-1,1-1 0,0 0 0,0 1 0,-1-1 0,1 1 0,-1-1 0,1 1 0,0-1 1,-1 1-1,1-1 0,-1 1 0,1-1 0,-1 1 0,1 0 0,-1-1 0,0 1 0,1 0 1,-1-1-1,0 1 0,1 0 0,-1 0 0,0-1 0,0 1 0,0 0 0,0 0 0,0 0 1,0-1-1,0 1 0,0 0 0,0 0 0,0-1 0,0 1 0,0 0 0,0 0 0,-1-1 1,1 1-1,0 0 0,-1 0 0,1-1 0,0 1 0,-1 0 0,1-1 0,-1 1 0,1-1 1,-1 1-32,1 0 1,-37 156-1,9-59 0,23-75-597,1 1 1,1 0-1,0 0 1,2 0-1,1 0 1,1 0-1,2 11 597,-1-27-270,-1 1 0,1 0 0,1-1-1,-1 1 1,2-1 0,-1 1 0,1-1 0,0-1 0,1 1-1,0 0 1,0-1 0,1 0 0,-1 0 0,1-1 0,1 0-1,0 0 1,-1 0 0,2-1 0,-1 0 0,1 0 0,2 1 270,53 16-8462,-36-18 1213</inkml:trace>
  <inkml:trace contextRef="#ctx0" brushRef="#br0" timeOffset="-67225.311">6022 2712 13773,'41'-135'9374,"-33"120"-3486,-9 77-5642,-1-56-221,0 1-1,1 0 0,0 0 1,0 0-1,1 0 0,-1 0 0,2 0 1,-1 0-1,1 0 0,0 0 1,1 0-1,-1 0 0,1 0 1,1 0-1,-1-1 0,1 1 1,0-1-1,1 0 0,0 0 0,0 0 1,0-1-1,0 1 0,1-1 1,0 0-1,0 0 0,0 0 1,2 0-25,-2-3 54,0 0 0,-1-1 0,1 1-1,0-1 1,0-1 0,0 1 0,0 0 0,0-1 0,1 0 0,-1 0 0,0-1 0,0 0 0,0 1 0,0-2 0,0 1 0,-1 0 0,1-1 0,0 0 0,-1 0 0,1-1 0,-1 1 0,1-1 0,-1 0 0,0 0 0,0 0 0,-1-1-1,1 1 1,2-4-54,4-3 147,-1-1-1,0 0 1,-1 0-1,0-1 1,-1 0-1,0 0 1,-1-1-1,0 0 1,3-11-147,1-62 0,-10 84 0,-1 1 0,1-1 0,-1 0 0,1 1 0,-1-1 0,1 0 0,-1 1 0,0-1 0,0 1 0,0-1 0,0 1 0,0 0 0,0-1 0,0 1 0,0 0 0,0 0 0,-1 0 0,1 0 0,-1 0 0,1 0 0,-1 0 0,1 0 0,-1 0 0,1 1 0,-1-1 0,1 1 0,-1-1 0,0 1 0,0-1 0,1 1 0,-1 0 0,0 0 0,1 0 0,-1 0 0,0 0 0,0 1 0,1-1 0,-1 0 0,0 1 0,1-1 0,-1 1 0,1-1 0,-1 1 0,0 0 0,1 0 0,0 0 0,-1 0 0,0 0 0,-19 11 0,1 0 0,0 1 0,0 1 0,1 1 0,1 1 0,1 1 0,0 0 0,1 1 0,-4 3 0,1 0 0,2 1 0,0 1 0,1 1 0,1 0 0,2 1 0,-7 16 0,16-32 0,1-1 0,0 1 0,0 0 0,0 0 0,1 0 0,1 1 0,-1-1 0,1 0 0,1 1 0,0-1 0,0 0 0,1 1 0,0-1 0,1 0 0,0 1 0,1-1 0,-1 0 0,2-1 0,-1 1 0,1 0 0,0-1 0,1 0 0,0 0 0,4 5 0,4-2 0,0 0 0,1-1 0,0 0 0,0-1 0,1-1 0,0 0 0,1-1 0,-1 0 0,1-2 0,1 0 0,-1-1 0,1 0 0,0-1 0,-1-1 0,1-1 0,0 0 0,0-1 0,11-2 0,-13 1 0,-1 0 0,1 0 0,-1-2 0,0 1 0,0-2 0,0 0 0,0-1 0,-1 0 0,1-1 0,-1-1 0,-1 0 0,1 0 0,-1-1 0,0-1 0,-1 0 0,0-1 0,-1 0 0,0-1 0,0 0 0,-1 0 0,2-4 0,-10 14-25,1-1 0,-1 1 0,0-1 0,1 0 0,-1 1 0,0-1 0,0 0 0,0 0 0,0 0 0,0 1 0,0-1 0,-1 0 0,1 0 0,-1 0 0,1 0 0,-1 0 0,0-1 0,1 1 0,-1 0 0,0 0 0,-1 0 0,1 0 0,0 0 0,-1 0 0,1 0 0,-1 0 0,1 0 0,-1 0 0,0 0-1,0 0 1,0 0 0,0 1 0,0-1 0,0 0 0,-1 1 0,1-1 0,0 0 0,-1 1 0,0 0 0,1-1 0,-1 1 0,0 0 0,1 0 0,-1 0 0,0 0 0,0 0 0,0 0 0,0 1 0,0-1 0,0 1 0,0-1 25,-94-4-6801,40 9-1842</inkml:trace>
  <inkml:trace contextRef="#ctx0" brushRef="#br0" timeOffset="-9474.578">7034 835 13004,'0'0'3657,"0"0"-1986,-4-2 187,-7-6 1488,49 14-1323,-18-3-2385,815 132 795,1818 401 2150,-1767-360-2006,-8 39-1,-2 40-576,-702-195 478,-3 7 0,41 28-478,-142-48-2295,-71-38-1763,-17-7-3095</inkml:trace>
  <inkml:trace contextRef="#ctx0" brushRef="#br0" timeOffset="-8757.468">7108 828 1762,'0'0'10468,"0"0"-6250,0 0-1816,0 0 11,-14-6-459,-43-19-550,57 24-1368,-1 1 1,0-1 0,0 1-1,1-1 1,-1 1 0,0-1-1,0 1 1,0-1 0,0 1-1,0 0 1,0 0 0,0-1-1,0 1 1,1 0 0,-1 0-1,0 0 1,0 0 0,0 0-1,0 0 1,0 0 0,0 0-1,0 1 1,0-1 0,0 0-1,0 0 1,0 1 0,0-1-1,1 1 1,-1-1 0,0 1-1,0-1 1,0 1 0,1-1-1,-1 1 1,0 0 0,1 0 0,-1-1-1,0 1 1,1 0 0,-1 0-1,1-1 1,-1 1 0,1 0-1,0 0 1,-1 0 0,1 0-1,0 0 1,0 0 0,-1 0-1,1 0 1,0 0 0,0 0-1,0 0 1,0-1 0,0 1-1,0 0 1,1 0 0,-1 0-1,0 0 1,0 0 0,1 0-1,-1 0 1,0 0 0,1 0-1,-1-1 1,1 1 0,-1 0-1,1 0 1,0 0-37,6 11 5,1 1 0,0-2 1,1 1-1,1-1 0,0-1 0,0 1 0,1-2 1,0 1-1,10 6-5,-18-14 1,457 324-198,526 262 901,-934-560-645,610 333 441,423 245 1125,-928-513-1340,-4 7 1,-5 7-1,-5 6 1,7 17-286,-125-108-588,-2 1-1,-1 2 1,-1 0 0,-1 1 0,10 17 588,-20-21-4015,-8-16-2925</inkml:trace>
  <inkml:trace contextRef="#ctx0" brushRef="#br0" timeOffset="-7582.603">14956 1890 12876,'0'0'3737,"0"0"-1351,0 0-410,0 0-44,0 0-507,0 0-272,4 15-26,13 103 69,-16 199-2579,8-283-3331,-6-68 3508,-42-166 1307,25 124 1198,2-2 0,4 1 0,3-49-1299,6 125 69,0 1 0,0 0 0,0 0 0,1-1 0,-1 1 0,0 0 0,0 0 0,0 0 0,1 0 0,-1 0 0,0 1 0,0-1 0,1 0 0,-1 1 0,0-1 0,0 0 0,0 1 0,0 0 0,0-1 0,0 1-1,0 0 1,0-1 0,0 1 0,0 0 0,0 0 0,0 0 0,0 0 0,-1 0 0,1 0 0,0 0 0,-1 0 0,1 0 0,0 0 0,-1 0 0,0 0 0,1 0 0,-1 1-69,24 28 124,2 0 1,0-2 0,2 0-1,1-2 1,1-1-1,2-2-124,-14-10 14,1-1-1,0 0 0,1-2 1,0 0-1,0-1 0,1-1 1,1-2-1,-1 0 0,1 0 1,0-2-1,0-1 0,8-1-13,-26-2 23,-1 0 0,0-1 0,1 0 0,-1 1-1,0-1 1,0-1 0,1 1 0,-1 0-1,0-1 1,0 1 0,0-1 0,0 0-1,-1 0 1,1 0 0,-1-1 0,1 1 0,-1-1-1,0 1 1,1-1 0,-1 0 0,-1 0-1,1 0 1,0 0 0,-1 0 0,1 0-1,-1 0 1,0 0 0,0-1 0,-1 1 0,1 0-1,0-1 1,-1 1 0,0-1-23,1-6 63,0 0-1,-1 1 1,0-1 0,0 0-1,-1 1 1,0-1 0,-1 1 0,0-1-1,-1 1 1,0 0 0,-2-4-63,5 12 0,0 0-3,0-1-1,0 0 0,0 0 0,0 0 0,0 1 0,-1-1 0,1 0 0,0 0 0,-1 1 0,0-1 0,1 0 0,-1 1 0,0-1 0,0 1 0,0-1 0,0 1 0,0-1 1,0 1-1,0 0 0,0-1 0,-1 1 0,1 0 0,-1 0 0,1 0 0,0 0 0,-1 0 0,0 0 0,1 1 0,-1-1 0,0 0 0,1 1 0,-1-1 0,0 1 1,1 0-1,-1-1 0,0 1 0,0 0 0,0 0 0,1 0 0,-1 0 0,0 1 0,0-1 0,1 0 0,-1 1 0,0-1 0,1 1 0,-1 0 0,0-1 0,1 1 0,-1 0 1,1 0-1,-1 0 0,0 1 4,-3 4 1,0 1 0,1 1 1,0-1-1,0 1 0,0-1 1,1 1-1,1 0 0,-1 0 1,1 1-1,0-1 0,1 0 1,0 1-1,0-1 0,1 1 1,0-1-1,1 3-1,19-27 165,-9-1 40,-9 13-116,0 0 0,1 1 1,-1-1-1,1 0 1,-1 0-1,1 1 0,0 0 1,0 0-1,1-1 1,-1 2-1,1-1 1,-1 0-1,1 1 0,0 0 1,0 0-1,0 0 1,2-1-90,17 40 579,-23-35-566,4 27 53,-1 1 0,-1-1 0,-2 1 0,-1 0 0,-1-1 0,-6 25-66,0 23 63,6-54-154,-1-5-400,0-1-1,2 0 0,0 1 1,1-1-1,1 0 1,1 1-1,0-1 1,1 0-1,1 0 0,1 0 1,5 14 491,10-4-4666,3-10-2050</inkml:trace>
  <inkml:trace contextRef="#ctx0" brushRef="#br0" timeOffset="-7200.044">16106 1950 12139,'0'0'6433,"0"0"-2520,0 0-961,0 0-651,0 0-1073,0 0-561,-15 13-69,-48 42-43,13 25 123,40-65-682,2 1 0,0 0 0,1 0 0,1 1 0,0 0 0,1 0 0,1 1 0,1-1 0,1 1 0,0 0 0,1-1 0,1 13 4,0-29-11,-1 1 0,1-1 0,0 0-1,0 0 1,0 1 0,0-1 0,1 0 0,-1 0-1,0 0 1,0 1 0,1-1 0,-1 0-1,0 0 1,1 0 0,0 0 0,-1 1-1,1-1 1,-1 0 0,1 0 0,0 0-1,0-1 1,0 1 0,0 0 0,0 0 0,0 0-1,0 0 1,0-1 0,0 1 0,0-1-1,0 1 1,0 0 0,0-1 0,0 0-1,0 1 1,1-1 0,-1 0 0,0 0-1,0 1 1,1-1 0,-1 0 0,0 0 0,0-1-1,1 1 1,-1 0 0,0 0 0,0 0-1,0-1 1,1 1 0,-1-1 0,0 1-1,0-1 1,0 1 0,0-1 0,0 0 0,0 1-1,0-1 1,0 0 0,0 0 0,0 0-1,0 0 1,-1 0 0,1 0 0,0 0-1,-1 0 1,1 0 0,0 0 0,-1-1 11,14-24 44,-1 0-1,-2-1 1,0-1 0,-2 0 0,2-14-44,13-38 32,-14 50-19,0 1 0,3 0-1,0 1 1,2 0 0,1 1 0,1 1 0,10-11-13,-26 34 1,0 1 0,1 0 0,-1 0 0,1 0 0,-1 0-1,1 1 1,0-1 0,-1 0 0,1 1 0,0-1 0,0 1 0,1 0-1,-1-1 1,0 1 0,0 0 0,0 0 0,1 0 0,-1 1-1,1-1 1,-1 1 0,0-1 0,1 1 0,-1 0 0,1 0 0,-1 0-1,1 0 1,-1 0 0,1 1 0,-1-1 0,0 1 0,1-1 0,-1 1-1,0 0 1,1 0 0,-1 0 0,0 0 0,0 0 0,0 1-1,0-1 1,0 1 0,0-1 0,0 1 0,0 0 0,0 0-1,7 14 7,0 0 1,0 0-1,-2 0 1,0 1 0,-1 0-1,-1 1 1,-1-1-1,0 1 1,-1 0-1,-1 1-7,10 39 26,50 209-709,-72-272 667,-30-30 81,-172-131 131,193 153-364,-70-37 364,28 34-2978,46 23-3993,14 3 300</inkml:trace>
  <inkml:trace contextRef="#ctx0" brushRef="#br0" timeOffset="-6827.385">16836 1811 17200,'6'-25'1485,"10"-34"1881,4 24 1990,-17 34-1802,-6 22-3083,-20 58 134,-18 94 98,49 113-695,-1-190-299,-22-157 179,9 16 125,3-1 0,1 0 1,2 0-1,3 1 0,1-1 0,3 1 0,1 0 0,3 0 0,1 1 0,2 0 0,15-30-13,-26 67 8,-1 0 0,1 0-1,0 0 1,0 1 0,1-1-1,0 1 1,0 0 0,1 0-1,-1 0 1,1 0 0,0 1-1,1 0 1,0 0 0,-1 1 0,1-1-1,1 1 1,-1 0 0,1 1-1,-1 0 1,1 0 0,0 0-1,0 1 1,0 0 0,1 0-1,-1 1 1,0 0 0,1 0-1,-1 1 1,1 0 0,-1 0-1,0 1 1,5 0-8,-3 3-270,0 0 1,-1 1-1,1 0 1,-1 0-1,0 1 0,0 0 1,-1 1-1,0-1 1,0 1-1,-1 1 1,0-1-1,0 1 0,0 0 1,-1 0-1,0 1 1,-1 0-1,0 0 0,0 0 1,-1 0-1,0 0 1,-1 1-1,0-1 0,-1 1 1,1 0-1,-2-1 1,0 3 269,2 34-4565,-2-5-1638</inkml:trace>
  <inkml:trace contextRef="#ctx0" brushRef="#br0" timeOffset="-6635.809">16793 2138 18610,'0'0'3715,"15"-9"-1510,100-48 373,-91 49-2444,0 0-1,1 2 1,0 1-1,0 1 1,1 0-1,-1 3 1,1 0-1,-1 1 0,11 2-133,-33-1-97,-1-1-1,0 1 0,0-1 0,0 1 0,0 0 0,1 0 0,-1 0 0,-1 0 1,1 0-1,0 0 0,0 0 0,0 1 0,0-1 0,-1 1 0,1 0 1,-1-1-1,1 1 0,-1 0 0,0 0 0,0 0 0,0 0 0,0 0 0,0 0 1,0 0-1,0 0 0,-1 0 0,1 0 0,-1 0 0,1 1 0,-1-1 0,0 0 1,0 0-1,0 1 0,0-1 0,0 0 0,-1 0 0,1 0 0,-1 1 1,1-1-1,-1 0 0,0 0 0,0 0 0,0 0 0,0 0 0,0 0 0,0 0 1,-1 0-1,1-1 0,0 1 0,-1 0 0,0-1 98,-93 92-11579,60-64 4645</inkml:trace>
  <inkml:trace contextRef="#ctx0" brushRef="#br0" timeOffset="-6412.775">16829 2411 7079,'0'0'4260,"0"0"-1239,0 0-613,0 0-54,0 0-74,15 11 52,-5-2-1900,-5-4-273,0-1-1,1 1 1,-1-1-1,1 0 1,1 0-1,-1 0 1,0-1-1,1 0 1,-1-1-1,1 1 1,0-1-1,0-1 1,0 1 0,0-1-1,0 0 1,5-1-159,45-3 261,0-2 0,0-3 1,42-12-262,15-7-2952,-112 27-1607,-4 1-3213</inkml:trace>
  <inkml:trace contextRef="#ctx0" brushRef="#br0" timeOffset="-5841.63">12424 3672 12172,'0'0'3427,"0"0"-1345,0 0-513,0 0-31,0 0-385,-6 96-192,0-55-161,3 5-191,0-3-225,2 1-95,-1-1-257,1-4-32,-1 0 0,2-6-673,0-6-993,0-3-704,0-7-1570,0-4-3747</inkml:trace>
  <inkml:trace contextRef="#ctx0" brushRef="#br0" timeOffset="-5383.478">12400 3748 12107,'-1'-137'8334,"1"137"-7969,-1 0 1,1 0 0,0 0-1,0 0 1,-1 0 0,1 0-1,0 0 1,0 0 0,-1 0-1,1 0 1,0 1 0,0-1-1,-1 0 1,1-1 0,0 1-1,-1 0 1,1 0-366,0 36 254,3-25-217,0 1 1,0-1-1,1 0 1,0 0 0,1 0-1,0-1 1,1 0-1,0 0 1,1 0-1,0-1 1,0 1-1,1-2 1,0 1-1,1-1 1,0 0 0,0-1-1,0 0 1,1-1-1,0 0 1,1 0-1,5 2-37,0-1-43,-1 0 0,1-1 0,0-1 0,1 0 0,-1-1 0,1-1 0,0-1 0,0 0 1,0-1-1,0-1 0,0 0 0,0-2 0,-1 0 0,12-3 43,-19 3 8,0 0 0,0-1 0,-1 0 0,0 0 0,1-1 0,-1-1 0,-1 1 0,1-1 0,-1 0 1,0-1-1,0 0 0,0 0 0,-1 0 0,0-1 0,0 0 0,0 0 0,-1 0 0,-1-1 0,1 0 1,-1 0-1,0 0 0,-1-1 0,0 1 0,0-1 0,-1 1 0,0-1 0,0 0 0,-1 0 0,-1 0 0,1 0 1,-1-4-9,0 12 0,0 0 1,0 0-1,0 0 1,0 0-1,-1 0 1,1 0-1,0 0 1,0 0-1,-1 0 1,1 0-1,0 0 1,-1 0-1,1 0 1,-1 0-1,1 0 1,-1 0-1,0 0 1,1 1-1,-1-1 1,0 0-1,1 0 1,-1 1-1,0-1 1,0 1-1,0-1 1,0 0-1,0 1 1,0 0-1,0-1 1,0 1-1,0-1 1,0 1-1,0 0 1,0 0 0,0 0-1,0 0 1,0-1-1,0 1 1,0 1-1,0-1 1,0 0-1,0 0 1,0 0-1,0 0 1,0 1-1,0-1 1,0 1-1,0-1 1,-1 1-1,-43 27-154,35-18 53,1 0 0,1 0-1,0 1 1,0 0-1,1 1 1,1 0-1,0 0 1,1 0 0,0 1-1,0-1 1,1 1-1,1 0 1,1 1-1,-1 5 102,2-19-3,1 1-1,0-1 1,0 1-1,0-1 1,0 0-1,-1 1 0,1-1 1,0 1-1,0-1 1,0 1-1,0-1 1,0 1-1,0-1 0,0 1 1,0-1-1,0 1 1,1-1-1,-1 1 1,0-1-1,0 1 0,0-1 1,0 0-1,1 1 1,-1-1-1,0 1 1,0-1-1,1 0 0,-1 1 1,0-1-1,1 0 1,-1 1-1,0-1 1,1 0-1,-1 1 0,1-1 1,-1 0-1,0 0 1,1 1-1,-1-1 1,1 0-1,-1 0 0,1 0 1,-1 0-1,1 0 1,-1 0-1,1 0 1,-1 0-1,1 0 0,-1 0 1,1 0-1,-1 0 1,0 0-1,1 0 1,-1 0-1,1 0 0,-1 0 1,1-1-1,-1 1 1,1 0-1,-1 0 1,0 0-1,1-1 0,-1 1 1,1 0-1,-1-1 1,0 1 3,27-20 6,6-30 276,23-20 1694,-54 70-1944,0 0 0,0 1 0,0-1 0,0 0 0,0 1 0,0 0 0,0-1 0,0 1 0,0 0 0,-1 0-1,1 0 1,0 0 0,-1 0 0,1 1 0,-1-1 0,1 0 0,-1 1 0,1-1 0,-1 1 0,0-1 0,0 1 0,0 0 0,0 0 0,0-1 0,0 1 0,0 0 0,-1 0 0,1 0 0,-1 0 0,1 0-1,-1 0 1,0 0 0,0 0 0,0 0 0,0 0 0,0 0 0,0 0 0,0 0 0,-1 0 0,1 0 0,-1 0 0,1 0-32,0 1 30,-9 214 311,-2-105-2112,13-1-5394,5-75 1357</inkml:trace>
  <inkml:trace contextRef="#ctx0" brushRef="#br0" timeOffset="-4995.113">13775 3809 15118,'2'-13'3849,"7"-44"-1009,-9 54-2537,1 1 0,-1-1 0,0 1 0,0 0 0,0-1 0,0 1 0,0-1 0,0 1 0,-1 0 0,1-1 0,-1 1 0,0-1-1,0 1 1,0 0 0,0 0 0,0 0 0,0 0 0,0 0 0,-1 0 0,1 0 0,-1 0 0,1 0 0,-1 0 0,0 1 0,0-1 0,0 1 0,-1-1-303,-88-15 2166,77 18-2141,0 1 0,1 0 0,-1 1 0,1 0 1,-1 1-1,1 1 0,0 0 0,1 1 0,0 0 0,-1 1 0,2 0 0,-1 1 0,1 0 0,1 1 0,-1 0 1,1 1-1,1 0 0,0 1 0,0 0 0,1 1-25,6-10-8,1 0 0,-1 0 0,1 1 0,-1-1-1,1 1 1,0-1 0,0 1 0,0 0 0,1-1 0,-1 1 0,0 0 0,1-1 0,0 1 0,0 0-1,0 0 1,0 0 0,0-1 0,0 1 0,1 0 0,-1-1 0,1 1 0,0 0 0,0-1 0,0 1-1,0 0 1,0-1 0,1 0 0,-1 1 0,1-1 0,-1 0 0,1 0 0,0 0 0,0 0 0,0 0-1,0 0 1,0 0 0,0-1 0,3 2 8,103 43-340,-94-41 331,18 4-3,-13-4-8,-1 1 1,1 0-1,-1 2 1,0 0-1,0 0 0,-1 2 1,15 11 19,-30-19 2,1 0 1,0 0-1,-1 1 1,0-1-1,1 1 1,-1 0-1,0 0 1,0 0-1,-1 0 1,1 0 0,-1 0-1,1 0 1,-1 1-1,0-1 1,0 0-1,-1 1 1,1-1-1,-1 1 1,1-1-1,-1 1 1,0-1-1,0 1 1,-1-1-1,1 1 1,-1-1-1,0 0 1,0 1-1,0-1 1,0 0-1,0 1 1,-1-1-1,1 0 1,-1 0-1,0 0 1,-1 1-3,-3 5 7,-1 0-1,0 0 1,-1-1 0,0 0-1,0 0 1,-1-1 0,0 0-1,0 0 1,0-1 0,-5 2-7,1-2-47,0 0 1,0 0 0,-1-1-1,1-1 1,-1 0-1,0-1 1,0-1 0,0 0-1,0-1 1,-1 0 0,1-1-1,0-1 1,0 0 0,-1-1-1,1-1 1,0 0-1,1-1 1,-1 0 0,0-1 46,11 4-194,0-1 1,1 1-1,-1 0 1,1-1-1,0 1 1,-1-1 0,1 0-1,0 0 1,0 0-1,0 0 1,0 0-1,1 0 1,-1-1-1,0 1 1,1-1-1,0 1 1,-1-1-1,1 1 1,0-1-1,0 0 1,1 1 0,-1-1-1,1 0 1,-1 0-1,1 0 1,0 1-1,0-1 1,0 0-1,0 0 1,0 0-1,1 0 1,0-1 193,45-77-12141,-15 49 919</inkml:trace>
  <inkml:trace contextRef="#ctx0" brushRef="#br0" timeOffset="-4622.406">14120 3786 19763,'0'0'4409,"0"0"-1334,0 0-924,0 0-560,0 0-737,0 0-533,0 0-209,1 7-53,-28 173 117,21-138-336,-13 103-163,14-47-4335,-2-121 1149,-2-7 3313,4-1 417,0 0 0,2-1 0,1 0 0,2 1-1,1-1 1,2 1 0,1-1 0,1 1 0,1 0 0,2 0 0,2 1 0,0 0-1,2 1 1,1 0 0,2 1 0,7-11-221,-18 33 31,0 1 0,0-1 0,1 1 0,0 0-1,0 0 1,0 1 0,0-1 0,1 1 0,-1 0 0,1 1 0,0-1-1,1 1 1,-1 1 0,0-1 0,1 1 0,0 0 0,-1 0 0,1 1-1,0 0 1,0 0 0,0 1 0,0-1 0,0 2 0,0-1 0,-1 1-1,1 0 1,0 0 0,0 1 0,-1 0 0,1 0 0,-1 1 0,5 1-31,-1 1-142,-1 0-1,1 0 1,-1 1 0,0 0 0,0 1 0,-1 0 0,1 0 0,-2 1 0,1 0-1,-1 1 1,0-1 0,3 8 142,-6-9-823,-1 0-1,1 0 1,-1 0 0,-1 0-1,0 0 1,0 1 0,0-1-1,-1 1 1,0 0 0,0-1-1,-1 8 824,-1 14-6854</inkml:trace>
  <inkml:trace contextRef="#ctx0" brushRef="#br0" timeOffset="-4306.497">14089 4033 15503,'0'0'4025,"18"-5"-1249,120-28 726,54 8-1671,-191 24-1834,-1 1 0,1 0 0,0-1 0,0 1 0,0 0-1,0 0 1,-1 0 0,1 0 0,0-1 0,0 1 0,0 1 0,0-1 0,0 0 0,0 0 0,-1 0 0,1 0 0,0 1 0,0-1 0,0 0 0,0 1 0,-1-1-1,1 0 1,0 1 0,0-1 0,-1 1 0,1-1 0,0 1 0,-1 0 0,1-1 0,-1 1 0,1 0 0,-1-1 0,1 1 0,-1 0 0,1 0 0,-1 0 0,0-1-1,1 1 1,-1 0 0,0 0 0,0 0 0,1 0 0,-1-1 0,0 1 0,0 0 0,0 0 0,0 0 0,0 0 0,0 0 0,-1 0 0,1-1 0,0 1 0,0 0-1,-1 0 1,1 0 0,0 0 0,-1-1 0,1 1 0,-1 0 0,1 0 0,-1-1 3,-9 11-854,-1 0 1,0-1 0,-1 0-1,0-1 1,-1-1-1,0 0 1,0 0-1,-14 4 854,-10 8-1788,-163 106-3156,198-125 5012,0-1 0,0 1-1,1-1 1,-1 1-1,0 0 1,0 0-1,1 0 1,-1 0-1,1 0 1,-1 0-1,1 1 1,-1-1-1,1 0 1,0 1-1,-1-1 1,1 1-1,0-1 1,0 1-1,0 0 1,0-1-1,1 1 1,-1 0-1,0 0 1,1-1-1,-1 1 1,1 0 0,-1 0-1,1 0 1,0 0-1,0 0 1,0 0-1,0 0 1,0 0-1,1 0 1,-1-1-1,0 1 1,1 0-1,0 0 1,-1 0-1,1 0 1,0-1-1,0 1 1,0 0-1,0-1 1,0 1-1,0-1 1,0 1-1,1-1 1,-1 1 0,0-1-1,1 0 1,-1 0-1,1 0 1,0 0-68,25 6 1229,0-2 0,1-1 1,-1-1-1,1-2 0,0 0 1,9-3-1230,0 2 695,10 2-374,1-3 1,-1-1-1,0-3 0,0-1 0,-1-3 0,31-10-321,-57 5-701,-40 0-7913,-4 12 548</inkml:trace>
  <inkml:trace contextRef="#ctx0" brushRef="#br0" timeOffset="-3728.369">7527 976 16944,'0'0'3641,"0"0"-769,0 0-48,0 0-427,0 0-1671,7 18-491,38 150 309,99 1101-2466,-22-444-5126,-71-499 7365,-37-237-618,19 131 501,-18-74-5758,-13-99-1345</inkml:trace>
  <inkml:trace contextRef="#ctx0" brushRef="#br0" timeOffset="-3417.18">7590 3742 20083,'0'0'2851,"0"0"-449,0 0-518,0 0-864,0 0-742,13 14-209,76 99 70,-75-90-216,2 0 0,0-2 0,2 1 0,0-2 0,2-1 0,0 0 0,1-1 0,1-1 0,14 8 77,-25-18-141,0-1 1,0 0-1,1-1 1,-1 0-1,1-1 1,0 0-1,0-1 0,1 0 1,-1-1-1,0-1 1,1 0-1,0 0 1,-1-1-1,1-1 1,-1 0-1,1-1 1,-1 0-1,0-1 1,0 0-1,0-1 0,0 0 1,0-1 140,3-3-11,-1 0-1,0-1 1,0-1 0,-1 0 0,0 0-1,-1-2 1,0 1 0,-1-1 0,0-1-1,-1 0 1,0-1 0,-1 0 0,-1 0-1,0-1 1,-1 0 0,-1 0 0,0-1-1,-1 0 1,0 0 0,-2 0 0,0 0-1,-1-1 1,0 1 0,-1-1 0,-1 0-1,-1 1 1,0-1 0,-1 0 11,-13-3-680,-15 38-5238,19 4-579</inkml:trace>
  <inkml:trace contextRef="#ctx0" brushRef="#br0" timeOffset="18851.141">15907 4405 13517,'0'0'3459,"0"0"-955,-14 1 42,-1 1-1660,-75 8 5232,89-10-5237,8-1 176,6 0-889,72 3 265,-83-2-429,1 0 0,-1 1 0,1-1 0,-1 1 1,1 0-1,-1 0 0,0 0 0,1 0 0,-1 0 1,0 0-1,0 1 0,0-1 0,1 1 0,-2-1 0,1 1 1,0 0-1,0 0 0,0 0 0,-1 0 0,1 0 0,-1 0 1,0 0-1,0 1 0,0-1 0,0 0 0,0 1 0,0-1 1,0 1-1,-1-1 0,1 1-4,-3 2-3,1 1 0,-1-1 1,0 0-1,0 0 0,-1 0 0,1 0 1,-1 0-1,-1 0 0,1-1 0,0 1 1,-1-1-1,0 0 0,0 0 0,0 0 1,-1-1-1,1 0 0,-1 1 0,0-2 1,0 1-1,0 0 0,-4 1 3,-2 3 5,-69 41 69,108-50-52,27-12-254,55-13-2087,-35 13-5327,-39 8-1210</inkml:trace>
  <inkml:trace contextRef="#ctx0" brushRef="#br0" timeOffset="20673.342">18191 4169 12204,'0'0'2679,"0"0"-121,0 0 116,3-12-186,11-37-497,-25 100 3865,9-37-5797,1 0 1,0 0-1,0 0 0,2 0 0,-1 0 1,2 0-1,0 0 0,1-1 0,0 1 1,3 6-60,-3-10 1,0 0 0,1 0 1,1 0-1,-1-1 1,2 0-1,-1 0 0,1 0 1,0 0-1,1-1 1,0 0-1,1 0 0,-1-1 1,2 0-1,-1 0 1,0-1-1,1 0 0,1-1 1,-1 0-1,1 0 1,-1-1-1,1 0 0,0-1 1,3 1-2,-6-3 9,1-1-1,-1 0 1,1 0 0,-1-1 0,0 1 0,1-2 0,-1 1-1,0-1 1,0 0 0,0 0 0,0-1 0,0 0 0,-1 0-1,1-1 1,-1 0 0,0 0 0,0 0 0,0-1 0,0 0-1,-1 0 1,0 0 0,0-1 0,0 0 0,-1 0-1,0 0 1,3-6-9,4-6 142,-2-1-1,0 0 1,-1 0-1,-1-1 1,-1 0-1,-1 0 1,0 0-1,-2-1 0,0 1 1,-1-17-142,-2 37 2,0 1 0,0-1 0,0 0-1,-1 0 1,1 0 0,0 0 0,0 0 0,-1 0 0,1 0 0,0 0 0,0 0-1,0 0 1,-1 0 0,1 0 0,0 0 0,0 0 0,-1 0 0,1 0 0,0 0-1,0 0 1,0-1 0,-1 1 0,1 0 0,0 0 0,0 0 0,0 0 0,-1 0 0,1-1-1,0 1 1,0 0 0,0 0 0,0 0-2,-10 28-12,-29 221 12,15-56 0,-27 31 0,50-221 0,-1 1 0,1-1 0,-1 0 0,0 0 0,0-1 0,0 1 0,-1 0 0,1-1 0,-1 1 0,1-1 0,-1 0 0,0 0 0,0 0 0,0 0 0,0 0 0,0-1 0,0 1 0,0-1 0,-1 0 0,1 0 0,0 0 0,-1 0 0,1-1 0,-1 1 0,1-1 0,-1 0 0,1 0 0,-1 0 0,1-1 0,0 1 0,-1-1 0,-2 0 0,-108-45 0,94 35-298,-1-1 0,2 0 0,0-2 0,1 0 0,0-1 0,1-1 0,0 0 0,2-1 0,0-1 0,1-1 0,-1-3 298,4-9-2226,21 13-3881,8 11-475</inkml:trace>
  <inkml:trace contextRef="#ctx0" brushRef="#br0" timeOffset="21082.918">18862 4511 14318,'0'0'3838,"0"0"-592,0 0-38,0 0-678,0 0-789,0 0-369,5-4-294,-4 2-1011,-1 2-36,0 1 0,0-1 1,1 1-1,-1-1 1,0 0-1,0 1 1,0-1-1,0 1 1,1-1-1,-1 0 0,0 1 1,0-1-1,1 1 1,-1-1-1,0 0 1,1 1-1,-1-1 0,0 0 1,1 0-1,-1 1 1,0-1-1,1 0 1,-1 0-1,1 0 0,-1 1 1,1-1-1,-1 0 1,0 0-1,1 0 1,-1 0-1,1 0 0,-1 0 1,1 0-1,-1 0 1,1 0-1,-1 0 1,1 0-1,-1 0 0,0 0 1,1 0-32,-9 28 14,1 0 0,2 1 0,1 0 0,1 0 0,1 0 0,1 0 0,2 0 0,3 20-14,17 12-3208,-20-57 2769,0-1 0,1 1 0,-1-1 0,1 0 0,0 0 0,0 0 0,0 0 0,1 0 0,-1 0 0,1-1 0,0 1 0,-1-1 0,1 0 0,0 0 0,0 0 0,0 0 0,1 0 0,-1-1 0,0 1 0,1-1 0,-1 0 0,1 0 0,-1 0 0,1-1 0,0 1 0,-1-1 0,1 0 0,0 0 0,-1 0 0,1 0 0,0 0 0,-1-1 0,1 0 0,-1 0 0,1 0 0,-1 0 0,1-1 0,-1 1 0,1-1 439,16-11-11349</inkml:trace>
  <inkml:trace contextRef="#ctx0" brushRef="#br0" timeOffset="21405.946">19154 4071 9929,'0'0'2744,"0"0"16,0 0 91,0 0-593,0 0-630,-14-6-218,-43-17-76,54 22-1260,1 1 0,0 0 0,-1 0-1,1 0 1,-1 0 0,1 0 0,0 1-1,-1-1 1,1 1 0,0-1 0,0 1-1,-1 0 1,1 0 0,0 0 0,0 0-1,0 0 1,0 0 0,0 1 0,0-1-1,0 1 1,1-1 0,-1 1 0,0 0-1,1 0 1,-1 0 0,1 0 0,0 0-1,0 0 1,0 0 0,0 0 0,0 0-1,0 1 1,0-1 0,1 0 0,-1 2-74,0-2 50,-1 2-39,1 1 1,0-1-1,0 1 1,0-1-1,0 1 0,1-1 1,-1 1-1,1 0 0,0-1 1,1 1-1,-1 0 1,1-1-1,0 1 0,0-1 1,0 1-1,1-1 1,-1 0-1,1 1 0,0-1 1,1 0-1,-1 0 0,1 0 1,-1-1-1,1 1 1,0-1-1,1 1 0,-1-1 1,1 0-1,-1 0 0,1 0 1,0-1-1,1 1-11,2 2 7,1 0-1,0-1 1,0 1 0,0-2-1,1 1 1,-1-1-1,1-1 1,0 1 0,0-2-1,0 1 1,0-1-1,0 0 1,0-1 0,0 0-1,0-1 1,4 0-7,-7-2 90,0-1 1,0 1-1,-1-1 1,1 0-1,-1-1 0,0 1 1,0-1-1,-1 0 1,1 0-1,-1 0 1,0-1-1,-1 1 1,1-1-1,-1 0 0,-1 0 1,1 0-1,-1-1 1,0 1-1,0 0 1,0-1-1,-1 0 0,0 1 1,-1-1-1,1 0 1,-1 1-1,-1-1 1,1 0-1,-1 1 1,0-1-1,-1 0 0,1 1 1,-1-1-1,-1 1 1,-1-4-91,1 3-10,1 1 1,-2 0-1,1 0 0,-1 1 1,1-1-1,-1 1 1,-1-1-1,1 1 0,-1 1 1,0-1-1,0 1 1,-1-1-1,1 2 0,-1-1 1,0 0-1,0 1 1,0 0-1,0 1 0,-6-2 10,8 3-324,0 0 0,1 1-1,-1 0 1,1 0 0,-1 0-1,1 0 1,-1 0 0,1 1-1,-1 0 1,1 0 0,-1 0-1,1 0 1,-1 0 0,1 0 0,0 1-1,0 0 1,0 0 0,0 0-1,0 0 1,0 0 0,0 0-1,1 1 1,-1-1 0,1 1-1,-1 0 325,-14 20-6433</inkml:trace>
  <inkml:trace contextRef="#ctx0" brushRef="#br0" timeOffset="21815.481">19392 4546 16303,'0'0'4138,"0"0"-1437,0 0-608,0 0-513,0 0-854,15-1-310,339-32 839,-291 12-1634,-28-2-2670,-27 11-1186,-8 4-2201,-1 0-6947</inkml:trace>
  <inkml:trace contextRef="#ctx0" brushRef="#br0" timeOffset="22298.774">20175 4276 20660,'0'0'2914,"0"0"-917,0 0 42,0 0-565,0 0-850,0 0-485,0 14-102,14 135 6,-9-133-186,1 1 1,0-1-1,1 0 1,1 0-1,1-1 0,0 0 1,9 11 142,-14-21-41,0 0 1,0-1 0,0 1 0,0-1-1,1 0 1,0 0 0,0-1 0,0 0-1,0 0 1,1 0 0,-1 0 0,1-1-1,-1 0 1,1 0 0,0 0 0,0-1-1,0 0 1,0 0 0,0 0-1,0-1 1,0 0 0,0 0 0,0-1-1,2 0 41,2-3 86,0-1 0,0 0 0,-1-1-1,1 0 1,-2 0 0,1-1 0,-1 0-1,1-1 1,-2 1 0,1-2-1,-1 1 1,-1-1 0,3-5-86,-8 13 7,19-25 714,0-2 1,-3 0 0,0-2 0,-1 1-1,8-26-721,-137 365 75,-2 20-96,114-323 17,0-1 1,-1 1 0,0-1 0,0 0 0,0 0 0,-1 0-1,0 0 1,0 0 0,-1 0 0,1-1 0,-1 1 0,0-1 0,-1 0-1,1 0 1,-1-1 0,0 0 0,0 1 0,-1-2 0,1 1-1,-1 0 1,0-1 0,0 0 0,0-1 0,0 1 0,0-1-1,0 0 1,-2 0 3,-3-3 8,0 1 0,0-2-1,0 1 1,0-2 0,0 1-1,1-1 1,-1-1 0,1 0-1,0-1 1,0 0 0,0 0-1,1-1 1,0 0 0,0 0-1,-2-4-7,-117-120-275,90 70-2175,34 16-4052,16 20-1383</inkml:trace>
  <inkml:trace contextRef="#ctx0" brushRef="#br0" timeOffset="23014.334">20552 3659 14702,'0'0'3662,"0"0"-891,0 0 58,0 0-336,0 0-913,0 0-566,0-10-245,0 0-645,-2-18 345,-17 47-170,5 8-299,2 1 0,2 1 0,0-1 0,2 2 0,-2 18 0,1-25-32,10-48 235,2 12-135,0 1 0,2-1-1,-1 1 1,1 0 0,1 1 0,0-1 0,1 1 0,0 0 0,0 1 0,1 0 0,1 0 0,0 0 0,0 1 0,0 1 0,6-4-68,-12 12 8,0 0 0,0 0-1,0 0 1,0 0 0,-1 0-1,1 1 1,0-1 0,0 1 0,0 0-1,0 0 1,-1 0 0,1 0-1,0 1 1,-1-1 0,1 1-1,-1-1 1,0 1 0,1 0 0,-1 0-1,0 0 1,0 0 0,0 0-1,-1 1 1,1-1 0,0 0-1,-1 1 1,1 0 0,-1-1 0,0 1-1,0 0 1,0-1 0,0 1-1,-1 0 1,1 0 0,-1 1-8,9 13 18,-4-6-16,-1 0 0,2-1 0,-1 0 0,1 0-1,1-1 1,0 0 0,0 0 0,0 0-1,1-1 1,1 0 0,0-1 0,0 1 0,0-2-1,0 1 1,1-2 0,0 1 0,1-1-1,-1-1 1,1 0 0,0 0 0,5 0-2,-13-5-34,-1-1 0,1 0 0,-1 0 0,1 0 0,-1 0 0,0 0 0,0 0 0,1-1 0,-2 1 0,1-1 0,0 1 0,-1-1 0,1 0 0,-1 0 0,0 0 0,0 0 0,0 0 0,0 0 0,0 0 0,-1 0 0,1 0 0,-1 0 0,0 0 0,0 0 0,0-1 0,0 1 0,-1-3 34,2-4-662,-1 3 228,1 4-8074,-1 15 2080</inkml:trace>
  <inkml:trace contextRef="#ctx0" brushRef="#br0" timeOffset="23339.793">21353 4100 14798,'0'0'6064,"0"0"-2268,0-15-1111,-5-45-443,5 61-2183,-1-1 0,1 1 0,-1-1 0,0 1 0,1-1 0,-1 1 0,1-1 0,-1 0 0,0 1 0,1-1-1,-1 0 1,0 0 0,0 1 0,1-1 0,-1 0 0,0 0 0,1 0 0,-1 0 0,0 0 0,0 0 0,1 0 0,-1 0-1,0 0 1,0 0 0,1-1 0,-1 1 0,0 0 0,1 0 0,-1-1 0,0 1 0,1 0 0,-1-1 0,1 1 0,-1-1 0,0 1-1,1-1 1,-1 1 0,1-1 0,-1 1 0,1-1 0,0 1 0,-1-1 0,1 0 0,-1 1 0,1-1 0,0 0 0,0 1-1,-1-1 1,1 0 0,0 1 0,0-1 0,0 0 0,0 0 0,0 0-59,-4 31 0,2-1 0,2 1 0,0-1 0,2 1 0,1-1 0,5 16 0,-5-23 0,17 108 0,-7-54 0,-3 2 0,-3 0 0,-3 33 0,-4-99-57,-1-1 0,0 1 0,-1-1-1,0 0 1,-1 0 0,0 0 0,-1 0 0,0 0 0,-1-1 0,0 1-1,0-1 1,-1 0 0,-1-1 0,1 0 0,-2 0 0,1 0 0,-1-1-1,0 0 1,-1 0 0,0-1 0,0 0 0,-1-1 0,0 0 0,0 0-1,0-1 1,-1-1 0,-10 4 57,-65 9-5431,29-17-2970,14-5-5243</inkml:trace>
  <inkml:trace contextRef="#ctx0" brushRef="#br0" timeOffset="23767.807">17963 3844 8552,'-14'-4'7538,"7"2"-6728,1 0-426,0 0-1,0 1 1,0 0-1,0 0 1,0 0-1,0 1 1,-1-1-1,1 2 1,0-1-1,0 1 1,0 0-1,0 0 1,0 0-1,0 1 1,0 0-1,1 0 1,-2 1-384,-13 8 769,1 1 1,0 1 0,1 1-1,1 0 1,0 2 0,1 0 0,0 0-1,1 2 1,1 0 0,-4 8-770,3-2 120,0 0 0,2 1 0,1 1 0,1 0 1,1 0-1,2 1 0,0 1 0,2-1 0,1 1 0,1 0 1,2 0-1,0 28-120,3-43-122,0 1 1,1-1-1,0 1 1,1-1-1,1 0 1,0 0-1,0 0 1,1 0-1,1-1 0,6 10 122,-4-10-507,1 0-1,0 0 0,0-1 0,1 0 0,1 0 0,0-1 0,1-1 0,0 0 0,11 6 508,124 50-12380,-71-40-410</inkml:trace>
  <inkml:trace contextRef="#ctx0" brushRef="#br0" timeOffset="24568.938">21821 3748 13453,'0'0'3213,"1"-14"-458,6-42-139,-6 53-2423,0 0-1,0 0 1,0 0 0,0 0 0,0 0 0,0 0 0,1 0-1,0 1 1,-1-1 0,1 1 0,0-1 0,0 1 0,0 0-1,1-1 1,-1 1 0,0 0 0,1 0 0,-1 1-1,1-1 1,0 1 0,0-1 0,0 1 0,-1 0 0,1 0-1,0 0 1,1 0 0,-1 1 0,0-1 0,0 1-1,0 0 1,3-1-193,85 23 1694,-84-17-1673,0 0 1,0 0-1,-1 0 1,0 1-1,0 0 0,-1 0 1,1 1-1,-2 0 0,1 0 1,-1 0-1,1 0 0,-2 1 1,1-1-1,-1 1 0,-1 0 1,1 0-1,-1 0 0,-1 1 1,1-1-1,-1 0 1,-1 1-1,0-1 0,0 0 1,0 1-1,-1-1 0,-1 0 1,1 1-1,-1-1 0,-1 0 1,1 0-1,-1 0 0,-1-1 1,1 1-1,-1-1 0,-1 0 1,1 0-1,-1 0 1,-1 0-1,1-1 0,-1 0 1,0 0-1,0-1 0,-7 5-21,3-1-53,0-1 0,-1 0 0,0 0 0,-1-1 0,0-1 0,0 0 0,0 0 0,-1-1 0,0-1 0,0 0 0,0-1-1,0 0 1,0-1 0,-1 0 0,1-1 0,-1-1 0,-7-1 53,19 1 3,1-1 0,0 0 0,-1 0 0,1 1 0,0-1 1,-1 0-1,1 0 0,0 0 0,0-1 0,0 1 0,0 0 0,0 0 0,0 0 0,0-1 0,0 1 0,1-1 0,-1 1 0,1 0 0,-1-1 0,1 1 0,-1-1 1,1 0-1,0 1 0,-1-1 0,1 1 0,0-1 0,0 1 0,0-1 0,0 1 0,1-1 0,-1 0 0,0 1 0,1-1 0,-1 1 0,1-1 0,-1 1 1,1 0-1,0-1 0,0 1 0,-1 0 0,1-1 0,0 1 0,0 0 0,0 0 0,0 0 0,1 0 0,-1 0 0,0 0 0,0 0 0,1 0 0,-1 0 0,0 0 1,1 1-1,1-1-3,2-3 22,0 1 1,0 0-1,1 1 1,-1-1-1,1 1 1,-1 0 0,1 1-1,0-1 1,0 1-1,0 0 1,0 1-1,0 0 1,0-1-1,0 2 1,0-1 0,0 1-1,0 0 1,0 0-1,0 1 1,-1-1-1,1 1 1,0 1-1,-1-1 1,1 1 0,1 1-23,119 102 6,-82-63-11,-30-30 2,-8-7-15,-1 0 0,2 0 1,-1 0-1,0-1 0,1 0 1,0 0-1,0-1 0,1 1 1,-1-2-1,1 1 1,0-1-1,0 0 0,0-1 1,4 1 17,-8-5 4,0 0 0,-1 0 0,1-1 0,0 0 0,-1 1 0,0-1 0,0-1 0,0 1 0,0 0 0,0-1 0,-1 1 0,1-1 0,-1 0 0,0 0 0,0 0 0,-1 0 0,1 0 0,-1 0 0,0 0 0,0-1 0,0 1 0,0 0 0,-1-1 1,0 1-1,0-1-4,3-6-37,-2 1-237,2-6-624,-1 11-5409,-5 7-692</inkml:trace>
  <inkml:trace contextRef="#ctx0" brushRef="#br0" timeOffset="25293.386">16741 3937 5029,'0'0'8509,"0"0"-4452,0 0-1259,0 0 52,0 0-522,0 0-737,0 0-353,-3-8-400,1 6-796,2 1-32,-1 1 0,0-1 0,1 0 0,-1 1 0,1-1 0,-1 0 0,0 1 0,1-1 0,0 0 0,-1 0 0,1 0 0,-1 0 0,1 1 0,0-1 0,0 0 0,0 0 0,-1 0 0,1 0 0,0 0 0,0 0 0,0 0-1,0 0 1,0 1 0,1-1 0,-1 0 0,0 0 0,0 0 0,0 0 0,1 0 0,-1 0 0,1 1 0,-1-1 0,0 0 0,1 0 0,0 0 0,-1 1 0,1-1 0,-1 0 0,1 1 0,0-1 0,-1 1 0,1-1 0,0 1 0,0-1 0,-1 1 0,1-1 0,0 1 0,0 0 0,0-1 0,0 1 0,0 0 0,0 0 0,-1-1 0,1 1 0,0 0 0,0 0 0,0 0 0,0 0 0,0 0 0,0 1-1,0-1 1,0 0 0,0 0 0,-1 1 0,1-1 0,0 0 0,1 1-10,89-2 322,13 1-228,1-4 0,-1-5 0,16-7-94,-70-3-657,-74 8-982,-20 7-1359,1 2 0,-1 1 0,0 3 0,0 1 0,-38 8 2998,25 0-5210,8 2-2237</inkml:trace>
  <inkml:trace contextRef="#ctx0" brushRef="#br0" timeOffset="25727.979">16741 3937 8040,'-1'-28'8506,"-1"25"-7902,0 1 1,1 0 0,-1-1-1,0 1 1,0 0 0,0 0-1,0 0 1,-1 0 0,1 0-1,-1 1 1,1-1 0,-1 1-1,1-1 1,-1 1 0,0 0-1,0 0 1,0 0 0,1 1-1,-1-1 1,0 1 0,-3-1-605,1 39 1660,10-30-1624,0 0 1,1 0-1,0 0 1,0-1-1,0 0 0,1 0 1,0-1-1,0 0 1,1 0-1,0 0 0,0-1 1,0 0-1,1-1 1,-1 0-1,2 0-36,-5-1 4,236 97 257,-240-100-251,1 0-1,-1 0 0,0 1 0,1-1 0,-1 0 1,0 1-1,1-1 0,-1 0 0,0 1 0,0 0 1,1-1-1,-1 1 0,0 0 0,0 0 0,0-1 1,0 1-1,0 0 0,0 0 0,0 0 0,0 0 1,0 1-1,-1-1 0,1 0 0,0 0 0,-1 0 1,1 1-1,-1-1 0,1 0 0,-1 0 0,1 1 1,-1-1-1,0 0 0,0 1 0,0-1 1,0 1-1,0-1 0,0 0 0,0 1 0,0-1 1,-1 0-1,1 1 0,0-1 0,-1 0 0,1 1 1,-1-1-1,1 0 0,-1 0 0,0 0 0,1 1 1,-1-1-1,0 0 0,0 0 0,0 0 0,0 0 1,0 0-1,0 0 0,0-1 0,-1 2-9,-394 259 198,343-199-360,52-61 157,-1 1-1,1 0 1,0 0-1,0 0 1,0 0-1,0 0 1,0 0 0,1 0-1,-1 0 1,0 1-1,1-1 1,0 0-1,0 0 1,-1 0-1,1 1 1,0-1-1,1 0 1,-1 0 0,0 1-1,1-1 1,-1 0-1,1 0 1,0 0-1,-1 0 1,1 0-1,0 0 1,0 0-1,1 0 1,-1 0 0,0 0-1,1-1 1,-1 1-1,1 0 1,0 0 5,10 4-8,0 0 0,1-1 0,0 0-1,0-1 1,1-1 0,-1 0 0,1-1 0,-1 0 0,1-1 0,0 0 0,0-1 0,6-1 8,-13 1 1,23 0 20,-8 2 17,-1 0 1,1-2-1,-1-1 0,1-1 1,-1 0-1,0-2 0,0 0 1,0-1-1,0-2 0,-1 0 1,19-9-39,-40 16-25,0 0 1,0 0-1,0 0 1,1 0 0,-1 0-1,0 0 1,0 0-1,0 0 1,0 0 0,0 0-1,0 0 1,0-1-1,0 1 1,1 0-1,-1-1 1,0 1 0,0 0-1,0-1 1,1 1-1,-1-1 1,0 0 0,0 1-1,1-1 1,-1 1-1,1-1 1,-1 0-1,0 0 1,1 1 0,-1-1-1,1 0 1,0 0-1,-1 0 1,1 1 0,0-1-1,-1 0 1,1 0-1,0 0 1,0 0-1,0 0 1,0 0 0,0 0-1,0 1 1,0-1-1,0 0 1,0 0-1,0 0 1,0 0 0,1 0-1,-1 0 1,0 0-1,1 1 1,-1-1 0,0 0-1,1 0 1,-1 0-1,1 1 1,0-1-1,-1 0 1,1 1 0,-1-1-1,1 0 25,-41 17-7479,23-4-528</inkml:trace>
  <inkml:trace contextRef="#ctx0" brushRef="#br0" timeOffset="26290.472">16618 5551 17264,'-16'1'3022,"-50"2"-1794,46-7-105,34-3 225,40-7-792,1 3 0,0 3 0,1 1 0,0 4 0,11 1-556,-8 0 301,934-8 1087,2142 40 1318,-2395-28-2551,-719-2-152,55-14-166,-78 2 77,-91-12-837,-160 3-7667,222 19 6471,-72-6-8382</inkml:trace>
  <inkml:trace contextRef="#ctx0" brushRef="#br2" timeOffset="31665.506">16383 3859 4869,'0'0'784,"0"0"-570,0 0-91,0 0 186,0 0 257,0 0 235,0 0 630,0 0 389,11-15 16,78-108 3327,-82 111-4505,1 1 97,0 0-1,-1 0 0,0-1 1,-1-1-1,-1 1 0,1-1 0,-2 0 1,0 0-1,-1 0 0,0-1 1,-1 1-1,0-2-754,-9 27 1447,-68 162-1200,8 2 1,-7 55-248,2-9-41,-343 933-4187,338-924 3953,-12 33 1697,-44 75-1422,123-317 248,5-7-145,-1 0 0,-1 0 0,-1-1 0,0 0 0,0-1 0,-1 0 0,-1 0 0,-1-1 0,-8 9-103,17-20 4,1 0 1,-1-1-1,0 1 1,0 0-1,1 0 0,-1-1 1,0 1-1,0-1 1,0 0-1,0 1 1,0-1-1,0 0 1,0 0-1,0 0 1,0-1-1,0 1 0,0 0 1,1-1-1,-1 1 1,0-1-1,0 0 1,0 0-1,0 1 1,1-1-1,-1 0 0,0 0 1,1-1-1,-1 1 1,1 0-1,-1 0 1,1-1-1,0 1 1,0-1-1,-1 1 1,1-1-1,0 0 0,0 1 1,1-1-1,-1 0 1,0 0-1,0 0 1,1 0-1,-1 1 1,1-1-1,0 0 0,-1 0 1,1 0-1,0 0-4,-23-65 99,3-1-1,2-1 0,-5-54-98,14 78 36,-81-408 397,88 446-751,-25-69 1077,2 50-2281,-8 28-4652,21 7-910,1 1-5734</inkml:trace>
  <inkml:trace contextRef="#ctx0" brushRef="#br2" timeOffset="32163.838">16982 3570 16143,'-4'-12'4170,"-13"-41"-3023,16 52-1093,0 0 0,1 0-1,-1 0 1,1 0 0,-1 0-1,1 0 1,0 0 0,0 0-1,-1-1 1,1 1 0,0 0 0,0 0-1,0 0 1,0 0 0,0 0-1,0-1 1,0 1 0,1 0-1,-1 0 1,0 0 0,1 0-1,-1 0 1,1 0 0,-1 0-1,1 0 1,-1 0 0,1 0 0,0 0-1,-1 0 1,1 0 0,0 0-1,0 0 1,0 1 0,0-1-1,-1 0 1,1 0 0,0 1-1,0-1 1,0 1 0,1-1-1,-1 1 1,0 0 0,0-1-1,0 1 1,0 0 0,0 0 0,0-1-1,1 1 1,-1 0-54,4-1-42,186-16 289,-153 17-227,1125 44 75,-885-27-174,2833 173 3533,-1943-142-3342,-1077-46-159,-18-2-322,0 4 1,0 2-1,50 13 369,-72-1-2007,-50-17 1829,0-1 0,-1 1 0,1 0 0,0 0-1,-1 0 1,1 0 0,-1 0 0,1 0 0,-1 0 0,1 0 0,-1 0-1,0 0 1,1 0 0,-1 0 0,0 0 0,0 0 0,0 0 0,0 1-1,0-1 1,0 0 0,0 0 0,0 0 0,-1 0 0,1 0-1,0 0 1,-1 0 0,1 0 0,-1 0 0,1 0 0,-1 0 0,1 0-1,-1 0 1,1 0 0,-1 0 0,0-1 0,0 1 0,1 0 0,-1 0-1,0-1 1,0 1 0,0 0 0,0-1 0,0 1 0,0-1 0,0 0-1,0 1 1,0-1 0,0 0 0,0 1 0,0-1 0,0 0 0,0 0-1,0 0 1,-1 0 178,-49 22-12331</inkml:trace>
  <inkml:trace contextRef="#ctx0" brushRef="#br2" timeOffset="33343.076">11687 3814 13357,'0'0'2546,"0"0"-662,0 0-10,0 0-75,0 0-453,0 0-353,0 0-43,1 10-5,-1 132 128,-25 61-4976,31-472 10357,-4 250-6287,1-1 0,1 1 0,0 0 0,2 0 0,0 0-1,1 1 1,1 0 0,0 0 0,1 1 0,1 0-1,1 1 1,10-12-167,-18 24 10,1 0-1,-1 1 1,1-1 0,0 1-1,0 0 1,0 0-1,0 1 1,0-1 0,0 1-1,1 0 1,-1 0-1,1 0 1,0 1-1,0 0 1,-1 0 0,1 0-1,0 0 1,0 1-1,0-1 1,0 1 0,0 1-1,0-1 1,0 1-1,-1 0 1,1 0 0,0 0-1,0 0 1,-1 1-1,1 0 1,-1 0-1,1 0 1,-1 1 0,0-1-1,0 1 1,0 0-1,0 0 1,0 1 0,-1-1-1,0 1 1,1 0-1,-1 0 1,-1 0-1,1 0 1,0 2-10,2 5-41,-1 0 0,0 0 0,-1 1 0,0-1 0,-1 1 0,0 0 0,-1 0 0,0 0 0,-1 0 0,0 0 0,-1 0 0,-1-1 0,1 1 1,-2 0-1,0 0 0,0-1 0,-1 0 0,-1 0 0,1 0 0,-2 0 0,0-1 0,0 0 0,-1 0 0,0 0 0,0-1 0,-1 0 0,-1 0 0,1-1 0,-1 0 0,-1-1 0,1 0 0,-1 0 0,-1-1 0,1-1 0,-1 0 0,0 0 0,0-1 0,0 0 0,-1-1 0,1 0 0,-1-1 0,0 0 1,0-1-1,0 0 0,0-1 0,-7-1 41,16 1 26,-1 0 1,1 0-1,0 0 1,0-1-1,0 1 1,0-1-1,0 0 1,-1 0-1,1 0 1,1 0-1,-1-1 1,0 1-1,0-1 1,0 0-1,1 0 1,-1 0-1,1 0 1,0 0-1,-1-1 1,1 1-1,0 0 1,0-1 0,1 0-1,-1 1 1,0-1-1,1 0 1,0 0-1,-1 0 1,1 0-1,0 0 1,1-1-27,1 3 21,0-1 1,1 1-1,-1 0 1,1 0-1,-1 0 1,1 0-1,-1 0 0,1 0 1,0 1-1,-1-1 1,1 0-1,0 1 1,0 0-1,-1-1 1,1 1-1,0 0 1,0 0-1,0 0 1,-1 0-1,1 0 1,0 0-1,0 0 1,0 1-1,-1-1 1,1 1-1,0-1 0,0 1-21,-1-1 8,11 4-6,-1 1-1,1 0 1,-1 0 0,0 1 0,-1 1 0,1-1-1,-1 2 1,0-1 0,-1 2 0,0-1-1,0 1 1,-1 1-2,12 8-5,3 4-80,2-1-1,1-1 1,0-2-1,1 0 1,1-2-1,1-1 1,0-1 0,1-2-1,0-1 1,1-1-1,23 4 86,-54-14 2,-1-1 0,1 1 0,0-1 0,0 1 0,-1-1 0,1 1 0,0-1 0,0 1 0,0-1 0,0 1 0,0-1 0,0 1-1,-1-1 1,1 1 0,1-1 0,-1 1 0,0-1 0,0 1 0,0-1 0,0 0 0,0 1 0,0-1 0,0 1 0,1-1 0,-1 1-1,0 0 1,0-1 0,1 1 0,-1-1 0,0 1 0,1-1 0,-1 1 0,1 0 0,-1-1 0,0 1 0,1 0 0,-1-1 0,1 1 0,-1 0-1,1 0 1,-1-1 0,1 1 0,-1 0 0,1 0 0,-1 0 0,1 0 0,-1 0 0,1 0 0,-1 0 0,1 0 0,-1 0 0,1 0 0,-1 0-1,1 0 1,-1 0 0,1 0 0,-1 0 0,1 0 0,-1 1 0,1-1 0,-1 0 0,1 0 0,-1 1 0,1-1 0,-1 0-2,-31-29-478,-5 17-4140,9 12-992</inkml:trace>
  <inkml:trace contextRef="#ctx0" brushRef="#br2" timeOffset="35088.582">11681 4050 1794,'0'0'3117,"0"0"-1083,0 0-587,0 0 80,0 0-289,0 0-266,0-4 10,-7-11 990,-17-3 5633,24 18-6948,0 0-187,0 29 400,-3 28-639,-2-1 1,-2-1 0,-3 1-1,-2-1 1,-3 2-232,9-36-135,-1 0-1,-1-1 1,-1 0-1,0 0 1,-2-1-1,0 0 1,-1-1-1,-7 9 136,15-19 22,26-27-353,-12 8 94,13-13-1984,-7 8-2218,0 4-4786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6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11 180 17521,'2'-16'3357,"8"-114"4267,-11 96-5047,1 46-889,-16 280-1688,11-91-1340,16-301-7265,-9 74 2786,1 3-5451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65 16624,'0'0'3555,"0"0"-1350,0 0-161,0 0-298,0 0-860,0 0-491,12-10-192,45-32-101,11 29-60,-53 14-42,71 10 38,-84-10-54,1-1 0,-1 1 0,0 0 0,0 0 0,0 0 0,0 0 0,-1 1 0,1-1 0,0 0 0,0 1 0,-1-1 0,1 1 0,-1-1 0,1 1 0,-1 0 0,0 0 0,0 0 0,0 0 0,0 0 0,0 0 0,0 0 0,0 0 0,0 0 0,-1 0-1,1 0 1,-1 0 0,0 1 0,0-1 0,0 0 0,0 0 0,0 1 0,0-1 0,0 0 0,-1 0 0,1 0 0,-1 0 0,0 1 16,-4 7-23,0 0 0,-1 0 1,-1 0-1,0-1 0,0 0 0,-1 0 0,0-1 0,0 0 0,-1 0 1,0-1-1,0 0 0,-3 0 23,6-2-3,-162 101 937,217-108 560,202-52-2086,-248 54 11,12 0-213,-9 5-4056,-6 3-2613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3.685"/>
    </inkml:context>
    <inkml:brush xml:id="br0">
      <inkml:brushProperty name="width" value="0.35" units="cm"/>
      <inkml:brushProperty name="height" value="0.35" units="cm"/>
      <inkml:brushProperty name="color" value="#FFFFFF"/>
    </inkml:brush>
    <inkml:brush xml:id="br1">
      <inkml:brushProperty name="width" value="0.05" units="cm"/>
      <inkml:brushProperty name="height" value="0.05" units="cm"/>
    </inkml:brush>
  </inkml:definitions>
  <inkml:trace contextRef="#ctx0" brushRef="#br0">309 136 10058,'1'-11'393,"-1"-7"7077,-2 12 78,-1 19-7014,-40 250 1441,6 67-1975,17-138-3480,10-141-242,-1-20-3153,5-22-1293</inkml:trace>
  <inkml:trace contextRef="#ctx0" brushRef="#br0" timeOffset="310.816">202 326 10762,'0'-16'3769,"0"-1"-2960,4-97 5226,-3 106-5701,1-1 1,1 1 0,-1 0-1,1-1 1,1 1-1,-1 0 1,2 1-1,-1-1 1,1 1 0,0 0-1,0 0 1,1 0-1,0 1 1,0 0 0,1 0-1,1-1-334,1 0 52,0 1-1,1 1 1,0-1-1,-1 1 0,2 1 1,-1 0-1,0 1 1,1-1-1,0 2 1,0 0-1,0 0 1,0 1-1,0 0 1,0 1-1,0 0 1,0 1-1,0 0 1,0 1-1,1 1-51,-5-1-8,-1 0-1,0 1 1,0 0-1,-1 0 1,1 0-1,0 1 1,-1 0 0,0 0-1,0 0 1,0 1-1,-1 0 1,0 0-1,0 0 1,0 0-1,0 1 1,-1-1-1,0 1 1,0 0-1,0 0 1,-1 0-1,0 0 1,0 1 0,0-1-1,-1 1 1,0-1-1,0 1 1,-1-1-1,0 1 1,0-1-1,0 1 1,-1-1-1,0 1 1,-1-1-1,1 1 1,-1-1 0,0 0-1,-1 0 1,1 0-1,-1 0 1,0 0-1,-2 1 9,-2 7-21,-1-1 1,-1 0-1,0-1 0,-1 0 0,0-1 0,-1 0 1,0 0-1,-1-1 0,0 0 0,0-1 1,-1-1-1,0 0 0,-1-1 0,0 0 0,0-1 1,0 0-1,-1-2 0,0 1 0,-8 0 21,22-6 2,0 1 1,1-1-1,-1 1 0,1-1 0,-1 0 0,1 1 1,-1-1-1,1 0 0,-1 1 0,1-1 0,0 0 1,-1 0-1,1 1 0,0-1 0,-1 0 0,1 0 1,0 0-1,0 0 0,0 1 0,0-1 0,0 0 1,0 0-1,0 0 0,0 0 0,0 1 1,1-1-1,-1 0 0,0 0 0,0 0 0,1 1 1,-1-1-1,0 0 0,1 0 0,-1 1 0,1-1 1,-1 0-1,1 1 0,-1-1 0,1 0 0,0 1 1,-1-1-1,1 1 0,0-1 0,-1 1 0,1 0 1,0-1-3,7-8-36,1 1 0,0 0 0,0 1 0,1 0 1,0 0-1,0 1 0,0 0 0,1 0 0,0 2 1,0-1-1,1 1 0,-1 1 0,1 0 0,-1 1 1,1 0-1,0 0 0,6 1 36,-10 11-4077,-11 0-3628,-3-4-3671</inkml:trace>
  <inkml:trace contextRef="#ctx0" brushRef="#br1" timeOffset="1537.958">54 316 3651,'0'0'7901,"0"0"-5066,1-14-1185,6-58 1511,-4 10 3244,-12 263-1180,-28 140-6558,19-89-5103,24-85-3923,-3-133 4065</inkml:trace>
  <inkml:trace contextRef="#ctx0" brushRef="#br1" timeOffset="1973.879">26 558 15054,'32'-235'3860,"-28"217"-3578,-3 6 139,1 0-1,0 0 0,1 0 0,0 0 0,1 1 0,0 0 0,1 0 0,1 0 0,-1 0 0,2 1 0,-1 0 0,1 0 1,1 0-1,0 1 0,0 0 0,2 1-420,-6 5 37,0 1 0,0 0 0,0 0 0,1 0 0,-1 1 0,1 0 0,-1 0 0,1 0 0,-1 0 0,1 1 0,0-1 0,-1 1 0,1 0 0,0 1 0,-1-1 0,1 1 0,0 0 0,-1 0 0,1 1 0,-1-1 0,0 1 0,1 0 0,-1 0 0,0 0 0,0 1 0,0-1 0,0 1 0,-1 0 0,1 0 0,-1 1 0,0-1 0,1 1-37,4 4-6,-1 0 0,0 1 0,-1 0 0,0 0 0,0 0 0,-1 1 0,0 0-1,0 0 1,-1 0 0,-1 0 0,1 1 0,-2 0 0,1 5 6,-2 0-211,-2 0 0,0 0 0,0 0 0,-2 0 0,0 0 0,0-1 0,-2 1 0,0-1 0,-1 0 0,0 0 0,-1 0 0,-1-1 0,0 0 0,-1-1 0,-1 0 0,0 0 0,0-1 0,-1-1 0,-1 1 0,0-2 0,-1 0 0,0 0 0,-3 1 211,-30 2-224,47-43 603,7 21-232,1 0-1,0 1 1,0 0 0,1 0-1,0 1 1,0 1 0,1-1-1,0 2 1,0-1 0,0 2-1,1-1 1,0 1 0,0 1-1,0 0 1,0 1-1,0 1 1,6-1-147,-12 1 54,1 1-1,0 0 1,0 0-1,0 0 1,0 1 0,-1 0-1,1 0 1,0 1-1,0 0 1,-1 0 0,0 1-1,1-1 1,-1 2-1,0-1 1,0 0-1,0 1 1,-1 0 0,0 1-1,1-1 1,-1 1-1,-1 0 1,1 0 0,-1 0-1,0 1 1,0 0-1,0 0 1,0 2-54,2 3 21,-1 1 0,0 0 1,-1 0-1,0 1 0,-1-1 1,0 1-1,-1 0 0,0 0 0,-1 0 1,-1 0-1,0 0 0,-1 0 1,-1 6-22,1-12 4,0 0 0,0 0 0,-1 0 1,-1 0-1,1 0 0,-1-1 0,0 1 1,0-1-1,-1 0 0,0 0 1,0 0-1,0 0 0,-1-1 0,0 1 1,0-1-1,-1 0 0,1-1 0,-1 1 1,0-1-1,0 0 0,0-1 0,-1 0 1,1 0-1,-7 2-4,2-1 29,0-1 0,0 0 0,-1-1 0,1 0 0,-1-1 1,0 0-1,1-1 0,-1-1 0,1 0 0,-1 0 0,0-1 0,1 0 0,0-1 1,0 0-1,0-1 0,0 0 0,0-1 0,1 0 0,0-1 0,0 0 0,0-1 0,1 0 1,0 0-1,0-1 0,1 0 0,0-1 0,0 1 0,1-1 0,0-1 0,1 0 1,0 0-1,0 0 0,-2-8-29,7 17-35,1-1 1,-1 1 0,1-1-1,-1 0 1,1 1-1,0-1 1,0 0 0,0 0-1,0 1 1,0-1-1,0 0 1,0 1 0,1-1-1,-1 0 1,1 1-1,-1-1 1,1 0-1,0 1 1,-1-1 0,1 1-1,0-1 1,0 1-1,0 0 1,0-1 0,0 1-1,0 0 1,1 0-1,0-1 35,0 1-211,0 0-1,0 1 0,-1-1 1,1 1-1,0 0 0,0 0 0,0 0 1,0 0-1,0 0 0,0 0 0,0 0 1,0 0-1,0 1 0,-1-1 0,1 1 1,0 0-1,0-1 0,0 1 1,-1 0-1,1 0 0,0 0 0,-1 0 1,1 0-1,-1 0 0,2 2 212,16 13-4335,-4 1-3101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18481,'0'0'4293,"0"0"-1347,0 0-704,0 0-960,0 0-770,0 0-192,0 0 161,0 0-193,-11 99-192,6-61-64,-1 1-32,0-3-320,-2 0-993,2-5-1794,3-4-3331,1-5-9097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0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17168,'0'0'1671,"0"0"-304,17-9-17,14-4-1179,1 1 0,1 1 0,0 2 0,0 1 0,7 0-171,375-43 656,73 14-656,2645-50 3897,-2864 84-3742,1255 8 1532,-1338-2-326,-164-4-1152,-29-2-93,-36-4-104,-146-14-1677,1 0-4518,81 4-1066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1 198 12460,'0'0'3064,"0"0"-849,0 0 118,0 0-64,0 0-534,0 0-496,0 0-465,4 4-305,2 4-414,-1-1 0,0 1-1,0 0 1,-1 0 0,0 1-1,0-1 1,-1 1 0,0 0-1,-1 0 1,0 0 0,1 8-55,15 49 60,-5-38-581,0-1 0,1-1-1,2 0 1,0-1 0,2 0-1,17 18 522,-29-37-178,0 1 1,0-1-1,1 0 0,0-1 0,0 1 1,0-1-1,1-1 0,-1 1 0,1-1 1,0-1-1,1 1 0,-1-1 1,0-1-1,1 0 0,0 0 0,-1 0 1,5-1 177,-8-3 24,1-1 0,-1 0 0,0 0 1,1 0-1,-1 0 0,-1-1 1,1 0-1,0 0 0,-1 0 0,0-1 1,0 0-1,0 1 0,-1-1 1,0 0-1,0-1 0,0 1 1,0-1-1,-1 1 0,0-1 0,0 0 1,0 0-1,-1 0 0,0 0 1,0 0-25,2-4 228,103-406 4315,-101 384-6892,-14 49-950,-1 3-2103</inkml:trace>
  <inkml:trace contextRef="#ctx0" brushRef="#br0" timeOffset="420.841">1221 284 16560,'0'-16'2925,"2"-52"-1217,-2 63-1530,0-1 0,0 1-1,0 0 1,-1 0 0,0 0-1,0 0 1,0 0 0,-1 0-1,1 0 1,-1 0 0,0 1-1,-1-1 1,1 1-1,-1-1 1,0 1 0,0 0-1,0 0 1,0 0 0,-1 1-1,0-1 1,0 1 0,0 0-1,0 0 1,0 0 0,-1 0-1,1 1 1,-1-1 0,0 1-1,1 1 1,-1-1 0,0 1-1,0-1 1,0 2 0,-1-1-178,-7-1 34,0 0 0,0 2 0,0-1 0,0 2 0,0 0 0,-1 0 0,1 1 0,0 1 0,1 0 0,-1 1 0,1 0 0,-1 1-34,-5 3-28,0 1-1,1 1 0,0 0 1,1 2-1,0 0 0,1 0 1,0 1-1,1 1 1,1 1-1,0 0 0,1 0 1,1 1-1,0 1 1,1 0-1,1 0 0,0 1 1,2 0-1,0 1 0,1 0 1,1 0-1,0 0 1,2 0-1,0 1 0,1-1 1,1 20 28,3-29-86,0-1-1,1 0 1,0 1 0,1-1 0,0 0-1,0-1 1,1 1 0,0-1 0,1 0-1,0 0 1,0 0 0,0-1 0,1 0-1,0 0 1,1-1 0,-1 0 0,1 0-1,0-1 1,1 0 0,-1 0 0,1-1-1,0 0 1,0-1 0,1 0 0,-1 0-1,1-1 1,-1 0 0,1-1 0,0 0-1,-1 0 1,1-1 0,0 0 0,0-1-1,-1 0 1,1-1 0,0 0 0,-1 0-1,0-1 1,1 0 0,-1-1 0,0 0-1,-1 0 1,1-1 0,-1 0 0,0-1-1,0 0 1,0 0 0,-1 0-1,0-1 1,-1 0 0,3-4 86,5-15 349,-2-1 0,-1 0 0,-1-1 1,-2 0-1,0-1 0,-2 1 0,-1-1 0,-2-1 0,0 1 0,-2-10-349,0 38 15,-1 1 0,1-1 0,-1 0 0,1 0-1,-1 0 1,1 0 0,-1 0 0,0 0 0,1 0 0,-1 0-1,0 0 1,0 0 0,0 0 0,0 0 0,0 0 0,0 0-1,0 0 1,0-1 0,0 1 0,0 0 0,0 0 0,-1 0-1,1 0 1,0 0 0,-1 0 0,1 0 0,-1 1 0,1-1-1,-1 0 1,0 0 0,1 0 0,-1 0 0,0 1-1,1-1 1,-1 0 0,0 0 0,0 1 0,0-1 0,0 1-1,0-1 1,0 1 0,0-1 0,0 1 0,0 0 0,0-1-1,0 1 1,0 0 0,0 0 0,0 0 0,0 0 0,0 0-1,0 0 1,0 0 0,-1 0-15,-1 6 10,-1 0 0,1 1-1,0-1 1,1 1 0,-1 0 0,1-1 0,1 1-1,-1 0 1,1 1 0,0-1 0,1 0-1,0 5-9,9 77-2204,-6-77 1521,1 0 1,0 0 0,0-1 0,1 0-1,0 0 1,1 0 0,0 0-1,1-1 1,0 0 0,1 0-1,0-1 1,0 0 0,1-1-1,1 1 1,-1-2 0,5 4 682,9 2-5552</inkml:trace>
  <inkml:trace contextRef="#ctx0" brushRef="#br0" timeOffset="733.601">1455 509 7719,'4'-16'3011,"35"-213"9545,-37 172-8403,-11 70-2359,-1 258-2002,11-178-2515,-14-134 2275,11 24 533,0 0 0,1 0 0,1 0 1,1 0-1,0-1 0,1 1 0,1 0 0,1 0 1,0 1-1,1-1 0,6-14-85,-7 23 11,-1 0 0,2 1 0,-1-1 0,1 1 0,0 0 0,0 0 0,0 0 0,1 1 0,1-1 0,-1 1 0,1 1 0,0 0 0,0 0 0,0 0 0,1 1 0,-1-1 0,1 2 0,0-1 0,1 1 0,-1 1 0,0 0 0,1 0 0,-1 0 0,2 1-11,97 11-2670,-41 19-5257,-39-14 85</inkml:trace>
  <inkml:trace contextRef="#ctx0" brushRef="#br0" timeOffset="1016.538">2261 87 16400,'0'0'3192,"-1"-13"-352,-1-41-465,2 53-2315,-1 0 0,1 0 0,0 0 0,0 0 0,-1 1 0,1-1 0,0 0 0,-1 0-1,1 0 1,-1 0 0,1 1 0,-1-1 0,1 0 0,-1 0 0,0 1 0,1-1 0,-1 1-1,0-1 1,0 0 0,1 1 0,-1-1 0,0 1 0,0 0 0,0-1 0,0 1 0,0 0-1,1-1 1,-1 1 0,0 0 0,0 0 0,0 0 0,0 0 0,0 0 0,0 0 0,0 0-1,0 0 1,0 0 0,0 0 0,0 0 0,0 1 0,1-1 0,-1 0 0,0 1-1,0-1 1,0 1 0,0-1 0,1 1 0,-1-1 0,0 1 0,0-1 0,1 1 0,-1 0-1,1 0 1,-1-1 0,0 1-60,-20 16 252,0 2 0,1 0-1,1 1 1,1 1 0,1 1 0,0 0-1,-3 9-251,13-20 96,-7 6-49,0 0 1,2 1-1,0 1 1,1 0-1,2 0 0,-1 1 1,2 1-1,1-1 0,0 1 1,2 1-1,0-1 1,2 1-1,0 0 0,1-1 1,1 1-1,2 9-47,1-21-80,1 0 1,0-1-1,1 1 1,0-1-1,0 0 0,1 0 1,0 0-1,1-1 1,0 1-1,0-1 0,0-1 1,1 1-1,1-1 1,-1-1-1,1 1 0,0-1 1,1 0-1,-1-1 0,1 0 1,0-1-1,0 1 1,1-2-1,7 3 80,8 2-293,0-1 0,0-2 0,1 0 0,-1-1 0,1-2 0,0-1 0,0-1 0,20-2 293,92-32-3449,-59-13-4259,-48 18-2744</inkml:trace>
  <inkml:trace contextRef="#ctx0" brushRef="#br0" timeOffset="1515.562">2435 273 12139,'0'0'2979,"0"0"-400,0 0-273,15-10-566,48-25-560,-60 33-1108,0 2-1,0-1 1,0 0-1,0 0 1,0 1 0,1 0-1,-1 0 1,0 0-1,1 0 1,-1 0 0,0 1-1,0-1 1,0 1 0,1 0-1,-1 0 1,0 0-1,0 0 1,0 1 0,0-1-1,2 2-71,3 2 170,23 12 74,0 1 0,-2 2 1,0 1-1,-1 1 1,-1 2-1,9 12-244,94 74-265,-69-86-1123,-50-61 1260,-11-148 2300,-1 173-1846,0 0 1,-1 0-1,-1 1 0,0-1 0,0 0 0,-1 1 1,0 0-1,-1 0 0,0 0 0,-2-1-326,6 11 39,-1 0 1,0 0-1,1 0 0,-1 0 0,0 0 0,0 0 1,0 1-1,0-1 0,1 0 0,-1 1 1,0 0-1,0-1 0,0 1 0,0 0 1,0 0-1,0 0 0,0 0 0,0 0 1,0 1-1,0-1 0,0 0 0,0 1 0,0 0 1,0-1-1,0 1 0,0 0 0,1 0 1,-1 0-1,0 0 0,1 0 0,-1 1 1,1-1-1,-1 0 0,1 1 0,0-1 1,-1 1-1,1 0 0,0-1 0,0 1 1,0 0-1,0 0 0,0 0-39,-3 2 28,-41 44-61,2 1 0,2 2-1,3 2 1,-25 46 33,56-87-517,0 0 1,0 1-1,2-1 0,-1 1 1,2 1-1,0-1 0,0 0 1,1 1-1,0 12 517,15 7-6988,3-28 1308</inkml:trace>
  <inkml:trace contextRef="#ctx0" brushRef="#br0" timeOffset="1779.069">3365 39 16592,'0'0'3091,"0"0"-694,0 0 154,0 0-784,16 0-816,-5-1-796,-5 0-84,0 1-1,0-1 1,0 1-1,0 1 1,-1-1 0,1 1-1,0 0 1,0 0-1,0 0 1,-1 1-1,1 0 1,0 0-1,-1 0 1,0 1-1,0 0 1,0 0-1,0 0 1,1 1-71,8 10 112,0 1-1,-1 0 1,-1 1 0,0 0 0,-1 0-1,-1 2 1,0-1 0,-1 1 0,-1 0-1,-1 1 1,-1 0 0,0 0 0,-2 1-1,0-1 1,1 20-112,-5-27-12,0-1 0,-1 0 0,-1 0-1,1 0 1,-2 0 0,1 0 0,-2 0 0,1-1-1,-2 1 1,1-1 0,-1 0 0,-1 0 0,0-1-1,0 1 1,-1-1 0,0-1 0,0 1 0,-1-1-1,0-1 1,-1 1 0,0-1 0,0-1 0,-4 2 12,-20 13-1010,0-1 1,-2-2 0,-1-1-1,0-2 1,-1-2-1,-5 1 1010,-42 10-5247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9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93 229 13677,'0'-15'3459,"1"-45"-966,-1 60-2385,1-1 0,-1 0 0,1 1 0,0-1 0,-1 0 0,0 0 0,1 0 0,-1 1 0,0-1-1,1 0 1,-1 0 0,0 0 0,0 0 0,1 0 0,-1 0 0,0 0 0,0 0 0,0 0 0,0 0 0,-1 1 0,1-1 0,0 0 0,0 0-1,0 0 1,-1 0 0,1 0 0,-1 0 0,1 1 0,0-1 0,-1 0 0,1 0 0,-1 0 0,0 1 0,1-1 0,-1 0 0,0 1-1,1-1 1,-1 1 0,0-1 0,0 1 0,1-1 0,-1 1 0,0-1 0,0 1 0,0 0 0,0-1 0,1 1 0,-1 0 0,0 0-1,0 0 1,0 0 0,0-1 0,0 1 0,0 1 0,0-1 0,0 0 0,0 0 0,0 0 0,1 0 0,-1 1 0,0-1 0,0 0-108,-31 39 803,26-28-836,1 1-1,1 1 0,0-1 0,0 1 0,1-1 0,1 1 1,0 0-1,1 0 0,1 0 0,0 0 0,0 0 1,1 0-1,1 0 0,0 0 0,1-1 0,0 1 1,1-1-1,1 0 0,0 1 0,0-2 0,1 1 1,1-1-1,0 0 0,0 0 0,1-1 0,0 0 0,1 0 1,0-1-1,1 0 0,8 5 34,-15-12-16,1 0 0,0 0 0,0 0 0,0-1-1,0 1 1,1-1 0,-1 0 0,0 0 0,0-1 0,1 1 0,-1-1 0,0 0-1,1 0 1,-1-1 0,0 1 0,1-1 0,-1 0 0,0 0 0,0 0 0,0-1-1,0 1 1,0-1 0,0 0 0,0 0 0,0-1 0,-1 1 0,1-1 0,-1 1-1,0-1 1,0 0 0,0-1 0,1-1 16,77-123 1499,-75 118-1249,44-118 2515,-50 203-2151,-7-14-573,2 0 0,4 0 0,2 0 0,2 0 0,3 0 0,5 10-41,34 132 37,-43-195 16,-1-7-44,0 1 1,0-1 0,-1 1 0,1-1 0,0 1 0,-1-1 0,1 1 0,-1 0 0,0-1 0,1 1-1,-1 0 1,0-1 0,0 1 0,0 0 0,0-1 0,0 1 0,-1 0 0,1 0 0,-1-1 0,1 1 0,-1-1-1,1 1 1,-1 0 0,0-1 0,0 1 0,1-1 0,-1 0 0,0 1 0,0-1 0,-1 0 0,1 1-1,0-1 1,-1 0-10,-9 1 13,1-2 0,-1 1 0,0-1 0,1-1 0,-1 0-1,0-1 1,1 1 0,-1-2 0,1 0 0,0 0 0,0-1-1,-7-3-12,2 1 7,-236-90-2292,222 74-952,29 21 3028,-1 0-1,1 1 0,0-1 0,0 0 1,0 1-1,0-1 0,0 0 0,0 0 1,0 1-1,0-1 0,0 0 0,0 1 1,0-1-1,1 0 0,-1 0 0,0 1 1,0-1-1,1 0 0,-1 1 0,1-1 1,-1 1-1,0-1 0,1 1 0,-1-1 1,1 0-1,-1 1 0,1-1 0,-1 1 1,1 0-1,0-1 0,-1 1 1,1 0-1,0-1 0,-1 1 0,1 0 1,0-1-1,-1 1 0,1 0 0,0 0 1,-1 0-1,1 0 0,0 0 0,0 0 1,0 0 209,24-8-10709</inkml:trace>
  <inkml:trace contextRef="#ctx0" brushRef="#br0" timeOffset="260.154">926 193 7687,'3'-164'15775,"-4"154"-14835,1-8 2121,6 25-1259,44 219-991,-35-136-746,-7-55-123,-1 1 1,-2-1-1,-2 1 1,-1 0 0,-2 0-1,-1 1 1,-2-1-1,-3 10 58,3-36-181,0-1-1,0 1 0,-1-1 0,0 0 1,-1 0-1,0-1 0,0 0 0,-1 1 0,0-2 1,-1 1-1,0-1 0,0 0 0,0 0 1,-1-1-1,0 0 0,0 0 0,0-1 1,-1 0-1,-4 2 182,0-1-1354,0-1 1,0-1 0,-1 0-1,1 0 1,-1-2 0,1 1 0,-1-2-1,-11 1 1354,-4-2-7778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52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1 129 24984,'0'0'3555,"0"0"-2850,0 0 384,0 0-513,0 0-576,0 0-224,30-86-192,-30 73-673,0 2-609,4 4-928,5-1-1667,4 4-2785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8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16 13741,'0'0'3219,"0"0"48,0 0-181,0 0-700,-16-4-768,4 1-1318,7 1-222,1 1-1,-1 0 1,1 0 0,-1 0-1,1 0 1,-1 0 0,1 1-1,-1 0 1,1 0 0,-1 0 0,0 1-1,1-1 1,-1 1 0,1 0-1,-1 1 1,1-1 0,0 1-1,-1 0 1,1 0 0,0 0-1,0 0 1,0 1 0,0 0-78,-23 23 90,0 1 0,3 1 0,0 2 1,2 0-1,1 1 0,1 2 0,2 0 1,1 0-1,2 2 0,-6 20-90,15-41-36,0 1 1,0 0-1,2 0 0,0 0 1,1 0-1,0 1 0,1-1 1,1 1-1,1 0 0,0-1 1,1 1-1,0 0 0,2-1 1,-1 0-1,2 1 0,0-1 1,1 0-1,1-1 0,0 1 1,1-1-1,0 0 0,1-1 1,1 0-1,0 0 0,6 6 36,-1-7-112,-1-1-1,2-1 1,-1 0-1,1-1 0,1-1 1,0 0-1,0-2 1,0 1-1,1-2 0,0 0 1,0-1-1,0-1 1,0 0-1,1-1 0,-1-1 1,1-1-1,-1-1 0,1 0 1,-1-1-1,0-1 1,9-2 112,67-41-3492,-52-9-4280,-31 24-1576</inkml:trace>
  <inkml:trace contextRef="#ctx0" brushRef="#br0" timeOffset="501.883">753 239 448,'0'0'11483,"0"0"-6934,0 0-1581,0 0-192,0 0-721,0 0-817,0 0-367,17 3-220,-3-2-520,-6-1-75,0 1 1,0 0-1,0 0 1,-1 1-1,1 0 1,-1 1-1,1-1 1,-1 1-1,0 1 0,0-1 1,0 1-1,-1 0 1,5 4-57,245 225 5,-245-224-381,1 0 0,0-1 0,0 0 0,0-1 0,1 0 0,0-1 0,0 0 0,1-1 0,1-1 376,-13-5-33,0 0 1,0-1-1,0 1 1,-1-1-1,1 0 1,0 1 0,-1-1-1,0 0 1,1 0-1,-1 0 1,0 0 0,0 0-1,0-1 1,0 1-1,0 0 1,0 0-1,-1-1 1,1 1 0,-1 0-1,0-1 1,0 1-1,1 0 1,-1-1 0,-1 1-1,1-1 1,0 1-1,-1 0 1,1-1-1,-1 1 1,0 0 0,0-2 32,0-9-63,1-213 2743,0 223-2591,1 1 0,0 0 1,-1 0-1,0-1 0,1 1 0,-1 0 1,0-1-1,0 1 0,0-1 0,-1 1 1,1 0-1,-1-1 0,1 1 1,-1 0-1,0 0 0,0-1 0,0 1 1,0 0-1,0 0 0,0 0 1,0 0-1,-1 0 0,1 0 0,-1 1 1,1-1-1,-1 0 0,0 1 0,0-1 1,0 1-1,0 0 0,0 0 1,0-1-1,0 1 0,0 0 0,0 1 1,-1-1-1,1 0 0,0 1 1,0-1-1,-1 1 0,1 0 0,0 0 1,-1 0-1,1 0 0,-1 0 0,1 0 1,-2 1-90,-12 11 72,0 2 1,1-1-1,1 2 1,0 0 0,1 1-1,0 0 1,1 1-1,1 0 1,-5 13-73,10-21 14,-93 193-845,78-130-2118,8 2-3457,10-44-379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1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52 7879,'0'0'2275,"0"0"-199,0 0 198,0 0 54,0 0-454,-13-8-267,-41-27-177,47 33-1269,0 0 1,0 1-1,0 0 0,0 0 0,0 0 0,0 1 1,0 0-1,0 0 0,0 1 0,0 0 0,0 0 0,0 0 1,0 1-1,1 0 0,-1 1 0,0-1 0,1 1 1,0 0-1,0 1 0,0 0 0,0 0 0,0 0 0,1 1 1,0-1-1,0 1 0,0 1 0,0 0-161,2-4 36,-15 14 5,1 1 0,0 1 0,1 0 0,1 1 0,1 1 1,1 0-1,0 1 0,2 1 0,0 0 0,2 0 0,0 1 0,2 0 0,0 0 0,2 1 0,0 0 0,2 0 0,1 0 0,0 0 0,2 7-41,1-19-55,0 0 0,0 0-1,1 0 1,1 0 0,0 0 0,1-1 0,0 1 0,1-1 0,0 0 0,1-1 0,0 1 0,0-1-1,1 0 1,0-1 0,1 1 0,0-1 0,1-1 0,0 0 0,0 0 0,1-1 0,0 0 0,0 0-1,0-1 1,1-1 0,0 0 0,0 0 0,1-1 0,7 2 55,-14-6-2,0 0 0,1 0 0,-1-1 0,0 1 1,0-1-1,0 0 0,0 0 0,0-1 0,0 0 0,-1 0 0,1 0 0,0 0 1,-1-1-1,0 1 0,1-1 0,-1 0 0,0-1 0,0 1 0,-1-1 0,1 0 0,-1 1 1,0-1-1,0-1 0,1-1 2,51-115 584,-34-31 1007,-22 161-1590,-1 8 4,1 0-1,0 0 1,1 1 0,1-1 0,1 0-1,0 0 1,1 0 0,1 0 0,1-1 0,0 0-1,4 9-4,-6-17-33,1 0 0,0 0 0,0 0 0,0 0-1,1-1 1,0 0 0,0 0 0,1 0 0,-1-1-1,2 0 1,-1 0 0,1 0 0,0-1 0,0 0 0,0 0-1,1-1 1,-1 0 0,1 0 0,0-1 0,1 0-1,-1 0 1,0-1 0,5 1 33,-7-3-1,1 0-1,-1 0 1,0 0-1,0-1 1,0 0 0,0 0-1,0-1 1,0 1-1,0-1 1,0-1 0,-1 1-1,1-1 1,-1 0 0,0 0-1,1-1 1,-2 1-1,1-1 1,0 0 0,-1-1-1,1 1 1,-1-1-1,-1 0 1,2-1 1,5-8 148,0-1 0,-1 0 0,-1-1-1,-1 0 1,0 0 0,-1-1 0,0 1 0,-1-1 0,-1-1 0,-1 1 0,1-15-148,-3 24 42,-1 0 1,1 1 0,-1-1 0,0 0-1,-1 1 1,0-1 0,0 1 0,-1-1-1,1 1 1,-2-1 0,1 1 0,-1 0 0,0 0-1,-1 0 1,1 0 0,-1 1 0,-1 0-1,1 0 1,-1 0 0,0 0 0,-1 0-1,1 1 1,-1 0 0,0 0 0,0 1-1,-1 0 1,1 0 0,-2 0-43,-2 0-27,0 1 1,0 0-1,-1 1 0,1 0 0,-1 0 1,1 1-1,-1 0 0,0 1 0,0 1 1,1-1-1,-1 2 0,0 0 0,1 0 1,0 0-1,-1 1 0,1 1 0,0 0 1,1 0-1,-2 2 27,-3 1-981,1 0-1,0 1 1,0 1-1,1 0 1,1 1-1,-1 0 1,1 0-1,-2 5 982,-13 16-6646</inkml:trace>
  <inkml:trace contextRef="#ctx0" brushRef="#br0" timeOffset="341.847">1062 358 15567,'3'-14'3619,"-3"13"-3597,9-62 2277,-6 6 6126,-1 92-8324,3-1 0,0 0 0,2 0-1,2 0 1,1-1 0,2-1 0,0 0-1,7 9-100,-16-32-89,1 0 0,0 0 0,1-1 0,0 1 0,0-1 0,1 0 0,0 0 0,0-1 0,0 0 0,1 0-1,0-1 1,1 1 0,0-1 0,0-1 0,0 0 0,5 3 89,-9-9-11,0 0 0,1-1 0,-1 1 0,0-1 0,0 1 0,0-1-1,0 0 1,0-1 0,-1 1 0,1-1 0,-1 1 0,1-1 0,-1 0 0,0-1 0,0 1 0,0 0 0,-1-1 0,1 1-1,-1-1 1,0 0 0,0 0 0,0 0 0,-1 0 0,1 0 0,-1-1 0,0 1 0,0 0 0,0-5 11,5-5-10,13-28 254,-2 0 1,-1-1 0,-3-1-1,-1 0 1,-3 0 0,2-28-245,-14 84-2955,-2 20-3544,2-11-2208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15663,'0'0'3619,"0"0"-2273,0 0-65,0 0 320,0 0-512,0 0-736,0 0-97,104-50-160,-70 49-96,-3-1-160,-8 4-993,-9 6-897,-7 5-769,-7 9-2306,-13-4-3843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7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10154,'0'0'4932,"0"0"-2145,0 0-1089,0 0-97,0 0-288,0 0-416,115 49-320,-65-59-353,2-3-160,3 0-64,-5 0-737,2-1-1697,-8 4-3332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5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0 216 14894,'0'0'2653,"0"0"-790,0 0 299,0 0 38,0 0-716,15-15-662,64-47-384,36 31-219,245-5-145,207 10-74,1631 10-945,-1863 17 897,2720 46 150,-2376-27 156,696 7 205,-1099-42-517,-215-3 43,-60 18-18,0-1 0,-1 1 0,1 0 0,0-1 0,0 1 0,0-1 0,0 0 0,-1 1 0,1-1 0,0 0 0,0 0 0,-1 1 0,1-1 0,-1 0 0,1 0 0,-1 0 0,1 0 0,-1 0 0,1 1 0,-1-1 0,0 0 0,1 0 0,-1 0 0,0 0 0,0 0 0,0 0 0,0 0 0,0 0 0,0 0 0,0 0 0,0 0 0,0 0 0,0 0 0,-1 0 0,1 0 0,0 0 0,-1 0 0,1 0 0,-1 0 0,1 0 0,-1 0 0,1 0 0,-1 1 0,0-1 0,1 0 0,-1 0 0,0 1 0,0-1 0,1 0 0,-1 1 0,0-1 0,0 1 0,0-1 0,0 1 0,0 0 0,0-1 0,0 1 0,0 0-1,0 0 1,0-1 0,0 1 0,0 0 29,-56-23-3720,-18 0-2377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7111,'0'0'9657,"0"0"-4639,0 0-1618,0 0-682,0 0-722,0 0-640,0 0-448,-1 5-396,-5 19-578,1 1-1,2 1 0,0-1 0,2 0 1,0 1-1,2-1 0,1 1 0,1-1 1,2 0-1,0 0 0,1-1 0,6 14 67,-8-25-1543,0-1-1966,0-4-2372,-3-4-2281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8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80 17296,'0'0'3102,"0"0"-556,0 0-341,0 0-630,0 0-635,-12 0-337,-38 3-262,48-1-332,0-1 0,1 1 0,-1 0-1,1 0 1,0 0 0,0 0 0,-1 0-1,1 0 1,1 0 0,-1 0 0,0 0-1,0 1 1,1-1 0,-1 0 0,1 0-1,0 1 1,0-1 0,0 0 0,0 1-1,0-1 1,0 0 0,1 1 0,-1-1-1,1 0 1,-1 0 0,1 0 0,0 2-9,0 0 9,1 4-12,0-1 0,1 0 1,0 1-1,0-1 0,1-1 0,0 1 1,0 0-1,0-1 0,1 0 0,0 0 1,0 0-1,0-1 0,1 1 0,0-1 1,0-1-1,0 1 0,1-1 0,0 0 1,-1-1-1,1 1 0,1-1 0,-1-1 1,0 1-1,1-1 0,-1-1 0,1 1 1,-1-1-1,1-1 0,0 1 0,0-1 1,-1-1-1,1 1 0,5-2 3,-7-2 65,0 0-1,0-1 1,0 1-1,0-1 1,-1 0-1,0-1 0,0 1 1,-1-1-1,1 0 1,-1 0-1,0-1 1,-1 1-1,0-1 1,0 1-1,0-1 1,-1 0-1,0-1 1,0 1-1,-1 0 0,0 0 1,0-1-1,-1 1 1,1 0-1,-2-1 1,1 1-1,-1 0 1,0-1-1,-1 1 1,0 0-1,0 0 1,0 0-1,-1 0 0,0 0 1,0 1-1,-1-1 1,0 1-1,0 0 1,0 0-1,-1 0 1,-1 0-65,-1 2-139,-1 1 0,1 1 1,-1-1-1,1 1 1,-1 1-1,0-1 0,0 2 1,0-1-1,0 1 1,0 0-1,0 0 0,0 1 1,0 0-1,0 1 0,0 0 1,1 0-1,-1 0 1,1 1-1,-1 0 0,1 1 1,0-1-1,0 2 1,1-1-1,-1 1 0,1 0 1,0 0-1,0 0 0,0 1 1,-3 5 138,-30 32-4727,20-11-2146,2 4-8465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4100,'0'0'18738,"0"0"-16464,0 0-1441,0 0-1,95-44 1,-63 39-545,8 3-127,-2 2-129,4-3-32,-9 0-32,3 1-801,-4 1-961,-5 1-2018,-4-1-3394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40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29019,'0'0'2307,"0"0"-1154,0 0-865,0 0-288,0 0 0,0 0 0,0 0 0,0 0 0,50-5 0,-47 5 0,-3 3 0,0 2 0,-3 0 0,-4 0-2018,-6-3-9128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9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57 718 21781,'0'0'2989,"0"0"-982,0 0-298,0 0-316,0 0-544,0 0-465,15 2-186,-6-1-175,-4-1-16,0 0-1,0 1 0,0-1 1,0 1-1,0 1 0,0-1 1,-1 0-1,1 1 0,0 0 1,-1 0-1,1 1 0,-1-1 1,1 1-1,-1 0 0,0 0 1,0 0-1,-1 1 0,1-1 1,0 2-7,98 161 178,14 16-3751,-112-177 3207,0 0 0,0 0 1,1-1-1,-1 1 1,1-1-1,1 0 1,-1 0-1,0 0 0,1-1 1,0 0-1,0 0 1,0-1-1,0 1 1,0-1-1,0-1 1,1 1-1,-1-1 0,1 0 1,-1 0-1,1-1 1,-1 0-1,1 0 1,5-1 365,-7-3 168,1 0 0,-1-1 0,-1 1 0,1-1 0,-1 0 0,0 0 0,0 0 1,0 0-1,-1-1 0,1 0 0,-1 0 0,-1 0 0,1 0 0,-1 0 0,0 0 1,-1 0-1,1-1 0,-1 1 0,0-1 0,-1 1 0,0-1 0,0 1 0,0-1 1,-1 1-1,0-3-168,1 3 393,2-15 411,-1 1 1,-1-1-1,-1 0 0,-1 0 1,-1 1-1,0-1 0,-2 1 0,0 0 1,-4-9-805,8 27 28,0 0-1,1 0 1,-1 0 0,0 0 0,0 0 0,0 1 0,0-1 0,-1 0-1,1 1 1,0-1 0,-1 0 0,1 1 0,-1 0 0,1-1 0,-1 1-1,0 0 1,1 0 0,-1 0 0,0 0 0,0 0 0,0 0 0,0 1-1,0-1 1,0 1 0,0-1 0,0 1 0,0 0 0,0-1 0,0 1-1,0 0 1,0 1 0,0-1 0,0 0 0,-1 1 0,1-1-1,0 1 1,0-1 0,1 1 0,-1 0 0,0 0 0,0 0 0,0 0-1,0 0 1,1 0 0,-1 0 0,0 1-28,-144 160 0,90-94-127,-157 209-2196,202-256-454,9-7-6623,2-13-796</inkml:trace>
  <inkml:trace contextRef="#ctx0" brushRef="#br0" timeOffset="388.597">1 398 14157,'0'0'4565,"0"0"-2051,0 0-816,0 0-449,15-2-609,236-8 225,-247 10-866,24 1-1,0-1 1,-1-2 0,1-1-1,-1 0 1,0-3 0,0 0 0,24-9 1,-32-1-1191,-14 1-4094,-5 13 80</inkml:trace>
  <inkml:trace contextRef="#ctx0" brushRef="#br0" timeOffset="697.881">954 484 18770,'0'0'3859,"0"0"-1947,0 0-268,0 0 219,16-10-587,53-27-625,-66 36-633,0 1 0,0 0 1,0 0-1,-1 1 0,1-1 0,0 0 1,0 1-1,0 0 0,-1 0 0,1 0 0,-1 0 1,1 0-1,0 0 0,-1 1 0,0-1 1,1 1-1,-1-1 0,0 1 0,0 0 1,0 0-1,0 0 0,0 0 0,0 1 0,-1-1 1,1 0-1,-1 1 0,0-1 0,1 3-18,3 2 24,14 26-26,-1 1 1,-3 1-1,0 0 1,-3 1 0,0 1-1,-3-1 1,-1 2-1,-2-1 1,-1 1-1,-2 0 1,-1 18 1,1-35-131,0-1 0,-1 1 0,-2 0 0,0 0 0,-1 0 0,0 0 0,-2 0 1,-1 0-1,-1-1 0,0 0 0,-1 0 0,-2 0 0,0-1 0,-1 0 0,0 0 0,-2-1 0,0 0 0,-1-1 0,-1-1 0,-1 0 1,-10 10 130,-58 22-2343,22-44-2548,43-31-1259,17 7 1463</inkml:trace>
  <inkml:trace contextRef="#ctx0" brushRef="#br0" timeOffset="1357.655">1500 112 11082,'0'0'3705,"8"-13"-721,26-41-368,-31 50-2322,0 0 0,1 1-1,-1-1 1,1 1-1,0 0 1,0 0 0,0 0-1,0 1 1,1-1-1,-1 1 1,1 0 0,-1 0-1,1 0 1,0 1-1,0 0 1,-1 0 0,1 0-1,0 0 1,0 1-1,0 0 1,0 0 0,0 0-1,0 1 1,0 0 0,3 0-294,0 3 66,-1 0 1,-1 1 0,1-1 0,0 1 0,-1 0 0,0 1-1,0 0 1,-1 0 0,0 0 0,0 0 0,0 1 0,-1 0 0,0 0-1,0 0 1,0 0 0,-1 1 0,-1 0 0,1-1 0,-1 1-1,0 0 1,-1 0 0,0 0 0,0 7-67,1-3-28,0 0 1,-1 0-1,-1 0 0,0 0 1,-1 0-1,0 0 0,0 0 1,-2 0-1,1 0 0,-2 0 1,1-1-1,-2 1 0,1-1 1,-1 0-1,-1 0 0,0-1 1,-1 0-1,0 0 0,0 0 1,-1-1-1,-1 0 0,-6 6 28,9-9-19,0-1 0,0 1 0,0-1 0,0 0-1,-1-1 1,0 1 0,0-1 0,0-1-1,-1 1 1,1-1 0,-1-1 0,0 1 0,1-1-1,-1-1 1,0 1 0,0-1 0,-1-1 0,1 0-1,0 0 1,-1 0 19,7-2 89,-1 0 0,1-1 0,-1 1-1,1-1 1,0 1 0,-1-1 0,1 0 0,1 0 0,-1 1-1,0-1 1,1-1 0,-1 1 0,1 0 0,0 0-1,0 0 1,1-1 0,-1 1 0,0-1 0,1 1 0,0 0-1,0-1 1,0 1 0,0-1 0,1 1 0,-1 0 0,1-1-1,0 1 1,0 0 0,0-1 0,0 1 0,1 0-1,-1 0 1,1 0 0,0 0 0,0 0 0,0 0-89,0 1 4,1 0 0,-1 0 0,1 0 1,-1 0-1,1 0 0,0 1 0,0-1 1,-1 1-1,1 0 0,0 0 0,0 0 0,1 0 1,-1 0-1,0 0 0,0 1 0,0 0 1,0 0-1,1 0 0,-1 0 0,0 0 0,0 0 1,0 1-1,0 0 0,0-1 0,1 1 1,-1 1-1,0-1 0,-1 0 0,1 1 0,0-1 1,0 1-1,-1 0 0,1 0 0,-1 0 0,1 0 1,-1 0-1,0 0 0,0 1 0,0-1 1,0 1-1,0 0 0,-1 0 0,2 2-4,42 75-57,-38-63 56,2-1-1,-1 0 1,2-1-1,0 0 1,1 0-1,0-1 0,1-1 1,12 11 1,-19-21 27,1-1 1,0 0 0,-1 1-1,1-2 1,0 1-1,0-1 1,0 0-1,0 0 1,0 0-1,0-1 1,0 0 0,0 0-1,0-1 1,1 0-1,-1 0 1,-1 0-1,1-1 1,0 1 0,0-2-1,0 1 1,-1 0-1,0-1 1,1 0-1,-1-1 1,0 1-1,0-1 1,-1 0 0,1 0-1,-1 0 1,0-1-1,0 1 1,0-1-1,-1 0 1,1 0 0,-1-1-1,0 1 1,-1-1-1,1 1 1,-1-1-1,-1 0 1,1 0-1,-1 0 1,1-2-28,-9-4-2284,-15 29-6648,9-4-1537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52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3203,'0'0'5958,"0"0"-5958,0 0-897,0 0-3267</inkml:trace>
  <inkml:trace contextRef="#ctx0" brushRef="#br0" timeOffset="1">601 84 6406,'0'0'14734,"0"0"-11723,0 0 416,0 0-1217,0 0-1249,0 0-769,0 0-192,-99-27-640,63 22-2051,-3-2-4067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463 31 17873,'0'0'3571,"0"0"-394,0 0-530,0 0-773,-14-7-625,5 1-1067,6 4-144,0 0 0,1 1-1,-1-1 1,0 0 0,0 1 0,0-1-1,0 1 1,0 0 0,0 0-1,0 0 1,0 0 0,-1 1-1,1-1 1,0 1 0,0 0 0,-1 0-1,1 0 1,0 0 0,0 1-1,-1 0 1,1-1 0,0 1-1,0 0 1,0 0 0,0 0 0,0 1-1,0-1 1,0 1 0,0 0-1,1 0 1,-3 2-38,-31 31 103,2 2-1,1 1 1,2 1-1,2 2 1,1 1-1,3 1 1,1 1-1,3 2 1,1 0-1,-5 22-102,17-47-31,2 0 0,0 1 0,1-1 0,1 1-1,1 0 1,2 0 0,0 0 0,1 0 0,1 0 0,1 0 0,0-1 0,2 1 0,1 0 0,1-1-1,0 0 1,2 0 0,0-1 0,2 0 0,0-1 0,1 1 0,1-2 0,1 0 0,8 9 31,-1-9-183,0-1 1,2-1 0,0-1-1,0 0 1,2-2 0,0-1-1,0-1 1,1-1 0,0-1-1,1-1 1,0-1 0,9 0 182,10 1-1071,0-2 1,1-2-1,0-2 1,8-2 1070,119-25-7752,-98 1-1110</inkml:trace>
  <inkml:trace contextRef="#ctx0" brushRef="#br0" timeOffset="551.419">810 479 5125,'0'-18'6331,"0"-58"-2866,0 70-2882,0-1 0,0 1 0,0 0 0,1-1 0,0 1-1,0 0 1,0-1 0,1 1 0,0 0 0,0 0 0,1 0 0,0 1 0,0-1 0,0 0 0,4-3-583,-5 8 113,1 1 0,0 0 0,0 0 0,0 0 1,-1 0-1,1 1 0,0-1 0,0 1 0,-1-1 0,1 1 0,0 0 0,-1 0 0,1 0 0,-1 1 1,1-1-1,-1 0 0,0 1 0,1 0 0,-1 0 0,0-1 0,0 1 0,0 0 0,0 1 0,-1-1 1,1 0-1,-1 0 0,1 1 0,-1-1 0,0 1 0,1 0-113,1 1 157,179 216 516,-165-203-683,-9-6-12,1-1 1,0-1 0,0 1-1,1-1 1,0-1-1,1 0 1,0 0 0,0-1-1,1-1 1,-1 0-1,1 0 1,1-1-1,-1-1 1,13 3 21,-21-7 1,1-1 0,-1 1 1,1-1-1,-1 0 0,1 0 0,-1 0 0,0-1 1,0 0-1,1 0 0,-1 0 0,0 0 0,0 0 1,-1-1-1,1 0 0,-1 0 0,1 0 0,-1 0 1,0 0-1,0-1 0,0 1 0,0-1 0,-1 0 0,0 0 1,0 0-1,0 0 0,0 0 0,0-1 0,-1 1 1,0 0-1,0-1-1,21-140 1277,-20 92-92,-28 86-213,-78 237-668,67-173-332,-32 95-786,41-61-3842,27-107 1636,2-9-2085,4-8-3303</inkml:trace>
  <inkml:trace contextRef="#ctx0" brushRef="#br0" timeOffset="1553.196">989 384 13357,'-4'-13'3875,"-11"-41"-634,-1 22 3579,16 32-4011,9 9-2146,138 105-269,119 67-394,-82-63-2788,-163-105 2209,48 27-4471,-63-76 4516,-3-11 1617,-3 1 0,-1 0-1,-2 0 1,-2 0 0,-2 0 0,-3 1 0,-1-2-1083,11 45 60,-1 0 0,1 0 0,-1 0-1,1 0 1,-1-1 0,0 1 0,0 0-1,0 0 1,0 0 0,0 1 0,0-1 0,-1 0-1,1 0 1,0 1 0,-1-1 0,0 0 0,1 1-1,-1 0 1,0-1 0,0 1 0,0 0 0,0 0-1,0 0 1,0 0 0,0 0 0,0 0-1,0 1 1,0-1 0,0 1 0,0 0 0,-1-1-1,1 1 1,0 0 0,0 0 0,-1 0 0,1 1-1,0-1 1,0 1 0,0-1 0,0 1 0,0-1-1,-1 1 1,1 0 0,0 0 0,0 1-60,-17 10 40,2 2 0,-1 0 0,2 0 0,0 2 0,1 0 0,0 1 0,-6 10-40,1-1 8,-100 119-867,-60 98 859,127-134-3748,54-109 3480,-1 1 0,0 0 0,1-1 0,-1 1 0,0 0 0,1-1 0,-1 1 0,1 0 0,-1-1 0,1 1 0,-1-1 0,1 1 0,-1-1 0,1 1 0,0-1 0,-1 1 0,1-1 0,0 0 0,-1 1 0,1-1 0,0 0 0,0 1 0,-1-1 0,1 0 0,0 0 0,0 0 0,-1 0 0,1 0 0,0 0 0,0 0 0,-1 0 0,1 0 0,0 0 0,0 0 0,-1-1 0,1 1 0,0 0 0,0 0 0,-1-1 0,1 1 0,0 0 0,-1-1 0,1 1 0,0-1 0,-1 1 0,1-1 0,-1 1 0,1-1 0,-1 1 0,1-1 0,-1 0 0,1 1 0,-1-1 0,0 0 268,16-11-10965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58 12780,'0'0'4698,"0"0"-1591,0 0-502,0 0-432,0 0-839,3-4-682,1 1-626,0 1 0,0-1 0,1 1 0,-1-1 0,1 1 0,-1 1 0,1-1 0,0 0 0,0 1 0,-1 0 1,1 1-1,0-1 0,0 1 0,0-1 0,0 2 0,0-1 0,0 0 0,0 1-26,21-1 32,396-29 374,-406 27-4166,-54 4-1561,1 1-593</inkml:trace>
  <inkml:trace contextRef="#ctx0" brushRef="#br0" timeOffset="412.4">91 37 14382,'0'0'3886,"0"0"-891,0 0-492,0 0-698,0 0-769,0 0-364,0 0-255,0 0-225,10 15-91,-3-3-82,-3-4-9,0-1 0,1 0 0,0-1 0,0 1 0,0-1 0,1 0 0,0 0 1,0-1-1,0 1 0,1-1 0,-1-1 0,1 1 0,1-1 0,0 0-10,144 53 180,-110-44-129,-1 2 0,0 2 0,-2 1 1,33 21-52,-69-37 4,0-1-1,0 1 1,0 0 0,0 0 0,-1 0 0,1 0 0,-1 0 0,0 1 0,1-1 0,-1 1 0,0-1 0,0 1-1,-1 0 1,1 0 0,0 0 0,-1 0 0,0 0 0,0 0 0,0 0 0,0 0 0,0 1 0,-1-1 0,1 0-1,-1 1 1,0-1 0,0 0 0,0 1 0,0-1 0,-1 0 0,1 0 0,-1 1 0,0-1 0,0 0-1,0 0 1,-1 0 0,1 0 0,-1 0 0,1 0 0,-1 0 0,0-1 0,0 1-4,-145 122 43,-27-6 14,-80 67 40,251-184-92,1-1-4,1 0 0,-1-1-1,0 1 1,0 0 0,0 0-1,0 1 1,1-1 0,-1 0-1,0 1 1,1-1 0,-1 1-1,1-1 1,0 1 0,0 0 0,-1-1-1,1 1 1,0 0 0,0 0-1,1 0 1,-1 0 0,0 0-1,1 0 1,-1 0 0,1 0-1,-1 0 1,1 0 0,0 0-1,0 1 1,0-1 0,0 0-1,0 0 1,1 0 0,-1 0-1,1 0 1,-1 0 0,1 0-1,0 0 1,0 0 0,0 0-1,0 1 0,11 1 3,0-1 0,0 1 0,0-2 0,0 0 0,0 0 0,1-1 0,-1-1 0,0 0 0,1-1 0,6-1-3,8 1 29,269-38 344,-183 19-1903,0 5-3372,-77 12-164,-2-1-4047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631 404 1185,'0'0'12337,"0"0"-7217,0 0-2467,0 0-69,0 0-545,0 0-817,3-7-586,-2 2-568,-1 6-66,0-1 0,1 1 0,-1-1 0,0 1-1,1-1 1,-1 1 0,0-1 0,1 1 0,-1-1-1,0 0 1,1 1 0,-1-1 0,1 0-1,-1 1 1,1-1 0,-1 0 0,1 0 0,-1 1-1,1-1 1,-1 0 0,1 0 0,-1 0 0,1 0-1,-1 0 1,1 1 0,0-1 0,-1 0 0,1 0-1,-1-1 1,1 1 0,-1 0 0,1 0-1,-1 0 1,1 0 0,0 0 0,-1 0 0,1-1-1,-1 1 1,1 0 0,-1-1 0,0 1 0,1 0-1,-1-1 1,1 1 0,-1 0 0,1-1-1,-1 1 1,0-1 0,1 1 0,-1-1 0,0 1-1,0-1 1,1 1 0,-1-1 0,0 1 0,0-1-1,0 1 1,1-1 0,-1 1 0,0-1 0,0 1-1,0-1 1,0 1 0,0-1 0,0 0-1,0 0-1,19 30-28,2-1-1,1 0 0,1-2 1,2-1-1,0-1 0,1-1 1,2-2-1,23 15 29,-46-32-21,1 0 1,-1-1-1,1 0 0,-1 0 1,1 0-1,0-1 0,1 0 1,-1 0-1,0 0 0,0-1 1,1 0-1,-1 0 1,1-1-1,-1 0 0,1 0 1,-1 0-1,0-1 0,1 0 1,-1 0-1,1 0 0,-1-1 1,0 0-1,0 0 1,0-1-1,0 0 0,0 0 1,-1 0-1,1-1 0,-1 1 1,1-2 20,3-12 383,0 0 1,-2 0 0,0 0 0,0-1 0,-2 0 0,0-1-1,-1 1 1,-1-1 0,-1 0 0,-1-4-384,-2 7 712,-7 39 148,3-6-617,-182 454-3003,166-400-1040,14-24-2570,6-22-1199</inkml:trace>
  <inkml:trace contextRef="#ctx0" brushRef="#br0" timeOffset="250.33">1374 753 20980,'0'0'3448,"0"0"-874,0 0-546,0 0-538,0 0-663,0 0-320,0 0-144,-7 2-181,5-2-177,-1 1 0,0 0 0,1 0 0,-1 0 0,1 0 0,-1 0 0,1 0 0,-1 1 1,1-1-1,0 1 0,0 0 0,0 0 0,0 0 0,0 0 0,0 0 0,1 0 0,-1 0 0,0 1 0,1-1 1,0 0-1,0 1 0,-1 1-5,-7 24-224,2 0-1,0 1 1,2 0 0,2 0 0,0 1-1,2-1 1,1 1 0,3 20 224,15 12-3211,9-33-5088,-20-26 2096</inkml:trace>
  <inkml:trace contextRef="#ctx0" brushRef="#br0" timeOffset="590.738">1605 232 17521,'0'0'2973,"0"0"-389,0 0-198,0 0-720,0 0-599,0 0-330,0 0-171,0 0-182,-13 6-176,-36 21-106,48-26-101,0 1 0,0-1 0,0 1 0,0 0 0,0-1 0,1 1 0,-1 0 0,0 0 0,1 0-1,-1 0 1,1-1 0,0 1 0,0 0 0,-1 0 0,1 0 0,1 0 0,-1 0 0,0 0 0,0 0 0,1 0 0,-1 0 0,1-1 0,-1 1 0,1 0 0,0 0 0,0-1 0,0 1 0,0 0 0,0-1 0,0 1 0,0-1 0,1 1 0,-1-1 0,0 0-1,1 1 1,-1-1 0,1 0 0,-1 0 0,3 1-1,1 2 24,0-1 1,0 1-1,0-1 0,1 0 0,-1-1 0,1 1 0,0-1 0,-1 0 1,1 0-1,0-1 0,1 0 0,-1 0 0,0 0 0,0-1 1,0 0-1,0 0 0,1 0 0,-1-1 0,0 0 0,0 0 0,0-1 1,0 0-1,0 0 0,-1 0 0,1-1 0,0 1 0,-1-1 0,0-1 1,0 1-1,0-1 0,0 0 0,0 0 0,-1 0 0,0-1 1,0 1-1,0-1 0,0 0 0,-1 0 0,0-1 0,0 1 0,0-1 1,1-4-25,-2 5 27,0 1 0,-1-1 0,1 0 0,-1 1 0,0-1 0,-1 0 0,1 0 0,-1 0 0,0 0 1,0 0-1,0 0 0,-1 1 0,0-1 0,0 0 0,0 0 0,0 1 0,-1-1 0,0 0 1,0 1-1,0 0 0,0-1 0,-1 1 0,0 0 0,0 0 0,0 0 0,0 1 0,-1-1 0,1 1 1,-1 0-1,0 0 0,0 0 0,0 0 0,0 1 0,0-1 0,-1 1 0,1 0 0,-1 1 0,0-1 1,-3 0-28,-1 1-141,0 0 0,-1 1 1,1 0-1,0 0 1,0 1-1,0 0 0,0 1 1,0 0-1,0 0 1,0 1-1,0 0 0,1 0 1,-1 1-1,1 1 1,-1 0 140,-64 61-7581,52-31-1227</inkml:trace>
  <inkml:trace contextRef="#ctx0" brushRef="#br0" timeOffset="855.939">1771 789 18225,'0'0'3363,"0"0"-1409,0 0 192,0 0-672,99 21-738,-52-21-287,-1-8-257,3-1-192,-3-4 0,-1 6-1249,-6-3-1730,-10 3-2498,-6 4-8520</inkml:trace>
  <inkml:trace contextRef="#ctx0" brushRef="#br0" timeOffset="1262.638">2486 394 18321,'0'0'4228,"0"0"-2162,0 0-400,0 0 144,0 0-817,12 12-727,74 98-212,22 75-1768,-106-181 1549,0-1 1,1 0-1,-1 0 0,1 0 1,-1 0-1,1 0 0,0 0 0,0 0 1,0-1-1,0 0 0,1 0 0,-1 0 1,1 0-1,-1 0 0,1 0 1,0-1-1,-1 0 0,1 0 0,0 0 1,0 0-1,0-1 0,0 1 0,0-1 1,0 0-1,0 0 0,0 0 1,0-1-1,0 0 0,0 1 0,0-1 1,-1-1-1,1 1 0,0 0 0,-1-1 1,4-2 164,8-13 642,0-1 0,-1-1-1,-1-1 1,-1 0 0,-1 0 0,-1-1 0,-1 0 0,0-1 0,4-19-642,-5 19 575,6-18 948,-26 55 173,-149 299-1268,73-50-1091,66-147-7670,22-114 1698,0-3-6295</inkml:trace>
  <inkml:trace contextRef="#ctx0" brushRef="#br0" timeOffset="1560.406">2522 94 13741,'0'0'6342,"0"0"-3716,0 0-608,0 0-416,0 0-801,85-32-257,-35 27 161,8 4-161,-2-5-287,2 0-129,-6 1-64,-10-1-64,-7 0 0,-6 0-128,-11 2-897,-8 3-993,-7-2-1634,-3 3-2273</inkml:trace>
  <inkml:trace contextRef="#ctx0" brushRef="#br0" timeOffset="1839.588">3544 92 20563,'0'0'3268,"-2"-13"-1170,-1-4-1284,-2-44 3571,14 66-3333,43 110-775,-36-65-275,-1 0 0,-3 1-1,-2 1 1,-2 0-1,-3 0 1,-1 0 0,-3 0-1,-3 1 1,-1-1-1,-5 16-1,2-39-142,0 0-1,-2 0 1,-1-1-1,-2 0 0,0-1 1,-2 0-1,-1-1 1,-1-1-1,-1 0 0,-1 0 1,-1-2-1,-2 0 0,0-2 1,-1 0-1,-1-1 1,-1-1-1,0-1 0,-2-1 1,0-2-1,-1 0 1,-9 2 142,-109 40-6294,81-44 21</inkml:trace>
  <inkml:trace contextRef="#ctx0" brushRef="#br0" timeOffset="2186.701">208 255 10122,'0'0'8263,"0"0"-4697,-15 5-1446,12-4-1992,-4 0 73,1 1 0,0 0 0,-1 1 1,1-1-1,0 1 0,0 1 0,0-1 0,1 1 0,-1 0 0,1 0 0,0 0 0,0 1 0,1 0 0,-1 0 0,1 0 0,0 1 0,0-1 0,-1 4-201,-11 25 206,2 1-1,1 0 0,2 0 0,1 1 1,2 1-1,2-1 0,1 1 1,2 0-1,1 1 0,2-1 0,3 11-205,-2-32-362,2 1 0,0-1 0,1 0 0,0 0 0,2 0 0,-1 0-1,2-1 1,0 0 0,1-1 0,1 1 0,0-1 0,1-1 0,0 0-1,1 0 1,0-1 0,1-1 0,0 0 0,1 0 0,1-1-1,-1-1 1,2 0 0,-1-1 0,1-1 0,0 0 0,0-1 0,1 0-1,0-2 1,0 0 0,0 0 0,1-2 0,-1 0 362,24 2-5301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3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49 21172,'0'0'2434,"0"0"-341,0 0-16,0 0-449,16-10-667,52-26-411,-65 35-531,0 1 0,0-1 0,0 1 0,0 0 0,0 0 1,0 0-1,0 0 0,0 1 0,0-1 0,0 1 0,0 0 1,-1-1-1,1 1 0,0 1 0,0-1 0,-1 0 1,1 1-1,-1-1 0,1 1 0,-1 0 0,1 0 0,-1 0 1,0 0-1,0 0 0,0 0 0,1 3-19,3 0 19,11 17-14,-1 1-1,-1 0 0,-1 1 0,-1 1 0,-1 0 0,-2 0 0,0 2 0,-2-1 0,0 1 0,-2 0 1,-1 0-1,-1 1 0,-1 5-4,3 14-36,-1 1 0,-3-1-1,-1 1 1,-3-1 0,-1 1 0,-8 29 36,7-56-77,-1 0 0,-1 0 0,-1-1 0,0 0 0,-2 0 0,0-1 0,-1 0 0,-1-1 0,-1 0 0,-1-1 0,0 0 0,-1-1 0,-1 0 0,0-1 0,-16 11 77,16-15-338,0 0 1,-1-1 0,0-1-1,-1 0 1,1-2 0,-2 0-1,1 0 1,-1-2-1,0 0 1,-6 0 337,23-5-150,0 1-1,0-1 1,0 0 0,0 1-1,0-1 1,0 0 0,0 0 0,0 1-1,-1-1 1,1 0 0,0 0-1,0-1 1,0 1 0,0 0-1,0 0 1,0 0 0,0-1-1,0 1 1,0 0 0,0-1-1,0 1 1,0-1 0,0 1 0,0-1-1,0 0 1,0 1 0,0-1-1,0 0 1,1 0 0,-1 0-1,0 1 1,1-1 0,-1 0-1,0 0 1,1 0 0,-1 0 0,1 0-1,0 0 1,-1 0 0,1 0-1,0 0 1,0-1 0,-1 1-1,1 0 1,0 0 0,0 0-1,0 0 1,0 0 0,0 0 0,1 0-1,-1 0 1,0 0 0,0-1-1,1 1 1,-1 0 0,1 0-1,-1 0 1,1 0 0,-1 0-1,1 1 1,0-1 0,-1 0 0,1 0-1,0 0 151,15-21-6742</inkml:trace>
  <inkml:trace contextRef="#ctx0" brushRef="#br0" timeOffset="266.472">656 980 16400,'0'0'3069,"0"0"-923,0 0-309,0 0-284,0 0-240,0 0-90,0 0-76,0 0-223,-1 4-251,-5 12-129,4-12-79,2-4-33,0 0-85,0 0-96,0 0-11,2-17-37,3-5-2326,4 2-4709,-6 13 3258,0 0-14326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8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440 253 8744,'0'0'5792,"0"0"-2402,0 0-811,-7-13 106,-26-38-443,32 50-2163,1 0-1,-1 0 1,0 0 0,0 0-1,0 0 1,0 0 0,0 0-1,0 0 1,-1 0 0,1 0-1,0 1 1,0-1 0,-1 1-1,1-1 1,0 1-1,-1-1 1,1 1 0,0-1-1,-1 1 1,1 0 0,0 0-1,-1 0 1,1 0 0,-1 0-1,1 0 1,-1 0 0,1 0-1,0 1 1,-1-1 0,1 1-1,-1-1-78,-2 1 215,-8 4-5,1 1 0,0 0 0,0 1 0,0 0 0,1 0-1,0 1 1,0 1 0,1 0 0,0 0 0,1 1 0,0 0 0,-6 10-210,12-19 17,-23 28 12,1 1 0,1 1 0,2 1 0,1 1 0,2 1-1,1 0 1,1 1 0,2 1 0,2 1 0,1-1 0,2 2 0,0 6-29,9-31-89,-1-1 0,2 1 0,0 0 0,0-1 0,1 0 0,0 1 0,1-1 0,1 0 0,0 0 0,1-1 0,0 1 0,0-1 0,1 0 0,1 0 0,0-1-1,0 0 1,1 0 0,0 0 0,1-1 0,0-1 0,1 0 0,0 0 0,0 0 0,0-1 0,1-1 0,0 0 0,0 0 0,1-1 0,-1-1 0,1 0 0,6 1 89,3 0-430,0-1 0,0 0 0,0-2 0,1-1 0,-1 0 1,1-2-1,0 0 430,89-23-7935,-70 9-72</inkml:trace>
  <inkml:trace contextRef="#ctx0" brushRef="#br0" timeOffset="391.969">687 526 10954,'0'0'5200,"0"0"-2040,0 0-608,0 0-123,0 0-811,13-5-716,41-11-294,-51 16-581,0 0-1,0 1 1,0-1-1,0 1 1,-1-1 0,1 1-1,0 0 1,0 0-1,-1 0 1,1 0-1,-1 1 1,1-1-1,-1 1 1,1-1-1,-1 1 1,0 0 0,0 0-1,0 0 1,0 0-1,1 1-26,4 4 67,208 214-627,-193-201 95,47 41-2523,-65-58 2510,1 0 0,0 0 0,-1 0 0,1-1 1,0 0-1,1 1 0,-1-2 0,0 1 0,0-1 0,1 0 0,-1 0 0,1 0 1,-1-1-1,5 0 478,36-33-3545,-11-57 4693,-29 61 627,-1 1 0,-2 0 0,-1-1 0,-1 0 0,-1 1 0,-3-17-1775,3 43 106,-1-1 0,1 1 1,0 0-1,-1-1 0,1 1 1,-1-1-1,0 1 0,0 0 0,0 0 1,0 0-1,0-1 0,-1 1 1,1 0-1,0 0 0,-1 1 0,0-1 1,1 0-1,-1 0 0,0 1 0,0-1 1,0 1-1,0 0 0,0-1 1,0 1-1,0 0 0,-1 0 0,1 0 1,0 1-1,0-1 0,-1 1 1,1-1-1,-1 1 0,1 0 0,0-1 1,-1 1-1,1 1 0,-1-1 1,1 0-1,-1 0 0,1 1 0,0 0 1,-1-1-1,1 1 0,0 0 1,0 0-1,0 0 0,-1 0 0,1 1 1,0-1-1,0 0 0,1 1 1,-1 0-1,0-1 0,0 1 0,1 0-106,-48 41 42,2 2 0,1 2 0,3 2 0,-25 39-42,28-37-386,36-47 218,-72 100-2811,40-30-7322,29-55 1103</inkml:trace>
  <inkml:trace contextRef="#ctx0" brushRef="#br0" timeOffset="656.196">1585 635 11883,'0'0'3673,"0"0"-721,0 0-347,0 0-250,0 0-567,0 0-576,0 0-267,7-8-353,-3 3-516,15-15 110,-9 35 102,-13 11-49,-2 0 1,0-1-1,-2 0 1,-1 0-1,-1-1 1,-4 8-240,-17 49 138,19-47-185,-17 99-1684,40-109-1826,29-20-6120,-16-9 196</inkml:trace>
  <inkml:trace contextRef="#ctx0" brushRef="#br0" timeOffset="970.896">1873 187 7527,'0'0'6097,"0"0"-2761,0 0-1137,0 0-271,-15-1-311,-45 1-368,58 0-1177,0 1-1,0-1 1,0 1-1,0-1 0,0 1 1,0 0-1,0 0 1,0 0-1,1 0 1,-1 0-1,0 0 0,1 1 1,-1-1-1,0 1 1,1-1-1,-1 1 1,1-1-1,0 1 0,0 0 1,0 0-1,0-1 1,0 1-1,0 0 1,0 0-1,0 0 0,1 0 1,-1 0-1,1 2-71,-3 3 168,1-4-149,-1 0 1,1 1-1,0-1 0,1 0 1,-1 1-1,0 0 1,1-1-1,0 1 1,0 0-1,0-1 1,0 1-1,1 0 1,0 0-1,-1 0 0,1-1 1,1 1-1,-1 0 1,0 0-1,1 0 1,0 0-1,0-1 1,0 1-1,0 0 0,1-1 1,-1 1-1,1-1 1,0 0-1,0 1 1,0-1-1,1 0 1,-1 0-1,1 0 0,0-1 1,-1 1-1,1 0 1,0-1-1,1 0 1,-1 0-1,0 0 1,1 0-1,-1 0 0,1-1-19,5 0 104,0 0-1,0-1 1,-1 0-1,1-1 0,0 0 1,0 0-1,-1-1 0,1 0 1,-1 0-1,0-1 0,1 0 1,-1-1-1,0 0 0,-1 0 1,1 0-1,-1-1 0,0-1 1,0 1-1,0-1 0,-1 0 1,0 0-1,0-1 0,-1 0 1,1 0-1,-2 0 0,1-1 1,-1 1-1,0-1 1,0 0-1,-1 0 0,0-1 1,-1 1-1,0-1 0,0 1 1,-1-1-1,0 0 0,0 0 1,-1 1-1,0-4-103,-1 8 12,1 0 0,-1 0 0,0 0 0,0 0 1,0 1-1,-1-1 0,1 0 0,-1 1 0,0-1 0,0 1 0,0-1 0,-1 1 0,1 0 1,-1 0-1,0 0 0,0 0 0,0 1 0,0-1 0,0 1 0,0 0 0,-1 0 1,1 0-1,-1 0 0,1 0 0,-1 1 0,0-1 0,0 1 0,0 0 0,0 1 0,1-1 1,-1 1-1,0-1 0,0 1 0,-2 0-12,-5 0-59,0 0-1,0 1 1,0 0 0,0 1-1,0 0 1,0 1 0,1 0 0,-1 1-1,1 0 1,0 0 0,-9 7 59,-58 59-4997,52-35-1708</inkml:trace>
  <inkml:trace contextRef="#ctx0" brushRef="#br0" timeOffset="1407.492">2125 853 12236,'0'0'5733,"0"0"-3683,0 0-192,80-25 192,-44 19-961,1-2-609,7 2-288,2-1 0,-3-2-192,-1 1 0,-4-2-128,-9 3-736,-6-2-1411,-5 0-2145,-10 1-6598</inkml:trace>
  <inkml:trace contextRef="#ctx0" brushRef="#br0" timeOffset="1814.277">2755 500 16912,'0'0'4714,"0"0"-1613,0 0-864,7-12-646,24-39-753,-31 50-827,1 0-1,0 0 1,0 1 0,-1-1-1,1 0 1,0 0-1,0 1 1,0-1 0,0 0-1,0 1 1,0-1-1,0 1 1,0-1 0,0 1-1,0-1 1,0 1-1,0 0 1,1 0 0,-1 0-1,0-1 1,0 1-1,0 0 1,0 0 0,0 0-1,1 1 1,-1-1-1,0 0 1,0 0 0,0 1-1,0-1 1,0 1-1,0-1 1,0 1 0,0-1-1,0 1 1,0-1-1,0 1 1,0 0 0,0 0-1,0-1 1,0 2-11,4 1 14,25 18-36,0 2 1,-2 1 0,0 1 0,-2 2-1,20 25 22,87 82-3454,-131-132 3427,-1 0-1,1-1 1,-1 1 0,1 0 0,0-1-1,0 1 1,-1-1 0,1 0 0,0 1-1,0-1 1,1 0 0,-1 0 0,0-1 0,0 1-1,0 0 1,1-1 0,-1 1 0,0-1-1,1 0 1,-1 0 0,0 0 0,1 0-1,-1 0 1,0 0 0,1 0 0,-1-1-1,0 1 1,1-1 0,-1 0 0,0 0-1,0 0 1,0 0 0,0 0 0,0 0 0,0-1-1,0 1 1,0 0 0,0-1 0,-1 0-1,1 1 1,-1-1 0,1 0 0,-1 0-1,0 0 1,1 0 0,-1 0 0,0 0-1,0 0 1,0-2 27,8-14 573,-2-2 1,0 1-1,-1-1 0,-1 0 0,0 0 0,-2-1 0,0 1 0,-2-1 1,0 1-1,-1-1 0,-2-5-573,2 24 29,0 0-1,-1 0 1,0 0-1,1 1 1,-1-1 0,0 0-1,0 0 1,0 1-1,0-1 1,0 1 0,0-1-1,-1 1 1,1-1-1,-1 1 1,1 0 0,-1 0-1,1 0 1,-1 0-1,1 0 1,-1 0 0,0 0-1,0 0 1,1 0-1,-1 1 1,0-1 0,0 1-1,0-1 1,0 1-1,0 0 1,0 0 0,0 0-1,1 0 1,-1 0 0,0 0-1,0 1 1,0-1-1,0 1 1,0-1 0,0 1-1,1 0 1,-1-1-1,0 1 1,1 0 0,-1 0-1,0 0 1,1 0-1,-1 1 1,1-1 0,-1 0-1,1 1 1,0-1-1,0 1 1,0-1-29,-32 30 0,3 2 0,0 1 0,2 1 0,-16 29 0,25-39 0,-168 250-2365,186-273 2191,-16 28-2262,9-9-4515,7-18 428</inkml:trace>
  <inkml:trace contextRef="#ctx0" brushRef="#br0" timeOffset="2113.806">2821 103 16656,'0'0'6854,"0"0"-4617,0 0-1089,0 0 208,0 0-518,13-7-507,111-33 171,265-7 69,-352 39-2386,-40 17-7698,-1-2 1847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2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18 117 5830,'0'0'8365,"0"0"-5504,0 0-1345,0 0 251,0 0-363,0 0-389,0-3-183,2 0-802,-1 1 0,1 0 0,0 0 0,0 0 0,0 0-1,0 0 1,0 0 0,0 1 0,0-1 0,0 1 0,1-1-1,-1 1 1,0 0 0,1 0 0,-1 0 0,1 0 0,0 0-1,-1 1 1,1-1 0,0 1 0,-1 0 0,1 0 0,0 0-1,-1 0 1,1 0 0,0 0 0,0 1-30,12-3 48,180-14 65,-117 12-380,-1-3 0,0-4 0,19-7 267,-40-1-3390,-82 11-2456,0 8 1373,-3 3-1602</inkml:trace>
  <inkml:trace contextRef="#ctx0" brushRef="#br0" timeOffset="500.777">59 147 8808,'0'0'4896,"0"0"-1784,0 0-849,0 0-287,0 0-167,0 0-207,0 0-241,0 0-283,-2-11-213,-5-35-187,8 80 417,8-21-1093,0-1 1,0 0-1,1 0 0,0-1 1,1 0-1,1 0 1,0-1-1,0-1 1,0 0-1,1-1 1,1 0-1,0-1 1,0-1-3,18 9-185,2-1 1,0-2 0,0-2 0,1-1-1,0-1 1,0-2 0,29 0 184,-44-3-34,-19-2 33,-1-1 0,1 1 1,0 0-1,-1 0 0,1 0 1,-1 0-1,1-1 0,-1 1 1,0 0-1,1 0 0,-1 0 1,0 0-1,0 0 0,1 0 1,-1 0-1,0 0 0,0 0 1,0 0-1,0 0 0,0 0 1,0 0-1,-1 0 0,1 0 1,0 0-1,-1 0 0,1 0 1,0 0-1,-1 0 0,1 0 1,-1 0-1,1 0 0,-1 0 1,0-1-1,1 1 0,-1 0 1,0 0-1,1-1 0,-1 1 1,0 0-1,0-1 0,0 1 1,0-1-1,0 1 0,1-1 1,-1 0-1,0 1 0,0-1 1,0 0-1,0 0 0,-1 1 1,0 1 12,-201 208 303,-61 44-165,259-249-142,1-2-1,0 0-1,1 1 1,-1-1 0,1 0-1,0 1 1,0 0 0,0 0-1,0 0 1,1 0 0,-1 0-1,1 1 1,0-1 0,0 1-1,1-1 1,0 1 0,-1 0-1,2-1 1,-2 5-7,4-7 0,-1 0 1,0 0-1,1-1 1,-1 1-1,1-1 1,0 1-1,-1-1 1,1 0-1,0 0 0,0 1 1,0-1-1,0 0 1,0-1-1,0 1 1,0 0-1,0-1 1,0 1-1,0-1 1,1 1-1,-1-1 0,0 0 1,0 0-1,0 0 1,1 0-1,-1-1 1,1 1-1,2 0 4,37-1 34,0-3-1,0 0 1,0-3-1,-1-2 1,2-2-38,32-5 31,-28 6-28,155-19-38,-171 43-4178,-15-3-4899,-6-6-5339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51.8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92 9321,'0'0'2600,"0"0"-636,0 0 268,0 0 10,0 0-507,0 0-214,0 0-106,0-10-380,0 5-924,0 3-95,-1 0-1,1 0 0,0 1 1,0-1-1,0 0 0,0 0 0,0 1 1,1-1-1,-1 0 0,0 0 1,1 1-1,-1-1 0,1 0 0,0 1 1,0-1-1,-1 0 0,1 1 1,0-1-1,0 1 0,0 0 0,1-1 1,-1 1-1,0 0 0,0 0 1,1-1-1,-1 1 0,1 0 0,-1 0 1,1 1-1,-1-1 0,1 0 0,0 0 1,-1 1-1,1-1 0,1 1-15,35-9 19,1 2 1,1 1-1,-1 3 0,1 1 0,0 2 0,-1 1 0,12 4-19,-49-5-31,0 0 0,0 0 0,0 0 1,1 0-1,-1 0 0,0 1 0,0-1 0,0 1 1,0-1-1,0 1 0,0 0 0,0 0 0,0 0 1,0 0-1,0 0 0,-1 0 0,1 1 0,0-1 0,-1 1 1,1-1-1,-1 1 0,1-1 0,-1 1 0,0 0 1,0 0-1,0 0 0,0-1 0,0 1 0,0 0 1,0 0-1,-1 1 0,1-1 0,-1 0 0,1 0 1,-1 0-1,0 0 0,0 0 0,0 0 0,0 1 1,0-1-1,0 0 0,-1 0 0,1 0 0,-1 0 0,1 0 1,-1 0-1,0 0 0,0 1 31,-8 6-19,0 0-1,-1 0 1,1-1 0,-2 0-1,1-1 1,-1-1 0,0 1-1,0-2 1,-1 1-1,-5 0 20,-16 10 34,-15 8 90,23-13 28,0 2-1,1 0 0,0 1 0,1 2 1,-20 17-152,42-32 0,0-1 1,0 1 0,-1 0-1,2-1 1,-1 1 0,0 0-1,0-1 1,0 1-1,0 0 1,0 0 0,1 0-1,-1 0 1,0 0 0,1 0-1,-1 0 1,0 0-1,1 0 1,0 0 0,-1 1-1,1-1 1,0 0-1,-1 0 1,1 0 0,0 0-1,0 1 1,0-1 0,0 0-1,0 0 1,0 0-1,0 1 1,1-1 0,-1 0-1,0 0 1,1 0 0,-1 0-1,1 0 1,-1 0-1,1 1 1,-1-1 0,1 0-1,0-1 1,0 1 0,-1 0-1,1 0 1,0 0-1,0 0 1,0 0 0,0-1-1,0 1 1,0-1 0,0 1-1,0 0 1,0-1-1,0 0 1,0 1 0,1-1-1,-1 0 1,0 1 0,0-1-1,1 0 0,26 6 40,1-2 0,0 0 0,0-2 0,0-1 0,20-3-40,-6 2-8,108 0 126,-152 0-116,1 1 0,-1-1 0,1 0 0,0 1 0,-1-1 0,1 0 0,0 1-1,-1-1 1,1 1 0,0-1 0,0 1 0,-1-1 0,1 1 0,0-1 0,0 1 0,0-1 0,0 1 0,0-1 0,0 1 0,0-1 0,0 1 0,0-1 0,0 1 0,0-1 0,0 1 0,0-1 0,0 1 0,0-1 0,0 1 0,0-1 0,1 0 0,-1 1-1,0-1 1,0 1 0,1-1 0,-1 1 0,0-1 0,1 0 0,-1 1 0,0-1 0,1 1 0,-1-1 0,0 0 0,1 0 0,-1 1 0,1-1 0,-1 0 0,1 0 0,-1 1 0,1-1 0,-1 0 0,1 0 0,-1 0 0,1 0 0,-1 0 0,1 0 0,-1 0 0,1 0-1,-1 0 1,1 0 0,-1 0 0,1 0 0,-1 0 0,1 0 0,-1 0 0,1-1 0,-1 1 0,1 0-2,-34 25 321,-107 46 268,-45 31 135,184-102-730,0 0 1,-1 1 0,1-1-1,0 1 1,0-1 0,0 1-1,0-1 1,0 1 0,0 0-1,0 0 1,0-1 0,0 1-1,0 0 1,0 0 0,1 0-1,-1 0 1,0 0 0,1 0-1,-1 0 1,1 0 0,-1 0-1,1 1 1,-1-1 0,1 0-1,0 0 1,-1 0 0,1 1-1,0-1 1,0 0 0,0 0-1,0 1 1,0-1 0,0 0-1,0 0 1,1 1 0,-1-1-1,0 0 1,1 0 0,-1 0-1,1 0 1,-1 0 0,1 1-1,-1-1 1,1 0 0,0 0-1,0 0 1,-1 0 0,1-1-1,0 1 1,0 0 0,0 0-1,0 0 1,0-1 0,0 1-1,0-1 1,0 1 0,1 0-1,-1-1 1,0 0 0,0 1-1,0-1 1,0 0 0,1 0-1,-1 1 1,0-1-1,1 0 6,169 2-90,22-15 186,-193 14-96,1 0 0,-1 0 0,0 0 0,1 1 0,-1-1 0,0 0 0,0 0 0,0 0 0,0 0 0,0 0 0,0 0 0,0 1 0,0-1 0,0 0 0,0 0 0,-1 0 0,1 0 0,-1 0 0,1 0 0,0 0 0,-1 0 0,0 0 0,1 0 0,-1 0 0,0 0 0,1 0 0,-1 0 0,0 0 0,0-1 0,0 1 0,0 0 0,1 0 0,-1-1 0,0 1 0,0-1 0,-1 1 0,1-1 0,0 0 0,0 1 0,-1-1 0,-23 15 55,-1-2 0,0 0 0,-1-2 0,0-1 0,-27 5-55,-97 41-441,126-45-4395,14-9-994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07:53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139 102 7047,'0'0'6117,"0"0"-3677,0 0-742,0 0 90,8-13-485,29-43-689,-35 53-594,0 1 1,0 0 0,0 0-1,0 0 1,1 0 0,-1 1-1,0-1 1,1 0 0,-1 1-1,1 0 1,-1 0 0,1-1-1,0 1 1,0 1 0,-1-1-1,1 0 1,0 1 0,0 0-1,0-1 1,2 1-21,5-1 40,149-3 1007,-157 4-1027,-1 0 0,0 0 1,0 0-1,1 0 1,-1 0-1,0 0 0,0 0 1,1 0-1,-1 0 1,0 1-1,0-1 0,1 1 1,-1-1-1,0 1 0,0-1 1,0 1-1,0 0 1,0-1-1,0 1 0,0 0 1,0 0-1,0 0 1,0 0-1,0 0 0,-1 0 1,1 0-1,0 0 1,-1 0-1,1 0 0,0 0 1,-1 0-1,0 0 0,1 1 1,-1-1-1,0 0 1,1 0-1,-1 1 0,0-1 1,0 0-1,0 0 1,0 1-1,0-1 0,0 0 1,-1 1-1,1-1 1,0 0-1,-1 0 0,1 0 1,-1 1-1,1-1 1,-1 0-1,1 0 0,-1 0 1,0 0-1,0 0 0,1 0 1,-1 0-1,0 0 1,0 0-1,0-1 0,0 1-20,-209 131 2702,209-131-2697,-1 0 1,1 0-1,-1 0 0,1 0 1,0 0-1,0 1 1,-1-1-1,1 0 0,0 1 1,0-1-1,0 1 1,0-1-1,1 1 0,-1-1 1,0 1-1,0 0 1,1-1-1,0 1 0,-1 0 1,1 0-1,0-1 1,-1 1-1,1 0 0,0 0 1,1 0-1,-1-1 1,0 1-1,0 0 0,1 0 1,-1-1-1,1 1 1,-1 0-1,1-1 0,0 1 1,0-1-1,-1 1 1,1-1-1,0 1 0,1-1 1,-1 1-1,1 0-5,66 42 57,-50-34-10,-6-4-20,-10-6-26,0 1 1,0 0-1,1 0 1,-1 0-1,0 0 1,0 0-1,0 1 1,0-1-1,0 1 1,0-1-1,0 1 1,-1 0-1,1 0 1,-1-1-1,1 1 1,-1 0-1,0 0 1,1 1-1,-1-1 1,0 0-1,0 0 1,-1 0-1,1 1 1,0-1-1,0 3-1,-49 25 157,39-27-79,-195 70 808,202-73-886,0 1-1,0-1 0,0 1 1,0 0-1,0 0 0,1 0 0,-1 0 1,0 1-1,0-1 0,1 0 0,-1 1 1,1-1-1,-1 1 0,1 0 1,0-1-1,0 1 0,-1 0 0,1 0 1,0-1-1,1 1 0,-1 0 0,0 0 1,0 0-1,1 0 0,-1 0 1,1 1-1,0-1 0,0 0 0,0 0 1,0 0-1,0 0 0,0 0 0,0 0 1,1 0-1,-1 0 0,1 0 1,-1 0-1,1 0 0,0 0 0,0 0 1,0 0-1,0 0 0,0 0 0,1 1 1,97 55-151,2 2 9,-100-57 146,-1 0 0,1 0 0,-1-1-1,0 1 1,0 0 0,0 0 0,0 0 0,-1 0 0,1-1 0,-1 1 0,0 0 0,1-1 0,-1 1 0,-1 0 0,1-1-1,0 1 1,-1-1 0,1 1 0,-1-1 0,1 0 0,-1 0 0,0 0 0,0 0 0,0 0 0,0 0 0,-1 0 0,1-1-1,0 1 1,-1-1 0,1 0 0,-1 1 0,1-1 0,-1 0 0,0-1 0,0 1 0,-2 0-4,0 2 40,-186 103 590,190-106-631,0 0-1,0 1 1,0-1-1,1 0 1,-1 1-1,0-1 1,0 1-1,0-1 1,1 1-1,-1 0 1,0-1-1,1 1 1,-1 0-1,0 0 1,1-1-1,-1 1 1,1 0-1,-1 0 1,1 0-1,0-1 1,-1 1 0,1 0-1,0 0 1,0 0-1,-1 0 1,1 0-1,0 0 1,0 0-1,0 0 1,0 0-1,0 0 1,0 0-1,1 0 1,-1-1-1,0 1 1,0 0-1,1 0 1,-1 0-1,0 0 1,1 0-1,-1 0 1,1-1-1,-1 1 1,1 0-1,-1 0 1,1-1-1,0 1 1,-1 0-1,1-1 1,0 1-1,0-1 1,-1 1-1,1-1 1,0 1-1,0-1 1,0 1-1,0-1 1,0 0-1,0 1 1,-1-1-1,2 0 2,78-6-627,-66-20-7810,-15 12-1663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3:44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1537 444 12236,'0'0'2034,"0"0"-6,-6-12 172,-20-38-236,24 48-1863,1 0-1,-1 1 1,0 0-1,1-1 1,-1 1-1,0 0 0,0 0 1,0 0-1,0 0 1,0 0-1,0 0 1,-1 1-1,1-1 1,0 1-1,0-1 1,0 1-1,-1 0 1,1 0-1,0 0 1,0 0-1,-1 0 1,1 0-1,0 1 1,-2 0-101,-5 0 295,-3 0-246,-1 1 0,1 0 0,0 1 1,0 0-1,0 1 0,1 0 0,-1 1 1,1 0-1,0 1 0,0 0 1,1 1-1,0 0 0,0 0 0,0 1 1,1 1-1,0 0 0,1 0 0,0 0 1,1 1-1,0 0 0,0 1 0,1 0 1,0 0-1,1 0 0,0 1 1,1-1-1,0 1 0,1 0 0,0 0 1,1 0-1,1 1 0,0-1 0,0 1 1,1-1-1,1 6-49,2-9-27,0-1 0,1 0-1,-1 0 1,2-1 0,-1 1 0,1-1 0,0 0 0,0 0 0,1-1 0,0 1-1,0-1 1,1-1 0,-1 1 0,1-1 0,1 0 0,-1-1 0,1 1-1,-1-2 1,1 1 27,9 4 1,-1-1 0,1-1 0,0-1 1,1 0-1,-1-1 0,1-1 0,0-1 0,14 1-1,-25-3 16,0 0-1,0 0 1,1-1 0,-1 0 0,0 0 0,0-1 0,0 0-1,0 0 1,0-1 0,-1 0 0,1 0 0,-1 0-1,0-1 1,0 0 0,0 0 0,0 0 0,0-1 0,-1 0-1,0 0 1,0 0 0,-1-1 0,1 0 0,-1 0 0,0 0-1,-1 0 1,1 0 0,-1-1 0,2-6-16,5-21 478,-1 0 1,-2-1 0,-1 0-1,-2 0 1,-1 0 0,-1-20-479,-1 23 187,6-307 1633,-11 297-485,0 64-428,-43 408-90,42-385-1789,2 1 1,2 0-1,1-1 1,3 1-1,6 26 972,19 9-8958,-9-55 1057</inkml:trace>
  <inkml:trace contextRef="#ctx0" brushRef="#br0" timeOffset="315.641">2389 248 11371,'27'-104'8424,"-25"99"-7972,-1 0-1,0 0 1,0 0 0,-1-1 0,1 1 0,-1 0 0,0 0 0,-1 0-1,1 0 1,-1-1 0,0 1 0,0 0 0,-1 0 0,-1-3-452,1 4 153,0 0 1,-1 0-1,1 0 1,-1 0 0,0 1-1,0 0 1,0-1-1,0 1 1,-1 0-1,1 0 1,-1 1-1,0-1 1,0 1 0,0 0-1,0 0 1,0 0-1,-1 0-153,-5-1 61,0 1-1,0 0 0,0 1 1,0 0-1,-1 1 0,1 0 1,0 0-1,0 1 0,0 0 1,0 1-1,0 0 0,0 1 1,0 0-1,1 0 0,-1 1 1,1 0-1,0 1 1,0 0-1,0 1 0,1 0 1,0 0-1,0 0 0,0 1 1,1 0-1,0 1 0,1 0 1,0 0-1,0 0 0,0 1 1,1 0-1,0 0 0,1 0 1,0 0-1,1 1 1,-1 0-1,0 6-60,-3 28 9,2 1-1,2-1 1,1 1-1,3 0 1,1 0 0,3 0-1,7 26-8,-3 6 36,-3-26-222,-1 0 0,-3 1 0,-3-1-1,-2 5 187,-14 29-3187,-17-6-3857,33-78 6591,-5 9-3068,1-6-2840,1-2-3328</inkml:trace>
  <inkml:trace contextRef="#ctx0" brushRef="#br0" timeOffset="586.885">1927 549 8744,'0'0'5520,"0"0"-2247,0 0-1074,0 0-640,0 0-753,20-3-112,141-13 849,-93 16-1205,238-14-196,-299 13-431,21-5-1116,-16-4-3163,-11 5-1048,-3 1-3576</inkml:trace>
  <inkml:trace contextRef="#ctx0" brushRef="#br0" timeOffset="1306.786">123 2083 4997,'0'0'5851,"0"0"-3599,-14-5-639,-75-19 2017,70 16 519,59 0-3115,75-2-859,0 4 1,45 7-176,-1 0-41,697-9 52,1568-32 602,-2224 37-118,214-15 559,-397 13-1034,-49 4-409,-183 2-8238,130 3-1467</inkml:trace>
  <inkml:trace contextRef="#ctx0" brushRef="#br0" timeOffset="1986.733">2191 1413 4837,'0'0'6662,"0"0"-3721,0 0-875,0 0 203,0 0-347,0 0-294,0 0 6,2-12-305,2-34-416,-17 69 587,3 19-1283,3 1 0,2-1 0,1 1-1,2 0 1,3 27-217,-2 26 69,-9 1108-58,-31-255 1932,-94 428-1943,123-1292 25,-86 794 3,96-854-339,-4 92-1159,10-40-3998,3-50-2033</inkml:trace>
  <inkml:trace contextRef="#ctx0" brushRef="#br0" timeOffset="2709.732">496 1446 10058,'0'0'5680,"0"0"-3390,0 0-609,0 0 487,0 0-353,0 0-598,11-6-448,-4 2-677,-5 3-71,0-1 1,0 1 0,0-1 0,0 1 0,0 0-1,0 0 1,1 0 0,-1 0 0,0 0 0,1 1-1,-1-1 1,0 1 0,1-1 0,-1 1-1,1 0 1,-1 0 0,1 0 0,-1 0 0,1 1-1,-1-1 1,1 1 0,-1-1 0,0 1 0,1 0-1,-1 0 1,0 0 0,0 0 0,1 0-1,-1 1 1,0-1 0,0 0 0,0 1 0,0 0-1,0 1-21,351 357-90,-289-309-583,-54-73 411,-11-51 391,-4 1-1,-2 0 0,-15-61-128,1 70 1265,19 62-1222,1 1 0,0-1 0,-1 1 1,1-1-1,-1 1 0,1 0 0,0 0 0,-1 0 0,1 0 1,-1 0-1,1 0 0,-1 0 0,1 0 0,-1 0 0,1 0 1,0 1-1,-1-1 0,1 1 0,-1-1 0,1 1 0,0 0 1,0-1-1,-1 1 0,1 0 0,0 0 0,0 0 0,0 0 1,0 0-1,0 0 0,0 0 0,0 0 0,0 0 0,0 1 1,1-1-1,-1 0 0,0 1 0,1-1 0,-1 0 0,1 1 1,-1-1-44,0 1 8,-38 51 51,2 2 1,2 2-1,-14 33-59,-34 92-5959,67-138 65,5-6-5247</inkml:trace>
  <inkml:trace contextRef="#ctx0" brushRef="#br0" timeOffset="3254.103">3130 1211 17969,'0'0'747,"0"0"711,0 0 640,0 0-475,0 0-849,0 0-502,0 0-16,4 8-16,2 2-151,1 0 0,1-1-1,-1 0 1,1 0-1,1-1 1,0 0 0,0-1-1,0 0 1,1 0 0,0-1-89,-1 0 41,9 8-11,0-1-1,1-1 0,0-1 0,0-1 0,2 0 1,-1-2-1,1 0 0,0-1 0,0-1 1,1-1-1,0-1 0,0-1 0,6-1-29,-25-2 4,0 0 1,1-1-1,-1 0 0,0 0 0,0 0 0,1 0 0,-1 0 0,0-1 0,0 1 1,0-1-1,-1 0 0,1 0 0,0 0 0,-1 0 0,1-1 0,-1 1 0,1 0 1,-1-1-1,0 0 0,0 0 0,-1 1 0,1-1 0,0 0 0,-1-1 0,0 1 1,0 0-1,0 0 0,0 0 0,0-3-4,9-101 712,-10 101-599,1 2-15,-1 1-1,1 0 1,-1-1-1,0 1 1,0-1-1,0 1 1,-1-1-1,1 1 1,-1-1-1,0 1 1,0 0 0,0-1-1,0 1 1,-1 0-1,1 0 1,-1 0-1,0 0 1,0 0-1,0 0 1,0 0-1,0 1 1,-1-1-1,1 1 1,-1-1-1,0 1 1,-1-1-98,1 4 28,1 1 0,-1-1-1,1 1 1,0 0 0,-1-1 0,1 1 0,0 0 0,0 1-1,0-1 1,1 0 0,-1 0 0,1 1 0,-1-1 0,1 1-1,0-1 1,0 1 0,0 0 0,0-1 0,0 1 0,0 2-28,-3 6 46,-42 114-221,6 1 0,5 2 0,-2 44 175,23-109-799,-22 67-7058,33-122 6772,-15 55-10381</inkml:trace>
  <inkml:trace contextRef="#ctx0" brushRef="#br0" timeOffset="3609.998">764 3188 10442,'0'0'2626,"0"0"-2209,97 0 416,-46-6 544,2-7-897,14 5-416,-5 0-64,1 1-64,-11 4-1473,-13-1-2851</inkml:trace>
  <inkml:trace contextRef="#ctx0" brushRef="#br0" timeOffset="3783.867">772 3583 9417,'0'0'737,"134"-27"-385,-73 15 417,-4 4-385,-5 5-384,-16 1-32,-11 2-2242</inkml:trace>
  <inkml:trace contextRef="#ctx0" brushRef="#br0" timeOffset="4036.643">796 4144 11147,'0'0'864,"101"-26"-736,-42 10 193,5 5 31,2-2-288,1 7-64,-6 6 0,-7 0-2370</inkml:trace>
  <inkml:trace contextRef="#ctx0" brushRef="#br0" timeOffset="4220.036">685 5031 17136,'0'0'1442,"0"0"-1410,0 0 256,87 20 96,-43-36-256,10-2 33,9-4 95,2-1-256,5 3 64,-1 6-64,-5 0 0,-13 7-673,-16 7-3267,-13 0-5380</inkml:trace>
  <inkml:trace contextRef="#ctx0" brushRef="#br0" timeOffset="4395.056">442 5649 8520,'0'0'14382,"0"0"-13485,0 0-897,119 26 160,-61-44-160,8-7-225,11-3 65,9-1-288,5-5-929,4 4-1090,-6-3-1376,-13 5-4613</inkml:trace>
  <inkml:trace contextRef="#ctx0" brushRef="#br0" timeOffset="4674.864">3235 3176 16496,'0'0'3203,"0"0"-1410,0 0 257,0 0-672,0 0-834,0 0-448,0 0-32,95-35-64,-27 32 0,3-2-256,3 5-1153,-6 2-1410,-11 6-1505,-15 4-2274</inkml:trace>
  <inkml:trace contextRef="#ctx0" brushRef="#br0" timeOffset="4945.922">2906 3703 17360,'0'0'2627,"0"0"-2531,0 0 128,88 27 161,-46-31-257,7-2-128,10-1 160,2 0-160,7 3 0,0 1-160,-9 3-673,-10 0-2082,-12 7-4132</inkml:trace>
  <inkml:trace contextRef="#ctx0" brushRef="#br0" timeOffset="5227.811">2855 4540 18225,'0'0'96,"96"-14"-64,-31 1-64,3-8-224,8 1-1153,6 2 960,-5 0-95,-3 2-1634,-17 5-961,-12 3-961</inkml:trace>
  <inkml:trace contextRef="#ctx0" brushRef="#br0" timeOffset="5228.811">2584 5143 12620,'0'0'8680,"78"50"-8488,-19-53 65,7-8 191,7-5-416,6-1-32,6-1 0,6 0 0,-1 4-96,-4 1 96,-10 4-32,-19 5 32,-16 2-545,-20 2-1857,-18 7-2306,-6 4-3684</inkml:trace>
  <inkml:trace contextRef="#ctx0" brushRef="#br0" timeOffset="5541.456">2728 5657 19571,'0'0'1857,"127"-3"-1536,-56-22 1536,7 0-832,2-3-1025,0 0 96,1 5-32,-7 1 33,-13 5-65,-15 10-64,-22 4-417,-16 3-544,-17 12-2498,-17 1-4837</inkml:trace>
  <inkml:trace contextRef="#ctx0" brushRef="#br0" timeOffset="5542.456">2585 6447 24599,'90'47'1666,"1"-47"-417,7-9 64,5-8 65,-8-7-1378,-1-2-97,-9-4 33,-14 4-288,-22 8-2499,-23 0-4067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3:51.22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2427 272 15855,'0'0'3993,"0"0"-2135,0 0-198,0 0 6,0 0-599,0 0-314,0 0-123,-1 14-32,-13 678 1409,-8-93-2012,-39 133 5,-197 1991-299,136-1764 432,78-742-1536,6-80-4753,29-113 519</inkml:trace>
  <inkml:trace contextRef="#ctx0" brushRef="#br0" timeOffset="359.557">1 5562 13581,'0'0'3155,"0"0"-1100,0 0-341,0 0-139,0 0-187,18-10-401,76-37-453,39 13-331,458-58 21,110 17-224,1578-71 1634,88 99-1634,-82 41 1190,-2188 6-1217,144 0-31,175-25 58,-396 22-70,-12 3-49,0 0 1,-1-1 0,1 0-1,0-1 1,0 1 0,-1-2-1,1 1 1,-1-1-1,0 0 1,0 0 0,6-4 118,-13 6-85,0 0 0,1 0 0,-1 0 1,0 0-1,0 0 0,1 0 1,-1-1-1,0 1 0,0 0 0,0 0 1,0 0-1,-1 0 0,1 0 0,0 0 1,0 0-1,-1 0 0,1 0 0,0 0 1,-1 0-1,1 0 0,-1 0 1,1 0-1,-1 0 0,0 0 0,1 1 1,-1-1-1,0 0 0,0 0 0,1 1 1,-1-1-1,0 0 0,0 1 0,0-1 1,0 1-1,0-1 0,0 1 1,0 0-1,0-1 0,0 1 0,0 0 1,0-1-1,0 1 0,0 0 0,0 0 1,0 0-1,0 0 0,-1 0 85,-147-37-8595,53 16-37</inkml:trace>
  <inkml:trace contextRef="#ctx0" brushRef="#br0" timeOffset="928.954">4506 2303 7175,'0'0'5995,"0"0"-3497,12-8-176,41-25-85,-51 32-2139,0 0-1,0 0 1,0 1-1,0-1 1,-1 1-1,1-1 1,0 1 0,0-1-1,0 1 1,0 0-1,0 0 1,0 0-1,0 0 1,0 0-1,0 1 1,0-1-1,0 1 1,0-1 0,0 1-1,0-1 1,0 1-1,-1 0 1,1 0-1,0 0 1,0 0-1,-1 0 1,1 1-1,0-1-97,4 4 312,34 24 310,-2 2 1,-1 2-1,-1 2 0,-2 0 1,20 30-623,-52-63 16,10 13-31,72 104-632,-91-165-228,0 26 928,-2-1 1,0 1-1,0 0 0,-2 1 1,-1 0-1,0 1 1,-1 0-1,-8-8-53,20 26 38,0-1 1,1 0-1,-1 0 1,0 0-1,1 1 1,-1-1-1,0 0 1,0 1-1,0-1 1,0 1-1,0-1 0,1 1 1,-1-1-1,0 1 1,0-1-1,0 1 1,0 0-1,0 0 1,0-1-1,0 1 1,0 0-1,0 0 0,-1 0 1,1 0-1,0 0 1,0 1-1,0-1 1,0 0-1,0 0 1,0 1-1,0-1 1,0 0-1,1 1 0,-1-1 1,0 1-1,0-1 1,0 1-1,0 0 1,0-1-1,1 1 1,-1 0-1,0 0 1,1-1-1,-1 1 1,0 0-1,1 0-38,-23 50 766,19-41-744,-91 264-366,58-155-6930,28-88 884</inkml:trace>
  <inkml:trace contextRef="#ctx0" brushRef="#br0" timeOffset="1329.176">6491 1249 17264,'0'0'2072,"0"0"-428,-5-14 320,-15-40-191,20 54-1745,-1-1 0,1 1 0,0-1 0,0 1 0,-1-1 1,1 1-1,0-1 0,0 1 0,0-1 0,0 0 0,0 1 0,0-1 1,0 1-1,0-1 0,0 1 0,0-1 0,0 1 0,0-1 1,0 1-1,0-1 0,1 1 0,-1-1 0,0 1 0,0-1 0,1 1 1,-1-1-1,0 1 0,0-1 0,1 1 0,-1-1 0,1 1 0,-1 0 1,0-1-1,1 1 0,-1 0 0,1-1 0,-1 1 0,1 0 0,-1 0 1,1-1-1,-1 1 0,1 0 0,-1 0 0,1 0 0,-1 0 1,1 0-1,-1 0 0,1 0 0,-1 0 0,1 0 0,0 0 0,-1 0 1,1 0-1,-1 0 0,1 0 0,-1 0 0,1 0 0,-1 1 0,1-1 1,-1 0-1,1 0 0,-1 1 0,1-1 0,-1 0 0,1 1-28,1-1 178,14 5-21,-1-1 0,1 2 0,-1 0 1,0 1-1,-1 1 0,0 0 0,7 6-157,2 0 85,339 195-592,-343-201-525,-19-15-856,-54-57 1476,44 50 605,-1 1 0,0 0 0,-1 0 0,0 1 0,-1 0 0,0 2 0,-15-10-193,27 19 45,-1 0 0,1 0 0,-1 0 0,0 1 0,1-1 0,-1 1 0,0-1 0,1 1 0,-1 0 0,0-1 0,0 1-1,1 0 1,-1 0 0,0 0 0,0 1 0,0-1 0,1 0 0,-1 1 0,0-1 0,1 1 0,-1-1 0,0 1 0,1 0 0,-1 0-1,1-1 1,-1 1 0,1 0 0,0 1 0,-1-1 0,1 0 0,0 0 0,0 1 0,-1-1 0,1 0 0,0 1 0,1-1 0,-1 1-1,0-1 1,0 1 0,1 0 0,-1-1 0,1 1 0,-1 0 0,1-1 0,-1 1 0,1 0 0,0 0 0,0-1 0,0 1 0,0 0-1,0 0 1,1 0 0,-1-1 0,1 2-45,-2 0-45,-27 191-271,24-64-7391,4-93 900</inkml:trace>
  <inkml:trace contextRef="#ctx0" brushRef="#br0" timeOffset="1706.942">8451 700 8616,'-11'-13'2669,"-3"-3"-1892,-66-83 5504,63 55-420,61 44-3138,104 83-1991,-100-50-663,-3-3-148,2-1 0,1-3 1,1-2-1,2-2 1,0-2-1,1-2 1,4-2 78,7-12-684,-62-5 680,1-1 0,-1 1 0,0-1 0,0 1 0,0-1 0,-1 1 0,1-1 0,0 0 0,-1 1 0,1-1 0,-1 0 0,1 0 0,-1 0 0,0 1 0,1-1 0,-1 0 0,0 0 0,-1 0 0,1 1 0,0-1 0,0 0 0,-1 0 0,1 0 0,-1 1 0,1-1 0,-1 0 0,0 1 0,0-1 4,0-1 38,0 0-1,0 1 0,0 0 1,0-1-1,-1 1 1,1-1-1,-1 1 0,1 0 1,-1 0-1,0 0 0,0 0 1,0 0-1,0 0 0,0 1 1,0-1-1,0 1 1,-1-1-1,1 1 0,-1 0 1,1 0-1,-1 0 0,1 0 1,-1 0-1,0 1 0,1-1 1,-1 1-1,0 0 1,1 0-1,-1 0 0,0 0 1,0 0-1,1 0 0,-1 1 1,0-1-1,1 1 1,-1 0-1,1 0 0,-1 0 1,1 0-1,-1 0 0,1 1 1,0-1-1,-1 1 0,1-1 1,0 1-1,0 0 1,0 0-1,0 0 0,0 1-37,-12 18 73,1 1 0,1 0 0,1 1 0,1 0 0,1 1 0,1 0 0,1 1-1,-2 14-72,-30 89-4368,17-81-1130</inkml:trace>
  <inkml:trace contextRef="#ctx0" brushRef="#br0" timeOffset="2111.305">6172 3073 22261,'0'0'1538,"5"-13"-535,14-38 161,-18 50-1138,-1-1 0,1 1 0,0 0 1,0 0-1,-1 0 0,1 1 0,0-1 0,0 0 0,0 0 1,0 0-1,0 1 0,0-1 0,1 0 0,-1 1 0,0-1 1,0 1-1,0-1 0,1 1 0,-1 0 0,0 0 0,0-1 1,1 1-1,-1 0 0,0 0 0,0 0 0,1 0 0,-1 1 1,0-1-1,1 0 0,-1 0 0,0 1 0,0-1 0,0 1 1,1-1-1,-1 1 0,0-1 0,0 1 0,0 0 0,0 0 1,0-1-1,0 2-26,2-1 27,201 158-737,-187-149 427,50 28-827,-21-33-2377,-62-21 3167,13 13 463,0 1 0,-1 0 0,1 0 0,-1 0 0,0 0 0,1 0 0,-1 0 1,0 1-1,0 0 0,0 0 0,0 0 0,0 0 0,0 1 0,0 0 0,-1 0 0,1 0 0,0 0 0,0 0 0,0 1 0,0 0 0,0 0 1,0 0-1,0 0 0,0 1 0,0-1 0,1 1 0,-1 0 0,1 0 0,-1 0 0,1 1 0,0-1 0,-1 1 0,1 0 0,1 0 0,-2 1-143,0 5-157,1 1-1,0 0 0,1 0 1,0 0-1,1 0 0,0 0 0,0 0 1,1 1-1,0-1 0,1 0 0,0 2 158,16 26-7847,-6-24-1303</inkml:trace>
  <inkml:trace contextRef="#ctx0" brushRef="#br0" timeOffset="2447.862">8078 2797 15054,'4'-12'2968,"19"-63"-1398,-22 74-1504,0 1 0,0 0 0,0 0 0,0-1 0,0 1 0,0 0 0,1 0 0,-1 0 0,0 0 0,0 1 0,0-1 0,0 0 0,0 0 0,0 1 0,0-1 0,0 0 0,0 1 0,0-1 0,0 1 0,0 0-1,0-1 1,0 1 0,0 0 0,0-1 0,-1 1 0,1 0 0,0 0 0,-1 0 0,1 0 0,0 0 0,-1-1 0,1 1 0,-1 0 0,1 0 0,-1 1 0,0-1 0,1 0 0,-1 0 0,0 0 0,0 0 0,0 0 0,0 0 0,0 1-66,5 5 232,11 15 17,0-1-1,2-1 0,1-1 0,0 0 1,1-1-1,1-1 0,1-1 0,0-1 1,1-1-1,22 9-248,-44-21 3,1-1-1,0 0 1,-1 0 0,1 0 0,0 0 0,0 0-1,0 0 1,0 0 0,0-1 0,0 1 0,0-1 0,0 1-1,0-1 1,0 0 0,0 0 0,0 0 0,0 0-1,0 0 1,0 0 0,0-1 0,0 1 0,0-1 0,0 1-1,0-1 1,0 0 0,-1 0 0,1 0 0,0 0-1,0 0 1,-1 0 0,1 0 0,0 0 0,-1-1-1,1 1 1,-1-1 0,0 1 0,1-1 0,-1 0 0,0 1-1,0-1 1,0 0 0,0 0 0,-1 0 0,1 1-1,0-1 1,-1 0 0,1 0 0,-1 0 0,0 0 0,1 0-1,-1-1 1,0 1 0,0 0 0,-1 0 0,1-2-3,-11-55 501,-2 71 1197,-52 294-1148,56-256-2909,0-19-3412,1-1-6011</inkml:trace>
  <inkml:trace contextRef="#ctx0" brushRef="#br0" timeOffset="2901.926">4502 104 7879,'3'-16'10848,"18"-71"-5568,-22 103-4497,0 1 0,2-1 0,0 1 0,0-1 0,2 0 0,0 1 0,1-1 0,4 12-783,-3-14-95,1 0-1,0-1 1,1 1-1,0-1 0,1 0 1,0-1-1,1 0 1,0 0-1,1-1 1,1-1-1,0 1 1,0-2-1,1 1 0,0-2 1,12 8 95,73 8-1640,-95-24 1606,0 0 0,0 0 1,1-1-1,-1 1 1,0 0-1,0-1 1,1 0-1,-1 1 1,0-1-1,0 0 0,0 0 1,0 0-1,0 0 1,0-1-1,0 1 1,-1 0-1,1-1 1,0 1-1,-1-1 0,1 0 1,-1 0-1,1 1 1,-1-1-1,0 0 1,0 0-1,0 0 1,0 0-1,0 0 0,0-1 1,-1 1-1,1 0 1,-1 0-1,1 0 1,-1-1-1,0 1 1,0 0-1,0 0 0,0-1 1,0 1-1,-1 0 1,0-3 33,0-1 6,-1-1 1,1 1-1,-2 0 0,1-1 1,-1 1-1,0 0 1,0 0-1,0 1 0,-1-1 1,0 1-1,0-1 1,0 1-1,-1 0 0,0 1 1,0-1-1,-2 0-6,5 3 17,0 0 0,0 0 0,-1 0 0,1 1-1,-1-1 1,0 1 0,1 0 0,-1 0 0,0-1 0,0 2 0,0-1-1,0 0 1,1 1 0,-1-1 0,0 1 0,0 0 0,0 0 0,0 0-1,0 0 1,0 0 0,0 1 0,0 0 0,0-1 0,0 1 0,0 0-1,0 0 1,1 1 0,-1-1 0,0 0 0,1 1 0,-1 0 0,1 0-1,0-1 1,0 1 0,-1 1 0,1-1 0,0 0-17,-17 25 71,0 1 0,2 1 0,1 0 0,2 1 0,-2 7-71,7-18-3,-70 181-1742,41-97-6706,10-34-7516</inkml:trace>
  <inkml:trace contextRef="#ctx0" brushRef="#br0" timeOffset="3293.2">2720 3541 17136,'4'-14'4351,"16"-48"-2381,-20 60-1872,0-1 1,1 1-1,-1-1 1,1 1-1,-1-1 0,1 1 1,0 0-1,0-1 1,0 1-1,0 0 1,1 0-1,-1-1 1,0 1-1,1 0 0,0 0 1,-1 1-1,1-1 1,0 0-1,0 0 1,0 1-1,0 0 1,0-1-1,0 1 0,1 0 1,-1 0-1,0 0 1,1 0-1,-1 0 1,1 1-1,-1-1 1,1 1-1,-1-1 0,1 1 1,-1 0-1,1 0 1,-1 0-1,1 0 1,-1 1-1,1-1 0,-1 1 1,1-1-1,-1 1 1,1 0-1,-1 0 1,0 0-1,0 0 1,1 1-1,-1-1 0,0 0 1,0 1-99,67 68 80,-56-54-198,0-1-1,1 0 1,1-1-1,0-1 1,1-1 0,0 0-1,1 0 1,0-2-1,1 0 1,0-1-1,15 4 119,-31-12-22,-1 0-1,0 0 1,0 0-1,0-1 1,1 1-1,-1 0 1,0-1-1,1 1 0,-1-1 1,0 0-1,1 1 1,-1-1-1,1 0 1,-1 0-1,0 0 1,1 0-1,-1 0 1,1 0-1,-1-1 1,1 1-1,-1 0 0,0-1 1,1 1-1,-1-1 1,0 1-1,1-1 1,-1 1-1,0-1 1,0 0-1,0 0 1,0 0-1,1 0 1,-1 0-1,0 0 0,-1 0 1,1 0-1,0 0 1,0 0-1,0-1 1,-1 1-1,1 0 1,0 0-1,-1-1 1,1 1-1,-1 0 1,0-1-1,1 1 0,-1-1 1,0 1-1,0 0 1,0-1-1,0 1 1,0-1-1,0 1 1,0-1-1,-1 1 1,1 0-1,-1-1 0,1 1 1,-1 0-1,1-1 1,-1 1-1,1 0 23,-1 0 32,1 0-1,0 0 0,-1 0 1,1 0-1,0 0 1,-1 0-1,1 0 0,-1 0 1,1 0-1,-1 1 0,0-1 1,1 0-1,-1 0 1,0 1-1,1-1 0,-1 0 1,0 1-1,0-1 0,0 1 1,0-1-1,0 1 1,1-1-1,-1 1 0,0 0 1,0-1-1,0 1 0,0 0 1,0 0-1,0 0 1,0 0-1,0 0 0,0 0 1,0 0-1,0 0 0,0 0 1,0 0-1,0 1 0,0-1 1,0 0-1,0 1 1,0-1-1,0 0 0,0 1 1,0-1-1,1 1 0,-1 0 1,0-1-1,0 1 1,0 0-1,1-1 0,-1 1 1,1 0-1,-1 0 0,0-1 1,1 1-1,-1 0 1,1 1-32,-29 54 331,16-23-702,-38 118 847,34-49-7270,15-66-1241</inkml:trace>
  <inkml:trace contextRef="#ctx0" brushRef="#br1" timeOffset="5444.013">564 3800 17360,'0'0'3780,"-117"42"-2307,68-32 802,7-4-290,10-4-1024,10 0-416,9-2-161,11 0-224,7-13-160,17-7-512,17-6-289,13-7-576,19-1-1410,10 0-1985,-3 1-5030</inkml:trace>
  <inkml:trace contextRef="#ctx0" brushRef="#br1" timeOffset="5632.164">1663 3421 8936,'0'0'3556,"0"0"-770,0 0 225,0 0-1153,0 0-673,-87-31-96,68 23 96,11 4-544,0-4-577,8-2-64,9-2-1057,13-4-1153,11-2-1057,0 1-3107</inkml:trace>
  <inkml:trace contextRef="#ctx0" brushRef="#br1" timeOffset="5792.732">2831 3049 9161,'0'0'1793,"0"0"-1761,0 0-32,24-76-736,-22 65-7176</inkml:trace>
  <inkml:trace contextRef="#ctx0" brushRef="#br1" timeOffset="5959.735">3254 2932 10730,'0'0'2563,"89"-23"-2435,-41 4-128,-2-5-289,-5 2-5124</inkml:trace>
  <inkml:trace contextRef="#ctx0" brushRef="#br1" timeOffset="5960.735">4214 2673 17072,'0'0'801,"0"0"-801,0 0-32,0 0-320,75-50-2339,-54 31-1345,-1 2-6726</inkml:trace>
  <inkml:trace contextRef="#ctx0" brushRef="#br1" timeOffset="6151.225">4819 2558 15310,'0'0'3428,"78"0"-2660,-33-8 1282,4-7-1313,0-2-737,6-6-288,6 0-705,2-4-1602,8-3-2081,-6 6-1570</inkml:trace>
  <inkml:trace contextRef="#ctx0" brushRef="#br1" timeOffset="6448.016">5995 2282 10506,'0'0'5797,"79"-14"-3554,-36 1 1056,2 0-1217,6-3-1474,1-4-480,3-1-128,2-8-352,8-3-1538,8 0-832,2-4-1570,13 3-1890</inkml:trace>
  <inkml:trace contextRef="#ctx0" brushRef="#br1" timeOffset="6449.016">7390 1893 10602,'0'0'5317,"104"-13"-3203,-60 8 1441,-5-3-800,5-2-1602,0-4-480,6-5-193,-1-4-480,4-3-416,2-2-1762,7-2-1634,0-2-2306,0 3-3779</inkml:trace>
  <inkml:trace contextRef="#ctx0" brushRef="#br1" timeOffset="6450.016">8883 1509 16015,'0'0'2947,"117"-14"-609,-57 5 577,-2-2-1762,9-4-993,2-3-160,6-9-416,1-1-2243,10-2-1280,3-1-2339</inkml:trace>
  <inkml:trace contextRef="#ctx0" brushRef="#br1" timeOffset="7515.165">4825 6132 13517,'-8'-17'2439,"0"1"-1829,-29-101 3008,35 110-3413,1 0 0,0 1 0,0-1 0,1 0 0,0 0 0,0 0-1,1 0 1,0 1 0,0-1 0,0 0 0,1 1 0,0-1 0,0 1-1,1-1 1,0 1 0,0 0 0,0 0 0,1 0 0,0 1 0,0-1 0,0 1-1,1 0 1,-1 0 0,5-3-205,2 3 44,-1 0 1,1 1-1,0 0 0,0 1 1,0 1-1,0-1 0,1 2 1,-1 0-1,1 0 0,-1 1 1,1 0-1,-1 1 0,0 0 1,1 1-1,-1 0 0,0 1 1,0 0-1,0 1 1,0 0-1,-1 1 0,1 0 1,-1 0-1,-1 1 0,1 1 1,-1 0-1,0 0 0,0 1 1,-1 0-1,0 0 0,0 1 1,-1 0-1,-1 0 0,1 0 1,-1 1-1,-1 0 0,2 5-44,-2 0-68,-1 1 0,-1 0 0,0-1 0,-1 1-1,-1 1 1,0-1 0,-1 0 0,-1 0 0,0 0 0,-1 0-1,-1 0 1,-1 0 0,0-1 0,-1 1 0,-1-1 0,0 0-1,-1-1 1,0 1 0,-2-1 0,1-1 0,-2 0 0,1 0-1,-2-1 1,0 0 0,0 0 0,-13 8 68,-19 3 53,42-45-37,87-113 790,173-313 1874,-354 611-1473,92-154-1230,-1 0 1,1 0-1,0 0 1,1 1-1,0-1 1,1 1-1,0-1 1,0 1-1,1-1 1,0 1-1,1-1 1,0 1-1,0-1 1,1 1-1,0-1 1,1 0-1,0 0 1,1 0 0,0 0-1,0 0 1,0-1-1,1 0 1,1 0-1,-1 0 1,1-1-1,1 1 1,-1-1-1,1-1 1,1 0-1,-1 0 1,1 0-1,0-1 1,7 4 22,86 22-4096,-31-26-3280,-27-5-1225</inkml:trace>
  <inkml:trace contextRef="#ctx0" brushRef="#br1" timeOffset="7846.78">5993 5976 15567,'0'0'987,"0"0"764,0 0 38,5-13-903,-1 3-757,-4 6-89,1 0 0,1 0-1,-1 1 1,0-1 0,1 0 0,0 0 0,0 1 0,0-1 0,0 1 0,1 0-1,-1-1 1,1 1 0,0 0 0,0 1 0,0-1 0,0 0 0,1 1-1,-1 0 1,0 0 0,1 0 0,0 0-40,23-5 276,0 1-1,0 2 1,1 1-1,-1 1 1,1 1 0,0 1-1,-1 2 1,16 2-276,12 7-38,-86-7-410,22-5 446,0 1 1,0-1-1,0-1 1,0 1-1,1-1 1,-1-1-1,1 0 0,-1 0 1,1-1-1,0 0 1,0 0-1,1 0 1,-1-1-1,1-1 1,0 1-1,0-1 0,-2-3 2,9 9 2,-1-1-1,0 1 1,1-1-1,-1 1 1,1 0-1,-1-1 0,1 1 1,-1-1-1,1 0 1,-1 1-1,1-1 1,-1 1-1,1-1 0,0 0 1,-1 1-1,1-1 1,0 0-1,0 0 1,-1 1-1,1-1 0,0 0 1,0 1-1,0-1 1,0 0-1,0 0 1,0 1-1,0-1 1,0 0-1,0 0 0,0 1 1,1-1-1,-1 0 1,0 1-1,0-1 1,1 0-1,-1 1 0,0-1 1,1 0-1,-1 1 1,1-1-1,-1 1 1,1-1-1,-1 0 0,1 1 1,-1-1-1,1 1 1,0 0-1,-1-1 1,1 1-1,-1 0 0,1-1 1,0 1-2,42 0 609,-31 5-387,-1 0 0,0 0 1,0 1-1,-1 0 0,0 1 1,0 0-1,0 1 0,-1-1 1,0 2-1,-1 0 0,1 0 1,-2 0-1,1 1 0,-2 0 1,1 1-1,-1-1 1,-1 1-1,0 0 0,0 1 1,0 2-223,-3-4-2,-1 1 1,0-1-1,0 0 1,-1 1 0,0-1-1,0 1 1,-2-1-1,1 1 1,-1-1 0,-1 0-1,0 0 1,0 0 0,-1 0-1,0 0 1,-1-1-1,0 1 1,0-1 0,-1-1-1,0 1 1,-1-1-1,0 0 1,0 0 0,0-1-1,-1 0 1,0-1 0,-1 1-1,-3 1 2,-65 49-2760,-6-9-4073,30-25-2151</inkml:trace>
  <inkml:trace contextRef="#ctx0" brushRef="#br1" timeOffset="8521.304">1115 1410 15855,'0'-13'3401,"0"-61"314,4 78-587,7 8-2742,-3-3-302,6 6-63,-1 0 0,2-1-1,0-1 1,1 0 0,0-1 0,1 0-1,0-2 1,1 0 0,0-1 0,0-1-1,1 0 1,0-1 0,1-2 0,-1 0 0,1-1-1,0 0 1,0-2 0,10 0-21,-25-3 32,1 0 0,-1-1 0,0 1 0,0-1 1,0 0-1,-1-1 0,1 1 0,0-1 0,-1 0 0,0 0 1,1 0-1,-1 0 0,0-1 0,-1 0 0,1 0 0,-1 0 1,1 0-1,-1 0 0,-1-1 0,1 0 0,-1 1 0,1-1 1,-1 0-1,-1 0 0,1 0 0,-1 0 0,0 0 0,0-1 1,0 1-1,-1 0 0,1-1 0,-1 1 0,-1 0 0,1 0 1,-1-1-1,0 1 0,0 0 0,0 0 0,-1-1-32,1 5 21,1 0 0,-1 0 0,1 0 0,-1-1 0,1 1 0,-1 0 0,0 0 0,1 1 0,-1-1 0,0 0 0,0 0 0,0 0 0,0 0 0,0 1 0,0-1 0,0 0 0,0 1 0,0-1 0,0 1 0,0-1 0,0 1 0,0 0 0,0-1 0,-1 1 0,1 0 0,0 0 0,0 0 0,0 0 0,0 0 0,-1 0 0,1 0 0,0 0 0,0 0 0,0 0 0,-1 1 0,1-1 0,0 1 0,0-1 0,0 1 0,0-1 0,0 1 0,0-1 0,0 1 0,0 0 0,0 0 0,0-1 0,0 1 0,1 0 0,-1 0 0,0 0 0,1 0 0,-1 0 0,0 0 0,1 0 0,-1 0 0,1 0 0,-1 1 0,1-1-22,-13 26 38,2 0-1,1 1 0,1 0 0,2 1 0,0 0 0,0 18-36,0-15 18,2-4-57,-10 42-234,2 1 0,4 1 0,3 0 0,4 71 273,16-62-3187,-14-70 149,-2-6-2343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52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113 323 12684,'0'0'5894,"0"0"-3668,0 0-326,0 0-293,0 0-897,-15-4-448,-47-6-150,60 11-111,0-1 1,0 1-1,0 0 0,1 0 1,-1-1-1,0 1 1,0 0-1,1 1 1,-1-1-1,1 0 1,-1 0-1,1 1 0,-1-1 1,1 1-1,0-1 1,0 1-1,-1 0 1,1-1-1,1 1 0,-1 0 1,0 0-1,0 0 1,1 0-1,-1-1 1,1 1-1,-1 0 1,1 0-1,0 0 0,0 0 1,0 0-1,0 0 1,0 0-1,0 0 1,0 0-1,1 0 0,-1 0 1,1 0-1,-1 0 1,1 0-1,0 0 1,0-1-1,0 1 1,0 0-1,0 0 0,0-1 1,1 1-1,-1-1 1,0 1-1,1-1 1,-1 0-1,1 1 0,1-1-1,3 5-2,0-1-1,0-1 0,1 1 0,0-1 0,0 0 0,0-1 0,1 0 1,-1 0-1,1 0 0,0-1 0,-1 0 0,1-1 0,0 0 1,0 0-1,0 0 0,0-1 0,0 0 0,0-1 0,2 0 3,-5 1 71,-1-1-1,1 0 1,0 0-1,0 0 1,0 0-1,-1-1 0,1 1 1,-1-1-1,1 0 1,-1-1-1,0 1 1,0-1-1,0 0 1,0 0-1,0 0 1,-1 0-1,1-1 0,-1 0 1,0 1-1,0-1 1,-1 0-1,1-1 1,-1 1-1,1 0 1,-1-1-1,-1 1 1,1-1-1,-1 0 1,0 1-1,0-1 0,1-3-70,-1 3 84,0 0-1,0 0 0,0 0 1,-1 0-1,0 0 0,0 0 0,0 0 1,0 0-1,-1 0 0,0 0 1,0 0-1,0 0 0,0 0 0,-1 1 1,0-1-1,0 0 0,0 1 0,-1 0 1,0-1-1,1 1 0,-1 0 1,-1 0-1,1 0 0,-1 1 0,1-1 1,-1 1-1,0 0 0,0 0 1,0 0-1,-4-1-83,1 4-46,-1 0 1,1 1 0,0 0-1,0 0 1,0 1 0,0 0-1,0 0 1,0 0-1,1 1 1,-1 0 0,1 1-1,0-1 1,0 1 0,0 0-1,0 1 1,0-1-1,1 1 1,0 0 0,0 0-1,1 1 1,-1 0 0,1 0-1,0 0 1,1 0-1,-1 0 1,1 1 0,0 0-1,1-1 1,0 1 0,0 0-1,0 0 1,1 0-1,0 0 1,1 1 0,-1-1-1,1 0 1,1 0 0,-1 0-1,1 1 1,0-1-1,1 0 1,0 0 0,0-1-1,1 1 1,-1 0 0,1-1-1,1 1 1,1 2 45,5 1-131,0-1 0,0 0 1,1-1-1,0 0 0,0-1 1,1 0-1,0-1 0,0 0 1,1-1-1,0 0 0,-1-1 1,2-1-1,-1 0 0,0 0 1,0-2-1,1 1 0,-1-2 1,1 0-1,-1 0 0,1-2 1,6 0 130,-4-4 228,0-1 1,0 0 0,-1-1-1,0-1 1,0 0-1,-1-1 1,0 0 0,-1-2-1,0 1 1,-1-1 0,0-1-1,-1 0 1,0-1-1,-2 0 1,1-1 0,-2 0-1,3-5-228,9-17 644,-2-1-1,-2-2 1,-1 1 0,7-31-644,3-10 826,-15 42-522,-32 67-304,8 1-318,1 0 0,2 1 0,1 1 0,1 0 0,2 0 0,-1 18 318,6-38-175,1 1 0,0 0 1,2-1-1,-1 1 1,1 0-1,1-1 1,0 1-1,1-1 1,0 0-1,1 1 1,1-2-1,0 1 1,0 0-1,1-1 0,0 0 1,1 0-1,1-1 1,5 7 174,-7-11-1150,0 0 0,1-1-1,0 1 1,0-1 0,0 0 0,0-1 0,1 0-1,0 0 1,0-1 0,0 0 0,3 1 1150,22 3-8627</inkml:trace>
  <inkml:trace contextRef="#ctx0" brushRef="#br0" timeOffset="256.677">1224 316 14253,'3'-16'3978,"1"-1"-3020,8-43 1022,-10 12 2208,-2 47-4110,0 0 0,0 0 0,0 0 0,0 0 0,0 0 0,-1 0-1,1 0 1,0 0 0,0 1 0,-1-1 0,1 0 0,-1 0 0,1 0-1,-1 0 1,1 1 0,-1-1 0,1 0 0,-1 1 0,0-1 0,1 0 0,-1 1-1,0-1 1,0 1 0,1-1 0,-1 1 0,0-1 0,0 1 0,0 0 0,0-1-1,0 1 1,1 0 0,-1 0 0,0 0 0,0-1 0,0 1 0,0 0 0,0 0-1,0 0 1,0 1 0,0-1 0,0 0 0,0 0 0,0 0 0,1 1-1,-1-1 1,0 0 0,0 1-78,-43 18 1172,29-10-1094,1 1 0,0 1 1,0 0-1,2 0 0,-1 1 1,1 1-1,1 0 1,1 1-1,-1 0 0,2 0 1,0 1-1,-1 6-78,6-14-13,0 1-1,1-1 1,0 1-1,1 0 1,0 0 0,0 0-1,0 0 1,1 1 0,1-1-1,-1 0 1,1 1-1,1-1 1,0 0 0,0 1-1,0-1 1,1 0 0,0 0-1,1 0 1,-1 0-1,2-1 1,-1 1 0,1-1-1,0 0 1,1 0 0,0 0-1,1 1 14,4 2-186,1 0 1,1-1-1,0 0 0,0-1 1,1 0-1,0-1 1,0-1-1,1 0 0,-1-1 1,1 0-1,1-1 0,-1 0 1,1-2-1,-1 1 0,1-2 1,0 0-1,-1-1 0,6 0 186,-17-1-21,0 1 1,0 0-1,0-1 0,0 0 0,0 0 0,0 0 0,0 0 1,-1 0-1,1-1 0,0 1 0,-1-1 0,1 0 0,-1 1 0,1-1 1,-1 0-1,0-1 0,0 1 0,0 0 0,0-1 0,0 1 1,0-1-1,-1 1 0,1-1 0,-1 0 0,0 0 0,0 0 0,0 0 1,0 0-1,0 0 0,-1 0 0,1 0 0,-1 0 0,0 0 1,0 0-1,0 0 0,0 0 0,-1 0 0,1 0 0,-1 0 0,0 0 1,1 0-1,-2 0 21,-18-100-7689,12 73 3713,-1-4-3236</inkml:trace>
  <inkml:trace contextRef="#ctx0" brushRef="#br0" timeOffset="437.477">795 230 10922,'0'0'8232,"0"0"-6983,0 0 801,0 0-352,0 0-1282,0 0-256,114-10-128,-58 5-32,8 0-96,-2-1-544,3 0-674,-10-1-1120,-3 3-2883,-15 1-8072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3:55.40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97 14157,'0'0'2029,"9"-15"539,29-47 950,-37 61-3393,0-1 0,0 1 0,1-1 0,-1 1 0,0 0 0,1-1 0,-1 1 0,1 0 1,-1 0-1,1 0 0,0 0 0,-1 0 0,1 1 0,0-1 0,0 0 0,-1 1 0,1-1 0,0 1 0,0 0 0,0 0 1,0-1-1,0 1 0,0 0 0,-1 1 0,1-1 0,0 0 0,0 1 0,0-1 0,0 1 0,0-1 0,-1 1 0,1 0 1,0-1-1,-1 1 0,1 0 0,0 0 0,-1 1 0,1-1 0,-1 0 0,0 0 0,1 1 0,0 0-125,0 0 117,300 288 2339,-290-279-2649,0-1 0,1 0 0,1 0 0,-1-1-1,2-1 1,-1 0 0,1-1 0,0-1 0,0 0 0,1-1 0,0-1 0,12 2 193,-27-6-29,0 0 0,1-1 1,-1 1-1,0 0 0,0 0 0,0-1 1,0 1-1,0-1 0,0 1 0,0-1 1,0 0-1,0 1 0,0-1 1,0 0-1,0 0 0,0 1 0,0-1 1,-1 0-1,1 0 0,0 0 0,-1 0 1,1 0-1,0 0 0,-1 0 0,0 0 1,1 0-1,-1-1 0,1 1 0,-1 0 1,0 0-1,0 0 0,0 0 0,0-1 1,0 1-1,0 0 0,0 0 0,0 0 1,0 0-1,-1-1 0,1 1 0,0 0 1,-1 0-1,1 0 0,-1 0 0,1 0 1,-1 0-1,1 0 0,-1 0 0,0 0 1,0 0-1,1 0 0,-1 0 0,0 1 1,0-1-1,0 0 0,0 0 0,0 1 1,0-1-1,0 1 0,0-1 0,0 1 1,0-1-1,0 1 0,0 0 1,-1-1 28,-6-8 22,-1-1 1,0 1 0,-1 1 0,1 0-1,-2 0 1,1 1 0,-1 0 0,0 1-1,0 0 1,-1 1 0,1 0 0,-1 1-1,-1 0 1,1 1 0,0 0 0,-1 1-1,1 1 1,-1 0 0,0 0-23,5 4 79,0 1-1,0 0 1,1 0 0,-1 1 0,1 0-1,0 0 1,1 1 0,-1 0 0,1 0-1,0 0 1,0 1 0,1 0 0,0 0-1,0 0 1,1 1 0,0-1 0,0 1-1,1 0 1,0 0 0,0 1 0,1-1-1,0 1 1,0-1 0,1 2-79,-34 120-39,7-22-3467,12-55-2446</inkml:trace>
  <inkml:trace contextRef="#ctx0" brushRef="#br1" timeOffset="2519.57">221 1072 21268,'0'0'2563,"0"0"-706,104-40 161,-59 21-1313,1 1-705,5-8-1057,5-3-1666,7-4-2978,-5 0-5318</inkml:trace>
  <inkml:trace contextRef="#ctx0" brushRef="#br1" timeOffset="2520.57">1610 736 20595,'0'0'1186,"0"0"-33,0 0-1153,0 0-1185,0 0-9417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07.3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1 546 14125,'0'0'4458,"0"0"-2189,0 0-694,0 0-289,0 0-683,18-8-400,-1 0-178,-7 3-14,1 0 0,0 0 0,0 1 0,0 1-1,0 0 1,0 0 0,1 1 0,0 1 0,-1 0 0,6 0-11,300 10 149,-315-9-126,0 0 0,0-1 0,0 1 0,0 0 0,-1 0 0,1-1 0,0 1-1,0-1 1,0 0 0,0 1 0,-1-1 0,1 0 0,0 0 0,-1 0 0,1 0 0,0-1 0,-1 1 0,0 0-1,1-1 1,-1 1 0,0 0 0,1-1 0,-1 0 0,0 1 0,0-1 0,-1 0 0,1 1 0,0-1 0,0 0 0,-1 0-1,1 0 1,-1 0 0,0 0 0,1 0 0,-1 0 0,0 0 0,0 1 0,0-1 0,0 0 0,-1 0 0,1-2-23,-24-79 1228,-72-94 2951,95 177-4150,0-1-1,1 1 1,-1 0-1,0 0 1,0 0-1,0 0 1,0 0-1,0 0 1,0 0-1,0 0 1,1 1-1,-1-1 1,0 0-1,0 0 1,0 1-1,0-1 1,0 0-1,1 1 1,-1-1-1,0 1 1,0-1-1,1 1 1,-1 0-1,0-1 1,1 1-1,-1-1 1,1 1-1,-1 0 1,1 0-1,-1-1 1,1 1-1,-1 0 1,1 0-1,0 0 1,-1 0-1,1-1 1,0 1-1,0 0 1,0 0-1,-1 0 1,1 0-1,0 0 1,0 0-1,0 0 1,1-1-1,-1 1 1,0 0-1,0 0 1,1 1-29,-2 1 50,-23 92-16,5 2-1,4 0 0,4 1 1,4 11-34,4-57-328,-4 97-3005,12-53-4836,2-55 241</inkml:trace>
  <inkml:trace contextRef="#ctx0" brushRef="#br0" timeOffset="249.858">897 325 12684,'-3'-140'9646,"-5"122"-3280,0 43-3800,-7 106-1616,5 1 1,5 66-951,11 112-3248,-5-287 2726,0 10-1815,0 13-5736,0-20-2838</inkml:trace>
  <inkml:trace contextRef="#ctx0" brushRef="#br0" timeOffset="641.794">837 343 12364,'21'-199'7105,"-19"191"-6733,0 1 0,1-1 0,0 1 0,0-1 0,0 1-1,1 0 1,0 0 0,1 1 0,-1-1 0,1 1 0,0 0 0,1 0 0,0 1-1,0-1 1,0 1-372,1 0 140,1 1-1,-1 0 0,1 0 0,0 0 1,0 1-1,1 0 0,-1 1 0,0 0 0,1 0 1,0 1-1,-1 0 0,1 0 0,3 1-139,-3-1 61,-1 0 0,1 1 0,0 0 0,0 1 0,-1-1 0,1 2 0,0-1 0,-1 1 0,1 1 0,-1-1 0,0 1 0,0 1 0,0-1 0,0 2 0,-1-1 0,1 1 0,-1 0 0,0 0 0,-1 1 0,1 0 0,-1 0 0,0 1 0,-1-1-1,1 1 1,-1 1 0,-1-1 0,1 1 0,-1-1 0,-1 1 0,0 0 0,2 4-61,-5-2 6,1 0 0,-2 1-1,1-1 1,-1 0 0,-1 0 0,0 0-1,0-1 1,-1 1 0,0 0-1,-1-1 1,0 0 0,0 0 0,-1 0-1,0 0 1,-1-1 0,1 1 0,-2-2-1,1 1 1,-1-1 0,-1 0-1,-5 5-5,-14 10-68,0 0-1,-2-2 0,0-2 0,-2 0 0,-21 8 69,-34 7-577,113-55 113,-1 10 442,1 1 0,1 1 0,0 2 0,0 0 0,1 2 0,0 1 0,0 2 0,0 0 0,25 2 22,-49 2 17,0 0-1,0 1 1,-1-1-1,1 1 1,-1 0-1,1 1 1,-1-1-1,1 1 1,-1-1-1,0 1 1,0 0-1,-1 1 1,1-1-1,-1 1 1,1 0-1,-1 0 0,0 0 1,-1 0-1,1 0 1,-1 0-1,1 1 1,-1 0-1,-1-1 1,1 1-1,-1 0 1,0 0-1,0-1 1,0 1-1,0 0 1,-1 0-1,0 0 1,0 0-1,-1 0 0,1 0 1,-1 0-1,0 0 1,0 0-1,-1 0 1,1-1-1,-1 1 1,0 0-1,0-1 1,-1 0-1,1 1 1,-1-1-1,0 0 1,-1 1-17,-15 13-13,-1 0 0,0 0 0,-1-2 1,-1-1-1,-1-1 0,0 0 0,-1-2 1,0-1-1,-1-1 0,0-1 1,0-1-1,-1-1 0,-4-1 13,-27 6-1594,38-11-1373,-1 0-3464,16-1-188</inkml:trace>
  <inkml:trace contextRef="#ctx0" brushRef="#br0" timeOffset="908.081">1510 560 16367,'0'0'5157,"0"0"-1793,0 0-674,0 0-640,0 0-897,0 0-704,0 0-129,0 0-128,60 86-64,-60-43-32,-3 0-64,1-2-32,0 2-64,2-4-448,2-3-737,5 1-1506,4-10-2466,-1-4-3747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08.78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1351 13453,'11'-93'6497,"6"84"-428,15 31-4670,13 25-1055,-2 3 0,-3 1 0,-1 2 0,-2 5-344,-30-48 1,146 245-177,-152-254 172,0 2-22,0-1 0,0 1 0,1-1 0,-1 1 0,1-1 0,0 1-1,0-1 1,0 0 0,0 0 0,0 0 0,0 0 0,1 0 0,-1-1 0,0 1 0,1-1-1,-1 0 1,1 1 0,0-1 0,0 0 0,-1 0 0,1-1 0,0 1 0,0-1 0,0 1-1,2-1 27,13-58 55,-17 47-35,2-313 2996,-15 240-2035,11 82-962,1 0 0,-1 0 0,1 0-1,-1 1 1,0-1 0,0 0 0,0 0 0,0 0-1,0 1 1,0-1 0,0 0 0,-1 1 0,1-1-1,0 1 1,-1-1 0,1 1 0,-1 0-1,0 0 1,0 0 0,1 0 0,-1 0 0,0 0-1,0 0 1,0 0 0,0 1 0,0-1 0,0 1-1,0 0 1,0-1 0,0 1 0,0 0-1,0 0 1,0 0 0,0 1 0,0-1 0,0 0-1,0 1 1,0-1 0,-1 1-19,-6 3 0,0 1 0,0 0 0,0 1 0,1 0 0,0 0 0,0 1 0,1 0 0,-1 0 0,1 1 0,-1 3 0,-5 3 0,-9 7-190,1 1 0,2 1 0,0 1 0,1 1 0,2 0 0,0 1 0,2 1 0,1 0 0,1 1 0,2 1 0,0 0 0,2 0 0,1 0 0,2 1 0,1 0 0,1 0 0,1 18 190,22 14-5569,11-30-2544,-5-17-3002</inkml:trace>
  <inkml:trace contextRef="#ctx0" brushRef="#br0" timeOffset="285.71">1001 780 17841,'0'0'3374,"0"0"-721,0 0-288,0 0-646,8 15-684,102 217 1176,-82-166-2037,-3 2 0,-3 1 1,-3 1-1,-3 1 0,-3 0 1,-3 1-1,-3 0 1,-3 0-1,-4 13-174,-3-59 0,0 0 0,-2 0 0,-1 0 0,-1-1 0,-1 0 0,-1 0 0,-1 0 0,-1-2 0,-1 1 0,-2-1 0,0-1 0,-1 0 0,-1-2 0,-1 1 0,-1-2 0,-1 0 0,-119 93-2895,-87 28-6819,189-120-98</inkml:trace>
  <inkml:trace contextRef="#ctx0" brushRef="#br0" timeOffset="1349.955">1739 248 288,'0'0'11424,"0"0"-6897,2-13-1938,9-39 1,9 17 2145,28 18-2929,-41 15-1482,36-4 74,0 2 1,1 2 0,0 2-1,-1 1 1,1 3-1,10 3-398,-35-5 76,82 26 313,-100-25-373,1 0 0,-1 0 1,0 0-1,0 0 0,0 0 0,0 0 0,0 1 1,0-1-1,-1 0 0,0 1 0,0-1 1,0 0-1,0 1 0,0-1 0,-1 0 1,1 0-1,-1 1 0,0-1 0,0 0 1,0 0-1,0 0 0,-1 0 0,1 0 0,-1 0 1,0 0-1,0 0 0,0-1 0,0 1 1,-2 1-17,0 2 31,-11 20 1,0 1 0,1 0 0,2 1 0,1 0 0,1 1 0,1 0 0,2 1 0,-1 8-32,3 49-17,4 0 0,4 0 0,3-1 1,4 1-1,18 67 17,-20-111-18,144 629-298,-133-598 333,14 42 63,-4 2-1,-6 2 0,-5 0 0,-6 1 0,-4 0 1,-7 33-80,-2-129 37,-2-1 1,0 0 0,-2 0 0,-1 0 0,0-1 0,-2 0 0,-1 0 0,0 0-1,-2-1 1,-1-1 0,0 0 0,-2-1 0,0 0 0,-1-1 0,-1 0 0,-1-1 0,0-1-1,-2-1 1,0-1 0,0 0 0,-16 8-38,-6-4 0,0-1 0,-1-2 0,0-1 0,-2-3 0,1-1 0,-2-3 0,1-1 0,-1-2 0,0-3 0,0-1 0,-19-3 0,-89-10-2041,131 9 1187,0-2 1,0 0 0,0-1-1,0-2 1,1 0 0,0-1-1,1-1 1,0-1 0,-1-2 853,-15-14-8696</inkml:trace>
  <inkml:trace contextRef="#ctx0" brushRef="#br0" timeOffset="3924.501">1333 135 10378,'0'0'4238,"0"0"-1419,0 0-507,0 0 90,0 0-240,0 0-480,0 0-321,-7-15-245,-17-44-326,24 57-754,0 0 1,0 0 0,1 0-1,-1 0 1,0 0 0,1 0-1,0 0 1,0 0 0,-1 0-1,1 1 1,0-1 0,0 0-1,0 1 1,1-1 0,-1 0-1,0 1 1,1 0 0,-1-1-1,1 1 1,-1 0 0,1-1-1,0 1 1,-1 0 0,1 0-1,0 1 1,0-1 0,0 0-1,-1 0 1,1 1 0,0-1-1,0 1 1,0 0-1,0 0 1,1-1-37,1 0 51,1-1-30,0 0 0,1 0 0,-1 0 0,0 0 0,1 1 0,-1 0 0,1 0 0,0 1 1,-1-1-1,1 1 0,-1 1 0,1-1 0,0 1 0,-1 0 0,1 0 0,-1 0 0,1 1 0,-1 0 0,0 0 0,0 0 0,0 1 0,0-1 1,0 1-1,-1 1 0,1-1 0,-1 1 0,0-1 0,1 1 0,-2 0 0,1 1 0,-1-1 0,1 1 0,-1-1 0,0 1 0,-1 0 0,1 0 1,-1 0-1,1 4-21,-2 0-14,0 1 0,-1 0 0,0 0 1,-1 0-1,0 0 0,0 0 0,-1-1 1,0 1-1,-1 0 0,0-1 0,-1 0 1,0 0-1,0 0 0,-1 0 0,0-1 1,0 1-1,-1-1 0,0-1 0,-1 1 1,-3 2 13,-6 7-37,0-1 1,-2-1 0,0 0-1,0-1 1,-1-1 0,-1-1-1,0-1 1,-8 3 36,20-11 4,1 1-1,-1-1 1,0 0 0,0-1 0,0 0 0,-1 0-1,1-1 1,0 0 0,-1-1 0,1 1 0,-1-1 0,1-1-1,0 0 1,-9-2-4,16 3 16,0-1 0,-1 0 0,1 0 0,0 0 0,0 0 0,0 0 0,0 0 0,0 0-1,0-1 1,0 1 0,0 0 0,0 0 0,1-1 0,-1 1 0,0-1 0,1 1 0,-1-1 0,1 1 0,0 0-1,-1-1 1,1 0 0,0 1 0,0-1 0,0 1 0,0-1 0,0 1 0,0-1 0,0 1 0,1-1 0,-1 1 0,1-1-1,-1 1 1,1 0 0,-1-1 0,1 1 0,0-1 0,0 1 0,-1 0 0,1 0 0,0 0 0,0-1 0,0 1 0,1 0-1,-1 0 1,0 0 0,0 0 0,0 1 0,1-1 0,-1 0 0,1 0 0,-1 1 0,0-1 0,1 1 0,0-1-16,4-2 6,1 1 1,1-1 0,-1 1 0,0 0-1,0 1 1,1 0 0,-1 0 0,1 0-1,-1 1 1,1 0 0,-1 1 0,1-1-1,-1 1 1,0 1 0,1 0 0,-1 0-1,0 0 1,0 1 0,0 0 0,0 0-1,-1 1 1,1-1 0,-1 2 0,0-1-1,0 1 1,-1 0 0,1 0 0,-1 0-1,0 1 1,0 0 0,-1 0 0,0 0-1,0 0 1,1 3-7,17 23-14,-15-20 0,0 0 1,1-1 0,1 1 0,0-1-1,0-1 1,1 0 0,0 0 0,1-1 0,0 0-1,1-1 1,2 1 13,-10-8 24,-1-1 0,1 0 0,-1 0 0,1 0 0,0 0-1,-1 0 1,1-1 0,-1 0 0,1 0 0,-1 0 0,1 0 0,-1 0 0,0-1 0,0 1-1,1-1 1,-1 0 0,0 0 0,-1 0 0,1 0 0,0-1 0,0 1 0,-1-1 0,0 0-1,1 1 1,-1-1 0,0 0 0,0 0 0,-1-1 0,1 1 0,-1 0 0,1-1 0,-1 1-1,0 0 1,-1-1 0,1-1-24,20-30 157,-19 18-2762,-17 26-1239,-7 3-2551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18.46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29 21012,'0'0'1569,"18"2"-432,452-19 4463,927 4-3063,-1337 13-2463,235 10-1948,-262-6-277,-33 2-935,-92 10-6785,22-5 2835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18.74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 23190,'0'0'1799,"19"9"-1052,0 0-550,0-2-1,0 0 0,0-1 1,1-1-1,0-1 0,0 0 1,0-2-1,1 0 0,3-1-196,211-1 794,671-18 3676,-460-12-4657,-467 30-5658,-28 3-2056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24.70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486 96 17457,'0'0'2215,"0"0"-336,0 0 347,-5-13-566,-17-42-656,21 53-943,0 0-1,-1 0 0,1 0 1,-1 1-1,1-1 1,-1 0-1,1 1 1,-1-1-1,0 1 1,0 0-1,0-1 1,0 1-1,0 0 1,0 0-1,0 0 1,-1 0-1,1 1 1,0-1-1,0 1 1,-1-1-1,1 1 1,0 0-1,0 0 1,-1 0-1,1 0 1,0 0-1,-1 0 1,0 1-61,-6-1 126,-5 2-99,-1 0-1,1 1 1,0 0-1,0 1 1,0 1-1,0 0 1,1 1-1,0 0 0,0 1 1,0 1-1,1 0 1,0 0-1,1 1 1,0 1-1,1 0 1,-1 0-1,2 1 0,0 1 1,0-1-1,1 1 1,0 1-1,-2 5-26,8-12-66,-1 1-1,1-1 0,0 1 1,1-1-1,-1 1 0,1 0 1,1 0-1,-1-1 0,1 1 1,0 0-1,1 0 0,0-1 1,0 1-1,0 0 0,1-1 1,0 1-1,0-1 1,1 1-1,0-1 0,0 0 1,0 0-1,1 0 0,-1-1 1,1 1-1,1-1 0,-1 0 1,1 0-1,0 0 0,0-1 1,0 0-1,1 0 0,0 0 1,0 0-1,0-1 0,4 2 67,258 124-630,-238-114 648,-15-8 85,1 1 0,-1 0 0,0 1 0,-1 1 0,0 0 0,-1 1 0,0 0 0,0 1 0,0 3-103,-12-15 42,0 1 0,0 0-1,0 0 1,-1 0-1,1 0 1,0 0 0,-1 1-1,1-1 1,-1 0 0,1 0-1,-1 0 1,1 0-1,-1 1 1,0-1 0,0 0-1,0 0 1,1 1 0,-1-1-1,0 0 1,-1 0-1,1 1 1,0-1 0,0 0-1,0 0 1,-1 1 0,1-1-1,-1 0 1,1 0-1,-1 0 1,1 0 0,-1 1-1,0-1 1,1 0 0,-1 0-1,0 0 1,0-1-1,0 1 1,0 0 0,0 0-1,0 0 1,0-1-1,0 1 1,0 0 0,0-1-1,0 1 1,-1-1 0,1 1-1,0-1-41,-64 15 1232,1-9-826,-1-3-1,0-4 1,1-1-1,-13-6-405,-142-31-2246,217 39 2359,-6-3-2672,15 2-4770,13 0-2942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24.10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156 0 15855,'0'0'2808,"0"0"-214,0 0 108,0 0-668,0 0-641,0 0-304,0 0-331,-6 5-251,-39 47 310,-46 290 96,86-319-969,1 1 1,2 0-1,0 0 1,1-1-1,2 1 1,1 8 55,-2-26-10,1 1 1,0-1 0,1 1 0,-1-1-1,1 0 1,0 1 0,1-1 0,0 0-1,0 0 1,0-1 0,0 1 0,1 0-1,0-1 1,0 0 0,1 0 0,-1-1-1,1 1 1,0-1 0,1 0 0,-1 0-1,0 0 1,1-1 0,0 0 0,5 2 9,16 1 11,0 0 0,1-2 0,-1-2 0,1 0 0,0-2 1,0-1-1,-1-1 0,1-1 0,-1-1 0,1-2 0,17-6-11,26-11-48,-33-5-5365,-19 16-4506,-10 8-293</inkml:trace>
  <inkml:trace contextRef="#ctx0" brushRef="#br0" timeOffset="270.246">833 670 5477,'0'0'11179,"0"0"-7624,0 0-512,0 0-352,0 0-1154,0 0-608,0 0-449,0 0-352,0 0-128,25-59-64,-21 51-1153,3-2-1665,6-2-2820,-3 4-9224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23.41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195 199 15855,'2'-15'2157,"2"-6"-1450,2-12 8,-5-2 3137,-29 90-660,0-7-3059,3 1 0,1 1 0,3 1 0,2 2 0,2 0 0,2 0-1,3 1 1,2 1 0,3 3-133,6-49-17,1 0 0,0 1 0,1-1 0,0 0-1,0 0 1,1 0 0,1 0 0,-1-1 0,1 1 0,1-1-1,-1 1 1,1-1 0,1 0 0,0 0 0,0-1 0,0 0-1,1 0 1,0 0 0,1 0 0,-1-1 0,1 0 0,0 0 0,1-1-1,-1 0 1,1 0 0,0-1 0,1 0 0,2 1 17,5 0-3,0 0 0,1-1-1,0-1 1,0 0 0,0-1 0,0-1 0,0-1 0,0 0 0,0-1 0,0-1 0,0-1 0,0 0 0,-1-1 0,1-1-1,-1-1 1,5-2 3,9-4 126,-1-2 0,0-2-1,-1 0 1,0-2-1,-2-1 1,0 0 0,-1-3-1,3-4-125,-14 13 113,0 0-1,-1-2 0,-1 1 0,0-2 1,-1 0-1,0 0 0,-2-1 1,0 0-1,0 0 0,-2-1 0,0 0 1,-2-1-1,1 1 0,-2-1 1,-1 0-1,0-1 0,-2 1 0,0 0 1,-1-1-1,-1 1 0,0 0 1,-2 0-1,0 0 0,-1 0 0,-1 0 1,-1 1-1,0-1 0,-2 1 1,0 1-1,-8-12-112,7 16-13,-1 1-1,-1 0 1,0 0 0,-1 1-1,0 0 1,-1 1 0,0 1 0,0 0-1,-1 1 1,0 0 0,-1 1 0,0 1-1,0 0 1,0 1 0,0 1-1,-1 0 1,0 1 0,-6 0 13,6 1-320,0 1-1,-1 1 1,1 0-1,0 1 1,0 1-1,0 0 1,0 1 0,0 1-1,0 1 1,1 0-1,-13 6 321,-82 62-8653,74-36-390</inkml:trace>
  <inkml:trace contextRef="#ctx0" brushRef="#br0" timeOffset="313.602">898 697 16496,'0'0'2733,"0"0"-646,0 0 59,0 0-438,0 0-843,0 0-139,0 0-224,0 0-304,9 7-150,26 23-32,30-20-182,-62-24-6320,-3 6 827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4:27.07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267 435 16015,'-266'23'4746,"368"-40"-2242,343-36-602,178 12-1902,-496 34 185,1645-53 3354,-633 19-1841,-909 20-1634,-214 19-71,-12 2-2,1 0 0,-1 0 0,1-1 0,0 0 0,-1 0 0,1 0 0,-1 0 0,1 0 0,-1-1 0,0 0 0,0 0 0,0 0 0,0-1 0,0 1 0,0-1 0,0 0 0,-1 0 9,-2 1-45,-1 0-1,0 1 1,1-1 0,-1 0 0,0 1 0,0-1-1,0 0 1,0 1 0,-1-1 0,1 0 0,0 1-1,-1-1 1,1 0 0,-1 1 0,0-1 0,1 1-1,-1-1 1,0 1 0,0-1 0,0 1-1,0 0 1,0-1 0,0 1 0,0 0 0,-1 0-1,1 0 1,0 0 0,-1 0 0,1 0 0,-1 0-1,1 0 1,-1 0 45,-124-73-6108,73 46 1331,-19-11-6369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13:54.97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119 193 14798,'-1'-16'4164,"-5"-124"1457,6 138-5561,0 1-1,0 0 0,0-1 1,0 1-1,0 0 0,0-1 1,0 1-1,1 0 0,-1-1 1,0 1-1,1 0 0,-1-1 1,1 1-1,0 0 0,-1 0 1,1-1-1,0 1 0,0 0 1,-1 0-1,1 0 0,0 0 1,0 0-1,0 0 0,0 0 1,1 1-1,-1-1 0,0 0 1,0 1-1,0-1 0,1 0 1,-1 1-1,0-1 0,0 1 1,1 0-1,-1 0 0,1-1 1,-1 1-1,0 0 0,1 0 1,-1 0-1,0 0 0,1 0 1,-1 1-1,0-1 0,1 0 1,-1 1-1,0-1 0,1 1 1,-1-1-1,0 1 0,0-1 1,1 1-1,-1 0 0,0 0 1,0 0-1,0 0 0,0 0 1,0 0-1,0 0 0,0 0 1,0 0-60,27 24 92,-1 1 1,0 1 0,-2 2 0,-1 0-1,3 9-92,16 17-191,52 56-3920,-95-111 4061,1 1 0,0 0-1,0-1 1,0 0-1,0 1 1,0-1-1,0 0 1,0 1 0,0-1-1,0 0 1,0 0-1,0 0 1,1 0-1,-1 0 1,0 0 0,0 0-1,0 0 1,0 0-1,0 0 1,0-1-1,0 1 1,0 0 0,0-1-1,0 1 1,0-1-1,0 1 1,0-1 0,-1 1-1,1-1 1,0 0-1,0 0 1,0 1-1,-1-1 1,1 0 0,0 0-1,-1 0 1,1 0-1,-1 1 1,1-1-1,-1 0 1,1 0 0,-1 0-1,0 0 1,1 0-1,-1 0 1,0-2 50,12-53-684,-12 51 757,4-28-206,-4 22 578,-3 21 1789,-66 188 761,46-136-2870,3-9-1732,8-19-3248,8-17-2779</inkml:trace>
  <inkml:trace contextRef="#ctx0" brushRef="#br1" timeOffset="10889.804">9830 495 13837,'0'0'3022,"-5"-14"-278,-17-45 117,20 57-2726,1 1 0,0-1 0,0 1 0,-1-1 0,1 1 1,-1-1-1,1 1 0,-1 0 0,0 0 0,1-1 0,-1 1 0,0 1 0,0-1 0,0 0 1,0 0-1,0 1 0,0-1 0,0 1 0,0-1 0,0 1 0,0 0 0,0 0 0,0 0 1,0 0-1,0 0 0,0 1 0,0-1 0,0 1 0,0-1 0,0 1 0,0 0 0,0-1 1,0 1-1,0 0 0,1 0 0,-1 0 0,0 1 0,1-1 0,-1 0 0,1 1 0,-1-1 1,1 1-136,-19 16 305,0 0 0,2 2 0,0 0 1,2 1-1,0 1 0,1 0 0,2 1 1,0 0-1,1 1 0,1 1 0,1 3-305,-9 9-84,2 1-1,2 1 0,2 0 0,1 1 0,2 0 1,1 1-1,3 0 0,1 0 0,2 1 0,2-1 0,2 1 1,2-1-1,1 0 0,2 0 0,2 0 0,2-1 0,1 0 1,4 5 84,-5-23-601,0-2 1,1 1-1,2-2 1,-1 1 0,2-2-1,1 1 1,0-2-1,1 0 1,1-1 0,1-1-1,0-1 1,5 3 600,99 32-8058,-79-41 1391</inkml:trace>
  <inkml:trace contextRef="#ctx0" brushRef="#br1" timeOffset="11156.6">10351 630 12396,'0'0'3619,"0"0"-790,0 0-213,0 0 53,0 0-741,0 0-546,-4 18-293,-14 136 177,36 44-685,2 8-1494,-15-69-4334,-5-102 933,0-6-2102</inkml:trace>
  <inkml:trace contextRef="#ctx0" brushRef="#br1" timeOffset="11519.076">10370 770 10762,'48'-207'6006,"-47"199"-5767,0 1 1,1 0-1,0 0 1,1 0-1,0 1 1,0-1-1,0 0 1,0 1 0,1 0-1,1 0 1,-1 0-1,1 0 1,0 1-1,0 0 1,0 0-1,1 0 1,-1 1-1,1-1 1,0 1-1,1 1 1,-1-1-1,1 1 1,-1 0-1,1 1 1,0 0-1,0 0 1,0 0-1,1 1 1,-1 0-1,3 0-239,-5 1 13,-1 0 0,0 1-1,0 0 1,0 0 0,0 0-1,0 0 1,0 1-1,0-1 1,0 1 0,0 0-1,-1 0 1,1 0 0,-1 1-1,1-1 1,-1 1 0,0 0-1,0 0 1,0 0 0,0 0-1,-1 1 1,1-1 0,-1 1-1,0-1 1,0 1-1,0 0 1,-1 0 0,1 0-1,-1 0 1,0 0 0,0 0-1,0 0 1,-1 0 0,1 0-1,-1 1 1,0-1 0,0 0-1,-1 0 1,0 4-13,-3 12-146,-1 0-1,-1 0 1,-1-1 0,-1 0-1,0 0 1,-1-1 0,-1 0 0,-1 0-1,-1-1 1,0-1 0,-1 0 0,-1-1-1,0 0 1,-1-1 0,-10 7 146,15-12-331,-76 53-2136,86-79 2382,5 10 164,1 0 0,1 0 0,-1 0 0,1 1 1,0 0-1,1 1 0,-1-1 0,1 1 0,0 1 0,0-1 0,6-1-79,-8 3 78,1 0 1,-1 0-1,0 0 0,1 1 0,0 0 1,-1 1-1,1-1 0,0 1 0,0 0 1,0 1-1,0 0 0,0 0 0,0 0 1,0 1-1,0 0 0,-1 0 0,1 1 1,0 0-1,-1 0 0,1 1 0,-1 0 1,1 0-1,-1 0 0,0 1 0,-1-1 1,1 2-1,-1-1 0,1 0 0,-1 1 1,-1 0-1,1 0 0,-1 1 0,1 0 1,-2-1-1,1 1 0,-1 0 0,0 1 1,1 2-79,-1 1 51,-1 1 0,0 0 0,-1 0 0,0 0 0,-1 0 1,0 0-1,-1 0 0,0 0 0,-1 0 0,0 0 0,0 0 1,-1-1-1,-1 1 0,0-1 0,0 0 0,-1 0 0,0 0 0,-1-1 1,0 1-1,-1-1 0,0-1 0,0 1 0,-1-1 0,0-1 1,0 1-1,-1-1 0,1-1 0,-2 0 0,1 0 0,-1-1 1,0 0-1,0 0 0,0-1 0,-1-1 0,1 0 0,-3 1-51,7-3-3,-1 0-1,1-1 0,-1 1 0,0-1 0,1 0 0,-1-1 0,1 0 1,-1 0-1,1 0 0,-1-1 0,1 0 0,0 0 0,0 0 0,0-1 1,0 0-1,0 0 0,-3-3 4,6 4-158,1-1 0,0 1 0,-1-1 0,1 0 0,0 0 0,1 0 0,-1 0 0,0 0 0,1 0 0,0 0 0,-1 0 0,1 0 0,1-1 0,-1 1 0,0-1 0,1 1 0,0 0 0,0-1 0,0 1 0,0-1 0,0 1 0,1 0 0,0-2 158,8-26-3128,10-3-2371</inkml:trace>
  <inkml:trace contextRef="#ctx0" brushRef="#br1" timeOffset="11866.354">11003 814 15791,'0'0'2899,"0"0"-1351,0 0-384,0 0-150,0 0-213,-8 18-187,-48 119 645,49-122-1153,1 0 0,0 0 0,1 1-1,1 0 1,0 0 0,1 0-1,1 0 1,0 0 0,2 1-1,-1-1 1,2 0 0,0 1 0,1-1-1,1 0 1,1 1-106,0-11 43,0 0-1,0 0 1,0-1-1,1 0 1,0 0-1,0 0 1,0 0 0,0-1-1,1 0 1,0 0-1,0-1 1,0 1 0,0-1-1,1 0 1,-1-1-1,1 0 1,0 0 0,-1 0-1,1-1 1,0 0-1,0 0 1,0-1 0,0 0-1,0 0 1,0 0-1,0-1 1,0 0 0,0-1-1,-1 1 1,1-1-1,0-1 1,-1 1 0,1-1-1,-1 0 1,0-1-1,0 1 1,0-1 0,-1 0-1,1-1 1,-1 1-1,0-1 1,0 0 0,-1-1-1,1 1 1,-1-1-1,0 0 1,-1 0 0,3-4-43,-1-2 135,-1 0 0,0 0 1,0-1-1,-1 1 1,-1-1-1,0 0 1,0 1-1,-2-1 0,1 0 1,-2 0-1,0 0 1,0 1-1,-1-1 1,-1 0-1,0 1 1,-1 0-1,0-1 0,-1 1 1,0 1-1,-1-1 1,0 1-1,-1 0 1,0 0-1,0 1 0,-2 0 1,-1-2-136,2 3-353,-1 1 0,0-1 0,0 2-1,-1-1 1,0 1 0,0 1 0,0-1 0,-1 2 0,0 0 0,0 0 0,0 1 0,-1 0-1,0 1 1,0 0 0,1 1 0,-1 0 0,-1 1 0,-2 0 353,-4 1-7025,12 0-6839</inkml:trace>
  <inkml:trace contextRef="#ctx0" brushRef="#br1" timeOffset="9315.804">7084 727 11723,'0'-13'2861,"-1"-62"1506,-1 73 627,-3 24-3907,5 1-1054,0 1-1,2-1 1,0 1 0,2-1 0,0 0 0,2 0 0,0-1-1,1 1 1,2-1 0,0-1 0,2 0 0,0 0-1,1-1 1,1 0 0,1-1 0,0-1 0,2 0 0,0-1-1,1-1 1,14 11-33,-27-23-2,1 0 0,-1 1 0,1-1 0,0-1 0,0 1 0,1-1-1,-1 0 1,1 0 0,-1-1 0,1 1 0,0-1 0,0-1 0,0 1-1,0-1 1,0 0 0,0 0 0,1-1 0,-1 0 0,0 0 0,0 0-1,1-1 1,-1 0 0,0 0 0,0 0 0,0-1 0,0 0 0,0 0 0,-1-1-1,1 1 1,-1-1 0,1-1 0,-1 1 0,0-1 0,0 0 0,3-3 2,3-14 353,-1 1 1,-1-1-1,0 0 1,-2-1 0,-1 0-1,-1 0 1,0-1 0,-2 0-1,-1 1 1,0-1-1,-2 0 1,-1 0 0,-2-14-354,3 0 74,-14-83 630,13 121-693,1-1-1,0 0 1,0 1-1,0-1 1,0 0-1,0 1 0,-1-1 1,1 0-1,0 0 1,0 1-1,-1-1 1,1 0-1,0 0 1,0 0-1,-1 1 1,1-1-1,0 0 0,0 0 1,-1 0-1,1 0 1,0 1-1,-1-1 1,1 0-1,0 0 1,-1 0-1,1 0 0,0 0 1,-1 0-1,1 0 1,0 0-1,-1 0 1,1 0-1,0 0 1,-1 0-1,1 0 0,0 0 1,-1 0-1,1-1 1,0 1-1,-1 0 1,1 0-1,0 0 1,0 0-1,-1-1 1,1 1-1,0 0 0,0 0 1,-1-1-1,1 1 1,0 0-1,0 0 1,0-1-1,-1 1 1,1 0-1,0-1 0,0 1 1,0 0-1,0 0 1,0-1-11,-9 39 113,8-30-117,-27 291 154,19-160-513,7 1 0,11 92 363,-7-200-17,3-13 17,-2 1 0,0 0 1,-2 0-1,0 0 1,-1 0-1,-1 0 0,-1 0 1,-1 0-1,0-1 0,-2 1 1,0-1-1,-1 0 1,-1 0-1,-1-1 0,0 1 1,-2-2-1,-4 7 0,3-16-65,-1 0-1,-1 0 1,1-2-1,-1 1 1,0-2-1,0 1 1,-1-2-1,1 0 1,-1-1-1,0 0 1,0-1-1,0 0 1,-1-1-1,1-1 1,0-1-1,0 1 1,-1-2-1,1 0 1,0-1-1,1-1 1,-1 0-1,0 0 1,1-1-1,0-1 1,0-1-1,-3-2 66,6 4-312,-1-2 0,1 1 0,1-1 0,-1 0 0,1-1 0,1 0 0,0-1 0,0 0-1,0 0 1,1-1 0,0 0 0,1 0 0,0 0 312,3 3-621,0 0 1,1 1-1,-1-1 0,1 0 0,1 0 0,-1-1 1,1 1-1,0 0 0,1 0 0,0-1 0,0 1 1,0 0-1,1 0 0,1-2 621,10-25-6812</inkml:trace>
  <inkml:trace contextRef="#ctx0" brushRef="#br1" timeOffset="9659.497">7826 1259 14926,'0'0'3443,"0"0"-507,0 0 6,0 0-561,0 0-625,0 0-298,0 0-380,-1-5-352,-5-6-235,0 43-202,2-7-167,-4 22-78,2 1 0,2 0-1,2 0 1,2 0 0,5 35-44,21 6-2041,-23-82 1610,1 0 1,-1 0-1,1 0 1,1-1-1,-1 1 1,1-1-1,0 0 1,0-1-1,1 1 1,0-1-1,0 0 1,0 0-1,0-1 1,1 0-1,0 0 1,0-1 0,0 0-1,0 0 1,0 0-1,1-1 1,-1 0-1,1 0 1,-1-1-1,1 0 1,0-1-1,4 1 431,13-4-7586</inkml:trace>
  <inkml:trace contextRef="#ctx0" brushRef="#br1" timeOffset="10000.522">8112 585 9257,'0'0'4740,"0"0"-1761,0 0-876,0 0-506,0 0-583,-7 15-347,-20 50-101,26-62-541,0 0 0,1 0 0,-1 0-1,0 0 1,1 0 0,0 0 0,0 0 0,0 0 0,0 0-1,0 0 1,1 0 0,-1 0 0,1 0 0,0 0 0,0 0-1,0 0 1,0 0 0,1-1 0,-1 1 0,1 0 0,-1-1 0,1 1-1,0-1 1,0 0 0,0 1 0,1 0-25,2 2 32,-3-2 20,0 0 0,0 0 0,1-1 0,-1 1 0,1-1 0,-1 0-1,1 0 1,0 0 0,0 0 0,0 0 0,0 0 0,0-1 0,0 0 0,1 1 0,-1-1 0,0 0 0,1-1 0,-1 1 0,0-1 0,1 1-1,-1-1 1,1 0 0,-1 0 0,1-1 0,-1 1 0,1-1 0,-1 1 0,0-1 0,1 0 0,-1-1 0,0 1 0,0 0 0,0-1 0,0 0-1,0 0 1,0 0 0,0 0 0,0 0 0,-1 0 0,1-1 0,-1 1 0,0-1 0,0 0 0,1-1-52,1-4 156,-1-1 0,-1 1 1,1-1-1,-1 0 0,-1 0 1,0 0-1,0 0 0,-1 0 1,0 0-1,0-1 0,-1 1 1,0 0-1,-1 0 0,0 1 0,0-1 1,-4-7-157,4 10 28,0 1-1,0-1 1,-1 1 0,1 0 0,-1 0 0,0 0 0,-1 1-1,1-1 1,-1 1 0,0 0 0,0 0 0,0 0-1,-1 0 1,1 1 0,-1-1 0,0 1 0,0 1 0,0-1-1,0 1 1,-1 0 0,1 0 0,-1 0 0,1 1 0,-1-1-1,0 1 1,-5 0-28,8 1-48,0 1 1,0-1-1,0 1 0,0-1 1,0 1-1,0 0 0,0 0 0,0 0 1,0 1-1,0-1 0,1 0 1,-1 1-1,0 0 0,1 0 0,-1 0 1,1 0-1,0 0 0,0 0 1,0 1-1,0-1 0,0 1 0,0-1 1,1 1-1,-1 0 0,1 0 0,0 0 1,0-1-1,0 1 0,-1 3 48,-7 44-3447,11-3-3285,10-7-5018</inkml:trace>
  <inkml:trace contextRef="#ctx0" brushRef="#br1" timeOffset="10268.99">8361 1143 18738,'0'0'3811,"0"0"-1088,0 0-769,0 0-609,0 0-640,96-1-257,-51 1-128,2 3-159,2-3-65,2 1-96,-6 1 0,-6 1-193,-8 2-287,-2-2-481,-6 0-672,-10 0-1699,-1-3-2337,-9 0-8937</inkml:trace>
  <inkml:trace contextRef="#ctx0" brushRef="#br1" timeOffset="7164.557">3899 640 14382,'0'0'2466,"0"0"-768,0 0 31,0 0-672,0 0-897,0 0-160,0 0-96,-34 12-1025,37 6-1281,0-1-1153,4 0-2019</inkml:trace>
  <inkml:trace contextRef="#ctx0" brushRef="#br1" timeOffset="6849.776">2271 1408 16624,'0'0'1911,"0"0"-133,0 0 533,0 0-149,0 0-534,4-9-469,0 0-962,-3 10-175,-1 0-1,0-1 1,1 1 0,-1-1 0,0 1 0,1-1 0,-1 1 0,1-1 0,-1 1 0,1-1 0,0 1 0,-1-1 0,1 0 0,-1 1 0,1-1 0,0 0 0,-1 0 0,1 1 0,0-1 0,-1 0-1,1 0 1,0 0 0,-1 0 0,1 0 0,0 0 0,-1 0 0,1 0 0,0 0 0,-1 0 0,1 0 0,0 0 0,-1 0 0,1-1 0,0 1 0,-1 0 0,1 0 0,0-1 0,-1 1 0,1-1 0,-1 1-1,1 0 1,-1-1 0,1 1 0,-1-1 0,1 1 0,-1-1-22,29 253 1329,-25-218-1355,-1 0-1,-2 1 0,-1-1 1,-1 1-1,-2-1 0,-2 0 1,-3 12 26,8-47-3,-1 1 0,1-1 0,0 1 0,0-1 0,0 0 0,0 1 0,0-1 0,0 1 0,-1-1 0,1 1 0,0-1 0,0 1 0,-1-1 0,1 1 0,0 0 0,-1-1 0,1 1 0,-1-1 0,1 1 1,0 0-1,-1-1 0,1 1 0,-1 0 0,1-1 0,-1 1 0,1 0 0,-1 0 0,1-1 0,-1 1 0,1 0 0,-1 0 0,1 0 0,-1 0 0,0 0 0,1 0 0,-1 0 0,1 0 0,-1 0 0,1 0 0,-1 0 0,1 0 1,-1 0-1,1 1 0,-1-1 0,0 0 0,1 0 0,-1 0 0,1 1 0,0-1 0,-1 0 0,1 1 0,-1-1 0,1 0 0,-1 1 0,1-1 0,-1 1 3,-5-40 58,1 0 0,2-1 0,2 0 0,1 1 0,3-1 0,1 1 0,4-18-58,-5 35 66,0 0 0,2 1 0,0-1 0,2 1 0,0 0 0,1 0 0,2 1 0,0 0 0,0 1 0,2 0 1,1 1-1,0 0 0,1 1 0,1 0 0,0 1 0,16-12-66,-25 25 12,-1 1 1,1-1-1,-1 1 0,1 0 0,0 0 1,-1 1-1,1 0 0,0 0 1,0 0-1,0 1 0,0 0 1,0 0-1,0 0 0,0 1 1,0 0-1,0 0 0,0 0 1,0 1-1,-1 0 0,1 0 1,0 0-1,-1 1 0,0 0 1,0 0-1,0 0 0,0 1 1,0-1-1,0 1 0,-1 0 0,0 1 1,0-1-1,0 1 0,-1 0 1,1 0-1,-1 0 0,0 0 1,0 1-1,-1-1 0,1 3-12,7 13-4,0 2-1,-2-1 1,0 1 0,-2 0-1,0 1 1,-2 0-1,0 0 1,-2 0-1,-1 0 1,0 0-1,-2 0 1,-3 14 4,3-21-80,-2 0 0,-1 0 0,0-1 0,-1 1 0,0-1-1,-2 0 1,0 0 0,-4 5 80,11-21-1,0 0 0,0-1-1,0 1 1,0 0 0,0-1-1,0 1 1,0 0 0,0-1-1,0 1 1,0 0 0,0-1-1,0 1 1,0-1 0,0 1-1,0 0 1,0 0 0,-1-1-1,1 1 1,0 0 0,0-1-1,0 1 1,-1 0 0,1-1-1,0 1 1,0 0 0,-1 0-1,1 0 1,0-1 0,-1 1-1,1 0 1,0 0 0,-1 0-1,1 0 1,0-1 0,-1 1-1,1 0 1,0 0 0,-1 0-1,1 0 1,0 0 0,-1 0-1,1 0 1,0 0 0,-1 0-1,1 0 1,0 0 0,-1 0-1,1 0 1,0 0 0,-1 1-1,1-1 1,0 0 0,-1 0-1,1 0 1,0 0 0,-1 1-1,1-1 1,0 0 0,0 0-1,-1 1 1,1-1 0,0 0-1,0 0 1,-1 1 1,-1-32 48,3 7 6,1-1 1,2 0-1,0 1 1,2 0 0,1 0-1,0 0 1,2 1-1,1 0 1,1 1-1,0 0 1,2 1-1,1 0 1,0 1-1,1 0 1,2 2-1,0-1 1,0 2-1,2 1 1,19-15-55,-32 27 21,0 0 0,0 0 0,0 0 0,0 0 1,1 1-1,0 0 0,-1 1 0,1 0 0,0 0 1,0 0-1,0 0 0,1 1 0,-1 1 0,0-1 1,0 1-1,1 0 0,-1 1 0,0 0 0,0 0 1,0 0-1,0 1 0,0 0 0,0 0 1,0 1-1,0 0 0,-1 0 0,0 1 0,1 0 1,-1 0-1,-1 0 0,1 1 0,0-1 0,-1 2 1,0-1-1,-1 0 0,1 1-21,11 22-171,-1 2 1,-1-1-1,-1 1 0,-2 1 1,2 14 170,-8-24-131,0-1 1,2 1 0,0-2 0,1 1-1,1-1 1,1 0 0,1-1 0,0 0 0,1-1-1,1 0 1,1-1 0,0 0 0,12 8 130,-22-20-14,1-1 1,-1 1 0,1-1 0,0 0 0,0-1 0,1 1-1,-1-1 1,0 0 0,1 0 0,-1-1 0,1 1 0,0-1-1,0-1 1,-1 1 0,1-1 0,0 0 0,0 0 0,0 0-1,-1-1 1,1 0 0,0 0 0,-1-1 0,1 0 0,-1 0-1,1 0 1,-1 0 0,0-1 0,0 0 0,0 0 0,1-1 13,13-18 151,-2-1 0,0-1 0,-2 0 1,0-1-1,-2 0 0,-1-2 0,0 1 1,-3-1-1,0-1 0,-1 0 0,-2 0 1,1-11-152,5-127 896,-32 122-666,-4 80-230,18-17 0,2 0 0,0 0 0,2 1 0,0-1 0,1 1 0,1 0 0,1 0 0,0-1 0,2 1 0,0-1 0,1 0 0,1 0 0,1 0 0,1 0 0,0-1 0,1 0 0,1-1 0,1 1 0,0-2 0,2 0 0,1 2 0,-11-14-373,1 0-1,0 0 1,0 0-1,0 0 1,0 0-1,1-1 1,-1 0-1,1 1 1,0-1-1,0-1 1,0 1-1,0 0 1,1-1-1,-1 0 1,1 0-1,-1 0 1,1-1-1,0 0 1,0 0-1,-1 0 1,1 0-1,0-1 1,0 1-1,0-1 1,0-1-1,0 1 1,0-1-1,1 0 374,9-21-10202,-7 8 2323</inkml:trace>
  <inkml:trace contextRef="#ctx0" brushRef="#br1" timeOffset="7482.998">4060 1491 8584,'0'0'5936,"2"13"-2914,12 103 1419,-15-95-3422,1-10 732,1-23-378,36-134 1782,-32 127-3015,1 1-1,0-1 1,1 1-1,1 1 1,1-1-1,1 1 1,0 1 0,1-1-1,1 2 1,0 0-1,1 0 1,1 1-1,0 1 1,3-2-140,-14 13 12,-1 0 1,0 0 0,1 1-1,0-1 1,-1 1-1,1-1 1,0 1-1,0 0 1,0 0-1,-1 0 1,1 0 0,0 1-1,0-1 1,0 1-1,1 0 1,-1 0-1,0 0 1,0 0-1,0 0 1,0 1-1,0-1 1,0 1 0,0 0-1,0 0 1,-1 0-1,1 0 1,0 1-1,0-1 1,-1 1-1,1-1 1,-1 1 0,1 0-1,-1 0 1,0 0-1,0 1 1,0-1-1,2 3-12,4 11-5,0 1 0,-1 1 0,-1 0 0,-1 0-1,0 0 1,-1 0 0,-1 1 0,-1 0 0,-1-1-1,0 1 1,-2 0 0,0 0 0,-1 0 5,2 65-269,0-78 242,0-1-1,1 1 1,-1-1-1,1 1 1,0-1-1,1 0 1,-1 1-1,1-1 1,0 0-1,1 0 1,-1 0-1,1 0 1,0 0-1,0-1 1,0 1-1,1-1 1,-1 0-1,1 0 1,0 0-1,0 0 1,1-1 0,-1 1-1,1-1 1,0 0-1,0-1 1,0 1-1,0-1 1,0 0-1,0 0 1,0-1-1,1 0 1,-1 0-1,1 0 1,4 0 27,-1-1 0,0 0-1,1-1 1,-1 0 0,0-1 0,0 0 0,0 0 0,0-1-1,0 0 1,0-1 0,-1 1 0,0-2 0,0 1 0,0-1 0,0-1-1,-1 1 1,1-1 0,-1-1 0,-1 1 0,1-1 0,-1 0-1,-1-1 1,1 1 0,-1-1 0,-1 0 0,1 0 0,-1-1-1,-1 1 1,1-1 0,-2 0 0,1 0 0,-1 0 0,0 0-1,0-9 1,-1 6-134,0-8-2186,0 7-2849,-1 3-3570</inkml:trace>
  <inkml:trace contextRef="#ctx0" brushRef="#br1" timeOffset="8645.158">6081 353 17457,'0'0'971,"0"0"300,0 0 597,-15-8 171,6 1-1636,6 5-294,0-1 1,-1 1-1,1-1 0,0 1 1,-1 0-1,1 0 0,-1 1 1,0-1-1,0 1 0,1 0 1,-1 0-1,0 0 0,0 0 1,0 1-1,0-1 1,0 1-1,0 0 0,0 0 1,0 1-1,0-1 0,0 1 1,0 0-1,0 0 0,0 0 1,0 1-1,-2 0-109,-22 19 240,2 2-1,0 0 1,1 1 0,2 2 0,0 0-1,2 2 1,1 0 0,1 1-1,1 1 1,-9 24-240,1 1 42,3 2-1,2 0 1,3 1 0,2 1-1,3 1 1,3 0-1,2 0 1,2 1 0,4 0-1,4 59-41,1-76-122,2-1-1,1 0 0,3 0 0,1 0 1,2-1-1,2-1 0,1 0 0,3-1 1,1-1-1,21 32 123,-22-44-88,0-1-1,2 0 1,0-2 0,2 0-1,1-1 1,0-1 0,2-2 0,1 0-1,0-2 1,1 0 0,1-2-1,0-1 1,2-2 0,-1-1 0,3 0 88,102 13-3436,-49-43-5786,-53-3-1647</inkml:trace>
  <inkml:trace contextRef="#ctx0" brushRef="#br1" timeOffset="16173.761">5547 84 12172,'0'0'2727,"0"0"-260,0 0-278,-15-4-604,-118-25 289,-116 5 2375,246 26-4193,0 0 0,0 0 0,0 0 0,0 1 0,1-1 0,-1 1 0,1 0 1,0-1-1,-1 1 0,1 0 0,1 1 0,-1-1 0,0 0 0,1 0 0,-1 1 0,1-1 0,0 1 0,0-1 0,1 1 0,-1-1 0,1 1 0,-1 0 0,1-1 0,0 1 0,1-1 0,-1 1 1,1 0-1,-1-1 0,1 1 0,0-1 0,1 1-56,-2 10 269,27 214 1178,-29-107-1181,-4 0 0,-20 96-266,20-165 29,-76 601 339,64-487-299,-9 84 497,9 64-566,14-248 61,3 0 0,4 1-1,2-1 1,3-1 0,3 1 0,3-1-1,2-1 1,19 45-61,-34-103 0,1 0 0,0 0 0,0 0 0,0 0 0,1 0 0,-1 0 0,2-1 0,-1 1 0,0-1 0,1 0 0,0 0 0,0 0 0,1 0 0,-1-1 0,1 0 0,0 0 0,0 0 0,1 0 0,-1-1 0,1 0 0,0 0 0,-1-1 0,1 1 0,0-1 0,1 0 0,-1-1 0,0 0 0,0 0 0,1 0 0,-1-1 0,0 1 0,1-2 0,-1 1 0,1-1 0,-1 0 0,0 0 0,2-1 0,20-13 0,-1-1 0,-1-2 0,-1 0 0,-1-2 0,-1 0 0,6-8 0,31-25 0,250-189 0,-359 255-406,10 5-733,-90 36-8740,61-27-2271</inkml:trace>
  <inkml:trace contextRef="#ctx0" brushRef="#br1" timeOffset="20781.244">4533 5152 15150,'0'0'2248,"0"0"-193,0 0 80,0 0-266,0 0-817,0 0-423,-2 12-111,-98 457-213,100-469-308,-1 0 1,1-1-1,0 1 1,-1 0-1,1 0 1,0 0-1,-1 0 1,1 0-1,-1 0 1,1 0-1,0-1 1,-1 1-1,1 0 1,-1 0 0,1 1-1,0-1 1,-1 0-1,1 0 1,-1 0-1,1 0 1,0 0-1,-1 0 1,1 0-1,-1 1 1,1-1-1,0 0 1,-1 0-1,1 1 1,0-1 0,-1 0-1,1 0 1,0 1-1,0-1 1,-1 0-1,1 1 1,0-1-1,0 0 1,0 1-1,-1-1 1,1 0-1,0 1 1,0-1-1,0 1 1,0-1 0,0 0-1,0 1 1,0-1-1,0 1 1,0-1-1,0 0 1,0 1-1,0-1 1,0 1-1,0-1 1,0 0-1,0 1 1,0-1-1,0 1 1,1-1 0,-1 1 2,-10-33 121,6 5 206,1 0 0,1 1 1,1-1-1,1 0 0,2 0 0,1 0 1,1 0-1,1 1 0,1-1 0,8-17-327,-6 20 48,1 0 0,1 1 0,1 0 0,2 1 0,0 0 0,1 1-1,1 0 1,9-9-48,-19 24 11,0 0-1,1 1 0,-1-1 0,1 1 0,0 0 0,1 1 1,-1-1-1,1 1 0,0 1 0,0-1 0,0 1 0,1 0 1,-1 1-1,1 0 0,-1 0 0,1 0 0,0 1 0,0 0 1,-1 1-1,1 0 0,0 0 0,0 1 0,0-1 0,0 2 1,-1-1-1,1 1 0,-1 0 0,1 1 0,2 1-10,6 6-3,-1 0 0,-1 1 0,0 1 0,0 0 0,-1 0 0,-1 2 0,0-1 0,-1 2 0,-1-1-1,0 2 1,0-1 0,-2 1 0,0 1 0,-1-1 0,-1 1 0,0 0 0,-1 1 0,-1 0 0,-1-1 0,0 1 0,-2 0 0,0 0-1,0 1 1,-2-1 0,0 0 0,-2 5 3,-23 67-459,25-91 465,-1 0-1,1 0 1,0 0 0,0 0-1,0 0 1,0-1 0,0 1 0,0 0-1,0-1 1,0 1 0,0 0-1,1-1 1,-1 1 0,1-1-1,-1 1 1,1-1 0,-1 0-1,1 1 1,0-1 0,0 1-1,0-1 1,0 0 0,0 1-1,0-1 1,0 1 0,0-1-1,1 0 1,-1 1 0,1-1-1,-1 1-5,0 0 1,-1-23 133,1-1 0,1 1-1,1-1 1,1 1 0,1 0 0,1 0-1,2 0 1,0 0 0,1 1 0,2 0 0,0 1-1,1 0 1,1 1 0,1 0 0,1 1 0,7-7-134,-17 23-2,0 0 1,-1 0 0,2 0 0,-1 1 0,0-1-1,1 1 1,0 0 0,-1 0 0,1 1 0,0-1-1,1 1 1,-1 1 0,0-1 0,1 0 0,-1 1-1,0 0 1,1 1 0,0-1 0,-1 1 0,1 0-1,-1 0 1,1 1 0,-1 0 0,1 0-1,-1 0 1,1 0 0,-1 1 0,0 0 0,0 0-1,0 1 1,3 1 1,6 10-5,-1 0-1,-1 1 0,-1 0 1,0 1-1,-1 0 0,0 0 1,-2 1-1,0 1 0,-1-1 1,1 7 5,11 19-61,-5-9-85,-4-8-407,2-1 0,0 0 1,1-1-1,2 0 0,13 16 553,-24-35-42,1 1 0,0-1 0,0 0 0,1 0 0,-1-1 0,1 0 0,0 0 0,1 0 0,-1-1 0,0 1 0,1-1 0,0-1 0,0 0 0,0 0 0,0 0 0,0-1 0,0 1 0,0-2 0,0 1 0,1-1 0,-1 0 0,0-1-1,0 0 1,3 0 42,3-5 131,0 0 0,0 0 0,-1-2 0,0 1-1,-1-1 1,0-1 0,0 0 0,0-1 0,-1 0-1,-1-1 1,0 1 0,0-2 0,-1 1 0,-1-1-1,0-1 1,0 1 0,-2-1 0,1 0-1,-1 0 1,-1-1-131,6-12 192,-1 0 1,-1 0-1,-1 0 0,-2-1 0,0 0 0,-2 0 1,-1-1-1,-1 1 0,-2-19-192,0 45 4,1 0 0,-1 0 0,1 0-1,-1 0 1,0 0 0,1 0 0,-1 0 0,0 1 0,0-1 0,0 0 0,0 0-1,1 1 1,-1-1 0,0 1 0,0-1 0,0 1 0,-1-1 0,1 1 0,0 0 0,0-1-1,0 1 1,0 0 0,0 0 0,0 0 0,0 0 0,-1 0 0,1 0 0,0 0-1,0 0 1,0 0 0,0 0 0,0 1 0,0-1 0,0 0 0,0 1 0,0-1 0,0 1-1,0-1 1,0 1 0,0 0 0,0-1 0,0 1 0,0 0 0,0 0 0,1 0-1,-1-1 1,0 1 0,1 0 0,-1 0 0,0 0 0,1 0 0,-1 0 0,1 0 0,0 0-1,-1 1-3,-7 11 2,1 0 0,0 1 0,1-1 0,0 2 0,1-1 0,1 0 0,0 1-1,1 0 1,0 0 0,2 0 0,-1 0 0,2 0 0,0 0 0,1 1 0,1-1 0,0 0-1,2 5-1,-3-10-66,1 0-1,1 0 0,0 0 1,0-1-1,0 1 0,2-1 1,-1 0-1,1 0 0,0 0 1,1 0-1,0-1 0,0 0 1,1 0-1,0-1 0,1 0 1,-1 0-1,1-1 0,1 0 1,-1 0-1,1-1 0,0 0 1,0 0-1,0-1 0,1 0 1,0-1-1,-1 0 0,1-1 1,0 0-1,1 0 0,-1-1 1,0 0-1,0-1 0,0 0 1,1-1-1,-1 0 0,0-1 1,0 1-1,0-2 0,0 0 1,0 0-1,-1-1 0,0 0 1,6-4 66,0-3 106,-1-1 1,-1-1-1,-1 0 1,0-1-1,0-1 1,-1 0-1,-1 0 1,-1-1-1,0 0 1,-1 0-1,0-1 1,-2-1-1,0 1 1,-1-1-1,-1 0 1,0 0-1,-2 0 1,0 0-1,-1 0 1,0-10-107,-14 35 667,-45 195-517,21-55-615,37-147 454,-1-1 0,1 1 0,0 0-1,0 0 1,-1-1 0,1 1 0,0 0 0,-1 0 0,1 0-1,0 0 1,0-1 0,-1 1 0,1 0 0,0 0 0,-1 0 0,1 0-1,0 0 1,-1 0 0,1 0 0,-1 0 0,1 0 0,0 0-1,-1 0 1,1 0 0,0 0 0,-1 0 0,1 0 0,0 0-1,-1 1 1,1-1 0,0 0 0,0 0 0,-1 0 0,1 0 0,0 1-1,-1-1 1,1 0 0,0 0 11,-2-43 47,2 41-60,3-18 50,0 0-1,0-1 1,2 1-1,1 1 1,0-1 0,2 1-1,0 0 1,1 0-1,1 1 1,0 1-1,2 0 1,0 0-1,1 1 1,0 0-1,1 1 1,1 1-1,1 0 1,0 1-1,6-3-36,-13 10 8,0 1 0,0-1 0,0 2-1,1-1 1,0 1 0,0 1 0,0 0-1,0 0 1,0 1 0,4 0-8,-10 2 8,0-1 0,0 1 1,0 0-1,0 1 0,0-1 0,0 0 1,-1 1-1,1 0 0,0 0 1,0 0-1,-1 1 0,1-1 1,-1 1-1,1 0 0,-1 0 0,0 0 1,1 0-1,-1 1 0,0-1 1,-1 1-1,1 0 0,0 0 1,-1 0-1,0 0 0,1 0 0,-1 0 1,0 1-1,1 2-8,3 13-37,0-1 0,-1 1 0,0 0 0,-2 0 1,0 1-1,-2-1 0,0 1 0,-1-1 0,-1 1 0,0-1 0,-2 0 0,0 1 0,-1-1 1,-1-1-1,-1 1 0,-7 14 37,-16 35-3856,-7-7-3533,22-45 1202</inkml:trace>
  <inkml:trace contextRef="#ctx0" brushRef="#br1" timeOffset="21077.041">6027 4625 19186,'0'0'1794,"-90"-80"416,60 80 256,5 0-704,8 0-1121,10 9-353,7-2-224,5 6-64,14-2 0,7 5-513,6 1-1601,5-10-3811,-5 2-10218</inkml:trace>
  <inkml:trace contextRef="#ctx0" brushRef="#br1" timeOffset="21423.05">7745 4720 6694,'0'0'9823,"0"0"-5878,-16 4-1687,13-4-2155,-5 2 186,-1 0 1,0 1 0,1-1 0,-1 2-1,1-1 1,0 1 0,0 0-1,0 1 1,1 0 0,-1 0 0,1 1-1,1 0 1,-1 0 0,0 2-290,-26 27 386,2 1 0,2 2 0,1 1 0,2 1 0,2 1 0,2 1 0,1 1-1,2 2 1,3-1 0,-5 24-386,18-54-104,1-1 0,1 0-1,0 1 1,1-1 0,0 1-1,1-1 1,0 0 0,1 1-1,1-1 1,0 0 0,1 0-1,1 0 1,0-1 0,0 0-1,1 0 1,0 0 0,2 0-1,-1-1 1,1 0 0,0-1-1,1 0 1,5 4 104,6 5-1063,0-1-1,2-1 1,0-1-1,1-1 1,0-1-1,1-1 1,1-1 0,0-1-1,0-1 1,1-2-1,1 0 1,-1-2 0,1 0-1,0-2 1,10-1 1063,13-2-5830</inkml:trace>
  <inkml:trace contextRef="#ctx0" brushRef="#br1" timeOffset="21811.284">8506 5128 15118,'12'-48'1149,"9"-53"4146,-20 98-5036,-1 0 0,1 0 0,0 0 0,-1-1 0,0 1 0,0 0 0,0-1 0,0 1 0,0 0 0,-1-1 0,1 1 0,-1 0 0,0 0 0,0 0 1,0 0-1,-1 0 0,1 0 0,-1 0 0,1 0 0,-1 0 0,0 0 0,0 1 0,0-1 0,0 1 0,-1 0 0,1-1 0,-1 1 0,0 0 0,1 0 0,-1 1 0,0-1 0,0 1 0,0-1 1,0 1-1,0 0 0,0 0 0,-1 0 0,-2 0-259,-12 1 44,0 1 1,0 0-1,0 1 1,1 1 0,-1 1-1,1 1 1,-1 0-1,1 1 1,1 1 0,-1 1-1,1 0 1,1 1-1,0 1 1,0 0 0,1 1-1,0 0 1,-1 2-45,-68 85-420,81-94 381,0-1 0,0 1 0,1 0-1,-1 0 1,1 0 0,0 0-1,0 0 1,1 0 0,-1 0 0,1 0-1,0 0 1,0 1 0,0-1-1,1 0 1,-1 0 0,1 0-1,0 0 1,0 0 0,0 0 0,1 0-1,0 0 1,-1-1 0,1 1-1,1 0 1,-1-1 0,0 0 0,1 1-1,0-1 1,1 1 39,11 9-90,0-1 0,1-1 0,1 0-1,0-1 1,0-1 0,1 0 0,0-1 0,0-1 0,1-1 0,16 3 90,-14-4-5,-1 1 0,0 1 0,-1 0 0,0 2 0,0 0 1,0 1-1,-2 1 0,1 1 0,10 9 5,-25-18 0,0 1 0,0-1 0,0 0 0,0 1 0,-1-1 0,1 1 0,-1 0 0,0 0 0,0 0 0,0 0 0,-1 0 0,1 0 0,-1 1 0,0-1 0,0 0 0,-1 1 0,1-1 0,-1 0 0,0 1 0,0-1 0,-1 1 0,1-1 0,-1 0 0,0 1 0,0-1 0,0 0 0,-1 1 0,1-1 0,-1 0 0,0 0 0,-1-1 0,1 1 0,0 0 0,-1-1 0,0 1 0,-3 2 0,-12 8 72,-1-1 0,0 0 0,-1-2 0,-1 0 0,1-2 0,-2 0 1,1-1-1,-1-1 0,-1-1 0,1-1 0,-1-1 0,0-1 0,1-1 0,-1-1 0,0-1 0,-22-3-72,32 2-102,0 0-1,1 0 1,-1-2-1,1 0 1,0 0-1,0-1 1,0 0-1,0-1 1,-9-6 102,-24-35-2901,44 43 2510,0-1 0,0 1 0,0-1 0,0 0 0,0 1 0,1-1 1,0 0-1,0 0 0,0 1 0,0-1 0,0 0 0,1 0 0,-1 1 0,1-1 0,0 1 0,0-1 1,2-2 390,17-29-5483,10 0-3357</inkml:trace>
  <inkml:trace contextRef="#ctx0" brushRef="#br1" timeOffset="22167.442">9322 4852 15727,'0'0'4137,"0"0"-934,0 0-582,0 0-731,-16-7-854,-53-15-518,64 21-487,0 1 1,1-1 0,-1 1-1,0 0 1,1 1 0,-1-1-1,0 1 1,1 0 0,-1 0-1,1 1 1,-1-1 0,1 1-1,0 0 1,0 0 0,-1 1-32,-7 3 42,-2-1-26,1 0 0,0 1 0,0 1 0,1 0 0,0 1 0,0 0 0,1 1 1,0 0-1,0 1 0,1 0 0,0 1 0,1 0 0,0 1 0,1 0 0,0 0 0,1 0 0,-2 7-16,9-12-11,0-1 0,1 1 0,0 0 0,0 0 0,0 0 0,1-1 0,0 1 0,1-1 0,-1 1 0,1-1 0,0 0 0,1 0 0,-1 0 0,1-1 0,1 1 0,-1-1 0,1 0 0,-1 0 0,2 0 0,-1-1 0,0 0 0,1 0 0,0 0 0,0-1 0,0 1 0,0-2 0,0 1 0,2 0 11,18 14-18,-23-15 18,6 2-8,0 2 0,0-1 0,0 1 0,0 0 0,-1 1 0,0 0 0,0 0 0,-1 1 0,0 0 0,0 0 0,-1 0 0,0 1 0,0 0 0,-1 1 0,-1-1 0,1 1 0,-1 0 0,-1 0 0,0 0 0,2 10 8,-7-13 1,0-1 0,0 0 0,0 0 0,-1 0-1,0 0 1,0 0 0,0-1 0,-1 1 0,0-1 0,0 0 0,0 0 0,-1 0 0,0-1 0,0 1 0,0-1 0,0 0 0,0-1 0,-1 1 0,0-1-1,0 0 1,0-1 0,0 1 0,-2-1-1,-10 5-48,-1-1 0,0-1 0,0-1 0,0 0 0,-1-1 1,1-2-1,-1 0 0,1-1 0,-11-1 48,-55-18-5446,42-6-5039,28 11 305</inkml:trace>
  <inkml:trace contextRef="#ctx0" brushRef="#br1" timeOffset="22683.861">9784 4890 16335,'0'0'4175,"0"-12"-929,1-40-625,-1 50-2532,0 1 0,-1 0 0,1 0 0,0 0 0,-1-1 0,1 1 0,-1 0 0,0 0 0,1 0 0,-1 0 0,0 0 0,0 0 0,1 0 1,-1 0-1,0 0 0,0 1 0,0-1 0,0 0 0,0 1 0,0-1 0,0 0 0,-1 1 0,1-1 0,0 1 0,0 0 0,0-1 0,-1 1 0,1 0 0,0 0 0,0-1 0,-1 1 0,1 0 0,0 0 0,0 1 0,-1-1 0,1 0 0,0 0 0,0 1 1,0-1-1,-1 0 0,1 1 0,0-1 0,0 1 0,0 0 0,0-1 0,0 1 0,0 0 0,0 0 0,0-1 0,0 1 0,0 0 0,1 0 0,-2 1-89,-7 8 55,0 0 1,1 1-1,-1 0 0,2 0 1,0 1-1,0 0 0,1 0 1,1 1-1,0 0 0,1 0 1,-2 7-56,-6 32-25,1 1 1,3 0 0,2 0-1,2 41 25,-10 86-1643,14-179 1623,0 0-1,1 0 0,-1 0 1,0 0-1,0 0 0,0 0 0,0 0 1,0 0-1,0 0 0,0 0 1,0 0-1,0 0 0,-1 0 1,1 0-1,0 0 0,0 0 0,-1 0 1,1-1-1,-1 1 0,1 0 1,-1 0-1,1 0 0,-1 0 1,0-1-1,1 1 0,-1 0 0,0-1 1,0 1-1,1 0 0,-1-1 1,0 1-1,0-1 0,0 1 1,0-1-1,1 0 0,-1 1 1,0-1-1,0 0 0,0 0 0,0 1 1,0-1-1,0 0 0,0 0 1,0 0-1,0 0 0,0 0 1,0 0-1,0-1 0,0 1 0,0 0 1,0 0-1,0-1 0,0 1 1,0-1-1,0 1 0,1-1 1,-2 1 20,-3-12 42,1-1 0,0 1 1,0 0-1,1-1 1,0 0-1,2 0 0,-1 0 1,1 0-1,1 0 0,1 0 1,0 0-1,0 0 1,1 0-1,1 0 0,0 1 1,1-1-1,3-7-42,2-9 32,1 0 0,1 1-1,1 0 1,2 1 0,1 0 0,0 1-1,2 1 1,2 1 0,0 0-1,1 2 1,1 0 0,1 1 0,1 1-1,1 1 1,1 1 0,0 2-1,8-4-31,-23 15-15,0 0 0,0 1 0,0 1 0,0 0 0,0 0-1,1 1 1,-1 0 0,1 0 0,-1 2 0,1-1 0,0 1-1,-1 1 1,1 0 0,0 0 0,-1 1 0,1 0 0,-1 1-1,0 0 1,1 1 15,-7-1-119,-1 0-1,1 1 0,-1-1 1,1 1-1,-1-1 1,0 1-1,0 0 1,-1 0-1,1 0 0,-1 0 1,0 1-1,0-1 1,0 1-1,-1-1 1,1 1-1,-1 0 0,0 0 1,0-1-1,-1 1 1,0 0-1,0 0 1,0 0-1,0 0 0,-1 0 1,0 0 119,0 6-874,-1 0 0,0-1 0,-1 1 0,0 0 0,-1-1 0,0 0 0,-1 1 1,0-2-1,-1 1 0,-4 5 874,-18 17-6262,-3-3-3806</inkml:trace>
  <inkml:trace contextRef="#ctx0" brushRef="#br1" timeOffset="22937.182">9670 5217 11371,'0'0'5605,"0"0"-2754,0 0-833,99-46 32,-55 34-1057,-1 4-513,6-2-160,0 3-192,0 2-31,-4 2-97,-12 3-33,-11 2 33,-12 6-128,-10 8-608,-10 1-1699,-15 5-1088,-8-1-1986,-9 1-4933</inkml:trace>
  <inkml:trace contextRef="#ctx0" brushRef="#br1" timeOffset="23218.308">9559 5477 10506,'0'0'4740,"75"14"-1024,-28-14-1090,8-1-608,7-3-961,2-2-544,2-6-385,2 7-32,-4-7-96,-2 2-96,-6-1-352,-7-5-545,0-1-769,-7-5-640,-3 0-1442,-7-1-2690</inkml:trace>
  <inkml:trace contextRef="#ctx0" brushRef="#br1" timeOffset="23219.308">10640 4734 7495,'0'0'6134,"0"0"-2568,0 0-886,0 0-107,0 0-550,0 0-672,7 13 58,42 116 625,-46-113-1892,22 91 615,-4 1 0,-6 1 0,-1 35-757,-13-131 17,-1 1 0,-1-1 0,1 1-1,-2-1 1,0 0 0,-1 0 0,0 0 0,-1 0 0,0 0 0,-1 0-1,-1-1 1,0 0 0,0 0 0,-1-1 0,-1 0 0,0 0 0,0-1-1,-1 1 1,-9 7-17,-6 1-184,-1-1 0,0-1 0,-1-1-1,-1-1 1,0-1 0,-1-2 0,0-1 0,-16 4 184,-141 36-10250,134-39 3043</inkml:trace>
  <inkml:trace contextRef="#ctx0" brushRef="#br1" timeOffset="19051.851">8024 3044 17008,'1'-42'1555,"0"26"-478,0 0-1,-1 0 0,0 0 1,-1 0-1,-1 1 1,-1-1-1,0 1 0,-1-1 1,-4-8-1077,8 24 46,0 0 1,0 1-1,0-1 1,0 1-1,0-1 1,0 1-1,0-1 1,0 0-1,-1 1 1,1-1 0,0 1-1,0-1 1,0 1-1,-1-1 1,1 0-1,0 1 1,0-1-1,-1 0 1,1 1-1,0-1 1,-1 0-1,1 0 1,0 1-1,-1-1 1,1 0-1,-1 0 1,1 1-1,0-1 1,-1 0 0,1 0-1,-1 0 1,1 0-1,-1 0 1,1 0-1,-1 0 1,1 0-1,0 0 1,-1 0-1,1 0 1,-1 0-1,1 0 1,-1 0-1,1 0 1,-1 0-1,1 0 1,0-1-1,-1 1 1,1 0 0,-1 0-1,1-1 1,0 1-1,-1 0 1,1 0-1,0-1 1,-1 1-1,1 0 1,0-1-1,0 1 1,-1 0-1,1-1 1,0 1-1,0-1 1,-1 1-1,1 0 1,0-1-1,0 1 1,0-1-1,0 0-45,-12 42-25,12-36 167,-11 52-122,3 1 1,2 1-1,3-1 0,3 45-21,2-83-606,0 0 1,1-1-1,1 1 0,1-1 0,0 1 1,2-2-1,6 15 606,-6-19-1550,0 0 1,0-1-1,1 0 1,1 0-1,0-1 1,1 0-1,1-1 0,-1 0 1,2 0-1,2 1 1550,20 10-7303</inkml:trace>
  <inkml:trace contextRef="#ctx0" brushRef="#br1" timeOffset="19240.645">8484 3319 6790,'24'-132'8064,"7"-181"3646,-45 333-9025,-12 58-2510,2 2 0,5 0-1,2 1 1,3 13-175,-4 130-3803,23-76-6572,-1-105 4438</inkml:trace>
  <inkml:trace contextRef="#ctx0" brushRef="#br1" timeOffset="19491.439">8050 3657 6854,'-14'-7'4543,"-46"-22"-982,24 20 306,39 17-116,183 24-804,-70-22-1581,1-4 1,0-6 0,30-7-1367,-144 7 22,12-1 22,1 0 1,0 0-1,-1-2 0,1 0 1,-1-1-1,0 0 1,0-1-1,-1-1 0,1-1-44,-14 6-37,0 0-1,0 0 0,0-1 0,0 1 0,0 0 0,0-1 0,0 1 0,0-1 0,-1 1 0,1-1 0,0 1 0,-1-1 1,0 1-1,1-1 0,-1 0 0,0 1 0,0-1 0,0 1 0,0-1 0,0 0 0,0 1 0,0-1 0,0 0 1,-1 1-1,1-1 0,-1 1 0,1-1 0,-1 1 0,0-1 0,0 1 0,1-1 0,-1 1 0,0 0 0,0-1 0,0 1 1,0 0-1,-1 0 0,1 0 0,0 0 0,0 0 0,-1 0 0,1 0 0,-1 0 0,1 0 0,-1 1 0,1-1 1,-1 1-1,1-1 0,-2 0 38,-70-17-6294,29 17 256</inkml:trace>
  <inkml:trace contextRef="#ctx0" brushRef="#br1" timeOffset="32758.44">3895 3141 11627,'2'-18'2514,"9"-121"1346,-11 120-3491,-2 0-1,0 0 1,-1 0-1,-1 0 1,0 1-1,-2 0 1,0 0-1,-1 0 1,-1 0 0,0 1-1,-1 1 1,-1-1-1,-2 0-368,-1-1 67,-1 1-1,-1 0 0,-1 1 1,0 1-1,-1 1 1,0 0-1,-1 1 1,-1 1-1,0 0 0,0 2 1,-2 0-1,1 1 1,-1 1-1,0 1 0,0 1 1,-1 1-1,-2 0-66,-21 0 9,1 2-1,-1 1 1,0 3-1,0 1 1,0 3-1,1 1 1,0 3-1,-23 7-8,-38 16-55,2 4 0,-94 48 55,40-9-4,4 6 0,3 7 1,5 6-1,3 6 1,6 7-1,-90 91 4,35 3 383,8 8-1,10 9 1,9 6 0,10 8-1,11 6 1,-5 34-383,53-93 505,9 3 0,7 3 1,-19 84-506,86-224 75,1-4-1141,9-43-7280,6-23 2282</inkml:trace>
  <inkml:trace contextRef="#ctx0" brushRef="#br1" timeOffset="33107.265">19 5448 12428,'0'0'2354,"0"0"-69,0 0-155,0 0-539,0 0-369,0 0-95,0 0-273,-2-6-385,0 2-425,-6-12 25,3 27 5,4 8-225,1 0 0,0 0 0,2 0 0,0 0 0,1 0 0,1 0 0,0-1 0,2 0 0,0 0 0,1 0 0,1-1 0,0 0 0,2 0 0,0-1 0,0 0 0,2-1 0,11 12 151,-16-21 12,1-1 0,-1 0 0,1 0 0,1-1 0,-1 0 1,0-1-1,1 0 0,0 0 0,0 0 0,0-1 1,0-1-1,0 1 0,0-2 0,0 1 0,1-1 0,-1-1 1,0 1-1,0-2 0,0 1 0,1-1-12,16-4 423,-1-2 0,0 0 0,0-1 0,-1-2 0,0-1 0,7-5-423,-17 9 301,0 0 1,0-1 0,-1-1-1,0 0 1,0-1 0,-2 0-1,1-1 1,-1 0-1,-1-1 1,7-10-302,-19 7 44,-23 22-1017,-58 35-6949,30-15-3641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48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528 126 16912,'0'0'2418,"0"0"-672,4-13 427,12-41-22,-16 53-2057,1-1-1,0 0 0,-1 1 1,1-1-1,-1 0 1,0 0-1,0 1 1,0-1-1,0 0 1,0 0-1,0 0 1,0 1-1,0-1 1,-1 0-1,1 0 1,-1 1-1,1-1 1,-1 0-1,1 0 1,-1 1-1,0-1 1,0 1-1,0-1 1,0 1-1,0-1 1,-1 1-1,1 0 1,0 0-1,0-1 1,-1 1-1,1 0 0,-1 0 1,1 0-1,-1 0 1,0 1-1,1-1 1,-1 0-1,0 1 1,1-1-1,-1 1 1,0-1-1,0 1 1,1 0-1,-1 0 1,0 0-1,0 0 1,0 0-1,1 0 1,-1 1-1,0-1 1,0 0-1,1 1 1,-1-1-1,0 1 1,1 0-1,-1 0-93,-9-1 61,-3 1-99,1 1 0,-1 1 0,0 0 0,1 1 1,0 0-1,0 1 0,0 0 0,1 1 0,0 1 0,0 0 1,0 0-1,1 1 0,0 1 0,0 0 0,1 0 0,0 1 1,1 0-1,0 1 0,1 0 0,0 0 0,1 1 0,0 0 1,0 3 37,5-10-44,0 1 1,0-1 0,1 1 0,0 0 0,0 0 0,0 0 0,1 0 0,0 0 0,0 0 0,1-1 0,0 1-1,0 0 1,0 0 0,0 0 0,1-1 0,0 1 0,0-1 0,1 1 0,0-1 0,-1 0 0,2 0-1,-1 0 1,1 0 0,-1-1 0,3 2 43,120 97-466,-95-82 301,-29-20 165,1 0 0,-1 0 0,0 0-1,1 1 1,-1-1 0,0 1 0,0-1-1,0 1 1,0 0 0,0 0 0,0 0-1,-1 0 1,1 0 0,0 0 0,-1 0 0,0 1-1,1-1 1,-1 0 0,0 1 0,0-1-1,-1 1 1,1 0 0,0-1 0,-1 1-1,0 0 1,1-1 0,-1 1 0,0 0 0,-1-1-1,1 1 1,0-1 0,-1 1 0,1 0-1,-1-1 1,0 1 0,0-1 0,0 1-1,0-1 1,0 1 0,-1-1 0,1 0-1,-1 0 1,1 0 0,-1 0 0,0 0 0,-1 1 0,-16 6-63,0-1 1,-1 0 0,1-2-1,-2 0 1,1-1 0,-1-2 0,1 0-1,-1-1 1,0 0 0,0-2 0,0-1-1,-12-2 63,23 3-295,-1-1 0,0 0 0,0-1 0,0 0 0,1-1 0,-1 0 0,1 0 0,0-2 0,0 1 0,0-1-1,-9-6 296,18 10-216,0 1-1,0-1 0,0 0 1,0 0-1,0 0 0,1 0 1,-1 0-1,0 0 0,0-1 0,1 1 1,-1 0-1,1 0 0,-1 0 1,1-1-1,-1 1 0,1 0 0,0-1 1,0 1-1,0 0 0,0-1 1,0 1-1,0 0 0,0-1 0,0 1 1,0 0-1,0 0 0,1-1 1,-1 1-1,1 0 0,-1-1 0,1 1 1,-1 0-1,1 0 0,0 0 1,-1 0-1,1 0 0,0-1 217,13-12-5397</inkml:trace>
  <inkml:trace contextRef="#ctx0" brushRef="#br0" timeOffset="360.187">718 305 11371,'0'0'4724,"0"0"-1825,0 0-358,0 0-176,0 0-582,0 0-443,0 0-363,-2 2-566,-2 4-424,1 0-1,0 0 1,0 0-1,1 0 1,0 0 0,0 1-1,0-1 1,1 1 0,0 0-1,0-1 1,0 1 0,1 0-1,0 0 1,1-1 0,-1 1-1,1 0 1,1-1 0,-1 1-1,1-1 1,1 3 13,3 0-41,0-1 1,1 1-1,0-1 0,1 0 1,0-1-1,0 0 1,0 0-1,1-1 0,0 0 1,0 0-1,1-1 0,-1 0 1,1-1-1,0 0 1,1-1-1,-1 0 0,0 0 1,1-1-1,0-1 0,-1 1 1,1-2-1,0 0 1,0 0-1,0-1 0,-1 0 1,1 0-1,0-2 0,-1 1 1,0-1-1,1-1 1,-1 0-1,-1 0 0,1-1 1,0 0-1,-1-1 1,0 0-1,-1 0 0,1-1 1,-1 0-1,0-1 0,6-7 41,-5 2 262,0-1 1,0-1-1,-1 1 0,-1-1 0,0 0 0,-2-1 0,1 0 0,-2 0 0,0 0 0,-1 0 0,1-13-262,-4 28 22,0 0 0,0 0 1,0 1-1,-1-1 0,1 0 0,0 1 0,0-1 1,0 0-1,-1 1 0,1-1 0,0 0 0,-1 1 1,1-1-1,0 1 0,-1-1 0,1 1 0,-1-1 1,1 1-1,-1-1 0,1 1 0,-1-1 0,1 1 1,-1-1-1,0 1 0,1 0 0,-1-1 0,0 1 1,1 0-1,-1 0 0,0 0 0,1-1 0,-1 1 0,0 0 1,1 0-1,-1 0 0,0 0 0,0 0 0,1 0 1,-1 0-1,0 0 0,1 1 0,-1-1 0,0 0 1,1 0-1,-1 0 0,0 1 0,1-1 0,-1 0 1,1 1-1,-1-1 0,0 1 0,1-1 0,-1 1 1,1-1-1,-1 1 0,1-1 0,0 1 0,-1-1 0,1 1 1,-1-1-1,1 1 0,0 0 0,0-1 0,-1 1 1,1 0-1,0-1 0,0 1 0,0 0 0,0-1 1,-1 1-23,-35 45 52,1 2 0,3 1 0,1 1 0,-8 24-52,29-55-330,1 1-1,1 1 1,1 0 0,1 0 0,0 0 0,0 11 330,12 75-10255,6-79 2098</inkml:trace>
  <inkml:trace contextRef="#ctx0" brushRef="#br0" timeOffset="848.651">1577 412 15471,'0'0'3790,"0"0"-1340,0 0 134,0 0-443,0 0-764,0 0-379,0 0-208,0 0-416,-13 1-246,5-1-113,3 0-8,0 0 0,0 0 0,0 0 0,0 1 0,0 0 0,1 0 0,-1 0 1,0 0-1,0 1 0,1 0 0,-1 0 0,1 0 0,-1 0 0,1 1 0,0 0 0,-2 2-7,-1 0-10,1 0-7,-1 0-1,1 0 1,-1 0-1,1 1 1,1 0-1,-1 0 1,1 1-1,0 0 0,1-1 1,0 2-1,0-1 1,0 0-1,1 1 1,0 0-1,0-1 1,1 1-1,0 0 1,0 5 17,3-12-46,-1 0 0,1 0 0,0 0 0,0 0 0,0 0 0,0 0 0,0-1 0,0 1 0,0 0 0,0 0 0,0-1 0,0 1 0,1-1 1,-1 1-1,0-1 0,0 0 0,0 1 0,1-1 0,-1 0 0,0 0 0,1 0 0,-1 0 0,0 0 0,0 0 0,1 0 0,-1 0 0,0-1 0,0 1 1,1 0-1,-1-1 0,0 1 0,0-1 0,0 1 0,0-1 0,1 0 0,-1 1 0,0-1 0,0 0 0,0 0 0,-1 0 0,1 0 0,0 0 0,0 0 46,5-6-4,-1 0-1,-1 0 1,1 0-1,-1-1 1,0 1-1,-1-1 0,0 0 1,0 0-1,-1 0 1,0-1-1,0 1 1,-1 0-1,0-1 0,0-6 5,-1 15 1,0 0 0,0 1 0,-1-1 0,1 0 0,0 1 0,0-1 0,0 0 0,-1 1 0,1-1 0,0 0 0,0 1 0,-1-1 0,1 0 0,0 0 0,-1 0 0,1 1 0,0-1 0,0 0 0,-1 0 0,1 0 0,-1 0 0,1 1 0,0-1 0,-1 0 0,1 0 0,0 0 0,-1 0 0,1 0 0,0 0 0,-1 0 0,1 0 0,-1 0 0,1 0 0,0 0 0,-1 0 0,1 0 0,0-1 0,-1 1 0,1 0 0,0 0 0,-1 0 0,1 0 0,0-1 0,-1 1 0,1 0 0,0 0 0,-1-1 0,1 1 0,0 0 0,0 0 0,0-1 0,-1 1 0,1 0 0,0-1 0,0 1 0,0 0 0,0-1 0,-1 1 0,1-1 0,0 1 0,0 0 0,0-1 0,0 1 0,0 0-1,-2 22 4,1 0-1,0 0 1,2 0-1,1 0 1,0 0-1,2 0 1,0-1-1,2 1 1,6 16-4,-5-12 0,-6-22 20,1 0 0,-2 0 0,1 0 0,0 0 0,-1 0-1,0 0 1,0 0 0,0-1 0,0 1 0,0 0-1,-1 0 1,0 0 0,0 0 0,0 0 0,0-1-1,-1 1 1,1 0 0,-1-1 0,0 1 0,0-1 0,0 0-1,-1 1 1,1-1 0,-1 0 0,1-1 0,-1 1-1,0 0 1,0-1 0,-1 0 0,1 1 0,0-1-1,-1 0 1,1-1 0,-1 1 0,0-1 0,1 0 0,-1 1-1,0-2 1,0 1 0,0 0 0,0-1 0,0 0-1,0 0 1,0 0 0,-3 0-20,-15-1-159,0 0 1,0-2-1,0 0 0,0-2 0,1 0 1,0-1-1,-13-7 159,7 4-667,-12-11-1935,38 19 2345,1 0 0,-1 0 0,0 0 0,1 0 0,-1 0 1,1 0-1,-1 0 0,1 0 0,-1 0 0,1 0 0,0 0 0,0 0 0,-1 0 1,1 0-1,0 0 0,0 0 0,0 0 0,0 0 0,0 0 0,1-1 0,-1 1 1,0 0-1,0 0 0,1 0 0,-1 0 0,1 0 0,-1 0 0,1 0 0,-1 0 1,1 0-1,-1 1 0,1-1 0,0 0 0,-1 0 0,1 0 0,0 1 0,0-1 1,0 0 256,13-12-8019</inkml:trace>
  <inkml:trace contextRef="#ctx0" brushRef="#br0" timeOffset="1114.237">1996 221 19571,'0'0'2231,"0"0"524,0 0-305,0 0-785,0 0-586,0 0-417,0 0-273,-10 16-100,-57 120 74,47-84-587,-42 132 548,43-56-6120,25-87-3621,0-32 1436</inkml:trace>
  <inkml:trace contextRef="#ctx0" brushRef="#br0" timeOffset="1301.855">1799 520 15663,'0'0'2786,"0"0"-640,0 0-160,0 0-1313,2-82-449,19 72 129,8 4 127,10 1 32,9 3 33,2 2-289,8-1-192,-2 1-64,7-3-320,-1 0-961,-2-3-1089,-5-1-1346,-7-3-6053</inkml:trace>
  <inkml:trace contextRef="#ctx0" brushRef="#br0" timeOffset="2328.62">2293 583 12556,'0'0'2909,"0"0"-1259,0 0-166,0 0-80,0 0-379,0 0-272,-4 13-91,-14 41-225,18-53-420,0 0-1,-1 0 0,1 1 0,0-1 0,-1 0 1,1 1-1,0-1 0,0 0 0,0 0 0,0 1 1,1-1-1,-1 0 0,0 1 0,0-1 0,1 0 1,-1 0-1,1 0 0,-1 1 0,1-1 1,-1 0-1,1 0 0,0 0 0,0 0 0,0 0 1,-1 0-1,1 0 0,0 0 0,0 0 0,0 0 1,0-1-1,0 1 0,1 0 0,-1-1 0,0 1 1,0-1-1,0 1 0,0-1 0,1 1 1,-1-1-1,0 0 0,1 0 0,-1 0 0,0 0 1,0 0-1,1 0 0,-1 0 0,0 0 0,1 0 1,-1 0-1,0-1 0,0 1 0,1 0 0,-1-1 1,0 0-1,1 0-16,6 1 139,5-2 154,0 0 0,0 0 0,0-2 0,0 1 0,-1-2 0,0 1 0,0-2 0,0 0 1,0 0-1,-1-1 0,0 0 0,0-1 0,-1-1 0,0 1 0,-1-1 0,0-1 0,0 0 0,-1 0 1,0-1-1,-1 0 0,3-6-293,-8 15 19,0 0-1,-1 0 1,1 0 0,-1 0-1,1 0 1,-1-1 0,0 1 0,0 0-1,0 0 1,0-1 0,-1 1 0,1-1-1,0 1 1,-1-1 0,0 1 0,0-1-1,0 1 1,0-1 0,0 1 0,0-1-1,0 1 1,-1-1 0,0 1 0,1-1-1,-1 1 1,0 0 0,0-1 0,0 1-1,0 0 1,-1 0 0,1 0 0,0 0-1,-1 0 1,0 0 0,1 0 0,-1 0-1,0 0 1,0 1 0,0-1 0,0 1-1,0 0 1,-1-1 0,1 1-1,0 0 1,-2 0-19,-13 2-73,0 2-1,0 0 0,1 1 0,-1 0 1,1 2-1,0-1 0,1 2 0,0 0 1,0 1-1,0 1 0,1 0 0,0 1 1,1 1-1,0 0 0,0 0 0,-5 8 74,-23 57-2286,40-73 1987,0 1-1,0 0 1,0 0 0,1 0 0,-1 0 0,1 0 0,0 0 0,0 0 0,1 0 0,-1 0 0,1 0 0,0 0 0,0-1 0,0 1 0,0 0 0,0 0 0,1-1 0,0 1 0,0-1-1,0 1 1,0-1 0,1 0 0,-1 0 0,1 0 0,0 0 0,-1 0 0,1-1 0,1 1 0,-1-1 0,0 0 0,2 1 299,96 27-4604,63-34 5498,-147 2-249,0-1 1,-1-1 0,1 0-1,-1-2 1,0 0 0,0 0 0,0-1-1,-1-1 1,0-1 0,-1 0-1,0-1 1,0-1 0,-1 0-1,0 0 1,-1-2 0,-1 1-1,0-1 1,0-1 0,-1 0-1,-1-1 1,-1 0-646,7-52 2445,-17 66-2429,0 0 0,1 1-1,-1-1 1,0 1 0,0-1-1,1 1 1,-1 0 0,0-1-1,0 1 1,1 0 0,-1 0 0,0 0-1,0 1 1,0-1 0,1 0-1,-1 1 1,0-1 0,1 1-1,-1-1 1,0 1 0,1 0 0,-1 0-1,1 0 1,-1 0 0,1 0-1,-1 0 1,1 0 0,0 0-1,-1 1 1,1-1 0,0 0 0,0 1-1,0-1 1,0 1-16,-9 9-35,0-1 1,1 2-1,0 0 0,1 0 1,1 0-1,-1 1 0,2 0 1,0 0-1,1 1 0,0 0 1,0 3 34,-5 101-3644,10-117 3611,1-1 0,0 1 0,-1 0 0,1 0 0,0 0 0,0 0 0,0 0 0,0-1 0,0 1 0,0 0 0,0-1 0,0 1 0,0-1 0,0 1 0,0-1 0,1 0 0,-1 1 0,0-1 0,0 0 0,0 0 0,0 0 0,1 0 1,-1 0-1,0 0 0,0 0 0,0 0 0,1 0 0,-1-1 0,0 1 0,0 0 0,0-1 0,0 1 0,0-1 0,0 1 0,0-1 0,0 0 0,0 1 0,0-1 0,0 0 0,0 0 0,0 0 0,0 0 0,-1 0 0,1 1 0,0-1 0,-1-1 0,1 1 0,-1 0 0,1 0 0,-1 0 0,1-1 33,89-166 3620,-86 160-3563,0 1 0,1-1 0,0 1 0,0 0 0,1 0 0,-1 0 0,1 1 0,1 0 0,-1 0 0,1 0 1,0 1-1,1 0 0,-1 0 0,1 1 0,0 0 0,0 1 0,0-1 0,0 2 0,1-1 0,-1 1 0,1 0 0,0 1 1,-1 0-1,1 0 0,0 1 0,0 0 0,0 1 0,-1 0 0,1 0 0,0 1 0,-1 0 0,1 0 0,-1 1 0,0 0 0,0 1 1,0 0-1,0 0 0,-1 0 0,7 6-57,-9-4-84,0 1 1,-1 0-1,0 0 1,0 0-1,-1 0 1,0 1-1,0-1 1,0 1-1,-1 0 1,-1 0-1,1 0 1,-1 0-1,-1 0 1,1 0-1,-1 0 0,-1 0 1,1 0-1,-1 0 1,-1 0-1,0 0 1,0 0-1,0 0 1,-1-1-1,0 1 1,-1-1-1,1 0 1,-1 0-1,-1 0 1,1 0-1,-1-1 1,-1 1 83,65-101 10,-39 68 404,1 1-1,1 1 0,2 1 1,0 0-1,2 2 0,0 1 1,28-16-414,-51 33 26,1 1 1,-1-1-1,0 1 0,1-1 1,-1 1-1,1 0 1,0 0-1,0 0 0,0 1 1,0 0-1,0-1 1,0 1-1,0 1 0,0-1 1,1 1-1,-1-1 1,0 1-1,0 0 0,1 1 1,-1-1-1,0 1 1,0 0-1,0 0 0,0 0 1,0 0-1,0 1 1,0-1-1,0 1 0,0 0 1,-1 1-1,1-1 1,-1 0-1,0 1 0,1 0 1,-1 0-1,0 0 1,1 2-27,0 6-30,-1 1 0,0 0 0,-1 1 0,0-1 1,0 0-1,-2 1 0,1-1 0,-2 0 0,0 1 1,0-1-1,-1 0 0,0 0 0,-1 0 0,-5 11 30,-9 72-5049,24-65-430,10-16-1801,1-8-1160</inkml:trace>
  <inkml:trace contextRef="#ctx0" brushRef="#br0" timeOffset="2643.807">4094 500 12139,'67'-113'8040,"-59"102"-6916,-5 8-720,1-1 1,-1 0-1,0 1 1,-1-1-1,1 0 1,-1 0 0,0 0-1,1-1 1,-2 1-1,1-1 1,-1 1-1,1-1 1,-1 1-1,0-1 1,-1 0 0,1-3-405,-4 6 158,1 1 0,-1-1 0,0 1 0,1 0 0,-1-1 0,0 1 0,0 1 1,0-1-1,1 0 0,-1 1 0,0 0 0,0-1 0,0 1 0,0 0 0,0 0 0,0 1 1,0-1-1,0 1 0,0-1 0,0 1 0,0 0-158,-18 6 52,0 0 0,1 1 0,0 1 0,1 1 0,0 1 0,1 0 0,0 2 0,-1 0-52,13-8 1,-89 77-4,92-79-5,1-1 0,0 1 0,0 0 0,0-1 0,0 1 0,1 0 0,-1 0 0,1 0 1,0 0-1,0 1 0,0-1 0,0 0 0,0 0 0,0 1 0,1-1 0,0 0 0,0 1 0,0-1 0,0 0 0,0 1 0,1-1 0,-1 0 0,1 1 1,0-1-1,0 0 0,0 0 0,1 0 0,-1 1 0,1-2 0,0 1 0,-1 0 0,1 0 0,0 0 0,1 0 8,12 11-27,1 0-1,0-1 0,1 0 1,0-1-1,1-1 1,1-1-1,0-1 0,0 0 1,10 2 27,31 16-398,-58-26 379,1-1-1,-1 1 0,1 0 1,-1 0-1,0 0 1,0 0-1,0 1 0,1-1 1,-1 1-1,0-1 0,-1 1 1,1 0-1,0-1 1,0 1-1,-1 0 0,1 0 1,-1 0-1,0 1 0,0-1 1,1 0-1,-1 0 0,-1 1 1,1-1-1,0 1 1,0-1-1,-1 0 0,0 1 1,1-1-1,-1 1 0,0-1 1,0 1-1,0-1 1,-1 1-1,1 1 20,-77 32-16,22-23-133,-1-3 0,0-2 0,-38 0 149,43-4-861,48-4 692,-52 5-2270,19-4-3446,27-1-324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4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70 15246,'0'0'2910,"0"0"-428,0 0-304,0 0-635,0 0-716,0 0-261,8-11-181,27-31-177,-33 40-199,1 0 1,-1 1-1,0-1 0,1 1 1,-1-1-1,1 1 0,-1 0 0,1 0 1,0 0-1,-1 1 0,1-1 1,0 0-1,0 1 0,-1 0 1,1 0-1,0 0 0,0 0 1,0 0-1,-1 0 0,1 1 1,0 0-10,12 0 39,-11-2-32,0 1 0,1 0 0,-1 0-1,1 0 1,-1 0 0,1 1 0,-1 0 0,0 0 0,1 0 0,-1 0 0,0 1 0,0 0 0,0-1 0,0 1-1,0 1 1,0-1 0,-1 1 0,1-1 0,-1 1 0,0 0 0,1 0 0,-1 1 0,-1-1 0,1 1 0,0-1-1,-1 1 1,0 0 0,0 0 0,0 0 0,0 0 0,-1 0 0,1 1 0,-1-1 0,0 3-7,-3 16 178,0-1 0,-2 1 0,-1-1 1,0-1-1,-2 1 0,-7 16-178,-11 37 14,15-33-50,-2 0-1,-2 0 1,-1-1-1,-3-1 0,-1-1 1,-2-1-1,-13 18 37,31-51 35,0-1-1,-1 1 0,0-1 1,0 0-1,0 0 1,0 0-1,-1 0 1,0-1-1,1 0 0,-1 0 1,0 0-1,-1-1 1,1 1-1,0-1 1,-1 0-1,1-1 1,-1 1-1,1-1 0,-1 0 1,-4-1-35,9-1 65,0 0 1,0 0 0,0 0-1,0 0 1,1 0-1,-1-1 1,0 1-1,1 0 1,-1-1 0,0 1-1,1 0 1,0-1-1,-1 1 1,1-1 0,0 1-1,0 0 1,0-1-1,0 1 1,0-1 0,0 1-1,0-1 1,0 1-1,0-1 1,1 1-1,-1 0 1,1-1 0,-1 1-1,1-1 1,-1 1-1,1 0 1,0 0 0,0-1-1,0 1 1,0 0-1,0-1-65,13-9 49,0 1 0,1 0-1,0 1 1,0 0 0,1 1-1,0 1 1,1 1 0,-1 0-1,1 1 1,0 1 0,1 0-1,-1 1 1,1 1 0,-1 1-1,1 1 1,-1 0 0,3 1-49,265 33-2312,-275-33 1793,52 5-2529,-24-9-5038,-29-2 238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76 19282,'0'0'2584,"0"0"197,0 0-202,0 0-914,0 0-752,0 0-347,0 0-182,-15 5-154,-46 21-113,58-24-109,0 1-1,1-1 0,-1 1 0,1 0 0,0 0 1,0 0-1,0 0 0,0 0 0,0 0 0,1 0 1,-1 1-1,1-1 0,0 1 0,0-1 0,0 1 0,1-1 1,-1 1-1,1-1 0,0 1 0,0 0 0,0-1 1,0 1-1,1 3-7,0 3 21,-2-6-17,1 0 0,0 0-1,0 0 1,0 0-1,1 0 1,-1 0 0,1 0-1,0 0 1,0 0 0,1 0-1,-1-1 1,1 1 0,-1 0-1,1-1 1,1 1-1,-1-1 1,0 0 0,1 1-1,-1-1 1,1-1 0,0 1-1,0 0 1,0-1 0,1 1-1,-1-1 1,1 0-1,-1 0 1,1 0 0,-1 0-1,1-1 1,0 0 0,0 0-1,0 0 1,0 0-1,0 0 1,0-1 0,0 0-1,0 1 1,0-2 0,0 1-1,0 0 1,0-1 0,0 0-1,0 0 1,0 0-1,0 0 1,0-1-4,8-7 5,0-1 1,0 0-1,-1-1 0,-1-1 1,1 1-1,-2-2 0,0 1 1,0-1-1,-1-1 0,-1 1 1,0-1-1,-1-1 0,-1 1 1,1-5-6,-4 17 9,0 0 0,-1 0-1,1-1 1,-1 1 0,0-1 0,1 1 0,-1-1 0,-1 0 0,1 0-1,0 1 1,0-1 0,-1 0 0,0 0 0,0 0 0,1 1 0,-1-1-1,-1 0 1,1 0 0,0 0 0,-1 1 0,0-1 0,1 0 0,-1 0-1,0 1 1,0-1 0,-1 1 0,1-1 0,-1 1 0,1-1 0,-1 1-1,0 0 1,1 0 0,-1 0 0,0 0 0,-1 0 0,1 0 0,0 0-1,0 1 1,-1-1 0,1 1 0,-1-1 0,1 1 0,-1 0 0,-1 0-9,-3 0-159,-1 1 0,1 0 1,0 1-1,0 0 1,0 0-1,0 0 1,0 1-1,0 0 1,0 0-1,0 1 1,0 0-1,1 0 1,0 0-1,-1 1 1,1 0-1,-1 2 159,-53 51-6507,32-20-934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9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133 100 19635,'0'0'3918,"0"0"-1799,0 0-693,-15 5-423,-50 19-533,61-22-430,0 1-1,1-1 1,-1 1-1,0 0 1,1 0-1,0 1 1,0-1 0,0 1-1,0-1 1,1 1-1,-1 0 1,1 0-1,0 0 1,0 0 0,1 1-1,-1-1 1,1 0-1,0 1 1,0-1-1,0 1 1,1-1 0,-1 1-1,1-1 1,0 1-1,1-1 1,-1 1-1,1-1 1,0 1-1,0-1 1,0 1 0,0-1-1,1 0 1,0 1-1,0-1-39,3 1 8,0 0 0,0-1 0,0 1 0,1-1 0,0 0 0,-1-1 0,1 0 0,1 1 0,-1-2 0,0 1 0,1-1 0,-1 0 0,1 0 0,0-1 0,0 0 0,-1 0 0,1-1 0,0 0 0,0 0 0,0 0 0,0-1 0,0 0 0,-1 0 0,1-1 0,0 0 1,-1 0-1,1-1 0,-1 1 0,0-1 0,5-4-8,-1 0 153,0-1 1,-1 0-1,0 0 1,0-1-1,-1 0 1,0-1-1,0 0 1,-1 0 0,-1 0-1,0-1 1,0 0-1,-1-1 1,0 1-1,-1-1 1,0 0-1,-1 0 1,0-4-154,-2 12 1,-1 1-1,1-1 1,-1 1 0,0-1-1,0 0 1,0 1 0,0-1-1,-1 0 1,1 1-1,-1-1 1,0 1 0,0-1-1,-1 1 1,1-1 0,-1 1-1,1 0 1,-1 0 0,0 0-1,0 0 1,-1 0 0,1 0-1,-1 0 1,1 1 0,-1-1-1,0 1 1,0 0 0,0 0-1,0 0 1,0 0-1,0 0 1,0 1 0,-1 0-1,-1-1 0,-3-1-57,-1 1-1,0 0 1,0 1-1,0 0 1,0 0-1,0 1 1,0 0-1,0 1 1,0 0-1,1 0 1,-1 1-1,0 0 1,-3 1 57,-48 24-3863,23-5-1819,-4 6-6981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81 685 10154,'0'0'6763,"0"0"-3907,0 0-811,0 0-86,0 0-683,0 0-534,-10 19-203,1-3-428,3-6-67,0 0 1,1 0-1,0 0 1,1 1-1,0 0 1,0 0-1,1 0 1,1 0-1,0 0 0,0 8-44,-8 331-74,2-417 351,23-131 1779,-9 165-1972,2 0 0,1 0 1,2 1-1,1 0 1,1 0-1,2 2 1,1 0-1,2 1 1,0 0-1,2 1 0,15-14-84,-29 37 6,1-1-1,-1 1 0,2 0 0,-1 0 0,0 1 0,1 0 0,0 1 0,0-1 0,0 1 0,0 1 0,1 0 0,-1 0 0,2 0-5,-7 2-8,1-1 0,-1 1 0,1 0 0,0 0 0,-1 1 0,1-1 0,-1 1 0,0-1 0,1 1 0,-1 0-1,1 0 1,-1 1 0,0-1 0,0 1 0,0 0 0,0-1 0,0 1 0,0 1 0,0-1 0,0 0 0,-1 1 0,0-1 0,1 1 0,-1 0 0,0 0 0,0 0 0,0 0-1,-1 0 1,1 0 0,-1 0 0,1 0 0,-1 2 8,1 3-35,0-1-1,-1 1 0,0-1 1,0 1-1,-1 0 0,0-1 1,-1 1-1,1 0 0,-1-1 1,-1 1-1,1-1 0,-1 1 1,-1-1-1,1 0 0,-1 0 1,-1 0-1,1 0 0,-1 0 1,0-1-1,-1 0 0,1 0 1,-3 2 35,-5 7-87,-1-1 1,0 0 0,-1-1 0,-1-1 0,0 0 0,-1-1 0,0-1 0,-8 4 86,13-8 68,-1-1-1,0-1 1,0 1 0,-1-2 0,1 0 0,-1 0-1,1-1 1,-1-1 0,0 0 0,-12-1-68,24 0 53,0 1 0,-1-1-1,1 0 1,0 0 0,0 0 0,0 0 0,0 0 0,0 0-1,0-1 1,0 1 0,0 0 0,0 0 0,0-1 0,0 1-1,0-1 1,0 1 0,0-1 0,0 1 0,0-1 0,0 1-1,1-1 1,-1 0 0,0 0 0,0 1 0,1-1 0,-1 0-1,0 0 1,1 0 0,-1 0 0,1 0 0,-1 0 0,1 0-1,-1 0 1,1 0 0,0 0 0,0 0 0,-1 0 0,1 0-1,0 0-52,42 13 625,73 120-310,-94-107-378,0 0 0,2-1 0,0-1 1,2-1-1,0-2 0,2 0 0,0-2 0,1-1 0,8 3 63,8-11-3429,-30-33-7726,-13 7 2736</inkml:trace>
  <inkml:trace contextRef="#ctx0" brushRef="#br0" timeOffset="359.984">672 283 17264,'3'-13'496,"34"-91"3439,-29 91-3604,1 1-1,0 0 0,0 0 1,1 1-1,1 0 1,0 1-1,0 0 1,1 1-1,0 0 0,1 1 1,0 1-1,0 0 1,1 0-1,-1 1 0,2 1 1,-1 1-1,0 0 1,1 0-1,12 0-330,-24 4 10,-1 0-1,1 0 1,0 0-1,0 1 1,-1-1-1,1 1 1,0 0-1,-1-1 1,1 1-1,-1 1 1,1-1 0,-1 0-1,0 0 1,1 1-1,-1 0 1,0-1-1,0 1 1,0 0-1,0 0 1,0 0-1,-1 0 1,1 0-1,0 1 1,-1-1-1,0 0 1,0 1 0,1-1-1,-1 1 1,-1 0-1,1-1 1,0 1-1,-1-1 1,1 1-1,-1 0 1,0 0-1,0-1 1,0 1-1,0 0 1,0 0-1,-1-1 1,1 1 0,-1 2-10,-3 15-46,-1 0 0,-1 0 0,0 0 1,-1 0-1,-1-1 0,-1 0 1,-1-1-1,-1 0 0,0-1 0,-1 0 1,-1 0-1,-1-1 0,0-1 1,-1-1-1,0 0 0,-13 9 46,-80 64 107,107-87-98,1 1 0,-1-1 0,1 0 0,-1 0 0,1 0 0,-1 0 0,1 1 0,-1-1 0,1 0 0,0 1 0,-1-1-1,1 0 1,-1 1 0,1-1 0,0 0 0,-1 1 0,1-1 0,0 1 0,0-1 0,-1 1 0,1-1 0,0 0 0,0 1 0,0-1 0,-1 1 0,1-1 0,0 1 0,0-1 0,0 1 0,0-1 0,0 1 0,0-1 0,0 1 0,0-1 0,0 1 0,0-1 0,1 1 0,-1-1-1,0 1 1,0-1 0,0 1 0,1-1 0,-1 1 0,0-1 0,0 1 0,1-1 0,-1 0 0,0 1 0,1-1 0,-1 0 0,0 1 0,1-1 0,-1 0 0,1 1 0,-1-1 0,1 0 0,-1 0 0,0 1 0,1-1 0,-1 0 0,1 0 0,-1 0 0,1 0 0,-1 0-1,1 0 1,-1 0 0,1 0-9,42 1 370,-32-2-224,295-6-162,-282 12-1513,-17 7-5644,-7-7 703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5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1 209 14061,'0'0'3267,"0"0"-886,0 0-251,0 0-421,17-2-738,119-10 1,-21 11-564,0-5 1,68-13-409,-181 19 46,0 1 0,0-1-1,1 1 1,-1-1 0,0 0 0,1 0 0,-1 0 0,0 0 0,1-1 0,-1 1 0,0-1 0,1 1 0,-1-1 0,0 0 0,0 0 0,0 0 0,1 0 0,-1 0 0,0 0 0,0 0 0,-1-1 0,1 1 0,0-1 0,0 0 0,-1 1 0,1-1 0,-1 0 0,1 0 0,-1 0 0,0 0 0,0 0 0,0 0 0,0 0 0,0 0 0,0-1 0,-1 1 0,1 0 0,-1-1 0,0 1 0,1 0 0,-1-1 0,0 1-1,0 0 1,-1-1 0,1 1 0,0 0 0,-1-1 0,1 1 0,-2-2-46,0-1 131,-1 0-1,0 0 0,0 1 1,0-1-1,-1 1 0,1 0 1,-1 0-1,0 0 0,0 0 1,-1 1-1,1-1 1,-1 1-1,0 0 0,0 1 1,0-1-1,0 1 0,0 0 1,0 0-1,0 1 0,-1-1 1,1 1-1,-1 1 0,1-1 1,-1 1-131,3 1 32,0 1 1,0-1-1,1 1 1,-1 0 0,1 0-1,-1 1 1,1-1-1,0 0 1,0 1 0,0-1-1,0 1 1,0 0 0,1-1-1,-1 1 1,1 0-1,0 0 1,0 0 0,0 0-1,-1 3-32,0 0 48,-29 87 89,4 1 0,4 1 0,1 16-137,7-30-242,4 0 1,3 1-1,4 0 1,5 60 241,25-38-3002,8-66-1902,17-38-6654,-30-13-779</inkml:trace>
  <inkml:trace contextRef="#ctx0" brushRef="#br0" timeOffset="280.651">691 530 16848,'0'0'3224,"0"0"-282,0 0-214,0 0-961,0 0-881,0 0-208,0 0 5,1 18-272,-3 110-155,-7 85-1078,7-239 832,1 0-1,1 0 1,2 0-1,0 0 0,2 0 1,1 0-1,1 1 1,1 0-1,1 0 1,1 1-1,1 0 0,1 0 1,2 1-1,0 1 1,1 0-1,1 1 1,4-2-11,-16 19-30,1 1 0,0 0 0,0 0-1,0 1 1,0-1 0,1 1 0,-1 0-1,0 0 1,1 0 0,0 1 0,-1 0-1,1 0 1,0 0 0,0 0 0,0 1-1,0-1 1,-1 1 0,1 1 0,0-1-1,0 1 1,0-1 0,0 1-1,-1 1 1,4 0 31,66 40-3825,-18 1-5655,-30-23-1101</inkml:trace>
  <inkml:trace contextRef="#ctx0" brushRef="#br0" timeOffset="1215.312">1449 507 18866,'0'0'3182,"0"0"-204,-11-15-474,-39-48-347,46 59-2062,0 1 0,0-1 0,0 1 0,-1 0 0,1 1 0,-1-1 0,1 1 0,-1 0 0,0 0 0,0 0 0,0 1 0,0 0-1,0 0 1,0 0 0,-1 0 0,1 1 0,0 0 0,0 0 0,-1 0 0,1 1 0,0 0 0,0 0 0,0 0 0,-4 2-95,-5 3 55,0 0 0,1 1 0,-1 1 0,2 0 0,-1 1 0,1 1 0,1-1 0,-1 2 0,2 0 1,0 0-1,0 1 0,1 0 0,-7 12-55,7-11 4,2 0 0,0 0 0,0 1-1,1 0 1,1 0 0,0 1 0,1 0 0,1-1 0,0 1 0,1 0 0,1 1 0,0-1 0,1 0 0,0 2-4,1-9-39,-1 0-1,2 0 1,-1 0 0,1 0-1,0-1 1,0 1-1,1-1 1,0 0-1,0 1 1,1-1 0,0 0-1,0-1 1,1 1-1,0-1 1,0 0-1,0 0 1,1-1-1,0 1 1,0-1 0,0 0-1,1-1 1,0 0-1,-1 0 1,2 0-1,-1-1 1,0 0 0,6 2 39,-5-3-29,-1 1 1,1-1 0,0-1 0,0 1 0,0-1-1,0-1 1,0 1 0,0-1 0,0-1-1,0 0 1,0 0 0,0 0 0,0-1 0,-1 0-1,1-1 1,-1 1 0,1-2 0,-1 1-1,0-1 1,0 0 0,0 0 0,-1-1 0,1 0-1,-1 0 1,0 0 0,-1-1 0,1 0 0,3-6 28,11-20 108,-1-2 1,-2-1 0,-1 0 0,-2-1-1,-1 0 1,-2-1 0,-1-1 0,0-12-109,-2-36 432,-8 85-427,-1 0 0,1 1 0,-1-1 0,1 0 0,-1 0 0,1 1 0,-1-1 0,0 0 0,1 1 0,-1-1 0,0 1 0,1-1 0,-1 1 0,0-1 0,0 1 0,0-1 0,1 1 0,-1 0 0,0 0 0,0-1 0,0 1 0,0 0 0,0 0 0,0 0 0,0 0 0,1 0 0,-1 0 0,0 0 0,0 0 0,0 0 0,0 1 0,0-1 0,0 0 0,0 0 0,1 1 0,-1-1 0,0 1 0,0-1 0,0 1 0,1-1 0,-1 1 0,0-1 0,1 1 0,-1 0 0,0-1 0,1 1 0,-1 0 0,1-1 0,-1 1 0,1 0 0,-1 0 0,1 0 0,0-1 0,0 1 0,-1 0 0,1 0 0,0 0 0,0 0 0,0 0 0,0 0 0,0 0 0,0-1 0,0 1 0,0 1-5,-9 22 12,2 0 0,1 0-1,1 1 1,1-1 0,1 1-1,1 0 1,1 1 0,3 23-12,-2-34-3,21 120-1146,-19-130 1030,0 0 1,0-1-1,1 1 0,0-1 1,-1 1-1,1-1 0,1 0 1,-1 0-1,1 0 0,-1-1 1,1 1-1,0-1 0,1 0 1,-1 0-1,0 0 0,1-1 1,-1 1-1,1-1 0,0 0 1,0-1-1,0 1 0,0-1 1,0 0-1,0 0 0,1 0 119,3-1-1,-1 1-1,1-2 0,0 1 0,-1-1 1,1 0-1,0-1 0,-1 0 1,1 0-1,-1-1 0,0 0 0,0-1 1,0 0-1,0 0 0,-1 0 1,0-1-1,0 0 0,0-1 1,0 0-1,-1 0 0,0 0 0,0 0 1,-1-1-1,1 0 0,-1 0 1,1-4 1,13-20 161,-1-1 1,-2-1 0,-1 0 0,-2-1 0,-1 0 0,2-16-162,-4-41 1191,-25 94-417,7 11-764,2 0 1,-1 0 0,2 0-1,0 0 1,1 1 0,0 0-1,1 0 1,1 0 0,0 0-1,1 0 1,1 1 0,0-1 0,1 0-1,1 1-10,-2-15 0,-1 6-60,1 0 0,0 0 0,1 1 0,0-1 0,0 0 0,0 0 0,1-1 0,0 1 0,0 0 0,0 0 0,1-1 0,0 0 0,1 1 0,-1-1 0,1 0 1,0-1-1,1 1 0,-1-1 0,1 0 0,0 0 0,1 0 0,-1-1 0,1 1 0,0-1 0,0-1 0,0 1 0,0-1 0,1 0 0,-1-1 0,1 1 0,0-1 0,0-1 0,0 1 0,4-1 60,1 1 1,-1-2 0,1 0 0,0 0 0,0-1 0,0 0 0,-1-1 0,1 0 0,0-1 1,-1-1-1,0 1 0,0-2 0,0 0 0,0 0 0,-1-1 0,0 0 0,0-1 0,-1 0 0,1 0 0,-2-1 0,1 0 0,-1-1 0,0 0 0,-1 0 1,0-1-1,2-4-1,10-23 264,-2 0 0,-2-2 0,-1 0 1,7-36-265,-15 52 128,-1 9 322,-6 27-297,-6 24-100,-90 237 145,79-230-476,17-61 113,75-143 576,11 13-43,-80 139-353,1 1 0,0-1-1,1 1 1,-1 1 0,1-1-1,1 1 1,-1 1 0,1-1-1,0 1 1,0 0 0,1 1-1,-1 0 1,1 1 0,0-1-1,0 1 1,7-1-15,-12 4 5,0 0 1,0 0-1,1 0 0,-1 1 1,0-1-1,0 1 0,0 0 1,0 0-1,0 1 0,0-1 1,0 1-1,0 0 0,-1 0 1,1 0-1,-1 0 0,1 1 1,-1-1-1,0 1 0,0 0 1,0 0-1,0 0 0,0 0 1,-1 1-1,0-1 0,1 1 1,0 2-6,38 105 117,-24 130-1862,-17-240 1592,0-1 0,0 1 1,0-1-1,0 0 0,0 1 1,0-1-1,-1 1 0,1-1 1,0 1-1,0-1 0,0 0 1,-1 1-1,1-1 0,0 0 0,-1 1 1,1-1-1,0 0 0,-1 1 1,1-1-1,0 0 0,-1 0 1,1 1-1,-1-1 0,1 0 1,0 0-1,-1 0 0,1 0 1,-1 1-1,1-1 0,-1 0 1,1 0-1,-1 0 0,1 0 1,0 0-1,-1 0 0,1 0 1,-1 0-1,1 0 0,-1 0 1,1-1-1,-1 1 0,1 0 1,0 0-1,-1 0 0,1-1 1,-1 1-1,1 0 0,0 0 0,-1-1 1,1 1-1,0 0 0,-1-1 1,1 1-1,0 0 0,-1-1 1,1 1-1,0 0 0,0-1 1,-1 1-1,1-1 0,0 1 1,0 0-1,0-1 0,0 1 1,0-1-1,0 1 0,0-1 1,-1 1-1,1-1 0,0 1 153,-7-15-6748</inkml:trace>
  <inkml:trace contextRef="#ctx0" brushRef="#br0" timeOffset="1481.471">1845 39 23254,'0'0'2626,"0"0"-2369,0 0 127,0 0 257,0 0-417,0 0-224,78-38-961,-71 50-3651,-5 1-9482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03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189 117 14638,'0'0'2690,"0"0"-672,2-15 224,5-45 102,-6 59-2224,-1-1 0,0 1 0,1-1 0,-1 1 0,0-1 0,0 1-1,0-1 1,0 0 0,-1 1 0,1-1 0,0 1 0,-1-1 0,1 1 0,-1 0 0,1-1 0,-1 1 0,0-1 0,1 1 0,-1 0-1,0-1 1,0 1 0,0 0 0,0 0 0,0 0 0,0 0 0,0 0 0,-1 0 0,1 0 0,0 0 0,-1 0-120,-52 11 817,44 0-798,0 0 0,1 0 1,0 1-1,1 1 0,0-1 1,1 1-1,0 1 0,0-1 1,2 1-1,0 0 0,0 1 0,1-1 1,-1 10-20,-1-9-72,1 0 1,1 1-1,0 0 1,1-1-1,1 1 1,0 1-1,1-1 0,0 0 1,2 0-1,-1 0 1,2 0-1,0 0 1,1 0-1,1 0 1,0-1-1,0 1 1,2-1-1,0 0 1,0-1-1,2 1 0,-1-1 1,2-1-1,0 1 1,0-1-1,9 7 72,5 1-32,2-2 0,0 0-1,1-2 1,1-1 0,0-1-1,1-1 1,0-1-1,1-2 1,1-1 0,-1-1-1,1-2 1,1-1 0,-1-1-1,1-1 1,-1-2 0,6-2 32,-16 0 86,-1-2 1,0 0 0,1-1 0,-2-1 0,1-1 0,-1-1 0,0 0 0,0-1-1,0-1 1,-1-1 0,-1-1 0,0 0 0,0-1 0,-1 0 0,-1-1-1,0-1 1,-1-1 0,0 0 0,-1 0 0,-1-1 0,-1 0 0,0-1 0,-1-1-1,-1 1 1,0-1 0,-1-1 0,-1 1 0,-1-1 0,-1 0 0,-1-1 0,0 1-1,-1 0 1,-1-3-87,-1 18 29,1 0 0,-1 0 0,0 0 0,0 0 0,0 0 0,-1 0 0,0 0 0,1 1 1,-1-1-1,0 0 0,-1 0 0,1 0 0,-1 1 0,0-1 0,1 1 0,-2-1 0,1 1 0,0 0 0,-1 0 0,1 0 0,-1 0 0,0 0 0,0 1 0,0-1 0,0 1 0,-1 0 0,1 0 0,0 0 0,-1 0 0,0 1 0,1-1 0,-4 0-29,-3 1 10,1 1 0,0 0 0,-1 0 0,1 1 0,-1 0 0,1 1 0,0 0-1,0 1 1,0 0 0,0 0 0,0 0 0,0 2 0,1-1 0,0 1 0,0 0 0,0 0 0,1 1 0,-2 2-11,-6 5-13,0 0-1,1 1 0,0 1 0,2 1 0,0 0 0,0 0 0,2 1 0,-3 4 15,8-11-10,0 1 1,0 0-1,0-1 0,2 1 1,-1 1-1,1-1 1,1 0-1,0 1 0,1-1 1,0 1-1,1 0 1,0-1-1,1 1 0,0-1 1,1 1-1,0-1 1,0 1-1,2-1 0,-1 0 1,1 0-1,1 0 0,0-1 1,1 0-1,0 0 1,1 2 9,-5-10-16,0 0 1,0 0 0,0 0-1,1 0 1,-1-1 0,0 1-1,1-1 1,-1 1 0,0-1-1,1 0 1,0 0 0,-1 0-1,1 0 1,0 0 0,-1-1-1,1 1 1,0-1 0,0 0-1,0 0 1,-1 0 0,1 0-1,0 0 1,0-1 0,0 1-1,-1-1 1,1 0 0,0 0 0,-1 0-1,1 0 1,-1 0 0,1-1-1,-1 1 1,0-1 0,1 1-1,-1-1 1,2-1 15,66-83 73,-62 75-86,5-9 180,0 1 0,0-2 0,-2 1-1,-1-2 1,-1 1 0,0-1-1,-2-1 1,0 1 0,1-15-167,-10 48 48,0-1 0,1 0 1,0 1-1,1-1 0,0 0 1,1 1-1,0-1 0,0 0 1,1 1-1,1-1 1,0 0-1,0 0 0,1-1 1,0 1-1,0-1 0,1 1 1,5 5-49,-7-10-18,1 0-1,-1 0 1,1 0 0,1-1 0,-1 1 0,0-1 0,1 0-1,0 0 1,0-1 0,0 0 0,1 1 0,-1-2 0,1 1 0,-1-1-1,1 0 1,0 0 0,0 0 0,0-1 0,0 0 0,0 0 0,0 0-1,0-1 1,1 0 0,-1 0 0,5-1 18,5-5-12,0-1 0,0 0 0,0-1 0,-1 0 1,0-1-1,-1-1 0,0 0 0,0-1 0,-1-1 0,-1 0 0,0-1 1,0 0-1,-1-1 0,-1 0 0,-1 0 0,0-1 0,0-1 0,3-10 12,8-10 34,-2-1-1,-1-1 0,-2 0 1,9-38-34,-24 76 8,-1 0 0,1 0 0,0 0 0,-1 0 0,1 0 1,0 0-1,0 0 0,-1 0 0,1-1 0,0 1 0,-1 0 0,1 0 0,0 0 0,-1 0 1,1-1-1,0 1 0,0 0 0,0 0 0,-1-1 0,1 1 0,0 0 0,0-1 1,0 1-1,-1 0 0,1 0 0,0-1 0,0 1 0,0 0 0,0-1 0,0 1 0,0 0 1,0-1-1,0 1 0,0-1-8,-19 31 1,13-11-33,1 0 0,1 1-1,1 0 1,1-1-1,0 1 1,2 0-1,0 0 1,1 0 0,1 0-1,1 0 1,0-1-1,2 1 1,2 3 32,3 33-561,1 55-213,-13-108 780,-1-1 0,1 0-1,-1 1 1,1-1 0,-1 0-1,0 0 1,0 0 0,0-1 0,0 1-1,0-1 1,-1 1 0,1-1-1,0 0 1,-1 0 0,1-1 0,-1 1-1,1-1 1,-1 0 0,1 0 0,-1 0-1,1 0 1,0 0 0,-1-1-1,1 1 1,-1-1 0,1 0 0,0 0-1,-2-1-5,-6-1 13,1-1 0,0 0 1,0 0-1,1-1 0,-1 0 0,1-1 0,0 0 0,1 0 0,-1-1 0,1 0 0,-1-2-13,6 7-203,0-1-1,1 0 0,-1 0 0,0 0 1,1 0-1,0 0 0,0-1 1,0 1-1,0 0 0,0-1 0,1 0 1,-1 1-1,1-1 0,0 0 1,0 0-1,1 0 0,-1 0 0,1 0 1,0 1-1,0-1 0,0 0 1,0 0-1,1 0 0,0 0 0,0 0 1,0 0-1,0 1 0,0-1 1,1 0-1,-1 1 0,2-2 204,43-35-7789,-18 23 898</inkml:trace>
  <inkml:trace contextRef="#ctx0" brushRef="#br0" timeOffset="391.149">1655 270 13325,'0'0'4788,"0"0"-1606,0 0-502,0 0-492,0 0-810,0 0-465,7-8-198,23-24-229,-28 30-462,0 1-1,0 0 1,0 0 0,0 0 0,0 1 0,0-1-1,1 0 1,-1 1 0,0 0 0,0-1 0,1 1 0,-1 0-1,0 0 1,1 0 0,-1 0 0,0 1 0,0-1-1,1 1 1,-1-1 0,0 1 0,0 0 0,0 0 0,0 0-1,0 0 1,0 0 0,1 1-24,5 1 48,-2 0-32,0 0-8,-1 0-1,1 0 0,-1 0 0,1-1 0,0 0 0,0 0 1,0 0-1,0-1 0,1 0 0,-1 0 0,0-1 0,1 0 1,-1 0-1,0 0 0,0-1 0,1 1 0,-1-2 0,0 1 1,0-1-1,0 0 0,0 0 0,0 0 0,0-1 1,-1 0-1,1 0 0,2-3-7,-1 1 61,-1-1 1,0 0-1,0-1 0,-1 1 1,1-1-1,-1 0 1,-1-1-1,1 1 0,-1-1 1,-1 0-1,1 0 1,-2 0-1,1 0 0,-1 0 1,0-1-1,0-3-61,-3 11 46,-1-1 0,1 0 0,-1 1 0,0-1 0,0 1 1,1 0-1,-1 0 0,0 0 0,0 0 0,0 0 0,0 0 0,0 0 0,0 0 0,-1 1 0,1-1 0,0 1 0,0 0 0,0 0 0,-1 0 1,1 0-1,0 0 0,0 0 0,0 0 0,-1 1 0,1-1 0,0 1 0,0-1-46,-14 5 1,1 0 0,0 0 1,0 1-1,1 1 0,0 1 0,0 0 1,0 0-1,1 2 0,1-1 0,0 2 1,0 0-1,1 0 0,-1 1-1,3-4 0,1 0 0,0 1 0,0 0 0,0 1 0,1-1 0,1 1 0,0 1 0,0-1 0,1 1 0,0 0 0,1 0 0,0 1 0,1-1 0,0 1 0,1-1 0,0 1 0,1 0 0,0 0 0,1 0 0,0 0 0,1 0 0,1 0 0,-1 0 0,2 0 0,0-1 0,0 1 0,1-1 0,1 0 0,0 0 0,0 0 0,1-1 0,0 0 0,6 8 0,-1-9-194,-1 1 1,1-2-1,1 0 0,-1 0 0,1-1 1,1 0-1,-1-1 0,1-1 0,0 0 1,0 0-1,1-1 0,-1-1 1,10 1 193,-16-3-133,0 0 0,0 0 0,0 0 1,0-1-1,0 0 0,0-1 1,0 0-1,0 0 0,0 0 0,0-1 1,0 0-1,-1 0 0,1 0 1,-1-1-1,1 0 0,-1-1 0,0 1 1,0-1-1,0 0 0,-1-1 1,0 1-1,1-1 0,-2 0 0,1-1 1,-1 1-1,1-1 0,1-3 133,12-45-8306,-12 28-1725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1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269 402 12428,'2'-15'4201,"7"-89"1153,-9 101-5145,0 0-1,0 0 0,0-1 1,-1 1-1,0 0 0,1 0 1,-1 0-1,0 0 0,0 0 1,-1 0-1,1 0 0,-1 0 1,1 1-1,-1-1 0,0 1 1,0-1-1,0 1 0,-1-1 0,1 1 1,0 0-1,-1 0 0,1 0 1,-1 1-1,0-1 0,0 0 1,0 1-1,1 0 0,-3-1-208,1 1 70,-1 0-1,0 0 1,0 0-1,0 0 1,-1 1-1,1 0 1,0 0-1,0 0 1,0 1-1,0 0 1,0 0 0,0 0-1,0 0 1,1 1-1,-1 0 1,0 0-1,-3 2-69,-3 4-36,0 1-1,0 0 1,1 1-1,1 0 1,-1 1-1,1-1 1,1 2-1,0-1 1,1 1-1,0 1 1,1-1-1,0 1 1,1 0-1,1 0 1,0 1-1,0-1 1,1 1-1,1 0 1,1 0 0,0 0-1,0 0 1,2 0-1,-1 0 1,3 11 36,-2-20-71,-1 1 0,1-1 1,-1 0-1,2 1 0,-1-1 0,0 0 1,1 0-1,0 1 0,0-1 1,1-1-1,-1 1 0,1 0 1,0-1-1,1 1 0,-1-1 1,1 0-1,-1 0 0,1 0 1,1-1-1,-1 1 0,0-1 0,1 0 1,-1 0-1,1-1 0,0 1 1,0-1-1,0 0 0,0 0 1,2 0 70,-2-4 35,-1-1 0,1 1 0,-1 0 0,0-1 0,0 0 0,0 0 0,0-1 0,0 1 0,-1-1 0,1 1 0,-1-1 0,0 0 0,0 0 0,-1-1 0,1 1 0,-1 0 0,0-1 0,0 0 0,0-2-35,0 4 71,75-163 4627,-76 166-4670,0 1 0,0-1 0,-1 0 1,1 0-1,0 1 0,0-1 0,-1 0 0,1 1 0,0-1 0,-1 1 0,1-1 0,0 1 1,-1-1-1,1 1 0,-1-1 0,1 1 0,-1-1 0,1 1 0,-1 0 0,1 0 0,-1-1 1,1 1-1,-1 0 0,0-1 0,0 1 0,1 0 0,-1 0 0,0 0 0,0-1 0,0 1 1,0 0-1,0 0 0,0 0 0,0-1 0,0 1 0,0 0 0,0 0 0,0 0 0,-1-1 0,1 1 1,0 0-1,-1 0 0,1-1 0,0 1-28,0 3 23,1 301-1069,-6-135-102,5-107-2608,0-21-3549,0-23-1509</inkml:trace>
  <inkml:trace contextRef="#ctx0" brushRef="#br0" timeOffset="469.087">670 652 6630,'0'0'9214,"0"0"-5162,0 0-1335,0 0-373,0 0-646,0 0-524,0 0-250,0 0-118,-4-5-171,-34-83 1063,35 78-1685,2 1 0,-1-1 0,1 0 0,1 0 1,0 1-1,0-1 0,1 0 0,0 0 1,1 1-1,0-1 0,0 0 0,1 1 1,0 0-1,1 0 0,0 0 0,1 0 1,0 0-1,0 1 0,0 0 0,1 0 1,0 1-1,1-1 0,0 1 0,0 1 1,3-2-15,-8 6-17,1 1 0,0-1 0,0 1-1,0 0 1,0 0 0,0 0-1,0 0 1,1 1 0,-1-1-1,0 1 1,0 0 0,0 0-1,1 0 1,-1 0 0,0 0-1,0 1 1,0-1 0,1 1-1,-1 0 1,0 0 0,0 0-1,0 1 1,0-1 0,-1 1-1,1 0 1,0-1 0,-1 1 0,1 0-1,-1 0 1,1 1 0,-1-1-1,0 1 1,0-1 0,0 1-1,0-1 1,-1 1 0,1 0-1,-1 0 1,0 0 0,1 0-1,-1 0 1,-1 0 0,1 0-1,0 3 19,-2 16-152,-2 0 0,0 1-1,-2-2 1,0 1 0,-2 0-1,0-1 1,-1 0-1,-1-1 1,-1 0 0,-1 0-1,-1-1 1,0 0 0,-2-1-1,0-1 1,-1 0-1,-5 4 154,10-8-25,-173 217-670,181-228 693,0 0 0,0-1 0,0 1 0,1 0 0,-1 0 0,0 0 0,1 0 0,0 0 0,-1 0-1,1 1 1,0-1 0,0 0 0,0 1 0,1-1 0,-1 1 0,0-1 0,1 1 0,0-1 0,-1 1-1,1-1 1,0 1 0,0-1 0,1 1 0,-1-1 0,0 1 0,1-1 0,0 1 0,-1-1 0,1 1 0,0-1-1,0 0 1,0 1 0,1-1 0,-1 0 0,1 0 0,-1 0 0,1 0 0,0 0 0,0 1 1,11-1 37,0-1 0,0 0-1,0-1 1,-1 0 0,1-1 0,0 0 0,0-1 0,-1-1 0,1 0 0,-1-1 0,0 0 0,6-3-37,8-1 270,0-1 1,-1-1 0,0-2-1,0 0 1,-2-2-1,1 0 1,-2-2 0,0 0-1,-1-2 1,0 0 0,-2-2-1,0 0 1,0-2-271,-16 18 15,1 1 1,-1-1-1,-1 0 1,1 0-1,-1 0 0,1 0 1,-1 0-1,0-1 1,0 1-1,-1-1 1,1 1-1,-1-1 1,0 1-1,-1-1 1,1 0-1,-1 0 0,0 1 1,0-1-1,0 0 1,0 0-1,-1 1 1,0-1-1,0 0 1,-1 1-1,1-1 1,-1 1-1,0-1 0,0 1 1,0 0-1,0 0 1,-1 0-1,0 0 1,0 0-1,0 1 1,0-1-1,-1 1 1,1 0-1,-3-2-15,-2 1-266,0 0 0,0 0 0,0 0 0,-1 1 0,1 0 0,-1 1 0,0 0 0,0 0 0,0 1 0,0 0 0,0 1 0,0 0 0,0 0 0,0 1 0,0 0 0,0 0 0,-4 2 266,-9 8-4185,11 0-1938,3 2-5920</inkml:trace>
  <inkml:trace contextRef="#ctx0" brushRef="#br0" timeOffset="1018.055">1260 80 16367,'0'0'1810,"0"0"-80,0 0 341,-14-6-256,-42-13-603,54 19-1151,0 0-1,0 0 1,0 0-1,0 1 1,0-1 0,1 0-1,-1 1 1,0 0 0,0-1-1,0 1 1,1 0-1,-1 0 1,0 0 0,1 0-1,-1 1 1,1-1-1,-1 0 1,1 0 0,0 1-1,0-1 1,-1 1-1,1-1 1,0 1 0,0 0-1,1-1 1,-1 1 0,0 0-1,0 0 1,1 0-1,-1-1 1,1 1 0,0 1-61,-2 1 73,0 1-49,0 0 1,1-1-1,0 1 1,0 0-1,1 0 1,-1 0-1,1-1 1,0 1-1,0 0 1,1 0-1,-1 0 1,1 0-1,0-1 1,1 1 0,-1 0-1,1-1 1,0 1-1,0-1 1,0 1-1,0-1 1,1 0-1,0 0 1,0 0-1,0-1 1,0 1-1,1-1 1,-1 1-1,1-1 1,0 0-1,0 0 1,0-1 0,0 1-1,0-1 1,1 0-1,-1 0 1,1-1-1,0 1 1,-1-1-1,1 0 1,0 0-1,0 0 1,2-1-25,-1 2-1,-1 0 0,0-1 1,1 0-1,-1 0 0,1-1 1,-1 1-1,0-1 0,1 0 1,-1 0-1,1-1 0,-1 0 1,1 0-1,-1 0 0,0-1 1,1 0-1,-1 1 0,0-2 0,0 1 1,-1-1-1,1 0 0,0 0 1,-1 0-1,0 0 0,1-1 1,-1 0-1,-1 0 0,1 0 1,-1 0-1,1 0 0,-1-1 0,1-2 2,0-2 171,0 0 0,-1 0 1,0 0-1,-1 0 1,0 0-1,0-1 0,-1 1 1,0-1-1,-1 1 0,0-1 1,-1-7-173,1 13 26,0 1 1,-1 0-1,1 0 0,-1 0 1,0 0-1,0-1 0,0 1 1,0 0-1,-1 1 0,1-1 1,-1 0-1,0 0 0,0 1 1,0-1-1,0 1 0,0-1 1,0 1-1,-1 0 1,1 0-1,-1 0 0,1 0 1,-1 0-1,0 1 0,0-1 1,0 1-1,0 0 0,0 0 1,0 0-1,0 0 0,0 0 1,0 1-1,-1-1 0,1 1 1,0 0-1,-2 0-26,1 1-71,-1 0-1,1 0 0,0 0 1,0 0-1,0 1 0,0 0 1,0 0-1,0 0 0,1 0 1,-1 1-1,1-1 0,-1 1 1,1 0-1,0 0 0,0 0 1,0 0-1,0 1 0,1-1 1,-1 1-1,1 0 0,0-1 1,0 1-1,1 0 0,-1 0 1,1 1-1,-1-1 0,1 0 1,1 0-1,-1 1 0,1-1 1,-1 0-1,1 1 0,0-1 1,1 0-1,-1 1 0,1-1 1,0 0-1,0 0 1,0 0-1,1 1 0,-1-1 1,1 0-1,0-1 0,0 1 1,0 0-1,1-1 0,-1 1 1,1-1-1,0 1 0,0-1 1,0 0-1,1 0 72,118 67-406,-105-61 593,-12-8-91,0 1 0,-1-1 1,1 1-1,-1 1 0,0-1 1,1 0-1,-1 1 0,0 0 1,-1 0-1,1 0 0,0 1 1,-1-1-1,0 1 0,0-1 1,0 1-1,0 0 0,0 1 1,-1-1-1,0 0 0,0 1 1,0-1-1,0 1 0,-1 0 1,1 4-97,-4 6 217,-2 0 0,1 0 0,-2 0 0,0 0 1,-1-1-1,0 0 0,-1 0 0,0 0 0,-2-1 1,1 0-1,-2-1 0,1 0 0,-2 0 0,-3 2-217,-9 16 216,7-10-108,-16 19-74,2 1 1,2 2-1,1 0 1,-18 43-35,41-77-248,1-1 1,1 2 0,-1-1 0,1 0-1,0 0 1,1 1 0,0-1 0,0 1 0,1-1-1,0 1 1,1-1 0,0 1 0,0-1-1,2 7 248,-1-9-892,0-1-1,0 1 1,1-1-1,0 0 0,0 1 1,0-1-1,1-1 1,-1 1-1,1 0 0,0-1 1,0 0-1,1 0 1,3 3 892,17 11-8488</inkml:trace>
  <inkml:trace contextRef="#ctx0" brushRef="#br0" timeOffset="1298.763">1657 898 19282,'0'0'3395,"0"0"75,0 0-886,0 0-1191,0 0-715,0 0-315,-9 15-197,-24 44-129,33-58-34,0 1-1,0 0 0,1-1 0,-1 1 0,0-1 0,1 1 0,-1-1 1,1 1-1,-1-1 0,1 1 0,0-1 0,0 0 0,0 1 1,0-1-1,0 0 0,0 0 0,0 1 0,0-1 0,0 0 1,0 0-1,1 0 0,-1-1 0,0 1 0,1 0 0,-1 0 1,1-1-1,-1 1 0,1-1 0,-1 1 0,1-1 0,-1 1 1,1-1-1,-1 0 0,1 0 0,0 0 0,-1 0 0,1 0 1,-1 0-1,1 0 0,-1-1 0,1 1 0,0-1-2,1 1 0,4 2 39,-1-1-1,1 0 1,-1 0-1,1-1 1,0 0 0,-1 0-1,1-1 1,-1 0-1,1 0 1,-1 0-1,1-1 1,-1 0 0,0 0-1,1 0 1,-1-1-1,0 0 1,-1 0-1,1-1 1,-1 0 0,1 0-1,-1 0 1,0 0-1,0-1 1,-1 0-1,0 0 1,1 0 0,-2 0-1,1-1 1,-1 0-1,0 0 1,0 0-39,9-88 140,-12 91-141,0 0 0,0 1 0,0-1 1,-1 0-1,0 1 0,1-1 0,-1 1 0,0-1 0,0 1 0,0-1 0,-1 1 1,1-1-1,-1 1 0,1 0 0,-1 0 0,0 0 0,1 0 0,-1 0 0,0 0 1,0 0-1,-1 1 0,1-1 0,0 1 0,0 0 0,-1-1 0,1 1 0,-1 0 1,1 0-1,-1 1 0,0-1 0,1 0 0,-3 1 1,-59 11-3344,11 28-6167,29-14-6621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20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0 191 16912,'0'0'4148,"0"0"-2055,0 0-268,0 0 44,0 0-529,0 0-395,8-14-177,27-47-239,-31 55-400,0 0 1,1 0-1,0 0 1,0 1-1,0 0 1,1 0-1,0 0 1,0 1-1,0 0 1,0 0-1,7-3-129,5-3 332,-14 7-311,1 1 0,-1 0-1,1 0 1,0 0 0,0 0 0,0 1 0,0 0-1,0 0 1,0 1 0,0-1 0,0 1 0,1 0-1,-1 0 1,0 1 0,0-1 0,0 1-1,0 1 1,0-1 0,0 0 0,0 1 0,-1 0-1,1 0 1,0 1 0,-1-1 0,0 1-1,0 0 1,1 0 0,0 2-21,16 9 0,0-2 0,1-1 0,1-1 0,0 0 0,0-2 0,0-1 0,1 0 0,-15-5 0,-1 0 0,1-1 0,0 0 0,0 0 0,0-1 0,0 0 0,-1-1 0,1 0 0,0 0 0,0-1 0,-1 0 0,1-1 0,-1 1 0,0-2 0,0 1 0,0-1 0,0 0 0,0-1 0,-1 0 0,0 0 0,2-2 0,-7 5 0,1 0 0,-1-1 0,1 1 0,-1-1 0,0 0 0,0 0 0,0 0 0,0 0 0,-1 0 0,1 0 0,-1 0 0,0 0 0,0-1 0,0 1 0,0-1 0,-1 1 0,1 0 0,-1-1 0,0 1 0,0-1 0,0 1 0,0-1 0,-1 1 0,1-1 0,-1-1 0,0 4-172,0 0 1,0 0-1,0 0 0,0 0 0,-1 1 1,1-1-1,0 0 0,0 1 0,0-1 1,-1 0-1,1 1 0,0-1 0,-1 1 1,1 0-1,0 0 0,-1-1 0,1 1 1,-1 0-1,1 0 0,0 0 0,-1 0 1,1 1-1,0-1 0,-1 0 0,1 0 1,-1 1-1,1-1 0,0 1 0,-1 0 172,-3 2-6742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22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367 277 7719,'0'0'6171,"0"0"-2989,0 0-726,12-15 15,39-49-308,-49 62-1934,1 0 0,-1-1 0,0 1 0,0-1 0,0 1 0,0-1 0,0 1 0,0-1 0,-1 0 1,1 0-1,-1 0 0,0 0 0,0 0 0,0 0 0,0-1 0,-1 1 0,1 0 0,-1 0 1,0 0-1,0-1 0,0 1 0,0 0 0,0 0 0,-1-2-229,-2 3 102,-1 0 0,1-1 0,-1 1 0,1 1 0,-1-1 0,0 0 0,1 1 0,-1 0 0,0 0-1,0 0 1,0 0 0,0 1 0,0 0 0,0-1 0,0 2 0,-1-1 0,1 0 0,0 1 0,0-1 0,1 1 0,-2 1-102,-19 3 71,1 2-1,0 1 1,0 1 0,1 0 0,1 2 0,-1 0 0,2 2 0,0 0-1,0 1 1,1 2 0,-11 10-71,28-24-4,-1-1 0,0 1 0,1 0 0,0-1 0,-1 1 0,1 0 0,0 0 0,0 0 0,0 1-1,0-1 1,1 0 0,-1 1 0,1 0 0,-1-1 0,1 1 0,0 0 0,0-1 0,0 1 0,0 0 0,1 0 0,-1 0 0,1 0 0,-1 0 0,1 0-1,0 0 1,0-1 0,1 1 0,-1 0 0,0 0 0,1 0 0,0 0 0,0 0 0,0 0 0,0-1 0,0 1 0,0 0 0,1-1 0,-1 1 0,1-1 0,0 0-1,0 1 1,2 1 4,14 5-131,1-1 0,1 0 0,-1-1 0,1-1 0,1-2 0,-1 1-1,19 0 132,3 2-256,-14-2 150,92 26-757,-116-29 833,0 0-1,0 0 0,0 0 0,0 1 0,0-1 0,0 1 1,-1 0-1,0 0 0,1 0 0,-1 1 0,0-1 1,0 1-1,-1 0 0,1 0 0,-1 0 0,0 0 0,0 0 1,0 0-1,0 0 0,-1 1 0,0-1 0,0 1 0,0-1 1,0 3 30,0 3 53,0-1 0,0 1 0,-1 0 0,-1 0 1,1 0-1,-2 0 0,1-1 0,-1 1 1,-1-1-1,0 1 0,0-1 0,-1 0 0,0 0 1,0 0-1,-1 0 0,-1-1 0,1 0 0,-1 0 1,-1-1-1,1 1 0,-1-1 0,0-1 0,-1 1 1,0-1-1,0 0 0,0-1 0,0 0 1,-1 0-1,0-1 0,0 0 0,-7 1-53,-3 2 75,-1-1-1,0-1 0,0-1 1,0-1-1,0-1 0,-1 0 1,1-2-1,-1 0 0,1-1 1,-1-1-1,1-1 0,0-1 1,0-1-1,-10-3-74,27 6-105,0 1-1,0-1 1,-1 0-1,1 0 1,0 0-1,0 0 1,1 0-1,-1-1 1,0 1-1,1-1 1,0 0-1,-1 0 1,1 0-1,0 0 1,1 0-1,-1 0 1,0 0-1,1 0 1,0-1-1,0 1 1,0-1-1,0 1 1,0-1-1,1 1 1,-1-2 105,1-3-751,1 1 0,0 0 0,0 0 0,0 0 0,1 0 0,0 1 0,1-1 0,-1 0 1,1 1-1,0 0 0,1-1 0,2-3 751,18-25-6630,0-1-4779</inkml:trace>
  <inkml:trace contextRef="#ctx0" brushRef="#br0" timeOffset="249.814">219 94 17489,'0'0'3576,"2"-14"-106,10-66 1708,1 117-2124,-8 18-3054,-3 0 0,-2 0 0,-7 45 0,0 34 0,5 240-8456,8-336 1153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23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9 163 14446,'2'-14'3566,"2"-9"-2368,13-87 8030,-17 94-6643,-1 40-841,-26 298-1744,27-290-76,-2-13-278,1 0 0,0 0 0,1 0 0,1 0 0,1-1 0,1 1 0,1 0 0,0-1 0,1 1 0,1-1 0,1 0 0,1-1 0,0 0 0,1 0 0,9 12 354,5-8-4736,0-7-2470</inkml:trace>
  <inkml:trace contextRef="#ctx0" brushRef="#br0" timeOffset="320.325">416 229 16400,'0'0'3918,"0"0"-656,0 0-550,0 0-871,0 0-853,0 0-518,0 0-134,-11 15-101,0 0-188,-44 92 141,49-85-181,1 0 0,1 0 0,1 0 1,1 0-1,0 1 0,2-1 0,1 8-7,0-23-113,0 1 1,0 0-1,1-1 0,0 1 1,0-1-1,0 0 0,1 0 1,0 1-1,1-2 0,-1 1 0,2 0 1,-1-1-1,0 0 0,1 0 1,0 0-1,1 0 0,-1-1 1,1 0-1,0 0 0,1-1 0,-1 1 1,7 2 112,-6-3-171,0-1 1,1 0-1,-1-1 1,1 0-1,0 0 1,0 0-1,0-1 1,0 0-1,0-1 1,0 0-1,0 0 1,0 0-1,0-1 1,0-1-1,0 1 1,-1-1-1,1 0 1,0-1-1,0 0 171,2-2 106,0 0 0,0 0 0,-1-1 0,0 0 0,0-1 0,-1 0-1,1-1 1,-2 1 0,1-1 0,-1-1 0,0 0 0,-1 0 0,5-7-106,-3 1 418,0-1 1,-1 0 0,-1-1-1,0 1 1,-1-1 0,-1-1-1,0 1 1,-2 0 0,0-1-1,-1-3-418,0 12 71,-1-1 0,0 1 0,-1-1-1,0 1 1,0 0 0,-1-1 0,-1 1-1,1 0 1,-1 0 0,-1 1-1,0-1 1,0 1 0,0-1 0,-1 1-1,-1 0 1,1 1 0,-1 0 0,0-1-1,-7-4-70,7 8-44,0 0-1,0 0 1,-1 0-1,1 1 0,-1-1 1,0 2-1,0-1 1,0 1-1,0 0 1,-1 1-1,1-1 1,0 1-1,-1 1 0,1-1 1,-1 2-1,1-1 1,-1 1-1,1 0 1,-1 0-1,-3 2 45,-38 18-3628,10 13-4489,22-12-2842</inkml:trace>
  <inkml:trace contextRef="#ctx0" brushRef="#br0" timeOffset="682.777">946 240 18289,'0'0'4207,"0"0"-1735,0 0-449,0 0-438,0 0-784,-13-1-523,9 1-264,0-1-2,0 0-1,0 1 1,0-1 0,0 1-1,0 0 1,0 0-1,0 1 1,0-1 0,1 1-1,-1 0 1,0 0 0,0 0-1,0 1 1,1-1 0,-1 1-1,1 0 1,-1 0-1,1 0 1,0 0 0,-1 1-1,1-1 1,0 1 0,1 0-1,-3 2-11,0 4-28,0 0-1,0 0 1,1 1-1,1-1 1,-1 1-1,1 0 0,1 0 1,0 0-1,0 1 1,1-1-1,1 0 1,0 1-1,0-1 1,1 0-1,0 1 1,0-1-1,1 0 0,1 0 1,0 0-1,0 0 1,1 0-1,0-1 1,1 1-1,0-1 1,0 0-1,1-1 1,0 1-1,1-1 0,0-1 1,0 1-1,0-1 1,1 0-1,0-1 1,1 0-1,0 0 1,-1-1-1,2 0 1,-1 0-1,0-1 0,1 0 1,0-1-1,0 0 1,0-1-1,0 0 1,1 0-1,6 0 29,-7-2 87,0-1 0,-1 0 0,1 0 0,0-1 0,-1 0 0,1 0 0,-1-1 0,0 0 0,0-1 0,0 0 1,-1-1-1,1 0 0,-1 0 0,0 0 0,0-1 0,-1 0 0,0-1 0,0 0 0,0 0 0,-1-1 0,0 1 0,0-1 0,3-7-87,1-2 194,0-1-1,-2 1 1,0-2 0,-1 1-1,0-1 1,-2 0-1,0 0 1,-1 0 0,-2-1-1,1 0 1,-2-6-194,-1 19-5,0 1 1,0-1-1,0 0 0,-1 1 1,0-1-1,-1 0 0,1 1 1,-1 0-1,-1-1 0,1 1 0,-1 0 1,0 0-1,0 0 0,-1 0 1,0 1-1,0-1 0,0 1 1,0 0-1,-1 0 0,0 1 1,0 0-1,0-1 0,-1 2 1,0-1-1,1 0 0,-1 1 0,0 0 1,0 1-1,-1-1 0,1 1 1,-1 1-1,1-1 0,-1 1 1,1 0-1,-1 0 0,0 1 1,0 0-1,1 0 0,-1 1 1,0-1-1,-1 2 5,-47 26-3151,32 5-3062,16-6-1848</inkml:trace>
  <inkml:trace contextRef="#ctx0" brushRef="#br0" timeOffset="997.763">1658 132 22517,'0'0'2093,"0"0"-203,0 0-145,0 0-634,0 0-593,-13 6-113,6-2-337,-1 0 24,0 0-1,1 0 0,-1 1 1,1 0-1,0 1 1,0-1-1,0 1 0,1 1 1,0-1-1,0 1 0,-3 6-91,2-4 37,0 1 0,1-1 0,0 1 0,1 1 0,0-1 0,1 1 0,0 0 0,1 0 0,0 0 0,0 0 0,1 0 0,1 1 0,0-1 0,0 1 0,1-1 0,1 1 0,0-1 0,0 1 0,2-1-1,-1 0 1,1 1 0,1-1 0,0-1 0,0 1 0,1-1 0,5 9-37,0-10 9,0-1 1,1 0-1,0 0 0,0-1 0,0-1 0,1 0 1,0-1-1,0 0 0,1 0 0,-1-1 0,1-1 0,0 0 1,0-1-1,0-1 0,0 0 0,1 0 0,-1-1 1,0-1-1,0 0 0,0-1 0,0-1 0,0 0 1,0 0-1,-1-1 0,1-1 0,-1 0 0,0-1 0,-1 0 1,1-1-1,-1 0 0,-1-1 0,1 0 0,-1 0 1,-1-1-1,1-1 0,-2 0 0,1 0 0,-1 0 1,-1-1-1,0-1 0,0 1 0,-1-1 0,3-9-9,-6 13 2,0-1 0,0 0 0,-1 0 0,0 0 0,0 0 0,-1 0 0,-1 0 0,1 0 1,-1 0-1,-1 0 0,0 0 0,0 0 0,-1 0 0,0 0 0,0 0 0,-1 0 0,0 0 0,-1 1 0,0 0 0,0 0 0,-1 0 0,0 0 0,0 1 0,-1-1 0,0 1 0,0 1 0,0-1 0,-1 1 0,-2-1-2,-5 0-157,-1 0 0,-1 0 1,1 2-1,-1 0 0,0 1 0,0 0 1,0 1-1,-1 1 0,1 1 0,-1 0 1,-6 1 156,-179 29-7042,114-4-6901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0:4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187 280 17200,'3'-7'1917,"20"-31"1366,-22 44-614,-109 286-742,83-227-2265,-41 132-1964,54-131-2029,10 1-3330,3-54 1735</inkml:trace>
  <inkml:trace contextRef="#ctx0" brushRef="#br0" timeOffset="338.686">219 583 5285,'28'-188'11836,"36"-98"-6071,-27 203-3948,-36 82-1782,0-1 1,0 0 0,1 0 0,-1 0 0,1 1-1,-1-1 1,1 1 0,-1-1 0,1 1 0,0 0 0,0 0-1,0 0 1,0 0 0,0 0 0,0 0 0,0 0-1,0 0 1,0 1 0,0-1 0,0 1 0,0 0 0,0 0-1,1-1 1,-1 1 0,0 1 0,0-1 0,0 0-1,1 0 1,-1 1 0,0-1 0,0 1 0,0 0-1,0 0 1,0 0 0,0 0 0,0 0 0,0 0 0,-1 0-1,2 1-35,6 5-30,-1 0-1,0 0 1,0 1 0,0 0-1,-1 1 1,0 0-1,0 0 1,-1 0-1,-1 1 1,1 0-1,-2 0 1,1 0 0,-1 1-1,-1 0 1,0-1-1,0 1 1,-1 0-1,-1 1 1,0-1 0,0 0-1,-1 0 1,-1 0-1,0 1 1,0-1-1,-1 0 1,0 0-1,-1 0 1,0-1 0,-1 1-1,0-1 1,-1 0-1,0 0 1,-1 0-1,0 0 1,0-1-1,-1 0 1,-6 6 30,-5-1 27,-2 0 1,1-1-1,-2-1 1,0-1-1,0-1 1,0-1-1,-2-1 1,1 0-1,-1-2 1,0-1-1,0-1 0,0 0 1,-1-2-1,-21-1-27,60 2 8,-1 1 0,1 0-1,-1 1 1,0 1-1,0 0 1,-1 0 0,0 2-1,0-1 1,0 2 0,-1 0-1,0 0 1,-1 1-1,0 1 1,0 0-8,105 132-493,-72-85-2591,-21-34-749,-4-15-2674,-13-9 757</inkml:trace>
  <inkml:trace contextRef="#ctx0" brushRef="#br0" timeOffset="670.959">698 482 10794,'0'0'2376,"0"0"-390,0 0 117,0 0-699,0 0-689,0 0 6,0 0 85,5 9-80,-2-2-604,14 61 637,-18-64-748,0 0 0,0 1 0,1-1 0,-1 0 0,1 1 0,0-1 0,1 0 0,-1 0 0,1 1 0,-1-1-1,1 0 1,1 0 0,-1 0 0,0 0 0,1 0 0,0 0 0,0 0 0,0-1 0,0 1 0,1-1 0,0 1 0,-1-1 0,1 0 0,0 0 0,1 0 0,-1 0 0,0-1 0,1 1 0,-1-1 0,1 0 0,0 0 0,0 0 0,0-1-1,0 1 1,0-1 0,0 0 0,0 0 0,2 0-11,3-1 45,-1 0 0,1-1 0,0 0 1,-1-1-1,0 1 0,1-1 0,-1-1 0,0 0 0,0 0 0,0-1 0,0 0 0,-1 0 0,0 0 0,0-1 0,0-1 0,0 1 0,-1-1 0,0 0 0,3-4-45,-2 3 297,0-1 1,-1 0-1,1 0 0,-2 0 0,0-1 0,0 0 0,0 0 1,-1 0-1,0-1 0,-1 1 0,0-1 0,-1 0 0,0 0 1,0 0-1,-1 0 0,0-5-297,-2 13 35,1 0-1,-1 0 1,1 0 0,-1 1 0,0-1-1,1 0 1,-1 0 0,0 1-1,0-1 1,-1 0 0,1 1 0,0-1-1,0 1 1,-1-1 0,1 1-1,-1 0 1,1 0 0,-1 0 0,0 0-1,1 0 1,-1 0 0,0 0-1,0 0 1,0 1 0,0-1 0,1 1-1,-1-1 1,0 1 0,0 0-1,0-1 1,0 1 0,0 0-1,0 1 1,0-1 0,0 0 0,0 0-1,0 1-34,-76 16 51,59-7-78,2 1 0,0 1 1,0 1-1,1 0 0,0 1 0,2 1 1,-1 0-1,2 1 0,0 1 1,1 0-1,1 0 0,0 2 1,2-1-1,-2 5 27,7-16-184,1 1 1,1-1-1,-1 1 0,1-1 0,1 1 1,-1 0-1,1 0 0,1 0 1,-1 0-1,2 0 0,-1-1 1,1 1-1,0 0 0,0 0 0,1 0 1,0-1-1,0 1 0,1-1 1,2 5 183,-1-6-487,0 0 0,0 0 0,0 0 0,1-1 0,0 1 0,0-1 0,0 0 0,0-1 0,1 0 0,0 1 0,0-2 0,0 1-1,0-1 1,5 2 487,30 9-4516,-1-7-1543</inkml:trace>
  <inkml:trace contextRef="#ctx0" brushRef="#br0" timeOffset="921.752">1408 512 14894,'2'-13'2376,"2"-41"74,-3 53-2307,-1 0-1,1 0 1,-1-1-1,0 1 1,0 0-1,1 0 1,-1-1-1,0 1 1,0 0-1,0 0 1,-1 0-1,1-1 1,0 1-1,0 0 1,-1 0-1,1 0 1,0 0-1,-1-1 1,1 1-1,-1 0 1,0 0-1,1 0 1,-1 0-1,0 0 1,0 0 0,1 0-1,-1 1 1,0-1-1,0 0 1,0 0-1,0 0 1,0 1-1,0-1 1,0 1-1,0-1 1,-1 1-1,1-1 1,0 1-1,0 0 1,0-1-1,0 1 1,-1 0-1,1 0 1,0 0-1,0 0 1,-1 0-1,1 0 1,0 0 0,0 1-1,0-1 1,-1 0-1,1 1-142,-53 24 1739,34-10-1680,-1 1 0,2 0 1,0 2-1,2 0 0,-1 1 0,2 1 0,1 1 1,0 0-1,2 0 0,0 2 0,1 2-59,9-19-124,0 0 0,1 1 0,0-1 0,0 1 0,1-1 0,0 1-1,0 0 1,0 0 0,1 0 0,0-1 0,0 1 0,1 0 0,0 0 0,0-1 0,0 1-1,1 0 1,0-1 0,1 0 0,-1 1 0,1-1 0,0 0 0,1 0 0,-1 0-1,1-1 1,0 1 0,1-1 0,-1 0 0,1 0 0,0-1 0,0 1 0,1-1 0,-1 0-1,1-1 1,0 1 0,0-1 0,5 2 124,82 20-5306,-30-21-1148,-11-3-3188</inkml:trace>
  <inkml:trace contextRef="#ctx0" brushRef="#br0" timeOffset="1420.879">1729 525 9353,'0'0'5616,"0"0"-3166,0 0-795,0 0-11,0 0-347,0 0-426,0 0-124,-9 13 6,-59 93-209,59-93-654,1 1 0,1 0 0,0 0 0,1 0 0,0 1 0,1 0 0,1 0 0,0 0 0,1 1 0,1-1 0,0 1 0,2 0 0,0 11 110,0-24-69,1 0 0,0 1 0,0-1 0,0 0 1,1 1-1,-1-1 0,1 0 0,0 0 1,-1 0-1,1 0 0,1-1 0,-1 1 1,0 0-1,1-1 0,-1 0 0,1 1 0,0-1 1,0 0-1,0 0 0,0-1 0,0 1 1,0-1-1,0 1 0,0-1 0,1 0 0,-1 0 1,1-1-1,-1 1 0,0-1 0,1 1 1,-1-1-1,1 0 0,1 0 69,117-23 59,-107 16 148,0 0-1,0-2 0,-1 0 0,0 0 0,-1-2 0,0 1 0,0-2 0,-1 0 0,-1 0 1,0-1-1,-1 0 0,0-1 0,-1 0 0,-1 0 0,0-1 0,-1-1 0,0 1 0,-1-1 1,-1 0-1,-1 0 0,0-1 0,-1 1 0,0-10-206,-3 24 6,0-1 1,0 1-1,0-1 0,0 1 1,-1-1-1,1 1 1,-1-1-1,1 1 0,-1 0 1,0-1-1,0 1 1,0 0-1,0-1 0,-1 1 1,1 0-1,-1 0 0,1 0 1,-1 0-1,0 1 1,1-1-1,-1 0 0,0 1 1,0-1-1,0 1 0,-1-1 1,1 1-1,0 0 1,0 0-1,-1 0 0,1 0 1,0 1-1,-1-1 1,1 1-1,-1-1 0,1 1 1,-1 0-1,1 0 0,-1 0 1,1 0-1,-1 0 1,-2 1-7,-96 23-3734,41 10-4207,33-14-2704</inkml:trace>
  <inkml:trace contextRef="#ctx0" brushRef="#br0" timeOffset="1963.553">2263 552 19218,'0'0'2552,"0"0"-534,0 0-235,0 0-817,0 0-662,0 0-229,0 0 16,0 0 26,-3 17-31,-35 142-38,19-12-1340,50-234 1564,-28 75-178,1 1-1,1-1 1,0 1 0,1-1-1,0 2 1,1-1-1,0 1 1,0 0 0,1 0-1,1 1 1,-1 0 0,1 0-1,1 1 1,0 0-1,0 1 1,0 0 0,1 1-1,0 0 1,1 0-1,-1 1 1,1 1 0,0 0-1,0 1 1,0 0-1,0 0 1,1 2 0,-1-1-1,10 2-93,-18 0 8,1 1-1,-1 0 0,1 0 1,-1 1-1,1-1 0,-1 1 0,0 0 1,0 0-1,0 1 0,0-1 1,0 1-1,-1 0 0,1 0 1,-1 0-1,0 0 0,0 0 0,0 1 1,0 0-1,0-1 0,-1 1 1,0 0-1,0 0 0,0 1 1,0-1-1,0 0 0,-1 1 0,0-1 1,0 0-1,0 1 0,-1 1-7,2 6-86,0 1 0,-1 0 0,-1 0 1,0-1-1,-1 1 0,0 0 0,-1 0 0,0-1 0,-1 1 0,-3 6 86,-31 65-4490,46-116 4912,6 1 238,1 0 0,2 1 0,1 1 0,1 0 0,1 2 0,2 1 0,0 0 0,27-21-660,-47 44 39,-1-1 0,1 1 0,0 0 0,1 0 0,-1 0 0,0 1 0,1-1 0,-1 1 0,1 0 0,0 0 0,0 0 0,0 0 0,0 1 0,0 0 0,0-1 0,0 2 0,0-1 0,1 0 0,-1 1 0,0 0 0,0 0 0,1 0 0,-1 0 0,0 1 0,0-1 0,1 1 0,-1 0 0,0 1 0,0-1 0,0 1 0,0 0 0,-1 0 0,1 0 0,0 0 0,-1 0 0,1 1 0,-1 0 0,0 0 0,0 0 0,0 0 0,0 0 0,1 2-39,0 9-151,1 0-1,-2 1 1,0-1-1,-1 1 1,0 0-1,-1-1 1,-1 1-1,0 0 1,-1 0-1,-1-1 1,-1 7 151,-2 55-8738,5-53 1526</inkml:trace>
  <inkml:trace contextRef="#ctx0" brushRef="#br0" timeOffset="2470.438">3297 678 17873,'2'-14'3021,"3"-22"-1531,0-4 5113,-100 328-6982,74-225-3486,29-91 4363,1 1-1,2 0 0,1 0 1,1 2-1,1-1 1,4-3-498,-14 20 97,0 2 0,1-1 1,-1 0-1,1 1 1,1 0-1,-1 0 1,1 0-1,1 1 0,-1 0 1,1 0-1,0 1 1,0-1-1,1 2 1,-1-1-1,1 1 0,0 0 1,1 1-1,-1-1 1,0 2-1,8-2-97,-14 4 4,1 0-1,-1 0 1,1 1 0,0-1-1,-1 1 1,1 0 0,-1 0-1,1 0 1,-1 0 0,0 0-1,1 0 1,-1 1 0,0-1-1,0 1 1,0 0 0,0-1-1,0 1 1,0 0-1,-1 0 1,1 0 0,-1 1-1,1-1 1,-1 0 0,0 0-1,1 1 1,-1-1 0,-1 1-1,1-1 1,0 1 0,0-1-1,-1 1 1,0-1 0,1 4-4,-1 90-174,-5-73-390,0-1 0,-2 0-1,-1 0 1,-1 0 0,0-1 0,-8 11 564,24-62 38,7-1 440,2 1 1,1 0 0,1 1-1,2 1 1,1 1 0,0 1-1,3 1 1,0 0 0,4 0-479,-23 20 28,0 1 0,0 1 0,0-1 0,1 1 0,-1 0 0,1 0 0,0 0 0,0 1 0,0 0 0,0 0 0,0 1 0,0 0 0,1 0 1,-1 0-1,0 0 0,1 1 0,-1 1 0,1-1 0,-1 1 0,0 0 0,1 0 0,-1 0 0,0 1 0,0 0 0,0 1 0,0-1 0,0 1 0,-1 0 1,1 0-1,-1 1 0,0 0 0,0 0 0,0 0 0,-1 1 0,4 3-28,-5 0-22,-1-1 0,-1 1 0,1 0 0,-2 0 1,1 0-1,-1 0 0,0 0 0,0 0 0,-1 0 0,0 0 0,-1 0 0,1-1 1,-2 1-1,1 0 0,-1-1 0,0 1 0,-1-1 0,1 0 0,-4 3 22,4-2-75,-40 75-2844,9-33-5992,26-38 1293</inkml:trace>
  <inkml:trace contextRef="#ctx0" brushRef="#br0" timeOffset="3765.59">4221 673 12300,'0'0'2391,"0"0"-1179,0 0 144,0 0-384,0 0-604,0 0-155,10 3 17,-6-2-196,3 2 71,1-1 0,-1 0 0,1-1 0,-1 1 0,1-2 0,0 1 0,-1-1 0,1 0 0,0 0 0,0-1 0,-1 0 0,1-1 0,2 0-105,-3-1 289,0 1 0,-1-1 1,1 0-1,-1 0 1,1-1-1,-1 1 0,0-2 1,0 1-1,0-1 0,-1 1 1,0-2-1,0 1 1,0 0-1,0-1 0,-1 0 1,0 0-1,0-1 0,-1 1 1,0-1-1,0 1 1,0-1-1,-1 0 0,0 0 1,0 0-1,-1 0 0,0-1 1,0 1-1,-1 0 1,0-3-290,0 8 19,-1-1 0,0 1 0,1 0 0,-1 0 0,0-1 0,0 1 0,-1 0 0,1 0 1,0 0-1,-1 0 0,1 0 0,-1 1 0,0-1 0,1 0 0,-1 1 0,0-1 0,0 1 0,0-1 1,0 1-1,0 0 0,0 0 0,-1 0 0,1 0 0,0 0 0,0 1 0,-1-1 0,1 1 0,0-1 1,-1 1-1,1 0 0,-1 0 0,0 0-19,-78 10 51,69-7-129,0 1-1,0 0 1,1 1 0,-1 1 0,1 0 0,0 0 0,1 1 0,-1 0 0,2 1 0,-1 0 0,1 1 0,0 0 0,1 0 0,0 1-1,0 0 1,1 0 0,0 1 0,1 0 0,0 0 0,1 1 0,1-1 0,-1 1 0,2 0 0,-3 11 78,6-16-276,1 0 0,-1 0 0,1-1-1,0 1 1,1 0 0,0-1 0,0 1 0,0-1 0,1 0 0,-1 0 0,2 0 0,-1 0 0,1 0-1,0-1 1,0 1 0,0-1 0,1 0 0,-1-1 0,2 1 0,-1-1 0,0 0 0,1 0 0,4 3 276,5 1-672,-1 0 1,1-1 0,0 0 0,1-1 0,0-1 0,0 0 0,0-1 0,0-1-1,5 0 672,16 0-370,-1-1 0,1-1 0,-1-3 0,1 0 0,27-7 370,-44 5 661,1 0 1,-1-2-1,0 0 1,0-1-1,-1-1 1,0-1-1,0-1 1,-1 0-1,-1-1 1,1-1-1,-2-1 1,0-1-1,0 0 1,-2-1-1,1 0 1,6-11-662,-14 18 328,0-1-1,-1 0 1,0 0 0,0-1-1,-1 0 1,-1 0 0,1 0 0,-2 0-1,1-1 1,-1 1 0,-1-1-1,0 0 1,0-9-328,-2 19 19,0-1 0,-1 1 0,1-1-1,-1 1 1,0 0 0,1 0 0,-1-1 0,0 1-1,0 0 1,0 0 0,0 0 0,0 0 0,0 0 0,0 0-1,0 0 1,0 0 0,0 0 0,-1 1 0,1-1 0,0 0-1,0 1 1,-1-1 0,1 1 0,0 0 0,-1-1 0,1 1-1,-1 0 1,1 0 0,-1 0 0,1 0 0,0 0-1,-1 0 1,1 0 0,-1 0 0,1 0 0,-1 1 0,1-1-1,0 1 1,-1-1 0,1 1 0,0-1 0,0 1 0,-1 0-1,1 0 1,0 0 0,0 0 0,0-1 0,0 1-1,0 1 1,0-1 0,0 0 0,0 0 0,0 0 0,1 0-1,-1 1 1,0-1 0,1 1-19,-7 7-46,1 1 1,0 0-1,0 0 0,1 1 1,1 0-1,0 0 0,0 0 0,1 0 1,0 0-1,1 1 0,1-1 1,-1 1-1,2-1 0,0 1 0,0 0 1,2 6 45,-2-12-225,1 0 1,-1 0-1,2 0 1,-1 0 0,0 0-1,1 0 1,0 0-1,1-1 1,-1 1 0,1-1-1,0 1 1,0-1-1,1 0 1,0 0-1,0-1 1,0 1 0,0-1-1,1 0 1,-1 0-1,1 0 1,0 0 0,0-1-1,1 0 1,-1 0-1,0-1 1,1 1 0,0-1-1,0 0 1,0-1-1,0 0 1,2 1 224,-3-2-38,1 1-1,-1-1 1,0-1-1,1 1 1,-1-1 0,1 0-1,-1 0 1,0 0-1,0-1 1,0 1 0,0-1-1,0-1 1,0 1 0,0-1-1,0 0 39,91-69 2324,-78 56-1852,1 1 0,1 0 0,0 1 0,1 1 0,0 1 0,1 1 0,1 1 0,-1 1 0,5 0-472,-24 8 38,0 0 0,0 0 0,0 1 0,1-1 0,-1 1 0,0-1 0,0 1 0,1 0 1,-1 1-1,0-1 0,1 1 0,-1-1 0,0 1 0,0 0 0,0 0 0,0 0 0,0 1 0,0-1 0,0 1 0,0-1 0,0 1 1,-1 0-1,1 0 0,-1 0 0,1 1 0,-1-1 0,0 0 0,0 1 0,0 0 0,1 1-38,8 10 79,-4-2-177,0-1 0,1 0 0,0 0 0,1-1 0,0 0 0,1 0-1,0-1 1,0-1 0,1 0 0,0 0 0,0-1 0,1 0 0,0-1 0,0 0 0,1-1-1,-1-1 1,1 0 0,8 1 98,-10-3 88,0-1 0,0-1 0,0 0 0,0 0 0,0-1-1,0 0 1,-1-1 0,1 0 0,0-1 0,-1 0 0,1-1 0,-1 0-1,0-1 1,-1 0 0,1 0 0,-1-1 0,0 0 0,0-1 0,-1 0-1,0 0 1,0-1 0,0 0 0,-1 0 0,0-2-88,0 3 180,-1-1 0,-1 0-1,1 0 1,-1 0 0,-1-1 0,1 0 0,-1 0 0,-1 0-1,0 0 1,0 0 0,-1-1 0,0 0 0,0 1 0,-1-1-1,-1 0 1,0-1-180,-2 8 10,0 0-1,0 0 0,-1 0 1,1 1-1,-1-1 0,0 1 1,1 0-1,-1-1 0,0 1 1,0 1-1,-1-1 0,1 0 1,0 1-1,-1 0 0,1 0 1,-1 0-1,1 0 0,-1 0 1,1 1-1,-1-1 0,0 1 1,1 0-1,-1 0 1,1 0-1,-1 1 0,0-1 1,1 1-1,-1 0 0,1 0 1,-1 0-1,1 1 0,-1 0-9,-6 1-53,0 0 0,1 0 0,0 1 0,0 0 0,0 1 0,0 0 0,1 1-1,0 0 1,0 0 0,1 0 0,-1 1 0,1 0 0,1 1 0,-1-1 0,1 1 0,1 1-1,-1-1 1,1 1 0,-2 7 53,5-11-172,0 1-1,0 0 1,1-1-1,0 1 1,0 0-1,0 0 1,1 0-1,0 0 1,0 0-1,0 0 0,1 0 1,0-1-1,0 1 1,0 0-1,1 0 1,0-1-1,0 1 1,1-1-1,-1 0 1,1 1-1,0-1 1,1 0 172,-2-2-259,-1 0 1,1-1 0,0 1-1,0-1 1,1 1 0,-1-1-1,0 0 1,1 0 0,-1 0-1,1 0 1,0 0 0,0-1-1,0 1 1,0-1 0,0 0-1,0 0 1,0 0 0,0 0-1,0 0 1,0-1-1,0 0 1,1 1 0,-1-1-1,0 0 1,0 0 0,1-1-1,-1 1 1,3-2 258,31-20-747,-19 1 1637,-2 0 1,0-1-1,-1-1 1,-2-1 0,0 0-1,-1-1 1,-2 0-1,7-24-890,7-11 1102,69-191 2342,-86 202-2601,-7 48-831,0 1 0,-1-1 0,1 1 0,0-1 0,0 1 0,-1-1 0,1 1 0,-1-1 0,1 1 0,0-1 0,-1 1 0,1-1 0,-1 1 0,1-1-1,-1 1 1,0 0 0,1-1 0,-1 1 0,1 0 0,-1 0 0,1-1 0,-1 1 0,0 0 0,1 0 0,-1 0 0,0 0 0,1 0 0,-1 0 0,0 0 0,1 0 0,-1 0 0,1 0 0,-1 0 0,0 0 0,1 0 0,-1 1 0,0-1 0,1 0 0,-1 0 0,1 1 0,-1-1 0,1 0-1,-1 1 1,1-1 0,-1 0 0,1 1 0,-1-1 0,1 1 0,-1-1 0,1 1 0,0-1 0,-1 1 0,1 0 0,0-1 0,-1 1 0,1-1 0,0 1 0,0 0-12,-15 15 0,1 1 0,0 1 0,2 0 0,0 1 0,1 0 0,1 1 0,1 0 0,0 1 0,-3 14 0,5-19-304,2 1-1,-1-1 0,2 1 1,0 0-1,1 0 1,1 0-1,1 1 1,0-1-1,1 0 1,1 1-1,0-1 1,2 0-1,0 0 1,1 0-1,0 0 1,2-1-1,0 1 1,0-1-1,2-1 1,0 1-1,0-1 1,2-1-1,0 1 1,0-2-1,5 4 305,40 11-9961,-28-25-363</inkml:trace>
  <inkml:trace contextRef="#ctx0" brushRef="#br0" timeOffset="4613.413">6366 572 15150,'0'0'2467,"0"0"-775,0 0 160,0 0-405,7-8-513,24-23-90,28 15 790,-45 15-1453,35-1 586,-39 2-655,-1 0-1,0 0 1,0-1-1,0 0 0,0 0 1,0-1-1,0 0 0,0-1 1,-1 0-1,1 0 0,-1-1 1,0 0-1,8-5-111,-14 8 36,-1-1-1,1 0 1,-1 0 0,1 1-1,-1-1 1,1 0 0,-1 0-1,0 0 1,0-1-1,0 1 1,0 0 0,-1 0-1,1-1 1,-1 1 0,1 0-1,-1 0 1,0-1-1,1 1 1,-1-1 0,-1 1-1,1 0 1,0-1 0,0 1-1,-1 0 1,0-1-1,1 1 1,-1 0 0,0 0-1,0 0 1,0 0-1,0 0 1,0 0 0,-1 0-1,1 0 1,-1 0 0,1 0-1,-1 0 1,0 1-1,0-1 1,1 1 0,-1 0-1,0-1 1,0 1 0,0 0-1,-1 0 1,1 0-1,0 0 1,0 1 0,-1-1-1,1 0 1,0 1 0,0 0-1,-1-1 1,1 1-1,-1 0-35,-6-1-64,-1-1-1,1 2 0,-1-1 0,1 1 0,-1 1 1,1-1-1,-1 2 0,1-1 0,0 1 1,-1 1-1,1 0 0,1 0 0,-1 1 0,0 0 1,1 0-1,0 1 0,0 0 0,0 0 1,0 1-1,1 0 0,0 1 0,0 0 0,1 0 1,0 0-1,0 0 0,1 1 0,-1 0 1,2 0-1,-1 1 0,1-1 0,1 1 0,-1 0 1,2 0-1,-1 0 0,1 1 0,0-1 0,1 7 65,2-6-245,1 0 0,0 0-1,0 0 1,1-1 0,1 1-1,-1-1 1,2 0-1,-1 0 1,1 0 0,1 0-1,-1-1 1,2 0-1,-1 0 1,1 0 0,0-1-1,0 0 1,1-1-1,0 1 1,0-2 0,1 1-1,0-1 1,0 0-1,0-1 1,0 0 0,1 0-1,-1-1 1,1-1-1,0 1 1,0-2 0,0 1-1,0-1 246,5 2-36,-1-1 0,1 0 0,0-1 0,-1-1 0,1 0 0,0-1 0,0-1 0,-1 0 0,1-1-1,2-1 37,-11 1 208,0 1-1,0-1 0,0 0 1,0 0-1,-1-1 0,1 0 1,-1 0-1,0 0 0,0 0 1,-1-1-1,1 0 1,-1 0-1,0 0 0,0 0 1,2-6-208,7-14 996,-1 0 1,-1-1 0,-1-1 0,-1 0-1,-2 0 1,-1-1 0,2-21-997,-8 49 22,-1 0 0,1 0 0,0 0 0,-1 0 0,1 0 0,-1 1 0,1-1 0,0 0 0,-1 0 0,1 0 0,0-1 0,-1 1 0,1 0 0,-1 0 0,1 0 0,0 0 0,-1 0 0,1 0 0,0 0 0,-1-1 0,1 1 0,0 0 0,-1 0 0,1-1 0,0 1 1,-1 0-1,1 0 0,0-1 0,0 1 0,-1 0 0,1-1 0,0 1 0,0 0 0,0-1 0,-1 1 0,1 0 0,0-1 0,0 1 0,0 0 0,0-1 0,0 1 0,0-1 0,0 1 0,0 0 0,0-1 0,0 1 0,0-1 0,0 1-22,-20 32 16,12-13-77,1 0 0,0 0-1,2 1 1,0 0 0,1 0 0,1 0 0,1 0 0,1 1-1,0-1 1,2 1 0,0 0 61,-1-15-174,0 0 1,1 0-1,-1 0 0,1 0 1,1-1-1,-1 1 0,1 0 1,0 0-1,0-1 0,0 1 0,1-1 1,0 0-1,3 4 174,-6-8-16,1 0-1,-1-1 1,1 1 0,0 0-1,-1-1 1,1 1 0,0 0 0,-1-1-1,1 1 1,0-1 0,0 0-1,-1 1 1,1-1 0,0 0-1,0 1 1,0-1 0,0 0-1,-1 0 1,1 0 0,0 1-1,0-1 1,0 0 0,0 0 0,0 0-1,0-1 1,0 1 0,-1 0-1,1 0 1,0 0 0,0-1-1,0 1 1,0 0 0,-1-1-1,1 1 1,0-1 0,0 1-1,-1-1 1,1 1 0,0-1-1,-1 1 1,1-1 0,0 0 0,-1 1-1,1-1 1,-1 0 0,1 0-1,-1 1 1,0-1 0,1 0-1,-1 0 17,22-47 498,-20 42-415,15-40 70,-8 17 106,1 0-1,2 1 1,1 0 0,1 1-1,9-10-258,-18 30 42,0 0 0,1 0 0,0 1 0,0 0 0,0 0 0,1 0 0,0 1 0,0 0 0,1 0 0,-1 0 0,1 1 0,0 1 0,0-1 0,0 1 0,1 1 0,-1-1 0,1 1 0,-1 1 0,1 0 0,0 0 0,1 0-42,-3 1-211,0 1 1,0-1 0,1 1 0,-1 0-1,0 1 1,0-1 0,0 2 0,0-1-1,-1 1 1,1 0 0,-1 0 0,1 0-1,-1 1 1,0 0 0,0 1 0,4 3 210,1 4-1124,1 1-1,-2 0 1,0 0 0,0 1 0,-1 0 0,-1 1-1,0 0 1,-1 0 0,-1 1 0,3 9 1124,2 8-11691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27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17 165 14093,'0'-13'5760,"1"-38"-2759,4 30 1975,-2 34-2495,-24 335-1221,21-296-1554,10 173-6362,-7-200 4379,-1-13-3150,-3-29 3276,-14-188 9539,13 172-6867,1-1 0,2 0 0,1 1 0,1 0 0,3 0 0,0 0 0,2 0 0,1 1 0,2 0 0,1 1 0,2 0 0,5-6-521,-17 32 12,0 1 1,0 0 0,1 0-1,-1 0 1,1 0 0,0 1 0,1-1-1,-1 1 1,1 0 0,-1 0-1,1 0 1,0 0 0,0 0 0,0 1-1,0 0 1,1 0 0,-1 0 0,0 0-1,1 1 1,0 0 0,-1 0-1,1 0 1,0 0 0,-1 1 0,1 0-1,0 0 1,0 0 0,-1 0-1,1 1 1,0 0 0,-1 0 0,1 0-1,0 1 1,-1-1 0,0 1-1,1 0 1,-1 0 0,0 1 0,0-1-1,0 1 1,0 0 0,-1 0 0,1 0-1,-1 1 1,0-1 0,0 1-1,2 2-12,-2 0-53,0 0-1,-1 0 0,1 0 0,-1 0 0,-1 0 1,1 0-1,-1 1 0,0-1 0,0 0 0,-1 1 0,0-1 1,0 1-1,-1-1 0,0 1 0,0-1 0,0 0 0,-1 1 1,0-1-1,0 0 0,0 0 0,-1 0 0,0-1 1,0 1-1,0-1 0,-3 3 54,-2 4-81,-1-1 1,0 0-1,-1 0 1,0-1-1,-1 0 0,0-1 1,0-1-1,-1 1 1,0-2-1,-12 7 81,-38 10 75,91-1 1323,-15-12-1280,0 1-1,-1 0 1,-1 0-1,0 2 1,0-1-1,-2 2 1,1-1-1,-2 1 0,3 7-117,81 98-2680,-87-114 1827,0-1 0,1-1 0,0 1 0,-1-1 0,2-1-1,-1 1 1,0-1 0,1 0 0,-1-1 0,1 0 0,4 1 853,11 0-6075</inkml:trace>
  <inkml:trace contextRef="#ctx0" brushRef="#br0" timeOffset="627.508">581 258 13453,'-1'-15'4767,"-8"-48"-700,4 33 909,7 88-653,0-8-4220,7 45 3,5 56-747,-10-50-4221,-16-84-3662,7-31 7791,-1-41 3005,2-1 0,3 0 1,5-35-2273,-3 50 683,8-218 3679,-10 258-4328,-14-47 1565,9 80-1188,6-21-440,0 1 0,1-1-1,0 1 1,1-1-1,1 0 1,-1 0 0,2 0-1,-1 0 1,2-1 0,-1 1-1,1-1 1,1 0 0,0 0-1,0-1 1,1 0 0,0 0-1,1 0 1,0-1 29,-2-2-80,1 0 1,-1 0-1,1-1 1,0 0-1,1-1 1,-1 1-1,1-1 1,0-1-1,0 1 1,0-1-1,0-1 0,1 1 1,-1-2-1,1 1 1,-1-1-1,1 0 1,0-1-1,-1 0 1,1 0-1,0-1 1,-1 0-1,1-1 1,-1 0-1,1 0 1,-1-1-1,0 0 1,0 0-1,0-1 1,5-3 79,11-11 52,0-2 1,-1 0-1,-2-2 1,0 0 0,9-14-53,8-7 356,-103 73-324,-1-7 662,69-29 918,37 82-1388,-33-44-195,-2-1-1,-1 1 0,-2 0 1,-1 0-1,-1-1 0,-2 1 1,-1 0-1,-1 0 0,-4 9-28,-10 124-5337,26-129-4026,0-25 111</inkml:trace>
  <inkml:trace contextRef="#ctx0" brushRef="#br0" timeOffset="1005.211">1524 133 16592,'0'0'5466,"0"0"-1467,3-12-1069,14-58 300,-35 68-2680,2 7-550,1 1 0,0 1 0,0 1 0,0 0 0,1 0 0,0 2 0,1 0 0,0 0 0,-6 7 0,2-3 0,9-8 0,-2 1 0,0 0 0,0 0 0,1 1 0,0 1 0,0-1 0,1 1 0,0 1 0,0-1 0,1 1 0,1 1 0,-1-1 0,2 1 0,0 0 0,0 0 0,1 1 0,-1 2 0,5-11 0,0 0 0,1 0 0,-1-1 0,1 1 0,-1 0 0,1 0 0,0 0 0,0-1 0,0 1 0,0 0 0,1-1 0,-1 1 0,1-1 0,-1 0 0,1 1 0,0-1 0,0 0 0,0 0 0,0 0 0,0 0 0,1 0 0,-1-1 0,1 1 0,-1-1 0,1 1 0,-1-1 0,1 0 0,1 0 0,81 21 0,126 12-2648,-208-33 2600,0 1-1,0-1 0,0 1 1,-1-1-1,1 1 0,0 0 1,-1 0-1,1 0 0,-1 0 1,0 1-1,0-1 0,0 1 1,0-1-1,0 1 1,0 0-1,-1 0 0,1 0 1,-1 0-1,0 0 0,0 0 1,0 0-1,0 0 0,0 0 1,-1 1-1,0-1 1,1 0-1,-1 0 0,0 1 1,-1-1-1,1 0 0,0 0 1,-1 0-1,0 1 0,0-1 1,0 0-1,0 0 1,0 0-1,-1 0 0,1 0 1,-1-1-1,0 1 0,0 0 1,0-1-1,0 1 0,-2 1 49,-7 7 78,-1 0 0,0-1-1,0 0 1,-1-1-1,-1 0 1,1-1-1,-1 0 1,0-1-1,-1-1 1,0-1-1,0 0 1,0 0 0,-1-2-1,1 0 1,-1 0-1,0-2 1,0 0-1,1-1 1,-8-1-78,20 1-64,1 0-1,-1 0 1,1 0 0,-1 0 0,1-1 0,0 1-1,-1-1 1,1 0 0,-1 1 0,1-1 0,0 0-1,0-1 1,-1 1 0,1 0 0,0-1 0,0 1 0,0-1-1,1 1 1,-1-1 0,0 0 0,1 0 0,-1 0-1,1 0 1,-1 0 0,1 0 0,0 0 0,0-1 64,1-45-7540,10 26 317</inkml:trace>
  <inkml:trace contextRef="#ctx0" brushRef="#br0" timeOffset="1349.062">1856 85 21460,'0'0'3903,"0"0"-684,0 0-892,0 0-965,4 14-919,11 100-390,-19 2-267,-5 0 1,-10 30 213,18-136 578,-3 1-5421,-1-22-2311,-2-169 7327,7 152 582,2 1 1,1-1-1,1 1 0,2 0 0,0 0 0,2 0 0,1 1 0,8-17-755,-14 36 103,0 1-1,1-1 1,0 1-1,1-1 1,-1 1-1,1 0 1,0 1-1,0-1 1,1 1 0,0 0-1,0 1 1,0-1-1,0 1 1,1 0-1,-1 1 1,1-1 0,0 1-1,0 1 1,0-1-1,1 1 1,-1 1-1,1-1 1,-1 1-1,1 0 1,-1 1 0,1 0-1,-1 0 1,1 1-1,-1 0 1,1 0-1,-1 0 1,1 1 0,2 2-103,-5-3-89,-1 0 0,0 1 0,0 0 1,0 0-1,0 0 0,0 0 1,0 1-1,-1-1 0,1 1 0,-1 0 1,1 0-1,-1 0 0,0 1 1,-1-1-1,1 1 0,0 0 1,-1-1-1,0 1 0,0 0 0,0 0 1,0 1-1,-1-1 0,0 0 1,0 1-1,0-1 0,0 0 0,0 5 89,-1-3-749,0-1 0,-1 1 0,0-1 0,0 1 0,0-1 0,0 1 0,-1-1 0,0 0 0,0 0 0,0 0 0,-1 0 0,1 0 0,-1 0 0,-4 3 749,-16 19-9598</inkml:trace>
  <inkml:trace contextRef="#ctx0" brushRef="#br0" timeOffset="1642.168">1820 440 7655,'0'0'6631,"17"-5"-2879,228-43 220,-244 48-3984,0 0 1,0-1-1,0 1 0,-1 0 0,1 0 0,0 0 0,0 0 1,0 0-1,0 0 0,0 0 0,-1 0 0,1 0 0,0 0 1,0 1-1,0-1 0,-1 0 0,1 0 0,0 1 0,0-1 1,-1 1-1,1-1 0,0 1 0,0-1 0,-1 1 1,1-1-1,-1 1 0,1-1 0,0 1 0,-1 0 0,1-1 1,-1 1-1,0 0 0,1 0 0,-1-1 0,1 1 0,-1 0 1,0 0-1,0 0 0,1-1 0,-1 1 0,0 0 0,0 0 1,0 0-1,0 0 0,0-1 0,0 1 0,0 0 1,0 0-1,-1 0 0,1 0 0,0-1 0,0 1 0,-1 0 1,1 0-1,0 0 0,-1-1 0,1 1 0,-1 0 0,1-1 1,-1 1-1,1 0 0,-1-1 0,0 1 0,1-1 0,-2 1 12,-57 62-5438,-54 11-8908,69-50 14616,-25 9 6725,9-5 1163,60-28-8007,-1 0 0,0 0 1,0-1-1,0 1 0,0 0 0,1 0 1,-1 0-1,0 0 0,0 0 1,0 0-1,0 1 0,1-1 0,-1 0 1,0 0-1,0 1 0,1-1 0,-1 0 1,0 1-1,0-1 0,1 1 0,-1-1 1,0 1-1,1-1 0,-1 1 0,1-1 1,-1 1-1,0 0 0,1-1 0,-1 1 1,1 0-1,0-1 0,-1 1 0,1 0 1,0 0-1,-1-1 0,1 1 0,0 0 1,0 0-1,0 0 0,0-1 0,-1 1 1,1 0-1,0 0 0,0 0 0,1 0 1,-1-1-1,0 1 0,0 0 0,0 0 1,1 0-1,-1-1 0,0 1 0,1 0 1,-1 0-1,0-1 0,1 1 1,-1 0-1,1-1 0,-1 1 0,1 0 1,-1-1-1,1 1 0,0-1 0,-1 1 1,1-1-1,0 1 0,0-1 0,-1 0 1,2 1-152,172-7 3961,-58-15-4661,-20 2-3368,-92 19-2033,-3 0-5596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33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0 609 14061,'0'0'2365,"0"0"-1559,0 0-304,0 0 363,13 3 128,171 10 635,315-53-1478,1766-107 955,2507-112-1063,4806 275 1651,-8988 1-1609,4732 84 1364,-3432-125-1034,-1009-22-2344,111-52 1930,-612 40-3547,-142-4-5478,-179 38 3521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3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294 387 10025,'5'-211'14030,"-13"161"-9626,3 64-2253,3 44-1782,2-1 0,2 1 0,3-1 0,4 13-369,37 126-3179,-17-124-1431,-4-30-2065,-6-17-1626</inkml:trace>
  <inkml:trace contextRef="#ctx0" brushRef="#br0" timeOffset="297.792">711 405 15086,'20'-150'5542,"-13"74"954,-13 103-2826,-2 2-3571,1-1 14,-4 21 24,2 0-1,2 0 1,-1 49-137,32 143-3112,-19-192-3993,-5-34 800</inkml:trace>
  <inkml:trace contextRef="#ctx0" brushRef="#br0" timeOffset="563.828">184 98 14510,'0'0'2947,"0"0"-1186,1-78 161,33 71-961,10 0-609,18 4-96,5 0 97,11 3-129,4 0-224,-4 3 0,-3 4 32,-16 2-96,-14 1-769,-16 3-1473,-17 3-2050,-11-1-2883</inkml:trace>
  <inkml:trace contextRef="#ctx0" brushRef="#br0" timeOffset="564.828">1 903 17489,'0'0'1921,"101"46"-992,-38-46 1153,8-6-480,8-5-802,8-5 322,-2 1-322,-1-1-415,-13 1-321,-14 1-64,-13 4-96,-21 6-865,-17 2-2242,-8 2-4004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3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369 131 12396,'0'0'3027,"0"0"-1116,-3-15 144,-10-47 214,13 60-2094,0-1 1,-1 1-1,1 0 0,-1-1 1,1 1-1,-1 0 1,0-1-1,0 1 0,0 0 1,0 0-1,0 0 1,0 0-1,-1 0 0,1 0 1,-1 0-1,0 0 1,1 1-1,-1-1 0,0 0 1,0 1-1,0 0 1,0-1-1,0 1 0,0 0 1,0 0-1,0 0 1,-1 0-1,1 1 1,0-1-1,-1 1 0,1-1 1,0 1-1,-1 0 1,1 0-1,-1 0 0,1 0 1,0 0-1,-1 0 1,-1 1-176,-70 45 1428,51-20-1411,0 1-1,2 1 1,1 1-1,1 1 1,1 1-1,2 0 1,1 1-1,2 1 1,1 0-1,-2 13-16,10-31-236,0 0-1,1 0 0,1 1 0,0-1 0,1 1 1,0-1-1,2 1 0,0-1 0,1 1 0,0-1 1,1 1-1,1-1 0,0 0 0,1-1 0,1 1 0,0-1 1,1 0-1,0 0 0,1-1 0,1 0 0,0 0 1,1-1-1,0 0 0,1-1 0,8 6 237,6 1-264,1-1 0,0-1-1,1-1 1,1-2 0,1 0 0,0-2-1,0-1 1,1-2 0,0-1 0,0-1-1,1-1 1,0-2 0,-1-1 0,1-2-1,0-1 1,17-3 264,-33 4 95,0-1-1,1-1 0,-1 0 0,0-1 1,0-1-1,0-1 0,-1 0 1,1 0-1,-1-2 0,-1 1 1,1-2-1,-1 0 0,0-1 1,-1 0-1,0 0 0,0-2 0,-1 1 1,9-13-95,-9 5 377,0-1 0,-2 0 0,0 0 0,-1-1 0,-1 0 1,-1 0-1,-1-1 0,-1 0 0,-1 0 0,0 0 0,-2 0 0,0 0 0,-2-1 0,-2-18-377,2 34 21,0 0 0,0 0 0,-1 0 0,0 0 0,0 1 0,0-1 0,-1 0 0,1 1 0,-2 0 0,1 0 0,0 0 0,-1 0-1,0 0 1,0 1 0,0 0 0,-1-1 0,1 2 0,-1-1 0,0 0 0,0 1 0,-1 0 0,1 0 0,-1 1 0,1-1-1,-1 1 1,0 0 0,0 1 0,0 0 0,0 0 0,0 0 0,0 0 0,0 1 0,0 0 0,0 0 0,0 1 0,0 0 0,-2 0-21,-8 0 11,1 1 1,0 0-1,1 1 1,-1 0 0,0 1-1,1 1 1,0 1-1,0 0 1,0 0 0,1 1-1,0 1 1,1 1-1,-1-1 1,2 2 0,-1 0-1,1 0 1,1 1-1,0 0 1,0 1 0,1 0-1,1 1 1,0-1-1,-5 12-11,11-17 1,1 0-1,-1 0 0,1 0 0,0 0 0,1 0 0,-1 1 0,2-1 0,-1 0 1,1 1-1,0-1 0,0 0 0,1 0 0,0 0 0,0 0 0,1 0 0,0-1 1,0 1-1,1-1 0,-1 0 0,1 1 0,1-2 0,-1 1 0,1 0 1,0-1-1,0 0 0,1 0 0,-1-1 0,1 1 0,0-1 0,0-1 0,1 1 1,-1-1-1,1 0 0,0 0 0,0-1 0,0 0 0,0 0 0,0-1 0,0 1 1,0-2-1,0 1 0,6-1 0,0 2 5,-1-1-1,1 0 1,0 0 0,-1-2-1,1 1 1,-1-2 0,1 1 0,-1-2-1,1 0 1,-1 0 0,0-1-1,0-1 1,-1 0 0,1 0 0,-1-1-1,0-1 1,-1 0 0,0 0 0,0-1-1,0 0 1,-1-1 0,0 0-1,-1-1 1,0 1 0,0-2 0,5-8-5,-12 17 18,0 1 1,0-1-1,1 1 1,-1-1 0,0 1-1,0-1 1,0 0 0,0 1-1,-1-1 1,1 0 0,0 0-1,-1 0 1,0 1-1,1-1 1,-1 0 0,0 0-1,0 0 1,0 0 0,0 0-1,0 0 1,0 0 0,0 0-1,-1 1 1,1-1-1,-1 0 1,1 0 0,-1 0-1,0 1 1,0-1 0,0 0-1,0 1 1,0-1 0,0 0-1,0 1 1,0 0-1,-1-1 1,1 1 0,-1 0-1,1-1 1,-1 1 0,1 0-1,-1 0 1,0 0-1,1 1 1,-1-1 0,0 0-1,0 1 1,0-1 0,1 1-1,-1-1 1,0 1 0,0 0-1,-1 0-18,-3 1 11,0 1 0,0 0 1,0 0-1,0 1 0,1 0 0,-1 0 0,1 0 0,0 1 0,0 0 1,0 0-1,0 0 0,0 0 0,1 1 0,0 0 0,0-1 0,0 2 0,1-1 1,-1 0-1,1 1 0,1 0 0,-1-1 0,1 1 0,0 0 0,0 0 1,0 1-1,1-1 0,0 0 0,1 0 0,-1 1 0,1-1 0,0 0 0,1 1 1,-1-1-1,1 0 0,2 6-11,-1-7-5,0 0 1,0 0-1,1-1 1,-1 1-1,1-1 1,0 0-1,0 1 1,1-1-1,-1-1 1,1 1-1,0 0 1,0-1-1,0 0 1,0 0-1,1 0 1,-1 0-1,1-1 1,0 0-1,0 0 1,0 0 0,0-1-1,0 1 1,0-1-1,0 0 1,2 0 4,4 1-17,1-1 1,0 0-1,0 0 1,-1-1-1,1-1 1,0 0-1,-1 0 1,1-1-1,-1-1 1,1 0-1,0-1 17,10-5 35,0-2 0,0 0 0,-1-2 0,-1 0-1,0-1 1,-1-1 0,0-1 0,-1-1 0,-1 0 0,-1-1-1,0-1 1,-2 0 0,0-2 0,-1 1 0,-1-1-1,-1-1 1,0 0 0,-2-1 0,-1 0 0,-1 0 0,1-11-35,-4-22 261,-4 55-261,0-1 0,0 1 0,-1 0 0,1 0 0,0 0 0,0 0 0,-1 0 0,1 0 0,-1 0 0,1 0 0,-1 0 0,1 0 0,-1 0 0,0 0 0,1 0 0,-1 0 0,0 0 0,0 1 0,0-1 0,1 0 0,-1 0 0,0 1 0,0-1 0,0 1 0,0-1 0,0 1 0,0-1 0,0 1 0,-1 0 0,1-1 0,0 1 0,0 0 0,0 0 0,0 0 0,0 0 0,0 0 0,-1 0 0,1 0 0,0 0 0,0 0 0,0 1 0,0-1 0,0 0 0,0 1 0,0-1 0,0 1 0,-1-1 0,-1 3-5,-1 0 0,1 1 0,-1-1 0,1 0 0,0 1 0,0 0-1,1 0 1,-1 0 0,1 0 0,0 0 0,0 0 0,0 1 0,0-1 0,1 1-1,0-1 1,0 1 0,0-1 0,0 1 0,1 0 0,0 0 0,0-1 0,0 1 0,0 0-1,2 4 6,52 134 58,-37-108-46,10 19 41,-18-39-62,0 1 0,-2-1 0,0 2 0,0-1-1,-2 1 1,0 0 0,0 5 9,-5-20-9,0-1-1,0 1 0,0 0 1,0-1-1,0 1 1,-1 0-1,1-1 1,-1 1-1,1-1 0,-1 1 1,1-1-1,-1 1 1,0-1-1,0 1 1,0-1-1,0 0 0,0 1 1,0-1-1,0 0 1,0 0-1,0 0 1,-1 0-1,1 0 0,0 0 1,-1 0-1,1 0 1,-1-1-1,1 1 1,-1 0-1,1-1 0,-1 1 1,0-1-1,1 0 1,-1 0-1,0 1 1,1-1-1,-1 0 0,0 0 10,-68-3-1051,2-21-2406,31-5-4072,28 12 301</inkml:trace>
  <inkml:trace contextRef="#ctx0" brushRef="#br0" timeOffset="358.469">1851 440 13549,'0'0'3790,"0"0"-1334,0 0-310,0 0-497,0 0-725,0 0-385,6 11 64,1-7-493,0-1-1,-1 0 0,2 0 0,-1-1 1,0 0-1,0 0 0,1-1 0,-1 1 1,1-2-1,-1 1 0,1-1 0,-1 0 1,6-1-110,-5 1 37,-5 0 16,1 1 1,0-1 0,0 0-1,-1 0 1,1 0-1,0 0 1,0-1 0,-1 0-1,1 1 1,-1-1 0,1-1-1,-1 1 1,1 0-1,-1-1 1,1 0 0,-1 0-1,0 0 1,0 0 0,0 0-1,0-1 1,0 1 0,-1-1-1,1 0 1,-1 0-1,0 0 1,0 0 0,0 0-1,0 0 1,0-1 0,-1 1-1,1 0 1,-1-1-1,0 0 1,0 1 0,0-1-1,-1 0 1,1 1 0,-1-1-1,0 0 1,0 1 0,0-1-1,0 0 1,-1-2-54,-3 2 91,0 0 1,0 0-1,0 0 0,0 1 1,0 0-1,-1 0 1,1 0-1,-1 1 0,0-1 1,0 1-1,0 0 1,0 0-1,0 1 0,0 0 1,-1 0-1,1 0 1,0 0-1,-1 1 0,1 0 1,0 0-1,-1 0 0,1 1 1,0 0-1,-1 0 1,-3 1-92,-3 2 19,0 0 1,0 0 0,1 1 0,0 1-1,0 0 1,0 0 0,0 1 0,1 1-1,0 0 1,1 0 0,0 1 0,0 0-1,1 0 1,0 1 0,0 0 0,1 1-1,1 0 1,0 0 0,0 0 0,-2 9-20,5-13-6,0 0 0,1-1 1,0 1-1,0 0 0,1 0 1,0 0-1,0 0 0,1 1 1,0-1-1,0 0 0,1 0 1,-1 0-1,2 0 0,-1 0 0,1 0 1,0 0-1,0 0 0,1 0 1,0-1-1,0 0 0,1 1 1,-1-1-1,1 0 0,1-1 1,-1 1-1,1-1 0,0 1 1,0-2-1,1 1 0,-1 0 1,5 1 5,10 5-247,1-1 0,0-2 0,1 0 1,0-1-1,0-1 0,1-1 1,-1-1-1,1-1 0,0-1 0,0-1 1,0-1-1,0-1 0,0-1 1,4-2 246,77-21-2501,-47-14-4447,-38 15-670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3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7151 865 15375,'0'0'2194,"0"0"-294,0 0-37,0 0-277,0 0-246,0 0-81,0 0-367,-8-6-428,-23-18-218,30 25-238,0-1 0,0 0 0,0 1 0,0-1 0,0 1 0,0-1 0,0 1 1,0-1-1,0 1 0,1 0 0,-1-1 0,0 1 0,0 0 0,0 0 0,1-1 0,-1 1 0,0 0 0,1 0 0,-1 0 0,1 0 0,-1 0 0,1 0 1,0 0-1,-1 0 0,1 0 0,0 0 0,0 0 0,-1 0 0,1 0 0,0 0 0,0 1 0,0-1 0,0 0 0,1 0 0,-1 0 0,0 0 0,0 0 1,1 0-1,-1 0 0,0 0 0,1 0 0,-1 0 0,1 0 0,0 0 0,0 0-8,3 3 17,1 0-1,-1 0 1,1 0 0,0-1-1,0 0 1,1 0 0,-1-1-1,1 1 1,-1-1 0,1 0-1,0-1 1,0 1 0,0-1-1,0-1 1,0 1-1,0-1 1,0 0 0,0 0-1,0 0 1,0-1 0,0 0-1,-1 0 1,1-1 0,0 0-1,1 0-16,1-2 94,0 0-1,0 0 0,-1-1 0,0 0 0,1-1 0,-2 0 0,1 0 0,-1 0 1,0-1-1,0 1 0,-1-2 0,0 1 0,0 0 0,0-1 0,-1 0 0,0 0 1,-1 0-1,0-1 0,0 1 0,-1-1 0,0 0 0,-1 1 0,1-1 0,-2 0 1,1 0-1,-1 0 0,-1-8-93,0 15 12,0 0 0,1 0 0,-1 0 0,0 1 0,0-1 0,0 0 0,0 0 1,0 1-1,0-1 0,0 1 0,-1-1 0,1 1 0,0 0 0,-1-1 0,1 1 0,-1 0 0,0 0 0,1 0 1,-1 0-1,0 0 0,0 0 0,0 0 0,1 1 0,-1-1 0,0 1 0,0 0 0,0-1 0,0 1 0,0 0 1,0 0-1,0 0 0,0 0 0,0 0 0,0 1 0,0-1 0,-1 1-12,-70 22-270,-23 54-2517,49-10-4750,27-29-1026</inkml:trace>
  <inkml:trace contextRef="#ctx0" brushRef="#br0" timeOffset="346.019">7077 1502 13965,'0'0'6695,"0"0"-4250,0 0-1138,0 0-143,0 0-603,0 0-278,0 0-64,-9-2-75,-28-5-112,37 7-31,0 1 0,-1 0-1,1-1 1,0 1 0,0 0 0,0-1 0,-1 1 0,1 0 0,0-1 0,0 1 0,0 0 0,0 0 0,0-1 0,0 1 0,0 0 0,1-1-1,-1 1 1,0 0 0,0-1 0,0 1 0,1 0 0,-1-1 0,0 1 0,1 0 0,-1-1 0,1 1 0,-1-1 0,0 1 0,1-1 0,-1 1-1,1-1 1,0 1 0,-1-1 0,1 1 0,-1-1 0,1 0 0,0 1 0,-1-1 0,1 0 0,0 0 0,-1 1 0,1-1 0,0 0 0,-1 0-1,1 0 1,0 0-1,7 4 70,0 0-1,1 0 1,-1-1-1,1 0 0,0-1 1,0 0-1,0 0 1,0-1-1,0 0 0,0 0 1,6-2-70,-12 0 132,0-1 0,0 0 0,-1-1 1,1 1-1,-1 0 0,1-1 0,-1 1 1,0-1-1,0 0 0,0 0 0,-1 0 0,1 0 1,-1 0-1,1 0 0,-1 0 0,0 0 0,0 0 1,0-1-1,-1 1 0,1 0 0,-1-1 1,0 1-1,0-1 0,0 1 0,0 0 0,-1-1 1,1 1-1,-1-1 0,0 1 0,0-2-132,-2 2-9,0 1 0,1 0 0,-1 0-1,0 0 1,0 1 0,0-1 0,0 1 0,0 0-1,0-1 1,0 1 0,-1 1 0,1-1 0,0 0 0,-1 1-1,1-1 1,0 1 0,-1 0 0,1 1 0,-1-1-1,1 0 1,0 1 0,-1 0 0,1 0 0,0 0-1,0 0 1,0 0 0,0 0 0,0 1 0,0 0-1,0 0 1,0-1 0,0 2 0,1-1 0,-1 0-1,1 0 1,-2 3 9,2 22-3464,44-11-6428,-16-13-289</inkml:trace>
  <inkml:trace contextRef="#ctx0" brushRef="#br0" timeOffset="-912.606">5297 852 14990,'0'0'3652,"0"0"-1042,0 0 43,0 0-517,0 0-855,0 0-560,0 0-182,3 18-118,-2-8-363,2 3-6,-1 1 0,0-1 1,-2 0-1,1 1 0,-2-1 0,1 1 0,-2-1 1,-2 11-53,-14 49 100,2-16-1350,2 1-1,4 1 1,1 0 0,1 39 1250,14-45-619,-3-91 725,-33-160 3284,26 164-3216,2 1 1,1-1-1,1 0 0,2 0 0,2 0 0,0 1 0,3 0 0,0 0 0,3 0 0,0 1 1,2 0-1,2 1 0,10-18-174,-20 42-2,0 0 0,1 0 0,0 0 1,0 0-1,0 1 0,1 0 0,0 0 1,0 1-1,1-1 0,-1 1 0,1 1 0,0-1 1,0 1-1,1 0 0,-1 1 0,1 0 1,0 0-1,0 0 0,0 1 0,0 1 0,1-1 1,-1 1-1,0 1 0,0-1 0,1 1 1,-1 1-1,0 0 0,1 0 0,-1 0 0,0 1 1,0 0-1,0 1 0,6 2 2,-7-2 1,1 1-1,-2-1 1,1 1-1,0 0 1,-1 1-1,0 0 1,0 0-1,0 0 1,0 0 0,-1 1-1,0 0 1,0 0-1,-1 1 1,1-1-1,-1 1 1,-1 0-1,1 0 1,-1 0-1,-1 1 1,1-1 0,-1 1-1,-1-1 1,1 1-1,-1 0 1,-1-1-1,1 1 1,-1 0-1,0 0 1,-1 0-1,0-1 1,0 1 0,-1 0-1,0-1 1,0 1-1,-1-1 1,0 0-1,0 0 1,-1 0-1,-2 4 0,-8 8-34,0-1-1,-1 0 0,-1-1 0,0-1 0,-1 0 0,-1-2 0,-1 0 1,0-1-1,0 0 0,-2-2 0,1 0 0,-1-2 0,-1 0 0,0-1 1,0-1-1,0-1 0,-2-1 35,-38 0 80,66-17 374,113 7 368,-101 9-782,0 2 0,-1 0 0,0 0 0,-1 1 0,1 1 0,-1 1 0,-1 0 0,1 1 0,-2 0 0,1 1 0,-1 0 0,-1 1 0,0 0 0,-1 1 0,0 0 0,-1 1 0,-1 0 0,2 3-40,36 85-1110,-31-78-671,-14-23 1575,-1-1-1,1 0 0,0 1 0,0-1 0,-1 0 1,1 1-1,0-1 0,0 0 0,-1 0 1,1 0-1,0 0 0,0 0 0,-1 0 1,1 0-1,0 0 0,0 0 0,0 0 0,-1 0 1,1 0-1,0-1 0,0 1 0,-1 0 1,1 0-1,0-1 0,0 1 0,-1-1 1,1 1-1,-1-1 0,1 1 0,0-1 1,-1 1-1,1-1 0,-1 1 0,1-1 0,-1 0 1,1 1-1,-1-1 0,0 0 0,1 1 1,-1-1-1,0 0 0,1 0 0,-1 1 1,0-1-1,0 0 0,0 0 0,0 0 207,8-14-6064</inkml:trace>
  <inkml:trace contextRef="#ctx0" brushRef="#br0" timeOffset="-582.42">5893 248 16303,'0'0'2456,"0"0"256,0 0-384,0 0-727,0 0-640,17-10-155,55-28-139,-70 37-640,0 0 0,1 0 0,-1 1 0,0-1 0,1 0 0,-1 1 0,0-1 0,1 1 0,-1 0 0,0 0 0,1 0 0,-1 0 1,1 0-1,-1 1 0,0-1 0,1 1 0,-1-1 0,0 1 0,0 0 0,1 0 0,-1 0 0,0 0 0,0 0 0,0 0 0,0 1 0,0-1 0,0 1-27,7 4 87,-3-2-72,0 0 0,0 1 0,0-1 0,0 1 0,-1 0 0,1 1 0,-2-1 0,1 1 0,0 0 0,-1 1 0,0-1 0,-1 1 0,0-1 0,0 1 0,0 0 0,0 0 0,-1 0 0,-1 1 0,1-1 0,-1 0 0,0 1 0,-1-1 0,0 1 0,0-1 0,0 1 0,-1-1 0,0 1 0,-1-1 0,1 0 0,-2 0 0,0 3-15,-9 18-67,-2 0 0,-1-1 0,-1-1 0,-1 0 0,-1-2 1,-1 0-1,-1-1 0,-7 5 67,25-26-5,-73 83-96,75-83 100,1-1-1,0 1 1,-1 0 0,1-1-1,0 1 1,0-1 0,0 1 0,0-1-1,0 0 1,1 1 0,-1-1-1,0 0 1,1 0 0,-1 0 0,1 0-1,-1 0 1,1 0 0,-1 0-1,1 0 1,-1-1 0,1 1 0,0-1-1,0 1 1,-1-1 0,1 0-1,0 1 1,0-1 0,-1 0 0,1 0-1,0 0 1,0-1 0,-1 1-1,1 0 1,0-1 0,-1 1 0,1-1-1,0 1 1,-1-1 0,1 0-1,1 0 2,4 0-1,63-5-2656,-1-4 0,-1-3 0,12-5 2657,-66 14-6678</inkml:trace>
  <inkml:trace contextRef="#ctx0" brushRef="#br0" timeOffset="-3160.276">1240 1000 17328,'0'0'3054,"0"0"-1832,0 0-367,16-9-364,-4 3-433,106-39 247,2 28 67,-50 9 271,0-4 0,-1-2 0,45-17-643,-109 29 94,-2 2 0,0 0 1,0 0 0,0-1 0,0 0 0,0 1-1,0-1 1,0 0 0,0 0 0,0-1 0,-1 1 0,1-1-1,-1 1 1,1-1 0,-1 0 0,1 0 0,-1 0 0,0 0-1,0 0 1,0-1 0,0 1 0,0 0 0,-1-1-1,1 0 1,-1 1 0,0-1 0,1 0 0,-1 0 0,0 0-1,-1 0 1,1 0 0,0 0 0,-1 0-95,-4 0 106,1 0 0,-1 0 1,0 1-1,0-1 0,-1 1 0,1 0 0,0 0 1,-1 0-1,0 1 0,1 0 0,-1 0 1,1 0-1,-1 0 0,0 1 0,0 0 1,0 0-1,1 0 0,-1 0 0,0 1 1,-4 1-107,4-1 20,0 0 0,0 0 0,0 0 0,0 1 0,0 0 0,0 0 0,1 0 0,-1 0 0,1 1 0,-1 0 0,1 0 0,0 0 0,0 1 0,0-1 0,1 1 0,-1 0 0,1 0 0,0 0 0,0 0 0,0 1 0,1-1 0,0 1 0,0-1 0,0 1 0,0 0 0,0 0 0,1 2-20,-23 143 282,24-147-277,1 354-241,17-121-4055,-5-164-517,5-28-3458,-4-24-1791</inkml:trace>
  <inkml:trace contextRef="#ctx0" brushRef="#br0" timeOffset="-2862.154">2082 1390 3043,'16'-144'17867,"-15"137"-16766,0-10 1143,-2 20 2542,-38 198-3751,38-197-1037,-1 14-147,0 0 0,1 0 0,1-1-1,1 1 1,1 0 0,0 0 0,1-1-1,1 1 1,0-1 0,3 5 149,-7-22-31,0-1 1,0 1-1,1 0 1,-1-1-1,0 1 1,0 0-1,0 0 1,1-1-1,-1 1 1,0 0-1,0 0 1,0 0-1,1-1 1,-1 1-1,0 0 1,1 0-1,-1 0 0,0 0 1,0 0-1,1-1 1,-1 1-1,0 0 1,1 0-1,-1 0 1,0 0-1,1 0 1,-1 0-1,0 0 1,1 0-1,-1 0 1,0 0-1,0 0 1,1 0-1,-1 0 1,0 1-1,1-1 1,-1 0-1,0 0 1,1 0-1,-1 0 1,0 0-1,0 1 1,1-1-1,-1 0 1,0 0-1,0 1 1,1-1 30,-2-39-20,1 34-10,0-2-8,8-157 194,-6 156-272,0 0-1,0 0 0,1 1 1,-1-1-1,2 1 0,-1-1 1,1 1-1,0 0 0,0 1 1,1-1-1,0 1 0,0-1 1,1 2-1,0-1 0,0 1 1,0-1-1,0 2 0,1-1 1,0 1 116,0 0-364,-1 1 0,1 1 0,0-1 0,0 1 1,0 1-1,0-1 0,0 1 0,0 0 0,1 1 1,-1 0-1,0 0 0,0 0 0,7 2 364,53 17-9273,-37-5-1276</inkml:trace>
  <inkml:trace contextRef="#ctx0" brushRef="#br0" timeOffset="-1973.128">2868 1346 4420,'0'0'9545,"-4"-17"-5077,-17-55-1617,19 67-2551,0 0-1,0 0 1,-1 0-1,1 0 1,-1 0-1,-1 0 1,1 1-1,-1-1 1,1 1-1,-1 0 1,0 0-1,-1 1 1,1-1-1,-1 1 1,1 0-1,-5-2-299,1 0 274,1 1-224,1 0 0,-1 1 0,0 0 0,0 1 0,-1-1 0,1 1 0,-1 1 0,1 0 0,-1 0 0,1 0 0,-1 1 0,1 0 0,-1 0 0,0 1 0,1 0 0,-1 0 0,1 1 0,0 0 0,-1 0 0,1 1 0,0 0 0,0 0 0,1 0 0,-1 1 0,1 0 0,-1 1 0,1-1 0,0 1-1,1 1 1,-1-1 0,1 1 0,1-1 0,-1 2 0,1-1 0,-1 0 0,1 3-50,-2-2-18,1 1-1,0-1 0,0 1 0,1 0 0,0 0 1,0 1-1,1-1 0,1 1 0,-1 0 0,1 0 1,0 0-1,1 0 0,0 0 0,1 0 0,0 0 1,0 0-1,1 0 0,0 0 0,1 0 0,-1 0 1,2 0-1,-1-1 0,2 1 0,-1-1 1,1 1 18,1 0-88,1 0 0,0 0 1,0 0-1,1-1 1,0-1-1,1 1 1,-1-1-1,2 0 1,-1-1-1,0 1 0,1-2 1,1 1-1,-1-1 1,0-1-1,1 0 1,0 0-1,0-1 1,0 0-1,1-1 1,-1 0-1,1-1 0,-1 0 1,1 0-1,-1-1 1,8-1 87,-10-3 35,-2-1 0,1 1 1,0-1-1,-1-1 0,0 1 0,0-1 1,0 0-1,-1 0 0,0-1 0,0 0 1,-1 0-1,0 0 0,0 0 0,-1 0 1,1-1-1,-2 0 0,1 0 0,-1 0 1,0 0-1,-1 0 0,0 0 0,0 0 1,-1-1-36,4-8 235,1 2-122,-2 0-1,0 0 1,-1 0-1,0-1 1,-1 1 0,-1-1-1,0 1 1,-1-1-1,-1 1 1,0-1 0,-3-6-113,-9 77 379,13-35-400,2 0 0,1 0 1,0 0-1,2 0 0,0 0 0,1-1 1,1 0-1,2 4 21,-4-13-346,1 0-1,0 0 1,0 0-1,1-1 1,1 0 0,0 0-1,0 0 1,0-1 0,8 7 346,-13-13-106,1 0 1,-1-1 0,1 1 0,-1 0-1,1-1 1,0 0 0,0 1 0,0-1-1,-1 0 1,1-1 0,0 1 0,0 0-1,0-1 1,0 0 0,0 1 0,0-1 0,0 0-1,0-1 1,0 1 0,0 0 0,0-1-1,0 0 1,0 0 0,0 0 0,0 0-1,0 0 1,-1 0 0,1-1 0,0 0 0,-1 1-1,1-1 1,-1 0 0,0 0 0,0 0-1,2-2 106,64-89 336,-48 52 1067,-2-1 0,-2-1-1,-1 0 1,8-46-1403,-19 53 600,-5 37-593,1-1 0,0 0 0,0 1 0,-1-1 0,1 0-1,0 1 1,0-1 0,-1 0 0,1 0 0,0 1 0,-1-1 0,1 0 0,0 0-1,-1 1 1,1-1 0,0 0 0,-1 0 0,1 0 0,-1 0 0,1 0 0,0 0-1,-1 0 1,1 1 0,-1-1 0,1 0 0,0 0 0,-1-1 0,1 1 0,-1 0-1,1 0 1,0 0 0,-1 0 0,1 0 0,-1 0 0,1 0 0,0-1 0,-1 1 0,1 0-1,0 0 1,-1 0 0,1-1 0,0 1 0,0 0 0,-1-1 0,1 1 0,0 0-1,-1-1 1,1 1 0,0 0 0,0-1 0,0 1 0,0 0 0,-1-1 0,1 1-1,0-1 1,0 1 0,0 0 0,0-1 0,0 1 0,0-1 0,0 1-7,-7 11-35,1 0 1,0 1 0,1-1 0,1 1-1,-1 0 1,2 1 0,0-1-1,0 1 1,1-1 0,1 1 0,0 0-1,1 0 1,0-1 0,1 1-1,0 0 1,1-1 0,0 1 0,2-1-1,2 11 35,-5-17-156,1 1-1,0 0 0,0-1 0,0 1 1,0-1-1,1 0 0,0 0 0,1 0 1,-1 0-1,1 0 0,0-1 0,1 1 1,-1-1-1,1 0 0,0-1 0,0 1 1,1-1-1,-1 0 0,1 0 0,0-1 0,0 0 1,0 0-1,0 0 0,1 0 0,-1-1 1,1 0-1,-1-1 0,1 0 0,0 0 1,0 0-1,0-1 0,-1 0 0,7 0 157,-5-5 79,0 0-1,-1 0 0,0-1 0,0 0 0,0-1 0,-1 1 1,0-1-1,0 0 0,-1-1 0,0 1 0,0-1 0,-1 0 1,0 0-1,3-8-78,100-173 5482,-106 224-5108,-36 104-753,1-47-2125,43-125 2403,17-14 213,79-108 1638,-101 150-1667,1-1 0,1 2 0,-1-1 0,1 1 0,0 0 0,0 0 0,0 0 0,0 1 0,1 0 0,-1 0 0,1 1 0,0-1 0,0 1 0,0 1 0,0 0 0,0 0 0,0 0 0,0 1 0,1 0 0,-1 0 0,0 1 0,0 0 0,0 0 0,1 1-83,-2 0 17,-1 0 0,1 0 0,-1 1 1,1 0-1,-1 0 0,0 0 0,0 1 0,0 0 0,-1 0 0,1 0 0,-1 1 0,0-1 0,0 1 0,0 0 0,-1 0 1,0 0-1,0 0 0,0 1 0,-1 0 0,0-1 0,0 1 0,1 5-17,24 139-913,-26-135 607,2 16-1271,-1 0-4838,0-20 153</inkml:trace>
  <inkml:trace contextRef="#ctx0" brushRef="#br0" timeOffset="-1692.438">3170 822 16400,'0'0'2210,"0"0"-1602,0 0-544,0 0-64,0 0-2050,0 0-4580</inkml:trace>
  <inkml:trace contextRef="#ctx0" brushRef="#br0" timeOffset="6548.169">7236 2710 9129,'0'0'6427,"0"0"-3726,0 0-790,0 0 33,-15-8-428,-47-23-518,59 31-940,1 0-1,0 0 1,0 0 0,0 0-1,-1 0 1,1 0-1,0 0 1,0 1 0,0-1-1,0 1 1,-1 0 0,1-1-1,0 1 1,0 0-1,0 0 1,1 0 0,-1 1-1,0-1 1,0 0 0,1 1-1,-1-1 1,0 1 0,1-1-1,0 1 1,-1 0-1,1 0 1,0 0 0,0 0-1,0 0 1,0 0 0,0 0-1,0 1-57,0-1 24,-1 1-14,1-1-1,-1 1 0,1 0 0,0 1 0,-1-1 0,1 0 0,0 0 0,1 0 1,-1 1-1,1-1 0,-1 0 0,1 1 0,0-1 0,0 0 0,1 1 1,-1-1-1,1 0 0,-1 1 0,1-1 0,0 0 0,0 0 0,1 0 1,-1 0-1,1 0 0,-1 0 0,1 0 0,0 0 0,0 0 0,0-1 1,1 1-1,-1-1 0,0 0 0,1 0 0,0 0 0,1 2-9,4 0-2,0 1 0,0-1 0,0 0-1,0-1 1,1 0 0,0-1 0,-1 1 0,1-1 0,0-1-1,0 0 1,0 0 0,7-1 2,-11 1 83,0-1 0,0 0-1,0 0 1,0 0 0,0 0 0,0-1 0,0 0 0,0 0-1,-1 0 1,1 0 0,0-1 0,-1 0 0,1 0 0,-1 0-1,1 0 1,-1-1 0,0 0 0,0 0 0,0 0-1,-1 0 1,1-1 0,-1 1 0,1-1 0,-1 0 0,0 0-1,-1 0 1,1-1 0,-1 1 0,0 0 0,0-1-1,0 0 1,0 1 0,-1-1 0,0 0 0,0-4-83,1 4 60,0 0 1,-1 0 0,0 0 0,0 0-1,-1 0 1,0 0 0,1 0 0,-2 0-1,1 0 1,0 0 0,-1 0-1,0 0 1,0 0 0,-1 0 0,0 0-1,1 0 1,-1 1 0,-1-1 0,1 1-1,-1-1 1,0 1 0,0 0-1,0 0 1,0 0 0,-1 1 0,1-1-1,-1 1 1,0-1 0,0 1-1,-1 1 1,1-1 0,-3-1-61,-2 3-129,0 1 1,-1 0-1,1 0 0,0 1 0,0 0 1,0 1-1,0 0 0,0 0 1,0 1-1,0 0 0,1 0 1,-1 1-1,1 0 0,0 1 1,0 0-1,0 0 0,-3 4 129,-71 67-7533,51-40 134</inkml:trace>
  <inkml:trace contextRef="#ctx0" brushRef="#br0" timeOffset="6881.899">7032 3490 20660,'0'0'2482,"0"0"-1025,0 0-170,0 0-620,0 0-437,0 0-161,0 0 6,-9 2-32,-26 8-11,34-8-31,1-1 0,0 1 0,-1 0 0,1-1 0,0 1 0,0 0 0,0 0 1,0-1-1,0 1 0,1 0 0,-1-1 0,0 1 0,1 0 0,0-1 0,-1 1 1,1-1-1,0 1 0,-1-1 0,1 1 0,0-1 0,0 1 0,0-1 0,1 0 0,-1 0 1,0 1-1,0-1 0,1 0 0,-1 0 0,0 0 0,1 0 0,-1-1 0,1 1 1,-1 0-1,1-1 0,0 1 0,-1-1 0,1 1 0,1-1-1,0 3 76,1-1-1,-1 0 1,1 0-1,0 0 0,0 0 1,-1-1-1,1 1 1,0-1-1,1 0 0,-1-1 1,0 1-1,0-1 1,0 1-1,0-1 1,1 0-1,-1-1 0,0 1 1,0-1-1,0 0 1,0 0-1,0 0 1,0 0-1,0-1 0,0 0 1,0 1-1,-1-2 1,1 1-1,-1 0 0,1-1 1,-1 1-1,0-1 1,0 0-1,0 0 1,0 0-1,-1 0 0,1-1 1,-1 1-1,0-1 1,2-3-76,-1-1 141,0-1 0,-1 0 1,0-1-1,-1 1 0,1 0 1,-2 0-1,1-1 0,-1 1 1,-1 0-1,0-1 0,0 1-140,0 6 39,0-1 1,0 1 0,0-1 0,0 1 0,0 0 0,-1 0 0,0 0 0,1 0-1,-1 0 1,0 0 0,-1 0 0,1 0 0,0 1 0,-1-1 0,0 1 0,1 0 0,-1 0-1,0 0 1,0 0 0,0 0 0,0 1 0,0-1 0,-1 1 0,1 0 0,0 0-1,-1 0 1,1 0 0,-1 1 0,1-1 0,-1 1-41,-39 0-1956,40 0 1684,1 0 1,0 1 0,0-1 0,0 1-1,0-1 1,0 1 0,0 0 0,0 0 0,0 0-1,0 0 1,0 0 0,0 0 0,0 1 0,1-1-1,-1 0 1,0 1 0,1-1 0,-1 1 0,1 0-1,0 0 1,0-1 0,-1 1 0,1 0 0,0 0-1,1 0 1,-1 0 0,0 0 0,0 1 271,0 11-8931</inkml:trace>
  <inkml:trace contextRef="#ctx0" brushRef="#br0" timeOffset="5714.523">5047 2882 18033,'0'0'2573,"3"-14"-496,11-39 213,-14 53-2196,1 0-1,-1 0 1,0 0 0,1 0-1,-1 1 1,0-1-1,0 0 1,1 0 0,-1 0-1,0 0 1,1 0 0,-1 0-1,0 0 1,0 0 0,1 0-1,-1 0 1,0 0 0,1-1-1,-1 1 1,0 0 0,0 0-1,1 0 1,-1 0-1,0 0 1,0 0 0,1-1-1,-1 1 1,0 0 0,0 0-1,1 0 1,-1-1 0,0 1-1,0 0 1,0 0 0,0-1-1,1 1-93,-1 0 88,-1 164 2747,-33 27-2426,4-21-2257,22-56-4657,8-112 598,-1-9 3425,-4-43 3558,-17-149 5340,23 158-5928,2 0-1,1 0 1,2 1 0,2 0-1,2 0 1,6-12-488,-15 43 86,1 1-1,1 0 1,0 0-1,0 0 1,0 0 0,1 1-1,0-1 1,1 1 0,0 0-1,0 0 1,0 1-1,1-1 1,0 1 0,0 1-1,0-1 1,1 1 0,0 0-1,0 0 1,0 1-1,1 0 1,-1 0 0,1 1-1,0 0 1,0 0-1,0 1 1,2 0-86,-5 0 11,1 1 1,0 0-1,0 0 0,0 1 1,0 0-1,0 0 0,-1 0 0,1 1 1,0 0-1,0 0 0,0 0 1,-1 1-1,1 0 0,-1 0 1,1 0-1,-1 1 0,0-1 0,0 1 1,0 1-1,0-1 0,0 1 1,-1-1-1,0 2 0,0-1 1,0 0-1,0 1 0,0-1 0,-1 1 1,0 0-1,0 0 0,0 1 1,-1-1-1,0 1 0,0-1 1,0 1-1,-1-1 0,0 1 0,0 0 1,0 0-1,-1 0 0,1 0 1,-1 0-1,-1 0-11,-5 10-67,-2 0 0,0 0 0,0-1 0,-1 0 0,-1-1 0,-1 0 0,0 0 0,-1-1 0,0-1 0,-1 0 0,0-1 0,-1 0 0,0-1 0,-1-1-1,0 0 1,0-1 0,-1 0 0,-2 0 67,-79 26-181,114-34 351,1 1 0,0 1 0,-1 1 0,0 0 0,0 1 0,0 1 0,0 1 0,0 0 0,-1 1 0,0 1 0,-1 0 0,0 1 0,9 8-170,25 12-35,-1 3 1,-1 2-1,-2 2 0,2 6 35,-46-42-496,-4-1-229,0-1 1,0 0 0,0 0-1,0-1 1,1 1 0,-1-1-1,1 1 1,-1-1 0,1 0-1,0 0 1,0 0 0,0 0-1,1 0 1,-1 0 0,1 0-1,0-1 1,0 1 0,0-1-1,-1-2 725,-2-13-8274</inkml:trace>
  <inkml:trace contextRef="#ctx0" brushRef="#br0" timeOffset="6048.141">5715 2245 16656,'0'0'2434,"0"0"6,0 0-155,0 0-812,0 0-651,13-8-208,43-23-5,-54 30-578,0 1 1,0 0 0,-1-1-1,1 1 1,0 0 0,0 0-1,0 0 1,0 0 0,0 0-1,0 0 1,0 0 0,0 1 0,0-1-1,-1 1 1,1-1 0,0 1-1,0 0 1,0 0 0,-1 0-1,1 0 1,-1 0 0,1 0-1,-1 0 1,1 0 0,-1 1 0,1-1-1,-1 1-31,5 3 121,-1-2-90,-1 1-1,0-1 0,1 1 0,-1 0 0,0 0 0,-1 1 0,1-1 1,-1 1-1,0 0 0,0-1 0,0 1 0,-1 1 0,0-1 0,0 0 0,0 1 1,-1-1-1,1 1 0,-1-1 0,-1 1 0,1-1 0,-1 1 0,0 0 1,0 0-1,0-1 0,-1 1 0,0-1 0,0 1 0,-1-1 0,1 1 1,-1-1-1,-2 4-30,-10 13 16,-1 0 0,0 0 0,-2-2 0,-1 0 0,0 0 0,-1-2 0,-1-1 0,-1 0 0,-1-1 0,0-2 0,0 0 0,-12 4-16,19 3 228,51-20-57,-23-1-164,250-35-274,-245 31-235,41-8-1798,-22 2-6141,-27 7-2620</inkml:trace>
  <inkml:trace contextRef="#ctx0" brushRef="#br0" timeOffset="3914.679">1817 2913 15407,'0'0'3384,"0"0"-1200,0 0-407,0 0-490,0 0-684,0 0-224,16-3-16,104-8 85,-91 13-253,-1-1-1,1-2 0,-1 0 1,1-2-1,-1-1 0,0-1 1,0-2-1,0 0 0,-1-2 1,11-6-195,-36 15 70,0-1 0,0 1 0,-1-1 0,1 0 0,0 1 0,-1-1 0,1 0 0,-1 0 0,1 0 0,-1-1 0,1 1 0,-1 0 0,0 0 1,1-1-1,-1 1 0,0-1 0,0 1 0,0-1 0,0 1 0,0-1 0,0 0 0,-1 1 0,1-1 0,-1 0 0,1 0 0,-1 1 0,1-1 0,-1 0 1,0 0-1,0 0 0,0 0 0,0 0 0,0 1 0,0-1 0,-1 0 0,1 0 0,-1 0 0,1 1 0,-1-1 0,0 0 0,1 0 0,-1 1 0,0-1 1,0 1-1,0-1 0,0 1 0,-1-1 0,1 1 0,0 0 0,-1-1 0,1 1 0,-1 0 0,1 0 0,-1 0 0,1 0 0,-1 0 0,0 1 0,1-1 1,-1 0-1,0 1 0,0-1 0,1 1 0,-1 0 0,-1-1-70,-2 3 24,0 0 0,1 1 0,-1-1 0,1 1 1,0 0-1,-1 0 0,2 0 0,-1 0 0,0 1 0,1 0 0,-1 0 1,1 0-1,0 0 0,0 0 0,1 0 0,-1 1 0,1 0 0,0-1 1,0 1-1,1 0 0,-2 4-24,3-8 0,-78 253 0,28-75 0,26-110-1343,-35 140-10180,56-185 3729</inkml:trace>
  <inkml:trace contextRef="#ctx0" brushRef="#br0" timeOffset="4522.413">2516 3194 8520,'0'0'8173,"0"0"-4564,0 0-1474,0 0-79,0 0-695,0 0-432,0 0-209,0 0-223,-9 12-172,-25 41-132,34-51-189,-1 0 1,0 0 0,1 0 0,0 0-1,-1 0 1,1 0 0,0 1 0,0-1-1,0 0 1,0 0 0,0 0 0,1 0-1,-1 1 1,1-1 0,-1 0 0,1 0-1,0 0 1,0 0 0,0 0 0,0 0-1,0 0 1,0-1 0,1 1 0,-1 0-1,1-1 1,-1 1 0,1-1 0,-1 1-1,1-1 1,0 0 0,0 1 0,0-1-1,0 0 1,0 0 0,0 0 0,0-1-1,0 1 1,0 0 0,0-1 0,0 0-1,0 1 1,0-1 0,3 0-5,-3 1 4,5 1 14,0 0 0,0-1 0,0 0 0,0 0 0,1-1 0,-1 0 0,0 0 0,0-1 0,0 1 0,0-2 0,0 1 0,0-1 0,0 0 0,0 0 0,0-1 0,-1 0 0,1 0 0,-1-1 0,0 1 0,0-1 0,0-1 0,-1 1 0,1-1 0,-1 0 0,0 0 0,-1-1 0,1 1 0,-1-1 0,0 0 0,0 0 0,-1-1 0,0 1 0,0-1 0,0 1 0,-1-1 0,0 0 0,-1 0 0,1 0 1,-1 0-1,0-7-18,0 7 140,-1-93 1074,0 97-1197,0 0 0,-1 0 0,1 0-1,-1 1 1,0-1 0,0 0-1,0 0 1,0 1 0,0-1 0,-1 1-1,1-1 1,-1 1 0,1-1 0,-1 1-1,0 0 1,0 0 0,0 0 0,0 0-1,-1 0 1,1 1 0,0-1 0,-1 1-1,1-1 1,-1 1 0,1 0 0,-1 0-1,0 0 1,1 0 0,-1 0 0,0 1-1,-3-1-16,-7 2-2,1 1-1,-1 0 1,1 0 0,-1 2-1,1-1 1,0 2-1,0 0 1,0 0-1,1 1 1,0 0-1,0 1 1,0 0-1,1 1 1,0 0 0,1 1-1,0 0 1,0 0-1,1 1 1,0 0-1,0 1 1,2-1-1,-1 1 1,1 1 0,0 1 2,2-6-34,1 0 0,-1 1 0,2-1 0,-1 1 0,1-1 0,0 1 0,1 0 0,0 0 0,0 0 0,0-1 0,1 1 0,1 0 0,-1 0 0,1 0 0,0 0 0,1 0 0,0-1 0,0 1 0,1 0 0,0-1 0,0 0 0,1 0 0,0 0 0,0 0 0,0-1 0,1 1 0,0-1 0,0 0 0,1 0 0,0-1 34,10 5-156,1-2 1,1 0-1,-1-1 1,1 0-1,0-2 0,1 0 1,-1-1-1,1-1 1,0 0-1,0-2 1,0 0-1,0-1 0,0-1 1,17-3 155,-18 2 90,0 0 0,-1-1 0,1-2 0,-1 1 0,1-2 0,-1 0 0,-1-1 0,1-1 0,-2-1 0,1 0 0,-1-1 1,0 0-1,-1-1 0,0-1 0,-1-1 0,0 1 0,-1-2 0,-1 0 0,0 0 0,-1-1 0,0 0 0,-1-1 0,6-16-90,-3 10 185,-2-1 0,0 0 0,-1 0 0,-2-1-1,0-1 1,-2 1 0,0-1 0,-1-10-185,-3 34 9,-1 0 0,0 0-1,1 0 1,-1-1 0,0 1 0,0 0 0,0 0-1,0 0 1,0-1 0,0 1 0,0 0 0,0 0 0,-1-1-1,1 1 1,0 0 0,-1 0 0,1 0 0,-1 0-1,1 0 1,-1 0 0,0 0 0,1 0 0,-1 0 0,0 0-1,0 0 1,0 0 0,0 0 0,0 0 0,0 1 0,0-1-1,0 0 1,0 1 0,0-1 0,0 1 0,0-1-1,0 1 1,0-1 0,0 1 0,-1 0 0,1 0 0,0-1-1,0 1 1,-1 0 0,1 0 0,0 0 0,0 0-1,0 1 1,-1-1 0,1 0 0,0 0 0,0 1 0,0-1-1,0 1 1,-1-1 0,1 1 0,0-1 0,0 1-1,0 0 1,0 0 0,0-1 0,0 1 0,1 0 0,-1 0-1,0 0 1,0 0 0,1 0 0,-1 0 0,0 0-1,0 1-8,-4 5 5,-1 0-1,1 0 0,1 0 1,-1 0-1,1 1 0,1 0 0,-1 0 1,1 0-1,1 0 0,-1 1 0,1-1 1,1 1-1,0-1 0,0 1 0,1 0 1,0-1-1,0 1 0,1 2-4,36 161-346,-17-100-4,-8 27-535,-12-96 836,0 1 0,-1-1 0,0 0 0,0 0 0,0 0 0,0 0 0,0 0 0,0 0 0,-1-1 0,1 1 0,-1 0 0,0-1 0,0 1 0,0-1 0,0 1 0,0-1 0,-1 0 0,1 0 0,0 0 0,-1 0 0,0-1 0,1 1 0,-1-1 0,0 1 0,0-1 0,0 0 0,0 0 0,0 0 0,-3 0 49,0 1-180,-1 0-1,0-1 1,0 1 0,0-1 0,0 0-1,-1-1 1,1 0 0,0 0-1,0-1 1,0 0 0,0 0 0,0 0-1,0-1 1,0 0 0,0-1-1,1 1 1,-1-1 0,1 0 0,0-1-1,0 0 1,0 0 0,-3-2 180,0-30-8520,9 16 613</inkml:trace>
  <inkml:trace contextRef="#ctx0" brushRef="#br0" timeOffset="4777.119">3558 2899 12524,'0'0'5349,"5"-13"-1906,13-40-512,-12 46 2324,-4 20-3900,-3 23-924,-56 171 717,44-159-1683,3 0 0,1 0 0,3 1-1,0 49 536,5-35-4961,1-22-4304,0-28 1300</inkml:trace>
  <inkml:trace contextRef="#ctx0" brushRef="#br0" timeOffset="4964.985">3431 3308 5029,'0'0'7409,"-1"-13"-4040,-2-41-1074,4 52-2179,-1 0 0,0 0 0,1 0 0,-1 0-1,1 0 1,0 0 0,-1 0 0,1 0 0,0 0-1,0 1 1,0-1 0,1 0 0,-1 1-1,0-1 1,1 1 0,-1-1 0,1 1 0,-1-1-1,1 1 1,0 0 0,-1 0 0,1 0 0,0 0-1,0 0 1,0 0 0,0 1 0,0-1-1,0 1 1,0-1 0,0 1 0,0 0 0,0-1-1,0 1 1,0 0 0,0 0 0,2 1-116,5-2 390,215-12 774,-155 12-1320,19-1-818,-31-5-8263,-50 5-3709</inkml:trace>
  <inkml:trace contextRef="#ctx0" brushRef="#br0" timeOffset="1506.312">8998 708 14894,'0'0'3022,"0"0"-668,-7-15-48,-43-87 2114,49 101-4386,0 0-1,1 0 1,-1 0 0,1 0-1,-1 0 1,1 0 0,-1 0-1,1 0 1,0 0 0,-1 0-1,1 0 1,0-1-1,0 1 1,0 0 0,0 0-1,0 0 1,0 0 0,0 0-1,1-1 1,-1 1-1,0 0 1,0 0 0,1 0-1,-1 0 1,1 0 0,-1 0-1,1 0 1,0 0-1,-1 0 1,1 0 0,0 0-1,-1 0 1,1 1 0,0-1-1,0 0 1,0 0 0,0 1-1,0-1 1,0 0-1,0 1 1,0-1 0,0 1-1,0 0 1,0-1 0,0 1-1,1 0 1,-1 0-1,0-1 1,0 1 0,0 0-1,0 0 1,0 0 0,1 0-1,-1 1 1,0-1-1,0 0 1,0 0 0,0 1-1,0-1 1,0 1 0,0-1-1,0 1 1,0-1 0,0 1-1,0 0 1,0-1-34,6 1 6,460 19-48,-345-46 95,-123 26 23,1 0 0,0-1 0,0 1 0,0 0 0,-1 0 0,1-1-1,0 1 1,0 0 0,0-1 0,0 1 0,-1 0 0,1-1 0,0 1 0,0 0 0,0-1 0,0 1 0,0 0 0,0 0 0,0-1-1,0 1 1,0 0 0,0-1 0,0 1 0,0 0 0,0-1 0,1 1 0,-1-1-76,-79 96 881,62-70-835,0 0 1,1 2-1,1 0 0,2 0 1,1 1-1,1 1 1,1 0-1,2 0 0,1 1 1,1 0-1,2 0 1,1 1-1,0 13-46,3-17-591,-1-14-708,1-1-1,0 0 1,0 0-1,1 0 1,1 0-1,0 0 0,0 0 1,2 0-1,-1 0 1,5 8 1299,-3-10-9348</inkml:trace>
  <inkml:trace contextRef="#ctx0" brushRef="#br0" timeOffset="2053.803">10138 576 5733,'0'0'9439,"0"0"-5670,0 0-1308,0 0 128,0 0-662,0 0-539,0 0-214,-7-10-298,2 3-736,4 5-110,-1-1 0,1 1 0,0 0 0,-1-1 0,1 1 0,-1 0 0,0 0 0,0 1 0,0-1 0,0 0 0,0 0 0,0 1 0,0-1 0,0 1 0,-1 0 0,1 0 0,0 0 0,-1 0 0,1 0 0,-1 0 0,1 1 1,-1-1-1,0 1 0,1 0 0,-1-1 0,1 1 0,-1 1 0,0-1 0,1 0 0,-3 1-30,-20 8 127,0 0 0,1 2 0,0 1 0,1 1 1,0 1-1,1 0 0,1 2 0,0 1 0,1 0 0,1 2 0,-2 3-127,18-20 2,1 0 0,-1 1 0,0-1 0,1 1 0,0 0-1,-1 0 1,1 0 0,0 0 0,1 0 0,-1 0-1,0 1 1,1-1 0,0 1 0,0-1 0,0 1 0,0-1-1,0 1 1,1-1 0,0 1 0,0 0 0,0-1 0,0 1-1,0 0 1,1-1 0,-1 1 0,1 0 0,0-1-1,0 1 1,1-1 0,-1 0 0,1 1 0,-1-1 0,1 0-1,0 0 1,0 0 0,1 0 0,-1 0 0,0-1-1,1 1 1,0-1 0,1 1-2,20 11-20,1-1-1,1-2 0,0 0 1,0-2-1,1-1 0,0-1 1,1-1-1,18 1 21,3 2-118,-19-3 54,-12-4 35,0 2 0,1 0-1,-2 1 1,1 0-1,-1 2 1,0 0 0,0 1-1,2 1 30,-18-8 0,1 0-1,-1 1 0,0-1 1,0 0-1,1 0 0,-1 0 1,0 1-1,0-1 0,0 1 1,0-1-1,0 1 0,-1-1 1,1 1-1,0 0 0,-1-1 1,1 1-1,-1 0 0,1-1 1,-1 1-1,0 0 1,0-1-1,0 1 0,0 0 1,0 0-1,0-1 0,0 1 1,-1 0-1,1 0 0,-1-1 1,1 1-1,-1 0 0,1-1 1,-1 1-1,0-1 0,0 1 1,0-1-1,0 1 0,0-1 1,0 0-1,0 1 0,-1-1 1,1 0-1,0 0 0,-1 0 1,0 0 0,-69 49 189,46-40-125,1-1 1,-1-1-1,-1-1 0,1-2 0,-1 0 0,0-2 0,0 0 0,-1-2 0,1-1 0,0-1 0,0-2 0,-1 0-64,-34-17-570,60 19 426,0 1-1,0-1 1,0 0 0,0 1-1,0-1 1,0 0 0,0 0-1,0 0 1,0 0-1,0 0 1,1 0 0,-1 0-1,0 0 1,1 0-1,-1 0 1,1 0 0,-1 0-1,1 0 1,0 0-1,-1 0 1,1-1 0,0 1-1,0 0 1,0 0-1,0 0 1,0-1 0,0 1-1,0 0 1,0 0-1,0 0 1,0-1 0,1 1-1,-1 0 1,1 0 0,-1 0-1,1 0 1,-1 0-1,1 0 1,0 0 0,-1 0-1,1 0 1,0 0-1,0 0 1,-1 0 0,1 0-1,0 0 1,1 0 144,29-27-9967,-13 12-1340</inkml:trace>
  <inkml:trace contextRef="#ctx0" brushRef="#br0" timeOffset="2304.125">9929 572 9513,'0'0'7335,"0"0"-5317,81-36 256,-41 30-128,9 0-865,3 2-416,3 4-320,-4-3-353,-12 0-128,-3 1-64,-11-1-737,-11 1-1281,-4-2-1922,-7 1-6149</inkml:trace>
  <inkml:trace contextRef="#ctx0" brushRef="#br0" timeOffset="2969.702">10720 200 15599,'0'0'2429,"0"0"-673,0 0 278,-13-3-37,-43-5-727,53 9-1201,1 0 0,-1 0 1,0 0-1,1 0 0,0 1 0,-1-1 0,1 1 1,0 0-1,0-1 0,0 1 0,0 0 0,0 0 1,0 1-1,0-1 0,1 0 0,-1 0 0,1 1 1,0-1-1,0 1 0,-1 0 0,2-1 0,-1 1 1,0 0-1,0-1 0,1 1 0,0 0 0,-1 1-69,0 0 2,0 0-1,1-1 0,-1 1 1,1 0-1,-1 0 0,1 0 0,0 0 1,1 0-1,-1 0 0,1 0 0,-1 0 1,1-1-1,0 1 0,1 0 0,-1 0 1,1-1-1,-1 1 0,1-1 1,0 0-1,0 1 0,1-1 0,-1 0 1,1 0-1,0 0 0,-1 0 0,1-1 1,0 1-1,1-1 0,-1 0 0,0 0 1,1 0-1,-1 0 0,1-1 0,-1 1 1,1-1-1,0 0 0,0 0 1,0 0-2,8 2 16,-1-1 0,1 0 0,0-1 1,0 0-1,0-1 0,0 0 0,0-1 1,-1-1-1,1 1 0,0-2 1,-1 0-1,1 0 0,-1-1 0,0 0 1,0-1-1,0 0 0,-1-1 0,0 0 1,0-1-1,0 0 0,1-3-16,-6 6 79,-1-2-1,0 1 1,-1 0-1,1-1 1,-1 1-1,0-1 1,0 0-1,-1 0 1,0-1 0,0 1-1,0 0 1,-1-1-1,0 1 1,0-1-1,-1 1 1,1-1-1,-2 1 1,1-1-1,-1 1 1,0-1-1,0 1 1,0 0-1,-1-1 1,0 1 0,0 0-1,-1 0 1,0 0-1,0 0 1,0 1-1,-1-1 1,0 1-1,0 0 1,0 0-1,-1 0 1,1 0-1,-1 1 1,0 0-1,0 0 1,-1 0 0,1 1-1,-1 0 1,0 0-1,0 0 1,0 1-1,-1-1-78,-3 1-21,-1 1-1,1-1 0,-1 2 1,0-1-1,1 2 1,-1-1-1,1 1 0,-1 1 1,1 0-1,-1 1 0,1 0 1,0 0-1,0 1 1,0 0-1,1 1 0,-1 0 1,1 1-1,0-1 1,1 2-1,-1-1 0,1 1 1,1 1-1,-1 0 0,1 0 1,1 0-1,-1 0 1,1 1-1,1 0 0,0 1 1,0-1-1,1 1 1,0 0-1,0 0 0,1 0 1,1 1-1,0-1 0,0 1 1,1-1-1,0 1 1,1-1-1,1 8 22,5-6-12,0 0 0,1 0 0,0-1 0,1 0 0,0 0-1,1-1 1,0 0 0,1 0 0,0-1 0,0 0 0,1-1 0,0 0 0,1-1 0,0 0 0,0-1 0,0 0-1,1-1 1,8 2 12,-7 0-12,161 69 221,-172-74-200,1-1-1,-1 1 1,0-1 0,0 1 0,0 0 0,0 0 0,0 0 0,0 1-1,-1-1 1,1 1 0,-1-1 0,0 1 0,1 0 0,-1 0-1,-1 0 1,1 0 0,0 0 0,-1 1 0,1-1 0,-1 0 0,0 1-1,0-1 1,0 1 0,-1-1 0,1 1 0,-1 0 0,0-1 0,0 1-1,0-1 1,-1 1 0,1 0 0,-1-1 0,0 1 0,0-1 0,0 0-1,0 1 1,0-1 0,-1 0 0,0 1 0,1-1 0,-2 0-9,-16 22 3,-1-1 0,-1-1 0,-1-1 0,0-1 0,-15 9-3,-72 74-651,94-89 155,0 0-1,1 1 1,0 1 0,2 0-1,0 1 1,1 1-1,1-1 1,0 2-1,2-1 1,0 1-1,1 1 1,1-1-1,1 1 1,1 0-1,-1 20 497,5-36-261,1 0-1,0-1 0,0 1 0,0 0 0,1 0 0,-1-1 0,1 1 1,0-1-1,0 1 0,1-1 0,-1 0 0,1 0 0,0 0 0,0 0 1,1 0-1,0-1 262,69 40-7673,-36-31 3179</inkml:trace>
  <inkml:trace contextRef="#ctx0" brushRef="#br0" timeOffset="3231.099">10949 1377 3651,'0'0'3428,"13"-6"-140,45-23-79,-24-7 4495,-34 35-7532,0 0 0,0 0-1,0 1 1,0-1-1,0 0 1,-1 0 0,1 0-1,0 0 1,0 1-1,-1-1 1,1 0-1,-1 0 1,1 1 0,-1-1-1,1 0 1,-1 0-1,1 1 1,-1-1 0,1 1-1,-1-1 1,0 1-1,0-1 1,1 1 0,-1-1-1,0 1 1,0-1-1,1 1 1,-1 0-1,0-1 1,0 1 0,0 0-1,0 0 1,1 0-1,-1 0 1,0 0 0,0 0-1,0 0 1,0 0-1,0 0 1,0 0-172,-59 0 2680,97 11-2616,-30-8-5,1-1 0,-1-1 0,0 1 0,1-1-1,-1 0 1,1-1 0,0 1 0,-1-2 0,1 1 0,-1-1 0,1 0 0,-1 0 0,1-1 0,-1 0 0,0-1 0,0 0 0,0 0-1,0 0 1,0-1 0,-1 0 0,0 0 0,1 0 0,-1-1 0,-1 0 0,1 0 0,-1-1 0,1-1-59,10-58 288,-18 62-293,-1 1 0,1 0 0,-1 0-1,0 0 1,1 0 0,-1 1 0,0-1 0,0 1 0,0-1-1,0 1 1,0 0 0,-1 0 0,1 1 0,0-1 0,0 1 0,-1-1-1,1 1 1,0 0 0,0 0 0,-1 1 0,1-1 0,0 0-1,0 1 1,-1 0 0,1 0 0,0 0 0,0 0 0,0 1 0,-2 0 5,-85 52-3992,40-7-3569,23-14-1621</inkml:trace>
  <inkml:trace contextRef="#ctx0" brushRef="#br0" timeOffset="8287.266">9607 2497 12300,'5'-14'3875,"3"-3"-2672,12-29 822,-10 8 2600,-15 36-740,-20 24-3136,-4 12-484,3-9-555,1 2 0,1 1 0,2 0 0,1 2 0,1 0 0,2 1 0,0 2 0,3-1 0,1 2-1,1 0 1,-5 25 290,17-4-16,2-55 30,0 1-1,0-1 0,0 0 0,0-1 0,0 1 1,0 0-1,0 0 0,0 0 0,0 0 0,-1-1 1,1 1-1,0-1 0,0 1 0,0 0 0,0-1 0,-1 1 1,1-1-1,0 0 0,0 1 0,-1-1 0,1 1 1,0-1-1,-1 0 0,1 0 0,-1 1 0,1-1 1,-1 0-1,1 0 0,-1 0 0,0 0 0,1 0 1,-1 1-1,0-1 0,0 0 0,0 0 0,1-1-13,43-81 1965,17 83-1122,-31 12-727,1-2-1,0-2 0,0 0 0,1-2 0,0-2 0,0-1 0,1-1 0,-1-2 0,29-3-115,-54 2 50,0 0 1,-1 0-1,1-1 0,0 0 1,-1 0-1,1-1 0,-1 0 0,0 0 1,0 0-1,0-1 0,-1 0 0,1 0 1,-1 0-1,0-1 0,0 0 1,0 0-1,-1 0 0,0-1 0,0 1 1,0-1-1,0 0 0,-1 0 1,0 0-1,-1-1 0,1 1 0,-1-1 1,0 1-1,-1-1 0,1 0 1,-2 1-1,1-2-50,0 0 76,0 5-45,0 0 0,-1 0 0,1 0 1,0 0-1,-1 1 0,0-1 0,1 0 0,-1 0 1,0 0-1,-1 0 0,1 0 0,0 0 1,-1 0-1,0 0 0,1 1 0,-1-1 1,-1 0-1,1 0 0,0 1 0,0-1 1,-1 1-1,0-1 0,1 1 0,-1 0 1,0-1-1,0 1 0,0 0 0,0 0 1,-1 1-1,1-1 0,0 0 0,-1 1 1,0-1-1,1 1 0,-1 0-31,0 2 0,0 1 0,1 0 0,-1 0 0,1 0 0,0 0 0,0 1 0,0-1 0,0 0 0,0 1 0,0 0 0,1-1 0,-1 1 0,1 0 0,0 0 0,-1 0 0,1 0 0,1 0 0,-1 1 0,0-1 0,-10 21-228,2 0-1,0 1 1,2 0 0,1 1 0,1-1-1,1 1 1,1 0 0,2 1-1,0-1 1,2 0 0,0 0-1,2 0 1,1 0 0,2 0 0,0-1-1,1 0 1,6 10 228,17 6-6550,-2-22-2392,-5-8-3459</inkml:trace>
  <inkml:trace contextRef="#ctx0" brushRef="#br0" timeOffset="8587.891">10234 2811 12172,'36'-150'6203,"-7"57"2541,-38 143-5432,-1 4-3095,-13 25 114,15-58-338,1 0-1,0 1 1,2 0-1,1 0 1,0 0-1,2 1 1,1-1-1,0 1 0,2-1 1,2 15 7,-1-30-32,0 1 0,1-1 1,0 0-1,0 0 0,0 0 1,1 0-1,0-1 0,1 1 0,-1-1 1,1 0-1,0-1 0,1 1 0,-1-1 1,1 0-1,0 0 0,1-1 0,-1 0 1,1 0-1,0 0 0,0-1 1,0 0-1,0 0 0,0-1 0,1 0 1,-1 0-1,1-1 0,-1 0 0,1 0 1,0-1-1,-1 0 0,1 0 0,0-1 1,-1 0-1,1 0 0,0-1 1,2-1 30,-3 1 27,1 0 0,-1-1 0,0 1 0,0-2-1,0 1 1,0-1 0,0 0 0,-1-1 0,0 0-1,0 0 1,0 0 0,-1 0 0,1-1-1,-1 0 1,-1 0 0,1 0 0,-1-1 0,0 0-1,-1 0 1,1 0 0,-1 0 0,-1 0 0,3-7-26,2-11 274,-2-1 1,0 0 0,-1 0 0,-2 0 0,0 0 0,-3-14-275,2 29-42,0-1 0,-1 1 0,0 0 0,-1-1 1,0 1-1,-1 0 0,0 0 0,-1 0 1,0 0-1,-1 0 0,0 1 0,-1 0 0,0-1 1,-1 2-1,0-1 0,0 1 0,-1 0 0,0 0 1,0 0-1,-1 1 0,-1 0 0,1 1 1,-1 0-1,0 0 0,-1 1 0,1 0 0,-1 1 1,-1 0-1,-4-1 42,-55 0-8333,43 6-449</inkml:trace>
  <inkml:trace contextRef="#ctx0" brushRef="#br0" timeOffset="10118.035">12564 985 12139,'0'0'5723,"0"0"-2840,6-13-299,17-40-598,-22 50-1910,-1 0 0,1 1 0,1-1 0,-1 0-1,0 1 1,1-1 0,-1 1 0,1 0 0,-1 0 0,1-1 0,0 1 0,0 0 0,0 0 0,1 1 0,-1-1 0,0 0 0,1 1 0,-1-1 0,1 1 0,-1 0 0,1 0 0,0 0 0,-1 0 0,1 0 0,0 1 0,0-1 0,-1 1 0,1 0 0,0-1 0,0 1 0,0 1 0,0-1 0,-1 0 0,1 1 0,0-1 0,0 1 0,0 0 0,0 0-76,86 64-318,-70-47 525,-6-6-162,1 0 1,0-1 0,1 0 0,0-1 0,1-1-1,0 0 1,0-1 0,1-1 0,0-1 0,0 0 0,0-1-1,12 1-45,-26-6 57,-1-2 0,0 1 0,0 0 0,1 0 0,-1-1-1,0 1 1,0-1 0,-1 0 0,1 1 0,0-1-1,0 0 1,-1 0 0,1 0 0,-1 0 0,0 0 0,0-1-1,0 1 1,0 0 0,0-1 0,0 1 0,0 0-1,-1-1 1,1 1 0,-1-1 0,0 1 0,1-1 0,-1 1-1,-1-1 1,1 1 0,0-1 0,-1 1 0,1-1-1,-1 1 1,1-1 0,-1 1 0,0 0 0,-1-2-57,1-16 86,1-7-350,7-71 547,33 50-6436,-22 41 260</inkml:trace>
  <inkml:trace contextRef="#ctx0" brushRef="#br0" timeOffset="10886.064">14407 536 10474,'1'-15'8734,"-1"-5"-6880,2-16-433,3-5 3583,-2 73-1840,-1-14-3082,6 251 54,-6-134-2589,-1-124 1972,-1-8 271,1 0 1,0-1 0,-1 1-1,1 0 1,-1 0 0,0 0-1,0 0 1,0 0 0,0 0 0,-1 0-1,1 0 1,-1 0 0,1 0-1,-1 0 1,0 0 0,0 0-1,-1-1 1,1 1 0,-1 0-1,1-1 1,-1 1 0,0-1 0,-1 2 209,0-5 49,0-1 1,0 1-1,0-1 1,0 1-1,0-1 1,1 0-1,-1 0 1,1-1-1,-1 1 1,1 0-1,0-1 1,0 1-1,0-1 1,0 0-1,0 0 1,0 0 0,1 0-1,-1-1-49,-8-15 416,1 0 0,1-1-1,1 0 1,0 0 0,2-1 0,0 1-1,1-1 1,1 0 0,2-1 0,0 1 0,1 0-1,0-1 1,2 1 0,1 0 0,1 0-1,3-9-415,2-5 73,2 1-1,1 0 0,2 1 1,1 0-1,2 2 0,1-1 0,1 2 1,2 1-1,9-11-72,-22 29-6,0 1 1,1 0-1,0 1 1,1-1-1,-1 2 0,2-1 1,-1 1-1,1 1 1,0 0-1,1 1 1,0 0-1,0 0 0,0 1 1,1 1-1,-1 0 1,1 1-1,0 0 0,0 1 1,0 1-1,0 0 1,1 1-1,7 0 6,-17 1-1,0-1 1,-1 1-1,1 0 0,0 0 0,0 1 0,-1-1 1,1 1-1,-1-1 0,1 1 0,-1 1 0,0-1 1,1 0-1,-1 1 0,-1-1 0,1 1 0,0 0 1,0 0-1,-1 0 0,0 0 0,0 1 0,0-1 1,0 0-1,0 1 0,-1 0 0,1-1 0,-1 1 1,0 0-1,0 0 0,0-1 0,-1 1 0,1 0 1,-1 0-1,0 0 0,0 2 1,-1 6-3,0-1 0,0 1 0,-1 0-1,-1-1 1,0 1 0,0-1 0,-1 0 0,-1 0 0,0 0-1,-6 10 4,-10 6-47,-1 0-1,-2-2 1,0 0-1,-1-2 1,-2-1-1,0-1 1,-2-1-1,0-1 1,-1-2-1,-21 9 48,-121 54-5,173-80 12,-1 0 0,1 0 0,0 0 1,0 0-1,-1 0 0,1 1 0,0-1 0,-1 0 0,1 0 1,0 1-1,-1-1 0,1 0 0,0 1 0,-1-1 0,1 1 1,-1-1-1,1 0 0,-1 1 0,1 0 0,-1-1 0,1 1 1,-1-1-1,1 1 0,-1 0 0,0-1 0,1 1 0,-1 0 0,0-1 1,0 1-1,1 0 0,-1-1 0,0 1 0,0 0 0,0-1 1,0 1-1,0 0 0,0 0 0,0-1 0,0 1 0,0 0 1,0 0-1,-1-1 0,1 1 0,0 0 0,0-1 0,-1 1 1,1 0-1,0-1 0,-1 1 0,1-1 0,-1 1 0,1 0 0,-1-1 1,1 1-1,-1-1 0,1 1 0,-1-1 0,0 1-7,3-1 7,33 11 122,-1 2 0,0 2 0,-1 1 0,0 1 0,-2 1 0,29 23-129,106 94-43,-127-91-138,-38-44-65,-2-15-1873,-8-8-1783,1 6-2008,3 2-3224</inkml:trace>
  <inkml:trace contextRef="#ctx0" brushRef="#br0" timeOffset="14159.198">18522 207 13325,'0'0'4142,"0"0"-1713,5-14-304,11-41-86,-22 12 2572,-45 33-2558,43 10-2001,22 19-138,-9-25-2166,-3 5 2351,-1-1 1,1 0 0,0 0-1,-1 0 1,1 0 0,-1 0-1,0 0 1,1-1 0,-1 1-1,0 0 1,0 0 0,-1-1 0,1 1-1,0-1 1,-1 1 0,1-1-1,-1 1 1,0-1 0,0 1-1,0-1 1,0 1 0,-1-1-1,1 1 1,0-1 0,-1 1 0,0-1-1,0 1 1,0 0 0,0-1-1,0 1 1,0 0 0,0 0-1,-1 0 1,1 0 0,-1 0-1,0 0 1,1 0 0,-1 0-1,0 1 1,0-1 0,0 1 0,0-1-1,-2 0-99,-3 1 3,0 0 0,1 1-1,-1 0 1,0 0 0,1 0-1,-1 1 1,0 0 0,1 0-1,-1 1 1,1 0 0,0 0-1,-1 0 1,1 1 0,0 0-1,0 0 1,1 1 0,-1-1-1,1 1 1,-1 1 0,-1 2-3,-94 101-11,82-84 11,1 1 0,2 0 0,0 1 0,1 1 0,2 1 0,1 0 0,1 1 0,1 0 0,2 0 0,1 1 0,1 0 0,2 1 0,0-1 0,3 1 0,0 0 0,3 12 0,32 57-2222,-30-92 1783,0-1-1,1 0 1,0 0-1,0 0 1,1-1-1,0 0 1,0 0-1,0 0 1,1-1-1,0 0 1,0 0-1,0-1 1,1 0-1,-1 0 1,1 0-1,0-1 1,0 0-1,0-1 1,0 0-1,1 0 1,-1-1-1,1 0 1,-1 0-1,1-1 1,-1 0-1,1-1 1,7-1 439,4-4-7853</inkml:trace>
  <inkml:trace contextRef="#ctx0" brushRef="#br0" timeOffset="14771.483">19192 112 11082,'0'0'3353,"0"0"-780,0 0-107,0 0-154,5-13-326,14-42-337,-19 54-1566,1 0 0,-1-1 0,0 1 0,1 0 0,-1 0 0,0-1 0,0 1 0,1 0 0,-1-1 0,0 1 0,0 0 0,-1-1 0,1 1 0,0 0 0,0-1 0,-1 1 0,1 0 0,-1 0 0,1-1 0,-1 1 0,1 0 0,-1 0 0,0 0 0,1 0 0,-1 0 0,0 0-1,0 0 1,0 0 0,0 0 0,0 0 0,0 0 0,0 0 0,0 1 0,0-1 0,0 1 0,-1-1 0,1 0 0,0 1 0,0 0 0,-1-1 0,1 1 0,0 0 0,-1 0 0,1 0 0,0-1 0,-1 1 0,1 1 0,0-1 0,-1 0 0,1 0 0,0 0 0,0 1 0,-1-1 0,1 1 0,0-1-1,0 1 1,-1-1 0,1 1 0,0 0 0,0-1 0,0 1-83,-9 1 171,-13 2-111,1 2 0,0 1 0,0 0 0,0 2 0,1 0 0,1 1 0,0 1 0,-16 13-60,31-23-26,1 0 0,0 1-1,1 0 1,-1 0-1,0 0 1,0 0-1,1 1 1,-1-1-1,1 1 1,0 0 0,0 0-1,0 0 1,0 0-1,0 1 1,1-1-1,0 1 1,-1 0-1,1-1 1,1 1-1,-1 0 1,0 0 0,1 0-1,0 0 1,0 1-1,0-1 1,1 0-1,-1 0 1,1 1-1,0-1 1,0 0 0,1 1-1,-1-1 1,1 0-1,0 0 1,0 0-1,0 1 1,1-1-1,-1 0 1,1 0 0,0-1-1,0 1 1,0 0-1,1-1 1,1 2 26,16 10-29,1-2 0,0 0-1,1-1 1,1-2 0,0 0 0,0-1 0,21 4 29,62 27-10,-23 12 10,-81-51 0,0 1 0,0 0 0,0-1 0,0 1 0,-1 0 0,1 0 0,-1 0 0,1 0 0,-1 0 0,0 0 0,0 1 0,0-1 0,0 0 0,0 1 0,-1-1 0,1 0 0,-1 1 0,1-1 0,-1 1 0,0-1 0,0 1 0,0-1 0,0 1 0,0-1 0,-1 1 0,1-1 0,-1 0 0,0 1 0,1-1 0,-1 1 0,0-1 0,0 0 0,-1 0 0,1 0 0,0 0 0,-2 2 0,-9 5 7,0 0 1,0-1-1,-1 0 0,0-1 0,0 0 0,0-1 1,-1-1-1,0 0 0,0-1 0,-1-1 1,1 0-1,-1 0 0,1-2 0,-1 0 0,0-1 1,1 0-1,-12-2-7,14 2-49,-116-7-602,53-26-3779,60-7-5809,22 27 3160</inkml:trace>
  <inkml:trace contextRef="#ctx0" brushRef="#br0" timeOffset="15022.255">19208 3 10058,'0'0'5466,"0"0"-2007,0 0-677,0 0-247,-13 1-645,5 0-1598,5-2-222,1 1 1,0 0-1,-1 0 0,1 0 0,-1 0 0,1 0 0,-1 0 0,1 1 0,-1-1 0,1 1 0,0 0 0,-1 0 0,1-1 0,0 2 0,0-1 0,0 0 1,-1 0-1,1 1 0,1-1 0,-1 1 0,0-1 0,0 1 0,0 0 0,1 0 0,-1 0 0,1 0 0,0 0 0,-1 0 0,1 0 0,0 0 0,0 1 1,0-1-1,1 0 0,-1 2-70,-32 324 3347,-26-141-3290,30-106-3765,4 1-7802,22-60-1537</inkml:trace>
  <inkml:trace contextRef="#ctx0" brushRef="#br0" timeOffset="12260.364">15351 461 11787,'0'0'4452,"0"0"-1382,7-14-251,18-49-118,-24 60-2478,0 0 1,1 0 0,-1 0-1,0 0 1,-1 0 0,1 0-1,0-1 1,-1 1 0,0 0-1,0 0 1,0-1 0,0 1-1,0 0 1,-1 0 0,1 0-1,-1-1 1,0 1 0,0 0-1,0 0 1,-1 0 0,1 0-1,-1 0 1,1 0 0,-1 1-1,0-1 1,0 1 0,0-1-1,0 1 1,-3-3-224,4 5 18,1 0 1,-1 0-1,0-1 0,1 1 1,-1 0-1,1 0 1,-1 0-1,0 0 0,1 0 1,-1 0-1,0 0 0,1 0 1,-1 0-1,0 0 0,1 0 1,-1 0-1,0 0 1,1 1-1,-1-1 0,1 0 1,-1 0-1,0 1 0,1-1 1,-1 0-1,1 1 0,-1-1 1,1 1-1,-1-1 1,1 1-1,-1-1 0,1 1 1,0-1-1,-1 1 0,1-1 1,0 1-1,-1-1 0,1 1 1,0 0-1,0-1 1,-1 1-1,1-1 0,0 1 1,0 0-1,0-1 0,0 1 1,0 0-1,0-1 0,0 1 1,0 0-1,0-1-18,-11 51-244,3 1-1,2-1 1,2 1-1,2 1 1,5 44 244,-2 27-3497,-2-108 2596,4 51-3856,13-29-1377,-16-38 6005,0 1 1,0-1 0,0 1 0,1-1-1,-1 1 1,0-1 0,0 1 0,0-1-1,1 1 1,-1-1 0,0 0 0,1 1-1,-1-1 1,0 0 0,1 1 0,-1-1-1,0 0 1,1 1 0,-1-1 0,1 0 0,-1 0-1,0 1 1,1-1 0,-1 0 0,1 0-1,-1 0 1,1 0 0,-1 0 0,1 1-1,-1-1 1,1 0 0,-1 0 0,1 0-1,-1 0 1,1 0 0,-1-1 0,1 1-1,-1 0 1,1 0 0,-1 0 0,1 0 0,-1 0-1,0-1 1,1 1 0,-1 0 0,1 0-1,-1-1 1,0 1 0,1 0 0,-1-1-1,0 1 1,1 0 0,-1-1 0,0 1-1,1-1 1,-1 1 0,0 0 0,0-1-1,1 1 1,-1-1 0,0 1 0,0-1 0,0 1-1,0-1 1,0 1 0,0-1 0,0 1-1,0-1 1,0 1 0,0-1 128,3-42-618,-3 38 774,-23-268 10115,22-35-1035,2 304-9187,-1 5-19,1-1 1,-1 0-1,1 0 1,-1 1-1,1-1 1,-1 0-1,1 0 1,-1 0-1,1 0 1,0 1-1,-1-1 1,1 0-1,-1 0 1,1 0-1,-1 0 1,1 0-1,0-1 1,-1 1-1,1 0 1,-1 0-1,1 0 1,-1 0-1,1-1 1,-1 1 0,1 0-1,-1 0 1,1-1-1,-1 1 1,1 0-1,-1-1 1,1 1-1,-1-1 1,0 1-1,1 0 1,-1-1-1,0 1 1,1-1-1,-1 1 1,0-1-1,1 1 1,-1-1-1,0 0 1,0 1-1,0-1 1,0 1-1,0-1 1,1 1-1,-1-1 1,0 0-1,0 1 1,0-1-1,-1 1 1,1-1-1,0 1 1,0-1 0,0 0-1,0 1 1,0-1-1,-1 1 1,1-1-1,0 1 1,0-1-1,-1 1 1,1-1-31,15 23 56,-6-9-39,0 0 0,0-1 0,1-1 0,1 1 1,0-1-1,0-1 0,13 9-17,-12-11 17,0-1 0,1 0-1,0-1 1,0 0 0,0-1 0,1 0 0,0-1 0,0-1 0,0 0-1,0-1 1,1-1 0,-1 0 0,1-1 0,-1 0 0,1-1 0,-1-1 0,0 0-1,0-1 1,0-1 0,0 0 0,0 0 0,-1-2 0,0 0 0,0 0 0,12-8-17,-23 12 10,1 0 0,-1 0 0,1 0 0,-1 0 1,0-1-1,0 1 0,0-1 0,0 1 1,0-1-1,-1 0 0,1 1 0,-1-1 1,1 0-1,-1 0 0,0 0 0,0 0 0,-1 0 1,1-1-1,-1 1 0,1 0 0,-1 0 1,0 0-1,0 0 0,0-1-10,-3 3-4,0 0 0,1 0 0,-1 0 0,0 0 0,1 1 0,-1-1 0,0 1 1,0 0-1,0 0 0,1 0 0,-1 0 0,0 0 0,0 0 0,1 1 0,-1-1 0,0 1 0,0 0 0,1 0 0,-1 0 0,1 0 0,-1 1 0,1-1 0,-2 2 4,-8 3-76,0 0-1,1 2 1,0-1-1,0 1 1,1 1-1,0 0 1,1 0-1,0 1 1,0 0-1,1 1 1,0 0-1,1 0 1,0 1-1,1 0 1,-4 11 76,10-22-5,0 0 1,1-1 0,-1 1 0,1 0-1,-1-1 1,1 1 0,0 0 0,-1-1 0,1 1-1,0-1 1,-1 1 0,1-1 0,0 1-1,-1-1 1,1 0 0,0 1 0,0-1 0,0 0-1,-1 0 1,1 1 0,0-1 0,0 0-1,0 0 1,-1 0 0,1 0 0,0 0-1,0 0 1,0 0 0,0-1 0,-1 1 0,1 0-1,0 0 1,0 0 0,0-1 0,-1 1-1,1-1 1,0 1 0,0 0 0,-1-1 0,1 1-1,0-1 1,-1 1 0,1-1 0,-1 0-1,1 1 1,-1-1 0,1 0 0,-1 0 4,93-95 792,-57 52 193,-36 44-961,0-1-1,0 1 1,0-1-1,1 1 1,-1-1-1,0 1 1,0 0-1,0-1 1,1 1-1,-1-1 0,0 1 1,1 0-1,-1-1 1,0 1-1,1-1 1,-1 1-1,0 0 1,1-1-1,-1 1 1,1 0-1,-1 0 0,1 0 1,-1-1-1,1 1 1,-1 0-1,1 0 1,-1 0-1,1 0 1,-1 0-1,1 0 1,-1-1-1,1 1 1,-1 1-1,1-1 0,-1 0 1,1 0-1,-1 0 1,1 0-1,-1 0 1,0 0-1,1 0 1,-1 1-1,1-1 1,-1 0-1,1 0 0,-1 1 1,1-1-1,-1 0 1,0 1-1,1-1 1,-1 0-1,0 1 1,1-1-1,-1 1 1,0-1-1,0 0 1,1 1-1,-1-1 0,0 1 1,0-1-1,0 1 1,1-1-1,-1 1 1,0-1-1,0 1 1,0-1-1,0 1 1,0-1-1,0 1 0,0-1-22,2 45 290,-2-37-260,-34 231 308,0-16-1751,33-202 570,4 53-1888,22-34-7386,-12-31 1404</inkml:trace>
  <inkml:trace contextRef="#ctx0" brushRef="#br0" timeOffset="12636.392">16341 477 5189,'29'-136'13549,"-18"41"-4981,-13 93-8455,0 1-1,0-1 1,0 1 0,-1-1 0,1 1-1,0 0 1,-1 0 0,1 0 0,-1 0-1,0 0 1,1 1 0,-1-1 0,1 1-1,-1 0 1,0 0 0,1 0 0,-1 0-1,0 0 1,1 0 0,-1 1 0,0-1-1,1 1 1,-1 0 0,1 0 0,-1 0-1,1 0 1,0 0 0,-1 0 0,1 1-1,0-1 1,0 1 0,0 0 0,0 0-113,-19 7 33,0 2 0,2 1 0,-1 1 0,2 0 0,-1 1 0,2 1 0,0 1 0,1 1 1,0 0-1,-12 19-33,26-34-5,0 1 1,1-1-1,-1 1 0,0 0 1,1 0-1,0-1 1,0 1-1,-1 0 1,2 0-1,-1 0 1,0 0-1,1 0 0,-1 0 1,1 1-1,0-1 1,0 0-1,0 0 1,1 0-1,-1 0 1,1 0-1,-1 0 0,1 0 1,0 0-1,0 0 1,0 0-1,1 0 1,-1-1-1,1 1 1,0 0-1,-1-1 0,1 1 1,0-1-1,0 0 1,1 0-1,-1 1 1,0-1-1,1-1 1,-1 1-1,1 0 0,0-1 1,1 1 4,256 64-358,-253-64 356,1 0 0,0 1 0,-1 0 1,1 1-1,-1 0 0,0 0 0,0 0 0,0 1 0,-1 0 0,0 0 0,0 1 0,0-1 1,0 1-1,-1 1 0,0-1 0,0 1 0,-1 0 0,0 0 0,0 0 0,-1 0 0,0 1 0,0 0 1,0-1-1,-1 1 0,-1 0 0,1 0 0,-1 0 0,0 0 0,-1 1 0,0-1 0,-1 7 2,-4-7 9,-1-1-1,0 1 1,0-1-1,-1 0 1,1-1-1,-2 1 1,1-1-1,-1-1 1,0 1-1,0-1 1,0-1-1,-1 0 1,1 0-1,-1 0 1,0-1-1,0-1 1,-1 1-1,1-1 1,0-1-1,-1 0 1,1 0-1,-4-1-8,-3 3-98,1 0 0,0-1-1,-1-1 1,1 0 0,-1-1-1,1-1 1,-1-1 0,1 0-1,0 0 1,-1-2 0,1 0-1,1-1 1,-1 0 0,1-1-1,0-1 1,0 0 0,1-1-1,-1 0 1,0-2 98,12 7-276,-1 1 1,1 0-1,0-1 0,0 1 1,1-1-1,-1 0 0,0 0 1,1 0-1,0 0 0,-1 0 1,1 0-1,1 0 0,-1 0 1,0 0-1,1 0 1,-1 0-1,1 0 0,0-1 1,0 1-1,0 0 0,1 0 1,-1 0-1,1-1 0,0 1 1,-1 0-1,2 0 1,-1 0-1,0 0 0,0 0 1,1 1-1,0-1 0,-1 0 1,1 1-1,0-1 0,0 1 1,1-1-1,-1 1 0,0 0 1,1 0-1,0 0 1,1-1 274,31-25-5502</inkml:trace>
  <inkml:trace contextRef="#ctx0" brushRef="#br0" timeOffset="13033.61">16723 347 13613,'0'0'4415,"0"0"-1223,0 0-101,0 0-454,0 0-763,0 0-529,0 0-501,0 9-246,-34 422 133,5-317-5744,29-113 4683,-1 0 1,1 0-1,0 0 0,-1 1 0,1-1 0,0 0 0,-1 0 1,1 0-1,-1 0 0,0 0 0,1 0 0,-1 0 1,0 0-1,0 0 0,1 0 0,-1 0 0,0-1 0,0 1 1,0 0-1,0 0 0,0-1 0,0 1 0,0-1 0,0 1 1,0-1-1,-1 1 0,1-1 0,0 0 0,0 0 1,0 1-1,0-1 0,-1 0 0,1 0 0,0 0 0,0 0 1,0 0-1,-1-1 0,1 1 0,0 0 0,0 0 0,0-1 1,0 1-1,-1-1 0,1 1 0,0-1 0,0 0 1,0 1-1,0-1 0,0 0 0,0 1 0,1-1 0,-2-1 330,-12-24-134,9 7 1007,1-1 0,1 1 1,1-1-1,1 0 1,1 0-1,0 0 1,2 1-1,0-1 1,3-12-874,2 2 655,1 0 0,2 1 0,0 0 0,2 0 0,1 1 0,2 1 0,0 0 0,2 1 1,6-6-656,-13 20 315,0-1 0,1 2 0,1-1 0,0 1 0,0 1 1,1 1-1,1-1 0,-1 2 0,1 0 0,8-3-315,-16 8 39,1 0-1,0 1 0,0 0 0,0 0 0,0 0 1,1 1-1,-1 0 0,0 0 0,0 1 0,1 0 1,-1 0-1,0 1 0,1 0 0,-1 0 0,0 1 1,0-1-1,0 2 0,0-1 0,0 1 0,0 0 1,-1 0-1,0 1 0,6 4-38,-8-5-78,0 0-1,-1 0 1,1 0-1,-1 1 1,0-1-1,0 1 1,0 0-1,0 0 1,-1 0-1,1 0 1,-1 0-1,0 1 1,-1-1-1,1 1 1,-1-1-1,1 1 1,-1 0-1,-1 0 1,1-1-1,-1 1 1,0 0-1,0 0 1,0-1-1,-1 1 1,1 0 0,-1 0-1,-1 0 79,-1 6-986,0-1 1,-1 0-1,0 0 0,-1 0 1,0-1-1,-1 1 0,0-1 0,0 0 1,-1-1-1,0 1 0,-5 3 986,-17 14-5445,2-5-1158</inkml:trace>
  <inkml:trace contextRef="#ctx0" brushRef="#br0" timeOffset="13279.994">16761 648 8712,'0'0'2675,"0"0"-428,0 0-143,0 0-476,12-5-208,150-44 2205,-28 39-2280,-133 11-1342,0 0 0,0 0 0,0 0 0,0 0 0,0 0 0,-1 0 0,1 0 0,0 0 0,-1 1 0,1-1 1,-1 0-1,1 0 0,-1 1 0,1-1 0,-1 0 0,0 1 0,0-1 0,0 0 0,0 1 0,0-1 0,0 0 0,0 1 0,0-1 0,0 0 0,-1 1 1,1-1-1,0 0 0,-1 0 0,1 1 0,-1-1 0,0 0 0,1 0 0,-1 0 0,0 0 0,0 0 0,1 1 0,-1-2 0,0 1 0,0 0 0,0 0 1,0 0-1,-1 0 0,1-1 0,0 1 0,0 0 0,0-1 0,-1 1-3,-46 41-170,-1-3 0,-2-2 0,-2-2 1,-1-2-1,-1-3 0,-46 17 170,-2 5 320,52-11 384,52-39-688,1-1-1,0 1 1,-1-1-1,1 0 1,0 0 0,0 0-1,0 0 1,0 0-1,0 0 1,0 0-1,0-1 1,0 1-1,0-1 1,1 1-1,-1-1 1,0 0 0,0 0-1,0 0 1,1 0-1,-1 0 1,0-1-1,0 1 1,0-1-16,3 2 32,40-2-50,0-2-1,0-2 1,-1-1-1,0-3 1,42-13 18,40-23-5033,-85 27-1581</inkml:trace>
  <inkml:trace contextRef="#ctx0" brushRef="#br0" timeOffset="9332.553">10960 2235 13453,'0'0'3011,"0"0"-994,0 0-239,0 0-550,0 0-667,0 0-204,0 0 22,3 6-85,0 0-266,1 0 0,-1-1-1,1 1 1,1-1 0,-1 0 0,1 0 0,-1 0 0,1-1 0,1 1 0,-1-1-1,0 0 1,1-1 0,0 1 0,0-1 0,0 0 0,1-1 0,-1 0 0,4 2-28,-5-3 87,0 0 1,0 1-1,0-2 1,0 1-1,0 0 0,-1-1 1,1 0-1,0 0 1,0-1-1,0 1 1,0-1-1,0 0 1,0 0-1,0-1 1,-1 1-1,1-1 1,-1 0-1,1-1 1,-1 1-1,0-1 0,1 0 1,-1 0-1,-1 0 1,1 0-1,0-1 1,-1 1-1,0-1 1,0 0-1,0 0 1,0 0-1,-1 0 1,1-1-1,-1 1 1,0-1-1,0 0 0,-1 1 1,0-1-1,1 0 1,-1-4-88,0 4 56,0-1 0,0 1 0,-1-1 0,1 0 1,-1 1-1,-1-1 0,1 0 0,-1 1 0,0-1 0,0 1 0,-1-1 0,1 1 1,-1-1-1,0 1 0,-1 0 0,1 0 0,-1 0 0,0 0 0,-1 1 0,1-1 1,-1 1-1,1 0 0,-1 0 0,-1 0 0,1 0 0,0 1 0,-1 0 0,0 0 1,0 0-1,0 0 0,0 1 0,0 0 0,0 0 0,-1 0 0,-3 0-56,-2 3-11,0 0 0,0 0 0,0 2 0,0-1 0,0 1 0,0 1 0,1 0 0,0 1-1,0 0 1,0 0 0,0 1 0,1 0 0,0 1 0,0 0 0,1 0 0,0 1 0,0 0 0,1 0-1,-1 1 1,2 0 0,0 0 0,0 1 0,0 0 0,1 0 0,-3 10 11,6-15-7,0-1 0,1 1 0,-1 0-1,1 0 1,0 0 0,1 0 0,-1 0 0,1 0 0,0 0 0,0 0 0,1 0 0,-1 0 0,1 0 0,0 0 0,0 0-1,1 0 1,0 0 0,-1-1 0,2 1 0,-1-1 0,0 1 0,1-1 0,0 0 0,0 0 0,0 0 0,1 0 0,-1-1-1,1 1 1,0-1 0,0 0 0,0 0 0,0 0 0,0-1 0,5 3 7,6 3 23,1-1 0,0-1 1,1 0-1,-1-1 0,1 0 0,0-2 0,1 0 1,-1-1-1,11 0-23,89-2 443,-115 0-442,-1 1 1,0-1-1,1 0 0,-1 0 1,0 1-1,0-1 1,1 0-1,-1 1 0,0 0 1,0-1-1,0 1 1,0-1-1,0 1 0,0 0 1,0 0-1,0 0 1,0 0-1,0 0 0,0 0 1,0 0-1,0 0 1,-1 0-1,1 0 0,0 0 1,-1 0-1,1 1 1,-1-1-1,1 0 0,-1 0 1,0 1-1,0-1 1,1 0-1,-1 0 0,0 1 1,0-1-1,0 0 1,-1 1-1,1-1 0,0 0 1,0 1-1,-1-1 1,1 0-1,0 0 0,-1 1 1,1-1-1,-1 0-1,-23 61-11,-177 209-2007,116-104-1110,63-45-4089,25-92 1382,7-8-3411</inkml:trace>
  <inkml:trace contextRef="#ctx0" brushRef="#br0" timeOffset="9607.581">11431 3092 15759,'0'0'3726,"0"0"-1366,0 0 31,0 0-437,0 0-694,-15-10-262,-49-30-37,60 39-900,1 0 0,-1 0 0,1 0 0,-1 1 0,1 0 0,-1-1 0,1 1 0,-1 0 0,1 0 0,-1 1 0,1-1 0,-1 1 0,1 0 0,-1 0 0,1 0 0,0 0 0,-1 1 1,1-1-1,0 1 0,0 0 0,0 0 0,0 0-61,-7 3 56,9-4-54,0-1 0,-1 0 0,1 1 1,0-1-1,0 1 0,0 0 0,-1-1 0,1 1 0,0 0 1,0 0-1,0 0 0,0-1 0,0 1 0,0 0 0,0 0 1,1 1-1,-1-1 0,0 0 0,1 0 0,-1 0 0,0 0 1,1 1-1,-1-1 0,1 0 0,0 0 0,-1 1 0,1-1 1,0 0-1,0 1 0,0-1 0,0 0 0,0 1 0,0-1 1,0 0-1,1 1 0,-1-1 0,0 0 0,1 1 1,-1-1-1,1 0 0,-1 0 0,1 0 0,0 1 0,-1-1 1,1 0-1,0 0 0,0 0 0,0 0 0,0 0 0,0 0 1,0 0-1,0-1 0,0 1 0,0 0 0,0-1 0,0 1 1,1 0-1,-1-1 0,1 1-2,13 5 3,1 0-1,-1-1 1,1-1 0,0-1-1,0 0 1,0-1 0,0 0 0,1-1-1,-1-1 1,9-2-3,-17 2 5,-3 1 24,1 0 1,-1 0-1,1-1 0,-1 0 1,1 0-1,-1 0 0,1-1 1,-1 0-1,1 0 1,-1 0-1,0-1 0,1 1 1,-1-1-1,0-1 0,0 1 1,0-1-1,-1 0 0,1 0 1,-1 0-1,1-1 1,-1 1-1,0-1 0,0 0 1,-1 0-1,1-1 0,-1 1 1,0-1-1,0 1 0,0-1 1,-1 0-1,0 0 1,0 0-1,0-1 0,0 1 1,-1 0-1,1-3-29,-3 0-38,0-1 0,0 1-1,-1 0 1,1 0 0,-2 0 0,1 1 0,-1-1-1,-1 1 1,1-1 0,-1 1 0,0 0 0,-1 0-1,0 1 1,0-1 0,0 1 0,-1 0 0,0 0 0,0 1-1,0 0 1,-1 0 0,1 0 0,-1 1 0,-1 0-1,1 0 1,0 1 0,-3-1 38,7 3-358,-23-18-8268,21 7-2500</inkml:trace>
  <inkml:trace contextRef="#ctx0" brushRef="#br0" timeOffset="15398.685">20068 175 18161,'0'0'2515,"0"-13"-65,3-39-112,-4 52-2259,1 1-1,0-1 1,-1 0-1,1 1 1,0-1-1,-1 0 1,1 0-1,0 1 1,-1-1-1,1 0 1,-1 0 0,1 0-1,0 1 1,-1-1-1,1 0 1,-1 0-1,1 0 1,-1 0-1,1 0 1,-1 0-1,1 0 1,0 0-1,-1 0 1,1 0 0,-1 0-1,1 0 1,-1 0-1,1 0 1,-1-1-1,1 1 1,0 0-1,-1 0 1,1 0-1,-1-1 1,1 1-1,0 0 1,-1 0-1,1-1 1,0 1 0,-1 0-1,1-1 1,0 1-1,-1-1 1,1 1-1,0 0 1,0-1-1,0 1 1,-1-1-1,1 1 1,0 0-1,0-1 1,0 0-79,-52 170 1723,50-163-1684,-5 34-377,1 0 1,2 1-1,2-1 1,2 1 0,1 4 337,8 1-3416,0-18-1892,-8-24 4359,4 10-5869</inkml:trace>
  <inkml:trace contextRef="#ctx0" brushRef="#br0" timeOffset="15697.163">20301 240 14253,'3'-15'595,"0"-7"894,1 1 1,1-1-1,0 1 0,2 1 0,0-1 0,2 1 0,4-6-1489,-12 23 168,1 1 1,-1-1 0,1 1-1,0-1 1,0 1-1,0 0 1,0 0 0,1 0-1,-1 0 1,0 1-1,1-1 1,0 0-1,-1 1 1,1 0 0,0 0-1,-1 0 1,1 0-1,0 0 1,0 0-1,0 1 1,0-1 0,0 1-1,0 0 1,2 0-169,0 0 97,1 1 0,-1 0 0,0 1 1,1-1-1,-1 1 0,0 0 0,0 0 1,0 1-1,0-1 0,0 1 0,-1 0 1,1 1-1,-1-1 0,0 1 0,0-1 1,0 1-1,0 1 0,-1-1 0,2 3-97,0 1 18,0 1-1,-1 0 0,0 0 0,-1 1 1,0-1-1,0 1 0,-1-1 0,0 1 1,-1 0-1,0 0 0,-1 0 0,0 0 1,0 0-1,-1 0 0,0-1 0,-1 1 1,0 0-1,-1 0 0,0-1 0,0 1-17,-5 10-29,-1 1-1,0-1 0,-2-1 0,0 1 1,-1-2-1,-1 0 0,0 0 0,-9 7 30,-146 117-363,167-141 363,-1-1 1,1 1-1,-1 0 0,1-1 0,-1 1 0,1 0 0,0 0 0,-1 0 1,1 0-1,0 0 0,0 0 0,0 0 0,0 1 0,0-1 0,0 0 1,0 1-1,0-1 0,1 1 0,-1-1 0,0 1 0,1-1 1,-1 1-1,1-1 0,0 1 0,-1-1 0,1 1 0,0 0 0,0-1 1,0 1-1,0-1 0,0 1 0,1 0 0,-1-1 0,0 1 0,1-1 1,0 2-1,22 0-19,1-2 0,-1-1 0,1-1 0,0 0 0,-1-2 0,1-1 0,-1-1 0,7-3 19,-5 3-105,75-23-1549,-41-5-4934,-49 20 347</inkml:trace>
  <inkml:trace contextRef="#ctx0" brushRef="#br0" timeOffset="18040.111">21130 218 14958,'0'0'4073,"-2"-14"-1676,-8-45-464,10 57-1760,-1 0 1,1 0-1,-1 0 1,0 0 0,1 0-1,-1 0 1,0 0-1,0 0 1,0 0-1,0 0 1,-1 1 0,1-1-1,0 0 1,-1 1-1,0-1 1,1 1 0,-1-1-1,0 1 1,1 0-1,-1 0 1,0 0-1,0 0 1,0 0 0,0 0-1,0 0 1,-1 0-174,0 1 66,-1 0 1,1 0 0,-1 0 0,1 0-1,-1 0 1,0 1 0,1 0 0,-1-1 0,1 1-1,0 0 1,-1 1 0,1-1 0,0 1-1,0-1 1,0 1 0,0 0 0,0 0-1,0 1 1,-2 1-67,-9 13 14,0 2-1,1-1 0,1 2 1,1 0-1,0 0 0,2 1 1,0 0-1,2 0 0,0 1 1,1 0-1,1 1 0,1 5-13,1-17-25,1 0 0,1 0 0,0 0 0,0 0 0,1 1 0,0-1 0,1 0 0,1 0 0,-1 0 0,2 0 0,-1 0 0,2 0 0,-1-1 0,2 0 0,-1 1 0,1-1 0,1-1 0,0 1 0,0-1 0,1 0 0,0 0 0,0-1 0,1 0 0,0-1 0,1 1-1,0-1 1,0-1 0,0 0 0,6 3 25,1-4 16,0 0 0,0-1 0,0 0 0,1-2-1,0 0 1,0-1 0,-1 0 0,1-1 0,0-1-1,0-1 1,-1 0 0,1-2 0,-1 1 0,1-2 0,-1 0-1,-1-1 1,1-1 0,-1 0 0,0-1 0,-1-1-1,0 0 1,0-1 0,-1 0 0,0-1 0,-1-1-1,6-7-15,-9 6 64,-1 0 0,0-1-1,0 0 1,-2 0 0,0-1-1,-1 0 1,0 0-1,-1 0 1,-1-1 0,0 1-1,-1-1 1,-1 0-1,0 0 1,-1 0 0,-1 1-1,0-1 1,-1 0 0,-1 1-1,-1-1 1,0 1-1,-1 0 1,0 0 0,-1 0-1,-7-10-63,8 16-17,1 1-1,-2-1 1,1 2-1,-1-1 1,0 0-1,-1 1 1,0 0 0,0 1-1,0 0 1,-1 0-1,0 0 1,0 1-1,0 0 1,-1 1-1,1 0 1,-1 0 0,-2 0 17,4 2-197,-1 1 0,1 0 1,0 0-1,0 0 1,0 1-1,0 0 0,-1 1 1,1-1-1,0 1 0,0 1 1,0-1-1,0 1 1,0 1-1,1-1 0,-5 3 197,-59 47-5770,32 27-4752,37-43 2140</inkml:trace>
  <inkml:trace contextRef="#ctx0" brushRef="#br0" timeOffset="18385.668">21828 244 19506,'2'-17'2504,"7"-84"1164,-9 101-3621,0-1-1,0 0 1,-1 0 0,1 0 0,-1 1 0,1-1 0,0 0 0,-1 1 0,1-1 0,-1 0-1,0 1 1,1-1 0,-1 1 0,1-1 0,-1 1 0,0-1 0,0 1 0,1-1 0,-1 1-1,0 0 1,0-1 0,1 1 0,-1 0 0,0 0 0,0-1 0,0 1 0,1 0 0,-1 0-1,0 0 1,0 0 0,0 0 0,0 0 0,1 0 0,-1 0 0,0 1 0,0-1 0,0 0-1,1 0 1,-1 1 0,0-1 0,0 1 0,1-1 0,-1 0 0,0 1 0,1-1 0,-1 1-1,0 0 1,1-1 0,-1 1 0,1-1 0,-1 1 0,1 0 0,-1 0 0,1-1 0,-1 1-1,1 0 1,0 0 0,0-1 0,-1 1 0,1 0-47,-6 8 3,0 0 1,1 0-1,0 0 1,1 1-1,0-1 0,0 1 1,1 0-1,0 0 1,1 1-1,0-1 0,1 0 1,0 1-1,0-1 1,1 1-1,1-1 0,0 1 1,0-1-1,1 0 0,0 1 1,1-1-1,0 0 1,0 0-1,2-1 0,-1 1 1,1-1-1,0 0 1,1 0-1,0 0 0,0-1 1,1 0-1,0 0 1,0-1-1,8 6-3,-2-1 0,1 0 0,0-2 0,1 0 0,0 0 0,0-2 0,1 0 0,0 0 0,1-2 0,0 0 0,0 0 0,0-2 0,0 0 0,1-1 0,-1-1 0,1-1 0,0 0 0,0-2 0,15-1 0,-27 1 30,1 0 0,-1-1 1,1 1-1,-1-1 0,0-1 0,0 1 1,0-1-1,0 0 0,-1 0 0,1-1 0,-1 0 1,0 0-1,0 0 0,0 0 0,0-1 0,-1 0 1,1 0-1,-2 0 0,1-1 0,0 1 0,-1-1 1,0 0-1,0 0 0,-1 0 0,0 0 0,0 0 1,0-1-1,-1 1 0,0-1 0,0 0-30,1-3 46,-2 1 0,1-1-1,-1 0 1,-1 1 0,0-1 0,0 1-1,-1-1 1,0 1 0,-1 0-1,0 0 1,0 0 0,-1 0-1,0 0 1,0 1 0,-1-1 0,0 1-1,-1 0 1,0 1 0,0 0-1,-3-3-45,-1 2-92,0 1-1,-1-1 1,0 2-1,-1-1 1,0 2-1,0 0 1,0 0-1,0 1 1,-1 0-1,1 1 0,-1 1 1,0 0-1,0 0 1,-11 1 92,-113 3-4499,133-2 4298,-84 8-6557,9 7-5851</inkml:trace>
  <inkml:trace contextRef="#ctx0" brushRef="#br0" timeOffset="19386.459">22655 74 17168,'0'0'2370,"0"0"-811,0 0 43,0 0-305,16-9-443,50-23-128,-63 31-682,-1 0-1,1 0 1,0 1-1,0 0 1,-1-1-1,1 1 1,0 0-1,0 1 1,0-1-1,-1 0 1,1 1-1,0-1 1,0 1-1,-1 0 1,1 0-1,-1 0 1,1 0-1,-1 1 1,1-1-1,-1 0 1,0 1-1,1 0 1,-1 0-1,0 0-43,5 3 115,5 5-45,-1 1 1,0 0 0,-1 1 0,0 1 0,-1-1 0,0 1-1,-1 1 1,-1 0 0,0 0 0,0 0 0,-2 1 0,0 0-1,0 0 1,-2 0 0,0 1 0,0-1 0,-2 1-1,0 0 1,0-1 0,-2 1 0,0 0 0,-1 0 0,0-1-1,-1 1 1,-1-1 0,-1 0 0,0 0 0,0-1-1,-2 1 1,-6 10-71,4-10-108,-2 0 0,1-1 0,-2 0 0,0-1 0,-1 0 0,0-1 0,-1 0-1,0-1 1,-1-1 0,-10 6 108,-59 13-5805,67-28 509,5-1-4302</inkml:trace>
  <inkml:trace contextRef="#ctx0" brushRef="#br0" timeOffset="20310.227">14538 2647 12492,'0'-17'1847,"4"-131"4687,8 73-1265,-1 122-2648,-7 5-2523,-2 1-1,-2-1 0,-3 0 1,-2 0-1,-7 31-97,-8 85-1133,-3-232 760,17 42 417,1-1 1,2 0 0,0-1 0,1 1 0,1 0 0,1-1-1,1 1 1,1 0 0,1 0 0,2 0 0,0 0 0,1 0 0,1 1-1,1 0 1,1 1 0,1-1 0,1 2 0,1 0 0,1 0-1,3-3-44,-12 18-1,-1 0 0,1 0 0,0 0-1,0 1 1,1-1 0,-1 1 0,1 0-1,0 1 1,0-1 0,1 1 0,-1 0-1,1 0 1,-1 1 0,1-1 0,0 1-1,0 1 1,0-1 0,0 1 0,0 0-1,0 0 1,0 1 0,0 0 0,1 0-1,-1 0 1,0 1 0,0 0 0,0 0-1,0 0 1,0 1 0,0 0 0,0 0-1,0 0 1,-1 1 0,4 2 1,-5 1-25,-1 0 1,1 0-1,-1 0 0,0 0 1,-1 1-1,0-1 1,0 1-1,0 0 1,-1 0-1,0-1 1,0 1-1,-1 0 0,0 0 1,0 0-1,-1 0 1,1 0-1,-1-1 1,-1 1-1,1 0 1,-1 0-1,-1-1 0,1 0 1,-1 1-1,0-1 1,0 0-1,-1 0 1,0 0-1,0-1 1,0 0-1,-1 1 0,0-1 1,0-1-1,0 1 1,0-1-1,-2 1 25,-7 8-30,-2-1-1,1 0 0,-1-1 0,-1-1 1,0 0-1,0-2 0,-1 0 1,0 0-1,0-2 0,-1 0 1,1-2-1,-1 0 0,-1 0 0,1-2 1,0-1-1,-10 0 31,52 2 74,-1 1 1,0 0-1,0 2 0,0 1 0,-1 1 1,0 0-1,0 2 0,-1 0 0,0 1 1,-1 1-1,13 11-74,127 124-344,-97-83-3732,-52-55 1571,-1-1-3286,-7-6-2382</inkml:trace>
  <inkml:trace contextRef="#ctx0" brushRef="#br0" timeOffset="22494.765">18221 1967 14093,'0'0'3486,"0"0"-1030,0 0-155,-18 0 37,2-1-1813,8 0-342,1 1 1,-1 0-1,0 0 0,1 0 1,-1 1-1,0 0 0,1 1 0,-1 0 1,1 0-1,0 0 0,-1 1 0,1 0 1,0 0-1,-1 2-183,-11 7 208,0 2 0,1 0 1,0 1-1,1 0 0,0 2 0,2 0 0,0 1 0,1 0 1,1 1-1,0 1 0,2 0 0,0 0 0,1 1 1,2 1-1,0 0 0,-5 21-208,12-33-29,0 1-1,0-1 1,1 0-1,1 1 1,0-1-1,0 0 1,1 1 0,0-1-1,1 0 1,0 0-1,1-1 1,0 1-1,0-1 1,1 1 0,0-1-1,1-1 1,0 1-1,0-1 1,1 0-1,0 0 1,0-1-1,1 1 30,13 10-273,0 0-1,2-1 1,0-2-1,0 0 1,1-1-1,1-1 1,22 7 273,96 18-2905,-44-33-4173,-52-9-807</inkml:trace>
  <inkml:trace contextRef="#ctx0" brushRef="#br0" timeOffset="23121.267">19130 2173 14478,'0'0'2103,"0"0"-582,11-13 220,50-64 1350,-60 76-3007,-1 1 1,1 0 0,0-1 0,-1 1-1,1-1 1,-1 1 0,1-1 0,-1 1-1,0-1 1,1 1 0,-1-1 0,1 1-1,-1-1 1,0 1 0,0-1 0,1 0 0,-1 1-1,0-1 1,0 0 0,0 1 0,0-1-1,1 0 1,-1 1 0,0-1 0,0 0-1,0 1 1,-1-1 0,1 0 0,0 1-1,0-1 1,0 0 0,0 1 0,-1-1-1,1 0 1,0 1 0,-1-1 0,1 1-1,0-1 1,-1 1 0,1-1 0,-1 1-1,1-1 1,-1 1 0,1-1 0,-1 1-1,1-1 1,-1 1 0,1 0 0,-1-1-1,1 1 1,-1 0 0,0 0 0,1-1-1,-1 1 1,0 0 0,1 0 0,-1 0-1,0 0 1,1 0 0,-1 0 0,0 0-85,-50-2 710,45 2-585,-19 2-113,1 2 0,0 1 0,0 1 0,1 1 0,0 1 0,0 1 0,0 1 0,1 1 0,1 0 1,0 2-1,1 1 0,-11 9-12,25-19-55,1-1 0,-1 1 0,1 1 0,0-1 0,1 1 0,-1-1 0,1 1 1,0 1-1,0-1 0,0 1 0,1-1 0,0 1 0,0 0 0,1 0 1,-1 0-1,1 1 0,0-1 0,0 3 55,4-4-19,1-1 1,-1 0 0,1 1-1,0-1 1,0 0-1,0-1 1,0 1-1,1-1 1,-1 1 0,1-1-1,0 0 1,0 0-1,0 0 1,1-1-1,-1 0 1,0 0-1,1 0 1,0 0 0,-1 0-1,1-1 1,0 0-1,0 0 1,0-1-1,0 1 1,0-1-1,4 0 19,-4 1-6,333 50 278,-336-51-249,0 0-1,0 0 0,0 0 0,0 1 0,0-1 0,0 0 0,0 1 1,0 0-1,0-1 0,0 1 0,0 0 0,-1 0 0,1 0 0,0 0 1,-1 0-1,1 1 0,-1-1 0,1 0 0,-1 1 0,1-1 0,-1 1 1,0 0-1,0-1 0,0 1 0,0 0 0,0 0 0,0 0 1,0-1-1,-1 1 0,1 0 0,-1 0 0,1 0 0,-1 0 0,0 0 1,0 0-1,1 0 0,-2 0 0,1 0 0,0 0 0,0 0 0,-1 0 1,1 0-1,-1 0 0,1 0 0,-1 0 0,0 0 0,0 0-22,-7 5 12,0-1 0,-1 0 0,1-1 0,-1 0 0,0 0 0,-1-1 0,1-1 0,-1 1 0,0-1-1,1-1 1,-1 0 0,0 0 0,-5-1-12,-59 10-1149,0-3-1,-1-4 1,-5-3 1149,74-1-811,-22-2-2448,14-8-3316,9 2-883</inkml:trace>
  <inkml:trace contextRef="#ctx0" brushRef="#br0" timeOffset="23418.435">18990 1931 13293,'0'0'4094,"0"0"-976,0 0-91,0 0-572,0 0-960,1 14-251,36 334 1970,-45-160-2732,2-103-4197,4-1-9036,2-56-2564</inkml:trace>
  <inkml:trace contextRef="#ctx0" brushRef="#br0" timeOffset="21444.732">16248 2449 14350,'5'-15'2557,"6"-12"-1273,5-15 663,-3 1 2546,-13 41-4392,0 0 1,1-1-1,-1 1 0,0-1 0,1 1 0,-1 0 0,0-1 0,1 1 0,-1-1 1,0 1-1,0-1 0,0 1 0,1 0 0,-1-1 0,0 1 0,0-1 0,0 1 1,0-1-1,0 1 0,0-1 0,0 1 0,0-1 0,0 1 0,0-1 0,0 1 1,0-1-1,-1 1 0,1-1 0,0 1 0,0-1 0,0 1 0,-1-1 0,1 1 1,0 0-1,0-1 0,-1 1 0,1-1 0,0 1 0,-1 0 0,1-1 0,0 1 1,-1 0-1,1 0 0,-1-1 0,1 1 0,-1 0 0,1 0 0,-1 0 0,1-1 1,0 1-1,-1 0 0,1 0 0,-1 0 0,1 0 0,-1 0 0,1 0 0,-1 0 1,1 0-1,-1 0 0,0 0-101,-29 15 664,25-13-664,-10 7 20,-9 3 0,1 1 0,0 2 0,0 0 0,2 2 0,0 0 0,1 1 0,-8 10-20,27-26-8,-1-1-1,0 1 1,1 0 0,0 0-1,-1 0 1,1 0 0,0 0-1,0 0 1,0 0-1,0 0 1,1 1 0,-1-1-1,0 0 1,1 0 0,0 1-1,-1-1 1,1 0-1,0 1 1,0-1 0,0 0-1,1 1 1,-1-1 0,1 0-1,-1 0 1,1 1-1,0-1 1,-1 0 0,1 0-1,0 0 1,1 0 0,-1 0-1,0 0 1,1 0-1,-1 0 1,1 0 0,-1-1-1,1 1 1,0-1 0,-1 1-1,1-1 1,1 1 8,90 39-394,-29-27 366,-46-11 22,0 0 0,1 2 0,-1 0 0,-1 1 1,1 1-1,-1 1 0,7 4 6,-21-10 1,0 0 0,0 0-1,0 0 1,0 1 0,0-1 0,0 1-1,-1 0 1,1 0 0,-1 0 0,0 0 0,1 0-1,-2 1 1,1-1 0,0 1 0,-1-1-1,1 1 1,-1 0 0,0-1 0,0 1-1,-1 0 1,1 0 0,-1 0 0,0-1 0,0 1-1,0 0 1,0 0 0,-1 0 0,0 0-1,1-1 1,-1 1 0,-1 0 0,1-1-1,-1 3 0,-1 0 2,-1 1 0,1 0 0,-1-1 0,0 0 0,-1 0 0,1 0 0,-1 0 0,-1-1 0,1 0 0,-1 0 0,0 0 0,0-1 0,0 0 0,0 0 0,-1-1 0,0 1 0,0-1-2,-13 3-91,0 0 0,0-1 1,-1-2-1,0 0 0,1-1 0,-1-1 1,0 0-1,0-2 0,-2-1 91,-29-18-4384,41-13-7535,14 18 2299</inkml:trace>
  <inkml:trace contextRef="#ctx0" brushRef="#br0" timeOffset="21822.147">16661 2408 16592,'0'0'2957,"0"0"-85,0 0-181,0 0-743,0 0-602,0 0-284,0 0-235,1 15-336,-4 99-53,-10 188-1628,13-302 1149,0 0 1,-1 0 0,1 0 0,0-1-1,-1 1 1,1 0 0,0 0-1,-1 0 1,1 0 0,-1-1-1,1 1 1,0 0 0,-1 0-1,1 0 1,0 0 0,-1 0-1,1 0 1,-1 0 0,1 0 0,0 0-1,-1 0 1,1 1 0,0-1-1,-1 0 1,1 0 0,0 0-1,-1 0 1,1 0 0,0 1-1,-1-1 1,1 0 0,0 0 0,-1 1-1,1-1 1,0 0 0,0 0-1,-1 1 1,1-1 0,0 0-1,0 1 1,0-1 0,-1 0-1,1 1 1,0-1 0,0 1 0,0-1-1,0 0 1,0 1 0,0-1-1,0 0 1,0 1 0,0-1-1,0 1 1,0-1 0,0 0-1,0 1 1,0-1 0,0 0 0,0 1-1,0-1 1,0 0 0,1 1 40,-15-31-496,8 10 580,1-1 0,1 0 1,1 0-1,0 0 0,2-1 1,1 1-1,0 0 0,1-1 0,2 1 1,0 0-1,1 0 0,1 0 0,1 1 1,1-2-85,2 4 107,0 1 0,1 0 0,1 1 0,0 0 0,2 1 0,-1 0 1,2 1-1,0 1 0,5-4-107,-14 12 10,1 1 0,0-1 0,0 1 0,0 0 0,1 1-1,-1-1 1,1 1 0,0 1 0,0-1 0,0 1 0,0 0 0,0 1 0,1 0 0,-1 0 0,0 0 0,1 1 0,-1 0 0,1 1 0,-1 0 0,0 0-1,0 0 1,1 1 0,-1 0 0,0 0 0,0 1 0,0 0-10,-2 0-143,0 0 1,-1 0-1,1 0 0,-1 0 0,0 1 0,0 0 1,0 0-1,-1 0 0,1 0 0,-1 0 0,0 1 1,0-1-1,-1 1 0,1 0 0,-1 0 1,0 0-1,0 0 0,-1 1 0,1 3 143,-6 65-10318,-6-51 2620</inkml:trace>
  <inkml:trace contextRef="#ctx0" brushRef="#br0" timeOffset="22094.013">16725 2674 11211,'0'0'3726,"0"0"-1612,14-7-507,114-47-230,-56 39-651,-77 47-475,-10-13-355,-1 0 1,-1-1-1,0-1 0,-1-1 1,-1 0-1,-13 7 104,-54 50-254,72-60 340,-29 44 971,44-55-1032,0 0 0,0-1-1,0 1 1,0 0 0,0-1 0,0 1 0,0-1 0,1 0-1,-1 1 1,1-1 0,-1 0 0,1 0 0,-1 0 0,1 0 0,-1 0-1,1 0 1,0 0 0,0 0 0,-1-1 0,1 1 0,0-1 0,0 1-1,0-1 1,0 0 0,0 1 0,-1-1 0,1 0 0,0-1 0,0 1-1,0 0 1,0 0 0,1-1-25,-2 1 16,191-15-121,-70-24-7109,-92 25 162</inkml:trace>
  <inkml:trace contextRef="#ctx0" brushRef="#br0" timeOffset="20577.382">15299 2508 12684,'0'0'2424,"0"0"255,0 0 135,0 0-391,0 0-399,0 0-257,0 0-326,4-6-384,1-2-820,3-6 114,-12 26 49,-6 21-324,2 0 1,0 1-1,3 0 1,0 0-1,3 0 1,0 13-77,-3 33-5466,-5 0-7747,6-66 5136</inkml:trace>
  <inkml:trace contextRef="#ctx0" brushRef="#br0" timeOffset="21065.075">15255 2650 5157,'3'-50'6525,"-2"5"-2890,3 0 0,2 0 0,1 0 0,10-26-3635,-17 70 44,1 0-1,0 1 1,0-1-1,0 1 1,0-1 0,0 1-1,0-1 1,0 1-1,0 0 1,0-1-1,0 1 1,0 0 0,0 0-1,0 0 1,0 0-1,0 0 1,0 0-1,0 0 1,0 0-1,0 0 1,0 0 0,0 0-1,1 1 1,-1-1-1,0 1 1,-1-1-1,1 0 1,0 1 0,0 0-1,0-1 1,0 1-1,0-1 1,0 1-1,-1 0 1,1 0 0,0 0-1,-1-1 1,1 1-1,0 0 1,-1 0-1,1 1-43,3 1 77,12 10-118,1-2 0,0 0 0,1 0 0,0-2 0,1 0 0,0-1 0,0-1 0,0-1 0,1 0 0,0-2 0,0 0-1,0-1 1,17 0 41,-33-4 1,1 0 0,0 1 0,-1-2 0,0 1 0,1 0 0,-1-1 0,0 0 0,0 0 0,0 0 0,0 0 0,0-1 0,0 0 0,-1 1 0,1-2 0,-1 1 0,0 0 0,0 0 0,0-1 0,0 0 0,-1 1 0,1-1 0,-1 0 0,0-1 0,0 1 0,-1 0 0,1 0 0,0-3-1,-5 6-18,1 0 1,-1 0-1,1 0 0,-1 0 0,1 0 1,-1 1-1,0-1 0,1 1 1,-1 0-1,0 0 0,1 0 0,-1 0 1,0 0-1,1 0 0,-1 1 0,1-1 1,-1 1-1,0 0 0,1 0 0,-1 0 1,1 0-1,0 0 0,-1 0 1,1 1-1,0-1 0,0 1 0,0 0 1,-1 0 17,-12 8-40,0 0 0,0 1 0,1 1-1,0 0 1,1 1 0,1 1 0,0 0 0,0 0 0,2 1 0,-2 4 40,12-19 0,0 0-1,1 0 1,-1 0-1,0 0 1,0 0-1,1 0 0,-1 0 1,0 0-1,0 0 1,1 1-1,-1-1 1,0 0-1,0 0 1,1 0-1,-1 0 1,0 0-1,0 1 0,1-1 1,-1 0-1,0 0 1,0 0-1,0 1 1,1-1-1,-1 0 1,0 0-1,0 0 1,0 1-1,0-1 0,0 0 1,0 0-1,0 1 1,1-1-1,-1 0 1,0 1-1,0-1 1,0 0-1,0 0 1,0 1-1,0-1 1,0 0-1,0 0 0,0 1 1,-1-1-1,1 0 1,0 1-1,0-1 1,0 0-1,0 0 1,0 1 0,32-22 78,-20 13-28,155-120 1364,-166 128-1386,-1-1 0,1 0-1,0 1 1,-1-1 0,1 1 0,0 0-1,0-1 1,0 1 0,-1-1-1,1 1 1,0 0 0,0 0-1,0 0 1,0-1 0,0 1-1,-1 0 1,1 0 0,0 0 0,0 0-1,0 0 1,0 1 0,0-1-1,0 0 1,-1 0 0,1 0-1,0 1 1,0-1 0,0 1-1,-1-1 1,1 0 0,0 1 0,0-1-1,-1 1 1,1 0 0,0-1-1,-1 1 1,1-1 0,-1 1-1,1 0 1,-1 0 0,1-1-1,-1 1 1,1 0 0,-1 0 0,0-1-1,1 1 1,-1 0 0,0 0-1,0 0 1,0 0-28,2 53 366,-2-40-334,-32 324-469,32-319-1,4 57-1766,14-32-2452,10-34-4243,-10-10-347</inkml:trace>
  <inkml:trace contextRef="#ctx0" brushRef="#br0" timeOffset="24587.144">20070 2067 9673,'0'0'4324,"4"-16"-1308,3-11-1954,17-79 5003,-14 68-1762,-7 41-2445,-1 31-1578,-3 0 0,0 0 0,-2 0 0,-2-1 1,0 1-1,-3-1 0,-3 7-280,-25 178-1625,36-204 866,2 60-3675,12-29-5849,-4-28-3661</inkml:trace>
  <inkml:trace contextRef="#ctx0" brushRef="#br0" timeOffset="26591.991">20527 2009 6854,'0'0'2675,"0"0"-721,6-7-257,91-88 7352,-74 78-6519,-40 18 38,-20 15-2372,1 1-1,0 1 0,2 3 1,0 0-1,-24 22-195,56-42 1,-1 0 0,1 0 0,0 0 0,-1 1 0,1-1 0,0 1-1,0 0 1,0-1 0,0 1 0,1 0 0,-1 0 0,0 0 0,1 0 0,-1 0 0,1 1 0,0-1 0,0 0 0,0 1-1,0-1 1,0 1 0,0-1 0,1 1 0,-1-1 0,1 1 0,-1-1 0,1 1 0,0 0 0,0-1 0,1 1-1,-1-1 1,0 1 0,1 0 0,-1-1 0,1 1 0,0-1 0,0 0 0,0 1 0,0-1 0,1 0 0,-1 1 0,1 0-2,15 8 3,0 0-1,1-1 1,0-1-1,0 0 0,1-2 1,0 0-1,7 1-1,27 10 1,-37-13 4,0 0-1,0 1 1,-1 1-1,0 0 1,0 1-1,-1 1 1,0 0-1,0 1 1,-1 0-1,-1 1 1,1 1-1,-2 0 1,9 11-5,-19-21 1,0 0 0,0-1 0,0 1 0,0 0 0,0 0 0,0 0 0,0 0 0,-1 0 0,1 1 0,-1-1 0,0 0 0,1 0 0,-1 0 0,0 0 0,0 1 0,-1-1 0,1 0 0,0 0 0,-1 0 0,1 0 0,-1 0 0,0 0 0,1 0 0,-1 0 0,0 0 0,0 0 0,0 0 0,-1 0 0,1-1 0,0 1 0,-1 0 0,1-1 0,-1 1 0,0-1 0,1 0 1,-1 1-1,0-1 0,0 0 0,0 0 0,0 0 0,0 0 0,-1 0-1,-93 19 106,61-18-170,0-2 0,1-2 0,-1-1 0,0-2 0,1-1 0,0-1 0,0-2 0,-29-12 64,5-14-3709,40-1-5186,18 20 1907</inkml:trace>
  <inkml:trace contextRef="#ctx0" brushRef="#br0" timeOffset="27102.275">20655 1896 14414,'0'0'2621,"0"0"-331,0 0 107,0 0-411,0 0-630,0 0-379,0 0-363,14-12-337,-3 2-250,-6 6-24,0-1-1,0 1 1,0 0-1,0 0 1,1 1-1,-1-1 1,1 1-1,0 0 1,0 1-1,0-1 1,0 1-1,0 1 1,1-1-1,-1 1 1,0 0-1,1 0 1,1 1-3,192 14-3164,-139-4-351,1 3 0,-2 2 0,49 20 3515,-106-34-330,22 15-4129,-57-16 13593,-30 22 517,18 31-6378,-7 81-2928,49-127-145,-2 3-237,1 0 1,0-1-1,1 1 0,-1 0 1,2 0-1,0 1 1,0-1-1,1 0 1,0 0-1,0 1 0,1-1 1,1 0-1,0 0 1,0 0-1,1 0 1,0-1-1,1 1 0,0-1 1,0 1-1,1-1 1,0-1-1,1 1 0,0-1 1,0 0-1,1 0 1,0 0-1,4 2 37,-4-3-28,-1-1-1,1 0 0,1 0 1,-1 0-1,1-1 1,0 0-1,0-1 1,0 0-1,0 0 0,1-1 1,0 0-1,0 0 1,0-1-1,0 0 1,0-1-1,0 0 0,0 0 1,1-1-1,-1 0 1,0-1-1,0 0 1,0 0-1,0-1 0,0 0 1,0-1-1,0 0 1,0 0-1,-1-1 0,0 0 1,0-1-1,0 1 1,0-2-1,-1 1 1,2-2 28,0-4 40,-1-1 0,-1 1 0,0-1 0,0-1 0,-1 1 1,-1-1-1,0 0 0,-1 0 0,0-1 0,-1 1 1,-1-1-1,0 1 0,-1-1 0,0 0 0,-1 0 0,0 0 1,-2 0-1,1 1 0,-2-2-40,2 4 11,-1 1 1,-1 0-1,0 0 0,0 0 1,-1 0-1,0 1 0,0-1 1,-1 1-1,-1 0 0,1 0 0,-1 1 1,-1 0-1,0 0 0,0 0 1,0 1-1,-1 0 0,0 0 1,-1 1-1,1 0 0,-1 1 1,0 0-1,0 0 0,-1 1 1,0 0-1,-4-1-11,-88-7-4264,36 23-5005,43-1-121</inkml:trace>
  <inkml:trace contextRef="#ctx0" brushRef="#br0" timeOffset="27431.598">21823 2006 14734,'0'0'4938,"0"0"-2290,0 0-609,0 0-256,0 0-843,0 0-535,0 0-196,-11 6-76,5-3-119,1 0-5,0-1-1,0 1 0,0 0 0,1 1 0,-1-1 0,1 1 0,0 0 0,0 0 0,0 0 0,0 0 1,1 1-1,-1 0 0,1-1 0,0 1 0,1 0 0,-3 6-8,1-1 3,1 1-1,0-1 0,0 1 1,1 0-1,1 0 1,-1 0-1,2 0 0,0 1 1,0-1-1,1 0 1,0 0-1,1 0 0,0 0 1,1-1-1,0 1 1,1 0-1,0-1 1,0 0-1,1 0 0,1 0 1,0-1-1,0 0 1,0 0-1,2 0 0,-1-1 1,1 0-1,0 0 1,0-1-1,1 0 0,0 0 1,10 4-3,-14-8 24,1 0 0,1 0 0,-1-1 0,0 0 1,1-1-1,-1 1 0,1-1 0,-1 0 0,1-1 0,0 1 1,-1-2-1,1 1 0,-1 0 0,1-1 0,0-1 0,-1 1 0,0-1 1,1 0-1,-1 0 0,0-1 0,0 0 0,0 0 0,0 0 0,-1-1 1,1 0-1,-1 0 0,0 0 0,0 0 0,0-1 0,-1 0 1,0 0-1,0-1 0,0 1 0,0-1 0,-1 1 0,0-1 0,0 0 1,-1-1-1,0 1 0,0 0 0,0-1 0,-1 1-24,2-10 157,-1 0 0,-1 1 0,-1-1-1,0 0 1,-1 0 0,-1 1 0,0-1 0,-1 0 0,-1 1-1,0 0 1,-1 0 0,-1 0 0,0 1 0,-1 0-1,-6-9-156,-40-47-2021,-12 15-3904,41 40-535</inkml:trace>
  <inkml:trace contextRef="#ctx0" brushRef="#br0" timeOffset="27872.189">22556 1738 9417,'0'0'6700,"0"0"-3375,4-13-1018,16-40 41,-20 52-2279,0 0-1,0 0 0,1 1 0,-1-1 0,0 0 1,1 0-1,-1 0 0,1 1 0,-1-1 0,1 0 1,0 1-1,-1-1 0,1 0 0,0 1 0,-1-1 1,1 1-1,0-1 0,-1 1 0,1-1 0,0 1 1,0 0-1,0-1 0,0 1 0,-1 0 0,1-1 0,0 1 1,0 0-1,0 0 0,0 0 0,0 0 0,0 0 1,0 0-1,-1 0 0,1 0 0,0 0 0,0 1 1,0-1-1,0 0 0,0 1 0,-1-1 0,1 0 1,0 1-1,0-1 0,0 1 0,-1-1 0,1 1 1,0-1-1,-1 1 0,1 0 0,-1-1 0,1 1 1,0 0-1,-1 0 0,1-1 0,-1 1 0,0 0-68,1-1 78,9 15 163,0-1 0,-1 1 0,0 1-1,-2-1 1,1 2 0,-2-1-1,0 1 1,-2-1 0,1 2 0,-2-1-1,1 15-240,2-13 40,-2 1 0,-1-1-1,0 1 1,-1-1-1,-2 1 1,0 0 0,0 0-1,-2 0 1,-1-1-1,0 1 1,-2-1 0,0 0-1,-1 0 1,0 0 0,-2-1-1,0 0 1,-2 0-1,1-1 1,-10 11-40,4-14-12,0 0 0,-1-1 0,0-1 0,-1-1 0,0 0 1,0-1-1,-1-1 0,-1-1 0,-8 2 12,-107 31-7089,121-39 1980,9-2-3251</inkml:trace>
  <inkml:trace contextRef="#ctx0" brushRef="#br0" timeOffset="28135.152">23143 2422 18738,'0'0'4772,"0"0"-2049,0 0-321,0 0-352,0 0-1025,0 0-801,-88-6-64,68 4-160,0 0-576,-2 2-1058,-4 0-704,-3 2-1602,2 2-4868</inkml:trace>
  <inkml:trace contextRef="#ctx0" brushRef="#br0" timeOffset="30041.078">178 4865 6374,'0'0'1586,"0"0"-375,0 0 273,-16 2 342,-3 0-1296,-92 7 5021,108-9-5286,-25 4 3009,33 13-2185,102 14-1025,15-18-197,1-5-1,0-5 1,76-9 133,572-58 48,1621-161-134,1889-37 93,-3468 222 56,5859-286 406,-2204 169-356,-2340 89-338,1687-79 2889,-2603 64-2568,-1009 55-96,-197 30-591,-21 5-355,-116 23-8439,72-23-1596</inkml:trace>
  <inkml:trace contextRef="#ctx0" brushRef="#br0" timeOffset="31515.988">2680 5456 10922,'0'0'2702,"3"-15"-498,7-48 247,-9 60-2244,0 1 1,0 0-1,-1-1 1,1 1 0,-1-1-1,1 1 1,-1-1-1,0 1 1,0-1-1,0 1 1,0-1 0,-1 1-1,1-1 1,-1 1-1,1 0 1,-1-1-1,0 1 1,0 0 0,0-1-1,0 1 1,-1 0-1,1 0 1,0 0-1,-1 0 1,1 0 0,-1 0-1,0 0 1,0 1-1,0-1 1,0 1-1,0-1 1,0 1 0,0 0-1,0 0 1,-1 0-1,1 0 1,0 0 0,-1 0-1,1 1 1,0-1-1,-1 1-207,-3-1 113,0 2-1,0-1 0,0 0 1,0 1-1,0 1 1,0-1-1,0 1 0,0 0 1,0 0-1,1 0 1,-1 1-1,1 0 0,0 0 1,-3 2-113,-9 8-39,1 1 1,0 1-1,1 0 1,0 1-1,1 1 1,1 0-1,1 1 0,0 0 1,1 1-1,2 0 1,-1 1-1,2 0 1,1 1-1,1-1 1,0 1-1,1 0 0,2 1 1,0 1 38,4-11-86,0 1 1,1-1-1,0 1 1,1-1-1,0 0 0,1 0 1,1 0-1,0 0 1,0-1-1,1 0 0,1 0 1,0 0-1,0-1 1,1 0-1,0 0 1,1-1-1,0 0 0,1-1 1,-1 0-1,1 0 1,1-1-1,0 0 0,0-1 1,0 0-1,1-1 1,-1-1-1,1 1 1,0-2-1,1 0 0,-1 0 1,1-1-1,2 0 86,7 0 83,0 0 0,1-1 1,-1-1-1,1-1 0,-1-1 0,1-2 0,-1 0 0,0-1 0,-1-1 0,1-1 0,-1 0 0,-1-2 0,1-1 1,-1 0-1,-1-2 0,0 0 0,-1-1 0,0-1 0,-1 0 0,0-2 0,-2 0 0,0-1 0,6-8-83,-11 6 93,0-1 0,-2 0 0,0 0 0,-1-1 0,-1 0 0,-1 0 0,-1 0 0,-1-1 0,-1 0 0,-1 1 0,-1-1 0,-1-14-93,1 33 3,1 0-1,0 1 1,-1-1-1,0 0 0,0 0 1,0 1-1,0-1 1,0 0-1,0 0 1,-1 1-1,1-1 1,-1 0-1,0 1 1,0-1-1,0 1 1,0-1-1,0 1 1,0-1-1,-1 1 1,1 0-1,-1-1 1,0 1-1,0 0 1,1 0-1,-1 0 0,-1 1 1,1-1-1,0 0 1,0 1-1,-1-1 1,1 1-1,-1 0 1,1 0-1,-1 0 1,1 0-1,-1 0 1,0 1-1,1-1 1,-1 1-1,0-1 1,-1 1-3,-9 5-2,0 1 0,1 1 0,0-1 1,0 2-1,1 0 0,0 0 1,0 1-1,1 0 0,0 1 1,1 0-1,0 1 0,0-1 1,1 2-1,1-1 0,0 1 1,0 1-1,1-1 0,1 1 1,-2 5 1,1 0-65,0 0 1,1 0 0,0 0 0,2 1 0,0 0 0,1-1 0,1 1 0,1 0 0,1 0 0,2 17 64,-3-32-12,0 0 1,1 1-1,-1-1 0,1 0 1,0 0-1,0 0 0,0 0 1,1 0-1,-1 0 0,1 0 1,0 0-1,0 0 0,0-1 1,1 1-1,0-1 1,-1 0-1,1 1 0,0-1 1,0-1-1,1 1 0,-1 0 1,0-1-1,1 1 0,0-1 1,-1 0-1,1-1 0,0 1 1,0 0-1,0-1 0,0 0 1,1 0-1,-1 0 1,0-1-1,0 1 0,0-1 1,1 0-1,-1 0 0,0-1 1,0 1-1,1-1 0,-1 0 1,0 0-1,0 0 0,4-2 12,0-4 15,0-1-1,-1 1 1,0-2-1,0 1 1,-1 0-1,0-1 1,-1 0-1,0-1 1,0 1-1,-1-1 0,0 0 1,0 0-1,-1 0 1,-1-1-1,0 1 1,0-1-1,-1 1 1,0-1-1,-1 0 1,0 1-1,-1-1 1,0 0-1,-1 1 0,-2-9-14,4 16 12,1 1 0,-1-1 0,0 0-1,0 0 1,0 0 0,-1 0 0,1 0-1,-1 0 1,0 0 0,1 0 0,-1 1-1,0-1 1,-1 0 0,1 1 0,0-1-1,-1 0 1,0 1 0,1 0 0,-1-1-1,0 1 1,0 0 0,0 0 0,-1 0-1,1 0 1,0 1 0,-1-1 0,1 0-1,-1 1 1,0 0 0,0-1-12,0 5 2,0-1 0,1 1 0,-1 0 0,1 0 0,-1 0 0,1 0 0,0 0 0,0 1 1,0-1-1,1 1 0,-1-1 0,1 1 0,0-1 0,0 1 0,0 0 0,0 0 0,1-1 0,-1 1 0,1 0 0,0 0 1,0 0-1,1 0 0,-1-1 0,2 4-2,-2-3-2,1 5 2,1-1 1,0 1-1,0 0 0,1-1 1,0 1-1,1-1 0,-1 0 1,2 0-1,-1 0 1,1-1-1,0 1 0,1-1 1,0-1-1,0 1 1,0-1-1,1 0 0,0 0 1,0-1-1,1 0 0,-1 0 1,1-1-1,0 1 1,0-2-1,1 1 0,-1-1 1,1-1-1,-1 0 0,1 0 1,0 0-1,0-1 1,0-1-1,0 1 0,0-1 1,0-1-1,0 0 1,0 0-1,0-1 0,-1 0 1,1 0-1,-1-1 0,1 0 1,7-5-1,2-4 53,0-1 0,0-1 0,-2 0 0,0-2 0,0 0 1,-2 0-1,0-2 0,-1 0 0,-1 0 0,0-1 0,-1 0 0,-2-1 0,0 0 0,-1-1 1,-1 0-1,0 0 0,-2-1 0,-1 1 0,0-1 0,-2-4-53,-2 26 9,-1 0 1,1 0-1,0 0 0,-1 0 1,1 0-1,-1 0 0,1 0 1,0 0-1,-1-1 0,1 1 1,-1 0-1,1 0 0,0 0 1,-1 0-1,1-1 0,-1 1 1,1 0-1,0 0 0,-1-1 1,1 1-1,0 0 0,0-1 1,-1 1-1,1 0 0,0-1 1,0 1-1,-1 0 0,1-1 1,0 1-1,0 0 0,0-1 1,0 1-1,0-1 0,-1 1 1,1 0-1,0-1 0,0 1 1,0-1-1,0 1 0,0-1 1,0 1-1,0 0 0,0-1 1,1 1-1,-1-1 0,0 1-9,-19 33 78,16-22-78,1 1 0,0-1 0,0 1 0,1 0 0,0 0 0,1-1 0,1 1 0,0 0 0,1-1 0,0 1 0,0-1 0,1 1 0,1-1 0,0 0 0,0 0 0,1 0 0,1-1 0,-1 0 0,2 0 0,1 2 0,33 74-26,-40-85 26,-1 1 0,1-1 0,0 1 0,-1 0 0,1 0 0,-1-1 0,0 1 0,1 0 0,-1 0 0,0 0 0,0-1 0,0 1 0,0 0 0,-1 0 0,1 0 0,0-1 0,-1 1 0,1 0 0,-1 0 0,0-1 0,1 1 0,-1 0 0,0-1 0,0 1 0,0-1 0,0 1 0,-1-1 0,1 0 0,0 1 0,0-1 0,-1 0 0,1 0 0,-1 0 0,1 0 0,-1 0 0,1 0 0,-1 0 0,0-1 0,0 1 0,1-1 0,-1 1 0,0-1 0,0 1 0,1-1 0,-1 0 0,0 0 0,0 0 0,-144 9-810,139-9 524,1-1 0,-1-1 0,0 1 0,0-1-1,1 0 1,-1-1 0,1 0 0,0 0-1,0 0 1,0-1 0,0 1 0,-3-4 286,-6-21-4767,21 6-1816,8 3-1654</inkml:trace>
  <inkml:trace contextRef="#ctx0" brushRef="#br0" timeOffset="31927.885">4051 5475 15727,'0'0'1836,"0"0"198,0 0 0,0 0-673,0 0-581,0 0-182,-5 6 26,3-4-582,-1 1-1,1 0 1,0 0-1,0 0 0,0 0 1,1 0-1,-1 1 1,1-1-1,0 0 1,-1 1-1,1-1 0,1 1 1,-1-1-1,1 1 1,-1 0-1,1-1 1,0 1-1,0-1 0,1 1 1,-1 0-1,1-1 1,-1 1-1,1-1 1,0 1-1,1 0-41,3-2 62,0 0 1,0 0-1,0 0 0,0-1 0,0 0 1,0 0-1,0 0 0,0-1 0,0 0 1,1 0-1,-1 0 0,0-1 1,0 1-1,0-1 0,0 0 0,0-1 1,0 1-1,4-3-62,-4 3 75,0 0 0,0-1 0,1 0 0,-1 0 0,-1 0-1,1-1 1,0 0 0,-1 1 0,1-2 0,-1 1 0,0 0 0,0-1 0,0 0 0,0 0 0,-1 0-1,1-1 1,-1 1 0,0-1 0,-1 1 0,1-1 0,-1 0 0,0 0 0,0 0 0,-1 0 0,1-1-1,-1 1 1,0 0 0,0-1 0,-1 1 0,0 0 0,0-1 0,0 1 0,-1-1-75,1 4 16,0 0-1,0 0 1,0 0 0,-1 0 0,1 1 0,-1-1 0,0 0 0,1 0-1,-1 1 1,0-1 0,0 0 0,0 1 0,0-1 0,0 1 0,0-1-1,-1 1 1,1 0 0,0-1 0,-1 1 0,1 0 0,-1 0 0,1 0-1,-1 0 1,0 0 0,1 0 0,-1 1 0,0-1 0,0 0 0,1 1-1,-1-1 1,0 1 0,0 0 0,0 0 0,0 0 0,0 0 0,1 0-1,-1 0 1,0 0 0,0 0 0,0 1 0,0-1 0,1 1 0,-3 0-16,-74 35 65,65-27-60,1 1-1,0 0 1,1 1-1,0 0 1,0 1-1,1 0 1,1 1-1,0 0 1,1 0-1,0 1 1,1 0-1,1 0 1,0 0-1,1 1 1,0 0-1,2 0 0,-1 1 1,2-1-1,-1 11-4,4-18-61,0 0 0,1 0 0,0-1-1,0 1 1,1 0 0,0-1 0,0 1-1,0-1 1,1 0 0,0 0-1,1 0 1,0-1 0,0 1 0,0-1-1,1 0 1,0-1 0,0 0-1,0 1 1,0-2 0,1 1 0,0-1-1,0 0 1,0-1 0,1 1-1,-1-1 1,6 1 61,5 2-82,0-1 0,0 0-1,1-2 1,-1 0 0,1-1 0,-1-1-1,1 0 1,0-2 0,0 0-1,-1-1 1,3-1 82,-12 1-51,0 1 0,1-1 1,-1-1-1,0 0 0,0 0 0,0-1 0,-1 0 0,1 0 1,-1-1-1,0 0 0,0-1 0,2-2 51,11-41-4734,-21 26 341,-2 1-3161</inkml:trace>
  <inkml:trace contextRef="#ctx0" brushRef="#br0" timeOffset="32242.015">4904 5283 14574,'0'0'3726,"0"0"-1356,0 0-309,0 0-134,0 0-475,0 0-331,9-8-107,26-20-314,-34 29-675,0 0-1,0 0 1,0 0 0,0 0 0,-1 0 0,1 0 0,-1 0 0,1 0 0,0 0-1,-1 0 1,0 1 0,1-1 0,-1 0 0,0 0 0,1 0 0,-1 1 0,0-1-1,0 0 1,0 0 0,0 0 0,0 1 0,-1-1 0,1 0 0,0 0 0,0 0-1,-1 1 1,1-1 0,-1 0 0,1 0 0,-1 0 0,1 0 0,-1 0 0,0 0-1,0 0-24,1 1 41,-26 94 389,-11 52-703,27-46-3851,22-49-2890,12-26-1474,-7-17 1169</inkml:trace>
  <inkml:trace contextRef="#ctx0" brushRef="#br0" timeOffset="32495.705">5256 5380 14253,'69'-168'8643,"-61"155"-4698,-7 31-2120,-1-17-1893,-14 376 815,13-360-1663,2 32-671,12-26-4595,16-24-7373,-15-5 6450</inkml:trace>
  <inkml:trace contextRef="#ctx0" brushRef="#br0" timeOffset="32697.736">5601 5402 5862,'9'-19'3448,"29"-61"-864,22-12 5109,-55 96-2530,-7 43-3216,-80 228 173,49-124-6284,26-136 290,0-8-3233,5-6 418</inkml:trace>
  <inkml:trace contextRef="#ctx0" brushRef="#br0" timeOffset="32950.91">4934 5123 16848,'0'0'1543,"0"0"-27,0 0 128,-9-13-678,-25-40-533,34 52-419,1-1 0,-1 0 0,0 1 0,0-1 0,1 1 1,-1-1-1,1 1 0,0-1 0,-1 1 0,1-1 0,0 1 0,0 0 0,0-1 1,0 1-1,0 0 0,0-1 0,0 1 0,0 0 0,0 0 0,1 0 1,-1 0-1,0 0 0,1 1 0,-1-1 0,1 0 0,-1 1 0,1-1 1,-1 1-1,1-1 0,-1 1 0,1-1 0,-1 1 0,1 0 0,0 0 0,0 0-13,7-3 27,61-21 346,0 2 1,2 4 0,0 3-1,1 3 1,1 3-1,31 3-374,-100 5-25,-3 0-68,-1 1 0,1-1 0,-1 0 1,1 1-1,-1-1 0,1 1 1,0-1-1,-1 1 0,1-1 0,0 1 1,-1 0-1,1 0 0,0 0 0,-1 0 1,1 0-1,0 1 0,-1-1 1,1 0-1,0 1 0,-1-1 0,1 1 1,-1 0-1,1-1 0,-1 1 1,1 0-1,-1 0 0,1 0 0,-1 0 1,0 0-1,1 0 0,-1 1 0,0-1 1,0 0-1,0 1 0,0-1 1,0 0-1,0 1 0,-1-1 0,1 1 1,0 0-1,-1-1 0,1 1 1,-1-1-1,0 1 0,1 0 0,-1-1 1,0 1-1,0 0 0,0 0 0,0-1 1,0 1-1,0 0 93,-41 62-8979,11-29 897</inkml:trace>
  <inkml:trace contextRef="#ctx0" brushRef="#br0" timeOffset="33215.924">4647 5850 18001,'0'0'1052,"0"0"-182,0 0 667,19 10-384,-3-1-940,-9-4-127,1 0 1,0-1 0,0 0-1,1 0 1,-1 0 0,1-2-1,-1 1 1,1-1-1,0 0 1,0 0 0,0-1-1,0-1 1,0 0 0,3 0-87,462-56 2413,-440 52-2657,73-6 213,-36 7-4808,-70 3 664,-2 1 710,-6 0-3026</inkml:trace>
  <inkml:trace contextRef="#ctx0" brushRef="#br0" timeOffset="36613.806">8663 6832 15407,'0'0'3875,"0"0"-1921,0 0 544,0 0-448,0 0-1185,0 0-577,0 0-223,0 0-65,55-58-225,-54 68-928,-1 1-1633,0 0-1474,0 0-5766</inkml:trace>
  <inkml:trace contextRef="#ctx0" brushRef="#br0" timeOffset="36806.058">8524 7390 18930,'0'0'2530,"0"0"1,0 0 63,0 0-1505,0 0-833,0 0-256,0 0-544,0 0-1410,-23-76-2338,23 60-2819</inkml:trace>
  <inkml:trace contextRef="#ctx0" brushRef="#br0" timeOffset="37361.278">10860 6624 16752,'0'0'2327,"0"0"-586,0 0 191,0 0-95,0 0-535,0 0-469,-14 9-203,5-4-546,0 0-35,0 1 0,0 0 0,1 0 1,0 1-1,0 0 0,0 0 0,1 1 0,0-1 0,1 2 0,-1-1 0,1 1-49,-7 12-14,0 0-1,1 1 0,2 0 1,0 1-1,1 0 0,2 1 1,0 0-1,1 0 0,2 0 1,0 0-1,2 1 0,0 9 15,2-28-43,1 0-1,0 0 1,0 0-1,0 0 1,1-1-1,0 1 1,0-1-1,0 1 0,1-1 1,-1 0-1,1 0 1,1 0-1,-1 0 1,1 0-1,-1-1 1,1 0-1,1 0 1,-1 0-1,1 0 0,-1 0 1,1-1-1,0 0 1,0 0-1,1 0 1,-1-1-1,0 0 1,1 0-1,0 0 1,-1-1-1,1 0 1,0 0-1,1 0 44,7 1 73,0-2 1,1 0-1,-1 0 0,0-1 1,0-1-1,0-1 0,0 0 1,0 0-1,0-1 0,-1-1 1,1-1-1,-1 0 0,-1 0 1,1-1-1,-1-1 0,0 0 0,-1-1 1,0 0-1,0 0 0,-1-1 1,0-1-1,-1 0 0,0 0 1,-1-1-1,0 0 0,-1 0 1,0-1-1,-1 0 0,-1 0 1,0 0-1,0-1 0,-2 0 1,1 0-1,-1-3-73,-3 4 63,0 1 1,-1-1-1,0 1 0,-1-1 0,0 1 1,-1 0-1,-1 0 0,0 0 1,0 1-1,-1-1 0,-1 1 1,0 0-1,0 0 0,-1 1 0,0 0 1,-1 0-1,0 1 0,-1 0 1,0 0-1,0 1 0,-1 0 0,0 0 1,0 1-1,-1 1 0,0 0 1,0 0-1,-3 0-63,3 2-103,0 0 0,0 0 0,0 1 0,0 1 1,-1 0-1,1 0 0,-1 1 0,0 1 0,1 0 0,-1 0 0,0 1 0,1 1 1,-1 0-1,1 0 0,-1 1 0,1 1 0,0 0 0,1 0 0,-4 3 103,-59 50-6005,53-25 170</inkml:trace>
  <inkml:trace contextRef="#ctx0" brushRef="#br0" timeOffset="37630.278">11441 7028 22613,'0'0'2691,"0"0"-1122,0 0 33,0 0-1058,0 0-544,0 0 0,14-75-608,-19 70-866,0-3-768,1 6-768,3-1-1058,-1 0-4452</inkml:trace>
  <inkml:trace contextRef="#ctx0" brushRef="#br0" timeOffset="39500.538">3238 8502 14318,'0'0'1281,"0"0"-267,0 0 310,0 0-208,0 0-310,-4-11 16,-8-33-198,22 62 535,10-14-1054,0-1 0,1 0 0,-1-1 1,1-2-1,-1 0 0,1-1 0,-1-1 0,1-1 0,-1 0 1,5-3-106,-11 3 204,0-1 0,1 0 1,-2 0-1,1-2 0,-1 0 0,1 0 1,-2-1-1,1-1 0,-1 0 1,0-1-1,9-8-204,-1-19 2215,-27 43-1104,-23 41-875,2 2-1,2 0 1,2 2-1,3 1 1,2 0 0,2 2-1,-8 52-235,10-14-1213,20-33-6622,2-46 1808</inkml:trace>
  <inkml:trace contextRef="#ctx0" brushRef="#br0" timeOffset="41867.15">8492 8303 11787,'0'0'6310,"0"0"-4100,0 0-128,0 0 96,0 0-800,0 0-418,0 0-191,0 0-128,0-30-321,-1 36-224,-1-2-32,2 5-64,0-2-64,0 3-576,5 0-962,-1 0-1537,3 1-1281,-2-2-4036</inkml:trace>
  <inkml:trace contextRef="#ctx0" brushRef="#br0" timeOffset="42151.907">8354 8729 12972,'0'0'7399,"0"0"-4964,0 0 351,0 0-736,0 0-993,79-17-769,-69 6-224,0 2-64,0 1-736,-2-2-1250,-1 1-1313,-3-2-1474,3 3-6565</inkml:trace>
  <inkml:trace contextRef="#ctx0" brushRef="#br0" timeOffset="42685.913">10990 8259 15086,'0'0'4111,"0"0"-1656,0 0-474,0 0 37,0 0-705,0 0-581,0 0-183,-11 11-196,0 0-299,3-5-34,2 0 0,-1 0-1,1 1 1,0 0-1,0 1 1,1-1 0,0 1-1,0 0 1,1 0 0,-3 8-20,1 0-10,0 1 1,1 0-1,1 1 1,1-1-1,0 1 1,1-1-1,1 1 1,0 0-1,2 1 10,0-13-29,0-1 0,0 0 0,1 0-1,-1 0 1,1 0 0,1 0 0,-1 0 0,1 0 0,-1-1-1,1 1 1,1-1 0,-1 0 0,0 0 0,1 0-1,0 0 1,0-1 0,0 1 0,1-1 0,-1 0 0,1 0-1,-1-1 1,1 1 0,0-1 0,0 0 0,0-1-1,0 1 1,1-1 29,9 3-10,1 0 0,0-2-1,-1 1 1,1-2 0,0 0 0,0-1-1,0-1 1,11-2 10,-13-1 119,1-1-1,-1 0 1,-1-1 0,1 0-1,-1-1 1,0-1-1,-1 0 1,0-1 0,0 0-1,-1-1 1,0 0-1,0-1 1,-1 0 0,-1 0-1,0-1 1,-1-1-1,0 1 1,0-1 0,-2-1-1,0 1 1,0-1 0,-1 0-1,-1 0 1,0-1-1,-1 1 1,-1-1 0,0 0-1,-1 0 1,0 0-1,-1 0 1,-1 0 0,-2-7-119,2 14 14,-1-1 0,0 1 1,-1 0-1,1-1 0,-2 1 1,1 0-1,-1 1 0,0-1 0,-1 1 1,0 0-1,0 0 0,-1 0 1,1 0-1,-1 1 0,-1 0 1,1 1-1,-1-1 0,0 1 1,0 0-1,-1 1 0,1 0 0,-1 0 1,0 1-1,0 0 0,-1 0 1,1 1-1,0 0 0,-6-1-14,-4 0-223,0 0 0,0 2 0,0 0 0,0 0 0,0 2 0,0 0 0,0 2 0,0-1 0,0 2 0,1 1 0,-1 0 0,1 1 0,-6 3 223,-41 38-3799,40-2-2262,20-13-873</inkml:trace>
  <inkml:trace contextRef="#ctx0" brushRef="#br0" timeOffset="42967.515">11669 8435 20371,'0'0'3620,"0"0"-2243,0 0 289,0 0-65,0 0-960,0 0-417,0 0-128,0 0-96,-24-60-480,22 60-1090,2-3-480,0-2-1121,2-2-2178,5 2-8104</inkml:trace>
  <inkml:trace contextRef="#ctx0" brushRef="#br0" timeOffset="43695.037">12322 8180 4036,'0'0'9491,"0"0"-5935,15-16-1693,51-49 256,-61 59-1819,0 0 0,1 1 0,0 0 0,0 0 0,0 0 0,1 0 0,-1 1 0,1 0 0,0 1 0,0 0 0,1 0 0,-1 0 0,1 1 1,-1 0-1,1 0 0,0 1 0,0 0 0,-1 0 0,1 1 0,6 0-300,-12 1 38,1 0 0,0 0 1,-1 0-1,0 0 0,1 0 1,-1 0-1,0 1 0,1-1 1,-1 1-1,0 0 1,0 0-1,0-1 0,0 1 1,-1 0-1,1 1 0,0-1 1,-1 0-1,0 0 0,1 1 1,-1-1-1,0 1 1,0-1-1,0 1 0,-1-1 1,1 1-1,-1-1 0,1 1 1,-1 0-1,0-1 0,0 1 1,0 0-1,0-1 0,-1 3-37,-17 90 115,7-74-248,-1 0 0,-1-1 0,-1-1-1,0 0 1,-1-1 0,-2 0 0,1-1-1,-2-1 1,0-1 0,-1-1 0,0 0 0,-1-1-1,-5 1 133,17-10-7,0 0 0,0-1-1,0 0 1,-1 0-1,1-1 1,-1 0 0,1-1-1,-1 0 1,0 0-1,1-1 1,-1 0 0,0 0-1,0-1 8,7 0 36,1 0 0,0 0 0,-1-1-1,1 1 1,0 0 0,0-1 0,0 1 0,0-1-1,0 0 1,0 1 0,0-1 0,1 0 0,-1 1-1,0-1 1,1 0 0,0 0 0,-1 1 0,1-1 0,0 0-1,0 0 1,0 0 0,0 1 0,0-1 0,0 0-1,1 0 1,-1 0 0,1 1 0,-1-1 0,1 0-1,0 0 1,-1 1 0,1-1 0,0 1 0,0-1-1,0 1 1,0-1 0,0 1 0,1-1 0,-1 1-1,0 0 1,1 0-36,3-7 67,0 1-1,1 0 0,0 0 1,1 0-1,-1 1 0,1 0 1,0 0-1,1 1 1,-1 0-1,1 0 0,0 1 1,1 0-1,-1 0 0,1 1 1,-1 0-1,1 1 1,0 0-1,0 0 0,0 0 1,0 2-1,0-1 0,0 1 1,0 0-1,1 1 0,-1 0 1,0 0-1,0 1 1,-1 0-1,1 1 0,0 0 1,-1 0-1,1 1 0,-1 0 1,0 1-1,0-1 1,-1 2-1,6 3-66,-6-1-12,0 0 0,-1 0 1,0 0-1,0 1 0,0 0 0,-1 0 0,-1 1 1,1-1-1,-2 1 0,1 0 0,-1 0 0,1 9 12,6 41-2805,6-15-7904,-8-38 4186</inkml:trace>
  <inkml:trace contextRef="#ctx0" brushRef="#br0" timeOffset="44776.655">14947 6508 12460,'0'0'2648,"-4"-14"-721,-15-121 3032,19 131-4884,0 0 0,0 0 0,0 0 0,1 0 1,0 0-1,0 0 0,0 1 0,0-1 0,0 0 0,1 0 0,0 1 0,0-1 0,0 1 0,0-1 0,0 1 0,1 0 0,0 0 1,-1 0-1,1 0 0,0 0 0,0 1 0,1 0 0,-1-1 0,0 1 0,1 0 0,0 0 0,-1 1 0,1-1 0,0 1 0,0 0 1,0 0-1,0 0 0,0 0 0,0 1 0,0 0 0,0 0 0,0 0 0,0 0 0,0 0 0,0 1 0,0 0 0,0 0 0,-1 0 1,1 0-1,0 0 0,0 1 0,2 1-75,96 116 569,-65-67-551,86 81 25,-116-127-37,0 0 0,1 0 1,0-1-1,0 0 0,1-1 1,0 0-1,-1 0 0,1-1 0,0 0 1,1 0-1,-1-1 0,1 0 0,-1-1 1,1 0-1,-1 0 0,1-1 1,4-1-7,-10 1 24,0-1 1,0 1-1,0-1 1,0 0-1,0-1 1,0 1 0,0-1-1,0 0 1,0 0-1,-1 0 1,1 0-1,-1 0 1,0-1 0,1 0-1,-1 0 1,0 0-1,-1 0 1,1 0-1,0 0 1,-1-1 0,0 1-1,0-1 1,0 1-1,1-4-24,20-103 697,-5 20-5032,-13 77 43,1 2-3096</inkml:trace>
  <inkml:trace contextRef="#ctx0" brushRef="#br0" timeOffset="45434.738">16862 6060 14510,'0'0'2466,"0"0"-144,0 0-208,0 0-555,0 0-550,0 0-406,-9 13-176,-44 89-85,25 75-1481,26-59-4368,2-119 5506,0 1 0,0 0 0,1-1 0,-1 1 0,0 0 0,1-1 0,-1 1 0,0 0 0,1 0 0,-1-1 0,1 1 0,-1 0 0,1 0 0,-1 0 0,0-1 0,1 1 0,-1 0 0,1 0 0,-1 0 0,1 0 0,-1 0 0,1 0 0,-1 0 0,0 0 0,1 0 0,-1 0 0,1 0 1,-1 0-1,1 0 0,-1 1 0,1-1 0,-1 0 0,0 0 0,1 0 0,-1 1 0,1-1 0,-1 0 0,0 0 0,1 1 0,-1-1 0,0 0 0,1 1 0,-1-1 0,0 1 1,-3-244 7564,3 211-7300,2 1-1,2 1 1,0-1-1,2 0 0,1 1 1,2 0-1,1 1 0,1 0 1,1 0-1,2 1 0,1 1 1,18-26-264,51-23 265,-81 74-261,0 1-1,0-1 1,1 0-1,-1 1 0,0 0 1,0 0-1,1 0 1,-1 0-1,1 0 1,-1 1-1,1 0 0,-1-1 1,1 1-1,-1 1 1,1-1-1,-1 0 1,1 1-1,-1 0 0,0-1 1,1 2-1,-1-1 1,0 0-1,0 0 1,1 1-1,-1 0 0,0 0 1,-1 0-1,1 0 1,0 0-1,1 2-3,0 3-2,0 1 0,0 0 0,-1 1 0,0-1 0,-1 0 0,0 1 0,0-1-1,0 1 1,-1 0 0,-1 0 0,0-1 0,0 1 0,0 0 0,-1 0 0,-1 0 0,1-1 0,-1 1 0,-1-1-1,1 1 1,-2-1 0,1 0 0,-1 0 0,-2 2 2,-5 14-224,-1-1 0,-1-1-1,-1 0 1,-1 0 0,-1-2 0,-1 0 0,-1 0-1,0-2 1,-2 0 0,0-2 0,-19 13 224,32-24-1,0 0 0,0-1 0,-1 0 0,1-1 0,-1 1 0,1-2 0,-1 1 0,0-1 0,0 0 0,-1 0 0,-6-1 1,61-8 1506,-34 9-1388,-1 0 1,0 0-1,0 1 1,0 1 0,-1-1-1,1 2 1,-1 0-1,0 0 1,0 0 0,-1 2-1,1-1 1,-1 1-1,3 3-118,44 28 119,-42-30-317,47 25-559,-20-17-5938,-28-15-427,-1-1-6165</inkml:trace>
  <inkml:trace contextRef="#ctx0" brushRef="#br0" timeOffset="46680.545">18830 5914 5669,'49'-117'12700,"-12"45"-3373,-50 82-6893,-191 185-1527,202-193-919,0 1 0,0-1 0,0 0 0,0 1 0,1-1 0,-1 1 0,1 0 1,-1 0-1,1-1 0,0 1 0,0 0 0,0 0 0,1 0 0,-1 0 0,1 0 0,-1 0 0,1 0 0,0 0 0,0 0 0,1 0 0,-1 0 0,0 0 0,1 0 0,0 0 0,0 0 0,0 0 0,0 0 0,0 0 0,1-1 0,-1 1 0,1 0 0,-1-1 0,1 1 0,0-1 0,0 0 0,0 1 0,1-1 0,-1 0 0,0-1 0,1 1 0,-1 0 0,1-1 0,0 1 0,0-1 0,2 1 12,132 45-102,-119-44 101,0 2 1,1 0 0,-2 1-1,1 0 1,-1 2-1,0 0 1,0 1-1,-1 0 1,0 2-1,3 3 1,-16-11 3,1 0 0,-1 0 0,0 0-1,-1 1 1,1-1 0,-1 1 0,1 0-1,-1 0 1,0-1 0,0 1-1,-1 1 1,1-1 0,-1 0 0,0 0-1,0 1 1,-1-1 0,1 0 0,-1 1-1,0-1 1,0 0 0,0 1-1,0-1 1,-1 1 0,0-1 0,0 0-1,0 0 1,-1 1 0,1-1-1,-1 0 1,0 0 0,0-1 0,0 1-1,-1 0 1,1-1 0,-1 1 0,0-1-1,0 0 1,0 0 0,0 0-1,-1 0 1,1 0 0,-1-1 0,0 0-1,0 1 1,0-1 0,0-1 0,-1 1-3,-16 4 18,-1-1 0,0-1 1,1-1-1,-1-1 0,-1-1 1,1-1-1,0 0 1,0-2-1,-2-1-18,-115-32-831,57-14-3239,57 17-1077,24 6-3863,6 17 778</inkml:trace>
  <inkml:trace contextRef="#ctx0" brushRef="#br0" timeOffset="47796.19">21136 6066 14478,'0'0'4014,"0"0"-1398,0 0-534,0 0-379,13-8-481,43-25-330,45 10 747,-62 21-1244,-30 0-321,0 1 0,0 1 0,0 0 1,0 0-1,0 1 0,0 0 0,0 0 0,0 1 1,0 0-1,6 3-74,74 11-1101,-28-15-4247,-21-2-914</inkml:trace>
  <inkml:trace contextRef="#ctx0" brushRef="#br0" timeOffset="50493.418">19735 7942 14029,'0'0'3924,"0"0"-1073,0 0-278,0 0-363,8-13-545,33-57 620,-38 97-368,-4-8-1794,-2 0 1,0 0-1,-1-1 1,-1 1 0,-1-1-1,-1 0 1,-7 14-124,-8 25-1589,7 1-3314,9-38-3697,6-15 2039</inkml:trace>
  <inkml:trace contextRef="#ctx0" brushRef="#br0" timeOffset="50760.501">20078 7929 10474,'4'-14'3790,"1"-1"-2837,12-35 501,2 9 2882,-3 35 840,-1 39-3306,-8-7-1265,-2 1 0,0-1 0,-2 1 0,-1 0 0,-1 0-1,-2 17-604,0-33-301,-1 0-1,0 0 0,0 0 0,-1 0 1,0-1-1,-1 1 0,0-1 0,-1 0 0,0 0 1,-1 0-1,0 0 302,5-8-517,-5 6-2033,4-2-2220,2-5-1887</inkml:trace>
  <inkml:trace contextRef="#ctx0" brushRef="#br0" timeOffset="51016.068">21460 7951 6598,'0'0'8221,"0"0"-4270,0 0-1544,13-1-186,105-16 1804,120-1-2557,-71 11-3238,-5-29-7318,-118 19 1977</inkml:trace>
  <inkml:trace contextRef="#ctx0" brushRef="#br0" timeOffset="52468.435">24707 7639 19250,'0'0'3337,"0"0"-1015,13-10-438,37-31-699,-109 123-373,54-74-835,-1 0 0,1 0 0,0 0 0,0 1 0,1-1 0,0 1 0,1 0 0,0 0 0,0 1 0,1-1-1,0 1 1,1-1 0,0 1 0,0-1 0,1 1 0,1 0 0,-1-1 0,1 1 0,1-1 0,0 1 0,0-1 0,1 0 0,0 1 0,1-1 0,0-1 0,0 1 0,1-1 0,0 1 0,1-1 0,-1-1 0,2 1 0,-1-1 0,1 0 0,0-1 0,0 1 0,1-1-1,0-1 1,4 3 23,0-3 81,1 0-1,-1-1 0,1-1 0,0 0 1,0-1-1,0 0 0,0-1 0,0 0 0,0-1 1,1-1-1,-1 0 0,0 0 0,0-2 0,0 1 1,-1-2-1,1 0 0,-1 0 0,1-1 1,-1-1-1,-1 0 0,1 0 0,-1-2 0,0 1 1,-1-1-1,0-1 0,0 1 0,-1-2 1,0 1-1,0-2 0,-1 1 0,-1-1 0,1 0 1,-2 0-1,0-1 0,0 0 0,-1 0 1,1-4-81,-2 1 95,-1 0 0,-1 0 1,0-1-1,-1 1 0,-1 0 1,0-1-1,-1 1 0,-1 0 1,0 0-1,-1 0 1,-2-5-96,4 13-195,-2 1 1,1-1-1,-1 0 1,0 1-1,0 0 1,-1-1 0,0 1-1,0 1 1,-1-1-1,1 0 1,-1 1-1,0 0 1,-1 0 0,1 1-1,-1 0 1,0 0-1,0 0 1,0 0-1,0 1 1,-1 0 0,0 0-1,1 1 1,-1 0-1,0 0 1,-1 1 194,-33-4-4327,14 6-1980,3 5-5678</inkml:trace>
  <inkml:trace contextRef="#ctx0" brushRef="#br0" timeOffset="52814.28">25650 7585 20788,'0'0'2220,"0"0"-1034,0 0-49,0 0-299,0 0-486,0 0-218,0 0-22,1 7-22,-2 63 129,0-59-206,0 0 1,0 0-1,1 0 1,0 0 0,1 0-1,0 0 1,1 0-1,0 0 1,1 0 0,0-1-1,1 1 1,0-1-1,1 1-13,1-1 28,1 0-1,1-1 0,-1 0 0,1 0 0,1-1 0,0 0 0,0 0 0,1-1 0,-1-1 0,2 1 0,-1-1 0,1-1 1,-1 0-1,1-1 0,1 0 0,-1 0 0,1-1 0,-1-1 0,1 0 0,0-1 0,0 0 0,-1 0 0,1-2 1,0 1-1,0-1 0,0-1 0,1-1-27,-6 2 87,0-1 0,0 0 0,0 0 0,0-1 0,-1 0 0,1 0 0,-1-1 0,0 1 0,0-1 1,0-1-1,0 1 0,-1-1 0,0 0 0,0 0 0,0-1 0,0 0 0,-1 1 0,0-1 0,-1-1 0,1 1 0,-1-1 0,0 1 1,0-1-1,-1 0 0,0 0 0,0 0 0,-1 0 0,0 0 0,0 0 0,-1-1 0,0 1 0,0 0 0,0 0 0,-1 0 0,0-1 1,-1 1-1,0 0 0,0 0 0,0 1 0,-1-1 0,0 0 0,0 1 0,0-1 0,-1 1 0,-3-3-87,0 0-177,-1 2-1,0-1 0,0 1 0,-1 0 1,0 1-1,0 0 0,-1 1 1,1 0-1,-1 0 0,0 1 1,-1 0-1,1 0 0,-1 2 1,1-1-1,-10 0 178,-167-5-5027,115 13-1780,8 5-5151</inkml:trace>
  <inkml:trace contextRef="#ctx0" brushRef="#br0" timeOffset="53135.444">23679 8724 20980,'0'0'1762,"0"0"-855,0 0 364,19-1-172,276-17 690,810 1-946,-39 92 620,-696-69-801,-356-8-607,-23-1-72,-24-2-171,-312-8-8070,210 9 1329</inkml:trace>
  <inkml:trace contextRef="#ctx0" brushRef="#br0" timeOffset="51783.556">23060 7648 11851,'0'0'4212,"0"0"-1409,6-14-572,21-45-79,-22 53-1914,0 0 0,0 0 0,0 0 0,0 1 0,1 0 0,0 0 1,0 0-1,0 1 0,1-1 0,0 2 0,-1-1 0,1 1 0,0 0 1,1 0-1,-1 1 0,0 0 0,1 1 0,0-1 0,-1 1 0,1 1 1,0-1-1,-1 1 0,6 1-238,-7-1 34,0-1 0,1 1 0,-1 0 0,0 0 1,0 1-1,0 0 0,0 0 0,0 1 0,0-1 0,0 1 0,0 1 1,0-1-1,-1 1 0,0 0 0,1 0 0,-1 0 0,0 1 0,0 0 1,-1 0-1,1 0 0,-1 1 0,0-1 0,0 1 0,0 0 0,-1 0 1,0 1-1,0-1 0,0 1 0,0-1 0,-1 1 0,0 0 0,0 0 1,-1 0-1,0 0 0,0 0 0,0 0 0,-1 0 0,0 0 0,0 1 1,0-1-1,-1 0 0,0 0 0,0 3-34,-6 2-84,1 0-1,-1-1 1,-1 0 0,0 0 0,0 0-1,-1-1 1,0 0 0,0-1-1,-1 0 1,0-1 0,-1 0 0,0 0-1,0-1 1,-3 1 84,0 2-95,-1-1 0,0-1 0,-1 0 0,0-1 1,0-1-1,0 0 0,-1-1 0,1-1 0,-9 0 95,66-11-69,-24 5 70,0 0 0,0 2 0,1 0 0,-1 1 1,0 0-1,0 2 0,0 0 0,0 1 0,0 0 1,0 2-1,-1 0 0,0 1 0,0 0 1,0 1-1,-1 1 0,0 1 0,0 0 0,-1 1 1,0 0-1,-1 1 0,0 0 0,5 8-1,-16-17 0,1 1 0,-1-1 1,0 1-1,0-1 0,-1 1 0,1-1 0,0 1 0,-1 0 0,0 0 0,1 0 0,-1 0 1,-1 0-1,1 0 0,0 0 0,-1 0 0,1 0 0,-1 1 0,0-1 0,0 0 0,0 0 1,-1 0-1,1 0 0,-1 0 0,1 1 0,-1-1 0,0 0 0,0 0 0,-1-1 0,1 1 1,0 0-1,-1 0 0,0-1 0,0 1 0,0-1 0,0 1 0,0-1 0,0 0 0,-1 1 1,1-2-1,-1 1 0,1 0 0,-1 0 0,0-1 0,0 1 0,1-1 0,-1 0 0,0 0 1,0 0-1,-3 1 0,-11 1-184,-1 0 1,1-1 0,-1-1 0,1 0 0,-1-1 0,1-1 0,-1-1-1,1 0 1,0-2 0,-1 0 0,1 0 0,1-2 0,-2-1 183,-60-30-4240,41-5-3633,33 28 1547</inkml:trace>
  <inkml:trace contextRef="#ctx0" brushRef="#br0" timeOffset="52140.768">23916 7665 17392,'0'0'3326,"0"0"-806,0 0-395,0 0-636,0 0-528,0 0-304,0 0-108,-5 9-170,-42 61-116,37-58-276,1 0 1,0 0-1,1 1 1,0 0-1,1 0 1,1 1-1,0 0 1,0 0-1,2 0 1,0 1-1,0 0 1,0 8 12,4-18-51,0 1 1,0 0 0,0 0 0,0-1 0,1 1 0,0 0-1,1-1 1,-1 1 0,1-1 0,0 1 0,0-1-1,1 0 1,0 0 0,-1 0 0,2 0 0,-1 0 0,1-1-1,-1 1 1,1-1 0,0 0 0,1 0 0,-1-1-1,1 1 1,-1-1 0,1 0 0,0 0 0,1 0 0,-1-1-1,0 0 1,6 2 50,10 2-16,0 0-1,1-2 1,-1 0-1,1-1 0,0-1 1,0-1-1,1-1 1,-1-1-1,0-1 1,13-4 16,-24 5 101,1-2 1,-1 0-1,0 0 0,0-1 1,0 0-1,-1-1 1,0 0-1,1-1 1,-2 0-1,1-1 0,-1 0 1,0 0-1,0-1 1,-1 0-1,0 0 1,-1-1-1,1 0 0,-2-1 1,1 1-1,-1-1 1,-1 0-1,0-1 1,0 0-1,-1 1 0,-1-1 1,0-1-1,0 1 1,-1 0-1,0-1 1,-1-1-102,0 3-47,0 1 1,0-1-1,-1 0 0,-1 1 1,0-1-1,0 0 1,0 1-1,-1-1 1,-1 1-1,0 0 1,0 0-1,-1 0 1,0 0-1,0 1 1,-1-1-1,0 1 1,-1 0-1,0 0 1,0 1-1,0 0 1,-1 0-1,0 0 1,-1 1-1,1 0 1,-1 1-1,0 0 1,-1 0-1,1 0 0,-1 1 1,0 0-1,0 1 1,0 0-1,0 1 1,-1 0-1,-2-1 47,-63 2-3649,27 12-2022,26 1-586</inkml:trace>
  <inkml:trace contextRef="#ctx0" brushRef="#br0" timeOffset="49891.162">16642 7998 12107,'0'0'1965,"0"0"117,0 0 192,0 0-454,0 0-303,0 0 116,12-12-74,33-39-283,-35 50 2707,-8 31-3999,-3-24 389,-9 142 353,5-124-1439,-23 80 1153,16-70-4812,-1 0-5407,12-29 239</inkml:trace>
  <inkml:trace contextRef="#ctx0" brushRef="#br0" timeOffset="50159.09">16972 7997 15855,'0'0'3171,"0"0"-1345,0 0 640,0 0-128,0 0-928,0 0-289,0 0-32,0 0-417,67 74-255,-67-37-129,-5-2-192,-11 3 0,-7-2-96,-3-4-64,1-7-897,1-5-1601,8-5-2147,0-7-2594</inkml:trace>
  <inkml:trace contextRef="#ctx0" brushRef="#br0" timeOffset="48664.313">22758 5850 16944,'9'-15'3139,"-6"9"-2867,6-10 594,0 1 1,1 0-1,1 0 1,0 1-1,1 0 0,1 1 1,4-2-867,-14 12 123,0 1 0,0-1-1,0 1 1,0 0 0,1 0 0,-1 1 0,0-1 0,1 0 0,0 1 0,-1 0 0,1 0 0,0 0 0,0 1 0,0-1 0,0 1 0,-1 0 0,1 0 0,0 0 0,0 0 0,0 1 0,0 0 0,-1 0-1,1 0 1,0 0 0,-1 0 0,1 1 0,-1-1 0,1 1 0,-1 0 0,0 0 0,1 0 0,1 3-123,1 3-17,0 0-1,0 0 1,-1 0-1,0 1 1,-1 0-1,0 0 1,0 0-1,-1 1 1,0-1-1,-1 1 1,0 0-1,-1-1 1,0 1-1,0 0 1,-1 0 0,0 0-1,-1 0 1,0 0-1,0-1 1,-1 1-1,0 0 1,-1-1-1,0 1 1,-4 6 17,3-7-350,-1 1 0,0-1 1,-1 0-1,0-1 1,0 0-1,0 1 0,-1-2 1,-1 1-1,1-1 0,-1 0 1,0-1-1,-1 0 0,0 0 1,0-1-1,-5 3 350,-3-1-419,0 0 0,-1-2 1,0 1-1,0-2 0,0-1 0,-1 0 0,-13 0 419,21-2 168,1-1 0,-1 0 0,1-1 0,-1 0 0,1 0-1,0-1 1,-1-1 0,1 0 0,0 0 0,1-1 0,-1 0-1,0 0 1,1-1 0,-3-3-168,11 8 67,0 0 1,0-1-1,0 1 0,0-1 1,0 1-1,0 0 0,0-1 1,1 1-1,-1-1 0,0 0 1,0 1-1,0-1 0,1 0 0,-1 1 1,0-1-1,1 0 0,-1 0 1,1 0-1,-1 0 0,1 1 1,-1-1-1,1 0 0,-1 0 1,1 0-1,0 0 0,0 0 1,-1 0-1,1 0 0,0 0 0,0 0 1,0 0-1,0 0 0,0 0 1,0 0-1,1 0 0,-1 0 1,0 0-1,0 0 0,1 0 1,-1 0-1,1 0 0,-1 0 0,1 0 1,-1 0-1,1 1 0,-1-1 1,1 0-1,0 0 0,-1 0 1,1 1-1,0-1 0,0 1 1,-1-1-1,1 0 0,0 1 1,0-1-1,0 1 0,0 0 0,0-1 1,0 1-1,0 0 0,0-1 1,0 1-1,0 0 0,0 0 1,0 0-1,0 0 0,0 0 1,0 0-68,21 2 31,-1 1 1,0 1 0,0 1 0,0 0 0,-1 2-1,0 0 1,0 2 0,-1 0 0,0 1 0,7 5-32,42 19-52,92 25-3485,-140-53 2333,1-2 0,0 0 0,0-2 0,0 0-1,0-1 1,21-2 1204,-39 0-89,0 1 0,1-1 0,-1 0-1,0 0 1,0 0 0,0 0 0,0-1-1,0 1 1,0-1 0,0 1 0,0-1 0,-1 0-1,1 0 1,-1-1 0,1 1 0,-1 0-1,0-1 1,0 0 0,0 1 0,0-2 89,37-107 2467,-30 75-1239,57-159 5883,-59 223-5531,-21 283-1233,15-301-348,1 0-1,0 0 1,0 0-1,1 0 1,0 0-1,1 0 1,0-1-1,0 1 1,1-1-1,0 0 1,1-1-1,0 1 1,0-1 0,1 0-1,0-1 1,1 0-1,-1 0 1,1 0-1,0-1 1,1 0-1,0-1 1,0 0-1,0 0 1,0-1-1,1 0 1,1 0 1,8 3 25,0-1 1,1-1-1,0 0 1,0-2-1,0 0 0,0-1 1,0-2-1,1 0 1,-1 0-1,0-2 1,0-1-1,19-4-25,-30 5 56,1-1 0,-1 0-1,0 0 1,0 0 0,0-1-1,0-1 1,0 0 0,-1 0-1,0 0 1,0-1 0,-1 0-1,1-1 1,-1 1 0,-1-1-1,1-1 1,-1 0 0,-1 1-1,1-2 1,-1 1 0,-1-1-1,0 1 1,0-1 0,0 0-1,-1-1 1,-1 1 0,1 0-1,-1-1 1,0-5-56,-1 4-25,-1 1 0,0 0-1,0 0 1,-1 0 0,0 0 0,-1-1-1,0 1 1,0 1 0,-1-1 0,-1 0 0,1 1-1,-2-1 1,1 1 0,-1 0 0,-1 1 0,1-1-1,-2 1 1,1 0 0,-1 1 0,0-1-1,0 1 1,-1 1 0,0-1 0,0 2 0,-1-1-1,0 1 1,0 0 0,0 1 0,-5-2 25,-99-15-3562,40 35-2774,42 2 90</inkml:trace>
  <inkml:trace contextRef="#ctx0" brushRef="#br0" timeOffset="49013.172">24358 5934 21140,'0'0'2098,"7"-12"-630,23-41-27,-31 54-1419,1-1 0,-1 1 0,1 0 0,-1-1 0,1 1 0,-1-1 0,1 1 0,-1-1 0,1 1 0,-1-1 0,1 1 0,-1-1 0,0 0 0,1 1 0,-1-1 0,0 0 0,1 0 0,-1 0 0,0 1 0,0-1 0,1 0 0,-1 0 0,0 0 0,1 0 0,-1 0 0,0 0 0,0 0 0,1 0 0,-1 0 0,0-1 0,1 1 0,-1 0 0,0 0 0,1-1 0,-1 1 0,0 0 0,1-1 0,-1 1 0,0-1 0,1 1 0,-1-1 0,1 1 0,-1-1 0,1 1 0,-1-1 0,1 1 0,0-1 0,-1 0 0,1 1 0,0-1 0,-1 0 0,1 1 0,0-1 0,0 0 0,-1 1 0,1-1 0,0 0 0,0 0 0,0 1 0,0-1 0,0 0 0,0 1 0,0-1 0,0 0 0,1 0 0,-1 0-22,-10 9 18,0 1-1,1-1 0,0 2 1,0-1-1,1 1 1,0 1-1,1-1 0,0 1 1,1 0-1,0 1 0,1 0 1,0 0-1,1 0 0,0 0 1,1 1-1,0-1 0,1 1 1,1 0-1,0 0 0,1 0 1,0-1-1,0 1 0,2 0 1,0 1-18,0-3-50,0 0 0,1-1 1,0 1-1,1-1 0,0 0 0,1 0 1,0 0-1,1 0 0,0-1 0,0 0 1,1 0-1,0-1 0,0 0 0,1 0 1,0-1-1,0 0 0,1 0 0,0-1 1,1 0-1,-1 0 0,1-1 0,0 0 1,0-1-1,0-1 0,1 1 0,-1-1 1,1-1-1,0 0 0,0-1 1,0 0-1,0 0 0,0-1 0,0-1 1,0 0-1,0 0 0,0-1 0,-1-1 1,1 1-1,0-2 0,-1 1 0,0-2 1,0 1-1,0-1 0,8-7 50,-7 4 116,0-1 0,-1 0 0,-1-1-1,1 0 1,-2 0 0,1-1 0,-2 0 0,1-1-1,-2 1 1,1-2 0,-2 1 0,1 0 0,-2-1 0,0 0-1,0 0 1,-1-1 0,-1 1 0,0-1 0,-1 1 0,0-1-1,-1 1 1,-1-1 0,-1-7-116,2 13-58,-1 0 0,0 0 0,0-1 0,-1 1 0,0 0 0,-1 0 0,0 0 0,0 1-1,0-1 1,-1 1 0,0 0 0,-1-1 0,1 2 0,-1-1 0,-1 1 0,1-1 0,-1 1 0,0 1 0,0-1 0,-1 1 0,0 0 0,0 1 0,0 0 0,0 0 0,-1 0 0,1 1-1,-1 0 1,0 1 0,0-1 0,0 2 0,-1-1 0,-1 1 58,-66 5-7308,50 8 411</inkml:trace>
  <inkml:trace contextRef="#ctx0" brushRef="#br0" timeOffset="49354.979">25109 5932 18898,'0'0'2605,"0"0"-859,0 0-225,0 0-112,0 0-651,0 0-437,0 0-177,0 0 16,0 7-64,1 29-69,-2-23-30,1 0 0,1 1 0,0-1 0,1 0 0,0 1 0,1-1 0,0 0 0,1-1 0,2 4 3,2-3-4,1 0 0,1 0 0,0-1 0,0 0 0,1 0 0,1-1 0,0-1 0,0 0 0,1-1 0,0 0 0,1-1-1,0-1 1,0 0 0,0 0 0,1-2 0,0 0 0,0 0 0,1-2 0,-1 0 0,1 0 0,0-2 0,0 0 0,-1 0 0,1-2 0,9-1 4,-15-1 90,0 0 0,-1-1 1,1 0-1,-1 0 1,0-1-1,0 0 0,-1-1 1,1 0-1,-1 0 1,-1-1-1,1 0 0,-1-1 1,0 1-1,-1-1 0,0-1 1,0 1-1,-1-1 1,0 0-1,0 0 0,-1 0 1,0-1-1,-1 0 0,0 0 1,0 1-1,-1-2 1,-1 1-1,1 0 0,-2 0 1,1 0-1,-2-1 1,1 1-1,-1 0 0,-1 0 1,0 0-1,0 0 0,-1 0 1,0 0-1,-1 0 1,0 1-1,-1 0 0,1 0 1,-2 0-1,-4-6-90,-5 4-198,-1 1 0,-1 0 0,0 1-1,0 1 1,-1 0 0,0 2 0,0 0 0,0 0 0,-1 2 0,0 1-1,0 0 1,0 1 0,0 1 0,0 1 0,0 0 0,0 2 0,-13 2 198,-77 10-4349,39 0-1664,-11 5-7440</inkml:trace>
  <inkml:trace contextRef="#ctx0" brushRef="#br0" timeOffset="46930.453">19522 5767 14926,'0'0'3646,"0"0"-993,0 0-58,0 0-150,0 0-710,0 0-411,0 0-203,-1 4-411,-39 149 149,6 36-917,22-62-4854,9-94 1778,1-11-782,1 0-4275,1-15 360</inkml:trace>
  <inkml:trace contextRef="#ctx0" brushRef="#br0" timeOffset="47182.742">19451 6076 11082,'0'-38'1411,"2"1"0,1-1-1,2 1 1,1 0 0,3 0-1,0 0 1,3 1 0,11-25-1411,-19 55 131,0 0 0,0 0 1,1 1-1,-1 0 0,1 0 1,0 0-1,0 1 0,1 0 1,-1 0-1,1 0 0,0 0 1,0 1-1,0 0 0,1 0 1,-1 1-1,1 0 0,0 0 1,-1 0-1,1 1 0,0 0 1,0 1-1,0-1 0,0 1 1,-1 0-1,1 1 0,0 0 1,0 0-1,0 0 0,-1 1 1,6 2-132,5-2-72,0 2 0,0 1 1,-1 0-1,1 1 1,-1 0-1,-1 1 1,1 1-1,-1 1 1,0 0-1,-1 1 1,0 1-1,-1 0 1,0 0-1,-1 1 1,9 11 71,-2 48-3764,-46-3-3277,1-42 971</inkml:trace>
  <inkml:trace contextRef="#ctx0" brushRef="#br0" timeOffset="47378.806">19462 6082 10698,'0'0'3588,"0"0"-668,0 0-470,0 0-945,17-4-581,113-18 1040,97 2-869,-226 19-1096,0 1 0,0-1 0,0 1 1,1-1-1,-1 1 0,0-1 0,0 1 0,0 0 0,0-1 1,1 1-1,-1 0 0,0 0 0,0 0 0,0 0 1,1 0-1,-1 0 0,0 0 0,0 1 0,0-1 0,1 0 1,-1 1-1,0-1 0,0 1 0,0-1 0,0 1 1,0-1-1,0 1 0,0 0 0,0 0 0,0-1 1,0 1-1,0 0 0,0 0 0,-1 0 0,1 0 0,0 0 1,-1 0-1,1 0 0,-1 0 0,1 0 0,-1 0 1,1 1-1,-1-1 0,0 0 0,1 0 0,-1 0 1,0 1-1,0-1 0,0 0 0,0 0 0,0 0 0,0 1 1,0-1-1,-1 0 0,1 0 0,0 0 0,-1 1 1,1-1-1,-1 1 1,-12 10-197,0 0 0,-1 0 0,0-1 0,-1-1 0,0 0 0,0-1 0,-11 4 197,-3 2-399,-69 38-824,52-31 960,2 2 0,1 3-1,-37 28 264,79-54 1,0-1 0,0 0 0,0 1 0,-1-1 0,1 1 0,0-1 0,0 1 0,0-1-1,1 1 1,-1 0 0,0 0 0,0-1 0,0 1 0,0 0 0,1 0 0,-1 0 0,0 0 0,1 0-1,-1 0 1,1 0 0,-1 0 0,1 0 0,-1 0 0,1 0 0,0 0 0,-1 0 0,1 1-1,0-1 1,0 0 0,0 0 0,0 0 0,0 0 0,0 0 0,0 1 0,1-1 0,-1 0-1,0 0 1,1 0 0,-1 0 0,0 0 0,1 0 0,-1 0 0,1 0 0,0 0 0,-1 0-1,1 0 1,0 0 0,0 0 0,-1 0 0,1-1 0,0 1 0,0 0 0,0-1 0,1 1-1,16 5 63,1-1 1,0-2 0,0 0 0,0 0 0,0-2 0,0 0 0,1-2 0,2 0-64,15 0 6,119-16-678,-56-13-7090,-66 16 219</inkml:trace>
  <inkml:trace contextRef="#ctx0" brushRef="#br0" timeOffset="45823.554">17741 6016 9673,'0'0'5397,"5"-17"-2311,4-12-2031,2-10 198,0-5 2354,-17 82 193,1 41-2903,-4 31-1297,3-1-2756,4-48-2074,-3-1-5602,2-46 3508</inkml:trace>
  <inkml:trace contextRef="#ctx0" brushRef="#br0" timeOffset="46292.164">17744 6294 4324,'0'-14'5088,"-14"-212"4222,-4-84-2803,19 311-6487,-1-1-1,0 1 1,0-1-1,0 0 1,1 1-1,-1-1 1,0 1-1,1-1 1,-1 0-1,0 1 1,1-1-1,-1 0 1,1 1-1,-1-1 1,0 0-1,1 0 1,-1 1-1,1-1 1,-1 0-1,1 0 1,-1 0-1,1 0 1,-1 0-1,1 0 1,-1 0-1,1 1 1,-1-1-1,1 0 1,-1-1-1,1 1 1,-1 0-1,0 0 1,1 0-1,-1 0 1,1 0-1,-1 0 1,1-1-1,-1 1 1,1 0-1,-1 0 1,0-1-1,1 1 1,-1 0-1,1-1 0,-1 1 1,0 0-1,1-1 1,-1 1-1,0 0 1,0-1-1,1 1 1,-1-1-1,0 1 1,0-1-1,1 1 1,-1-1-1,0 1 1,0 0-1,0-1 1,0 1-1,0-1-19,28 39-9,-28-37 25,8 13-13,0 0-1,1-1 1,0 1-1,1-2 1,1 0-1,-1 0 1,2-1 0,0 0-1,0-1 1,1 0-1,0-1 1,1-1-1,0 0 1,0 0 0,1-2-1,0 0 1,0 0-1,0-2 1,1 0-1,-1 0 1,1-2 0,0 0-1,0-1 1,0 0-1,0-1 1,0-1-1,9-2-2,-17 1 26,1 0 0,0-1 0,-1 0 0,1 0 0,-1-1 0,0 0-1,0 0 1,-1-1 0,1 0 0,-1-1 0,0 1 0,-1-1 0,1-1-26,-6 6 13,0 1 0,-1-1 0,1 1 0,-1-1 0,1 0 0,0 1 0,-1-1 0,1 0 0,-1 1 0,0-1 0,1 0 1,-1 0-1,1 1 0,-1-1 0,0 0 0,0 0 0,0 0 0,1 0 0,-1 1 0,0-1 0,0 0 0,0 0 0,0 0 0,0 0 0,0 0 0,-1 1 1,1-1-1,0 0 0,0 0 0,-1 0 0,1 1 0,0-1 0,-1 0 0,1 0 0,-1 1 0,1-1 0,-1 0 0,1 1 0,-1-1 0,1 0 0,-1 1 0,0-1 1,1 1-1,-1-1 0,0 1 0,0-1 0,1 1 0,-1 0 0,0-1 0,0 1 0,1 0 0,-1-1 0,0 1 0,0 0 0,0 0 0,0 0 0,0 0 1,1 0-1,-1 0 0,0 0 0,-1 0-13,-53 3-18,-55 65-105,115-81 123,5-1 213,1 1-1,0 0 0,0 1 0,1 0 0,1 1 1,0 0-1,1 1 0,2-1-212,-14 10 44,0 0 0,-1 0 0,1 1 0,0-1 0,-1 0 0,1 1-1,0-1 1,0 1 0,0 0 0,0 0 0,-1-1 0,1 1 0,0 0 0,0 1 0,0-1 0,0 0 0,0 0 0,-1 1 0,1-1 0,0 1-1,0 0 1,-1-1 0,1 1 0,0 0 0,-1 0 0,1 0 0,-1 0 0,1 0 0,-1 1 0,0-1 0,1 0 0,-1 1 0,0-1 0,0 0 0,0 1-1,0 0 1,0-1 0,0 1 0,0 0 0,-1-1 0,1 1 0,0 0 0,-1 0 0,0 0 0,1-1 0,-1 1 0,0 0 0,0 1-44,4 17 72,0 1-1,-2 0 1,-1 0 0,0 0 0,-1 0 0,-2 0 0,0 4-72,2-22 4,-16 106 57,1-11-1532,14-31-2532,11-30-1408,9-21-1110,-1-10-2266</inkml:trace>
  <inkml:trace contextRef="#ctx0" brushRef="#br0" timeOffset="44050.848">13031 8168 11179,'5'-17'5690,"20"-55"-2433,12 12 4878,-36 59-7014,-19 63 780,-7-21-1818,18-33-69,2 0 0,-1 0-1,1 1 1,1-1 0,-1 1-1,1 0 1,1 0 0,0 1-1,0-1 1,1 1 0,0-1-1,1 1 1,0 0 0,0 0-1,1 1-13,2-3-6,1-2 0,0 1 0,0 0 0,1 0 0,-1-1 0,1 0 0,1 0 0,-1 0 0,1 0 0,0 0 0,1-1 0,-1 0 0,1 0 0,0-1 0,6 4 6,19 18-17,-18-14 6,0 0 0,-1 1 0,0 0 0,0 1-1,-2 1 1,0-1 0,0 2 0,-2-1 0,0 1-1,2 7 12,-9-22-4,-1 1 0,1 0 0,-1-1 0,1 1 0,-1 0 0,0-1 0,0 1 0,0 0 0,0 0 0,0-1 0,0 1 0,0 0 0,-1-1 0,1 1 0,-1 0-1,1-1 1,-1 1 0,0 0 0,1-1 0,-1 1 0,0-1 0,0 0 0,0 1 0,0-1 0,0 1 0,0-1 0,-1 0 0,1 0 0,0 0 0,-1 0 0,1 0 0,-1 0 0,1 0 0,-1 0-1,1-1 1,-1 1 0,0 0 0,1-1 0,-1 0 0,0 1 0,1-1 0,-1 0 0,0 0 0,1 0 0,-1 0 0,0 0 0,0 0 0,1 0 0,-1-1 0,0 1 0,1 0 0,-1-1 0,0 0-1,0 0 5,-15 0-457,1 0 0,0-2-1,1 0 1,-1 0-1,0-2 1,1 0-1,0 0 1,0-2-1,-7-3 458,-73-51-8679,77 46 3624,7-1-1469</inkml:trace>
  <inkml:trace contextRef="#ctx0" brushRef="#br0" timeOffset="44303.58">13104 8071 11947,'0'0'3524,"0"0"-898,0 0-128,0 0-576,0 0-256,94-33-225,-62 32-352,1-2-640,5-1-321,-2-2-96,4-1-32,1-2-192,5 2-1218,0-7-1312,3 2-1058,-4-1-3907</inkml:trace>
  <inkml:trace contextRef="#ctx0" brushRef="#br0" timeOffset="41233.755">6578 8592 13357,'0'-15'2978,"-5"-115"3380,-14 96-2450,2 77-2093,10 26-1936,2 0 0,3 0 0,4 22 121,0 9-4105,-2-80 2842,1 16-829,-1-36 2046,-1 0-1,1 0 0,0 0 0,0 0 1,0 0-1,0 0 0,-1 0 0,1 0 1,0 0-1,0 0 0,0 0 0,0 0 1,0 0-1,-1 0 47,-32-123 4239,30 100-4014,1 0 1,1 0-1,1 0 1,1 0 0,1 0-1,1 0 1,1 1-1,2-1 1,0 1 0,1 0-1,1 0 1,0 1 0,2 0-1,1 1 1,1 0-1,0 0 1,1 1 0,1 1-1,15-14-225,-23 26 23,1 1-1,-1-1 0,1 2 0,0-1 1,0 1-1,1 0 0,-1 0 1,1 1-1,0 0 0,0 1 0,0 0 1,0 0-1,0 0 0,5 1-22,-10 0 2,0 1-1,1 0 0,-1 0 0,0 0 0,0 0 1,1 1-1,-1-1 0,0 1 0,0 0 1,0 0-1,0 0 0,0 0 0,0 1 1,0-1-1,0 1 0,0 0 0,-1 0 1,1 0-1,-1 0 0,1 0 0,-1 0 0,0 1 1,0-1-1,0 1 0,0-1 0,0 1 1,-1 0-1,1 0 0,-1 0 0,0 0 1,0 0-1,0 0 0,0 0 0,0 0 0,-1 0 1,1 1-1,-1 1-1,-1 10-73,-1 0-1,0 0 1,-1 0 0,-1-1 0,0 1-1,-1-1 1,-1 0 0,0 0 0,-1-1-1,0 0 1,-1 0 0,0 0 0,-1-1-1,-1-1 1,0 1 0,0-2 0,-1 1-1,-9 5 74,13-8-28,1-2 0,-2 1 0,1-1 0,-1 0 0,0 0 0,0-1 0,0 0-1,-1-1 1,0 0 0,0 0 0,0-1 0,0 0 0,-1 0 0,1-1 0,-1 0 28,10-2 41,0 0 1,0 0-1,0 0 1,1 0-1,-1-1 1,0 1 0,0 0-1,1 0 1,-1 0-1,0 0 1,0 0-1,0-1 1,0 1-1,1 0 1,-1 0 0,0 0-1,0 0 1,0-1-1,0 1 1,0 0-1,1 0 1,-1 0-1,0-1 1,0 1 0,0 0-1,0 0 1,0-1-1,0 1 1,0 0-1,0 0 1,0-1-1,0 1 1,0 0 0,0 0-1,0-1 1,0 1-1,0 0 1,0 0-1,0 0 1,0-1-1,0 1 1,-1 0 0,1 0-1,0-1 1,0 1-1,0 0 1,0 0-1,0 0 1,-1 0-1,1-1 1,0 1-42,89 58 651,-56-33-673,-9-5-99,1-1-1,1-1 1,1-2-1,0 0 0,17 6 122,-3-13-3001,-16-19-4205,-17 0 1323</inkml:trace>
  <inkml:trace contextRef="#ctx0" brushRef="#br0" timeOffset="41533.952">7087 8114 12556,'0'-66'2569,"0"18"2325,0 46-4725,0 1-1,0-1 1,0 0-1,1 1 1,-1-1 0,0 1-1,1-1 1,-1 1-1,1-1 1,-1 1 0,1-1-1,0 1 1,0-1 0,0 1-1,-1 0 1,1 0-1,0-1 1,1 1 0,-1 0-1,0 0 1,0 0-1,0 0 1,1 0 0,-1 0-1,0 0 1,1 1 0,-1-1-1,1 0 1,-1 1-1,1-1 1,-1 1 0,1 0-169,3-1 94,-1 0 1,1 1-1,-1 0 1,1 0 0,0 0-1,-1 0 1,1 1-1,-1 0 1,1 0 0,-1 0-1,1 0 1,-1 1-1,0 0 1,0 0 0,0 0-1,0 0 1,1 1-95,1 3 56,1 1 0,-1 0 1,-1 0-1,1 0 0,-1 1 1,-1 0-1,1 0 0,-1 0 1,-1 0-1,0 1 0,0-1 0,0 1 1,-1 0-1,0 0 0,-1 0 1,0 0-1,0 0 0,-1 0 1,0 0-1,-1 0 0,0 0 0,-1 0 1,1 0-1,-2 0 0,1-1 1,-1 1-1,0 0 0,-1-1 0,0 0 1,0 0-1,-1 0 0,0-1 1,-1 1-57,-92 106 101,97-113-101,-1 0 0,1 0 0,0 0 0,0 0 1,0 0-1,1 0 0,-1 0 0,0 0 0,0 1 0,1-1 0,-1 0 0,0 0 0,1 1 0,-1-1 0,1 1 0,0-1 1,-1 0-1,1 1 0,0-1 0,0 1 0,0-1 0,0 0 0,0 1 0,0-1 0,1 1 0,-1-1 0,0 0 1,1 1-1,-1-1 0,1 0 0,-1 1 0,1-1 0,0 0 0,-1 0 0,1 1 0,0-1 0,0 0 0,0 0 1,0 0-1,0 0 0,0 0 0,0 0 0,0 0 0,0-1 0,1 1 0,-1 0 0,0-1 0,0 1 0,1-1 0,-1 1 1,0-1-1,1 1 0,-1-1 0,1 0 0,-1 0 0,1 0 0,-1 0 0,0 0 0,1 0 0,-1 0 0,1 0 0,31 5-217,1-1-1,0-2 0,0-1 1,0-1-1,8-3 218,98-15-9204,-105 11 3321</inkml:trace>
  <inkml:trace contextRef="#ctx0" brushRef="#br0" timeOffset="40128.4">3958 8621 14125,'0'0'3065,"0"0"-1053,0 0-256,0 0-293,0 0-486,0 0-299,0 0-112,0 0-123,0 12-144,-3 79 496,3-89-775,1 0 0,-1-1-1,0 1 1,1 0-1,-1 0 1,1 0-1,0 0 1,0 0-1,0 0 1,0-1-1,0 1 1,0 0-1,0-1 1,0 1 0,1-1-1,-1 1 1,1-1-1,-1 0 1,1 1-1,-1-1 1,1 0-1,0 0 1,-1 0-1,1 0 1,0-1-1,0 1 1,0 0 0,0-1-1,0 1 1,0-1-1,0 0 1,0 0-1,0 1 1,0-1-1,0-1 1,0 1-20,78-11 684,-70 7-585,1-1 0,-1 0 0,0-1 0,0 0 0,-1 0 0,0-1-1,0 0 1,0-1 0,-1 0 0,0 0 0,0-1 0,-1 1 0,-1-2-1,1 1 1,-1-1 0,-1 0 0,0 0 0,0-1 0,-1 0 0,-1 1-1,1-1 1,-2-1 0,0 1 0,0 0 0,-1-1 0,0 1 0,-1-11-99,0 20 4,-1 0 1,1 1 0,0-1 0,-1 0-1,0 1 1,1-1 0,-1 0-1,0 1 1,0-1 0,0 1 0,0 0-1,0-1 1,0 1 0,0 0 0,0-1-1,0 1 1,-1 0 0,1 0 0,-1 0-1,1 0 1,-1 0 0,1 0-1,-1 1 1,1-1 0,-1 0 0,0 1-1,1-1 1,-1 1 0,0 0 0,1 0-1,-1-1 1,0 1 0,0 0 0,1 0-1,-1 1 1,0-1 0,1 0-1,-1 1 1,0-1 0,1 1 0,-1-1-1,0 1 1,1 0 0,-1-1-5,-67 41 112,57-30-123,1 0-1,0 1 1,1 0 0,0 0 0,1 1 0,0 0-1,1 1 1,1 0 0,0 0 0,1 1 0,0 0-1,1 0 1,1 0 0,1 0 0,0 1 0,0 0-1,2 0 1,0-1 0,1 1 0,2 15 11,-1-25-53,0-1 0,1 0 0,-1 0 0,1 0 0,0-1 0,1 1 0,-1 0 0,1-1 0,0 0 0,0 1 0,0-1 0,1 0 1,-1 0-1,1-1 0,0 1 0,0-1 0,1 0 0,-1 0 0,0 0 0,1-1 0,0 0 0,0 0 0,-1 0 0,1 0 0,0-1 0,1 1 0,1-1 53,4 1-51,0 0 0,0-1 0,0-1-1,0 0 1,1 0 0,-1-1-1,0 0 1,0-1 0,0-1 0,0 0-1,-1 0 1,4-2 51,9-8 54,0-2 0,-1-1 1,0-1-1,-1-1 0,-1 0 0,-1-2 0,-1 0 0,-1-1 0,0-1 0,-2 0 1,0-1-1,-2-1 0,0-1 0,-2 1 0,8-25-54,35-58 400,-49 99-373,12-21 284,-19 51-158,-4 3-202,1 0 0,2 0 0,1 1 0,0-1 0,2 1 0,1 0 0,1-1 1,2 1-1,0-1 0,1 0 0,2 0 0,3 7 49,-8-26-61,0-3 35,0 1-1,0-1 0,-1 1 0,1-1 0,-1 1 1,0 0-1,0-1 0,0 1 0,-1 0 0,1 0 0,-1 0 1,0 0-1,0 0 0,0-1 0,0 1 0,-1 0 1,0 0-1,0 0 0,0-1 0,0 1 0,0 0 1,-1-1-1,1 1 0,-1-1 0,0 1 0,0-1 0,-1 0 1,1 0-1,-1 0 0,-1 1 27,-6 0-180,-1 0 0,1-1 0,-1-1 1,0 0-1,0 0 0,0-1 0,0-1 0,0 1 0,0-2 1,0 0-1,0 0 0,0-1 0,0 0 0,1-1 0,-1 0 1,-9-5 179,-17-21-5246,28 0-2219,9 9 376</inkml:trace>
  <inkml:trace contextRef="#ctx0" brushRef="#br0" timeOffset="40523.032">4998 8320 13741,'0'0'4340,"0"0"-1430,0 0-225,0 0-192,0 0-641,0 0-560,0 0-272,-3 18-337,-16 122-133,-1-38-521,-8 47-246,21-50-3519,17-62-938,-9-36 4392,-1 0 0,0 0 0,1 0 0,-1 0 0,1 0 0,-1 1-1,1-1 1,-1-1 0,1 1 0,0 0 0,0 0 0,-1 0 0,1 0 0,0 0 0,0-1 0,0 1 0,0 0 0,0-1 0,0 1 0,0 0-1,0-1 1,0 0 0,0 1 0,0-1 0,0 0 0,0 1 0,1-1 0,-1 0 0,0 0 0,0 0 0,0 0 0,0 0 0,1 0 0,-1 0-1,0 0 1,0-1 0,0 1 0,0 0 0,0-1 0,0 1 0,0-1 0,0 1 0,0-1 0,0 1 0,0-1 0,0 0 0,1 0 282,10-28-2050,-28-51 6246,-60-77 5413,76 156-9567,0-1 0,0 1 0,0-1 0,0 1 0,0-1 0,0 1 0,0-1 0,0 1 0,1-1 0,-1 1 0,1-1 0,-1 1 0,1-1 0,0 1 0,-1 0 0,1-1 0,0 1 0,0 0 0,0 0 0,0 0 0,0 0 0,0-1 0,0 1 0,1 1 0,-1-1 0,0 0 0,0 0 0,1 0 0,-1 1 0,1-1 0,-1 1 0,1-1 0,-1 1 0,0-1 0,1 1 0,0 0 0,-1 0 0,1 0 0,-1 0 0,1 0 0,-1 0 0,1 0 0,-1 0 0,1 0-1,-1 1 1,1-1 0,-1 1 0,1-1 0,-1 1 0,0 0 0,1-1 0,-1 1 0,1 1-42,14-1 140,101 0-240,98-1-1189,-74-12-6462,-98 5-150</inkml:trace>
  <inkml:trace contextRef="#ctx0" brushRef="#br0" timeOffset="38080.454">12037 6515 11787,'0'0'2894,"0"0"-231,2-14-244,7-47-572,-8 56-1618,0 0 0,1 0 0,-1 1 0,1-1 0,0 0 0,0 1 0,0-1 0,1 1 0,0 0 0,-1 0 0,2 0 0,-1 0 0,0 0 0,1 1 1,-1-1-1,1 1 0,0 0 0,0 0 0,1 1 0,-1-1 0,0 1 0,1 0-229,2-1 96,-1 1 0,1 0-1,0 0 1,-1 1 0,1 0 0,0 0 0,0 0 0,0 1 0,0 0-1,-1 1 1,1-1 0,0 1 0,0 1 0,0-1 0,-1 1 0,1 0-1,-1 1 1,1-1 0,-1 1 0,0 1 0,5 3-96,-2 0-13,0 1 0,-1 0 1,0 1-1,-1 0 0,0 0 1,-1 0-1,1 1 0,-2 0 1,1 0-1,-2 0 0,1 1 1,-1 0-1,-1 0 0,0 0 1,-1 0-1,0 0 0,0 1 1,-1-1-1,-1 1 0,0-1 1,0 1-1,-1-1 0,-1 0 1,0 1-1,0-1 0,-1 0 0,-1 0 1,0 0-1,0-1 0,-1 1 1,0-1-1,-3 3 13,-2 0-275,0-1-1,-1 1 0,-1-2 1,0 0-1,0 0 1,-1-1-1,-1-1 1,0 0-1,0 0 0,0-2 1,-1 0-1,0-1 1,-1 0-1,1-1 1,-1-1-1,0 0 1,0-1-1,-1-1 0,1 0 1,0-2-1,-8 0 276,21 1 93,1-1 0,-1 0-1,0 0 1,1 0 0,-1 0 0,1-1-1,-1 1 1,1 0 0,-1-1-1,1 0 1,0 0 0,-1 0 0,1 0-1,0 0 1,0 0 0,-1 0-1,1-1 1,0 1 0,0-1 0,0 0-1,1 1 1,-1-1 0,0 0 0,1 0-1,-1 0 1,1 0 0,0-1-1,-1 1 1,1 0 0,0 0 0,0-1-1,1 1 1,-1-1 0,0 1-1,1 0 1,0-1 0,-1 0 0,1 1-1,0-1 1,0 1 0,0-1-1,1 1 1,-1-1 0,1 1 0,-1-1-1,1 1 1,0 0 0,0-1 0,0 1-1,0 0 1,0 0 0,1-1-1,-1 1 1,1 0 0,-1 0 0,1 0-1,1 0-92,7-5 164,1 0 0,0 1 0,1 1 0,-1 0 0,1 0 0,0 2 0,0-1 0,1 1 0,-1 1 0,0 0 0,1 1 0,0 0 0,-1 1 0,1 0 0,-1 1 0,1 1 0,-1 0 0,4 1-164,-4 0 13,0 1 0,0 0 0,0 1 0,0 0-1,-1 1 1,0 0 0,0 1 0,0 0 0,-1 0-1,0 1 1,0 1 0,-1 0 0,0 0 0,-1 0-1,0 1 1,4 7-13,39 64-4283,-38-60-304,-1-10-3163,-5-8-199</inkml:trace>
  <inkml:trace contextRef="#ctx0" brushRef="#br0" timeOffset="38552.522">12866 6460 11915,'3'-8'331,"0"-5"563,0 0 1,2 0-1,0 1 1,0-1-1,1 1 1,0 1-1,1-1 0,1 1 1,0 0-1,0 1 1,7-8-895,-13 17 165,0-1 0,0 1 0,0 0-1,0 0 1,0-1 0,1 1 0,-1 1 0,0-1 0,0 0 0,1 0 0,-1 1 0,0-1-1,1 1 1,-1 0 0,1 0 0,-1 0 0,1 0 0,-1 0 0,0 1 0,1-1-1,-1 1 1,0-1 0,1 1 0,-1 0 0,0 0 0,0 0 0,0 0 0,1 0 0,-1 0-1,0 1 1,-1-1 0,1 1 0,2 1-165,47 63 671,-46-56-755,0 0 1,0 0-1,-1 1 0,0 0 0,-1 0 0,-1 0 0,0 0 0,0 0 1,-1 1-1,0-1 0,-1 1 0,0-1 0,-1 0 0,-1 1 0,1-1 0,-2 0 1,0 0-1,0 0 0,-1 0 0,0-1 0,0 1 0,-2-1 0,1 0 1,-1 0-1,-1-1 0,1 0 0,-2 0 0,1 0 0,-1-1 0,-1 0 1,-2 1 83,-4 0-145,0 0 1,-1-1 0,0-1 0,-1 0 0,0-1 0,0-1 0,0-1-1,0 0 1,-1-1 0,0-1 0,1-1 0,-1-1 0,0 0 0,-17-3 144,33 3 58,0 1 1,0-2 0,0 1 0,0 0-1,0 0 1,0-1 0,0 1-1,0-1 1,0 1 0,0-1 0,0 0-1,0 0 1,0 0 0,0 0-1,1 0 1,-1 0 0,0-1 0,1 1-1,-1 0 1,1-1 0,-1 1 0,1-1-1,0 0 1,0 1 0,-1-1-1,1 0 1,1 0 0,-1 0 0,0 0-1,0 0 1,1 0 0,-1 0-1,1 0 1,-1 0 0,1 0 0,0 0-1,0 0 1,0 0 0,0 0 0,0 0-1,1 0 1,-1 0 0,1 0-1,-1 0 1,1 0 0,0 0 0,-1 0-1,1 0 1,0 0 0,0 0 0,1 1-1,-1-1 1,0 0 0,0 1-1,1-1 1,-1 1 0,1-1 0,0 0-59,4-1 78,0 1 0,-1-1 0,1 1 0,0 0 0,0 0 0,1 1 0,-1-1 0,0 1 0,0 1 1,1-1-1,-1 1 0,0 0 0,1 1 0,-1 0 0,0 0 0,1 0 0,-1 0 0,0 1 0,0 0 1,0 1-1,-1-1 0,1 1 0,0 0 0,-1 0 0,1 1-78,124 114 752,-83-69-563,60 32-124,-104-79-35,1 0 1,-1 0 0,1 0-1,-1-1 1,1 1 0,0-1-1,-1 0 1,1-1 0,0 1-1,0 0 1,0-1 0,0 0-1,0 0 1,0 0 0,-1-1-1,1 1 1,0-1 0,0 0-1,0 0 1,-1 0 0,1 0-1,0-1 1,-1 0 0,1 1 0,-1-1-1,0-1 1,0 1 0,1 0-1,-1-1 1,-1 1 0,1-1-1,1-2-30,0 2 17,-1-1-1,0 1 1,0-1-1,-1 1 1,1-1 0,-1 0-1,1 0 1,-1 0-1,-1 0 1,1 0-1,0 0 1,-1-1-1,0 1 1,0-1-1,0 1 1,-1-1 0,1 1-1,-1-1 1,0 1-1,-1-3-16,0 6-107,1 0 0,-1 0 0,0 0-1,0 0 1,1 0 0,-1 0 0,0 0 0,0 0-1,0 0 1,0 1 0,0-1 0,0 0 0,-1 1-1,1-1 1,0 1 0,0-1 0,0 1 0,0 0-1,-1-1 1,1 1 0,0 0 0,0 0 0,-1 0-1,1 0 1,0 0 0,0 0 0,-1 0-1,1 0 1,0 1 0,0-1 0,-1 0 0,1 1-1,0-1 1,0 1 0,-1 0 107,-41 19-9663,16-3-3405</inkml:trace>
  <inkml:trace contextRef="#ctx0" brushRef="#br0" timeOffset="36035.451">6778 7046 12780,'4'-18'2290,"25"-150"4426,-27 152-6328,1-22 3974,1 58-1889,-4 42-2173,-3 0 1,-3 0-1,-9 33-300,-9 116-2311,22-187 1855,0-37 400,-4-74 214,2 59 12,2 0-1,1-1 1,1 1 0,1 0 0,1-1 0,2 1-1,1 0 1,4-13-170,-3 20 39,1 0 0,0 0-1,2 1 1,0 0 0,1 1 0,1 0-1,1 0 1,1 1 0,0 1 0,1 0 0,1 1-1,1 0 1,0 2 0,1 0 0,0 0-1,1 2 1,1 0 0,0 1 0,2 0-39,-19 9-2,1 1 0,0-1 1,0 1-1,0 0 0,0 0 1,0 0-1,1 0 0,-1 1 1,0-1-1,0 1 0,0 0 1,1 0-1,-1 0 0,0 0 1,0 1-1,1-1 0,-1 1 1,0 0-1,0 0 0,0 0 1,0 0-1,0 0 0,0 1 0,0-1 1,-1 1-1,1 0 0,0 0 1,-1 0-1,1 0 0,-1 0 1,0 1-1,0-1 0,0 1 1,0-1-1,1 3 2,-1 3 1,-1-1 1,0 0-1,0 1 1,0-1-1,-1 1 1,0 0-1,-1-1 0,0 1 1,0-1-1,0 0 1,-1 1-1,0-1 1,-1 0-1,0 0 0,0 0 1,0 0-1,-1-1 1,0 1-1,0-1 1,-4 4-2,-111 109-408,89-97 262,0-1 0,-2-2 0,0-1 0,-1-1 0,-1-2 1,-6 1 145,127-4 1334,-65 2-1285,-1 1 0,0 1 0,-1 0 0,-1 2-1,0 0 1,5 9-49,71 63-667,-90-85 423,38 21-3123,-16-33-7248,-19-5 2132</inkml:trace>
  <inkml:trace contextRef="#ctx0" brushRef="#br0" timeOffset="36345.69">7366 6447 14734,'-1'-25'471,"-18"-105"4914,14 118-4535,4 12-767,1-1-1,-1 1 1,1-1-1,-1 1 1,1-1 0,-1 0-1,1 1 1,-1-1-1,1 1 1,0-1-1,-1 0 1,1 1-1,0-1 1,-1 0-1,1 1 1,0-1-1,0 0 1,0 0-1,-1 1 1,1-1-1,0 0 1,0 0-1,0 1 1,0-1-1,1 0 1,-1 1-1,0-1 1,0 0-1,0 0 1,0 1-1,1-1 1,-1 0-1,0 1 1,1-1-1,-1 0 1,1 1-1,-1-1 1,1 1-1,-1-1 1,1 1-1,-1-1 1,1 1-1,-1-1 1,1 1-1,-1-1 1,1 1-1,0 0 1,-1-1-1,1 1 1,0 0-1,0-1 1,-1 1-1,1 0 1,0 0-1,-1 0 1,1 0-1,0 0 1,0 0-1,-1 0 1,1 0 0,0 0-1,0 0 1,-1 0-83,8 0 34,0 0 1,0 1 0,-1 0 0,1 0 0,-1 1 0,1 0-1,-1 0 1,0 1 0,1 0 0,-1 0 0,-1 0 0,1 1-1,0 0 1,-1 1 0,0-1 0,0 1 0,0 0 0,-1 1 0,1 0-1,-1-1 1,-1 2 0,1-1 0,-1 0 0,0 1 0,-1 0-1,1 0 1,-1 0 0,-1 0 0,1 0 0,-1 1 0,0-1-1,-1 1 1,0 0 0,0-1 0,-1 1 0,0 0 0,0-1-1,-1 4-34,-3 6 0,-1-1 0,-1 0 0,0 0 0,-1 0 0,-1-1 0,-1 0 0,0-1 0,0 0 0,-2 0 0,0-1 0,0 0 0,-1-1 0,0 0 0,-3 0 0,-42 50 0,56-61-2,-1-1-1,1 1 0,0 0 1,0-1-1,0 1 0,0 0 1,-1 0-1,1 0 0,0 0 1,1 0-1,-1 0 0,0 0 1,0 0-1,0 0 0,1 0 1,-1 0-1,0 1 0,1-1 1,-1 0-1,1 0 0,-1 1 1,1-1-1,0 0 0,0 1 1,0-1-1,0 0 0,-1 1 1,2-1-1,-1 1 0,0-1 1,0 0-1,0 1 0,1-1 1,-1 0-1,0 1 0,1-1 1,0 0-1,-1 0 0,1 0 1,0 1-1,-1-1 0,1 0 1,0 0-1,0 0 0,0 0 1,0 0-1,0 0 0,0 0 1,0-1-1,0 1 0,0 0 1,1-1-1,-1 1 0,1 0 3,19 1-307,0 0-1,1-1 1,-1-2-1,0 0 1,1-1-1,13-4 308,73-17-5143,-82 16 1930,-5-1-1976</inkml:trace>
  <inkml:trace contextRef="#ctx0" brushRef="#br0" timeOffset="33885.71">2810 6946 16848,'0'0'1991,"0"0"-752,0 0 314,0 0 150,0 0-550,0 0-256,0 0-256,-4-6-300,2 2-315,2 4-25,1 1 0,0-1 0,-1 0 0,1 0 1,-1 0-1,1 0 0,-1 0 0,1 0 0,-1 0 0,1 0 1,0 0-1,-1 0 0,1 0 0,-1 0 0,1-1 0,-1 1 1,1 0-1,-1 0 0,1-1 0,-1 1 0,1 0 0,-1 0 1,1-1-1,-1 1 0,1-1 0,-1 1 0,0 0 0,1-1 1,-1 1-1,0-1 0,1 1 0,-1-1 0,0 1 0,1-1 1,-1 1-1,0-1 0,0 1 0,0-1 0,0 1 0,1-1 1,-1 0-1,0 1 0,0-1 0,0 1 0,0-1 0,0 1 1,0-1-1,-1 1 0,1-1 0,0 0 0,0 1 1,0-1-1,0 1 0,-1-1 0,1 1 0,0-1 0,0 1 1,-1-1-1,1 1 0,0-1 0,-1 1 0,1 0 0,-1-1 1,1 1-1,-1-1-1,332 9 261,-308-9-254,1 0 0,-1-2 0,1-1 0,-1-1 0,0 0-1,0-2 1,9-5-7,-31 12 26,1 0 0,-1 0 0,0-1 0,0 1 0,1-1 0,-1 1 0,0-1 0,0 1 0,0-1 0,1 0-1,-1 1 1,0-1 0,0 0 0,0 0 0,0 0 0,0 0 0,-1 0 0,1 0 0,0 0 0,0 0 0,-1 0 0,1 0-1,0-1 1,-1 1 0,1 0 0,-1 0 0,0-1 0,1 1 0,-1 0 0,0 0 0,0-1 0,0 1 0,0 0 0,0-1 0,0 1-1,0 0 1,0-1 0,-1 1 0,1 0 0,0-1 0,-1 1 0,1 0 0,-1 0 0,1 0 0,-1-1 0,0 1 0,1 0-1,-1 0 1,0 0 0,0 0 0,0 0 0,0 0 0,0 0 0,0 1 0,0-1 0,0 0 0,0 1 0,0-1 0,-1 0-1,1 1 1,0-1 0,0 1 0,-1 0 0,1-1 0,0 1 0,-1 0 0,1 0 0,0 0 0,-1 0-26,-3 1 42,-1 1 0,1 0 1,-1 0-1,1 0 1,0 1-1,0 0 0,0 0 1,0 0-1,1 1 1,-1-1-1,1 1 0,0 0 1,0 1-1,0-1 0,1 1 1,-1-1-1,1 1 1,0 0-1,1 0 0,-1 0 1,1 1-1,-1 3-42,-2-1 77,-11 26-58,1 0 0,2 0 0,2 1 0,1 1 0,1 0 0,3 0 0,0 1 0,3 0 0,0 5-19,1 118-5088,7-112-484,7-19-2549,-2-14-1659</inkml:trace>
  <inkml:trace contextRef="#ctx0" brushRef="#br0" timeOffset="34205.441">3535 7200 12268,'2'-15'3977,"12"-71"758,-12 88 1545,7 42-4878,-1 260-967,-8-247-1847,0-56 1310,0-9 33,0-9 67,0 0 1,2-1-1,0 1 1,1 0-1,0 0 0,2 0 1,0 1-1,1 0 1,0-1-1,1 2 0,1-1 1,1 1-1,0 1 1,1-1-1,0 1 0,1 1 1,1 0-1,0 1 1,1 0-1,2-1 2,-7 10-430,-1-1 0,1 2 0,0-1 0,-1 1 0,1 0 0,0 1 0,0 0 0,0 0 0,0 1 0,1 0 0,-1 0 0,0 1 0,0 0 0,0 0-1,0 1 1,0 0 0,-1 0 0,1 1 0,-1 0 0,1 0 0,-1 1 0,0 0 0,0 1 0,0-1 0,-1 1 0,0 0 0,3 3 430,14 8-5557</inkml:trace>
  <inkml:trace contextRef="#ctx0" brushRef="#br0" timeOffset="35135.062">4250 7208 14446,'0'0'2674,"2"-16"-304,10-102 3284,-12 117-5570,0-1 1,0 1 0,0 0-1,0-1 1,0 1-1,0-1 1,0 1-1,-1 0 1,1-1 0,-1 1-1,1 0 1,-1-1-1,1 1 1,-1 0 0,0 0-1,0 0 1,1-1-1,-1 1 1,0 0-1,0 0 1,0 0 0,0 0-1,0 0 1,-1 1-1,1-1 1,0 0 0,0 0-1,0 1 1,-1-1-1,1 1 1,0-1-1,-1 1 1,1 0 0,0-1-1,-1 1 1,1 0-1,-1 0 1,1 0 0,-1 0-1,1 0 1,0 0-1,-1 0 1,1 1-1,0-1 1,-1 0 0,1 1-1,-2 0-84,-62 28 29,50-19-126,0 0 0,1 1 0,0 0 1,1 1-1,1 1 0,0 0 0,0 0 0,1 1 1,1 1-1,1-1 0,0 2 0,0-1 1,2 1-1,0 1 0,1-1 0,0 1 1,2 0-1,0 1 0,1-1 0,0 1 1,2-1-1,0 1 0,1 0 0,1 2 97,0-14-119,1-1 0,-1 0 0,1 0 0,1 0 0,-1 0 0,1 0 0,0 0 0,0-1 0,0 1 0,1-1 0,-1 0 0,1 0 0,0 0 0,0 0 0,1-1 0,-1 0 0,1 0 0,-1 0 0,1 0 0,0-1 0,0 0 0,0 0 0,1 0 0,-1-1 0,0 1 0,1-1 0,-1 0 0,2-1 119,2 2-33,1-1 0,0-1-1,-1 1 1,1-2-1,0 1 1,-1-1 0,1-1-1,-1 0 1,1 0-1,-1-1 1,0 0 0,0 0-1,0-1 1,0 0-1,7-6 34,2-7 359,-1 0-1,-1-1 1,-1-1-1,-1-1 1,0 0-1,-1-1 0,-2 0 1,0-1-1,-1 0 1,-1-1-1,-1 0 1,-1 0-1,-1-1 1,1-15-360,-5 7 780,-2 33-764,0-1-1,0 0 1,0 1-1,0-1 1,0 0 0,0 1-1,0-1 1,0 0 0,-1 1-1,1-1 1,0 0 0,0 1-1,0-1 1,0 0 0,0 1-1,-1-1 1,1 0 0,0 1-1,0-1 1,-1 0 0,1 0-1,0 1 1,0-1-1,-1 0 1,1 0 0,0 0-1,-1 1 1,1-1 0,0 0-1,-1 0 1,1 0 0,0 0-1,-1 0 1,1 0 0,0 0-1,-1 0 1,1 0 0,0 0-1,-1 0 1,1 0 0,0 0-1,-1 0 1,1 0-1,0 0 1,-1 0 0,1 0-1,0 0 1,-1 0 0,1-1-1,0 1 1,-1 0 0,1 0-1,0 0 1,-1-1-15,-5 16-17,1 1 0,0-1 0,2 1 1,-1 0-1,2 0 0,0 0 0,1 0 0,1 0 0,0 1 1,1-1-1,1 0 0,0 0 0,2 4 17,-3-15-132,1 1 0,0-1 0,0 0 0,0 0-1,1 0 1,0 0 0,0 0 0,0-1 0,0 1 0,1-1 0,-1 0 0,1 0-1,0 0 1,1 0 0,-1-1 0,1 0 0,-1 0 0,1 0 0,0 0 0,0-1-1,0 0 1,1 0 0,-1 0 0,0-1 0,1 1 0,-1-1 0,1-1 0,-1 1-1,1-1 1,-1 0 0,1 0 0,0 0 0,-1-1 0,1 0 0,-1 0 0,1-1-1,-1 1 1,0-1 0,0 0 0,0-1 0,0 1 0,0-1 0,0 0 0,0-1 132,14-11 242,-1-1 1,0-1 0,-2 0-1,0-1 1,-1-1 0,-1-1-1,0 0 1,-2 0 0,0-2 0,-2 1-1,0-1 1,-1-1 0,0-4-243,-1 0 905,-14 42-134,-23 138-819,29-146-27,1-1 1,-1 1-1,1-1 1,0 1-1,1-1 1,-1 0-1,1 1 1,1-1-1,-1 0 1,1 0-1,0 0 1,0-1-1,1 1 1,0-1-1,0 0 1,0 0-1,0 0 1,1 0-1,0-1 1,0 1-1,0-2 1,4 4 74,2-2-18,1 0 0,-1 0-1,1-1 1,0-1 0,0 0 0,0 0 0,0-1-1,1-1 1,-1 0 0,0-1 0,1 0 0,-1-1-1,0 0 1,1-1 0,-1 0 0,0-1 0,0 0-1,0-1 1,-1-1 0,0 1 0,1-2 0,-1 0 0,-1 0-1,0-1 1,1 0 0,-2-1 0,1-1 18,3-5 97,-1-2 0,-1 1 0,-1-2 0,0 1-1,-1-2 1,-1 1 0,0-1 0,-2 0 0,0 0 0,3-18-97,5-8 579,-11 30-188,-11 34-133,0-2-272,-1 1-18,-3 1-107,2 0 0,0 1 1,2 1-1,0-1 0,1 1 0,2 1 1,0-1-1,1 1 0,0 16 139,16-50-224,117-183 1873,-60 131-358,-67 61-1269,0 1 1,0 0-1,0 0 0,1 0 1,-1 1-1,0-1 1,1 1-1,-1-1 0,0 1 1,1 0-1,-1 0 1,1 0-1,-1 0 0,0 0 1,1 0-1,-1 1 1,0-1-1,1 1 0,-1-1 1,0 1-1,0 0 1,1 0-1,-1 0 0,0 0 1,0 1-1,0-1 1,0 0-1,0 1 0,-1 0 1,1-1-1,0 1 1,-1 0-1,1 0 0,-1 0 1,0 0-1,1 0 1,-1 0-23,8 17-19,-1 0 1,-1 0-1,-1 0 1,0 1-1,-2 0 1,0 0-1,0 7 19,1 4-564,1 17-1987,-5-18-3461,-2-27 2110,-1-3-2088</inkml:trace>
  <inkml:trace contextRef="#ctx0" brushRef="#br0" timeOffset="35403.032">4809 6820 17713,'0'0'2562,"0"0"-1185,0 0 609,0 0-544,-75-30-1122,75 39-320,5-1-32,8 2-256,6-2-865,3-6-1730,2-2-3523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45.59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309 1 2915,'0'0'11178,"0"0"-7371,0 0-2056,0 0 128,0 0-48,0 0-550,0 0-512,-3 12-273,-50 287 1123,12 1 0,9 79-1619,28-341 141,-38 1469 366,36-738-213,-2-495 165,-20 75-459,26-327-340,-21 101-787,-14-54-7682,7-45-6945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37:14.949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6015 395 8488,'0'0'6465,"0"0"-3225,0 0-811,0 0-176,0 0-753,0 0-710,0 0-336,-6 3-219,4-2-232,0-1 1,1 1-1,-1-1 1,1 1-1,-1 0 1,1 0-1,-1 0 1,1 0-1,0 0 1,-1 0 0,1 0-1,0 0 1,0 1-1,0-1 1,-1 1-1,2-1 1,-1 0-1,0 1 1,0 0-1,0-1 1,1 1-1,-1-1 1,1 1-1,-1 0 1,1-1-1,0 1 1,-1 0-1,1 0 1,0-1-1,0 1 1,0 0-1,1-1 1,-1 1-1,0 0 1,1 0-1,-1-1 1,1 1 0,-1-1-1,1 1 1,0 0-1,-1-1 1,1 1-1,0-1 1,1 1-4,-1 1 34,1 0 0,0 0 0,0 0 0,0 0 0,1 0 0,-1 0-1,1 0 1,0-1 0,-1 0 0,1 1 0,0-1 0,0 0 0,1 0 0,-1-1 0,0 1 0,1-1 0,-1 1 0,1-1 0,-1 0 0,1 0 0,0-1 0,-1 1 0,1-1 0,0 0 0,-1 0 0,1 0 0,0 0 0,-1-1 0,1 1 0,0-1 0,-1 0 0,1 0 0,-1 0 0,1-1 0,-1 1 0,0-1 0,0 0 0,1 0 0,-1 0 0,0 0 0,1-2-34,3-5 217,-1 0 0,-1 0 0,0-1 0,0 0 0,-1 0 0,0 0 1,-1 0-1,0 0 0,0-1 0,-1 0 0,-1 1 0,0-1 0,0 0 0,-1 0 0,-1-10-217,1 20-11,0-1 0,0 1-1,0 0 1,0 0 0,-1-1-1,1 1 1,0 0 0,-1 0-1,1-1 1,-1 1 0,1 0-1,-1 0 1,0 0 0,1 0-1,-1 0 1,0 0 0,0 0-1,0 0 1,0 0-1,0 0 1,0 1 0,0-1-1,0 0 1,0 1 0,0-1-1,0 0 1,0 1 0,0-1-1,-1 1 1,1 0 0,0-1-1,0 1 1,-1 0 0,1 0-1,0 0 1,0 0 0,-1 0-1,1 0 1,0 0 0,-1 0-1,1 1 1,0-1 0,0 0-1,0 1 1,-1-1 0,1 1-1,0-1 12,-53 33-3337,30-5-549,1 1-2360</inkml:trace>
  <inkml:trace contextRef="#ctx0" brushRef="#br0" timeOffset="296.984">5914 940 19635,'0'0'1783,"0"0"-556,0 0 284,0 0-240,0 0-604,-5 15-213,-14 44-193,18-57-221,0 0 0,0 0 0,1 0 0,-1 0 0,0 0 0,1 0 0,0 0 0,0 0 0,-1 0 0,1 1 0,1-1 0,-1 0 0,0 0 0,0 0 0,1 0 0,-1 0 0,1 0 0,0 0 0,-1 0 0,1 0 0,0 0 0,0-1-1,0 1 1,0 0 0,1 0 0,-1-1 0,0 1 0,1-1 0,-1 1 0,1-1 0,0 0 0,-1 1 0,1-1 0,0 0 0,0 0 0,0 0 0,-1 0 0,1-1 0,0 1 0,0-1 0,0 1 0,1-1 0,-1 1 0,0-1 0,0 0 0,0 0 0,0 0 0,0 0-1,0-1 1,0 1 0,0 0 0,0-1 0,0 1 0,0-1 0,0 0 0,0 0 0,0 0 0,0 0 0,-1 0 0,1 0 0,0 0 0,-1-1 0,1 1 0,0 0 0,-1-1 0,0 0 0,1 1 0,-1-1 0,0 0 0,0 0-40,9-13 350,-2 0 1,0-1-1,0 0 1,-1-1-1,-2 0 1,1 0-1,-2 0 1,0 0-1,0-9-350,-3 22 6,0-2-3,0 5-12,0-1 0,0 1 1,0-1-1,-1 0 0,1 0 0,0 1 0,-1-1 0,0 0 1,1 0-1,-1 0 0,0 1 0,0-1 0,0 0 0,0 0 0,0 0 1,0 0-1,0 1 0,-1-1 0,1 0 0,-1 0 0,1 0 1,-1 1-1,0-1 0,0 0 0,0 1 0,0-1 0,0 1 1,0-1-1,0 1 0,0-1 0,0 1 0,-1 0 0,1 0 1,-1-1-1,1 1 0,-1 0 0,1 0 0,-1 1 0,-1-2 9,-29 4-4086,13 3-2835,5 2-4439</inkml:trace>
  <inkml:trace contextRef="#ctx0" brushRef="#br0" timeOffset="971.42">8306 383 13997,'0'-18'3988,"-2"-62"-1308,2 75-2445,0 0-1,-1-1 1,0 1-1,0 0 1,0 0 0,-1 0-1,1 0 1,-1 0 0,0 0-1,-1 0 1,1 0 0,-1 1-1,0-1 1,0 1 0,-1 0-1,1 0 1,-1 0-1,0 0 1,0 1 0,0-1-1,0 1 1,-1 0 0,1 1-1,-1-1 1,0 1 0,0 0-1,0 0 1,0 0-1,0 0 1,0 1 0,0 0-1,-2 0-234,-5 0 117,0 0-1,1 1 1,-1 1-1,0-1 0,1 2 1,-1 0-1,1 0 1,-1 1-1,1 0 1,0 1-1,0 1 0,0-1 1,-4 4-117,2-1-8,0 0 1,0 1 0,1 0-1,0 1 1,1 1-1,0 0 1,0 0 0,1 1-1,1 0 1,-1 1-1,2 0 1,0 0 0,0 1-1,1 0 1,1 1-1,0-1 1,1 1 0,0 0-1,1 0 1,1 1 0,0 0-1,1-1 1,1 1-1,0 0 1,1 0 0,1 9 7,3-13-27,1-1 0,0 0 0,1 0 0,0-1 0,0 0 0,1 0 1,0 0-1,1-1 0,0 0 0,0 0 0,1-1 0,0 0 0,0-1 1,0 1-1,1-2 0,0 0 0,0 0 0,1-1 0,-1 0 0,1 0 1,0-1-1,0-1 0,0 0 0,0 0 0,0-1 0,0-1 0,1 0 1,-1 0-1,0-1 0,0-1 0,0 0 0,4-1 27,-7 1 21,1-1 0,0-1 0,-1 0 0,0 0 0,0 0 0,0-1 0,0 0 0,-1 0 0,0-1 0,0 0 0,0 0 0,-1-1 0,0 0 0,0 0-1,-1-1 1,0 1 0,0-1 0,0 0 0,-1 0 0,-1-1 0,1 1 0,1-9-21,3-12 293,0 1 1,-2-1-1,-2 0 0,0 0 1,-2-1-1,-1-17-293,-1 37 165,0 7-109,1 1 0,-1-1 1,1 1-1,-1-1 0,0 1 0,0-1 0,0 0 0,0 1 1,-1-1-1,1 1 0,-1-1 0,0 1 0,1 0 0,-1-1 1,0 1-1,0 0 0,-1-1 0,1 1 0,0 0 0,-1 0 1,1 0-1,-1 0 0,0 0 0,0 0 0,0 0-56,-19 41 339,20-35-336,-22 90-551,5 0 1,4 1-1,3 1 0,5 0 0,5 52 548,8-96-3973,6-21-4391,-5-19-1992</inkml:trace>
  <inkml:trace contextRef="#ctx0" brushRef="#br0" timeOffset="1269.151">8682 205 17969,'0'0'3006,"0"0"-327,0 0-485,0 0-1051,0 0-652,0 0-80,0 0 80,13 4-90,88 19 277,47-26 1227,-139 48-1131,-12-16-723,-2 0-1,-1-1 0,-2 0 0,0 0 0,-2 0 1,-5 6-51,-6 24 29,-30 141-116,41-63-6258,12-109 969,3-6-2669</inkml:trace>
  <inkml:trace contextRef="#ctx0" brushRef="#br0" timeOffset="2271.326">8461 1571 23574,'0'0'2306,"0"0"-896,118-17 127,-56 9-704,6-5-352,15 7 31,5-4-128,3 1-223,-3 4-97,-9-1 0,-12 3-64,-13 3-737,-15 0-993,-10 2-704,-19 0-1762,-10 6-2370</inkml:trace>
  <inkml:trace contextRef="#ctx0" brushRef="#br0" timeOffset="2495.88">8527 1772 14478,'0'0'6961,"0"0"-3614,17 7-1228,-12-4-1928,7 2 51,0 0 1,1 0 0,-1-1 0,1 0 0,0-1 0,-1-1-1,1 0 1,1-1 0,10 0-243,112-11 771,-1-6 1,116-29-772,-44-13-192,-207 58 91,0-1 1,0 1-1,-1 0 1,1-1-1,0 1 1,0 0-1,0-1 1,0 1 0,0 0-1,0-1 1,0 1-1,0 0 1,0-1-1,0 1 1,0 0-1,0-1 1,0 1-1,0 0 1,0-1 0,0 1-1,0 0 1,0-1-1,0 1 1,1 0-1,-1-1 1,0 1-1,0 0 1,0-1-1,1 1 1,-1 0 0,0 0-1,0-1 1,1 1-1,-1 0 1,0 0-1,0 0 1,1-1-1,-1 1 1,0 0-1,1 0 1,-1 0 0,0 0-1,1 0 1,-1-1-1,0 1 1,1 0-1,-1 0 1,0 0-1,1 0 1,-1 0 100,-32-1-7667,-10 7-5342</inkml:trace>
  <inkml:trace contextRef="#ctx0" brushRef="#br0" timeOffset="1783.071">9382 90 15118,'0'0'3203,"0"0"-1046,0 0-411,0 0-390,0 0-411,0 0-59,-13 13-246,-39 41-293,49-51-330,0 0 0,0 1-1,0-1 1,1 0 0,0 1 0,0 0-1,0-1 1,0 1 0,0 0-1,1 0 1,0 0 0,-1 0-1,2 0 1,-1 0 0,0 0 0,1 0-1,0 1 1,0-1 0,0 0-1,0 0 1,1 4-17,0-6-1,0 0 0,0 0 0,0-1 0,0 1 0,0 0 0,0 0 0,0-1 0,1 1 0,-1 0 0,1-1 0,-1 1 0,1-1 0,0 0 0,-1 0 0,1 0 0,0 1 0,0-2 0,0 1 0,0 0 0,0 0 0,0 0 0,0-1 0,0 0 0,0 1-1,0-1 1,0 0 0,0 0 0,1 0 0,-1 0 0,0 0 0,0 0 0,0-1 0,0 1 0,0-1 0,2 0 1,1-1 61,0 0 0,0 0-1,-1 0 1,1 0-1,0-1 1,-1 0 0,0 0-1,1 0 1,-1-1 0,-1 1-1,1-1 1,0 0 0,-1 0-1,0 0 1,0-1-1,0 1 1,-1-1 0,1 0-1,-1 1 1,0-1 0,0 0-1,-1 0 1,1-5-61,2-3 259,-1-1 1,-1 0-1,0 0 1,-1 0-1,0 0 0,-2 0 1,1 0-1,-2-6-259,1 17 10,-1 0 0,1 0 0,0 0 0,-1 1 0,1-1 0,-1 1 0,0-1 0,0 1 0,0 0 0,0 0-1,0 0 1,-1 0 0,1 0 0,0 0 0,-1 0 0,0 1 0,1-1 0,-1 1 0,0 0 0,0 0 0,1 0 0,-1 0 0,0 1 0,0-1-1,0 1 1,0-1 0,0 1 0,0 0 0,0 0 0,0 1 0,0-1 0,0 0 0,0 1 0,0 0 0,0 0 0,0 0 0,0 0 0,1 0-1,-1 1 1,0-1 0,1 1 0,-1-1 0,1 1 0,-1 0 0,1 0 0,0 0 0,0 0 0,0 1 0,0-1 0,-1 3-10,-3-1-98,0 0 0,0 1 1,0 0-1,1 0 0,-1 0 1,1 1-1,1 0 0,-1 0 1,1 0-1,0 0 0,0 1 1,1-1-1,0 1 0,0 0 1,1 0-1,-1 0 0,2 0 1,-1 1-1,1-1 0,0 1 1,0-1-1,1 0 0,0 1 1,1-1-1,-1 1 1,1-1-1,1 0 0,0 1 1,0-1-1,0 0 0,0 0 1,1 0-1,1 0 0,-1-1 98,6 6-185,1 0 1,0 0-1,1-2 0,0 1 0,1-1 1,0-1-1,1 0 0,-1-1 0,2 0 0,-1-1 1,2 0 184,3 3 62,-15-8 24,0 0 0,0 0 0,0 0 0,0 0 0,0 1 0,-1-1 0,1 1 0,-1-1 0,1 1 0,-1 0-1,0 0 1,0 0 0,0 1 0,-1-1 0,1 0 0,-1 1 0,0-1 0,1 1 0,-2-1 0,1 1 0,0 0 0,-1-1 0,0 1-1,1 0 1,-2-1 0,1 1 0,0 0 0,-1-1 0,0 4-86,-41 101 2088,39-104-2007,-58 106 1611,-47 106-1345,94-142-3725,14-73 3074,1 1-1,-1 0 1,0 0-1,1-1 0,-1 1 1,1 0-1,-1-1 1,1 1-1,0 0 1,0-1-1,0 1 1,0-1-1,0 1 0,0-1 1,0 0-1,0 0 1,1 1-1,-1-1 1,1 0-1,-1 0 1,0 0-1,1 0 0,0 0 1,-1-1-1,2 2 305,23 5-5637,1-2-1463</inkml:trace>
  <inkml:trace contextRef="#ctx0" brushRef="#br0" timeOffset="2049.263">9704 897 11179,'0'0'4569,"0"0"-789,0 0-652,0 0-464,0 0-689,0 0-459,-4 1-464,1 1-1020,0 0 0,0-1-1,0 1 1,0 0 0,1 0 0,-1 0 0,1 1 0,-1-1 0,1 1-1,0-1 1,0 1 0,0 0 0,0 0 0,0 0 0,1 0 0,0 0-1,-1 0 1,1 0 0,0 0 0,0 0 0,1 1 0,-1-1-1,1 0 1,0 1 0,-1-1 0,1 1 0,1-1 0,-1 0 0,0 1-1,1-1 1,0 0 0,0 0 0,0 1 0,0-1 0,1 1-32,-2-2-5,1 1 0,-1-1 0,1 1 1,0-1-1,0 1 0,0-1 0,0 1 1,1-1-1,-1 0 0,0 0 0,1 0 1,0 0-1,-1 0 0,1 0 0,0 0 1,0 0-1,0-1 0,0 1 0,1-1 1,-1 1-1,0-1 0,1 0 0,-1 0 1,0 0-1,1 0 0,-1-1 0,1 1 1,0 0-1,-1-1 0,1 0 0,-1 0 1,1 0-1,0 0 0,-1 0 0,1 0 1,0-1-1,-1 1 0,1-1 0,-1 0 1,1 0-1,-1 0 0,0 0 0,1 0 1,-1 0-1,0 0 0,0-1 0,2-1 5,6-6 96,-1 0 0,0-1 0,-1 0 0,0-1 0,0 0 0,-1 0-1,0 0 1,-1-1 0,-1 0 0,0-1 0,0 1 0,0-7-96,3-2 269,-2 9-163,-3 5-65,0 0-1,0 0 1,0 0 0,-1-1-1,0 1 1,0-1-1,-1 1 1,0-1-1,0 1 1,-1-1-1,0 0 1,-1-5-41,-1 11-97,-1 1 1,0-1-1,0 1 0,0 0 1,0 0-1,0 0 0,0 0 1,0 1-1,0-1 0,0 1 1,0 0-1,0-1 0,0 2 1,0-1-1,0 0 0,0 0 1,0 1-1,0 0 0,0 0 1,0 0-1,0 0 0,0 0 1,0 0-1,0 1 0,1-1 1,-1 1-1,1 0 0,-1 0 97,-69 40-8103,39-17-433</inkml:trace>
  <inkml:trace contextRef="#ctx0" brushRef="#br0" timeOffset="-832.829">4021 451 12107,'0'0'7565,"0"0"-4666,0 0-945,0 0-70,0 0-902,0 0-549,3 15-33,0-2-353,-1 0 1,0 0-1,-1 1 1,0-1-1,-1 1 0,-1-1 1,0 1-1,-2 9-47,-41 252-851,25-134-2467,5-88 1204,7-76 2071,4-20 640,2 1 0,2-1 0,1 0 0,2 1 0,3 0 0,1 0 0,8-24-597,-9 41 109,1 1-1,2 1 1,0-1-1,1 2 1,1 0-1,1 0 1,1 1-1,1 0 0,1 2 1,1 0-1,0 0 1,2 2-1,6-6-108,-23 21 5,1-1 0,-1 0 0,0 1 0,1 0 0,-1-1 1,1 1-1,0 0 0,0 0 0,0 0 0,0 1 0,0-1 0,0 1 0,0 0 0,0 0 0,1 0 0,-1 0 0,0 0 0,1 1 0,-1-1 0,0 1 0,1 0 0,-1 0 0,1 0 0,-1 1 0,0-1 0,1 1 0,-1 0 0,0 0 0,1 0 0,-1 0 0,0 0 0,0 1 0,0-1 0,0 1 0,0 0 0,0 0 0,-1 0 0,1 1 0,-1-1 0,1 0 0,-1 1 0,0 0 0,0-1 0,0 1 0,0 0 1,0 0-1,-1 0 0,0 0 0,1 1 0,-1-1 0,0 0-5,0 9-64,-1-1-1,0 1 1,-1 0 0,0-1 0,-1 0 0,0 1 0,-1-1 0,0 0 0,-1 0 0,0 0 0,-1 0 0,0-1 0,0 0 0,-1 0 0,-1 0 0,0-1 0,0 0 0,-1 0-1,-1 1 65,-5 4-110,0 0-1,0-2 0,-2 1 1,1-2-1,-2 0 1,1-1-1,-1 0 0,-1-2 1,0 0-1,0-1 0,-3 0 111,-27-3 194,47-4-164,1 1-1,-1-1 0,0 0 0,0 0 1,1 0-1,-1 0 0,0-1 1,0 1-1,1 0 0,-1 0 0,0 0 1,0-1-1,1 1 0,-1 0 1,0-1-1,1 1 0,-1 0 0,0-1 1,1 1-1,-1-1 0,1 1 1,-1-1-1,1 0 0,-1 1 0,1-1 1,-1 1-1,1-1 0,0 0 1,-1 1-1,1-1 0,0 0 0,-1 0 1,1 1-1,0-1 0,0 0 1,0 0-1,0 1 0,0-1 0,0 0 1,0 0-1,0 1 0,0-1 1,0 0-1,0 0 0,0 1 0,0-1 1,1 0-1,-1 0 0,0 1 1,0-1-1,1 0 0,-1 1 0,1-1 1,-1 0-1,1 1 0,-1-1 1,1 1-1,-1-1 0,1 0-29,3-2 73,0 0 0,0 0 0,0 0 0,0 1-1,0-1 1,1 1 0,-1 0 0,1 0 0,0 1 0,-1-1 0,1 1-1,0 0 1,0 0 0,0 1 0,0-1 0,0 1 0,0 0-1,0 1 1,0-1 0,-1 1 0,1 0 0,0 0 0,0 1 0,0-1-1,-1 1 1,1 0 0,-1 0 0,0 0 0,1 1 0,-1 0 0,0 0-1,0 0 1,-1 0 0,1 0-73,26 24 131,-2 2 0,-1 0 0,-2 2-1,0 0 1,-2 2 0,9 20-131,6 19-945,-33-65 641,2-17-10085,-7-2 4640</inkml:trace>
  <inkml:trace contextRef="#ctx0" brushRef="#br0" timeOffset="-502.786">4562 116 14574,'0'0'4164,"3"-14"-1655,13-42-449,-15 53-1932,1 1-1,-1-1 0,1 1 1,0 0-1,0-1 0,0 1 1,0 0-1,0 0 0,0 0 1,1 0-1,-1 1 0,1-1 1,-1 1-1,1-1 0,0 1 1,-1 0-1,1 0 0,0 0 1,0 0-1,0 1 0,0-1 1,0 1-1,0-1 0,0 1 1,1 0-128,3 0 164,-3-2-113,0 1 1,0 0-1,0 0 1,0 0 0,0 0-1,-1 1 1,1 0-1,0 0 1,0 0 0,0 0-1,0 0 1,0 1-1,0 0 1,0 0 0,0 0-1,0 0 1,0 1-1,-1-1 1,1 1 0,-1 0-1,1 0 1,-1 0-1,0 1 1,0-1 0,0 1-1,0 0 1,0 0-1,0 0 1,-1 0 0,1 0-1,-1 0 1,0 1-1,1 1-51,-3 10-6,-1 0 0,0-1 0,-1 1 0,-1-1-1,0 1 1,-1-1 0,-1 0 0,0 0-1,0-1 1,-2 0 0,1 0 0,-2 0 0,0-1-1,0 0 1,-1 0 0,-1-1 0,0 0-1,-10 8 7,-71 81-16,91-98 22,0-1 0,1 0 0,-1 0 0,1 1 0,-1-1-1,1 0 1,0 0 0,-1 0 0,1 0 0,0 0 0,0 0 0,0 0-1,0 0 1,0 0 0,0-1 0,0 1 0,0 0 0,0 0 0,0-1-1,0 1 1,0-1 0,1 1 0,-1-1 0,0 0 0,0 1 0,1-1-1,-1 0 1,0 0 0,1 0 0,-1 0 0,0 0 0,0 0 0,1 0-1,-1 0 1,0 0 0,1-1-6,-1 1 8,243-10-997,-181 4-3766,-51 5-791,-1 1-4597</inkml:trace>
  <inkml:trace contextRef="#ctx0" brushRef="#br0" timeOffset="-2501.227">441 674 5894,'0'0'10159,"0"0"-6956,0 0-2397,0 0-70,16 4-229,107 17-154,-94-17-315,1-2 0,0-1 1,-1-2-1,1-1 0,-1-1 0,1-1 1,-1-2-1,0-1 0,-1-1 0,0-1 1,0-2-1,12-7-38,-36 16 178,0 0 0,-1 0 0,0 0 1,1-1-1,-1 1 0,0-1 0,0 0 0,-1 0 1,1 0-1,0 0 0,-1-1 0,0 1 0,0-1 1,0 1-1,0-1 0,-1 0 0,1 0 0,-1 1 0,0-1 1,0 0-1,0 0 0,-1 0 0,0-1 0,1 1 1,-1 0-1,-1 0 0,1 0 0,0 0 0,-1 0 1,0 0-1,0 0 0,0 0 0,-1 0 0,1 1 0,-1-1 1,0 0-1,0 0-178,0 2 90,0 0 0,0 0 0,0 0 0,-1 0 0,1 0 1,0 0-1,-1 1 0,1-1 0,-1 1 0,0 0 0,0 0 0,1 0 0,-1 0 0,0 0 1,0 0-1,0 1 0,0 0 0,0-1 0,0 1 0,0 0 0,0 0 0,0 1 1,0-1-1,1 1 0,-1-1 0,0 1 0,0 0 0,0 0 0,0 0 0,1 0 0,-1 1 1,1-1-1,-1 1 0,1-1 0,-1 1 0,1 0 0,0 0 0,0 0 0,0 0 0,0 1 1,0-1-1,-1 3-90,-20 33 44,1 0 1,2 2 0,2 1-1,1 0 1,3 1 0,-6 27-45,8-31 4,-11 33-561,6-22-1068,1 0 1,3 0 0,2 2-1,2-1 1,2 1 0,2 12 1624,6-31-5381,5-6-1997</inkml:trace>
  <inkml:trace contextRef="#ctx0" brushRef="#br0" timeOffset="-1906.993">1147 914 15855,'0'0'2691,"0"0"-1111,0 0-86,0 0 28,0 0-593,0 0-347,-1 14-129,-3 41-191,4-52-258,0-1-1,1 1 1,-1-1-1,1 1 1,-1-1 0,1 0-1,0 1 1,0-1-1,0 0 1,0 1 0,0-1-1,1 0 1,-1 0 0,1 0-1,-1 0 1,1 0-1,0-1 1,-1 1 0,1 0-1,0-1 1,0 1-1,1-1 1,-1 0 0,0 1-1,0-1 1,1 0-1,-1-1 1,0 1 0,1 0-1,-1-1 1,1 1-1,-1-1 1,1 0 0,-1 1-1,1-1 1,-1-1-1,3 1-3,0 0 16,0-1 0,0 0 0,0 0 0,0 0-1,0-1 1,0 0 0,0 0 0,0 0-1,0 0 1,-1-1 0,1 0 0,-1 0-1,0 0 1,0 0 0,0-1 0,0 1-1,-1-1 1,1 0 0,-1 0 0,0 0 0,0-1-1,-1 1 1,1-1 0,-1 0 0,1-1-16,2-6 291,0 1 1,-1-1-1,-1 0 1,0 0-1,0 0 1,-1 0 0,-1 0-1,0-1 1,-1 1-1,0-5-291,0 15 41,0 1 0,0-1-1,-1 0 1,1 0 0,0 0-1,-1 0 1,1 1 0,-1-1-1,0 0 1,0 1 0,0-1-1,1 0 1,-2 1-1,1-1 1,0 1 0,0 0-1,0-1 1,-1 1 0,1 0-1,0 0 1,-1-1 0,1 1-1,-1 0 1,0 1 0,1-1-1,-1 0 1,0 0 0,1 1-1,-1-1 1,0 1 0,0-1-1,0 1 1,1 0 0,-1 0-1,0 0 1,0 0 0,0 0-1,0 0 1,0 0 0,1 1-1,-1-1 1,0 1 0,-1-1-41,-74 35 258,68-29-327,2 0 0,-1 1-1,1 0 1,0 0 0,0 1-1,1 0 1,0 0-1,0 0 1,1 1 0,0 0-1,1 0 1,0 0-1,0 0 1,1 1 0,0 0-1,1-1 1,0 1-1,0 0 1,1 0 0,1 0-1,0 0 1,0 1-1,0-1 1,2 0 0,-1 0-1,1-1 1,1 1-1,-1 0 1,2-1 0,-1 1-1,1-1 1,1 0-1,0 0 1,0-1 0,1 1-1,1 1 70,-1-4-141,1-1-1,-1-1 0,1 1 1,-1-1-1,1 0 1,0 0-1,1-1 1,-1 0-1,1 0 0,-1-1 1,1 0-1,0-1 1,0 1-1,0-1 1,0-1-1,0 1 0,0-2 142,6 0 67,-1 0-1,0-1 0,0-1 0,-1 0 0,1-1 0,-1 0 0,1-1 0,-1-1 1,-1 0-1,1 0 0,-1-1 0,0-1 0,0 1 0,-1-2 0,2-2-66,17-21 656,-1-1-1,-2-1 0,-1-1 1,-2-2-1,10-21-655,33-52 983,-3 15 85,-55 82-721,-20 29-160,3 2-187,1 0 0,1 1 0,0 0 0,2 0 0,0 1 0,1-1 0,1 1 0,1 0 0,0 0 0,2 10 0,-2-7-7,2 0-1,1 0 1,0 0 0,2-1 0,0 1-1,2 0 1,0-1 0,2 0-1,0 0 1,2-1 0,10 20 7,8 12-48,-58-55-379,-62-56-631,50 2-5246,39 22-3849,4 20 164</inkml:trace>
  <inkml:trace contextRef="#ctx0" brushRef="#br0" timeOffset="-1656.121">2099 711 12396,'0'0'6961,"0"0"-2909,0 0-876,0 0-661,0 0-823,0 0-699,0 0-459,1 11-161,-3 96-298,-9-53-356,3 0 0,2 0 0,2 1-1,3-1 1,2 1 0,5 24 281,3-38-3463,5-17-4076,-6-16 593</inkml:trace>
  <inkml:trace contextRef="#ctx0" brushRef="#br0" timeOffset="-1470.411">2019 1053 16496,'0'0'2978,"0"0"-543,0 0 255,0 0-768,57-80-929,-24 69-160,9-1-513,4 5-224,3 0-64,-3-2-32,-1 2-320,-9 1-993,-6 1-1474,-5 0-2370,-8 0-8071</inkml:trace>
  <inkml:trace contextRef="#ctx0" brushRef="#br0" timeOffset="9884.696">11374 997 16015,'0'0'3209,"0"0"-887,0 0 96,1-15-502,7-51-640,-6 59-1095,-1 1 0,1-1-1,0 1 1,1 0-1,0 0 1,0 0 0,0 0-1,1 0 1,-1 1 0,1 0-1,1-1 1,-1 1-1,2 0-180,0-3 151,-2 3-85,-1 0 0,0 1 1,1-1-1,0 1 0,0-1 0,0 1 1,1 0-1,-1 1 0,1-1 0,0 1 1,0 0-1,0 0 0,1 0 0,-1 1 1,1 0-1,-1 0 0,1 0 1,0 1-1,0 0 0,0 0 0,-1 0 1,1 1-1,0 0 0,0 0 0,0 0 1,0 1-1,0 0 0,0 0 1,1 1-67,181 128 74,-181-125-86,0-1 0,0 0 0,1 0 0,0-1 0,0 0-1,0 0 1,0-1 0,0 0 0,0 0 0,1-1 0,-1 0-1,0 0 1,1-1 0,-1-1 0,1 1 0,-1-1 0,0 0 0,1-1-1,-1 0 1,0-1 0,0 1 0,0-1 0,-1-1 0,1 0 0,-1 0-1,1 0 1,-1-1 0,-1 0 0,6-5 12,-6 5 3,-1-1 0,0-1 1,0 1-1,0-1 0,-1 1 0,0-1 1,0-1-1,-1 1 0,0-1 0,0 1 1,0-1-1,-1 0 0,1-7-3,0-40-8653,-3 42 90</inkml:trace>
  <inkml:trace contextRef="#ctx0" brushRef="#br0" timeOffset="10473.838">13615 428 17328,'0'0'3801,"5"-13"-1238,37-105 4633,-43 115-7142,-1 0 1,0 0-1,1 1 1,-1-1-1,0 0 1,-1 1 0,1 0-1,0-1 1,-1 1-1,1 0 1,-1 0-1,0 1 1,1-1-1,-1 1 1,0-1-1,0 1 1,0 0-1,0 0 1,0 0-1,0 0 1,-1 0-1,1 1 1,0 0-1,0-1 1,0 1-1,-1 1 1,1-1-1,0 0 1,0 1-1,0-1 1,-1 1-1,1 0 1,0 0-1,0 1-53,-6-2 24,-11 2-25,1 1 0,-1 1 0,1 0 0,0 2 0,0 0 0,1 1 0,0 1 0,0 1 0,1 0 0,0 1 0,0 1 0,1 1 0,1 0 0,0 1 0,0 1 0,2 0 0,-1 1 0,11-12-10,1-1-1,-1 1 1,1 0 0,-1-1-1,1 1 1,0 0-1,0 1 1,0-1 0,0 0-1,1 0 1,-1 1 0,1-1-1,0 1 1,0-1 0,0 1-1,1-1 1,-1 1-1,1 0 1,0-1 0,0 1-1,0 0 1,0-1 0,1 1-1,0 0 1,-1-1 0,1 1-1,0-1 1,1 1-1,-1-1 1,1 1 0,-1-1-1,1 0 1,0 0 0,2 2 10,13 6-17,0 0 0,1-2 0,0 0 0,1-1 0,0-1 1,0 0-1,1-2 0,-1 0 0,15 1 17,-2 1-14,325 53-936,-312-46 182,-45-13 761,1-1 0,0 0 1,-1 0-1,1 1 0,0-1 0,-1 0 1,1 1-1,-1-1 0,1 1 0,0-1 1,-1 1-1,1-1 0,-1 1 1,1-1-1,-1 1 0,0-1 0,1 1 1,-1 0-1,0-1 0,1 1 0,-1 0 1,0-1-1,0 1 0,1 0 1,-1-1-1,0 1 0,0 0 0,0 0 1,0-1-1,0 1 0,0 0 0,0-1 1,0 1-1,0 0 0,0 0 1,-1-1-1,1 1 0,0 0 0,0-1 1,-1 1-1,1 0 0,0-1 0,-1 1 1,1-1-1,-1 1 0,1 0 1,-1-1-1,1 1 0,-1-1 0,1 0 1,-1 1-1,1-1 0,-1 1 0,0-1 1,1 0-1,-1 1 0,0-1 1,0 0 6,-13 8 125,0-2 0,-1 0 1,1 0-1,-1-1 1,-1-1-1,1-1 1,-1 0-1,-6 0-125,-60 8 320,0-4 1,0-3-1,0-3 0,-29-7-320,90 5-115,12 1-84,0 0 1,0 0-1,1-1 0,-1-1 1,0 1-1,0-2 0,1 1 1,-1-1-1,1 0 0,0-1 0,-1 0 200,9 3-320,0-1 0,0 1 1,0 0-1,1-1 1,-1 1-1,0 0 0,1 0 1,-1-1-1,1 1 1,0 0-1,-1 0 1,1 0-1,0 0 0,0-1 1,-1 1-1,1 1 1,0-1-1,0 0 1,0 0-1,0 0 0,0 0 1,0 1-1,1-1 1,-1 0-1,0 1 0,0-1 1,0 1-1,1-1 1,-1 1-1,0 0 1,1-1-1,-1 1 0,0 0 1,0 0-1,1 0 1,0 0 318,-1 0-329,27-8-6371</inkml:trace>
  <inkml:trace contextRef="#ctx0" brushRef="#br0" timeOffset="10743.838">13557 176 4708,'-2'-13'13475,"0"-3"-10861,-4-15-531,-4-4 4553,8 92-3385,-54 422-3251,41-183-3118,20-272-1024,2-11-1677,-1-4-4868</inkml:trace>
  <inkml:trace contextRef="#ctx0" brushRef="#br0" timeOffset="15197.624">15131 395 12492,'0'0'4335,"7"-15"-1794,23-50-123,-27 59-2058,-1 0 1,0 0-1,0 0 1,0 0-1,-1 0 1,1-1-1,-2 1 1,1 0-1,-1-1 1,0 1-1,0-1 1,0 1-1,-1 0 0,0-1 1,-1 1-1,1 0 1,-1 0-1,0-1 1,-1 1-361,0 1 97,-1 0 0,0 0 0,0 0-1,0 0 1,0 1 0,-1 0 0,1 0 0,-1 0 0,0 0 0,-1 1 0,1 0 0,-1 0 0,1 0 0,-1 1 0,0 0 0,0 0-1,0 0 1,0 1 0,0 0 0,0 0 0,0 0 0,0 1 0,-1 0 0,1 0 0,0 1 0,-2 0-97,-6 2 14,1 1 1,-1 0-1,1 1 1,0 1 0,1 0-1,-1 1 1,1 0-1,0 0 1,1 2-1,0-1 1,0 2 0,1-1-1,0 1 1,1 1-1,0 0 1,0 0-1,1 1 1,1 0-1,0 0 1,1 0 0,0 1-1,-2 8-14,5-14-29,0 0 1,1 0-1,0 0 0,0 0 0,1 0 1,0 1-1,0-1 0,1 1 1,-1-1-1,2 0 0,-1 1 0,1-1 1,0 0-1,1 1 0,0-1 0,0 0 1,0 0-1,1 0 0,0 0 1,0-1-1,1 1 0,0-1 0,0 0 1,0 0-1,1 0 0,0 0 1,0-1-1,1 0 0,-1 0 0,1-1 1,0 1-1,0-1 0,1 0 0,-1-1 1,1 1-1,0-2 0,0 1 1,0-1-1,0 0 0,0 0 0,0 0 1,5-1 28,-3 0 3,1 0 1,0-1 0,0 0-1,0 0 1,-1-1 0,1-1 0,0 0-1,-1 0 1,1-1 0,-1 0-1,0 0 1,0-1 0,0 0-1,0-1 1,-1 0 0,0-1-1,0 1 1,0-1 0,-1-1 0,1 0-1,-2 0 1,1 0 0,-1-1-1,0 1 1,0-2 0,1-4-4,92-145 2327,-97 173-2252,-4 4-75,-1-1 0,0 1 0,-2 0 0,0-1 0,0 0 0,-2 0 0,-7 13 0,-17 51 0,-35 246-304,64-317-166,-3 30-1835,9-16-3931,4-15-1585</inkml:trace>
  <inkml:trace contextRef="#ctx0" brushRef="#br0" timeOffset="16388.128">15838 372 6278,'0'0'8397,"5"-13"-4462,16-41-1079,-19 49-2503,-1 0 0,1 1 0,-1-1-1,0 0 1,-1 0 0,1 0 0,-1 0 0,0 1 0,0-1 0,-1 0 0,1 0 0,-1 0 0,0 0 0,0 1 0,-1-1 0,1 0 0,-1 1 0,0-1 0,0 1 0,-1 0 0,1 0 0,-1 0 0,-2-2-353,2 2 52,-1 1 1,1 0-1,-1-1 0,0 1 1,-1 1-1,1-1 1,0 1-1,-1 0 0,1 0 1,-1 0-1,0 0 1,1 1-1,-1 0 0,0 0 1,0 0-1,0 0 1,0 1-1,0 0 0,0 0 1,0 0-1,0 1 1,0 0-1,0 0 0,0 0 1,0 0-1,1 1 1,-1 0-1,0 0 0,1 0 1,0 0-1,-3 3-52,0 1-79,1 1 1,0 1-1,0-1 0,1 1 0,0 0 0,0 0 0,1 0 1,0 1-1,1 0 0,-1 0 0,2 0 0,-1 0 0,1 0 1,1 0-1,0 1 0,0-1 0,1 1 0,0-1 0,0 0 1,1 1-1,1-1 0,-1 0 0,1 1 0,1-1 0,0 0 1,0-1-1,1 1 0,0 0 0,0-1 0,3 2 79,-6-6-7,0-1-1,0 0 1,1 0-1,0 0 0,-1 0 1,1 0-1,0 0 1,1-1-1,-1 1 1,0-1-1,1 1 1,-1-1-1,1 0 0,0 0 1,0 0-1,0 0 1,0-1-1,0 1 1,0-1-1,0 0 0,1 1 1,-1-1-1,0-1 1,1 1-1,-1-1 1,0 1-1,1-1 1,-1 0-1,1 0 0,-1 0 1,1-1-1,-1 1 1,0-1-1,1 0 1,-1 0-1,2-1 8,105-112 3422,-109 113-3412,0 1 1,0-1-1,0 1 1,0 0-1,0-1 1,0 1-1,1 0 0,-1 0 1,0 0-1,0 0 1,0 0-1,0 0 1,0 0-1,0 0 0,1 0 1,-1 0-1,0 0 1,0 1-1,0-1 1,0 1-1,0-1 0,0 1 1,0-1-1,0 1 1,0-1-1,0 1 1,0 0-1,-1 0 0,1-1 1,0 1-1,0 0 1,0 0-1,-1 0 1,1 0-1,-1 0 0,1 0 1,-1 0-1,1 0 1,-1 0-1,1 0 1,-1 0-1,0 0 0,0 0 1,1 0-1,-1 0 1,0 1-1,0-1 1,0 0-1,0 0-10,9 62 263,-27 231-290,17-281-238,9 57-2827,30-49-8610,-23-21 1997</inkml:trace>
  <inkml:trace contextRef="#ctx0" brushRef="#br0" timeOffset="16682.642">16365 346 13004,'5'-31'2424,"2"-36"2185,-9 22 3146,-2 44-4588,-12 18-1984,10-7-1106,-97 185 471,98-180-548,1 1 0,0-1 0,1 1 0,1-1 0,1 1 0,0 0 0,1 0 0,1 0 0,0-1 0,1 1 0,1 0 0,0-1 0,4 8 0,-5-15 0,1 1 0,1-1 0,-1 0 0,1 0 0,1-1 0,0 1 0,0-1 0,0 0 0,1 0 0,0-1 0,0 1 0,0-1 0,1-1 0,0 1 0,0-1 0,1-1 0,0 1 0,-1-1 0,1 0 0,1-1 0,-1 0 0,0 0 0,1-1 0,6 1 0,-3-1 0,0 0 0,1-1 0,-1-1 0,0 0 0,1 0 0,-1-2 0,1 1 0,-1-1 0,0-1 0,0 0 0,0-1 0,0-1 0,-1 1 0,0-2 0,0 1 0,0-2 0,0 1 0,-1-2 0,0 1 0,-1-1 0,0-1 0,0 0 0,-1 0 0,0 0 0,0-1 0,-1 0 0,0-1 0,-1 0 0,0 0 0,-1 0 0,0-1 0,-1 1 0,0-1 0,-1 0 0,-1-1 0,0 1 0,0 0 0,-1-1 0,0 1 0,-1-1 0,-1 1 0,0 0 0,-1-1 0,-2-7 0,1 11 0,0 0 0,-1 0 0,0 0 0,-1 1 0,0-1 0,0 1 0,-1 0 0,0 1 0,0-1 0,-1 1 0,0 1 0,0-1 0,-1 1 0,0 0 0,0 1 0,0 0 0,0 0 0,-1 1 0,0 0 0,0 0 0,0 1 0,-1 0 0,-20-5 0,0 2 0,-1 0 0,0 2 0,0 2 0,0 0 0,-11 3 0,-116 3-822,-30 6-3289</inkml:trace>
  <inkml:trace contextRef="#ctx0" brushRef="#br1" timeOffset="-156913.156">38 1271 7175,'0'0'603,"0"0"22,0 0 1072,0 0-5,0 0-362,0 0 100,-7-2-143,-21-4-486,28 5-772,0 1-1,-1-1 1,1 1 0,0 0 0,0-1-1,-1 1 1,1-1 0,0 1 0,0-1-1,0 1 1,0-1 0,0 1 0,0-1-1,0 1 1,0-1 0,0 0 0,0 1 0,0-1-1,0 1 1,0-1 0,0 1 0,0-1-1,1 1 1,-1 0 0,0-1 0,0 1-1,1-1 1,-1 1 0,0-1 0,0 1 0,1 0-1,-1-1 1,1 1 0,-1-1 0,0 1-1,1 0 1,-1 0 0,1-1 0,-1 1-1,1 0 1,-1 0 0,1-1 0,-1 1-1,1 0 1,-1 0 0,1 0 0,-1 0 0,1 0-1,-1 0 1,1 0 0,-1 0 0,1 0-1,-1 0-28,1 0 35,44-19 179,1 1 0,1 3 0,1 2 0,-1 3 0,35-4-214,-37 6 93,300-43 508,25 13-601,-36 4-56,1229-133 360,-882 104-194,1033-78 47,-1607 134-158,2442-122 1326,-276 32-1154,-623-2 48,184 21-209,-18 44 70,-1121 18 2131,-688 16-2239,39 12-462,-47-5-1683,-6 3-2365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49.56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99 15855,'0'0'6470,"0"0"-3939,0 0-289,0 0-705,39-81-512,-39 72-352,5 3-321,-4 3-160,-1 3-192,0 0-32,0 11-833,0 1-2306,0 4-4132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49.8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 27002,'0'0'2946,"0"0"-575,0 0-1923,0 0-448,0 0 0,0 0 0,0 0 0,0 0 0,0 0 0,71 2 0,-57-2-128,-6 0-2595,-4-5-4772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1.56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50 11755,'0'0'9289,"0"0"-6951,0 0-576,0 0-737,0 0-737,0 0-288,0 0-256,61-50-737,-48 70-2402,0-1-4004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15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428 112 13453,'0'0'3310,"0"0"-1143,0 0-432,-17 1-315,14-1-1371,-4 0 9,0 1 0,0 0 0,0 0 0,0 0 1,0 1-1,0 0 0,0 0 0,0 0 0,0 1 0,1 0 0,0 1 0,-1 0 0,1 0 0,1 0 0,-1 0 0,1 1 0,-1 0 0,-2 3-58,-28 35 98,2 2-1,2 0 0,1 3 0,3 0 1,2 2-1,2 1 0,3 0 0,1 2 1,3 3-98,14-49-5,0 1 0,1 0-1,0 0 1,1 0 0,0 0 0,0 0 0,1 1 0,-1-1 0,2 0 0,-1 0-1,1 1 1,1-1 0,-1 0 0,2 0 0,-1 0 0,1-1 0,0 1 0,0-1-1,1 1 1,0-1 0,0 0 0,1 0 0,0-1 0,0 1 0,3 2 5,6 1 70,-1-1 0,1 0 0,0-1 0,1 0 0,0-1 0,0-1 0,1 0 0,0-1 1,0-1-1,0 0 0,0-1 0,0-1 0,1-1 0,-1 0 0,1-1 0,-1-1 0,1 0 1,7-3-71,23-4 408,0-3 1,-1-2-1,-1-1 1,0-3-1,34-17-408,-24 8 317,-1-1 1,-1-3-1,-2-2 0,-1-2 0,-2-3 1,27-26-318,-58 48 101,-1-1 0,0-1 0,-1-1 1,-1 0-1,0-1 0,-2 0 0,0-1 1,-1 0-1,-1-1 0,-1 0 0,-1-1 1,-1 0-1,-1 0 0,-1 0 1,-1-1-1,-1 0 0,0 0 0,-2-17-101,-1 32 1,0 1 0,0-1 0,-1 1 0,0 0-1,0 0 1,-1-1 0,0 1 0,0 0 0,-1 0 0,0 1-1,0-1 1,0 0 0,-1 1 0,0 0 0,0 0-1,-1 0 1,0 1 0,0-1 0,0 1 0,0 0 0,-1 0-1,0 1 1,0 0 0,0 0 0,-1 0 0,-3-1-1,-6-1-401,-1 1 1,0 1-1,1 0 1,-1 1 0,0 0-1,-1 2 1,1 0 0,0 1-1,0 1 1,-13 2 400,-100 22-6508,50-3-1435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1.8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53 22037,'0'0'4004,"0"0"-1250,0 0-768,0 0-1217,0 0-609,0 0-160,0 0-224,0 0-705,0 0-1057,88-51-1697,-75 50-4069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4.31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16 16592,'0'0'3619,"0"0"-1729,0 0 64,0 0-193,0 0-575,81 6-129,-35-6-225,6 0-415,3 0-289,6 0-128,-4-3-288,-2-1-1122,-7-4-2081,-12 1-3332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5.7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93 171 21781,'9'-13'3742,"29"-46"-1682,-37 58-1987,0 1-1,0-1 1,1 0-1,-1 0 1,0 0-1,0 0 1,0 0-1,0-1 1,0 1-1,-1 0 0,1 0 1,0-1-1,0 1 1,-1 0-1,1-1 1,-1 1-1,1-1 1,-1 1-1,0 0 0,0-1 1,1 1-1,-1-1 1,0 1-1,0-1 1,0 1-1,-1-1 1,1 1-1,0-1 1,0 1-1,-1-1 0,1 1 1,-1 0-1,0-1 1,1 1-1,-1 0 1,0-1-1,1 1 1,-1 0-1,0 0 1,0 0-1,0 0 0,0 0 1,0 0-1,-1 0 1,1 0-1,-1 0-72,-56 12 687,52-8-680,0 1 1,1 0-1,-1 1 0,1-1 0,0 1 0,0 0 0,0 0 1,1 0-1,0 1 0,0 0 0,0-1 0,0 1 0,1 1 0,0-1 1,1 0-1,-1 1 0,1 0 0,1-1 0,-1 1 0,1 0 1,0 0-1,1 0 0,-1 0 0,1 0 0,1 0 0,-1 0 1,1 0-1,1-1 0,-1 1 0,1 0 0,0 0 0,0-1 1,1 1-1,0-1 0,0 0 0,1 0 0,0 0 0,0 0 1,0-1-1,1 0 0,3 4-7,3-1-23,-1-1 1,1 0-1,0-1 1,1-1 0,-1 0-1,1 0 1,0-1-1,1-1 1,-1 0-1,0 0 1,1-1-1,0-1 1,-1 0-1,1-1 1,0 0-1,0-1 1,-1-1-1,1 0 1,-1 0 0,1-1-1,-1-1 1,0 0-1,0-1 1,8-4 22,-13 6 16,-1 0 0,0 0 0,0-1 0,-1 1 0,1-1 0,-1 0 0,0-1 0,0 0 0,0 1 0,0-2 0,-1 1 0,0 0 0,0-1 0,0 0 0,-1 0 0,0 0 0,0 0 0,-1 0 0,0-1 0,0 1 0,0-1 0,-1 0 0,1 1 0,-2-1 0,1 0 0,-1 0 0,0 1 0,0-1 0,-1 0 0,0 0 0,0 0 0,-1 1 0,0-1 0,0 1 0,0-1 0,-1 1 0,-2-4-16,-1 1-11,-1 0 0,0 0-1,-1 0 1,0 1-1,0 0 1,-1 1 0,0-1-1,0 2 1,0-1 0,-1 2-1,0-1 1,-1 1 0,1 1-1,-1-1 1,1 2-1,-9-2 12,-65 7-3822,63 8-747,8 2-2408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6.74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18 24343,'25'5'1826,"214"19"-1661,1080-51 4448,-577 9-5201,-715 17-1736,-44 1-4384,-36 0-3537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7.03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1 109 27386,'85'39'1505,"61"-27"-1024,52-4-161,33-8 673,30-6 128,27-8-512,11-5-257,-1 1-352,-13-2 0,-24-3 0,-27 4 0,-26 5 0,-33 3 0,-38 2 0,-42 3-641,-48 1-3555,-45 2-5413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6.35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474 137 20243,'5'-16'2274,"14"-48"-272,-18 62-1821,0 1 0,0-1 0,0 1 0,-1 0 0,1-1 0,0 1 0,-1-1 0,0 1 0,1-1 0,-1 0 0,0 1 0,0-1 1,0 1-1,0-1 0,0 0 0,0 1 0,0-1 0,0 1 0,-1-1 0,1 1 0,-1-1 0,1 1 0,-1-1 0,1 1 0,-1-1 0,0 1 0,0 0 0,0-1 0,0 1 0,0 0 0,0 0 0,0-1 0,0 1 0,0 0 0,-2 0-181,-29-1 1106,10 6-1039,1 1 0,0 0 0,0 2 1,1 0-1,0 2 0,0 0 0,1 1 0,0 1 0,0 1 1,2 0-1,-1 1 0,-3 6-67,14-15-6,1 0 0,0 1 0,1 0-1,-1 0 1,1 0 0,0 1 0,0 0 0,0 0 0,1 0 0,0 0-1,0 1 1,1-1 0,0 1 0,0 0 0,0 0 0,1 0 0,0 1-1,1-1 1,-1 0 0,1 1 0,1-1 0,-1 1 0,1-1-1,1 1 1,-1-1 0,1 1 0,1-1 0,-1 1 0,1-1 0,1 0-1,-1 0 1,1 0 0,0 0 6,13 14-16,0-1-1,1-1 1,0 0-1,2-1 0,0-1 1,1-1-1,1-1 1,0 0-1,1-2 1,1 0-1,8 2 17,110 73 17,-138-85-27,0-1 1,0 0-1,0 1 1,0-1 0,0 1-1,-1 0 1,1 0-1,-1 0 1,1 0 0,-1 0-1,0 0 1,0 1-1,-1-1 1,1 1 0,-1-1-1,0 1 1,0 0-1,0 0 1,0-1 0,-1 1-1,1 0 10,-52 15 513,-1-19-596,0-2 1,0-2 0,0-2-1,1-3 1,0-2-1,0-2 1,-20-9 82,-3-11-4692,71 0-7218,14 19 1820</inkml:trace>
  <inkml:trace contextRef="#ctx0" brushRef="#br0" timeOffset="172.069">422 1 19410,'0'0'3614,"0"0"-533,0 0-263,0 0-704,0 0-998,0 0-651,-3 18-332,-3 21-129,2 1 0,2-1 0,2 1 0,4 36-4,4-14-24,6 30-557,-4 0 0,-4 1 0,-6 76 581,-13-88-2863,-12-6-3344,-4-14-2366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4.7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145 139 8712,'1'-14'9577,"-1"3"-8152,0 7-1175,0 0 0,0 0 0,0-1 0,0 1 1,1 0-1,-1 0 0,1 0 0,0-1 0,1 1 0,-1 0 0,1 0 0,-1 0 0,1 1 0,0-1 0,1 0 1,-1 1-1,1-1 0,-1 1 0,2-1-250,1 0 265,1 0-1,-1 0 1,0 1 0,1 0 0,0 0-1,0 1 1,0-1 0,0 1 0,0 0-1,0 1 1,1 0 0,-1 0 0,0 0-1,1 1 1,-1-1 0,1 2 0,-1-1-1,0 1 1,1 0 0,-1 0 0,0 0-1,0 1 1,3 1-265,5 2 95,-1 0 0,0 1 0,0 1 1,0 0-1,-1 1 0,0 0 0,0 1 0,-1 0 0,9 9-95,-13-11-33,-1-1 0,0 1 0,0 1 0,0-1 0,-1 1 0,0 0 0,-1 1 0,0-1-1,0 1 1,-1-1 0,0 1 0,0 0 0,-1 0 0,0 1 0,-1-1 0,0 0 0,-1 1 0,1-1 0,-2 0 0,1 1 0,-1-1 0,-1 0 0,0 1 0,0-1-1,-1 0 1,0-1 0,0 1 0,-1 0 0,0-1 0,-1 0 0,-1 3 33,-7 4-216,0 0 1,-1-1-1,0-1 0,-1 0 1,0-1-1,-1 0 0,0-2 1,-1 0-1,0 0 0,-1-2 1,0 0-1,0-1 0,-1-1 1,0 0-1,0-2 0,0 0 1,-1-1-1,1-1 0,-1-1 1,-6-1 215,21 0 112,1 0 0,-1 0 0,0 0 1,0-1-1,0 1 0,0-1 0,0-1 1,0 1-1,1-1 0,-1 1 0,1-2 0,-1 1 1,1 0-1,0-1 0,0 0 0,0 1 1,0-2-1,0 1 0,1 0 0,-1-1 1,1 0-1,0 0 0,0 0 0,0 0 0,1 0 1,-1 0-1,1-1 0,0 1 0,1-1 1,-1 0-1,1 1 0,0-1 0,0 0 1,0 0-1,0 0 0,1 0 0,0 0 0,0 0 1,1 0-1,-1 0 0,1 1 0,0-1 1,0 0-113,3 0 35,0 0 0,1 1 1,-1-1-1,1 1 0,0 0 1,0 1-1,0-1 0,0 1 1,0 0-1,1 0 1,0 1-1,-1-1 0,1 1 1,0 1-1,0-1 0,0 1 1,1 0-1,-1 0 1,0 1-1,0 0 0,0 0 1,1 0-1,-1 1 0,0 0 1,0 0-1,0 1 0,0-1 1,0 1-1,0 1 1,-1-1-1,1 1 0,2 1-35,120 99-325,-69-47-1861,6-11-3476,8-13-5799,-41-23 570</inkml:trace>
  <inkml:trace contextRef="#ctx0" brushRef="#br0" timeOffset="305.841">805 312 4837,'38'-125'15988,"-34"117"-15277,3-5 4473,-4 20-2105,-49 205-2236,43-192-884,1-1 0,1 1 1,0-1-1,2 1 0,0 0 0,1-1 0,3 10 41,-4-23-90,0 1 0,1-1 1,0 0-1,1 1 0,-1-1 1,1-1-1,0 1 0,1 0 0,-1-1 1,1 1-1,0-1 0,1 0 1,-1 0-1,1-1 0,0 1 0,0-1 1,0 0-1,1-1 0,0 1 1,-1-1-1,1 0 0,0 0 0,0-1 1,1 0 89,6 1 101,-1 0 1,1-2 0,-1 1 0,1-2-1,0 0 1,0 0 0,-1-1 0,1 0 0,-1-1-1,1-1 1,-1 0 0,1-1 0,-1 0-1,-1-1 1,1 0 0,-1-1 0,0 0-1,0-1 1,0 0 0,-1-1 0,0 0-1,-1 0 1,1-1 0,-2 0 0,1-1 0,-2 0-1,1 0 1,-1-1 0,-1 0 0,0 0-1,0-1 1,3-10-102,-2 5 78,-1 1 0,0-2 0,-1 1 0,-1-1 0,0 0 0,-2 1 0,0-1 0,-1-1 0,-1 1 0,0 0 0,-3-17-78,2 28 16,-1-1 0,1 1 0,-1-1 0,0 1 1,-1 0-1,0-1 0,0 1 0,-1 1 0,1-1 0,-1 0 0,-1 1 0,1 0 0,-1 0 0,0 0 0,-1 1 0,1 0 0,-1 0 0,0 0 0,-1 0 0,1 1 1,-1 0-1,1 1 0,-1-1 0,0 1 0,-1 1 0,1-1 0,0 1 0,-8-1-16,-76 2-3199,83 2 2448,1 1 1,0-1 0,-1 1 0,1 1-1,0-1 1,0 1 0,0 1 0,1-1-1,-1 1 1,1 0 0,-1 1-1,1-1 1,1 1 0,-1 0 0,1 1-1,-5 5 751,-5 14-14328</inkml:trace>
  <inkml:trace contextRef="#ctx0" brushRef="#br0" timeOffset="616.997">1477 229 21044,'0'0'2722,"0"0"-1526,0 0-224,0 0 421,0 0-245,0 0-641,0 0-384,0 0 53,-3 19 144,-14 126 43,20 18-314,-2-157-138,0-1 0,1 1 0,-1-1 0,1 0 1,0 1-1,0-1 0,0 0 0,1 0 1,0 0-1,0 0 0,0-1 0,1 1 0,0-1 1,0 0-1,0 0 0,0 0 0,0 0 0,1-1 1,-1 0-1,1 0 0,0 0 0,0 0 1,0-1-1,1 0 0,-1 0 0,0 0 0,2-1 89,1 1 50,1-1 0,0-1 0,0 1 0,0-2-1,0 1 1,0-1 0,0 0 0,0-1 0,-1 0-1,1 0 1,0-1 0,-1 0 0,0-1-1,0 0 1,0 0 0,0-1 0,-1 0 0,1 0-1,-1 0 1,-1-1 0,1 0 0,4-7-50,0 1 314,0 0 0,-2-2 0,1 1 0,-2-1 0,0 0 0,0-1 0,-2 1 0,0-2 0,0 1 0,-2-1 0,0 1 0,0-5-314,0 8 12,-1 0 1,0-1-1,-1 1 1,-1 0-1,0-1 1,0 1-1,-2-1 1,1 1 0,-1 0-1,-1-1 1,-1 1-1,1 0 1,-2 0-1,0 0 1,0 1-1,-1-1 1,0 1-1,-1 0 1,-1 0-1,1 1 1,-2 0-1,1 0 1,-5-4-13,-53-7-2069,-35 40-5268,64 0-393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3.6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61 102 19827,'0'0'3811,"0"0"-939,0 0-485,0 0-530,0 0-650,3 13-524,8 100-560,-73 207-411,50-237-4714,11-28-8035,2-39 2216</inkml:trace>
  <inkml:trace contextRef="#ctx0" brushRef="#br0" timeOffset="250.314">22 366 4324,'3'-173'12145,"-4"166"-11634,0-1 0,1 1-1,0-1 1,0 1 0,1-1 0,0 1 0,1-1 0,-1 1 0,1 0 0,1-1-1,-1 1 1,1 0 0,0 1 0,1-1 0,0 0 0,0 1 0,0 0-1,1 0 1,0 0 0,0 1 0,0-1 0,1 1 0,2-1-511,11-1 124,0 1-1,0 1 1,0 1 0,1 1 0,-1 0 0,1 1 0,0 2-1,0 0 1,18 3-124,-25-3 7,99 23-4796,-109-22 4519,0 0-1,-1 0 1,1 1-1,-1-1 1,1 1-1,-1 0 1,0-1-1,1 1 0,-1 0 1,0 0-1,0 0 1,-1 1-1,1-1 1,0 0-1,-1 1 1,1-1-1,-1 1 1,0 0-1,0-1 1,0 1-1,0 0 1,0 0-1,-1-1 1,1 1-1,-1 0 1,0 0-1,0 0 0,0 0 1,0 0-1,0 0 1,-1-1-1,1 1 1,-1 0-1,0 0 1,1 0-1,-1-1 1,-1 3 270,-16 25-13389</inkml:trace>
  <inkml:trace contextRef="#ctx0" brushRef="#br0" timeOffset="437.019">50 426 14574,'0'0'3011,"18"-2"-1132,118-15 1329,118-33-1996,-253 50-1238,-1 0 1,1 0-1,-1 0 1,1 0-1,-1 0 0,1 1 1,-1-1-1,1 0 1,-1 0-1,1 0 1,-1 0-1,1 1 0,-1-1 1,1 0-1,-1 1 1,0-1-1,1 0 1,-1 1-1,0-1 0,1 0 1,-1 1-1,0-1 1,1 1-1,-1-1 1,0 0-1,0 1 0,1-1 1,-1 1-1,0-1 1,0 1-1,0-1 1,0 1-1,0-1 0,0 1 1,0-1-1,0 1 1,0-1-1,0 1 1,0-1-1,0 1 0,0-1 1,0 1-1,0-1 1,0 1-1,0-1 1,-1 1-1,1-1 0,0 1 1,0-1-1,-1 0 1,1 1-1,0-1 1,-1 1-1,1-1 0,0 0 1,-1 1-1,1-1 1,-1 0-1,1 0 1,0 1-1,-1-1 26,-21 29-2140,-51 35-2359,-5-5 3486,-103 96 7812,138-90-2483,42-63-4252,0-1-1,0 1 1,0 0-1,1 0 1,-1 0-1,1 0 1,-1 0-1,1 0 1,-1 0-1,1 0 1,0 1-1,0-1 1,0 0-1,0 0 1,1 0-1,-1 0 1,1 0-1,-1 0 1,1 0-1,-1 0 1,1 0-1,0 0 1,0 0-1,0-1 1,0 1-1,0 0 1,1-1-1,-1 1 1,0 0-1,1-1 1,-1 1-1,1-1 1,0 0-1,0 1-63,13 3 41,-1 0-1,1-1 1,0-1-1,0 0 1,0-1-1,1-1 1,-1 0-1,0-1 1,1-1-1,-1 0 1,0-1-1,15-4-40,129-42-2070,-63-7-6334,-58 27-1002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2.10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84 265 18097,'0'0'3230,"0"0"-417,0 0-250,0 0-567,0 0-752,0 0-716,0 0-351,0 17-87,11 122-47,14-33-294,4 24-2875,-23-45-3528,-6-84 6397,0 0 0,0 0 0,0-1 1,0 1-1,0 0 0,0 0 0,0 0 0,0-1 0,0 1 0,0 0 0,0 0 0,-1-1 0,1 1 0,0 0 0,-1 0 0,1-1 0,0 1 0,-1 0 0,1-1 1,-1 1-1,1-1 0,-1 1 0,1 0 0,-1-1 0,1 1 0,-1-1 0,0 1 0,1-1 0,-1 0 0,0 1 0,1-1 0,-1 0 0,0 1 0,0-1 0,1 0 1,-1 0-1,0 0 0,0 0 0,1 1 0,-1-1 0,0 0 0,0 0 0,0-1 0,1 1 0,-1 0 0,0 0 257,-13-2-4671</inkml:trace>
  <inkml:trace contextRef="#ctx0" brushRef="#br0" timeOffset="299.883">52 646 3619,'-4'-18'3572,"-36"-207"6074,39 201-8788,-3-5 242,2 0-1,1-1 0,2 1 0,0-1 0,2 1 1,1 0-1,2 0 0,7-21-1099,-10 44 41,1-1 1,0 1-1,1 0 0,-1 1 0,1-1 1,0 1-1,1 0 0,-1 0 1,1 1-1,0-1 0,0 1 0,1 1 1,-1-1-1,1 1 0,-1 0 0,1 0 1,0 1-1,0 0 0,0 1 1,1-1-1,-1 1 0,0 0 0,1 1 1,-1 0-1,0 0 0,1 1 0,-1 0 1,0 0-1,0 0 0,0 1 1,0 0-1,0 1 0,0-1 0,0 2 1,-1-1-1,1 0 0,-1 1 0,0 0 1,0 1-1,0-1 0,0 2-41,0-2-4,1 0 0,-1 1-1,-1-1 1,1 1-1,-1 1 1,0-1 0,0 1-1,0-1 1,-1 1-1,0 1 1,0-1 0,0 1-1,-1-1 1,0 1-1,0 0 1,-1 0 0,0 0-1,0 1 1,-1-1-1,1 0 1,-2 1 0,1-1-1,-1 1 1,0-1-1,-1 1 1,0-1 0,0 0-1,0 1 1,-1-1-1,0 0 1,-1 0 0,1 0-1,-1 0 1,-2 2 4,-1-1 76,0 0 0,0 0 1,-1 0-1,-1-1 0,1 0 0,-1 0 0,0-1 1,-1 0-1,1-1 0,-1 1 0,0-2 1,-1 1-1,1-1 0,-1-1 0,1 0 1,-1 0-1,0-1 0,-1 0 0,1-1 0,0 0 1,0 0-1,0-1 0,-1-1 0,1 1 1,-1-2-77,-9-7 838,22 16-139,70 64-886,2-4 0,4-2 1,30 15 186,2-13-2397,-60-58-8125,-40-10 694</inkml:trace>
  <inkml:trace contextRef="#ctx0" brushRef="#br0" timeOffset="489.227">855 165 16175,'1'-14'4202,"-1"-3"-2941,8-49 3761,-1 58-418,1 22-3371,3 24-1086,10 238-104,-17-244-457,8 86-2533,-15-41-5292,-4-51 669</inkml:trace>
  <inkml:trace contextRef="#ctx0" brushRef="#br0" timeOffset="926.399">887 182 14029,'1'-8'307,"3"-73"2659,-3 22 1998,-9 26-490,7 32-3529,1 6 107,2 4-1040,1 1 0,0 0 0,0-1 0,1 0 0,0 0 0,1 0 0,0 0 0,0-1 0,1 0 0,0 0 0,0 0 0,1-1 0,0 0 0,0 0 0,1-1 0,0 1-12,1 0-52,0-1 0,1 1 1,-1-2-1,1 1 0,0-1 1,1-1-1,-1 0 0,1 0 0,0-1 1,-1-1-1,2 0 0,-1 0 1,0-1-1,0 0 0,0-1 1,1 0-1,-1-1 0,0 0 1,0-1-1,0 0 0,0-1 0,0 0 1,0-1 51,27-10 62,0-1 1,-1-3 0,0 0 0,-2-3-1,24-17-62,-41 26 94,-28 18 32,-29 19-4,-115 92 54,139-109-139,18-16 108,4 0-7,1 0 0,1 1 0,-1 1 1,1-1-1,0 1 0,1 1 0,-1 0 1,1 0-1,0 1 0,4-1-138,-11 3 24,1 1-1,-1-1 1,1 1-1,-1 0 1,1 0-1,0 0 1,-1 0 0,1 1-1,0 0 1,0-1-1,-1 1 1,1 1-1,0-1 1,0 0-1,-1 1 1,1 0 0,0 0-1,-1 0 1,1 0-1,-1 1 1,1-1-1,-1 1 1,0 0-1,0 0 1,0 0 0,0 1-1,0-1 1,0 1-1,0-1 1,-1 1-1,0 0 1,1 0-1,-1 0 1,0 1-24,7 13 36,-2 1 0,0 0 0,-1 0 0,0 1 1,-2 0-1,0 0 0,-2 0 0,0 0 0,-1 0 0,0 1 0,-2-1 1,0 0-1,-2 2-36,2 69-3264,11-4-5217,-3-64 1525,0-9-5749</inkml:trace>
  <inkml:trace contextRef="#ctx0" brushRef="#br0" timeOffset="1269.149">1894 155 17360,'29'-117'6625,"-28"117"-6416,-1-1 1,1 1-1,0-1 0,0 1 0,-1-1 0,1 0 0,0 1 0,-1-1 0,1 0 0,-1 0 0,1 1 0,-1-1 0,1 0 1,-1 0-1,1 0 0,-1 0 0,0 0 0,1 0 0,-1 1 0,0-1 0,0 0 0,0 0 0,0 0 0,0 0 1,0 0-1,0 0 0,0 0 0,0 0 0,0 0 0,0 0 0,-1 0 0,1 0 0,0 1 0,-1-1 0,1 0 1,-1 0-1,1 0 0,-1 0 0,1 1 0,-1-1 0,1 0 0,-2 0-209,-80 84 0,59-63 0,1 1 0,0 2 0,2 0 0,1 1 0,1 1 0,1 1 0,-6 12 0,21-35-5,0 0 0,0 0-1,0 0 1,1 1 0,-1-1 0,1 1 0,0-1-1,0 1 1,0-1 0,1 1 0,-1 0-1,1 0 1,0-1 0,0 1 0,0 0 0,0-1-1,0 1 1,1 0 0,0-1 0,0 1 0,0-1-1,0 1 1,1-1 0,-1 1 0,1-1 0,0 0-1,0 0 1,0 0 0,0 0 0,1 0 0,-1 0-1,1 0 1,-1-1 0,1 1 0,0-1-1,0 0 1,0 0 0,1 0 0,-1 0 0,0-1-1,4 2 6,219 75-48,-222-75 49,0 0 0,-1-1-1,1 1 1,-1 1 0,1-1-1,-1 0 1,0 1-1,-1-1 1,1 1 0,0 0-1,-1 0 1,0 0 0,0 0-1,0 1 1,-1-1-1,1 1 1,-1-1 0,0 1-1,0-1 1,-1 1 0,1-1-1,-1 1 1,0 0 0,0-1-1,-1 1 1,1-1-1,-1 1 1,0-1 0,0 1-1,-1-1 1,1 1 0,-1-1-1,0 0 1,0 0-1,-1 0 1,1 0 0,-1 0-1,0 0 1,0-1 0,0 1-1,0-1 1,0 0-1,-1 0 1,0 0 0,1-1-1,-1 1 1,0-1 0,0 0-1,-1 0 1,1 0-1,0 0 0,-16 8-44,0 0-1,0-1 1,-1-1-1,1-1 1,-2 0-1,1-2 1,-16 2 44,-90-5-5934,82-17-1914,31 2 1864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0.87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333 15 23030,'0'0'2883,"0"0"-540,0 0-389,0 0-710,0 0-459,-14 3-337,-43 13-368,53-14-80,0 1 0,0 0 0,0 0 0,1 0 0,-1 0 0,1 1 0,0-1 0,0 1 0,0 0 0,0 0 0,1 0 0,0 0 0,0 0 0,0 1 0,0-1 0,0 1 0,1-1 0,0 1 0,0-1 0,0 1 0,1 2 0,-2 0 0,1 2-13,0-1 0,0 1 0,1 0 0,0 0 0,1 0-1,0 0 1,0 0 0,1 0 0,0 0 0,1-1 0,0 1 0,0-1 0,1 0 0,0 0 0,0 0 0,1 0-1,0-1 1,0 1 0,1-1 0,0-1 0,5 6 13,11 9-58,1 0 0,0-2 0,2 0-1,0-2 1,21 10 58,37 29 48,-83-55-37,0 0-1,0 0 1,0 0-1,0 0 0,0 0 1,0 1-1,0-1 1,0 0-1,0 0 1,0 0-1,0 0 1,-1 0-1,1 0 0,0 0 1,-1 0-1,1 0 1,-1-1-1,1 1 1,-1 0-1,1 0 1,-1 0-1,0 0 0,1-1 1,-1 1-1,0 0 1,0 0-1,0-1 1,1 1-1,-1-1 1,0 1-1,0-1 1,0 1-1,0-1 0,0 0 1,0 1-1,0-1 1,0 0-1,0 0 1,0 1-1,0-1 1,0 0-1,0 0 0,0 0 1,0-1-1,0 1 1,-1 0-1,0 0-10,-303 37-193,186-24-2715,112-12 2145,-28 1-3552,19-10-4807,14 0 2651</inkml:trace>
  <inkml:trace contextRef="#ctx0" brushRef="#br0" timeOffset="342.3">483 75 11979,'0'0'3993,"16"-10"-1035,55-29-689,-64 35-1889,0 1 1,1 0-1,0 0 1,-1 1-1,1 0 0,0 0 1,0 1-1,0 0 1,1 0-1,-1 1 1,0 0-1,5 0-380,-4 1 186,-4-1-174,-1 0 0,0 1 0,0 0 0,1 0 0,-1 0 0,0 0 1,0 0-1,0 1 0,0 0 0,0 0 0,0 0 0,-1 0 0,1 1 0,-1-1 0,1 1 0,-1 0 1,0 0-1,0 0 0,0 1 0,-1-1 0,1 1 0,-1-1 0,0 1 0,0 0 0,0 0 0,0 0 1,0 0-1,-1 0 0,0 0 0,0 1 0,0 2-12,6 142-112,-7-141 126,-27 266-40,28-268 81,0 0 1,0 0 0,0 0-1,1 0 1,-1 0-1,1-1 1,1 1-1,-1-1 1,1 1 0,0-1-1,0 0 1,1 0-1,-1 0 1,1-1 0,0 1-1,0-1 1,1 0-1,-1 0 1,1 0 0,0-1-1,0 1 1,0-1-1,1-1 1,-1 1-1,1-1 1,-1 0 0,1 0-1,0 0 1,0-1-1,0 0 1,0 0 0,0 0-1,0-1 1,0 0-1,0 0 1,0-1 0,0 0-1,0 0 1,0 0-1,0 0 1,-1-1-1,1 0 1,0 0 0,-1-1-1,1 0 1,3-3-56,3-2 137,-1 0 0,0-1 0,0-1 0,-1 0 0,0 0 0,-1-1 0,0 0 0,-1-1 0,0 0 0,-1 0 0,0-1 0,-1 0 0,0 0 1,-1 0-1,-1-1 0,1-5-137,2-10 259,-2-1 1,-1 0-1,-1 0 1,-1-1-1,-2 1 1,-1 0-1,-3-8-259,4 30 0,-1 0 0,0-1 0,0 1 0,-1 0 0,0 0 0,0 0 0,-1 0 0,0 1 0,0-1 0,-1 1 0,0-1 0,0 1 0,-1 0 0,0 1 0,0-1 0,-1 1 0,0 0 0,0 1 0,0-1 0,0 1 0,-1 0 0,0 1 0,0-1 0,-1 1 0,-3-1 0,0 2-177,0 0 1,0 1-1,-1 1 1,1 0-1,0 0 1,-1 1-1,1 0 0,0 1 1,0 1-1,-9 1 177,-102 48-5905,92-29-4585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15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625 1 9801,'0'0'11115,"0"0"-7976,0 0-1281,0 0-129,0 0-448,0 0-736,-68 97-321,21-1-32,-7 29-96,-6 31-32,-2 27 0,-2 20-64,3 22-128,9 14-96,1 7-1217,0 11-2563,-4-29-3459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50.27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117 86 17649,'0'0'3400,"0"0"-554,0 0-866,0 0-405,0 0-854,-13 10-508,5-4-188,2-2-14,1 0 1,-1 1-1,1 0 1,-1 0 0,1 0-1,1 0 1,-1 1-1,1 0 1,0 0 0,0 0-1,1 0 1,0 1-1,0-1 1,-2 6-12,-2 12-35,1 0-1,1 1 1,1-1-1,1 1 1,1 0-1,1-1 1,1 1 0,2 0-1,0 0 1,2 0-1,1 4 36,-2-20-38,-1 0 1,1-1-1,1 1 0,0-1 0,0 0 0,0 0 0,1 0 0,0 0 0,1-1 0,0 0 1,0 0-1,0 0 0,1-1 0,0 0 0,0 0 0,1-1 0,0 0 0,0 0 1,0-1-1,0 0 0,0 0 0,1-1 0,0 0 0,0-1 0,0 0 0,0 0 0,0-1 1,0 0-1,0-1 0,0 1 0,3-2 38,-2-4 90,1 0-1,-1 0 1,0-1 0,-1-1 0,1 0-1,-1 0 1,-1 0 0,1-1 0,-1-1-1,-1 0 1,0 0 0,0 0-1,0-1 1,-1 1 0,-1-2 0,0 1-1,0 0 1,-1-1 0,0 0 0,-1 0-1,2-11-89,2 2 218,0-1-1,-2 1 0,0-1 0,-1 0 0,-1 0 1,-2-1-1,0 1 0,-1 0 0,0-1 0,-2 1 1,-1 0-1,-1 0 0,0 0 0,-2 0 0,0 1 1,-9-20-218,11 34 16,0 0 0,0 1 0,-1-1 0,1 1 0,-1 0 0,0 0 0,-1 1 0,1 0 1,-1-1-1,0 2 0,0-1 0,0 1 0,0 0 0,-1 0 0,1 1 0,-1-1 0,1 2 0,-1-1 1,0 1-1,0 0 0,0 0 0,0 1 0,0-1 0,0 2 0,0-1 0,0 1 0,0 0 1,0 1-1,-2 0-16,-92 40-2550,25 29-6962,56-41 527</inkml:trace>
  <inkml:trace contextRef="#ctx0" brushRef="#br0" timeOffset="308.372">644 445 22197,'0'0'3555,"0"0"-1441,0 0-32,0 0-929,0 0-704,0 0-289,0 0-32,0 0-128,0 0-96,-1-49-577,4 49-1345,2 3-2722,1 2-5798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4:41:48.63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21 882 4612,'0'0'8275,"0"0"-4351,3-16-1197,-2 9-2317,16-110 6366,-9 76-2329,-8 41-3881,0 2-86,1 118-41,-9 231-3344,3-272-2551,4-27-5365,1-38 3080</inkml:trace>
  <inkml:trace contextRef="#ctx0" brushRef="#br0" timeOffset="333.455">15 1000 11403,'1'-3'53,"-1"-28"980,2-1 0,1 1 1,2 0-1,1-1 0,1 2 0,2-1 1,1 1-1,1 1 0,2 0 0,0 0 1,3 1-1034,-11 22 204,1 0 0,0 0 0,0 1 0,0 0 0,1 0 0,0 0 0,-1 1 0,2 0 0,-1 0 0,0 1 0,1 0 0,0 1 0,-1-1 0,1 1 0,0 1 0,0 0 0,0 0 0,1 0 0,-1 1 0,0 0 0,0 1 0,0-1 0,1 2-204,-4-2 11,0 1 0,0 0 0,0 0 0,0 0 0,0 1 0,0 0 0,0 0 0,0 0 0,-1 1 0,1-1 0,-1 1 0,0 0 0,1 0 0,-1 1 0,-1-1 0,1 1 0,0 0 0,-1 0 0,0 0 0,0 0 0,0 1 0,-1-1-1,1 1 1,-1 0 0,0 0 0,0-1 0,-1 1 0,1 1 0,-1-1 0,0 0 0,-1 0 0,1 0 0,-1 0 0,0 1 0,-1 2-11,-2 3-8,-1 0-1,-1-1 1,0 1-1,0-1 1,-1 0-1,-1-1 1,1 1-1,-1-1 1,-1-1-1,0 1 1,0-1-1,-1-1 1,0 1 0,0-1-1,0-1 1,-1 0-1,0 0 1,0-1-1,-1 0 1,0-1-1,0 0 1,-1-1 8,-3 4 18,-1 0-1,0-2 1,0 0 0,0-1 0,-1 0 0,0-2 0,0 0 0,0 0 0,0-2 0,0 0 0,-15-3-18,33 3 47,-1 0 0,0 0 0,0 0 0,0 0 0,0-1 0,0 1 0,0 0 0,0 0 0,0 0 0,0-1 0,0 1 0,0 0 0,0 0 0,0 0 0,0-1 0,0 1 0,0 0 0,0 0 0,0 0 0,0-1 0,0 1 1,0 0-1,0 0 0,0 0 0,-1-1 0,1 1 0,0 0 0,0 0 0,0 0 0,0 0 0,0-1-47,24 1 565,-3 6-508,-2 2-1,1 0 1,-1 1-1,0 1 0,-1 0 1,0 2-1,0 0 1,-2 1-1,1 1 1,-2 0-1,0 1 1,0 1-1,-2 0 0,1 3-56,110 153-2306,-101-150-1229,-2-18-5267,-14-5 538</inkml:trace>
  <inkml:trace contextRef="#ctx0" brushRef="#br0" timeOffset="678.64">622 290 11499,'-1'-15'4431,"0"1"-4042,-1 2 240,0 1-1,1-1 0,1 0 1,0 1-1,0-1 0,2 0 1,-1 1-1,1-1 1,1 1-1,0-1 0,0 1 1,1 0-1,1 0 0,0 1 1,0-1-1,1 1 1,3-4-629,-3 9 105,1-1 1,0 1 0,0 0 0,0 1 0,0-1-1,1 2 1,0-1 0,-1 1 0,1 0 0,1 0-1,-1 1 1,0 0 0,0 1 0,6-1-106,-10 2 37,0-1 0,0 1 0,0 0 0,0 0 0,0 0 0,0 0 0,0 1-1,0 0 1,-1 0 0,1 0 0,0 0 0,0 0 0,0 1 0,-1 0 0,1-1 0,-1 1 0,1 1 0,-1-1 0,0 0 0,0 1 0,0 0 0,0 0 0,0 0-1,-1 0 1,1 0 0,-1 0 0,0 1 0,0-1 0,0 1 0,-1-1 0,1 2-37,0 3-4,0 0 0,-1 0-1,0 0 1,-1 0 0,1 1 0,-2-1 0,1 0-1,-1 0 1,0 1 0,-1-1 0,0 0-1,0 0 1,-1-1 0,0 1 0,0 0 0,-1-1-1,0 0 1,0 0 0,-5 6 4,-106 121-80,39-48 80,76-84 14,0 0-1,0 0 1,0 0 0,1 0-1,-1 0 1,0 0 0,1 0-1,0 0 1,-1 0 0,1 0 0,0 0-1,0 0 1,0 0 0,0-1-1,0 1 1,1 0 0,-1-1-1,0 1 1,1-1 0,-1 1 0,1-1-1,0 0 1,-1 1 0,1-1-1,0 0 1,0 0 0,0-1 0,0 1-1,0 0 1,0 0 0,0-1-1,0 1 1,0-1 0,0 0-1,0 0 1,0 0 0,0 0 0,0 0-1,0 0 1,0 0 0,0-1-1,0 1 1,0-1 0,1 1-14,7 1 118,56 9-6,50 11 294,-45 4-5265,-61-19-991,-2-1-3930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4:11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126 77 4164,'0'0'2530,"0"0"-603,0 0-400,0 0 187,0 0-289,0 0-213,0 0 37,-1-11-69,1-4-649,-1-8-196,1-4 4970,-17 190-989,0-32-3614,-3 128-595,14 148-11,1-135 32,14-36-101,-6-51 37,8-88-128,-19 94 128,8-172-48,1 10-9,-1 0 0,-2 0 0,-1-1 1,-1 1-1,-1-1 0,-4 11-7,3-14-25,0 0 1,2 1-1,1-1 1,2 1-1,0-1 0,3 24 25,-2-1-130,5-64 296,-9 1-1526,-12 10-5357,-2 5-3634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48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1 178 17745,'0'0'4308,"0"0"-1692,0 0-267,13-10-123,59-31-993,56 22-662,56 8-53,59-1-27,3639-25 219,-3538 46-710,1650 26 0,-1918-34 0,22 0 0,1-5 0,68-11 0,-122 5 0,-45 10 0,1 0 0,-1-1 0,1 1 0,-1 0 0,1 0 0,-1 0 0,1 0 0,-1 0 0,1 0 0,-1-1 0,0 1 0,1 0 0,-1 0 0,1-1 0,-1 1 0,0 0 0,1-1 0,-1 1 0,0 0 0,1-1 0,-1 1 0,0 0 0,0-1 0,1 1 0,-1-1 0,0 1 0,0-1 0,0 1 0,0-1 0,0 1 0,1 0 0,-1-1 0,0 1 0,0-1 0,0 1 0,0-1 0,0 1 0,0-1 0,0 1 0,-1-1 0,1 1 0,0-1 0,0 1 0,0 0 0,0-1 0,-1 1 0,1-1 0,0 1 0,0 0 0,-1-1 0,1 1 0,0-1 0,0 1 0,-1 0 0,1-1 0,-1 1 0,1 0 0,0 0 0,-1-1 0,1 1 0,-1 0 0,1 0 0,0 0 0,-1-1 0,1 1 0,-1 0 0,-28-12 0,-21 2-1100,0 1 1,0 3-1,-1 2 0,0 3 1,-15 2 1099,46-1-679,-42 0-6437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42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393 253 8680,'0'0'5098,"0"0"-2567,0 0-230,0 0 160,7-13-363,23-37-550,-25 13 4150,-35 34-3529,18 4-2221,-6 1 81,-1 2 0,1-1 1,0 2-1,0 1 0,0 0 0,0 1 0,1 1 0,-7 4-29,-1 0 2,20-9-2,-15 4 0,0 2 0,1 1 0,0 0 0,1 2 0,0 0 0,1 1 0,0 0 0,-10 12 0,26-24 0,0 0 0,0 1 0,-1-1 0,1 1 0,0-1 0,0 0 0,1 1 0,-1 0 0,0-1 0,0 1 0,1-1 0,-1 1 0,1 0 0,-1 0 0,1-1 0,0 1 0,0 0 0,0 0 0,0-1 0,0 1 0,0 0 0,0 0 0,0-1 0,1 1 0,-1 0 0,1-1 0,-1 1 0,1 0 0,0-1 0,0 1 0,0-1 0,0 1 0,0-1 0,0 1 0,0-1 0,0 0 0,0 0 0,1 1 0,-1-1 0,0 0 0,1 0 0,0 0 0,71 33 0,-46-27-29,-1 1 0,0 1 0,0 1 0,-1 2-1,0 0 1,-1 2 0,-1 0 0,0 2 0,-1 0 0,0 2 0,11 13 29,-29-28 3,1 1 1,-1 0 0,0 1 0,-1-1-1,1 1 1,-1-1 0,0 1 0,0 0-1,0 0 1,-1 1 0,0-1 0,0 1-1,0-1 1,-1 1 0,1-1-1,-1 1 1,-1 0 0,1 0 0,-1-1-1,0 7-3,-3-9 13,0 0 0,0 1 0,0-1 0,-1-1 0,1 1 0,-1 0 0,1-1 0,-1 0 0,0 1 0,0-2 0,0 1 0,0 0-1,0-1 1,0 0 0,-1 0 0,1 0 0,0 0 0,-1-1 0,-3 1-13,-15 1-12,0-1-1,0 0 1,0-2 0,0 0-1,0-2 1,0-1 0,0 0-1,1-2 1,0-1 0,0 0-1,0-2 1,1 0 0,-17-11 12,37 19-312,-33-26-1860,30 15-2060,8 0-4651,5 5-2392</inkml:trace>
  <inkml:trace contextRef="#ctx0" brushRef="#br0" timeOffset="478.229">881 296 13997,'0'0'3588,"11"-14"-711,26-28-910,10-11 3209,-45 53-5082,-1-1 0,0 0-1,0 0 1,0 0 0,0 0 0,-1 0 0,1-1 0,0 1 0,0 0-1,-1 0 1,1 0 0,-1-1 0,1 1 0,-1 0 0,1-1 0,-1 1-1,0 0 1,0-1 0,1 1 0,-1-1 0,0 1 0,0 0 0,-1-1-1,1 1 1,0 0 0,0-1 0,-1 1 0,1 0 0,-1-1 0,1 1-1,-1 0 1,1-1 0,-1 1 0,0 0 0,0 0 0,1 0 0,-1 0-1,0 0 1,0 0 0,0 0 0,0 0 0,0 0 0,0 0 0,-1 1-1,1-1 1,0 0 0,0 1 0,-1-1 0,1 1 0,0-1 0,-1 1-1,1 0 1,0-1 0,-1 1 0,0 0-94,-12 2 0,-1 1 0,0 0 0,1 1 0,0 0 0,-1 2 0,2-1 0,-1 2 0,1 0 0,0 0 0,0 1 0,1 1 0,0 0 0,1 1 0,0 0 0,-8 10 0,13-15 0,1-2 0,1 0 0,-1 0 0,1 0 0,-1 1 0,1 0 0,0 0 0,1 0 0,-1 0 0,1 1 0,-1-1 0,1 1 0,1 0 0,-1 0 0,1 0 0,-1 0 0,2 0 0,-1 1 0,0-1 0,1 1 0,0-1 0,1 1 0,-1-1 0,1 1 0,0 0 0,0-1 0,1 1 0,-1-1 0,2 2 0,3-2 0,1 0 0,0-1 0,1 0 0,-1 0 0,1 0 0,0-1 0,0 0 0,0 0 0,0-1 0,0 0 0,0 0 0,1-1 0,-1 0 0,1 0 0,-1 0 0,3-1 0,0-1 0,0 0 0,0 1 0,0 1 0,0 0 0,0 0 0,0 1 0,0 0 0,0 0 0,-1 1 0,1 1 0,-1 0 0,0 0 0,0 1 0,0 0 0,-1 0 0,0 1 0,0 0 0,0 0 0,-1 1 0,0 0 0,0 0 0,-1 1 0,1 0 0,-2 0 0,1 1 0,3 8 0,-6-10 0,-1 1 0,0 0 0,0 0 0,-1 0 0,0 0 0,-1 0 0,1 0 0,-2 0 0,1 0 0,-1 0 0,0 0 0,-1 0 0,0 0 0,0 0 0,0 0 0,-1-1 0,0 1 0,-1-1 0,0 0 0,0 0 0,-1 0 0,1-1 0,-1 1 0,-1-1 0,1 0 0,-4 2 0,-2 2 0,-1-1 0,0 0 0,0-1 0,0-1 0,-1 0 0,0 0 0,0-2 0,-1 1 0,0-2 0,0 0 0,0 0 0,0-1 0,-1-1 0,-8 0 0,-81-17-2837,102 14 2698,-1 0 1,0 0 0,1 0 0,-1-1-1,1 1 1,0-1 0,-1 0 0,1 0-1,0 0 1,0 0 0,0 0-1,0 0 1,1 0 0,-1-1 0,1 1-1,-1-1 1,1 1 0,0-1 0,0 1-1,0-1 1,0 0 0,0 0 0,1 1-1,-1-1 1,1 0 0,-1 0 0,1 0-1,0 0 1,1 1 0,-1-1-1,0 0 1,1 0 0,-1 0 0,1 1-1,1-4 139,12-24-5301,7-2-3021</inkml:trace>
  <inkml:trace contextRef="#ctx0" brushRef="#br0" timeOffset="839.468">1331 250 23158,'0'0'3320,"0"0"-634,0 0-631,0 0-907,1 15-791,0 264-314,-20-22-1575,25-303-6632,4-7 5413,8-67 2519,-11-125 866,-8 165 2592,2 78-3075,0 0-1,1-1 1,-1 1-1,0 0 1,1 0-1,0 0 1,-1 0-1,1 1 1,0-1-1,0 0 1,0 1-1,0-1 1,0 1 0,0-1-1,0 1 1,0 0-1,1 0 1,-1 0-1,1 0 1,-1 1-1,0-1 1,1 0-1,-1 1 1,1 0 0,-1 0-1,1 0 1,0 0-151,8-3 270,49-9 81,1 3 0,0 2 0,1 3 0,29 2-351,-90 2-30,0 0 0,0 0 1,0-1-1,0 1 0,-1 0 0,1 0 1,0 0-1,0 0 0,0 0 0,0 0 1,0 0-1,0 0 0,0 1 0,0-1 1,0 0-1,0 1 0,0-1 0,-1 0 1,1 1-1,0-1 0,0 1 0,0-1 1,-1 1-1,1-1 0,0 1 0,-1 0 1,1-1-1,0 1 0,-1 0 0,1 0 1,-1-1-1,1 1 0,-1 0 0,1 0 1,-1 0-1,0 0 0,1 0 1,-1 0-1,0-1 0,0 1 0,0 0 1,0 0-1,0 0 0,0 0 0,0 0 1,0 0-1,0 0 0,0 0 0,0 0 1,-1 0-1,1 0 0,0-1 0,0 1 1,-1 0-1,1 0 0,-1 0 0,1 0 1,-1-1-1,1 1 0,-1 0 0,0 0 1,1-1-1,-1 1 30,-98 84-9154,71-64 6099,-5 3-1248,1-3-656</inkml:trace>
  <inkml:trace contextRef="#ctx0" brushRef="#br0" timeOffset="1079.829">1448 455 6406,'0'0'4949,"0"0"-1260,0 0-615,0 0-703,0 0-567,0 0-144,0 0-176,0 0-181,13 4-235,-9-3-980,96 10 1067,103-39-546,-202 28-657,-1 0-1,1 0 0,0 0 1,-1 0-1,1-1 1,-1 1-1,1 0 1,-1 0-1,1 0 1,0 0-1,-1 1 1,1-1-1,-1 0 1,1 0-1,-1 0 0,1 0 1,-1 1-1,1-1 1,0 0-1,-1 0 1,1 1-1,-1-1 1,0 0-1,1 1 1,-1-1-1,1 0 0,-1 1 1,1-1-1,-1 1 1,0-1-1,1 1 1,-1-1-1,0 1 1,0-1-1,1 1 1,-1-1-1,0 1 1,0 0-1,0-1 0,0 1 1,0-1-1,0 1 1,1-1-1,-1 1 1,-1 0-1,1-1 1,0 1-1,0-1 1,0 1-1,0-1 1,0 1-1,0 0 0,-1-1 1,1 1-1,0-1 1,0 1-1,-1-1 1,1 1-1,0-1 1,-1 0-1,1 1 1,-1-1-1,1 1 1,-1-1 47,-27 30-5941,-1-9-768,2-2-4853</inkml:trace>
  <inkml:trace contextRef="#ctx0" brushRef="#br0" timeOffset="1234.774">1297 841 14990,'0'0'4292,"0"0"-1857,0 0 223,0 0-768,88 30-545,-49-30-672,4-3-129,-1-4-287,3 0-97,-2 0 0,-4-2-128,-3 2 0,-6-2-32,1 1-513,-5-2-1088,-3 3-1378,-6 2-2114,-2 2-5797</inkml:trace>
  <inkml:trace contextRef="#ctx0" brushRef="#br0" timeOffset="1622.512">2094 900 20115,'0'0'4356,"0"0"-1569,0 0-129,0 0-1088,0 0-673,0 0-513,0 0-384,0 0 0,40 100 0,-60-59 0,-5 2 0,-4 3 0,-2-7 0,0-2 0,1-6 0,3-5-1505,2-6-2499,2-4-4708</inkml:trace>
  <inkml:trace contextRef="#ctx0" brushRef="#br0" timeOffset="2056.804">2921 340 3011,'0'0'12508,"0"0"-7634,0 0-1928,10-14-68,49-71 773,-59 84-3625,1 1 1,-1 0-1,1 0 0,-1-1 0,1 1 1,-1 0-1,0-1 0,1 1 0,-1 0 1,1-1-1,-1 1 0,0 0 0,1-1 1,-1 1-1,0-1 0,0 1 0,1-1 0,-1 1 1,0-1-1,0 1 0,0-1 0,1 1 1,-1-1-1,0 1 0,0-1 0,0 1 1,0-1-1,0 1 0,0-1 0,0 0 1,0 1-1,0-1 0,-1 1 0,1-1 0,0 1 1,0-1-1,0 1 0,0-1 0,-1 1 1,1-1-1,0 1 0,-1 0 0,1-1 1,0 1-1,-1-1 0,1 1 0,0 0 0,-1-1 1,1 1-1,-1 0 0,1-1 0,-1 1 1,1 0-1,-1 0 0,1-1 0,-1 1 1,1 0-1,-1 0 0,1 0 0,-1 0 1,1 0-1,-1 0 0,1 0 0,-1 0 0,1 0 1,-1 0-1,0 0-26,-37 7 1141,-26 19-1141,1 4 0,2 2 0,1 2 0,-17 16 0,71-46 0,-6 4 0,6-6 0,0 1 0,1 0 0,0 0 0,-1 1 0,1-1 0,1 1 0,-1 0 0,0 1 0,1-1 0,0 1 0,0 0 0,0 0 0,1 0 0,0 0 0,0 1 0,0 0 0,-1 2 0,5-5-3,-1-1 0,1 0 0,0 0-1,0 0 1,0 0 0,0 0 0,0 0 0,0 0 0,1 0 0,-1 0-1,1-1 1,-1 1 0,1 0 0,0-1 0,0 0 0,-1 1 0,1-1 0,0 0-1,0 0 1,0 0 0,0 0 0,1 0 0,-1 0 0,0-1 0,0 1-1,0-1 1,1 1 0,-1-1 0,0 0 0,2 0 3,1 1-2,147 24-19,-123-24 14,-1 3 0,0 0 0,0 1 0,0 2 0,-1 1 0,0 1 1,7 5 6,-30-13 3,0 0 1,0 1 0,-1-1 0,1 1 0,0 0 0,-1 0 0,1 0 0,-1 1 0,0-1 0,1 1 0,-1 0 0,0 0 0,-1 0 0,1 0 0,-1 0 0,1 1 0,-1-1-1,0 1 1,0 0 0,0-1 0,-1 1 0,0 0 0,1 0 0,-1 0 0,0 0 0,-1 0 0,1 0 0,-1 1 0,0-1 0,0 0 0,0 0 0,0 0 0,-1 0 0,0 0-1,0 0 1,0 0 0,0 0 0,-1 0 0,1 0 0,-1 0 0,0-1 0,-1 3-4,-10 4 0,-1 0 0,0-1 0,0 0 0,0-1 0,-1 0 0,-1-1 0,1-1 0,-1-1 0,0 0 0,0-1 0,-1 0 0,1-2 0,-1 0 0,0-1 0,-2 0 0,8 1-400,0-1 1,0 0-1,0-1 0,0 0 0,0 0 1,0-1-1,0-1 0,0 0 1,0 0-1,0-1 0,1-1 0,-1 0 1,1 0-1,0-1 0,0 0 1,-5-4 399,3-7-4762,9 1-1602</inkml:trace>
  <inkml:trace contextRef="#ctx0" brushRef="#br0" timeOffset="2540.469">3571 383 21332,'0'0'4020,"11"-15"-924,58-79 711,-68 93-3799,0 1 1,-1-1 0,1 1 0,0-1 0,0 0 0,-1 1-1,1-1 1,0 0 0,-1 0 0,1 1 0,0-1 0,-1 0-1,1 0 1,-1 0 0,0 0 0,1 0 0,-1 0 0,0 0-1,1 0 1,-1 0 0,0 0 0,0 0 0,0 0 0,0 0-1,0 0 1,0 0 0,0 0 0,0 0 0,-1 0 0,1 0-1,0 0 1,-1 0 0,1 0 0,0 0 0,-1 0 0,1 0-1,-1 1 1,1-1 0,-1 0 0,0 0 0,1 0 0,-1 1-1,0-1 1,0 0 0,1 1 0,-1-1 0,0 0 0,0 1-1,0 0 1,0-1 0,0 1 0,0-1 0,0 1 0,0 0-1,0 0 1,0-1 0,0 1 0,0 0-9,-17 3 0,1 0 0,-1 1 0,1 1 0,0 1 0,0 0 0,0 1 0,1 1 0,0 0 0,1 2 0,0 0 0,0 0 0,1 1 0,-1 2 0,8-9 0,0 0 0,1 0 0,-1 0 0,1 1 0,0 0 0,0 0 0,1 1 0,-1-1 0,1 1 0,1 0 0,-1 1 0,1-1 0,0 1 0,0 0 0,1 0 0,0 0 0,0 0 0,1 1 0,0-1 0,0 1 0,1 0 0,-1-1 0,2 1 0,-1 0 0,1 0 0,1 7 0,4-10 0,-1 1 0,1-1 0,0 0 0,1 0 0,0 0 0,-1-1 0,1 0 0,0 0 0,1-1 0,-1 1 0,1-1 0,0-1 0,-1 1 0,1-1 0,0 0 0,0-1 0,1 0 0,-1 0 0,2 0 0,248 36 0,-255-36 0,0-1 0,-1 0 0,1 1 0,-1-1 0,1 1 0,-1 0 0,1-1 0,-1 1 0,0 0 0,1 0 0,-1 0 0,0 0 0,0 0 0,0 0 0,0 0 0,1 0 0,-2 1 0,1-1 0,0 0 0,0 1 0,0-1 0,-1 1 0,1-1 0,0 1 0,-1-1 0,1 1 0,-1-1 0,0 1 0,0-1 0,1 1 0,-1 0 0,0-1 0,0 1 0,-1-1 0,1 1 0,0-1 0,0 1 0,-1 0 0,1-1 0,-1 1 0,1-1 0,-1 1 0,0-1 0,0 0 0,1 1 0,-1-1 0,0 0 0,0 0 0,0 1 0,-1-1 0,1 0 0,0 0 0,0 0 0,0 0 0,-1 0 0,1-1 0,-1 1 0,1 0 0,-1-1 0,1 1 0,-2 0 0,-23 15 0,-1-1 0,-1-2 0,0 0 0,-1-2 0,0-1 0,0-2 0,-1 0 0,-28 2 0,-90 6-219,120-24-3192,26-9-5606,12 6 2382</inkml:trace>
  <inkml:trace contextRef="#ctx0" brushRef="#br0" timeOffset="3058.467">4020 303 15375,'0'0'7164,"0"0"-3262,0 0-1019,0 0-759,5 4-997,-1 2-1115,-1 0 0,0 0 0,0 0 0,0 1 1,0-1-1,-1 1 0,0 0 0,-1 0 0,1-1 0,-1 1 0,-1 0 1,1 0-1,-1 0 0,-1 0 0,1 0 0,-1 0 0,0 2-12,0 21-14,0 59-381,11 179-3235,-6-253-2685,-4-24-2983,0-2 6769,0 0 3567,18-260 8806,-14 237-8813,2-1 0,1 1 0,2 0 0,1 1 0,1 0 0,2 0 0,17-29-1031,-25 56 108,0 0 1,0 0-1,0 1 0,0 0 0,1 0 0,0 0 0,0 1 1,0 0-1,1 0 0,-1 0 0,1 1 0,0 0 0,0 0 1,0 1-1,0 0 0,0 0 0,1 1 0,-1 0 1,1 0-1,-1 1 0,1 0 0,-1 0 0,1 0 0,-1 1 1,0 0-1,1 1 0,-1 0 0,0 0 0,0 0 1,0 1-1,0 0 0,0 1 0,-1-1 0,4 4-108,-7-6 5,-1 1 0,0 0 0,0 0-1,0 0 1,0 0 0,0 1 0,0-1 0,0 0-1,-1 1 1,1 0 0,-1-1 0,0 1 0,0 0-1,0-1 1,0 1 0,0 0 0,0 0-1,-1 0 1,1 0 0,-1 0 0,0 0 0,0 0-1,0 0 1,-1 0 0,1-1 0,0 1-1,-1 0 1,0 0 0,0 0 0,0 0 0,0-1-1,0 1 1,-1 0 0,1-1 0,-1 1 0,0-1-1,0 2-4,-83 76 15,60-62-48,-1-2 0,-1 0 0,-1-2 0,0-1 0,-1-2 0,0 0 0,0-2 0,-1-2 0,-1 0 0,-8-1 33,68-9 56,0 1 0,0 2 0,0 1 0,1 1 0,-2 1 0,28 7-56,-48-7-4,0 0 0,-1 0 0,1 1 0,-1 0 0,0 0 0,0 1 0,-1 0 0,1 0 0,-1 0 0,0 1 0,-1 0 0,1 0 0,-1 1 0,0 0 0,-1 0 0,1 0 0,-2 0 0,1 0 0,-1 1 0,0 0 0,0-1 0,-1 1 0,0 0 0,0 3 4,47 79-1889,-16-62-8864,-23-23 1742</inkml:trace>
  <inkml:trace contextRef="#ctx0" brushRef="#br0" timeOffset="3309.074">4866 861 11082,'0'0'11852,"0"0"-8137,0 0-608,0 0-1153,0 0-897,29 93-1057,-39-60 0,-9 4 0,-4-5 0,0-1 0,0-7 0,8-3 0,0 0 0,4-8 0,0 1-1281,-1-4-4741,-1-6-7975</inkml:trace>
  <inkml:trace contextRef="#ctx0" brushRef="#br0" timeOffset="3877.414">5593 234 288,'0'0'15353,"0"0"-10078,0 0-2115,10-12-315,32-40-763,-41 51-2037,0 0-1,0 1 1,0-1-1,0 0 1,-1 1-1,1-1 0,0 0 1,0 0-1,0 0 1,0 0-1,-1 0 1,1 0-1,0 0 0,-1 0 1,1 0-1,-1 0 1,0 0-1,1 0 1,-1 0-1,0-1 0,1 1 1,-1 0-1,0 0 1,0 0-1,0 0 1,0-1-1,0 1 0,0 0 1,0 0-1,-1 0 1,1-1-1,0 1 1,-1 0-1,1 0 0,-1 0 1,1 0-1,-1 0 1,1 0-1,-1 0 0,0 0 1,0 0-1,1 0 1,-1 0-1,0 0 1,0 1-1,0-1 0,0 0 1,0 1-1,0-1 1,0 0-1,0 1 1,-1-1-45,-48-2 1453,-123 64-1453,1 24 0,171-84 0,0-1 0,0 0 0,0 1 0,0-1 0,-1 1 0,1-1 0,0 1 0,0 0 0,0-1 0,0 1 0,0 0 0,0 0 0,0 0 0,1-1 0,-1 1 0,0 0 0,0 0 0,1 0 0,-1 1 0,1-1 0,-1 0 0,1 0 0,-1 0 0,1 0 0,-1 0 0,1 1 0,0-1 0,0 0 0,0 0 0,0 1 0,0-1 0,0 0 0,0 0 0,0 1 0,0-1 0,1 0 0,-1 0 0,0 0 0,1 0 0,-1 1 0,1-1 0,-1 0 0,1 0 0,0 0 0,-1 0 0,1 0 0,0 0 0,0 0 0,0 0 0,-1-1 0,1 1 0,0 0 0,0 0 0,0-1 0,1 1 0,-1 0 0,0-1 0,0 1 0,220 41 0,-212-41 0,0 0 0,0 1 0,0 1 0,0-1 0,0 1 0,0 1 0,-1 0 0,1 0 0,-1 0 0,0 1 0,-1 1 0,1-1 0,-1 1 0,0 0 0,0 1 0,-1-1 0,0 1 0,0 1 0,-1-1 0,1 1 0,-2 0 0,1 0 0,-1 1 0,-1-1 0,1 3 0,-2-6 0,-1-1 0,0 1 0,0 0 0,-1-1 0,0 1 0,0 0 0,0 0 0,0-1 0,-1 1 0,1 0 0,-1 0 0,0-1 0,-1 1 0,1-1 0,-1 1 0,0-1 0,0 0 0,0 1 0,-1-1 0,0 0 0,1 0 0,-1-1 0,-1 1 0,1-1 0,0 1 0,-1-1 0,0 0 0,1-1 0,-1 1 0,-1 0 0,-11 3-11,-1 0-1,0-1 1,0-1 0,0-1-1,0 0 1,-1-1 0,1-1 0,-1-1-1,1 0 1,-1-1 0,1-1-1,0-1 1,0 0 0,0-1-1,0-1 1,0-1 0,-7-3 11,-6-13-3026,22-13-7091,18 18 1063</inkml:trace>
  <inkml:trace contextRef="#ctx0" brushRef="#br0" timeOffset="4457.99">6297 220 21685,'0'0'3800,"12"-14"-570,38-42-833,-28 15-1589,-41 23-300,-51 22-169,42 6-339,0 1 0,0 1 0,1 1 0,0 2 0,-23 16 0,44-27 0,0 0 0,0 0 0,0 1 0,1-1 0,-1 1 0,1 0 0,0 1 0,1-1 0,-1 1 0,1 0 0,0 0 0,1 0 0,0 1 0,-1-1 0,2 1 0,-1 0 0,1 0 0,0 0 0,1 0 0,0 0 0,0 0 0,0 0 0,1 0 0,0 1 0,0-1 0,1 0 0,1 5 0,2-5 0,1-1 0,1 0 0,-1-1 0,1 1 0,0-1 0,0 0 0,0-1 0,1 0 0,0 0 0,0 0 0,0-1 0,0 1 0,0-2 0,1 1 0,-1-1 0,1 0 0,0-1 0,-1 0 0,7 0 0,-2 2 0,10 0 0,-1 2 0,1 0 0,-1 1 0,-1 2 0,1 0 0,-1 1 0,-1 0 0,1 2 0,-2 1 0,10 7 0,-26-17 0,1 0 0,-1 0 0,0 0 0,0 0 0,0 1 0,0-1 0,0 1 0,-1-1 0,1 1 0,-1 0 0,1 0 0,-1 0 0,0 0 0,0 0 0,-1 0 0,1 0 0,0 0 0,-1 0 0,0 0 0,0 0 0,0 0 0,0 0 0,0 0 0,-1 0 0,1 1 0,-1-1 0,0 0 0,0 0 0,0-1 0,0 1 0,0 0 0,-1 0 0,0 0 0,1-1 0,-1 1 0,0-1 0,0 0 0,0 1 0,-1 0 0,-6 6 0,-1-1 0,0 0 0,0 0 0,0-1 0,-1 0 0,0-1 0,0 0 0,-1-1 0,-2 1 0,-20 3 0,0-1 0,0-1 0,-1-2 0,0-2 0,0-1 0,0-1 0,-28-5 0,-32-15-331,83-3-5920,17 8-331</inkml:trace>
  <inkml:trace contextRef="#ctx0" brushRef="#br0" timeOffset="4890.091">6837 67 6790,'0'0'10298,"0"0"-5771,0 0-1367,0 0-651,0 0-811,14-10-700,-5 4-857,-2 1-44,1 0 0,-1 0 1,1 1-1,1-1 0,-1 2 1,0-1-1,1 1 0,0 1 0,-1-1 1,1 1-1,0 1 0,1 0-97,219-6 1479,-227 7-1479,0 0 0,0-1 0,1 1 0,-1 0 0,0 0 0,1 0 0,-1 0 0,0 1 0,1-1 0,-1 1 0,0-1 0,0 1 0,1 0 0,-1 0 0,0 0 0,0 0 0,0 0 0,0 1 0,0-1 0,0 0 0,-1 1 0,1 0 0,0-1 0,-1 1 0,1 0 0,-1 0 0,0 0 0,1 0 0,-1 0 0,0 0 0,0 0 0,0 0 0,-1 0 0,1 0 0,0 1 0,-1-1 0,1 2 0,-10 356 0,12 45-3689,-1-374-3416,-2-4-5419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17424,'0'0'4378,"0"0"-1068,0 0-390,0 0-657,0 0-837,-5 0-545,3 1-877,0 0 1,0 0 0,0 0 0,0 0-1,0 0 1,0 0 0,0 1 0,1-1 0,-1 1-1,1 0 1,-1-1 0,1 1 0,-1 0-1,1 0 1,0 0 0,0 0 0,0 0 0,0 0-1,0 0 1,0 0 0,1 0 0,-1 0-1,1 0 1,-1 1 0,1-1 0,0 0 0,0 0-1,0 1 1,0-1 0,0 0 0,1 0-1,-1 1 1,1-1 0,-1 0 0,1 0 0,0 0-1,0 2-4,0 18-11,-1 16 11,1 93 0,-6-1 0,-14 70 0,12-107-1356,13-80-2898,8-11-5505,-1-3-2899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15375,'0'0'6422,"0"0"-2573,0 0-1052,0 0-795,0 0-1031,0 0-469,0 0-32,19 3-150,284 20-261,-223-24-3438,-77-4-2963,-3 1 208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6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 19538,'0'0'2408,"0"0"-203,0 0-91,24-1-593,319 6 1981,121 6-2023,120-26-1479,-324-14 0,-311 25-438,-28 9-5978,35 2-1016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291 230 128,'0'0'15465,"0"0"-9544,0 0-2612,1-14-431,11-92 2129,-12 105-5005,0 0-1,0 0 0,0 0 1,0 0-1,0 0 1,0 0-1,0 1 0,0-1 1,0 0-1,-1 0 0,1 0 1,0 0-1,-1 0 1,1 0-1,0 1 0,-1-1 1,1 0-1,-1 0 0,1 0 1,-1 1-1,0-1 1,1 0-1,-1 1 0,0-1 1,1 1-1,-1-1 1,0 1-1,0-1 0,0 1 1,1-1-1,-1 1 0,0 0 1,0-1-1,0 1 1,0 0-1,0 0 0,0 0 1,1-1-1,-1 1 0,0 0 1,0 0-1,0 0 1,0 1-1,0-1 0,0 0 1,0 0-1,0 0 0,0 1 1,1-1-1,-1 0 1,0 1-1,0-1 0,0 1-1,-51 27-13,46-24 12,-28 17 1,1 1 0,1 2 0,2 1 0,0 2 0,-3 5 0,31-31 0,1 0 0,0 0 0,-1 0 0,1 0 0,0 0 0,0 0 0,0 0 0,0 0 0,0 0 0,0 0 0,0 1 0,0-1 0,0 0 0,0 1 0,1-1 0,-1 1 0,1-1 0,-1 1 0,1-1 0,-1 1 0,1-1 0,0 1 0,0-1 0,0 1 0,0-1 0,0 1 0,0 0 0,0-1 0,0 1 0,1-1 0,-1 1 0,0-1 0,1 1 0,0-1 0,-1 1 0,1-1 0,0 0 0,0 1 0,-1-1 0,2 1 0,130 17 0,-94-18 0,-18 0 0,4 0 0,1 0 0,0 2 0,-1 0 0,0 2 0,0 1 0,0 0 0,0 2 0,2 2 0,-22-8 0,-1 0 0,0 1 0,0-1 0,0 0 0,0 1 0,0 0 0,0 0 0,-1 0 0,1 0 0,-1 0 0,0 0 0,0 1 0,0-1 0,0 1 0,-1-1 0,0 1 0,1 0 0,-1 0 0,-1-1 0,1 1 0,0 0 0,-1 0 0,0 0 0,0 0 0,0 0 0,0 0 0,-1 0 0,1-1 0,-1 1 0,0 0 0,0 0 0,-1-1 0,1 1 0,-1 0 0,0-1 0,0 1 0,0-1 0,0 0 0,0 0 0,-1 0 0,1 0 0,-1 0 0,0 0 0,0-1 0,0 0 0,0 1 0,-1-1 0,0 0 0,-13 5 0,-1-2 0,1 0 0,-1-1 0,0-1 0,0 0 0,0-2 0,0 0 0,-1-1 0,1 0 0,-7-3 0,13 3 0,-166-31-4447,176 30 4049,-10-4-3497,5-1-1528,3-2-4052</inkml:trace>
  <inkml:trace contextRef="#ctx0" brushRef="#br0" timeOffset="442.38">878 142 19795,'0'0'3795,"0"0"-1040,0 0-198,13-15-576,39-42-812,-39 29-645,-30 24-342,11 4-173,-6 0-9,0 0 0,0 1 0,0 1 0,0 0 0,0 1 0,0 0 0,1 1 0,-1 0 0,1 1 0,0 0 0,0 1 0,1 0 0,0 1 0,0 0 0,0 0 0,1 1 0,0 1 0,1-1 0,-1 1 0,2 1 0,-1-1 0,2 1 0,-1 1 0,0 1 0,6-9 0,1 1 0,-1 0 0,0 0 0,1-1 0,0 1 0,0 0 0,0 0 0,0-1 0,1 1 0,-1 0 0,1 0 0,0-1 0,0 1 0,0 0 0,1-1 0,-1 0 0,1 1 0,0-1 0,0 0 0,0 0 0,0 1 0,1-2 0,-1 1 0,1 0 0,0 0 0,0-1 0,0 0 0,0 1 0,0-1 0,0 0 0,1-1 0,-1 1 0,0-1 0,1 1 0,0-1 0,-1 0 0,1 0 0,0-1 0,-1 1 0,1-1 0,0 1 0,163 60 0,-158-57 0,80 47 0,-86-49 0,-1 0 0,1 0 0,-1 0 0,1 1 0,-1-1 0,1 1 0,-1-1 0,0 1 0,0 0 0,-1 0 0,1 0 0,0 0 0,-1 0 0,0 0 0,0 0 0,0 0 0,0 1 0,0-1 0,-1 0 0,1 1 0,-1-1 0,0 1 0,0-1 0,0 0 0,-1 1 0,1-1 0,-1 1 0,-2 1 0,-1 0 0,1 0 0,-1-1 0,0 1 0,0-1 0,0 0 0,-1 0 0,0-1 0,1 1 0,-1-1 0,0 0 0,-1-1 0,1 1 0,0-1 0,-1 0 0,0 0 0,1-1 0,-1 1 0,-3-1 0,-28 8 0,1-1 0,-1-2 0,0-2 0,0-1 0,-1-2 0,1-2 0,0-1 0,0-2 0,-18-5 0,6-12-240,89-1-10530,-34 21 7153,23-10-13402</inkml:trace>
  <inkml:trace contextRef="#ctx0" brushRef="#br0" timeOffset="931.771">1197 74 10570,'0'0'6742,"0"0"-2711,0 0-689,0 0-764,0 0-757,0 0-546,0 0-298,10-12-267,34-35-192,-42 45-509,1 0 1,-1 1-1,1-1 0,-1 1 0,1 0 1,0-1-1,0 1 0,0 1 0,0-1 1,-1 0-1,1 1 0,0-1 1,0 1-1,0 0 0,0 0 0,0 0 1,0 1-1,0-1 0,0 1 0,0-1 1,0 1-1,2 1-9,2-1-1,24 6 1,1 2 0,-1 0 0,-1 3 0,0 0 0,19 12 0,-44-19 0,-1 0 0,1 0 0,-1 1 0,-1-1 0,1 1 0,-1 0 0,0 0 0,0 0 0,-1 0 0,0 1 0,0-1 0,0 1 0,-1-1 0,0 1 0,0 0 0,-1-1 0,0 1 0,0 0 0,0 0 0,-1-1 0,0 1 0,0 0 0,-1-1 0,0 1 0,0-1 0,-3 5 0,5-7 0,-11 47 0,-38 270 0,42-258-1672,0-22-2710,0-12-5611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269 170 9225,'0'0'6523,"0"0"-2935,0 0-556,8-14-176,67-100 3358,-75 113-6199,1 1 1,0-1-1,-1 0 1,1 1-1,-1-1 1,1 1-1,-1-1 1,1 0 0,-1 0-1,0 1 1,1-1-1,-1 0 1,0 0-1,1 1 1,-1-1-1,0 0 1,0 0-1,0 0 1,0 1-1,0-1 1,0 0-1,0 0 1,0 0 0,0 1-1,0-1 1,0 0-1,-1 0 1,1 0-1,0 1 1,0-1-1,-1 0 1,1 0-1,-1 1 1,1-1-1,-1 0 1,1 1-1,-1-1 1,1 0 0,-1 1-1,1-1 1,-1 1-1,0-1 1,1 1-1,-1-1 1,0 1-1,1 0 1,-1-1-1,0 1 1,0 0-1,0 0 1,1-1-1,-1 1 1,0 0 0,0 0-1,0 0 1,1 0-1,-1 0 1,0 0-16,-51 8 428,29 3-428,0 1 0,1 1 0,0 1 0,2 1 0,-1 1 0,2 1 0,0 0 0,1 2 0,1 0 0,-6 10 0,20-27 0,1 0 0,-1 0 0,1 0 0,0 0 0,0 1 0,0-1 0,0 0 0,0 1 0,0 0 0,1-1 0,-1 1 0,1 0 0,0 0 0,-1 0 0,1 0 0,1 0 0,-1 0 0,0 0 0,1 0 0,0 0 0,0 1 0,0-1 0,0 0 0,0 0 0,0 0 0,1 0 0,-1 0 0,1 0 0,0 0 0,0 0 0,0 0 0,1 0 0,-1 0 0,1 0 0,0-1 0,-1 1 0,1 0 0,0-1 0,2 2 0,11 1 0,0 0 0,1-1 0,0-1 0,-1-1 0,1 0 0,1 0 0,-1-2 0,0 0 0,7-2 0,59 4 0,-67-1 0,-1 1 0,-1 1 0,1 0 0,0 1 0,-1 0 0,1 1 0,-1 0 0,-1 1 0,7 5 0,-14-9 0,-1 1 0,0 0 0,0 0 0,-1 0 0,1 1 0,-1-1 0,1 1 0,-1 0 0,0 0 0,-1 0 0,1 0 0,-1 1 0,0-1 0,0 1 0,0-1 0,0 1 0,-1 0 0,0 0 0,0-1 0,0 1 0,0 0 0,-1 0 0,0 0 0,0 0 0,0 0 0,-1 0 0,0 0 0,0 3 0,-3-2 0,0 1 0,-1-1 0,1 0 0,-1 0 0,-1 0 0,1-1 0,-1 1 0,0-2 0,0 1 0,0 0 0,0-1 0,-1 0 0,0-1 0,0 1 0,0-1 0,0-1 0,-1 1 0,1-1 0,-1-1 0,1 1 0,-1-1 0,0-1 0,1 1 0,-8-2 0,-4 5 0,0-2 0,1-1 0,-1 0 0,0-1 0,0-1 0,1-1 0,-1 0 0,0-1 0,1-2 0,0 0 0,0 0 0,0-2 0,1 0 0,0-1 0,-10-7 0,5-19-2636,22 32 2276,-1 0-1,1-1 0,1 1 0,-1 0 0,0-1 0,1 1 0,-1 0 1,1 0-1,-1 0 0,1 0 0,0 0 0,0-1 0,0 1 1,0 1-1,1-1 0,-1 0 0,0 0 0,1 0 0,-1 1 0,1-1 1,0 1-1,-1-1 0,1 1 0,2-2 361,21-10-8178</inkml:trace>
  <inkml:trace contextRef="#ctx0" brushRef="#br0" timeOffset="425.116">889 131 19699,'0'0'4751,"9"-15"-1639,27-50-640,-23 26-1451,-27 27-147,-35 29-36,-126 121-838,172-135 0,-1 0 0,1 0 0,0 0 0,0 1 0,0-1 0,0 1 0,0 0 0,1 0 0,0 0 0,0 0 0,0 0 0,0 0 0,0 1 0,1-1 0,0 1 0,0 1 0,43 13 0,-13-17 0,-1 2 0,1 1 0,-1 2 0,0 0 0,-1 2 0,0 1 0,0 1 0,-1 1 0,0 2 0,-1 0 0,-1 2 0,18 14 0,-39-27 0,1 0 0,-1 0 0,1 0 0,-1 1 0,0-1 0,-1 1 0,1-1 0,0 1 0,-1 0 0,0 0 0,0 0 0,0 1 0,-1-1 0,1 0 0,-1 1 0,0-1 0,0 1 0,-1-1 0,1 1 0,-1-1 0,0 1 0,0-1 0,-1 1 0,1-1 0,-1 1 0,0-1 0,0 1 0,0-1 0,-1 0 0,0 1 0,1-1 0,-2 0 0,1 0 0,0 0 0,-1 0 0,-12 6 0,0-1 0,-1 0 0,1-1 0,-2-1 0,1-1 0,-1 0 0,0-1 0,0 0 0,-1-2 0,1 0 0,-1-1 0,1-1 0,-10 0 0,10 1 0,-1-1 0,0-1 0,0-1 0,0 0 0,0-1 0,1-1 0,-1 0 0,-13-6 0,30 9-285,-1-1-1,0 0 1,1 1 0,-1-1 0,1 0-1,-1 0 1,1 0 0,-1 0-1,1-1 1,0 1 0,-1 0 0,1-1-1,0 1 1,0-1 0,0 1-1,0-1 1,0 1 0,1-1-1,-1 1 1,0-1 0,1 0 0,-1 0-1,1 1 1,-1-1 0,1 0-1,0 0 1,0 1 0,0-1 0,0 0-1,0 0 1,0 0 0,1 1-1,-1-1 1,0 0 285,8-16-6315</inkml:trace>
  <inkml:trace contextRef="#ctx0" brushRef="#br0" timeOffset="724.476">1292 67 15631,'0'0'7468,"0"0"-3683,0 0-1041,0 0-785,-2 8-950,-4 34-946,2 0 0,2 0-1,1 0 1,2 0 0,3 1-1,2 10-62,6 123-3034,-12-173 2163,-1 10-3120,-4-9-2999,0-3 147</inkml:trace>
  <inkml:trace contextRef="#ctx0" brushRef="#br0" timeOffset="1025.525">1261 224 10218,'-11'-83'5763,"-2"24"2225,23 36-1506,42 19-5813,-39 5-218,306 9 190,-318-10-666,41 8-158,-41-8 127,-1-1 1,1 2-1,-1-1 0,1 0 1,0 0-1,-1 0 0,1 0 1,0 0-1,-1 0 0,1 1 1,0-1-1,-1 0 0,1 0 1,-1 1-1,1-1 0,-1 1 0,1-1 1,-1 0-1,1 1 0,-1-1 1,1 1-1,-1-1 0,1 1 1,-1-1-1,0 1 0,1 0 1,-1-1-1,0 1 0,0-1 1,1 1-1,-1 0 0,0-1 1,0 1-1,0 0 0,0-1 1,0 1-1,0-1 0,0 1 1,0 0-1,0-1 0,0 1 0,0 0 1,0-1-1,0 1 0,-1 0 1,1-1-1,0 1 0,0-1 1,-1 1-1,1 0 0,0-1 1,-1 1-1,1-1 0,-1 1 1,1-1-1,-1 1 56,-99 55-9807,63-37 5366,5-1-1613</inkml:trace>
  <inkml:trace contextRef="#ctx0" brushRef="#br0" timeOffset="1228.566">1235 379 11211,'0'0'4500,"0"0"-1388,0 0-544,0 0-273,0 0-383,15 6-215,-2 1-1291,-8-4-288,0 0-1,0-1 1,1 0-1,-1 1 0,1-2 1,-1 1-1,1-1 1,0 0-1,0 0 1,0 0-1,-1-1 0,1 0 1,0 0-1,0 0 1,0-1-1,0 0 0,0 0-117,221-58 1324,-227 59-1436,0 0 0,0 0-1,0 1 1,0-1 0,0 0 0,0 1-1,0-1 1,0 0 0,0 0-1,0 1 1,0-1 0,0 0 0,0 1-1,0-1 1,0 0 0,0 0-1,0 1 1,0-1 0,1 0 0,-1 0-1,0 1 1,0-1 0,0 0-1,0 0 1,1 1 0,-1-1 0,0 0-1,0 0 1,0 0 0,1 1 112,-33 17-3646,-189 107-16871,175-97 19514,0 2 3523,40-26-1644,3-3-282,-1 1 0,0 0 0,1 0 0,0 0-1,-1 0 1,1 1 0,0-1 0,0 1 0,1-1-1,-1 1 1,0 0 0,1 0 0,0 1 0,0-1-1,0 0 1,0 1 0,0-1 0,1 1 0,-1 0 0,1-1-1,-1 4-593,4-4 241,0-1 0,0 0 0,0-1-1,0 1 1,0 0 0,1-1-1,-1 1 1,0-1 0,1 1 0,-1-1-1,1 0 1,0 0 0,-1-1-1,1 1 1,0 0 0,-1-1-1,1 1 1,0-1 0,0 0 0,0 0-1,-1 0 1,2-1-241,1 2 352,153 5 3878,80-16-2892,-195-3-2848,-50 3-6092,-5 4-1324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14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1996 18 16624,'0'0'1404,"0"0"-753,-18-4 48,5 1-504,5 0-79,-1 1 1,1 0 0,-1 1 0,0 0 0,0 0 0,0 1 0,0 0 0,0 0 0,1 1 0,-1 0 0,0 1 0,0 0-1,1 0 1,-2 2-117,-60 29 549,1 3-1,1 4 1,3 2-1,-14 14-548,-9 4 129,-133 85-869,-5-11 1,-160 65 739,120-81-3911,92-45-2198,54-26-2144</inkml:trace>
  <inkml:trace contextRef="#ctx0" brushRef="#br0" timeOffset="898.723">2382 61 19827,'0'0'229,"0"0"278,0 0 171,15 14 379,167 165 785,-60-74-1589,4-5-1,4-5 0,5-7 1,3-5-1,4-6 1,2-7-1,53 13-252,554 209-85,-718-279-514,88 42-2302,-54-6-6064,-48-25-1093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6:51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109 625 19250,'0'0'3283,"0"0"-998,0 0 5,0 0-389,0 0-705,-10 16-422,4-6-659,-1 0-15,0 1 1,1 1-1,0-1 1,1 1-1,1 0 1,0 0-1,0 0 1,1 0-1,0 7-100,-6 41-140,3 0 1,2 1-1,3 0 0,3 0 0,6 28 140,2-2-4066,-6-30-4755,-4-41 627</inkml:trace>
  <inkml:trace contextRef="#ctx0" brushRef="#br0" timeOffset="458.392">32 750 14318,'3'-154'6203,"-3"146"-5628,0 1 0,1-1 0,-1 0 0,1 1 1,1-1-1,0 1 0,0 0 0,0-1 0,1 1 0,0 0 1,0 0-1,1 0 0,2-4-575,-3 8 114,0 0 1,0 1-1,0-1 1,1 0-1,-1 1 0,1 0 1,-1 0-1,1 0 1,0 0-1,0 1 0,0-1 1,-1 1-1,2 0 1,-1 0-1,0 0 1,0 1-1,2-1-114,6 1 29,1 0-1,0 1 1,-1 1 0,1 0-1,-1 0 1,0 1 0,0 1 0,0 0-1,0 1 1,0 0 0,-1 1-1,0 0 1,0 0 0,-1 1-1,1 1 1,-2 0 0,1 0-1,-1 1 1,0 0 0,-1 1 0,0 0-1,-1 0 1,0 1 0,2 4-29,-6-10-22,-1 1 1,0-1 0,-1 1-1,1-1 1,-1 1 0,0 0-1,-1-1 1,1 1-1,-1 0 1,0 0 0,-1-1-1,1 1 1,-1 0 0,0 0-1,-1-1 1,1 1 0,-1-1-1,0 1 1,0-1 0,-1 0-1,0 0 1,0 0 0,0 0-1,0 0 1,-1-1-1,0 0 1,0 1 0,0-1-1,0-1 1,-1 1 0,1 0 21,-15 10-90,1 0 0,-2-1 0,0-1 0,0 0 0,-1-2 0,0-1 0,-6 2 90,5-4 80,0 0 0,0-1 0,-1-2 0,0 0 0,0-1 0,0-2 0,-5 0-80,27-1 422,3 0-27,21 1-332,0 0 0,-1 1-1,1 2 1,-1 0 0,0 1-1,0 2 1,0 0 0,-1 1 0,0 1-1,-1 1 1,0 1 0,0 1 0,-1 0-1,-1 1 1,0 2 0,-1-1-1,0 2 1,-2 1 0,1 0 0,0 3-63,-10-9 1,0-1 0,-2 1 0,1 0 0,-1 1 0,-1-1 0,0 0 0,0 1 0,-1 0 0,-1 0 0,0 8-1,6 33-224,7-39-2532,9-43-5620,-22 27 7678,11-15-6354</inkml:trace>
  <inkml:trace contextRef="#ctx0" brushRef="#br0" timeOffset="844.834">561 83 6694,'0'0'10346,"0"0"-6107,0 0-1421,0 0-314,0 0-742,-2-13-652,-2-37-373,5 49-712,-1-1 0,1 1 0,0 0-1,0 0 1,0-1 0,0 1 0,0 0 0,0 0 0,0 0 0,0 0 0,0 0-1,1 1 1,-1-1 0,0 0 0,0 1 0,1-1 0,-1 0 0,1 1 0,-1 0 0,1-1-1,-1 1 1,0 0 0,1 0 0,-1-1 0,1 1 0,-1 0 0,1 1 0,-1-1-1,1 0 1,-1 0 0,1 1 0,-1-1 0,1 1 0,-1-1 0,0 1 0,1 0-25,0-1 17,2 1-17,-1 0 1,1 0-1,-1 1 1,0-1-1,0 1 1,0-1-1,1 1 1,-1 0-1,-1 1 1,1-1-1,0 0 1,-1 1 0,1-1-1,-1 1 1,0 0-1,1 0 1,-1 0-1,-1 0 1,1 0-1,0 0 1,-1 1-1,0-1 1,0 1-1,0-1 1,0 1-1,0-1 1,-1 1-1,2 100 18,-7-85-44,0 1 1,-2-1-1,0 0 1,-1 0-1,-1-1 1,-1 0-1,-1 0 26,-16 31 51,52-44 50,59-25 20,9-2-439,-33 24-3670,-52 2 117,-4 1-2727,-1 2-5936</inkml:trace>
  <inkml:trace contextRef="#ctx0" brushRef="#br0" timeOffset="1284.101">1023 910 20083,'0'0'4666,"0"0"-1730,0 0-1121,14-8-721,0 0-916,0 0-1,1 1 1,-1 1-1,1 0 1,1 1-1,-1 1 1,1 0-1,6 0-177,-17 4 48,46 0 185,-50 0-233,0 0 1,0 1-1,0-1 0,0 0 1,-1 0-1,1 1 0,0-1 1,0 1-1,0-1 1,-1 1-1,1-1 0,0 1 1,0-1-1,-1 1 0,1 0 1,-1-1-1,1 1 0,0 0 1,-1-1-1,1 1 0,-1 0 1,0 0-1,1 0 1,-1-1-1,1 1 0,-1 0 1,0 0-1,0 0 0,0 0 1,0 0-1,1 0 0,-1 0 1,0 0-1,0-1 0,-1 1 1,1 0-1,0 0 1,0 0-1,0 0 0,-1 0 1,1 0-1,0 0 0,-1-1 1,1 1-1,0 0 0,-1 0 1,0-1-1,1 1 0,-1 0 1,1 0-1,-1 0 0,-8 10-1,0 0 1,0 0-1,-1 0 0,-1-1 1,1-1-1,-2 0 0,1-1 0,-10 6 1,-7 6 38,-79 68 48,106-87-84,1 0-1,-1-1 1,0 1 0,1 0 0,-1 0 0,1 0-1,-1-1 1,1 1 0,-1 0 0,1 0 0,0 0 0,-1 0-1,1 0 1,0 0 0,0 0 0,0 0 0,-1 0 0,1 0-1,0 0 1,0-1 0,0 1 0,1 0 0,-1 0 0,0 0-1,0 0 1,1 0 0,-1 0 0,0 0 0,1 0 0,-1 0-1,1 0 1,-1-1 0,1 1 0,-1 0 0,1 0 0,-1-1-1,1 1 1,0 0 0,0-1 0,-1 1 0,1-1 0,0 1-1,0-1 1,0 1 0,0-1 0,-1 1 0,1-1 0,0 0-1,0 1 1,0-1 0,0 0 0,0 0 0,0 0 0,0 0-1,0 0 1,0 0-2,63 4-73,-58-5 70,119-14-2065,-85 4-1930,-1-1-3821,-10-1-6781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7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16784,'0'0'7063,"18"1"-4239,252 2 1404,1117-11-2360,-1316 3-1921,-90-15-2195,-31 8-4259,15 9 421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7:06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23959,'0'0'2557,"0"0"-619,0 0-166,0 0-688,0 0-369,16-3-160,119-11-368,488 58-594,-376-22-8,-154-18-828,-56-3-1777,0 1-5262,-38-2 1662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7:0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220 207 8072,'0'0'6464,"0"0"-2801,7-14-973,3-10-1592,35-75 6351,-29 43-4118,-17 55-3331,-1 0 0,1-1 0,-1 1 0,1 0 0,-1 0 0,0 0 0,0 0 0,1 0 0,-1 1 0,0-1 0,0 0 0,0 1 0,0 0 0,0-1 0,0 1 0,0 0 0,0 0 0,0 0 0,0 0 0,0 0 0,0 0 0,0 1 0,0-1 0,1 1 0,-2 0 0,-107 58 0,101-53 0,-5 3 0,1 1 0,1 0 0,0 0 0,0 1 0,1 1 0,1 0 0,0 0 0,0 1 0,1 1 0,0 1 0,8-13 0,0-1 0,0 1 0,0-1 0,0 1 0,1 0 0,-1-1 0,1 1 0,-1 0 0,1-1 0,-1 1 0,1 0 0,0 0 0,0-1 0,0 1 0,0 0 0,0 0 0,0-1 0,0 1 0,1 0 0,-1 0 0,1-1 0,-1 1 0,1 0 0,0-1 0,0 1 0,-1-1 0,1 1 0,0-1 0,0 1 0,1-1 0,-1 0 0,0 1 0,0-1 0,1 0 0,-1 0 0,0 0 0,1 0 0,-1 0 0,1 0 0,0 0 0,0-1 0,75 17 0,-66-16 0,9 1 0,0-1 0,1 1 0,0 0 0,0 2 0,-1 1 0,0 0 0,0 1 0,0 1 0,-1 1 0,0 1 0,7 5 0,-22-12 0,-1 1 0,0-1 0,0 1 0,0 0 0,0 0 0,-1 0 0,1 0 0,-1 0 0,0 1 0,0-1 0,0 1 0,0-1 0,-1 1 0,1 0 0,-1 0 0,0 0 0,0-1 0,0 1 0,-1 0 0,1 0 0,-1 0 0,0 0 0,0 0 0,-1 0 0,1 0 0,-1 0 0,0 0 0,0 0 0,0 0 0,0 0 0,-1 0 0,0-1 0,1 1 0,-1-1 0,-1 1 0,1-1 0,0 0 0,-1 0 0,0 0 0,1 0 0,-1 0 0,-1 0 0,1-1 0,0 0 0,0 0 0,-1 1 0,-12 1 0,0 0 0,1 0 0,-1-2 0,0 0 0,-1-1 0,1 0 0,0-1 0,0-1 0,0-1 0,-1 0 0,4 0-359,0 1 1,0-2-1,1 0 0,-1 0 1,1-1-1,0-1 1,0 0-1,0-1 0,1 0 1,-1 0-1,-5-6 359,4-14-9465,13 20 3016</inkml:trace>
  <inkml:trace contextRef="#ctx0" brushRef="#br0" timeOffset="346.352">883 156 18481,'0'0'4410,"0"0"-1437,0 0-437,5-13-689,12-40-800,-17 52-1021,0 0 0,0 0 0,0 0 1,0 0-1,0 0 0,-1 0 1,1 0-1,0 0 0,-1 0 0,1 0 1,-1 0-1,1 0 0,-1 0 1,1 0-1,-1 0 0,0 0 0,1 0 1,-1 1-1,0-1 0,0 0 1,0 1-1,0-1 0,1 0 0,-1 1 1,0-1-1,0 1 0,0-1 1,0 1-1,0 0 0,0-1 0,0 1 1,0 0-1,0 0 0,-1 0 1,1 0-1,0 0 0,0 0 0,0 0 1,0 0-1,0 0 0,0 0 1,0 1-1,0-1 0,0 0 0,0 1 1,0-1-1,0 1-26,-4-1 83,-7 2-70,1 1 0,-1 0 0,1 1-1,0 0 1,0 0 0,0 1 0,1 1 0,0 0-1,0 0 1,0 1 0,1 1 0,-5 3-13,-6 4 1,16-12-1,-61 55 4,63-56-5,1 0 1,0-1-1,0 1 1,0 0-1,0 0 1,0-1-1,0 1 1,1 0-1,-1 0 1,1 0-1,-1 0 1,1 0-1,0 0 1,0 0-1,-1 0 1,1 0-1,1 0 1,-1 0-1,0 0 1,0 0-1,1 0 1,-1 0-1,1 0 1,0 0-1,0 0 1,-1 0-1,1-1 1,0 1-1,0 0 1,1 0-1,-1-1 1,0 1-1,1-1 1,-1 1-1,1-1 1,-1 0-1,1 0 1,-1 1-1,1-1 1,1 0 0,162 61-64,-154-59 70,-1 2-1,0 0 1,0 0 0,0 0 0,0 1-1,-1 1 1,0 0 0,0 0-1,-1 1 1,0 0 0,0 0 0,-1 1-1,0 0 1,2 4-6,-8-11 0,-1 0 0,1 0 0,0 1 0,-1-1 0,0 0 0,0 0 0,0 1 0,0-1 0,0 0 0,0 1 0,0-1 0,-1 0 0,1 0 0,-1 1 0,1-1 0,-1 0 0,0 0 0,0 0 0,0 0 0,0 0 0,-1 0 0,1 0 0,0 0 0,-1-1 0,1 1 0,-1 0 0,0-1 0,0 1 0,1-1 0,-1 0 0,0 1 0,0-1 0,-1 0 0,-73 31 0,54-27-145,-1-1 1,0-1-1,1-1 0,-1-1 0,0-1 1,0-1-1,0-2 0,1 0 0,-12-3 145,31 5-510,-23-8-3121,20 4-668,2-1-3334,4-2-6445</inkml:trace>
  <inkml:trace contextRef="#ctx0" brushRef="#br0" timeOffset="347.352">1152 61 7623,'0'0'8275,"0"0"-4111,0 0-1298,0 0-490,0 0-812,0 0-576,15-5-182,50-16-176,13 25 803,-58 2-1099,65 19 1112,-39 60-1184,-41-66-262,-2 0 0,0 1 1,-2-1-1,0 1 0,-1 0 0,-1-1 1,0 1-1,-2-1 0,0 1 0,-1-1 0,-1 0 1,-1 0-1,-3 5 0,-20 97-30,24-70-1076,3-23-2188,-1-1-5064,0-16-1470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7:0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232 185 15471,'0'0'2968,"0"0"-582,0 0 198,3-14-198,-1 6-2031,12-52 1641,-9 11 2246,-6 48-4230,0 0 0,0 1 1,0-1-1,0 0 0,-1 1 0,1 0 1,0-1-1,0 1 0,-1 0 0,1-1 0,0 1 1,0 0-1,-1 0 0,1 0 0,0 0 1,-1 0-1,1 0 0,0 1 0,0-1 1,-1 0-1,1 1 0,0-1 0,0 1 0,0-1 1,-1 1-1,1-1 0,0 1 0,0 0 1,0 0-1,0-1 0,-1 2-12,-188 130 0,189-131 0,-1 0 0,0 0 0,0 0 0,1 0 0,-1 0 0,1 0 0,-1 1 0,1-1 0,0 0 0,0 1 0,-1 0 0,1-1 0,0 1 0,0 0 0,0-1 0,1 1 0,-1 0 0,0 0 0,1 0 0,-1-1 0,1 1 0,-1 0 0,1 0 0,0 0 0,0 0 0,0 0 0,0 0 0,0 0 0,0 0 0,1 0 0,-1 0 0,1 0 0,-1-1 0,1 1 0,0 0 0,0 0 0,0 0 0,0-1 0,0 1 0,0-1 0,0 1 0,0 0 0,1-1 0,-1 0 0,0 1 0,1-1 0,-1 0 0,1 0 0,0 0 0,-1 0 0,2 0 0,90 31 0,-77-28 0,0 1 0,0 0 0,0 1 0,-1 0 0,0 2 0,0 0 0,-1 0 0,0 1 0,7 7 0,-16-13 0,0 1 0,0 1 0,0-1 0,0 1 0,-1 0 0,0 0 0,0 0 0,0 0 0,-1 1 0,1 0 0,-1 0 0,-1-1 0,1 2 0,-1-1 0,0 0 0,0 0 0,-1 1 0,0-1 0,0 1 0,-1-1 0,1 1 0,-1-1 0,-1 3 0,-3-3 0,1-1 0,-1 1 0,-1-1 0,1 0 0,-1-1 0,0 1 0,0-1 0,0 0 0,-1 0 0,1 0 0,-1-1 0,0 0 0,0 0 0,0 0 0,-1-1 0,1 0 0,0 0 0,-1-1 0,0 0 0,1 0 0,-1 0 0,0-1 0,-5 0 0,4 2-140,0-1-1,0 1 1,-1-1-1,1-1 1,-1 0-1,1 0 1,0-1 0,-1 0-1,1 0 1,0-1-1,0 0 1,0 0-1,0-1 1,0 0 0,0 0-1,1-1 1,-1 0-1,1-1 1,0 1 0,0-2-1,1 1 1,-1 0-1,0-2 141,6 5-605,0-1 0,0 1 0,0 0 0,1-1 0,-1 1 0,0 0 0,1-1 0,0 1 0,-1-1 0,1 1 0,0-1 0,0 1 0,0-1 0,1 1 0,-1-1 0,1 1 0,-1 0 0,1-1 0,0 1 0,0-1 0,0 0 605,13-16-11002</inkml:trace>
  <inkml:trace contextRef="#ctx0" brushRef="#br0" timeOffset="363.96">792 171 21524,'0'0'3881,"0"0"-982,4-13-790,15-41-775,-19 53-1317,0 0 0,0-1 0,0 1-1,0-1 1,0 1 0,-1-1-1,1 1 1,0 0 0,-1-1 0,1 1-1,-1 0 1,1-1 0,-1 1-1,1 0 1,-1-1 0,0 1 0,0 0-1,0 0 1,0 0 0,0 0-1,0 0 1,0 0 0,0 0 0,0 0-1,0 0 1,0 0 0,-1 1-1,1-1 1,0 0 0,-1 1 0,1-1-1,0 1 1,-1 0 0,1-1-1,-1 1 1,1 0 0,0 0 0,-1 0-1,1 0 1,-1 0 0,1 0-1,-1 0 1,1 1 0,0-1 0,-1 0-1,1 1 1,0-1 0,-1 1-1,1-1 1,0 1 0,-1 0 0,1 0-1,0-1 1,0 1 0,0 0-1,0 0 1,0 0 0,0 0 0,0 1-1,0-1 1,0 1-17,-137 96 0,134-94 0,0-1 0,1 1 0,-1 0 0,1 0 0,-1 1 0,1-1 0,1 1 0,-1-1 0,0 1 0,1 0 0,0 0 0,0 0 0,1 0 0,0 1 0,-1-1 0,2 0 0,-1 1 0,0 3 0,4-6 0,0 1 0,-1 0 0,1-1 0,0 1 0,1-1 0,-1 0 0,1 0 0,-1 0 0,1-1 0,0 1 0,0-1 0,0 0 0,0 0 0,1 0 0,-1 0 0,0-1 0,1 0 0,-1 0 0,1 0 0,-1-1 0,1 1 0,0-1 0,-1 0 0,4-1 0,-3 2 0,35 4 0,-17-4 0,-1 2 0,1 0 0,-1 1 0,0 1 0,-1 1 0,1 2 0,-1 0 0,19 10 0,-38-17 0,0 0 0,-1 0 0,1 0 0,-1 0 0,1 0 0,-1 0 0,0 0 0,1 1 0,-1-1 0,0 0 0,0 1 0,0-1 0,0 1 0,0 0 0,0-1 0,0 1 0,-1 0 0,1-1 0,0 1 0,-1 0 0,0 0 0,1-1 0,-1 1 0,0 0 0,0 0 0,0 0 0,0 0 0,0-1 0,0 1 0,-1 0 0,1 0 0,0-1 0,-1 1 0,0 0 0,1 0 0,-1-1 0,0 1 0,0-1 0,0 1 0,0 0 0,0-1 0,0 0 0,-2 2 0,-63 48 0,39-38-17,-1-2 0,0-1 0,-1-2 0,1-1 0,-2 0 0,1-3-1,-1 0 1,1-2 0,-1-1 0,-9-2 17,40 1-172,-1 0 0,1 0 0,-1 0 0,1 0 0,0 0 0,-1 0 0,1 0 0,0 0 0,-1-1 0,1 1 0,-1 0 0,1 0 0,-1-1 0,1 1 0,-1 0 0,1-1 0,-1 1 0,1-1 0,-1 1 0,1-1 0,-1 1 0,1-1 0,-1 1 0,0-1 0,1 1 0,-1-1 0,0 1 0,0-1 0,1 0 1,-1 1-1,0-1 0,0 1 0,0-1 0,0 0 0,0 1 0,0-1 0,0 0 0,0 1 0,0-1 0,0 1 0,0-1 0,0 0 0,0 1 0,0-1 0,-1 1 0,1-1 0,0 0 0,0 1 0,-1-1 0,1 1 0,0-1 0,-1 1 0,1-1 0,-1 1 0,1-1 0,-1 1 0,1 0 0,-1-1 0,1 1 0,-1-1 0,1 1 0,-1 0 0,1 0 0,-1-1 0,1 1 0,-1 0 0,0 0 0,1 0 0,-1-1 172,20-10-6732</inkml:trace>
  <inkml:trace contextRef="#ctx0" brushRef="#br0" timeOffset="1040.81">1153 99 14253,'0'0'8392,"0"0"-3870,0 0-1714,0 0-988,0 13-981,-17 429-882,16-424 2149,1-1-11742,-2-20-4951,1-16 7893,1-5 7790,-5-23 1482,3 1 1,2-1-1,3 1 0,1-1 0,2 1 0,2 1 0,2-1 0,12-30-2578,-21 70 199,1 1-1,0 0 0,0 0 0,0 0 0,1 0 0,0 1 0,0-1 0,0 1 0,0-1 1,1 1-1,-1 0 0,1 0 0,0 1 0,1-1 0,-1 1 0,0 0 0,1 0 0,0 0 1,0 1-1,0-1 0,0 1 0,0 1 0,0-1 0,0 1 0,1-1 0,-1 2 1,3-1-199,-1 0 6,-1 0 0,0 0 0,1 1 1,-1 0-1,1 1 0,-1-1 1,0 1-1,1 0 0,-1 1 1,0 0-1,0 0 0,0 0 1,0 0-1,0 1 0,-1 0 1,1 0-1,-1 1 0,0 0 1,0 0-1,0 0 0,0 0 1,-1 1-1,1 0 0,-1 0 1,0 0-1,-1 0 0,1 0 1,-1 1-1,0 0 0,-1 0 1,1 0-1,-1 0 0,0 0 0,-1 0 1,0 0-1,1 0 0,-2 1 1,1 3-7,-3 0-15,-1 0 0,0-1 1,-1 1-1,0-1 0,-1 1 0,1-1 1,-2 0-1,1-1 0,-1 1 0,-1-1 1,1 0-1,-1-1 0,-1 0 0,1 0 1,-1 0-1,-1-1 0,1 0 0,-1-1 1,0 0-1,0 0 0,-1-1 15,-152 68 176,162-71-159,0 0 0,0 0 0,0 0 0,0 0 0,0 0 0,0 0 0,0-1 0,0 1 0,0 0 0,1 0 0,-1 0 0,0 0 0,1-1 0,-1 1 0,0 0 0,1 0 0,-1 0 0,1-1 0,-1 1 0,1 0 0,0-1 0,-1 1 0,1 0 0,0-1 0,-1 1 0,1-1 0,0 1 0,0-1 0,-1 0 0,1 1 0,0-1 0,0 0 0,0 1 0,0-1 0,0 0 0,-1 0 0,1 0 0,0 0 0,0 0 0,0 0 0,0 0 0,0 0 0,0 0-1,-1 0 1,1 0 0,0-1 0,0 1 0,0 0 0,0-1 0,-1 1 0,2-1-17,1 2 47,21 5 96,-14-5-137,-1 0 0,0 1 0,0 0 0,0 0 0,0 1 0,0 0 0,0 1 0,-1 0 0,0 0 0,0 1 0,0 0 0,0 0 0,-1 1 0,1 0 0,-2 0-1,1 1 1,-1 0 0,0 0 0,5 8-6,-3 5-12,-8-17-17,1 0 0,0 0 0,0 0 0,0 0 1,0 0-1,0 0 0,0 0 0,1-1 0,-1 1 0,1 0 1,0-1-1,0 1 0,0-1 0,0 0 0,0 1 0,0-1 1,1 0-1,-1-1 0,1 1 0,0 0 0,-1-1 0,1 1 1,0-1-1,0 0 0,0 0 0,0 0 0,0 0 0,0 0 1,2-1 28,29-10-1952,-33-14-6373,-9 13 1706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7:0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127 693 17649,'0'0'2850,"0"-13"-378,1-37 288,-6 34 2066,0 35-4057,-38 379 149,45-306-1577,1-37-1750,-5 0-4506,0-43 2361,-2-6-1622</inkml:trace>
  <inkml:trace contextRef="#ctx0" brushRef="#br0" timeOffset="423.806">72 853 12107,'14'-164'6113,"-13"159"-5817,-1-2-4,0 1-1,0 0 1,1 0 0,0 0 0,0 0 0,0 0 0,1 0 0,0 0 0,0 0-1,1 0 1,0 1 0,0-1 0,0 1 0,0 0 0,1 0 0,0 0 0,0 0 0,0 1-1,1 0 1,-1 0 0,1 0 0,0 0 0,0 1 0,0-1 0,1 1 0,2 0-292,2 0 41,0 1 0,0 0-1,0 0 1,0 1 0,0 1 0,0 0 0,1 0 0,-1 1 0,0 0 0,0 1 0,0 0 0,0 0 0,-1 1 0,1 1 0,0 0 0,-1 0-1,0 1 1,7 4-41,-14-7 0,0 1 0,0-1-1,0 1 1,0 0-1,0 0 1,-1 0-1,0-1 1,1 1 0,-1 1-1,0-1 1,0 0-1,-1 0 1,1 0 0,0 0-1,-1 1 1,0-1-1,0 0 1,0 0 0,0 1-1,-1-1 1,1 0-1,-1 0 1,0 1-1,0-1 1,0 0 0,0 0-1,0 0 1,-1 0-1,1 0 1,-1-1 0,-1 2 0,-68 77-57,52-67 55,0-2 0,-1 0-1,0-1 1,0-1 0,-1-1 0,0-1-1,-1-1 1,0-1 0,-4 0 2,-64 5 2577,108-8-2490,-1 1-1,0 0 1,0 2-1,0 0 1,-1 1 0,0 1-1,0 0 1,-1 1-1,0 0 1,0 2 0,-1 0-1,-1 0 1,4 5-87,-15-14 6,185 190-225,-153-154-427,-34-38 643,27 24-1960,-14-35-5013,-11-4 1905,-1 1-3305</inkml:trace>
  <inkml:trace contextRef="#ctx0" brushRef="#br0" timeOffset="813.391">485 54 18225,'0'0'3267,"0"0"-912,0 0-423,12-9-656,43-28-561,-51 35-652,1 1 0,-1 0-1,0 0 1,1 0 0,-1 0-1,1 1 1,-1-1 0,0 1-1,1 0 1,-1 0 0,1 1 0,-1 0-1,1 0 1,-1 0 0,0 0-1,0 0 1,1 1 0,-1 0-1,0 0 1,0 0 0,3 2-63,-3-2 50,0 0-42,-1-1 0,0 1 0,0 0 0,0 0 0,0 0 0,0 0 0,0 1 0,0-1 0,0 1 0,-1 0 0,0 0 0,1-1 0,-1 2 0,0-1 0,0 0 0,-1 0 0,1 1 0,-1-1 0,1 0 0,-1 1 0,0 0 0,-1-1 0,1 1 0,-1 0 0,1-1 0,-1 1 0,0 0 0,0-1 0,-1 1 0,1 0 0,-1-1 0,0 1 0,0 0 0,0-1 0,0 1 0,0-1 0,-1 0 0,0 1 0,0-1 0,0 0 0,0 0 0,-1 1-8,-12 16 79,0 0 1,-1-1-1,-1-2 0,-1 1 0,-1-2 0,-3 2-79,-20 30 796,76-36-615,189 18-1569,-216-30 628,23 3-1146,-16 4-7359,-13-4 2037</inkml:trace>
  <inkml:trace contextRef="#ctx0" brushRef="#br0" timeOffset="1434.687">1019 796 23927,'0'0'3160,"0"0"-897,0 0-693,0 0-759,0 0-458,18-6-134,58-17-86,-71 21-131,-1 1-1,1-1 1,0 1-1,-1 0 1,1 0-1,0 0 1,0 1-1,-1 0 1,1 0-1,0 0 1,0 0-1,-1 1 1,1 0-1,0 0 1,0 0-1,-1 1 1,1-1-1,-1 1 1,0 0 0,1 0-1,2 3-1,-6-3-96,-1 1 0,1 0 0,-1-1-1,0 1 1,0 0 0,0 0 0,0-1 0,0 1 0,-1 0-1,1-1 1,-1 1 0,0 0 0,1-1 0,-1 1 0,0-1-1,-1 1 1,1-1 0,0 0 0,-1 1 0,1-1 0,-1 0 0,0 0-1,0 0 1,0 0 0,0 0 0,0-1 0,0 1 0,0-1-1,-2 2 97,1 0-163,-160 119-2698,113-80 3725,51-41-820,-1 0-1,1 0 1,-1 0-1,1 0 1,-1 0-1,1 0 1,0 0-1,0-1 0,-1 1 1,1 0-1,0 0 1,0-1-1,0 1 1,0 0-1,0-1 1,0 1-1,0-1 0,0 1 1,0-1-1,0 0 1,0 1-1,0-1 1,0 0-1,0 0 1,1 1-1,-1-1 1,0 0-1,0 0 0,0-1 1,0 1-1,0 0 1,0 0-1,0 0 1,1-1-1,-1 1 1,0-1-1,0 1 0,0-1-43,2 1 84,141-18 665,-82 7-3173,-14 2-3310,-31 6-1633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03:10.721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004F8B"/>
    </inkml:brush>
    <inkml:brush xml:id="br4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2439 549 8584,'0'0'2979,"0"0"-614,0 0-155,5-10 2151,0 105 983,-16 51-3486,6-15-1840,7 0-1,5-1 1,9 35-18,11 229-10,-52 450 266,-7 808 795,-8-797-282,-9-144-801,3 165 171,41-612 389,21 165-528,1 173 961,-32 161-961,-32 24 326,23-309-257,7 158-47,20-358 26,-29 221-48,13-86 42,12-157-31,-14 15-11,-18 297 91,8 92-555,34-692-10731,-3 7-811</inkml:trace>
  <inkml:trace contextRef="#ctx0" brushRef="#br0" timeOffset="1658.191">354 12141 3043,'0'0'3870,"0"0"-1468,0 0-554,-7-3-247,-20-6-257,6 2 3147,25 1 3209,8 5-7254,213 15 547,216-25-710,146-15-160,489-27 320,498-6 107,-179 7-502,407-31 203,-305-23-315,449-49 288,-785 67-245,8 14-22,411-19 48,431-18-138,-405 89 260,-1516 22-153,1533 27 181,523 0-219,-1189-27 1452,-988 9-4276,0-6-449,-8-2-2684</inkml:trace>
  <inkml:trace contextRef="#ctx0" brushRef="#br1" timeOffset="8812.654">1112 10214 641,'0'0'5445,"0"0"-3070,0 0-677,0 0 181,0 0-384,0 0-299,-12-8 3122,17 18-826,129-14-5526,110 3-11633,-200 1 10801</inkml:trace>
  <inkml:trace contextRef="#ctx0" brushRef="#br1" timeOffset="9107.554">1837 10214 1249,'0'0'1105,"15"-1"80,118-15 3534,-64-4-3318,31-3-4675,38-8 7947,-85 15-9111,-34 10-2182</inkml:trace>
  <inkml:trace contextRef="#ctx0" brushRef="#br1" timeOffset="9349.496">2575 10115 8328,'0'0'1697,"0"0"-1072,0 0-16,13-3-188,85-39-794,-35 23-5123,-36 27 7180,-2 0 2565,19-7-2583,-30-1-1170,130-14 116,-50-7-5782,-50 9-1680</inkml:trace>
  <inkml:trace contextRef="#ctx0" brushRef="#br1" timeOffset="9535.994">3407 10047 8168,'0'0'3213,"0"0"-1221,0 0 127,0 0-459,16 4-864,52 13-428,-62-16-361,1 0-1,-1 0 1,1-1 0,-1 0 0,1 0-1,-1-1 1,1 1 0,-1-1 0,1-1-1,-1 1 1,0-1 0,0 0 0,1-1-7,18-5-227,6 0-480,207-40-8203,-135 49 8939,70 44 9335,-33-47-8148,-1-15-4663,-25 4-4657,-59 8 486</inkml:trace>
  <inkml:trace contextRef="#ctx0" brushRef="#br1" timeOffset="9536.994">4960 10017 7527,'0'0'3620,"0"0"-1571,0 0 1058,0 0-929,91 38-1088,-69-36-322,7-2-383,1-3-353,12-4-32,1-5-641,7 1-1153,3-2-1505,3-1-352,-7 4-1955</inkml:trace>
  <inkml:trace contextRef="#ctx0" brushRef="#br1" timeOffset="9782.981">5749 9957 961,'0'0'7175,"75"1"-4805,-40 3 32,-5 5 193,0-5-706,8 0-607,-5-2-450,7-2-479,2 0-353,2-3 0,6-6-609,1-1-1024,8-1-1506,-1 0-865,-3 0-2562</inkml:trace>
  <inkml:trace contextRef="#ctx0" brushRef="#br1" timeOffset="9783.981">6926 9932 12300,'0'0'2434,"0"0"-160,0 0 0,76 23-1473,-51-23-641,8 0-160,0-6-160,3-2-993,9-2-1442,3-3-736,5 1-448,3 4-161,1-1-897</inkml:trace>
  <inkml:trace contextRef="#ctx0" brushRef="#br1" timeOffset="10119.416">7594 9871 3780,'0'0'2722,"83"0"-223,-52 0-33,0 0-769,-2 1-287,-1 3 127,3-4-31,-1 0-385,9 0-449,0-5-383,4-1-289,4-6-96,2-2-897,3 3-1217,4-6-769,8 4-769,-10 0-1761</inkml:trace>
  <inkml:trace contextRef="#ctx0" brushRef="#br1" timeOffset="10120.416">8793 9769 10762,'0'0'2114,"0"0"320,0 0 641,99 20-1729,-68-21-770,3 1-223,4 0-257,1-7-96,7-4-897,3-1-1217,2-4-1442,5 0-543,-5 0-3685</inkml:trace>
  <inkml:trace contextRef="#ctx0" brushRef="#br1" timeOffset="10121.416">9887 9659 12300,'0'0'1953,"78"-2"33,-39 2 417,-4 0-1507,7-1-735,-5-5-161,7-1-96,-2-1-897,1-2-1378,3-2-543,5-4-610,-8 6-1472</inkml:trace>
  <inkml:trace contextRef="#ctx0" brushRef="#br1" timeOffset="10394.777">10933 9552 10570,'0'0'1441,"0"0"673,112 0 96,-71-2-1633,2-4-577,1-4 0,2 0-737,7 2-1120,-1-5-322,6 3-1376,-8 1-1281</inkml:trace>
  <inkml:trace contextRef="#ctx0" brushRef="#br1" timeOffset="10395.777">11814 9476 7815,'0'0'3684,"0"0"-1570,109 15 897,-72-13-1025,3-2-1090,3 0-415,6 0-481,2-6-96,4 0-1378,1-4-2273,-2 2-1955</inkml:trace>
  <inkml:trace contextRef="#ctx0" brushRef="#br1" timeOffset="10677.183">13074 9433 14382,'0'0'4388,"87"17"-3139,-39-16 1313,-1-1-1120,7 0-1346,-1 0-96,8 0-865,-5-5-1858,9-1-1665,-1-4-288,-5 0-1570</inkml:trace>
  <inkml:trace contextRef="#ctx0" brushRef="#br1" timeOffset="10678.183">14528 9433 17905,'0'0'1858,"104"20"-545,-47-19 577,2 2-1570,-1-3-320,5-3-961,-1-1-576,5-5-1474,4 1-1025,-1-2 865,7-2-833,-9 5-2434</inkml:trace>
  <inkml:trace contextRef="#ctx0" brushRef="#br1" timeOffset="10679.183">15776 9381 7911,'0'0'3812,"80"0"-1922,-44 0 1057,0 0-609,1 0-1313,4-4-481,2-2-351,2-1-193,4-2-289,0-1-1056,6 0-1474,4-1-1024,-3 0-1602</inkml:trace>
  <inkml:trace contextRef="#ctx0" brushRef="#br1" timeOffset="10941.236">16957 9280 12460,'0'0'2850,"0"0"-319,87 4-545,-55-4-1057,-2-3-865,5-3-64,2 2-737,7-2-1377,2-4-1505,0 0-513,0 0-2499</inkml:trace>
  <inkml:trace contextRef="#ctx0" brushRef="#br1" timeOffset="10942.236">17938 9221 6854,'0'0'8072,"0"0"-5702,95 17-192,-63-17-800,10 0-1154,-3 0-224,3-3-865,4 2-1601,1-5-1826,5-1-1314</inkml:trace>
  <inkml:trace contextRef="#ctx0" brushRef="#br1" timeOffset="11237.524">19211 9264 17072,'0'0'2947,"110"21"-2563,-51-18-95,-2 0-289,0-2-385,4-1-2081,-2 0-865,-5 0-1954</inkml:trace>
  <inkml:trace contextRef="#ctx0" brushRef="#br1" timeOffset="11238.524">20408 9337 11147,'0'0'4292,"91"24"-2691,-41-18-256,-4-3-480,7 1-865,-2-3-1217,6 1-1730,-3-2-2081</inkml:trace>
  <inkml:trace contextRef="#ctx0" brushRef="#br1" timeOffset="11488.625">21601 9371 12748,'0'0'8040,"0"0"-6567,91 7-192,-58-11 97,-2-2-1378,3-1-385,0 0-1601,-5-9-2370,-5 2-5958</inkml:trace>
  <inkml:trace contextRef="#ctx0" brushRef="#br1" timeOffset="12525.658">22782 9029 8808,'0'0'6812,"0"0"-3347,0 0-1143,0 0 96,0 0-432,0 0-561,0 0-394,4-8-423,-2 3-524,-3 4-75,1 1-1,0-1 0,0 0 0,0 1 0,0-1 1,0 0-1,0 0 0,0 1 0,0-1 0,0 0 1,0 0-1,0 1 0,0-1 0,1 0 1,-1 1-1,0-1 0,1 0 0,-1 1 0,0-1 1,1 0-1,-1 1 0,1-1 0,-1 1 0,1-1 1,-1 0-1,1 1 0,-1-1 0,1 1 1,-1 0-1,1-1 0,0 1 0,-1 0 0,1-1 1,0 1-1,-1 0 0,1-1 0,0 1 1,-1 0-1,1 0 0,0 0 0,0 0 0,-1 0 1,1 0-1,0 0 0,0 0 0,-1 0 0,1 0 1,0 0-1,0 1 0,-1-1 0,1 0 1,0 0-1,-1 1 0,1-1 0,0 0 0,-1 1 1,1-1-1,0 1-8,13 15 63,0-1 0,2 0 0,0-1 0,0-1 1,1-1-1,17 10-63,8 7 5,-40-28-5,11 10-2,0 0 0,1-1-1,1 0 1,-1-1 0,2-1-1,-1 0 1,1-1 0,0-1 0,1-1-1,-1 0 1,1-1 0,0 0-1,0-2 1,6 1 2,-18-6 45,-1 0 0,1 0 0,-1 0 0,1 0 0,-1 0 0,0-1 0,0 0 0,0 0 0,-1 0-1,0 0 1,1-1 0,-1 1 0,-1-1 0,1 0 0,-1 0 0,0 0 0,0 0 0,0 0 0,-1-1 0,0 1 0,0 0 0,0-1 0,0 1 0,-1-5-45,17-143 1900,-39 380-1900,6-160 0,-3 0 0,-3 0 0,-3-2 0,-6 4 0,3-2 0,-54 90 0,82-158 1,1 1-1,-1 0 1,0-1-1,0 1 1,0 0 0,0-1-1,0 1 1,0 0-1,0-1 1,-1 1 0,1-1-1,0 1 1,0 0-1,0-1 1,0 1 0,0 0-1,0 0 1,-1-1-1,1 1 1,0 0 0,0-1-1,0 1 1,-1 0-1,1 0 1,0-1 0,-1 1-1,1 0 1,0 0-1,0 0 1,-1-1 0,1 1-1,0 0 1,-1 0-1,1 0 1,0 0 0,-1 0-1,1 0 1,0 0-1,-1 0 1,1 0 0,0 0-1,-1 0 1,1 0-1,0 0 1,-1 0-1,1 0 1,-1 0 0,1 0-1,0 0 1,-1 0-1,1 0 1,0 0 0,0 1-1,-1-1 1,1 0-1,0 0 1,-1 0 0,1 1-1,0-1 1,0 0-1,-1 0 1,1 1 0,0-1-1,0 0 1,0 1-1,-1-1 1,1 0-1,0-28-200,35-50-7349,-15 46-661</inkml:trace>
  <inkml:trace contextRef="#ctx0" brushRef="#br1" timeOffset="13084.592">22899 8567 9001,'0'0'3865,"0"0"-689,0 0-245,0 0-273,0 0-304,-12 0-272,-39 0-373,45 4 1912,23-1-3404,654-10 936,-462-12-1153,-208 20 0,0-1 0,-1 0 0,1 1 0,0-1 0,-1 0 0,1 1 0,0-1 0,0 0 0,-1 0 0,1 0 0,0 0 0,0 0 0,-1 0 0,1 0 0,0 0 0,0 0 0,-1 0 0,1 0 0,0 0 0,-1-1 0,1 1 0,0 0 0,0 0 0,-1-1 0,1 1 0,0 0 0,-1-1 0,1 1 0,-1-1 0,1 1 0,0-1 0,-1 1 0,1-1 0,-1 0 0,0 1 0,1-1 0,-1 1 0,1-1 0,-1 0 0,0 1 0,0-1 0,1 0 0,-1 0 0,0 1 0,0-1 0,0 0 0,0 0 0,0 1 0,1-1 0,-2 0 0,1 0 0,0 1 0,0-1 0,0 0 0,0 0 0,0 1 0,-1-1 0,1 0 0,0 1 0,0-1 0,-1 0 0,1 1 0,-1-1 0,1 0 0,-1 1 0,1-1 0,-78-41-2514,76 39-3940,1 0-6871</inkml:trace>
  <inkml:trace contextRef="#ctx0" brushRef="#br1" timeOffset="16197.205">11383 13304 14798,'2'-14'1666,"26"-141"3902,-27 147-5391,1 0 1,-1 0-1,2 0 1,-1 0-1,1 0 1,0 0-1,1 1 1,0-1-1,0 1 1,1 0-1,-1 1 1,1-1-1,1 1 1,-1 0-1,1 0 1,1 0-1,-1 1 1,1 0-1,-1 0 1,1 1-1,1 0 1,-1 0-1,1 1 1,-1-1-1,1 2 1,0-1-1,0 1 1,0 0-1,0 1 1,0 0-1,1 0 1,1 1-178,-2 2 20,0 0 1,-1 0 0,1 1-1,-1 0 1,0 0-1,0 1 1,0-1 0,0 2-1,-1-1 1,0 1 0,1 0-1,-2 0 1,1 1 0,-1 0-1,0 0 1,0 0 0,0 0-1,-1 1 1,0 0 0,0 0-1,-1 0 1,0 0 0,0 1-21,2 4-45,-1 1 0,-1 0 0,0 1 1,0-1-1,-2 0 0,1 1 0,-2-1 1,0 1-1,0-1 0,-2 1 0,1-1 1,-2 1-1,0 1 45,-93 209-4164,83-194 3886,18-29 289,37-48 796,-3-2 0,-2-1 1,-3-2-1,26-52-807,43-62 930,-99 160-875,16-21 303,-22 43-142,-128 191-189,122-192-38,0 0 0,1 1 0,0 0-1,1 1 1,1-1 0,1 1 0,0 0 0,2 0 0,-1 8 11,2-19 4,1 0 1,0 0-1,1 0 1,-1 0-1,1 0 1,1 0-1,-1 0 1,1 0-1,0 0 1,0-1 0,0 1-1,1-1 1,0 1-1,0-1 1,1 0-1,-1 0 1,1 0-1,0-1 1,0 1-1,1-1 1,-1 0 0,1 0-1,0 0 1,0-1-1,0 0 1,1 0-1,-1 0 1,2 0-5,9 2 60,1-1-1,0 0 1,0-1 0,1-1 0,-1-1-1,0 0 1,0-2 0,1 1-1,-1-2 1,0 0 0,0-2 0,0 0-1,0 0 1,-1-2 0,1 0 0,-2 0-1,1-2 1,-1 0 0,0-1 0,0 0-1,10-10-59,37-28 170,-35 25-1870,0 2-4211,-21 18-1376,1 1-6807</inkml:trace>
  <inkml:trace contextRef="#ctx0" brushRef="#br1" timeOffset="16626.126">12944 13260 16560,'0'0'3422,"0"0"-1025,0 0-241,0 0-431,0 0-903,0 0-401,0 0-132,8-11-183,-3 4-92,-3 4-11,0-1-1,1 0 1,0 0 0,-1 1-1,1 0 1,1-1 0,-1 1-1,0 0 1,1 1 0,0-1-1,-1 1 1,1-1-1,0 1 1,0 0 0,1 0-1,-1 1 1,0 0 0,0-1-1,5 1-2,410-30-234,-418 32 230,1-1 1,-1 0-1,1 0 1,-1 0 0,1 0-1,-1 0 1,1 0-1,-1 0 1,1 0 0,0 0-1,-1-1 1,1 1-1,-1-1 1,1 1 0,-1-1-1,0 0 1,1 0-1,-1 1 1,0-1 0,1 0-1,-1 0 1,0 0-1,0 0 1,0 0 0,0-1-1,0 1 1,0 0-1,0 0 1,0-1 0,-1 1-1,1-1 1,0 1-1,-1 0 1,1-1 0,-1 1-1,1-1 1,-1 1 0,0-1-1,0 0 1,0 1-1,0-1 1,0 1 0,0-1-1,0 1 1,0-1-1,-1 1 1,1-1 0,0 1-1,-1-1 1,0 1-1,1-1 1,-1 1 0,0-1-1,0 1 1,1 0 3,-8-6-11,0 1 0,0 0 1,0 0-1,0 1 0,-1 0 1,0 0-1,0 1 0,0 0 1,-1 1-1,1 0 0,-4 0 11,45 31 187,-19-20-156,0 1-1,-2 0 0,1 1 1,-1 1-1,0 0 1,-1 0-1,-1 1 0,0 0 1,0 1-1,-1 0 1,-1 0-1,0 1 0,-1 0 1,0 0-1,-1 0 1,-1 1-1,0 0 0,-1 0 1,-1 0-1,0 0 1,-1 0-1,-1 0 0,0 9-30,-6-11-55,0 0-1,-1-1 0,0 1 0,-1-1 0,0-1 0,-1 1 0,0-2 0,-1 1 0,0-1 0,-1-1 0,0 0 0,0 0 1,-1-1-1,0 0 0,0-1 0,-1-1 0,0 0 0,0-1 0,-5 1 56,-81 37-7676,54-28-1773</inkml:trace>
  <inkml:trace contextRef="#ctx0" brushRef="#br1" timeOffset="17646.862">568 7441 6278,'0'0'2109,"0"0"5,16-2 90,52-7-36,-62 6-1832,0 1 0,-1-1 1,1 0-1,-1-1 0,0 1 1,0-1-1,0 0 0,-1 0 1,0 0-1,1-1 0,-1 0 1,-1 0-1,1 0 0,-1 0 1,0 0-1,0-1 0,0 0 0,-1 1 1,0-1-1,0 0 0,0 0 1,-1-1-337,5-10 776,-2 0 0,0 0 0,-1 0 0,0-1 0,-2 1 0,0-1 0,-1 1 0,-2-18-776,2 36 17,-1 0 1,1 0-1,-1 0 0,1-1 0,-1 1 0,0 0 1,1 0-1,-1-1 0,0 1 0,0 0 0,0-1 0,1 1 1,-1-1-1,0 1 0,0-1 0,0 0 0,0 1 0,0-1 1,0 0-1,0 1 0,0-1 0,0 0 0,0 0 0,0 0 1,0 0-1,0 0 0,0 0 0,0 0 0,0 0 1,0-1-1,0 1 0,0 0 0,0-1 0,1 1 0,-1 0 1,0-1-1,0 1 0,0-1 0,0 1 0,0-1 0,1 0 1,-1 1-1,0-1 0,1 0 0,-1 1 0,0-1 1,1 0-1,-1 0 0,1 0 0,-1 0 0,1 0 0,-1 1 1,1-1-1,0 0 0,-1 0 0,1 0 0,0 0 0,0 0 1,0 0-1,0 0 0,0 0 0,0 0 0,0 0 0,0 0 1,0 0-1,0 0 0,1 0 0,-1 0 0,1-1-17,-6 32 8,1 0 0,2 0 0,1 0-1,1 0 1,2 1 0,1-1-1,1 0 1,3 4-8,9 102-163,-13 146-2287,-6-272 2451,0-1 1,0 1-1,-1 0 1,0-1-1,-1 0 1,0 0-1,-1 0 1,1-1-1,-2 1 1,1-1-1,-1-1 1,0 1-1,-1-1 1,0-1-1,0 1 1,0-1-1,-1-1 1,0 1-1,0-1 1,0-1-1,-1 0 1,1 0-1,-1-1 1,0 0-1,0-1 1,0 0-1,0-1 1,-1 0-1,1 0 1,0-1-1,-1 0 1,-4-2-2,-11 3 51,1-1 0,-1-1-1,1-1 1,0-1 0,-24-7-51,43 9 8,0 0 0,0-1 0,0 0 1,1 0-1,-1 0 0,1-1 0,0 0 0,0 0 0,0 0 0,0-1 0,0 1 0,0-1 0,1-1 0,0 1 0,0 0 0,0-1 0,1 0 0,-1 0 1,1 0-1,0 0 0,1-1 0,-1 1 0,1-1 0,0 1 0,0-1 0,1 0 0,0 0 0,-1-1-8,5-36-1301,10 3-3345,9-2-5006</inkml:trace>
  <inkml:trace contextRef="#ctx0" brushRef="#br1" timeOffset="17988.648">243 7041 11403,'0'0'3641,"0"0"-700,0 0-293,0 0-395,0 0-700,0 0-453,0 0-326,9-1-272,-7 0-485,0 1 0,-1-1 0,1 1 0,0 0 1,0-1-1,0 1 0,0 0 0,0 0 0,0 1 0,0-1 1,0 0-1,0 0 0,0 1 0,0 0 0,0-1 0,0 1 1,0 0-1,-1 0 0,1 0 0,0 0 0,0 0 0,-1 0 1,1 0-1,-1 1 0,1-1 0,-1 0 0,0 1 0,1-1 1,-1 1-1,0 0 0,0-1 0,0 1 0,0 0 0,-1 0 1,1 0-1,0 0 0,-1 0-17,20 56-203,51 119 567,6-79-7123,-45-71-192</inkml:trace>
  <inkml:trace contextRef="#ctx0" brushRef="#br1" timeOffset="18312.492">784 5567 14478,'0'0'1665,"0"0"65,0 0 544,-10 100-736,7-60-706,-2 5-63,3 0-224,-1 1-289,-1 2-224,1-3 32,-3-3-64,5 1-320,-4-7-994,5-6-575,-2-5-1347,2-5-2401</inkml:trace>
  <inkml:trace contextRef="#ctx0" brushRef="#br1" timeOffset="18678.386">399 5617 11467,'0'0'2626,"0"0"-245,0 0-165,0 0-647,0 0-453,-8-15-43,-22-48-75,30 60-950,0 0-1,0 0 1,0 0 0,1 0-1,-1 0 1,1 0-1,-1 0 1,1 0-1,0 0 1,0 0 0,1 0-1,-1 0 1,0 1-1,1-1 1,0 0 0,-1 1-1,1 0 1,0-1-1,0 1 1,1 0-1,0-1-47,7-9 149,214-233 1426,-189 211-1400,2 1 0,1 2 0,1 1 0,1 2 0,12-4-175,-47 29 39,0 0-1,0 0 0,1 0 0,-1 1 1,0-1-1,1 1 0,0 1 1,0-1-1,-1 1 0,1 0 0,0 0 1,0 1-1,0-1 0,0 2 1,0-1-1,0 0 0,0 1 0,0 0 1,0 1-1,-1-1 0,1 1 1,0 0-1,-1 0 0,1 1 0,-1 0 1,0 0-1,0 0 0,0 0 1,3 4-39,56 76 607,42 39-328,-67-97-284,9 6-637,-26-5-2998,-18-14-1373,-3 0-4414</inkml:trace>
  <inkml:trace contextRef="#ctx0" brushRef="#br1" timeOffset="23197.41">12166 1594 12748,'0'0'6225,"0"0"-2745,-7-13-650,-23-39-449,30 52-2318,1 0 0,-1 1 0,1-1 0,0 0 0,-1 1 0,1-1 0,0 0 0,-1 0 0,1 0 0,0 0 0,-1 0 0,1 0 1,0 0-1,-1 0 0,1 0 0,0 0 0,-1 0 0,1 0 0,0 0 0,-1 0 0,1-1 0,0 1 0,-1 0 0,1 0 1,-1-1-1,1 1 0,0-1 0,-1 1 0,1 0 0,-1-1 0,1 1 0,-1-1 0,0 1 0,1-1 0,-1 1 0,1-1 0,-1 0 1,0 1-1,1-1 0,-1 1 0,0-1 0,0 0 0,1 1 0,-1-1 0,0 0 0,0 1 0,0-1 0,0 0 0,0 1 1,0-1-1,0 0 0,0 1 0,0-1 0,0 0 0,-1 1 0,1-1 0,0 0 0,0 1 0,-1-1 0,1 1 0,0-1 0,-1 0 1,1 1-1,-1-1-63,6 2 174,18 6-88,0 2-1,-1 0 1,0 2-1,0 0 1,-1 1-1,19 15-85,10 4-169,0 2 1,-2 3-1,-2 1 1,-1 3-1,-3 1 1,-1 2-1,33 45 169,-71-83 15,-3-5-26,1-1 0,-1 1 0,0 0 1,1-1-1,-1 1 0,0 0 0,1 0 1,-1 0-1,0-1 0,1 1 0,-1 0 1,0 0-1,1 0 0,-1 0 0,0 0 1,1 0-1,-1-1 0,1 1 1,-1 0-1,0 0 0,1 0 0,-1 0 1,1 0-1,-1 1 0,0-1 0,1 0 1,-1 0-1,0 0 0,1 0 0,-1 0 1,1 0-1,-1 1 0,0-1 0,1 0 1,-1 0-1,0 1 0,0-1 0,1 0 1,-1 0-1,0 1 0,0-1 0,1 0 1,-1 1-1,0-1 0,0 0 1,0 1-1,1-1 0,-1 0 0,0 1 1,0-1-1,0 1 0,0-1 0,0 0 1,0 1-1,0-1 0,0 1 0,0-1 1,0 1 10,-32-314 752,7 152-42,24 159-695,-1 0-1,1 1 0,0-1 1,-1 0-1,1 1 1,-1-1-1,1 1 0,-1 0 1,0-1-1,1 1 1,-1 0-1,0 0 0,0 0 1,0 0-1,0 1 0,0-1 1,0 0-1,0 1 1,0 0-1,0-1 0,0 1 1,0 0-1,0 0 0,0 0 1,-1 0-1,1 0 1,0 1-1,0-1 0,0 1 1,0-1-1,0 1 1,0 0-1,0 0 0,0 0 1,1 0-1,-1 0 0,0 0 1,0 0-1,1 0 1,-1 1-1,1-1 0,-1 1 1,1-1-1,-1 1 0,1 0 1,0 0-1,0-1 1,0 1-1,0 1-14,-137 193 0,83-107 0,24-42 0,-5 10 0,-2-2 0,-3-1 0,-14 11 0,54-64 0,1 0 0,0 0 0,0-1 0,-1 1 0,1 0 0,0 0 0,-1 0 0,1-1 0,-1 1 0,1 0 0,-1-1 0,1 1 0,-1 0 0,1-1 0,-1 1 0,0 0 0,1-1 0,-1 1 0,0-1 0,0 0 0,1 1 0,-1-1 0,0 1 0,0-1 0,0 0 0,0 0 0,1 1 0,-1-1 0,0 0 0,0 0 0,0 0 0,0 0 0,0 0 0,0 0 0,1 0 0,-1-1 0,0 1 0,0 0 0,0 0 0,0-1 0,1 1 0,-1 0 0,0-1 0,0 1 0,1-1 0,-1 1 0,0-1 0,0 1 0,1-1 0,-1 1 0,1-1 0,-1 0 0,1 1 0,-1-1 0,1 0 0,-1 0 0,1 1 0,-1-1 0,1 0 0,0 0 0,-1 0 0,1 0 0,0 1 0,0-2 0,-21-93-2125,13 87-1431,1 8-1968,-2 1-5820</inkml:trace>
  <inkml:trace contextRef="#ctx0" brushRef="#br2" timeOffset="37328.432">19 8990 9897,'0'0'2787,"0"0"-1314,0 0 140,0 0 372,0 0-506,0 0-214,0 0-42,-7 0-214,4 1-929,4-2-62,-1 1 0,0-1-1,0 1 1,0-1-1,0 1 1,0-1-1,0 1 1,0 0 0,0-1-1,0 1 1,0-1-1,0 1 1,0-1-1,0 1 1,0-1 0,-1 1-1,1 0 1,0-1-1,0 1 1,0-1-1,-1 1 1,1 0-1,0-1 1,0 1 0,-1 0-1,1-1 1,0 1-1,-1 0 1,1-1-1,-1 1 1,1 0 0,0 0-1,-1-1 1,1 1-1,-1 0 1,1 0-1,0 0 1,-1 0-1,1 0 1,-1 0 0,0-1-18,204-72 774,1837-639-983,3611-1135 962,-2178 863-705,1359-233-74,-3764 959-17,1297-282 486,-2344 536-459,259-37-2659,-255 42-464,-13 2-2242</inkml:trace>
  <inkml:trace contextRef="#ctx0" brushRef="#br3" timeOffset="48676.873">12500 2272 416,'0'0'12097,"0"0"-7250,0 0-2407,0 0-192,0 0-305,0 0-491,0-10 736,2 145 153,-1-90-4859,1 0-4586,-2-28-1555</inkml:trace>
  <inkml:trace contextRef="#ctx0" brushRef="#br3" timeOffset="49197.614">12456 2889 2819,'0'0'11274,"0"0"-6704,0 0-2339,0 0-197,0 0 6,0 0-818,0 0-378,0 7-76,-5 67 848,-2 29-1484,-8-38-6903,9-47 71</inkml:trace>
  <inkml:trace contextRef="#ctx0" brushRef="#br3" timeOffset="49924.855">12451 3761 11627,'0'0'5450,"0"0"-2145,0 0-561,0 0-374,0 0-619,0 0-352,-2-4-310,1 0-908,1 4-112,0 0 1,0 0 0,-1 0 0,1 0-1,0 0 1,0 0 0,-1 0-1,1 0 1,0 0 0,0 0-1,-1 0 1,1 0 0,0 0-1,0 0 1,0 0 0,-1 0 0,1 0-1,0 0 1,0 0 0,-1 0-70,1 138 1024,-1-68-2792,1-2-5843,0-44-834</inkml:trace>
  <inkml:trace contextRef="#ctx0" brushRef="#br3" timeOffset="50697.541">12443 4607 7719,'0'0'7666,"0"0"-3219,0 0-1148,0 0-688,0 0-738,0 0-410,0 0-272,0-6-337,-1-19-262,18 55 460,-5 100-1432,-12-94 173,-14 86-2664,6-76-1065,3 1-4578,4-29-49</inkml:trace>
  <inkml:trace contextRef="#ctx0" brushRef="#br3" timeOffset="53290.915">12475 5005 7079,'0'0'2471,"0"0"-271,0 0-241,0 0-160,0 0-85,0 0-332,-6 4-261,-20 13-202,27-18-827,-1 1 1,1 0 0,0-1 0,0 1 0,0 0 0,-1 0 0,1 0 0,0 0 0,0 0 0,0 0-1,0 0 1,-1 0 0,1 0 0,0 0 0,0 0 0,0 0 0,0 1 0,-1-1 0,1 0 0,0 1 0,0-1-1,-1 1 1,1-1 0,0 0 0,-1 1 0,1 0 0,0-1 0,-1 1 0,1-1 0,-1 1 0,1 0 0,-1-1-1,1 1 1,-1 0 0,1 0 0,-1-1 0,0 1 0,0 0 0,1 0 0,-1-1 0,0 1 0,0 0-1,0 0 1,0 0 0,0 0 0,0-1 0,0 1 0,0 0 0,0 0 0,0 0 0,0 0 0,0-1 0,-1 1-1,1 0 1,0 0 0,-1 0 0,1-1 0,0 1 0,-1 0 0,1-1 0,-1 1 0,0 0-93,4-3 114,-1 0 1,0-1-1,0 1 1,0 0-1,0-1 1,0 1-1,0-1 0,-1 0 1,1 0-1,-1 1 1,0-1-1,0 0 1,0 0-1,0 0 1,-1 0-1,1 0 1,-1-1-1,1 1 1,-1 0-1,0 0 1,0 0-1,-1 0 1,1 0-1,-1 0 1,0 0-1,1 0 1,-2-3-115,0 5 10,0 0 1,1 0 0,-1 1 0,1-1 0,-1 1 0,0-1 0,0 1-1,1 0 1,-1 0 0,0-1 0,0 1 0,0 0 0,1 1 0,-1-1-1,0 0 1,0 0 0,1 1 0,-1-1 0,0 1 0,1-1 0,-1 1-1,0 0 1,1 0 0,-1 0 0,1 0 0,-1 0 0,1 0 0,0 0-1,-1 0 1,1 1-11,-4 2-38,0 1 0,1 0 0,-1 0 0,1 0 0,0 0 0,1 1 0,-1-1 0,1 1 0,0 0 0,1 0 0,-1 0 0,1 0 0,0 1 0,1-1 0,0 1 0,0-1 0,0 6 38,40-11-256,-34-3 321,-1-1 1,0 0-1,0 0 0,-1-1 1,1 1-1,-1-1 0,0 1 1,0-1-1,0 0 0,0 0 1,0-1-1,-1 1 0,0 0 1,0-1-1,0 1 0,0-1 1,-1 0-1,0 0 1,0 0-1,0 0 0,-1 1 1,1-1-1,-1 0 0,-1 0 1,1-4-66,-1 8-3,0 0 1,0 1 0,0-1 0,0 0 0,-1 1 0,1-1 0,0 1 0,0-1 0,0 1 0,0-1 0,-1 1 0,1 0-1,0 0 1,0 0 0,-1 0 0,1 0 0,0 0 0,-1 0 0,1 0 0,0 0 0,0 0 0,-1 1 0,1-1 0,0 0-1,0 1 1,0-1 0,0 1 0,-1 0 0,1-1 0,0 1 0,0 0 0,0-1 0,0 1 0,0 0 0,1 0 0,-1 0-1,0 0 1,0 0 0,1 0 0,-1 0 0,0 1 2,-4 2-81,0 0 0,1 1 0,-1 0 0,1 0 0,0 0 0,1 0 0,-1 1 0,1-1 0,0 1 0,0 0 1,1 0-1,-1 0 0,2 0 0,-1 1 0,0-1 0,1 0 0,1 1 0,-1 1 81,3-7 0,-1 0 1,1 0-1,0 0 0,0 0 1,0-1-1,0 1 0,0 0 1,0-1-1,0 1 1,0-1-1,0 0 0,0 0 1,0 0-1,0 0 0,0 0 1,0 0-1,0 0 1,0-1-1,0 1 0,0-1 1,0 0-1,0 1 1,0-1-1,0 0 0,0 0 1,-1 0-1,1 0 0,1-2 0,2 1 45,0 0-1,0-1 0,-1 0 0,1 0 0,-1 0 0,0-1 0,1 1 0,-2-1 0,1 0 0,0 0 1,-1 0-1,0-1 0,0 1 0,0-1 0,0 0 0,-1 1 0,0-1 0,0-1 0,0 1 0,-1 0 1,1 0-1,-1-1 0,0-1-44,-2 5 3,1 1 0,-1-1 0,0 1 0,0-1 0,0 1-1,1-1 1,-1 1 0,-1 0 0,1 0 0,0-1 0,0 1 0,0 0 0,-1 0 0,1 0 0,0 0 0,-1 0 0,1 0 0,-1 1 0,1-1 0,-1 0 0,1 1 0,-1-1 0,0 1 0,1 0 0,-1-1 0,0 1-1,1 0 1,-1 0 0,0 0 0,1 0 0,-1 0 0,0 1 0,1-1 0,-1 0 0,0 1 0,1-1 0,-1 1 0,1 0 0,-1-1 0,1 1 0,-1 0 0,1 0 0,0 0 0,-1 0 0,1 0 0,0 0 0,-1 2-3,-2 0-13,1 0 0,0 0 0,0 1 0,0-1 1,1 1-1,-1 0 0,1 0 0,0 0 1,0 0-1,0 0 0,1 0 0,-1 1 0,1-1 1,0 1-1,0-1 0,1 1 0,-1-1 1,1 1-1,0-1 0,0 1 0,1-1 0,-1 1 1,1-1-1,0 1 0,0-1 0,0 0 1,1 1-1,0-1 0,0 0 0,0 0 0,0 0 1,0 0-1,1 0 13,-1-3 1,0 0 1,-1-1-1,1 1 1,0 0-1,0-1 1,0 1-1,0-1 1,0 1-1,0-1 1,0 0-1,0 0 1,0 0-1,0 0 1,0 0-1,0 0 1,0-1-1,0 1 1,0-1-1,-1 1 1,1-1-1,0 0 1,0 0-1,0 1 1,-1-1-1,1-1 1,0 1-1,-1 0 0,1 0 1,-1-1-1,1 1 1,-1 0-1,0-1 1,1 0-1,-1 1 1,0-2-2,30-65 973,-49 6-169,18 61-801,-1 0-1,0-1 1,0 1 0,0 0 0,0 0-1,0 0 1,0 0 0,0 0-1,0 1 1,0-1 0,0 0 0,0 0-1,0 1 1,-1-1 0,1 0-1,0 1 1,-1 0 0,1-1 0,0 1-1,-1 0 1,1-1 0,0 1-1,-1 0 1,1 0 0,-1 0 0,1 0-1,0 1 1,-1-1 0,1 0-1,0 0 1,-1 1 0,1-1 0,0 1-1,-1-1 1,1 1 0,0 0-1,0-1 1,0 1 0,-1 0 0,1 0-1,0 0 1,0 0 0,0 0-1,0 1-2,-7 5-117,0 0-1,1 0 0,0 1 0,1 0 1,0 0-1,0 0 0,1 1 0,0 0 1,0 0-1,1 1 0,0-1 0,0 1 0,1 0 1,1 0-1,0 0 0,0 0 0,0 8 118,4-18-4,0 1 0,0 0 0,0 0 0,-1-1 0,1 1 0,0-1 0,0 0 0,0 0 0,0 1 0,0-1 0,0-1 0,0 1 0,0 0 0,0 0 0,0-1 0,0 1-1,0-1 1,0 1 0,-1-1 0,1 0 0,0 0 0,0 0 0,-1 0 0,1 0 0,1-1 4,3-1 51,0 0 1,0 0-1,0-1 0,0 1 0,-1-1 1,0-1-1,0 1 0,0-1 1,0 0-1,0 0 0,-1 0 1,0-1-1,0 1 0,-1-1 0,0 0 1,0 0-1,0 0 0,0-1 1,-1 1-1,0-1 0,-1 1 1,1-1-1,-1 0-51,-1 6 9,1 0 0,-1 0 0,1-1-1,-1 1 1,1 0 0,-1 0 0,0 0 0,0-1 0,1 1 0,-1 0 0,0 0 0,0 0 0,0-1 0,0 1 0,-1 0 0,1 0 0,0-1-1,0 1 1,-1 0 0,1 0 0,-1 0 0,1 0 0,-1 0 0,1 0 0,-1 0 0,0 0 0,1 0 0,-1 0 0,0 0 0,0 0 0,0 0-1,0 0 1,0 0 0,0 1 0,0-1 0,0 0 0,0 1 0,0-1 0,0 1 0,0-1 0,-1 1 0,1 0 0,0 0 0,0-1 0,0 1-1,-1 0 1,1 0 0,0 0 0,0 0 0,-1 0 0,1 0 0,0 1 0,0-1 0,0 0 0,-1 1 0,1-1 0,0 0 0,-1 1-9,-4 6-94,1 0 1,-1 0 0,1 0 0,0 1-1,1 0 1,0 0 0,0 0-1,0 0 1,1 1 0,1 0 0,-1-1-1,1 1 1,1 0 0,0 0 0,0 0-1,1 0 1,0 9 93,0-17-6,0 0-1,0 0 1,1 0 0,-1 0-1,0 0 1,1 0-1,-1 0 1,0-1 0,1 1-1,-1 0 1,1 0-1,-1 0 1,1 0 0,0-1-1,-1 1 1,1 0-1,0 0 1,-1-1 0,1 1-1,0-1 1,0 1-1,0 0 1,0-1 0,0 0-1,-1 1 1,1-1-1,0 1 1,0-1 0,0 0-1,0 0 1,0 0-1,0 0 1,0 1-1,0-1 1,0-1 0,0 1-1,0 0 1,0 0-1,0 0 1,0 0 0,0-1-1,0 1 1,0 0-1,0-1 1,0 1 0,0-1 6,42-23 118,4-52 1095,-46 74-1187,-1 0 0,1-1 1,0 1-1,-1-1 0,1 1 1,-1 0-1,0-1 1,0 1-1,0-1 0,0 1 1,0-1-1,-1 1 0,1 0 1,-1-1-1,1 1 1,-1 0-1,0-1 0,0 1 1,0 0-1,0 0 0,0 0 1,-1 0-1,1 0 0,0 0 1,-1 0-1,0 0 1,1 0-1,-1 1 0,0-1 1,0 1-1,0-1 0,0 1 1,0 0-1,-1 0 1,1 0-1,0 0-26,-1 0 0,1 1 0,-1-1 0,0 1 0,1 0 0,-1-1 0,0 1 0,1 1 0,-1-1 0,0 0 0,1 1 0,-1-1 0,1 1 0,-1 0 0,1 0 0,-1 0 0,1 0 0,0 0 0,-1 1 0,1-1 0,0 1 0,0-1 0,0 1 0,0 0 0,0 0 0,0 0 0,1 0 0,-1 0-1,0 0 1,0 1 0,-41 72-175,21 4-396,58-82 560,-31 0 52,1 1 1,-1-1-1,0 0 1,0-1-1,0 1 1,0-1-1,-1 0 1,1 0-1,-1 0 1,0-1-1,0 1 0,-1-1 1,1 0-1,-1 0 1,0-1-1,0 1 1,-1-1-1,0 1 1,0-1-1,0 0 1,0 1-1,-1-1 1,0 0-1,-1 0 0,1 0 1,-1 0-1,0 0 1,0 0-1,-1 0 1,-1-5-42,2 9 1,0 0 1,-1 1-1,1-1 0,-1 0 1,1 0-1,-1 1 1,0-1-1,1 1 1,-1-1-1,0 1 0,0-1 1,0 1-1,-1-1 1,1 1-1,0 0 0,0 0 1,-1-1-1,1 1 1,-1 0-1,1 0 1,-1 0-1,1 1 0,-1-1 1,0 0-1,1 1 1,-1-1-1,0 1 0,1-1 1,-1 1-1,0 0 1,0-1-1,0 1 1,1 0-1,-1 0 0,0 1 1,0-1-1,1 0 1,-1 1-1,0-1 0,0 1 1,1-1-1,-1 1 1,0 0-1,1-1 0,-1 1 1,1 0-1,-1 0 1,1 0-1,-1 1-1,-7 9-106,0 0-1,1 0 1,0 1 0,1 0-1,0 0 1,1 1-1,1 0 1,0 0 0,0 0-1,1 1 1,1-1 0,1 1-1,-1 0 1,1 14 106,3-26-9,1 0 1,-1-1 0,1 1 0,-1 0-1,1-1 1,-1 1 0,1-1 0,0 1-1,0-1 1,-1 0 0,1 0-1,0 0 1,0 0 0,0 0 0,0 0-1,1-1 1,-1 1 0,0-1 0,0 1-1,0-1 1,0 0 0,1 0-1,-1 0 1,0 0 0,0 0 0,0-1-1,1 1 1,-1 0 0,0-1 0,0 0-1,0 1 1,0-1 0,0 0-1,0 0 1,0 0 0,0-1 0,0 1-1,-1 0 1,1-1 0,1 0 8,2-1 35,0 0 0,1 0 0,-1 0 0,0-1 0,-1 0 0,1 0 0,-1 0 0,1-1 1,-1 1-1,0-1 0,-1 0 0,1 0 0,-1-1 0,0 1 0,-1-1 0,1 1 0,-1-1 0,0 0 0,0 0 0,-1 0 0,0 0 1,0 0-1,0 0 0,-1 0 0,0 0 0,0 0 0,0 0 0,-1 0 0,0 0 0,0 0 0,-1 0 0,0 0 0,0 0 1,0 0-1,0 1 0,-1-1 0,0 1 0,0 0 0,-1-1 0,1 2 0,-1-1 0,-2-2-35,4 6 3,0 0-1,1-1 0,-1 1 0,0 0 1,0 0-1,0 0 0,0 1 1,0-1-1,0 0 0,0 1 1,0-1-1,0 1 0,0 0 1,0 0-1,0 0 0,0 0 1,0 0-1,0 0 0,0 0 1,0 1-1,-1-1 0,1 1 0,0-1 1,1 1-1,-1 0 0,0 0 1,0 0-1,0 0 0,0 0 1,1 0-1,-1 0 0,0 1 1,1-1-1,-1 1 0,1-1 1,0 1-1,-1 0 0,0 1-2,-41 78-51,38-68 52,1-4-74,0 0 0,0-1 0,1 1 0,1 1 1,0-1-1,0 0 0,0 1 0,1-1 0,1 0 1,0 1-1,0 1 73,2-8-12,0-1 1,-1 1-1,1-1 0,1 0 1,-1 0-1,0 0 0,0 0 1,1 0-1,-1 0 0,1 0 1,0-1-1,-1 0 1,1 1-1,0-1 0,0 0 1,0 0-1,0 0 0,0-1 1,0 1-1,0-1 0,0 0 1,0 0-1,0 0 1,0 0-1,0 0 0,0 0 1,0-1-1,0 0 0,0 0 1,0 0-1,0 0 0,0 0 1,-1 0-1,1-1 1,0 1-1,-1-1 0,1 0 1,-1 1-1,1-2 12,4-1 33,1-2 0,-1 1 0,-1-1 0,1 0 0,-1-1 0,0 1 0,0-1 0,-1-1 0,0 1 0,0-1 1,3-7-34,-6 12 31,-1 0 0,0 0 1,0 0-1,0-1 0,0 1 1,0 0-1,-1 0 0,1-1 1,-1 1-1,0 0 1,0 0-1,0-1 0,-1 1 1,1 0-1,-1-1 0,0 1 1,0 0-1,0 0 1,0 0-1,0 0 0,-1 0 1,1 0-1,-1 0 0,0 0 1,0 1-1,0-1 0,0 1 1,-1-1-1,1 1 1,-1 0-1,1 0 0,-1 0 1,0 0-32,0 0 3,0-1 0,0 1 0,0 1 1,0-1-1,0 0 0,0 1 0,-1 0 1,1 0-1,-1 0 0,1 0 1,-1 0-1,1 0 0,-1 1 0,0 0 1,1 0-1,-1 0 0,1 0 0,-1 1 1,0-1-1,1 1 0,-1 0 0,1 0 1,0 0-1,-1 0 0,1 1 0,0-1 1,0 1-1,-1 0 0,1 0 0,1 0 1,-1 1-1,0-1 0,0 0 0,1 1 1,0 0-1,-1 0 0,1 0 0,0 0 1,0 0-1,1 0 0,-1 1-3,-4 3-53,1 1 0,0-1 0,1 1 0,-1 0 0,1 0 0,1 0 0,0 1 0,0-1 0,1 1 0,0-1 0,0 1 0,1 0-1,0 0 1,1 0 0,0 0 0,0 0 53,2-5-20,0-1 0,1 0 0,-1 0 0,1 0 0,0 0 0,0 0 0,0-1 0,0 1-1,1-1 1,-1 0 0,1 0 0,-1 0 0,1 0 0,-1-1 0,1 0 0,0 1 0,0-1 0,0-1 0,0 1-1,0 0 1,0-1 0,0 0 0,0 0 0,0 0 0,0-1 0,0 1 0,0-1 0,0 0 0,0 0-1,-1 0 1,1 0 0,0-1 0,0 0 0,2-1 20,1-1 55,0-1-1,0 1 1,0-1 0,-1-1-1,0 1 1,0-1 0,-1 0-1,1 0 1,-1 0 0,-1-1-1,1 0 1,-1 0 0,0 0-1,-1-1 1,0 1 0,0-1-1,0 0 1,-1 0 0,0 0-1,-1 0 1,0 0 0,0 0-1,0 0 1,-1 0 0,-1-1-55,1 7 12,0-1 1,-1 1 0,0-1 0,1 1 0,-1 0-1,0-1 1,0 1 0,0 0 0,-1-1-1,1 1 1,-1 0 0,1 0 0,-1 0-1,1 0 1,-1 1 0,0-1 0,0 0 0,0 1-1,0-1 1,0 1 0,0 0 0,-1 0-1,1-1 1,0 1 0,-1 1 0,1-1 0,-1 0-1,1 1 1,-1-1 0,1 1 0,-1 0-1,1 0 1,-1 0 0,1 0 0,-1 0-1,1 0 1,-1 1 0,1-1 0,-1 1 0,1 0-1,-1-1 1,1 1 0,0 1 0,0-1-1,-1 0 1,1 0 0,0 1 0,0-1 0,0 1-1,0 0 1,1-1 0,-1 1 0,0 0-1,1 0 1,-1 0 0,0 1-13,-12 74-4543,19-74-3507,0-3-977</inkml:trace>
  <inkml:trace contextRef="#ctx0" brushRef="#br1" timeOffset="150766.653">13359 750 8488,'0'0'4954,"0"0"-2472,0 0-149,0 0-107,0 0-592,0 0-630,0 0-385,0 5-69,2 4-418,1 1 1,1-1 0,-1 0 0,1-1 0,1 1 0,-1 0-1,1-1 1,1 0 0,0-1 0,0 1 0,0-1-1,1 0 1,0 0 0,1-1 0,-1 0 0,1 0 0,0-1-1,1 0 1,-1-1 0,1 0 0,0 0 0,0 0-1,0-1 1,0-1 0,6 1-133,-11-1 47,0-1 0,0 0 0,-1 0 0,1-1 0,0 1 0,0-1 0,0 0 0,0 0 0,0 0 0,0 0 0,0-1 0,0 1 0,0-1 0,0 0 0,0-1 0,0 1 0,0 0 0,-1-1 0,1 0 0,-1 0 0,1 0 0,-1-1 0,0 1 0,0-1 0,0 1 0,0-1 0,0 0 0,-1 0 0,1-1 0,-1 1 1,2-3-48,3-13 411,0 0 0,-2-1 0,0 1 0,-1-1 0,-1 0 0,-1-1 0,0 1 0,-2 0 0,-2-19-411,21 262 0,-9-118-63,-3-49-24,-3 1 0,-2-1 0,-3 1 0,-3 13 87,3-62-4,0-1 1,-1 0-1,0 0 0,0 0 0,0 0 1,-1 0-1,0 0 0,-1 0 0,1-1 1,-1 0-1,-1 0 0,1 0 1,-1 0-1,0 0 0,0-1 0,-1 0 1,1 0-1,-1-1 0,0 1 1,0-1-1,-1-1 0,1 1 0,-1-1 1,0 0-1,0-1 0,0 1 0,0-2 1,0 1-1,-1-1 0,1 0 1,-1 0-1,1-1 0,-1 0 4,-5 1 40,0-1-1,0-1 1,-1-1-1,1 0 1,0 0-1,1-1 0,-1-1 1,0 0-1,-10-6-39,18 8-103,1 0 1,-1 0-1,1-1 0,0 0 0,0 1 0,0-2 0,0 1 0,1 0 0,-1-1 0,1 0 0,0 1 0,0-1 0,0 0 1,0-1-1,1 1 0,0-1 0,0 1 0,0-1 0,0 1 0,1-1 0,-1 0 0,1 0 0,1 0 0,-1 0 0,1 0 0,0 0 1,0-2 102,17-43-8729,1 28-1782</inkml:trace>
  <inkml:trace contextRef="#ctx0" brushRef="#br1" timeOffset="151647.082">14013 1043 6662,'0'0'6348,"0"0"-2489,0 0-939,0 0-272,0 0-326,5-10 1409,-4 10-634,-11 244-1954,10-242-1190,0 1 0,0-1 1,1 0-1,-1 0 0,0 1 1,1-1-1,0 0 1,-1 0-1,1 0 0,0 1 1,0-1-1,0 0 0,0 0 1,1-1-1,-1 1 1,0 0-1,1 0 0,-1 0 1,1-1-1,0 1 0,0-1 1,-1 0-1,1 1 1,0-1-1,0 0 0,0 0 1,0 0-1,1 0 0,-1 0 1,0-1-1,0 1 0,0-1 1,1 1-1,-1-1 1,0 0-1,0 0 0,1 0 1,-1 0-1,0 0 0,1-1 1,-1 1-1,0-1 1,0 1-1,0-1 47,59-35-7296,-48 21 2785,-3-1-1964</inkml:trace>
  <inkml:trace contextRef="#ctx0" brushRef="#br1" timeOffset="151991.46">14062 511 7239,'0'0'8547,"0"0"-4613,0 0-1035,0 0-11,0 0-785,0 0-629,0 0-401,0 0-326,-10-6-341,-31-16-139,40 23-253,0 0 1,-1 0 0,1 0 0,0 0 0,0 0-1,0 0 1,0 0 0,0 0 0,1 0 0,-1 0-1,0 1 1,0-1 0,1 0 0,-1 1 0,1-1-1,-1 0 1,1 1 0,0-1 0,-1 1 0,1-1-1,0 0 1,0 1 0,0-1 0,0 1 0,0-1-1,0 1 1,1-1 0,-1 0 0,0 1-1,1-1 1,-1 1 0,1-1 0,0 1-15,-1 2 35,2 2-36,0-1 1,0 1 0,0 0-1,1-1 1,0 1 0,0-1 0,0 0-1,1 0 1,-1 0 0,1 0-1,1-1 1,-1 0 0,1 1-1,-1-2 1,1 1 0,0 0 0,0-1-1,1 0 1,-1 0 0,1-1-1,0 0 1,-1 1 0,1-2-1,0 1 1,0-1 0,0 0-1,0 0 1,0-1 0,1 1 0,-1-2-1,0 1 1,0 0 0,0-1-1,0 0 1,0-1 0,-2 1 11,-1-1-1,0 0 1,0 0 0,0 0 0,0 0-1,-1-1 1,1 1 0,0-1-1,-1 1 1,0-1 0,0 0 0,0 0-1,0 0 1,0 0 0,0 0 0,-1-1-1,1 1 1,-1 0 0,0-1-1,0 1 1,-1-1 0,1 1 0,0-1-1,-1 1 1,0-1 0,0 0-1,0 1 1,-1-1 0,1 1 0,-1-1-1,0 1 1,0-3-11,0 0 19,0-1-1,-1 1 1,0 0-1,0 0 1,0 0 0,-1 0-1,0 1 1,0-1 0,0 1-1,0-1 1,-1 1-1,0 0 1,0 0 0,-1 1-1,1-1 1,-1 1-1,0 0 1,-3-1-19,5 4-62,1 0 0,-1 0-1,0 0 1,0 1 0,0-1 0,1 1-1,-1 0 1,0 0 0,0 0 0,0 0-1,0 0 1,0 1 0,1-1 0,-1 1-1,0 0 1,0 0 0,1 0 0,-1 0-1,0 0 1,1 1 0,-1-1 0,1 1-1,0-1 1,-1 1 0,1 0 0,0 0-1,0 0 1,0 0 0,0 1 62,-52 73-5776,48-67 4517,-19 34-10913</inkml:trace>
  <inkml:trace contextRef="#ctx0" brushRef="#br2" timeOffset="154147.607">12391 5184 10025,'0'0'4762,"0"0"-1441,0 0-898,0 0-597,0 0-550,0 0-406,0 0-240,3-2-224,24 6 309,-24-3-658,0 0-1,0 0 0,0-1 1,0 1-1,1-1 1,-1 0-1,0 0 1,0 0-1,0-1 1,0 1-1,1-1 0,-1 1 1,0-1-1,0 0 1,0 0-1,0 0 1,-1-1-1,1 1 0,0-1 1,0 1-1,1-3-56,1-1 137,0 0-1,0 0 1,-1-1-1,1 0 1,-1 0-1,-1 0 0,1 0 1,-1-1-1,0 0 1,-1 1-1,0-1 1,0 0-1,0 0 0,-1 0 1,0 0-1,0 0 1,-1 0-1,0-1 1,0 1-1,0 0 1,-1 0-1,0 0 0,-1 0 1,0 0-1,0 0 1,0 0-1,-1 0 1,0 1-1,0 0 1,0-1-1,-1 1 0,0 0 1,-1 0-1,-1-1-136,3 5 15,0 0-1,-1 0 0,1 1 0,-1-1 1,0 1-1,0 0 0,1 0 1,-1 0-1,0 1 0,0-1 0,0 1 1,0 0-1,0 0 0,0 0 1,0 1-1,1-1 0,-1 1 0,0 0 1,0 0-1,0 0 0,1 0 1,-1 1-1,1 0 0,-1 0 0,1 0 1,0 0-1,-1 0 0,1 0 1,0 1-1,1 0 0,-1-1 0,0 1 1,1 0-1,-1 1 0,1-1 1,0 0-1,-1 2-14,-3 6-9,0 0-1,0 0 1,1 0 0,0 1 0,1-1-1,0 1 1,1 0 0,1 1 0,0-1-1,0 0 1,1 1 0,1-1 0,0 1-1,1-1 1,1 6 9,-2-15-22,1-1-1,0 1 1,-1 0-1,2 0 1,-1 0-1,0-1 1,0 1 0,1-1-1,0 1 1,-1-1-1,1 1 1,0-1 0,0 0-1,0 0 1,0 0-1,1 0 1,-1 0-1,0-1 1,1 1 0,0-1-1,-1 1 1,1-1-1,0 0 1,-1 0-1,1 0 1,0-1 0,0 1-1,0-1 1,0 1-1,0-1 1,0 0-1,0 0 1,0 0 0,0 0 22,4-1-45,0 0 1,1 0-1,-1 0 1,0-1-1,0 0 1,0 0 0,0-1-1,-1 0 1,1 0-1,-1-1 1,1 0 0,-1 0-1,1-1 45,-1 1 24,0-1 0,0 0 0,0 0 1,-1 0-1,0-1 0,0 0 0,0 0 0,-1 0 0,0 0 0,0-1 0,0 1 0,-1-1 1,0 0-1,0 0 0,-1-1 0,0 1 0,0 0 0,-1-1 0,0 1 0,0-1 0,-1 1 1,0-1-1,0 1 0,-1-1 0,0 0 0,0 1 0,-1 0 0,0-1 0,0 1 0,0 0 0,-3-5-24,3 9 19,0-1-1,1 1 0,-1 0 1,-1 0-1,1-1 0,0 1 0,-1 1 1,0-1-1,1 0 0,-1 1 0,0-1 1,0 1-1,-1 0 0,1 0 0,0 0 1,-1 0-1,1 1 0,-1-1 0,0 1 1,1 0-1,-1 0 0,0 1 1,0-1-1,0 1 0,1-1 0,-1 1 1,0 0-1,0 1 0,0-1 0,0 1 1,1-1-1,-1 1 0,0 0 0,0 1 1,1-1-1,-1 1 0,1-1 0,-3 3-18,1-1-4,1 0 0,0 0-1,0 1 1,0 0-1,0 0 1,0 0 0,1 0-1,0 0 1,0 1-1,0 0 1,0-1-1,1 1 1,-1 0 0,1 0-1,1 0 1,-1 1-1,1-1 1,0 0-1,0 1 1,0-1 0,1 1-1,0-1 1,0 0-1,0 1 1,1-1-1,-1 1 1,1-1 0,1 0-1,-1 1 1,1-1-1,0 0 1,0 0-1,0 0 1,1 0 0,1 1 4,42 34-1158,-35-34-3491,-1-3-4422,-9-2-4750</inkml:trace>
  <inkml:trace contextRef="#ctx0" brushRef="#br2" timeOffset="154950.153">13038 5404 12396,'0'0'3454,"0"0"-828,0 0 107,0 0-106,0 0-465,-4-6-464,1 1-1507,3 5-140,0 1-1,0-1 1,-1 1-1,1-1 1,0 0-1,0 1 0,-1-1 1,1 1-1,0-1 1,-1 0-1,1 0 0,-1 1 1,1-1-1,0 0 1,-1 0-1,1 1 0,-1-1 1,1 0-1,-1 0 1,1 0-1,-1 0 0,1 0 1,0 1-1,-1-1 1,1 0-1,-1 0 1,1 0-1,-1 0 0,1-1 1,-1 1-1,1 0 1,-1 0-1,1 0 0,-1 0 1,1 0-1,0-1 1,-1 1-1,1 0 0,-1 0 1,1 0-1,-1-1 1,1 1-1,0 0-50,3 17 4,0 0 0,2 0 1,0 0-1,1 0 0,0-1 0,2 0 0,0 0 1,0-1-1,2 0 0,0-1 0,0 0 0,1 0 0,1-1 1,1-1-1,-1 0 0,2 0 0,0-1 0,0-1 0,1-1 1,0 0-1,1 0 0,-1-2 0,13 4-4,-26-9-17,0-1 0,0 1-1,0-1 1,0 0 0,0 0 0,0 0-1,0 0 1,0 0 0,1-1 0,-1 1-1,0-1 1,1 1 0,-1-1 0,0 0-1,1 0 1,-1 0 0,1 0 0,-1 0-1,0-1 1,1 1 0,-1-1 0,0 1-1,1-1 1,-1 0 0,0 0 0,0 0-1,0 0 1,0 0 0,0-1-1,0 1 1,0 0 0,0-1 0,0 0-1,-1 1 1,1-1 0,-1 0 0,1 0-1,-1 0 1,0 0 0,0 0 0,0 0-1,0 0 1,1-2 17,7-29 335,-1-1 0,-1 0 1,-2 0-1,-1-1 0,-2 1 0,-1-10-335,0 9 584,1-39 179,16 437-763,5-25 0,-28-269 0,5-67 0,-1-1 0,1 1 0,-1-1 0,0 1 0,1-1 0,-1 1 0,0-1 0,0 0 0,0 1 0,-1-1 0,1 0 0,0 0 0,0 0 0,-1 0 0,1 0 0,0 0 0,-1 0 0,1 0 0,-1 0 0,1-1 0,-1 1 0,0 0 0,1-1 0,-1 0 0,0 1 0,1-1 0,-1 0 0,0 0 0,1 0 0,-1 0 0,0 0 0,1 0 0,-1 0 0,0-1 0,1 1 0,-1-1 0,1 1 0,-1-1 0,0 0 0,-11-5 0,0 0 0,1-1 0,0-1 0,0 0 0,0-1 0,1 0 0,1-1 0,-1 0 0,-7-11 0,-2 1 0,-95-104-5557,114 123 4935,-6-9-2498,6 3-4456,1 1-7419</inkml:trace>
  <inkml:trace contextRef="#ctx0" brushRef="#br2" timeOffset="157208.572">13173 5113 4324,'0'0'2445,"0"0"-240,0 0-230,0-3-336,0-8-610,0 3 7092,0 7-7096,0 1-16,0 0 5,0 0-37,0 18 2109,-2-3-2900,0 1 0,-1-1 0,0 0 1,-1 0-1,-1-1 0,0 1 0,-1-1 1,-1 0-1,-3 4-186,13-54-123,53-123 363,-55 200-165,-54 95 26,56-174-202,38-113 331,-19 196-423,98 16 225,-100-47-200,-29-21-21,-91-93 546,93 93-35,23 34-72,-10-19-259,-1 0 1,1-1 0,0 0-1,1-1 1,-1 0-1,1 1 1,1-2 0,-1 1-1,1-1 1,0-1-1,0 1 1,0-1 0,1-1-1,6 3 9,-29-30 48,3 15-33,1-1 0,1 0 0,0-1 0,0 0-1,1 0 1,0-1 0,1 0 0,0 0 0,1-1-15,6 10-6,4 40-5332,-1-21-919,0 3-8407</inkml:trace>
  <inkml:trace contextRef="#ctx0" brushRef="#br4" timeOffset="163969.188">13417 3231 8744,'0'0'4404,"0"0"-1996,0 0-96,0 0-60,0 0-170,0 0-197,0 0-342,1-6-374,22-63 1713,-15 61-2812,1 0 0,0 0 0,0 1-1,1 0 1,-1 0 0,2 1 0,-1 1-1,1 0 1,-1 0 0,2 1 0,-1 0-1,0 1 1,1 0 0,-1 1 0,1 1 0,0-1-1,-1 2 1,1 0 0,0 0 0,0 1-1,-1 0 1,1 1 0,0 1 0,-1 0-1,0 0 1,1 1 0,-2 0 0,1 1-1,0 0 1,0 2-70,-5-3 3,1 0-1,-1-1 1,1 1-1,-1-2 1,1 1-1,0-1 1,0 0 0,0 0-1,1 0 1,-1-1-1,0-1 1,1 1-1,-1-1 1,0 0 0,1-1-1,-1 1 1,0-2-1,0 1 1,0-1-1,0 0 1,0 0-1,0-1 1,0 0 0,-1 0-1,3-2-2,-3 0 9,-1 1 0,0-1 0,0 0 0,-1 0 0,1 0 0,-1-1-1,0 1 1,-1-1 0,0 0 0,0 0 0,0-1 0,0 1 0,-1-1 0,0 1 0,0-1-1,-1 0 1,0 1 0,0-1 0,-1 0 0,0 0 0,0 0 0,0 0 0,-1 1 0,0-1-9,1 5-20,-1-1 0,0 1 0,0 0 0,0 0 0,0 0 0,0 0 0,-1 0 1,1 0-1,-1 0 0,1 1 0,-1-1 0,1 0 0,-1 1 0,0 0 0,0-1 0,0 1 1,0 0-1,0 0 0,0 0 0,0 0 0,0 0 0,0 0 0,-1 0 0,1 1 0,0 0 1,0-1-1,-1 1 0,1 0 0,0 0 0,-1 0 0,1 0 0,-2 0 20,-22 5-3264,3 4-3950,4 1-4947</inkml:trace>
  <inkml:trace contextRef="#ctx0" brushRef="#br4" timeOffset="164944.498">15405 2444 4516,'0'0'2611,"0"0"-535,0 0 1,0 0-107,0 0-219,0 0-107,10-10 11,1 0-1295,32-32 2064,-13 7 2565,-29 34-4894,0 1 0,0-1 0,-1 0 1,1 0-1,0 1 0,0-1 0,0 0 1,-1 0-1,1 0 0,-1 0 0,1 0 1,-1 0-1,1 0 0,-1 0 0,1 0 1,-1 0-1,0-1 0,0 1 0,1 0 1,-1 0-1,0 0 0,0 0 0,0-1 1,0 1-1,0 0 0,-1 0 0,1 0 1,0 0-1,0 0 0,-1 0 0,1 0 1,-1-1-1,1 1 0,-1 0 0,1 0 1,-1 1-1,0-1 0,0 0 0,1 0 1,-1 0-1,0 0 0,0 0 0,0 1 1,0-1-1,0 0 0,0 1 0,0-1 1,0 1-1,0-1 0,0 1 0,0 0 1,0-1-1,0 1 0,0 0 0,0 0 1,-1 0-1,1-1-95,-14 4 38,0 0 0,1 1 0,0 0 0,-1 1-1,2 1 1,-1 0 0,1 1 0,0 0 0,0 1 0,0 1 0,1 0 0,1 0 0,0 1 0,0 1 0,1 0 0,0 0 0,1 1 0,0 0-1,0 2-37,5-8-3,-1 0 0,1 1 0,0 0-1,1 0 1,0 0 0,0 1-1,0-1 1,1 0 0,0 1 0,1 0-1,0 0 1,0-1 0,0 3 3,3-8-15,0 1 1,0 0-1,0 0 0,0-1 1,0 0-1,1 1 0,-1-1 1,1 0-1,0 0 1,0 0-1,-1 0 0,1-1 1,0 1-1,0-1 0,0 0 1,1 0-1,-1 0 1,0 0-1,0 0 0,1-1 1,-1 1-1,0-1 1,1 0-1,-1 0 0,0 0 1,1-1-1,-1 1 0,0-1 1,1 0-1,0 0 15,4 1 6,15-1-6,0 2-1,0 0 0,-1 2 0,1 0 0,-1 2 0,1 0 1,-1 2-1,-1 0 0,1 2 0,-1 0 0,-1 1 1,0 1-1,3 3 1,-20-13-1,0 1 1,0 0-1,-1 0 1,1 0-1,0 1 1,-1-1-1,1 0 1,-1 1-1,0 0 0,0 0 1,0 0-1,0 0 1,0 0-1,-1 0 1,1 0-1,-1 0 1,0 0-1,0 1 1,0-1-1,0 1 1,-1-1-1,1 1 1,-1-1-1,0 1 1,0-1-1,0 1 1,-1-1-1,1 0 1,-1 1-1,0-1 1,0 1-1,0-1 0,0 0 1,0 0-1,-1 1 1,1-1-1,-1 0 1,0 0-1,0-1 1,0 1-1,-2 1 1,-9 6 2,-1 0-1,0 0 0,0-1 1,-1-1-1,-1-1 0,1 0 1,-1-1-1,0-1 0,-1 0 1,1-1-1,-1-1 0,0 0 1,0-1-1,0-1 0,0-1 1,-17-2-2,30 2-82,-1 0-1,0-1 1,1 0 0,-1 0 0,1 0 0,-1-1 0,1 0-1,-1 0 1,1 0 0,0 0 0,0 0 0,0-1 0,0 0-1,1 0 1,-1 0 0,1 0 0,0 0 0,-1-1 0,2 1 0,-1-1-1,0 0 1,1 0 0,-1 0 0,1 0 0,-1-4 82,2 5-468,0-1 1,0 0-1,0 0 0,1 0 1,-1 0-1,1 0 1,0 0-1,0 0 0,1 0 1,-1 0-1,1 0 1,0 1-1,0-1 0,0 0 1,0 0-1,1 0 1,-1 1-1,1-1 0,2-2 468,10-14-7345</inkml:trace>
  <inkml:trace contextRef="#ctx0" brushRef="#br4" timeOffset="165341.707">16019 2270 2851,'0'0'9700,"0"0"-4832,0 0-1505,0 0-341,0 0-636,5-13-587,16-37-320,-21 49-1428,0 0-1,0 0 1,0 1-1,0-1 1,0 0 0,0 0-1,0 0 1,0 1 0,0-1-1,0 0 1,-1 0-1,1 0 1,0 1 0,-1-1-1,1 0 1,0 1 0,-1-1-1,1 0 1,-1 1-1,1-1 1,-1 0 0,1 1-1,-1-1 1,0 1 0,1-1-1,-1 1 1,0-1-1,1 1 1,-1 0 0,0-1-1,0 1 1,1 0 0,-1-1-1,0 1 1,0 0 0,0 0-1,1 0 1,-1 0-1,0 0 1,0 0 0,0 0-1,1 0 1,-1 0 0,0 0-1,0 0 1,0 0-1,1 1 1,-1-1 0,0 0-1,0 1 1,1-1 0,-1 0-1,0 1 1,1-1-1,-1 1 1,0-1 0,1 1-1,-1 0 1,1-1 0,-1 1-1,1-1 1,-1 1 0,1 0-1,-1 0 1,1 0-51,-1-1 8,-24 13-8,0 2 0,1 0 0,1 1 0,1 2 0,0 0 0,1 2 0,1 0 0,1 1 0,-3 6 0,18-22 0,-1 0 0,1 1 0,1 0 0,-1 0 0,1 0 0,0 0 0,0 0 0,1 1 0,0-1 0,0 1 0,1 0 0,-1-1 0,1 1 0,3-4 0,-1 0 0,1-1 0,-1 1 0,1-1 0,0 0 0,0 1 0,0-1 0,0 0 0,0 0 0,1 0 0,-1 0 0,1-1 0,-1 1 0,1-1 0,-1 1 0,1-1 0,0 0 0,0 0 0,0 0 0,0-1 0,-1 1 0,1-1 0,0 1 0,0-1 0,0 0 0,0 0 0,0 0 0,0 0 0,0-1 0,0 1 0,1-1 0,4 1 0,259 9-694,-263-9 694,0 0 0,0 0 0,0 0 0,-1 1 0,1 0 0,0-1 0,0 2 0,-1-1 0,1 0 0,-1 1 0,1-1 0,-1 1 0,0 0 0,1 0 0,-1 0 0,0 1 0,0-1 0,-1 1 0,1 0 0,0 0 0,-1 0 0,0 0 0,0 0 0,0 0 0,0 0 0,0 1 0,0-1 0,-1 1 0,0 0 0,0-1 0,0 1 0,0 0 0,0-1 0,-1 1 0,0 0 0,0 0 0,0 0 0,0 0 0,0-1 0,-1 1 0,0 0 0,1 0 0,-2-1 0,0 3 0,-6 4 37,-1 0-1,0-1 1,0 0-1,-1-1 1,-1 0-1,1-1 1,-1 0-1,0 0 1,-1-2-1,0 1 1,0-1-1,0-1 1,0 0-1,0-1 1,-1 0-1,0-1 1,0 0-1,0-1 1,-12 0-37,-45-7-4240,69 6 4071,-1-1-1,0 1 1,1-1-1,0 0 1,-1 1 0,1-1-1,-1 0 1,1 0-1,0 0 1,0 0 0,0 0-1,-1 0 1,1-1-1,0 1 1,0 0 0,0 0-1,1-1 1,-1 1-1,0-1 1,0 1 0,1-1-1,-1 1 1,1-1-1,-1 1 1,1-1 0,0 1-1,0-1 1,0 0-1,0 1 1,0-1 0,0 1-1,0-1 1,0 0-1,0 1 1,1-1 0,-1 1-1,1-1 1,-1 1-1,1-1 1,0 1 0,-1-1-1,2 0 170,10-18-6678</inkml:trace>
  <inkml:trace contextRef="#ctx0" brushRef="#br4" timeOffset="165612.574">16433 2230 12268,'0'0'8071,"0"0"-4072,0 0-1015,0 0-523,0 0-849,0 0-646,-2-10-608,-5-23-298,5 57-72,48 337 12,-26-283-8899,-21-80 3007,-2-1 3282,2 2 296,-7-7-8336</inkml:trace>
  <inkml:trace contextRef="#ctx0" brushRef="#br4" timeOffset="165903.139">16419 2195 17969,'0'0'3182,"8"-13"-49,27-41-517,-28 46-2275,0 0 0,0 1-1,1 0 1,0 0 0,0 0-1,0 1 1,1 1 0,0 0-1,0 0 1,0 0 0,1 1 0,2 0-341,2-2 225,0 0-148,1 0 1,0 2 0,0-1-1,0 2 1,0 0 0,1 1-1,-1 0 1,1 1 0,7 1-78,-20 1-176,0-1 1,0 0-1,0 1 1,-1-1-1,1 1 0,0 0 1,0 0-1,-1 0 1,1 0-1,-1 0 1,1 1-1,-1-1 0,1 1 1,-1-1-1,0 1 1,0 0-1,0 0 1,0 0-1,0 0 0,0 1 1,-1-1-1,1 0 1,-1 1-1,1-1 1,-1 1-1,1 1 176,-2 49-12748,-11-30 2376</inkml:trace>
  <inkml:trace contextRef="#ctx0" brushRef="#br4" timeOffset="166104.912">16544 2378 12428,'0'0'5696,"0"0"-2119,0 0-839,0 0-677,0 0-641,15-2-305,85-19 284,70-47-908,-153 67-814,-11 11-4607,-22 16-3926,0-10 2162</inkml:trace>
  <inkml:trace contextRef="#ctx0" brushRef="#br4" timeOffset="166105.912">16518 2633 11531,'0'0'6246,"0"0"-3171,0 0-257,0 0-447,0 0-930,0 0-160,75 39-320,-46-49-352,7-2-289,-2-1-224,3-1-64,1-2 0,-2 2-32,-3 0-320,-4 1-673,-2-3-1121,-1 0-1634,0-1-2978</inkml:trace>
  <inkml:trace contextRef="#ctx0" brushRef="#br4" timeOffset="166824.172">17568 2116 14670,'0'0'4772,"0"0"-1179,0 0-550,0 0-764,0 0-736,0 0-630,0 0-406,0 0-240,11-9-149,94-57-17,-60 60-2322,-44 7 2174,0-1 0,-1 0-1,1 0 1,0 0-1,-1 1 1,1-1-1,0 0 1,-1 1 0,1-1-1,-1 1 1,1-1-1,-1 1 1,1-1 0,-1 1-1,1-1 1,-1 1-1,1-1 1,-1 1-1,0 0 1,1-1 0,-1 1-1,0 0 1,0-1-1,1 1 1,-1 0 0,0-1-1,0 1 1,0 0-1,0-1 1,0 1 0,0 0-1,0-1 1,0 1-1,0 0 1,0 0-1,0-1 1,-1 1 0,1 0-1,0-1 1,0 1-1,-1-1 1,1 1 0,0 0-1,-1-1 1,1 1-1,-1-1 1,1 1 0,0-1-1,-1 1 1,0-1-1,1 1 1,-1-1-1,1 1 1,-1-1 0,1 0-1,-1 1 1,0-1-1,1 0 1,-1 1 47,-43 47-3336,-31 49 4051,75-97-640,-1 1-1,0 0 1,1 0 0,0 0 0,-1 0 0,1 0-1,0 0 1,-1 0 0,1 0 0,0 0 0,0 0-1,0 0 1,0 0 0,0 0 0,0 1 0,0-1-1,0 0 1,0 0 0,0 0 0,1 0-1,-1 0 1,0 0 0,1 0 0,-1 0 0,1 0-1,-1-1 1,1 1 0,-1 0 0,1 0 0,0 0-1,-1 0 1,1-1 0,0 1 0,0 0 0,0-1-1,-1 1 1,1-1 0,0 1 0,0-1-1,0 1 1,0-1 0,0 1 0,0-1 0,0 0-1,0 0 1,0 1 0,0-1 0,0 0 0,0 0-1,0 0 1,0 0 0,0 0 0,1 0-75,61-4 766,53-34-1152,-80 19-2451,-5-3-3662,-17 9-2811</inkml:trace>
  <inkml:trace contextRef="#ctx0" brushRef="#br4" timeOffset="167540.147">19021 1402 10826,'0'0'3892,"0"0"-1250,0 0-496,0 0-341,0 0-300,0 0-175,0 0-263,4-6-464,-1 2-523,-3 4-73,0 1-1,0-1 0,1 1 0,-1-1 1,0 0-1,1 1 0,-1-1 0,0 0 1,1 1-1,-1-1 0,0 0 0,1 1 1,-1-1-1,1 0 0,-1 0 1,1 1-1,-1-1 0,1 0 0,-1 0 1,1 0-1,-1 0 0,1 1 0,-1-1 1,1 0-1,-1 0 0,1 0 0,-1 0 1,1 0-1,-1-1 0,1 1 0,-1 0 1,1 0-1,-1 0 0,1 0 0,-1 0 1,0-1-1,1 1 0,-1 0 0,1 0 1,-1-1-1,1 1 0,-1 0 0,0-1 1,1 1-1,-1 0 0,0-1 0,1 1 1,-1-1-1,0 1 0,0-1 0,1 1 1,-1 0-1,0-1 0,0 1 0,0-1 1,1 1-1,-1-1 0,0 1 1,0-1-1,0 1 0,0-1 0,0 1 1,0-1-1,0 1 0,0-1 0,0 1 1,-1-1-1,1 1 0,0-1 0,0 0-6,57 247 598,-55-240-605,-1 0 0,1 0 0,0-1 1,0 1-1,0 0 0,1-1 0,0 1 0,0-1 0,0 0 0,1 0 0,0 0 0,0 0 0,0-1 1,0 0-1,1 1 0,0-2 0,-1 1 0,2 0 0,-1-1 0,0 0 0,1 0 0,-1-1 0,1 0 1,0 0-1,0 0 0,-1 0 0,1-1 0,1 0 0,-1 0 0,0-1 0,0 0 0,0 0 0,0 0 1,0-1-1,0 0 0,0 0 0,0 0 0,0-1 0,0 0 0,0 0 0,2-1 7,6-10 255,-1 0-1,0-1 0,-1 0 1,-1-1-1,0 0 0,-1-1 1,0 0-1,-2 0 1,0-1-1,0 0 0,-2-1 1,0 0-1,-1 0 0,-1 0 1,-1 0-1,0-1 1,-1 0-1,-2 1 0,1-1 1,-2-4-255,-5 17 636,-1 25-525,-1 50-74,3-1 1,3 1-1,4 0 1,5 32-38,13 6 16,-14-83-12,-1 1 1,-1 1-1,-1-1 0,-1 0 0,-1 24-4,-1-47-1,-1 1 0,1-1 0,0 0-1,-1 1 1,0-1 0,0 0 0,0 1 0,0-1 0,0 0 0,0 0 0,0 0 0,0 0 0,-1 0-1,0 0 1,1 0 0,-1 0 0,0-1 0,0 1 0,1-1 0,-1 1 0,0-1 0,-1 0-1,1 1 1,0-1 0,0 0 0,0-1 0,-1 1 0,1 0 0,-1-1 0,1 1 0,0-1 0,-1 0-1,1 1 1,-1-1 0,-1-1 1,-87-16-63,-30-41-713,49 7-6049,59 38 493,5 4-4328</inkml:trace>
  <inkml:trace contextRef="#ctx0" brushRef="#br4" timeOffset="167904.739">19759 1621 12908,'0'0'5755,"0"0"-1874,0 0-737,0 0-661,0 0-695,0 0-624,1-7-326,3-21-267,3 54-336,-5 80-452,-4-93 139,0-1 0,1 1 0,1-1 1,0 1-1,0-1 0,1 1 0,1-1 1,0 1-1,1-1 0,0 0 0,1 0 1,0 0-1,1-1 0,0 1 0,1-1 1,1 0-1,-1-1 0,2 1 0,-1-1 1,2 0 77,-7-8-372,1 0 1,0 0 0,-1 0-1,1-1 1,0 1 0,0-1-1,1 1 1,-1-1 0,0 0-1,0 0 1,1 0 0,-1-1-1,0 1 1,1-1 0,-1 0-1,1 0 1,-1 0 0,0 0-1,1-1 1,-1 1 0,0-1-1,2 0 372,40-25-10616,-29 10 2635</inkml:trace>
  <inkml:trace contextRef="#ctx0" brushRef="#br4" timeOffset="168737.616">19871 1110 13357,'0'0'3336,"0"0"-667,0 0-395,0 0-362,-13 3-567,-42 8-267,54-10-1034,0 0-1,-1-1 0,1 1 1,0 0-1,0 0 1,-1 0-1,1 0 0,0 1 1,0-1-1,0 0 1,1 0-1,-1 0 0,0 1 1,0-1-1,1 1 1,-1-1-1,1 0 0,-1 1 1,1-1-1,-1 1 1,1-1-1,0 1 1,0-1-1,0 1 0,0-1 1,0 1-1,0 0 1,0-1-1,0 1 0,1-1 1,-1 1-1,1-1 1,-1 0-1,1 1 0,-1-1 1,1 1-1,0-1 1,0 0-1,-1 0 0,1 1 1,0-1-1,0 0 1,1 0-1,-1 0 0,0 0 1,1 1-44,3 2 0,0 0 1,0-1 0,0 0-1,1 1 1,-1-2-1,1 1 1,0 0 0,-1-1-1,1 0 1,0-1-1,1 0 1,-1 1-1,0-2 1,0 1 0,0-1-1,1 0 1,-1 0-1,5-1 0,-7 0 90,0 1 0,-1-1 0,1 1 0,-1-1 0,1 0 0,-1 0 0,0-1 0,1 1 0,-1-1 0,0 0 0,0 0 0,0 0 0,0 0 0,0 0 0,-1 0 0,1-1 0,-1 0-1,1 1 1,-1-1 0,0 0 0,0 0 0,0 0 0,-1 0 0,1-1 0,-1 1 0,1 0 0,-1-1 0,0 1 0,0-1 0,-1 1 0,1-1 0,-1 1 0,0-2-90,0 1 62,-1-1 1,1 1 0,-1 0-1,-1-1 1,1 1-1,-1 0 1,1 0 0,-1-1-1,0 1 1,-1 1 0,1-1-1,-1 0 1,0 1-1,1-1 1,-2 1 0,1 0-1,0 0 1,-1 0 0,1 0-1,-1 0 1,0 1 0,0 0-1,0 0 1,0 0-1,0 0 1,0 1 0,-1-1-1,1 1 1,0 0 0,-1 0-1,1 1 1,-1-1 0,1 1-1,-1 0 1,0 1-63,-44 13-3426,20 31-5505,25-24-3299</inkml:trace>
  <inkml:trace contextRef="#ctx0" brushRef="#br4" timeOffset="169022.957">20214 1628 18001,'0'0'3043,"0"0"-2114,0 0 704,89-10 161,-50 2-769,0-5-384,4-4-33,-1 4-63,-7-1-321,-2 2-128,-8 5-96,-11-4 0,-2 5-929,-9 1-1986,-3 1-2562,-2 1-8392</inkml:trace>
  <inkml:trace contextRef="#ctx0" brushRef="#br4" timeOffset="169295.338">20917 1095 11947,'0'0'6059,"0"0"-2594,0 0-961,0 0-705,0 0-1004,0 0-517,-1 15-27,0 49 96,1-55-331,2 0 1,-1 0 0,1-1-1,1 1 1,0-1-1,0 0 1,0 0 0,1 0-1,0 0 1,1 0 0,-1-1-1,2 0 1,-1 0 0,1 0-1,0-1 1,0 0 0,4 3-17,-7-5-7,0 0 0,1 0 1,-1 0-1,1 0 1,0-1-1,1 1 1,-1-1-1,0 0 1,1 0-1,0-1 0,-1 0 1,1 1-1,0-1 1,1-1-1,-1 1 1,0-1-1,0 0 1,1 0-1,-1-1 0,0 1 1,1-1-1,-1 0 1,0-1-1,1 1 1,-1-1-1,0 0 0,1 0 1,-1-1-1,0 0 1,0 0-1,0 0 1,0 0-1,-1-1 1,1 1-1,0-2 7,4-9 418,0 0 0,-1-1 1,0 0-1,-1-1 0,-1 1 0,0-2 1,-1 1-1,-1 0 0,0-1 0,-1 0 1,-1 0-1,0-6-418,2-1 202,-2 6-154,-5 125-48,12 157 0,1-200 0,2 0 0,4 0 0,2-1 0,4-2 0,2 0 0,4 3 0,-28-65 0,1 1 0,-1 0 0,1 0 0,-1-1 0,1 1 0,-1 0 0,0 0 0,1 0 0,-1 0 0,0 0 0,0 0 0,1-1 0,-1 1 0,0 0 0,0 0 0,0 0 0,0 0 0,0 0 0,-1 0 0,1 0 0,0 0 0,0 0 0,0-1 0,-1 1 0,1 0 0,-1 0 0,1 0 0,-1 0 0,1-1 0,-1 1 0,1 0 0,-1 0 0,1-1 0,-1 1 0,0-1 0,1 1 0,-1 0 0,0-1 0,0 1 0,0-1 0,1 0 0,-1 1 0,0-1 0,0 0 0,0 1 0,0-1 0,0 0 0,0 0 0,1 0 0,-1 0 0,0 0 0,0 0 0,0 0 0,0 0 0,0 0 0,0 0 0,0 0 0,0-1 0,0 1 0,1 0 0,-1-1 0,0 1 0,0 0 0,0-1 0,1 1 0,-1-1 0,0 0 0,0 1 0,0-1 0,-29-4 0,1 0 0,-1-3 0,1 0 0,0-2 0,-24-12 0,7 4 0,35 14-32,-4-1-377,1 0 0,0 0 0,1-2 0,0 0 0,0 0 0,0-1 0,1-1 0,-10-8 409,10-1-2989,10 4-2633,2 1-4051</inkml:trace>
  <inkml:trace contextRef="#ctx0" brushRef="#br4" timeOffset="169805.597">21068 416 15599,'0'0'4297,"0"0"-1825,0 0-743,-6 13-522,-41 104-284,27 6-1622,10-263 3747,8 132-2898,1 0 0,0 0-1,1 0 1,0 0 0,0 0-1,1-1 1,0 1 0,0 0 0,1 1-1,0-1 1,0 0 0,1 0-1,0 1 1,0-1 0,1 1-1,0 0 1,0 0 0,1 1-1,0-1 1,0 1 0,0 0 0,1 0-1,0 1 1,0-1 0,1 1-150,-2 6 18,1 0 0,-1 0 0,0 0 1,0 1-1,1 0 0,-1 0 0,0 0 0,0 1 1,-1-1-1,1 1 0,-1 0 0,1 1 1,-1-1-1,0 1 0,0 0 0,0 0 1,-1 0-1,1 0 0,-1 1 0,0-1 1,0 1-1,-1 0 0,1 0 0,1 5-18,3 2 11,-5-10-11,8 15 0,1-2 0,0 0 0,1 0 0,0-1 0,1 0 0,1-1 0,10 7 0,-19-17-1,-1-1 0,1 0 0,-1 0 0,1 0 0,0-1-1,-1 1 1,1-1 0,0 0 0,0 0 0,0-1 0,0 0 0,0 0 0,0 0 0,0 0 0,0-1 0,0 0-1,0 0 1,0 0 0,0 0 0,-1-1 0,1 0 0,0 0 0,-1 0 0,0-1 0,1 1 0,-1-1 0,0 0-1,0-1 1,-1 1 0,1 0 0,-1-1 0,1 0 0,-1 0 0,0 0 0,-1 0 0,1 0 0,-1-1 0,0 1-1,0-1 1,0 0 0,0 1 0,-1-1 0,0 0 0,1-4 1,-3 8-169,1 0 1,-1 0-1,1 0 0,-1 0 0,1 0 1,-1 0-1,0 0 0,1 0 1,-1 0-1,0 0 0,0 0 0,1 1 1,-1-1-1,0 0 0,0 0 0,0 1 1,0-1-1,0 1 0,0-1 1,0 1-1,0-1 0,-1 1 0,1 0 1,0-1-1,0 1 0,0 0 1,0 0-1,0 0 0,-1 0 0,1 0 1,0 0-1,0 0 0,0 0 1,0 1-1,0-1 0,-1 0 0,1 1 1,0-1-1,0 1 0,0-1 1,0 1-1,0-1 0,0 1 169,-17 6-6886</inkml:trace>
  <inkml:trace contextRef="#ctx0" brushRef="#br4" timeOffset="170399.813">21902 728 18225,'0'0'3876,"-2"-12"-1025,-4-41-321,12 29 1377,19 34-2892,-21-7-839,17 13-163,-1 2-1,0 0 1,-2 1-1,0 1 0,-2 1 1,0 0-1,-1 1 1,-1 1-1,-1 0 1,-1 1-1,-1 0 1,-2 1-1,0 0 1,-1 0-1,2 20-12,-5-24-180,-1 1 0,-2 0-1,0-1 1,-1 1 0,-1 0 0,-1 0 0,-1 0 0,-1 0-1,-1 0 1,-1-1 0,-1 0 0,0 0 0,-2 0 0,0-1-1,-2 0 1,0-1 0,-1 0 0,-1 0 0,-1-1 0,0-1-1,-1 0 1,-1-1 0,-1 0 0,0-2 0,-1 0 0,0 0-1,-1-2 1,-11 6 180,-3-5-6796,3-6-5354</inkml:trace>
  <inkml:trace contextRef="#ctx0" brushRef="#br4" timeOffset="170815.062">18694 1311 19731,'0'0'4174,"0"0"-1040,-14 5-641,6-2-2185,1 0-150,0-1-1,0 1 1,0 0 0,1 0 0,0 1 0,-1 0-1,1 0 1,1 0 0,-1 1 0,0 0-1,1 0 1,0 0 0,1 1 0,-1 0-1,0 1-157,-7 15 15,1 2 0,1-1 0,1 1 0,1 0 0,1 1 0,1 0 0,1 0-1,2 0 1,0 0 0,2 1 0,0 0 0,2-1 0,1 1 0,1-1 0,1 0-1,2 0 1,0 0 0,1-1 0,2 0 0,0 0 0,2-1 0,0 0-1,2-1 1,0 0 0,2-1 0,0 0 0,1-2 0,19 18-15,-15-19-330,2-1 0,0-2 0,1 0 0,0-1 0,1-2 0,1 0 0,0-1 0,24 6 330,124 16-7039,-112-30-402</inkml:trace>
  <inkml:trace contextRef="#ctx0" brushRef="#br4" timeOffset="171635.779">22627 123 15631,'0'0'4399,"0"0"-908,0 0-571,-3-14-785,-6-44-837,9 56-1259,0 1 0,0-1 1,1 1-1,-1-1 0,0 1 1,1-1-1,-1 1 0,1 0 1,0-1-1,-1 1 0,1 0 1,0 0-1,0-1 0,0 1 1,0 0-1,0 0 0,0 0 1,0 0-1,0 0 0,0 0 1,0 0-1,1 0 0,-1 1 1,0-1-1,1 0 0,-1 1 1,0-1-1,1 1 0,-1 0 1,1-1-1,-1 1 0,1 0-39,5-2 162,3-2-50,1 1 1,-1 1-1,1 0 1,-1 0-1,1 1 1,0 0-1,-1 1 1,1 0 0,0 1-1,-1 0 1,9 2-113,-14-2-2,-1 0-1,0 0 1,1 0 0,-1 1 0,0-1 0,1 1 0,-1 0 0,0 1 0,-1-1 0,1 1 0,0-1 0,-1 1 0,1 0 0,-1 0-1,0 1 1,0-1 0,0 1 0,0-1 0,-1 1 0,0 0 0,1 0 0,-2 0 0,1 1 0,0-1 0,-1 0 0,1 0-1,-1 1 1,0 2 2,-2 5-69,0 0-1,-1 0 0,-1 0 0,1 0 1,-2-1-1,0 1 0,0-1 0,-1 0 0,-1 0 1,1 0-1,-2-1 0,1 0 0,-2 0 1,1 0-1,-1-1 0,-1-1 0,1 1 1,-2-1-1,1-1 0,-1 1 0,0-2 1,0 1-1,-1-2 0,0 1 0,0-1 0,0-1 1,-1 0-1,0-1 0,-4 1 70,-38 3-21,53-7 24,0 0 0,0 1 0,1-1 0,-1 0 0,0 0 0,0 0 0,0 0 0,0-1 0,0 1 0,0 0 0,0 0 0,0 0 0,1-1 0,-1 1-1,0 0 1,0-1 0,0 1 0,1-1 0,-1 1 0,0-1 0,0 1 0,1-1 0,-1 0 0,0 1 0,1-1 0,-1 0 0,1 1 0,-1-1 0,1 0 0,-1 0 0,1 0 0,0 1 0,-1-1-1,1 0 1,0 0 0,0 0 0,-1 0 0,1 0 0,0 0 0,0 1 0,0-1 0,0 0 0,0 0 0,0 0 0,1 0 0,-1 0 0,0 0 0,0 0 0,0 1 0,1-1 0,-1 0-1,1 0 1,-1 0 0,1 1 0,-1-1 0,1-1-3,4-2 35,0 0-1,-1 0 1,2 1-1,-1 0 1,0-1-1,1 2 0,0-1 1,-1 1-1,1 0 1,0 0-1,0 0 1,0 1-1,0 0 1,1 0-1,-1 0 1,0 1-1,0 0 0,1 1 1,-1-1-1,0 1 1,0 0-1,5 2-34,3 1 9,-1 1-1,0 0 0,-1 1 0,1 1 1,-1 0-1,0 0 0,-1 1 0,1 1 0,-2 0 1,1 0-1,4 7-8,15 10 69,-29-25-68,1 2 4,0 0 0,0 1 1,1-1-1,-1-1 0,1 1 1,0 0-1,0 0 0,0-1 1,0 0-1,0 0 0,1 1 1,-1-2-1,1 1 0,-1 0 1,1-1-1,0 0 0,0 0 1,-1 0-1,1 0 0,0 0 1,0-1-1,0 0 0,0 0 1,0 0-1,0 0 0,0-1 1,0 1-1,-1-1 0,1 0 1,0 0-1,0 0 0,-1-1 1,1 1-1,-1-1 0,1 0 1,-1 0-1,3-2-5,-4 1-98,0 0-1,0-1 1,0 1 0,0-1 0,-1 1-1,1-1 1,-1 0 0,0 0-1,0 1 1,0-1 0,-1 0 0,1 0-1,-1 0 1,0 0 0,0 0-1,0 0 1,-1-2 98,-15-11-8040,3 13-2204</inkml:trace>
  <inkml:trace contextRef="#ctx0" brushRef="#br4" timeOffset="172245.748">18006 1617 13869,'0'0'4324,"0"0"-1195,0 0-124,0 0-613,0 0-721,0 0-540,0 0-447,0-3-348,1 0-311,1 1 0,0 0 1,0-1-1,-1 1 0,1 0 0,1 0 1,-1 0-1,0 1 0,0-1 1,1 0-1,-1 1 0,1 0 0,-1-1 1,1 1-1,0 0 0,-1 0 0,1 0 1,0 1-1,0-1 0,0 1 0,-1-1 1,1 1-1,0 0 0,2 0-25,14-4 120,24-6-12,-1-1 0,0-3 0,-1-2 0,21-11-108,-63 27-5,1 0 0,-1-1 0,1 1 0,0 0 0,-1 0-1,1-1 1,0 1 0,-1 0 0,1-1 0,0 1 0,0 0-1,-1-1 1,1 1 0,0-1 0,0 1 0,0 0 0,-1-1-1,1 1 1,0-1 0,0 1 0,0-1 0,0 1 0,0-1-1,0 1 1,0 0 0,0-1 0,0 1 0,0-1 0,0 1-1,0-1 1,0 1 0,0-1 0,1 1 0,-1 0 0,0-1-1,0 1 1,0-1 0,1 1 0,-1 0 0,0-1 0,1 1-1,-1 0 1,0-1 0,1 1 0,-1 0 0,0-1 0,1 1-1,-1 0 1,0 0 0,1-1 0,-1 1 0,1 0 0,-1 0-1,1 0 1,-1 0 0,0 0 0,1 0 0,-1-1 0,1 1-1,-1 0 1,1 0 0,-1 0 0,1 1 0,-1-1 5,-37-3-2163,-48 27-8951,56-13 2791</inkml:trace>
  <inkml:trace contextRef="#ctx0" brushRef="#br4" timeOffset="172707.83">17915 1637 5894,'0'0'5957,"0"0"-2177,0 0-673,0 0-556,0 0-362,0 0-352,0 0-311,0 0-223,-2-6-235,-4-18-220,11 32-735,0 0-1,1 0 0,0-1 0,0 0 0,0 0 0,1 0 0,0-1 0,0 0 0,1-1 1,0 1-1,0-2 0,0 1 0,0-1 0,1 0 0,4 1-112,194 46 53,-205-51-50,-1 0-5,1 0 1,-1 0 0,1 0 0,-1 0 0,1 0 0,-1 0 0,1 1 0,-1-1 0,0 0 0,1 1 0,-1-1 0,1 1 0,-1-1 0,0 1 0,0 0 0,1 0 0,-1-1 0,0 1 0,0 0 0,0 0 0,0 0 0,0 0-1,0 1 1,0-1 0,0 0 0,0 0 0,-1 0 0,1 1 0,0-1 0,-1 0 0,1 1 0,-1-1 0,1 1 0,-1-1 0,0 0 0,0 1 0,0-1 0,0 1 0,0-1 0,0 1 0,0-1 0,0 1 0,0-1 0,-1 0-1,1 1 1,0-1 0,-1 1 0,0 0 1,-178 254 465,172-246-453,0 1 1,1 0 0,0 0 0,1 0-1,0 0 1,1 1 0,0 0-1,1 0 1,1 0 0,-1 0-1,2 0 1,0 0 0,0 1-1,1-1 1,1 0 0,0 1-13,2-9-1,0-1 0,0 1 0,0-1 0,0 0 0,1 0 0,-1 0 0,1-1 0,0 1 0,-1-1 0,1 0 0,1 0 0,-1 0 0,0-1 0,0 1 0,1-1 0,-1 0 0,0 0 1,1-1-1,-1 1 0,1-1 0,0 0 0,-1 0 0,1 0 0,-1-1 0,0 0 0,1 0 0,-1 0 0,1 0 1,18-4 42,0 0 0,-1-2 0,0 0 0,0-1 1,-1-2-1,0 0 0,0-1 0,-1-1 0,17-14-42,17-25 0,-52 72 0,-18 0-2460,-8-4-4492,16-12 3119,-7 4-12358</inkml:trace>
  <inkml:trace contextRef="#ctx0" brushRef="#br4" timeOffset="181531.911">20706 2537 8104,'0'0'2343,"0"0"-859,0 0 385,1-8 335,-1 6-2083,3-46 3340,-1 6 5449,-7 42-5994,-14 17-2180,4 9-685,1 1 1,2 0 0,0 1-1,2 0 1,1 1-1,1 0 1,2 1 0,1-1-1,1 1 1,1 0-1,2 0 1,1 5-52,0-22-70,0 1 0,0-1 0,1 0 0,1 1 0,0-1 0,1 0 0,0 0 0,1-1 0,1 1 0,0-1 0,0 1 0,1-1 0,1-1 0,0 1 0,1-1 0,0-1 0,0 0 0,1 0 0,1 0 0,-1-1 0,2 0 0,-1-1 0,1 0 0,0-1 0,1 0 0,0-1 0,11 5 70,53 7-3782,-27-15-1677,-19-3-1187</inkml:trace>
  <inkml:trace contextRef="#ctx0" brushRef="#br4" timeOffset="181971.382">21061 2656 7655,'0'0'5333,"0"0"-2220,0 0-540,0 0-305,0 0-442,0 0-523,0 0-305,-1-11-122,-6-31 1569,41 171-1628,-21-96-812,50 94-42,-60-122 12,0-1 1,0 1-1,1-1 0,-1 0 1,1 0-1,-1-1 1,1 1-1,1-1 1,-1 0-1,0 0 0,1 0 1,-1-1-1,1 1 1,0-1-1,0 0 1,0 0-1,0-1 0,0 0 1,0 0-1,0 0 1,1 0-1,-1-1 1,0 0-1,1 0 0,2 0 25,0-4 13,-1-1-1,-1 1 0,1-1 1,-1 0-1,1 0 1,-2-1-1,1 0 0,0 0 1,-1 0-1,0-1 0,-1 1 1,0-1-1,0 0 1,0-1-1,-1 1 0,0-1 1,0 1-1,-1-1 0,0 0 1,0 0-1,-1 0 1,1-8-13,1 2 73,-1-1 0,0 1 1,-1-1-1,0 1 1,-1-1-1,-1 1 0,0-1 1,-1 1-1,-1 0 1,0-1-1,-1 1 0,0 0 1,-1 1-1,-1-1 1,0 1-1,-8-12-73,-24-1-565,12 36-6152,21 1 295</inkml:trace>
  <inkml:trace contextRef="#ctx0" brushRef="#br4" timeOffset="182667.86">21587 2560 11659,'0'0'4917,"0"0"-1426,0 0-229,0 0-321,0 0-789,0 0-695,0-3-453,6-7-86,1 28-306,-2-4-616,6 20-405,-1 0-1,-2 0 1,-1 1-1,-2 0 1,-1 0-1,-1 1 1,-3 10 409,0-45-395,0-8 144,-2-12 207,-1-1 207,0 1 0,1 0 0,1-1 0,0 0 0,2 1 0,0-1-1,1 1 1,1-1 0,1 1 0,1 0 0,1 0 0,0 1 0,1 0-1,1 0 1,1 0 0,2-1-163,-7 15 2,0 1 0,0 0 0,0 0 0,1 1 0,-1-1 0,1 1 1,0 0-1,-1 0 0,1 1 0,0-1 0,0 1 0,0 0 0,0 0 0,0 1 0,0-1 0,1 1 0,-1 1 0,0-1 0,0 0 0,0 1 0,0 0 0,0 1 1,0-1-1,0 1 0,-1 0 0,1 0 0,0 0 0,-1 1 0,1-1 0,-1 1 0,0 0 0,0 0 0,0 1 0,-1-1 0,1 1 0,-1 0 0,0 0 0,0 0 1,0 0-1,0 1 0,-1-1 0,1 1 0,-1 0 0,0 2-2,7 9-298,-2 0 1,0 1-1,-1-1 0,0 1 1,-2 1-1,0-1 0,1 14 298,3 8-4113,1 1-3607,-4-27-752</inkml:trace>
  <inkml:trace contextRef="#ctx0" brushRef="#br4" timeOffset="183560.419">22185 2496 128,'0'0'1068,"0"0"-54,0 0 27,0 0-326,0 0-234,0 0-17,-1-3 108,-20-11 2011,15 8-15,10-6 9901,3 11-11661,65 11 766,-55-10-1468,-14 1-70,0 0-1,0-1 1,0 1 0,0-1 0,0 0 0,0 0-1,0 0 1,0 0 0,0-1 0,0 1 0,0-1 0,0 0-1,-1 0 1,1 0 0,0 0 0,0 0 0,-1-1-1,1 1 1,0-1 0,-1 1 0,0-1 0,1 0 0,-1 0-1,0 0 1,0-1 0,0 1 0,0 0 0,-1-1-1,1 1 1,0-3-36,0 2 98,0 0 0,0-1-1,-1 1 1,0-1-1,0 1 1,0-1 0,0 1-1,0-1 1,-1 0 0,1 1-1,-1-1 1,0 0 0,0 0-1,-1 1 1,1-1 0,-1 0-1,0 1 1,0-1 0,0 0-1,0 1 1,0-1-1,-1 1 1,0 0 0,0-1-1,0 1 1,0 0 0,0 0-1,0 0 1,-1 1 0,0-1-1,1 1 1,-1-1 0,0 1-1,0 0 1,0 0 0,-1 0-1,1 0 1,0 1-1,-1-1 1,1 1 0,-1 0-1,1 0 1,-1 0 0,0 0-1,1 1 1,-1-1 0,0 1-1,-2 0-97,0 2 4,1 0 0,-1 1 1,1-1-1,0 1 0,0 0 0,0 1 0,0-1 0,0 1 0,1 0 0,0 0 0,0 0 0,0 0 0,0 1 0,0 0 0,1 0 0,0 0 0,0 0 0,1 0 0,-1 1 0,1-1 1,0 1-1,0-1 0,1 1 0,0 0 0,-1 5-4,-1-1-42,0 0 1,1 1-1,0-1 0,1 1 1,0 0-1,1-1 1,0 1-1,0 0 0,1-1 1,1 1-1,0 0 1,0-1-1,1 0 0,0 1 1,1-1-1,0 0 1,1-1-1,0 1 0,0-1 1,1 0-1,0 0 1,1-1-1,0 0 0,4 5 42,-3-7-186,1 1-1,-1-1 0,1-1 1,1 1-1,-1-1 0,0-1 1,1 0-1,0 0 0,0-1 0,0-1 1,1 1-1,-1-2 0,1 1 1,-1-1-1,1-1 0,-1 0 1,3-1 186,-5 0-379,0 0 1,0-1 0,0 0 0,0 0 0,0-1 0,0 0 0,-1-1 0,0 0 0,0 0 0,0 0 0,0-1 0,-1 0 0,1 0 0,2-4 378,24-39-6593,-23 24 294</inkml:trace>
  <inkml:trace contextRef="#ctx0" brushRef="#br4" timeOffset="184046.691">22618 2334 14702,'0'0'3737,"0"0"-833,0 0 85,0 0-464,0 0-774,0 0-581,0 0-423,9-8-245,-3 3-424,-4 3-63,0-1 0,0 1 0,0 1 1,0-1-1,0 0 0,0 0 1,0 1-1,1-1 0,-1 1 0,1 0 1,-1 0-1,1 0 0,-1 0 0,1 0 1,0 0-1,-1 1 0,1-1 1,0 1-1,0 0 0,-1 0 0,1 0 1,0 0-1,0 0 0,-1 1 1,1-1-1,1 1-15,171 82 281,3 1-4721,-140-88 734,-27-52 3141,-13 42 1058,-1 0 0,0 1-1,-1-1 1,0 1 0,-1 0-1,-1 0 1,0 1 0,0-1-1,-2 1 1,1 1 0,-1-1-1,-1 1 1,0 1 0,-5-4-493,13 12 55,0 1-1,0-1 1,0 1 0,0-1 0,-1 1 0,1 0 0,-1 0-1,1 0 1,-1 0 0,1 0 0,-1 0 0,1 0 0,-1 0 0,0 0-1,1 1 1,-1-1 0,0 1 0,0-1 0,0 1 0,1 0 0,-1 0-1,0 0 1,0 0 0,0 0 0,0 0 0,0 0 0,1 0-1,-1 1 1,0-1 0,0 1 0,1 0 0,-1-1 0,0 1 0,1 0-1,-1 0 1,0 0 0,1 0 0,-1 0 0,1 0 0,0 0 0,-1 1-1,1-1 1,0 1 0,0-1 0,0 1 0,0-1 0,0 1-1,0-1 1,0 1 0,1 0 0,-1 1-55,-24 48 0,2 2 0,2 1 0,3 0 0,2 4 0,6-25 0,2-8-243,-15 55-3144,11 41-6788,16-105-4431</inkml:trace>
  <inkml:trace contextRef="#ctx0" brushRef="#br4" timeOffset="184442.415">23325 2128 10698,'0'0'5173,"0"0"-1452,0 0-331,0 0-310,0 0-699,0 0-598,0 0-443,-6-7-417,3 3-860,-19-14 161,15 56-233,45 159 9,-19-124 0,-12-45-112,52 154-3566,-54-170 2092,7 10-5685,-10-22 2728,-2-1-1041</inkml:trace>
  <inkml:trace contextRef="#ctx0" brushRef="#br4" timeOffset="185027.832">23408 2380 8072,'-37'-234'11237,"37"233"-11167,-2-2 180,1 0 0,-1 0 0,1 0 0,0 0 0,0 0-1,0 0 1,1 0 0,-1 0 0,1 0 0,0 0 0,0 0 0,0-1 0,0 1 0,0 0 0,1 0-1,-1 0 1,1 0 0,0 0 0,0 0 0,0 0 0,0 0 0,1 0 0,-1 0 0,1 0 0,-1 1-1,1-1 1,0 1 0,0-1 0,0 1 0,1 0 0,-1 0 0,1 0 0,-1 0 0,1 0 0,-1 0-1,1 1 1,0-1 0,0 1-250,4 0 15,-1 0-1,1 0 1,-1 0-1,1 1 1,0 0-1,-1 1 1,1-1-1,-1 1 1,1 1-1,-1-1 1,0 1-1,0 0 1,1 1-1,-1-1 1,0 1-1,-1 0 1,1 1-1,-1-1 1,1 1-1,-1 0 1,0 1-1,0-1 1,-1 1-1,0 0 1,1 0 0,-1 0-1,-1 1 1,1-1-1,-1 1 1,0 0-1,-1 0 1,1 0-1,-1 0 1,0 1-1,-1-1 1,1 1-1,-1-1 1,-1 1-1,1-1 1,-1 1-1,0-1 1,-1 1-1,1-1 1,-1 1-1,-1-1 1,-1 6-15,-2-4-11,0 0 0,0-1 1,-1 0-1,0 0 0,0-1 1,-1 1-1,0-1 0,0-1 1,-1 1-1,1-1 0,-1-1 0,0 1 1,0-2-1,-1 1 0,1-1 1,-1 0-1,0 0 0,0-1 1,0-1-1,0 1 0,0-1 1,0-1-1,0 0 0,0 0 1,0-1-1,-4 0 11,-19-12-2495,16-3-3936,9 4-2954</inkml:trace>
  <inkml:trace contextRef="#ctx0" brushRef="#br4" timeOffset="185410.957">23785 1779 8456,'0'0'3550,"0"0"-603,0 0-27,0 0-395,0 0-347,0 0-32,0 0-315,-10-10-352,-28-30-209,26 34 1807,14 22-3076,-2-15 183,71 188 19,16 134-4730,-75-290-3000,-7-24 1003</inkml:trace>
  <inkml:trace contextRef="#ctx0" brushRef="#br4" timeOffset="186079.857">24267 1933 12620,'0'0'4153,"2"-12"-811,2-2-2258,5-30 1268,-9 8 1958,-2 32-4198,0 0-1,0 0 1,0 0-1,0 1 1,-1-1-1,1 1 1,-1-1-1,0 1 1,0 0-1,0 0 1,0 0-1,-1 1 1,1-1-1,-1 1 1,0 0-1,0 0 1,1 0-1,-1 0 1,-1 0-1,1 1 1,0 0-1,0 0 1,0 0-1,-1 1 1,1-1-1,0 1 1,-1 0-1,1 0 1,0 1-1,-1-1 1,1 1-1,0 0 1,0 0-1,0 0 1,0 1-1,-1-1 1,2 1-1,-1 0 1,0 0-1,0 1 1,1-1-1,-1 1 1,1-1-1,-3 4-111,-2 4 0,-1 0 0,2 1 0,-1 0 0,2 1 0,-1 0 0,2 0 0,-1 0 0,2 0 0,-1 1 0,2 0 0,0 0 0,0 0 0,2 0 0,-1 0 0,2 0 0,-1 1 0,2-1 0,0 0 0,1 1 0,1 6 0,-1-14-121,0 1 1,0-1-1,1 0 1,-1 0-1,2 0 1,-1-1-1,0 1 1,1-1-1,0 1 0,0-1 1,1 0-1,0-1 1,0 1-1,0-1 1,0 0-1,0 0 1,1-1-1,0 0 0,-1 0 1,1 0-1,0 0 1,1-1-1,-1 0 1,0 0-1,1-1 0,-1 0 1,1 0-1,-1 0 1,1-1-1,0 0 1,-1 0-1,1-1 1,-1 0-1,1 0 0,-1 0 1,3-2 120,-1-2 34,-1-2-1,1 1 1,-1-1-1,0 0 1,-1 0 0,0-1-1,0 1 1,0-1 0,-1-1-1,-1 1 1,1-1 0,-1 0-1,-1 0 1,1 0 0,-2-1-1,1 1 1,-1-1-1,-1 1 1,1-1 0,-2 0-1,1 1 1,-2-1 0,1 0-1,-2-3-33,4-4 362,-1-90 2024,-1 107-2215,4 26-37,1 16-147,-4-20-43,1 1 0,1-1 0,1 0 1,1-1-1,1 1 0,1-1 0,1 0 0,4 5 56,-11-22-117,0-1 0,0 0 0,1 0-1,0 0 1,-1-1 0,1 1-1,0 0 1,1-1 0,-1 1-1,0-1 1,1 1 0,-1-1-1,1 0 1,0 0 0,0-1-1,-1 1 1,1 0 0,0-1-1,1 0 1,-1 1 0,0-1 0,0-1-1,0 1 1,1 0 0,-1-1-1,0 1 1,1-1 0,-1 0-1,1 0 1,-1-1 0,0 1-1,1-1 1,-1 0 0,0 1-1,0-1 1,0-1 0,1 1-1,-1 0 1,0-1 0,-1 1 0,3-2 117,9-15 373,-2 0 0,0 0-1,0-1 1,-2-1 0,-1 0 0,0 0 0,-1-1 0,-1 0 0,-1 0 0,-2-1 0,1 1 0,-2-1 0,-1 0 0,-1 0 0,-2-21-373,2 28 155,-1 36-264,2 0 0,0-1 0,1 1 0,1-1 0,1 0 0,1 0 0,1 0 0,0-1 0,2 0 0,0-1 0,1 1 0,12 15 109,-20-32-293,0 0 0,0 0 0,0 0 0,0 0 0,0-1 0,0 1 1,1-1-1,-1 1 0,1-1 0,-1 0 0,1 0 0,-1 0 0,1-1 0,0 1 0,-1 0 0,1-1 0,0 0 0,-1 0 0,1 1 0,0-2 0,-1 1 0,1 0 0,0 0 0,0-1 294,52-35-13006,-42 18 5809</inkml:trace>
  <inkml:trace contextRef="#ctx0" brushRef="#br4" timeOffset="186349.985">24589 1404 14125,'0'0'3684,"0"0"-2243,0 0-544,0 0-320,0 0-577,0 0 0,0 0-32,33 33-1154,-23-26-5027</inkml:trace>
  <inkml:trace contextRef="#ctx0" brushRef="#br4" timeOffset="186855.346">25032 1733 12620,'0'0'3481,"0"0"-775,0 0-58,0 0-107,0 0-635,0 0-742,0 0-438,-4 4-241,1-2-437,1 0-1,0 1 0,1-1 1,-1 0-1,0 1 1,0-1-1,1 1 0,0 0 1,-1-1-1,1 1 0,0 0 1,0 0-1,1 0 0,-1 0 1,1 0-1,-1 0 0,1 0 1,0 0-1,0 0 0,0 0 1,1 0-1,-1 0 0,1 0-47,23 130 171,-41-155-21,12 9-64,0 0 0,2-1-1,-1 1 1,2-1 0,0 0 0,0 0 0,2 0 0,0 0 0,0 0 0,1 0 0,1-3-86,-2 11 28,0-1 0,1 1 0,0 0 0,0-1 1,0 1-1,1 0 0,-1 0 0,2 0 0,-1 0 0,1 0 1,-1 0-1,2 1 0,-1-1 0,1 1 0,-1 0 0,2 0 1,-1 0-1,0 0 0,1 1 0,0 0 0,0 0 0,0 0 1,0 1-1,1-1 0,0 1 0,-1 1 0,1-1 1,0 1-1,0 0 0,0 0 0,1 1 0,-1 0 0,0 0 1,1 0-1,-1 1 0,7 0-28,-7 1 5,1 0 0,-1 1 0,0-1 1,1 1-1,-1 1 0,0-1 0,0 1 0,-1 0 0,1 1 1,-1-1-1,1 1 0,-1 0 0,0 1 0,0-1 0,-1 1 0,1 0 1,-1 0-1,0 0 0,-1 1 0,2 1-5,57 123-305,-58-119 219,3 6-473,13 35-2624,-4-19-5274,-12-24 957</inkml:trace>
  <inkml:trace contextRef="#ctx0" brushRef="#br4" timeOffset="187607.637">25517 1550 15599,'0'0'2834,"0"0"-837,0 0-294,0 0-406,0 0-688,0 0-342,0 0-59,0 0 21,6 10-74,43 82-32,-48-91-122,-1 0 1,0 0-1,1 1 0,-1-1 1,1 0-1,0 0 1,-1 0-1,1 0 0,0 0 1,-1 0-1,1 0 0,0-1 1,0 1-1,0 0 0,0 0 1,0-1-1,0 1 0,0 0 1,0-1-1,0 1 1,0-1-1,0 1 0,0-1 1,1 0-1,-1 1 0,0-1 1,0 0-1,0 0 0,1 0 1,-1 0-1,0 0 0,0 0 1,0 0-1,1 0 1,-1-1-1,0 1 0,0 0 1,0-1-1,0 1 0,0-1 1,0 1-1,0-1 0,0 0 1,0 1-1,0-1 0,0 0 1,0 0-1,0 1 1,0-1-1,0 0 0,-1 0 1,1 0-1,0 0 0,-1 0 1,1 0-1,-1 0 0,1-1 1,-1 1-1,1 0-1,-1 0 15,8-14 513,-1 1 0,0-1 0,-1-1 0,-1 1 1,-1-1-1,0 0 0,0 0 0,-2 0 0,0 0 0,-1 0 1,-1-1-1,-1-7-528,0 22 4,1 0 1,-1 0 0,-1 0 0,1 0-1,0 1 1,0-1 0,-1 0 0,1 1-1,-1-1 1,1 1 0,-1-1 0,0 1-1,1 0 1,-1 0 0,0 0 0,0 0-1,0 0 1,0 0 0,0 0 0,0 0-1,0 1 1,0-1 0,0 1 0,0 0-1,-1 0 1,1-1 0,0 1 0,0 1-1,0-1 1,0 0 0,0 0 0,-1 1-1,1-1 1,0 1 0,0 0 0,0 0-1,0 0 1,0 0 0,1 0 0,-1 0-1,0 0 1,0 0 0,1 1 0,-1-1-1,0 1 1,1-1 0,0 1 0,-1 0-1,1-1 1,0 1 0,0 0 0,0 0-1,0 0 1,-1 2-5,-7 10-20,1 0-1,0 1 1,1 0 0,0 1 0,2 0-1,-1-1 1,2 2 0,0-1-1,1 0 1,1 1 0,0 0 0,2-1-1,0 1 1,0 0 0,2 1 20,-1-12-98,0 1 0,0-1 0,1 0 0,0 1 0,0-1 0,1 0 0,0 0 0,0-1 0,0 1 0,1-1 0,0 1 0,0-1 0,0 0 0,1 0 0,-1-1 0,1 0 0,0 1 0,1-1 0,-1-1 0,1 1 0,-1-1 0,1 0 0,0-1 0,0 1 0,0-1 0,7 1 98,4 2-317,1-1 0,0-1 0,0-1-1,0 0 1,0-1 0,0-1 0,0-1-1,0-1 1,5-1 317,-1-1-86,0-2 0,-1 0 1,1-1-1,-2-1 0,1-1 0,-1 0 0,-1-2 0,1-1 0,-2 0 0,9-8 86,-14 10 284,0 0-1,-1-1 0,0-1 1,-1 0-1,0-1 1,-1 0-1,0 0 0,-1-1 1,-1-1-1,0 1 1,-1-1-1,0-1 0,-2 1 1,0-1-1,0 0 1,-1 0-1,-1 0 0,-1-1 1,-1 1-1,0-1 1,-1 1-1,0-2-283,0 15 26,0 1 0,0-1 0,0 0-1,0 0 1,-1 1 0,1-1 0,-1 1 0,1-1 0,-1 0-1,0 1 1,0-1 0,0 1 0,0-1 0,-1 1 0,1 0-1,-1 0 1,1 0 0,-1-1 0,0 1 0,0 1 0,0-1-1,0 0 1,0 0 0,0 1 0,0-1 0,-1 1 0,1 0-1,0 0 1,-1 0 0,1 0 0,-1 0 0,1 0 0,-1 0-1,0 1 1,1 0 0,-1-1 0,0 1 0,1 0 0,-1 0 0,0 1-1,1-1 1,-1 0 0,0 1 0,1 0 0,-1-1 0,1 1-1,-1 0 1,1 0 0,-1 1 0,-1 0-26,-6 5-23,0 0 0,0 0 0,1 1 0,0 0 0,0 0-1,1 1 1,0 0 0,1 1 0,0 0 0,0 0 0,1 0 0,0 1 0,1 0 0,0 0 0,1 0 0,0 1 0,1 0 0,0-1 0,1 1 0,1 0-1,-1 0 1,2 1 0,0-1 0,0 0 0,1 0 0,1 0 0,0 0 0,1 4 23,-2-13-132,-1 0 1,1-1-1,0 1 1,0 0-1,0 0 1,0-1-1,0 1 0,1-1 1,-1 1-1,1-1 1,0 0-1,0 1 1,0-1-1,0 0 0,0 0 1,0 0-1,0-1 1,0 1-1,1 0 1,-1-1-1,1 0 0,0 1 1,-1-1-1,1 0 1,0 0-1,-1 0 1,1-1-1,0 1 0,0-1 1,0 0-1,0 1 1,0-1-1,-1-1 1,1 1-1,0 0 1,0-1-1,0 1 0,0-1 1,-1 0-1,1 0 1,0 0-1,-1 0 1,1 0-1,-1-1 0,1 1 1,-1-1-1,1 0 1,0-1 131,10-21 383,-2-1 0,0 0 0,-2-1 0,-1 0 0,-1-1 1,-1 1-1,-2-1 0,0 0 0,-2-1 0,-1 1 0,-1 0 0,-4-26-383,4 24 175,-15-152 1571,11 252-1207,6-43-544,2-1 0,0 0 0,2-1 0,1 1 0,1-1 0,1 0 0,2-1 0,0 0 0,2-1 0,0 0 0,2-1 0,0 0 0,2-2 0,0 1 0,6 3 5,-18-21-77,0 1 0,0-1 0,1 0 0,-1 0 0,1 0 0,0-1 0,0 0 0,0 0 0,0 0 1,0-1-1,1 0 0,-1 0 0,1-1 0,0 1 0,-1-1 0,1-1 0,0 0 0,0 0 0,0 0 0,-1 0 0,1-1 0,0-1 0,-1 1 0,1-1 0,-1 0 0,1 0 0,-1-1 0,0 0 0,0 0 0,0 0 0,2-2 77,1-5 111,0 0 0,-1 0 0,0 0 0,-1-1 0,0-1 0,-1 1 0,0-1 0,-1 0 0,0 0 0,-1-1 0,0 1 0,-1-1 0,0 0 1,-1 0-1,-1 0 0,0 0 0,-1-1 0,0 1 0,-1 0 0,-1-8-111,2 20-24,0-1 0,1 1 1,-1-1-1,0 1 0,0-1 1,0 1-1,0-1 1,0 1-1,-1-1 0,1 1 1,0-1-1,-1 1 0,1-1 1,-1 1-1,1 0 0,-1-1 1,0 1-1,0 0 0,1-1 1,-1 1-1,0 0 0,0 0 1,0 0-1,0 0 0,0 0 1,-1 0-1,1 0 0,0 0 1,0 0-1,-1 0 0,1 1 1,0-1-1,-1 1 0,1-1 1,-1 1-1,1-1 0,-1 1 1,1 0-1,-1 0 0,1-1 1,-1 1-1,1 0 0,-1 1 1,0-1 23,-41 35-5942,21-10-1056</inkml:trace>
  <inkml:trace contextRef="#ctx0" brushRef="#br4" timeOffset="188476.275">22964 3369 11371,'0'0'4980,"0"0"-2204,-4-14-304,-15-42 336,11 34 669,8 22-2319,13 33 741,131 194-1578,-139-218-315,11 18-196,1 0 0,2 0 1,0-2-1,2 0 0,1-2 1,11 9 189,-31-30-25,-1 0 0,1-1 0,0 1 0,0-1 0,0 1 0,0-1 0,0 0 0,0 0 0,1 0 0,-1 0 0,0 0 1,1-1-1,-1 1 0,0-1 0,1 1 0,-1-1 0,1 0 0,-1 0 0,0 0 0,1 0 0,-1 0 0,1-1 0,-1 1 0,0-1 0,1 0 0,-1 1 0,0-1 0,0 0 0,1 0 1,-1-1-1,0 1 0,0 0 0,0-1 0,0 1 0,-1-1 0,1 1 0,0-1 0,-1 0 0,1 0 0,-1 0 0,1 0 0,-1 0 0,0 0 0,1-1 25,41-104 270,22-242 814,-60 332-3618,-4 35-4717,-1 0-25</inkml:trace>
  <inkml:trace contextRef="#ctx0" brushRef="#br4" timeOffset="189185.171">23906 3290 13581,'0'0'4249,"0"0"-1793,-3-14-246,-9-42 75,11 53-2089,1 1 1,-1-1-1,0 1 1,0-1-1,0 1 1,-1-1-1,1 1 1,-1 0-1,1 0 0,-1-1 1,0 1-1,0 0 1,0 1-1,0-1 1,0 0-1,0 0 1,0 1-1,0-1 1,-1 1-1,1 0 1,-2-1-197,0 1 79,0 0 1,1 0 0,-1 1 0,0 0 0,1-1 0,-1 1-1,0 0 1,1 1 0,-1-1 0,0 1 0,1-1 0,-1 1-1,1 0 1,-1 1 0,1-1 0,-1 0 0,1 1 0,0 0-1,-3 2-79,-9 9 11,1 1-1,1 0 0,1 1 1,0 0-1,1 1 0,0 1 0,1 0 1,1 0-1,1 0 0,1 1 0,0 1 1,1-1-1,-2 14-10,4-21-121,0-1 0,1 1 0,0 0 0,1 1 0,0-1 0,1 0 0,0 1 0,1-1 1,0 0-1,1 1 0,0-1 0,1 0 0,0 1 0,1-1 0,0 0 0,1 0 0,0-1 0,1 1 0,0-1 0,0 0 0,1 0 0,0-1 0,1 0 0,0 0 1,1 0-1,7 6 121,-9-12-110,1-1 1,-1 0-1,1 0 1,0 0-1,0-1 1,0 0-1,0 0 1,0-1-1,0 0 0,0 0 1,0 0-1,0-1 1,0 0-1,0-1 1,0 1-1,0-1 1,-1-1-1,1 1 1,-1-1-1,1 0 1,-1-1-1,0 1 1,0-1-1,-1-1 1,1 1-1,-1-1 1,0 0-1,0 0 1,-1 0-1,1-1 1,-1 1-1,0-1 1,-1 0-1,1-1 1,-1 0 109,10-20 546,-1-1 0,-2-1 0,-1 0 0,-1 0 0,-2-1-1,-1 0 1,-1 0 0,-1 0 0,-2-1 0,-1 1 0,-3-19-546,3 50 4,0-1-1,-1 1 1,1-1-1,0 1 0,-1-1 1,1 1-1,-1-1 1,1 1-1,0-1 0,-1 1 1,1-1-1,-1 0 1,1 1-1,-1-1 1,0 0-1,1 0 0,-1 1 1,1-1-1,-1 0 1,1 0-1,-1 0 0,0 0 1,1 0-1,-1 0 1,1 0-1,-1 0 1,0 0-1,1 0 0,-1 0 1,0 0-1,1 0 1,-1 0-1,1 0 0,-1-1 1,1 1-1,-1 0 1,1 0-1,-1-1 1,0 1-1,1 0 0,0-1 1,-1 1-1,1-1 1,-1 1-1,1-1 0,-1 1 1,1-1-1,0 1 1,-1-1-1,1 1-3,-2 12-13,0 1-1,1 0 1,0 0 0,1 0-1,1 0 1,0 0 0,1-1-1,0 1 1,1 0-1,0-1 1,1 1 0,1-1 13,55 81-4463,-57-90 3897,1 0 0,-1 0 0,1 0 0,-1-1 0,1 0 1,0 0-1,0 0 0,0 0 0,0-1 0,0 1 0,1-1 0,-1 0 0,0 0 0,1-1 0,-1 1 0,0-1 0,1 0 0,-1 0 0,1 0 1,-1-1-1,0 0 0,1 1 0,-1-2 0,0 1 0,0 0 0,0-1 0,0 0 0,0 0 0,0 0 0,0 0 0,-1-1 0,2 0 566,47-51-1647,-22-14 10679,-26 40-6949,0 0 0,-2 0 0,-1 0 0,-2 0 0,0-1-1,-4-10-2082,-6 2 3721,8 62-2888,57 156-662,-33-91-1116,-11-28-3897,-9-149 3182,1 31 3016,-2 47-1111,-2-3-129,1-1 0,0 0 0,1 1 0,0-1 0,1 0 1,1 1-1,0-1 0,0 1 0,2 0 0,-1 0 0,1 0 0,1 0 0,0 1 0,1-1 0,0 1 0,1 0 0,0 1 0,0 0 0,8-7-116,-12 15-109,1 0 1,0 0-1,0 0 1,0 0-1,0 1 0,1-1 1,-1 1-1,0 0 0,0 1 1,1-1-1,-1 1 0,1 0 1,-1 0-1,0 0 0,1 0 1,-1 1-1,0 0 0,1 0 1,-1 0-1,0 0 0,0 1 1,0 0-1,0 0 0,0 0 1,0 0-1,0 0 0,-1 1 109,31 22-4453,-5 4-3727,-15-14-847</inkml:trace>
  <inkml:trace contextRef="#ctx0" brushRef="#br4" timeOffset="189447.205">24671 3193 1954,'0'0'10084,"0"0"-5007,0 0-1687,0 0-219,0 0-636,0 0-800,2-11-560,6-31-529,16 77-347,1 56 219,-9-28-4730,-1-23-7261,-11-32 1026</inkml:trace>
  <inkml:trace contextRef="#ctx0" brushRef="#br4" timeOffset="189650.452">24544 2833 8808,'0'0'6535,"0"0"-6407,0 0-32,0 0-192,0 0-449,0 0-5861</inkml:trace>
  <inkml:trace contextRef="#ctx0" brushRef="#br4" timeOffset="190492.452">25208 3060 7175,'0'0'3080,"0"0"-288,0 0 155,1-15-219,2-47-379,-3 59-2027,0-1 1,0 0 0,0 0 0,0 0-1,-1 1 1,0-1 0,1 0 0,-1 1-1,-1-1 1,1 0 0,0 1 0,-1 0 0,0-1-1,0 1 1,0 0 0,0 0 0,0 0-1,-1 0 1,1 0 0,-1 0 0,0 1-1,0-1 1,-1 0-323,2 2 77,0 0 0,0 0-1,-1 0 1,1 1 0,0-1 0,0 1-1,-1-1 1,1 1 0,0 0 0,0 0-1,-1 0 1,1 0 0,0 0 0,-1 0-1,1 1 1,0-1 0,0 1 0,0 0-1,-1-1 1,1 1 0,0 0 0,0 0-1,0 1 1,0-1 0,0 0-1,1 1 1,-1-1 0,0 1 0,0-1-1,1 1 1,-1 0 0,1 0 0,-1 1-77,-7 12 1,1 0 1,1 0 0,1 0-1,0 1 1,1 0 0,0 0-1,1 1 1,1-1-1,1 1 1,1 0 0,0 0-1,1 0 1,0 0-2,0-8-80,-1 1 1,1-1-1,1 0 1,0 0-1,0 1 0,0-1 1,1 0-1,1 0 1,0 0-1,0 0 1,1-1-1,0 1 0,0-1 1,1 0-1,0 0 1,0 0-1,1-1 0,0 0 1,0 0-1,1 0 1,0-1-1,7 5 80,-12-9-13,0-1 1,1 0-1,-1 0 1,0 1-1,1-1 1,0-1-1,-1 1 0,1 0 1,0-1-1,-1 1 1,1-1-1,0 0 0,-1 0 1,1 0-1,0 0 1,0 0-1,-1-1 1,1 1-1,0-1 0,-1 0 1,1 0-1,-1 0 1,1 0-1,-1 0 0,1 0 1,-1-1-1,0 1 1,1-1-1,-1 0 1,0 1-1,0-1 0,0 0 1,-1 0-1,1 0 1,0-1-1,-1 1 0,2-2 13,34-97 151,-27 39 593,-2-1 0,-4-1 0,-2-35-744,0 122-198,2 0 0,0 0 1,2-1-1,0 1 1,1-1-1,2-1 1,0 0-1,1 0 1,1 0-1,1-2 1,1 1-1,15 16 198,40 11-5145,-14-37-3824,-32-10 838</inkml:trace>
  <inkml:trace contextRef="#ctx0" brushRef="#br4" timeOffset="190761.274">25619 2766 6887,'-41'-161'14878,"24"131"-7640,17 37-4947,54 241-818,-47-210-1870,1 0 1,2 0-1,2-1 1,2 0-1,0-1 1,3-1-1,8 12 397,-19-37-1072,17 29-3273,-9-13-7241,-10-19-665</inkml:trace>
  <inkml:trace contextRef="#ctx0" brushRef="#br4" timeOffset="191060.251">25606 3022 4228,'-8'-12'9791,"-63"-87"-150,69 99-9547,1 0 1,0-1 0,-1 1 0,1-1-1,0 0 1,-1 1 0,1-1 0,0 0-1,0 0 1,0 0 0,-1 1 0,1-1-1,0-1 1,0 1 0,0 0-1,1 0 1,-1 0 0,0 0 0,0-1-1,1 1 1,-1 0 0,0-1 0,1 1-1,0 0 1,-1-1 0,1 1 0,0-1-1,-1 1 1,1 0 0,0-1-1,0 1 1,0-1 0,1 1 0,-1-1-1,0 1 1,0 0 0,1-1 0,-1 1-1,1-1 1,-1 1 0,1 0 0,0-1-1,-1 1 1,1 0 0,0 0-1,0 0 1,0 0 0,0-1 0,0 1-1,0 1 1,0-1 0,0 0 0,0 0-1,1 0 1,-1 0 0,0 1 0,0-1-1,1 1 1,0-1-95,24-3 184,1 0 0,-1 2 1,1 1-1,0 2 0,-1 0 0,6 2-184,-23-2 3,0-1 0,0 2 0,1-1 0,-1 1-1,0 0 1,0 1 0,0 0 0,-1 1 0,1-1 0,-1 2 0,0-1 0,0 1-1,0 1 1,-1-1 0,0 1 0,0 0 0,0 1 0,-1 0 0,0 0 0,0 0-1,0 1 1,-1-1 0,-1 2 0,1-1 0,-1 0 0,2 8-3,-2-3-253,33 82 474,3-46-5666,-27-43 1440,-3-5-3708,-4-1-652</inkml:trace>
  <inkml:trace contextRef="#ctx0" brushRef="#br4" timeOffset="191061.251">25935 2473 12236,'0'0'1057,"0"0"-449,0 0 321,0 0 0,0 0-641,0 0-288,0 0-32,0 0-737,0 0-4836</inkml:trace>
  <inkml:trace contextRef="#ctx0" brushRef="#br4" timeOffset="191504.803">26146 2768 21044,'0'0'3160,"0"0"-1174,0 0-288,0 0-444,0 0-763,0 0-277,-6 16-65,-1 1-121,-16 90 56,22-95-101,2 0-1,-1 1 1,2-1-1,-1 0 1,2 0-1,-1 0 1,2 0 0,0-1-1,0 1 1,1-1-1,0 0 1,1 0-1,0-1 1,1 1-1,0-1 1,1-1-1,0 1 1,9 7 17,-13-12-67,1 0 0,-1 0 0,1-1 0,0 1 0,1-1 0,-1-1 0,1 1 0,-1-1 0,1 1 0,0-2 0,0 1 0,1-1 0,-1 0 0,0 0 0,1 0 0,0-1 0,-1 0 1,1-1-1,-1 1 0,1-1 0,0 0 0,-1-1 0,1 0 0,0 0 0,-1 0 0,1-1 0,-1 0 0,0 0 0,0-1 0,0 1 0,0-2 0,0 1 0,0 0 0,-1-1 0,1 0 0,-1 0 1,1-2 66,3-7 193,-1 0 0,-1 0 0,0 0 0,-1-1 0,-1 0 0,0 0 1,-1-1-1,0 1 0,-1-1 0,0 0 0,-2 0 0,0 0 0,0 0 1,-1 0-1,-1 0 0,-1 0 0,0 0 0,-1 0 0,0 1 1,-2-1-1,1 1 0,-2-1-193,3 9-7,0-1 0,-1 1 1,0 0-1,0-1 0,0 2 0,0-1 0,-1 0 1,0 1-1,-1 0 0,1 0 0,-1 1 1,0 0-1,0 0 0,0 0 0,0 0 0,-1 1 1,0 0-1,-3-1 7,-47 16-3444,38 9-1815,10-3-1077,-1 4-7635</inkml:trace>
  <inkml:trace contextRef="#ctx0" brushRef="#br4" timeOffset="191968.433">26632 2712 18481,'0'0'2451,"0"0"-262,0 0 79,0 0-410,0 0-844,0 0-571,0 0-298,2 5 47,9 72 444,-11-67-618,0-1 0,1 0-1,0 1 1,0-1 0,1 0 0,0 1-1,1-1 1,0 0 0,0-1-1,1 1 1,0 0 0,0-1 0,1 0-1,0 0 1,2 1-18,-5-7-7,0-1 0,0 1 0,0-1 0,0 1 0,0-1 0,0 0 0,0 0 0,1 0 0,-1 0 0,0 0 0,1 0 0,-1-1 0,1 1 0,-1-1 0,1 0 0,-1 1 0,1-1 0,-1 0 0,1-1-1,-1 1 1,0 0 0,1-1 0,-1 1 0,1-1 0,-1 0 0,0 0 0,1 0 0,-1 0 0,0 0 0,0 0 0,0-1 0,0 1 0,2-2 7,56-64 83,34-137 2415,-93 202-2490,-1 0 1,1 1-1,0-1 1,0 1-1,0-1 1,0 1-1,0-1 1,0 1-1,0 0 1,0-1-1,0 1 1,1 0-1,-1 0 1,1 0-1,-1 0 1,1 0-1,-1 0 1,1 0-1,-1 1 1,1-1-1,0 1 1,0-1-1,-1 1 1,1-1-1,0 1 0,0 0 1,-1 0-1,1 0 1,0 0-1,0 0 1,-1 0-1,1 1 1,0-1-1,0 0 1,-1 1-1,1-1 1,0 1-1,-1 0 1,1 0-1,-1 0 1,1 0-1,-1 0 1,1 0-1,-1 0 1,0 0-1,1 0 1,-1 0-1,0 1 1,0-1-1,0 1 1,0-1-1,0 1 1,0-1-1,0 1 1,-1-1-1,1 1-8,40 71 0,-39-64 0,1 0 0,1-1 0,0 1 0,0-1 0,0 1 0,1-2 0,1 1 0,-1 0 0,1-1 0,0 0 0,1 0 0,0-1 0,0 0 0,0 0 0,1-1 0,0 1 0,0-2 0,0 1 0,0-1 0,1 0 0,0-1 0,-1 0 0,6 0 0,-8-2-48,1-1 1,-1 0-1,1-1 0,0 0 1,-1 0-1,0 0 1,1-1-1,-1 1 0,0-2 1,0 1-1,0-1 0,0 0 1,0 0-1,0 0 1,-1-1-1,0 0 0,0 0 1,0-1-1,0 1 0,0-1 1,-1 0-1,0 0 0,0 0 1,-1-1-1,1 0 1,-1 1-1,0-1 0,-1 0 1,1-3 47,5-11-290,-1-1 0,-1 0 0,0 0 1,-2-1-1,-1 0 0,0 1 0,-2-1 1,-1-6 288,-3-1-7125,-1 17-145</inkml:trace>
  <inkml:trace contextRef="#ctx0" brushRef="#br4" timeOffset="192239.832">27556 2121 20403,'0'0'4554,"0"0"-1714,0 0-737,0 0-389,16 3-732,-8-2-972,-1 0-1,0 1 1,1 0-1,-1 0 1,0 1-1,0 0 1,0 0-1,-1 1 1,1 0-1,-1 0 1,0 0-1,0 1 1,0 0-1,-1 0 1,1 0-1,-1 1 0,0 0 1,1 2-10,12 17 0,0 1 0,-2 0 0,-1 1 0,-1 0 0,-1 1 0,-2 1 0,-1 0 0,-1 1 0,-1 0 0,-2 0 0,-1 1 0,-1-1 0,-2 1 0,-1 0 0,-1 0 0,-3 14 0,-2-28-280,0 0 0,-1 0 0,-1-1 0,-1 0-1,0 0 1,-1 0 0,0-1 0,-2-1 0,1 0 0,-5 4 280,-131 126-6957,107-108 4613,-23 19-9865</inkml:trace>
  <inkml:trace contextRef="#ctx0" brushRef="#br1" timeOffset="-130126.001">12022 1737 7815,'0'0'2755,"0"0"-337,0 0 49,0 0-247,2-2-495,38-43 6928,-40 44-8592,0 0 1,0 1-1,0-1 0,0 0 0,0 0 0,0 0 1,0 0-1,0 0 0,0 0 0,0 1 1,-1-1-1,1 0 0,0 0 0,-1 0 0,1 0 1,0 1-1,-1-1 0,1 0 0,-1 0 0,1 1 1,-1-1-1,0 0 0,1 1 0,-1-1 1,0 1-1,1-1 0,-1 1 0,0-1 0,0 1 1,1-1-1,-1 1 0,0 0 0,0-1 0,0 1 1,0 0-1,1 0 0,-1 0 0,0 0 1,0 0-1,0 0 0,0 0 0,0 0 0,0 0 1,1 0-1,-2 0-61,-10-1 53,1 0 1,-1 1-1,0 1 0,0 0 1,0 0-1,1 1 0,-1 0 1,1 1-1,-1 1 1,1 0-1,0 0 0,0 1 1,1 0-1,-4 3-53,2 1 32,1 0-1,0 1 0,0 0 1,1 1-1,0 0 0,1 1 1,0 0-1,1 0 1,-3 7-32,10-17 0,-51 123 507,11 5-85,8-47-422,8 38 0,-23 100 0,44-201 0,1-1 0,0 1 0,2 0 0,0-1 0,1 1 0,2 0 0,-1 0 0,3 3 0,32 145 0,-35 37 0,17-79 0,0 218 0,19 161 0,-32-409 0,4-1 0,20 87 0,-11-81 0,-9 46 0,12 231 0,-20-314 0,-14 156 0,-20 14 0,9-99 0,-37 42 0,55-165 0,0 0 0,-1-1 0,0 1 0,-1-1 0,0-1 0,0 0 0,-1 0 0,-1 0 0,-7 5 0,-16 18 0,20-21 0,0 0 0,0-1 0,-1-1 0,-1 0 0,1-1 0,-2 0 0,1-2 0,-1 1 0,0-2 0,-1 0 0,1-1 0,-2-1 0,-44 23 0,61-27 0,81 7 0,53 19 0,-125-21 0,-1 1 0,1 0 0,-2 0 0,1 1 0,-1 0 0,0 0 0,0 1 0,-1-1 0,0 1 0,0 0 0,-1 1 0,0-1 0,-1 1 0,3 7 0,-3-8 0,30 152 0,-17-54 0,36 285 0,-7-122 0,-21-33 0,-6-8 0,-15-11 0,-21 180 0,-1-220 0,5 71 0,5-6 0,2 133 0,6-371 0,1 1 0,1-1 0,-1 1 0,1-1 0,-1 0 0,1 1 0,0-1 0,1 0 0,-1 1 0,1-1 0,0 0 0,0 0 0,0 0 0,1-1 0,-1 1 0,1 0 0,1 0 0,43 29 0,-33-28 0,0-2 0,0 1 0,0-2 0,0 0 0,0 0 0,1-2 0,-1 0 0,1 0 0,-1-1 0,6-2 0,65-21 0,-84 23 0,1 0 0,-1 0 0,1 1 0,-1-1 0,1 0 0,-1 0 0,0-1 0,1 1 0,-1 0 0,0 0 0,0-1 0,0 1 0,0 0 0,0-1 0,0 1 0,0-1 0,0 0 0,-1 1 0,1-1 0,-1 0 0,1 1 0,-1-1 0,0 0 0,1 1 0,-1-1 0,0 0 0,0 0 0,0 1 0,-1-1 0,1 0 0,0 0 0,0 1 0,-1-1 0,1 0 0,-2-1 0,1 3 0,0-1 0,0 1 0,0-1 0,0 1 0,-1-1 0,1 1 0,0 0 0,0 0 0,-1-1 0,1 1 0,0 0 0,0 0 0,-1 0 0,1 1 0,0-1 0,0 0 0,-1 0 0,1 1 0,0-1 0,0 0 0,0 1 0,-1-1 0,1 1 0,0 0 0,0-1 0,0 1 0,0 0 0,0 0 0,0 0 0,0 0 0,1-1 0,-1 1 0,0 0 0,0 0 0,1 1 0,-1-1 0,0 0 0,1 0 0,-1 0 0,1 0 0,0 1 0,-1-1 0,1 0 0,0 0 0,0 0 0,0 1 0,0-1 0,0 0 0,0 1 0,0-1 0,0 0 0,0 0 0,1 1 0,-5 7 0,-37 60 0,41-68 0,1 0 0,-1 0 0,1 0 0,-1-1 0,1 1 0,-1 0 0,1 0 0,-1 0 0,1 0 0,0-1 0,-1 1 0,1 0 0,0 0 0,0-1 0,-1 1 0,1-1 0,0 1 0,0-1 0,0 1 0,0-1 0,0 1 0,0-1 0,0 0 0,0 0 0,0 1 0,0-1 0,0 0 0,0 0 0,0 0 0,0 0 0,0 0 0,0 0 0,0-1 0,0 1 0,0 0 0,0 0 0,0-1 0,0 1 0,0 0 0,0-1 0,0 1 0,-1-1 0,1 1 0,0-1 0,0 0 0,0 1 0,-1-1 0,1 0 0,0 0 0,-1 1 0,1-1 0,-1 0 0,1 0 0,-1 0 0,1 0 0,-1 0 0,1 0 0,-1 0 0,0 0 0,4-5 0,0 1 0,-1-1 0,0 0 0,0 0 0,-1 0 0,1 0 0,-1 0 0,-1-1 0,1 1 0,-1 0 0,0-1 0,-1 0 0,1 1 0,-1-1 0,-1 1 0,1-1 0,-1-1 0,1 7 0,-1 0 0,1 0 0,0-1 0,0 1 0,-1 0 0,1 0 0,-1 0 0,0 0 0,1-1 0,-1 1 0,0 0 0,1 0 0,-1 0 0,0 0 0,0 1 0,0-1 0,0 0 0,0 0 0,0 0 0,0 1 0,0-1 0,0 0 0,0 1 0,0-1 0,-1 1 0,1-1 0,0 1 0,0 0 0,-1 0 0,1-1 0,0 1 0,0 0 0,-1 0 0,1 0 0,0 0 0,0 1 0,-1-1 0,1 0 0,0 0 0,0 1 0,-1-1 0,1 1 0,0-1 0,-1 1 0,-47 32 0,46-28 0,-1 0 0,1 1 0,0 0 0,0 0 0,1 0 0,0 0 0,0 0 0,0 1 0,1-1 0,0 1 0,0-1 0,1 1 0,0-1 0,0 1 0,0-1 0,1 1 0,0 2 0,1-7 0,0 0 0,0 0 0,0 0 0,0 0 0,0 0 0,1 0 0,-1 0 0,0 0 0,1-1 0,-1 0 0,1 1 0,0-1 0,-1 0 0,1 0 0,0 0 0,0-1 0,0 1 0,0-1 0,0 1 0,0-1 0,-1 0 0,1 0 0,0 0 0,0-1 0,0 1 0,0-1 0,0 1 0,0-1 0,-1 0 0,1 0 0,0 0 0,-1-1 0,1 1 0,-1-1 0,1 1 0,-1-1 0,1 0 0,-1 0 0,0 0 0,0 0 0,0 0 0,0 0 0,0-2 0,4-3 0,0-1 0,0 0 0,0-1 0,-1 0 0,-1 1 0,0-1 0,0-1 0,0 1 0,-1-1 0,-1 1 0,1-1 0,-2 0 0,1 0 0,-2 0 0,1 0 0,-1 0 0,0 0 0,-2-2 0,2 10 0,-1 0 0,1 1 0,-1-1 0,0 0 0,0 0 0,0 0 0,0 1 0,0-1 0,0 0 0,-1 1 0,1-1 0,-1 1 0,1-1 0,-1 1 0,1 0 0,-1 0 0,0 0 0,1 0 0,-1 0 0,0 0 0,0 0 0,0 0 0,0 1 0,0-1 0,0 1 0,0-1 0,0 1 0,0 0 0,0 0 0,0 0 0,0 0 0,0 0 0,0 0 0,0 1 0,0-1 0,-72 20 0,69-18 0,0 0 0,-1 1 0,1 0 0,1 0 0,-1 0 0,0 1 0,1 0 0,-1 0 0,1 0 0,0 0 0,1 0 0,-1 1 0,1 0 0,0 0 0,0 0 0,0 0 0,1 0 0,-1 1 0,1-1 0,1 1 0,-1-1 0,1 1 0,0 0 0,0-1 0,1 1 0,-1 0 0,1 0 0,1 0 0,-1 0 0,1-1 0,0 1 0,0 0 0,1-1 0,-1 1 0,1-1 0,1 1 0,-1-1 0,3 4 0,-2-4 0,1 0 0,-1 0 0,1-1 0,0 1 0,1-1 0,-1 0 0,1 0 0,-1-1 0,1 0 0,0 1 0,1-1 0,-1-1 0,0 1 0,1-1 0,0 0 0,-1 0 0,1-1 0,0 0 0,0 0 0,0 0 0,0 0 0,0-1 0,5 0 0,-6-3 0,-1 0 0,1-1 0,0 1 0,-1-1 0,0 0 0,0 0 0,0 0 0,0-1 0,-1 1 0,1-1 0,-1 0 0,-1 0 0,1 0 0,-1 0 0,1 0 0,-1-1 0,-1 1 0,1-1 0,-1 1 0,0-1 0,0-2 0,2-91 0,-3 96 0,-1 0 0,0 0 0,0 0 0,1 0 0,-1 0 0,-1 0 0,1 1 0,0-1 0,-1 0 0,0 1 0,1-1 0,-1 1 0,0 0 0,0 0 0,0-1 0,-1 1 0,1 0 0,0 1 0,-1-1 0,1 0 0,-1 1 0,0-1 0,1 1 0,-1 0 0,0 0 0,0 0 0,0 0 0,0 1 0,0-1 0,0 1 0,0 0 0,-1-1 0,1 1 0,-1-1 0,1 1 0,-1 0 0,0 1 0,1-1 0,-1 1 0,0-1 0,1 1 0,-1 0 0,1 0 0,0 1 0,-1-1 0,1 1 0,0-1 0,0 1 0,0 0 0,0 0 0,0 1 0,0-1 0,0 1 0,1-1 0,0 1 0,-1 0 0,1 0 0,0 0 0,0 0 0,0 0 0,1 0 0,-1 1 0,1-1 0,-1 3 0,-2 4-10,1 0 1,0 0-1,1 1 0,0-1 0,0 1 1,1 0-1,0-1 0,1 1 0,0 0 1,1-1-1,0 1 0,1 0 0,0-1 1,1 1-1,0-1 0,1 0 0,-1 0 1,2 0-1,0 0 0,0-1 0,1 0 1,0 0-1,2 2 10,-7-9-29,1 0-1,0 0 1,0-1 0,0 1 0,0 0 0,1 0-1,-1-1 1,0 0 0,1 1 0,-1-1 0,1 0-1,-1 0 1,1 0 0,0-1 0,-1 1 0,1-1-1,0 1 1,0-1 0,-1 0 0,1 0 0,0 0-1,0 0 1,-1-1 0,1 1 0,0-1 0,-1 1-1,1-1 1,0 0 0,-1 0 0,1 0 0,-1-1-1,0 1 1,1 0 0,-1-1 0,0 0 0,0 1-1,1-2 30,59-83 472,-59 78-427,0 0-1,-1 0 0,0 0 1,0 0-1,0 0 1,-1-1-1,0 1 0,-1 0 1,0-1-1,0 1 1,-1-4-45,0 9 10,0 0 1,0 0 0,1 1 0,-2-1-1,1 0 1,0 0 0,0 1 0,-1-1 0,0 0-1,1 1 1,-1 0 0,0-1 0,0 1-1,-1 0 1,1 0 0,0 0 0,-1 0-1,1 0 1,-1 1 0,1-1 0,-1 1-1,0 0 1,0 0 0,1 0 0,-1 0-1,0 0 1,0 0 0,0 1 0,0-1-1,0 1 1,0 0 0,-1 0-11,0 0 0,-1 0 0,0 1 0,1-1 0,-1 1 0,0 0 0,1 0 0,-1 1 0,1-1 0,0 1 0,0 0 0,-1 0 0,1 0 0,0 1 0,1-1 0,-1 1 0,0 0 0,1 0 0,-1 1 0,1-1 0,0 1 0,0-1 0,1 1 0,-1 0 0,1 0 0,0 0 0,0 0 0,0 1 0,0-1 0,1 1 0,-1 1 0,0-2 0,0-1 0,0 1 0,0 0 0,1-1 0,0 1 0,-1 0 0,1 0 0,1 0 0,-1 0 0,0 1 0,1-1 0,0 0 0,0 0 0,0 0 0,1 0 0,-1 0 0,1 0 0,0 0 0,0 0 0,0 0 0,1 0 0,0 0 0,-1-1 0,1 1 0,0 0 0,1-1 0,-1 0 0,1 1 0,-1-1 0,1 0 0,0 0 0,0-1 0,0 1 0,1-1 0,-1 1 0,2 0 0,0-1 0,-1 0-1,0-1 1,1 0 0,-1 1-1,1-1 1,-1-1 0,1 1-1,0-1 1,-1 0-1,1 0 1,-1 0 0,1 0-1,0-1 1,-1 0 0,1 0-1,-1 0 1,1 0 0,-1-1-1,0 0 1,0 0 0,1 0-1,-1 0 1,-1-1-1,1 0 1,0 0 0,-1 0-1,1 0 1,-1 0 0,0 0-1,0-1 1,0 0 0,0 0-1,-1 0 1,0 0 0,0 0-1,0 0 1,0 0-1,0-1 1,-1 1 0,0-1-1,0 1 1,0-1 0,-1 1-1,1-1 1,-1-1 0,2 1 0,-1 1 1,1-1-1,-1 0 1,0 0-1,0 1 1,-1-1-1,0 0 0,1 0 1,-2 0-1,1 0 1,0 0-1,-1 0 1,0 0-1,0 1 0,-1-1 1,1 0-1,-1 1 1,0-1-1,0 1 1,0-1-1,-1 1 1,0 0-1,0 0 0,0 0 1,0 1-1,0-1 1,-1 1-1,0-1 1,1 1-1,-1 0 0,0 1 1,-1-1-1,1 1 1,0 0-1,-1 0 1,1 0-1,-3 0 0,-1 3 0,1 1 0,0 0 0,-1 1 0,1-1 0,0 1 0,0 1 0,1-1 0,-1 1 0,1 1 0,0-1 0,0 1 0,0 0 0,0 0 0,1 1 0,0 0 0,0 0 0,1 0 0,0 0 0,0 1 0,0-1 0,1 1 0,-1 0 0,2 1 0,-1-1 0,1 0 0,0 1 0,1-1 0,0 1 0,0-1 0,0 1 0,1 0 0,0-1 0,1 1 0,0 0 0,0-4 0,0 1 0,1-1 0,0 0 0,0 0 0,0 0 0,0 0 0,1-1 0,0 1 0,-1 0 0,1-1 0,1 0 0,-1 0 0,0 0 0,1 0 0,-1 0 0,1-1 0,0 0 0,0 0 0,0 0 0,0 0 0,0 0 0,0-1 0,1 1 0,-1-1 0,1-1 0,-1 1 0,0 0 0,1-1 0,-1 0 0,1 0 0,-1-1 0,1 1 0,-1-1 0,1 0 0,-1 0 0,0 0 0,1 0 0,-1-1 0,0 0 0,0 0 0,0 0 0,0 0 0,2-3 0,0-2 0,0 0 0,-1 0 0,0-1 0,0 0 0,0 0 0,-1 0 0,0-1 0,-1 1 0,0-1 0,0 0 0,-1 0 0,0 0 0,-1 0 0,1-1 0,-2 1 0,1 0 0,-2-1 0,1 1 0,-1 0 0,0 0 0,-2-5 0,3 11 0,0 0 0,0-1 0,0 1 0,0 0 0,0-1 0,-1 1 0,1 0 0,-1-1 0,0 1 0,0 0 0,0 0 0,-1 0 0,1 0 0,-1 0 0,1 0 0,-1 0 0,0 0 0,0 1 0,-1-1 0,1 1 0,0 0 0,-1-1 0,1 1 0,-1 0 0,0 0 0,0 1 0,0-1 0,0 1 0,0-1 0,0 1 0,0 0 0,0 0 0,-1 0 0,1 0 0,0 1 0,-1 0 0,1-1 0,0 1 0,-1 0 0,1 1 0,0-1 0,-1 0 0,1 1 0,0 0 0,0 0 0,-1 0 0,1 0 0,0 0 0,0 1 0,-6 4 0,1 1 0,0 0 0,0 0 0,1 0 0,0 1 0,0 1 0,1-1 0,0 1 0,0 0 0,1 0 0,0 0 0,1 1 0,0 0 0,1 0 0,0 0 0,0 0 0,1 1 0,0-1 0,1 1 0,0-1 0,1 1 0,0 7 0,1-14 0,0 0 0,1 0 0,-1 0 0,1-1 0,-1 1 0,1 0 0,0-1 0,0 0 0,1 1 0,-1-1 0,1 0 0,-1 0 0,1 0 0,0-1 0,0 1 0,0-1 0,1 0 0,-1 1 0,1-1 0,-1-1 0,1 1 0,-1 0 0,1-1 0,0 0 0,0 0 0,0 0 0,0 0 0,0-1 0,0 1 0,0-1 0,0 0 0,0-1 0,0 1 0,0 0 0,-1-1 0,1 0 0,0 0 0,0 0 0,0-1 0,-1 1 0,1-1 0,0 0 0,-1 0 0,0 0 0,1 0 0,-1-1 0,0 0 0,3-3 0,0 0 0,-1-1 0,0 0 0,0 0 0,0 0 0,-1-1 0,0 1 0,-1-1 0,1 0 0,-2 0 0,1 0 0,-1-1 0,0 1 0,-1-1 0,0 1 0,0-1 0,-1 1 0,0-1 0,0 1 0,-1-1 0,-1 0 0,1 1 0,-1 0 0,0-1 0,-1 1 0,0 0 0,-1 0 0,-3-6 0,6 12 0,-1 0 0,0 0 0,0 0 0,1 1 0,-1-1 0,0 1 0,0-1 0,0 1 0,0 0 0,-1 0 0,1 0 0,0 0 0,-1 0 0,1 0 0,0 1 0,-1-1 0,1 1 0,-1 0 0,1-1 0,0 1 0,-1 0 0,1 0 0,-1 1 0,1-1 0,-1 1 0,1-1 0,0 1 0,-1 0 0,1-1 0,0 1 0,0 0 0,-1 1 0,1-1 0,0 0 0,0 1 0,0-1 0,1 1 0,-1-1 0,0 1 0,0 0 0,-4 4 0,0 1 0,0-1 0,0 1 0,1 0 0,0 1 0,0-1 0,1 1 0,0 0 0,1 0 0,-3 8 0,4-12 0,0 0 0,0 0 0,0 0 0,1 1 0,0-1 0,0 0 0,0 1 0,0-1 0,1 1 0,-1-1 0,1 1 0,1-1 0,-1 1 0,0-1 0,1 1 0,0-1 0,0 0 0,1 1 0,-1-1 0,1 0 0,0 0 0,0 0 0,0 0 0,0 0 0,1 0 0,-1-1 0,1 1 0,0-1 0,0 0 0,1 0 0,-1 0 0,1 0 0,-1 0 0,1-1 0,1 1 0,-2-1 0,1 0 0,0 0 0,0 0 0,0-1 0,0 1 0,0-1 0,0 0 0,1 0 0,-1-1 0,0 1 0,0-1 0,1 0 0,-1 0 0,0 0 0,1-1 0,-1 1 0,0-1 0,0 0 0,0-1 0,0 1 0,0-1 0,0 1 0,0-1 0,0 0 0,-1-1 0,1 1 0,-1-1 0,1 1 0,-1-1 0,0 0 0,0 0 0,0 0 0,-1-1 0,1 1 0,-1-1 0,1 0 0,-1-1 0,-5-88 0,2 90 0,1 0 0,-1 0 0,0 1 0,0-1 0,0 0 0,-1 0 0,1 1 0,-1-1 0,1 1 0,-1-1 0,0 1 0,0 0 0,0 0 0,0-1 0,0 2 0,0-1 0,-1 0 0,1 0 0,-1 1 0,1-1 0,-1 1 0,0 0 0,0 0 0,1 0 0,-1 0 0,0 0 0,0 0 0,0 1 0,0 0 0,0-1 0,-1 3-1,-1-1 0,1 1 0,0 0 1,0 0-1,0 1 0,0-1 0,0 1 0,0 0 0,1 0 0,0 0 0,-1 0 1,1 0-1,0 1 0,0 0 0,1-1 0,-1 1 0,-1 4 1,-12 13-711,-14 12-4531,-1 0-7175</inkml:trace>
  <inkml:trace contextRef="#ctx0" brushRef="#br1" timeOffset="-113805.656">7193 4630 9417,'0'0'5381,"0"0"-2466,0 0 160,0 0-705,78-22-993,-54-1-256,2 2-352,0-1-385,2-1-288,-5 6-96,-3 3-64,2 1-1697,-2 3-3684,-7 1-11083</inkml:trace>
  <inkml:trace contextRef="#ctx0" brushRef="#br1" timeOffset="-113129.181">7867 3310 11243,'0'0'3902,"0"0"-1089,0 0-47,0 0-418,0 0-618,0 0-395,0 0-396,3-5-458,-3 6-469,0-1 0,0 1 1,0 0-1,0 0 0,0-1 1,0 1-1,1 0 0,-1 0 1,0-1-1,0 1 1,0 0-1,1 0 0,-1-1 1,0 1-1,1 0 0,-1-1 1,1 1-1,-1-1 0,1 1 1,-1 0-1,1-1 0,-1 1 1,1-1-1,0 1 0,-1-1 1,1 0-1,0 1 0,-1-1 1,1 1-1,0-1 0,-1 0 1,1 0-1,0 0 0,0 1 1,-1-1-1,1 0 0,0 0 1,0 0-1,-1 0 0,1 0 1,0 0-1,0 0 0,-1 0 1,1-1-1,0 1 1,0 0-1,-1 0 0,1-1 1,0 1-1,0 0 0,-1-1 1,1 1-1,-1-1 0,1 1 1,0-1-1,-1 1 0,1-1 1,-1 1-1,1-1 0,-1 1 1,1-1-1,-1 0 0,0 1 1,1-1-1,-1 0 0,0 0 1,1 1-1,-1-1 0,0 0-12,7 10 200,-1 1-162,0 1 0,2-2 0,-1 1 0,1-1 0,0 0 0,1-1 0,0 0 0,0 0 0,1-1 0,0 0 0,0-1 0,0 0 0,1 0 0,0-1 0,0-1 0,1 0 0,-1 0 0,1-1 0,0-1 0,0 0 0,0 0 0,0-2 0,0 1 0,0-1 0,0-1 0,9-2-38,-10-2 31,-1 0 1,0-2-1,-1 1 0,1-1 1,-1 0-1,-1-1 1,1 0-1,-1-1 0,-1 0 1,0 0-1,0 0 0,-1-1 1,0 0-1,0 0 0,-1 0 1,-1-1-1,0 0 1,0 0-1,-1 0 0,0 0 1,-1-1-1,0 1 0,-1-1 1,0-9-32,1 7 172,-1-1 1,-1 1 0,1-1 0,-2 1-1,0-1 1,-1 1 0,-1 0 0,0-1-1,-1 1 1,0 1 0,-1-1 0,0 1-1,-2-1 1,-2-3-173,-3 16 0,11 29 0,2-20 0,3 31 0,1 0 0,3-1 0,1 0 0,1 0 0,3-1 0,0 0 0,17 29 0,-28-61 0,125 211 0,-36-71 0,-88-142 0,1 1 0,-2 0 0,1 0 0,0 0 0,-1 0 0,0 0 0,0 1 0,0-1 0,0 0 0,-1 1 0,0 0 0,0-1 0,0 1 0,0 0 0,-1 0 0,0-1 0,0 1 0,0 0 0,-1 0 0,1-1 0,-1 1 0,0 0 0,0-1 0,-1 1 0,0-1 0,1 1 0,-2-1 0,1 0 0,0 0 0,-2 2 0,-11 3-35,-1-1 1,1-1-1,-1-1 0,0 0 0,-1-1 1,1-1-1,-1-1 0,0 0 1,0-1-1,0-1 0,0 0 0,0-1 1,-13-3 34,26 3-13,-129-23-2470,112 7-553,22 0-4076,9 7-677</inkml:trace>
  <inkml:trace contextRef="#ctx0" brushRef="#br1" timeOffset="-112753.514">8696 3332 12043,'0'0'5136,"0"0"-1821,0 0-331,0 0-448,0 0-641,0 0-406,0 0-378,1-9-300,-2-3-390,1-8 269,6 38-354,4 29-333,-9-33-6,1-1 1,0-1-1,1 1 0,0 0 0,1-1 0,0 1 0,1-1 0,0 0 0,1 0 1,0-1-1,1 0 0,1 0 0,0-1 0,0 1 0,1-2 0,4 5 3,-9-12-165,-1 0 0,1 0 1,0 0-1,-1-1 0,1 1 0,0-1 0,0 0 0,0 0 0,0-1 0,0 1 0,0-1 0,0 0 0,0 0 0,0 0 0,0 0 1,0-1-1,0 0 0,0 0 0,0 0 0,0 0 0,0 0 0,0-1 0,-1 0 0,1 0 0,-1 0 0,1 0 0,-1 0 0,0-1 1,0 1-1,2-3 165,1-1-778,0 0 0,-1 0 0,1 0 0,-1-1 0,-1 0 0,1 0 0,-1 0 0,-1 0 0,1-1 0,-1 0 0,0 1 0,-1-1 0,0 0 0,1-6 778,-1-15-4249,-1 1-1917</inkml:trace>
  <inkml:trace contextRef="#ctx0" brushRef="#br1" timeOffset="-112513.16">8569 2861 10346,'0'0'4025,"0"0"-881,0 0-64,0 0-293,0 0-529,0 0-507,0 0-550,0 0-581,1-5-364,-1 4-247,0 0 1,0 0-1,0 0 0,1 0 1,-1 0-1,0 0 0,1 0 1,-1 0-1,1 0 0,-1 1 0,1-1 1,-1 0-1,1 0 0,0 1 1,-1-1-1,1 0 0,0 1 1,0-1-1,-1 0 0,1 1 1,0-1-1,0 1 0,0-1 1,0 1-1,0 0 0,0-1 1,-1 1-1,1 0 0,0 0 1,0 0-1,0 0 0,0-1 1,0 1-1,0 1 0,0-1 1,0 0-1,0 0 0,0 0 1,0 0-1,0 1 0,0-1 1,0 0-1,0 1 0,0-1 1,-1 1-1,1-1 0,0 1 1,0-1-1,0 1 0,-1 0 1,1-1-1,0 1 0,-1 0 1,1-1-1,0 1 0,-1 0 1,1 0-1,-1 0 0,0 0 1,1 0-10,12 7 38,-5-4-31,0 0-1,1 0 1,-1-1 0,1 0 0,0-1 0,0 0-1,-1 0 1,2-1 0,-1 0 0,0 0 0,0-1-7,-7 0 17,-1 0 0,0 0 1,0 0-1,1-1 1,-1 1-1,0 0 1,0-1-1,1 1 1,-1-1-1,0 0 0,0 1 1,0-1-1,0 0 1,0 1-1,1-1 1,-2 0-1,1 0 1,0 0-1,0 0 0,0 0 1,0 0-1,-1 0 1,1 0-1,0 0 1,-1-1-1,1 1 1,-1 0-1,1 0 0,-1-1 1,0 1-1,1 0 1,-1 0-1,0-1 1,0 1-1,0 0 1,0-1-1,0 1 0,0 0 1,0-1-1,-1 1 1,1 0-1,0 0 1,-1-1-1,0 1-17,-20-57 1544,17 51-1526,-1 1-1,0-1 1,0 1-1,0 0 1,0 0-1,-1 1 1,0-1-1,0 1 1,-1 1-1,1-1 1,-1 1-1,0 0 1,0 1-1,-1-1 1,1 1-1,-1 1 1,1 0-1,-8-2-17,13 5-85,0-1 1,0 1-1,0-1 1,0 1-1,0 0 0,0-1 1,0 1-1,0 0 1,0 1-1,0-1 0,0 0 1,1 0-1,-1 1 1,1-1-1,-1 1 0,1-1 1,-1 1-1,1 0 1,0-1-1,0 1 0,0 0 1,0 0-1,0 0 0,0 0 1,1 0-1,-1 0 1,0 0-1,1 0 0,0 0 1,-1 0-1,1 1 1,0-1-1,0 2 85,17 68-7020,-3-54-3571</inkml:trace>
  <inkml:trace contextRef="#ctx0" brushRef="#br1" timeOffset="-111995.175">9165 3151 11915,'0'0'6257,"0"0"-2520,0 0-331,0 0-791,0 0-1029,0 0-540,17-16-213,55-57-166,91-67 38,-152 119-876,-13 20-1990,1 0-2623,-2 1-1905</inkml:trace>
  <inkml:trace contextRef="#ctx0" brushRef="#br1" timeOffset="-108363.265">9453 2450 12940,'0'0'4164,"0"0"-1500,0 0-235,0 0-91,0 0-624,0 0-646,0 0-444,0 0-304,6-2-127,-4 1-175,-1 0 0,1 0 1,0 0-1,-1 1 0,1-1 1,0 1-1,0 0 0,0-1 1,-1 1-1,1 0 0,0 0 1,0 0-1,0 0 0,-1 0 0,1 1 1,0-1-1,0 1 0,0-1 1,-1 1-1,1-1 0,0 1 1,-1 0-1,1 0 0,0 0 1,-1 0-1,1 0 0,-1 0 1,0 0-1,1 0 0,-1 1-18,10 7 32,0 0 0,1 0 0,0-1-1,0-1 1,1 0 0,0 0-1,0-1 1,1-1 0,-1-1 0,1 0-1,0 0 1,0-1 0,1-1-1,-1-1 1,0 0 0,1 0 0,13-3-32,-24 1 12,0 1-1,0-2 1,0 1 0,-1 0 0,1-1 0,0 0 0,-1 0 0,1 0 0,-1 0-1,1-1 1,-1 1 0,0-1 0,0 0 0,0 0 0,-1 0 0,1 0 0,-1 0 0,1-1-1,-1 1 1,0-1 0,-1 1 0,1-1 0,0 0 0,-1 0 0,0 0 0,0 0 0,0 0-1,-1 0 1,1 0 0,-1 0 0,0 0 0,0-3-12,0-5 249,-1 1 0,0 0-1,0-1 1,-2 1 0,1 0 0,-1 0 0,-1 1 0,0-1 0,0 0-1,-1 1 1,-2-3-249,-10-18 107,16 42-107,57 151 0,-19-50 0,-6 3 0,-4 0 0,-5 2 0,-5 8 0,0-6-827,-15-152-13144,-2 11 1992</inkml:trace>
  <inkml:trace contextRef="#ctx0" brushRef="#br1" timeOffset="-108029.347">9242 2072 17328,'0'0'3524,"0"0"-198,0 0-508,0 0-987,0 0-790,0 0-448,18-13-75,257-197 1040,-50 11-1328,-225 199-230,0 0 0,-1 0 0,1 0 0,0 1 0,-1-1 0,1 0 0,0 0 0,-1 0 0,1 0 0,0 0 0,-1 0 0,1 0 0,0 0 0,-1 0 0,1 0 0,0 0 0,-1 0 0,1 0 0,-1 0 0,1 0 0,0 0 0,-1 0 0,1 0 0,0 0 0,-1 0 0,1 0 0,0-1 0,0 1 0,-1 0 0,1 0 0,0 0 0,-1-1 0,1 1 0,0 0 0,0 0 0,0-1 0,-1 1 0,1 0 0,0-1 0,0 1 0,0 0 0,-22 25-2007,8 23-5942,12-25-1633</inkml:trace>
  <inkml:trace contextRef="#ctx0" brushRef="#br1" timeOffset="-107600.547">10165 1895 9353,'0'0'7249,"0"0"-2989,0 0-699,0 0-550,0 0-812,0 0-715,0 0-501,11-2-417,-3 1-504,-2 0-59,0 0-1,-1 0 1,1 1 0,0 0 0,0 0 0,0 1-1,-1-1 1,1 1 0,0 0 0,-1 1 0,1-1-1,-1 1 1,1 0 0,0 1-3,11 7 0,0 1 0,-1 1 0,0 0 0,-1 1 0,0 1 0,-1 0 0,0 1 0,-1 1 0,-1 0 0,-1 0 0,0 1 0,-1 1 0,-1 0 0,-1 0 0,0 1 0,4 17 0,0 5 0,-2 0 0,-1 2 0,-3-1 0,-1 1 0,-2-1 0,-2 1 0,-3 20 0,1-44 0,-1 1 0,0 0 0,-2-1 0,0 0 0,-1 1 0,-1-2 0,-1 1 0,-1-1 0,0 0 0,-1 0 0,-1-1 0,-1 0 0,0-1 0,-1-1 0,-1 1 0,-16 5-3000,-5-15-6855,14-6-8039</inkml:trace>
  <inkml:trace contextRef="#ctx0" brushRef="#br1" timeOffset="-107099.623">7586 3578 14253,'0'0'4944,"0"0"-1255,0 0-566,0 0-919,0 0-784,0 0-400,1 12-193,3 26-698,1 0 0,1-1-1,3 0 1,1 0 0,1-1-1,2-1 1,2 0 0,1 0-1,2-2 1,19 29-129,-24-45-374,1-1-1,1 0 1,0-1-1,0-1 1,2 0-1,0-1 1,0-1-1,1 0 1,1-2-1,0 0 1,0-1-1,1-1 1,0-1-1,0 0 1,1-2-1,0 0 1,0-2-1,0 0 1,0-1-1,0-1 1,1-2-1,-1 0 1,0-1 0,0 0-1,0-2 1,0-1-1,11-4 375,23-13-6993</inkml:trace>
  <inkml:trace contextRef="#ctx0" brushRef="#br1" timeOffset="-106132.229">10235 1203 6822,'0'0'9663,"0"0"-5446,1-15-1500,4-51-400,-3 60-2124,0 1-1,0 0 1,0 1-1,0-1 0,1 0 1,0 1-1,0-1 1,0 1-1,0 0 0,1 0 1,0 0-1,0 0 1,0 1-1,0-1 0,0 1 1,1 0-1,-1 1 1,3-2-193,0 0 263,-3 0-185,1 1 0,-1 0 1,1 0-1,0 0 1,-1 0-1,1 1 0,1 0 1,-1 0-1,0 0 1,0 1-1,1 0 0,-1 0 1,1 0-1,-1 0 1,1 1-1,-1 0 0,1 0 1,0 1-1,-1 0 0,0-1 1,1 2-1,-1-1 1,1 1-1,-1 0 0,0 0 1,0 0-1,0 1 1,0-1-1,-1 1 0,1 1 1,-1-1-1,1 0 1,-1 1-1,0 0 0,2 4-78,-2 4 0,-1 1-1,0 0 0,-1 0 1,-1 0-1,0 0 0,-1 0 0,0 0 1,-1 0-1,-1 0 0,0 0 0,0 0 1,-1 0-1,-1 0 0,0-1 1,-1 0-1,0 0 0,-1 0 0,-1-1 1,1 1-1,-2-2 0,0 1 0,-1 1 1,-32 18 242,40-30-236,0 0 0,0 0 0,0 0 0,0 0 0,0 0 0,0 0 1,0 0-1,0 0 0,1 0 0,-1 0 0,0 0 0,0-1 0,0 1 0,0 0 0,0-1 0,0 1 0,0-1 0,0 1 0,1-1 0,-1 1 1,0-1-1,0 1 0,1-1 0,-1 0 0,0 0 0,1 1 0,-1-1 0,1 0 0,-1 0 0,1 0 0,-1 1 0,1-1 0,0 0 1,-1 0-1,1 0 0,0 0 0,0 0 0,-1 0 0,1 0 0,0 0 0,0 0 0,0 0 0,0 0 0,0 0 0,1 0 0,-1 0 0,0 0 1,0 1-1,1-2-6,0-1 1,1 1 0,0-1 0,0 0 1,0 1-1,0 0 0,0-1 0,0 1 0,1 0 1,-1 0-1,1 0 0,0 0 0,-1 1 1,1-1-1,0 1 0,0 0 0,0-1 1,0 1-1,0 0 0,0 1 0,0-1 0,1 1 1,-1-1-1,0 1 0,0 0 0,0 0 1,1 0-1,-1 1 0,0-1 0,0 1 0,0 0 1,1 0-2,4-1-1,257 15 1,-262-15-95,0 0 1,-1 0-1,1 0 1,0 0-1,-1-1 1,1 1-1,-1-1 1,1 0-1,0 0 1,-1 0-1,0 0 0,1 0 1,-1 0-1,0-1 1,1 1-1,-1-1 1,0 1-1,0-1 1,0 0-1,-1 0 0,1 0 1,0 0-1,-1 0 1,1-1-1,-1 1 1,0 0-1,0-1 1,0 1-1,0-1 1,0 1-1,0-1 0,0 1 1,-1-1-1,0 0 1,1 1-1,-1-1 1,0 1-1,0-1 1,-1 0-1,1 1 1,0-1-1,-1 0 0,0 1 1,1-1-1,-1 1 95,-22-15-6470,7 15 443</inkml:trace>
  <inkml:trace contextRef="#ctx0" brushRef="#br1" timeOffset="-98360.401">6835 4209 9385,'0'0'1916,"0"0"-271,0 0 437,0 0 138,-14 0-47,-11 2-1272,-4 1 445,-4-2 3956,42-19-2062,13-2-2895,0 2 1,1 0-1,1 2 0,1 0 0,15-6-345,10-7 148,136-87-10,-228 134-2401,-4 14-1721,17-7-5581,16-13-407</inkml:trace>
  <inkml:trace contextRef="#ctx0" brushRef="#br1" timeOffset="-97767.464">6793 4209 8808,'0'0'1949,"0"0"47,0 0 188,0 0-262,-13 3-33,-39 14 60,49-16-1603,0 0-1,0 0 1,0 1 0,1-1-1,-1 1 1,0 0 0,1-1-1,-1 1 1,1 0 0,0 1-1,0-1 1,0 0-1,0 1 1,0-1 0,0 1-1,0-1 1,1 1 0,0 0-1,-1 0 1,1 0 0,0 0-1,0 0 1,1 0 0,-1 1-346,3-2 118,1 1-1,-1-1 1,1 0 0,0 0 0,-1-1 0,1 1-1,0 0 1,0-1 0,0 0 0,0 1 0,1-1-1,-1 0 1,0-1 0,0 1 0,1-1 0,-1 1-1,3-1-117,-3 0 85,253 13 448,-127-12-489,-77 10 9,-50 13-53,-2 26-160,0-50 122,0 0-20,6-21-166,-5 1 261,-9 20-1719,7 8-610,2 12-4309,3-9-1968,0-6-992</inkml:trace>
  <inkml:trace contextRef="#ctx0" brushRef="#br1" timeOffset="-96960.357">7199 4393 4548,'0'0'1447,"0"0"486,0 0 319,0 0-351,0 0-166,0 0 144,0 0-16,0-4-246,0-5-1187,1 0 1765,-5 20 401,-19 67 705,10-36-3061,1 0 0,3 1 0,1 0 0,2 0 0,0 25-240,8-66 22,-1 0 1,0 0 0,1 0 0,0-1 0,-1 1-1,1 0 1,0-1 0,0 1 0,0-1-1,0 1 1,0-1 0,0 0 0,0 0 0,0 0-1,1 0 1,-1-1 0,0 1 0,1 0-1,-1-1 1,0 0 0,1 1 0,-1-1 0,1 0-1,-1 0 1,1-1 0,-1 1 0,0 0-1,1-1 1,-1 1 0,2-2-23,88-64 396,-76 51-338,109-91 49,-107 78-70,-18 27 16,0 1-10,-20 16 42,20-16-78,0 0 1,0 1-1,0-1 0,0 0 0,0 0 0,0 1 0,1-1 0,-1 0 0,0 1 0,0-1 0,0 0 0,0 0 0,1 1 0,-1-1 0,0 0 0,0 0 1,0 1-1,1-1 0,-1 0 0,0 0 0,0 0 0,1 1 0,-1-1 0,0 0 0,1 0 0,-1 0 0,0 0 0,1 0 0,-1 0 0,0 0 0,0 0 1,1 0-1,-1 0 0,0 0 0,1 0 0,-1 0 0,0 0 0,1 0 0,-1 0 0,0 0 0,1 0 0,-1 0 0,0 0 0,1 0 0,-1-1 0,0 1 0,0 0 1,1 0-1,-1 0 0,0 0 0,0-1 0,1 1 0,-1 0 0,0 0 0,0-1 0,0 1 0,1 0 0,-1 0 0,0-1 0,0 1 0,0 0 0,0-1 1,0 1-1,0 0 0,0-1 0,1 1 0,-1 0 0,0-1-7,47-33-96,79-73 203,-112 87 1809,-23 32-4749,8 4-4391,1-14 6129,0 5-11295</inkml:trace>
  <inkml:trace contextRef="#ctx0" brushRef="#br1" timeOffset="-95831.64">4598 5840 6278,'0'0'4981,"0"0"-1981,0 0-48,0 0-176,2-12-459,13-66 1537,-13 16 2077,-28 69-5253,10 14-678,0 0 0,1 1 0,1 0 0,1 1 0,1 1 0,1 0 0,-6 22 0,0 65 0,17-108 0,1 1 0,-1-1 0,1 0 0,0 1 0,-1-1 0,2 0 0,-1 0 0,0 1 0,1-1 0,-1 0 0,1 0 0,0-1 0,0 1 0,0 0 0,0-1 0,1 1 0,-1-1 0,1 0 0,0 1 0,-1-1 0,1 0 0,0-1 0,0 1 0,0-1 0,0 1 0,0-1 0,1 0 0,-1 0 0,0 0 0,1 0 0,0-1 0,26 3 0,0-2 0,0-1 0,0-1 0,0-2 0,24-5 0,124-4 0,-175 12 0,0 0 0,0 1 0,0-1 0,0 1 0,0-1 0,-1 1 0,1 0 0,0 0 0,0 0 0,-1 1 0,1-1 0,-1 1 0,1-1 0,-1 1 0,0 0 0,1 0 0,-1 0 0,0 0 0,0 0 0,0 1 0,-1-1 0,1 1 0,-1-1 0,1 1 0,-1-1 0,0 1 0,0 0 0,0 0 0,0-1 0,0 1 0,-1 0 0,1 0 0,-1 0 0,0 0 0,0 0 0,0 0 0,0 0 0,0 0 0,-1 0 0,1-1 0,-1 1 0,0 0 0,0 0 0,0 0 0,0-1 0,0 1 0,-1 0 0,-1 1 0,-8 13 0,-2 0 0,0-1 0,-1 0 0,0-1 0,-2-1 0,1-1 0,-2 0 0,0 0 0,0-2 0,-12 5 0,18-8 0,-1-2 0,0 1 0,-1-2 0,0 0 0,0 0 0,0-1 0,0-1 0,-1 0 0,1-1 0,-1 0 0,-8-1 0,20-2-237,1 0 1,-1 0-1,1-1 1,0 1-1,-1 0 1,1-1-1,0 0 1,0 1-1,0-1 1,0 0-1,0 1 1,1-1-1,-1 0 1,0 0-1,1 0 0,-1 1 1,1-1-1,0 0 1,0 0-1,0 0 1,0 0-1,0 0 1,0 0-1,0 0 1,0 0-1,1 1 1,-1-1-1,1 0 1,0 0-1,-1 0 1,1 1-1,0-1 0,0 0 1,0 1-1,0-1 1,0 0-1,0 1 1,1 0-1,0-2 237,16-20-6278</inkml:trace>
  <inkml:trace contextRef="#ctx0" brushRef="#br1" timeOffset="-95223.262">5060 5609 12139,'0'0'4485,"0"0"-1218,0 0-176,1-15-518,24-106 2893,-24 118-5301,-1 3-141,1 0 0,-1 0 0,0-1 0,1 1 0,-1 0 0,0-1 0,1 1 0,-1 0 0,0-1 0,1 1 0,-1 0 0,0-1-1,0 1 1,1 0 0,-1-1 0,0 1 0,0-1 0,0 1 0,0-1 0,1 1 0,-1 0 0,0-1 0,0 1 0,0-1 0,0 1 0,0-1 0,0 1 0,0-1 0,0 1 0,-1 0 0,1-1 0,0 1 0,0-1-1,0 1 1,0-1 0,0 1 0,-1 0 0,1-1 0,0 1 0,0 0 0,-1-1 0,1 1 0,0 0 0,-1-1 0,1 1 0,0 0 0,-1-1 0,1 1 0,-1 0 0,1 0 0,0-1 0,-1 1 0,1 0 0,-1 0-1,1 0 1,0 0 0,-1 0 0,1 0 0,-1 0 0,1 0 0,-1 0 0,1 0 0,-1 0 0,1 0 0,0 0 0,-1 0-24,-5 4 0,0 1 0,0 0 0,0 1 0,1-1 0,0 1 0,0 0 0,1 0 0,-1 1 0,1-1 0,1 1 0,-1 0 0,1 0 0,0 0 0,1 0 0,-2 6 0,-3 6 0,3-10 0,0 1 0,0-1 0,1 0 0,0 1 0,1-1 0,0 1 0,1 0 0,0 0 0,0 0 0,1 0 0,0 0 0,1 0 0,0-1 0,1 4 0,2-10 0,0 0 0,0 0 0,1 0 0,-1 0 0,1-1 0,-1 0 0,1 0 0,0 0 0,-1 0 0,1-1 0,0 1 0,0-1 0,0-1 0,1 1 0,-1-1 0,0 0 0,0 0 0,0 0 0,0-1 0,0 0 0,0 0 0,0 0 0,0 0 0,0-1 0,0 0 0,-1 0 0,2-1 0,142-25 0,-38 22 0,-107 9 0,0 0 0,-1 0 0,1 0 0,-1 0 0,0 0 0,1 1 0,-1-1 0,-1 1 0,1-1 0,0 1 0,-1 0 0,0 0 0,0-1 0,0 1 0,0 0 0,-1 0 0,0 0 0,1 0 0,-1 0 0,-1 0 0,1 0 0,-1 0 0,1 0 0,-1 0 0,0-1 0,0 1 0,-1 0 0,1 0 0,-1-1 0,0 1 0,0-1 0,0 1 0,-1 0 0,-7 12 0,0 0 0,-1-1 0,0 0 0,-1-1 0,-1 0 0,0-1 0,-1 0 0,-1-2 0,0 1 0,-14 7 0,28-17-3,0-1 0,0 0 0,-1 0 0,1 1 0,0-1 1,0 0-1,-1 0 0,1-1 0,-1 1 0,1 0 0,-1 0 0,1-1 0,-1 1 0,1-1 0,-1 1 1,0-1-1,1 1 0,-1-1 0,0 0 0,1 0 0,-1 0 0,0 0 0,1 0 0,-1-1 0,0 1 1,1 0-1,-1-1 0,0 1 0,1-1 0,-1 1 0,1-1 0,-1 0 0,1 0 0,-1 0 0,1 0 1,0 0-1,0 0 0,-1 0 0,1 0 0,0 0 0,0-1 0,0 1 0,0 0 0,0-1 0,0 1 0,0-1 4,16-60-8153,-1 40 326</inkml:trace>
  <inkml:trace contextRef="#ctx0" brushRef="#br1" timeOffset="-94676.132">5310 5318 9673,'0'0'3972,"0"0"-742,0 0-220,0 0-533,0 0-304,0 0-347,-6-5-374,-17-14-326,31 6 1463,13 2-2465,0 0 0,-2-1 0,1-1 0,-1-1 0,-1-1 0,-1-1-1,0 0 1,-1-1 0,0 0 0,-1-2-124,18-9 0,-13 68 0,55 245 0,46-44 0,-109-214-7079,-12-33-640</inkml:trace>
  <inkml:trace contextRef="#ctx0" brushRef="#br1" timeOffset="-94099.269">6222 4982 8456,'0'0'5418,"0"0"-1601,0 0-315,0 0-384,0 0-673,0 0-518,-8 11-368,-24 34-502,59-56-155,156-146-555,-183 157-358,30-15-1685,-14 17-5896,-13 10-379</inkml:trace>
  <inkml:trace contextRef="#ctx0" brushRef="#br1" timeOffset="-93830.682">6321 5214 17873,'0'0'3683,"0"0"-223,81-43-289,-48 8-1602,9-3-480,-3-4-224,5 1-256,-3 3-385,-11 8-128,-2 12-96,-10 8-128,-6 10-897,-12 1-3075,-2 12-9000</inkml:trace>
  <inkml:trace contextRef="#ctx0" brushRef="#br1" timeOffset="-79109.172">3612 8329 22037,'0'0'2749,"0"0"-1324,0 0 449,0 0-278,0 0-571,0 0-325,0 0-273,4-13-219,-2 4-185,-1 4-18,0 0 1,0 1-1,1-1 1,-1 0-1,1 1 1,1-1 0,-1 1-1,0 0 1,1-1-1,0 1 1,0 0-1,0 1 1,1-1-1,-1 0 1,1 1 0,0 0-1,0 0 1,2-1-6,358-195 16,-363 199-20,0-1 1,0 1-1,-1 0 0,1 0 1,0-1-1,0 1 1,0-1-1,0 1 1,0 0-1,0-1 0,0 0 1,-1 1-1,1-1 1,0 0-1,0 1 0,-1-1 1,1 0-1,-1 0 1,1 1-1,0-1 1,-1 0-1,1 0 0,-1 0 1,0 0-1,1 0 1,-1 0-1,0 0 0,0 0 1,1 0-1,-1 0 1,0 1-1,0-1 1,0 0-1,0 0 0,0 0 1,0 0-1,-1 0 1,1 0-1,0 0 0,0 0 1,-1 0-1,1 0 1,0 0-1,-1 0 1,1 0-1,-1 0 0,0 1 1,1-1-1,-1 0 1,1 0-1,-1 1 0,0-1 1,0 0-1,1 1 1,-1-1-1,0 1 0,0-1 1,0 1-1,0-1 1,0 1-1,0-1 1,0 1-1,0 0 0,1 0 1,-1 0-1,0-1 1,0 1-1,0 0 0,0 0 1,-1 0 3,2 0 0,-1 0 2,0-1 0,0 0 0,0 0 0,0 1 0,0-1-1,-1 1 1,1-1 0,0 1 0,0 0 0,0-1 0,-1 1 0,1 0 0,0 0 0,0 0 0,-1 0 0,1 0 0,0 0 0,0 0 0,-1 0 0,1 0 0,0 1 0,0-1 0,0 0 0,-1 1 0,1-1 0,0 1 0,0 0 0,0-1-1,0 1 1,0 0 0,0-1 0,0 1 0,0 0 0,0 0 0,0 0 0,1 0 0,-1 0 0,0 0 0,1 0 0,-1 0 0,0 1-2,-2 28 99,1 0 0,2 1 1,1-1-1,1 1 0,2-1 0,0 0 0,9 25-99,-2 3 64,59 379-64,-66-404-4427,-2-24-82,-1-23-622,-1-2-8508</inkml:trace>
  <inkml:trace contextRef="#ctx0" brushRef="#br1" timeOffset="-78090.479">4660 7866 11211,'0'0'4441,"0"0"-1067,0 0-358,0 0-464,4-14-561,10-39-416,-14 54-1509,0 0 0,-1 0-1,1 0 1,0-1 0,-1 1 0,1 0 0,-1 0-1,1-1 1,-1 1 0,1 0 0,-1-1 0,1 1 0,-1 0-1,0-1 1,1 1 0,-1-1 0,0 1 0,0-1-1,1 0 1,-1 1 0,0-1 0,0 0 0,1 1 0,-1-1-1,0 0 1,0 0 0,0 0 0,0 1 0,0-1-1,1 0 1,-1 0 0,0-1 0,0 1 0,0 0-1,0 0 1,0 0 0,1 0 0,-1-1 0,0 1 0,0 0-1,0-1 1,1 1 0,-1-1 0,0 1 0,1-1-1,-1 1 1,0-1 0,1 1 0,-1-1 0,0 0 0,1 1-1,-1-1 1,1 0 0,-1 0 0,1 1 0,0-1-1,-1 0 1,1 0 0,0 0 0,0 1 0,-1-1-1,1 0 1,0 0 0,0 0 0,0 0 0,0 0 0,0 1-1,0-1 1,0 0 0,0-1-66,0 2 0,-26 23 0,1 2 0,1 0 0,0 1 0,2 1 0,2 2 0,-3 5 0,16-26 0,1 1 0,0 0 0,0 0 0,1 0 0,0 1 0,0-1 0,1 1 0,1 1 0,0-1 0,0 0 0,1 1 0,0-1 0,1 1 0,0 0 0,1 10 0,2-18 0,1 0 0,-1-1 0,1 1 0,0-1 0,0 0 0,0 0 0,1 0 0,-1 0 0,0 0 0,1-1 0,-1 1 0,1-1 0,0 0 0,-1 0 0,1 0 0,0-1 0,-1 1 0,1-1 0,0 0 0,0 0 0,0 0 0,-1-1 0,1 1 0,0-1 0,-1 0 0,2-1 0,6 2 0,58-7 0,96 2 0,-158 6 0,1 0 0,-1 0 0,1 1 0,-1 0 0,1 0 0,-1 1 0,0 0 0,0 0 0,-1 1 0,1 0 0,0 0 0,-1 0 0,0 1 0,0 0 0,-1 0 0,1 1 0,-1-1 0,0 1 0,2 3 0,-5-5 0,0-1 0,0 1 0,0 0 0,0 0 0,-1 0 0,1 0 0,-1 0 0,0 0 0,-1 0 0,1 0 0,0 0 0,-1 0 0,0 1 0,0-1 0,0 0 0,-1 0 0,0 0 0,1 0 0,-1 0 0,-1 1 0,1-1 0,0-1 0,-1 1 0,0 0 0,0 0 0,0-1 0,-1 1 0,1-1 0,-1 0 0,1 1 0,-1-1 0,-3 2 0,-113 76 0,97-69 0,-1-2 0,1-1 0,-2 0 0,1-2 0,-1-1 0,0-1 0,-1 0 0,1-2 0,-1-1 0,1-1 0,-9-2 0,31 1-151,-1-1 0,1 0 1,-1 0-1,1 0 0,-1 0 0,1-1 1,-1 1-1,1-1 0,0 1 0,0-1 0,0 0 1,0 0-1,0 0 0,0 0 0,1 0 1,-1 0-1,1-1 0,-1 1 0,1 0 0,0-1 1,0 1-1,0-1 0,0 0 0,0 1 0,1-1 1,-1 0-1,1 1 0,0-1 0,-1 0 1,1 1-1,1-1 0,-1 0 0,0 0 0,1 1 1,-1-1-1,1 0 0,0 1 0,0-1 1,0 1-1,0-1 0,0 1 0,0-1 0,1 1 1,-1 0-1,1-1 151,16-14-7789</inkml:trace>
  <inkml:trace contextRef="#ctx0" brushRef="#br1" timeOffset="-77353.547">5229 7677 14350,'0'0'3945,"0"0"-748,0 0-298,0 0-534,1-13-523,2-56 661,-3 68-2481,0 0-1,0 0 0,0 0 0,-1 1 0,1-1 0,0 0 0,-1 0 1,1 0-1,0 0 0,-1 1 0,1-1 0,-1 0 0,0 0 0,1 1 1,-1-1-1,0 0 0,1 1 0,-1-1 0,0 1 0,1-1 0,-1 1 1,0-1-1,0 1 0,0 0 0,0-1 0,1 1 0,-1 0 0,0-1 0,0 1 1,0 0-1,0 0 0,0 0 0,0 0 0,0 0 0,0 0 0,0 0 1,1 0-1,-1 1 0,0-1 0,0 0 0,0 0 0,0 1 0,0-1 1,0 0-1,1 1 0,-1-1 0,0 1 0,0-1 0,1 1 0,-1 0-21,-45 23 609,35-15-609,1 0 0,1 0 0,-1 1 0,2 1 0,-1-1 0,1 2 0,1-1 0,0 1 0,1 0 0,0 0 0,1 1 0,0-1 0,1 1 0,0 1 0,1-1 0,1 0 0,0 1 0,0-1 0,2 1 0,0 0 0,1 3 0,1-11 0,1-1 0,0-1 0,0 1 0,0 0 0,0-1 0,1 1 0,0-1 0,0 0 0,0 0 0,1-1 0,-1 1 0,1-1 0,0 0 0,0 0 0,0-1 0,0 0 0,0 1 0,0-2 0,1 1 0,-1 0 0,1-1 0,-1 0 0,1-1 0,0 1 0,-1-1 0,1 0 0,0 0 0,-1-1 0,1 0 0,0 0 0,214-26 0,-218 27 0,1 0 0,-1 0 0,1 0 0,-1 1 0,1-1 0,-1 1 0,1-1 0,-1 1 0,1 0 0,-1 0 0,0 0 0,0 0 0,1 0 0,-1 1 0,0-1 0,0 1 0,0-1 0,0 1 0,-1 0 0,1 0 0,0 0 0,-1 0 0,1 0 0,-1 0 0,0 0 0,0 1 0,0-1 0,0 0 0,0 1 0,0-1 0,0 0 0,-1 1 0,0-1 0,1 1 0,-1-1 0,0 2 0,1 3 0,-1 1 0,-1 0 0,1-1 0,-1 1 0,0-1 0,-1 1 0,0-1 0,0 0 0,0 0 0,-1 0 0,-3 6 0,0-2 0,-1 0 0,0 0 0,0-1 0,-1 0 0,-1 0 0,0-1 0,0 0 0,0 0 0,-1-1 0,-1 0 0,1-1 0,-1 0 0,0-1 0,-1 0 0,0-1 0,0 0 0,0-1 0,0-1 0,0 1 0,-1-2 0,0 0 0,1 0 0,-1-1 0,0-1 0,0 0 0,-2-1 0,10-1-9,0 0-1,0 0 1,1 0-1,-1-1 1,1 1-1,0-1 1,-1 0-1,1-1 1,1 1-1,-1-1 1,0 0-1,1 1 1,0-2-1,0 1 1,0 0 0,0-1-1,1 1 1,-1-1-1,1 1 1,0-1-1,1 0 1,-2-4 9,2 7-744,2 3-3840,1 8-2116</inkml:trace>
  <inkml:trace contextRef="#ctx0" brushRef="#br1" timeOffset="-76985.968">4056 9205 14830,'0'0'7020,"0"0"-2952,0 0-1015,0 0-907,0 0-998,18-6-710,223-87-374,103-79-64,13-27 0,-342 191 0,69-40 0,-1-3 0,70-58 0,-143 97-4313,-17 18-3909,-1 5-1088</inkml:trace>
  <inkml:trace contextRef="#ctx0" brushRef="#br1" timeOffset="-76702.338">4354 9182 15343,'0'0'5957,"0"0"-2225,0 0-828,-10 13-587,-30 39-892,40-53-1409,0 1-1,1-1 1,-1 1 0,1-1-1,-1 1 1,1-1 0,-1 1 0,1-1-1,0 1 1,-1 0 0,1-1-1,-1 1 1,1 0 0,0 0 0,-1-1-1,1 1 1,0 0 0,-1 0-1,1 0 1,0 0 0,-1 0-1,1 0 1,0 0 0,-1 0 0,1 0-1,0 0 1,-1 0 0,1 0-1,0 1 1,-1-1 0,1 0-1,0 0 1,-1 1 0,1-1 0,-1 0-1,1 1 1,-1-1 0,1 1-1,-1-1 1,1 1 0,-1-1-1,1 1 1,-1-1 0,1 1 0,-1-1-1,0 1 1,1 0 0,-1-1-1,0 1 1,0-1 0,1 1 0,-1 0-1,0-1 1,0 1 0,0 0-1,0-1 1,0 1 0,0 0-1,0-1 1,0 1 0,0 0 0,0-1-1,0 1 1,0 0 0,-1-1-1,1 1 1,0 0 0,0-1-1,-1 2-15,3-3 6,135-53-6,509-243 0,-550 250 0,47-25 0,-3-7 0,3-10 0,-99 64 0,-63 29-5872,5 2-2595,-1 1-9128</inkml:trace>
  <inkml:trace contextRef="#ctx0" brushRef="#br1" timeOffset="-72733.634">5960 7597 11307,'0'0'6806,"0"0"-3875,0 0-796,0 0 107,-13 10-565,-40 38-434,51-45-1158,-1 0 0,1 1 0,-1-1 0,1 1 0,0 0 0,0-1 0,1 1-1,-1 0 1,1 0 0,0 0 0,0 0 0,0 1 0,0-1 0,1 0 0,0 0-1,0 0 1,0 1 0,0-1 0,1 3-85,0 6 69,0-3-66,0-1 1,1 0-1,0 0 0,0 0 0,1 0 0,0 0 1,1 0-1,0-1 0,0 1 0,1-1 1,0 0-1,0-1 0,1 1 0,0-1 1,0 0-1,1-1 0,0 1 0,0-1 1,1-1-1,-1 1 0,1-1 0,0-1 0,1 1 1,-1-1-1,1-1 0,0 1 0,-1-2 1,2 1-1,-1-1 0,0-1 0,0 1 1,1-2-1,2 1-3,-6 0 1,1 0-1,-1 0 1,0-1 0,1 0 0,-1 0-1,0 0 1,1-1 0,-1 0-1,0 0 1,1-1 0,-1 0 0,0 0-1,0 0 1,-1-1 0,1 1 0,0-1-1,-1-1 1,1 1 0,-1-1 0,0 0-1,-1 0 1,1-1 0,-1 1 0,1-1-1,-1 0 1,-1 0 0,1 0-1,-1-1 1,2-3-1,0-2 90,-1-1 1,-1 1-1,1-1 0,-2 1 0,0-1 0,0 0 1,-1 0-1,-1 0 0,0 0 0,0 0 0,-1 0 1,-1 1-1,0-1 0,-1 0 0,0 1 0,0-1 1,-1 1-1,-1 0 0,0 0 0,-1 1 0,0-1 1,0 1-1,-1 0 0,0 1 0,-1 0 0,0 0 1,0 1-1,-1-1 0,-8-4-90,12 10-205,0 0 1,0 0-1,0 1 1,-1 0-1,1 0 0,-1 0 1,0 0-1,1 1 1,-1 0-1,0 0 1,0 1-1,0 0 0,1 0 1,-1 0-1,0 1 1,0-1-1,0 1 0,1 1 1,-1-1-1,0 1 1,1 0-1,0 0 0,-1 1 1,1 0-1,0 0 1,0 0-1,0 0 0,1 1 1,-1 0-1,1-1 1,0 2-1,0-1 1,0 0-1,1 1 0,-1 0 1,1 0-1,-2 5 205,-4 17-6523</inkml:trace>
  <inkml:trace contextRef="#ctx0" brushRef="#br1" timeOffset="-72361.687">6481 7562 15375,'0'0'6192,"0"0"-2893,0 0-822,0 0-683,0 0-764,0 0-443,0 0-197,0 0-134,4 13-101,36 174 416,-35-116-597,-24-377 234,19 301-387,0 0 1,1 0-1,-1-1 1,1 1-1,0 0 1,1 0-1,-1 0 1,1 0-1,0 0 1,0 0-1,1 1 1,0-1-1,-1 1 1,1-1-1,1 1 1,-1 0-1,1 0 1,-1 0-1,1 1 1,0-1-1,0 1 1,1 0-1,-1 0 1,1 1-1,-1-1 1,1 1-1,0 0 1,0 0-1,0 1 1,0-1-1,0 1 1,0 0-1,1 1 1,-1-1-1,0 1 1,0 0-1,1 0 1,-1 1-1,0-1 0,0 1 1,5 2 178,22 5-7853,-3 1-8963</inkml:trace>
  <inkml:trace contextRef="#ctx0" brushRef="#br1" timeOffset="-71791.474">7135 6970 15022,'0'0'3043,"0"0"-294,0 0 134,-13-2-566,-42-4-667,44 1 1096,30-6-2413,-19 11-284,106-30 127,76-31-43,-137 19 1026,-35 94-652,7 69-507,-10-55 0,4 0 0,2-1 0,13 36 0,-14-67-783,29 96-8919,-38-115 2859</inkml:trace>
  <inkml:trace contextRef="#ctx0" brushRef="#br1" timeOffset="-71526.145">7610 7080 15855,'0'0'3934,"0"0"-175,0-13-332,-2-36-907,1 36-801,9 24-166,20 96-1553,-27-95 0,0 1 0,2-1 0,-1 0 0,1 0 0,1-1 0,0 1 0,1-1 0,0 1 0,1-2 0,2 4 0,-5-7-23,1-1-1,-1 0 1,1-1 0,1 1 0,-1 0-1,1-1 1,0 0 0,0 0 0,1-1-1,-1 1 1,1-1 0,0 0-1,0-1 1,0 0 0,0 0 0,1 0-1,0 0 1,-1-1 0,1 0 0,0-1-1,0 1 1,0-1 0,0-1 0,0 1-1,0-1 1,0-1 0,0 1-1,0-1 1,0 0 0,0-1 0,0 1-1,0-1 1,-1-1 0,1 0 0,-1 1-1,1-2 1,-1 1 0,0-1-1,1-1 24,2-7 38,-1 0 0,0-1 0,-1 0 0,-1 0 0,0 0-1,-1-1 1,0 0 0,-1 0 0,-1 0 0,0 0-1,-1-1 1,0 1 0,-1-1 0,-1 1 0,0-1-1,-1 0 1,-1 1 0,0-1 0,-1 1 0,0 0 0,-2 0-1,1 0 1,-2 0 0,-4-9-38,8 19 0,1 0 0,-1-1 0,0 1 0,0 0 0,-1 0 0,1 0 0,-1 1 0,0-1 0,0 0 0,0 1 0,0 0 0,-1 0 0,1 0 0,-1 0 0,0 0 0,0 1 0,0 0 0,0 0 0,0 0 0,-1 0 0,1 0 0,-1 1 0,1 0 0,-1 0 0,1 0 0,-1 1 0,1-1 0,-1 1 0,0 0 0,1 1 0,-1-1 0,0 1 0,1 0 0,-1 0 0,1 0 0,-5 2 0,-29 22-1492,9 10-3828,17-13-4300</inkml:trace>
  <inkml:trace contextRef="#ctx0" brushRef="#br1" timeOffset="-70905.538">8181 6799 8168,'0'0'2984,"0"0"-192,0 0 37,-2-14-293,0-6-1607,0-10 122,-3-5 3503,51 305 2370,-36-221-7273,-5-25-377,0 0 1,1-1-1,1 0 0,1 0 0,1 0 1,1-1-1,11 17 726,-4-22-8061,-12-15 1180</inkml:trace>
  <inkml:trace contextRef="#ctx0" brushRef="#br1" timeOffset="-69912.593">8117 6997 16464,'0'0'3133,"0"0"-266,0 0-246,0 0-982,0 0-737,0 0-325,0 0-150,17-10-182,110-53-20,-55 42-311,-1-4 1,-1-3-1,-2-2 1,5-7 85,-63 32-20,0 0 1,-1-1 0,0 0-1,0 0 1,-1-1-1,0 0 1,0-1 0,0 0-1,-1 0 1,0 0-1,3-7 20,-10 14 25,1 0 0,-1 0 0,0 1 1,0-1-1,1 0 0,-1 0 0,0 0 0,0 0 0,0 0 0,0 0 0,0 0 0,0 0 0,-1 0 0,1 0 0,0 0 0,0 0 0,-1 0 0,1 1 0,0-1 0,-1 0 0,1 0 0,-1 0 1,1 1-1,-1-1 0,0 0 0,1 0 0,-1 1 0,0-1 0,1 0 0,-1 1 0,0-1 0,0 1 0,1-1 0,-1 1 0,0-1 0,0 1 0,0 0 0,0-1 0,0 1 0,0 0 0,0 0 1,0 0-1,1 0 0,-1 0 0,0 0 0,0 0 0,0 0 0,0 0 0,0 0 0,0 0 0,-1 1-25,-53 3 975,40 3-941,0 0 0,0 1 0,0 0-1,1 1 1,1 1 0,-1 1 0,2-1 0,-1 2-1,2 0 1,-1 0 0,2 1 0,0 1 0,0 0-1,1 0 1,1 1 0,0 0 0,1 0 0,1 0 0,0 1-1,1 0 1,1 1 0,1-1 0,0 1 0,1-1-1,1 1 1,0 0 0,1 3-34,2-12-10,-1 0 0,1-1 0,1 1 0,0-1 0,0 0 0,0 1 0,1-2-1,0 1 1,0 0 0,0-1 0,1 0 0,0 0 0,1 0 0,-1 0 0,1-1 0,0 0 0,0 0 0,1-1 0,-1 0 0,1 0 0,0 0-1,0-1 1,1 0 0,-1 0 0,0-1 0,1 0 0,0 0 0,-1-1 0,1 0 0,0 0 0,0-1 0,0 0 0,0 0 0,-1-1 0,1 0-1,0-1 1,0 1 0,-1-1 0,1-1 0,-1 1 0,0-2 0,0 1 0,0-1 0,4-2 10,-1-1 44,0 0 1,-1-1-1,0-1 0,0 1 1,-1-1-1,0-1 0,-1 1 1,0-1-1,0-1 0,-1 1 1,0-1-1,-1 0 1,0 0-1,-1-1 0,0 0 1,-1 1-1,1-8-44,2-22 186,-1 0 1,-2 0-1,-2 0 1,-3-23-187,-2 27 0,3 52 0,2-3 0,0 0-1,0 0 1,1 0-1,0-1 1,1 1-1,1-1 1,-1 0-1,2 0 1,0 0-1,0 0 1,1-1-1,0 0 1,1 0-1,0-1 1,0 1-1,1-2 1,0 1-1,1-1 1,0 0-1,0-1 1,1 0-1,0 0 1,0-1-1,0-1 1,1 0-1,0 0 1,0-1-1,0 0 1,1-1-1,-1 0 1,1-1-1,0 0 1,-6-3-20,0 1-1,0-2 1,0 1 0,-1-1-1,1 0 1,0 0-1,-1 0 1,0-1 0,1 1-1,-1-2 1,0 1 0,0 0-1,-1-1 1,1 0-1,-1 0 1,0 0 0,0-1-1,0 1 1,-1-1 0,1 0-1,-1 0 1,0-1 0,0 0 20,46-135 302,-43 107-276,-1 0 0,-2-1 0,-2 1 0,0-1 0,-3 0 0,0 1 0,-4-11-26,-25-25 0,30 69 0,0 0 0,0-1 0,0 1 0,0 0 0,-1 0 0,1 0 0,0 0 0,-1 1 0,1-1 0,-1 0 0,1 0 0,-1 1 0,1-1 0,-1 1 0,0-1 0,1 1 0,-1 0 0,1 0 0,-1 0 0,0 0 0,1 0 0,-1 0 0,0 0 0,1 0 0,-1 1 0,1-1 0,-1 1 0,1-1 0,-1 1 0,0-1 0,1 1 0,0 0 0,-1 0 0,1 0 0,0 0 0,-1 0 0,1 0 0,0 0 0,0 0 0,0 0 0,0 1 0,0-1 0,-1 1 0,-5 8 0,0 1 0,1 0 0,0 0 0,1 0 0,0 1 0,0 0 0,1 0 0,1 0 0,0 0 0,1 1 0,0-1 0,1 1 0,0-1 0,1 1 0,1 0 0,0-1 0,0 1 0,2-1 0,-1 0 0,1 1 0,1-1 0,0-1 0,1 1 0,0 0 0,5 6 0,-3-4 0,1 0 0,0-1 0,1 1 0,0-1 0,1-1 0,1 0 0,0-1 0,1 0 0,0 0 0,0-1 0,1-1 0,0 0 0,1-1 0,0 0 0,0-1 0,1-1 0,0 0 0,0-1 0,1 0 0,-1-2 0,1 1 0,-1-2 0,1 0 0,0-1 0,0-1 0,0-1 0,8 0 0,-13-4 0,-1 0 0,0-1 0,0 0 0,-1 0 0,1-1 0,-2-1 0,1 1 0,-1-1 0,0-1 0,0 1 0,-1-1 0,-1-1 0,1 1 0,-1-1 0,-1 0 0,0 0 0,0-1 0,-1 0 0,-1 0 0,0 0 0,0 0 0,-1 0 0,0 0 0,-1-1 0,0 1 0,-1-3 0,1 5 0,1 0 0,-1 0 0,-1 0 0,0 0 0,0 0 0,-1 0 0,0-1 0,0 2 0,-1-1 0,0 0 0,-1 0 0,0 1 0,0-1 0,-1 1 0,0 0 0,0 0 0,-4-4 0,6 11-125,0-1 0,-1 1 0,1 0 0,-1 0 0,1 0 0,-1 0 0,1 1 0,-1-1 0,0 1 0,1 0 0,-1 0 0,0-1 0,1 2 0,-1-1 0,0 0 0,1 0 0,-1 1 0,0 0 0,1-1 0,-1 1 0,1 0 0,-1 0 0,1 1 0,0-1 0,-1 0 0,1 1 0,0-1 0,0 1 0,0 0 0,0 0 0,0 0 0,0 0 0,1 0 0,-1 0 0,1 0 0,-1 2 125,-23 26-7127</inkml:trace>
  <inkml:trace contextRef="#ctx0" brushRef="#br1" timeOffset="-69376.614">7307 8216 12364,'0'0'5290,"0"0"-2124,0 0-43,0 0-470,0 0-881,-2-11-405,-5-33-348,34 73-186,8 38-676,-17-30-147,1-1 0,2-1 1,2-1-1,1 0 0,12 10-10,-20-25-37,-10-12 21,-1 0 1,1 0-1,0-1 1,1 0-1,0 0 0,0 0 1,0-1-1,0 0 1,1 0-1,0-1 0,0 0 1,0 0-1,7 1 16,-12-6 1,0 0 1,0 0-1,0 0 0,0-1 1,0 1-1,-1-1 0,1 0 1,0 0-1,-1 0 0,0 0 1,1 0-1,-1-1 0,0 1 0,0-1 1,0 1-1,0-1 0,-1 0 1,1 0-1,-1 0 0,1 0 1,-1 0-1,0 0 0,0 0 0,-1-1-1,2 0 12,15-43 113,-2 0-1,-2-1 1,-2-1 0,-3 0 0,-2 0 0,-1-1-1,-3 0 1,-3-26-125,-1 112-11589,2-16 2017</inkml:trace>
  <inkml:trace contextRef="#ctx0" brushRef="#br1" timeOffset="-68961.676">8143 8123 15246,'0'0'3860,"0"0"-673,0-13-219,-3-41-763,3 50-2097,0 1 0,-1-1 1,1 1-1,-1-1 0,0 1 0,0-1 0,0 1 0,-1-1 1,1 1-1,-1 0 0,0 0 0,0 0 0,0 0 1,0 0-1,0 0 0,-1 0 0,1 1 0,-1-1 0,0 1 1,1 0-1,-1 0 0,0 0 0,-1 0 0,1 0 1,0 1-1,0-1 0,-1 1 0,1 0 0,-1 0 1,1 0-1,-1 1 0,1-1 0,-1 1 0,0 0 0,1 0 1,-1 0-1,0 0 0,1 1 0,-1-1 0,1 1 1,-1 0-1,1 0 0,-1 0 0,1 1 0,0-1 0,0 1 1,-1 0-1,1 0 0,-2 2-108,-6 9-22,1 0 1,0 1-1,1 0 0,1 1 1,0 0-1,1 1 0,0-1 1,2 1-1,0 0 1,0 1-1,2-1 0,0 1 1,1 0-1,0 0 0,2 0 1,0-1-1,1 1 0,2 15 22,-4-19-95,1 0 0,0-1 1,1 1-1,0-1 0,1 1 0,1-1 0,0 1 0,0-1 0,1 0 0,1-1 0,0 1 0,0-1 1,1 0-1,1 0 0,0 0 0,0-1 0,1 0 0,1 0 95,-6-8-12,-1-1 0,0 1 0,1-1 0,-1 0 0,1 0 0,0 0 0,-1 0 0,1-1 1,0 1-1,0-1 0,-1 0 0,1 1 0,0-1 0,0 0 0,0-1 0,-1 1 0,1 0 0,0-1 0,0 0 0,-1 1 0,1-1 0,-1 0 0,1 0 0,0-1 0,-1 1 0,0-1 1,1 1-1,-1-1 0,0 0 0,0 1 0,0-1 0,0 0 0,0-1 12,52-77 218,-8-91 1133,-27 84-1143,-20 86-216,1 0 1,0 1-1,0-1 1,0 0-1,0 1 1,0-1-1,0 1 0,0-1 1,0 0-1,0 1 1,1-1-1,-1 0 1,0 1-1,0-1 1,1 1-1,-1-1 1,0 1-1,0-1 1,1 0-1,-1 1 1,1-1-1,-1 1 1,1 0-1,-1-1 1,0 1-1,1-1 1,-1 1-1,1 0 1,0-1-1,-1 1 0,1 0 1,-1-1-1,1 1 1,-1 0-1,1 0 1,0 0-1,-1 0 1,1-1-1,0 1 1,-1 0-1,1 0 1,0 0-1,-1 0 1,1 1-1,-1-1 1,1 0-1,0 0 1,-1 0-1,1 0 1,-1 1-1,1-1 1,0 0-1,-1 0 1,1 1-1,-1-1 0,1 1 1,-1-1-1,1 0 1,-1 1-1,1-1 1,-1 1-1,0-1 1,1 1-1,-1-1 1,0 1-1,1 0 8,21 35-817,-11-6-473,19 38-4224,2-33-6916,-23-30 5090</inkml:trace>
  <inkml:trace contextRef="#ctx0" brushRef="#br1" timeOffset="-68581.86">8417 8122 5285,'1'-15'5643,"-1"-13"-3798,2-26 1941,-2-5 3341,1 49 470,0 35-7037,43 312-378,-39-461-727,-10-166 764,4 288-255,1 0-1,0 1 0,0-1 1,0 0-1,0 0 0,0 0 1,0 1-1,0-1 0,1 0 1,-1 0-1,1 1 0,-1-1 1,1 0-1,0 1 0,-1-1 1,1 1-1,0-1 0,0 0 1,0 1-1,0 0 0,0-1 1,1 1-1,-1 0 0,0 0 1,1-1-1,-1 1 0,1 0 1,-1 0-1,1 1 0,-1-1 1,1 0-1,0 0 0,-1 1 1,1-1-1,0 1 0,0-1 1,-1 1-1,1 0 0,0 0 1,0 0-1,-1 0 0,1 0 1,0 0-1,0 0 0,0 1 1,-1-1-1,1 1 0,0-1 1,-1 1-1,1 0 0,0-1 1,-1 1-1,1 0 0,-1 0 1,1 0-1,-1 0 0,0 0 1,1 1-1,-1-1 0,0 0 1,1 2 36,29 39-6978,-13-21 636</inkml:trace>
  <inkml:trace contextRef="#ctx0" brushRef="#br1" timeOffset="-68134.239">8858 7838 20403,'0'0'4367,"0"0"-886,0 0-1068,0 0-1244,0 0-667,0 0-203,3 13-182,46 236-101,-20-158-3198,-20-78-704,2-13-3545,-5-4-1388</inkml:trace>
  <inkml:trace contextRef="#ctx0" brushRef="#br1" timeOffset="-68133.239">8778 7542 6246,'0'0'11082,"0"0"-7975,0 0-96,0 0-1281,0 0-1154,0 0-480,0 0-96,0 0-320,0 0-2691,80 65-3811</inkml:trace>
  <inkml:trace contextRef="#ctx0" brushRef="#br1" timeOffset="-67247.544">9450 7765 6822,'0'0'7517,"-2"-14"-3679,-9-46-656,9 55-2716,1-1 1,-2 0-1,1 1 0,0-1 1,-1 1-1,0 0 1,-1 0-1,1 0 0,-1 0 1,0 1-1,0 0 0,0-1 1,-1 1-1,1 1 1,-1-1-1,0 1 0,-4-2-466,8 3 122,-2 0-49,0 0 0,0 0 0,0 0 0,-1 0 0,1 0 0,-1 1 0,1-1 0,-1 1 0,1 0 0,-1 0 0,1 0 0,-1 0 0,0 1 0,0 0 0,1 0 0,-1 0 0,0 0 0,0 0 0,1 1 0,-1-1 0,0 1 0,1 0 0,-1 0 0,1 1 0,-1-1 0,1 1 0,-1 0 0,1 0 0,0 0 0,0 0 0,0 0 0,0 1 0,0-1 0,1 1 0,-1 0 0,1-1 0,-1 2-73,-5 9-6,0 0 0,1 1-1,1 0 1,0 0-1,1 0 1,0 1-1,1-1 1,1 1 0,0 0-1,1 1 1,0-1-1,2 0 1,0 0-1,1 4 7,-1-10-85,1 0-1,0 1 0,1-1 0,0 0 0,0 0 0,1 0 0,0-1 0,1 1 0,0-1 0,0 1 0,1-1 0,0 0 1,1-1-1,-1 0 0,1 1 0,1-2 0,-1 1 0,1-1 0,0 0 0,1 0 0,-1-1 0,1 0 0,8 3 86,-12-5-11,0-1 0,0 0-1,0 0 1,0-1 0,1 1-1,-1-1 1,1 0 0,-1 0-1,1 0 1,0-1-1,-1 0 1,1 0 0,-1 0-1,1 0 1,0-1 0,-1 1-1,1-1 1,-1-1-1,1 1 1,-1 0 0,0-1-1,1 0 1,-1 0 0,0 0-1,0-1 1,0 1 0,-1-1-1,1 0 1,-1 0-1,1-1 1,-1 1 11,8-17 110,-2 0 0,-1-1 0,0 0 0,-1 0 0,-2 0 0,0-1 1,-1 0-1,-1 0 0,-1 0 0,-1-18-110,7-44 458,1 2-132,-2 165-380,-6-64-96,1 1 0,1-1 0,1 0 0,0 0 0,1 0 0,1 0 0,1-1-1,7 12 151,-10-21-450,1-1 0,0-1 0,1 1 0,-1-1-1,2 0 1,-1 0 0,1-1 0,0 0-1,0 0 1,0-1 0,1 1 0,5 1 450,-10-5-161,0-1 0,0 1 1,1-1-1,-1 0 1,1 0-1,-1 0 0,0 0 1,1-1-1,0 1 1,-1-1-1,1 0 0,-1 0 1,1 0-1,-1-1 1,1 1-1,-1-1 0,1 0 1,-1 0-1,1 0 0,-1 0 1,0-1-1,0 1 1,1-1-1,-1 0 0,0 0 1,-1 0-1,1 0 1,0 0-1,0-1 0,-1 1 1,0-1-1,1 0 1,0-2 160,4-5 53,0 0 0,0-1 0,-1 0 1,-1-1-1,0 1 0,0-1 0,-1 0 1,-1 0-1,0 0-53,2-3 673,-2 1 1,0-1-1,0 0 1,-2 0-1,0 0 0,0-1 1,-2 1-1,1 0 1,-2 0-1,0 0 0,-1 0 1,-1 0-1,0 1 1,-6-14-674,10 27 42,0 0 0,0 0 0,-1 0 0,1 0 1,0 0-1,0 0 0,-1 0 0,1 0 0,-1 1 0,1-1 1,-1 0-1,1 0 0,-1 0 0,0 0 0,1 1 0,-1-1 1,0 0-1,0 1 0,1-1 0,-1 0 0,0 1 1,0-1-1,0 1 0,0 0 0,0-1 0,0 1 0,0 0 1,0-1-1,0 1 0,0 0 0,0 0 0,0 0 1,0 0-1,0 0 0,0 0 0,0 0 0,0 0 0,0 0 1,0 0-1,0 1 0,0-1 0,1 0 0,-1 1 1,0-1-1,0 1 0,0-1 0,0 1 0,0-1 0,0 1 1,1-1-1,-1 1 0,0 0 0,1 0 0,-1-1 1,0 1-1,1 0 0,-1 0 0,1 0 0,-1 0 0,1 0 1,-1 0-1,1 0 0,0-1 0,0 1 0,-1 0 1,1 1-43,-16 68 88,15-55-97,0 0 0,1 0 0,1 1 0,0-1 0,1 0 0,1 0 0,0 0 0,1-1 1,1 1-1,0-1 0,1 0 0,1 0 0,0 0 0,1-1 0,6 8 9,-15-22-7,1 1 0,0 0-1,0-1 1,0 1 0,0-1 0,0 1 0,0 0-1,0-1 1,1 1 0,-1-1 0,0 1-1,0 0 1,0-1 0,0 1 0,0-1-1,1 1 1,-1 0 0,0-1 0,0 1-1,0 0 1,1-1 0,-1 1 0,0 0-1,1 0 1,-1-1 0,0 1 0,1 0-1,-1 0 1,0-1 0,1 1 0,-1 0 0,0 0-1,1 0 1,-1 0 0,1 0 0,-1-1-1,0 1 1,1 0 0,-1 0 0,1 0-1,-1 0 1,0 0 0,1 0 0,-1 0-1,1 0 1,-1 1 0,0-1 0,1 0-1,-1 0 1,1 0 0,-1 0 0,0 0-1,1 1 1,-1-1 0,0 0 0,1 0 0,-1 1-1,0-1 1,1 0 0,-1 1 0,0-1-1,0 0 1,1 1 0,-1-1 0,0 0-1,0 1 1,0-1 0,1 1 7,-1-43 85,0 32-100,10-213 293,-10 218-262,0 0 0,0 0 0,1 0 1,0 0-1,0 0 0,0 0 0,0 0 0,1 0 0,0 0 1,0 1-1,0-1 0,0 1 0,1 0 0,0-1 0,0 1 0,0 0 1,0 0-1,1 1 0,-1-1 0,1 1 0,0 0 0,0 0 0,0 0 1,0 0-1,1 1 0,-1 0 0,1 0 0,0 0 0,-1 0 0,1 1 1,0-1-1,0 1 0,0 1 0,0-1 0,0 1 0,0 0 1,0 0-1,0 0 0,0 1 0,1 0-16,5 2-282,0 1 0,0 0 0,-1 1 0,1 0 0,-1 1 0,0 0 0,-1 1 0,0 0 0,0 0 0,0 1 0,-1 0 0,0 1 0,-1 0 0,1 0 0,-2 0 0,0 1 0,0 0 0,0 1 282,1 1-652,1 0 0,0-1 0,0 0-1,1 0 1,1-1 0,0 0-1,0 0 1,1-1 0,0-1 0,0 0-1,1 0 1,11 5 652,-3-6-9198</inkml:trace>
  <inkml:trace contextRef="#ctx0" brushRef="#br1" timeOffset="-66670.185">10334 7383 17809,'0'0'2525,"0"0"678,0 0-283,0 0-870,0 0-400,0 0-433,-3-10-459,2 5-661,-5-21 142,-7 34-79,4 19-131,0 1 0,2 0 0,1 0 0,1 1 1,2-1-1,0 9-29,3-29-13,-1 0 0,2 0 1,-1 0-1,1 0 1,0 1-1,1-1 0,0 0 1,0-1-1,1 1 1,0 0-1,0-1 0,1 1 1,0-1-1,0 0 1,1 0-1,0-1 0,0 1 1,0-1-1,1 0 0,0-1 1,0 1-1,0-1 1,1 0-1,3 1 13,-6-4-167,1 1 0,0-1 0,0 0 0,-1 0 0,2 0 0,-1-1 0,0 0 1,0 0-1,0 0 0,1 0 0,-1-1 0,0 0 0,0 0 0,1-1 0,-1 1 0,0-1 0,0 0 0,0-1 0,1 1 0,-2-1 0,1 0 0,0 0 0,0-1 0,0 1 0,-1-1 0,0 0 0,1 0 1,-1-1-1,0 1 0,-1-1 0,1 0 167,7-8-324,0-1-1,-1 0 1,0 0 0,-1-1 0,-1 0 0,0-1-1,-1 0 1,0 0 0,1-7 324,30-112 1016,-21 43 3056,-17 99-3909,0-1 1,1 0-1,1 0 1,-1 0 0,1 0-1,0 0 1,1-1 0,-1 1-1,1 0 1,1-1-1,-1 0 1,1 0 0,0 0-1,1 0 1,-1-1 0,1 1-1,0-1 1,0 0-1,1-1 1,3 3-164,-8-6 0,0 0 0,1 1 0,-1-1 0,1 0 0,0 0 0,-1 0 0,1 0 0,0 0 0,-1-1 0,1 1 0,0 0 0,0-1 0,0 0 0,0 1 0,0-1 0,0 0 0,-1 0 0,1 0 0,0 0 0,0 0 0,0 0 0,0-1 0,0 1 0,0 0 0,0-1 0,-1 0 0,1 1 0,0-1 0,0 0 0,-1 0 0,1 0 0,0 0 0,-1 0 0,1-1 0,-1 1 0,0 0 0,1-1 0,-1 1 0,0-1 0,0 1 0,0-1 0,0 0 0,0 1 0,0-1 0,0 0 0,-1 0 0,1 1 0,-1-1 0,1 0 0,-1 0 0,0 0 0,1 0 0,-1 0 0,0 0 0,-1-1 0,4-12 0,-2-1 0,0 1 0,-1-1 0,0 1 0,-1-1 0,-1 1 0,-1 0 0,0-1 0,-1 1 0,0 1 0,-1-1 0,-3-4 0,7 17 0,0 0 0,0 0 0,-1 1 0,1-1 0,0 1 0,-1-1 0,1 1 0,-1 0 0,0 0 0,1-1 0,-1 1 0,0 0 0,0 0 0,1 1 0,-1-1 0,0 0 0,0 1 0,0-1 0,0 1 0,0-1 0,0 1 0,0 0 0,0 0 0,0 0 0,0 0 0,0 0 0,0 1 0,0-1 0,0 1 0,0-1 0,0 1 0,0-1 0,0 1 0,0 0 0,0 0 0,0 0 0,-58 45 0,51-35 0,1 0 0,0 0 0,1 0 0,0 1 0,0 0 0,1 0 0,1 1 0,0 0 0,1 0 0,0 0 0,1 0 0,1 1 0,0-1 0,1 1 0,0 0 0,1-1 0,0 1 0,2 0 0,0 4 0,2-9 0,1 1 0,1-1 0,0 0 0,0-1 0,0 0 0,1 1 0,0-2 0,1 1 0,0-1 0,0-1 0,0 1 0,1-1 0,0-1 0,0 1 0,0-2 0,1 1 0,0-1 0,0-1 0,0 0 0,0 0 0,0-1 0,1 0 0,-1-1 0,1 0 0,-1 0 0,1-2 0,0 1 0,-1-1 0,6-1 0,-9 1 0,0 0 0,0 0 0,0 0 0,0-1 0,0 0 0,0 0 0,-1-1 0,1 0 0,-1 0 0,0-1 0,0 1 0,0-1 0,0-1 0,0 1 0,-1-1 0,0 0 0,0 0 0,0 0 0,-1-1 0,0 0 0,0 0 0,0 0 0,-1 0 0,0 0 0,0-1 0,0 0 0,-1 1 0,0-1 0,-1 0 0,1 0 0,-1 0 0,0 0 0,-1 0 0,0-1 0,-5-49-1587,5 55 1525,-1 1 1,1 0-1,0 0 0,-1 0 1,1 0-1,-1 0 0,1 0 1,-1 0-1,1 0 0,-1 1 1,0-1-1,1 0 0,-1 0 1,0 0-1,0 1 0,0-1 1,1 0-1,-1 1 0,0-1 0,0 0 1,0 1-1,0 0 0,0-1 1,0 1-1,0-1 0,0 1 1,0 0-1,-1 0 0,1 0 1,0 0-1,0 0 0,0 0 1,0 0-1,0 0 0,0 0 0,0 0 1,0 0-1,0 1 0,0-1 1,0 0-1,0 1 0,0-1 1,0 1-1,0-1 0,0 1 1,0 0-1,0-1 0,0 1 1,0 0-1,1 0 62,-31 32-11131,15-11-3015</inkml:trace>
  <inkml:trace contextRef="#ctx0" brushRef="#br1" timeOffset="-66390.954">9898 8342 6630,'0'0'9695,"0"0"-6033,0 0-1468,0 0-155,17 1 241,115-7 683,122-72 57,-7-15-3658,-228 85 359,-1 2-1109,-3 1-1681,-6 1-1944,-4 3-2029</inkml:trace>
  <inkml:trace contextRef="#ctx0" brushRef="#br1" timeOffset="-66128.659">10116 8481 17168,'0'0'3753,"0"0"-929,15 3-149,-1 0-2083,-6-1-375,0 0-1,0 0 1,0-1-1,0-1 1,0 1-1,0-1 0,0 0 1,0-1-1,0 0 1,0-1-1,3 0-216,43-12 562,-1-3 1,-1-3-1,0-1 0,-1-3 1,-2-2-1,17-13-562,-62 37-109,17-13-3151,-4-17-6567,-19 31-2409</inkml:trace>
  <inkml:trace contextRef="#ctx0" brushRef="#br1" timeOffset="-59740.489">5555 6452 5189,'0'0'4815,"0"0"-3080,0 0-411,6-15 224,46-97 2162,-50 108-3343,0 0 1,0 0-1,0 0 0,0 0 0,-1 0 0,0 0 0,0 0 0,0-1 0,0 1 0,0 0 1,-1-1-1,0 1 0,0 0 0,0-1 0,-1 1 0,1-1 0,-1 1 0,0 0 1,0 0-1,0 0 0,-1-1 0,0 1 0,0 0 0,0 1 0,0-1 0,-2-2-367,-30-59 3721,25 102-2541,11 97-1180,5 0 0,6-1 0,17 61 0,-3-54-347,-103-230 315,0 19 91,85 95-251,-6-19 156,45 40-526,-56-90-122,-40-56 887,55 121-210,1 0 0,1-1 1,1 0-1,1-1 0,0 0 0,1 0 0,5 3 7,3 44-288,-40-73 261,-112-156 406,118 126-117,33 52-230,67 134 21,-8-48-133,-76-123 80,-5 10 21,0 1 1,0-1-1,-2 1 1,1 0-1,-1 0 0,-1 1 1,0-1-1,-1 1 0,0 1 1,-1-1-1,0 1 0,0 0 1,-7-4-22,-13-10 224,27 50-219,2-16-5,0 1 0,0-1 0,1 0 0,1 0 0,0 0 0,0 0 0,1-1 0,0 1 0,0-1 0,1 0 0,1 0 0,-1-1 0,1 1 0,1-1 0,0-1 0,0 1 0,0-1 0,1 0 0,5 3 0,-9-8 0,0 0 1,0 0-1,1-1 0,-1 0 0,0 0 0,1 0 0,-1 0 1,0-1-1,1 1 0,-1-1 0,1 0 0,-1 0 0,1-1 1,-1 0-1,1 1 0,-1-2 0,0 1 0,0 0 1,1-1-1,-1 0 0,0 0 0,0 0 0,-1 0 0,1-1 1,0 1-1,-1-1 0,1 0 0,-1 0 0,0 0 0,0-1 1,0 0-1,9-9 5,-2-1 0,1 0 1,-2-1-1,0-1 0,0 1 1,-2-1-1,2-6-5,0 3 84,-1-1 0,-1 0 1,-1-1-1,0 0 0,-2 0 0,0 0 1,-2 0-1,0-1 0,-2-7-84,1 29 0,-1-1 0,0 1 0,0-1 0,0 1 0,0 0 0,-1-1 0,1 1 0,0-1 0,0 1 0,0 0 0,0-1 0,0 1 0,0 0 0,-1-1 0,1 1 0,0-1 0,0 1 0,0 0 0,-1 0 0,1-1 0,0 1 0,-1 0 0,1-1 0,0 1 0,-1 0 0,1 0 0,0 0 0,-1-1 0,1 1 0,0 0 0,-1 0 0,1 0 0,0 0 0,-1 0 0,1 0 0,-1-1 0,1 1 0,0 0 0,-1 0 0,1 0 0,-1 0 0,1 1 0,0-1 0,-1 0 0,1 0 0,-1 0 0,1 0 0,0 0 0,-1 0 0,1 1 0,0-1 0,-1 0 0,1 0 0,0 0 0,-1 1 0,1-1 0,0 0 0,-1 1 0,1-1 0,0 0 0,0 1 0,0-1 0,-1 0 0,1 1 0,0-1 0,0 0 0,0 1 0,0-1 0,-1 0 0,1 1 0,-20 24 0,-83 174 0,91-175 0,0-6 0,2 1 0,1 0 0,0 0 0,1 1 0,1 0 0,1 0 0,1 1 0,0-1 0,0 16 0,5-36 0,1 0 0,-1-1 0,0 1 0,1 0 0,-1-1 0,0 1 0,1 0 0,-1 0 0,0-1 0,1 1 0,-1 0 0,1 0 0,-1 0 0,1-1 0,-1 1 0,0 0 0,1 0 0,-1 0 0,1 0 0,-1 0 0,1 0 0,-1 0 0,1 0 0,-1 0 0,0 0 0,1 0 0,-1 0 0,1 0 0,-1 0 0,1 1 0,-1-1 0,1 0 0,-1 0 0,0 0 0,1 1 0,-1-1 0,0 0 0,1 1 0,-1-1 0,0 0 0,1 1 0,-1-1 0,0 0 0,1 1 0,-1-1 0,0 0 0,0 1 0,0-1 0,1 1 0,-1-1 0,0 1 0,0-1 0,0 0 0,0 1 0,0-1 0,0 1 0,0-1 0,0 1 0,0-1 0,0 1 0,0-1 0,0 1 0,0-1 0,0 0 0,0 1 0,0-1 0,-1 1 0,1-1 0,0 1 0,23-29 0,-6 2 0,-1-1 0,-2 0 0,-1-1 0,-1-1 0,-2 0 0,-1 0 0,-1-1 0,-1 0 0,-2-1 0,-1 1 0,0-31 0,-15 86 0,-29 95 0,-8 50 0,83-203-9374,-29 17 1847,-2 3-6641</inkml:trace>
  <inkml:trace contextRef="#ctx0" brushRef="#br1" timeOffset="-59392.659">5617 6273 6278,'0'0'2701,"0"0"22,0 0-81,-4-8-90,-16-22-203,20 30-2176,0-1 1,-1 0-1,1 0 1,0 1-1,0-1 1,-1 0-1,1 0 1,0 1-1,-1-1 1,1 0-1,-1 1 1,1-1-1,-1 1 1,1-1-1,-1 0 1,1 1-1,-1-1 1,1 1-1,-1 0 1,0-1-1,1 1 1,-1-1-1,0 1 1,0 0-1,1 0 1,-1-1-1,0 1 1,0 0-1,1 0 1,-1 0-1,0 0 1,0 0-1,0 0 1,1 0-1,-1 0 1,0 0-1,0 0 1,1 0-1,-1 0 1,0 1-1,0-1 1,1 0-1,-1 1 1,0-1-1,1 0 1,-1 1-1,0-1 1,1 1-1,-1-1 1,0 1-1,1-1 1,-1 1-174,-3 14 1308,5-5-1160,-1-1 1,2 0 0,-1 0 0,2-1 0,-1 1-1,1 0 1,0-1 0,1 1 0,0-1-1,0 0 1,1 0 0,0 0 0,0-1-1,3 3-148,22 39-1226,-12 5-3335,-17-34-1546</inkml:trace>
  <inkml:trace contextRef="#ctx0" brushRef="#br3" timeOffset="-5268.254">14804 4529 8552,'0'0'2354,"0"0"-245,0 0 203,0 0-97,0 0-485,0 0-321,-4-1-240,4 1-1164,-17-11 2077,12-8 3561,30 5-4762,-12 5-746,1 2 1,-1-1 0,1 2-1,0 0 1,1 0 0,-1 2-1,1 0 1,0 0 0,1 2-1,-1-1 1,0 2 0,1 0-1,-1 1 1,0 1 0,1 0-1,-1 1 1,1 1-136,129 68 0,-135-67 0,0 2 0,0-1 0,0 2 0,-1-1 0,1 1 0,-2 0 0,1 1 0,-1 0 0,0 1 0,-1-1 0,0 2 0,0-1 0,-1 1 0,3 6 0,14 30 0,-15-34 0,-2 0 0,0 0 0,0 1 0,-1 0 0,0 0 0,-2 0 0,1 1 0,-1-1 0,-1 1 0,0 12 0,-9 272 0,-6-176 0,-6 42 0,1-51 0,6-71 0,-8 123 0,-8-34 0,3-41 0,-1 22 0,15-39 0,1-20 0,2 1 0,3 0 0,2 0 0,2 1 0,5 29 0,7 218 0,-8-278 0,0-1 0,1 1 0,2-1 0,0 0 0,2-1 0,0 1 0,1-1 0,2-1 0,0 0 0,1 0 0,5 5 0,100 88 0,-100-104 0,1 0 0,1-1 0,-1-1 0,1-1 0,1-1 0,-1 0 0,1-1 0,0-2 0,0 0 0,1-1 0,-1 0 0,0-2 0,1-1 0,15-2 0,-14-2 0,-1 0 0,0-2 0,0 0 0,0-2 0,-1 0 0,-1-1 0,1-1 0,-2-1 0,1 0 0,-2-1 0,0-2 0,9-8 0,-22 19 0,72-56 0,-117 85 0,-79 61 0,10-8 0,24 22 0,81-91 0,0 0 0,0 1 0,1-1 0,1 1 0,-1 0 0,2 1 0,-1-1 0,2 0 0,-1 1 0,1-1 0,1 0 0,0 1 0,-1 3 0,9 326 0,-4-209 0,6-1 0,22 107 0,17 98 0,-37-275 0,-3-1 0,-3 1 0,-2 0 0,-3 15 0,-14-2 0,6-58 0,-15 5 0,-108 48 0,87-40 0,-87 46 0,18-36 0,91-36 0,0-1 0,-1-1 0,1-1 0,0-1 0,0-1 0,-18-5 0,-16-18 0,54 26 0,0 0 0,0 1 0,0-1 0,-1 0 0,1 1 0,0 0 0,0-1 0,0 1 0,0-1 0,0 1 0,0 0 0,1 0 0,-1 0 0,0 0 0,0 0 0,0-1 0,1 1 0,-1 1 0,0-1 0,1 0 0,-1 0 0,1 0 0,0 0 0,-1 0 0,1 0 0,0 1 0,-1-1 0,1 0 0,0 0 0,0 1 0,-2 82 0,3-82 0,-4-56 0,-8 16 0,-7 48 0,16-4 0,0 0 0,1 1 0,0-1 0,1 0 0,-1 1 0,1-1 0,0 0 0,1 1 0,0-1 0,0 0 0,0 1 0,1-1 0,-1 0 0,1 0 0,2 4 0,8-24 0,-11 3 0,1 0 0,-2-1 0,0 1 0,0 0 0,-1-1 0,0 1 0,-1 0 0,0 0 0,-1 0 0,-2-6 0,-8 70 0,22 79 0,7-163 0,-14 14 0,0 0 0,-1 0 0,-2 0 0,1 0 0,-2 0 0,0 0 0,-1 0 0,-1 0 0,-1 1 0,-4-11 0,9 27 0,0 0 0,0 1 0,0-1 0,0 0 0,0 1 0,0-1 0,0 0 0,0 0 0,0 1 0,0-1 0,0 0 0,0 1 0,0-1 0,0 0 0,0 1 0,0-1 0,0 0 0,-1 0 0,1 1 0,0-1 0,0 0 0,0 0 0,0 1 0,-1-1 0,1 0 0,0 0 0,0 1 0,-1-1 0,1 0 0,0 0 0,0 0 0,-1 0 0,1 1 0,0-1 0,0 0 0,-1 0 0,1 0 0,0 0 0,-1 0 0,1 0 0,0 0 0,-1 0 0,1 0 0,0 0 0,-1 0 0,1 0 0,0 0 0,0 0 0,-1 0 0,1 0 0,0 0 0,-1 0 0,1-1 0,0 1 0,-1 0 0,1 0 0,0 0 0,0 0 0,-1-1 0,1 1 0,-4 31 0,4-28 0,-1 3 0,1-1 0,-1 0 0,1 1 0,0-1 0,0 1 0,1-1 0,0 1 0,0-1 0,0 0 0,0 1 0,1-1 0,0 0 0,0 0 0,0 0 0,1 0 0,0-1 0,0 1 0,0 0 0,0-1 0,1 0 0,3 4 0,-4-9 0,-1 1 0,0 0 0,1-1 0,-1 0 0,0 1 0,0-1 0,1 0 0,-1 0 0,0 0 0,0 0 0,0-1 0,0 1 0,-1-1 0,1 1 0,0-1 0,0 1 0,-1-1 0,1 0 0,-1 0 0,0 0 0,1 0 0,-1 0 0,0 0 0,0 0 0,0 0 0,-1-1 0,1 1 0,0 0 0,-1 0 0,0-1 0,1 1 0,-1-1 0,0 1 0,0 0 0,0-1 0,-1 1 0,1-1 0,0-69 0,-1 70 0,0 1 0,-1-1 0,1 1 0,-1-1 0,1 1 0,-1-1 0,1 1 0,-1 0 0,0 0 0,0 0 0,0 0 0,1 0 0,-1 0 0,0 0 0,0 1 0,0-1 0,0 1 0,0-1 0,-1 1 0,1 0 0,0 0 0,0 0 0,0 0 0,0 0 0,0 1 0,0-1 0,0 0 0,0 1 0,0 0 0,0-1 0,0 1 0,0 0 0,0 0 0,0 0 0,1 0 0,-1 0 0,0 1 0,1-1 0,-1 1 0,1-1 0,-1 1 0,0 0 0,-4 2 0,1 1 0,0 0 0,-1 0 0,2 1 0,-1-1 0,0 1 0,1 0 0,0 0 0,1 0 0,-1 1 0,1-1 0,1 1 0,-1 0 0,1 0 0,0 0 0,0 0 0,1 0 0,0 0 0,1 0 0,-1 1 0,1-1 0,1 0 0,0 7 0,1-12 0,0 0 0,1 0 0,-1-1 0,0 1 0,1-1 0,-1 1 0,1-1 0,0 0 0,-1 0 0,1 0 0,0-1 0,0 1 0,-1-1 0,1 1 0,0-1 0,0 0 0,0 0 0,0 0 0,-1 0 0,1-1 0,0 1 0,0-1 0,0 0 0,-1 1 0,1-1 0,0 0 0,-1-1 0,1 1 0,-1 0 0,1-1 0,-1 0 0,0 1 0,0-1 0,0 0 0,2-2 0,1 0 0,-1-1 0,1 1 0,-1-1 0,0 0 0,0-1 0,0 1 0,-1-1 0,0 1 0,0-1 0,0 0 0,-1 0 0,0-1 0,0 1 0,-1 0 0,0-1 0,0 1 0,0 0 0,-1-1 0,1 1 0,-2-1 0,1 1 0,-1-1 0,0 1 0,0-1 0,-1 1 0,0 0 0,0 0 0,0 0 0,-1 0 0,0 0 0,0 0 0,0 1 0,-1-1 0,0 1 0,-4-4 0,7 7 0,0 1 0,-1 0 0,1 0 0,0 0 0,-1 0 0,0 0 0,1 0 0,-1 0 0,0 0 0,1 1 0,-1-1 0,0 0 0,1 1 0,-1 0 0,0-1 0,0 1 0,0 0 0,0 0 0,1 0 0,-1 0 0,0 0 0,0 1 0,0-1 0,1 0 0,-1 1 0,0 0 0,0-1 0,1 1 0,-1 0 0,0 0 0,1 0 0,-1 0 0,1 0 0,-1 0 0,1 0 0,0 0 0,-1 1 0,1-1 0,0 1 0,0-1 0,0 1 0,0-1 0,-1 2 0,-28 74 0,30-69 0,-1 0 0,1 0 0,1-1 0,-1 1 0,1 0 0,0 0 0,1 0 0,0-1 0,0 1 0,1-1 0,0 0 0,4 7 0,-6-11 0,0 0 0,1-1 0,0 1 0,0-1 0,0 1 0,0-1 0,0 0 0,0 1 0,0-1 0,1 0 0,-1-1 0,1 1 0,0 0 0,-1-1 0,1 0 0,0 1 0,0-1 0,0 0 0,0 0 0,0-1 0,0 1 0,0-1 0,0 1 0,0-1 0,0 0 0,1 0 0,-1 0 0,0-1 0,0 1 0,0-1 0,0 0 0,0 1 0,2-2 0,2-3 0,0 0 0,-1 0 0,0-1 0,0 0 0,0 0 0,-1 0 0,0-1 0,0 1 0,-1-1 0,0 0 0,0-1 0,0 1 0,-1-1 0,0 1 0,0-1 0,-1 0 0,0 0 0,-1 0 0,0-1 0,0 1 0,-1 0 0,0 0 0,0-1 0,-1 1 0,0 0 0,0 0 0,-1 0 0,-1-4 0,3 9 0,0 0 0,-1 0 0,0 0 0,1 0 0,-1 0 0,0 0 0,0 1 0,-1-1 0,1 0 0,-1 1 0,1-1 0,-1 1 0,0-1 0,0 1 0,0 0 0,0 0 0,0 0 0,0 0 0,-1 0 0,1 0 0,-1 0 0,1 1 0,-1 0 0,0-1 0,1 1 0,-1 0 0,0 0 0,0 0 0,0 1 0,0-1 0,0 1 0,0 0 0,0-1 0,0 1 0,0 0 0,0 1 0,0-1 0,0 1 0,0-1 0,1 1 0,-1 0 0,0 0 0,0 0 0,0 0 0,1 1 0,-1-1 0,0 1 0,1 0 0,0-1 0,-1 1 0,1 0 0,-2 2 0,-2 4 0,-1-1 0,2 1 0,-1-1 0,1 2 0,0-1 0,1 0 0,0 1 0,0 0 0,1 0 0,0 0 0,1 0 0,0 1 0,0-1 0,1 1 0,0-1 0,1 1 0,0 0 0,0-1 0,1 1 0,1 3 0,-1-7 0,0 0 0,1 0 0,0 0 0,0 0 0,0 0 0,1 0 0,0-1 0,0 1 0,0-1 0,1 0 0,0 0 0,0 0 0,0 0 0,4 3 0,-6-6 0,0 0 0,0-1 0,0 1 0,0 0 0,0-1 0,0 0 0,0 1 0,0-1 0,1 0 0,-1 0 0,0 0 0,1 0 0,-1-1 0,1 1 0,-1-1 0,1 1 0,-1-1 0,1 0 0,-1 0 0,1 0 0,-1 0 0,1 0 0,-1-1 0,1 1 0,-1-1 0,1 0 0,-1 1 0,1-1 0,-1 0 0,0-1 0,0 1 0,1 0 0,-1-1 0,0 1 0,0-1 0,0 1 0,0-2 0,3-4 0,1-1 0,-1-1 0,-1 1 0,0-1 0,0 1 0,-1-1 0,0 0 0,0-1 0,-1 1 0,0 0 0,-1-1 0,0 1 0,0-1 0,-1 1 0,0-1 0,-1 1 0,-1-7 0,2 8 0,0 5 0,1-1 0,-1 1 0,0-1 0,0 1 0,0 0 0,0-1 0,0 1 0,-1-1 0,1 1 0,-1 0 0,0-1 0,0 1 0,-1 0 0,1 0 0,0 0 0,-1 0 0,0 0 0,0 0 0,0 0 0,0 1 0,0-1 0,0 1 0,-1-1 0,0 1 0,1 0 0,-1 0 0,0 0 0,0 0 0,0 0 0,0 1 0,0 0 0,0-1 0,0 1 0,-1 0 0,1 0 0,0 1 0,-1-1 0,1 1 0,-1 0 0,1 0 0,0 0 0,-4 0 0,1 4 0,0 1 0,0 0 0,0 0 0,1 1 0,-1-1 0,1 1 0,1 0 0,-1 1 0,1-1 0,0 1 0,0-1 0,1 1 0,0 1 0,0-1 0,1 0 0,0 1 0,0-1 0,1 1 0,-1-1 0,1 8 0,-1-9 0,0 0 0,0 0 0,1 0 0,0 1 0,0-1 0,0 0 0,1 0 0,0 1 0,0-1 0,0 0 0,1 0 0,0 1 0,0-1 0,1 0 0,0 0 0,0 0 0,0 0 0,1 0 0,0-1 0,0 1 0,0-1 0,0 0 0,1 0 0,0 0 0,0 0 0,1-1 0,-1 1 0,1-1 0,0 0 0,0-1 0,0 1 0,1-1 0,-1 0 0,5 1 0,-8-3 0,1-1 0,0 1 0,0-1 0,0 0 0,0 0 0,0 0 0,0 0 0,0-1 0,0 1 0,-1-1 0,1 0 0,0 0 0,0 0 0,0 0 0,-1 0 0,1 0 0,-1-1 0,1 0 0,-1 1 0,0-1 0,1 0 0,-1 0 0,0 0 0,0 0 0,0 0 0,-1-1 0,1 1 0,0-1 0,-1 1 0,0-1 0,1 1 0,-1-1 0,0 0 0,0 0 0,18-101 0,-19 99 0,1 1 0,-1-1 0,0 0 0,0 0 0,-1 0 0,0 0 0,1 1 0,-2-1 0,1 0 0,0 1 0,-1-1 0,0 1 0,0-1 0,0 1 0,-1 0 0,0 0 0,1 0 0,-1 0 0,-1 0 0,1 1 0,0-1 0,-1 1 0,0 0 0,0 0 0,0 0 0,0 1 0,0 0 0,0-1 0,-1 1 0,1 1 0,-1-1 0,-4 0 0,5 4 0,-1 1 0,1-1 0,0 1 0,0 1 0,0-1 0,0 1 0,0-1 0,1 1 0,-1 0 0,1 0 0,0 1 0,0-1 0,1 1 0,-1-1 0,1 1 0,0 0 0,0 0 0,1 0 0,-1 0 0,1 0 0,1 0 0,-1 0 0,0 1 0,1-1 0,0 0 0,1 0 0,-1 2 0,-1-2 0,0 0 0,0 0 0,1 0 0,0 0 0,0 0 0,0 0 0,0 0 0,1 0 0,-1 0 0,1 0 0,1 0 0,-1 0 0,1 0 0,0-1 0,0 1 0,0 0 0,1-1 0,-1 0 0,1 0 0,0 0 0,0 0 0,1 0 0,-1 0 0,1-1 0,0 1 0,0-1 0,0 0 0,0-1 0,0 1 0,1-1 0,-1 1 0,1-1 0,0-1 0,0 1 0,-1-1 0,1 1 0,0-2 0,-1-1 0,-1-1 0,0 1 0,0-1 0,0 0 0,0-1 0,0 1 0,0 0 0,-1-1 0,1 0 0,-1 1 0,1-1 0,-1 0 0,0 0 0,0 0 0,-1-1 0,1 1 0,-1 0 0,1-1 0,-1 1 0,0-1 0,0 1 0,-1-1 0,1 1 0,-1-1 0,1 0 0,-1 1 0,0-1 0,-1 0 0,1 1 0,-1-1 0,0 0 0,2-1 0,0-1 0,-1 0 0,0 1 0,0-1 0,-1 0 0,1 1 0,-1-1 0,0 1 0,-1-1 0,0 1 0,1-1 0,-2 1 0,1 0 0,-1 0 0,1 0 0,-1 0 0,-1 1 0,1-1 0,-1 1 0,1 0 0,-1-1 0,-1 2 0,1-1 0,0 0 0,-1 1 0,0 0 0,0 0 0,0 1 0,0-1 0,0 1 0,-3-1 0,-10 12-3801,18-9-4185</inkml:trace>
  <inkml:trace contextRef="#ctx0" brushRef="#br3" timeOffset="-4166.567">14900 4478 5189,'0'0'7089,"0"0"-3234,0 0-1127,0 0-273,0 0-325,0 0-496,0 0-401,0 0-315,-13 3-309,-36 10-193,48-12-406,0-1 0,0 1 0,0 0-1,0-1 1,0 1 0,0 0 0,0 0 0,0 0 0,0 0 0,0 0-1,1 0 1,-1 0 0,1 0 0,-1 0 0,0 0 0,1 0-1,0 1 1,-1-1 0,1 0 0,0 0 0,-1 0 0,1 1 0,0-1-1,0 0 1,0 0 0,0 1 0,0-1 0,1 0 0,-1 0-1,0 0 1,0 1 0,1-1 0,-1 0 0,1 0 0,-1 0 0,1 0-1,0 0 1,-1 0 0,1 1 0,0-2 0,0 1 0,-1 0-1,1 0 1,0 0 0,1 0-10,0 2 23,0 0-1,0 0 1,1-1-1,-1 1 1,1-1-1,0 1 1,-1-1-1,1 0 1,0 0 0,0 0-1,1-1 1,-1 1-1,0-1 1,1 0-1,-1 0 1,0 0-1,1 0 1,0 0-1,-1-1 1,1 1-1,-1-1 1,1 0 0,-1 0-1,1-1 1,0 1-1,-1-1 1,1 0-1,-1 1 1,1-2-1,-1 1 1,0 0-1,1-1 1,-1 1 0,0-1-1,0 0 1,0 0-1,0 0 1,-1-1-1,1 1 1,0 0-1,-1-1 1,0 0-1,1 0 1,-1 0-1,0-1-22,2-4 123,-1 0-1,-1 1 0,0-1 0,0-1 1,0 1-1,-1 0 0,0 0 0,-1-1 0,0 1 1,0 0-1,-1 0 0,0-1 0,0 1 0,-1-1-122,1 6 36,1 0-1,-1 0 0,0 0 1,0 0-1,-1 0 0,1 0 1,-1 0-1,1 1 0,-1-1 1,0 1-1,0-1 0,0 1 1,0 0-1,0 0 0,-1 0 1,1 0-1,-1 0 0,1 0 1,-1 1-1,0-1 0,0 1 1,1-1-1,-1 1 0,0 0 1,0 1-1,0-1 0,0 0 1,0 1-1,-1-1 0,1 1 1,0 0-1,0 0 0,0 1 1,0-1-1,0 0 0,0 1 1,0 0-1,-2 0-35,0 1-35,1 0 0,-1 0 1,1 0-1,-1 0 0,1 0 0,0 1 0,0 0 1,0 0-1,0 0 0,1 1 0,-1-1 0,1 1 0,0 0 1,0-1-1,0 2 0,1-1 0,-1 0 0,1 0 1,0 1-1,0-1 0,0 1 0,1 0 0,0 0 1,-1 1 34,-4 120-1108,26-57-520,-19-68 1647,1 0 1,-1-1-1,0 1 1,1-1-1,-1 1 1,1-1-1,-1 1 1,1-1-1,-1 0 0,1 0 1,-1 0-1,1 0 1,-1 0-1,0 0 1,1 0-1,-1-1 1,1 1-1,-1 0 1,1-1-1,-1 1 1,0-1-1,1 1 1,-1-1-1,0 0 1,1 0-1,-1 0 1,0 1-1,0-1 1,0 0-1,0-1 1,0 1-1,0 0 1,0 0-1,0 0 1,0 0-1,-1-1 1,1 1-1,0 0 1,-1-1-1,1 0-19,8-11 233,0-1-1,-1 0 1,0-1 0,-1 0-1,-1 0 1,0 0 0,-1-1-1,-1 1 1,-1-1 0,0 0-1,-1 0 1,0-15-233,-1 30 0,-1 0 0,0-1 0,0 1 0,-1-1 0,1 1 0,0-1 0,0 1 0,-1-1 0,1 1 0,-1 0 0,1-1 0,-1 1 0,0 0 0,1-1 0,-1 1 0,0 0 0,0 0 0,0 0 0,0-1 0,0 1 0,0 0 0,0 0 0,0 1 0,0-1 0,-1 0 0,1 0 0,0 1 0,-1-1 0,1 0 0,0 1 0,-1-1 0,1 1 0,-1 0 0,1 0 0,-1-1 0,1 1 0,-1 0 0,1 0 0,0 0 0,-1 0 0,1 1 0,-1-1 0,1 0 0,-1 1 0,1-1 0,-1 0 0,1 1 0,0 0 0,-1-1 0,1 1 0,0 0 0,0 0 0,0 0 0,-1 0 0,1 0 0,0 0 0,0 0 0,0 0 0,1 0 0,-1 0 0,0 0 0,0 1 0,0-1 0,1 0 0,-1 2 0,-6 9 0,0 1 0,0 0 0,2 1 0,0-1 0,0 1 0,1 0 0,1 0 0,0 0 0,1 1 0,1-1 0,0 1 0,1-1 0,0 4 0,0-16 0,0-1 0,0 1 0,-1-1 0,1 1 0,0 0 0,0-1 0,1 1 0,-1-1 0,0 1 0,1 0 0,-1-1 0,0 1 0,1-1 0,0 1 0,-1-1 0,1 0 0,0 1 0,0-1 0,0 1 0,0-1 0,0 0 0,0 0 0,0 0 0,0 0 0,0 0 0,1 0 0,-1 0 0,0 0 0,1 0 0,-1 0 0,1-1 0,-1 1 0,1 0 0,-1-1 0,1 0 0,-1 1 0,1-1 0,0 0 0,-1 0 0,1 0 0,-1 0 0,1 0 0,0 0 0,-1 0 0,1 0 0,-1-1 0,1 1 0,-1-1 0,1 1 0,-1-1 0,1 0 0,-1 1 0,1-1 0,-1 0 0,0 0 0,1 0 0,-1 0 0,1-1 0,3-8 0,-1 1 0,0-1 0,-1 0 0,0 0 0,-1-1 0,0 1 0,0 0 0,-1-1 0,-1 1 0,0-1 0,-1-9 0,1 14 0,0 4 0,1-1 0,-1 1 0,-1 0 0,1 0 0,0 0 0,0 0 0,-1-1 0,1 1 0,-1 0 0,0 0 0,0 0 0,0 0 0,0 0 0,0 1 0,0-1 0,0 0 0,0 0 0,-1 1 0,1-1 0,-1 0 0,1 1 0,-1 0 0,0-1 0,0 1 0,1 0 0,-1 0 0,0 0 0,0 0 0,0 0 0,0 0 0,0 1 0,0-1 0,-1 1 0,1-1 0,0 1 0,0 0 0,0 0 0,0 0 0,0 0 0,-1 0 0,1 0 0,0 1 0,-2 0 0,3 0-84,-1 1 0,1-1 0,0 1 0,0 0 0,0 0 0,0-1 0,0 1 0,0 0 0,0 0 0,0 0 0,1 0 0,-1 0 0,1 0 0,0 0 0,-1 0 0,1 0 0,0 1 0,0-1 0,0 0 0,1 0 0,-1 0 0,0 0 1,1 0-1,-1 0 0,1 0 0,1 1 84,5 11-6689</inkml:trace>
  <inkml:trace contextRef="#ctx0" brushRef="#br3" timeOffset="-1212.657">17307 5683 10250,'0'0'4222,"0"0"-992,0 0-603,0 0-460,0 0-443,9-6-224,75-55 3241,-84 61-4712,0 0-1,0-1 1,-1 1 0,1 0-1,0 0 1,0 0 0,0-1 0,-1 1-1,1 0 1,0 0 0,0-1 0,0 1-1,0 0 1,0 0 0,0-1-1,-1 1 1,1 0 0,0-1 0,0 1-1,0 0 1,0-1 0,0 1-1,0 0 1,0 0 0,0-1 0,0 1-1,0 0 1,1-1 0,-1 1 0,0 0-1,0 0 1,0-1 0,0 1-1,0 0 1,0-1 0,1 1 0,-1 0-1,0 0 1,0 0 0,0-1-1,1 1 1,-1 0 0,0 0 0,0 0-1,1-1 1,-1 1-29,-29 9 985,-353 173-985,377-179 0,2-3 0,0 1 0,0 1 0,0-1 0,0 0 0,0 1 0,0 0 0,1 0 0,-1-1 0,0 2 0,1-1 0,-1 0 0,1 0 0,0 1 0,0-1 0,0 1 0,0 0 0,0 0 0,1-1 0,-1 1 0,1 0 0,-1 2 0,45 13 0,216 34 0,-223-39 0,-1 2 0,-1 1 0,0 1 0,-1 2 0,-1 2 0,-1 1 0,1 3 0,-28-23 0,0 1 0,-1-1 0,0 1 0,1 0 0,-1 0 0,0 1 0,0-1 0,-1 0 0,1 1 0,-1 0 0,0 0 0,1 0 0,-2 0 0,1 0 0,0 0 0,-1 0 0,0 0 0,0 1 0,0-1 0,-1 0 0,1 1 0,-1-1 0,0 1 0,0-1 0,-1 1 0,1-1 0,-1 0 0,0 1 0,0-1 0,0 0 0,-1 0 0,0 0 0,0 0 0,0 0 0,0 0 0,0 0 0,-1 0 0,1-1 0,-1 0 0,0 1 0,0-1 0,-1 0 0,1 0 0,-13 5 0,0 0 0,-1-1 0,0-1 0,0 0 0,0-2 0,0 0 0,-1 0 0,1-2 0,-1 0 0,0-1 0,0-1 0,-1-1 0,-15 2 0,0-2 0,1-1 0,-1-1 0,1-2 0,0-2 0,1 0 0,-1-3 0,-22-9 0,53 19-102,-1-1-1,1 1 1,0 0 0,0-1-1,0 1 1,0-1 0,0 0 0,0 0-1,0 1 1,0-1 0,0-1-1,1 1 1,-1 0 0,0 0-1,1-1 1,-1 1 0,1-1 0,-1 1-1,1-1 1,-1 0 0,1 1-1,0-1 1,0 0 0,0 0-1,0 0 1,0 0 0,1 0 0,-1 0-1,1 0 1,-1 0 0,1 0-1,0 0 1,-1 0 0,1-1-1,0 1 1,0 0 0,1 0-1,-1 0 1,0 0 0,1 0 0,-1 0-1,1 0 1,0 0 0,0 0-1,0 0 1,0 0 0,0 0-1,0 0 1,0 0 0,0 1 0,1-1-1,-1 1 1,1-1 0,-1 1-1,2-1 103,25-11-5434,7 0-3140</inkml:trace>
  <inkml:trace contextRef="#ctx0" brushRef="#br3" timeOffset="-693.94">17926 5703 14350,'10'-12'4793,"22"-25"-2427,22-25 3831,-47 32-3170,-43 36-993,8 9-2034,1 1 0,0 1 0,1 2 0,1 0 0,-6 9 0,-29 38 0,59-65 0,-1 1 0,1 0 0,-1 0 0,1 0 0,0 1 0,0-1 0,0 0 0,0 0 0,1 1 0,-1-1 0,0 0 0,1 1 0,0-1 0,-1 0 0,1 1 0,0-1 0,0 1 0,1-1 0,-1 0 0,0 1 0,1-1 0,-1 1 0,1-1 0,0 0 0,0 0 0,0 1 0,0-1 0,0 0 0,0 0 0,1 0 0,-1 0 0,1 0 0,-1-1 0,2 2 0,7 4 0,0-1 0,0 0 0,1 0 0,0-1 0,0-1 0,1 0 0,-1 0 0,1-1 0,0 0 0,8 0 0,54 16 0,-54-12 0,-16-7 0,0 0 0,-1 1 0,1 0 0,0 0 0,0 0 0,0 0 0,-1 1 0,1 0 0,-1-1 0,1 1 0,-1 0 0,0 1 0,0-1 0,1 1 0,-2-1 0,1 1 0,0 0 0,-1 0 0,1 0 0,-1 0 0,0 0 0,0 1 0,0-1 0,0 1 0,-1 0 0,1-1 0,-1 1 0,0 0 0,0 0 0,0 0 0,-1 2 0,0 0 0,0 1 0,-1-1 0,0 0 0,0 0 0,0 0 0,-1-1 0,0 1 0,0 0 0,0 0 0,-1-1 0,0 0 0,0 1 0,0-1 0,-1 0 0,0 0 0,0-1 0,0 1 0,-1-1 0,-3 5-6,-2 0-1,1-1 1,-1-1-1,0 0 1,-1 0-1,0-1 1,0 0-1,0-1 1,0 0-1,-1-1 1,0 0-1,0 0 1,0-2 0,-1 0-1,1 0 1,0-1-1,-1 0 1,1-1-1,-6-1 7,-6-16-3219,29-24-8045,7 21 2488</inkml:trace>
  <inkml:trace contextRef="#ctx0" brushRef="#br3" timeOffset="-44.587">18520 5574 18738,'0'0'5205,"0"0"-1805,0 0-800,0 0-619,1 5-1234,2 32-725,-1-1 0,-2 1 1,-1-1-1,-2 1 0,-4 15-22,-2 44-15,-16 152-4838,25-246 2563,1-51-5817,1 1 5410,2-46 2792,-6 61 1190,1 1-1,2-1 0,1 1 0,2 0 0,1 0 0,1 0 0,2 1 0,1 0 1,2 0-1,0 1 0,10-15-1284,-16 38 149,1 0 0,0 1 0,0 0 0,1 0 0,-1 0 0,1 1 0,1 0 0,-1 0 0,1 1 0,-1 0 0,1 1 0,0-1 0,1 1 0,-1 1 1,0 0-1,1 0 0,0 0 0,-1 1 0,1 1 0,0-1 0,-1 1 0,1 1 0,0 0 0,-1 0 0,7 2-149,-12-3 0,1 1 0,-1-1 0,1 1 0,-1 0 0,1 0 0,-1 1 0,0-1 0,0 1 0,1-1 0,-1 1 0,0 0 0,-1 0 0,1 1 0,0-1 0,0 1 0,-1-1 0,0 1 0,1 0 0,-1-1 0,0 1 0,0 1 0,-1-1 0,1 0 0,-1 0 0,1 1 0,-1-1 0,0 0 0,0 1 0,-1-1 0,1 1 0,-1-1 0,1 1 0,-1 0 0,0-1 0,-1 1 0,1-1 0,0 1 0,-1-1 0,0 1 0,0-1 0,0 1 0,0-1 0,-1 0 0,1 1 0,-1-1 0,0 0 0,0 0 0,0 0 0,0 0 0,-1-1 0,1 1 0,-1-1 0,0 1 0,-11 9 0,0-1 0,0 0 0,-1-2 0,-1 1 0,1-2 0,-2 0 0,1-1 0,-1-1 0,0 0 0,0-1 0,0-1 0,-1-1 0,0 0 0,1-1 0,-1-1 0,-17-1 0,45 4 0,0 0 0,-1 0 0,1 2 0,-1-1 0,0 1 0,0 0 0,-1 1 0,0 0 0,0 0 0,0 1 0,-1 0 0,0 0 0,-1 1 0,0 0 0,2 4 0,66 123 0,-67-117 0,1-1 0,0 0 0,1-1 0,1 0 0,0-1 0,2 0 0,0 0 0,0-1 0,2-1 0,0 0 0,0-1 0,1 0 0,7 3 0,-21-15 0,0 0 0,1 1 0,-1-1 0,0 0 0,1 0 0,-1 0 0,1-1 0,-1 1 0,1 0 0,-1 0 0,1-1 0,0 1 0,-1-1 0,1 0 0,0 1 0,-1-1 0,1 0 0,0 0 0,-1 0 0,1 0 0,0 0 0,-1 0 0,1-1 0,0 1 0,-1-1 0,1 1 0,0-1 0,-1 1 0,1-1 0,-1 0 0,1 0 0,-1 0 0,1 0 0,-1 0 0,0 0 0,0 0 0,1 0 0,-1 0 0,0-1 0,0 1 0,0 0 0,0-1 0,0 1 0,-1-1 0,1 1 0,0-1 0,-1 0 0,1 1 0,-1-1 0,1 0 0,-1 1 0,0-1 0,0 0 0,0 0 0,9-101-27,-14 96-1026,2 5-4855,3 2-1806</inkml:trace>
  <inkml:trace contextRef="#ctx0" brushRef="#br3" timeOffset="716.252">19561 5672 9897,'0'0'7821,"0"0"-3246,0 0-1174,0 0-727,0 0-934,9-3-747,223-34 449,-185 36-2424,-65 22-1138,-217 143-3154,233-164 5356,1 1 0,0-1 1,-1 1-1,1-1 0,0 1 0,0 0 1,0-1-1,-1 1 0,1 0 0,0 0 1,0 0-1,0 0 0,0 0 0,1 0 1,-1 0-1,0 0 0,0 0 0,0 1 1,1-1-1,-1 0 0,1 0 0,-1 1 1,1-1-1,-1 0 0,1 1 1,0-1-1,0 1 0,0-1 0,0 0 1,0 1-1,0-1 0,0 0 0,0 1 1,0-1-1,1 1 0,-1-1 0,0 0 1,1 1-1,-1-1 0,1 0 0,0 0 1,-1 1-1,1-1 0,0 0 0,0 0 1,0 0-1,0 0 0,0 0 0,0 1-82,15 1 240,0-1 0,0-1-1,0 0 1,0-1 0,0 0-1,-1-2 1,1 0-1,0 0 1,0-1 0,-1-1-1,0-1 1,0 0 0,0-1-1,-1-1 1,10-5-240,17-5-146,-13 7-1574,-8 7-6580,-11 2-3204</inkml:trace>
  <inkml:trace contextRef="#ctx0" brushRef="#br3" timeOffset="2506.319">21611 5195 11403,'0'-13'5418,"-3"-58"-1667,2 32 3661,13 65-5688,2 16-1700,1 0 0,2-1 0,3-1 0,1-1 0,1 0 0,20 24-24,-39-59-16,0 1 1,0-1-1,1 0 0,0 1 0,-1-2 0,1 1 0,1 0 0,-1-1 0,0 0 1,1 0-1,0 0 0,0 0 0,0-1 0,0 0 0,0 0 0,0 0 1,0-1-1,1 0 0,-1 0 0,0 0 0,1 0 0,-1-1 0,1 0 0,-1 0 1,1-1-1,-1 1 0,1-1 0,-1 0 0,0-1 0,0 1 0,1-1 1,-1 0-1,0 0 0,0-1 0,-1 0 0,2 0 16,10-9 191,-1-2 1,0 0-1,0-1 0,-2 0 1,0-1-1,-1 0 0,0-1 0,-1-1 1,-1 1-1,-1-2 0,0 1 1,-2-1-1,0-1 0,-1 1 0,-1-1 1,-1 0-1,-1-1 0,0-5-191,-1 10 54,-5 37-65,-68 216 11,42-139 0,6 1 0,3 2 0,5 0 0,-1 68 0,15-123 0,0 10 0,-2 0 0,-3 0 0,-2 0 0,-2-1 0,-11 28 0,20-78 0,0 0 0,0 0 0,0 0 0,-1 0 0,0 0 0,0 0 0,0 0 0,0-1 0,-1 1 0,0-1 0,0 1 0,0-1 0,0 0 0,-1-1 0,0 1 0,0 0 0,0-1 0,0 0 0,0 0 0,0 0 0,-1-1 0,0 1 0,1-1 0,-1 0 0,0 0 0,0-1 0,0 0 0,0 1 0,0-2 0,-1 1 0,1-1 0,0 1 0,0-1 0,0-1 0,-1 1 0,1-1 0,-3-4 0,0 0 0,0 0 0,1-1 0,-1 0 0,1 0 0,1-1 0,-1 0 0,1 0 0,0 0 0,1-1 0,0 0 0,0 0 0,1 0 0,0-1 0,0 0 0,0-1 0,-4-8-141,1-1 1,0 0-1,2-1 0,0 1 0,1-1 1,1 0-1,1 0 0,0-1 0,2 1 1,0 0-1,2-2 141,4 1-4116,4 6-2904</inkml:trace>
  <inkml:trace contextRef="#ctx0" brushRef="#br3" timeOffset="3746.498">21988 4404 14798,'0'0'4004,"0"0"-1324,0 0-620,0 0-618,0 0-439,0 0-282,-8 13-80,-65 115 784,-14 2-443,218-329 369,-71 93-849,-59 106-497,0 0 1,0 0 0,-1 0 0,1 0 0,0 0 0,0 0 0,-1 0 0,1 0 0,0 0 0,0 1 0,-1-1 0,1 0 0,0 0-1,0 1 1,-1-1 0,1 1 0,0-1 0,-1 0 0,1 1 0,-1-1 0,1 1 0,0-1 0,-1 1 0,1 0 0,-1-1 0,1 1-1,-1-1 1,0 1 0,1 0 0,-1-1 0,0 1 0,1 0 0,-1 0 0,0-1 0,0 1 0,0 0 0,0 0 0,1-1 0,-1 1-1,0 0 1,0 0 0,-1 0 0,1-1 0,0 1 0,0 0 0,0 0 0,0-1 0,-1 1 0,1 0 0,0-1 0,-1 1-1,1 0 1,0-1 0,-1 1 0,1 0-6,-8 225 91,7-168-118,-8-75 113,-2-18-34,2 0 1,2-1 0,1 0-1,1 0 1,3 0-1,0-1 1,3-4-53,9 16 80,4 45-128,-3-3 15,0 0 1,0-1-1,2 0 0,0-1 1,0-1-1,2 0 0,0-1 0,15 11 33,41 19-250,-83-53 334,1-1 1,0-1 0,1 0 0,0-1 0,0 1 0,1-2-1,-4-9-84,-26-36 202,38 57-202,-1-1 0,1 1 0,-1-1 0,0 1 0,0-1 0,0 1 0,0 0 0,0 0 0,0-1 0,-1 2 0,1-1 0,-1 0 0,1 0 0,-1 1 0,0-1 0,1 1 0,-1 0 0,0 0 0,-2 0 0,6 42 0,8-26-100,1-1 0,0 0 0,1-1 0,0 0 0,1 0 0,1-1 0,0-1 0,0 0 0,1-1 0,0-1 1,12 6 99,41 32-1010,-49-34-7883,-9-8-829</inkml:trace>
  <inkml:trace contextRef="#ctx0" brushRef="#br3" timeOffset="4518.239">22463 5441 11787,'0'0'6967,"0"0"-2750,14-4-1259,91-22 698,175-21-1125,-402 81-2120,-58 9-171,165-36-240,95-18 0,15-12-3147,-5-17-4628,-73 30-3980</inkml:trace>
  <inkml:trace contextRef="#ctx0" brushRef="#br3" timeOffset="5127.476">23418 5093 15855,'0'0'4052,"0"0"-716,0 0-373,0 0-779,0 0-850,0 0-576,0 0-277,10 7-102,-5-3-334,0-1-14,1 0 1,-1 1-1,0 0 1,-1 0-1,1 1 1,-1-1-1,0 1 0,0 0 1,0 0-1,-1 0 1,0 0-1,0 1 0,1 2-31,7 18 35,2 0 0,0 0 0,2-2 0,1 0-1,0 0 1,13 11-35,-23-28 3,0 1 1,1-2-1,0 1 0,0-1 1,1 0-1,-1-1 0,1 0 0,1 0 1,-1 0-1,1-1 0,-1-1 0,1 1 1,0-1-1,0-1 0,1 0 1,-1 0-1,1-1 0,-1 0 0,1 0 1,-1-1-1,6-1-3,-6-1 17,-1 0 0,0 0 0,0-1 0,0 0 0,0 0-1,-1 0 1,1-1 0,-1-1 0,0 1 0,0-1 0,0-1 0,-1 1 0,0-1 0,0 0 0,0 0 0,-1-1-1,0 1 1,0-1 0,-1-1 0,1 1 0,0-4-17,3-6 38,0 0-1,-1-1 1,-2 0 0,1-1-1,-2 1 1,0-1 0,-2 1-1,0-1 1,-1-2-38,0 12 0,0 5 0,0 0 0,0 0 0,-1 0 0,1 0 0,-1 0 0,0 0 0,0 0 0,0 0 0,0 0 0,-1 0 0,0 0 0,1 0 0,-2 0 0,1 1 0,0-1 0,-1 0 0,1 0 0,-1 1 0,0-1 0,-1 1 0,1 0 0,0 0 0,-1 0 0,0 0 0,0 0 0,0 0 0,0 1 0,-1-2 0,1 5 0,1-1 0,-1 1 0,1 0 0,0 0 0,-1-1 0,1 2 0,0-1 0,-1 0 0,1 0 0,0 1 0,0-1 0,0 1 0,0 0 0,0 0 0,1-1 0,-1 1 0,1 0 0,-1 0 0,1 1 0,-1-1 0,1 0 0,0 0 0,-1 3 0,-6 7 0,-24 43 0,3 0 0,2 2 0,2 1 0,3 1 0,3 1 0,-11 53 0,12-46 0,-48 202 0,58-251 19,4-29 1,1-30-214,24-57-7733,-9 65 1243</inkml:trace>
  <inkml:trace contextRef="#ctx0" brushRef="#br3" timeOffset="5505.354">23337 4625 16143,'0'0'5643,"0"0"-1938,0 0-1196,0 0-667,14 0-684,156-3-569,0-7 0,0-9 0,14-9-589,-99 0 0,-85 27-3,0 0 1,0 1-1,0-1 0,0 1 0,0-1 1,0 0-1,0 1 0,0-1 1,0 0-1,0 1 0,0-1 0,0 0 1,0 1-1,0-1 0,-1 1 1,1-1-1,0 1 0,-1-1 0,1 0 1,0 1-1,-1-1 0,1 1 1,0-1-1,-1 1 0,1-1 1,-1 1-1,1 0 0,-1-1 0,1 1 1,-1 0-1,1-1 0,-1 1 1,0 0-1,1 0 0,-1-1 0,1 1 1,-1 0-1,0 0 0,1 0 1,-1 0-1,0 0 0,1 0 0,-1 0 1,1 0-1,-1 0 0,0 0 1,1 0-1,-1 0 0,0 0 0,1 1 1,-1-1-1,1 0 0,-1 0 1,1 1-1,-1-1 0,0 0 0,1 1 1,-1-1-1,1 0 0,0 1 1,-1-1-1,1 1 0,-1-1 1,1 1-1,-1 0 3,-28 15-2459,8 9-4617,11-7-1951</inkml:trace>
  <inkml:trace contextRef="#ctx0" brushRef="#br3" timeOffset="5811.397">24525 4820 13293,'0'0'6251,"0"0"-2226,0 0-891,0 0-497,0 0-710,0 0-785,3-6-816,-3 5-325,0 0 0,1 0 0,-1 1 0,0-1 0,0 0-1,0 0 1,1 1 0,-1-1 0,0 0 0,1 1 0,-1-1 0,0 0 0,1 1 0,-1-1 0,1 1-1,-1-1 1,1 0 0,-1 1 0,1-1 0,0 1 0,-1 0 0,1-1 0,0 1 0,-1-1 0,1 1 0,0 0-1,0 0 1,-1-1 0,1 1 0,0 0 0,0 0 0,-1 0 0,1 0 0,0 0 0,0 0 0,-1 0 0,1 0-1,0 0 1,0 0 0,-1 0 0,1 0 0,0 1 0,0-1 0,-1 0-1,34 38-8,-30-33 8,23 29 0,-2 1 0,-2 1 0,-1 0 0,-2 2 0,-1 1 0,-2 0 0,-2 1 0,-1 1 0,-3 0 0,-1 1 0,-2 0 0,-2 0 0,0 19 0,-8-43 0,0 0 0,-2 0 0,0 0 0,0 0 0,-2-1 0,0 0 0,-2 0 0,1 0 0,-2-1 0,0 0 0,-1-1 0,-1 0 0,0 0 0,-1-1 0,0-1 0,-1 0 0,-1-1 0,0 0 0,-1-1 0,0-1 0,0 0 0,-16 7 0,9-3-65,0-1 1,0-2-1,-2 0 0,1-1 1,-1-1-1,-1-2 0,1 0 1,-1-1-1,-6-1 65,7-5-4006,12-5-2622,4-4-5987</inkml:trace>
  <inkml:trace contextRef="#ctx0" brushRef="#br3" timeOffset="6459.42">21435 4952 23030,'0'0'3272,"-15"3"-880,8-1-2102,-2-1-25,1 1 1,-1 1-1,1-1 1,0 1-1,0 1 1,0-1-1,0 1 0,1 1 1,-1-1-1,1 1 1,0 1-1,-4 3-265,-6 11 32,0 0-1,2 0 1,0 2-1,2-1 0,0 2 1,1 0-1,1 1 1,2 0-1,0 0 1,2 1-1,0 0 1,2 0-1,1 0 1,0 1-1,2 0 1,2 0-1,0 0 1,1-1-1,3 9-31,-1-16-52,1 1-1,1-2 1,0 1 0,1 0 0,2-1-1,-1-1 1,2 1 0,0-1-1,1 0 1,1-1 0,0 0 0,1-1-1,0-1 1,1 1 0,1-2 0,0 0-1,1-1 1,0 0 0,1-1-1,0-1 1,0 0 0,1-1 0,0-1-1,0-1 1,1 0 0,0-1-1,0-1 1,0-1 0,9 0 52,42-5-3548,-23-5-1995,5-9-6495</inkml:trace>
  <inkml:trace contextRef="#ctx0" brushRef="#br3" timeOffset="7093.982">25171 4258 8616,'0'0'7773,"0"0"-3438,0 0-1159,10-14-459,36-40-816,-41 51-1762,-1 0 0,1 0 0,0 0 0,1 1 0,-1-1 0,0 1 0,1 0 0,-1 1 0,1-1 0,0 1 0,-1 0 0,1 1 0,0-1 0,0 1 0,0 0 0,-1 1 0,1-1-1,4 2-138,1-1 184,-4 0-158,0-1 0,0 2 1,-1-1-1,1 1 0,0 0 1,-1 0-1,0 1 0,1 0 1,-1 0-1,0 1 0,0-1 1,-1 1-1,1 1 0,-1-1 1,0 1-1,0 0 0,0 0 1,-1 0-1,0 0 0,0 1 1,0 0-1,-1 0 0,1 0 1,-2 0-1,1 1 0,-1-1 0,0 1 1,0 0-1,0-1 0,-1 1 1,0 0-1,-1 0 0,1 0 1,-1 0-1,-1 0 0,1-1 1,-1 1-1,0 0 0,-1 0 1,0-1-1,0 1 0,0 0 1,-1 0-27,-9 11-120,0-1 0,-1 0 0,-1-1 0,0 0 0,-1-1 0,-1-1 0,0-1 0,-1 0 0,0-1 0,-1 0 0,0-2 0,-1 0 0,0-1 0,-1-1 0,0-1 0,0-1 0,-17 3 120,-69 9 11,105-19 3,0 1 0,0-1-1,0 0 1,1 1 0,-1-1 0,0 0-1,0 0 1,1 0 0,-1 1 0,1-1 0,-1 0-1,0 0 1,1 0 0,-1 0 0,1 0 0,0 0-1,-1 0 1,1 0 0,0 0 0,0 0-1,0 0 1,0 0 0,0-1 0,0 1 0,0 0-1,0 0 1,0 0 0,0 0 0,0 0-1,1 0 1,-1 0 0,0 0 0,1 0 0,-1 0-1,1 0 1,-1 0 0,1 0 0,-1 0 0,1 1-1,0-1 1,0 0 0,-1 0 0,1 1-1,0-1 1,0 0 0,0 1 0,0-1 0,0 1-1,-1-1 1,1 1 0,0-1 0,0 1-1,0 0 1,1-1 0,-1 1-14,3-2 22,1 0-1,0 0 1,0 0-1,0 1 1,-1-1-1,2 1 1,-1 0-1,0 1 1,0 0-1,0-1 1,0 1-1,0 1 1,0-1-1,0 1 1,0 0-1,0 0 1,0 1-1,0-1 1,0 1-1,0 0 1,-1 0-1,1 1 0,-1-1 1,1 1-1,-1 0 1,0 0-1,0 1 1,-1-1-1,1 1 1,-1 0-1,1 0 1,-1 0-1,0 0 1,-1 0-1,1 1 1,-1-1-1,1 3-21,27 34 82,-19-24-7,1 1 0,0-1 0,2-1 1,0 0-1,0-1 0,2-1 0,0 0 0,0-1 0,2-1 0,-1 0 0,2-2-75,-15-8-48,1 0 1,0 0-1,-1-1 0,1 0 1,0 0-1,0 0 0,0-1 0,0 0 1,0 0-1,0 0 0,0 0 1,0-1-1,0 0 0,0 0 1,0 0-1,0-1 0,-1 1 0,1-1 1,0 0-1,-1-1 0,1 1 1,-1-1-1,0 0 0,0 0 1,0 0-1,-1 0 0,1-1 0,-1 1 1,1-1-1,-1 0 0,0 0 1,-1-1-1,1 1 0,-1 0 1,0-1-1,0 1 0,0-1 0,0 0 1,-1 0-1,0 0 0,0 0 1,0 0-1,-1 0 0,0 0 1,0 0-1,0-4 48,-26-4-7565,5 13-1446</inkml:trace>
  <inkml:trace contextRef="#ctx0" brushRef="#br3" timeOffset="7791.442">20251 5156 15086,'0'0'5883,"0"0"-2343,0 0-1133,0 0-629,13-2-775,257-22 454,-173 20-650,0-5-1,75-18-806,-148 19 0,-34-1 0,-124-14-6609,112 24 1484,0 0-2455</inkml:trace>
  <inkml:trace contextRef="#ctx0" brushRef="#br3" timeOffset="8334.342">20271 5115 6278,'0'0'5856,"0"0"-2188,0 0-599,0 0-421,0 0-417,0 0-309,0 0-304,0 0-374,-3 4-385,2-2-803,0-1-1,0 0 1,0 1-1,0 0 1,0-1 0,0 1-1,0 0 1,1-1-1,-1 1 1,1 0 0,-1 0-1,1 0 1,0-1-1,-1 1 1,1 0-1,0 0 1,0 0 0,1 0-1,-1-1 1,0 1-1,0 0 1,1 0 0,-1 0-1,1-1 1,0 1-1,0 0 1,-1-1-1,1 1 1,0 0 0,0-1-1,0 1 1,1-1-1,-1 0 1,1 2-56,17 18 115,1-1 0,1 0 0,0-2 0,1 0 0,2-1 0,-1-2 0,2 0 1,0-1-1,4-1-115,8 8 33,0-3 0,2-1 1,0-2-1,30 8-33,-67-23 27,-10 2-13,0 0 0,0 0 1,0 1-1,1-1 0,-1 2 1,1-1-1,0 1 0,0 1 1,0-1-1,0 1 0,1 0 0,-1 1 1,2-1-1,-1 1 0,0 0 1,1 1-1,0 0 0,0 0-14,-23 24 31,-92 79-31,-60 69 0,145-123 0,34-54 0,1-1 0,-1 0 0,0 1 0,1-1 0,-1 1 0,1 0 0,-1-1 0,1 1 0,0-1 0,-1 1 0,1 0 0,0-1 0,0 1 0,0 0 0,1-1 0,-1 1 0,0 0 0,1-1 0,-1 1 0,1-1 0,-1 1 0,1-1 0,0 1 0,-1-1 0,1 1 0,0-1 0,0 0 0,0 1 0,0-1 0,0 0 0,1 0 0,-1 0 0,0 0 0,0 0 0,1 0 0,0 0 0,11 4 0,0-2 0,0 1 0,0-2 0,0 0 0,1 0 0,-1-2 0,1 1 0,0-2 0,-1 0 0,11-2 0,-8 2 0,59-9 0,0-3 0,-1-4 0,55-20 0,-74 21 0,-32 9 0,104-43 0,-127 50 0,0 0 0,-1 0 0,1 0 0,0-1 0,0 1 0,0 0 0,0 0 0,-1-1 0,1 1 0,0 0 0,0 0 0,0-1 0,0 1 0,0 0 0,0 0 0,0-1 0,-1 1 0,1 0 0,0-1 0,0 1 0,0 0 0,0 0 0,0-1 0,0 1 0,0 0 0,1-1 0,-1 1 0,0 0 0,0 0 0,0-1 0,0 1 0,0 0 0,0 0 0,0-1 0,1 1 0,-1 0 0,0 0 0,0-1 0,0 1 0,1 0 0,-1 0 0,0 0 0,0 0 0,1-1 0,-1 1 0,0 0 0,0 0 0,1 0 0,-1 0 0,0 0 0,0 0 0,-23 5 0,-66 54-5603,49-28-885,23-21-9127</inkml:trace>
  <inkml:trace contextRef="#ctx0" brushRef="#br3" timeOffset="9785.445">17867 7025 14638,'0'0'5205,"0"-12"-1831,-2-40-396,2 52-2800,-1 1 0,1-1-1,-1 0 1,1 0 0,-1 0-1,1 1 1,-1-1-1,1 0 1,-1 0 0,1 0-1,-1 0 1,1 0-1,-1 0 1,1 0 0,-1 0-1,1 0 1,-1 0-1,1 0 1,-1 0 0,1-1-1,-1 1 1,1 0-1,-1 0 1,1 0 0,0-1-1,-1 1 1,1 0 0,-1-1-1,1 1 1,0 0-1,-1-1 1,1 1 0,-1 0-1,1-1 1,0 1-1,0-1 1,-1 1-178,-2 97 0,5 0 0,9 61 0,-1-25 0,-9-82-2339,-4 22-5524,3-65 416</inkml:trace>
  <inkml:trace contextRef="#ctx0" brushRef="#br3" timeOffset="10106.347">17853 7014 18257,'0'0'4196,"0"0"-1350,0 0-652,18-13-385,62-40-549,-64 44-1053,1 1 0,0 0 0,0 1 0,1 1-1,-1 0 1,1 2 0,1 0 0,-1 1 0,12 0-207,-30 2 1,129-4-529,-127 6 276,-1 0-1,1 0 1,-1 1 0,1-1-1,-1 1 1,0-1 0,0 1-1,0-1 1,0 1 0,0-1-1,0 1 1,0 0 0,0 0-1,-1-1 1,1 1 0,-1 0-1,1 0 1,-1 0 0,0 0-1,1-1 1,-1 1 0,0 0-1,0 0 1,-1 0 0,1 0 0,0 0-1,-1 0 1,1 0 0,-1-1-1,1 1 1,-1 0 0,0 0-1,0-1 1,0 1 0,0 0-1,0-1 1,0 1 0,0-1-1,-1 1 1,1-1 0,0 0-1,-1 0 1,1 1 0,-1-1-1,1 0 1,-1 0 0,0-1-1,1 1 1,-3 1 252,-21 19-6203,-1 0-2611</inkml:trace>
  <inkml:trace contextRef="#ctx0" brushRef="#br3" timeOffset="10107.347">17892 7222 14286,'0'0'3752,"0"0"-917,0 0-497,0 0-549,0 0-444,18 2-208,1 1-865,93-4 732,50-16-321,-160 18-827,-1 0 1,0 0-1,1 0 0,-1 0 0,0 0 0,1 0 1,-1 0-1,0 0 0,0 1 0,0-1 0,0 0 1,0 1-1,0-1 0,-1 0 0,1 1 0,0-1 1,-1 1-1,1 0 0,-1-1 0,1 1 0,-1-1 1,0 1-1,0 0 0,0-1 0,0 1 0,0-1 1,0 1-1,0 0 0,0-1 0,-1 1 0,1 0 1,-1-1-1,1 1 0,-1-1 0,0 1 0,1-1 1,-1 1-1,0-1 0,0 0 0,0 1 0,0-1 0,0 0 1,0 0-1,-1 0 0,1 0 0,0 0 0,0 0 1,-2 1 143,-48 46-7613,18-22 1784</inkml:trace>
  <inkml:trace contextRef="#ctx0" brushRef="#br3" timeOffset="10393.796">17805 7554 12204,'0'0'4163,"0"0"-735,0 0-481,0 0-737,0 0-673,0 0-192,89 37-384,-39-37-576,4 0-161,3-6-192,-4-4 0,-4 1-32,-3-2-128,-9 0-897,0 3-1089,-11 0-1570,-3 1-1537,-7 4-7206</inkml:trace>
  <inkml:trace contextRef="#ctx0" brushRef="#br3" timeOffset="10720.384">18394 7187 15951,'0'0'5787,"0"0"-2173,0 0-966,13-11-689,45-34-678,-56 44-1234,-1 0-1,1 0 0,0 0 1,0 0-1,0 0 0,0 0 1,0 1-1,1-1 0,-1 1 1,0-1-1,0 1 0,0 0 1,0 0-1,1 0 0,-1 0 1,0 0-1,0 0 0,0 0 1,0 1-1,1-1 0,-1 1 1,0 0-1,0 0 0,0 0 1,0 0-1,0 0 0,-1 0 1,2 0-47,4 3 112,20 12-89,-1 1 1,-1 2 0,-1 0-1,0 2 1,-1 0 0,6 10-24,72 62-25,-85-80-4,-10-6-17,1-1 1,0 0-1,1 0 1,-1-1-1,1 0 0,0 0 1,1-1-1,-1 0 1,1-1-1,-1 1 0,1-2 1,0 1-1,0-1 1,7 0 45,-13-4 2,0-1 1,0 1-1,0-1 1,0 1 0,0-1-1,-1 0 1,1 0-1,-1-1 1,0 1-1,0 0 1,0-1-1,0 1 1,-1-1 0,1 0-1,-1 0 1,0 1-1,0-1 1,0 0-1,-1 0 1,1 0 0,-1 0-1,0 0 1,0 0-1,-1 0 1,1-2-3,0-11 67,0 0 0,-1 0 0,0 0 0,-1 0 0,-1 0 0,-1 1 0,-1-1 0,0 1 0,-6-13-67,10 27 0,1 1 0,-1-1 0,0 1 0,1-1 0,-1 1 0,0 0 0,0-1 0,0 1 0,0 0 0,0 0 0,0 0 0,-1 0 0,1 0 0,0 0 0,-1 0 0,1 0 0,0 0 0,-1 1 0,1-1 0,-1 0 0,1 1 0,-1 0 0,1-1 0,-1 1 0,1 0 0,-1-1 0,0 1 0,1 0 0,-1 0 0,1 1 0,-1-1 0,0 0 0,1 0 0,-1 1 0,1-1 0,-1 1 0,1-1 0,-1 1 0,1 0 0,0-1 0,-1 1 0,0 1 0,-49 48 0,-37 128 0,46-80 0,-2-4-6625,42-83-235</inkml:trace>
  <inkml:trace contextRef="#ctx0" brushRef="#br3" timeOffset="11065.137">19363 7108 10570,'0'0'8061,"0"0"-3652,0-12-1093,-1-41-535,1 53-2715,0 1 0,-1-1 0,1 0 0,-1 0 0,1 0 0,0 0 0,-1 1 0,1-1 0,-1 0 0,1 0 0,-1 0 0,1 0 0,0 0 0,-1 0 0,1 0 0,-1 0 0,1 0 0,-1 0 0,1-1 0,0 1 0,-1 0 0,1 0 0,-1 0 0,1 0 0,0-1 0,-1 1 0,1 0 0,-1 0 0,1-1 0,0 1 0,0 0 0,-1-1 0,1 1 0,0 0 0,-1-1 0,1 1 0,0 0 0,0-1 0,0 1 0,-1-1 0,1 1 0,0 0 0,0-1 0,0 1 0,0-1 0,0 1 0,0 0 0,0-1 0,0 1 0,0-1 0,0 1 0,0-1 0,0 1 0,0-1 0,0 1-66,-22 110 0,22-98 0,-3 131-122,7 1 0,8 20 122,-10-138-108,7 36-4206,0-22-5690,-7-32 2253</inkml:trace>
  <inkml:trace contextRef="#ctx0" brushRef="#br3" timeOffset="11345.42">19364 7330 12556,'26'-185'6587,"-26"178"-6264,1 0 0,0 0-1,0 0 1,0 0-1,1 0 1,0 0 0,0 0-1,1 1 1,0-1-1,0 1 1,0 0 0,1 0-1,0 0 1,0 0-1,1 1 1,0-1 0,0 1-1,0 0 1,0 1-1,1-1 1,0 1-1,-1 0 1,2 0 0,-1 1-1,0 0 1,1 0-1,-1 1 1,7-2-323,-6 4 29,-1 0 0,0 0-1,1 1 1,-1 0 0,0 0 0,0 0 0,1 1 0,-1 0-1,0 0 1,-1 1 0,1 0 0,0 0 0,-1 0-1,0 0 1,1 1 0,-1 0 0,-1 0 0,1 1 0,-1-1-1,1 1 1,-1 0 0,-1 0 0,1 0 0,-1 1-1,0-1 1,0 1 0,0 0 0,-1 0 0,0 0 0,1 2-29,0 2-14,-1-1 0,1 2 0,-2-1 0,1 0 0,-1 0 0,-1 0 0,0 1 0,0-1 0,-1 0 0,0 0 0,-1 1 0,-1-1 1,1 0-1,-1-1 0,-1 1 0,0 0 0,0-1 0,-5 7 14,4-7-77,-1-1 1,0 0-1,0 0 1,-1-1-1,0 1 1,0-2-1,-1 1 1,0-1-1,0 0 1,0 0-1,-1-1 1,1 0-1,-1-1 1,-1 0-1,1-1 1,-1 1-1,1-2 1,-1 1-1,0-1 1,0-1-1,0 0 1,0 0-1,0-1 0,0-1 1,0 1-1,0-1 1,-3-2 76,-17-18-2852,21-2-2101,6 4-3236</inkml:trace>
  <inkml:trace contextRef="#ctx0" brushRef="#br3" timeOffset="11927.218">19974 6904 12908,'0'0'3636,"0"0"-311,0 0-89,0 0-375,2-13-811,6-57 1879,-18 137-3107,10-8-822,2 1 0,3-1 0,3-1 0,13 53 0,-14-76 0,-2 16-1945,-5-43 1238,0 0 0,0 1 0,1-1 0,0 0 0,1 0 0,0 0 0,0 0 1,1 0-1,0 0 0,0-1 0,4 8 707,12-2-9599,-9-11 1789</inkml:trace>
  <inkml:trace contextRef="#ctx0" brushRef="#br3" timeOffset="12579.574">20521 7196 11883,'0'0'3625,"0"0"-513,0 0-218,4-15-172,14-45-538,-16 56-2075,0-1 1,-1 0-1,1 0 0,-1 1 1,0-1-1,-1 0 1,1 0-1,-1 0 1,0 0-1,0 0 0,-1 0 1,1 0-1,-1 0 1,0 0-1,0 1 1,-1-1-1,1 0 1,-1 1-1,0-1 0,-1 1 1,1-1-1,-1 1 1,1 0-1,-1 0 1,-1 0-1,1 0 0,0 1 1,-1 0-1,0-1 1,0 1-1,0 0 1,0 1-1,0-1 0,-1 1 1,1 0-1,-1 0 1,1 0-1,-1 1 1,0-1-1,0 1 1,1 0-1,-1 1 0,0-1 1,0 1-1,0 0 1,0 0-1,0 0 1,0 1-1,0 0 0,0 0 1,0 0-1,1 0 1,-1 1-1,0 0 1,1 0-1,-1 0 1,1 1-1,-1 0-109,-12 11 0,1 1 0,0 0 0,0 1 0,2 1 0,0 1 0,1 0 0,1 0 0,0 2 0,2-1 0,0 1 0,-2 8 0,7-15-71,1 0 0,0 0 0,0 0-1,2 1 1,-1-1 0,2 1 0,0 0 0,0-1 0,2 1 0,1 12 71,-2-21-26,1-1 1,-1 1 0,1-1 0,1 1 0,-1-1-1,1 1 1,-1-1 0,1 0 0,1 0 0,-1 0 0,0 0-1,1 0 1,0 0 0,0-1 0,0 1 0,0-1-1,1 0 1,-1 0 0,1 0 0,0-1 0,0 1-1,0-1 1,0 0 0,0 0 0,0 0 0,1 0-1,-1-1 1,1 0 0,-1 0 0,1 0 0,-1 0-1,1-1 1,2 0 25,2 0 7,0 0-1,1-1 1,-1 0-1,0-1 1,0 0 0,0 0-1,0-1 1,0-1-1,0 1 1,-1-1-1,1-1 1,-1 1-1,0-1 1,0-1-1,-1 1 1,0-1 0,0-1-1,0 0 1,-1 1-1,0-2 1,0 1-1,2-5-6,90-177 1250,-92 167-1172,-1 3-26,-3 33-33,-2-7-19,-1 16-3,0 0-1,2 0 1,1-1 0,1 1-1,0 0 1,2-1 0,1 0-1,8 21 4,-12-39-44,0-1 0,0 0 1,0 0-1,1 0 0,-1 0 0,1 0 0,0 0 0,0-1 0,0 1 0,0-1 0,0 0 0,0 0 0,1 0 0,-1 0 1,1-1-1,-1 1 0,1-1 0,0 0 0,0 0 0,-1 0 0,1-1 0,0 1 0,0-1 0,0 0 0,0 0 0,0 0 0,-1-1 1,1 1-1,0-1 0,0 0 0,0 0 0,-1 0 0,1-1 0,-1 1 0,1-1 0,-1 0 0,1 0 0,-1 0 0,0 0 0,0-1 1,0 1-1,0-1 0,-1 0 0,1 0 44,12-13 130,-1-2 1,-1 1 0,0-2-1,-2 0 1,0 0-1,-1-1 1,-1 0 0,0 0-1,-2-1 1,-1-1 0,0 1-1,-2-1 1,0 0-1,-2 0 1,1-13-131,-11 195-218,9-149 163,0 1-1,0-1 1,1 0-1,0 1 0,1-1 1,0 0-1,1 0 1,0-1-1,1 1 0,0-1 1,1 0-1,0 0 1,0-1-1,1 1 0,1-1 56,47 11-5394,3-37-5056,-41 3 4861</inkml:trace>
  <inkml:trace contextRef="#ctx0" brushRef="#br3" timeOffset="12982.024">20960 6691 15278,'0'0'3684,"0"0"-1762,0 0 96,0 0-385,0 0-1152,0 0-481,0 0 0,17 17-769,-9-6-2434,-4-1-4580</inkml:trace>
  <inkml:trace contextRef="#ctx0" brushRef="#br3" timeOffset="13367.576">21304 7176 3748,'0'0'8183,"0"0"-3821,0 0-1127,0 0-203,0 0-608,0 0-721,0 0-545,3-5-379,-2 5-747,-1 1 0,0-1 0,0 1 0,1-1 0,-1 0-1,0 1 1,1-1 0,-1 0 0,0 0 0,1 1-1,-1-1 1,0 0 0,1 1 0,-1-1 0,1 0 0,-1 0-1,1 0 1,-1 0 0,0 0 0,1 1 0,-1-1 0,1 0-1,-1 0 1,1 0 0,-1 0 0,1 0-32,-34 150 176,23-185-48,9 22-53,0 0 0,1 0 0,1 0 0,0 0 1,0 0-1,1 0 0,1 0 0,1 1 0,-1-1 0,2 1 0,0 0 0,0 0 0,1 0 0,0 1 0,1 0 0,1 0 1,0 1-1,0 0 0,1 0 0,0 1 0,0 0 0,1 1 0,0 0 0,1 0 0,0 1 0,0 1 0,1 0 0,-1 0 1,1 1-1,1 0 0,11-2-75,-17 6 2,1 0 1,0 1-1,0 0 1,0 0-1,0 1 0,-1 0 1,1 0-1,0 1 1,-1 0-1,1 0 1,-1 1-1,1 0 1,-1 0-1,0 1 1,0 0-1,-1 0 1,1 0-1,-1 1 1,0 0-1,0 0 0,-1 1 1,1 0-1,-1 0 1,0 0-1,-1 0 1,3 5-3,44 102-1300,-7-15-4865,-4-40-6186,-29-47 2966</inkml:trace>
  <inkml:trace contextRef="#ctx0" brushRef="#br3" timeOffset="14190.582">22099 7035 11659,'0'0'2845,"6"-12"22,18-39 107,5 18 4339,-24 59-5685,-29 131-480,26-154-1116,0 0 0,1-1 0,0 1 0,-1-1 0,1 1 0,0-1 0,0 0 0,0 0 0,1 0 0,-1-1 0,0 1 0,1-1 1,-1 0-1,1 0 0,-1 0 0,1 0 0,-1-1 0,1 1 0,0-1 0,-1 0 0,1 0 0,0 0 0,-1-1 0,1 1 0,0-1 0,-1 0 0,1 0 0,-1 0 0,4-2-32,-1 0 38,0-1 0,-1 0 0,1 0 0,-1 0 0,0-1 0,0 0 0,0 0 0,0 0 0,-1-1-1,0 1 1,0-1 0,-1 0 0,0 0 0,0-1 0,0 1 0,-1-1 0,0 1 0,0-1 0,0 0 0,-1 1 0,0-1 0,0 0 0,-1 0 0,0 0 0,0 0 0,-1 0 0,0 0-1,0 0 1,0 0 0,-1 1 0,0-1 0,0 1 0,-1-1 0,0 1 0,0 0 0,-1 0 0,0-2-38,0 5 0,1 0 0,-1 0 0,0 1 0,1-1 0,-1 1 0,0 0 0,0 0 0,-1 0 0,1 1 0,0-1 0,-1 1 0,1 0 0,0 1 0,-1-1 0,1 1 0,-1-1 0,1 1 0,-1 1 0,0-1 0,1 1 0,0-1 0,-1 1 0,1 1 0,-1-1 0,1 1 0,0-1 0,0 1 0,0 0 0,0 1 0,0-1 0,1 1 0,-1-1 0,1 1 0,-1 0 0,1 1 0,0-1 0,0 1 0,0-1 0,1 1 0,-1 0 0,1 0 0,0 0 0,0 0 0,-1 3 0,-2 3-12,-1 0 0,1 0 0,1 0 1,0 1-1,0-1 0,1 1 0,0 0 0,1 0 0,1 0 0,-1 1 1,2-1-1,-1 0 0,2 1 0,0-1 0,0 0 0,1 0 0,0 0 0,1 0 1,0 0-1,1 0 0,0-1 0,0 1 0,1-1 0,1 0 0,0-1 1,0 1-1,6 5 12,3 0-28,0-1 0,1-1 0,0-1 0,1 0 0,0-1 0,1-1 0,0 0 0,1-2 0,0 0 1,0-1-1,0-1 0,1-1 0,0 0 0,1-2 0,-1 0 0,0-1 0,1-2 0,-1 0 0,1-1 0,-1 0 1,1-2-1,-1-1 0,0 0 0,0-2 0,-1 0 0,0-1 0,0-1 0,0 0 0,-1-2 0,0 0 0,-1-1 1,0-1-1,-1-1 0,0 0 0,12-14 28,-21 19 42,0 0-1,0 0 1,-1-1 0,0 0 0,0 0 0,-1-1 0,0 1 0,-1-1-1,0 0 1,0-1 0,-1 1 0,-1-1 0,0 1 0,0-1-1,-1 0 1,0 1 0,-1-1 0,0 0 0,-1 0 0,0 0 0,-1 1-1,0-1 1,-1 1 0,0-1 0,0 1 0,-1 0 0,-1 0-1,0 0 1,0 1 0,-1 0 0,-3-4-42,6 9 0,-1 1 0,1-1 0,-1 1 0,0 1 0,0-1 0,-1 0 0,1 1 0,0 0 0,-1 0 0,1 0 0,-1 1 0,0-1 0,0 1 0,0 0 0,1 1 0,-1-1 0,0 1 0,0 0 0,0 0 0,0 0 0,0 1 0,0 0 0,0 0 0,1 0 0,-1 0 0,0 1 0,1 0 0,-1 0 0,1 0 0,0 1 0,-1-1 0,1 1 0,0 0 0,0 0 0,-7 5 0,1 1 0,-1 0 0,2 0 0,-1 1 0,1 0 0,1 1 0,0 0 0,0 0 0,1 1 0,1 0 0,0 0 0,-1 3 0,3-4-17,0 0 0,1 1 0,1-1 0,0 1 0,0-1 0,1 1-1,0 0 1,1 0 0,0 0 0,1 0 0,1-1 0,0 1 0,0 0 0,1-1 0,1 0 0,0 1 0,0-2-1,1 1 1,1 0 0,-1-1 0,2 0 0,-1 0 0,2-1 0,-1 0 0,9 8 17,-14-15-24,0 0 0,1 0 0,-1 0 0,1 0 0,0-1 0,-1 1 0,1-1 0,0 0 0,0 0 0,0 0 0,0 0 0,0-1 0,0 1 1,0-1-1,0 1 0,0-1 0,0 0 0,0 0 0,0 0 0,0-1 0,0 1 0,0-1 0,0 0 0,0 0 0,0 0 0,0 0 0,0 0 0,-1-1 0,1 1 0,0-1 0,-1 0 0,1 1 0,-1-1 0,0-1 0,1 1 0,-1 0 0,0 0 1,0-1-1,-1 1 0,1-1 0,1-2 24,18-31 109,-2-1 0,-1-1 0,-2-1 0,-1-1 0,-2 0 0,-2 0 0,-2-1 0,-2-1 0,-1 1 0,-2-1 0,-2 0 0,-3-22-109,9-45 101,-10 190-101,4 0 0,3 0 0,14 69 0,-17-131 0,0 0 0,1-1 0,1 1 0,0-1 0,2 0 0,0 0 0,1-1 0,1 0 0,0 0 0,1-1 0,1 0 0,1 0 0,0-1 0,1-1 0,0 0 0,1 0 0,7 3 0,-17-14 0,0-1 0,0-1 0,0 1 0,0 0 0,0-1 0,0 0 0,1 1 0,-1-1 0,1 0 0,-1-1 0,0 1 0,1-1 0,0 1 0,-1-1 0,1 0 0,-1-1 0,1 1 0,-1 0 0,1-1 0,-1 0 0,0 0 0,1 0 0,-1 0 0,0-1 0,1 1 0,-1-1 0,0 0 0,0 0 0,0 0 0,-1 0 0,1 0 0,0-1 0,0 0 0,5-11-15,-1-1 0,0 1-1,-1-1 1,-1-1 0,0 1 0,-2-1 0,1 1-1,-2-1 1,0 0 0,-1 0 0,0 0 0,-2 0-1,-1-16 16,-10-16-2492,-2 18-3466,3 12-1761</inkml:trace>
  <inkml:trace contextRef="#ctx0" brushRef="#br3" timeOffset="14881.842">23785 6867 15310,'0'0'4602,"0"0"-1372,0 0-582,0 0-401,0 0-613,3-9-535,-2 5-944,-1 4-141,0-1 0,0 0 0,0 1 0,-1-1 1,1 0-1,0 1 0,0-1 0,0 0 0,0 1 0,0-1 0,0 0 0,0 1 1,0-1-1,1 0 0,-1 0 0,0 1 0,0-1 0,0 0 0,1 1 0,-1-1 1,0 1-1,1-1 0,-1 0 0,1 1 0,-1-1 0,1 1 0,-1-1 0,1 1 1,-1-1-1,1 1 0,-1 0 0,1-1 0,-1 1 0,1 0 0,0-1 0,-1 1 1,1 0-1,0 0 0,-1-1 0,1 1 0,0 0 0,-1 0 0,1 0 0,0 0 1,-1 0-1,1 0 0,0 0 0,0 0 0,-1 0 0,1 0 0,0 1 0,-1-1 1,1 0-1,0 0 0,-1 1 0,1-1 0,-1 0 0,1 1 0,0-1 0,-1 0 1,1 1-1,-1 0-14,107 233 688,-98-218-841,1-1-1,0 1 1,1-2-1,0 0 0,2 0 1,-1-1-1,5 3 154,-13-13-25,0 1 1,0-1-1,1-1 1,-1 1-1,1-1 0,0 1 1,-1-1-1,1-1 0,0 1 1,0-1-1,0 1 1,0-2-1,0 1 0,1 0 1,-1-1-1,0 0 0,0 0 1,0-1-1,1 1 0,-1-1 1,0 0-1,0-1 1,0 1-1,0-1 0,-1 0 1,1 0-1,4-3 25,6-7 99,0 0-1,0-2 0,-1 0 1,0 0-1,-2-2 1,0 1-1,0-2 1,-2 1-1,0-2 1,-1 1-1,0-1 1,-2 0-1,0-1 0,-1 0 1,-1 0-1,0-1 1,0-12-99,34-92 344,-17 65-435,-35 70-3672,2 36-5435,11-20 469</inkml:trace>
  <inkml:trace contextRef="#ctx0" brushRef="#br3" timeOffset="15598.019">24928 6908 13164,'0'0'6412,"4"-16"-2771,12-51-1106,-15 62-2405,0 0 0,-1 0 0,1 0 0,-1 0 0,0 0 0,0-1 0,0 1 0,-1 0-1,0 0 1,0 0 0,0 0 0,0 0 0,-1 0 0,0 1 0,0-1 0,0 0 0,-1 1 0,0 0-1,1-1 1,-1 1 0,-1 0 0,1 0 0,-1 1 0,1-1 0,-1 1 0,0 0 0,0 0 0,-1 0-1,1 0 1,-1 1 0,1-1 0,-1 1 0,0 1 0,0-1 0,0 1 0,0-1 0,0 1 0,0 1-1,0-1 1,0 1 0,0 0 0,0 0 0,0 0 0,0 1 0,0 0 0,0 0 0,0 0 0,0 0-1,0 1 1,0 0 0,0 0 0,1 0 0,-1 1 0,-1 1-130,-8 7 0,1 1 0,0 0 0,1 1 0,0 0 0,1 1 0,0 1 0,1 0 0,1 0 0,1 1 0,0 0 0,0 0 0,2 1 0,0-1 0,1 2 0,1-1 0,1 0 0,-2 18 0,2-25-46,1 0 0,0-1-1,0 1 1,1 0 0,0 0 0,1 0 0,0 0-1,0 0 1,1 0 0,1 0 0,-1 0 0,2-1 0,-1 1-1,2-1 1,-1 1 0,1-1 0,0 0 0,1 0-1,0-1 1,0 1 0,1-1 0,0 0 0,4 2 46,-6-7-38,1-1 0,-1 0 1,1-1-1,0 1 0,0-1 0,0 0 1,0 0-1,0-1 0,0 1 0,0-1 1,0 0-1,0-1 0,0 1 1,0-1-1,0 0 0,0 0 0,0 0 1,0-1-1,-1 0 0,1 0 1,0 0-1,-1-1 0,0 1 0,0-1 1,1 0 37,95-85 307,-77 63-94,0-2-1,-2 0 0,-1-2 0,-2 0 0,0-1 1,-2-1-1,-2 0 0,8-24-212,-13 2 0,-30 69 0,14-1-64,0 0-1,1 1 1,1 0-1,0 0 1,1 0-1,1 0 1,1 1-1,0 0 1,1-1-1,1 1 1,0 0-1,1-1 1,3 15 64,19 29-2109,-19-55 1610,-1-1 1,1 1-1,-1-1 1,1 0-1,0 0 1,1 0 0,-1 0-1,1-1 1,0 0-1,0 0 1,0 0-1,0-1 1,0 1-1,0-1 1,1 0-1,-1-1 1,1 1-1,0-1 1,-1-1-1,1 1 1,0-1 0,-1 1-1,5-2 499,43-15-429,19-46 1316,-53 35 819,-1-2 0,-1 0 0,-1 0 0,-2-2 0,9-26-1706,-2 0 1787,-2-1-1,-3 0 1,4-33-1787,-62 373 64,7-60-939,34-222 834,1 0 0,0 0 1,0 0-1,0-1 1,0 1-1,0 0 1,0 0-1,-1 0 1,1-1-1,0 1 0,0 0 1,0 0-1,-1 0 1,1 0-1,0 0 1,0 0-1,0-1 1,-1 1-1,1 0 0,0 0 1,0 0-1,-1 0 1,1 0-1,0 0 1,0 0-1,-1 0 1,1 0-1,0 0 0,0 0 1,-1 0-1,1 0 1,0 0-1,0 0 1,0 0-1,-1 0 1,1 1-1,0-1 0,0 0 1,-1 0-1,1 0 1,0 0-1,0 0 1,0 0-1,0 1 1,-1-1-1,1 0 0,0 0 41,-5-26 134,4-9 133,2-1 0,1 0 0,2 1 0,1-1 0,2 1 0,1 1 0,2-1 0,11-24-267,-19 52 14,0 1 0,1-1 0,-1 1 0,1 0 1,0 0-1,1 0 0,0 0 0,0 1 1,0 0-1,0-1 0,1 1 0,0 1 1,0-1-1,0 1 0,1 0 0,-1 0 1,1 0-1,0 1 0,0 0 0,0 0 0,1 1 1,-1-1-1,1 1 0,-1 1 0,1-1 1,0 1-1,0 0 0,-1 1 0,1 0 1,0 0-1,0 0 0,0 1 0,-1 0 1,1 0-1,0 1 0,4 1-14,67 52-2204,8 64-5439,-51-64 4443,-19-34-4092</inkml:trace>
  <inkml:trace contextRef="#ctx0" brushRef="#br3" timeOffset="15888.278">26010 6786 17969,'0'0'4196,"0"0"-865,0 0-672,0 0-588,0 0-598,-1-5-405,-8 31-1224,1 0 1,2 0-1,0 1 0,2 0 0,1 0 1,1 1-1,1-1 0,3 25 156,-2-50-25,0 39-6610,0-27 95</inkml:trace>
  <inkml:trace contextRef="#ctx0" brushRef="#br3" timeOffset="15889.278">26020 6336 11179,'0'0'8552,"0"0"-5830,0 0-1120,0 0-705,0 0-673,0 0-224,0 0-673,0 0-2530,3 77-6118</inkml:trace>
  <inkml:trace contextRef="#ctx0" brushRef="#br3" timeOffset="16481.335">26753 6892 13741,'0'0'5328,"4"-17"-2040,12-55-635,-15 68-2511,1-1-1,-1 1 0,0 0 0,0-1 1,-1 1-1,1-1 0,-1 1 0,0-1 1,0 1-1,0-1 0,-1 1 1,0-1-1,1 1 0,-2 0 0,1-1 1,0 1-1,-1 0 0,0 0 0,0 0 1,0 0-1,-1 0 0,1 0 1,-1 1-1,0-1 0,0 1 0,0-1 1,0 1-1,-1 0 0,1 1 0,-1-1 1,1 1-1,-1-1 0,0 1 0,0 0 1,-1 0-1,1 1 0,0-1 1,0 1-1,-1 0 0,1 0 0,-1 1 1,1-1-1,-1 1 0,1 0 0,-1 0 1,1 0-1,-1 1 0,1 0 1,-1 0-1,1 0 0,0 0 0,-1 0 1,1 1-1,-1 0-141,-8 6-56,-1 1 1,1 0-1,1 0 1,0 1-1,0 1 0,1 0 1,0 1-1,1 0 1,0 0-1,1 1 0,1 0 1,0 1-1,1 0 1,0 0-1,1 1 1,1 0-1,0 0 56,0-1-142,2 0 0,0 1 1,1-1-1,0 1 0,1-1 0,0 1 1,2 0-1,1 13 142,-2-22-79,1 0-1,0 0 1,0 0 0,1 0 0,0 0-1,0-1 1,0 1 0,1 0 0,0-1 0,0 0-1,0 0 1,0 0 0,1 0 0,0 0-1,0-1 1,0 1 0,1-1 0,-1 0-1,1-1 1,0 1 0,0-1 0,3 2 79,-3-3-1,0-1 0,0 1 0,0-1 0,0 1 0,0-1 0,0-1 0,0 1 0,0-1 0,1 0 0,-1 0 0,0-1 0,0 1 0,0-1 0,0 0 0,0-1 0,0 1 0,0-1 0,0 0 0,0 0 0,-1 0 0,1-1 0,-1 0 0,1 0 0,-1 0 0,0 0 0,0-1 0,1-2 1,84-116 1948,2-127-175,-96 376-2131,7-113-71,0 1-1,1 0 1,0 0 0,1-1 0,1 0-1,0 0 1,1 0 0,0-1-1,8 12 430,19 17-4563,7-10-4183,-19-22 1581</inkml:trace>
  <inkml:trace contextRef="#ctx0" brushRef="#br3" timeOffset="16785.52">27175 6920 10890,'3'-18'4041,"1"-8"-2672,17-104 6386,-17 80-2662,-11 53-2953,-26 106-923,-18 183-2033,33-267-583,9-51 1068,8 3 532,0 0-1,2 0 1,1 0-1,0 1 1,2-1-1,1 0 1,0 1 0,2 0-1,0 0 1,2 1-1,0 0 1,2 0-1,0 1 1,11-14-201,-18 27 0,1 1 0,1-1 0,-1 1 0,1 0 0,0 1 0,0-1 0,1 1 0,-1 1 0,1-1 0,0 1 0,1 0 0,-1 0 0,1 1 0,0 0 0,-1 1 0,1 0 0,0 0 0,1 0 0,-1 1 0,0 0 0,0 1 0,0 0 0,1 0 0,-1 1 0,0 0 0,0 0 0,0 1 0,0 0 0,0 0 0,0 1 0,0 0 0,-1 1 0,1-1 0,-1 1 0,0 1 0,3 2 0,2 5-115,0 1 0,-1 1-1,0 0 1,-1 0 0,-1 1 0,0 0 0,-1 0-1,0 1 1,-2 0 0,0 1 0,0-1 0,-2 1 0,0 0-1,-1 1 1,0 9 115,37 116-2078,-27-117-3613,-1-11-1772,3-1-8216</inkml:trace>
  <inkml:trace contextRef="#ctx0" brushRef="#br3" timeOffset="17490.351">27994 6744 17681,'13'-152'9497,"-13"151"-9427,0 0 0,0-1 0,0 1 0,0 0 0,0 0 0,0 0 0,0-1 0,0 1 0,0 0 0,0 0 0,-1 0 0,1 0 0,-1-1 0,1 1 0,-1 0 0,1 0 0,-1 0 0,1 0 0,-1 0 0,0 0 0,0 0 0,0 0 0,1 1 0,-1-1 0,0 0 0,0 0 0,0 1 0,0-1 0,0 0 0,0 1 0,0-1 1,-1 1-1,1-1 0,0 1 0,0 0 0,0 0 0,0-1 0,-1 1 0,1 0 0,0 0 0,0 0 0,0 0 0,-1 0 0,1 0 0,0 1 0,0-1 0,0 0 0,-1 1 0,1-1-70,-54 32 2158,46-25-2158,0 0 0,1 1 0,0 0 0,0 0 0,1 1 0,0 0 0,1 0 0,0 0 0,0 1 0,1 0 0,0 0 0,0 1 0,2 0 0,-1-1 0,1 1 0,1 0 0,0 0 0,0 1 0,1-1 0,1 0 0,0 1 0,0-1 0,1 0 0,1 0 0,0 1 0,0-1 0,1-1 0,0 1 0,1 0 0,1-1 0,-1 1 0,2-1 0,2 4 0,-4-8-116,0 0 1,0 0-1,1 0 1,0-1-1,0 1 0,0-1 1,1-1-1,-1 1 0,1-1 1,0 0-1,1 0 1,-1 0-1,1-1 0,0 0 1,-1-1-1,1 1 1,0-1-1,1 0 0,-1-1 1,0 0-1,0 0 1,1-1-1,-1 0 0,0 0 1,1 0-1,-1-1 0,0 0 1,0-1-1,1 0 1,-1 0-1,0 0 0,-1-1 1,1 0-1,0 0 1,-1-1 115,134-155 698,-90 93 557,1 1 838,-78 188-2093,26-121 0,0 0 0,0 0 0,0 0 0,1 0 0,-1 0 0,1 0 0,0 0 0,0 0 0,-1 0 0,1 1 0,1-1 0,-1 0 0,0 0 0,0 0 0,1 0 0,-1 0 0,1 0 0,0 0 0,0 0 0,-1 0 0,1 0 0,1 0 0,-1 0 0,0 0 0,0-1 0,1 1 0,-1 0 0,1-1 0,-1 1 0,1-1 0,-1 0 0,1 1 0,0-1 0,0 0 0,0 0 0,0 0 0,0-1 0,0 1 0,0 0 0,0-1 0,0 1 0,0-1 0,0 1 0,0-1 0,0 0 0,1 0 0,-1 0 0,0 0 0,5-6 0,-1 1 0,0-1 0,-1 0 0,1-1 0,-1 1 0,-1-1 0,1 0 0,-1 0 0,0 0 0,-1-1 0,0 1 0,0-1 0,0 0 0,-1 0 0,0-3 0,8-104 0,-11 112 0,1-1 0,-1 1 0,1 0 0,-1 0 0,0 0 0,0-1 0,-1 1 0,1 0 0,-1 0 0,1 1 0,-1-1 0,0 0 0,0 0 0,0 1 0,0-1 0,-1 1 0,1 0 0,-1 0 0,1 0 0,-1 0 0,0 0 0,0 0 0,0 1 0,0-1 0,0 1 0,0 0 0,0 0 0,0 0 0,0 0 0,-1 1 0,1-1 0,-2 1 0,-4 1 0,0 1 0,0 0 0,0 0 0,0 0 0,1 2 0,-1-1 0,1 1 0,-1 0 0,1 0 0,1 1 0,-1 1 0,1-1 0,0 1 0,0 0 0,0 0 0,1 1 0,0 0 0,0 0 0,1 1 0,0 0 0,-3 5 0,3-4 0,1 1 0,-1-1 0,2 1 0,-1 0 0,1 0 0,1 0 0,0 0 0,0 0 0,1 1 0,0-1 0,1 1 0,0-1 0,0 0 0,2 1 0,-1-1 0,1 0 0,0 1 0,1-1 0,1-1 0,-1 1 0,4 5 0,2 4 0,2 1 0,0-2 0,1 1 0,1-2 0,1 1 0,1-2 0,0 0 0,1-1 0,13 11 0,-18-18 0,1 1 0,-1-2 0,1 0 0,1 0 0,-1-1 0,1 0 0,0-1 0,0-1 0,1 0 0,-1-1 0,1 0 0,0-1 0,0-1 0,-1 0 0,1-1 0,0 0 0,12-2 0,-20-1 0,0 1 0,0-1 0,-1 0 0,0-1 0,1 1 0,-1-1 0,0 0 0,-1 0 0,1-1 0,-1 0 0,0 1 0,0-1 0,0-1 0,-1 1 0,0 0 0,0-1 0,0 0 0,-1 0 0,1 1 0,-1-2 0,-1 1 0,1 0 0,-1 0 0,0 0 0,-1-1 0,1 1 0,-1 0 0,-1-1 0,1 1 0,-1 0 0,0 0 0,-1-4 0,-34-33-1796,-48 33-5633,43 16-1795</inkml:trace>
  <inkml:trace contextRef="#ctx0" brushRef="#br3" timeOffset="17785.692">25646 7874 24407,'316'-9'3545,"0"-14"-1,125-32-3544,-257 29-210,-1-8-1,11-11 211,-140 23-2221,-60 20-80,-84 9-6368,29 3 843</inkml:trace>
  <inkml:trace contextRef="#ctx0" brushRef="#br3" timeOffset="18061.431">25741 8165 19571,'23'6'3192,"9"2"-2175,0-1 1,1-2-1,-1-1 1,1-1-1,17-2-1017,110-14 1639,0-7 0,-2-7 0,143-45-1639,-295 71 0,43-10 0,0-3 0,-1-1 0,0-3 0,-1-2 0,33-20 0,-40 3 0,-40 36 0,0 1 0,0-1 0,-1 0 0,1 1 0,0-1 0,0 0 0,-1 1 0,1-1 0,-1 1 0,1-1 0,0 0 0,-1 1 0,1-1 0,-1 1 0,1-1 0,-1 1 0,1 0 0,-1-1 0,1 1 0,-1-1 0,0 1 0,1 0 0,-1-1 0,0 1 0,1 0 0,-1 0 0,0 0 0,1 0 0,-1-1 0,0 1 0,1 0 0,-1 0 0,0 0 0,0 0 0,1 1 0,-1-1 0,0 0 0,1 0 0,-1 0 0,0 0 0,1 1 0,-1-1 0,-4 0 0,-199 26-4046,89-5-2862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3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1316 653 16432,'0'0'2893,"0"0"-1489,-5 23-283,-27 178 1265,-10 738 428,16-435-2377,-127 1541 797,136-1893-1909,-7-1 1,-7-2-1,-48 141 675,7-135-7628,44-111-647</inkml:trace>
  <inkml:trace contextRef="#ctx0" brushRef="#br0" timeOffset="281.247">1 4107 16560,'0'0'1526,"27"-5"-1093,257-58-342,1085-261 889,-339 84 3479,853-223-519,-1828 449-3941,94-25-1167,132-53 1168,-204 58-1929,-39 4-2356,-27 10-2868</inkml:trace>
  <inkml:trace contextRef="#ctx0" brushRef="#br0" timeOffset="978.379">2557 848 14350,'0'0'2557,"0"0"-1057,-14 16 107,-46 53-251,54-63-1250,1 1 0,0 0 0,1 0 0,0 0 0,0 1 0,0-1 1,1 1-1,0 0 0,0 0 0,1 0 0,0 1 0,1-1 0,-1 0 1,2 1-1,-1-1 0,1 1 0,1 0-106,-1-6 2,0 0 0,1 0 0,0 0 0,0 0-1,0 0 1,0 0 0,0 0 0,1-1 0,-1 1 0,1 0 0,-1-1 0,1 1 0,0-1-1,0 0 1,0 0 0,1 0 0,-1 0 0,0 0 0,1 0 0,-1 0 0,1-1 0,0 1-1,-1-1 1,1 0 0,0 0 0,0 0 0,0 0 0,0 0 0,0-1 0,0 1 0,3-1-2,97-4 10,-92 2 119,-1-1 1,1 0-1,-1-1 0,0-1 0,0 1 0,0-1 0,-1-1 1,0 0-1,0 0 0,0-1 0,-1 0 0,0-1 0,0 1 0,-1-1 1,0-1-1,-1 0 0,1 0 0,-2 0 0,1 0 0,-1-1 0,-1 0 1,0 0-1,0-1 0,-1 1 0,0-1 0,0-6-129,-1 12 89,-1-1-1,0 1 0,0-1 1,-1 0-1,1 0 0,-1 1 1,0-1-1,-1 0 0,0 0 1,0 1-1,0-1 0,0 1 1,-1-1-1,0 1 0,0-1 1,0 1-1,-1 0 0,0 0 1,0 0-1,0 0 1,-1 1-1,1-1 0,-1 1 1,0 0-1,-1 0 0,1 0 1,-1 1-1,1 0 0,-1-1 1,0 2-1,0-1 0,0 0 1,-1 1-1,1 0 0,0 0 1,-1 1-1,0 0 0,1 0 1,-1 0-1,-4 0-88,-1 4-4,1 0 0,0 1 1,0 1-1,0-1 0,1 1 0,-1 1 0,1 0 0,0 0 0,1 1 0,0 0 0,0 0 1,0 1-1,1 0 0,0 1 0,1-1 0,-1 1 0,2 1 0,-1-1 0,2 1 1,-1 0-1,1 0 0,-3 10 4,6-16 1,-1-1-1,1 0 1,0 0 0,0 1-1,0-1 1,0 1 0,0-1 0,1 1-1,0-1 1,0 1 0,0 0 0,0-1-1,0 1 1,1-1 0,-1 1 0,1-1-1,0 1 1,0-1 0,0 0 0,1 1-1,-1-1 1,1 0 0,0 0 0,0 0-1,0 0 1,0 0 0,0 0 0,0-1-1,1 1 1,0-1 0,-1 0 0,1 1-1,0-1 1,0 0 0,0-1 0,0 1-1,1-1 1,-1 1 0,0-1 0,1 0-1,-1 0 1,1 0 0,-1-1-1,6 1 2,-1 0 1,0 0 0,0-1-1,1-1 1,-1 1-1,0-1 1,0-1-1,0 0 1,0 0 0,0 0-1,0-1 1,0 0-1,-1-1 1,1 1-1,-1-2 1,0 1 0,0-1-1,-1 0 1,1 0-1,-1-1 1,0 0 0,-1 0-1,1 0 1,-1-1-1,0 1 1,-1-1-1,0 0 1,0-1 0,1-4-3,-14-32-1829,-19 30-3971,6 13-1450</inkml:trace>
  <inkml:trace contextRef="#ctx0" brushRef="#br0" timeOffset="1563.898">135 3330 8744,'0'0'8061,"19"-7"-5322,324-164 1072,1489-636 3066,-1261 572-5564,1103-493-112,-1670 726-1201,252-116 11,-5-11-1,34-36-10,-259 150 0,-1-2 0,-1 0 0,-1-2 0,-1-1 0,9-10 0,-8-13-545,-23 42 510,0 0 0,0 0-1,0 0 1,-1 0-1,1 0 1,0 0-1,-1 0 1,1-1-1,-1 1 1,0 0-1,1 1 1,-1-1-1,0 0 1,1 0-1,-1 0 1,0 0-1,0 0 1,0 1-1,0-1 1,0 0-1,0 1 1,0-1-1,0 1 1,0-1-1,0 1 1,0-1-1,0 1 1,0 0-1,0 0 1,0-1-1,-1 1 1,1 0-1,0 0 1,0 0-1,0 0 1,0 0-1,-1 1 36,-18-2-1372,1 1-1,-1 1 0,1 1 0,-1 1 1,1 0-1,0 2 0,-18 6 1373,-30 9-7783</inkml:trace>
  <inkml:trace contextRef="#ctx0" brushRef="#br0" timeOffset="2828.156">2609 1037 6790,'0'0'5211,"0"0"-1827,0 0-490,0 0-348,0 0-384,-1-7-395,-1-27 1751,2 33-2803,0 1-47,4 13 725,4 13-1245,-1 1 1,0 0-1,-3 1 0,0-1 1,-1 1-1,-2 2-148,1-2 28,44 503-204,-18-309-507,-52-276 832,22 88-5428,2-32 4737,2 2-645,2-3-4120,-3-1-1110</inkml:trace>
  <inkml:trace contextRef="#ctx0" brushRef="#br0" timeOffset="3561.823">2602 1159 8744,'0'0'3556,"0"0"-572,0 0 16,0 0-416,0 0-476,0 0-330,-5-11-267,-14-32-321,9 25 1431,10 29-982,79 500-822,-73-461-806,4 36-129,3 0 1,4-1-1,14 36 118,-30-116-12,-1-4 8,1 1 1,-1-1 0,0 1-1,0-1 1,1 0 0,-1 1-1,1-1 1,-1 1-1,1-1 1,0 0 0,-1 1-1,1-1 1,0 0 0,0 0-1,0 1 1,0-1 0,0 0-1,0 0 1,0 0 0,1 0-1,-1 0 1,0-1-1,0 1 1,1 0 0,-1-1-1,1 1 1,-1 0 0,1-1 3,3-31-401,-12-100-6741,3 92 1563</inkml:trace>
  <inkml:trace contextRef="#ctx0" brushRef="#br0" timeOffset="4457.999">3211 867 11755,'0'0'3726,"0"0"-432,-4-14-534,-16-108 2680,21 120-5380,-1-1 1,1 1-1,0-1 1,0 1 0,0-1-1,0 1 1,1 0-1,-1 0 1,1 0-1,-1 0 1,1 0-1,0 0 1,0 0-1,0 0 1,0 1-1,0-1 1,0 1-1,0-1 1,1 1 0,-1 0-1,0 0 1,1 0-1,-1 0 1,1 0-1,-1 1 1,1-1-1,-1 1 1,1 0-1,0-1 1,-1 1-1,1 0 1,-1 1-1,1-1 1,0 0 0,-1 1-1,1-1 1,-1 1-1,1 0 1,-1 0-1,0 0 1,1 0-1,-1 0 1,0 1-1,0-1 1,1 1-1,-1-1 1,-1 1-1,1 0 1,0 0 0,0 0-1,0 0 1,-1 0-1,1 0 1,-1 0-1,0 0 1,1 1-61,11 18 30,-1 1 0,-1 0 1,0 1-1,-2 0 0,-1 0 0,0 1 1,-2 0-1,-1 0 0,-1 0 1,-1 1-1,0 1-30,25 120-696,-25-131 385,2-1 0,-1 1 1,2-1-1,-1-1 0,2 1 1,0-1-1,1 0 0,0-1 0,1 0 1,7 9 310,-15-20-8,0-1 1,-1 1 0,1 0-1,0-1 1,0 1 0,0-1-1,0 1 1,0-1-1,0 1 1,-1-1 0,1 0-1,0 1 1,0-1 0,0 0-1,0 0 1,0 0-1,0 1 1,0-1 0,0 0-1,0-1 1,0 1 0,0 0-1,0 0 1,0 0-1,0 0 1,0-1 0,0 1-1,0-1 1,0 1 0,0-1-1,0 1 1,0-1-1,0 1 1,-1-1 0,1 1-1,0-1 1,0 0 0,-1 0-1,1 1 1,0-1-1,-1 0 1,1 0 0,-1 0-1,1 0 1,-1 0 0,0 0-1,1 0 1,-1 0 0,0 0-1,0 0 1,1 0-1,-1 0 1,0 0 7,13-57 1277,-11-23 2663,4 124-3380,15 361-859,-20-385 298,-8 115 115,6-130-112,0 0 0,-1 0 1,1 0-1,-1-1 1,0 1-1,0 0 0,0-1 1,0 1-1,0-1 0,-1 1 1,0-1-1,0 0 1,0 0-1,0-1 0,0 1 1,0 0-1,-1-1 1,1 0-1,-1 0 0,0 0 1,0 0-1,0-1 0,1 1 1,-2-1-1,1 0 1,0 0-1,0-1 0,0 1 1,-4-1-3,-4 1-32,-1-1 1,0-1-1,1 0 1,-1-1 0,0 0-1,1-1 1,0-1-1,0 0 1,0 0 0,-10-6 31,16 7-379,0 0 0,1 0 1,-1-1-1,1 0 0,0 0 1,0 0-1,0-1 0,1 1 0,-1-1 1,1 0-1,0-1 0,1 1 1,-4-6 378,0-36-9107,7 21-1891</inkml:trace>
  <inkml:trace contextRef="#ctx0" brushRef="#br0" timeOffset="4910.966">3830 842 13549,'0'0'5626,"0"0"-1766,0 0-822,0 0-834,0 0-757,0 0-449,3 0-346,0 1-613,-1 1 0,0-1 1,0 1-1,0 0 0,0-1 1,-1 1-1,1 0 0,0 1 1,-1-1-1,1 0 0,-1 0 1,0 1-1,0-1 0,0 0 1,0 1-1,0-1 0,0 1 1,-1 0-1,1-1 0,-1 1 1,0-1-1,0 1 0,0 0 1,0 1-40,6 21 123,2 0-118,1-1-1,1-1 0,1 1 0,2-2 0,0 0 0,1 0 0,1-1 1,1-1-1,13 13-4,-102-116 128,61 63-117,1 0-1,1-1 1,1 0 0,1-1-1,1 0 1,0-1 0,2 1-1,1-1 1,0 0 0,2 0-1,1 0 1,1-1 0,2-21-11,-1 39-6,0 1 0,0 0 1,0-1-1,1 1 0,0 0 0,0 0 1,0 0-1,0 0 0,1 0 1,0 1-1,0-1 0,0 1 0,1-1 1,0 1-1,-1 1 0,1-1 1,1 0-1,-1 1 0,0 0 1,1 0-1,0 0 0,0 0 0,-1 1 1,2 0-1,-1 0 0,0 0 1,0 1-1,0 0 0,1 0 1,-1 0-1,1 0 0,-1 1 0,1 0 1,-1 0-1,1 1 0,-1-1 1,3 2 5,-2-1-346,1 1 1,-1-1 0,0 1 0,0 0 0,0 1 0,-1 0 0,1 0 0,-1 0-1,1 0 1,-1 1 0,0 0 0,0 0 0,2 3 345,18 27-6306,-15-9-1316,-6-7-2879</inkml:trace>
  <inkml:trace contextRef="#ctx0" brushRef="#br0" timeOffset="5207.272">3927 1015 8264,'0'0'5210,"0"0"-1607,0 0-1104,0 0-700,13-6-363,8-5-1009,-2 1 152,0 0 0,1 1 0,1 0-1,-1 2 1,1 0 0,0 2 0,5 0-579,-25 4-5,-1 1 0,1 0 1,0 0-1,0 0 0,0 0 0,0 0 0,0 1 1,0-1-1,0 0 0,-1 0 0,1 0 1,0 1-1,0-1 0,0 0 0,0 1 1,-1-1-1,1 1 0,0-1 0,-1 1 1,1 0-1,0-1 0,-1 1 0,1-1 1,0 1-1,-1 0 0,1 0 0,-1-1 1,0 1-1,1 0 0,-1 0 0,1 0 1,-1-1-1,0 1 0,0 0 0,1 0 0,-1 0 1,0 0-1,0 0 0,0 0 0,0 0 1,0-1-1,0 1 0,0 0 0,-1 0 1,1 0-1,0 0 0,0 0 0,-1 0 1,1-1-1,-1 1 5,-17 45-1540,-93 143 424,110-188 1160,1 0-1,-1 1 0,0-1 1,0 0-1,1 1 0,-1-1 0,1 0 1,-1 1-1,1-1 0,-1 1 1,1-1-1,0 1 0,0-1 0,0 1 1,0-1-1,0 1 0,0-1 1,0 1-1,0-1 0,1 1 0,-1-1 1,0 1-1,1-1 0,0 0 1,-1 1-1,1-1 0,0 0 0,-1 1 1,1-1-1,0 0 0,0 0 1,0 0-1,0 1 0,0-1 0,0 0 1,1-1-1,-1 1 0,0 0 1,0 0-1,1 0 0,-1-1 1,1 1-1,-1-1 0,0 1 0,1-1 1,0 1-44,15-3 113,0 0 0,0-2 0,-1 1 0,0-2 0,1 0 0,-1-1 0,-1-1 0,1 0 0,-1-1 0,-1-1 0,0 0 1,0-1-1,0-1 0,-1 0 0,8-9-113,-15 14-4,54-48-2416,-29 13-6403,-20 18-5452</inkml:trace>
  <inkml:trace contextRef="#ctx0" brushRef="#br0" timeOffset="5742.03">4506 338 14574,'0'0'4906,"0"0"-1201,0 0-721,0 0-828,0 0-693,0 0-406,-8 13-219,3-5-753,0 0 0,1 0 0,-1 1 0,2-1 0,-1 1 0,1 0 0,1 0 0,-1 0 0,1 0 0,1 0 0,0 1 0,0 8-85,57 534 64,-28-363-64,-28-189-90,0 1 1,-1 0-1,1-1 1,0 1-1,0 0 1,0-1-1,0 1 0,0 0 1,0-1-1,1 1 1,-1 0-1,0-1 1,0 1-1,0-1 1,0 1-1,1 0 0,-1-1 1,0 1-1,1-1 1,-1 1-1,1-1 1,-1 1-1,0-1 0,1 1 1,-1-1-1,1 1 1,-1-1-1,1 0 1,-1 1-1,1-1 0,0 0 1,-1 1-1,1-1 1,-1 0-1,1 0 1,0 1-1,-1-1 1,1 0-1,0 0 0,-1 0 1,1 0-1,0 0 1,-1 0-1,1 0 1,-1 0-1,1 0 0,0 0 1,-1-1-1,1 1 1,0 0-1,-1 0 1,1-1-1,-1 1 0,1 0 1,-1 0-1,1-1 1,0 1-1,-1-1 1,1 1-1,-1-1 0,0 1 1,1-1-1,0 1 90,11-37-9150,-5 13-464</inkml:trace>
  <inkml:trace contextRef="#ctx0" brushRef="#br0" timeOffset="6508.604">4866 369 15150,'0'0'4426,"0"0"-1004,0 0-449,0 0-928,0 0-823,0 0-453,0 0-262,-4 15-219,-12 106-26,15-88-312,2 0 1,2 0-1,1-1 1,1 1-1,2-1 1,1 0-1,5 9 50,-38-127 230,17 54-170,1 0 0,2 0 0,2-1 0,0 1 0,3-1 0,0 1 0,2-1 0,6-31-60,-7 55 29,0 0 0,0 0 0,1 0 0,1 0 0,-1 0 0,1 0 0,1 0 0,-1 1 0,1-1 0,1 1 0,0 0 0,0 1 0,0-1 0,1 1 0,0 0 0,1 0 0,0 1 0,0 0 0,0 0 0,0 1 0,1 0 0,0 0 0,3-1-29,-9 6-2,1 0 0,-1 0 0,0 0 0,0 0 0,0 1 0,1-1 0,-1 1 0,0-1 0,0 1 0,0 0 0,0 0 0,0 0 0,0 0 0,0 0 0,0 0 0,-1 1 0,1-1 0,0 0 0,-1 1 0,1 0 0,-1-1 0,1 1 0,-1 0 0,0 0 0,0 0 0,0 0 0,0 0 0,0 0 0,0 0 0,-1 0 0,1 0 0,-1 0 0,1 0 0,-1 0 0,0 1 0,1-1 0,-1 0 0,-1 1 2,-3 88-196,-2-71 16,-1 0 0,0 0-1,-2-1 1,0-1 0,-1 1-1,-1-1 1,0-1 0,-2 0 0,0-1-1,-1 0 1,0-1 0,-1-1 0,-12 9 180,27-24 18,0 0 1,0 0-1,1 0 1,-1 0-1,0 0 1,0 1-1,0-1 1,-1 0-1,1 0 1,0 0-1,0 0 1,0 0-1,-1 0 1,1 0-1,0 0 1,-1 0-1,1 1 1,-1-1-1,1 0 1,-1 0-1,1 1 1,-1-1-1,0 0 1,1 0-1,-1 1 1,0-1 0,1 1-1,-1-1 1,0 1-1,0-1 1,0 1-1,1-1 1,-1 1-1,0 0 1,0-1-1,0 1 1,0 0-1,0 0 1,0 0-1,0 0 1,0 0-1,0 0 1,0 0-1,1 0 1,-1 0-1,0 0 1,0 0-1,0 1 1,0-1-1,0 0 1,0 0-1,0 1 1,0-1-1,1 1 1,-1-1 0,0 1-1,0-1 1,1 1-1,-1 0 1,0-1-1,1 1 1,-1 0-1,1 0 1,-1 0-19,4-5 30,1 0-1,0 0 1,0 0 0,0 1 0,0 0 0,1 0 0,-1 0 0,1 0-1,0 1 1,0 0 0,0 0 0,0 0 0,0 1 0,0-1 0,0 1-1,1 0 1,-1 1 0,0 0 0,1-1 0,-1 1 0,0 1 0,1-1 0,-1 1-1,0 0 1,0 0 0,1 1 0,-1 0 0,0 0 0,0 0 0,-1 0-1,1 1 1,0 0-30,39 15 33,138 74 180,-164-66-1671,-22-46-9896,4 14 4569</inkml:trace>
  <inkml:trace contextRef="#ctx0" brushRef="#br0" timeOffset="6778.127">5350 1 14894,'0'0'6310,"0"0"-2114,0 0-1404,0 0-929,3 13-646,19 118 198,-41 208-1335,8-257-72,2-26-30,2 1 0,3 1 0,3-1 0,3 32 22,16-50-2845,7-31-4688,-11-13 470</inkml:trace>
  <inkml:trace contextRef="#ctx0" brushRef="#br0" timeOffset="7247.25">5683 195 12556,'0'0'5749,"0"0"-1937,-3-13-865,0-6-1959,-3-10 95,-4-2 2376,28 93-1286,-12-42-2201,0-1 0,1 1-1,1-1 1,0-1 0,2 0 0,0 0 0,1-1 0,1 0-1,0-1 1,1 0 0,1-1 0,1 0 0,0-1 0,0-1-1,2-1 1,-1 0 0,2-1 0,7 3 28,-21-13-31,0 1 1,0-1-1,0 0 0,0-1 1,1 1-1,-1-1 1,0 1-1,0-1 0,1-1 1,-1 1-1,0-1 1,0 1-1,1-1 0,-1 0 1,0-1-1,0 1 0,0-1 1,0 0-1,0 0 1,-1 0-1,1 0 0,-1-1 1,1 1-1,-1-1 1,0 0-1,0 0 0,0 0 1,0 0-1,0-1 0,-1 1 1,0-1-1,2-2 31,51-132 339,-53 132-325,6-20 128,0-1 0,-2-1 0,-1 1-1,-1-1 1,-1 0 0,-2 0-1,-1 0 1,-1-7-142,1 36-25,-1 0 1,1 0-1,-1 0 0,1 0 0,-1 0 1,1 0-1,-1 0 0,0-1 1,1 1-1,-1 0 0,0-1 1,0 1-1,1 0 0,-1-1 0,0 1 1,0-1-1,0 1 0,0-1 1,0 1-1,0-1 0,0 0 1,0 1-1,0-1 0,0 0 0,0 0 1,0 0-1,0 0 0,0 0 1,0 0-1,0 0 0,0 0 1,0 0-1,0 0 0,0-1 0,0 1 1,0 0-1,0-1 0,0 1 1,1-1-1,-1 1 0,0-1 1,0 1-1,0-1 0,0 1 0,1-1 1,-1 0-1,0 0 0,1 1 1,-1-1-1,0 0 0,1 0 1,-1 0-1,1 0 0,-1 0 0,1 0 1,0 0-1,-1 0 0,1 0 1,0 0 24,-1 44-8462,1-37 5975,1 16-13646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4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17521,'0'0'7463,"0"0"-5574,0 0-415,0 0-737,92-33-513,-38 25-128,6-2-64,13 4-32,6-5-320,5 1-1698,4-3-2563,-12 0-4323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4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23638,'0'0'2483,"0"0"-214,0-13-310,1 6-1669,-2 4-242,1 0 0,0 1-1,-1-1 1,1 0 0,1 1 0,-1-1 0,0 0-1,1 1 1,-1-1 0,1 1 0,0-1 0,0 0 0,0 1-1,0 0 1,0-1 0,0 1 0,1 0 0,-1-1-1,1 1 1,0 0 0,-1 0 0,1 0 0,0 1-1,0-1 1,0 0 0,0 1 0,1-1 0,-1 1-1,0 0 1,1 0 0,0-1-48,9-1 28,1 0 0,0 1 0,0 0 0,0 1 0,0 1 1,0 0-1,1 0 0,-1 2 0,0-1 0,0 2 0,-1 0 0,1 0 0,-1 1 0,1 1 0,-1 0 0,0 0 1,-1 1-1,1 1 0,-1 0 0,-1 1 0,1 0 0,-1 0 0,7 9-28,-14-12 0,0 1 0,0-1 0,0 1 0,-1 0 0,0 0 0,0 0 0,-1 0 0,0 0 0,0 1 0,0-1 0,-1 0 0,1 0 0,-2 1 0,1-1 0,-1 0 0,0 1 0,0-1 0,0 0 0,-1 0 0,0 0 0,0 0 0,-1 0 0,0-1 0,0 1 0,0-1 0,-1 1 0,1-1 0,-1 0 0,0-1 0,-1 1 0,1-1 0,-1 0 0,0 0 0,0 0 0,0 0 0,-5 1 0,-192 95 0,182-90 0,20-9 0,0-1 0,-1 0 0,1 1 0,0-1 0,0 1 0,0-1 0,0 0 0,0 1 0,0-1 0,0 1 0,0-1 0,0 0 0,0 1 0,0-1 0,0 1 0,0-1 0,0 0 0,0 1 0,0-1 0,0 0 0,1 1 0,-1-1 0,0 1 0,0-1 0,0 0 0,1 1 0,-1-1 0,0 0 0,1 0 0,-1 1 0,0-1 0,0 0 0,1 0 0,-1 1 0,0-1 0,1 0 0,-1 0 0,1 0 0,-1 1 0,0-1 0,1 0 0,-1 0 0,1 0 0,-1 0 0,0 0 0,1 0 0,-1 0 0,1 0 0,-1 0 0,0 0 0,1 0 0,-1 0 0,1 0 0,-1 0 0,0-1 0,1 1 0,-1 0 0,0 0 0,1 0 0,-1-1 0,0 1 0,1 0 0,-1 0 0,75 2 0,0-2 0,-1-4 0,1-3 0,40-11 0,197-27-406,-294 45-2813,-17 5-5167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37.40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41 310 9097,'0'0'1676,"0"0"-406,0 0 172,3-13 197,22-87 3576,-23 90-3756,-1 10 2592,0 15-4068,-3 55 188,-2 0 0,-3-1 0,-4 0 0,-8 26-171,1 19-1184,9-39-5939,8-62 4646,0-2-2749</inkml:trace>
  <inkml:trace contextRef="#ctx0" brushRef="#br0" timeOffset="558.593">155 198 11627,'3'-58'1477,"2"-13"5641,1 75-3843,18 31-2804,0 1-411,-12-22-107,1 1-1,0-2 1,0 0-1,2 0 1,-1-2-1,1 1 1,1-2-1,0 0 1,10 3 47,-14-8-97,0-1-1,0 0 1,1-1 0,-1 0-1,1-1 1,-1 0-1,1-1 1,0-1 0,0 0-1,0-1 1,-1 0 0,1-1-1,0 0 1,-1-1-1,0-1 1,1 0 0,-1 0-1,-1-1 1,1-1 0,-1 0-1,0 0 1,0-1-1,-1-1 1,0 0 0,5-5 97,1 2 83,-1-1 1,-1 0 0,-1-1 0,1-1 0,-2 0-1,0-1 1,-1 0 0,0-1 0,-1 0-1,-1 0 1,-1-1 0,0-1 0,0-4-84,-26 23 1825,-91 114-1220,84-84-564,-125 159-2603,137-154 752,27-50 727,11-17 1041,122-181 2860,-89 125 700,-55 88-3475,-1 0 1,-1-1 0,1 1 0,0 0 0,0 0 0,0 0 0,0 1 0,-1-1 0,1 0 0,0 1-1,-1-1 1,1 1 0,-1-1 0,0 1 0,1 0 0,-1-1 0,0 1 0,0 0 0,0 0 0,0 0 0,0 0-1,-1 0 1,1 0 0,-1 0 0,1 0 0,-1 0 0,0 0 0,0 0 0,0 0 0,0 1 0,0-1 0,0 0-1,0 0 1,-1 0 0,1 0 0,-1 0-44,1 2 53,3 28 5,-2 0 0,-2 0 0,-1 0-1,-1 0 1,-2 0 0,-8 31-58,12-62-5,-23 128-1807,25-43-5772,6-61 1365,2-7-4522</inkml:trace>
  <inkml:trace contextRef="#ctx0" brushRef="#br0" timeOffset="963.305">1104 273 12011,'0'0'2317,"0"0"-272,0 0 170,0 0-143,0 0-594,0 0-383,0 0-188,7 0-250,-4 0-611,-2 0-35,0 0 0,0 0 0,1 0 0,-1 0 0,0 0-1,0 0 1,0 0 0,1 0 0,-1 0 0,0 1 0,0-1-1,0 0 1,0 1 0,1-1 0,-1 1 0,0-1 0,0 1-1,0 0 1,0-1 0,0 1 0,-1 0 0,1 0 0,0 0-1,0-1 1,0 1 0,-1 0 0,1 0 0,0 0 0,-1 0 0,1 1-1,-1-1 1,1 0 0,-1 0 0,0 0 0,1 0 0,-1 0-1,0 1 1,0-1 0,0 0 0,0 0 0,0 0 0,0 1-11,-5 78 137,2-64-363,1-1 0,1 1 0,0 0 0,1 0 0,1 0 0,0 0 0,1-1 0,1 1 0,1-1 0,0 1 0,6 13 226,-7-23-195,1 0 1,1 0 0,-1-1 0,1 0-1,0 0 1,0 0 0,0 0 0,1-1-1,-1 0 1,1 0 0,0 0 0,1-1-1,-1 0 1,0 0 0,1-1 0,0 1 0,-1-1-1,1-1 1,0 1 0,0-1 0,0-1-1,0 1 1,4-1 194,1 0 14,0-1-1,0 1 1,0-2-1,0 0 1,0 0-1,0-1 1,-1-1-1,1 0 1,-1 0-1,0-1 1,0-1-1,-1 0 1,5-3-14,2-6 458,0 0 0,-2-1 0,0 0 1,0-2-1,-2 0 0,0 0 1,-1-1-1,-1-1 0,0 0 0,-2 0 1,0-1-1,-2 0 0,0-1-458,1-33 1821,-9 54-1761,0 1 1,0-1 0,0 1-1,-1 0 1,1 0 0,0 0-1,0 0 1,0 0 0,-1 0-1,1 0 1,0 0 0,0 0-1,0 0 1,0 1 0,-1-1-1,1 1 1,0-1 0,0 0-1,0 1 1,0 0 0,0-1-1,0 1 1,0 0 0,0-1-1,0 1 1,0 0 0,1 0-1,-1 0 1,0 0 0,0 0-1,1 0 1,-1 0 0,0 0-61,-7 10 31,1 1 1,0-1 0,0 1-1,1 0 1,1 1 0,0 0-1,0-1 1,1 1 0,1 1 0,1-1-1,-1 0 1,2 1 0,0 0-1,1-1 1,0 1 0,2 11-32,-1-19-123,0-1 1,0 1 0,0-1-1,1 0 1,0 1 0,0-1-1,0 0 1,1 0 0,-1-1-1,1 1 1,0 0 0,1-1-1,-1 0 1,1 0 0,0 0-1,0 0 1,0 0 0,0-1-1,1 0 1,0 1 122,4 0-906,0 1-1,0-1 1,0-1-1,0 0 1,0 0 0,0-1-1,1 0 1,0-1-1,-1 0 1,1 0 0,0-1 906,23 0-7303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43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6 739 22742,'0'0'4735,"0"0"-1671,4 13-1190,30 190-1522,-32 74-1163,-20 104 811,17-364-64,0 5-644,-4 36-2755,-6-24-3945,1-23-285</inkml:trace>
  <inkml:trace contextRef="#ctx0" brushRef="#br0" timeOffset="275.55">26 945 13613,'38'-146'3251,"-35"136"-2702,1 0-1,1 1 1,-1-1 0,2 1 0,-1 0-1,1 0 1,1 1 0,-1 0-1,1 0 1,1 0 0,-1 1 0,1 0-1,1 1 1,-1 0 0,8-4-549,-6 4 315,1 1 0,0 1 0,0 0 0,0 0 0,0 1 0,0 0 0,1 1 0,-1 0 0,1 1 0,0 1 0,-1-1 0,8 2-315,-15-1 32,0 0 0,-1 1 0,1-1 0,0 1 0,-1-1 1,1 1-1,0 0 0,-1 0 0,1 1 0,-1-1 0,0 1 0,1 0 0,-1 0 0,0 0 0,0 0 0,0 0 0,0 1 0,-1 0 0,1-1 0,-1 1 0,1 0 0,-1 0 0,0 0 0,0 0 0,0 1 0,-1-1 0,1 0 0,-1 1 0,0-1 0,0 1 0,0 0 0,0-1 0,0 1 0,-1 0 0,0 0 0,0-1 0,0 1 0,0 0 1,-1-1-1,0 3-32,-6 16-2,-2-1 1,0 0 0,-2-1 0,0 0 0,-1-1 0,-1 0 0,-1-1-1,-1 0 1,0-1 0,-1-1 0,-1-1 0,0 0 0,-1-1 0,-1-1 1,-180 122-540,207-128 594,11-8 1,-4-1-17,0 1 0,0 0 0,0 1 0,-1 1 0,1 0 0,0 1 0,0 1 0,-1 0 0,1 1 0,-1 0 1,0 1-1,0 1 0,10 6-38,-8 1 18,-1 0 0,0 1 0,-1 1 0,-1 0 0,-1 1 0,0 0 0,-1 1 0,0 0 1,-1 1-1,-2 0 0,0 1 0,0 0 0,-2 0 0,0 0 0,2 19-18,1-6 151,1 0 0,2-1-1,2 0 1,0-1 0,8 10-151,-20-36-52,0-1 0,1 0 0,-1 0 0,1 0 0,-1 0 0,1 0 1,0 0-1,0-1 0,0 1 0,1-1 0,-1 0 0,0 0 1,1 0-1,0 0 0,-1-1 0,1 1 0,0-1 0,0 0 1,0 0-1,0-1 0,-1 1 0,1-1 0,0 0 0,0 0 0,0 0 1,0 0-1,0-1 0,0 1 0,0-1 0,0 0 0,0-1 1,0 1-1,-1 0 0,1-1 0,-1 0 0,1 0 0,-1 0 1,0 0-1,1-1 0,-1 1 0,0-1 0,-1 0 0,1 0 0,0 0 1,0-2 51,8-10-1476,-1-1 0,0-1 1,-2 0-1,0 0 0,0-1 1,-2 0-1,1-3 1476,9-37-8093</inkml:trace>
  <inkml:trace contextRef="#ctx0" brushRef="#br0" timeOffset="541.329">646 116 19314,'-1'-14'4783,"0"-44"-2540,2 56-2155,0 0 1,1-1-1,-1 1 1,0 0-1,1 0 1,-1 0-1,1 0 1,0 0-1,-1 0 1,1 1-1,0-1 1,0 1 0,0-1-1,1 1 1,-1 0-1,0-1 1,0 1-1,1 0 1,-1 1-1,0-1 1,1 0-1,-1 1 1,1-1-1,-1 1 1,1 0-1,-1 0 1,1 0-1,2 0-88,2-1 159,26-2 75,0 1 0,0 1 0,0 2-1,0 1 1,0 2 0,0 1 0,-1 2 0,0 1 0,0 1 0,-1 2 0,1 1-234,-26-10 14,1 0 0,-1 0 0,0 1 0,0 0 0,0 0 0,0 0 0,0 1 0,-1 0 0,1 0 0,-1 1 0,0-1 0,0 1 0,-1 0-1,1 0 1,-1 1 0,0-1 0,-1 1 0,1 0 0,-1 0 0,0 0 0,-1 0 0,0 0 0,0 1 0,0 0 0,0-1 0,-1 1 0,0 0 0,-1-1 0,1 1 0,-2 0 0,1 0 0,0-1 0,-1 1 0,-1 3-14,-7 9 40,-2-1 0,0 0-1,0 0 1,-2-1 0,0 0 0,-1-1 0,-1-1-1,0 0 1,-1-1 0,0-1 0,-5 2-40,-290 187 304,248-146-304,63-54 0,0 0 0,1 0 0,-1 0 0,1 0 0,0 0 0,0 0 0,-1-1 0,1 1 0,1 0 0,-1 0 0,0-1 0,0 1 0,1 0 0,-1-1 0,0 0 0,1 1 0,0-1 0,-1 0 0,1 0 0,0 0 0,0 0 0,-1 0 0,1 0 0,0 0 0,0 0 0,0-1 0,0 1 0,0-1 0,0 0 0,0 1 0,0-1 0,0 0 0,0 0 0,0 0 0,0-1 0,0 1 0,0 0 0,0-1 0,0 1 0,2-2 0,-2 2 0,59-1-396,0-3-1,-1-2 1,1-4 0,-2-1-1,1-4 1,-2-2-1,0-2 1,32-17 396,-21 4-3858,-26 9-2475,-9 2-6634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42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351 364 17392,'2'-14'1709,"1"-5"-926,5-20 131,3-1 4286,-11 53-1787,1 20-3410,-44 158 198,29-144-161,-170 551-115,197-665 75,200-567 843,-186 566-778,2 1-1,3 1 0,3 2 0,32-43-64,-66 105-1,0-1 0,1 1 0,-1-1 1,1 1-1,0-1 0,-1 1 0,1 0 1,0 0-1,0 0 0,1 0 1,-1 0-1,0 0 0,1 1 0,-1-1 1,1 1-1,0 0 0,-1 0 0,1 0 1,0 0-1,0 0 0,-1 0 0,1 1 1,0-1-1,0 1 0,0 0 0,0 0 1,0 0-1,0 0 0,0 0 0,-1 1 1,1-1-1,0 1 0,0 0 0,0 0 1,-1 0-1,2 1 1,2 4-9,-1 0 1,1 1-1,-1 0 1,0 0-1,-1 0 1,1 1-1,-1-1 1,-1 1-1,0 0 1,0 0-1,1 5 9,0-2-2,13 45-184,-2 2 0,-2 0 0,-3 0 0,-2 1 0,-3 0-1,-3 1 1,-3 30 186,1-78-49,0 1 0,0-1 1,-1 1-1,-1-1 0,0 1 0,-1-1 0,0 0 0,-1 0 0,0 0 0,-1-1 0,-1 1 0,-2 4 49,5-13-1,1 0 0,-1-1 1,1 1-1,-1-1 0,0 0 0,0 0 0,0 0 0,0 0 0,-1 0 0,1-1 1,0 0-1,-1 1 0,1-1 0,-1 0 0,1-1 0,-1 1 0,0 0 1,1-1-1,-1 0 0,0 0 0,1 0 0,-1-1 0,1 1 0,-1-1 0,-2 0 1,-92-32 168,81 25-90,-78-28 689,-1 3 0,-2 5 0,-16 1-767,-5-6 571,118 33-568,1-1-1,-1 0 0,1 1 0,-1-1 1,1 0-1,0 1 0,-1-1 0,1 0 1,0 0-1,0 1 0,-1-1 0,1 0 0,0 0 1,0 1-1,0-1 0,0 0 0,0 0 1,0 0-1,0 1 0,0-1 0,0 0 1,1 0-1,-1 1 0,0-1 0,0 0 1,1 0-1,-1 1 0,0-1 0,1 0 1,-1 1-1,1-1 0,-1 0 0,1 1 0,-1-1 1,1 1-1,-1-1 0,1 1 0,0-1 1,-1 1-1,1-1 0,0 1 0,-1 0 1,1-1-1,0 1 0,0 0 0,-1-1 1,1 1-1,0 0 0,0 0 0,0 0 1,-1 0-1,1 0 0,0 0 0,0 0 0,0 0 1,-1 0-1,1 0 0,0 0 0,0 1 1,-1-1-1,1 0 0,0 1-2,58-14-183,0 2 0,0 3-1,60 0 184,-54 4-187,99-6-1011,-21 2-2996,-48 1-5265,-63 3-1218</inkml:trace>
  <inkml:trace contextRef="#ctx0" brushRef="#br0" timeOffset="253.714">1259 32 15214,'0'0'6924,"0"0"-3149,0 0-1186,0 0-438,0 0-912,0 0-663,-4 19-320,-43 314-213,40-250-107,-8 280-1938,40-251-6507,-18-102 3031,-4-9-3549</inkml:trace>
  <inkml:trace contextRef="#ctx0" brushRef="#br0" timeOffset="419.982">1133 308 13517,'-32'-95'7148,"38"79"-2268,15 14-3610,-5 7-1120,0-1 0,0 2 0,-1 0 0,1 1 0,-1 1 0,-1 0 0,0 1 0,0 0 0,0 1 0,-1 1-150,-1-2 107,59 43 34,-2 4 0,-3 2 1,-2 3-1,40 52-141,-39-11 136,-64-99-100,0 1 1,1-1 0,-1 1 0,0-1 0,-1 1-1,1 0 1,-1-1 0,0 1 0,1 0-1,-2 0 1,1-1 0,0 1 0,-1 0 0,1-1-1,-1 1 1,0-1 0,-1 1 0,1-1-1,0 1 1,-1-1 0,0 0 0,0 0-1,0 0 1,0 0 0,0 0 0,-1 0 0,1 0-1,-1-1 1,0 1 0,-2 1-37,-20 9 123,0 0-1,-1-1 1,0-2 0,-1-1 0,0-1 0,0-1-1,-1-1 1,0-2 0,0 0 0,0-2 0,0-2-1,-1 0-122,10 1-77,0 1-87,0 0 1,-1-2-1,1 0 0,0-1 0,0-1 0,0 0 0,0-2 1,0 0-1,1-1 0,-1-1 0,-11-6 164,29 11-309,-1 0 0,0 0 0,0 0-1,1 0 1,-1-1 0,1 1 0,-1-1 0,1 1-1,-1-1 1,1 1 0,0-1 0,0 0 0,0 0-1,0 0 1,0 1 0,0-1 0,0 0 0,1 0-1,-1 0 1,1 0 0,-1 0 0,1 0 0,0-1-1,0 1 1,0 0 309,2-21-7260</inkml:trace>
  <inkml:trace contextRef="#ctx0" brushRef="#br0" timeOffset="887.665">2189 110 14606,'0'0'3875,"0"0"-757,0 0-283,0 0-657,0 0-726,0 0-448,0 0-417,17-12-246,-3 3-283,-6 2-27,1 1-1,0 0 0,1 0 1,-1 1-1,1 0 0,0 1 1,0 0-1,1 1 0,-1 0 0,1 0 1,-1 1-1,4 0-30,290-30 224,-303 61 913,-48 112-165,35-73-969,4 0-1,2 0 1,4 0 0,2 0-1,4 1 1,10 52-3,-7-75 0,-1 0 0,-3 1 0,-2 0 0,-4 44 0,3-88 0,-1 0 0,0 0 0,0 0 0,0 0 0,0 0 0,0 0 0,-1 0 0,1-1 0,-1 1 0,0 0 0,0-1 0,0 1 0,0-1 0,0 0 0,0 0 0,-1 0 0,1 0 0,-1 0 0,0 0 0,1-1 0,-1 1 0,0-1 0,0 0 0,0 0 0,0 0 0,0 0 0,0 0 0,0-1 0,0 1 0,0-1 0,-3 0 0,-101-7 0,57-6 0,-1-3 0,2-2 0,0-2 0,-18-12 0,34 17 0,-151-79-4682,175 85 577,8 3-2322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51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19442,'0'0'1960,"0"0"122,0 0 325,0 0-346,0 0-572,0 0-400,0 0-299,-5 22-90,-48 288 47,52-303-747,-31 239 0,2 206 0,11-14 0,14-382-5066,7-70-1799,6-6-5291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21877,'0'0'3133,"0"0"-1611,0 0-134,0 0-22,23 0-250,316-1 747,37-9-1633,181-34-230,-655 32 272,-14 7-395,99 20-4938,12-6-2439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2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0 17489,'0'0'3731,"0"0"-672,0 0-150,0 0-533,-17 6-828,5-2-1418,0 1-1,1 0 0,-1 0 1,1 2-1,0-1 1,0 1-1,1 1 1,0 0-1,0 0 1,1 1-1,0 0 1,0 2-130,-46 61 16,3 3 1,3 2 0,4 2 0,3 2 0,4 1 0,-22 71-17,49-120 0,1 0 0,2 0 0,1 1 0,2 0 0,2 1 0,0-1 0,3 1 0,1-1 0,3 17 0,-2-32 0,1 0 0,1 0 0,1-1 0,1 0 0,1 0 0,0 0 0,1-1 0,1 0 0,0 0 0,1-1 0,1-1 0,1 0 0,0 0 0,1-1 0,1 0 0,0-1 0,13 9 0,-14-13-266,1 0 0,0 0 0,0-1 0,1-1 1,0-1-1,0 0 0,0 0 0,1-2 0,0 0 0,0-1 0,0 0 0,0-2 0,0 0 1,1 0-1,-1-2 0,0 0 0,0-1 0,0 0 0,0-1 0,0-1 0,0-1 0,-1 0 0,1-1 1,-2-1-1,1 0 0,11-7 266,28-38-7010,-7-5-7318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1 403 14061,'186'-13'4587,"-124"7"-4428,162-12 183,73-5-123,73-2 53,73-2 38,65-1-60,57 1-121,51 3 436,2903-38 8537,-994 76-7836,-2041-7-1074,-75-3-134,-78-5-20,-77-7 90,-201 7-168,0-3 0,-1-3 0,0-1 0,31-11 40,-40-2-448,-42 21 406,-1-1 1,1 0 0,0 1-1,-1-1 1,1 1-1,-1-1 1,0 0 0,1 0-1,-1 1 1,0-1-1,1 0 1,-1 0 0,0 1-1,0-1 1,1 0-1,-1 0 1,0 0 0,0 1-1,0-1 1,0 0-1,0 0 1,0 0-1,-1 1 1,1-1 0,0 0-1,0 0 1,0 1-1,-1-1 1,1 0 0,0 0-1,-1 1 1,1-1-1,-1 0 1,1 1 0,-1-1-1,1 0 1,-1 1-1,1-1 1,-1 1 0,0-1-1,1 1 1,-1-1-1,0 1 1,1-1-1,-1 1 1,0 0 0,0 0-1,1-1 1,-2 1 41,-17-9-1421,0 1-1,-1 1 1,0 0 0,0 2 0,0 0-1,-1 2 1,-8-1 1421,9 1-1796,-129-20-15180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2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61 415 20628,'0'-13'2220,"0"-27"-585,0 11 1759,-6 57 165,1-7-3386,-16 136-200,-1 149 27,20-94-5435,-2-407 5729,7 106 675,4 0 0,4 1 0,4 0 0,21-70-969,-32 144 57,-3 10 3,-1-1 1,1 1-1,0 0 1,0 0-1,1 0 0,-1 0 1,1 0-1,0 0 0,0 0 1,1 0-1,-1 1 1,1-1-1,-1 1 0,1 0 1,0 0-1,0 0 0,4-3-60,-4 6 20,0 1-1,0-1 0,0 1 0,0-1 1,-1 1-1,1 0 0,0 0 0,0 0 1,-1 0-1,1 1 0,0-1 0,-1 1 1,0 0-1,1 0 0,-1 0 1,0 0-1,0 0 0,0 0 0,0 0 1,0 1-1,0-1 0,-1 0 0,1 1 1,0 1-20,-1-2 7,39 60 40,-2 2 0,-3 1 1,-3 2-1,10 35-47,32 66-50,-58-134-24,2 0 1,1-1-1,1-1 0,2-1 1,22 24 73,-41-52-8,0 1 0,0-1 0,0 0 0,0-1 0,1 1 0,-1 0 1,1-1-1,-1 0 0,1 0 0,0 0 0,0 0 0,0-1 0,0 0 0,0 1 1,0-1-1,0-1 0,1 1 0,-1-1 0,0 1 0,0-1 0,1 0 1,-1-1-1,0 1 0,0-1 0,1 0 0,-1 0 0,0 0 0,0-1 0,0 1 1,0-1-1,0 0 0,-1 0 0,1 0 0,-1-1 0,1 1 0,-1-1 1,0 0-1,3-2 8,16-22 178,-2-1 0,0-1 0,-2-1-1,-1 0 1,-2-2 0,0 0 0,-3 0 0,6-22-178,-16 48 2,26-73-2,-3-1 0,-4 0 0,2-29 0,-17-3 0,-6 110-12,0 0-1,0 1 1,0-1 0,0 0-1,0 0 1,0 1-1,0-1 1,-1 0 0,1 1-1,0-1 1,-1 1 0,0-1-1,1 0 1,-1 1-1,0-1 1,0 1 0,0-1-1,0 1 1,0 0 0,0 0-1,0-1 1,-1 1 0,1 0-1,0 0 1,-1 0-1,1 0 1,-1 0 0,1 0-1,-1 1 1,1-1 0,-1 0-1,1 1 1,-1-1 0,0 1-1,1 0 1,-1-1-1,0 1 1,0 0 0,1 0-1,-1 0 1,0 0 0,1 1-1,-1-1 1,0 0-1,0 1 13,-69 34-2053,43-5-2111,7-2-2771</inkml:trace>
  <inkml:trace contextRef="#ctx0" brushRef="#br0" timeOffset="346.335">1684 798 19250,'0'0'5253,"0"0"-2498,0 0-609,0 0-641,0 0-704,113-33-353,-64 32-31,7 0-225,5-2-192,-2 1 0,2-2 0,-11 0 0,-9 1-673,-8 0-768,-14 1-1602,-6-2-2722,-13 0-5158</inkml:trace>
  <inkml:trace contextRef="#ctx0" brushRef="#br0" timeOffset="596.53">2805 163 23510,'0'0'3945,"0"0"-1430,0 0-711,-5 22-944,-30 265-727,-1 160-459,31-339-2988,9-3-5383,2-58-74</inkml:trace>
  <inkml:trace contextRef="#ctx0" brushRef="#br0" timeOffset="800.05">3684 76 23478,'5'-13'3241,"17"-39"-1448,-21 51-1728,-1 1 0,1-1 1,-1 0-1,1 0 0,0 1 0,0-1 0,-1 0 0,1 1 0,0-1 0,0 1 0,-1-1 0,1 1 1,0-1-1,0 1 0,0 0 0,0-1 0,0 1 0,0 0 0,0 0 0,0 0 0,0 0 0,0 0 0,0 0 1,0 0-1,0 0 0,0 0 0,-1 0 0,1 0 0,0 0 0,0 1 0,0-1 0,0 0 0,0 1 0,0-1 1,0 1-1,-1-1 0,1 1 0,0-1 0,0 1 0,-1 0 0,1-1 0,0 1 0,-1 0 0,1 0 1,0-1-1,-1 1 0,1 0 0,-1 0 0,0 0 0,1 0 0,-1 0 0,1 0-65,0 1 123,22 29-17,-1 1 1,-2 1 0,-2 1 0,0 0-1,-3 1 1,-1 1 0,0 6-107,1 6 0,-2 1 0,-3 0 0,-2 1 0,-1 0 0,-3 0 0,-3 0 0,-1 1 0,-3-1 0,-4 15 0,3-38-31,-2-1-1,-1 0 1,-1 0 0,-1-1 0,-2 0-1,0-1 1,-1 0 0,-2 0-1,0-2 1,-2 0 0,0 0 0,-2-1-1,0-2 1,-1 0 0,-1 0 0,-6 3 31,-16 9-392,0-1 0,-2-2 0,-1-2 0,-2-2 0,0-2 0,-1-2 0,-1-2 1,-1-3 391,-95 24-6903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4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650 762 14702,'0'0'4495,"-2"-14"-1831,-13-42-219,14 55-2305,0-1 0,0 0 0,0 1 0,-1-1 0,1 1 0,0-1 0,-1 1 0,1-1 0,-1 1 0,1 0 0,-1 0 1,0 0-1,0 0 0,1 0 0,-1 0 0,0 1 0,0-1 0,0 0 0,0 1 0,0-1 0,0 1 0,0 0 0,0 0 0,0 0 1,0 0-1,0 0 0,0 0 0,0 0 0,0 1 0,-1 0-140,-4-1 341,-13 4-96,1 1-1,0 1 1,1 1 0,0 0 0,0 2 0,0 0 0,1 0 0,0 2 0,1 0 0,0 1 0,1 1-1,0 0 1,1 1 0,1 1 0,0 0 0,-9 14-245,-12 16 0,2 1 0,1 2 0,3 1 0,2 1 0,3 1 0,1 1 0,3 1 0,2 1 0,3 0 0,1 2 0,4-1 0,1 1 0,4 0 0,1 10 0,2-44 0,1 0 0,1 0 0,1 0 0,1-1 0,1 1 0,1-1 0,1 1 0,1-1 0,0-1 0,2 1 0,0-2 0,1 1 0,1-1 0,1-1 0,1 0 0,0 0 0,1-1 0,1-1 0,1-1 0,0 0 0,4 1 0,113 56-1873,-116-66 1308,1-1 1,-1 0 0,1-2 0,-1 0 0,1-1 0,0-1 0,0 0 0,0-2 0,0 0-1,0-1 1,-1 0 0,1-2 0,-1 0 0,1-1 0,-1-1 0,-1 0 0,1-1 0,8-6 564,30-21-6743</inkml:trace>
  <inkml:trace contextRef="#ctx0" brushRef="#br0" timeOffset="263.67">1320 1008 12236,'2'-13'7030,"1"-9"-5027,2-9-148,1-2 3581,-8 51-1352,-2 15-4009,-14 51-60,-15 60-36,5 2 0,8 0 0,5 2 0,6 48 21,9-188-105,-1 7-538,2 0 0,0 0 0,0 0 0,1 0 0,1 0 1,0-1-1,2 1 0,1 3 643,6 1-5130,3-8-2889</inkml:trace>
  <inkml:trace contextRef="#ctx0" brushRef="#br0" timeOffset="513.098">1639 1376 18001,'0'0'4132,"0"0"-1217,0 0-289,91-21-960,-40 25-609,5 2-577,6-1-256,-1-2-127,1 0-33,-6-2-64,-2-1-161,-1 0-864,-9-2-1249,-4-4-1826,-10 2-3042</inkml:trace>
  <inkml:trace contextRef="#ctx0" brushRef="#br0" timeOffset="689.121">2692 952 21556,'0'0'3123,"0"0"-128,0 0-470,0 0-950,0 14-731,-14 342-695,-32 155-2183,45-501 1344,2 32-1615,9-25-3199,-3-20-587,1-9-4863</inkml:trace>
  <inkml:trace contextRef="#ctx0" brushRef="#br0" timeOffset="954.681">2783 1184 12107,'7'-44'1501,"-6"26"-769,2 1-1,0 0 0,1 0 0,1 0 1,1 1-1,0 0 0,1 0 0,2-3-731,-4 9 508,1 1-1,0-1 1,0 2-1,1-1 0,1 1 1,-1 0-1,1 0 1,0 1-1,1 0 0,0 0 1,0 1-1,0 0 1,1 1-1,8-4-507,-6 5 171,1 0 1,-1 0-1,1 1 1,0 1-1,0 0 1,0 0-1,0 2 0,0-1 1,0 2-1,0 0 1,0 0-1,5 2-171,-11-1 2,-1-1 0,1 1 0,0 0 0,0 0-1,-1 1 1,0 0 0,1 0 0,-1 1 0,0-1 0,-1 1 0,1 1-1,-1-1 1,1 1 0,-1 0 0,-1 0 0,1 0 0,-1 1 0,0 0 0,0-1-1,0 2 1,-1-1 0,0 0 0,0 1 0,-1-1 0,0 1 0,0 0 0,0 0-1,-1-1 1,0 1 0,0 0 0,-1 0 0,0 0 0,0 0 0,-1 0-1,0 0 1,0 0 0,0 0 0,-1 0 0,0 0 0,-3 5-2,-8 6-54,-1 0 0,0-1 0,-1 0 0,-1-1 0,-1-1 0,0-1 0,-1 0 0,0-1 0,-1-1 0,-1-1 0,0-1 0,0 0 0,-1-2 0,0 0 0,0-1 0,-1-1 0,-14 1 54,-204 41 1558,240-49-1522,-1 1-1,0 0 0,0-1 0,0 1 1,1-1-1,-1 1 0,0 0 0,0 0 1,0-1-1,0 1 0,0 0 0,0 0 0,0 0 1,1 0-1,-1 0 0,0 0 0,0 0 1,0 0-1,0 1 0,0-1 0,0 0 1,0 0-1,1 1 0,-1-1 0,0 1 0,0-1 1,0 1-1,1-1 0,-1 1 0,0-1 1,1 1-1,-1 0 0,0-1 0,1 1 1,-1 0-1,1-1 0,-1 1 0,1 0 1,-1 0-1,1 0 0,0-1 0,-1 1 0,1 0 1,0 0-1,0 0 0,-1 0 0,1 0 1,0 0-1,0-1 0,0 1 0,0 0 1,0 0-1,1 0 0,-1 0 0,0 0 0,0 0 1,0 0-1,1-1 0,-1 1 0,0 0 1,1 0-1,-1 0 0,1-1 0,-1 1 1,1 0-1,-1 0 0,1-1 0,0 1 1,-1 0-1,2 0-35,169 97 192,-134-75-212,-1 2 1,-1 1-1,-2 2 1,0 1-1,-2 2 0,2 4 20,98 110-539,-131-144 517,0-1 0,0 1 0,0 0 0,0-1-1,1 1 1,-1 0 0,0-1 0,1 1-1,-1-1 1,0 1 0,1-1 0,-1 1 0,1-1-1,-1 1 1,1-1 0,-1 1 0,1-1 0,-1 1-1,1-1 1,0 0 0,-1 1 0,1-1 0,-1 0-1,1 1 1,0-1 0,-1 0 0,1 0 0,0 0-1,-1 0 1,1 0 0,0 0 0,-1 0 0,1 0-1,0 0 1,-1 0 0,1 0 0,0 0 0,-1 0-1,1 0 1,0-1 0,-1 1 0,1 0 0,0 0-1,-1-1 1,1 1 0,-1-1 0,1 1 0,0-1 22,8-34-1332,-9 34 1322,22-104-7912,-14 68 976</inkml:trace>
  <inkml:trace contextRef="#ctx0" brushRef="#br0" timeOffset="1605.091">3798 150 19282,'4'-14'2141,"-2"4"-1747,-1 5-235,-1 0 1,2 0-1,-1 0 0,0 0 1,1 0-1,0 1 0,0-1 1,0 1-1,1-1 0,-1 1 0,1 0 1,0 0-1,0 0 0,1 0 1,-1 0-1,1 1 0,0 0 1,2-2-160,7-2 211,0 1 1,0 0-1,1 1 1,-1 1-1,1 0 1,0 1-1,1 0 1,-1 1-1,0 1 1,1 0 0,-1 1-1,1 0 1,-1 2-1,1-1 1,-1 2-1,2 0-211,-12-2 13,0 0-1,-1 0 0,1 0 1,-1 1-1,0-1 0,1 1 1,-1 0-1,0 0 0,0 0 1,0 0-1,0 1 0,0-1 1,-1 1-1,1-1 1,-1 1-1,1 0 0,-1 0 1,0 0-1,0 1 0,-1-1 1,1 0-1,-1 1 0,1-1 1,-1 1-1,0-1 0,0 1 1,-1 0-1,1-1 0,-1 1 1,0 0-1,0-1 1,0 1-1,0 0 0,0-1 1,-1 1-13,-2 10 22,0-1 0,-1 0-1,0 0 1,-1-1 0,-1 1 0,1-1 0,-2 0 0,0-1 0,-1 2-22,-166 193 1046,146-158-79,81-39-183,-14-12-525,0-1-1,0-3 0,0 0 0,32-12-258,31-7 153,3 10-175,-104 17-73,0 0 0,-1-1 0,1 1 0,0 0-1,0 0 1,-1-1 0,1 1 0,-1 0 0,1 0 0,-1 0 0,1 0-1,-1 0 1,0 0 0,1 0 0,-1 0 0,0 0 0,0 0-1,0 0 1,0 0 0,0 0 0,0 0 0,0 0 0,0 0-1,0 0 1,0 0 0,0 0 0,-1 0 0,1 0 0,0 0 0,-1 0-1,1 0 1,-1 0 0,1 0 0,-1 0 0,0 0 0,1-1-1,-1 1 1,0 0 0,1 0 0,-2 0 95,-13 20-4329,-3-1-3060</inkml:trace>
  <inkml:trace contextRef="#ctx0" brushRef="#br0" timeOffset="2060.194">5115 746 20371,'0'0'1773,"0"0"-732,12-13 726,42-38 10,-51 50-1703,-1-1-1,1 1 0,-1 0 0,1 0 1,0 0-1,-1 0 0,1 0 0,0 1 1,0-1-1,-1 1 0,1 0 0,0 0 1,0 0-1,0 0 0,0 0 1,-1 1-1,1-1 0,0 1 0,0 0 1,-1 0-1,1 0 0,0 0 0,-1 0 1,1 0-1,-1 1 0,1-1 0,-1 1 1,2 2-74,5 1 212,7 5-94,0 1 1,0 0-1,-2 1 0,1 1 1,-2 0-1,1 1 1,-2 1-1,0 0 0,-1 0 1,0 1-1,-2 1 1,0-1-1,0 2 0,-2-1 1,0 1-1,-1 0 1,-1 1-1,3 15-118,-2 3 183,-1 0-1,-2 0 1,-1 0-1,-2 0 1,-1 0-1,-3 0 1,0 0-1,-3 0 1,-4 11-183,-4 2 0,-2-1 0,-2-1 0,-2 0 0,-3-2 0,-1-1 0,-2 0 0,-2-2 0,-2-2 0,-2-1 0,-1-1 0,-3-2 0,0-1 0,-3-2 0,0-2 0,-2-1 0,-2-3 0,-28 14 0,23-22 0,48-24 0,75-91-3561,-27 40-960,4-2-3156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7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524 0 24087,'-89'15'3747,"4"63"-1761,-2 30 0,10 16-1025,8 18-961,19 11 0,13 3 0,16 7 0,12-3 0,16 1 0,27-10 0,23-6 0,29-13-545,15-22-2786,16-20-4068,-12-27-10442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6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106 568 7911,'-7'-34'6006,"-4"-48"8547,-3 399-9853,4-188-5155,6 0 0,11 100 455,34 193-3684,-38-413 2965,-1-26 227,-30-197 1880,21 141-1052,4 1 1,3-1 0,3 1 0,3-1 0,3 1 0,4 1 0,3 0-1,2 0 1,4 2 0,18-37-337,-33 88 3,1 1 1,1 0-1,0 1 0,1 0 1,1 0-1,1 1 1,9-10-4,-17 21-3,0 0 1,0 1 0,1-1 0,-1 1 0,1 0 0,0 0 0,0 0 0,0 0 0,0 1 0,1 0 0,-1 0 0,1 1 0,-1-1 0,1 1 0,-1 0 0,1 1 0,0-1 0,-1 1-1,1 0 1,0 1 0,-1 0 0,1-1 0,-1 2 0,1-1 0,-1 0 0,1 1 0,2 2 2,-1-1 2,0 1 1,0 0-1,-1 0 1,1 1-1,-1 0 1,0 0-1,0 0 1,0 1-1,-1 0 0,0 0 1,0 0-1,-1 0 1,0 1-1,0 0 1,0 0-1,-1 0 1,0 1-1,0-1 0,-1 1 1,0-1-1,0 1 1,0 6-3,0 3 1,0 1 0,-1 0 0,-1 0 0,0 0 0,-2 0 1,0 0-1,-1-1 0,-1 1 0,-3 10-1,1-9 2,-1 0 1,-1 0-1,-1-1 0,0 0 0,-1-1 0,-1 0 1,0 0-1,-2-2 0,0 1 0,0-1 0,-2-1 1,0-1-1,0 0 0,-1-1 0,0 0 0,-1-2 1,-1 0-1,0 0 0,0-2 0,-1 0 0,0-1 1,0-2-1,0 1 0,-1-2 0,0-1 1,0 0-1,0-1 0,0-2 0,-17-1-2,34 1-21,0 0 0,1 0 0,-1-1 1,1 1-1,-1-1 0,0 0 0,1 0 0,-1 0 0,1 0 0,0-1 0,-1 1 0,1 0 1,0-1-1,0 0 0,0 1 0,0-1 0,0 0 0,0 0 0,0 0 0,1 0 0,-1-1 1,1 1-1,0 0 0,-1-1 0,1 1 0,0-1 0,0 1 0,1-1 0,-1 1 0,1-1 1,-1 0-1,1 1 0,0-1 0,0 0 0,0 1 0,0-1 0,0 0 0,0 1 0,1-1 1,0 0-1,-1 1 0,1-1 0,0 1 0,0-1 0,0 1 0,1-1 21,6-10-752,1 0 0,0 1 0,1 0 0,0 1-1,1 0 1,0 1 0,1 0 0,0 1 0,0 0-1,7-3 753,38-26-6534</inkml:trace>
  <inkml:trace contextRef="#ctx0" brushRef="#br0" timeOffset="235.368">898 966 24888,'0'0'4163,"0"0"-2529,103-39-481,-57 31-224,9-4-929,8 5 0,0-2 0,-1 2 0,-9 3 0,-8 0 0,-8 1-416,-6 0-1666,-8-3-2371,-9-1-4547</inkml:trace>
  <inkml:trace contextRef="#ctx0" brushRef="#br0" timeOffset="389.369">1964 189 23959,'0'0'4292,"0"0"-1410,0 0-1248,0 0-1634,0 0 0,-68 114 0,59-42 0,1 7 0,2 5 0,-3-4 0,5 3 0,-2-6 0,5 2 0,1-3 0,0-6-1505,1-8-2755,11-17-3876</inkml:trace>
  <inkml:trace contextRef="#ctx0" brushRef="#br0" timeOffset="615.603">2852 117 24567,'19'-88'1906,"-19"87"-1810,0 0 1,0 0-1,0-1 0,0 1 0,0 0 1,1 0-1,-1 0 0,1-1 0,-1 1 1,1 0-1,-1 0 0,1 0 0,-1 0 1,1 0-1,0 0 0,0 0 1,-1 0-1,1 0 0,0 0 0,0 1 1,0-1-1,0 0 0,0 0 0,0 1 1,0-1-1,0 1 0,1-1 0,-1 1 1,0 0-1,0-1 0,0 1 0,1 0 1,-1 0-1,0-1 0,0 1 1,0 0-1,1 0 0,-1 1 0,0-1 1,0 0-1,1 0 0,-1 1 0,0-1 1,0 0-1,0 1 0,0-1 0,0 1 1,0 0-1,0-1 0,0 1 0,0 0 1,0-1-1,0 1 0,0 0 0,0 0 1,0 0-1,0 0 0,-1 0 1,1 0-1,0 0 0,-1 0 0,1 1-96,13 21 47,0 0-1,-1 0 1,-2 2-1,-1-1 1,0 1-1,-2 1 1,3 18-47,-11-43 0,17 60 0,-4 2 0,-2 0 0,-3 0 0,-3 0 0,-2 1 0,-4 0 0,-2 0 0,-2-1 0,-4 0 0,-15 58 0,13-85 0,0-1 0,-3 0 0,-1-1 0,-1 0 0,-2-1 0,-1-1 0,-1-1 0,-2-1 0,-2 0 0,0-2 0,-2-1 0,0-1 0,-2-1 0,-1-1 0,-22 12 0,-174 90-1799,-19-35-4196,68-44-4340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2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14574,'0'0'2754,"0"0"-570,0 0 90,0 0-229,0 0-903,3 7-608,11 164 652,-14-92-1128,18 141-1080,-9-148-2110,2 0-3343,-7-43-198</inkml:trace>
  <inkml:trace contextRef="#ctx0" brushRef="#br0" timeOffset="468.592">35 293 12556,'7'-186'4602,"-4"91"848,-3 95-5405,0 0 1,0-1-1,0 1 1,0-1-1,0 1 0,0 0 1,0-1-1,0 1 1,0 0-1,0-1 0,0 1 1,0-1-1,1 1 1,-1 0-1,0-1 0,0 1 1,0 0-1,0-1 1,1 1-1,-1 0 0,0-1 1,0 1-1,1 0 1,-1-1-1,0 1 0,1 0 1,-1 0-1,0-1 1,0 1-1,1 0 0,-1 0 1,1 0-1,-1 0 1,0-1-1,1 1 0,-1 0 1,0 0-1,1 0 1,-1 0-1,1 0 0,-1 0 1,0 0-1,1 0 1,-1 0-1,1 0 0,-1 0 1,0 0-1,1 0 1,-1 0-1,0 1 0,1-1 1,-1 0-1,1 0 1,-1 0-1,0 1 0,1-1 1,-1 0-1,0 0 0,0 1 1,1-1-1,-1 0 1,0 0-1,0 1 0,1-1 1,-1 0-1,0 1 1,0-1-1,0 0 0,1 1 1,-1-1-46,21 28-1,-19-26 91,51 79 8,-37-52-490,1-2 1,1 0-1,2 0 1,1-2 0,1-1-1,1-1 1,25 20 391,-44-39-103,1 0 0,0-1 0,1 1 1,-1-1-1,1 0 0,-1-1 1,1 0-1,0 0 0,0 0 0,0 0 1,0-1-1,0 0 0,0 0 1,0-1-1,0 0 0,0 0 0,1 0 1,-1-1-1,0 1 0,0-2 0,0 1 1,0-1-1,0 1 0,0-2 1,-1 1-1,1-1 0,-1 0 0,1 0 1,-1 0-1,0-1 0,0 0 0,-1 0 1,1 0 102,13-15 253,0 0 0,-2-1-1,-1-1 1,0-1 0,-2 0 0,0 0 0,-1-1 0,3-14-253,-15 38 20,0-1-1,0 0 1,0 1-1,0-1 1,0 0 0,0 0-1,-1 1 1,1-1 0,0 0-1,0 1 1,-1-1-1,1 0 1,0 0 0,0 1-1,-1-1 1,1 0-1,0 0 1,0 0 0,-1 1-1,1-1 1,0 0 0,-1 0-1,1 0 1,0 0-1,-1 0 1,1 0 0,0 0-1,-1 0 1,1 0-1,0 0 1,-1 0 0,1 0-1,0 0 1,-1 0 0,1 0-1,-1 0 1,1 0-1,0 0 1,-1 0 0,1 0-1,0 0 1,0-1-1,-1 1 1,1 0 0,0 0-1,-1 0 1,1-1 0,0 1-1,0 0 1,-1 0-1,1-1 1,0 1 0,0 0-1,0-1 1,-1 1-1,1 0 1,0-1-20,-28 28 35,-167 224 659,196-274 1185,1 17-1802,0 0 0,1 0 1,0 1-1,0-1 0,1 1 0,0 0 0,-1 0 0,2 0 0,-1 0 0,0 1 1,1-1-1,0 1 0,0 0 0,1 1 0,-1-1 0,0 1 0,1 0 0,0 1 1,0-1-1,0 1 0,0 0 0,0 1 0,0-1 0,1 1 0,-1 1 1,0-1-1,1 1 0,-1 0 0,1 0 0,-1 1 0,0 0 0,0 0 0,1 0 1,-1 1-1,0 0 0,0 0 0,0 1 0,4 2-77,-1 1-21,-1 0 0,0 1 0,-1 0 0,0 0 0,0 0-1,0 1 1,-1 0 0,0 1 0,-1-1 0,0 1 0,0 0 0,-1 1 0,0-1 0,0 1 0,-1 0 0,-1-1 0,1 3 21,18 177-6317,-21-168 4659,2 11-2319,-2-4-1730</inkml:trace>
  <inkml:trace contextRef="#ctx0" brushRef="#br0" timeOffset="796.343">995 460 11915,'29'-120'6289,"-25"40"1526,-5 79-7758,0 0 0,0 1-1,0 0 1,0-1-1,0 1 1,0-1 0,0 1-1,0 0 1,0 0-1,0 0 1,0-1 0,0 1-1,0 0 1,0 0-1,0 1 1,0-1 0,0 0-1,0 0 1,0 0 0,0 1-1,0-1 1,0 0-1,0 1 1,0-1 0,1 1-1,-1-1 1,0 1-1,0-1 1,0 1 0,0 0-1,1-1 1,-1 1-1,0 0 1,1 0 0,-1 0-1,0-1 1,1 1 0,-1 0-1,1 0 1,0 0-1,-1 0 1,1 0 0,-1 1-57,-9 16 27,1 0 0,0 1 1,1 0-1,1 0 1,1 1-1,1-1 1,0 1-1,2 1 1,0-1-1,1 1 1,1-1-1,1 1 0,1-1 1,2 9-28,-2-21-210,0-1 0,1 1 0,0-1 0,0 1 1,1-1-1,-1 0 0,2 0 0,-1 0 0,1-1 0,0 1 0,0-1 0,1 0 0,0 0 1,0 0-1,0 0 0,1-1 0,0 0 0,0-1 0,0 1 0,1-1 0,-1 0 1,1 0-1,0-1 0,0 0 0,0 0 0,1-1 0,-1 0 0,1 0 0,-1-1 0,1 0 1,-1 0-1,1-1 0,0 0 0,0 0 0,-1-1 0,1 1 0,-1-2 0,6-1 210,-3-2 205,0-1-1,0 0 0,0-1 0,-1 0 1,0 0-1,0-1 0,-1-1 1,0 1-1,-1-1 0,1-1 0,-2 1 1,1-1-1,-2 0 0,1-1 0,-1 1 1,-1-1-1,0 0 0,0 0 0,0-6-204,2 3 345,-1 0 0,0-1 0,-2 0 0,1 0 0,-2 0 0,0-1 0,-1 1 0,0 0 0,-1-1 0,-1 1 0,0-1 0,-1 1 0,-4-14-345,4 25 15,-1 0 0,1 0 0,-1 0 0,1 1 1,-1-1-1,0 1 0,-1 0 0,1 0 0,0 0 1,-1 0-1,1 1 0,-1-1 0,0 1 0,0 0 1,0 0-1,0 0 0,-1 1 0,1 0 1,0-1-1,0 1 0,-1 1 0,1-1 0,-1 1 1,1 0-1,-1 0 0,1 0 0,-1 0 0,1 1 1,-1-1-1,1 1 0,0 1 0,-1-1 0,1 1 1,-1 0-16,-67 39-1939,32 23-4065,38-33 452,2-3-4644</inkml:trace>
  <inkml:trace contextRef="#ctx0" brushRef="#br0" timeOffset="1204.339">1822 417 21364,'1'-14'2776,"3"-44"-699,-4 56-1999,0 0 0,0 0 0,0 0 0,0 0 0,0 0 1,0 0-1,-1 0 0,1 1 0,-1-1 0,1 0 0,-1 0 0,0 0 1,1 0-1,-1 1 0,0-1 0,0 0 0,0 1 0,-1-1 0,1 1 1,0-1-1,0 1 0,-1 0 0,1-1 0,-1 1 0,1 0 0,-1 0 1,0 0-1,0 0 0,1 0 0,-1 0 0,0 1 0,0-1 0,0 1 1,1-1-1,-1 1 0,0 0 0,0-1 0,0 1 0,0 0 0,0 0 0,0 1 1,0-1-1,0 0 0,0 1 0,0-1-78,-77 28 263,66-20-260,0 1-1,0 0 1,1 1-1,1 0 1,0 1-1,0 0 1,1 1-1,0 0 0,1 1 1,0 0-1,1 0 1,1 1-1,0 0 1,1 0-1,1 1 1,0 0-1,0 0 0,2 0 1,0 0-1,1 0 1,0 1-1,1-1 1,1 1-1,1 15-2,0-25-145,0 1 0,0 0 0,0-1 0,1 1 0,0-1-1,0 0 1,0 1 0,1-1 0,0 0 0,0-1 0,1 1 0,-1 0 0,1-1-1,1 0 1,-1 0 0,1 0 0,-1 0 0,2-1 0,-1 0 0,0 0 0,1 0-1,0-1 1,-1 0 0,1 0 0,1 0 0,-1-1 0,0 0 0,1 0 0,-1 0-1,1-1 1,-1 0 0,1 0 0,0-1 0,-1 0 0,1 0 0,0 0 0,-1-1 0,7-1 145,-5-5 84,0 0 0,-1 0 0,0-1 0,0 0 0,-1 0 1,1 0-1,-2-1 0,1 0 0,-1 0 0,-1 0 0,0-1 1,0 0-1,-1 1 0,0-1 0,0-3-84,0 5 238,34-114 1876,-5-2 0,7-75-2114,-26 66 2204,-42 474-1910,29-325-338,-2 6-577,1 0 1,1-1-1,2 1 1,0-1-1,1 1 0,1-1 1,1 0-1,0 0 1,2-1-1,1 1 0,8 15 621,29 2-9294,-20-31 1436</inkml:trace>
  <inkml:trace contextRef="#ctx0" brushRef="#br0" timeOffset="1973.158">2251 420 12204,'0'0'3213,"0"0"-389,0 0-379,0 0-608,0 0-791,0 0-453,0 0-161,0 0-26,-2 3 63,0 1-428,0 0 0,1 0 0,0 0 0,-1 0-1,1 1 1,1-1 0,-1 0 0,1 0 0,-1 0-1,1 1 1,0-1 0,1 0 0,-1 0 0,1 1-1,0-1 1,0 0 0,0 0 0,0 0 0,1 0-1,0 0 1,0 0 0,0-1 0,0 1 0,0 0-1,1-1 1,0 0 0,0 1 0,2 1-41,-2-5 0,0 1 1,1-1-1,-1 0 1,0 0-1,0-1 1,0 1 0,0-1-1,0 0 1,0 1-1,1-1 1,-2-1-1,1 1 1,0 0-1,0-1 1,0 1-1,-1-1 1,1 0-1,-1 0 1,1 0-1,-1 0 1,0 0-1,0-1 1,0 1 0,0-1-1,0 1 1,0-1-1,-1 0 1,1 0-1,0-2 0,1 1 12,6-8 260,-1 0 1,0-1 0,-1 1-1,-1-1 1,0-1 0,0 1-1,-2-1 1,1 0 0,-2 0-1,0 0 1,-1-1 0,0 1-1,-1-13-272,-1 26 13,0 1 0,0-1 1,0 0-1,0 0 0,0 0 0,-1 0 0,1 0 0,0 0 0,-1 1 1,1-1-1,-1 0 0,1 0 0,-1 1 0,1-1 0,-1 0 0,0 1 1,1-1-1,-1 0 0,0 1 0,1-1 0,-1 1 0,0-1 0,0 1 0,0-1 1,1 1-1,-1 0 0,0-1 0,0 1 0,0 0 0,0 0 0,0 0 1,0 0-1,1-1 0,-1 1 0,0 0 0,0 1 0,0-1 0,0 0 1,0 0-1,0 0 0,0 0 0,0 1 0,1-1 0,-1 0 0,0 1 0,0-1 1,0 1-1,1-1 0,-1 1 0,0 0-13,-43 24 43,29-14-71,2 1 0,-1 0 0,2 1 1,0 1-1,0 0 0,1 1 0,1 0 0,1 0 1,0 1-1,1 0 0,0 1 0,2 0 1,0 0-1,1 0 0,0 1 0,2 0 1,0 0-1,1 0 0,0 0 0,2 11 28,0-22-205,1 1 0,0-1-1,0 1 1,1 0 0,0-1-1,0 0 1,1 0 0,0 1-1,0-1 1,1-1-1,0 1 1,0-1 0,0 1-1,1-1 1,0 0 0,0-1-1,0 1 1,1-1 0,0 0-1,0-1 1,0 1 0,1-1-1,0 0 1,-1-1 0,1 1-1,5 0 206,-1 0-124,0 0 0,1 0 0,-1-2 0,1 1 0,0-1 0,0-1 0,-1 0 0,1-1 0,0 0 0,0-1 0,0-1 0,0 1 0,-1-2 0,1 1 0,-1-2 0,0 0 0,1 0 124,7-6 247,-1 0-1,0-2 0,-1 0 0,0 0 1,-1-2-1,0 0 0,-1-1 0,-1 0 0,0-2 1,-1 1-1,-1-1 0,-1-1 0,8-16-246,13-31 1261,-2-2-1,-4-1 1,4-23-1261,15-76 1329,-58 194-955,-5 21-299,3 0-1,2 1 1,2 0 0,2 1 0,2 0-1,2 1 1,3 21-75,1-62-54,1-1-1,0 1 1,1-1-1,0 1 1,0-1-1,1 1 1,0-1-1,1 0 1,0 0 0,0 0-1,1 0 1,0-1-1,1 1 1,0-1-1,0 0 1,1-1-1,0 1 1,0-1-1,1 0 1,-1 0 0,2-1-1,-1 0 1,1 0-1,0-1 1,0 0-1,0-1 1,1 1-1,-1-1 1,1-1-1,0 0 1,0 0 0,1-1-1,-1 0 1,0-1-1,6 1 55,0-5-14,0-1 0,-1-1-1,1 0 1,-1-1 0,0 0-1,-1-1 1,0-1 0,0 0-1,0 0 1,-1-2 0,0 1-1,-1-2 1,0 1 0,-1-2-1,0 1 1,-1-1 0,0-1 0,-1 0-1,0 0 1,-1 0 0,0-1-1,-1-2 15,19-33 349,-2-2 1,-3-1-1,-2 0 0,-2-1 0,6-42-349,-14-15 657,-7 110-656,-1-1 0,0 0 1,0 0-1,0 1 1,1-1-1,-1 0 1,0 0-1,0 1 1,0-1-1,0 0 1,0 0-1,0 1 1,0-1-1,-1 0 1,1 0-1,0 1 1,0-1-1,-1 0 1,1 1-1,0-1 1,-1 0-1,1 1 1,0-1-1,-1 0 0,1 1 1,-1-1-1,1 1 1,-1-1-1,0 1 1,1-1-1,-1 1 1,1-1-1,-1 1 1,0 0-1,1-1 1,-1 1-1,0 0 1,0-1-1,1 1 1,-1 0-1,0 0 1,0 0-1,1 0 1,-1 0-1,0 0 1,0 0-1,1 0 0,-1 0 1,0 0-1,0 0 1,1 0-1,-1 1 1,0-1-1,1 0 1,-1 0-1,0 1 1,1-1-1,-1 0 1,0 1-1,1-1 1,-1 1-1,0 0-1,-34 35-38,26-15 18,0 1 0,1-1 0,2 2-1,0-1 1,1 1 0,1 0 0,2 0 0,0 0 0,1 1 0,1-1 0,2 0-1,0 0 1,2 6 20,44 247-2263,-48-275 2255,1 1 1,-2-1-1,1 0 1,0 1 0,0-1-1,0 1 1,0-1-1,-1 1 1,1-1-1,-1 0 1,1 1-1,-1-1 1,0 0-1,1 0 1,-1 1-1,0-1 1,0 0 0,0 0-1,0 0 1,0 0-1,0 0 1,0 0-1,0 0 1,0 0-1,-1 0 1,1-1-1,0 1 1,0 0-1,-1-1 1,1 1 0,-1-1-1,1 0 1,0 1-1,-1-1 1,1 0-1,-1 0 1,1 0-1,-1 0 1,1 0-1,0 0 1,-1 0-1,1 0 1,-1-1 0,1 1-1,0-1 1,-2 1 7,-65-25-517,30-6-2213,39 2-7314,9 19 445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38.9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93 132 8488,'0'0'2947,"2"-14"-737,11-75 2456,-12 61 955,-1 27-4057,-2 3-389,-40 89 421,28-50-1889,1-1 0,2 2 0,2 0 0,2 0 0,2 0 0,1 1 0,3 0 0,1 3 293,13 25-4580,21-10-5056,-14-41 1260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5:0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139 173 14318,'1'-14'5557,"1"-7"-4077,1-12-144,5-2 3466,-13 72-1804,0 1-2916,-41 207 719,0-7-1855,11-83-3353,22-100 77,11-45-221,1-4-3566,11-105 3532,34-138 13161,-41 222-8456,14-66 3070,4 0 1,3 2-1,21-44-3190,-44 121 148,26-47 2404,-27 48-2470,1 0 1,-1 0-1,1 0 0,0 0 1,0 0-1,-1 0 1,1 0-1,0 0 0,0 0 1,0 0-1,0 1 0,0-1 1,0 0-1,0 1 1,0-1-1,0 1 0,0-1 1,0 1-1,0-1 1,1 1-1,-1 0 0,0 0 1,0-1-1,0 1 1,1 0-1,-1 0 0,0 0 1,0 0-1,1 1 0,-1-1 1,0 0-1,0 0 1,0 1-1,0-1 0,1 1 1,-1-1-1,0 1 1,0-1-1,0 1 0,0 0-82,7 7 131,-2 1-1,1 0 1,-1 0-1,0 1 1,-1-1-1,0 1 1,-1 0-1,0 1 1,0-1-1,-1 4-130,1-5 73,29 90 392,-22-55-515,2-1 1,2 0-1,2-2 0,1 0 0,3 0 1,1-2-1,2-1 0,1-1 0,2-1 1,31 33 49,-52-63-22,0 0 0,0 0 0,1 0 0,0-1 0,0 1 0,0-2 0,0 1 0,1-1 0,0 0 0,0-1 0,0 1 0,0-2 0,0 1 0,1-1 0,-1 0 0,1-1 0,0 0 0,-1-1 0,1 0 0,0 0 0,-1 0 0,1-1 0,0-1 0,-1 1 0,1-1 0,-1-1 0,0 0 0,0 0 0,0 0 0,0-1 0,0 0 0,-1-1 0,5-3 22,3-12 187,0 0 0,-2-1 1,0-1-1,-2 0 0,0 0 0,-2-1 1,0-1-1,-1 0 0,-2 0 1,0 0-1,-2 0 0,0-7-187,14-79 436,-5-1 0,-5-1 0,-5-12-436,-6 89-144,3 36 133,0-1 1,0 0-1,0 1 0,-1-1 1,1 0-1,0 1 1,0-1-1,-1 0 1,1 1-1,0-1 0,0 0 1,-1 0-1,1 1 1,0-1-1,-1 0 0,1 0 1,0 1-1,-1-1 1,1 0-1,-1 0 0,1 0 1,0 0-1,-1 0 1,1 0-1,-1 1 0,1-1 1,0 0-1,-1 0 1,1 0-1,-1 0 0,1 0 1,0-1-1,-1 1 1,1 0-1,-1 0 0,1 0 1,0 0-1,-1 0 1,1-1-1,0 1 0,-1 0 1,1 0-1,0 0 1,-1-1-1,1 1 0,0 0 1,-1-1-1,1 1 1,0 0-1,0-1 1,-1 1-1,1 0 0,0-1 1,0 1-1,0 0 1,0-1-1,-1 1 0,1 0 1,0-1-1,0 1 1,0-1-1,0 1 0,0-1 1,0 1-1,0 0 11,-22 90-9145,21-86 8366,-1 36-8771</inkml:trace>
  <inkml:trace contextRef="#ctx0" brushRef="#br0" timeOffset="251.318">1422 601 14286,'0'0'10858,"0"0"-8584,0 0-608,0 0-161,90-50-608,-48 50-481,5 0-192,5 0-63,0 0-161,-1 0 0,-6 0-65,-3 0-415,-12 0-897,-7-3-1666,-4-4-3780,-11 0-12107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7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276 220 11723,'0'0'4383,"0"0"-1474,0 0-79,-6-12-241,-26-38-908,30 49-1617,1-1-1,-1 1 1,1 0-1,-1 0 1,1 0-1,-1 0 0,0 0 1,1 1-1,-1-1 1,0 0-1,0 1 1,1-1-1,-1 1 0,0 0 1,0 0-1,0-1 1,0 1-1,1 0 1,-1 1-1,0-1 1,0 0-1,0 0 0,0 1 1,1-1-1,-1 1 1,0 0-1,0-1 1,1 1-1,-1 0 0,1 0 1,-1 0-64,-1 1 110,-10 5-66,0 0 1,1 2-1,0 0 1,1 0-1,0 1 1,0 0-1,1 1 1,0 0-1,1 0 1,1 1-1,0 1 1,0-1-1,1 1 1,1 0-1,0 1 1,0 0-1,2 0 1,0 0-1,0 0 1,2 1-1,-1-1 1,2 1-1,0 0 1,1 14-45,2-16-276,0 0 0,1 0 1,0 0-1,1-1 0,0 1 1,1-1-1,1 0 1,0 0-1,0-1 0,1 0 1,1 0-1,-1-1 0,2 1 1,0-2-1,0 1 0,0-1 1,1-1-1,1 0 1,-1 0-1,1-1 0,8 4 276,5 2-742,1 0 1,1-1-1,0-2 0,0 0 0,1-2 0,0-1 0,1-1 0,0-2 1,20 2 741,-36-6 39,0 0 0,-1 0 0,1-1 0,0-1 0,-1 0 0,1-1 0,-1 0 0,1 0 0,-1-1 1,0-1-1,-1 0 0,1 0 0,-1-1 0,0 0 0,0-1 0,-1 0 0,0-1 0,0 0 0,-1 0 1,2-3-40,5-6 721,-1-1 0,-1-1 0,-1 0 0,-1 0 0,0-1 0,3-11-721,-2 8 527,-2 0 0,0-1 0,-2 0-1,0 0 1,-2 0 0,-1-1-1,-1 0 1,-1-1 0,0-18-527,-3 42 15,0 0-1,-1 0 1,1 0 0,-1-1-1,1 1 1,-1 0 0,0 0-1,0 0 1,0 0 0,0 0-1,0 0 1,0 0 0,0 1-1,-1-1 1,1 0 0,-1 1-1,0-1 1,1 1 0,-1-1-1,0 1 1,0 0 0,0-1-1,1 1 1,-2 0 0,1 0 0,0 1-1,0-1 1,0 0 0,0 1-1,0-1 1,0 1 0,-1 0-1,1 0 1,0 0 0,-2 0-15,-80 17 196,67-9-187,1 1 0,1 1 0,-1 0 0,2 1 1,-1 1-1,2 0 0,0 1 0,0 0 0,1 1 0,0 0 1,2 1-1,0 1 0,0-1 0,1 2 0,1-1 0,1 1 0,1 0 1,0 1-1,1-1 0,1 1 0,-1 10-9,3-23-13,1 0-1,0 1 1,0-1 0,1 1-1,-1-1 1,1 1 0,1-1-1,-1 1 1,1-1 0,0 1-1,0-1 1,0 0 0,1 0-1,0 1 1,0-1 0,0 0-1,0 0 1,1-1 0,0 1-1,0 0 1,1-1-1,-1 0 1,1 0 0,0 0-1,0 0 1,0-1 0,0 1-1,1-1 1,-1 0 0,1 0-1,0-1 1,0 1 0,0-1-1,0 0 1,0-1 0,0 1-1,1-1 1,-1 0 0,1 0-1,2 0 14,1-2-10,0 0 0,0-1 0,0 0 0,0 0 0,0-1 0,-1 0 0,1 0 0,-1-1 0,0 0 0,0-1 0,-1 1-1,1-2 1,-1 1 0,0-1 0,0 0 0,-1 0 0,5-6 10,89-130 817,-59 47 139,-42 185-486,1-84-526,1 0 1,-1 0 0,1-1 0,0 1 0,0 0 0,0-1 0,1 1 0,0-1 0,0 1 0,1-1 0,-1 0 0,1 0 0,0 0 0,0 0 0,1-1 0,0 1 0,0-1 0,0 0 0,0 0 0,0 0 0,1-1 0,-1 0 0,1 1 0,0-2 0,0 1 0,1 0 0,-1-1 0,0 0-1,1 0 1,-1-1 0,1 0 0,0 0 0,-1 0 0,1 0 0,0-1 0,0 0 0,-1 0 0,1-1 0,0 1 0,0-1 0,-1-1 0,2 1 55,7-7-11,0 0 1,-1-1-1,0 0 0,0-1 0,-1 0 1,0-1-1,-1 0 0,0-1 1,-1-1-1,0 1 0,-1-2 0,-1 1 1,3-7 10,81-195 844,-77 173-590,0 0 23,-1-1 0,-2 0-1,-2-1 1,0-9-277,-11 54 25,1-1-1,-1 1 1,1 0 0,-1-1-1,1 1 1,-1 0 0,1-1-1,-1 1 1,0-1 0,1 1-1,-1-1 1,0 1 0,1-1-1,-1 1 1,0-1 0,0 0-1,0 1 1,1-1 0,-1 0-1,0 0 1,0 0 0,0 0-1,1 0 1,-1 1 0,0-1-1,0-1 1,0 1 0,0 0-1,0 0 1,1 0 0,-1 0-1,0-1 1,0 1 0,0 0-1,1-1 1,-1 1 0,0 0-1,0-1 1,1 1 0,-1-1-1,0 1 1,1-1 0,-1 0-1,1 1 1,-1-1 0,1 0-1,-1 1 1,1-1 0,-1 0-1,1 1 1,0-1 0,-1 0-1,1 0 1,0 0 0,-1 1-1,1-1 1,0 0 0,0 0-1,0 0 1,0 0 0,0 0-1,0 1 1,0-1 0,0 0-1,0 0 1,1 0-25,-14 19 53,2 1 0,1 1 0,0 0 0,1 0 0,1 1 0,1 0-1,1 0 1,1 1 0,1 0 0,1 0 0,-1 19-53,-2 12-211,2 0 0,3 0 0,2-1 1,6 43 210,17-8-2723,-18-130 1805,-6 34 981,1-1 1,-1 1-1,2-1 1,-1 1-1,1 0 1,0-1-1,1 1 1,0 0-1,1 0 1,0 1-1,0-1 1,1 1-1,0 0 1,0 0-1,1 0 1,0 1-1,1 0 1,-1 0-1,1 1 1,1-1-1,-1 2 1,1-1-1,0 1 1,0 0-1,0 1 1,1-1 0,0 2-1,0-1 1,0 1-64,-6 3 7,1 0 1,-1 1-1,1-1 1,-1 1-1,0-1 1,1 1-1,-1 0 1,0 0-1,0 0 1,0 1-1,0-1 1,0 1-1,0 0 1,0-1-1,0 1 1,-1 1-1,1-1 1,-1 0-1,1 1 1,-1-1-1,0 1 1,0-1-1,0 1 1,0 0-1,-1 0 1,1 0-1,-1 0 1,1 0-1,-1 1 1,0-1-1,-1 0 1,1 1-1,0-1 1,-1 0-1,0 1-7,2 8 15,0 0-1,-1 0 0,-1 0 0,0 0 0,0 0 0,-1 0 0,-1 0 0,0 0 0,-2 6-14,3-10-56,-1 0 0,0-1 0,-1 1 0,1 0 0,-1-1 1,-1 0-1,0 1 0,0-1 0,0-1 0,-1 1 0,1-1 0,-2 1 0,1-1 0,-1-1 0,0 1 0,0-1 0,0 0 0,-1-1 0,0 1 0,0-1 0,0 0 0,0-1 0,-1 0 0,1 0 0,-1-1 0,0 0 0,0 0 56,3-4-210,0-1-1,0 0 0,1-1 0,-1 1 0,1-1 0,0 0 0,0 0 0,0 0 0,0 0 0,1-1 0,-1 0 0,1 0 0,0 1 0,1-2 0,-1 1 0,1 0 0,0 0 0,0-1 0,1 1 0,0-1 0,0 0 0,0 1 0,0-3 211,-7-63-9203,7 35-1400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19442,'0'0'2851,"0"0"448,0 0-704,0 0-1442,0 0-705,14 74 1,-15-24 95,-6 9-160,-1 2 1,3 2-65,-1 0-96,2-5-160,4-4-64,0-4-416,4-6-1218,5-4-1440,6-7-2211,1-10-3748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2 11531,'0'0'5787,"0"0"-2419,0 0-63,0 0-754,0 0-1397,0 0-487,0 0-117,0 4-102,16 65 48,-16-67-524,1 0 0,0 0 0,0 0 0,0-1 0,0 1-1,0 0 1,0-1 0,0 1 0,1-1 0,-1 1 0,1-1-1,-1 1 1,1-1 0,-1 0 0,1 0 0,0 0 0,0 0-1,-1 0 1,1 0 0,0-1 0,0 1 0,0 0 0,0-1-1,0 1 1,0-1 0,0 0 0,0 0 0,0 0-1,0 0 1,0 0 0,0 0 0,0-1 0,0 1 0,0-1-1,0 1 1,0-1 28,1-1 56,0-1-1,-1 1 0,1-1 1,-1 0-1,1 1 1,-1-1-1,0 0 0,-1 0 1,1-1-1,0 1 1,-1 0-1,0-1 0,1 1 1,-1-1-1,-1 1 0,1-1 1,0 1-1,-1-1 1,0 1-1,0-1 0,0 0 1,0 1-1,-1-1 1,1-1-56,-1 4 63,0-1 0,0 0 0,0 1 1,-1 0-1,1-1 0,0 1 1,-1 0-1,1-1 0,-1 1 0,1 0 1,-1 0-1,1 0 0,-1 1 0,0-1 1,1 0-1,-1 0 0,0 1 1,0-1-1,1 1 0,-1 0 0,0-1 1,0 1-1,0 0 0,0 0 1,1 0-1,-1 0 0,0 1 0,0-1 1,0 0-1,0 1 0,1-1 0,-1 1 1,0 0-1,0 0 0,1-1 1,-1 1-1,1 0 0,-1 0 0,1 1 1,-1-1-1,1 0-63,-11 7 0,1 0 0,1 1 0,-1 0 0,1 0 0,1 1 0,0 1 0,0 0 0,1 0 0,1 0 0,0 1 0,0 0 0,1 1 0,0-1 0,2 1 0,-1 0 0,1 0 0,1 1 0,1-1 0,0 1 0,0 0 0,1-1 0,1 1 0,0 0 0,2 6 0,-1-13-15,0 0 0,1 0 0,0 0-1,0 0 1,0 0 0,1-1 0,0 1 0,0-1 0,1 0 0,0 0-1,0 0 1,0 0 0,1 0 0,0-1 0,0 0 0,0 0 0,0-1-1,1 1 1,0-1 0,0 0 0,0-1 0,1 1 0,-1-1 0,1-1-1,0 1 1,0-1 15,3 2-25,1-1-1,-1-1 1,0 0-1,1 0 1,-1-1-1,1-1 1,0 1-1,-1-2 1,1 1-1,-1-2 1,1 1-1,-1-1 1,1-1-1,-1 0 1,0 0-1,0-1 1,5-3 25,2-3-132,-2 0-1,1 0 1,-1-2 0,-1 0 0,0 0 0,-1-2 0,0 1 0,-1-2 0,0 0 0,-2 0 0,1-1 0,-2 0 0,0-1 0,-1 1 0,4-15 132,-9 16-2259,-6 8-3943,-7 6-5206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20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6 12620,'0'0'9032,"0"0"-5695,0 0-1212,0 0-310,0 0-860,0 0-426,0 0-27,-7 14-139,-1 0-308,-26 87 140,17 139-1566,8-251 303,10-5 1123,1 1 0,0-1 0,0 1 1,2 0-1,0 0 0,0 0 0,2 0 0,0 0 0,0 1 0,2 0 1,0 1-1,0 0 0,1 0 0,1 0 0,9-9-55,-9 11-20,0 0 0,1 0 1,0 1-1,0 0 0,1 1 0,1 0 0,0 1 0,0 1 0,0 0 0,1 1 0,0 0 0,0 1 0,0 0 0,1 2 1,9-2 19,-16 4-771,0 0 1,-1 1 0,1 0 0,0 1 0,0 0 0,-1 0 0,1 0 0,0 1 0,-1 0 0,0 1 0,1 0 0,2 1 770,16 11-10832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2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11 497 12043,'0'0'2851,"0"0"-363,0 0-145,0 0-640,0 0-667,0 0-230,0 0-123,8 13-197,-2-1-396,-4-7-72,0-1 0,1 1 0,0 0 0,0-1 0,0 0 0,0 0 1,1 0-1,-1 0 0,1 0 0,0-1 0,0 1 0,1-1 0,-1 0 0,1 0 0,-1-1 0,5 2-18,0 1 69,0-1-1,0 0 1,0 0-1,1-1 0,-1 0 1,1-1-1,0 0 1,0 0-1,0-1 1,0-1-1,0 1 1,0-2-1,0 1 1,0-2-1,0 1 0,-1-1 1,1 0-1,0-1 1,-1-1-1,0 1 1,1-1-1,-1-1 1,-1 0-1,1 0 1,-1 0-1,0-1 0,0-1 1,-1 1-1,1-1 1,-1 0-1,-1-1 1,0 0-1,0 0 1,2-3-69,-2-3 158,0-1 0,-1 1 0,-1-1 0,0 0 0,-1 0 0,0-1 0,-1 1 0,-1 0 0,-1-1 0,0 1 0,-1-1 0,0 1 0,-3-11-158,3 19 52,-1 0 0,0 0 1,0 0-1,0 0 0,-1 0 1,0 1-1,0-1 0,0 1 1,-1-1-1,0 1 0,0 1 1,-1-1-1,0 0 0,0 1 1,0 0-1,-1 0 0,1 1 0,-1-1 1,0 1-1,0 1 0,-1-1 1,1 1-1,-1 0 0,0 0 1,0 1-1,0 0 0,0 0 1,0 1-1,-5-1-52,3 2 2,0 0 1,-1 0-1,1 1 0,1 0 1,-1 1-1,0 0 0,0 0 0,0 1 1,1 0-1,0 0 0,-1 1 1,1 0-1,1 1 0,-1 0 1,1 0-1,-1 0 0,2 1 1,-1 0-1,0 1 0,1-1 0,1 1 1,-4 5-3,-3 4 4,1 1-1,0 0 1,1 1 0,1 0 0,1 1 0,1 0 0,0 0 0,1 1-1,-1 13-3,5-22-66,0-1 1,1 1-1,0 0 0,1 0 0,0 0 0,1-1 0,0 1 0,1 0 0,0 0 0,0-1 0,1 1 0,1-1 0,0 0 0,0 0 0,1 0 0,0-1 0,1 0 0,0 1 0,1-2 0,-1 1 0,2-1 0,-1 0 0,1-1 0,0 0 0,6 4 66,11 5-223,1-1 1,1-1-1,0-1 0,1-1 1,1-2-1,-1-1 0,1-1 1,1-1-1,0-2 1,0-1-1,0-1 0,0-2 1,0-1-1,0-1 0,0-2 1,0-1-1,7-2 223,-8-1 219,1-1-1,-1-1 1,-1-1 0,0-1-1,0-2 1,-1-1-1,-1-1 1,0-2 0,-1 0-1,-1-1 1,-1-2 0,0 0-1,-2-2 1,0 0 0,-1-1-1,-2-1 1,0-1 0,-2-1-1,-1 0 1,-1-1-1,-1 0 1,-1-1 0,0-5-219,-9 26 22,0 0 1,0-1 0,-1 0-1,0 1 1,-1-1 0,0 0-1,0 0 1,0 0-1,-1 0 1,0 1 0,-1-1-1,1 0 1,-2 0 0,1 0-1,-1 0 1,0 1 0,-1-1-1,1 1 1,-2 0-1,1 0 1,-1 0 0,0 0-1,0 0 1,-1 1 0,-2-3-23,-1 4-3,0-1 1,0 2 0,0-1 0,0 1 0,-1 0-1,0 1 1,1 0 0,-1 1 0,-1 0 0,1 0 0,0 0-1,0 1 1,-1 1 0,1 0 0,0 0 0,-1 1-1,1 0 1,0 0 0,0 1 0,0 1 0,0-1-1,-1 2 3,-4 1-40,0 0-1,0 1 0,1 1 1,0 1-1,0 0 1,1 0-1,0 1 0,1 1 1,0 0-1,0 0 0,1 1 1,0 0-1,-3 7 41,6-10-99,1 1 0,1 0 0,0 1 1,0-1-1,0 1 0,2 0 0,-1 0 0,1 0 0,0 1 0,1-1 0,1 1 0,-1-1 0,2 1 1,-1-1-1,1 1 0,1 0 0,0-1 0,1 1 0,0-1 0,0 1 0,1-1 0,0 0 1,1 0-1,1 0 0,-1 0 0,1-1 0,1 0 0,0 0 0,0 0 0,0-1 0,1 0 0,1 0 1,-1-1-1,1 0 0,1 0 0,-1-1 0,1 0 0,0 0 0,0-1 0,4 1 99,-8-4 10,-1 0-1,1 0 0,0 0 1,0-1-1,0 0 0,0 0 0,0-1 1,0 1-1,1-1 0,-1 0 1,0 0-1,0-1 0,0 1 1,0-1-1,0-1 0,0 1 1,0-1-1,0 1 0,0-1 1,-1-1-1,1 1 0,-1-1 0,1 1 1,-1-1-1,0 0 0,0-1 1,0 1-1,-1-1 0,1 0 1,-1 0-1,0 0 0,0 0 1,0-1-1,-1 1 0,1-1 0,-1 1 1,0-1-1,-1 0 0,1-2-9,18-123 4378,-17 153-4341,0 0 1,2-1-1,1 0 0,1 0 1,0-1-1,2 0 0,0 0 1,2-1-1,0 0 1,1-1-1,5 5-37,-14-17-59,1 0 0,1-1 1,-1 0-1,1 0 0,0 0 1,0-1-1,1 1 0,-1-1 0,1 0 1,0-1-1,1 1 0,-1-1 0,1-1 1,0 1-1,0-1 0,0 0 1,0-1-1,0 0 0,1 0 0,-1 0 1,1-1-1,-1 0 0,1-1 1,0 1-1,-1-1 0,1-1 0,0 0 1,-1 0-1,5-1 59,16-10 29,-2-2-1,0 0 1,-1-2-1,0-1 1,-2 0 0,0-2-1,0-1 1,-2 0 0,-1-2-1,0 0 1,8-15-29,-5 11 141,0-2 0,-2 0 0,-1-1 0,-2-1 0,0-1 0,-2 0 0,-2-1 0,-1-1 0,-1-1 0,-2 1 0,-1-1 0,2-27-141,-10 58 5,-1 0-1,1 1 1,-1-1-1,0 0 1,0 0-1,-1 0 1,1 0-1,0 0 1,-1 1-1,0-1 1,0 0 0,0 0-1,0 1 1,0-1-1,0 1 1,-1-1-1,1 1 1,-1-1-1,1 1 1,-1 0-1,0 0 1,0 0-1,0 0 1,-1 0-1,1 0 1,0 1 0,-1-1-1,1 1 1,-1-1-1,1 1 1,-1 0-1,1 0 1,-1 0-1,0 0 1,0 1-1,0-1 1,1 1-1,-1-1 1,0 1-1,0 0 1,0 0 0,0 1-1,0-1 1,1 0-1,-1 1 1,0 0-1,0 0 1,1 0-1,-1 0 1,0 0-1,1 0 1,-1 1-1,1-1-4,-5 6-18,1 1-1,0 0 0,1 0 1,0 0-1,0 1 0,1 0 1,0 0-1,0 0 0,1 0 1,0 0-1,1 1 0,0-1 0,1 1 1,0 0-1,0-1 0,1 1 1,0 0-1,1 0 0,0-1 1,0 1-1,1 0 0,1 1 19,33 131-45,5 49 160,-55 37 56,14-226-166,0 0-1,0 0 1,0 1 0,0-1 0,0 0 0,1 1 0,-1-1 0,1 0 0,-1 0 0,1 1 0,0-1 0,0 0 0,0 0 0,0 0 0,0 0 0,1 0 0,-1 0 0,1-1 0,-1 1 0,1 0 0,0-1 0,-1 1 0,1-1 0,0 1-1,0-1 1,0 0 0,0 0 0,0 0 0,0 0 0,1 0 0,-1-1 0,0 1 0,0-1 0,1 1 0,-1-1 0,0 0 0,0 1 0,1-1 0,-1-1 0,0 1 0,1 0 0,0-1-5,12 1 26,0 0 0,1-2 0,-1 0 1,-1 0-1,1-1 0,0-1 0,-1-1 1,1 0-1,-1-1 0,-1 0 0,1-1 0,-1-1 1,0 0-1,-1 0 0,0-2 0,0 1 1,-1-1-1,0-1 0,-1 0 0,0-1 1,-1 0-1,0 0 0,1-4-26,48-90-69,-60 104-366,0 1 1,0-1-1,0 1 1,0 0-1,0 0 1,-1 0-1,1 0 1,0 0 0,0 0-1,-1 1 1,1-1-1,0 1 1,-1 0-1,1 0 1,-1-1-1,1 1 1,-1 1-1,1-1 1,0 0 0,-1 1-1,1-1 1,-2 2 434,-1-2-2480,-22 2-12383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2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127 234 18321,'0'0'2947,"0"0"-438,0 0 48,0 0-619,1 7-972,0 23-735,-2 1 0,0 0 1,-2-1-1,-2 1 0,0-1 0,-5 8-231,-4 35 28,-15 105-1129,8-2-3724,19-161 4471,2-14 303,1-24 414,17-265 4355,-12 232-4537,3 1 0,2 0-1,2 0 1,3 2 0,2 0 0,19-36-181,-33 77 0,1 0 0,0 1 0,1-1 1,1 1-1,0 1 0,0-1 1,1 1-1,0 1 0,0 0 0,1 0 1,1 0-1,0 1 0,0 0 1,0 1-1,1 0 0,0 1 1,0 0-1,8-2 0,-16 7-2,0 1 0,0-1 0,0 1 1,0 0-1,0 0 0,0 0 0,0 0 0,0 0 1,0 1-1,0-1 0,0 1 0,0 0 0,0 0 1,-1 0-1,1 0 0,0 1 0,-1-1 1,1 1-1,-1-1 0,1 1 0,-1 0 0,0 0 1,1 0-1,-1 0 0,0 1 0,-1-1 0,1 0 1,0 1-1,-1 0 0,1-1 0,-1 1 0,0 0 1,1 2 1,14 101-43,-19-80 46,-2-1-1,-1 1 0,0-1 0,-2 0 0,-1-1 0,-1 0 0,-1 0 1,-2-1-1,0-1 0,-1 0 0,-1-1 0,-1 0 0,-1-1 0,0-1 0,-2-1 1,0 0-1,-1-2 0,-1 0 0,0-1 0,-22 11-2,35-21 42,0 0 0,0 0 0,0-1-1,-1 0 1,1 0 0,-1-1 0,0 0 0,0-1-1,0 0 1,-1-1 0,1 1 0,-4-1-42,12-2 32,1 1 1,-1-1-1,0 1 0,1-1 1,-1 1-1,1-1 1,-1 0-1,1 1 0,-1-1 1,1 0-1,0 1 0,-1-1 1,1 0-1,0 1 1,-1-1-1,1 0 0,0 0 1,0 1-1,0-1 0,-1 0 1,1 0-1,0 0 1,0 1-1,0-1 0,0 0 1,1 0-1,-1 0 1,0 1-1,0-1 0,0 0 1,1 0-1,-1 1 0,0-1 1,1 0-1,-1 1 1,0-1-1,1 0 0,-1 1 1,1-1-1,-1 1 0,1-1 1,0 0-1,-1 1 1,1-1-1,-1 1 0,1 0-32,6-6 19,1 1 0,-1 0 0,1 0 0,0 1 0,0 0 0,0 1 0,0-1 0,1 2 0,-1-1 0,1 1 0,0 0 0,0 1 0,0 0 0,0 1 0,0 0 0,0 0 0,0 1 0,6 1-19,-1 1-369,-1 0-1,1 2 1,-1 0 0,1 0-1,-1 1 1,-1 1-1,1 0 1,-1 1 0,-1 0-1,0 1 1,0 0 0,0 0-1,-1 2 1,0-1-1,-1 1 1,-1 0 0,0 1-1,0 0 1,-1 0 0,0 1-1,-1 0 1,0 1 369,70 97-4606,-66-101-3065</inkml:trace>
  <inkml:trace contextRef="#ctx0" brushRef="#br0" timeOffset="670.586">726 556 2498,'0'0'12444,"0"0"-7495,0 0-1874,0 0-198,0 0-934,0 0-880,0 0-588,5-2-182,-4 1-286,0 0-1,0 1 0,0-1 1,0 1-1,0 0 1,0-1-1,0 1 0,1 0 1,-1 0-1,0 0 0,0 0 1,0 0-1,0 0 1,0 0-1,0 0 0,0 0 1,1 0-1,-1 1 0,0-1 1,0 0-1,0 1 0,0-1 1,0 1-1,0-1 1,0 1-1,0-1 0,0 1 1,-1 0-1,1-1 0,0 1 1,0 0-1,-1 0 1,1 0-1,0 0 0,-1 0 1,1 0-1,0-1 0,-1 1 1,0 1-1,1-1 0,-1 0 1,1 0-1,-1 0 1,0 0-1,0 0 0,0 0 1,0 0-1,0 0 0,0 0 1,0 1-1,0-1 1,0 0-1,0 0 0,-1 0 1,1 0-1,0 0 0,-1 0-6,47 115 32,-44-115-51,-1 1-1,1-1 1,-1 1-1,1-1 1,0 0-1,0 0 1,-1 0-1,1 0 1,0 0-1,0 0 0,0 0 1,0-1-1,0 1 1,0-1-1,0 1 1,0-1-1,0 0 1,1 0-1,-1 0 1,0 0-1,0 0 1,0 0-1,0-1 0,0 1 1,0-1-1,0 1 1,0-1-1,0 0 1,0 0-1,0 0 1,0 0-1,1-1 20,57-39-10,-47 30 204,-1-1-1,0 0 0,-1 0 1,0-2-1,-1 1 1,-1-1-1,0 0 1,0-1-1,-2 0 0,0 0 1,0-1-1,-2 0 1,0 0-1,0 0 1,-2-1-1,0 0 1,0-9-194,-3 23 2,0 0 1,-1-1-1,1 1 0,0-1 1,-1 1-1,0 0 1,0 0-1,0-1 1,0 1-1,-1 0 1,1 0-1,-1 0 1,0 0-1,1 0 1,-2 1-1,1-1 1,0 1-1,0-1 1,-1 1-1,1 0 1,-1-1-1,0 1 0,1 1 1,-1-1-1,0 0 1,0 1-1,-1-1 1,1 1-1,0 0 1,0 0-1,0 0 1,-1 1-1,1-1 1,-1 1-1,1 0 1,0 0-1,-1 0 1,1 0-1,0 0 1,-1 1-1,1 0-2,-11 1 0,1 1 0,0 1 0,0 1 0,0 0 0,0 0 0,1 1 0,0 1 0,0 0 0,1 0 0,0 2 0,0-1 0,1 1 0,0 1 0,0 0 0,1 0 0,0 1 0,1 0 0,1 0 0,0 1 0,-3 6 0,4-10-13,1 1-1,1 0 1,0 0-1,0 0 1,0 0-1,1 1 1,1-1 0,0 1-1,0 0 1,1 0-1,0-1 1,0 1-1,1 0 1,1 0 0,0 0-1,0 0 1,1 0-1,0 0 1,0-1-1,1 1 1,1-1 0,-1 0-1,2 0 1,-1 0-1,1 0 1,1-1-1,-1 0 1,1 0 0,1 0-1,-1-1 1,1 0-1,1 0 1,1 0 13,7 5-67,1-1 0,1-1 1,-1 0-1,1-2 0,1 0 1,0-1-1,0-1 0,0 0 0,0-2 1,1 0-1,0-1 0,0-1 0,0-1 1,0-1-1,0-1 0,0 0 0,0-2 1,0 0-1,-1-1 0,1-1 1,-1-1-1,0-1 0,-1 0 0,8-6 67,13-6 183,-1-2-1,-2-1 1,0-3-1,-1 0 1,-2-2-1,0-2 1,-2-1-1,-2-1 1,0-2-1,-2-1 1,5-11-183,13-56 46,-44 98-46,0 0 0,0-1-1,-1 1 1,1 0 0,-1 0 0,0 0-1,0-1 1,0 1 0,0 0-1,0 0 1,-1-1 0,0 1-1,1 0 1,-1 0 0,0 0 0,-1 0-1,1 0 1,0 0 0,-1 0-1,0 0 1,0 1 0,1-1-1,-2 1 1,1-1 0,0 1 0,0 0-1,-1-1 1,1 1 0,-1 1-1,0-1 1,-1-1 0,-7-1 0,0 1 0,-1 0 0,1 0 0,-1 1 0,0 0 0,1 1 0,-1 1 0,0 0 0,0 0 0,0 1 0,1 0 0,-1 1 0,0 1 0,1 0 0,0 1 0,-1 0 0,1 0 0,-9 6 0,16-9-11,-1 1 1,1 0-1,0 0 0,0 0 1,0 0-1,1 1 0,-1-1 1,1 1-1,-1 0 0,1 0 1,0 0-1,0 1 0,0-1 1,0 1-1,1 0 0,-1 0 0,1 0 1,0 0-1,0 0 0,1 0 1,-1 0-1,1 0 0,0 1 1,0-1-1,0 1 0,1-1 1,-1 1-1,1-1 0,0 1 1,1-1-1,-1 1 0,1-1 1,0 1-1,0-1 0,0 0 1,1 4 10,7 6 18,0 0 0,1-1 0,1 0 0,0 0 0,0-1 1,1-1-1,1 0 0,1 0-18,-4-4 15,-1 0 0,0 1 0,0 0 0,0 0 0,-1 1 0,-1 0 0,0 0-1,0 1 1,0-1 0,-1 2 0,-1-1 0,0 1 0,0 0 0,-1 0 0,-1 0 0,3 11-15,-6 13 0,-2-1 0,-1 0 0,-1 0 0,-2 0 0,-2-1 0,-1 0 0,-1 0 0,-14 29 0,22-59 0,-110 323 0,112-322-10,-2-2-140,1 1-1,-1 0 1,1-1 0,0 1 0,0 0 0,0 0-1,0 0 1,1 0 0,-1 0 0,1 0-1,0 0 1,0 0 0,0 0 0,0 0-1,0 0 1,1-1 0,-1 1 0,1 0-1,0 0 1,0 0 0,0 0 0,0 0 0,0-1-1,1 1 1,-1 0 0,1-1 0,0 0-1,0 1 1,0-1 0,0 0 0,0 0-1,0 0 1,0 0 0,1 0 0,-1 0 0,3 0 150,45-8-8104,-16-10 1639</inkml:trace>
  <inkml:trace contextRef="#ctx0" brushRef="#br0" timeOffset="920.009">2182 602 17521,'0'-14'3993,"3"-44"-571,7 20 3539,-8 74-6091,-4-13-870,-2-1 0,-1 0 0,-1 0 0,0-1 0,-2 0 0,0 0 0,-1-1 0,-4 5 0,-21 53 0,25-57-822,2 0 1,0 1-1,2-1 1,0 1-1,1 1 1,1-1-1,2 1 1,0-1-1,2 11 822,0-27-4388,3-5-1863</inkml:trace>
  <inkml:trace contextRef="#ctx0" brushRef="#br0" timeOffset="1645.265">2315 891 8072,'0'0'3918,"0"0"-1612,0 0-299,0 0 193,0 0-252,-3-15-154,-4-45-102,8 55-1500,-1 1-1,0 0 0,1-1 1,0 1-1,0 0 1,0 0-1,1-1 0,-1 1 1,1 0-1,0 0 1,0 0-1,0 1 0,1-1 1,0 1-1,-1-1 1,1 1-1,0 0 0,2-2-191,-1 1 169,6-6-150,0 1-1,0 0 1,0 1 0,1 0-1,0 1 1,1 0-1,-1 1 1,1 0-1,1 1 1,-1 0-1,1 1 1,0 0-1,0 1 1,0 1 0,0 0-1,0 1 1,1 0-1,-1 1 1,2 0-19,24 11-3357,-19 8-2313,-11-3-1804</inkml:trace>
  <inkml:trace contextRef="#ctx0" brushRef="#br0" timeOffset="2560.993">2901 733 8488,'0'0'6833,"0"0"-3251,0 0-1649,0 0-289,0 0-128,13-4-411,41-14-293,10 11 388,-60 7-1146,-1 0 0,1 0 0,0 0 0,0 0 0,0 0 0,-1-1 1,1 0-1,0 1 0,-1-1 0,1-1 0,-1 1 0,1-1 0,-1 1 0,1-1 0,-1 0 0,0 0 0,1-1-54,-1 1 72,1-1 0,-1 1 1,0-1-1,0 0 0,0 0 1,0-1-1,0 1 0,0-1 0,-1 1 1,0-1-1,0 0 0,0 0 1,0 0-1,-1 0 0,1 0 0,-1 0 1,0 0-1,0 0 0,0-1 0,-1 1 1,0 0-1,0-1 0,0 1 1,0 0-1,-1-1 0,1 1 0,-1 0 1,0-1-1,0 1 0,-1 0 1,1 0-1,-1 0 0,0 0 0,0 0 1,0 1-1,-1-1 0,1 1 1,-1-1-1,0 1 0,0 0 0,0 0 1,0 0-1,-1 0 0,1 1 0,-1-1 1,0 1-1,1 0 0,-1 0 1,0 0-1,-4 0-72,1 1 10,0 0 0,0 1 1,0 0-1,1 0 0,-1 1 0,0 0 0,0 0 1,0 1-1,0 0 0,1 0 0,-1 0 1,1 1-1,0 0 0,-1 0 0,1 1 0,1 0 1,-1 0-1,0 0 0,1 0 0,0 1 0,0 0 1,1 0-1,-1 1 0,1-1 0,0 1 1,-1 2-11,-11 18-79,1 0 0,1 1 0,1 0 1,2 1-1,-4 15 79,10-27-134,0 0 1,1 1-1,0 0 0,2 0 1,0-1-1,1 2 1,0-1-1,2 0 0,1 15 134,-1-25-47,0-1-1,1 1 0,-1-1 0,1 1 0,1-1 1,-1 0-1,1 0 0,0 0 0,0 0 1,1-1-1,-1 1 0,1-1 0,1 0 0,-1 0 1,1 0-1,0-1 0,0 0 0,0 0 0,0 0 1,1 0-1,0-1 0,-1 0 0,1 0 0,1 0 1,-1-1-1,3 1 48,3 0-4,0-1 0,1 0 1,-1-1-1,0 0 0,1-1 1,-1-1-1,0 0 0,1 0 1,-1-1-1,0-1 0,0 0 1,0 0-1,-1-2 0,1 1 1,-1-1-1,6-4 4,162-117 1271,-127 80-775,-2-3 1,-2-2-1,-2-2 1,-3-2-1,36-58-496,-73 105 0,0 0 0,-1-1 0,0 1 0,0-1 0,-1 0 0,0 0 0,-1-1 0,0 1 0,0-1 0,-1 0 0,0 1 0,0-9 0,-3 17 0,0 0 0,0 1 0,0-1 0,0 0 0,0 1 0,-1-1 0,1 1 0,0-1 0,0 1 0,0 0 0,0-1 0,-1 1 0,1 0 0,0 0 0,0 0 0,0 0 0,-1 0 0,1 0 0,0 0 0,0 0 0,0 1 0,-1-1 0,1 0 0,0 1 0,0-1 0,0 1 0,0-1 0,0 1 0,0 0 0,0-1 0,0 1 0,0 0 0,0 0 0,0-1 0,0 1 0,0 0 0,1 0 0,-1 0 0,0 0 0,1 0 0,-1 0 0,1 0 0,-1 1 0,0 0 0,-6 8-35,0 0-1,0 1 1,1 0-1,0 1 1,1-1-1,0 1 1,1 0-1,0 0 1,1 1 0,1-1-1,0 1 1,0-1-1,1 1 1,1 0-1,1 9 36,28 193-689,-28-210 682,10 48-280,22 176-2415,-34-225 2707,0 0 0,-1 0-1,1 0 1,-1 0 0,0 0 0,0 0 0,0 0 0,-1-1 0,1 0 0,-1 1 0,0-1 0,0 0 0,0 0 0,0 0 0,-1-1 0,1 1-1,-1-1 1,1 0 0,-1 0 0,0 0 0,0 0 0,0 0 0,0-1 0,0 0 0,0 0 0,-1 0 0,1-1 0,0 1 0,0-1-1,-1 0 1,1 0 0,0 0 0,-1-1 0,1 0 0,0 0 0,0 0 0,0 0 0,0 0 0,-4-2-5,7 2 29,0 0 1,-1 0 0,1 0-1,0 0 1,0 0 0,0 0-1,0 0 1,0 0-1,0 0 1,0-1 0,0 1-1,0 0 1,0-1 0,1 1-1,-1 0 1,1-1-1,-1 1 1,1-1 0,-1 1-1,1-1 1,0 1 0,0-1-1,-1 1 1,1-1-1,0 0 1,1 1 0,-1-1-1,0 1 1,0-1 0,1 1-1,-1-1 1,1 1-1,-1-1 1,1 1 0,0 0-1,-1-1 1,1 1 0,0 0-1,0-1 1,0 1-1,0 0 1,0 0 0,0 0-1,0 0 1,0 0-1,1 0 1,-1 0 0,0 0-1,1 1 1,-1-1 0,1 0-30,197-139 688,-119 88-694,-1-4-1,-3-4 1,-3-3 0,-3-3-1,8-14 7,-75 77 40,1 0 0,-1 0-1,0-1 1,0 1 0,0-1-1,-1 0 1,1 0-1,-1 0 1,0 0 0,0 0-1,0 0 1,-1-1 0,0 1-1,1-1 1,-1 1 0,-1-1-1,1 1 1,-1-1 0,0 1-1,0-1 1,0-1-40,-1 5 11,1 0 1,-1 0-1,1 1 0,-1-1 1,1 1-1,-1-1 1,0 1-1,0-1 0,1 1 1,-1-1-1,0 1 0,0-1 1,1 1-1,-1 0 0,0-1 1,0 1-1,0 0 0,0 0 1,1 0-1,-1 0 0,0 0 1,0 0-1,0 0 1,0 0-1,0 0 0,1 0 1,-1 0-1,0 0 0,0 1 1,0-1-1,0 0 0,1 1 1,-1-1-1,0 0 0,0 1 1,1-1-1,-1 1 0,0-1 1,1 1-1,-1 0 1,0-1-1,1 1 0,-1 0 1,1-1-1,-1 1 0,1 0-11,-28 34 23,16-4-35,1-1 0,2 2 0,1-1 0,1 1 1,2 1-1,1-1 0,2 1 0,0-1 0,3 1 1,1 2 11,-3 62-411,1-94 360,0-1 1,-1 1-1,1 0 0,-1-1 0,1 1 0,-1 0 1,0-1-1,0 1 0,0-1 0,0 1 1,-1-1-1,1 0 0,-1 1 0,1-1 1,-1 0-1,0 0 0,0 0 0,0 0 1,0 0-1,0-1 0,0 1 0,0 0 1,-1-1-1,1 0 0,-1 0 0,1 1 0,-1-1 1,1-1-1,-1 1 0,0 0 0,1-1 1,-1 1-1,0-1 0,1 0 0,-1 0 1,0 0-1,0 0 0,1 0 0,-1-1 1,0 1-1,1-1 0,-1 0 0,1 0 1,-1 0-1,0 0 0,1 0 0,0 0 0,-1-1 1,1 1-1,0-1 0,0 0 0,0 1 1,0-1-1,0 0 0,0 0 0,0-1 1,0 0 50,-27-49-4325,34 12-4782,8 21-2610</inkml:trace>
  <inkml:trace contextRef="#ctx0" brushRef="#br0" timeOffset="2827.12">4419 756 1634,'0'0'16783,"0"0"-12362,0 0-1026,0 0-833,0 0-1120,0 0-866,0 0-256,-55 80-127,17-40-97,-1 1-32,6-3-32,10-1-32,4-4-32,12 2-673,4-5-864,3-5-1026,3 1-2049,5-11-3011</inkml:trace>
  <inkml:trace contextRef="#ctx0" brushRef="#br0" timeOffset="3086.779">4665 323 17232,'-18'-99'1570,"9"83"640,-1 6-384,6 6-481,4 4-929,0 13-384,10 11-32,6 13-1345,5 6-2467,4-6-7783</inkml:trace>
  <inkml:trace contextRef="#ctx0" brushRef="#br0" timeOffset="3274.331">4908 660 18610,'0'0'4639,"0"0"-1586,0 0-1088,-13 6-684,-6 3-1081,1 1 0,1 0-1,-1 1 1,2 1 0,-1 0 0,2 2 0,-5 4-200,15-13-7,0 0 1,0 0-1,0 1 1,1 0-1,0 0 1,0 0-1,0 0 1,1 0-1,0 1 1,1 0-1,-1-1 1,1 1-1,0 0 1,1 0-1,-1 0 1,2 1-1,-1-1 1,1 0-1,0 0 1,0 0-1,1 1 1,0-1 0,0 0-1,1 0 1,0 0-1,0 0 1,1-1-1,2 7 7,1-3-329,1 0 0,0-1 0,0 1 0,1-1 0,0-1 0,1 1 0,0-2 0,0 1 0,1-1 0,0 0 0,0-1 0,1 0 0,-1-1 0,1 0 0,0-1-1,1 0 1,-1-1 0,1 0 0,0-1 0,-1 0 0,1-1 0,0 0 329,-7-1 7,-1 0 0,0-1 0,1 0 0,-1 1 0,0-2 1,0 1-1,0 0 0,0-1 0,0 0 0,0 0 0,0 0 0,0 0 0,-1-1 0,1 1 0,-1-1 0,1 0 0,1-3-7,68-106 4579,-65 97-4067,3-4-204,-1-1 0,0 0 0,-2 0 1,0-1-1,-2 0 0,0 0 1,-1-1-1,-1 0 0,-1 0 0,-1 0 1,-1 0-1,-1-10-308,-1 30-59,1 1-1,-1-1 1,1 1-1,-1-1 1,0 1 0,0 0-1,1-1 1,-1 1-1,0 0 1,0 0 0,0-1-1,-1 1 1,1 0-1,0 0 1,0 0-1,-1 0 1,1 1 0,0-1-1,-1 0 1,1 0-1,-1 1 1,1-1 0,-1 1-1,1 0 1,-1-1-1,1 1 1,-1 0 0,0 0-1,1 0 1,-1 0-1,1 0 1,-1 0-1,1 0 1,-1 0 0,0 1-1,1-1 1,-1 1-1,1-1 1,-1 1 0,1 0-1,0-1 1,-1 1-1,1 0 1,0 0 0,-1 0-1,1 0 1,0 0-1,0 0 1,0 1 0,0-1-1,0 0 1,0 0-1,0 1 1,0-1-1,1 1 1,-1-1 0,1 0-1,-1 1 1,1-1-1,-1 1 1,1 0 0,-1 1 59,-14 66-9860,15-33 576</inkml:trace>
  <inkml:trace contextRef="#ctx0" brushRef="#br0" timeOffset="3617.935">5465 761 17072,'11'-15'4757,"34"-44"-1362,-5 29 344,-17 52-1766,24 240-2720,-47-260 686,0 0 1,0 0 0,1 0 0,-1 0 0,1-1-1,0 1 1,-1 0 0,1 0 0,0-1 0,0 1-1,0 0 1,0-1 0,0 1 0,1-1 0,-1 0-1,0 1 1,1-1 0,-1 0 0,1 0-1,-1 0 1,1 0 0,-1 0 0,1 0 0,0 0-1,0 0 1,-1-1 0,1 1 0,0-1 0,0 1-1,0-1 1,0 0 0,0 0 0,-1 1 0,1-1-1,0-1 1,0 1 0,0 0 0,1-1 60,72-34 2139,-43 17-656,-27 16-1444,-1-1 0,1 2 0,0-1 0,-1 1 0,1-1-1,0 1 1,0 0 0,0 1 0,0-1 0,0 1 0,0 0 0,0 1-1,0-1 1,0 1 0,-1 0 0,1 0 0,0 0 0,0 1 0,-1-1 0,1 1-1,-1 0 1,1 1 0,-1-1 0,0 1 0,0 0 0,0 0 0,0 0 0,0 1-1,-1-1 1,1 1 0,-1 0 0,2 3-39,20 26 0,-22-26 0,0-1 0,1 0 0,0 0 0,0-1 0,1 1 0,-1-1 0,1 0 0,0 0 0,1-1 0,-1 1 0,1-1 0,0 0 0,0-1 0,0 0 0,1 0 0,-1 0 0,1 0 0,-1-1 0,6 1 0,3-3 0,-1 0 0,1-1 0,-1 0 0,0-1 0,0-1 0,0-1 0,0 0 0,0 0 0,-1-1 0,1-1 0,-1-1 0,-1 1 0,1-2 0,-1 0 0,-1 0 0,2-3 0,79-80 0,-91 91 1,-1 0 0,0-1-1,1 1 1,-1 0 0,1 0 0,-1-1 0,0 1-1,1 0 1,-1-1 0,0 1 0,1-1 0,-1 1-1,0 0 1,0-1 0,1 1 0,-1-1 0,0 1-1,0-1 1,0 1 0,0 0 0,1-1 0,-1 1 0,0-1-1,0 1 1,0-1 0,0 1 0,0-1 0,0 1-1,0-1 1,0 1 0,0-1 0,-1 1 0,1-1-1,0 1 1,0-1 0,0 1 0,-1-1 0,1 1-1,0 0 1,0-1 0,-1 1 0,1-1 0,0 1-1,-1 0 1,1-1 0,0 1 0,-1 0 0,1 0-1,-1-1 1,1 1 0,0 0 0,-1 0 0,1-1-1,-1 1 1,1 0 0,-1 0 0,1 0 0,-1 0-1,-34 6-874,-58 35-9777,40-15-1670</inkml:trace>
  <inkml:trace contextRef="#ctx0" brushRef="#br0" timeOffset="3884.358">4213 1588 8040,'0'0'13741,"119"0"-10314,-24 0-1762,19 3-223,15 1-417,11 0-545,9-1-256,4-1-31,-13-2-33,-15-5-160,-24 0-801,-24 0-768,-22 4-1474,-29 1-3043,-19 0-10762</inkml:trace>
  <inkml:trace contextRef="#ctx0" brushRef="#br0" timeOffset="4055.898">4693 1747 10218,'0'0'10698,"78"38"-7175,-4-29-672,15-3-513,2-2-640,7-3-802,5-1-351,-1-5-545,-4-7 0,-5-5 0,-15-3 0,-9 0 0,-11-3 0,-13 0 0,-11 5-1185,1-1-2467,-13 3-4868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2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465 150 15599,'0'-14'4004,"-3"-42"-1517,3 56-2412,0-1-1,0 1 1,0-1-1,0 1 1,0-1-1,0 1 1,-1-1-1,1 1 1,0-1-1,0 1 1,0-1-1,0 1 1,-1-1-1,1 1 1,0-1-1,0 1 1,-1 0-1,1-1 1,0 1-1,-1-1 1,1 1-1,-1 0 1,1-1-1,0 1 1,-1 0-1,1 0 1,-1-1-1,1 1 1,-1 0-1,1 0 1,-1 0-1,1 0 1,-1-1-1,1 1 1,-1 0-1,1 0 1,-1 0-1,1 0 1,-1 0-1,1 0 1,-1 0-1,1 0 1,-1 0-1,1 1 1,-1-1-1,1 0 1,-1 0-1,1 0 1,-1 1 0,1-1-1,-1 0 1,1 0-1,-1 1 1,1-1-1,0 0 1,-1 1-1,1-1 1,0 1-1,-1-1 1,1 0-1,0 1 1,-1-1-1,1 1 1,0-1-1,0 1 1,0-1-1,-1 1 1,1-1-1,0 1-74,-12 16 415,1 0 0,1 1 0,1 1 0,0 0 0,1 0 0,1 0 0,-2 12-415,-2 3 197,-11 27-178,-95 250 243,18-116-2828,92-183 2234,4-6 27,0 0 1,0 0-1,-1 0 0,0 0 1,0-1-1,0 1 1,-1-1-1,0 0 1,0 0-1,0-1 0,0 0 1,-1 0-1,1 0 1,-1 0-1,-2 0 305,7-5 13,0 1 0,-1-1 0,1 0 1,0 1-1,-1-1 0,1 0 0,0 0 0,0 0 0,-1 0 0,1 0 0,0 0 0,0 0 0,0 0 0,0 0 1,1 0-1,-1-1 0,0 1 0,0 0 0,1-1 0,-1 1 0,1 0 0,-1-1 0,1 1 0,-1-1 0,1 1 1,0-1-1,0 1 0,0-1 0,0 1 0,0-1 0,0 0-13,0-1 69,-4-30 708,2 0 0,1 0 0,1 0 0,2 0 1,2 1-1,1-1 0,1 0 0,2 1 0,8-21-777,22-24 565,-36 75-544,-1 0 1,0 1-1,0-1 1,1 0-1,-1 0 1,1 1-1,-1-1 1,1 1-1,0 0 1,0-1-1,-1 1 1,1 0-1,0 0 1,0 0 0,0 0-1,0 1 1,1-1-1,-1 0 1,0 1-1,0 0 1,0-1-1,0 1 1,1 0-1,-1 0 1,0 0-1,0 0 1,0 1-1,0-1 1,1 0-1,-1 1 1,0 0-1,0-1 1,0 1-1,0 0 1,0 0-1,0 0 1,1 2-22,8 7 22,-1 1 1,-1 0-1,1 1 0,-2 0 1,0 0-1,-1 1 0,0 0 1,0 0-1,-2 1 0,1 0 0,2 13-22,76 208-475,-82-230 452,1-1 0,0 0 0,0 0 0,0 0 0,1 0 0,-1-1 0,1 1 0,0-1 0,0 0 0,0 0 0,0-1 0,0 1 0,1-1 0,-1 0 0,1 0 0,0 0 0,0 0 0,-1-1 0,1 0 0,0 0 0,0-1 0,0 1 0,0-1 0,0 0 0,0 0 0,0-1 0,0 1 1,0-1-1,0 0 0,0 0 0,0-1 0,0 0 0,-1 0 0,1 0 0,-1 0 0,1-1 0,-1 1 0,0-1 0,0 0 23,30-22 148,-1 0 1,-1-2 0,-1-1 0,-2-2 0,-1-1 0,-1-1 0,-2-1 0,-1-1 0,-2-2 0,16-34-149,-41 125 427,1-49-427,-4 18-61,1-1 0,1 1 0,0 1 0,2-1 0,1 0 0,1 0 0,2 16 61,31 22-4346,-14-49-345,3-7-3408,-1-6-6560</inkml:trace>
  <inkml:trace contextRef="#ctx0" brushRef="#br0" timeOffset="247.858">924 1 17777,'0'0'1345,"0"0"-961,0 0-255,0 0-97,0 0-64,0 0-577,51 74-3459</inkml:trace>
  <inkml:trace contextRef="#ctx0" brushRef="#br0" timeOffset="453.82">1211 553 11499,'0'0'4463,"2"13"-1890,-5 134 2183,-7-69-6459,13-116 2715,2 0 0,1 0-1,2 1 1,2 0 0,2 0-1,11-25-1011,-17 47 304,0 0 0,1 1-1,1 0 1,0 0 0,1 1-1,0 0 1,1 1 0,1 0 0,2-2-304,-10 10 43,1 1 1,0-1 0,0 1 0,0 0-1,0 0 1,0 1 0,1-1 0,-1 1 0,1 0-1,0 0 1,-1 0 0,1 1 0,0 0-1,0 0 1,0 0 0,0 0 0,0 1-1,0 0 1,1 0 0,-1 0 0,0 1 0,0-1-1,0 1 1,0 0 0,-1 1 0,1-1-1,0 1 1,0 0 0,-1 1 0,3 0-44,6 9 9,0 0 1,-2 0 0,1 1 0,-2 1-1,0 0 1,0 0 0,-1 1 0,-1 0-1,0 1 1,-2-1 0,1 2-1,-2-1 1,0 1 0,-1-1 0,-1 1-1,0 0 1,-1 16-10,5 133-1348,-7-123-2249,0 0-3394,2-24-1732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2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58 384 17264,'3'-14'2862,"8"-45"-487,-2 35 1472,-4 30-1058,-3 30-1449,-18 181-644,-1 4-3122,20-120-3954,-2-55-3388,-1-22-2030</inkml:trace>
  <inkml:trace contextRef="#ctx0" brushRef="#br0" timeOffset="456.265">0 596 7623,'22'-347'16021,"-23"346"-15965,1 1 1,0 0-1,0-1 1,0 1-1,-1-1 1,1 1-1,0-1 1,0 1-1,0-1 1,0 1-1,0 0 1,0-1-1,0 1 1,0-1-1,0 1 1,0-1-1,0 1 1,0-1-1,1 1 1,-1-1-1,0 1 1,0-1 0,0 1-1,1 0 1,-1-1-1,0 1 1,0-1-1,1 1 1,-1 0-1,0-1 1,1 1-1,-1 0 1,0-1-1,1 1 1,-1 0-1,1 0 1,-1-1-1,0 1 1,1 0-1,-1 0 1,1 0-1,-1 0 1,1 0-1,-1-1 1,1 1-1,-1 0 1,1 0-1,-1 0 1,0 0-1,1 0 1,-1 0-1,1 0 1,-1 1-1,1-1 1,-1 0-1,1 0 1,-1 0 0,1 0-1,-1 1 1,0-1-1,1 0-56,22 28 462,-14-15-421,24 28 45,110 117-1322,-131-148 730,0 0 0,1-2 0,1 1-1,-1-1 1,1-1 0,1-1 0,-1 0 0,1-1 506,-9-3-49,-1 0 0,1-1 0,-1 0 0,1 0 0,0-1 0,-1 1 0,1-1 0,0 0 0,-1-1 0,1 0 0,0 0 0,-1 0 0,1 0 0,-1-1 0,1 0 0,-1 0 0,0 0 0,0-1 0,0 0 0,0 0 0,0 0 0,-1 0 0,1-1 0,-1 0 0,0 0 0,0 0 0,0 0 0,-1-1 1,3-4 48,106-162 5119,-138 187-4681,-31 34-356,3 3-1,1 3 1,-20 30-82,45-38 96,48-54-58,78-84 1075,-85 75-875,0 1-1,2 0 1,-1 0-1,2 2 1,0 0-1,0 0 1,18-8-238,-33 20 11,0-1 0,1 0 0,-1 0-1,0 0 1,1 1 0,-1-1 0,0 1 0,1-1 0,-1 1 0,1 0 0,-1-1 0,1 1 0,-1 0 0,1 0 0,-1 0 0,1 0-1,-1 0 1,1 0 0,-1 1 0,1-1 0,-1 0 0,1 1 0,-1-1 0,0 1 0,1 0 0,-1-1 0,0 1 0,1 0 0,-1 0 0,0 0-1,0 0 1,0 0 0,0 0 0,0 0 0,0 0 0,0 0 0,0 1 0,0-1 0,0 0 0,-1 0 0,1 1 0,-1-1 0,1 2-11,7 68 361,-8-62-354,-20 207-3956,1 21-3500,20-210 558</inkml:trace>
  <inkml:trace contextRef="#ctx0" brushRef="#br0" timeOffset="816.903">1012 580 1634,'14'-162'19885,"-14"161"-19734,0 0-1,0 0 1,0 0-1,0 1 1,0-1-1,0 0 1,0 0-1,0 0 1,-1 1-1,1-1 1,0 0 0,-1 0-1,1 1 1,0-1-1,-1 0 1,1 1-1,-1-1 1,1 1-1,-1-1 1,1 0-1,-1 1 1,1-1-1,-1 1 1,0-1 0,1 1-1,-1 0 1,0-1-1,1 1 1,-1 0-1,0-1 1,0 1-1,0 0 1,1 0-1,-1-1 1,0 1 0,0 0-1,1 0 1,-1 0-1,0 0 1,0 0-1,0 0 1,1 1-1,-1-1 1,0 0-1,0 0 1,0 1-151,-20 14 1520,12 5-1389,0-1 0,1 2 1,1-1-1,1 1 0,1 0 0,1 0 0,1 0 0,1 1 0,0-1 0,2 1 0,0 0 0,2 5-131,-2-21 2,-1 4-276,1 0 0,-1 0-1,2 0 1,-1 0 0,2 0-1,-1 0 1,1-1 0,1 1-1,-1 0 1,2-1 0,-1 0 0,1 0-1,1 0 1,0 0 0,0-1-1,0 1 1,1-1 0,1-1-1,-1 1 1,1-1 0,0 0 0,1-1-1,0 1 1,0-2 0,0 1-1,1-1 1,-1 0 0,1-1-1,0 0 1,1 0 0,-1-1 0,1 0-1,-1-1 1,10 1 274,-12-3-31,0 0-1,0-1 1,0 0 0,0 0-1,-1-1 1,1 0 0,0 0-1,-1 0 1,1-1-1,-1 0 1,0 0 0,0-1-1,0 0 1,0 0 0,0 0-1,-1 0 1,0-1 0,0 0-1,0 0 1,-1-1 0,0 1-1,0-1 32,77-143 4563,-67 117-3365,87-178 3970,-103 242-4853,-9 31-315,2 1 0,4 0 0,2 1 0,5 42 0,10-46-2285,36 16-6123,-20-52-758</inkml:trace>
  <inkml:trace contextRef="#ctx0" brushRef="#br0" timeOffset="1223.889">1960 264 16111,'0'0'2936,"0"0"32,0 0 113,0 0-812,0 0-930,0 0-324,-7 19-220,-78 198 139,76-194-943,0 1-1,2 0 1,1 0-1,1 0 1,0 1-1,2 0 1,1 0-1,1 0 0,2 0 1,0 8 9,1-20-460,1 0 0,0 1 0,0-1 0,2-1 0,-1 1 0,2 0 0,0-1 0,0 0 0,1-1-1,0 1 1,1-1 0,9 9 460,54 38-7404,-32-41 1436</inkml:trace>
  <inkml:trace contextRef="#ctx0" brushRef="#br0" timeOffset="1522.08">2354 689 10346,'84'-255'9102,"-79"243"-8172,-1 0 0,0-1 0,-1 0 0,-1 0 0,0 0 0,0 0 0,-1 0 0,-1 0 0,-1-10-930,1 22 62,-1 1 0,1-1-1,-1 1 1,1-1 0,-1 1 0,1-1-1,-1 1 1,1-1 0,-1 1-1,0 0 1,1-1 0,-1 1-1,0 0 1,1-1 0,-1 1 0,0 0-1,1 0 1,-1 0 0,0 0-1,1-1 1,-1 1 0,0 0 0,0 0-1,1 1 1,-1-1 0,0 0-1,1 0 1,-1 0 0,0 0-1,1 1 1,-1-1 0,0 0 0,1 0-1,-1 1 1,0-1 0,1 1-1,-1-1 1,1 0 0,-1 1 0,1-1-1,-1 1 1,1-1 0,-1 1-1,1 0 1,-1-1 0,1 1-1,0-1 1,-1 1 0,1 0 0,0-1-1,0 1 1,-1 0 0,1 0-1,0-1 1,0 1 0,0 0 0,0-1-1,0 1 1,0 0 0,0 0-1,0-1 1,0 1 0,0 0-1,1-1 1,-1 1 0,0 0 0,0-1-1,1 1-61,-16 48 94,3 0 0,2 0 1,2 1-1,2 1 0,2-1 0,3 1 0,1-1 0,7 41-94,22 70-5797,-21-138-433,0-5-3524</inkml:trace>
  <inkml:trace contextRef="#ctx0" brushRef="#br0" timeOffset="1804.776">2160 620 8808,'-15'-11'8045,"-53"-35"-5290,43 32-1524,14 7 3618,200 7-2324,301 4-565,-487-4-1960,2-1 2,0 1 0,0-1 1,0 1-1,0 0 0,0 0 1,1 0-1,-1 1 1,0 0-1,0 0 0,0 0 1,0 1-1,0-1 0,-1 1 1,1 0-1,0 1 1,-1-1-1,0 1 0,1 0 1,-1 0-1,0 0 0,0 0 1,-1 1-1,1 0 0,-1 0 1,0 0-1,0 0 1,1 1-3,-3 12 5,0 0 0,-1 0 0,-1 0 1,-1 0-1,0 0 0,-1 0 1,-1 0-1,0-1 0,-1 1 0,-1-1 1,-7 13-6,-12 44-512,12 2-2019,17-51-1049,8-6-3324,0-10-3394</inkml:trace>
  <inkml:trace contextRef="#ctx0" brushRef="#br0" timeOffset="1978.339">2956 99 19186,'-17'-81'1826,"-1"70"-129,7 7 1507,-1 1-1411,8 3-1120,0 6-321,4 7-352,0 6 0,0 1-1441,8 2-3364,5-6-7462</inkml:trace>
  <inkml:trace contextRef="#ctx0" brushRef="#br0" timeOffset="2217.261">3340 523 5541,'0'0'10303,"0"0"-5781,0 0-1789,0 0-106,0 0-716,0 0-737,0 0-384,5 18-304,-2-8-428,1 2-4,0 0 0,-2 0 0,1 1 0,-2 0 0,1-1 0,-2 1 1,0 0-1,0-1 0,-2 10-54,-2 4-263,-31 228-515,30-169-3998,4 1-5300,3-65 1775</inkml:trace>
  <inkml:trace contextRef="#ctx0" brushRef="#br0" timeOffset="2440.992">3267 938 8392,'-4'-45'1342,"-2"9"-294,2 0 1,1 0-1,2-1 0,2 1 0,1 0 0,1-1 1,3 1-1,0 0 0,3 1 0,1 0 0,1 0 1,2 1-1,6-10-1048,-16 39 129,1 1 0,-1-1 1,1 1-1,0 0 0,0 0 1,0 1-1,1-1 0,-1 1 1,1 0-1,0 0 0,-1 1 0,1-1 1,1 1-1,-1 0 0,0 0 1,1 1-1,-1-1 0,0 1 1,1 0-1,0 1 0,-1 0 0,1 0 1,-1 0-1,1 0 0,-1 1 1,1 0-1,-1 0 0,1 0 1,-1 1-1,1 0 0,3 2-129,7 2 17,-1 1-1,0 0 1,0 1 0,0 1-1,-1 1 1,-1 0 0,1 1-1,-2 0 1,0 1-1,1 1-16,51 95-95,-63-104 92,1 0 0,-1 0 0,1 1-1,-1-1 1,-1 0 0,1 1 0,0-1 0,-1 0 0,0 1 0,0-1 0,-1 1 0,1-1 0,-1 0-1,0 1 1,0-1 0,0 0 0,0 0 0,-1 0 0,0 0 0,0 0 0,0 0 0,0 0 0,-1 0-1,1-1 1,-1 1 0,-3 2 3,-4 0 12,0 0 0,-1 0 0,1-1 0,-2-1 0,1 0-1,0 0 1,-1-1 0,0 0 0,1-1 0,-1-1 0,0 0 0,0 0-1,0-1 1,0-1 0,0 0 0,0 0 0,0-1 0,-8-3-12,18 5-65,0-1-1,-1 1 1,1 0 0,0-1 0,0 1-1,0-1 1,0 0 0,-1 0 0,1 0-1,0 0 1,0 0 0,0 0 0,1 0-1,-1-1 1,0 1 0,0-1 0,1 1 0,-1-1-1,1 0 1,-1 1 0,1-1 0,0 0-1,0 0 1,0 0 0,0 0 0,0 0-1,0 0 1,0-1 0,1 1 0,-1 0 0,1 0-1,-1 0 1,1-1 0,0 1 0,0 0-1,0-1 1,0 1 0,1 0 0,-1 0-1,0 0 1,1-1 65,4-4-959,1 0-1,0 1 1,0 0-1,0 0 1,1 0 0,-1 1-1,2 0 1,-1 0-1,0 1 1,1 0-1,7-3 960,25-11-7361</inkml:trace>
  <inkml:trace contextRef="#ctx0" brushRef="#br0" timeOffset="2705.721">3976 229 14734,'0'0'4463,"0"0"-1025,0 0-107,13-11-747,45-32-876,-57 43-1672,0 0 0,0 0 0,0 0-1,1-1 1,-1 1 0,0 0 0,0 0 0,0 1 0,0-1 0,1 0 0,-1 0-1,0 1 1,0-1 0,0 0 0,0 1 0,0-1 0,1 1 0,-1 0 0,0-1-1,0 1 1,-1 0 0,1-1 0,0 1 0,0 0 0,0 0 0,0 0 0,-1 0-1,1 0 1,0 0 0,-1 0 0,1 0 0,-1 0 0,1 0 0,-1 0-1,1 0 1,-1 1 0,0-1 0,0 0 0,0 0 0,1 0 0,-1 1 0,0-1-1,0 0 1,-1 0 0,1 0 0,0 1-36,1 4 117,3 25-34,-2-1-1,-1 1 1,-1 0-1,-1 0 1,-2 0-1,-1 0 1,-2-1 0,-8 28-83,-9 60 81,17-21-2241,6-84 1444,1 0-1,0 0 1,1 0-1,0 0 1,1-1-1,0 1 1,1-1-1,0 1 1,1-1-1,1-1 1,0 1-1,0-1 1,1 0-1,1 0 1,-1-1-1,5 3 717,9 6-7260</inkml:trace>
  <inkml:trace contextRef="#ctx0" brushRef="#br0" timeOffset="2975.132">4402 669 13421,'35'-78'2967,"0"25"2506,-35 52-5385,0 1-1,1-1 1,-1 1 0,0-1 0,1 1 0,-1 0-1,1-1 1,-1 1 0,1-1 0,-1 1 0,1 0-1,-1-1 1,1 1 0,-1 0 0,1 0 0,0 0 0,-1-1-1,1 1 1,-1 0 0,1 0 0,0 0 0,-1 0-1,1 0 1,-1 0 0,1 0 0,0 0 0,-1 0 0,1 0-1,-1 0 1,1 0 0,0 1 0,-1-1 0,1 0-1,-1 0 1,1 1 0,-1-1 0,1 0 0,-1 1-1,1-1 1,-1 0 0,1 1 0,-1-1 0,1 1 0,-1-1-1,0 1 1,1-1 0,-1 1 0,0-1 0,1 1-1,-1-1 1,0 1 0,0 0 0,0-1 0,1 1 0,-1-1-1,0 1 1,0 0 0,0 0-88,14 40-436,-13-37 717,1 6-290,-2-7 10,0 0 0,0-1 0,1 1 0,-1 0 0,0-1-1,1 1 1,0-1 0,0 1 0,-1-1 0,1 1-1,1-1 1,-1 1 0,0-1 0,1 0 0,-1 0-1,1 0 1,0 0 0,-1 0 0,1 0 0,0 0-1,0 0 1,0-1 0,1 1 0,-1-1 0,0 0 0,0 1-1,1-1 1,-1 0 0,1 0 0,0 0-1,0-3 69,-1 0 0,1-1 0,-1 1 0,0 0 0,0-1 1,0 1-1,-1-1 0,1 0 0,0 0 0,-1 1 0,0-1 1,0 0-1,0 0 0,0 0 0,0 0 0,0-1 0,-1 1 1,0 0-1,1 0 0,-1 0 0,-1 0 0,1-2-69,3-18 866,-2 15-595,1 0 0,-2 0-1,1 0 1,-1 0 0,0 0-1,0 0 1,-1 0 0,0 0-1,-1 1 1,1-1 0,-4-6-271,3 12 22,-1 1-1,0-1 1,0 1 0,0 0 0,0 0-1,0 0 1,0 0 0,-1 0 0,1 1-1,0-1 1,0 1 0,-1 0 0,1 0-1,0 0 1,0 1 0,-1-1 0,1 1-1,0 0 1,0-1 0,0 1 0,0 1-1,0-1 1,0 0 0,0 1 0,0 0-1,1-1 1,-3 3-22,-15 7 0,1 1 0,0 0 0,1 2 0,0 0 0,1 1 0,1 0 0,0 2 0,1 0 0,-12 18 0,22-28 0,0 0 0,1 0 0,-1 1 0,1-1 0,1 1 0,-1 0 0,1 0 0,1 0 0,-1 0 0,2 1 0,-1-1 0,1 0 0,0 1 0,1-1 0,0 1 0,0 0 0,1-1 0,0 1 0,0-1 0,1 0 0,0 1 0,1-1 0,0 0 0,0 0 0,1-1 0,-1 1 0,4 3 0,4 3-159,0-1 1,1-1-1,1 0 1,0 0-1,1-1 0,0-1 1,0-1-1,1 0 1,0 0-1,1-2 0,0 0 1,0-1-1,0 0 1,1-1-1,0-1 0,0-1 1,0 0-1,0-1 1,1-1-1,-1-1 1,0 0-1,1-2 0,-1 0 1,10-2 158,-22 3-200,0-1 0,0 1 0,-1-1 0,1 0 0,0 0 0,-1 0 1,1-1-1,-1 1 0,0-1 0,0 0 0,0-1 0,0 1 0,0-1 0,-1 1 0,0-1 1,0 0-1,0 0 0,0-1 0,0 1 0,0-3 200,18-63-6289,-17 33-1238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9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511 47 15759,'0'0'2247,"-13"-9"-474,-43-26 431,53 34-2039,0 0-1,0 1 0,-1 0 1,1 0-1,0 0 1,0 0-1,-1 0 0,1 1 1,0-1-1,0 1 0,0 0 1,0 0-1,0 0 0,0 0 1,0 1-1,0-1 0,0 1 1,1 0-1,-1 0 0,0 0 1,1 0-1,0 0 0,-1 0 1,1 1-1,0-1 0,0 1 1,0-1-1,1 1 0,-1 0 1,0 0-165,0 0 109,-9 17 143,1 1-1,1 1 1,0-1 0,2 1 0,1 1 0,0-1-1,2 1 1,0 0 0,2 0 0,1 1 0,0-1-1,2 7-251,-2 154 664,2-99-722,-3 1 1,-3 0 0,-18 84 57,16-136-271,4-11 94,-1 0 0,-1-1 0,-1 1 1,-1-1-1,0-1 0,-2 1 0,-1-1 0,0-1 1,-2 0-1,0 0 0,-8 8 177,-25 2-3100,15-38-7717,24-4 2980</inkml:trace>
  <inkml:trace contextRef="#ctx0" brushRef="#br0" timeOffset="411.865">0 632 7431,'0'0'5354,"0"0"-2679,0 0-262,4-12-112,17-38-502,-20 48-1706,0 1 0,1-1 0,-1 1 0,1-1 0,0 1 0,-1 0 0,1 0 0,0 0 0,0 0 0,0 0 0,0 0 0,-1 0 0,1 1 0,0-1 0,0 1 0,1-1 0,-1 1-1,0 0 1,0 0 0,0 0 0,0 0 0,0 0 0,0 0 0,2 1-93,6-1 379,171-3 2200,118 15-2579,-292-11-6,-3-2 8,0 0 0,0 1 0,0-1 1,0 1-1,0 0 0,1 1 0,-1-1 0,0 0 1,0 1-1,0 0 0,0 0 0,-1 0 1,1 1-1,0-1 0,0 1 0,-1 0 0,1 0 1,-1 0-1,0 1 0,1-1 0,-1 1 0,0 0 1,0-1-1,-1 2 0,1-1 0,-1 0 1,1 0-1,-1 1 0,0-1 0,0 1 0,-1 0 1,1-1-1,-1 1 0,1 0-2,-30 149 240,28-149-248,-1 0 0,1-1-1,0 1 1,-1 0-1,2-1 1,-1 1 0,0-1-1,1 1 1,0 0 0,-1-1-1,2 1 1,-1-1 0,0 0-1,1 1 1,-1-1-1,1 0 1,0 0 0,0 0-1,0 0 1,0 0 0,1 0-1,-1-1 1,1 1-1,0-1 1,0 1 0,0-1-1,0 0 1,0 0 0,0-1-1,0 1 1,1-1 0,-1 1-1,0-1 1,1 0-1,0 0 1,-1-1 0,3 1 8,1-1 5,-1 0 0,0-1-1,0 1 1,1-2 0,-1 1 0,0-1 0,0 1 0,0-2 0,0 1 0,-1-1 0,1 0 0,-1 0-1,1 0 1,-1-1 0,0 1 0,0-1 0,-1-1 0,1 1 0,-1-1 0,0 0 0,0 0 0,0 0 0,-1 0-1,0-1 1,0 1 0,1-4-5,7-14 503,-1-1 0,-1 0 0,-1-1 0,-1 0 0,3-23-503,-6 28 343,0 0-1,-2 0 1,0 0-1,-2-1 1,0 1-1,-3-18-342,2 34 21,0 0-1,0-1 1,-1 1-1,1 0 0,-1 0 1,0 0-1,0 0 1,-1 1-1,1-1 0,-1 1 1,1-1-1,-1 1 1,-1 0-1,1 0 0,0 0 1,-1 0-1,1 1 1,-1-1-1,0 1 0,1 0 1,-1 0-1,0 0 1,-1 1-1,1 0 0,0-1 1,0 1-1,-1 1 1,-1-1-22,-6-1-1,0 1-1,1 0 1,-1 1-1,0 1 0,0 0 1,0 0-1,1 1 0,-1 0 1,1 1-1,-3 1 3,4 0-153,0-1 0,1 1 1,-1 1-1,1 0 0,0 0 0,0 1 0,0 0 1,1 0-1,0 1 0,-5 5 153,-19 62-9672,31-43-1058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39.1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74 81 11755,'0'0'3582,"0"0"-454,0 0-255,0 0-65,0 0-721,-5-12-571,-24-57 843,34 87-2100,0 0-1,-2-1 1,0 1-1,-1 1 1,0-1-1,-2 0 1,0 0-1,-1 1-258,1 12 201,-18 159-231,-11-63-4178,20-84-93,7-14-2977,1-14-89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166 344 1569,'0'0'11862,"0"0"-7922,2-13-1911,8-39 458,-7 44 2605,-5 26-4733,-60 170 491,47-152-1028,1 0 0,2 1 0,1 0 1,3 1-1,0 1 0,3-1 0,0 13 178,19-59-342,46-151 486,14-45 1255,69-130-1399,-140 328 42,-3 7-32,0-1 1,1 1-1,-1-1 0,0 1 0,1-1 0,-1 1 1,1-1-1,-1 1 0,1-1 0,-1 0 1,1 1-1,-1-1 0,1 0 0,-1 1 0,1-1 1,0 0-1,-1 0 0,1 0 0,-1 1 1,1-1-1,0 0 0,-1 0 0,1 0 1,0 0-1,-1 0 0,1 0 0,-1 0 0,1 0 1,0 0-1,-1-1 0,1 1 0,0 0 1,-1 0-1,1 0 0,-1-1 0,1 1 0,-1 0 1,1-1-1,-1 1 0,1 0 0,-1-1 1,1 1-1,-1-1 0,1 1 0,-1-1 1,0 1-1,1-1 0,-1 1 0,0-1 0,1 0 1,-1 1-1,0-1 0,0 1 0,1-1 1,-1 0-1,0 1 0,0-1 0,0 1 1,0-1-1,0 0 0,0 1 0,0-1 0,0 0 1,0 1-1,0-1 0,-1 1 0,1-1 1,0 0-1,0 1 0,-1-1-10,55 254 75,-42-186-572,4 0 1,2 0-1,3-2 1,3 0-1,11 14 497,-12-22-133,-41-60 117,-81-57 432,14 16 196,-1 3 1,-2 5-1,-63-17-612,118 40 10,53 4-36,297 3-599,-240 7 478,-39 2-103,0-2 1,1-1 0,-1-2-1,0-2 1,0-1 0,-1-2-1,1-2 1,-1-1 0,29-14 249,0-31 122,-48 2 3530,-36 58-1325,10 5-2223,1 0 0,0 1 0,0 0 0,1 1 0,1-1 0,0 1-1,0 0 1,1 0 0,1 1 0,0 0-104,1-6 29,-20 78-41,3 1 0,5 2 1,3-1-1,4 1 0,4 63 12,18 6-2492,24-63-3023,-7-68-2461,-16-25-133</inkml:trace>
  <inkml:trace contextRef="#ctx0" brushRef="#br0" timeOffset="294.284">956 492 12107,'14'-76'2739,"-13"73"-2595,-1 1 0,2 0 1,-1 0-1,0 0 0,0 0 0,1 0 1,-1 0-1,1 0 0,-1 0 0,1 1 0,0-1 1,0 0-1,0 1 0,0 0 0,0-1 0,0 1 1,0 0-1,0 0 0,0 0 0,1 0 1,-1 1-1,0-1 0,1 1 0,-1-1 0,1 1 1,-1 0-1,0 0 0,1 0 0,-1 0 0,1 0 1,-1 1-1,0-1 0,3 1-144,5 0 510,0-2-360,1 0 0,-1 1 0,1 1-1,-1 0 1,1 0 0,-1 1 0,0 0 0,0 1 0,0 0-1,0 1 1,0 0 0,-1 0 0,1 1 0,-1 1 0,0-1 0,-1 1-1,0 1 1,0-1 0,0 2 0,-1-1 0,1 1 0,-2 0-1,1 0 1,-1 1 0,-1 0 0,0 0 0,0 0 0,0 1-1,2 8-149,-7-10 19,1 1-1,-1 0 0,0 0 0,-1-1 0,0 1 0,0 0 0,-1 0 0,0-1 0,-1 0 0,0 1 0,0-1 0,-1 0 0,0 0 0,0-1 0,-1 1 0,0-1 0,0 0 0,-1 0 0,0 0 0,0-1 0,0 0 0,-1 0 0,-2 1-18,-13 9 34,-1 0 0,0-2 1,-1-1-1,0 0 0,-1-2 0,-26 8-34,-51 4 21,102-24-70,0 1 1,1 0-1,-1-1 0,0 1 1,0 0-1,0-1 0,1 1 0,-1-1 1,0 1-1,0 0 0,0-1 1,0 1-1,0-1 0,1 1 1,-1-1-1,0 1 0,0-1 0,0 1 1,0 0-1,0-1 0,-1 1 1,1-1-1,0 1 0,0-1 1,0 1-1,0 0 0,0-1 0,-1 1 1,1-1-1,0 1 0,0 0 1,-1-1-1,1 1 0,0 0 1,0-1-1,-1 1 0,1 0 0,0-1 1,-1 1-1,1 0 0,-1 0 1,1-1-1,0 1 0,-1 0 1,1 0-1,-1 0 0,1 0 0,-1-1 1,1 1-1,0 0 0,-1 0 1,1 0-1,-1 0 0,1 0 0,-1 0 1,1 0-1,-1 0 0,1 1 1,0-1-1,-1 0 0,1 0 1,-1 0-1,1 0 0,0 0 0,-1 1 49,28-25-4623,2 6-1927</inkml:trace>
  <inkml:trace contextRef="#ctx0" brushRef="#br0" timeOffset="561.133">1425 434 16816,'0'0'2856,"0"0"59,0 0-97,0 0-1093,0 0-807,4 14-342,15 102-79,-43 303-2590,32-269-8221,0-111 7373</inkml:trace>
  <inkml:trace contextRef="#ctx0" brushRef="#br0" timeOffset="719.366">1490 781 128,'32'-193'9949,"-25"166"-9633,1 1 1,1 0-1,1 0 0,1 1 0,2 0 0,2-1-316,22-19 415,-34 42-208,0 1 0,0-1 0,0 1 1,0 0-1,1-1 0,-1 2 0,0-1 1,1 0-1,0 1 0,-1-1 0,1 1 1,0 0-1,0 0 0,-1 1 0,1-1 1,0 1-1,0 0 0,0 0 0,0 0 1,0 0-1,0 1 0,0-1 0,-1 1 1,1 0-1,0 0 0,0 1 0,-1-1 1,1 1-1,-1 0 0,1 0 0,-1 0 1,1 1-208,2 1 137,0 1 0,0 0 0,-1 0 0,0 1-1,0 0 1,0-1 0,-1 2 0,0-1 0,0 0 0,-1 1 0,1 0 0,-1 0 0,-1 0 0,1 0 0,-1 0 0,-1 1 0,1-1 0,-1 0 0,0 1 0,-1-1 0,0 1 0,0 0 0,-1-1 0,0 0 0,0 1 0,-1 3-137,-2 3 242,0 0 0,-1 0 0,0 0 0,-1 0 0,-1-1 0,0 0 0,-1 0 0,0-1 0,-1 0-1,-1 0 1,0-1 0,-10 10-242,3-6 110,0-1-1,-2 0 0,1-1 0,-2-1 1,1-1-1,-2-1 0,1 0 0,-2-2 1,1 0-1,-1-2 0,0 0 0,0-2 0,-3 1-109,-23-16-1388,46-22-4526,14 9-2286</inkml:trace>
  <inkml:trace contextRef="#ctx0" brushRef="#br0" timeOffset="1249.741">2247 183 12428,'0'0'4511,"0"0"-1346,0 0-111,0 0-529,0 0-1094,0 0-604,-13 1-309,7 0-468,3-2-33,0 1 0,0 1 0,0-1 1,-1 0-1,1 1 0,0-1 0,0 1 1,0 0-1,0 0 0,0 1 0,1-1 1,-1 0-1,0 1 0,0 0 0,1-1 1,-1 1-1,1 0 0,0 0 0,-1 1 1,1-1-1,0 0 0,0 1 0,0-1 1,1 1-1,-1 0 0,1 0 0,-1-1 1,1 1-1,-1 2-17,-6 20-142,1 0 1,2 0-1,0 1 0,1-1 1,1 1-1,2 0 0,1 0 1,1 0-1,1 0 1,1-1-1,1 1 0,1-1 1,2 0-1,0 0 0,2 0 1,0-1-1,3 1 142,50 47-2363,-60-70 2319,1-1 1,-1 1 0,0 0 0,1-1 0,0 0 0,-1 1 0,1-1 0,0 0 0,0 0 0,-1-1-1,1 1 1,0-1 0,0 1 0,0-1 0,0 0 0,0 0 0,0 0 0,0 0 0,0-1-1,0 1 1,-1-1 0,1 0 0,0 0 0,0 0 0,-1 0 0,1 0 0,0-1 0,-1 1 0,1-1-1,1-1 44,12-12 322,-1-1 0,0 0 0,-1-1 0,-1-1 0,-1 0 0,-1-1 0,3-6-322,8-12 917,61-117 2372,-92 189-2809,1-12-564,0 0 0,1 0 0,2 1-1,0-1 1,1 1 0,2 0 0,0 1-1,2-1 1,1 9 84,-1-30-252,1 0-1,-1 0 1,1-1-1,0 1 0,0 0 1,0 0-1,0-1 1,1 1-1,-1 0 1,1-1-1,0 1 1,-1-1-1,1 0 1,0 0-1,0 1 1,1-1-1,-1-1 0,0 1 1,1 0-1,-1 0 253,38 8-7969,-20-10 671</inkml:trace>
  <inkml:trace contextRef="#ctx0" brushRef="#br0" timeOffset="1532.6">2598 1 16816,'0'0'1249,"0"0"-1025,0 0-64,0 0-160,0 0-832,0 0-5254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5:38:13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27 9321,'0'0'4778,"0"0"-2526,0 0-938,0 0 309,0 0-43,0 0-176,-7 15 48,-238 596 249,220-545-1870,-28 95-3522,23-55-3583,19-64 414</inkml:trace>
  <inkml:trace contextRef="#ctx0" brushRef="#br0" timeOffset="313.544">850 0 11947,'0'0'5445,"0"0"-2962,0 0-1191,0 0 208,0 0-70,10 16-485,-2-4-786,50 112 910,-43-67-1145,2-2 1,3 0-1,2-1 0,3-1 0,1-1 0,3-1 1,2-2-1,2-1 0,3-1 0,30 30 76,31 19-1148,-96-94 1136,0-1-1,0 1 1,-1 0-1,1-1 1,0 1-1,-1 0 1,1 0-1,-1 0 1,0-1-1,1 1 1,-1 0 0,0 0-1,0 0 1,0 0-1,-1 0 1,1-1-1,0 1 1,-1 0-1,1 0 1,-1 0-1,0-1 1,1 1-1,-1 0 1,0-1-1,0 1 1,0-1-1,0 1 1,0-1-1,-1 1 1,1-1-1,0 0 1,-1 1-1,1-1 1,-1 0-1,1 0 1,-1 0-1,1 0 1,-1 0-1,0-1 1,1 1-1,-1 0 1,0-1-1,0 1 1,0-1-1,1 0 1,-1 0-1,0 1 1,0-1-1,0 0 1,0-1-1,0 1 1,1 0-1,-2 0 13,-287 61 371,211-48-69,-670 109 2346,577-109-2750,172-13 59,0 0 0,-1 0 0,1-1-1,-1 1 1,1 0 0,0 0 0,-1-1-1,1 1 1,0 0 0,-1 0 0,1-1-1,0 1 1,-1 0 0,1-1 0,0 1-1,0-1 1,0 1 0,-1 0 0,1-1-1,0 1 1,0-1 0,0 1 0,0-1 0,0 1-1,0 0 1,0-1 0,0 1 0,0-1-1,0 1 1,0-1 0,0 1 0,0 0-1,0-1 1,0 1 0,0-1 0,0 1-1,1-1 1,-1 1 0,0 0 0,0-1-1,0 1 1,1 0 0,-1-1 0,0 1-1,0 0 1,1-1 0,-1 1 0,0 0-1,1-1 1,-1 1 0,1 0 0,-1 0-1,0-1 1,1 1 0,-1 0 0,1 0-1,-1 0 1,0 0 0,1 0 0,-1 0-1,1 0 1,-1 0 0,1 0 0,-1 0-1,1 0 1,-1 0 0,0 0 0,1 0-1,-1 0 44,42-23-4014,22-3-2168</inkml:trace>
  <inkml:trace contextRef="#ctx0" brushRef="#br0" timeOffset="718.487">431 424 11755,'-15'1'3406,"-111"15"4185,126-16-7517,1 0-1,-1 0 1,0 0-1,1 0 1,-1 0-1,0 0 0,1 0 1,-1 0-1,0 1 1,1-1-1,-1 0 1,0 0-1,1 0 1,-1 1-1,0-1 1,0 0-1,1 0 1,-1 1-1,0-1 1,0 0-1,0 1 0,1-1 1,-1 0-1,0 0 1,0 1-1,0-1 1,0 0-1,0 1 1,0-1-1,0 0 1,0 1-1,0-1 1,0 0-1,0 1 1,0-1-1,0 1 0,0-1 1,0 0-1,0 1 1,0-1-1,0 0 1,0 1-74,52 0 198,0-2 1,0-2-1,-1-3 1,19-5-199,-5 2 71,587-91-61,-655 109 177,-105 112 2744,61-57-2969,3 1 0,3 3-1,3 1 1,3 2 0,3 1 0,3 1 0,-17 71 38,21-14-3599,17-44-7146,7-66 522</inkml:trace>
  <inkml:trace contextRef="#ctx0" brushRef="#br0" timeOffset="955.617">669 442 13549,'0'0'3144,"-4"-13"-822,-12-40 54,18 53 2734,21 35-4102,183 376 193,-188-373-1871,28 54-1811,-19-29-5942,-14-27-6887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0:35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1939 133 12684,'3'-15'4548,"30"-96"828,-19 104-1713,-8 30-2258,-5-14-1636,9 69 683,-4 1 1,-4 72-453,-1-57 152,2 409 163,-34 185-315,-125 646-48,100-908 85,-135 1291-68,70-580-98,115-1085-111,-22 173-916,4-84-3614,17-116-296,4-20-3988</inkml:trace>
  <inkml:trace contextRef="#ctx0" brushRef="#br0" timeOffset="266.082">0 5472 20563,'0'0'2253,"0"0"-993,5-14-705,34-48 38,73 15-289,62-1-192,58-7 43,63-8 43,62-7-76,57-3-116,4048-568 2060,-3018 454-1068,-988 124-870,-52 5-128,-55-1-165,-61 3-369,-62 4-1249,-66 3-2093,-52 6-2071</inkml:trace>
  <inkml:trace contextRef="#ctx0" brushRef="#br0" timeOffset="896.225">3032 875 9001,'11'-64'8557,"-11"63"-8404,0 0 0,0-1-1,0 1 1,0 0 0,0 0 0,1 0 0,-1-1-1,0 1 1,1 0 0,-1 0 0,1 0 0,-1 0-1,1 0 1,0 0 0,-1 0 0,1 0 0,0 0-1,0 0 1,-1 0 0,1 0 0,0 1 0,0-1-1,0 0 1,0 1 0,0-1 0,0 0 0,1 1-1,-1-1 1,0 1 0,0 0 0,0-1 0,0 1-1,0 0 1,1 0 0,-1 0 0,0 0 0,0 0-1,1 0 1,-1 0 0,0 0 0,0 0 0,0 0-1,0 1 1,1-1 0,-1 1 0,0-1-153,41 31 2173,-42-31-2177,23 26 225,0 1 0,-2 1-1,-1 1 1,-2 1 0,-1 1 0,2 6-221,52 86-503,-70-121 448,0 0 0,0 0 0,0 0 0,0-1 0,1 1 0,-1 0-1,0-1 1,1 1 0,-1-1 0,1 1 0,0-1 0,-1 1 0,1-1 0,0 0 0,0 0 0,0 0 0,0 0-1,0 0 1,0-1 0,0 1 0,0-1 0,0 1 0,0-1 0,0 0 0,1 1 55,9-49-742,-9 17 869,-1-1 0,-1 1 0,-2 0 1,-1-1-1,-1 1 0,-5-17-127,8 46 47,0 1 0,1 0 0,-1 0-1,0-1 1,0 1 0,-1 0 0,1 0 0,0-1-1,0 1 1,-1 0 0,1 0 0,0-1 0,-1 1-1,0 0 1,1 0 0,-1 0 0,1 0 0,-1 0-1,0 0 1,0 0 0,0 0 0,0 0 0,0 0-1,0 0 1,0 0 0,0 1 0,0-1 0,0 0-1,0 1 1,0-1 0,0 1 0,-1-1 0,1 1-1,0 0 1,0-1 0,-1 1 0,1 0 0,0 0-1,0 0 1,-1 0 0,1 0 0,0 0 0,-1 0-47,-68 104 710,49-69-958,-105 186 234,51-71-7753,51-95-465</inkml:trace>
  <inkml:trace contextRef="#ctx0" brushRef="#br0" timeOffset="1316.778">3632 1628 17713,'0'0'3422,"0"0"-1517,0 0-255,13-2-251,-4-1-1176,-6 2-186,0 0 0,0 0 0,0 0 0,0 0 0,-1 1 0,1-1 0,0 1 0,0 0 0,0-1 0,0 2 0,0-1 0,0 0 0,0 0 0,0 1 0,0 0 0,0 0 0,0-1 0,0 2 0,-1-1 0,1 0 0,0 0 0,-1 1 0,1 0 0,-1-1 0,0 1 0,1 0 0,1 2-37,52 69 483,-31-38-551,2 0 1,2-2-1,1-1 0,1-2 0,9 6 68,-37-33-51,0 0 0,0-1 1,0 1-1,1-1 0,-1 0 0,1 0 0,-1 0 0,1 0 0,-1 0 0,1-1 0,0 1 0,0-1 0,0 0 0,0-1 0,0 1 0,0-1 1,0 1-1,0-1 0,0 0 0,0-1 0,0 1 0,0-1 0,0 0 0,0 0 0,0 0 0,0 0 0,0-1 0,0 1 0,-1-1 0,1 0 1,-1 0-1,1 0 0,-1-1 0,0 1 0,0-1 0,0 0 0,0 0 0,0 0 0,-1 0 0,1 0 0,-1-1 0,0 1 0,0-1 0,0 0 1,-1 1-1,1-1 0,-1 0 0,0 0 0,0 0 0,0-3 51,1-6 267,0-1 1,-1 0-1,-1 0 1,-1 0-1,0 0 0,0 0 1,-1 0-1,-1 0 1,-1 0-1,0 1 0,-4-11-267,7 23 49,1 0-1,-1 0 1,0 0-1,0 0 0,1 0 1,-1 0-1,0 0 0,0 1 1,0-1-1,0 0 1,0 0-1,0 1 0,0-1 1,0 1-1,-1-1 1,1 1-1,0-1 0,0 1 1,0 0-1,-1-1 0,1 1 1,0 0-1,0 0 1,-1 0-1,1 0 0,0 0 1,0 0-1,-1 0 1,1 1-1,0-1 0,0 0 1,0 1-1,-1-1 1,1 0-1,0 1 0,0 0 1,0-1-1,0 1 0,0 0 1,0 0-1,0-1 1,0 1-1,0 1-48,-41 41 530,42-42-520,-137 221-442,106-144-5200,22-46-422</inkml:trace>
  <inkml:trace contextRef="#ctx0" brushRef="#br0" timeOffset="1773.237">4386 2218 11050,'0'0'9332,"0"0"-5638,0 0-2039,14-4-235,-5 0-1179,-7 3-199,1-1 1,0 1-1,-1 0 0,1 0 0,0 0 0,0 0 0,0 0 0,0 0 0,0 1 0,0 0 1,0-1-1,1 1 0,-1 0 0,0 1 0,0-1 0,0 0 0,0 1 0,0 0 1,0-1-1,0 1 0,0 1 0,0-1 0,-1 0 0,1 1 0,0-1 0,-1 1 1,1 0-1,-1 0 0,2 2-42,171 281 667,-151-246-909,-19-29-132,0 0 1,1-1-1,0 1 1,0-2-1,1 1 1,0-1-1,1 0 1,0 0-1,0-1 1,9 6 373,-16-12-78,1 0 0,-1 0 0,1 0 0,0-1 0,0 1 0,-1 0 0,1-1 0,0 1 0,0-1 0,0 0 0,0 0 0,0 0 0,-1 0 0,1 0 0,0 0 0,0 0 0,0 0 0,0-1 0,0 1 0,-1-1 0,1 1 0,0-1 0,0 0 0,-1 0 0,1 0 0,-1 0 0,1 0 0,-1 0 0,1 0 0,-1 0 0,1-1 0,-1 1 0,0-1 0,0 1 0,0-1 0,0 1 0,0-1 0,0 0 0,0 0 78,18-72 346,-18 59 110,0 1 1,-1 0-1,-1-1 0,-1 1 0,0 0 0,0 0 1,-2 0-1,1 0 0,-2 1 0,0-1 1,0 1-1,-2 0 0,-3-6-456,9 18 48,0 0-1,0-1 1,0 1-1,0 0 1,0 0-1,0 0 1,-1 0-1,1 0 1,0 1-1,-1-1 1,1 0-1,0 1 1,-1-1-1,1 0 1,-1 1-1,1 0 1,-1-1-1,1 1 1,-1 0-1,1 0 1,-1 0-1,1 0 1,-1 0-1,1 0 1,-1 0-1,1 0 1,-1 1 0,1-1-1,-1 0 1,1 1-1,-1 0 1,1-1-1,0 1 1,-1 0-1,1 0 1,0-1-1,-1 1 1,1 0-1,0 0 1,0 1-1,0-1 1,0 0-1,0 0 1,0 1-48,-44 57 364,44-58-358,-91 165-104,46-49-5751,39-87 425,4-6-4180</inkml:trace>
  <inkml:trace contextRef="#ctx0" brushRef="#br0" timeOffset="2192.309">5396 2591 17841,'0'0'4463,"0"0"-2008,0 0-581,0 0-464,0 0-695,14 3-309,-6-2-351,-3 0-29,0 0 0,1 0 0,-1 0 0,0 1 0,0 0-1,0 0 1,0 0 0,0 0 0,0 1 0,-1 0 0,1 0 0,-1 0 0,0 0 0,0 1-1,0-1 1,1 3-26,13 15-310,0 0-1,1-1 0,0-1 0,2-1 0,1-1 0,0 0 1,1-2-1,0-1 0,20 9 311,-41-21-102,0-1 1,0 0-1,1 1 0,-1-1 1,0 0-1,1 0 0,-1 0 0,1 0 1,-1-1-1,1 1 0,-1 0 1,1-1-1,-1 0 0,1 0 0,0 0 1,-1 0-1,1 0 0,-1 0 1,1-1-1,0 1 0,-1-1 1,1 0-1,-1 0 0,0 0 0,1 0 1,-1 0-1,0 0 0,1-1 1,-1 1-1,0-1 0,0 0 1,0 1-1,0-1 0,-1 0 0,1 0 1,0 0-1,-1 0 0,0 0 1,2-2 101,-3-5 258,0 1 0,0-1 0,-1 1 0,0-1 0,0 1 0,-1-1 0,0 1 0,-1 0 0,0-1 0,0 1 0,0 1 0,-1-1 0,-1 0 0,1 1 0,-1 0 0,0 0 0,-1 0 0,-3-3-258,7 9 99,0-1 0,0 1 0,0 0 0,0-1 0,0 1 0,-1 0 0,1 1 0,0-1 0,-1 0 0,1 0 0,0 1 0,-1 0 0,1-1 0,-1 1 0,1 0 0,0 0 0,-1 0 0,1 0 0,-1 1 0,1-1 0,-1 1 0,1 0 0,0-1 0,0 1 0,-1 0 0,1 0 0,0 0 0,0 1 0,0-1 0,0 0 0,0 1 0,0 0 0,-1 0-99,-59 64 908,60-63-882,-4 6-261,-114 160 726,88-108-4009,11 2-5199,17-42-1602</inkml:trace>
  <inkml:trace contextRef="#ctx0" brushRef="#br0" timeOffset="2648.948">6411 2981 6342,'0'0'12898,"0"0"-8932,15-9-2365,46-23-26,-59 32-1530,0 0-1,0 0 1,1 0-1,-1 0 0,0 0 1,0 1-1,1-1 1,-1 1-1,0 0 1,0-1-1,0 1 0,0 0 1,0 0-1,0 0 1,0 0-1,0 1 1,0-1-1,0 0 0,-1 1 1,1 0-1,-1-1 1,1 1-1,-1 0 1,1 0-1,-1-1 0,0 1 1,1 2-45,4 4 108,14 19 13,-2 0 0,-1 1 0,-1 1 0,-1 1 0,0 5-121,56 99-2863,-70-131 2760,0-1 0,0 0 0,0 0 1,1 0-1,-1 0 0,1 0 0,-1 0 0,1 0 0,0 0 0,-1-1 0,1 1 0,0-1 1,0 1-1,0-1 0,1 0 0,-1 0 0,0 0 0,0 0 0,1 0 0,-1 0 0,0 0 1,2-1 102,7-30 10,-5-10 966,2-135 5623,-8 174-6566,-1 1 0,1 0 0,-1-1 0,1 1-1,-1 0 1,1-1 0,-1 1 0,0 0 0,1 0 0,-1 0-1,0 0 1,1 0 0,-1-1 0,0 1 0,1 0-1,-1 0 1,0 1 0,1-1 0,-1 0 0,1 0-1,-1 0 1,0 0 0,1 0 0,-1 1 0,1-1-1,-1 0 1,0 1 0,1-1 0,-1 0 0,1 1-1,-1-1 1,1 1 0,-1-1 0,1 0 0,-1 1 0,1-1-1,0 1 1,-1 0 0,1-1 0,0 1 0,-1-1-1,1 1 1,0 0 0,0-1 0,0 1 0,-1-1-1,1 1 1,0 0 0,0-1 0,0 1 0,0 0-1,0-1 1,0 1 0,0 0 0,0-1 0,1 1-1,-1-1 1,0 1 0,0 0-33,-2 3 34,-152 253-1184,124-205-1485,13-22-1833,9-5-2386</inkml:trace>
  <inkml:trace contextRef="#ctx0" brushRef="#br0" timeOffset="3114.315">7442 3251 19474,'0'0'3091,"0"0"-752,0 0-562,14-8-896,45-22-518,-57 29-347,0 1 0,0 0 0,1-1 0,-1 1 0,0 0 0,0 0 0,0 0 0,0 0 0,0 1-1,1-1 1,-1 1 0,0-1 0,0 1 0,0 0 0,0-1 0,0 1 0,0 0 0,-1 0 0,1 1 0,0-1 0,0 0 0,-1 0 0,1 1 0,-1-1 0,1 1 0,0 1-17,4 3 41,89 111-319,-81-96-279,0-1 1,1-1-1,1 0 0,1-1 1,1 0-1,9 5 558,-27-22-41,1 0 0,0 0 0,0 0 0,0 0-1,-1-1 1,1 1 0,0 0 0,0-1 0,0 1 0,0-1 0,0 1-1,0-1 1,1 1 0,-1-1 0,0 0 0,0 0 0,0 1 0,0-1-1,0 0 1,1 0 0,-1 0 0,0 0 0,0 0 0,0 0 0,0-1 0,0 1-1,1 0 1,-1-1 0,0 1 0,0 0 0,0-1 0,0 1 0,0-1-1,1 0 42,-5-19 475,0 0-1,-2 0 1,0 1-1,-1 0 1,-1 0-1,0 0 1,-2 1-1,0 0 1,-2-1-475,7 10 214,2 6-110,-23-37 1464,25 39-1528,0 0-1,-1 0 1,1 1 0,-1-1 0,0 0 0,1 1 0,-1-1 0,1 1 0,-1-1 0,0 1 0,0-1 0,1 1-1,-1-1 1,0 1 0,0-1 0,0 1 0,1 0 0,-1 0 0,0-1 0,0 1 0,0 0 0,0 0-1,1 0 1,-1 0 0,0 0 0,0 0 0,0 0 0,0 0 0,0 0 0,0 1 0,1-1 0,-1 0 0,0 0-1,0 1 1,0-1 0,1 1 0,-1-1 0,0 0 0,0 1 0,1 0 0,-1-1 0,0 1 0,1-1-1,-1 1 1,1 0 0,-1-1 0,1 1 0,-1 0-40,-61 145 368,20 12-2128,26-52-8283,12-77 1422</inkml:trace>
  <inkml:trace contextRef="#ctx0" brushRef="#br0" timeOffset="3476.512">8248 3187 14478,'0'0'5808,"0"0"-2328,0 0-965,0 0-802,0 0-837,0 0-348,0 0 28,0 0-135,14 18-244,46 58-87,-44-55-403,1-1 0,1-1 0,1-1 0,0-1-1,1 0 1,1-1 0,1-2 0,0 0 0,20 8 313,-39-19-134,-1-1 0,1 0 1,0 0-1,0 0 1,0 0-1,1 0 1,-1-1-1,0 0 0,1 1 1,-1-1-1,1 0 1,-1-1-1,1 1 0,-1-1 1,1 1-1,-1-1 1,1 0-1,0 0 0,-1-1 1,1 1-1,-1-1 1,1 0-1,-1 0 1,1 0-1,-1 0 0,0 0 1,1-1-1,-1 0 1,0 1-1,0-1 0,0 0 1,0-1-1,-1 1 1,1 0-1,-1-1 0,1 0 1,-1 1-1,0-1 1,0 0-1,0 0 0,1-2 134,-1-3 348,0 0-1,0 0 1,-1-1-1,0 1 1,0 0-1,-1 0 1,0-1-1,0 1 1,-1 0-1,0-1 1,-2-2-348,3 11 67,0-1 1,-1 0-1,1 1 1,-1-1-1,1 0 1,-1 1-1,1-1 1,-1 1-1,0-1 1,1 1-1,-1-1 1,0 1-1,1-1 1,-1 1-1,0 0 1,1-1 0,-1 1-1,0 0 1,0 0-1,0-1 1,1 1-1,-1 0 1,0 0-1,0 0 1,0 0-1,1 0 1,-1 0-1,0 0 1,0 0-1,0 1 1,1-1-1,-1 0 1,0 0-1,0 1 1,1-1-1,-1 0 1,0 1-1,1-1 1,-1 1-1,0-1 1,1 1-1,-1-1 1,1 1-1,-1-1 1,0 1-1,1-1 1,0 1 0,-1 0-1,1-1 1,-1 1-1,1 0 1,0 0-1,-1-1 1,1 1-1,0 0 1,0 0-1,0 0 1,0-1-1,-1 1 1,1 0-1,0 0 1,0 0-1,0-1 1,1 1-1,-1 0 1,0 0-1,0-1 1,0 1-68,-29 79 434,-21 65-2136,29-45-6661,16-59-82</inkml:trace>
  <inkml:trace contextRef="#ctx0" brushRef="#br0" timeOffset="4071.989">4113 874 12812,'0'0'2910,"0"0"-129,0 0-53,-15-12-486,-72-54 918,79 56 342,38 23-2995,384 243-555,249 151-1046,617 274 1094,188-45 758,-452-225 673,-946-383-1334,69 29-346,2-5-1,3-8 0,28 2 250,-130-40-1740,-27-6-1772,-20-2-4528,-15-3-9609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0:41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2718 533 14350,'0'0'2306,"0"0"-390,0 0-191,0 0-305,0 0-161,0 0-346,-11 17-112,0 0-659,1 0 0,1 0-1,0 1 1,2 1 0,0-1 0,1 1-1,0 0 1,2 0 0,0 3-142,-16 189 465,10 0-1,10 68-464,0-160 48,43 1853 96,-38-1667-29,-14-1 0,-12 0-1,-14-1 1,-47 171-115,-1-201-1601,0-108-4667,42-106-981</inkml:trace>
  <inkml:trace contextRef="#ctx0" brushRef="#br0" timeOffset="315.561">1 5525 22261,'0'0'785,"0"0"-353,14-3-218,163-26-41,1 8 0,53 5-173,-151 11 17,178-12 9,52-3-63,19 0 14,4288-250 815,-1651 130 2293,-2609 119-3074,-51-4-102,-262 21 39,97-9-797,0-5 0,-1-6 0,6-8 849,-41-4-3540,-39 1-1964</inkml:trace>
  <inkml:trace contextRef="#ctx0" brushRef="#br0" timeOffset="855.887">4278 3421 15471,'4'-13'2429,"17"-41"-102,-20 51-2164,0 0 1,1 1-1,-1-1 0,1 1 0,0 0 1,0 0-1,-1 0 0,2 0 0,-1 0 1,0 0-1,0 0 0,0 0 0,1 1 1,-1-1-1,1 1 0,0 0 0,-1 0 1,1 0-1,0 0 0,-1 0 0,1 1 1,0-1-1,0 1 0,0 0 0,0 0 1,-1 0-1,1 0 0,0 0 0,0 0 1,0 1-1,0 0-163,82 31 1333,-72-25-1273,55 25-69,-2 3 0,-2 3-1,-1 3 1,17 17 9,-50-43-54,-28-47 145,-5 19-70,0 0-1,-1 1 1,0-1 0,-1 1-1,0 0 1,-1 0-1,-1 1 1,0 0 0,0 0-1,-1 0 1,0 1-1,-1 1 1,0-1 0,-7-4-21,14 12 35,0 1 1,-1-1-1,1 1 1,0 0-1,-1 0 1,1 0-1,-1 0 1,1 0 0,-1 0-1,1 1 1,-1-1-1,1 1 1,-1 0-1,0 0 1,1 0 0,-1 0-1,0 0 1,1 1-1,-1-1 1,1 1-1,-1-1 1,1 1 0,-1 0-1,1 0 1,-1 0-1,1 0 1,0 1-1,-1-1 1,1 1 0,0-1-1,0 1 1,0 0-1,0 0 1,1 0-1,-1 0 1,0 1-36,-52 81 433,28-34-649,3 1 1,2 1-1,3 1 0,-1 9 216,8-1-3927,8-2-3556,5-37-4827</inkml:trace>
  <inkml:trace contextRef="#ctx0" brushRef="#br0" timeOffset="1222.341">5572 2635 16143,'-3'-99'1841,"0"53"2874,9 48-1932,28 32-2203,-4-3-545,2-2 0,1 0 0,1-3 0,1 0 0,2-3 0,0-1 0,1-1 0,1-3-1,1-1 1,1-1 0,12 1-35,-43-14-63,-8-2 59,-1 0 0,0-1-1,0 1 1,1 0 0,-1 0 0,1-1-1,-1 1 1,1 0 0,-1-1-1,1 0 1,-1 1 0,1-1 0,-1 0-1,1 0 1,0 0 0,-1 0 0,1 0-1,-1 0 1,1 0 0,0 0 0,-1-1-1,1 1 1,-1-1 0,1 1-1,-1-1 1,1 0 0,-1 1 0,0-1-1,1 0 1,-1 0 0,0 0 0,0 0-1,1 0 1,-1 0 0,0 0 0,0-1-1,0 1 1,0 0 0,0 0 0,-1-1-1,1 1 1,0-1 0,-1 1-1,1-2 5,0-8 6,-2-1 0,1 1-1,-1-1 1,-1 1 0,0-1-1,-1 1 1,0 0-1,0 0 1,-2 0 0,1 0-1,-1 1 1,-1-1 0,0 1-1,0 1 1,-1-1-1,0 1 1,0 0 0,-1 1-1,-4-4-5,8 10 16,1 1 0,-1-1-1,1 1 1,-1 0 0,1 0 0,-1 0-1,0 0 1,0 1 0,1-1 0,-1 1-1,0 0 1,0 0 0,1 1 0,-1-1-1,0 1 1,0-1 0,1 1 0,-1 0-1,1 1 1,-1-1 0,1 1 0,-1-1-1,1 1 1,0 0 0,0 0 0,0 1-1,0-1 1,0 1 0,0-1 0,1 1-1,-1 0 1,1 0 0,0 0 0,0 0-1,0 0 1,0 1 0,0-1 0,1 1-1,-1-1 1,0 4-16,-136 222 603,66-70-1617,68-124-2741,6-1-3327,3-25-6680</inkml:trace>
  <inkml:trace contextRef="#ctx0" brushRef="#br0" timeOffset="1607.982">7146 1844 5189,'0'0'5942,"-4"-14"-2446,-12-41-384,16 53-2930,-1 1 0,0 0 0,1-1 0,-1 1-1,1-1 1,-1 1 0,1-1 0,0 1 0,0-1 0,-1 1-1,1-1 1,0 1 0,0-1 0,1 1 0,-1-1-1,0 1 1,0-1 0,1 1 0,-1-1 0,1 1-1,-1-1 1,1 1 0,0 0 0,0-1 0,-1 1-1,1 0 1,0 0 0,0-1 0,0 1 0,0 0-1,0 0 1,1 0 0,-1 0 0,0 0 0,0 1 0,1-1-1,-1 0 1,0 1 0,1-1 0,-1 0 0,1 1-1,-1 0 1,1-1 0,-1 1 0,1 0 0,-1 0-182,63 14 2062,265 181-951,-305-183-1108,-4 0-43,0-2 0,0 0 1,1-1-1,0-1 0,1-2 0,0 0 1,0-1-1,1 0 40,-20-6 0,-1 1 1,0-1-1,1 0 1,-1 0-1,0 1 1,0-2-1,1 1 1,-1 0-1,0 0 1,0-1-1,0 1 1,0-1-1,-1 1 1,1-1-1,0 0 1,-1 0-1,1 0 1,-1 0 0,0 0-1,1 0 1,-1 0-1,0 0 1,0-1-1,0 1 1,-1 0-1,1-1 1,-1 1-1,1 0 1,-1-1-1,0 1 1,0-1-1,0 1 1,0-1-1,0 1 1,0 0-1,-1-1 1,1 1-1,-1-1 1,0 1-1,1 0 1,-1 0-1,0-1 1,-1 1-1,1 0 1,0 0-1,-1 0 1,1 0-1,-1 0 1,1 0-1,-1 1 1,0-1-1,-1-1 0,-2-4 3,0-1 0,-1 1 0,0 0 0,0 0 0,0 1-1,-1 0 1,0 0 0,0 0 0,0 1 0,-1 0 0,0 1-1,0-1 1,0 1 0,0 1 0,-1 0 0,1 0-1,-1 1 1,0 0 0,0 0 0,0 1 0,0 0 0,0 1-1,0-1 1,0 2 0,0 0 0,0 0 0,0 0 0,0 1-1,0 1 1,1-1 0,-1 1 0,1 1 0,-1 0 0,-4 3-3,-9 12-5,0 1 0,2 1 0,0 0 0,2 2 0,0 0 1,-5 11 4,-42 91-3212,52-84-69,9-13-2118,3-7-4717</inkml:trace>
  <inkml:trace contextRef="#ctx0" brushRef="#br0" timeOffset="2005.525">8363 873 12139,'0'0'2504,"0"0"550,0 0-396,0 0-720,12 0-779,97 17 805,49 51-589,2-7-1,119 27-1374,-216-80 72,-62-8-70,0 0 1,0-1-1,0 1 1,0 0-1,0 0 0,0 0 1,0-1-1,0 1 1,0-1-1,0 1 0,0 0 1,0-1-1,0 0 0,0 1 1,-1-1-1,1 1 1,0-1-1,0 0 0,-1 0 1,1 0-1,0 1 1,-1-1-1,1 0 0,-1 0 1,1 0-1,-1 0 1,0 0-1,1 0 0,-1 0 1,0 0-1,1 0 1,-1 0-1,0 0 0,0 0 1,0 0-1,0 0 1,0 0-1,0 0 0,0 0 1,-1 0-1,1 0 1,0 0-1,0 0 0,-1 0 1,1 0-1,-1 0 1,1 0-1,-1 0 0,1 0 1,-1 1-1,0-1 0,1 0 1,-1 0-1,0 1 1,1-1-1,-1 0 0,-1 0-1,-7-10 62,0 0 1,-1 1 0,-1 0-1,1 1 1,-2 0 0,1 0-1,-1 2 1,0-1 0,-1 1-1,0 1 1,0 0 0,0 1-1,-1 1 1,-1-1-64,5 2 20,0 0 0,0 0 0,0 1 0,0 1 0,0-1 0,0 2-1,-1-1 1,1 1 0,0 1 0,-1 0 0,1 1 0,0-1 0,0 2 0,0 0 0,1 0 0,-1 0 0,0 1 0,1 1-1,0 0 1,0 0 0,1 1 0,-1 0 0,1 0 0,0 1 0,1 0 0,-4 4-20,-1 5-18,0 0 1,1 0-1,1 1 1,1 1-1,0-1 1,1 2-1,1-1 1,-1 7 17,-6 96-3069,34-55-3529,-4-43 491</inkml:trace>
  <inkml:trace contextRef="#ctx0" brushRef="#br0" timeOffset="2363.447">10078 168 1313,'0'-106'17046,"-1"101"-16420,1 5-529,1 0 0,-1 1 0,0-1 1,0 0-1,1 0 0,-1 0 0,0 0 0,0 1 0,1-1 1,-1 0-1,0 0 0,0 0 0,1 0 0,-1 0 1,0 0-1,1 0 0,-1 0 0,0 0 0,1 0 1,-1 0-1,0 0 0,0 0 0,1 0 0,-1 0 0,0 0 1,1 0-1,-1-1 0,0 1 0,0 0 0,1 0 1,-1 0-1,0 0 0,0 0 0,1-1 0,-1 1 1,0 0-1,0 0 0,0-1 0,1 1 0,-1 0 0,0 0 1,0-1-1,0 1 0,0 0 0,1 0 0,-1-1 1,0 1-1,0 0 0,0 0 0,0-1 0,0 1 1,0 0-1,0-1 0,0 1 0,0 0 0,0-1 0,0 1 1,0 0-1,0 0 0,0-1 0,0 1 0,-1 0-97,191 126 1938,-161-104-1935,0 0 0,2-3 1,0 0-1,1-2 0,1-1 0,1-2 0,0-1 0,0-2 0,1-1 0,1-2 0,0-2 1,9 0-4,-43-6-4,0 0 1,0 0-1,0-1 1,0 1-1,1-1 1,-1 0 0,0 0-1,-1 0 1,1 0-1,0 0 1,0 0-1,0 0 1,0 0 0,-1-1-1,1 1 1,-1-1-1,1 1 1,-1-1-1,0 0 1,1 0 0,-1 1-1,0-1 1,0 0-1,0 0 1,0 0 0,-1 0-1,1 0 1,0 0-1,-1 0 1,0-1-1,1 1 1,-1 0 0,0 0-1,0 0 1,0 0-1,0-1 1,-1 1 3,-10-86 52,6 71 9,0 1 0,-1-1 0,-1 1 0,0 0 0,-1 0-1,-1 1 1,-1 0 0,0 1 0,-1 0 0,0 0 0,-1 2 0,-4-4-61,15 14 41,0 1-1,-1 0 1,1-1-1,-1 1 0,1 0 1,-1 0-1,0 0 1,1 0-1,-1 1 1,0-1-1,0 0 1,0 1-1,1-1 1,-1 1-1,0-1 0,0 1 1,0 0-1,0 0 1,0 0-1,0 0 1,0 0-1,0 0 1,1 1-1,-1-1 1,0 1-1,0-1 0,0 1 1,0 0-1,1 0 1,-1-1-1,0 1 1,1 0-1,-1 1 1,1-1-1,-1 0 1,1 0-1,-1 1 0,1-1 1,0 1-1,0-1 1,-1 1-41,-29 75 791,-53 297-476,40-229-3059,10-51-3437,6-26-2521</inkml:trace>
  <inkml:trace contextRef="#ctx0" brushRef="#br0" timeOffset="2843.181">4019 4491 13773,'0'0'2653,"0"0"-1083,0 0 122,0 0 155,0 0-630,0 0-496,0 0-155,28-18-241,261-155-127,1198-537-150,1084-365 1601,-2014 849-1536,1434-562 1686,-1574 629-935,-42 15-57,-48 15-348,-50 14-305,-238 99-132,125-55 517,153-90-539,-303 153 3,-1 2-14,-1-1 0,1-1 0,-2 0 0,1 0 0,-1-1 0,0-1 0,-1 0 0,6-8 11,-15 17-31,0 1 1,-1-1-1,1 0 1,-1 0 0,1 0-1,-1 0 1,1 0-1,-1 0 1,0 0 0,1 0-1,-1 0 1,0 0-1,0 0 1,0 0 0,0 0-1,0 0 1,0 0-1,0 0 1,0 0 0,0 0-1,0 0 1,0 0-1,-1 0 1,1 0 0,0 0-1,-1 0 1,1 0-1,-1 0 1,1 0 0,-1 0-1,0 1 1,1-1-1,-1 0 1,0 0 0,1 1-1,-1-1 1,0 0-1,0 1 1,0-1 0,0 0-1,0 1 1,0 0-1,1-1 1,-1 1 0,0-1-1,0 1 1,0 0-1,0 0 1,-1 0 0,1-1-1,0 1 1,0 0-1,0 0 1,0 1 0,0-1-1,0 0 1,0 0-1,0 0 1,0 1 30,-159 12-7111,43 4-1686</inkml:trace>
  <inkml:trace contextRef="#ctx0" brushRef="#br0" timeOffset="5562.368">6439 5545 18898,'27'-163'4249,"-20"148"826,-7 51-3110,-1-23-2342,-25 378 1508,26-382-1134,-11 900-333,22-687-3254,31 158 3590,-3-153-1925,-10-78-3126,-11-57-1660,-10-51-208</inkml:trace>
  <inkml:trace contextRef="#ctx0" brushRef="#br0" timeOffset="5843.589">5706 7701 15246,'0'0'3647,"0"0"-1325,0 0 128,0 0-1537,16-7-764,69-27-79,49 10 21,508-45-194,238 20 103,-674 40 65,1160-45 973,1151-61 647,-2439 110-1696,92-6-395,142-28 406,-296 36-73,109-34-1226,-125 37 1227,1 0 0,0-1-1,-1 1 1,1 0-1,0-1 1,-1 1 0,1 0-1,0-1 1,-1 1 0,1-1-1,-1 1 1,1-1-1,-1 0 1,1 1 0,-1-1-1,1 1 1,-1-1 0,0 0-1,1 1 1,-1-1-1,0 0 1,1 0 0,-1 1-1,0-1 1,0 0-1,0 1 1,0-1 0,0 0-1,0 0 1,0 0 0,0 1-1,0-1 1,0 0-1,0 0 1,0 1 0,0-1-1,-1 0 1,1 1-1,0-1 1,-1 0 0,1 1-1,0-1 1,-1 0 0,1 1-1,-1-1 1,1 0-1,-1 1 1,1-1 0,-1 1-1,0-1 1,1 1 0,-1 0-1,1-1 1,-1 1-1,0-1 1,1 1 0,-1 0-1,0 0 1,0-1-1,1 1 1,-1 0 0,0 0-1,0 0 1,1 0 0,-1 0-1,0 0 1,0 0-1,0 0 73,-50-13-5413,-14 3-4206</inkml:trace>
  <inkml:trace contextRef="#ctx0" brushRef="#br0" timeOffset="6390.902">8551 5980 12364,'1'-18'2813,"6"-60"-640,-8 76-1936,0 0 1,1-1 0,-1 1 0,1 0-1,0-1 1,0 1 0,0-1 0,0 1-1,0 0 1,1-1 0,-1 1 0,1-1-1,-1 1 1,1 0 0,0 0 0,0-1-1,0 1 1,0 0 0,0 0-1,1 0 1,-1 0 0,1 0 0,-1 0-1,1 1 1,0-1 0,-1 0 0,1 1-1,0-1 1,0 1 0,0 0 0,0 0-1,0-1 1,1 1 0,-1 1 0,0-1-1,0 0 1,1 1 0,-1-1-1,1 1 1,-1-1 0,0 1 0,1 0-1,-1 0 1,1 0 0,0 1-238,14 7 117,-1 2 0,0 0-1,0 1 1,-1 0 0,-1 1 0,0 1 0,-1 0 0,6 7-117,19 18-28,-11-14-22,0 2 0,-2 1-1,-1 1 1,-1 1 0,-1 1-1,-2 1 1,-1 2 50,-16-26-63,3 11-157,0-23 97,-4-6 147,0 0 0,-1 0 0,0 0 0,-1 0 0,0 0 0,-1 0-1,0 0 1,-1 0 0,0 0 0,-1 1 0,0-1 0,-1 1 0,0-1-1,0 1 1,-1 1 0,-1-1 0,-1-2-24,6 10 21,-1 0 0,1 1 0,0-1 0,-1 0 0,1 1-1,-1-1 1,0 1 0,1 0 0,-1 0 0,0-1 0,0 1 0,0 0 0,0 1 0,0-1 0,0 0-1,0 0 1,0 1 0,0-1 0,0 1 0,0 0 0,-1 0 0,1 0 0,0 0 0,0 0 0,0 0 0,0 0-1,0 1 1,0-1 0,-1 1 0,1-1 0,0 1 0,0 0 0,0 0 0,1 0 0,-1 0 0,0 0-1,0 0 1,0 1 0,1-1-21,-58 66 317,42-40-460,0 1 1,2 1 0,1 0-1,2 1 1,-3 10 142,-11 94-8000,25-100 2320</inkml:trace>
  <inkml:trace contextRef="#ctx0" brushRef="#br0" timeOffset="6736.839">9700 5933 14830,'0'0'3160,"0"0"-1179,0 0-171,0 0 42,0 0-918,0 0-491,0 0-128,12 7-171,1 1-110,46 45 55,-54-44-137,0-2 0,1 1-1,0 0 1,1-1 0,0-1-1,0 1 1,0-1 0,1 0-1,-1 0 1,2-1 0,-1 0-1,0-1 1,1 0 0,0 0 0,0-1-1,0 0 1,1 0 0,-1-1-1,0-1 1,6 1 48,-10-1-17,0 0-1,-1 0 1,1-1-1,0 1 1,0-1 0,0 0-1,0-1 1,0 1-1,0-1 1,0 0 0,0 0-1,-1 0 1,1-1-1,0 0 1,-1 0 0,1 0-1,-1 0 1,0-1 0,0 0-1,0 0 1,0 0-1,0 0 1,-1-1 0,1 1-1,-1-1 1,0 0-1,0 0 1,0 0 0,-1 0-1,0 0 1,2-4 17,-2 2 53,0 0-1,-1 0 1,1 0 0,-2 0-1,1-1 1,0 1 0,-1 0 0,0-1-1,-1 1 1,0 0 0,0 0-1,0 0 1,0-1 0,-1 1 0,0 0-1,0 1 1,-1-1 0,0 0-1,0 1 1,0-1 0,0 1 0,-1 0-1,0 0 1,-1 0-53,2 4 62,0 1 0,0-1 0,-1 1 0,1 0 0,0 0 0,0 0 0,-1 0 0,1 1 0,0-1 0,0 1 0,-1 0-1,1 0 1,0 0 0,0 0 0,0 1 0,0-1 0,0 1 0,1 0 0,-1 0 0,0 0 0,1 0 0,-1 0 0,1 0 0,0 1 0,0-1 0,0 1 0,0 0 0,0-1 0,1 1 0,-2 1-62,0 0 20,-150 199-61,108-131-2726,2 2-3986,20-33-3998</inkml:trace>
  <inkml:trace contextRef="#ctx0" brushRef="#br0" timeOffset="7112.462">9157 6682 16111,'0'0'3385,"0"0"-1186,0 0-336,0 0-507,0 0-891,0 0-300,14 15-95,79 88-241,-81-87-15,1 0 0,0-1 0,1-1 0,0 0 0,1-1 0,1 0 0,0-1 0,0-1 0,2-1 0,-1 0 0,1-1 0,16 5 186,-31-12-28,1-1 0,-1 0 0,1 0 0,-1 0 0,1 0 0,-1 0 0,1-1 0,0 1 0,-1-1 0,1 0 0,0 0 0,-1-1 0,1 1 0,0-1 0,-1 1 0,1-1 0,-1-1 0,1 1 0,-1 0 0,1-1 0,-1 1 0,0-1 0,0 0 0,0 0 0,0 0 0,0-1 0,0 1 0,-1-1 0,1 0 0,-1 1-1,0-1 1,1 0 0,-1 0 0,-1-1 0,1 1 0,0 0 0,-1-1 0,0 1 0,0-1 0,1 0 28,-1-5 155,1 0-1,-1 0 1,-1 0-1,0 0 1,0 0-1,-1 0 1,0 0-1,0 0 1,-1 0-1,0 1 1,-1-1-1,0 0 0,-1-1-154,3 6 100,0 1 0,-1 0-1,1 0 1,-1 0-1,0 0 1,0 0-1,0 0 1,0 1 0,0-1-1,-1 1 1,1-1-1,-1 1 1,0 0-1,0 0 1,0 0 0,0 0-1,0 1 1,0-1-1,0 1 1,0 0-1,0 0 1,-1 0 0,1 0-1,-1 0 1,1 1-1,0 0 1,-1-1-1,1 1 1,-1 0 0,1 1-1,-1-1 1,1 1-1,-1 0 1,1-1-1,-2 2-99,-9 5 60,2 0-1,-1 1 0,1 0 0,0 1 1,1 0-1,0 1 0,1 1 0,-1-1 1,2 2-1,-9 11-59,-45 79-1067,45-25-6365,18-53 23</inkml:trace>
  <inkml:trace contextRef="#ctx0" brushRef="#br0" timeOffset="7441.04">10214 6559 13357,'0'0'2717,"0"0"-379,0 0-112,0 0-555,0 0-630,0 0-395,0 0-182,11 12-106,75 89 85,-81-96-449,0 0-1,0 0 1,0-1-1,1 0 1,-1 0-1,1-1 1,0 1-1,0-1 1,1 0-1,-1-1 1,1 0-1,-1 0 1,1 0-1,0 0 1,-1-1 0,1-1-1,0 1 1,0-1-1,0 0 1,0 0-1,-1-1 1,1 0-1,0 0 1,0-1-1,-1 0 1,1 0-1,-1-1 1,5-1 6,-9 2 27,1-1 1,-1 1-1,1-1 0,-1 1 1,0-1-1,0 0 1,0 1-1,-1-1 0,1 0 1,-1 0-1,1-1 1,-1 1-1,0 0 0,0 0 1,0 0-1,-1-1 1,1 1-1,-1-1 0,0 1 1,0 0-1,0-1 1,0 1-1,-1 0 1,1-1-1,-1 1 0,0 0 1,0-1-1,-1-1-27,0-2 83,0 0 1,-1 0-1,0 0 0,0 1 1,-1-1-1,1 1 0,-1 0 1,-1 0-1,1 0 0,-1 1 0,0-1 1,-5-3-84,7 7 39,-1 0 0,1-1 0,0 1 0,-1 1 0,0-1 0,1 1 0,-1-1 1,0 1-1,0 0 0,0 0 0,0 1 0,0-1 0,0 1 0,0 0 0,0 0 0,0 0 1,0 0-1,0 1 0,0 0 0,1 0 0,-1 0 0,0 0 0,0 0 0,0 1 0,1 0 0,-1-1 1,-1 3-40,-83 73-607,72-60 243,-41 43-3315,21-19-4408,15-14-5445</inkml:trace>
  <inkml:trace contextRef="#ctx0" brushRef="#br0" timeOffset="7882.089">10610 5304 6566,'0'0'9422,"0"0"-4959,0 0-1735,0 0-566,15-11-811,49-32-652,-63 42-678,0 0 0,0 1 0,0-1 0,1 0 0,-1 1 0,0-1 0,1 1 0,-1 0 0,0-1 0,1 1 0,-1 0 0,0 0 0,1 0 0,-1 0 0,0 0 0,1 0 0,-1 0 0,1 0 0,-1 1 0,0-1 0,1 0 0,-1 1 0,0-1 0,0 1 0,1-1 0,-1 1 0,0 0 0,0 0 0,0 0 0,0-1 0,0 1 0,0 0 0,0 0-1,1 1-19,4 4 129,16 10-59,-9-5-33,0-1 0,1 0-1,0 0 1,0-1-1,1-1 1,0-1 0,1 0-1,-1-1 1,1 0-1,1-1 1,-1-1 0,1-1-1,13 1-37,-27-4 4,-1 0 0,1 0 0,-1-1 0,1 0 0,-1 1 0,0-1 0,1 0 0,-1 0 0,0 0 0,0 0 0,0-1 0,0 1 0,0 0 0,0-1 0,0 0 0,0 1 0,0-1 0,-1 0 0,1 0 0,-1 0 0,1 0 0,-1 0 0,0 0 0,0-1 0,0 1 0,0 0 0,0 0 0,-1-1 0,1 1 0,-1-1-1,1 1 1,-1-1 0,0 1 0,0-1 0,0 1 0,0 0 0,0-1 0,-1 1 0,1-1 0,-1 1 0,1-1 0,-1 1 0,0 0 0,0 0 0,0-1 0,-1 1 0,0-1-4,1-1 23,0 0 0,0 0 0,-1 1 0,0-1 0,0 0 0,0 1 0,0 0 1,0-1-1,-1 1 0,0 0 0,1 0 0,-1 0 0,0 1 0,0-1 0,-1 1 0,1-1 0,0 1 0,-1 0 0,0 0 0,1 1 0,-1-1 0,0 1 0,0 0 0,0 0 0,0 0 0,0 0 0,0 1 1,0 0-1,0 0 0,0 0 0,0 0 0,0 0 0,0 1 0,0 0 0,0 0 0,0 0 0,1 0 0,-1 0 0,0 1 0,0 0 0,1 0 0,-1 0 0,1 0 0,-2 1-23,-23 24-39,0 1 0,2 1 0,1 1 0,1 1 0,2 1 0,-8 17 39,17-29-203,-53 88-4420,42-64-1287</inkml:trace>
  <inkml:trace contextRef="#ctx0" brushRef="#br0" timeOffset="8301.949">8096 5648 6278,'0'0'9716,"-2"-14"-5654,-2-3-3112,-2-12 100,5-3 3484,21 62-2046,0 3-1928,-8-11-502,1-1 1,0 0 0,2-1 0,0-1 0,1 0 0,1-1 0,1-1-1,3 2-58,-19-17-12,0 0-1,0-1 0,0 1 1,0-1-1,1 1 0,-1-1 1,0 0-1,0 0 0,1 0 0,-1 0 1,1 0-1,-1-1 0,1 1 1,-1-1-1,1 0 0,-1 1 1,1-1-1,-1 0 0,1-1 0,-1 1 1,1 0-1,-1-1 0,1 1 1,-1-1-1,1 0 0,-1 0 0,1 0 1,-1 0-1,0 0 0,0 0 1,1-1-1,-1 1 0,0-1 1,0 1-1,-1-1 0,1 0 0,0 0 1,-1 0-1,1 0 0,-1 0 1,1 0-1,-1-1 0,0 1 0,0 0 1,0-1-1,0 1 0,0 0 1,-1-1-1,1 1 0,0-3 13,1-3 42,0 0-1,0 0 1,-1-1-1,0 1 0,0-1 1,-1 1-1,0-1 1,0 1-1,-1-1 1,0 1-1,0 0 1,-1-1-1,-1 1 1,1 0-1,-1 0 0,-1 0 1,-2-4-42,5 10 16,-1 1 1,1 0-1,-1 0 1,1 0-1,-1 0 1,0 0-1,0 0 1,0 0-1,1 0 1,-1 1-1,0-1 0,0 1 1,0-1-1,0 1 1,0 0-1,0 0 1,0 0-1,0 0 1,0 0-1,0 0 1,0 1-1,0-1 1,0 0-1,0 1 1,0 0-1,1-1 0,-1 1 1,0 0-1,0 0 1,1 0-1,-1 0 1,0 1-1,1-1 1,-1 0-1,0 1-16,-51 52 22,-72 117-1228,48-53-5612,40-59-1841</inkml:trace>
  <inkml:trace contextRef="#ctx0" brushRef="#br0" timeOffset="8660.964">7764 6867 18065,'0'0'3134,"0"0"-428,0 0-389,0 0-956,0 0-757,0 0-396,0 0-128,11 8-27,-3-3-40,10 8-119,0-1-1,0-1 1,1-1 0,0 0 0,1-1-1,0-2 1,2 1 106,-18-6-35,-1 0-1,1-1 1,0 1-1,0-1 1,-1 0 0,1 0-1,0 0 1,0 0 0,0 0-1,1-1 1,-1 0 0,0 0-1,0 0 1,0 0-1,0-1 1,0 0 0,0 0-1,0 0 1,0 0 0,0 0-1,-1-1 1,1 0 0,0 0-1,-1 0 1,1 0-1,-1 0 1,0-1 0,0 1-1,0-1 1,0 0 0,0 0-1,0 0 1,-1 0 0,0-1-1,1 1 1,-1-1-1,-1 1 1,1-1 0,0 0-1,0-1 36,-2 2 60,1-1-1,0 1 0,-1-1 1,1 1-1,-1-1 0,0 1 1,0-1-1,-1 0 0,1 1 1,-1-1-1,0 1 0,1-1 1,-2 1-1,1 0 0,0-1 1,-1 1-1,1 0 0,-1 0 1,0 0-1,0 0 0,0 0 1,0 1-1,-1-1 0,1 0 1,-1 1-1,0 0 0,0 0 0,1 0 1,-1 0-1,-1 0 0,1 0 1,0 1-1,0-1 0,-1 1 1,1 0-1,0 0 0,-1 0 1,1 1-1,-1-1 0,1 1 1,-1 0-1,0 0 0,1 0 1,-1 0-60,-7 7 36,0 0 0,1 0 1,0 1-1,0 0 0,1 1 0,0 0 1,0 0-1,1 1 0,0 0 0,1 1 1,-2 3-37,-7 8-4,-52 80-1157,36-27-6086,24-44-2234</inkml:trace>
  <inkml:trace contextRef="#ctx0" brushRef="#br0" timeOffset="9130.974">9216 5582 14990,'12'-196'11974,"3"222"-9854,-1 21-1939,37 85 67,-48-126-282,0-1 0,0 1 0,1-1 0,0 0 0,0-1 0,1 1 0,-1-1 0,1 1 0,0-1 0,0-1 0,0 1 0,1-1 0,-1 0 0,1 0 0,-1-1 0,1 1 0,0-1 0,0 0 0,0-1 0,6 1 34,-8-1-10,0-1 0,0 0 1,0 0-1,0-1 1,0 1-1,-1-1 0,1 0 1,0 0-1,0 0 1,0 0-1,-1-1 0,1 0 1,0 1-1,-1-1 1,0 0-1,1-1 0,-1 1 1,0-1-1,0 1 1,0-1-1,-1 0 0,1 0 1,-1 0-1,1-1 1,-1 1-1,0 0 0,0-1 1,-1 0-1,1 1 1,-1-1-1,0 0 0,0 0 1,0 0 9,3-7 2,-2-1 0,1 1 0,-2 0 0,1-1 0,-2 1 0,1-1 1,-2 1-1,1-1 0,-2 1 0,1-1 0,-2-1-2,3 9 0,0 0 0,-1 0 0,0 1 0,1-1 0,-1 0 0,-1 0 0,1 0 0,0 0 0,-1 1 0,0-1 0,0 1 0,0-1 0,0 1 0,-1 0 0,1 0 0,-1 0 0,0 0 0,1 0 0,-1 1 0,-1-1 0,1 1 0,0 0 0,-1 0 0,1 0 0,-1 0 0,1 0 0,-1 1 0,0 0 0,0 0 0,0 0 0,0 0 0,0 0 0,1 1 0,-1 0 0,0 0 0,-2 0 0,-4 7-1,-1 0 0,1 1-1,0 0 1,0 0 0,1 1 0,0 0-1,1 1 1,0 0 0,0 1 0,1-1-1,0 1 1,1 1 0,-4 9 1,-57 143-1808,52-46-7872,15-72-3511</inkml:trace>
  <inkml:trace contextRef="#ctx0" brushRef="#br0" timeOffset="9574.384">10953 6435 15855,'14'-13'6534,"-5"4"-5550,0 0-397,0 0 1,0 0 0,1 1-1,0 0 1,1 0 0,-1 1-1,1 1 1,1 0-1,-1 1 1,8-3-588,-15 7 49,0 1 0,1 0 0,-1 0 0,0 0 1,0 0-1,1 0 0,-1 1 0,0 0 0,0 0 0,0 0 0,0 0 0,0 1 0,0 0 1,0 0-1,0 0 0,0 0 0,-1 0 0,1 1 0,-1-1 0,0 1 0,0 0 1,0 0-1,0 0 0,0 1 0,-1-1 0,1 1 0,-1-1 0,0 1 0,0 0 0,0 1-49,3 1 16,93 106-915,-93-107 852,1 0 1,0-1-1,0 1 1,0-1-1,1-1 1,-1 1-1,1-1 1,0 0-1,0-1 1,0 0-1,0 0 1,0 0-1,0-1 1,0 0-1,1 0 1,-1-1-1,0 0 1,1 0-1,0-1 47,-6 0 6,1 1-1,-1-1 1,0 1-1,1-1 1,-1 0-1,0 0 1,0 0-1,1-1 1,-1 1-1,0 0 1,0-1-1,0 1 1,-1-1-1,1 0 1,0 0-1,0 0 1,-1 0-1,0 0 1,1 0-1,-1 0 1,0 0-1,0 0 0,0-1 1,0 1-1,0 0 1,-1-1-1,1 1 1,-1-1-1,1 1 1,-1-1-1,0 1 1,0-1-1,0 1 1,0 0-1,0-1 1,-1 1-1,0-1-5,-32-87 331,32 87-280,-1 1-1,0-1 0,0 0 0,0 1 1,0-1-1,0 1 0,0 0 1,-1-1-1,1 1 0,-1 0 0,0 1 1,0-1-1,0 0 0,1 1 1,-1-1-1,-1 1 0,1 0 1,0 0-1,0 0 0,0 1 0,0-1 1,-1 1-1,1 0 0,0 0 1,-1 0-1,1 0 0,0 0 0,0 1 1,-1-1-1,1 1 0,0 0 1,0 0-1,0 0 0,0 1 1,0-1-1,0 1 0,0-1 0,-2 3-50,-6 6 57,0 1 0,1 1 0,0-1 0,0 2 0,1 0-1,1 0 1,0 0 0,1 1 0,1 0 0,0 0 0,1 1-1,-2 8-56,-14 114-4066,22-97-845,5-8-3396</inkml:trace>
  <inkml:trace contextRef="#ctx0" brushRef="#br0" timeOffset="9981.554">10660 5847 8456,'0'0'6710,"0"0"-2786,0 0-769,0 0-64,0 0-988,0 0-891,0 0-598,14-7-166,-7 3-379,-3 1-35,1 1 0,-1-1 1,1 1-1,-1 0 0,1 0 1,0 1-1,0-1 0,0 1 1,0 0-1,0 1 0,0-1 1,0 1-1,0 0 0,0 0 1,0 0-1,0 1 0,0 0 1,0 0-1,4 1-34,28 13 150,-17-6-133,1 0 0,0-1 0,0-2 0,0 0 0,1-1 0,0-1 0,0-1 0,0-1 0,1-1 0,14-1-17,-36 0 4,0 0 0,0 0 0,0 0 0,0 0 0,0 0 0,0 0 0,1-1 0,-1 1 0,0 0 0,0-1 0,0 1 0,0 0 0,0-1 0,0 1 0,0-1 0,0 1 0,-1-1 0,1 0 0,0 1 0,0-1 0,0 0 0,-1 0 0,1 0 0,0 0 0,-1 1-1,1-1 1,0 0 0,-1 0 0,1 0 0,-1 0 0,0 0 0,1 0 0,-1 0 0,0 0 0,0-1 0,0 1 0,1 0 0,-1 0 0,0 0 0,0 0 0,-1 0 0,1 0 0,0 0 0,0 0 0,0 0 0,-1 0 0,1 0 0,-1 0 0,1 0 0,-1 0 0,1 0-1,-1 0 1,1 0 0,-1 0 0,0 0 0,1 0 0,-1 1 0,0-1 0,0 0 0,0 0 0,0 1 0,0-1 0,0 1 0,0-1 0,0 1 0,-1-1-4,-6 1 23,0 1 0,0 1 0,0-1 0,0 1 0,0 0 0,0 1 0,1 0 0,-1 0 0,1 1 0,0 0 0,0 0 0,0 1 0,0-1 0,1 1 0,0 1 0,0 0 0,0-1 0,1 2 0,0-1 0,0 1 0,0-1 0,1 1 0,0 1-23,-131 187-467,57-60-4747,46-76-1464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4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28059,'19'5'1622,"82"13"-1216,59-29-385,57-17-37,59-10-48,2113-219 2734,-1874 223-3252,476 32 582,-740 24-1559,-78 7-592,-88 7-97,-85-36 2199,1 1-1,0 0 1,0 0 0,-1 0-1,1-1 1,-1 1 0,1 0-1,-1 0 1,1 0 0,-1 0 0,1 0-1,-1 0 1,0 0 0,0 0-1,1 0 1,-1 0 0,0 0-1,0 0 1,0 1 0,0-1-1,0 0 1,0 0 0,-1 0-1,1 0 1,0 0 0,0 0-1,-1 0 1,1 0 0,-1 0-1,1 0 1,-1 0 0,1 0-1,-1-1 1,0 1 0,1 0-1,-1 0 1,0 0 0,1-1-1,-1 1 1,0 0 0,0-1 0,0 1-1,0-1 1,0 1 0,0-1-1,0 1 50,-104 47-3603,-75 1-3903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41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3 488 23254,'-2'-14'2199,"9"-50"-768,-3 60-1339,0-1 0,0 1 0,0 0 0,1 0 0,-1 1-1,1 0 1,0-1 0,0 2 0,0-1 0,1 0 0,-1 1 0,1 0 0,-1 0 0,5 0-92,132-35 806,62-2-427,71 4-128,77 2 32,77 2-22,81 5-186,78 4 10,82 7-42,77 9 58,64 6 38,1812 46 390,-887-10-422,-928-25-102,-57-3 16,-60-5-37,-72-7-80,-78-13-144,-86-16-924,-90-14-1761,-98-12-4554,-87-4-9519</inkml:trace>
  <inkml:trace contextRef="#ctx0" brushRef="#br0" timeOffset="507.308">5537 853 21941,'0'0'1740,"0"15"-368,-9 191 1639,-32 115-3302,-15-114-3139,19-144 1409,36-61 2014,0-1 0,0 0 0,1 0 0,-1 1 0,-1-1 0,1 0 0,0 0 0,0 0-1,0 0 1,0-1 0,-1 1 0,1 0 0,0 0 0,-1-1 0,1 1 0,-1-1 0,1 1 0,-1-1 0,1 0 0,-1 1 0,1-1 0,-1 0 0,1 0 0,-1 0 0,1 0 0,-1 0 0,1-1 0,-1 1 0,1 0 0,-1-1-1,1 1 1,-1-1 0,1 1 0,0-1 0,-1 0 0,1 0 0,0 1 0,0-1 0,-1 0 0,1 0 0,0 0 0,0 0 0,0-1 0,0 1 0,0-1 7,-5-8 387,1-1 1,0 0-1,1 0 0,0 0 1,1 0-1,0-1 1,1 1-1,0-1 1,1 0-1,0 0 0,1 1 1,0-1-1,1 0 1,1-3-388,3-23 248,2 0 0,2 1 0,1 0 1,2 0-1,1 1 0,2 1 0,2 0 0,1 2 1,1-1-1,17-20-248,-27 39 37,1-1 1,0 2-1,1-1 0,0 1 1,1 1-1,1 0 1,0 1-1,0 0 0,2 1 1,-1 1-1,1 0 0,1 1 1,0 1-1,0 0 0,0 1 1,1 1-1,0 0 1,0 1-1,1 1 0,-1 1 1,1 0-1,18 1-37,-29 3 31,0 0-1,1 0 1,-1 1 0,0 0-1,0 1 1,-1-1 0,1 1-1,0 0 1,-1 1 0,0 0-1,0 0 1,0 0 0,0 1-1,-1 0 1,1 0 0,-1 0-1,-1 1 1,1 0 0,-1-1-1,0 2 1,0-1 0,0 0-1,-1 1 1,0 0 0,-1-1-1,3 8-30,1 8 50,-1-1 0,-1 1 0,-1 0 0,-1 1-1,0-1 1,-2 0 0,-1 1 0,-2 8-50,-9 45-114,-3-1 1,-3-1 0,-28 71 113,17-57-3453,4 0-3741,14-51-3178</inkml:trace>
  <inkml:trace contextRef="#ctx0" brushRef="#br0" timeOffset="788.67">6316 1165 17008,'0'0'8200,"0"0"-5798,0 0-512,0 0-545,0 0-928,0 0-289,99 25-64,-28-25-64,4 0-449,0-6-576,3-1-672,-11-5-353,-5 1-545,-9-5-415,-6-3-129,-10-2-1282,-7-2-2209</inkml:trace>
  <inkml:trace contextRef="#ctx0" brushRef="#br0" timeOffset="1066.639">7084 832 5445,'1'-18'6705,"1"-3"-4774,2-52 2208,-5 19 5144,1 167-4019,14 430-5355,5-365-3891,-12-102-2899</inkml:trace>
  <inkml:trace contextRef="#ctx0" brushRef="#br0" timeOffset="1067.639">8154 736 21236,'9'-79'5958,"-6"79"-4357,-2 19-255,-1 21-1,-6 21-352,-7 20-705,3 10-288,-7 12 0,-9 6 0,-16 1 0,-14 0 0,-19-4 0,-21-8 0,-21-10-1441,-24-9-2980,-22-15-1921,-24-18-3331</inkml:trace>
  <inkml:trace contextRef="#ctx0" brushRef="#br0" timeOffset="1331.898">4401 981 28379,'0'0'480,"0"0"-288,79 128 609,-47-36 0,1 10-609,14 5-96,10 10 0,17 1-32,14 3-64,9-2-32,5 0-96,2-5-833,-10-9-1793,-7-6-2595,-25-25-3844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1535 19410,'0'0'5670,"0"0"-2371,0 0-545,0 0-1120,0 0-1634,0 0 0,0 0 0,0 0 0,-71-49 0,71 46 0,9 0 0,2 0 0,8 3-416,-5-1-4581,-1 1-7431</inkml:trace>
  <inkml:trace contextRef="#ctx0" brushRef="#br0" timeOffset="534.183">1422 507 22709,'2'-99'2771,"-3"98"-2653,1-1-1,-1 1 1,1-1-1,-1 1 1,1-1 0,0 1-1,-1-1 1,1 1-1,0 0 1,0-1-1,0 1 1,0-1 0,1 1-1,-1-1 1,0 1-1,1-1 1,-1 1 0,1-1-1,-1 1 1,1 0-1,-1-1 1,1 1-1,0 0 1,0 0 0,0-1-1,0 1 1,0 0-1,0 0 1,0 0-1,0 0 1,0 0 0,0 0-1,1 1 1,-1-1-1,0 0 1,1 0 0,-1 1-1,0-1 1,1 1-1,-1 0 1,1-1-1,-1 1 1,1 0 0,-1 0-1,2 0-117,42 36 1206,108 193-746,-115-164-405,3-3 0,2-1 0,18 16-55,-55-67-20,1 0 0,1-1 1,-1 0-1,1-1 1,1 1-1,-1-1 1,2-1-1,-1 0 0,1 0 1,0-1-1,0 0 1,0-1-1,1 0 0,0 0 1,0-1-1,1-1 1,-1 0-1,0 0 1,1-1-1,0-1 0,9 0 20,-12-6 9,0 0-1,-1-1 0,0 0 1,0 0-1,-1-1 0,1 0 0,-1-1 1,-1 0-1,0 0 0,0 0 0,0 0 1,-1-1-1,0 0 0,-1 0 1,0-1-1,-1 1 0,1-1 0,-2 0 1,1 0-1,-1-2-8,12-31 103,-1-1-1,-3-1 1,-1 0 0,0-18-103,-40 146 0,-124 416 0,150-484-24,-57 195-4086,51-168 2113,2 1 0,1 1 0,3-1 0,1 1 0,2 0-1,3 17 1998,5-18-12230</inkml:trace>
  <inkml:trace contextRef="#ctx0" brushRef="#br0" timeOffset="783.449">2560 1196 9001,'0'0'13185,"0"0"-8145,0 0-2665,0 0-437,-5 18-886,-21 128-876,27-131-223,0-1 0,1 1 0,0 0 0,1-1 0,1 0 0,1 0 0,-1 0 0,2 0 0,0-1 0,1 0 0,0 0 0,1 0 0,0-1 0,1-1 0,1 1 0,-1-1 0,2-1-1,0 0 1,0 0 0,0-1 0,4 1 47,-11-7-300,1-1-1,-1 1 0,1-1 0,-1 0 0,1-1 0,0 1 1,0-1-1,0 0 0,0 0 0,0 0 0,0-1 1,0 1-1,0-1 0,0-1 0,0 1 0,0-1 301,0 0-597,-1 0-1,0 0 1,1-1 0,-1 0-1,0 1 1,0-2 0,0 1-1,0 0 1,-1-1-1,1 0 1,-1 1 0,1-2-1,-1 1 1,0 0-1,0 0 1,0-1 0,1-3 597,10-18-6946</inkml:trace>
  <inkml:trace contextRef="#ctx0" brushRef="#br0" timeOffset="1037.15">2846 474 16560,'0'0'5418,"-16"1"-2343,-50 6-844,64-8-2156,0 1 0,0 0 0,0 1-1,0-1 1,0 0 0,0 0 0,0 1-1,0 0 1,0-1 0,0 1 0,0 0-1,0 0 1,1 0 0,-1 0 0,0 0-1,0 0 1,1 0 0,-1 1-1,1-1 1,-1 1 0,1-1 0,0 1-1,-1 0 1,1-1 0,0 1 0,0 0-1,0 0 1,0 0 0,1-1 0,-1 1-1,0 0 1,1 0 0,-1 0 0,1 1-1,0-1 1,0 0 0,0 0 0,0 0-1,0 0 1,0 0 0,0 0-1,1 0 1,-1 0 0,1 0 0,0 0-1,-1 0 1,1 0 0,0 0 0,0-1-1,0 1 1,0 0 0,1 0 0,-1-1-1,0 1 1,1-1 0,-1 1 0,1-1-1,-1 0 1,1 1 0,1 0-75,10 3 0,1-1 0,-1 0 1,1-1-1,0-1 0,0 0 1,0 0-1,0-2 0,0 0 1,0 0-1,0-1 0,0-1 0,-1 0 1,1-1-1,0-1 0,-1 0 1,0 0-1,3-3 0,-7 4 24,-1 0 0,0-1 1,0 0-1,-1 0 0,1-1 0,-1 0 0,0 0 0,0-1 1,-1 0-1,1 0 0,-1 0 0,-1-1 0,1 0 0,-1 0 1,0 0-1,-1-1 0,0 0 0,0 0 0,-1 0 0,1 0 1,-2 0-1,1-1 0,-1 0 0,-1 1 0,0-1 1,0 0-1,0 1 0,-1-1 0,-1 0 0,1 0 0,-1 0 1,-1 1-1,0-1 0,0 1 0,0-1 0,-2 0-24,3 5 1,-1 0 1,0 1-1,0 0 0,0 0 0,0-1 0,-1 1 0,1 0 0,-1 1 1,0-1-1,0 0 0,0 1 0,0 0 0,0 0 0,0 0 1,-1 0-1,1 0 0,-1 0 0,1 1 0,-1 0 0,0 0 1,0 0-1,1 0 0,-1 0 0,0 1 0,0 0 0,0 0 0,0 0 1,0 0-1,1 0 0,-1 1 0,0 0 0,-3 0-1,-2 2-81,0 1 0,0-1-1,0 1 1,1 1 0,0-1 0,0 2-1,0-1 1,0 1 0,1 0-1,0 1 1,0-1 0,1 1 0,-1 1 81,-48 101-4890,42-50-1442</inkml:trace>
  <inkml:trace contextRef="#ctx0" brushRef="#br0" timeOffset="1315.12">3267 1343 20243,'0'0'4068,"0"0"-2274,0 0-321,104-37-704,-55 30-769,11-3-128,10 2-1314,11 1-1633,9-1-2466,-11-1-9321</inkml:trace>
  <inkml:trace contextRef="#ctx0" brushRef="#br0" timeOffset="1647.717">4196 762 21140,'0'0'4313,"0"0"-1259,0 0-726,0 0-924,16 7-935,-2-1-461,0 1-1,0 0 0,-1 1 1,0 1-1,0 0 0,-1 1 1,0 0-1,10 12-7,85 109-184,-73-85-44,2-2-1,2-1 1,2-2 0,1-1 0,2-3 0,27 17 228,-69-52-118,1 0 1,0 0-1,0 0 1,0 0-1,1-1 1,-1 1-1,0-1 1,1 1 0,-1-1-1,1 0 1,-1 0-1,1 0 1,-1-1-1,1 1 1,0 0-1,-1-1 1,1 0 0,0 1-1,-1-1 1,1 0-1,0-1 1,0 1-1,-1 0 1,1-1-1,0 0 1,-1 1 0,1-1-1,-1 0 1,1 0-1,-1 0 1,1-1-1,-1 1 1,0-1-1,0 1 1,0-1-1,1 0 1,-2 0 0,1 0-1,0 0 1,0 0 117,5-14 79,-1-1 1,0 0 0,-1-1 0,-1 1-1,-1-1 1,-1 0 0,0 0-1,-1 0 1,-1-7-80,2-15 783,4-122 3119,-6 162-3888,0 1-1,0-1 1,0 1-1,0-1 1,0 1-1,0-1 1,0 0-1,0 1 0,0-1 1,0 1-1,0-1 1,0 1-1,0-1 1,0 1-1,0-1 1,-1 0-1,1 1 1,0-1-1,0 1 1,-1-1-1,1 0 1,0 1-1,0-1 1,-1 1-1,1-1 0,0 0 1,-1 0-1,1 1 1,0-1-1,-1 0 1,1 0-1,-1 1 1,1-1-1,-1 0 1,1 0-1,0 0 1,-1 0-1,1 1 1,-1-1-1,1 0 1,-1 0-1,1 0 1,-1 0-1,1 0 0,0 0 1,-1 0-1,1 0 1,-1-1-1,1 1 1,-1 0-1,1 0 1,-1 0-1,1 0 1,0-1-1,-1 1 1,1 0-1,-1 0 1,1-1-1,0 1 1,-1 0-1,1-1 0,0 1 1,-1 0-14,-149 362-1585,119-271-349,-5-1 0,-3-2 0,-4-2 0,-42 61 1934,40-83-10922</inkml:trace>
  <inkml:trace contextRef="#ctx0" brushRef="#br0" timeOffset="1850.816">4012 184 11050,'0'0'15119,"0"0"-14126,0 0-577,89-22-224,-1 22 32,29 2-224,18-2 0,14 0 0,-5 0-32,-8-2-608,-23-2-1154,-21-5-1953,-22 2-4005</inkml:trace>
  <inkml:trace contextRef="#ctx0" brushRef="#br0" timeOffset="2115.604">5667 10 23094,'0'0'3214,"13"-2"-1431,-5 0-1543,-3 1-99,1-1 0,0 1 0,-1 1 0,1-1-1,-1 1 1,1 0 0,0 0 0,-1 0 0,1 1 0,0 0 0,-1 0 0,1 0 0,-1 1 0,1 0 0,3 2-141,13 11 205,-2 1 0,0 1 1,0 1-1,-2 1 0,0 1 1,-1 0-1,-1 1 0,-1 1 0,-2 0 1,1 1-1,0 5-205,9 12 4,-1 0 0,-1 2 0,-3 0 0,-1 1 0,-3 1 0,-1 0 0,-2 1 0,-2 0 0,-2 1 0,-2 0 0,-2 0 0,-3 0 0,-1 0 0,-2 0 0,-2 0 0,-3 3-4,-2-5-363,-3 0-1,-1-1 1,-2-1 0,-2 0-1,-1-1 1,-3-1 0,-1-1-1,-26 32 364,26-41-712,-2-1 1,0 0-1,-2-2 0,-2-2 0,0 0 0,-1-2 0,-2-1 0,0-2 0,-1 0 1,-28 10 711,-75 21-10346</inkml:trace>
  <inkml:trace contextRef="#ctx0" brushRef="#br0" timeOffset="2420.61">1172 144 23318,'-22'2'3475,"-80"23"-1350,85-15-1817,0 1-1,1 1 1,1 0-1,0 1 0,1 0 1,0 2-1,1-1 1,1 2-1,0 0 1,-7 12-308,12-18 107,-23 33-41,3 0 0,1 2 0,2 1 0,2 0 0,2 2 0,3 1 0,1 0 0,3 1 0,-2 19-66,9-35 5,2 0 0,1 0 0,2 1 1,1 0-1,2-1 0,1 0 0,2 1 1,1-1-1,2-1 0,1 1 0,1-1 1,2-1-1,2 0 0,8 14-5,6 0-337,1-2-1,3-1 1,1-1 0,2-2-1,2-2 1,1-1 0,2-1-1,2-3 1,33 20 337,1-4-878,1-4 0,3-3 0,2-4 0,1-4 0,35 8 878,53 10-4052,-22-14-2503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3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683 630 20980,'-3'-23'866,"2"15"-515,1 0 0,-1 0 0,-1 0 0,0 0 0,0 1 0,0-1 0,-1 0 1,0 1-1,0 0 0,-1 0 0,0 0 0,0 0 0,-1 1 0,-1-2-351,2 4 129,-1 0-1,0 0 1,0 0 0,0 1-1,0-1 1,-1 1-1,1 0 1,-1 1-1,0-1 1,0 1-1,0 1 1,0-1-1,0 1 1,0 0 0,0 0-1,0 0 1,-1 1-1,1 0 1,0 1-1,0-1 1,-1 1-1,1 0 1,0 1 0,0 0-1,0-1 1,0 2-1,1-1 1,-2 1-129,-11 6 300,1 0 1,-1 1 0,2 1 0,-1 1 0,2 0-1,-1 1 1,2 0 0,-5 7-301,-17 22 0,2 2 0,1 2 0,3 1 0,2 1 0,2 2 0,2 0 0,2 2 0,3 0 0,2 1 0,2 1 0,-4 33 0,14-60 0,0-1 0,2 1 0,1 0 0,1 0 0,1 0 0,1 0 0,2 0 0,0-1 0,2 1 0,1-1 0,1 0 0,1 0 0,2-1 0,0 0 0,2-1 0,0 0 0,4 3 0,4-1-5,0 0-1,2-1 1,1-1 0,1-1-1,1-1 1,1-2 0,1 0-1,0-2 1,1 0 0,2-2-1,-1-2 1,20 7 5,3-2-55,1-2 0,0-2 0,2-3 0,-1-1 0,1-4 0,1-2 1,7-1 54,-31-4-552,1 0 0,0-2 1,0-2-1,-1-1 1,0-1-1,16-6 552,99-55-8953,-80 24-2839</inkml:trace>
  <inkml:trace contextRef="#ctx0" brushRef="#br0" timeOffset="498.507">1512 975 13293,'-4'-16'7089,"-14"-53"-2471,17 68-4520,1 0 0,-1 0 0,0 0 0,0 0 0,1 0 0,-1 0 0,1 0 0,-1 0 0,1-1 0,-1 1 0,1 0 0,0 0 0,0 0 1,-1-1-1,1 1 0,0 0 0,0 0 0,0-1 0,0 1 0,1 0 0,-1 0 0,0 0 0,0-1 0,1 1 0,-1 0 0,1 0 0,-1 0 0,1 0 0,-1 0 1,1 0-1,0-1 0,-1 2 0,1-1 0,0 0 0,0 0 0,0 0 0,0 0 0,0 0 0,0 1 0,0-1 0,0 0 0,0 1 0,0-1 0,0 1 1,0-1-1,0 1 0,1 0 0,-1-1 0,0 1 0,0 0 0,0 0 0,1 0 0,-1 0 0,0 0 0,0 0 0,1 0 0,-1 0 0,0 0 0,0 1 0,0-1 1,1 1-1,-1-1 0,0 1 0,0-1 0,0 1 0,1 0-98,-2-1-2,22 6 161,0 2-1,-1 0 1,0 1 0,0 2 0,-1 0 0,0 1-1,-1 0 1,4 5-159,77 59 14,-3 4-1,8 16-13,25 20-37,-32-39-1106,-95-78 1134,0 0 0,0 0 0,-1-1 0,1 1 1,-1-1-1,1 1 0,-1-1 0,0 0 0,0 0 0,0 0 0,0 0 0,0-1 0,0 1 0,0 0 0,-1-1 0,1 1 0,-1-1 0,0 0 0,0 1 0,0-1 0,0 0 0,0 0 1,0 0-1,-1 0 0,1-2 9,1-2-1,12-36 92,-3 0 0,-1-1-1,-2 0 1,-2 0 0,-2 0 0,-2-1-1,-2 0 1,-2-3-91,3 45 16,-1 0 0,0 0 0,0 0 1,0 0-1,0 0 0,0 1 0,0-1 0,-1 0 0,0 0 0,1 0 1,-1 0-1,0 1 0,0-1 0,-1 0 0,1 1 0,0-1 0,-1 1 1,0-1-1,0 1 0,1 0 0,-1 0 0,0-1 0,-1 1 0,1 1 1,0-1-1,-1 0 0,1 1 0,-1-1 0,1 1 0,-1 0 0,0-1 1,1 1-1,-1 1 0,0-1 0,0 0 0,0 1 0,0-1 0,1 1 1,-1 0-1,0 0 0,0 0 0,-1 0-16,-9 4 0,0 1 0,1 0 0,0 1 0,0 0 0,0 1 0,0 0 0,1 1 0,0 0 0,1 1 0,0 0 0,0 1 0,1 0 0,0 0 0,-4 7 0,-4 2 0,-86 96-23,6 5 0,4 3 0,-14 37 23,16 20-2161,57-52-5202,29-76 44</inkml:trace>
  <inkml:trace contextRef="#ctx0" brushRef="#br0" timeOffset="767.935">2700 1213 20948,'1'-14'4356,"1"-71"3107,-55 314-7463,48-215-135,0 1 1,1 0-1,1 1 0,0-1 1,1 0-1,1 1 0,0-1 1,1 1-1,1 0 1,0-1-1,1 1 0,1-1 1,0 0-1,1 0 0,1 0 1,0 0-1,1-1 0,1 0 1,0 0-1,1-1 0,0 1 1,1-2-1,1 1 0,0-1 1,0-1-1,1 0 1,1 0 134,48 15-5493,-16-25-2142,-12-7-3052</inkml:trace>
  <inkml:trace contextRef="#ctx0" brushRef="#br0" timeOffset="1047.807">3121 473 14318,'-14'-9'3870,"4"2"-3051,5 3-470,0 0 1,0 0-1,0 1 0,-1 0 1,1 0-1,-1 0 0,0 1 1,1 0-1,-1 0 0,0 0 1,-1 1-1,1 0 0,0 0 1,0 0-1,-6 1-349,-82 35 5600,90-33-5532,0 0 0,0 1 0,1 0 0,-1 0 0,1 0 0,0 0-1,0 0 1,0 1 0,0-1 0,1 1 0,-1 0 0,1 0 0,0 0 0,0 0 0,0 0-1,1 0 1,-1 1 0,1-1 0,0 0 0,0 1 0,1-1 0,-1 1 0,1-1 0,0 1-1,0-1 1,1 1 0,-1-1 0,1 1 0,0-1 0,0 1 0,1-1 0,0 3-68,5 1-8,0-1 0,0 0 1,1 0-1,-1 0 0,1-1 1,1 0-1,-1 0 0,1-1 1,0-1-1,0 1 0,1-1 1,-1-1-1,1 0 0,0 0 1,0-1-1,0 0 0,0-1 1,0 0-1,0 0 0,0-1 1,1-1-1,-1 0 0,4-1 8,-7 3-1,0-1 0,0 0 0,0 0 0,0-1 0,0 0 0,0 0 0,0 0 0,0-1 0,0 0-1,-1-1 1,1 1 0,-1-1 0,0-1 0,0 1 0,0-1 0,0 0 0,0 0 0,-1-1-1,0 1 1,0-1 0,0-1 0,0 1 0,-1-1 0,0 1 0,0-1 0,-1 0 0,1-1 0,-1 1-1,1-5 2,-3 2 13,0 0 0,-1 0 0,0 0-1,0 0 1,-1 0 0,0 0 0,-1 0 0,0 0-1,0 0 1,-1 0 0,0 1 0,-1-1-1,0 1 1,0 0 0,0 0 0,-5-5-13,5 8 0,1 1 1,0 0-1,-1 0 1,1 0-1,-1 1 1,0-1-1,-1 1 1,1 0-1,0 0 1,-1 0-1,0 1 1,0 0-1,1-1 1,-1 2-1,-1-1 1,1 1-1,0-1 1,0 1-1,0 1 1,-1-1-1,1 1 1,0 0-1,-1 0 1,1 1-1,0-1 1,0 1-1,-1 0 1,1 1-1,-1 0 0,-6 3-115,1 0-1,-1 1 0,2 1 1,-1 0-1,1 0 0,0 1 1,0 0-1,1 1 0,0 0 1,1 1-1,0 0 0,0 0 1,-5 9 115,-44 92-4951,34-43-1781,4-3-5546</inkml:trace>
  <inkml:trace contextRef="#ctx0" brushRef="#br0" timeOffset="1302.61">3414 1304 24087,'0'0'2466,"0"0"-1601,81-75 640,-45 65-576,1 5-705,7 1-192,2 4-32,0 0 0,-6 0-640,-2 1-641,-9 4-1122,-6-2-3042,-6-2-9289</inkml:trace>
  <inkml:trace contextRef="#ctx0" brushRef="#br0" timeOffset="1653.581">4040 891 18001,'0'0'4623,"17"-12"-1927,55-37-694,-66 47-1856,0-1 0,0 1 1,1 0-1,-1 0 0,1 0 0,-1 1 1,1 0-1,0 1 0,-1-1 1,1 1-1,0 1 0,0-1 0,-1 1 1,1 0-1,0 1 0,-1 0 0,1 0 1,-1 0-1,0 0 0,0 1 1,0 0-1,0 1 0,0-1 0,-1 1 1,5 4-147,45 32 90,-3 1 0,-1 3 0,34 39-90,111 92-3650,-191-171 3427,-1 0-189,0-1 0,0 0 0,0 0 1,0 0-1,1-1 0,-1 1 0,1-1 1,-1 0-1,1 0 0,0-1 0,0 1 1,0-1-1,0 0 0,0 0 0,0-1 1,3 0 411,-6-2 1,1 0 1,-1 0 0,0-1-1,0 0 1,0 1 0,-1-1-1,1 0 1,-1 0 0,1 0-1,-1 0 1,0 0 0,0 0-1,0 0 1,-1 0 0,1 0-1,-1 0 1,0-1-1,1 1 1,-2 0 0,1 0-1,0 0 1,-1-4-2,1-2 236,2-245 9576,-1 253-9779,-1 0 0,0 0 1,0-1-1,0 1 0,0 0 0,0 0 1,0-1-1,0 1 0,0 0 0,-1 0 1,1 0-1,0-1 0,-1 1 0,1 0 1,-1 0-1,1 0 0,-1 0 0,1 0 1,-1 0-1,0 0 0,0 0 0,0 0 1,1 0-1,-1 0 0,0 0 0,0 1 1,0-1-1,0 0 0,0 1 0,0-1 1,-1 0-1,1 1 0,0 0 0,0-1 1,0 1-1,0 0 0,-1-1 0,1 1 1,0 0-1,0 0 0,-1 0 0,1 0 0,0 0 1,0 0-1,0 1 0,-1-1 0,1 0 1,0 0-1,0 1 0,0-1 0,0 1 1,-1-1-1,1 1 0,0 0 0,0-1 1,0 1-1,0 1-33,-129 123 0,-38 68 0,-91 143 0,207-264-1271,-62 86-6704,100-136 982</inkml:trace>
  <inkml:trace contextRef="#ctx0" brushRef="#br0" timeOffset="1986.981">4084 275 12524,'0'0'12844,"0"0"-11275,0 0-255,0 0 127,0 0-480,117-10-256,-10 19 95,15-2-191,8-3-609,-7-1 0,-16-3 0,-23 0-352,-14-1-577,-10-9-897,-14-3-1377,-7-7-2498,-9-3-9322</inkml:trace>
  <inkml:trace contextRef="#ctx0" brushRef="#br0" timeOffset="2253.502">5549 1 22774,'0'0'3251,"0"0"-908,0 0-592,19 17-448,-13-10-1195,20 17 131,-2 1 0,-1 1 0,-1 2-1,-1 0 1,-1 3-239,13 23 4,-2 1-1,-3 2 0,-3 0 0,-2 2 1,-3 1-1,-2 1 0,-3 0 1,-2 1-1,-4 1 0,-2-1 0,-3 1 1,-2 1-1,-4 4-3,-7-12-17,-2 0 0,-3 0 0,-2-1 0,-3-1 0,-2-1 0,-2-1 0,-3-1 0,-2-1 0,-2-1 0,-2-1 0,-12 11 17,-85 86-2189,29-68-3747,26-34-4906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35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191 172 17809,'0'0'2135,"-16"-7"-501,-19-7-591,-55-25 5121,90 39-6122,1 0 0,-1 0 1,0 0-1,1 0 0,-1 0 1,0 0-1,1 0 0,-1-1 1,0 1-1,1 0 0,-1 0 1,0 0-1,0 0 0,1-1 1,-1 1-1,0 0 0,0 0 1,0-1-1,1 1 0,-1 0 1,0 0-1,0-1 0,0 1 1,0 0-1,1-1 0,-1 1 1,0 0-1,0-1 0,0 1 1,0 0-1,0-1 0,0 1 1,0 0-1,0-1 0,0 1 1,0 0-1,0-1 1,0 1-1,0 0 0,0-1 1,0 1-1,-1 0 0,1-1 1,0 1-1,0 0 0,0 0 1,0-1-1,-1 1 0,1 0 1,0 0-1,0-1 0,0 1 1,-1 0-1,1 0 0,0-1 1,-1 1-1,1 0 0,0 0 1,0 0-1,-1 0 0,1 0 1,0-1-1,-1 1 0,1 0 1,-1 0-43,30-6 364,-29 6-363,744-75 95,-659 65-1144,-50 5-2783,-145 26-7251,56-12 4142</inkml:trace>
  <inkml:trace contextRef="#ctx0" brushRef="#br0" timeOffset="375.614">84 129 12876,'0'0'3107,"0"0"-582,0 0-416,0 0-177,10-13-277,31-43-133,-40 53-1408,1 1 0,0 0 0,0 0 1,0 0-1,1 0 0,-1 0 0,0 0 1,1 1-1,-1-1 0,1 1 0,0 0 1,-1 0-1,1-1 0,0 2 1,0-1-1,0 0 0,-1 1 0,1-1 1,0 1-1,0 0 0,0 0 0,0 0 1,0 0-1,2 1-114,8-1 301,14 3-150,1 0 1,0 2 0,-1 1 0,0 1 0,0 1 0,0 2 0,-2 0 0,1 2 0,-1 1 0,-1 1-1,12 9-151,-30-20 2,0 0-1,-1 0 1,0 0-1,0 1 1,0-1 0,0 2-1,0-1 1,-1 0-1,0 1 1,0 0-1,0-1 1,0 2-1,-1-1 1,0 0-1,0 1 1,0-1-1,-1 1 1,0 0-1,0 0 1,0 0-1,-1 0 1,0 0-1,0 0 1,0 1-1,-1-1 1,0 0-1,0 0 1,-1 1-1,0-1 1,0 0-1,0 0 1,-1 0-1,0 0 1,0 0-1,0 0 1,-1-1-1,0 1 1,0-1-1,-1 2-1,-15 14 22,0-2 0,-2 0 0,0-1 0,-1-2-1,-22 14-21,3-2 41,29-19-27,-59 40 157,2 4 0,2 2 1,2 4-1,0 6-171,6 26 76,58-89-74,0 1 0,0 0-1,0 0 1,0 0 0,1 0 0,-1 0-1,1 0 1,0 0 0,0 0 0,0 0-1,0 0 1,0 0 0,1 0 0,-1 0-1,1 0 1,0 0 0,0-1-1,0 1 1,0 0 0,1 0 0,-1-1-1,1 1 1,-1-1 0,1 1 0,0-1-1,0 0 1,0 1 0,0-1 0,0 0-1,1-1 1,-1 1 0,1 0-1,2 1-1,15 5 3,1-1-1,0 0 1,1-2-1,-1 0 0,1-1 1,0-2-1,0 0 0,0-1 1,0-2-1,0 0 0,4-1-2,-9 1 6,81-5-84,0-5-1,-1-4 0,0-5 1,33-13 78,87-32-2670,-279 84-9827,33-10 1687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30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1485 611 16976,'2'-65'2568,"-2"62"-2430,0 1 1,0 0-1,1 0 0,-1 0 1,1-1-1,-1 1 1,1 0-1,0 0 0,0 0 1,0 0-1,0 0 1,0 0-1,0 0 0,0 0 1,1 1-1,-1-1 1,1 0-1,0 1 1,-1-1-1,1 1 0,0 0 1,0-1-1,0 1 1,0 0-1,0 0 0,0 0 1,0 1-1,0-1 1,0 0-1,0 1 0,0-1 1,1 1-1,-1 0 1,0 0-1,0 0 0,1 0-138,74 17 2337,-20 13-1941,0 2 1,-3 2 0,-1 3-1,-1 2 1,24 26-397,28 19 51,-29-22-20,-40-32-253,0-2 1,2-1 0,1-1 0,22 9 221,-60-34-12,1 0 0,-1-1 0,0 1-1,1 0 1,-1-1 0,1 1 0,0 0 0,-1-1 0,1 1 0,-1-1 0,1 1 0,0-1 0,-1 1 0,1-1 0,0 0 0,0 1 0,0-1 0,-1 0 0,1 1 0,0-1 0,0 0 0,0 0 0,-1 0 0,1 0 0,0 0 0,0 0 0,0 0 0,0 0 0,-1 0 0,1 0 0,0 0 0,0-1 0,0 1 0,-1 0 0,1 0 0,0-1 0,0 1 0,-1-1 0,1 1 0,0-1 0,-1 1 0,1-1 0,0 1 0,-1-1 0,1 0 0,-1 1 0,1-1 0,-1 0 0,1 1 0,-1-1 0,0 0 0,1 1 0,-1-1 0,0 0 0,1 0 0,-1 0 0,0 1 0,0-1 0,0 0 0,0 0 0,0 0 0,0 0 0,0 1 0,0-2 12,-4-21 0,-1 0 0,-1 0-1,-1 0 1,-1 1 0,-1 0 0,-9-17 0,-1-2 44,-1-8 105,13 27-13,-2 1-1,0 0 0,-2 0 0,0 1 0,-1 0 0,-7-7-135,16 24 77,0 0 0,1 0-1,-1 1 1,0-1-1,-1 1 1,1 0 0,0 0-1,-1 0 1,1 0 0,-1 0-1,1 1 1,-1 0-1,0 0 1,0 0 0,1 0-1,-1 0 1,0 1-1,0-1 1,0 1 0,0 0-1,0 1 1,0-1-1,0 1 1,1-1 0,-1 1-1,0 0 1,0 1 0,1-1-1,-1 1 1,0-1-1,-1 3-76,-99 74 1042,62-36-964,2 2 1,2 1-1,2 2 0,1 2 0,4 1 1,-5 13-79,-11 54-2293,32-37-5461,12-49-1647</inkml:trace>
  <inkml:trace contextRef="#ctx0" brushRef="#br0" timeOffset="533.439">3101 2 9417,'0'0'1617,"0"0"-298,0 0 565,0 0 375,0 0-311,0 0-149,-13 0-128,8 0-1516,3-1-67,-1 1 0,1 0 0,-1-1 0,0 1 0,1 0 0,-1 1 0,0-1-1,1 0 1,-1 1 0,1-1 0,-1 1 0,1 0 0,-1 0 0,1 0 0,-1 0 0,1 0 0,0 1 0,0-1 0,0 1 0,0-1 0,0 1 0,0 0-1,0 0 1,0 0 0,0 0 0,1 0 0,-1 0 0,1 1 0,0-1 0,0 0 0,0 1 0,0-1 0,0 1 0,0-1 0,0 1 0,1 1-88,-10 58 971,3 0 1,3 1-1,2 0 1,5 38-972,47 429 643,-32-381-459,165 1419-397,33 583 592,-174-1056-1020,-40-943-209,4 208-1886,7-126-3020,-3-133-1595</inkml:trace>
  <inkml:trace contextRef="#ctx0" brushRef="#br0" timeOffset="1206.916">4273 455 16335,'4'-13'3139,"0"-3"-2207,12-42 3261,-16 66-170,1 10-3308,0-1-541,-1 6-90,0 1 1,1-1 0,2 0 0,0-1 0,1 1 0,1 0 0,2-1 0,0 0 0,1-1-1,3 3-84,-7-13-8,0-1 0,1 0-1,1 0 1,0-1 0,0 1-1,1-1 1,0 0-1,0-1 1,1 0 0,0 0-1,1-1 1,0 0 0,0 0-1,0-1 1,1 0 0,0-1-1,0 0 1,0-1-1,1 0 1,0 0 0,-1-1-1,1-1 1,0 1 0,0-2-1,1 0 1,-1 0 0,0-1-1,0 0 1,1-1-1,8-2 9,-6-4 7,-1-1 0,1 0 0,-2-1 0,1-1 0,-1 0 0,0 0 0,-1-1 0,-1-1 0,1 0 0,-2 0 0,0-1 0,0 0 0,-1-1 0,-1 0 0,0 0 0,-1-1-1,-1 1 1,0-1 0,-1 0 0,0-4-7,3-1 137,-1 0 0,-1 0 0,-1 0-1,0-1 1,-2 0 0,0 1 0,-2-1 0,-1-17-137,1 37 15,0-1 0,0 1 1,0-1-1,0 1 1,0 0-1,0-1 1,0 1-1,-1 0 0,1-1 1,-1 1-1,1 0 1,-1-1-1,1 1 1,-1 0-1,0 0 0,1 0 1,-1-1-1,0 1 1,0 0-1,0 0 1,0 0-1,0 0 0,0 1 1,0-1-1,0 0 1,0 0-1,-1 1 0,1-1 1,0 0-1,0 1 1,-1-1-1,1 1 1,0 0-1,-1-1 0,1 1 1,-1 0-1,1 0 1,0 0-1,-1 0 1,1 0-1,-1 0-15,-44 38 147,29-5-144,3 0 1,0 2-1,3 0 0,0 0 1,3 1-1,1 0 0,1 1 0,2 0 1,2-1-1,1 1 0,2 0 1,4 26-4,-4 18-125,5 193-388,-4-263 509,-2 0-1,0 0 1,0 0-1,-1 0 0,0 0 1,0 0-1,-2 0 1,1 0-1,-1 0 1,-1-1-1,0 0 1,-1 0-1,1 0 1,-2 0-1,0 0 0,0-1 1,0 0-1,-1-1 1,-1 1-1,1-1 1,-1-1-1,-1 0 1,1 0-1,-1 0 0,0-1 1,-1 0-1,-9 4 5,5-6 7,1-1 1,-1 0-1,1-1 0,-1-1 0,0 0 0,0-1 0,0 0 0,1-1 0,-1-1 1,0 0-1,1-1 0,-1 0 0,1-1 0,0 0 0,0-1 0,0-1 0,1 0 0,0-1 1,0 0-1,0-1 0,1 0 0,0-1 0,1 0 0,0 0 0,0-1 0,1-1 1,-7-11-8,13 18-93,1 1 0,0-1 0,0 0 0,0 0 0,1 0 0,-1 0 0,1-1 1,0 1-1,0 0 0,1 0 0,-1-1 0,1 1 0,0 0 0,0-1 1,0 1-1,1-1 0,0 1 0,0 0 0,0 0 0,0 0 0,0-1 0,3-2 93,45-40-8420,-23 39-1050</inkml:trace>
  <inkml:trace contextRef="#ctx0" brushRef="#br0" timeOffset="1538.902">1061 2366 23382,'12'-14'2712,"-2"3"-2383,1 0-1,1 1 1,-1 0-1,2 0 1,-1 2-1,1-1 1,1 2-1,-1 0 1,1 0 0,0 1-1,13-3-328,167-38 1114,1 7 0,199-12-1114,-328 44 105,1483-139 181,-1141 113-262,2061-146 392,-2194 158-416,55-24 0,-270 27-27,-60 19 24,-1 1 0,1-1-1,0 0 1,-1 0-1,1-1 1,0 1-1,0 0 1,-1 0 0,1 0-1,0 0 1,-1 0-1,1 0 1,0 0 0,-1 0-1,1-1 1,0 1-1,0 0 1,-1 0 0,1 0-1,0-1 1,0 1-1,-1 0 1,1 0 0,0-1-1,0 1 1,0 0-1,-1 0 1,1-1 0,0 1-1,0 0 1,0-1-1,0 1 1,0 0 0,0-1-1,0 1 1,-1 0-1,1 0 1,0-1 0,0 1-1,0 0 1,0-1-1,0 1 1,1 0 0,-1-1-1,0 1 1,0 0-1,0-1 1,0 1 0,0 0-1,0-1 1,0 1-1,1 0 1,-1 0-1,0-1 1,0 1 0,0 0-1,1 0 1,-1-1-1,0 1 1,0 0 0,1 0-1,-1 0 1,0-1-1,1 1 1,-1 0 0,0 0-1,0 0 1,1 0-1,-1 0 4,-63-10-774,-225-8-4057,78 8-1922</inkml:trace>
  <inkml:trace contextRef="#ctx0" brushRef="#br0" timeOffset="15969.554">897 7076 17232,'0'0'3049,"0"0"-1096,0 0-63,0 0 181,13-7-602,53-25-738,168-5-208,217-14-321,440-67-964,-799 98-755,-130 19-3431,-13 2-412,-8 2-3358</inkml:trace>
  <inkml:trace contextRef="#ctx0" brushRef="#br0" timeOffset="16454.526">1014 7785 19891,'-9'-87'8205,"19"114"-4558,14 15-3166,-5-11-120,27 54-195,-16-28-166,2-1 0,2-1 0,32 36 0,-56-76-233,1 0-1,1-1 1,0-1-1,1 0 1,0 0-1,1-2 1,0 1-1,1-2 1,0 0-1,1-1 1,0 0-1,0-1 1,1-1-1,0-1 1,15 4 233,-29-10-36,0 0-1,0 0 1,0 0 0,1-1-1,-1 1 1,0-1 0,0 0-1,0 0 1,0 0 0,0 0-1,0 0 1,0-1 0,0 1 0,-1-1-1,1 0 1,-1 0 0,1 0-1,-1 0 1,1 0 0,-1-1-1,0 1 1,0-1 0,0 1-1,-1-1 1,1 0 0,-1 0-1,1 0 1,-1 1 0,1-3 36,20-93 103,-19 56 415,-2-1-1,-2 0 1,-2 0 0,-1 0 0,-3 0 0,-1 1 0,-11-30-518,-24 1 549,41 69-540,0 1 0,0 0 0,0-1 0,0 1 0,0 0 0,0 0 0,-1 0 0,1 0-1,0 1 1,-1-1 0,1 1 0,0-1 0,-1 1 0,1 0 0,-1 0 0,1 0 0,0 0 0,-1 0-1,1 1 1,-1-1 0,1 1 0,0 0 0,-1-1 0,1 1 0,0 0 0,0 0 0,-1 1 0,1-1-1,0 0 1,0 1 0,1-1 0,-1 1 0,-1 1-9,-24 22 0,2 1 0,0 2 0,2 1 0,2 0 0,-7 12 0,8-11 0,15-23 0,-31 39-273,3 2 0,2 0 0,2 2 0,3 2 0,1 0 0,3 1 0,-14 51 273,30-63-3332,8-16-2155,4-7-4411</inkml:trace>
  <inkml:trace contextRef="#ctx0" brushRef="#br0" timeOffset="16770.828">698 7500 15599,'-81'-10'4708,"32"0"-2209,25 1 896,22-1 384,22 2-3651,28-5-95,26-3 31,22 0-32,18-2 0,15 0-32,1 7 32,-6 2-32,-17 8-225,-16 1-671,-23 0-1026,-19 0-1666,-20-4-1889,-21-1-8488</inkml:trace>
  <inkml:trace contextRef="#ctx0" brushRef="#br0" timeOffset="17237.947">4499 6323 18834,'0'0'3246,"0"0"-903,0 0-5,0 0-427,15 10-902,62 30-485,29-31-108,219-34 233,84-27-649,-326 41 104,-3 0-28,53-6-215,-1-6-1,35-15 140,-115 20-64,-51 18 54,-1 0-1,1 0 1,-1 0 0,1 0-1,-1 0 1,1 0 0,-1 0 0,1 0-1,-1 0 1,1 0 0,-1 0 0,1 0-1,-1 0 1,1 0 0,-1 0 0,1-1-1,-1 1 1,1 0 0,-1 0 0,1-1-1,-1 1 1,1 0 0,-1-1 0,0 1-1,1 0 1,-1-1 0,1 1-1,-1-1 1,0 1 0,1 0 0,-1-1-1,0 1 1,0-1 0,1 1 0,-1-1-1,0 1 1,0-1 0,0 1 0,0-1-1,0 1 1,0-1 0,0 0 0,0 1-1,0-1 1,0 1 0,0-1 0,0 1-1,0-1 1,0 1 0,0-1 0,0 1-1,-1-1 1,1 1 0,0-1-1,0 1 1,-1-1 0,1 1 0,0-1-1,-1 1 1,1 0 0,0-1 0,-1 1-1,1 0 1,-1-1 0,1 1 0,0 0-1,-1-1 1,1 1 0,-1 0 0,1 0 10,-37-9-734,-161 7-5704,121 6 1190</inkml:trace>
  <inkml:trace contextRef="#ctx0" brushRef="#br0" timeOffset="17756.218">5115 7288 3235,'0'0'13517,"0"0"-8131,0 0-2300,0 0-433,0 0-859,0 0-630,0 0-545,0 0-272,7 16-192,-2-3-137,55 96 118,-36-81-380,1-1 1,2-1-1,0-1 0,2-2 0,2 1 244,-19-16-119,-1-1-1,1 0 1,0 0-1,0-1 1,1-1-1,0 0 1,0-1 0,0 0-1,1-1 1,-1 0-1,1-1 1,-1-1-1,1 0 1,0-1 0,5 0 119,-12-2 69,1 1 1,-1-1 0,1-1 0,-1 1-1,0-1 1,1 0 0,-1-1 0,-1 0-1,1 0 1,-1 0 0,1-1 0,-1 0-1,-1 0 1,1 0 0,-1-1 0,0 0-1,0 0 1,0 0 0,-1-1 0,0 0-1,0 0 1,-1 0 0,0 0 0,0 0-1,-1 0 1,2-6-70,4-18 309,-2 1 0,-1-1 0,-1 0 0,-1 0 0,-2 0 0,-1-2-309,-14 86 0,-108 418 0,116-448-202,-21 69-4061,-30 38-6252,49-117 127</inkml:trace>
  <inkml:trace contextRef="#ctx0" brushRef="#br0" timeOffset="18019.22">5133 6809 12204,'0'0'8952,"0"0"-5632,0 0-1131,0 0-96,24-7-913,203-40 480,434-56-939,-623 103-2729,-105 36-4141,20-13 20</inkml:trace>
  <inkml:trace contextRef="#ctx0" brushRef="#br0" timeOffset="19839.749">864 3180 20307,'2'-13'1506,"-1"1"-1572,1 2 498,0-1 1,0 1-1,-1-1 1,0 1-1,-1-1 1,-1 0-1,1 1 1,-2-1-1,1 1 1,-2-1-1,1 1 1,-1 0-1,-1 0 1,0 0-1,0 0 1,-1 1-1,0 0 1,-1 0-1,0-1-432,0 5 66,0 0 0,0 0 0,-1 1 0,0 0 0,1 0-1,-1 0 1,-1 1 0,1 0 0,0 0 0,-1 1 0,1 0 0,-1 1-1,0-1 1,0 1 0,1 1 0,-1-1 0,0 2 0,0-1-1,0 1 1,0 0 0,1 0 0,-1 1 0,0 0-66,-7 3 34,1 0-1,0 1 1,0 1-1,0 0 1,1 0 0,0 2-1,1-1 1,0 2 0,0 0-1,1 0 1,-5 7-34,0 0 11,1 0 1,1 1 0,1 1-1,1 0 1,0 1-1,2 0 1,0 1-1,1 0 1,1 1-1,1-1 1,2 2 0,0-1-1,1 0 1,0 1-1,2 0 1,1 0-1,1 0 1,3 19-12,2-23 4,2 1 0,0-1 0,1 0 0,1-1 0,1 0 0,1 0 0,0-1 0,1-1 0,1 1 0,5 4-4,19 27 3,-16-20-9,-1 1 1,-1 0 0,-2 2-1,-1 0 1,-2 1 0,-1 1-1,-1 0 1,-2 0 0,-1 1-1,-2 0 1,-1 1 0,0 22 5,-7-39-4,-1-1 0,0 0 1,-1 0-1,-1 0 0,-1 0 1,0-1-1,-1 0 0,-1 0 1,-1 0-1,0-1 0,-1 0 0,0 0 1,-1-1-1,-1 0 0,-3 1 4,-9 12-5,-2-2 0,-1-1 0,-1-1 0,0-1 0,-2-2 0,-1-1 0,-1 0 5,10-6 13,0-2 1,-1 0 0,0-2-1,0 0 1,-1-1-1,0-2 1,-1 0 0,1-1-1,-1-2 1,0 0-1,-5-2-13,26 0 4,0-1-1,1 0 0,-1 0 1,1 0-1,-1-1 0,1 1 0,-1-1 1,1 1-1,-1-1 0,1 0 1,-1 0-1,1 0 0,0 0 1,-1-1-1,1 1 0,0 0 1,0-1-1,0 0 0,0 1 0,0-1 1,0 0-1,1 0 0,-1 0 1,1 0-1,-1 0 0,1-1 1,0 1-1,0 0 0,0-1 1,0 1-1,0-1 0,0 1 0,1-1 1,-1 1-1,1-1 0,0 1 1,0-1-1,0 1 0,0-1 1,0 0-1,0 1 0,1-2-3,2-4 23,0 0 1,0 0-1,1 0 0,0 0 0,0 1 0,1 0 1,0-1-1,1 2 0,-1-1 0,1 1 0,1-1 1,-1 2-1,1-1 0,0 1 0,0 0 1,0 0-1,1 1 0,0 0 0,0 0 0,0 1 1,0 0-1,0 1 0,7-2-23,-4 1 0,0 0 0,1 0 0,-1 1 0,0 0 0,1 1 0,-1 0 0,1 1 0,0 0 0,-1 1 0,1 1 0,-1-1 0,0 2 0,0 0 0,0 0 0,0 1 0,0 0 0,0 1 0,-1 0 0,0 1 0,0 0 0,-1 0 0,1 1 0,-1 0 0,-1 1 0,0 0 0,0 0 0,0 1 0,-1 0 0,5 8 0,-1 8 0,0 1 0,-2 0 0,-1 1 0,-1 0 0,-1 0 0,-1 0 0,-2 1 0,0 0 0,-2 5 0,2 82-206,-5 0 1,-5 0-1,-5-1 1,-24 98 205,13-94 116,6 1 0,4 1 0,6 0 0,7 73-116,-1-184 13,1-1 0,0 1 0,1 0-1,0-1 1,0 1 0,1-1 0,0 1 0,1-1-1,0 0 1,0 0 0,1 0 0,0 0-1,0-1 1,0 1 0,1-1 0,0 0-1,1-1 1,0 1 0,0-1 0,0 0 0,1-1-1,0 1 1,0-1 0,0 0 0,0-1-1,1 0 1,0 0 0,6 2-13,1-7 0,1 0 0,-1 0 0,0-1 0,0-1 0,0-1 0,-1 0 0,1-1 0,-1 0 0,0-1 0,0-1 0,-1 0 0,1-1 0,-2 0 0,1-1 0,-1-1 0,-1 0 0,0 0 0,0-1 0,-1-1 0,0 0 0,-1 0 0,-1 0 0,5-10 0,-5 11-18,-1 0-1,0-1 1,-1 0-1,0 0 1,-1 0 0,-1-1-1,0 0 1,0 0 0,-1 0 18,-13-24-2425,-30 25-5256,-3 11-4437</inkml:trace>
  <inkml:trace contextRef="#ctx0" brushRef="#br0" timeOffset="21039.225">6978 2483 1602,'0'0'8039,"0"0"-4569,0 0-918,0 0 160,0 0-566,-3-15-433,-13-116 1971,16 123-3563,1 1 0,0-1 1,0 1-1,0-1 0,1 1 1,0 0-1,1 0 0,-1 0 0,2 0 1,-1 0-1,1 1 0,0-1 0,0 1 1,0 0-1,1 0 0,0 1 1,0 0-1,1-1 0,-1 2 0,1-1 1,0 0-1,1 1 0,-1 1 1,1-1-1,-1 1 0,1 0 0,0 0 1,0 1-1,1 0 0,-1 0 0,0 1 1,1 0-1,-1 0 0,1 0 1,-1 1-1,1 0 0,-1 1 0,0 0 1,3 1-122,-2-1 9,0 2 1,0-1 0,0 1 0,-1 0 0,1 1-1,-1 0 1,0 0 0,0 1 0,0-1 0,-1 2 0,1-1-1,-1 1 1,0-1 0,-1 2 0,0-1 0,0 1-1,0-1 1,-1 2 0,0-1 0,0 0 0,0 1-1,-1-1 1,-1 1 0,1 2-10,5 16 10,-2 1-1,-1-1 1,-1 1 0,-1 1 0,-1-1-1,-2 23-9,-7 35-97,-3 0 1,-4-1-1,-21 69 97,-7 43-847,27-116 539,3 0 0,3 1-1,4 0 1,4 50 308,1-120 12,0 0 1,1 0-1,0 0 1,1 0-1,0 0 1,0-1-1,1 1 1,1-1-1,0 1 1,0-1-1,1 0 1,0-1-1,1 1 0,0-1 1,1 0-1,0-1 1,0 0-1,0 0 1,1 0-1,0-1 1,1 0-1,0 0 1,0-1-1,0 0 0,1-1 1,0 0-1,0-1 1,0 0-1,1 0 1,-1-1-1,1 0 1,0-1-1,3 0-12,-1-3 103,-1 0 0,1 0 1,-1-2-1,0 1 0,0-2 0,0 1 0,0-2 0,0 0 0,-1 0 1,0-1-1,0 0 0,0-1 0,-1 0 0,0-1 0,-1 0 1,0 0-1,0-1 0,0 0 0,-1-1 0,-1 0 0,1 0 0,-2-1 1,0 0-1,0 0 0,-1 0 0,0-1 0,-1 0 0,0 0 0,-1 0 1,0 0-1,-1-1-103,-2 8 11,0 1 1,0 0-1,-1 0 1,0 0-1,1 0 1,-2 0-1,1 0 1,0 1-1,-1-1 1,0 0-1,0 1 1,0-1-1,0 1 1,0-1-1,-1 1 1,1 0 0,-1 0-1,0 0 1,0 0-1,0 1 1,-1-1-1,1 1 1,0 0-1,-1 0 1,0 0-1,1 0 1,-1 1-1,0-1 1,0 1-1,0 0 1,0 0-1,0 1 1,0-1-1,0 1 1,0 0-1,0 0 1,0 0-1,0 0 1,0 1-1,0 0 1,0-1-1,0 2 1,0-1-1,0 0 1,0 1-1,0 0 1,1 0-1,-1 0 1,1 0-1,0 0 1,-3 3-12,-10 10-40,0 1 0,1 1-1,1 0 1,1 1 0,1 0 0,0 1 0,1 0-1,2 1 1,-1 1 0,2-1 0,1 1 0,1 0-1,0 1 1,2 0 0,0 0 0,2 0 0,0 22 40,-13 198-2346,13 135 2346,3-128 1027,-18 110-1027,11-303 143,-3 0-1,-2 0 1,-2-1 0,-3 0-1,-3-1 1,-1-2 0,-3 0-1,-4 3-142,9-23 72,-1 0 0,-1-2-1,-2 0 1,0-2 0,-2 0 0,-2-2-1,0 0 1,-1-2 0,-2-1 0,0-1-1,-2-2 1,-32 17-72,48-30 0,-1 0 0,0 0 0,-1-2 0,1 0 0,-1-1 0,0-1 0,0 0 0,-7-1 0,19-1 0,0-1 0,0 1 0,1-1 0,-1-1 0,0 1 0,1-1 0,-1 0 0,0 0 0,1 0 0,-1 0 0,1-1 0,-1 0 0,1 0 0,0 0 0,0-1 0,0 1 0,0-1 0,0 0 0,0 0 0,1 0 0,0 0 0,-1-1 0,1 0 0,1 1 0,-1-1 0,0 0 0,1 0 0,0-1 0,0 1 0,0 0 0,0-1 0,1-1 0,-1-2-178,1 1 1,0-1-1,1 0 1,-1 0-1,2 1 1,-1-1-1,1 0 1,0 1-1,1-1 1,0 0-1,0 1 0,0 0 1,1-1-1,0 1 1,1 0-1,-1 1 1,1-1-1,1 1 1,-1-1-1,1 1 1,0 0-1,1 1 1,-1 0-1,1-1 0,0 2 1,0-1-1,1 1 1,0 0-1,-1 0 1,1 1-1,2-1 178,8-1-6924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39.45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67 89 9609,'0'0'3507,"0"0"-1393,0 0-1078,-13-12-470,-40-37-198,53 50-328,0-1 0,1 0 0,-1 0 0,1 1-1,-1-1 1,1 0 0,0 0 0,-1 0 0,1 0-1,-1 0 1,1 0 0,-1 0 0,1 0 0,-1 0 0,1 0-1,-1 0 1,1 0 0,-1 0 0,1-1 0,-1 1 0,1 0-1,-1 0 1,1 0 0,-1-1 0,1 1 0,-1 0-1,1-1 1,-1 1 0,1 0 0,-1-1 0,0 1 0,1-1-1,-1 1 1,0 0 0,1-1 0,-1 1 0,0-1-1,0 1 1,0-1 0,1 1 0,-1-1 0,0 1 0,0-1-1,0 0 1,0 1 0,0-1 0,0 1 0,0-1 0,0 1-1,0-1 1,0 1 0,0-1 0,0 1 0,0-1-1,0 1 1,-1-1 0,1 0-40,6 2 351,322-12 5265,-207 10-4847,-118 3-738,0 0 1,0 0-1,0 0 1,-1 0-1,1 1 0,-1-1 1,1 1-1,-1 0 0,0 0 1,0 0-1,0 0 0,0 0 1,-1 0-1,1 0 1,-1 1-1,0-1 0,0 0 1,0 1-1,0-1 0,0 1 1,-1 0-1,0-1 0,0 1 1,0-1-1,0 1 0,0-1 1,-1 1-1,0 0 1,0 2-32,0 7 14,-3 52-207,3 42-1117,11-73-3171,8-2-3645,-7-20-2844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5:02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1 181 17617,'0'0'7030,"0"0"-4136,0 0-967,0 0-267,0 0-774,24-7-480,218-47-59,704-43-529,-523 75-4595,-391 22 2011,-45 11-6368,-24-2 945</inkml:trace>
  <inkml:trace contextRef="#ctx0" brushRef="#br0" timeOffset="200.024">149 380 19026,'0'0'4036,"7"14"-1153,-5-10-2755,0 1 0,0 0 1,1-1-1,0 1 0,0-1 0,0 0 1,0 0-1,0 0 0,1-1 1,0 1-1,0-1 0,0 1 1,0-2-1,0 1 0,1 0 1,-1-1-1,1 1 0,0-1 1,0-1-1,0 1 0,0-1 1,0 0-1,0 0 0,0 0 1,0 0-1,0-1 0,3 0-128,255 7 1645,0-12 0,191-30-1645,-349 26 68,-21 2-68,52-4 0,130-28 0,-183 13 0,-83 25-3,0 0 1,0 1-1,1-1 1,-1 1-1,0-1 1,0 0-1,0 1 0,0-1 1,0 1-1,0-1 1,-1 0-1,1 1 1,0-1-1,0 1 0,0-1 1,0 1-1,-1-1 1,1 1-1,0-1 1,-1 1-1,1-1 0,0 1 1,-1-1-1,1 1 1,-1-1-1,1 1 0,0-1 1,-1 1-1,1 0 1,-1-1-1,1 1 1,-1 0-1,0 0 0,1-1 1,-1 1-1,1 0 1,-1 0-1,1 0 1,-1 0-1,0 0 0,1 0 1,-1 0-1,1 0 1,-1 0-1,0 0 1,1 0-1,-1 0 0,1 0 1,-1 0-1,1 0 1,-1 0-1,0 1 1,1-1-1,-1 0 0,1 1 1,-1-1 2,-145-9-6145,22 5-3549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4:56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1120 1822 24599,'0'0'449,"0"0"544,15-8 613,51-23-394,-61 29-1128,0 1-1,0 0 1,0 1-1,0-1 0,0 1 1,0 0-1,1 0 1,-1 0-1,0 1 1,0 0-1,0 0 1,0 0-1,0 0 0,-1 1 1,1 0-1,0 0 1,-1 0-1,1 1 1,-1 0-1,0-1 0,0 1 1,0 1-1,2 1-83,9 6 185,53 40 57,-3 3 0,-2 2 0,-2 4-1,21 30-241,72 70 100,-137-143-113,1 0-1,1-2 0,0 0 0,1 0 1,1-2-1,0-1 0,10 4 14,-29-15-2,0-1 0,1 1 0,-1-1 0,1 1 0,-1-1 0,1 0 0,-1 0-1,1 0 1,-1 0 0,1-1 0,-1 1 0,1-1 0,-1 1 0,0-1 0,1 0 0,-1 0 0,0 0 0,1 0 0,-1 0-1,0-1 1,0 1 0,0-1 0,0 1 0,0-1 0,-1 0 0,1 0 0,0 1 0,-1-1 0,1-1 0,-1 1-1,0 0 1,0 0 0,0 0 0,0-1 0,0 1 0,0 0 0,0-1 0,-1 1 0,1-1 0,-1 1 0,0-1-1,0 1 1,0-1 0,0 1 0,0-1 0,-1 0 2,7-46 107,-3 0 1,-2-1-1,-2 1 0,-2 0 0,-2 0 1,-3 0-1,-1 0 0,-10-25-107,-1-20 71,19 90-71,-42-136 0,41 137 0,0 0 0,0 0 0,0-1 0,0 1 0,0 1 0,-1-1 0,0 0 0,1 1 0,-1-1 0,0 1 0,0 0 0,0 0 0,0 0 0,-1 0 0,1 0 0,0 1 0,-1-1 0,1 1 0,-1 0 0,0 0 0,1 1 0,-1-1 0,0 1 0,1 0 0,-1 0 0,0 0 0,0 0 0,1 0 0,-1 1 0,0 0 0,1 0 0,-1 0 0,1 0 0,-1 0 0,1 1 0,-1-1 0,0 2 0,-12 9 0,1 0 0,0 0 0,1 1 0,1 1 0,0 1 0,1 0 0,0 0 0,1 1 0,1 1 0,0 0 0,2 0 0,0 1 0,1 0 0,0 0 0,-2 16 0,-10 13 0,-22 55 0,-65 158 0,-11-4 0,-45 58 0,105-219-176,112-177-14692,-21 37 508</inkml:trace>
  <inkml:trace contextRef="#ctx0" brushRef="#br0" timeOffset="517.929">2704 1958 18674,'0'0'3117,"9"-17"-432,31-56-111,-33 63-2355,-1 0 1,2 1 0,-1-1 0,2 2 0,-1-1 0,1 1 0,0 0 0,0 1 0,1 0 0,0 0-1,1 1 1,-1 1 0,1 0 0,0 0 0,1 1 0,-1 0 0,1 1 0,-1 0 0,1 1 0,0 1-1,0 0 1,0 0 0,0 1 0,0 0 0,0 1 0,3 1-220,0 3 0,1 0 0,-1 1 0,0 1 0,-1 0 0,1 1 0,-1 1 0,-1 0 0,0 1 0,0 0 0,-1 1 0,0 1 0,-1-1 0,3 6 0,83 68 0,-83-76 0,1-1 0,0 0 0,0-1 0,0-1 0,1 0 0,0-1 0,0-1 0,1 0 0,-1-2 0,1 1 0,-1-2 0,1 0 0,0-2 0,-1 1 0,7-3 0,-15 2 0,-1-1 0,1 0 0,-1 0 0,0-1 0,0 0 0,-1 0 0,1-1 0,0 0 0,-1 0 0,0-1 0,0 1 0,0-1 0,-1 0 0,0-1 0,0 1 0,0-1 0,0 0 0,-1-1 0,0 1 0,-1-1 0,1 0 0,-1 1 0,0-1 0,0-2 0,2-8 0,-1 1 0,0-1 0,-1 1 0,0-1 0,-2 0 0,0 0 0,-1-1 0,0 1 0,-2 0 0,0-4 0,2 19-184,-1 0 0,1 0 1,0 0-1,0 0 0,-1 0 0,1 0 0,-1 0 0,0 0 1,1 0-1,-1 0 0,0 0 0,0 0 0,-1 1 1,1-1-1,0 0 0,0 1 0,-1-1 0,1 1 1,-1-1-1,1 1 0,-1 0 0,0-1 0,0 1 0,1 0 1,-1 0-1,0 0 0,0 0 0,0 1 0,0-1 1,0 1-1,0-1 0,0 1 0,0-1 0,0 1 1,-1 0-1,1 0 0,0 0 184,-2 3-7933</inkml:trace>
  <inkml:trace contextRef="#ctx0" brushRef="#br0" timeOffset="1096.679">4936 1330 19955,'4'-15'3016,"10"-45"-288,-12 44 1030,-10 30-3021,5-4-692,0 0-1,0 0 1,2 1 0,-1-1 0,1 1 0,1-1-1,0 1 1,0-1 0,1 1 0,0-1-1,1 1 1,0-1 0,1 0 0,0 1-1,1-1 1,0-1 0,0 1 0,1-1 0,0 1-1,1-1-44,4 7-4,0-1-1,1 0 0,0-1 0,1 0 1,1-1-1,0 0 0,1-1 1,1-1-1,-1 0 0,2-1 0,3 2 5,-8-6-3,0-1-1,1 0 1,0 0-1,0-2 1,0 1 0,1-1-1,-1-1 1,1 0-1,-1-1 1,1-1-1,0 1 1,0-2-1,1 0 4,-7 0 15,-1 0-1,1-1 1,-1 0 0,0 0-1,1 0 1,-1-1 0,0 1-1,0-2 1,-1 1-1,1-1 1,-1 1 0,1-2-1,-1 1 1,-1 0 0,1-1-1,0 0 1,-1 0-1,0 0 1,0-1 0,-1 0-1,0 1 1,0-1-1,0 0 1,0-1 0,0-2-15,4-20 201,-1-1 0,-1 0 1,-2 0-1,0-1 0,-3 1 1,0 0-1,-4-25-201,4 47 0,0 0 0,0 0 0,-1-1 0,0 1 0,0 0 0,-1 0 0,0 1 0,0-1 0,-1 0 0,0 1 0,0-1 0,-1 1 0,0 0 0,0 0 0,-1 0 0,0 1 0,-5-6 0,9 12 0,0-1 0,0 1 0,0 0 0,0-1 0,0 1 0,0 0 0,0-1 0,0 1 0,0 0 0,-1 0 0,1 0 0,0 0 0,0 0 0,0 0 0,0 0 0,0 1 0,-1-1 0,1 0 0,0 0 0,0 1 0,0-1 0,0 1 0,0-1 0,0 1 0,0 0 0,0-1 0,0 1 0,1 0 0,-1 0 0,0-1 0,0 1 0,0 0 0,1 0 0,-1 0 0,0 0 0,1 0 0,-1 0 0,1 0 0,0 0 0,-1 0 0,1 0 0,0 0 0,-1 1 0,-11 52 0,11-52 0,-6 91 0,3 1 0,4-1 0,5 8 0,0 61 0,-3 20 0,-18 125 0,10-248 0,-3 0 0,-3-1 0,-2-1 0,-2 1 0,-3-2 0,-2-1 0,-8 10 0,16-42 0,-1-1 0,-1-1 0,-1-1 0,-1 0 0,0-1 0,-2-1 0,0 0 0,-1-1 0,-1-2 0,0 0 0,-1-1 0,-1-1 0,0-1 0,0-2 0,-2 0 0,1-1 0,-1-1 0,0-2 0,0 0 0,-1-2 0,0-1 0,0-1 0,0-1 0,0-1 0,0-1 0,-17-4 0,30 5 0,1-2 0,-1 0 0,0 0 0,1-1 0,-1-1 0,1 0 0,0 0 0,0-1 0,1-1 0,0 0 0,0-1 0,0 0 0,0-1 0,1 0 0,1 0 0,-1-1 0,1 0 0,1-1 0,0 0 0,0 0 0,1-1 0,0 0 0,1 0 0,0 0 0,1-1 0,0 0 0,1 0 0,-2-10 0,5 7-13,0-1 0,1 0 1,1 1-1,0-1 0,1 1 0,1 0 1,0-1-1,1 1 0,1 0 0,0 1 0,1-1 1,1 1-1,0 0 0,1 1 0,0 0 1,1 0-1,0 1 0,1 0 0,1 0 1,0 1-1,4-3 13,12-9-153,0 0 0,2 2 1,1 1-1,0 1 1,2 2-1,0 1 0,0 1 1,31-8 152,146-27-7132,-116 37 250</inkml:trace>
  <inkml:trace contextRef="#ctx0" brushRef="#br0" timeOffset="1518.562">6062 657 19122,'0'0'2520,"18"3"32,-9-2-2228,2 1-18,0-1 0,0 2 0,0-1-1,-1 1 1,1 1 0,-1 0 0,0 1 0,0 0 0,0 0 0,0 1-1,6 6-305,14 18 321,-1 1-1,-2 2 0,-1 1 1,-2 1-1,-1 1 0,-2 1 0,-1 1 1,-2 0-1,-2 2 0,-2 0 1,2 13-321,1-3 68,-3 0 0,-1 1 0,-3 1 0,-3 0 0,-1 0 0,-3 1 0,-2-1 0,-3 1 0,-1-1 0,-3 1 0,-3-1 0,-1-1 1,-3 0-1,-2 0 0,-2-2 0,-2 0 0,-3-1 0,-1-1 0,-3-1 0,-3 2-68,-20 16-360,-2-3 0,-3-2 0,-2-2 0,-3-2 0,-2-4 0,-3-2 0,-1-3 0,-3-2 0,-49 22 360,-38 11-4287,0-15-2472</inkml:trace>
  <inkml:trace contextRef="#ctx0" brushRef="#br0" timeOffset="1899.513">253 1331 20499,'-23'26'861,"2"1"0,0 1-1,2 1 1,1 1 0,1 0-1,2 1 1,1 1 0,1 0-1,-1 10-860,-5 17 407,3 1-1,2 1 1,3 0-1,3 0 0,2 1 1,3 0-1,3 0 0,4 22-406,1-45 18,2-1 0,1-1 0,2 1 0,2-2 0,1 1 0,2-2 0,1 0 0,2-1 0,2 0 0,1-2-1,1 0 1,1-2 0,2 0 0,1-2 0,2-1 0,0-1 0,2-1 0,13 7-18,-7-6-386,1-2-1,2-2 1,0-1 0,1-2 0,1-2 0,0-2 0,2-1-1,-1-3 1,1-1 0,13 0 386,213 0-9032,-147-17-1405</inkml:trace>
  <inkml:trace contextRef="#ctx0" brushRef="#br0" timeOffset="3680.133">7309 484 13261,'0'0'6448,"0"0"-3079,0 0-593,-3-7-582,1 2-1886,2 4-272,-1 1 0,1-1 1,-1 0-1,1 1 0,-1-1 0,1 0 0,-1 0 0,1 0 1,0 0-1,-1 1 0,1-1 0,0 0 0,0 0 0,-1 0 1,1 0-1,0 0 0,0 0 0,0 0 0,0 0 0,0 0 1,1 1-1,-1-1 0,0 0 0,0 0 0,1 0 0,-1 0 1,0 0-1,1 0 0,-1 1 0,1-1 0,-1 0 0,1 0 1,-1 1-1,1-1 0,-1 0 0,1 1 0,0-1 0,-1 0 0,1 1 1,0-1-1,0 1 0,0-1 0,-1 1 0,1 0 0,0-1 1,0 1-1,0 0 0,0 0 0,0-1 0,0 1 0,-1 0 1,2 0-37,467 4 993,-256-8-1036,-213 5 42,1-1-1,-1 0 1,1 0 0,0 0-1,-1 0 1,1 1 0,0-1-1,-1 0 1,1 0 0,-1 0-1,1 0 1,0 0 0,-1 0 0,1-1-1,-1 1 1,1 0 0,0 0-1,-1 0 1,1-1 0,-1 1-1,1 0 1,-1 0 0,1-1 0,0 1-1,-1-1 1,0 1 0,1 0-1,-1-1 1,1 1 0,-1-1-1,1 1 1,-1-1 0,0 1-1,1-1 1,-1 1 0,0-1 0,0 0-1,1 1 1,-1-1 0,0 1-1,0-1 1,0 0 0,0 1-1,0-1 1,0 1 0,0-1 0,0 0-1,0 1 1,0-1 0,0 0-1,0 1 1,0-1 0,-1 1-1,1-1 1,0 1 0,0-1-1,-1 0 1,1 1 0,0-1 0,-1 1-1,1-1 1,0 1 0,-1-1-1,1 1 1,-1 0 0,1-1-1,-1 1 2,-38-27 1,36 25-5,-202-129 47,190 118-12,4 3 63,-1 0 0,0 1 0,0 0 0,-1 1 0,0 1-1,0 0 1,-15-6-94,27 13 20,-1 1 0,0-1-1,0 0 1,1 1-1,-1-1 1,0 1-1,0 0 1,1-1-1,-1 1 1,1 0 0,-1 0-1,1 0 1,-1 0-1,1 0 1,-1 1-1,1-1 1,0 0 0,0 1-1,0-1 1,0 0-1,0 1 1,0 0-1,0-1 1,0 1-1,0-1 1,1 1 0,-1 0-1,1 0 1,-1-1-1,1 1 1,0 0-1,0 0 1,0 0 0,0-1-1,0 1 1,0 0-1,0 0 1,0 0-1,1-1 1,-1 1-1,1 0 1,-1 0 0,1-1-1,0 1 1,0 0-20,-1 16 59,-1 491-171,3-398-2143,4-40-2910,3-26-1460</inkml:trace>
  <inkml:trace contextRef="#ctx0" brushRef="#br0" timeOffset="3996.285">8497 123 20756,'0'-67'2618,"0"30"978,9 175 2201,-6-114-5831,0-1 1,1 1-1,1-1 1,1 0-1,2 0 0,0-1 1,1 0-1,1 0 1,1-1-1,1 0 0,1-1 1,1-1-1,1 0 1,0-1-1,1 0 0,1-1 1,10 7 33,-22-20-33,-1-1 0,0 0-1,1 0 1,0 0 0,0-1 0,0 1 0,0-1 0,0 0 0,0-1-1,1 1 1,-1-1 0,0 0 0,1 0 0,-1-1 0,1 1 0,0-1 0,-1-1-1,1 1 1,-1-1 0,0 0 0,1 0 0,-1 0 0,0-1 0,1 0 0,-1 0-1,0 0 1,0-1 0,-1 0 0,1 0 0,0 0 0,-1 0 0,0-1 0,0 1-1,1-3 34,4-11 57,-2 0-1,0-1 1,-1 0 0,0 0-1,-2-1 1,0 1-1,-2-1 1,0 0-1,0 0 1,-2-2-57,1 6 80,3-239 657,-4 252-719,1-1-4,-1 0 0,0 0 0,0 1 1,0-1-1,0 0 0,0 1 0,-1-1 0,1 0 0,-1 1 0,0-1 1,1 1-1,-1-1 0,0 1 0,-1-1 0,1 1 0,0-1 0,-1 1 1,1 0-1,-1 0 0,0 0 0,-1-1-14,1 5-53,0 0 1,0 1-1,0-1 1,0 1-1,0-1 1,1 1-1,-1-1 1,1 1-1,-1 0 1,1 0-1,0 0 1,0 0-1,1 0 0,-1 0 1,0 0-1,1 0 1,0 0-1,0 0 1,0 1 52,3 72-4328,13-28-2977,4-10-3927</inkml:trace>
  <inkml:trace contextRef="#ctx0" brushRef="#br0" timeOffset="4406.189">9436 79 19955,'0'0'3689,"0"0"-1143,0 0-544,0 0-988,0 0-603,0 0-10,0 0 4,4 16-180,43 113-129,-43-124-89,0-1 1,0-1 0,1 1-1,-1-1 1,1 1-1,0-1 1,-1-1 0,1 1-1,1-1 1,-1 0-1,0 0 1,0 0 0,1 0-1,-1-1 1,1 0 0,0-1-1,-1 1 1,1-1-1,-1 0 1,1 0 0,0-1-1,-1 1 1,1-1-1,-1-1 1,1 1 0,-1-1-1,0 0 1,1 0-1,-1 0 1,0-1 0,-1 0-1,1 0 1,0 0-1,-1-1 1,1 1 0,-1-1-1,0 0 1,-1 0 0,1-1-1,0 1 1,-1-1-1,0 1 1,0-1 0,-1 0-1,0 0 1,1-1-1,-1 1-7,0 0 47,0 0-1,-1 0 0,1 0 0,-1 0 1,0 0-1,0-1 0,-1 1 1,1 0-1,-1 0 0,-1-1 0,1 1 1,0 0-1,-1 0 0,0-1 0,-1 1 1,1 0-1,-1 0 0,0 0 0,0 1 1,0-1-1,-1 0 0,0 1 1,0-1-1,0 1 0,0 0 0,-1 0 1,1 0-1,-1 1 0,0-1 0,0 1 1,-1 0-1,1 0 0,-1 0 0,1 1 1,-1-1-1,-3 0-46,-8 3 0,0 0 0,0 1 0,0 0 0,0 2 0,0 0 0,1 1 0,-1 0 0,1 1 0,0 1 0,0 0 0,1 1 0,0 1 0,0 0 0,1 1 0,0 0 0,0 1 0,1 1 0,0 0 0,1 0 0,1 1 0,-1 1 0,-3 7 0,8-13 0,0 0 0,1 0 0,-1 0 0,2 1 0,-1 0 0,1 0 0,1 0 0,-1 0 0,1 0 0,1 1 0,-1-1 0,2 1 0,-1 0 0,1 0 0,0 0 0,1 0 0,0-1 0,0 1 0,1 0 0,0 0 0,1 0 0,0-1 0,0 1 0,1 0 0,0-1 0,1 0 0,2 4 0,7 5 0,2-1 0,0-1 0,0-1 0,2 0 0,0-1 0,0-1 0,1 0 0,0-1 0,1-1 0,0-1 0,1-1 0,0-1 0,13 4 0,-15-5 0,-1 0 0,1 0 0,0-2 0,1 0 0,-1-2 0,1 1 0,-1-2 0,1-1 0,0 0 0,-1-1 0,1-1 0,-1-1 0,0-1 0,16-5 0,-30 7 0,0 0 0,0 0 0,0-1 0,0 1 0,0-1 0,0 0 0,-1 0 0,0-1 0,1 1 0,-1-1 0,-1 1 0,1-1 0,0 0 0,-1 0 0,0 0 0,0-1 0,0 1 0,0 0 0,-1-1 0,0 1 0,0-1 0,0 0 0,0 1 0,-1-1 0,0 0 0,0 1 0,0-1 0,0 0 0,-1 1 0,1-1 0,-1 0 0,-1 1 0,1-1 0,-1 0 0,0 1-77,0 1 0,0 0 0,0-1 0,0 1-1,-1 0 1,1 0 0,-1 0 0,0 1 0,0-1 0,0 1 0,0 0 0,0-1-1,-1 1 1,1 1 0,-1-1 0,1 0 0,-1 1 0,0 0 0,0 0 0,1 0 0,-1 0-1,0 0 1,-2 1 77,-92 2-5769,31 14-4433</inkml:trace>
  <inkml:trace contextRef="#ctx0" brushRef="#br0" timeOffset="4708.379">7002 2844 20019,'0'0'4708,"0"0"-2369,0 0-1,0 0-1089,0 0-769,0 0-31,141 16 31,-66-16-191,13 0-161,3 0-32,1-7-96,-1-1-64,-14-3-513,-14 4-1120,-14-6-1923,-11 3-3587</inkml:trace>
  <inkml:trace contextRef="#ctx0" brushRef="#br0" timeOffset="5145.78">8615 2584 16464,'2'-44'3459,"-1"-2"722,-1 15 2635,2 63-6447,2 0 1,1 0-1,1-1 1,2 0-1,5 14-369,-8-28-11,1 1 0,1-1 0,0 0 0,1 0 0,0-1 0,2 0 0,0-1 0,1 0 0,0-1 0,1 0 0,1 0 0,0-1 0,1-1 0,0 0 0,1-1 0,0-1 0,3 1 11,-12-8 2,-1-1 0,0 1 0,1-1-1,-1-1 1,1 1 0,0-1 0,-1 0 0,1 0 0,0-1-1,0 1 1,-1-1 0,1-1 0,0 1 0,0-1 0,0 0-1,-1 0 1,1-1 0,-1 0 0,1 0 0,-1 0 0,0 0-1,1-1 1,-1 0 0,-1 0 0,1 0 0,0-1 0,1-2-2,4-3 11,-2 0 0,1-1 1,-1 0-1,-1 0 1,0-1-1,0 0 1,-1-1-1,0 1 1,-1-1-1,-1 0 1,0 0-1,0-2-11,6-18 0,-2-1 0,-2 0 0,0-1 0,-3 1 0,0-1 0,-2 0 0,-2 0 0,-1 0 0,-2-4 0,-19-10-1025,24 69-6801,8 0-427</inkml:trace>
  <inkml:trace contextRef="#ctx0" brushRef="#br0" timeOffset="5581.363">9800 2508 19538,'2'-13'4677,"9"-59"-177,-29 75-2055,16 1-2434,0-1 1,0 1-1,1 0 0,-1 0 0,1 0 0,0 0 1,0 0-1,0 0 0,0 1 0,1-1 0,0 0 1,-1 0-1,2 1 0,-1-1 0,0 0 0,1 0 0,0 0 1,0 0-1,0 0 0,1 0 0,-1 0 0,1 0 1,0 0-1,0 0 0,0-1 0,1 1 0,-1-1 1,1 1-1,0-1 0,0 0 0,0 0 0,0-1 1,0 1-1,1-1 0,-1 1 0,1-1 0,0 0 1,-1 0-1,1-1 0,0 1 0,2 0-11,90 19 420,-93-21-398,0 0 0,0-1-1,0 1 1,-1 0-1,1-1 1,0 1-1,0-1 1,-1 0 0,1 0-1,-1 0 1,1 0-1,-1-1 1,1 1-1,-1-1 1,0 1 0,1-1-1,-1 0 1,0 0-1,0 0 1,0 0-1,-1 0 1,1 0 0,0-1-1,-1 1 1,0-1-1,1 1 1,-1-1-1,0 1 1,0-1-1,0 0 1,-1 1 0,1-3-22,-1-113 46,0 114-46,-1 0 0,0 0-1,-1-1 1,1 1-1,-1 0 1,1 1 0,-1-1-1,-1 0 1,1 0 0,0 1-1,-1-1 1,0 1-1,0 0 1,0 0 0,0 0-1,0 0 1,0 1 0,-1-1-1,0 1 1,1 0-1,-1 0 1,0 0 0,0 0-1,0 1 1,-4-2 0,-3 2 0,0-1 0,-1 1 0,1 1 0,-1 0 0,1 1 0,0 0 0,0 1 0,-1 0 0,1 1 0,0 0 0,1 0 0,-1 1 0,1 1 0,-1 0 0,1 0 0,1 1 0,-1 0 0,1 1 0,0 0 0,1 1 0,-1-1 0,-2 5 0,1-2 0,1 0 0,0 1 0,0 0 0,1 1 0,0 0 0,1 0 0,1 1 0,0 0 0,0 0 0,1 0 0,1 1 0,0-1 0,1 1 0,1 0 0,0 0 0,1 0 0,0 14 0,2-20 0,1 1 0,-1 0 0,2-1 0,-1 0 0,1 1 0,1-1 0,-1 0 0,1 0 0,1-1 0,-1 1 0,1-1 0,1 0 0,-1-1 0,1 1 0,0-1 0,1 0 0,-1 0 0,1-1 0,1 0 0,-1 0 0,0-1 0,1 0 0,4 2 0,10 3 0,-1 0 0,1-1 0,1-2 0,-1 0 0,1-1 0,0-1 0,1-2 0,6 0 0,-19 0 0,0 0 0,0-2 0,0 1 0,0-1 0,0-1 0,0 0 0,0 0 0,0-1 0,0-1 0,0 0 0,-1 0 0,0-1 0,1-1 0,-1 1 0,-1-1 0,1-1 0,-1 0 0,0-1 0,0 1 0,-1-2 0,0 1 0,4-5 0,27-81 0,-38 90 0,-1 0 0,0 1 0,0-1 0,0 0 0,0 1 0,0-1 0,0 1 0,-1-1 0,1 0 0,-1 1 0,0-1 0,0 1 0,0-1 0,0 1 0,0 0 0,0-1 0,-1 1 0,1 0 0,-1 0 0,1 0 0,-1 0 0,0 0 0,0 0 0,0 0 0,0 1 0,0-1 0,0 1 0,-1-1 0,1 1 0,0 0 0,-1 0 0,1 0 0,-1 0 0,1 1 0,-1-1 0,-1 0 0,-107-2-2062,3 30-3451,56-4-3023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5:0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241 338 10698,'0'0'1863,"0"0"-69,0 0 491,0 0-358,0 0-390,0 0 60,0 0 170,0 0-155,-10-16-219,-28-56-261,37 68-1069,1 0 0,-1 0 0,1 1-1,0-1 1,0 0 0,1 0 0,-1 1 0,1-1 0,0 0 0,0 0 0,0 1 0,0-1 0,1 1 0,-1-1 0,1 1 0,0 0 0,0 0-1,0-1 1,0 1 0,1 1 0,-1-1 0,1 0 0,2-1-63,1-3 122,6-8-48,1 2 0,1-1-1,0 2 1,0 0 0,1 0-1,1 2 1,0 0 0,0 1-1,1 0 1,0 1 0,1 1-1,-1 1 1,1 1 0,1 0-1,-1 1 1,1 1 0,-1 1-1,1 0 1,0 2 0,0 0-74,-11 0 5,-1 0-1,1 1 1,0 0 0,-1 1 0,1 0 0,-1 0 0,1 0 0,-1 1 0,0 0 0,0 1 0,0 0-1,-1 0 1,1 0 0,-1 1 0,0-1 0,0 1 0,-1 1 0,1-1 0,-1 1 0,0 0-1,-1 1 1,1-1 0,-1 1 0,0 1-5,6 19 12,-1 0 0,-1 1 0,-1-1 0,-2 1 0,-1 1 0,-1-1 0,-1 1 0,-2-1 0,-1 1 0,-1-1 0,-1 1 0,-5 15-12,-69 461-411,59-319 182,9 2-1,8 2 230,1-167 33,2 0 1,0-1-1,2 1 1,0 0-1,2-1 0,0 0 1,7 14-34,-11-29 63,1-1 0,0 1 1,1-1-1,-1 0 0,1 0 0,1 0 1,-1 0-1,1-1 0,0 1 0,0-1 1,0 0-1,1-1 0,0 0 0,0 1 1,0-2-1,0 1 0,1-1 0,-1 0 1,1 0-1,0-1 0,0 0 0,0 0 1,0 0-1,0-1 0,6 0-63,-2-2 38,1-1 0,-1-1 0,0 1 0,0-2 0,0 1 0,-1-2 0,1 1 0,-1-2 0,0 1 1,0-1-1,0-1 0,-1 0 0,0 0 0,-1 0 0,1-2 0,-2 1 0,1-1 0,-1 0 0,0 0 0,-1-1 0,0 1 0,-1-2 0,0 1 0,2-5-38,-8 15 0,1 0 0,-1 0 0,1 0 0,0 0 0,-1 0 0,1 0 0,-1 0 0,1 0 0,-1 0 0,1 0 0,0 0 0,-1 0 0,1 0 0,-1-1 0,1 1 0,0 0 0,-1 0 0,1 0 0,0-1 0,-1 1 0,1 0 0,0-1 0,-1 1 0,1 0 0,0-1 0,-1 1 0,1 0 0,0-1 0,0 1 0,0 0 0,-1-1 0,1 1 0,0-1 0,0 1 0,0 0 0,0-1 0,0 1 0,0-1 0,0 1 0,0-1 0,0 1 0,0 0 0,0-1 0,0 1 0,0-1 0,0 1 0,0-1 0,0 1 0,0 0 0,1-1 0,-1 1 0,0-1 0,0 1 0,1 0 0,-1-1 0,0 1 0,0 0 0,1-1 0,-1 1 0,0 0 0,1 0 0,-1-1 0,0 1 0,1 0 0,-1 0 0,1-1 0,-1 1 0,-29 21 0,10 1 0,1 0 0,1 1 0,1 1 0,2 1 0,0 0 0,1 1 0,2 0 0,0 1 0,2 0 0,1 0 0,1 1 0,-1 21 0,-4 47 0,4 1 0,5 0 0,4 13 0,0-38 0,-1 9 0,3-22 0,-2-1 0,-3 1 0,-2 0 0,-3 0 0,-2-1 0,-3 0 0,-3-1 0,-9 22 0,14-60 0,0-1 0,-1 1 0,-1-2 0,-1 0 0,0 0 0,-1-1 0,-1-1 0,-1 0 0,0-1 0,0-1 0,-2 0 0,1-2 0,-2 0 0,1-1 0,-2 0 0,1-2 0,-1 0 0,0-2 0,-1 0 0,1-1 0,-1-1 0,0-1 0,-1 0 0,1-2 0,0-1 0,-1 0 0,1-2 0,-16-3 0,25 3-172,0 0 0,1-2 0,-1 1 0,0-1 0,1-1 0,0 0 0,0-1 0,0 0-1,1-1 1,0 0 0,0 0 0,1-1 0,-4-4 172,3 2-806,1-1 0,0 0 0,0-1 0,1 0 0,0 0 0,1-1 0,1 0-1,0 0 1,1-1 0,0 0 0,1 0 806,-9-38-17723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5:07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265 503 7335,'-18'-7'7954,"-121"-42"-1932,34 20-38,103 23-3876,27 3-1470,-20 2-576,805-59 525,-752 56-553,280-25-100,-1-15 66,-178 5 0,-158 39 3,1 0 0,-1 0 0,1 0-1,-1 0 1,0 0 0,1 0 0,-1-1-1,1 1 1,-1 0 0,1-1 0,-1 1 0,0-1-1,1 1 1,-1-1 0,0 0 0,1 1-1,-1-1 1,0 0 0,0 0 0,0 0-1,0 0 1,0 0 0,0 0 0,0-1-1,0 1 1,0 0 0,-1 0 0,1-1-1,0 1 1,-1 0 0,1-1 0,-1 1 0,1 0-1,-1-1 1,0 1 0,1-1 0,-1 1-1,0-1 1,0 1 0,0-1 0,0 1-1,-1-1 1,1 1 0,0-1 0,-1 1-1,1 0 1,-1-1 0,1 1 0,-1 0 0,1-1-1,-1 1 1,0 0 0,0 0 0,0-1-1,0 1 1,0-1-3,-155-56 160,-131-39-58,265 85-76,22 12-22,0 0-1,0-1 0,0 1 0,0 0 0,1 0 1,-1 0-1,0 0 0,0-1 0,0 1 0,0 0 1,0 0-1,0-1 0,0 1 0,0 0 0,0 0 1,0 0-1,0-1 0,0 1 0,0 0 0,0 0 1,0-1-1,0 1 0,0 0 0,0 0 1,0-1-1,0 1 0,0 0 0,0 0 0,0 0 1,0-1-4,94 80 314,-69-55-199,-2 2 0,-1 1-1,-1 1 1,-1 0-1,-2 2 1,4 9-115,-15-27 33,-1 1 1,-1-1-1,0 1 0,-1 0 1,-1 1-1,0-1 0,0 1 1,-1-1-1,-1 1 0,0 0 1,-1 0-1,-1-1 1,0 1-1,-1 0 0,0-1 1,-1 1-1,-3 6-33,-5 4-218,-1 0-1,-1-1 1,-2-1 0,0 0-1,-1-1 1,-1 0 0,-1-1-1,-1-2 1,0 0 0,-12 8 218,-82 60-4330,-23-7-4500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05:08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1716 738 17745,'1'-34'965,"1"-60"1550,2 28 2124,-4 60-153,-2 35-3735,-94 665 915,-95 1392-2194,183-1979 262,-15 237-376,-15-1 1,-46 166 641,72-450-270,-2 0 0,-2-1 0,-3-1-1,-3 0 1,-2-2 0,-2-1 0,-3-1-1,-19 26 271,44-73-455,-1 0-1,0 0 0,-1 0 0,1 0 0,-1-1 1,0 0-1,-1 0 0,1-1 0,-1 0 1,0 0-1,0 0 0,0-1 0,-5 2 456,9-4-494,-1-1 0,1 1 0,-1-1-1,1 0 1,-1 0 0,1 0 0,-1 0 0,1-1-1,-1 0 1,1 1 0,0-1 0,-1 0 0,1-1-1,0 1 1,0 0 0,-1-1 0,1 0 0,1 0-1,-1 0 1,0 0 0,0 0 494,-32-34-12065</inkml:trace>
  <inkml:trace contextRef="#ctx0" brushRef="#br0" timeOffset="252.641">0 4584 22357,'116'11'1017,"0"-5"-1,0-5 1,37-8-1017,-104 5 377,1011-78 2529,-775 53-2315,179-14 248,2140-229 756,-2177 212-4082,319-89 2487,-705 138-943,0-2-1,-1-2 1,0-2 0,-1-1 0,-1-2 0,4-5 943,12-30-6166,-42 6-5407</inkml:trace>
  <inkml:trace contextRef="#ctx0" brushRef="#br0" timeOffset="679.38">2958 1584 16848,'-1'-29'837,"0"19"-465,0 1 0,1-1 1,1 0-1,-1 1 0,2-1 0,-1 1 0,1-1 1,1 1-1,-1 0 0,4-7-372,-4 12 185,0 0 1,1 0 0,-1 0-1,1 1 1,0-1-1,-1 1 1,2-1-1,-1 1 1,0 0-1,1 0 1,-1 0 0,1 1-1,0 0 1,0-1-1,0 1 1,0 0-1,0 1 1,0-1-1,0 1 1,1 0 0,-1 0-1,1 0 1,-1 0-1,1 1 1,-1 0-1,1 0 1,-1 0-1,1 1 1,-1-1 0,1 1-1,1 0-185,12 4 209,-1 0 1,0 0-1,0 2 0,-1 0 1,1 1-1,-1 1 0,4 3-209,73 48 454,-2 4 0,-2 5 0,-4 3-1,68 75-453,-98-104-261,-54-43 260,0-1 0,0 1 0,0-1 0,0 1 0,0-1 0,0 0 0,0 1 0,-1-1 0,1 0 0,0 0 0,0 0 0,-1 1 0,1-1 0,-1 0 1,1 0-1,-1 0 0,1 0 0,-1 0 0,0 0 0,1 0 0,-1 0 0,0 0 0,0-1 0,0 1 0,1 0 0,-1 0 0,0 0 0,-1 0 0,1 0 0,0 0 0,0 0 0,0 0 0,-1 0 0,1-1 1,0-3 1,-1-11 16,0 0 0,-2 0 1,0 0-1,-1 0 0,0 0 1,-1 1-1,-1 0 0,0 0 1,-6-9-18,-1-6 52,13 29-50,-42-76 314,40 75-291,1 0 0,-1-1 0,0 1 0,0 0 0,0 0 0,0 0-1,-1 0 1,1 0 0,0 0 0,-1 1 0,1-1 0,-1 1 0,0 0 0,1 0 0,-1 0 0,0 0 0,0 0 0,0 0 0,0 1 0,1-1 0,-1 1-1,0 0 1,0 0 0,0 0 0,0 0 0,0 1 0,0-1 0,0 1 0,0 0-25,-10 6 24,1 2-1,-1-1 1,1 2-1,1-1 1,0 2-1,0 0 1,1 0-1,1 0 1,0 1-1,0 1 1,1 0-1,1 0 1,-3 6-24,5-10-2,-75 149-1379,41-47-4743,25-58-806</inkml:trace>
  <inkml:trace contextRef="#ctx0" brushRef="#br0" timeOffset="1014.906">5145 1117 22485,'-12'-148'150,"-14"50"3309,26 99-3379,0-1-1,0 1 1,0 0-1,0-1 1,-1 1-1,1 0 1,0-1-1,0 1 1,-1 0 0,1-1-1,0 1 1,-1 0-1,1-1 1,-1 1-1,1-1 1,-1 1-1,1-1 1,-1 1 0,1-1-1,-1 1 1,0-1-1,1 1 1,-1-1-1,1 0 1,-1 1-1,0-1 1,1 0-1,-1 0 1,0 1 0,0-1-1,1 0 1,-1 0-1,0 0 1,0 0-1,1 0 1,-1 0-1,0 0 1,1 0 0,-1 0-1,0-1 1,0 1-1,1 0 1,-1 0-1,0-1 1,1 1-1,-1 0 1,0-1 0,1 1-1,-1 0 1,1-1-1,-1 0-79,5 16 58,2-1-1,0 0 1,0 0-1,2-1 1,-1 0-1,2 0 1,0-1-1,0 0 1,1 0 0,0-1-1,1-1 1,1 0-1,0 0 1,0-1-1,0 0 1,1-1-1,0-1 1,6 2-58,22 15 45,2-3 0,0-1-1,1-2 1,1-2 0,0-2 0,1-2 0,1-2 0,0-2-1,0-3 1,31 1-45,-59-6-8,0 0-1,-1 0 1,1-2 0,0 0-1,0-2 1,-1 0 0,0 0-1,0-2 1,0 0-1,0-2 1,-1 0 0,0 0-1,-1-2 1,11-7 8,-23 13 4,1 0 0,-1 0 0,-1-1 1,1 1-1,0-1 0,-1 0 0,0 0 0,0 0 1,-1-1-1,0 1 0,1 0 0,-2-1 1,1 0-1,-1 1 0,1-1 0,-2 0 0,1 0 1,-1 0-1,0 0 0,0 1 0,0-1 0,-1 0 1,0 0-1,0 0 0,0 1 0,-1-1 0,0 0 1,0 1-1,0 0 0,-1-1 0,0 1 1,0 0-1,0 0 0,-1 1 0,0-1 0,1 1 1,-2-1-1,1 1 0,0 1 0,-1-1 0,0 0 1,1 1-1,-2 0 0,1 0 0,0 1 0,0-1 1,-1 1-1,1 1 0,-1-1 0,0 1 0,0-1 1,-1 1-5,-8 4-2,0 0 1,1 1-1,-1 0 1,1 1 0,-1 1-1,1 0 1,1 1-1,-1 1 1,1 0 0,1 0-1,0 2 1,0-1-1,0 1 1,1 1 0,1 0-1,0 1 1,1 0-1,0 0 1,0 2 1,-33 39-42,2 3 1,3 0-1,2 3 0,3 1 1,3 1-1,2 2 0,-2 14 42,-34 155-3989,47-150-736,1-14-2572</inkml:trace>
  <inkml:trace contextRef="#ctx0" brushRef="#br0" timeOffset="1426.379">4471 3253 19635,'8'-21'765,"1"1"0,0 0 1,2 0-1,0 1 0,2 0 1,0 1-1,0 1 0,2 0 1,0 1-1,1 0 0,11-6-765,-24 19 63,0 1 0,0 0-1,0 0 1,0 0-1,1 0 1,-1 0 0,1 1-1,-1-1 1,1 1 0,-1 0-1,1 0 1,0 1 0,0-1-1,0 1 1,-1 0 0,1 0-1,0 0 1,0 0 0,0 1-1,-1-1 1,1 1-1,0 0 1,-1 0 0,1 1-1,0-1 1,-1 1 0,0-1-1,1 1 1,-1 0 0,0 1-1,0-1 1,0 0 0,0 1-1,1 2-62,130 156 742,-105-135-742,0-2 0,2-1 0,1-2 0,0-1 0,2-1 0,0-2 0,1-1 0,1-2 0,0-2 0,23 5 0,-41-13-31,-1 0-1,1-2 0,0 0 1,1-1-1,-1 0 0,0-2 1,9-1 31,-23 2-10,0-1 1,1 1 0,-1-1-1,0 0 1,0-1 0,0 1 0,0-1-1,0 0 1,0 0 0,0 0-1,-1 0 1,1 0 0,-1-1-1,1 0 1,-1 0 0,0 0 0,0 0-1,0 0 1,-1-1 0,1 1-1,-1-1 1,1 1 0,-1-1-1,-1 0 1,1 0 0,0 0 0,-1 0-1,0 0 1,0-1 0,0 1-1,-1 0 1,1 0 0,-1-2 9,1-1 19,-1 0 1,1 0-1,-1 0 1,-1 0-1,1 0 1,-1 0-1,-1 1 1,1-1-1,-1 0 0,0 1 1,-1-1-1,0 1 1,0-1-1,0 1 1,0 0-1,-1 0 1,0 1-1,-1-1 1,1 1-1,-1 0 1,0 0-1,0 0 1,0 1-1,-1 0 1,0 0-1,0 0 0,0 1 1,0-1-1,0 2 1,-1-1-1,1 1 1,-1 0-1,0 0 1,-5 0-20,1 1 11,1 1-1,-1 0 1,1 1 0,-1 1 0,1 0 0,0 0-1,0 1 1,0 0 0,0 0 0,0 1 0,0 1 0,1 0-1,0 0 1,0 0 0,1 2 0,-1-1 0,-4 5-11,-117 135-19,53-7-1428,66-88-1505,15 0-3448,6-25-2750</inkml:trace>
  <inkml:trace contextRef="#ctx0" brushRef="#br0" timeOffset="1740.158">6306 2424 18898,'-2'-15'2338,"-12"-78"806,15 92-3054,0 1-1,0-1 1,-1 0-1,1 0 1,0 1-1,0-1 1,0 0-1,0 1 1,0-1-1,0 1 1,0-1-1,0 1 1,0 0-1,0-1 1,0 1-1,0 0 1,0 0-1,0 0 1,0 0-1,0 0 1,0 0-1,1 0 1,-1 0-1,0 0 1,0 0-1,0 0 1,0 1-1,0-1 1,0 0-1,0 1 1,0-1 0,0 1-1,0-1 1,0 1-1,0 0 1,-1-1-1,1 1 1,0 0-1,0 0 1,-1-1-1,1 1 1,0 0-1,-1 0 1,1 0-1,0 0 1,-1 0-1,1 1-89,29 26 85,1-2 0,1-1 0,1-2 0,1-1 0,1-1 0,1-2 0,1-2 0,0-1 0,1-2 0,1-2 0,0-1 0,0-2 0,1-2 1,18 1-86,-55-7-6,0-1 1,0 1 0,0-1 0,0 1-1,0-1 1,0 0 0,0 0 0,0 0-1,0 0 1,0 0 0,0-1 0,-1 0 0,1 1-1,0-1 1,0 0 0,0 0 0,-1-1-1,1 1 1,0 0 0,-1-1 0,1 0 0,-1 1-1,0-1 1,1 0 0,-1 0 0,0-1-1,0 1 1,0 0 0,-1-1 0,1 1 0,-1-1-1,1 1 1,-1-1 0,0 0 0,0 0-1,0 0 1,0 1 0,0-1 0,-1 0 0,1 0-1,-1 0 1,0 0 0,0 0 0,0 0-1,0 0 1,-1 0 0,1-1 5,-3 1 34,-1 0 1,1 0 0,-1 0-1,1 1 1,-1-1-1,0 1 1,0 0-1,0 0 1,0 0-1,-1 1 1,1-1-1,0 1 1,-1 0-1,1 0 1,-1 1-1,1-1 1,0 1-1,-1 0 1,1 0-1,-1 1 1,1-1-1,-1 1 1,1 0-1,-1 0 1,1 0 0,0 1-1,0 0 1,0-1-1,0 1 1,-2 2-35,-27 12 79,2 2 1,0 1-1,1 1 1,1 1-1,1 2 0,1 1 1,1 1-1,1 1 1,-2 6-80,-20 23-464,2 2 0,3 2 0,-15 30 464,4 6-3226,6 0-3356,22-35-3732</inkml:trace>
  <inkml:trace contextRef="#ctx0" brushRef="#br0" timeOffset="2274.269">1883 3799 12172,'0'0'4003,"0"0"-1200,0 0-427,0 0 31,0 0-554,0 0-439,0 0-143,1-10-278,0 4-944,0 1 0,0-1 0,0 1 0,1 0 0,0 0 0,0 0 0,0 0 0,0 0 0,1 0 0,0 0 0,0 1 0,0-1 1,1 1-1,-1 0 0,1 0 0,0 0 0,0 1 0,1-1 0,-1 1 0,1 0 0,4-2-49,344-206 612,8 16 0,347-130-612,-658 303 25,346-152-30,2020-796 74,658-239 1063,-2775 1087-1132,-267 109 0,163-66 0,-4-9 0,115-75 0,-294 156 0,-3 2 0,-1 1 0,1-2 0,-1 1 0,0-1 0,-1-1 0,0 1 0,1-1 0,-2 0 0,1-1 0,3-5 0,-10 12 0,0-1 0,0 1 0,0 0 0,0-1 0,0 1 0,0 0 0,0-1 0,0 1 0,-1 0 0,1-1 0,0 1 0,-1 0 0,1 0 0,-1-1 0,0 1 0,1 0 0,-1 0 0,0 0 0,0 0 0,1 0 0,-1 0 0,0 0 0,0 0 0,0 0 0,0 0 0,0 1 0,-1-1 0,1 0 0,0 1 0,0-1 0,0 1 0,-1-1 0,1 1 0,0-1 0,0 1 0,-1 0 0,1 0 0,0 0 0,-1 0 0,1 0 0,0 0 0,-1 0 0,1 0 0,0 0 0,-1 0 0,1 1 0,0-1 0,0 1 0,-1-1 0,0 1 0,-1-1 0,-23 2 0,0 2 0,0 0 0,1 2 0,0 0 0,0 2 0,0 1 0,-17 9 0,41-18 0,-117 53-1939,5 6-4220,34-13-4513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4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16912,'0'0'3555,"0"0"-1206,0 0-91,0 0-336,20 2-619,195 2 853,1455-130 17,-1198 87-3929,-538 35-3599,-48 15-2412,55-5 1676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4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13485,'0'0'7703,"16"-3"-3608,409-57 1643,777 12-4031,-1050 46-1668,492-8-39,-546 0 0,-97 9 0,-1 0 0,1 0 0,0 0 0,-1 0 0,1 0 0,-1 0 0,0 0 0,1 0 0,-1 0 0,0 0 0,1 0 0,-1 0 0,0 0 0,0-1 0,0 1 0,0 0 0,0 0 0,0 0 0,-1 0 0,1 0 0,0 0 0,0 0 0,-1 0 0,1 0 0,-1 0 0,1 0 0,-1 0 0,1 0 0,-1 0 0,0 0 0,1 0 0,-1 0 0,0 1 0,0-1 0,0-1 0,-5-8 0,6 9-186,0 0 1,-1 0-1,1 1 1,-1-1-1,0 0 1,1 0-1,-1 1 1,1-1-1,-1 0 1,0 1-1,0-1 1,1 1-1,-1-1 1,0 1-1,0-1 1,0 1-1,0 0 1,1-1-1,-1 1 1,0 0-1,0 0 1,0 0-1,0 0 1,0 0-1,0-1 1,0 2-1,0-1 1,0 0-1,1 0 1,-1 0-1,0 0 1,0 0-1,0 1 1,0-1-1,0 1 1,0-1-1,1 0 1,-1 1-1,0 0 186,-3 0-1093,-10 3-5025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1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83 144 14446,'0'0'2834,"0"0"-479,0 0 276,0 0 39,0 0-903,0 0-705,0 0-400,0 0-86,6 13 156,23 104 384,-27 7-802,1 97-134,-6-74-3135,-3-101-940,-7-20-3154,7-20-564</inkml:trace>
  <inkml:trace contextRef="#ctx0" brushRef="#br0" timeOffset="183.494">1 164 9257,'0'0'8547,"0"0"-4955,0 0-1462,8-14-160,-2 4-1670,-3 5-210,0-1 0,0 1 0,0 0 0,0 0 0,1 0 1,0 0-1,0 0 0,1 1 0,-1 0 0,1 0 0,0 0 0,0 1 0,0-1 0,1 1 1,-1 1-1,1-1 0,-1 1 0,3-1-90,59-15 220,1 3 0,0 3 0,1 3 0,0 3 0,61 3-220,-77 10-1238,-52-7 1131,0 0 0,0 1 0,0-1 0,0 0 0,0 0 0,0 0 0,-1 1 0,1-1 0,0 0 0,0 1 0,0-1 0,0 1 0,0-1 0,-1 1 0,1-1 0,0 1 0,0 0 0,-1-1 0,1 1 0,0 0 0,-1-1 0,1 1 0,-1 0 0,1 0 0,-1 0 0,1 0 0,-1 0 0,0-1 0,1 1 0,-1 0 0,0 0 0,0 0 0,0 0 0,0 0 0,1 0 0,-1 0 0,-1 0 0,1 0 0,0 0 0,0 0 0,0 0 0,0 0-1,-1 0 1,1 0 0,0 0 0,-1-1 0,0 2 107,-50 37-8520,18-18 1484</inkml:trace>
  <inkml:trace contextRef="#ctx0" brushRef="#br0" timeOffset="393.161">37 423 11082,'0'0'2114,"0"0"-480,0 0 672,0 0-352,0 0-769,89 56-320,-41-56-160,6-6-449,3-1-96,-2-3 32,-4 2 129,-8 3-161,-14 1-160,-6 2-321,-3 2-1216,-4-2-737,-1-1-2018,-5 0-5862</inkml:trace>
  <inkml:trace contextRef="#ctx0" brushRef="#br0" timeOffset="846.938">1042 226 14670,'0'0'3192,"0"0"-394,0 0-28,0 0-330,0 0-785,0 0-427,0 0-262,0 0-235,-1-12-234,-5-35-172,6 47-317,-1-1-1,1 0 1,-1 0-1,0 0 1,0 1-1,1-1 1,-1 0-1,0 1 1,0-1-1,0 1 1,0-1-1,0 1 1,0-1-1,0 1 1,0-1-1,0 1 1,0 0-1,0 0 1,0 0-1,0-1 1,0 1-1,0 0 1,0 0-1,0 0 1,0 0-1,0 1 1,0-1-1,0 0 1,0 0-1,0 1 1,0-1-1,0 0 0,0 1 1,0-1-1,0 1 1,1 0-1,-1-1 1,0 1-8,-4 1 20,-219 103 140,215-100-162,2-3 6,0 1-1,0 0 0,0 1 1,1 0-1,0 0 1,-1 0-1,1 1 1,1 0-1,-1 0 1,1 0-1,0 1 1,0 0-1,0 0 0,1 0 1,0 0-1,0 1 1,1-1-1,-1 1 1,2 0-4,2-5-10,1 0 1,0 0-1,0 0 0,0 0 1,0-1-1,0 1 1,0 0-1,1-1 0,-1 1 1,1-1-1,-1 1 1,1-1-1,-1 1 0,1-1 1,0 0-1,-1 0 1,1 0-1,0 0 0,0 0 1,0-1-1,0 1 0,0 0 1,0-1-1,0 0 1,0 1-1,0-1 0,0 0 1,1 0 9,1 1-14,103 17-328,-88-18 293,-1 2-1,0 0 1,0 2 0,0-1-1,0 2 1,-1 1 0,1 0-1,-1 1 1,-1 1-1,0 0 1,0 1 0,5 5 49,-17-11 4,0 0 1,-1 0-1,1 0 0,-1 1 1,0 0-1,0 0 1,0 0-1,0 0 1,0 0-1,-1 0 1,0 1-1,0-1 1,0 1-1,-1-1 1,0 1-1,1 0 1,-2 0-1,1 0 1,0-1-1,-1 1 0,0 0 1,0 0-1,-1 0 1,1 0-1,-1 0 1,0 0-1,0-1 1,-1 1-1,1 0 1,-1-1-1,0 1 1,0-1-1,-1 0 1,1 0-1,-1 0 1,0 0-1,0 0 0,0 0 1,-1-1-1,0 1 1,1-1-1,-1 0 1,-2 1-5,-11 5 28,0-1 0,0 0 1,0-2-1,-1 0 0,0-1 1,0 0-1,0-2 0,0 0 1,-1-1-1,1-1 0,-1 0 1,0-2-1,-6-1-28,20 2-213,-1-1-1,0 0 0,0 0 1,1 0-1,-1-1 1,0 0-1,1 0 1,0 0-1,-1-1 1,1 0-1,0 0 0,0 0 1,1 0-1,-1-1 1,1 0-1,-2-2 214,-21-55-10772,26 32-2564</inkml:trace>
  <inkml:trace contextRef="#ctx0" brushRef="#br0" timeOffset="1376.223">1521 140 9417,'0'0'4965,"0"0"-1672,0 0-415,1-14-33,0-60 1239,-7 69-367,-13 31-3057,7 17-534,2-1-1,1 1 0,3 1 0,1-1 0,2 1 0,2 0 0,2 7-125,0-30-258,1 0-1,0-1 1,2 1 0,0-1-1,1 0 1,6 14 258,8 15-3160,4-1-3640,-22-46 2935,0-1-1516</inkml:trace>
  <inkml:trace contextRef="#ctx0" brushRef="#br0" timeOffset="2086.843">1298 503 10122,'0'0'4340,"0"0"-1036,0 0-629,0 0-599,0 0-837,6-12-615,-2 5-556,-3 3-46,1 0-1,-1 1 1,1-1 0,0 1-1,1-1 1,-1 1 0,0 0-1,1-1 1,0 1 0,0 1-1,0-1 1,0 0-1,0 1 1,1-1 0,-1 1-1,1 0 1,-1 0 0,1 1-1,0-1 1,0 1 0,0 0-1,0 0 1,0 0 0,1 0-22,221-15 229,-137 12-499,0-3 1,76-18 269,-157 23-122,73-23-450,-79 25 585,0-1 1,0 0 0,0 0-1,0 0 1,1-1-1,-1 1 1,-1 0 0,1-1-1,0 1 1,0-1-1,0 0 1,-1 0 0,1 1-1,-1-1 1,0 0 0,1 0-1,-1 0 1,0-1-1,0 1 1,0 0 0,-1 0-1,1-1 1,0 1-1,-1 0 1,1-1 0,-1 1-1,0 0 1,0-1 0,0 1-1,0-1 1,-1 0-14,-1 0 164,-1-1 1,-1 1-1,1 0 0,0 0 1,-1 0-1,0 1 1,1-1-1,-1 1 1,0 0-1,0 0 0,0 1 1,-1-1-1,1 1 1,0 0-1,-1 0 0,1 0 1,0 0-1,-1 1 1,1 0-1,-2 0-164,-2-1 80,0 0 0,0 0-1,0 1 1,0 0 0,0 1-1,0 0 1,0 0 0,0 0-1,0 1 1,1 1 0,-1-1-1,1 1 1,-1 0 0,1 1-1,0 0 1,0 0 0,1 0-1,-1 1 1,1 0 0,0 0-1,0 1 1,1 0 0,0 0 0,0 0-1,0 0 1,1 1 0,-4 6-80,1-3-77,1 1 1,0 0-1,0 1 0,1 0 1,1-1-1,0 2 1,0-1-1,2 0 1,-1 1-1,1-1 1,1 1-1,0-1 1,1 1-1,1 0 1,0-1-1,0 1 1,1 0-1,1-1 1,0 0-1,1 0 1,0 0-1,1 0 1,0 0-1,1-1 1,0 0-1,0 0 1,2-1-1,-1 1 1,1-2-1,5 5 77,-6-10-17,0 0 0,0-1 0,1 0 0,-1 0 0,1-1 0,0 0 0,0 0 0,0-1 0,0 0 0,0 0 0,0-1 0,0 0 0,0 0 0,0-1 0,0 0 0,0-1 0,0 0 0,-1 0 0,1 0 0,0-1 0,-1 0 0,0-1 0,1 1 0,-2-2 0,1 1 0,0-1 0,-1 0 0,0 0 0,0 0 0,0-1 0,-1 0-1,4-5 19,19-22 471,-1-2 0,-2-1 1,-1 0-1,-2-2 1,-2-1-1,-2 0 1,-1-1-1,6-25-472,-10 13 283,-26 54 0,7 4-265,1 1-1,0 0 1,0 1 0,1-1-1,0 1 1,0 0 0,1 0-1,0 0 1,0 0 0,1 0-1,0 1 1,0-1 0,1 1 0,0 0-1,1-1 1,0 4-18,-1 7-13,1 0 1,0 1-1,2-1 1,0 0-1,1 0 1,1 0 0,1-1-1,4 12 13,-6-23-99,0 1 0,0-1 0,1 0 0,0-1 0,0 1 0,0-1 0,1 1-1,0-1 1,1-1 0,-1 1 0,1-1 0,0 0 0,0 0 0,1 0 0,-1-1 0,1 0 0,0-1 0,0 0 0,0 0 0,1 0-1,-1-1 1,4 1 99,4-1 13,-1 0 0,1-2 0,0 1 0,-1-2 0,1 0 0,-1-1 0,1 0 0,-1-1 0,0-1 0,1 0-1,-2-1 1,1 0 0,-1-2 0,0 1 0,0-1 0,0-1 0,-1 0 0,0-1 0,-1-1 0,0 1 0,-1-2 0,0 1-1,0-1 1,-1-1 0,0 0 0,-1 0 0,-1-1 0,0 0 0,-1 0 0,0-1 0,2-7-13,4-12 207,-2 0 1,-1-1-1,-2 0 1,-1-1-1,-2 0 1,-1 1 0,-1-1-1,-3-5-207,2 37 22,-1 0 0,0 0 0,1 0 0,-1 0 0,-1 0 0,1 0 0,0 0 0,-1 0 0,1 0 0,-1 0 0,0 0 0,0 0 1,0 0-1,-1 0 0,1 1 0,0-1 0,-1 0 0,0 1 0,0 0 0,0-1 0,0 1 0,0 0 0,0 0 0,0 0 0,-1 0 0,1 0 0,-1 1 0,1-1 0,-1 1 0,0-1 0,0 1 0,0 0 0,1 0 0,-1 0 0,0 1 0,0-1 0,0 1 0,0 0 1,-1-1-23,0 4 11,0 0 1,0 0 0,1 1 0,-1-1 0,1 1 0,-1-1 0,1 1 0,0 0 0,1 0-1,-1 1 1,1-1 0,0 0 0,0 1 0,0 0 0,1-1 0,-1 1 0,1 0 0,0 0-1,0-1 1,1 1 0,0 0 0,0 2-12,-7 47 36,3 0 0,2 1 0,3-1 0,5 33-36,-3-60-495,1 0-1,1-1 1,1 1 0,2-1-1,10 24 496,6-19-4148,-23-31 3791,1 1 0,-1 0 1,0-1-1,1 1 0,-1-1 0,1 0 1,-1 1-1,1-1 0,-1 0 0,1 0 1,-1 0-1,0 0 0,1 0 0,-1 0 0,1 0 1,-1-1-1,1 1 0,-1 0 0,0-1 1,1 1-1,-1-1 0,0 0 0,1 1 0,-1-1 1,0 0-1,0 0 0,1 0 0,-1 0 1,0 0-1,0 0 0,0 0 0,0 0 0,-1 0 1,1 0-1,0 0 0,0-1 357,13-15-6080</inkml:trace>
  <inkml:trace contextRef="#ctx0" brushRef="#br0" timeOffset="2354.903">2765 309 12556,'0'0'2696,"0"0"53,0 0 43,0 0-464,0 0-684,0 0-400,8 4-203,16 2-859,1 0 1,0-2 0,0-1 0,0-1 0,0-1 0,0-1-1,0-1 1,0-1 0,0-2 0,0 0 0,-1-2 0,18-6-183,83-27-160,-125 39 111,-1 0 0,1 0 0,-1 0 0,1 0 0,-1 0 0,1 0 1,0-1-1,-1 1 0,1 0 0,-1 0 0,1 0 0,0-1 1,-1 1-1,1 0 0,-1 0 0,1-1 0,0 1 0,-1 0 1,1-1-1,0 1 0,0 0 0,-1-1 0,1 1 0,0 0 1,0-1-1,0 1 0,-1-1 0,1 1 0,0 0 0,0-1 0,0 1 1,0-1-1,0 1 0,0-1 0,0 1 0,0-1 0,0 1 1,0 0-1,0-1 0,0 1 0,0-1 0,0 1 0,0-1 1,0 1-1,1 0 0,-1-1 0,0 1 0,0-1 0,0 1 1,1 0-1,-1-1 0,0 1 0,1 0 0,-1-1 0,0 1 0,1 0 1,-1-1 48,-43-1-4583,41 2 4252,-29 0-5552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18385,'0'0'4292,"0"0"-1825,0 0-321,0 0-320,0 0-1058,0 0-383,75-20-225,-29 16-64,1-1-96,-1 2-352,-4 3-930,-10 0-1312,-11 5-2467,-14 5-2626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8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 16367,'0'0'4036,"0"0"64,0 0-1826,0 0-640,110 33-833,-57-37-353,6-6-256,6 0-160,0 0-32,0-1-512,-6 3-1923,2 0-3170,-9 2-8040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39.73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86 15 14830,'0'0'1986,"0"0"96,0 0 576,0 0-608,0 0-1089,0 0-416,0 0-481,0 0-64,-76-15-32,74 31-769,-3 0-2018,2-5-3907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30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0 198 17008,'0'0'3363,"0"0"-1505,22-3 187,347-9 2300,934-23-1323,-1032 13-2478,0-13 1,125-38-545,-326 55 37,-117 48-85,-1-10-2114,14-10-3054,4-1-3277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28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118 157 929,'0'0'14825,"0"0"-9695,0 0-2664,0 0-197,0 0-684,0 0-789,0 0-401,-1 10-123,1 127 321,24 6-491,-8-54-2001,-3 0-5225,-12-59 830,-1-7-4324</inkml:trace>
  <inkml:trace contextRef="#ctx0" brushRef="#br0" timeOffset="502.068">3 152 17232,'0'0'3481,"0"-14"-908,-2-40-229,1 53-2281,1 0 1,0 1-1,1-1 1,-1 0-1,0 0 1,0 0 0,0 0-1,0 0 1,1 1-1,-1-1 1,0 0-1,1 0 1,-1 1 0,1-1-1,-1 0 1,1 0-1,-1 1 1,1-1-1,-1 0 1,1 1 0,0-1-1,-1 1 1,1-1-1,0 1 1,-1-1-1,1 1 1,0-1-1,0 1 1,-1 0 0,1-1-1,0 1 1,0 0-1,0 0 1,0 0-1,0 0 1,-1-1 0,1 1-1,0 0 1,0 1-1,0-1 1,0 0-1,0 0 1,-1 0 0,1 0-1,0 1 1,0-1-1,0 0 1,0 1-1,-1-1 1,1 1 0,0-1-1,-1 1 1,1-1-1,0 1 1,-1-1-1,1 1 1,0 0 0,-1-1-1,1 1-63,1 0 173,210 133 222,-193-123-665,1-1-1,1 0 1,-1-2-1,1 0 1,1-1-1,-1-2 1,1 0 0,0-1-1,0-1 1,0-1-1,1-1 1,20-2 270,-34-1 10,0-1 0,0 0 0,-1-1 0,1 0 0,-1 0 0,1-1 0,-2 0 0,1 0 0,0-1 0,-1 0 0,0 0 0,0-1 0,-1 0 0,0 0 0,0-1 0,-1 0 0,0 0 0,0 0 0,0 0 0,-1-1 0,-1 1 0,0-1 0,0 0 0,0 0 1,0-5-11,-37 33 1131,-168 167-997,165-142-134,39-39-27,69-61 150,-45 26-101,50-37 708,-75 66-714,1 0-1,-1 1 0,1-1 0,0 1 0,-1 0 0,1-1 0,0 1 0,0 0 0,-1 0 0,1 0 0,0 0 0,-1 0 0,1 1 1,0-1-1,0 0 0,-1 1 0,1 0 0,-1-1 0,1 1 0,0 0 0,-1-1 0,1 1 0,-1 0 0,0 0 0,1 0 0,-1 1 1,0-1-1,0 0 0,1 0 0,-1 1 0,0-1 0,0 0 0,-1 1 0,1-1 0,0 1 0,0 0 0,-1-1 0,1 1 0,-1-1 1,1 1-1,-1 0 0,0 0 0,1 1-15,9 78 181,-10-78-167,4 340-382,19-255-2113,16-48-5486,-24-36 1876</inkml:trace>
  <inkml:trace contextRef="#ctx0" brushRef="#br0" timeOffset="976.939">1333 216 17328,'0'0'3881,"0"0"-1105,10-14-288,27-43-523,-19 12 2028,-53 43-3657,-84 50-336,97-36 0,-4 1 0,1 0 0,0 2 0,1 1 0,1 0 0,0 2 0,1 1 0,1 0 0,1 2 0,1 0 0,-1 3 0,19-22 0,0 0 0,-1 1 0,1-1 0,0 1 0,1-1 0,-1 0 0,0 1 0,1-1 0,-1 1 0,1 0 0,0-1 0,0 1 0,0-1 0,0 1 0,0-1 0,0 1 0,1-1 0,-1 1 0,1-1 0,0 1 0,0-1 0,0 1 0,0-1 0,0 0 0,0 1 0,1-1 0,-1 0 0,1 0 0,0 0 0,-1 0 0,1 0 0,0-1 0,0 1 0,0-1 0,0 1 0,0-1 0,1 1 0,-1-1 0,0 0 0,1 0 0,-1 0 0,1-1 0,-1 1 0,1 0 0,-1-1 0,1 0 0,-1 0 0,1 1 0,0-1 0,-1-1 0,1 1 0,0 0 0,96 6-300,-76-7 177,1 2 1,-1 1-1,0 0 0,0 2 1,0 1-1,-1 1 1,5 2 122,-23-7-8,0 1 1,0 0 0,-1 0 0,1 0-1,-1 1 1,1-1 0,-1 1 0,0-1-1,0 1 1,0 0 0,-1 0 0,1 1-1,-1-1 1,1 1 0,-1-1 0,0 1-1,-1-1 1,1 1 0,0 0 0,-1 0-1,0 0 1,0 0 0,0 0 0,-1 0-1,1 0 1,-1 1 0,0-1 0,0 0-1,-1 0 1,1 0 0,-1 0 0,0 0-1,0 3 8,-2 4 71,0 0-1,-1-1 0,0 0 0,-1 0 0,0 0 1,0 0-1,-1-1 0,0 0 0,-1 0 0,0 0 1,0-1-1,-5 3-70,3-3 52,0-1 0,-1 0 0,0 0 1,0-1-1,0-1 0,-1 0 0,0 0 1,0-1-1,-1 0 0,1-1 0,-2 0-52,8-2-131,0 0 0,0 0 1,-1-1-1,1 1 0,0-1 0,-1 0 0,1-1 0,0 1 0,0-1 0,-1 0 0,1 0 0,0-1 0,0 0 0,0 0 1,0 0-1,1 0 0,-1-1 0,0 0 0,1 0 0,0 0 0,0 0 0,0-1 0,0 1 0,0-1 0,1 0 0,-1 0 131,-12-66-12171,19 43 2263</inkml:trace>
  <inkml:trace contextRef="#ctx0" brushRef="#br0" timeOffset="1223.37">1819 103 6438,'0'0'14312,"0"0"-9043,-1-12-2557,-3-38-582,-3 65-224,-50 506-2077,49-464-833,3-34-1767,1-6-3043,0 0-4685,4-17 2219</inkml:trace>
  <inkml:trace contextRef="#ctx0" brushRef="#br0" timeOffset="1601.474">1803 332 10474,'1'-10'298,"5"-30"2460,2 1 0,1 0 0,2 0 0,2 1 0,12-24-2758,-23 58 292,1-1 1,0 1-1,0 0 0,0 0 1,1 0-1,-1 0 0,1 1 1,0-1-1,0 1 0,0 0 1,1 0-1,-1 1 0,1-1 1,-1 1-1,1 0 0,0 0 1,0 1-1,0-1 0,5 0-292,0 1 57,-1 0 0,2 0 0,-1 1-1,0 0 1,0 1 0,0 0 0,0 0 0,-1 1-1,1 0 1,0 1 0,-1 1 0,1-1-1,-1 1 1,0 1 0,1 0-57,-6-3 1,-1 0-1,0 0 1,-1 0 0,1 0 0,0 1-1,-1-1 1,1 1 0,-1 0 0,0-1-1,1 1 1,-1 0 0,-1 0 0,1 1-1,0-1 1,-1 0 0,0 0 0,0 1-1,0-1 1,0 1 0,0-1 0,-1 1-1,1-1 1,-1 1 0,0-1 0,0 1-1,0 0 1,-1-1 0,1 1 0,-1-1-1,0 1 1,0-1 0,0 0 0,0 1-1,-1-1 1,1 0 0,-1 0 0,0 0-1,0 0 1,0 0 0,0 0 0,-1 0-1,1-1 1,-1 1-1,-15 12-23,-1-1 0,0 0 1,-1-2-1,-1 0 0,0-1 0,0-1 1,-1-1-1,0-1 0,0-1 1,-1-1-1,0-1 0,-20 1 23,-21 9-5,160 13 699,-76-19-700,-1 1 0,0 1 0,-1 1 0,0 0 0,-1 1 0,-1 1 0,0 1 0,0 1-1,-2 0 1,0 0 0,-1 2 0,0-1 0,-2 2 0,9 17 6,-18-32-2,1 0 0,-1 0 0,1 0-1,0 0 1,0-1 0,1 1 0,-1-1 0,1 0 0,-1 0 0,1 0-1,0-1 1,0 1 0,0-1 0,0 0 0,5 2 2,-7-5 3,-1 0 0,1 0 0,-1-1 0,1 1-1,-1 0 1,1-1 0,-1 1 0,0-1 0,0 1 0,0-1 0,0 1 0,0-1 0,0 0-1,0 0 1,0 1 0,-1-1 0,1 0 0,-1 0 0,1 0 0,-1 0 0,0 0 0,0 0-1,0 0 1,0 1 0,0-1 0,0 0 0,0 0 0,-1 0 0,1 0 0,-1 0 0,0-1-3,1-4-5,0 1 385,-1-9-3068,-9 8-6663,5 7-1982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31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99 18065,'0'0'3182,"0"0"-876,0 0 59,0 0-518,0 0-742,0 0-512,0 0-257,-2 16-133,-7 110 0,16 26-702,-3-69-2481,-1 0-4816,-1-57 1417,-1-5-3417</inkml:trace>
  <inkml:trace contextRef="#ctx0" brushRef="#br0" timeOffset="504.755">51 196 4708,'-3'-22'2470,"-25"-99"9592,9 90-4482,19 42-6320,4-2-1223,0 0 1,0 0-1,1-1 0,0 1 1,0-1-1,1 0 0,1 0 1,-1-1-1,1 0 1,0 0-1,1-1 0,-1 1 1,8 3-38,-1 1-287,1-1 0,1-1 0,-1 0 0,2-1 0,-1 0 0,1-1 0,0-1 0,1-1 0,-1-1 0,1 0 0,0-1 0,0-1 0,0 0 1,1-2-1,-1 0 0,15-3 287,-17-1-27,1-1-1,-1-1 1,-1 0 0,1-1 0,-1-1 0,0-1 0,-1 0 0,0 0-1,0-2 1,-1 1 0,-1-2 0,11-12 27,-14 16 252,-1-1-1,0 0 1,-1-1-1,0 0 1,-1 0-1,0 0 1,0-1-1,-1 0 1,2-5-252,-8 15 23,0 0 1,0 1 0,1-1 0,-1 1 0,0-1 0,0 1 0,0 0 0,0-1-1,0 1 1,0 0 0,0 0 0,1-1 0,-1 1 0,0 0 0,0 0 0,0 0-1,0 0 1,0 0 0,0 0 0,0 0 0,0 1 0,0-1 0,0 0 0,0 1-1,0-1 1,0 0 0,1 1 0,-1-1 0,0 1 0,0-1 0,0 1-1,1-1 1,-1 1 0,0 0 0,1-1 0,-1 1-24,-168 125-27,105-69-37,60-57 125,14-14 113,-5 7-38,1 0-1,0 0 1,1 1 0,-1 0-1,1 0 1,1 0 0,-1 1-1,1 0 1,-1 1 0,1-1-1,1 2 1,-1-1 0,1 1-1,-1 0 1,1 1 0,0 0-1,6-1-135,-9 6 31,-1-1-1,0 1 0,0-1 1,0 1-1,0 1 0,-1-1 1,1 1-1,-1 0 0,0 0 0,0 0 1,0 0-1,0 1 0,-1 0 1,0-1-1,0 1 0,0 1 1,0-1-1,-1 0 0,0 1 1,0-1-1,0 1 0,-1-1 1,0 1-1,0 0 0,-1 0 0,1-1 1,-1 1-1,-1 5-30,-2 209 93,-4-40-5049,22-127-3089,-4-39 972</inkml:trace>
  <inkml:trace contextRef="#ctx0" brushRef="#br0" timeOffset="906.676">1215 85 18161,'0'0'3395,"0"0"-314,0 0-450,0 0-762,0 0-615,0 0-293,0 0-203,8-12-208,25-37-443,-33 50-107,-1-1 0,1 0 0,0 0 0,-1 0 0,1 0 0,0 0 0,-1 0 0,1 1 0,-1-1 0,1 0 0,0 0 0,-1 0 0,1 0 0,-1-1 0,1 1 0,0 0 0,-1 0 0,1 0 0,0 0 0,-1 0 0,1 0 0,-1-1 0,1 1 0,0 0 0,-1 0 0,1 0 0,0-1 0,0 1 0,-1 0 0,1 0 0,0-1 0,0 1 0,-1 0 0,1-1 0,0 1 0,0 0 0,0-1 0,-1 1 0,1-1 0,0 1 0,0 0 0,0-1 0,0 1 0,0 0 0,0-1 0,0 1 0,0-1 0,0 1 0,0 0 0,0-1 0,0 1 0,0-1 0,0 1 0,0 0 0,0-1 0,1 1 0,-1 0 0,0-1 0,0 1 0,0 0 0,1-1 0,-1 1 0,0 0 0,-1 0 0,-14 4 0,0 0 0,1 1 0,0 0 0,0 1 0,1 1 0,0 0 0,0 1 0,-2 2 0,-1 0 0,-209 133 0,183-104 0,41-38 0,1 0 0,-1 0 0,0 0 0,0 0 0,1 0 0,-1 0 0,0 0 0,1 0 0,-1 0 0,1 0 0,0 1 0,-1-1 0,1 0 0,0 0 0,-1 0 0,1 1 0,0-1 0,0 0 0,0 0 0,0 0 0,0 1 0,1-1 0,-1 0 0,0 0 0,0 0 0,1 1 0,-1-1 0,1 0 0,-1 0 0,1 0 0,-1 0 0,1 0 0,0 0 0,0 0 0,-1 0 0,1 0 0,0 0 0,0 0 0,0-1 0,0 1 0,0 0 0,0-1 0,0 1 0,12 5-8,0-1-1,0-1 1,1 0-1,-1-1 1,1 0-1,0-1 1,0-1 0,0 0-1,12-1 9,19 3-57,12 0-107,-39-3 87,0 0 0,-1 1 0,1 1 0,-1 1 0,0 0 0,0 1 0,0 1 0,0 1-1,-1 0 1,3 2 77,-15-5-9,0 0-1,0 0 0,-1 0 1,1 0-1,-1 1 1,0-1-1,0 1 0,0-1 1,-1 1-1,1 0 0,-1 1 1,0-1-1,0 0 0,0 0 1,-1 1-1,1-1 1,-1 1-1,0 0 0,-1-1 1,1 1-1,-1 0 0,0-1 1,0 1-1,0 0 1,-1-1-1,1 1 0,-1 0 1,0-1-1,-1 1 0,1-1 1,-1 0-1,0 1 0,0-1 1,0 0-1,-1 0 1,1 0-1,-1 0 0,0-1 1,0 1-1,0-1 0,-1 1 1,1-1-1,-1 0 1,0-1-1,0 1 0,-1 0 10,-10 6 15,-1 0-1,0-2 0,-1 0 1,1-1-1,-1-1 0,0 0 1,-1-1-1,1-1 0,-1-1 1,0 0-1,1-1 0,-1-1 1,0-1-1,0 0 0,1-2 1,-1 0-1,1 0 0,0-2 0,-3-1-14,-31-32-2678,49 35 2302,1 1-1,-1 0 0,1-1 1,0 1-1,0-1 0,0 1 1,1-1-1,-1 0 0,0 1 1,1-1-1,0 0 0,0 1 1,0-1-1,0 0 0,0 0 1,0 1-1,1-1 0,-1 0 1,1 1-1,0-1 0,0 1 0,0-2 377,17-28-6053</inkml:trace>
  <inkml:trace contextRef="#ctx0" brushRef="#br0" timeOffset="1315.96">1607 112 21044,'0'0'4639,"0"0"-1698,0 0-597,7 6-823,-3-3-1506,-1-1 0,0 2-1,0-1 1,0 0-1,0 1 1,-1-1 0,0 1-1,1 0 1,-1 0 0,0 0-1,-1 0 1,1 0-1,-1 0 1,0 0 0,0 0-1,0 1 1,-1-1-1,1 0 1,-1 2-15,3 349-171,-10-320-2170,-7-19-3384,7-23-3277,5-16 5641,2 22 2986,-2-91-3152,2-2 4804,1 44 2104,3 1 0,2 0 1,2 0-1,9-31-3381,-15 75 231,-1 0 0,1 1 0,0-1 0,0 0 0,0 1 0,1-1 0,0 1 0,0 0 0,0 0 0,0 0 0,0 0 0,1 0 0,0 1 0,0 0 0,0 0 0,0 0 0,0 0 0,1 0 0,-1 1 0,1 0 0,0 0 0,0 0 0,-1 1 0,1-1-1,0 1 1,0 0 0,0 1 0,1-1 0,-1 1 0,1 0-231,14-2-25,0 0 0,0 1-1,0 1 1,0 1 0,0 1-1,0 1 1,0 0 0,-1 2-1,1 0 1,-1 1-1,0 1 1,9 6 25,-2 16-3751,-33 9-5582,-9-18 188</inkml:trace>
  <inkml:trace contextRef="#ctx0" brushRef="#br0" timeOffset="1611.076">1659 381 16143,'0'0'6246,"0"0"-2690,0 0-1186,0 0-1025,0 0-512,90 1-225,-55-6-191,4 0-225,0 1-128,-3-2 0,-4 5-64,-6 1-224,-8 0-705,-5 3-1025,-11 4-1665,-2 3-2467,-5-2-6342</inkml:trace>
  <inkml:trace contextRef="#ctx0" brushRef="#br0" timeOffset="1877.677">1553 631 18866,'0'0'4393,"0"0"-1168,0 0-1063,0 0-822,18 10-422,-1 0-723,-9-4-120,0-1-1,1-1 1,0 1-1,0-1 1,0-1-1,0 0 1,0 0-1,1-1 0,0 0 1,-1 0-1,1-1 1,9-1-75,40 1 108,0-3 0,0-2-1,-1-3 1,0-3 0,1-2-108,-7-15-815,-44-8-3287,-29 20-3745,5 8-518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2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18161,'0'0'3742,"0"0"-811,0 0-422,0 0-720,0 0-786,19-10-442,65-30-177,-77 37-353,1 0 1,0 1-1,0-1 0,0 2 0,1-1 1,-1 1-1,0 1 0,1-1 0,-1 1 1,0 1-1,0-1 0,1 2 1,-1-1-1,3 2-31,-9-2-2,0 0 1,0 0-1,0 0 1,0 1-1,0-1 1,-1 1-1,1-1 1,0 1-1,-1 0 0,1-1 1,-1 1-1,1 0 1,-1 0-1,0 0 1,0 0-1,0 1 1,0-1-1,0 0 1,-1 0-1,1 0 1,-1 1-1,1-1 0,-1 0 1,0 1-1,0-1 1,0 0-1,0 1 1,0-1-1,0 0 1,-1 1-1,1-1 1,-1 0-1,0 1 0,1-1 1,-1 0-1,0 0 1,0 0-1,-1 0 1,1 0-1,0 0 1,-1 0-1,1 0 1,-1-1-1,0 1 1,1 0-1,-1-1 0,0 1 1,0-1-1,0 0 1,0 0-1,0 0 1,0 0 1,-161 117 21,162-117-24,0-1 10,0 0 0,1 0 0,-1 0 0,0 0 0,1 0 1,-1 0-1,0 0 0,1 0 0,-1 0 0,0 0 0,1 0 0,-1 0 0,1 0 0,-1 0 0,0 1 0,1-1 0,-1 0 1,1 1-1,-1-1 0,1 0 0,-1 1 0,0-1 0,1 1 0,0-1 0,-1 0 0,1 1 0,-1-1 0,1 1 0,0 0 1,-1-1-1,1 1 0,0-1 0,-1 1 0,1-1 0,0 1 0,0 0 0,0-1 0,-1 1 0,1 0 0,0-1 1,0 1-1,0 0 0,0-1 0,0 1 0,0 0 0,0-1 0,1 1 0,-1-1 0,0 1 0,0 0 0,0-1 0,1 1 1,-1 0-1,0-1 0,1 1 0,-1-1 0,0 1 0,1-1 0,-1 1 0,1-1 0,-1 1 0,1-1 0,-1 0 0,1 1 1,-1-1-1,1 1-7,32 1-54,0-1 1,0-2-1,-1-1 1,1-2 0,-1-1-1,16-5 54,12 0-1099,17-1-2914,-28 5-3527,-15 2-5870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23670,'0'0'2029,"16"-2"-630,197-21 2021,155 4-3420,-240 15 439,2988-5 1371,-3012 16-1810,-115 4 0,-296 40-4612,239-41-2243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4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89 183 19987,'0'0'3368,"0"0"-250,0 0-299,0 0-855,0 0-853,-5 8-754,-5 15-353,0 0 1,2 1-1,1 0 0,1 0 0,1 1 0,1 0 0,1 0 0,1 0 0,1 0 0,1 0 1,3 10-5,-4 23-3,-3 28-3585,-18 41-9341,19-117-2488</inkml:trace>
  <inkml:trace contextRef="#ctx0" brushRef="#br0" timeOffset="410.672">73 256 16015,'7'-35'1130,"-5"22"-571,0 0 1,1 0-1,1 0 1,0 0 0,1 1-1,0-1 1,1 1-1,0 0 1,2-1-560,59-54 5548,23 41-3291,26 27-1372,-113 0-878,1-1 0,-1 1 0,0 0 0,1 0 0,-1 0 0,0 0 0,0 1 0,0-1 0,0 1 0,0 0 0,0 0 0,0 0 0,0 0 0,-1 0 1,1 1-1,-1-1 0,0 1 0,0-1 0,0 1 0,0 0 0,0 0 0,-1 0 0,1 0 0,-1 0 0,0 0 0,1 1 0,-2-1 0,1 0 0,0 1 0,-1-1 0,1 1 0,-1 0-7,-1 2-10,1 0 0,-1 1 0,-1-1 0,1 0 0,-1 1 0,0-1 0,-1 0 1,1 0-1,-1-1 0,0 1 0,-1 0 0,0-1 0,1 0 0,-1 0 0,-1 0 0,1 0 0,-1-1 0,-4 4 10,-99 67-397,68-54 312,-1-2 0,0-1 0,-1-3 1,-25 6 84,39-13 24,45-12 121,0 1 1,1 0-1,-1 2 1,1-1-1,-1 2 1,1 1-1,8 1-144,-17-2 4,0 1 0,-1 0 1,1 1-1,-1 0 0,1 0 1,-1 1-1,0 0 0,0 0 1,0 1-1,0 0 1,-1 1-1,0-1 0,0 1 1,0 1-1,0-1 0,-1 1 1,0 1-1,0-1 1,0 1-6,65 218-91,-69-221 97,-1 0 0,1 0 0,1 1 0,-1-1 1,0-1-1,1 1 0,0 0 0,0-1 0,0 1 0,0-1 0,1 0 0,-1 0 1,1 0-1,0-1 0,0 1 0,0-1 0,0 0 0,0 0 0,1 0 0,-1-1 1,0 1-1,1-1 0,-1 0 0,1 0 0,-1-1 0,1 0 0,4 1-6,-6-4 63,0 1-1,0-1 0,0 0 1,0 0-1,-1 0 0,1 0 0,-1 0 1,0-1-1,0 1 0,0-1 1,0 1-1,-1-1 0,1 0 0,-1 0 1,0 0-1,0 1 0,0-1 1,-1 0-1,1 0 0,-1-1-62,3-10 121,0 7-381,-3 7 154,1 1 0,-1 0 0,0-1 0,1 1-1,-1-1 1,0 1 0,1 0 0,-1-1 0,0 1-1,0-1 1,1 1 0,-1-1 0,0 1-1,0-1 1,0 1 0,0-1 0,1 1 0,-1-1-1,0 1 1,0-1 0,0 1 0,0-1 0,-1 0-1,1 1 1,0-1 0,0 1 0,0-1-1,0 1 1,0-1 0,-1 1 0,1-1 0,0 1-1,0 0 1,-1-1 0,1 1 0,0-1 0,-1 1-1,1-1 1,0 1 0,-1 0 0,1-1 0,-1 1-1,1 0 1,-1 0 0,1-1 0,0 1-1,-1 0 1,1 0 0,-1-1 0,1 1 0,-1 0-1,1 0 1,-1 0 0,0 0 106,-6 0-6337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432 142 11627,'0'0'2600,"0"0"-299,0 0 539,0 0-262,13-14-277,38-46-353,-49 59-1844,-1 0-1,0 1 1,0-1 0,0 0-1,0 0 1,0 0-1,0 0 1,0 0-1,0-1 1,0 1-1,0 0 1,-1 0-1,1-1 1,0 1-1,-1 0 1,1-1-1,-1 1 1,1 0-1,-1-1 1,0 1-1,0-1 1,0 1-1,0-1 1,0 1-1,0 0 1,0-1-1,0 1 1,0-1-1,0 1 1,-1-1-1,1 1 1,-1 0-1,1-1 1,-1 1-1,0 0 1,1-1-1,-1 1 1,0 0-1,0 0 1,0 0-1,0 0 1,0 0-1,0 0 1,0 0 0,0 0-1,0 0 1,-2 0-104,-53-8 1151,29 14-1096,0 1 1,1 2-1,0 1 1,0 0-1,1 2 1,0 1-1,1 1 1,0 1-1,1 1 1,-12 11-56,27-21-31,1-1-1,-1 1 1,1 1-1,0-1 1,0 1-1,1 0 1,0 1-1,0 0 1,0-1-1,1 2 1,0-1-1,0 1 1,1 0-1,0 0 1,0 0-1,1 0 1,0 1-1,1-1 1,0 1-1,-1 6 32,5-10-16,1-1 0,0 1-1,1-1 1,-1 0 0,1 0 0,-1 0 0,1 0 0,0-1-1,1 1 1,-1-1 0,0 0 0,1-1 0,0 1-1,0-1 1,0 0 0,0 0 0,0 0 0,0-1-1,0 1 1,0-1 0,1-1 0,-1 1 0,3-1 16,6 3-12,209 57 33,-219-59-21,1 1-1,-1-1 1,0 1-1,0 0 1,0 0-1,0 0 1,0 1 0,0 0-1,0-1 1,-1 1-1,1 0 1,-1 1-1,0-1 1,0 0 0,0 1-1,-1 0 1,1 0-1,-1 0 1,0 0-1,0 0 1,0 0-1,0 0 1,-1 1 0,0-1-1,0 1 1,0-1-1,0 1 1,-1-1-1,0 1 1,0 0 0,0-1-1,0 1 1,-1-1-1,0 1 1,0-1-1,0 1 1,0-1 0,-1 0-1,0 1 1,1-1-1,-2 0 1,1 0-1,0 0 1,-1 0-1,0-1 1,0 1 0,0-1-1,0 0 1,-4 3 0,-9 1 40,0-1 1,0 0 0,-1-1 0,0-1-1,0-1 1,0 0 0,0-1 0,0-1-1,-1-1 1,1 0 0,-1-1 0,-5-2-41,16 3 7,-6-1-125,1 1 0,0-2 0,-1 1-1,1-2 1,0 0 0,0 0 0,1-1 0,-1-1-1,1 1 1,0-2 0,0 0 0,0 0-1,1-1 1,-4-3 118,12 8-325,0 0 1,1 0-1,-1 0 0,1 0 0,-1 0 1,1 0-1,0 0 0,0 0 0,0-1 0,0 1 1,0 0-1,1-1 0,-1 1 0,1 0 0,-1-1 1,1 1-1,0-1 0,0 1 0,0-1 1,0 1-1,0-1 0,1 1 0,-1 0 0,1-1 1,0 0 324,10-16-7100</inkml:trace>
  <inkml:trace contextRef="#ctx0" brushRef="#br0" timeOffset="442.634">1168 112 15855,'0'0'4415,"6"-13"-1228,17-40-182,-22 52-2905,-1 0-1,1 0 0,-1-1 1,1 1-1,-1 0 0,0 0 1,0-1-1,0 1 0,0 0 1,0 0-1,0-1 0,0 1 1,0 0-1,0-1 0,0 1 1,-1 0-1,1 0 0,-1 0 0,1-1 1,-1 1-1,1 0 0,-1 0 1,1 0-1,-1 0 0,0 0 1,0 0-1,0 0 0,1 0 1,-1 0-1,0 0 0,0 1 1,0-1-1,0 0 0,-1 1 1,1-1-1,0 0 0,0 1 1,0-1-1,0 1 0,-1 0 1,1-1-1,0 1 0,0 0 0,-1 0 1,1 0-1,0 0 0,0 0 1,-1 0-1,1 0 0,0 0 1,-1 1-1,1-1 0,0 0 1,0 1-1,0-1 0,0 1 1,-1-1-1,1 1 0,0 0 1,0-1-1,0 1 0,0 0 1,0 1-100,-3-2 47,-24 9-47,1 0 0,0 2 0,1 1 0,0 1 0,-12 9 0,-28 14 0,43-25 0,10-6 0,0 0 0,1 2 0,0-1 0,0 1 0,0 1 0,1 0 0,1 1 0,-1 0 0,1 1 0,1 0 0,-3 4 0,11-13 0,0 0 0,0 1 0,0-1 0,0 1 0,1 0 0,-1-1 0,1 1 0,-1 0 0,1-1 0,-1 1 0,1 0 0,0 0 0,0-1 0,0 1 0,0 0 0,0 0 0,0-1 0,0 1 0,1 0 0,-1 0 0,0-1 0,1 1 0,0 0 0,-1-1 0,1 1 0,0-1 0,0 1 0,0-1 0,0 1 0,0-1 0,0 0 0,0 1 0,1-1 0,-1 0 0,0 0 0,1 0 0,-1 0 0,1 0 0,-1 0 0,1 0 0,1 0 0,74 27 0,-69-26 0,282 71-379,-209-16 211,-79-56 172,0 1 0,-1 0 0,1 0 0,-1 0 0,1 0 0,-1 0 0,0 0 0,0 0 0,0 0 0,0 1 0,0-1 0,0 0 0,0 1 0,-1-1 0,0 1 0,1-1 0,-1 0 0,0 1 0,0-1 0,0 1 0,0-1 0,-1 1 0,1-1 0,-1 0 0,1 1 0,-1-1 0,0 0 0,0 1 0,0-1 0,0 0 0,0 0 0,-1 0 0,1 0 0,0 0 0,-1 0 0,0 0 0,1-1 0,-2 2-4,-11 6 25,0 0-1,0-1 1,0 0 0,-1-1-1,0-1 1,-1 0 0,1-1-1,-1-1 1,0 0 0,0-1 0,0-1-1,-1-1 1,1 0 0,0-1-1,-1-1 1,-10-1-25,-41-19-2449,66 20 2302,0 1 0,0-1-1,1 0 1,-1 0 0,0 0 0,0 0-1,1 0 1,-1-1 0,1 1 0,-1 0-1,1-1 1,0 1 0,-1-1 0,1 0-1,0 1 1,0-1 0,0 0-1,0 0 1,0 0 0,1 1 0,-1-1-1,1 0 1,-1 0 0,1 0 0,-1 0-1,1 0 1,0 0 0,0 0 0,0 0-1,0 0 1,1 0 0,-1 0 0,1-2 147,7-10-5856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1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61 143 21076,'0'0'4522,"0"0"-1560,0 0-698,0 0-833,6 13-972,22 101-406,-27-63-1374,-2 1 1,-2 0-1,-3-1 1,-1 0-1,-3 0 1,-2-1-1,-3 0 0,-18 44 1321,28-86-4441,2-7-3647</inkml:trace>
  <inkml:trace contextRef="#ctx0" brushRef="#br0" timeOffset="364.749">37 402 13741,'43'-201'6502,"-42"191"-6047,1 0 0,1 0 0,0 0 0,0 0 0,1 0 0,0 1 0,1-1 0,0 1-1,0 0 1,1 1 0,0-1 0,0 1 0,1 0 0,0 1 0,1 0 0,0 0 0,0 1 0,0-1 0,1 2 0,0-1 0,0 1-1,0 1 1,6-3-455,-10 5 28,0 1-1,1-1 0,-1 1 0,1 0 0,-1 0 0,1 0 0,0 1 0,-1 0 1,1 0-1,0 0 0,-1 1 0,1 0 0,-1 0 0,1 0 0,-1 1 0,1-1 0,-1 1 1,0 1-1,0-1 0,0 1 0,0 0 0,0 0 0,-1 0 0,1 1 0,-1 0 1,0 0-1,0 0 0,0 0 0,-1 0 0,0 1 0,1 0 0,-2-1 0,1 1 1,0 0-1,-1 1 0,0-1 0,1 3-27,-2 0-58,0 1 1,-1 0-1,0-1 1,0 1-1,-1-1 1,0 1-1,-1 0 1,0-1-1,0 0 0,0 1 1,-1-1-1,-1 0 1,1 0-1,-1-1 1,-1 1-1,1-1 1,-1 0-1,0 0 0,-1 0 1,0-1-1,0 0 1,-6 5 57,-10 7-213,0 0 1,-1-2-1,0-1 1,-2 0-1,0-2 1,-12 4 212,22-9 32,0-2 0,-1 0 0,0 0 0,1-2 0,-2 0 0,1 0 0,0-2 0,-5 0-32,25-8 860,6 2-781,0 1 0,0 0 1,0 0-1,1 1 0,-1 1 1,1-1-1,-1 2 0,1-1 0,-1 1 1,1 1-1,0 0 0,-1 1 1,0 0-1,1 0-79,0 2-9,-1 0 1,1 1-1,-1 0 1,0 0-1,0 1 0,-1 0 1,0 1-1,0 0 0,0 1 1,-1-1-1,0 2 1,0-1-1,-1 1 0,-1 0 1,1 1-1,-1-1 0,-1 1 1,0 1-1,0-1 1,-1 1-1,0-1 0,-1 1 1,0 0-1,-1 1 0,0-1 1,0 11 8,0-11-22,-1 1-15,1 0 0,1 1-1,0-1 1,1-1 0,0 1-1,1 0 1,0-1-1,1 0 1,6 9 37,-11-19 1,0 1 0,0-1 0,0 0 0,0 0 0,0 0 0,1 1 0,-1-1 0,0 0 0,1-1 0,-1 1 0,1 0 0,-1 0 0,1-1 0,-1 1 0,1 0 0,-1-1 0,1 0 0,0 1 0,-1-1 0,1 0 0,0 0 0,-1 0 0,1 0 0,0 0 0,-1 0 0,1 0 0,0-1 0,-1 1 0,1-1 0,-1 1 0,1-1 0,0 1 0,-1-1 0,0 0 0,1 0 0,-1 0 0,1 0 0,-1 0 0,0 0 0,0 0 0,1 0-1,-1-1 1,37-62 48,-37 61-200,9-59 341,-29 31-5904,5 27-41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40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138 170 13581,'0'0'3048,"0"-12"-1057,-2-46 500,1 6 5236,8 62-6793,1 17-814,-1 1-1,-2 0 1,-1 1 0,-1-1-1,-1 1 1,-1-1-1,-3 15-119,2-17 28,-30 277-1864,12-172-5184,14-105 2066,0-8-3065</inkml:trace>
  <inkml:trace contextRef="#ctx0" brushRef="#br0" timeOffset="496.795">118 218 9993,'-1'-6'297,"-2"-9"694,0 0 0,0 0 0,-1 1-1,-1 0 1,-1 0 0,0 0 0,0 1 0,-2-1 0,-7-10-991,-43-33 7617,78 93-5428,4-11-2284,2-1-1,0-1 0,2-2 1,0 0-1,1-2 1,1-1-1,1-2 1,0 0-1,1-3 1,23 7 95,-39-13-302,0-1 0,1-1 1,0 0-1,1-1 0,-1-1 1,1-1-1,-1 0 1,1-1-1,0-1 0,-1-1 1,1-1-1,1 0 302,-8-4 38,-1-1 0,0 0-1,-1 0 1,0-1 0,0 0-1,0-1 1,-1 0 0,0 0-1,-1 0 1,0-1 0,-1 0-1,0-1 1,0 0 0,-1 0 0,0 0-1,-1 0 1,-1-1 0,0 1-1,0-1 1,0-9-38,-1 14 234,9-61 2141,-33 95-2188,-122 147-182,144-174-3,0 0 0,0-1-1,0 1 1,0 0 0,0-1-1,0 1 1,0-1-1,0 1 1,-1 0 0,1-1-1,0 1 1,0 0 0,0-1-1,0 1 1,-1 0-1,1-1 1,0 1 0,0 0-1,-1 0 1,1-1-1,0 1 1,-1 0 0,1 0-1,0-1 1,-1 1 0,1 0-1,0 0 1,-1 0-1,1 0 1,0-1 0,-1 1-1,1 0 1,-1 0-2,5-9 78,0 1 0,1-1 0,0 1 0,0 0 1,1 0-1,0 1 0,0 0 0,0 0 0,1 0 0,0 1 0,7-5-78,-12 10 12,-1 0-1,1 0 0,0 1 1,0-1-1,-1 0 0,1 1 0,0-1 1,0 1-1,0 0 0,-1 0 1,1 0-1,0 0 0,0 0 1,0 0-1,0 0 0,-1 1 0,1-1 1,0 0-1,0 1 0,0 0 1,-1-1-1,1 1 0,0 0 1,-1 0-1,1 0 0,-1 0 0,1 0 1,-1 0-1,0 1 0,1-1 1,-1 0-1,0 1 0,0-1 0,0 1 1,0-1-1,0 1 0,0 0 1,0-1-1,0 1 0,-1 0 1,1 0-12,24 76 92,-20-41-53,-3 1 1,-1 0 0,-1 0 0,-6 35-40,0 85-2652,11-121-391,9-18-1954,-3-14-704</inkml:trace>
  <inkml:trace contextRef="#ctx0" brushRef="#br0" timeOffset="905.235">1205 143 12620,'0'0'3934,"9"-12"-928,-1-1-2152,23-32 1256,2 12 2303,-4 4 472,-37 31-4308,-243 175-209,248-175-368,0 0 0,0 0 0,0 0 0,0 1 0,1-1 0,-1 1 0,1 0 0,-1 0 0,1 0 0,0 0 0,0 0 0,0 0 0,1 1 0,-1-1 0,1 0 0,0 1 0,0-1 0,0 1 0,0 0 0,1-1 0,-1 1 0,1 3 0,2-5-10,1 0-1,-1-1 1,0 1 0,1-1 0,0 1-1,-1-1 1,1 0 0,0 0-1,0 0 1,0 0 0,0 0 0,0-1-1,0 1 1,0-1 0,0 0-1,0 0 1,0 0 0,0 0 0,-1 0-1,3-1 11,1 1-24,25 0-105,-23-1 43,0 1-1,1-1 1,-1 2-1,1-1 1,-1 1-1,0 0 1,1 1-1,-1 0 1,0 0-1,0 1 1,0 0-1,0 0 1,-1 1 0,3 2 86,-1 0-55,0 1 0,-1 0 0,0 1 1,0 0-1,-1 0 0,0 1 0,0 0 1,-1 0-1,0 1 0,-1-1 1,0 1-1,0 0 0,-1 1 0,-1-1 1,1 1-1,-2-1 0,1 1 1,-2 0-1,1 0 0,-1 7 55,-4-14 30,0 1 0,0-1 0,0 0 0,0 0 0,-1 0 0,0 0 0,0 0 0,0-1 0,0 0-1,0 0 1,-1 0 0,1 0 0,-1-1 0,0 1 0,1-1 0,-1-1 0,0 1 0,0-1 0,-1 1 0,1-1 0,0-1 0,0 1 0,-1-1 0,1 0-1,0 0 1,0-1 0,-1 1 0,-1-2-30,-3 2-90,1 0-1,-1-1 1,0-1-1,1 1 1,-1-2 0,1 1-1,0-1 1,0-1-1,0 1 1,0-2-1,0 1 1,1-1-1,-4-3 91,8 5-492,0 0-1,1-1 0,-1 1 0,1-1 0,0 0 0,0 1 0,0-2 0,0 1 0,1 0 0,0 0 0,-1-1 0,2 1 0,-1-1 0,0 0 0,1 1 1,0-1-1,0-3 493,0-15-6108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0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222 210 3619,'0'-4'3885,"-2"-38"7386,2 39-10878,0 1 1,0-1-1,0 1 0,-1 0 1,1-1-1,-1 1 0,1 0 1,-1-1-1,0 1 0,0 0 1,0 0-1,0 0 0,0 0 1,-1 0-1,1 0 0,-1 0 1,1 0-1,-1 0 0,1 1 1,-1-1-1,0 1 0,0-1 1,0 1-1,0 0 0,-1-1-393,2 2 78,0 0 0,0 0 0,0 0 0,0 1 0,0-1 0,-1 0 0,1 0 0,0 1 0,0-1 0,0 1 0,0-1-1,0 1 1,0-1 0,0 1 0,0 0 0,1-1 0,-1 1 0,0 0 0,0 0 0,0 0 0,1-1 0,-1 1 0,0 0 0,1 0 0,-1 0-1,1 0 1,-1 0 0,1 0 0,0 0 0,-1 1 0,1-1 0,0 0 0,0 0 0,0 0 0,-1 0-78,1 2 38,-65 278 1070,40-145-823,-44 278-11912,67-403 6903,1-4-2499</inkml:trace>
  <inkml:trace contextRef="#ctx0" brushRef="#br0" timeOffset="280.179">128 319 13613,'3'-144'5605,"-3"135"-5064,1 0-1,1 0 1,-1 0-1,1 0 1,1 0-1,0 0 1,0 1 0,0 0-1,1-1 1,1 1-1,-1 1 1,1-1-1,2-2-540,-2 5 167,0 0 1,0 1-1,0-1 0,0 1 0,0 0 0,1 1 0,0-1 1,0 1-1,0 0 0,0 0 0,0 1 0,1 0 0,-1 0 1,1 1-1,-1-1 0,1 1 0,0 1 0,2-1-167,6 3 80,0 0 0,0 2 1,-1-1-1,1 2 0,-1-1 0,0 2 0,-1 0 0,1 1 0,-1 0 0,0 1 0,-1 1 0,0 0 0,0 0 0,-1 1 0,0 0 1,-1 1-1,0 1 0,0 1-80,-3-6 2,0 0 0,0 1 1,0 0-1,-1 0 0,-1 0 1,1 1-1,-1 0 0,-1 0 1,0 0-1,0 1 0,-1-1 1,0 1-1,0 0 0,-1 0 1,-1 0-1,1 0 0,-2 0 0,1 0 1,-2 1-1,1-1 0,-1 0 1,-1 0-1,0 2-2,-5-4 5,0 0-1,0 0 1,0-1-1,-1 0 1,0 0 0,-1-1-1,0 0 1,0-1-1,0 0 1,0 0-1,-1-1 1,0 0 0,0-1-1,0 0 1,0 0-1,0-1 1,-1 0-1,1-1 1,-1-1 0,1 1-1,-2-2-4,-8 5 21,1-2-1,-1 0 0,0-2 1,0 0-1,0-1 0,0-1 1,1 0-1,-1-2 1,1-1-1,0 0 0,-5-3-20,22 7-49,-1 0 0,1 0 0,0-1 0,0 1 0,0-1 0,0 0-1,1 1 1,-1-1 0,0 0 0,1 0 0,-1 0 0,1 0 0,0 0 0,-1-1-1,1 1 1,0 0 0,1-1 0,-1 1 0,0 0 0,1-1 0,-1 1-1,1-1 1,-1 1 0,1-1 0,0 1 0,0-1 0,1 1 0,-1-1-1,0 1 1,1-1 0,-1 1 0,1-1 0,0 1 0,0 0 0,0-1 0,0 1-1,0 0 1,1 0 0,-1 0 0,1 0 0,-1 0 0,1 0 0,0 0-1,0 0 1,-1 1 0,1-1 0,0 1 0,1-1 0,0 0 49,19-14-3193,0 5-2417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0.0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19 14350,'0'0'2882,"0"0"-1633,0 0-448,0 0-64,0 0-449,0 0 33,87-2-97,-61 2-64,3 0-32,-2 0-32,0 0-64,-1-1-32,-5-3 0,-7 1-833,-4-1-2338,-4-1-4228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13164,'0'0'3721,"0"0"-1035,0 0 47,0 0-262,0 0-666,0 0-337,0 0-315,4-6-544,5-1-561,0 1 0,1 1 0,-1 0 0,1 0 0,0 1 0,1 0 0,-1 1 0,1 0 0,-1 1 0,1 0 0,0 1 0,0 0 0,0 0 0,0 1 0,-1 1 0,1-1 1,8 3-49,8-3 85,-22 0-68,43 4 100,-47-4-114,-1 0-1,1 0 1,0 0-1,0 0 1,0 0-1,0 0 1,0 0 0,-1 1-1,1-1 1,0 0-1,0 0 1,0 1 0,-1-1-1,1 1 1,0-1-1,-1 1 1,1-1 0,0 1-1,-1-1 1,1 1-1,0 0 1,-1-1 0,1 1-1,-1 0 1,1-1-1,-1 1 1,0 0 0,1 0-1,-1-1 1,0 1-1,1 0 1,-1 0 0,0 0-1,0 0 1,0-1-1,0 1 1,0 0 0,0 0-1,0 0 1,0 0-1,0-1 1,0 1 0,0 0-1,-1 0 1,1 0-1,0 0 1,0-1-3,-4 6 3,-1-1 1,1 0-1,-1 0 1,1-1-1,-1 1 1,-1-1-1,1 0 1,-1-1-1,1 1 1,-1-1-1,0 0 1,0 0-1,-3 0-3,-2 2 19,-168 84 24,179-89-43,-1 0 1,1 0-1,-1 0 0,1 1 1,-1-1-1,1 0 1,-1 0-1,1 0 1,-1 1-1,1-1 0,0 0 1,-1 1-1,1-1 1,0 0-1,-1 1 1,1-1-1,0 0 0,-1 1 1,1-1-1,0 1 1,0-1-1,-1 1 0,1-1 1,0 1-1,0-1 1,0 1-1,0-1 1,-1 0-1,1 1 0,0-1 1,0 1-1,0-1 1,0 1-1,0-1 1,0 1-1,1-1 0,-1 1 1,0-1-1,0 1 1,0-1-1,0 1 1,1-1-1,-1 1 0,0-1 1,0 1-1,1-1 1,-1 0-1,0 1 1,0-1-1,1 0 0,-1 1 1,1-1-1,-1 0 1,0 1-1,1-1 0,-1 0 1,1 0-1,-1 1 1,1-1-1,-1 0 1,1 0-1,-1 0 0,36 6-32,-33-6 27,201-3-1767,-68-10-4172,-86 7 1537,2 2-5566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5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74 21428,'0'0'3678,"0"0"-1088,0 0-578,0 0-747,0 0-683,0 0-224,-4 16 5,-24 112 101,17 70 832,11-113-4155,1-41-2157,-1-1-3395,0-38 110</inkml:trace>
  <inkml:trace contextRef="#ctx0" brushRef="#br0" timeOffset="295.597">1 137 17489,'0'0'4260,"31"-77"-1378,-2 61-415,9 0-642,5 6-1056,5 0-320,1 6-193,0 1-96,-6 3-160,-1 3 32,-9 5-32,-11 7-320,-9 6-833,-13 4-1154,-9 3-1728,-11 1-2404</inkml:trace>
  <inkml:trace contextRef="#ctx0" brushRef="#br0" timeOffset="296.597">47 399 14061,'0'0'5413,"0"0"-3074,82-12-257,-44 4-1121,-4 1-801,7 0-160,-4 1 64,1 0-64,-8 3 0,-10 3 0,-8 7-321,-11 6-736,-2 4-1185,-15 3-1473,-10 6-1570,1-3-6214</inkml:trace>
  <inkml:trace contextRef="#ctx0" brushRef="#br0" timeOffset="580.058">40 635 2498,'0'0'10314,"0"0"-7655,0 0 223,0 0-223,0 0-289,86 44-1025,-44-49-704,0-4-577,4-4-64,-3 2-897,2-2-736,-10 0-641,-6 3-2659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4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94 142 8584,'0'0'8776,"0"0"-6533,0 0-386,0 0 546,0 0-898,0 0-832,-49 79-129,46-32-127,3 5-289,0 2-64,1-3-64,4 8 0,-1-2-481,3-2-1248,0-4-770,-1-9-544,-4-9-1601,-1-12-4965</inkml:trace>
  <inkml:trace contextRef="#ctx0" brushRef="#br0" timeOffset="458.066">10 254 10826,'-10'-178'10004,"11"179"-9927,-1 0 0,1-1 0,-1 1-1,1 0 1,-1-1 0,1 1-1,0 0 1,0-1 0,-1 1 0,1-1-1,0 1 1,0-1 0,-1 0-1,1 1 1,0-1 0,0 0 0,0 0-1,0 1 1,0-1 0,0 0-1,-1 0 1,1 0 0,0 0 0,0 0-1,0 0 1,0 0 0,0 0-1,0-1 1,0 1 0,-1 0 0,1 0-1,0-1 1,0 1 0,0-1 0,-1 1-1,1 0 1,0-1 0,0 0-1,-1 1 1,1-1 0,0 1 0,-1-1-1,1 0 1,-1 1 0,1-1-1,-1 0 1,1 0 0,-1 0 0,1 1-1,-1-1 1,0 0 0,0 0-1,1 0 1,-1 0 0,0 0 0,0 1-1,0-1 1,0 0 0,0 0-1,0 0 1,0 0 0,0 0-77,32 34 122,1-2 1,1-1-1,2-1 0,1-2 1,16 7-123,-38-25-24,1-1 1,-1 0 0,1-1-1,1-1 1,-1 0 0,1-2-1,0 1 1,0-2 0,1-1-1,-1 0 1,1-1-1,-1-1 1,1 0 0,-1-1-1,11-3 24,-16 1 147,-1-1-1,0 0 1,1-1-1,-2 0 0,1-1 1,-1 0-1,1-1 0,-2 0 1,1 0-1,-1-1 0,0 0 1,-1-1-1,0 0 1,0 0-1,-1-1 0,0 0 1,-1 0-1,0-1 0,0 1 1,-1-1-1,-1 0 0,0-1 1,0 1-1,0-5-146,-4 14 26,1 0 0,-1 0 0,1 0 0,-1 0 1,0 0-1,1 0 0,-1 0 0,0 0 0,-1 0 0,1 0 0,0 0 0,0 0 0,-1 0 0,1 0 0,-1 1 1,0-1-1,1 0 0,-1 0 0,0 0 0,0 1 0,0-1 0,-1 0 0,1 1 0,0-1 0,0 1 0,-1 0 0,1-1 1,-1 1-1,1 0 0,-1 0 0,0 0 0,0 0 0,1 0 0,-1 0 0,0 0 0,0 1 0,0-1 0,0 1 1,0-1-1,0 1 0,1 0 0,-1 0 0,0-1 0,0 1 0,0 1 0,0-1 0,0 0 0,0 0 0,0 1 0,0-1 1,0 1-1,0 0 0,0 0-26,-13 5-28,0 0-1,1 1 1,0 1 0,0 1 0,0 0 0,1 0 0,1 1 0,0 1-1,0 0 1,1 1 0,-2 3 28,5-6-71,1-1 1,0 1-1,1 0 0,0 0 0,0 1 1,1 0-1,0 0 0,1 0 1,0 0-1,1 1 0,0-1 0,-1 9 71,4-18-3,0-1 0,1 1-1,-1-1 1,0 1 0,1-1 0,-1 1-1,1-1 1,-1 1 0,1-1-1,-1 0 1,1 1 0,-1-1-1,1 0 1,-1 1 0,1-1 0,0 0-1,-1 0 1,1 1 0,-1-1-1,1 0 1,0 0 0,-1 0 0,1 0-1,0 0 1,-1 0 0,1 0-1,-1 0 1,1 0 0,0 0-1,-1 0 1,1 0 0,0-1 0,-1 1-1,1 0 1,-1 0 0,1-1-1,-1 1 1,1 0 0,-1-1 0,1 1-1,-1-1 1,1 1 0,-1 0-1,1-1 1,-1 1 0,1-1-1,-1 1 1,0-1 0,1 1 0,-1-1-1,0 0 1,0 1 0,1-1-1,-1 0 4,2 0 2,63-57 58,-55 47 27,1 1-1,0 0 0,0 0 1,1 1-1,0 1 0,1 0 1,-1 0-1,2 1 0,-1 1 1,11-4-87,-22 10 16,-1-1 0,1 0 1,0 1-1,-1-1 1,1 1-1,0 0 0,0-1 1,0 1-1,-1 0 0,1 0 1,0 0-1,0 0 0,0 1 1,-1-1-1,1 0 1,0 1-1,0-1 0,-1 1 1,1 0-1,0-1 0,-1 1 1,1 0-1,-1 0 0,1 0 1,-1 0-1,1 0 0,-1 0 1,0 1-1,0-1 1,1 0-1,-1 1 0,0-1 1,0 1-1,0-1 0,-1 1 1,1 0-1,0-1 0,0 1 1,-1 0-1,1-1 1,-1 1-1,0 0 0,1 0 1,-1 0-1,0-1 0,0 3-16,2 24 62,0 1-1,-2 0 0,-2 0 0,0-1 1,-2 1-1,-1-1 0,-8 26-61,-8 60-76,18-89-950,0 0 0,1 0 0,2 1 0,0-1 0,5 24 1026,19-6-7095,-8-33 1623</inkml:trace>
  <inkml:trace contextRef="#ctx0" brushRef="#br0" timeOffset="863.529">1344 85 15310,'0'0'4495,"0"0"-1110,0 0-438,0 0-780,0-13-736,0-36-267,0 48-1129,0 0 0,0 0 0,0 0 0,0 0 0,0 0 0,-1 0 0,1 0 0,0 0 0,-1 0 0,1 1 0,0-1 0,-1 0 1,1 0-1,-1 0 0,1 1 0,-1-1 0,0 0 0,1 1 0,-1-1 0,0 0 0,1 1 0,-1-1 0,0 1 0,0-1 0,1 1 0,-1-1 1,0 1-1,0 0 0,0-1 0,0 1 0,0 0 0,0 0 0,1 0 0,-1 0 0,0-1 0,0 1 0,0 0 0,0 1 0,0-1 0,0 0 1,0 0-1,0 0 0,0 0 0,1 1 0,-1-1 0,0 0 0,0 1 0,0-1 0,0 1 0,1-1 0,-1 1 0,0 0-35,-3 0 45,-17 7-45,0 0 0,0 2 0,1 0 0,0 2 0,1 0 0,0 1 0,1 0 0,1 2 0,0 0 0,1 1 0,-2 4 0,15-18 0,1 0 0,-1 1 0,1-1 0,0 1 0,0 0 0,0 0 0,0 0 0,0 0 0,1 0 0,-1 0 0,1 0 0,0 1 0,0-1 0,0 0 0,0 1 0,1-1 0,-1 1 0,1-1 0,0 0 0,0 1 0,0-1 0,0 1 0,1-1 0,-1 1 0,1-1 0,0 1 0,0-1 0,0 0 0,1 0 0,-1 0 0,1 1 0,0-1 0,-1 0 0,1-1 0,1 1 0,-1 0 0,0-1 0,1 1 0,-1-1 0,1 0 0,0 0 0,0 0 0,2 2 0,140 54 7,-17-10-41,-124-45 30,0 0 0,-1 0 0,1 0-1,-1 1 1,0-1 0,0 1 0,0 0 0,0 0-1,-1 0 1,0 0 0,1 1 0,-2-1 0,1 0-1,0 1 1,-1-1 0,0 1 0,0 0 0,0-1-1,-1 1 1,1 0 0,-1 0 0,-1 0 0,1-1-1,0 1 1,-1 0 0,0-1 0,0 1 0,-1 0-1,1-1 1,-1 1 0,0-1 0,0 0 0,0 0-1,-1 0 1,1 0 0,-1 0 0,0 0 0,0 0-1,-1-1 1,1 0 0,-1 0 0,1 0 0,-1 0-1,0 0 1,0-1 0,-1 1 0,-2 0 4,-5 3-18,-1 0 0,0-1 1,0-1-1,0 0 0,-1-1 1,1 0-1,-1-1 0,0 0 1,0-1-1,0-1 0,1 0 1,-1-1-1,-8-2 18,-51-33-3251,70 33 2793,1 1 1,0-1-1,0 1 0,0-1 0,0 0 1,1 0-1,-1 1 0,1-1 0,0-1 0,-1 1 1,1 0-1,1 0 0,-1 0 0,0 0 1,1-1-1,0 1 0,0 0 0,0-1 1,0 1-1,0-2 458,2-17-6678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24631,'0'0'2045,"15"6"-1116,7 2-483,0-1 1,0-2 0,1 0-1,0-1 1,0-2 0,22 1-447,1048-46 1881,-448 6-1280,451 1-601,-1081 35 0,-15 1 0,-13 0 0,-142 14-3828,51-4-3672,21-4-8558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9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53 207 8456,'0'0'5910,"0"0"-2729,0 0-586,0 0-124,0 0-554,0 0-321,0 0-288,2-8 187,-23 186 1035,-8 41-2594,26-204-52,2-24-47,1-27-44,2 3 260,2 1 0,1-1 0,1 1-1,2 0 1,1 0 0,1 1 0,2 1 0,1 0-1,10-14-52,-21 37 16,1 1 0,0 0 0,0 0-1,0 1 1,1-1 0,0 1 0,0 0-1,1 0 1,-1 0 0,1 0 0,0 1-1,0 0 1,1 0 0,-1 0-1,1 1 1,0-1 0,0 1 0,0 1-1,0-1 1,1 1 0,-1 0 0,1 1-1,-1 0 1,1 0 0,-1 0 0,1 0-1,0 1 1,-1 1 0,1-1 0,0 1-1,-1 0 1,1 0 0,-1 1 0,1 0-1,-1 0 1,0 0 0,0 1 0,0 0-1,3 2-15,1 4-57,0 0-1,0 1 0,-1 0 0,0 1 1,-1 0-1,0 1 0,-1 0 1,0 0-1,-1 0 0,0 1 1,-1 0-1,-1 0 0,0 0 1,0 0-1,-1 1 0,-1 0 0,-1-1 1,0 1-1,0 0 0,-1 0 1,-1 0-1,-1 0 0,0-1 1,0 1-1,-1-1 0,-5 12 58,-26 41-4096,5-27-3873,12-23-791</inkml:trace>
  <inkml:trace contextRef="#ctx0" brushRef="#br0" timeOffset="250.042">587 356 16528,'0'0'4260,"0"0"-2435,0 0 161,0 0-544,0 0-834,101 3-127,-66-3 95,4-2-255,-2-1-257,4-1-32,-4 0-32,-1-1-289,-4 0-832,-7-1-1281,-5 0-1698,-6 1-3683</inkml:trace>
  <inkml:trace contextRef="#ctx0" brushRef="#br0" timeOffset="498.135">1331 85 16047,'0'0'6251,"0"0"-3122,0 0-663,0 0-523,0 0-870,0 0-464,0 0-182,3 19 0,19 127-32,-15-6-2635,-7-116 1313,-1-1-1,-1 0 0,0 0 0,-2 0 0,-1 0 0,-1-1 1,0 0-1,-2 0 0,-1 0 0,0-1 0,-2-1 0,0 1 0,-2-1 928,-2-3-7991</inkml:trace>
  <inkml:trace contextRef="#ctx0" brushRef="#br0" timeOffset="686.65">1267 339 15727,'6'-36'1453,"2"1"-1,1 0 1,2 1 0,1 0 0,2 1 0,1 0 0,4-3-1454,-15 30 81,0 2-1,0-1 1,0 0-1,1 1 0,0-1 1,0 1-1,0 1 0,0-1 1,0 1-1,1 0 0,0 0 1,0 0-1,-1 1 1,1 0-1,1 0 0,-1 1 1,0-1-1,0 1 0,1 1 1,-1-1-1,0 1 0,1 0 1,-1 1-1,0-1 1,1 1-1,-1 0 0,0 1 1,0 0-80,3 0 73,-1 0 1,1 1 0,-1 0 0,0 0 0,0 1 0,0 0 0,0 0 0,-1 1-1,0 0 1,0 0 0,0 1 0,0 0 0,-1 0 0,0 1 0,0 0 0,-1 0-1,0 0 1,0 0 0,-1 1 0,1 1-74,-2 0-32,1 1-1,-2 0 1,1-1 0,-1 1-1,-1 0 1,0 1-1,0-1 1,-1 0 0,0 0-1,-1 0 1,0 0 0,-1 0-1,0 0 1,0 0-1,-1 0 1,0-1 0,-1 1-1,0-1 1,0 0-1,-1 0 1,-1 0 0,1-1-1,-1 0 1,-1 0 0,1 0-1,-1-1 1,-1 0-1,1 0 1,-1-1 0,-1 0-1,-3 2 33,-4 0-11,0-1-1,-1 0 1,0-1-1,0-1 1,-1-1-1,1 0 0,-1-1 1,0-1-1,0-1 1,0 0-1,0-2 1,-5 0 11,-5-12-1590,54-22-4919,1 19 1123,3 2-3850</inkml:trace>
  <inkml:trace contextRef="#ctx0" brushRef="#br0" timeOffset="935.487">1895 354 20756,'0'0'4035,"0"0"-2785,0 0 703,80-20-735,-53 19-802,9-1-64,-3 1-95,6 1-161,-7 0-96,-1 0-289,-7 0-415,1 0-834,-7 0-1889,1-1-2787</inkml:trace>
  <inkml:trace contextRef="#ctx0" brushRef="#br0" timeOffset="1171.855">2523 27 16752,'0'0'6502,"0"0"-3811,0 0 576,0 0-1025,0 0-1345,0 0-481,-24 116-416,9-49 0,-2 6 0,4 0 0,-4 1 0,-3-1 0,-6 2 0,-3-1 0,-5 3-801,-3 12-5605,5-12-18642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2:5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457 197 2626,'0'0'8782,"5"-13"-5002,0 1-3160,15-36 2436,-7-11 3630,-13 51-5733,1 6-796,-1 1 0,1-1 0,-1 0 0,1 0 0,-1 0 1,0 1-1,0-1 0,0 0 0,0 0 0,0 0 0,0 0 0,0 1 0,-1-1 0,1 0 0,-1 0 0,1 0 0,-1 1 0,0-1 0,0 0 0,0 1 0,0-1 0,0 1 0,0-1 0,0 1 0,0-1 0,0 1 0,-1 0 0,1 0 0,-1 0 0,1-1 0,-1 1 0,1 0 0,-1 1 0,0-1 0,1 0 0,-1 0 0,-1 0-157,-17 1 38,1 1 0,0 0 0,0 1-1,0 1 1,0 1 0,0 1 0,1 0-1,0 1 1,0 1 0,0 1 0,1 1-1,-12 8-37,21-14 1,-10 4-58,1 1-1,0 1 1,0 0-1,0 1 1,1 1 0,1 1-1,0 0 1,0 1 0,1 0-1,1 1 1,0 1-1,-2 4 58,14-17-27,0 0-1,0-1 0,0 1 1,0 0-1,0 0 1,1 0-1,-1-1 0,0 1 1,1 0-1,0 0 0,-1 0 1,1 0-1,0 0 1,0 0-1,0 0 0,0 0 1,0 0-1,1 0 0,-1 0 1,1 0-1,-1 0 1,1 0-1,0 0 0,-1 0 1,1 0-1,0-1 0,0 1 1,1 0-1,-1-1 1,0 1-1,0-1 0,1 1 1,-1-1-1,1 1 0,-1-1 1,1 0-1,0 0 0,-1 0 1,1 0-1,0 0 1,0 0-1,0 0 28,87 23-279,-82-23 293,59 8-13,-36-6 4,0 1 0,0 2 1,0 1-1,-1 1 0,0 1 0,11 7-5,-35-14 21,-1 1 0,1 0 0,-1 0 0,1 0 0,-1 1 0,0-1 1,-1 1-1,1 0 0,-1 0 0,1 0 0,-1 1 0,0-1 0,-1 1 0,1 0 0,-1 0 0,0 0 0,0 0 0,-1 0 0,1 0 0,-1 0 1,0 0-1,0 1 0,-1-1 0,0 0 0,0 1 0,0-1 0,0 1 0,-1-1 0,0 0 0,0 0 0,-1 1 0,1-1 0,-1 0 0,0 0 1,0 0-1,-1-1 0,0 1 0,0 0-21,-8 3 28,0 0 1,-1-1-1,0 0 1,0-1-1,0-1 1,-1 0-1,1 0 1,-1-2-1,-1 1 1,1-2-1,0 0 0,-1 0 1,1-1-1,-1-1 1,1 0-1,-1-1 1,1 0-1,-1-1 1,1-1-1,0 0 1,0-1-1,0 0 1,1-1-1,-8-4-28,-37-30-2792,56 38 2502,1 0 0,-1 0 1,0 0-1,1 0 1,-1-1-1,1 1 0,-1 0 1,1 0-1,-1 0 1,1 0-1,0-1 1,0 1-1,-1 0 0,1 0 1,0-1-1,0 1 1,0 0-1,1 0 0,-1-1 1,0 1-1,0 0 1,1 0-1,-1 0 0,0-1 1,1 1-1,-1 0 1,1 0-1,0 0 0,-1 0 1,1 0-1,0 0 1,0-1 289,13-11-7586</inkml:trace>
  <inkml:trace contextRef="#ctx0" brushRef="#br0" timeOffset="428.479">1055 168 20531,'0'0'2638,"9"-14"-71,50-79 2761,-58 93-5303,-1-1 0,1 1 0,-1-1-1,0 1 1,0-1 0,1 0 0,-1 1 0,0-1 0,0 1-1,1-1 1,-1 0 0,0 1 0,0-1 0,0 0 0,0 1-1,0-1 1,0 1 0,0-1 0,0 0 0,0 1 0,-1-1 0,1 0-1,0 1 1,0-1 0,0 1 0,-1-1 0,1 0 0,0 1-1,-1-1 1,1 1 0,0-1 0,-1 1 0,1-1 0,-1 1-1,1 0 1,-1-1 0,1 1 0,-1-1 0,1 1 0,-1 0-1,1-1 1,-1 1 0,0 0 0,1 0 0,-1 0 0,1-1-1,-1 1 1,0 0 0,1 0 0,-1 0 0,0 0 0,1 0 0,-1 0-1,0 0 1,1 0 0,-1 0 0,1 0 0,-1 1 0,0-1-1,1 0 1,-1 0 0,1 1 0,-1-1 0,0 0 0,1 1-1,-1-1 1,0 1-25,-5-1 39,-23 3-39,0 2 0,1 1 0,0 2 0,0 0 0,1 2 0,-17 8 0,36-15 0,8-2 0,-14 3 0,0 1 0,0 1 0,1 0 0,0 0 0,0 2 0,1 0 0,0 0 0,0 1 0,1 0 0,0 1 0,-6 8 0,16-17 0,1 0 0,-1 0 0,0 0 0,0 1 0,1-1 0,-1 0 0,1 1 0,-1-1 0,1 0 0,0 1 0,-1-1 0,1 1 0,0-1 0,0 1 0,0-1 0,0 0 0,0 1 0,0-1 0,1 1 0,-1-1 0,0 0 0,1 1 0,-1-1 0,1 1 0,-1-1 0,1 0 0,0 0 0,-1 1 0,1-1 0,0 0 0,0 0 0,0 0 0,0 0 0,0 0 0,0 0 0,0 0 0,1 0 0,-1 0 0,0-1 0,0 1 0,1 0 0,-1-1 0,0 1 0,1-1 0,0 1 0,73 17 0,-64-16 0,77 9 0,-67-11 0,-1 2 0,1 0 0,0 1 0,-1 1 0,0 1 0,0 1 0,0 0 0,-1 2 0,0 0 0,-1 1 0,1 1 0,8 7 0,-24-15 0,-1 1 0,1-1 0,0 1 0,-1-1 0,0 1 0,1 0 0,-1 0 0,0 0 0,-1 0 0,1 1 0,0-1 0,-1 0 0,0 1 0,0-1 0,0 1 0,0-1 0,0 1 0,-1-1 0,0 1 0,1 0 0,-1-1 0,-1 1 0,1-1 0,0 1 0,-1 0 0,0-1 0,0 1 0,0-1 0,0 1 0,-1-1 0,1 0 0,-1 0 0,0 1 0,0-1 0,-4 5 0,0 1 0,0-1 0,-1 0 0,0-1 0,0 0 0,-1 0 0,0 0 0,-1-1 0,1-1 0,-1 1 0,-4 1 0,-6 2 0,-1 0 0,0-2 0,0 0 0,-1-1 0,0-1 0,0-1 0,0-1 0,0 0 0,-1-2 0,1-1 0,-1 0 0,-6-2 0,24 2-54,0-1 0,-1 1 0,1-1 0,0 1 1,0-1-1,0-1 0,0 1 0,-1-1 0,2 1 0,-1-1 0,0 0 0,0 0 0,0-1 1,1 1-1,0-1 0,-1 0 0,1 0 0,0 0 0,0 0 0,1 0 0,-1-1 54,4 1-492,-1 0 0,1 0-1,1 0 1,-1-1 0,0 2 0,1-1-1,-1 0 1,1 0 0,0 0 0,0 1-1,0-1 1,0 1 0,1-1-1,-1 1 1,1 0 0,-1 0 0,1 0-1,0 1 1,0-1 0,0 0 0,0 1-1,0 0 1,0 0 0,0 0 0,0 0 492,8-5-3303,22-11-9968</inkml:trace>
  <inkml:trace contextRef="#ctx0" brushRef="#br0" timeOffset="632.242">1499 91 6502,'0'0'13650,"0"0"-8263,0 0-2488,0 0-684,0 0-934,1 15-576,-2 105-577,3 80-8093,5-76 1335,-7-121-620</inkml:trace>
  <inkml:trace contextRef="#ctx0" brushRef="#br0" timeOffset="823.444">1485 235 15375,'2'-19'1129,"22"-88"8589,29 62-4785,56 23-4101,-99 21-709,8-2-207,0 1 0,1 0-1,-1 2 1,1 0 0,0 1-1,-1 1 1,0 0 0,1 2-1,-1 0 1,2 2 84,16 27-4157,-39 0-5395,-9-18-1664</inkml:trace>
  <inkml:trace contextRef="#ctx0" brushRef="#br0" timeOffset="1067.67">1489 423 18033,'0'0'4228,"0"0"-2050,84 3 128,-47-10-1121,5-2-928,-1 0-193,2-3 0,0 1-32,-6 4-32,-9 2-64,-10 5-257,-5 0-896,-9 0-1762,-4 8-2402,0-1-10858</inkml:trace>
  <inkml:trace contextRef="#ctx0" brushRef="#br0" timeOffset="1235.783">1430 636 20628,'0'0'4484,"0"0"-2114,0 0-576,0 0-897,85 27-481,-39-28-64,6-5-95,5-2-193,-1 0-64,-1 1-97,-5 0-319,-2 0-577,-8-2-640,-5-2-1538,-5-1-2563,-4 1-10377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3:23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422 258 6502,'0'0'5808,"0"0"-4014,7-12-764,-2 4-794,-1 0-17,0 1 0,1-1 0,0 1-1,0 0 1,0 1 0,1-1 0,0 1-1,1 0 1,-1 1 0,8-5-219,30-15 384,1 2 0,1 3 1,1 1-1,35-8-384,-60 19 32,124-30 550,-131 44-413,-33 12-17,-190 91 1474,164-89-1555,-556 248 1686,523-225-1229,77-43-522,-1 1 1,1 0-1,0 0 0,0 0 0,0-1 1,0 1-1,0 0 0,0 0 1,0 0-1,0-1 0,1 1 1,-1 0-1,0 0 0,0 0 0,1-1 1,-1 1-1,0 0 0,1 0 1,-1-1-1,1 1 0,-1 0 0,1-1 1,-1 1-1,1-1 0,-1 1 1,1 0-1,0-1 0,-1 1 0,1-1 1,0 0-1,-1 1 0,1-1 1,0 0-1,0 1 0,-1-1 0,1 0 1,0 0-1,0 1 0,0-1 1,-1 0-1,1 0 0,0 0 0,0 0 1,0 0-1,0 0 0,-1-1 1,1 1-1,0 0 0,0 0 0,0 0 1,-1-1-1,1 1 0,0 0 1,-1-1-1,1 1 0,0-1 1,-1 1-1,1-1 0,0 1 0,-1-1 1,1 0-1,-1 1-6,5 0 16,112-6 118,0-5 0,80-19-134,-97 14 4,301-45-191,-381 63 222,-39 11 0,-333 141 1755,220-101-1221,-48 23 301,222-76-597,266-88-124,-138 36-417,-40 13-5069,-92 27-947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3:30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0 469 2498,'0'0'8035,"0"0"-4971,0 0-1009,0 0 139,0 0-550,0 0-635,0 0-448,16-16-374,111-91 144,29 20 800,106-39-1131,-77 39 305,-75 42-54,-109 45-231,0 1-1,0 0 1,0 0 0,0 0 0,-1-1 0,1 1 0,0 0 0,0 0 0,-1 0-1,1 1 1,0-1 0,-1 0 0,1 0 0,-1 0 0,1 0 0,-1 0 0,0 1-1,1-1 1,-1 0 0,0 0 0,0 1 0,0-1 0,0 0 0,0 0 0,0 1 0,0-1-1,-1 0 1,1 0 0,0 1 0,-1-1 0,1 0 0,-1 0 0,1 0 0,-1 0-1,1 0 1,-1 0 0,0 0 0,0 0 0,1 0 0,-1 0 0,0 0 0,0 0-1,0 0 1,-1 0-20,2-1 1,-81 138 1231,61-109-1216,2 0-1,0 1 1,2 0-1,2 2 0,1 0 1,1 0-1,1 2-15,10-31-35,1-1 0,-1 1 0,0-1 0,1 1 0,-1-1 0,1 1-1,0 0 1,0-1 0,0 1 0,0-1 0,1 1 0,-1 0 0,1-1 0,-1 1 0,1-1 0,0 1-1,0-1 1,0 0 0,0 1 0,0-1 0,1 0 0,-1 0 0,1 0 0,0 0 0,-1 0 0,1 0 0,0 0-1,0 0 1,0-1 0,0 1 0,0-1 0,1 0 0,-1 1 0,0-1 0,1 0 0,-1 0 0,1-1-1,-1 1 1,1 0 0,-1-1 0,1 1 0,-1-1 0,1 0 0,0 0 0,-1 0 0,1 0 0,2-1 35,24-1 0,1-1 1,-1-2-1,0 0 1,0-2-1,0-2 1,-1 0-1,0-2 1,-1-1-1,0-1 1,13-10-1,25-16 469,0-2 1,-3-4-1,6-9-469,73-52 1661,-140 105-1644,0 1 0,0-1-1,1 0 1,-1 1-1,0-1 1,0 0 0,0 1-1,1-1 1,-1 1 0,0 0-1,1-1 1,-1 1-1,0 0 1,1 0 0,-1 0-1,0 0 1,1 0-1,-1 0 1,0 0 0,1 1-1,-1-1 1,0 0-1,1 1 1,-1-1 0,0 1-1,0-1 1,0 1-1,1 0 1,-1-1 0,0 1-1,0 0 1,0 0 0,0 0-1,0 0 1,0 0-1,0 0 1,-1 0 0,1 0-1,0 0 1,-1 0-1,1 0 1,0 1 0,-1-1-1,1 0 1,-1 0-1,0 1 1,1-1 0,-1 0-1,0 1 1,0-1-1,0 0 1,0 1 0,0-1-1,0 1-16,3 9-68,0 0-1,1 0 1,1-1 0,0 0-1,0 0 1,1 0-1,0-1 1,0 1-1,1-1 1,1-1 0,-1 0-1,2 0 1,-1 0-1,1-1 1,0 0-1,0-1 1,1 0 0,0 0-1,0-1 1,0 0-1,0-1 1,11 3 68,-10-4 46,-1-1 0,1 0 0,-1-1 0,1 0 0,0 0 0,0-1 0,0-1 0,-1 0 0,1 0 0,0-1 0,-1 0 0,1-1 0,4-2-46,69 11 1126,-46-8-1130,1-1 0,-1-3 0,1-1 0,-2-1 0,1-3 0,-1-1 0,-1-1 0,26-15 4,-21 9 370,-1-2 0,-1-2-1,-2-1 1,24-21-370,-53 38 414,-23 16-2034,1-1-2059,-5-2-4184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0.8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119 137 16207,'0'0'3972,"0"0"-1356,-2-13-182,-8-36-298,10 48-2088,0 0 1,-1 1 0,1-1 0,-1 0 0,1 1 0,0-1 0,-1 1 0,1-1 0,-1 0 0,0 1 0,1-1 0,-1 1 0,1-1 0,-1 1 0,0 0 0,1-1-1,-1 1 1,0 0 0,0-1 0,1 1 0,-1 0 0,0 0 0,0-1 0,1 1 0,-1 0 0,0 0 0,0 0 0,1 0 0,-1 0 0,0 0 0,0 1 0,0-1-1,1 0 1,-1 0 0,0 0 0,0 1 0,1-1 0,-1 0 0,0 1 0,1-1 0,-1 1 0,0-1 0,1 0 0,-1 1 0,1 0 0,-1-1 0,1 1-1,-1-1 1,1 1 0,-1 0 0,1-1 0,-1 1 0,1 0 0,0 0-49,-3 1 27,1 1-1,-1 0 1,1 1 0,0-1 0,0 0-1,0 1 1,1-1 0,-1 1-1,1-1 1,0 1 0,0 0-1,0-1 1,0 1 0,1 0-1,-1 0 1,1 0 0,0 0 0,0-1-1,0 1 1,1 0 0,0 0-1,-1 0 1,1-1 0,1 1-1,-1 0 1,0-1 0,1 1-1,0-1 1,0 0 0,0 1 0,0-1-1,0 0 1,1 0 0,-1 0-1,1 0 1,0-1 0,0 1-1,0-1 1,0 0 0,0 0-1,1 0 1,-1 0 0,0 0 0,1-1-1,0 0 1,0 1-27,-1-2 18,1 0 0,-1 0-1,0 0 1,1 0 0,-1 0 0,0-1 0,0 0 0,1 1-1,-1-1 1,0-1 0,0 1 0,0 0 0,0-1 0,0 1 0,0-1-1,-1 0 1,1 0 0,0 0 0,-1 0 0,0-1 0,1 1-1,-1-1 1,0 1 0,0-1 0,0 0 0,-1 1 0,1-1 0,-1 0-1,0 0 1,1-1 0,-1 1 0,0 0 0,-1 0 0,1 0-1,-1-1-17,6-97 856,-6 99-856,-1-1 1,1 1 0,-1 0 0,1-1 0,-1 1 0,0-1-1,0 1 1,0 0 0,0 0 0,-1-1 0,1 1 0,-1 0-1,1 0 1,-1 0 0,0 1 0,1-1 0,-1 0 0,0 1 0,0-1-1,0 1 1,-1-1 0,1 1 0,0 0 0,0 0 0,-1 0-1,1 0 1,-1 1 0,1-1 0,0 1 0,-1-1 0,1 1-1,-1 0 1,1 0 0,-1 0 0,1 0 0,-1 0 0,-1 1-1,-1 0-277,-1 1 0,1-1-1,0 1 1,0 0 0,0 1 0,0-1 0,0 1 0,0 0 0,1 0 0,-1 1 0,1-1 0,0 1 0,0 0 0,1 0 0,-1 0 0,1 1-1,0-1 1,-2 5 277,-29 54-11380,19-23-4261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1.1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83 17905,'0'0'3390,"0"0"-1314,0 0-463,0 0-460,0 0-353,0 0-25,-7 14 47,-22 45-379,26-54-391,1-1-1,0 1 1,0 0 0,1 0 0,0 0-1,0 0 1,0 0 0,0 0 0,1 0-1,0 0 1,0 0 0,0 1 0,0-1-1,1 0 1,0 0 0,1 1-52,-2-4 9,1 0 0,0-1 1,0 1-1,0 0 0,0-1 0,0 1 1,1-1-1,-1 0 0,0 1 0,1-1 1,-1 0-1,1 0 0,-1 1 0,1-1 1,-1-1-1,1 1 0,0 0 0,0 0 1,-1-1-1,1 1 0,0-1 0,0 1 1,0-1-1,0 0 0,-1 1 0,1-1 1,0 0-1,0 0 0,0-1 0,0 1 1,0 0-1,0-1 0,-1 1 0,1-1 1,0 1-1,0-1 0,-1 0 1,2 0-10,4-4 145,0 0 0,-1 0 0,0 0 0,0-1 0,0 0 0,-1 0 0,1 0 0,-2-1 0,1 0 0,-1 0 0,0 0 0,0 0 0,-1-1 0,0 1 0,0-1 0,0 0 0,-1 0 0,0-8-145,0 13 0,0-1 0,-1 0 0,0 1 0,0-1 0,0 0 0,0 0 0,-1 0 0,1 0 0,-1 0 0,0 0 0,0 0 0,-1 0 0,1 0 0,-1 0 0,0 1 0,0-1 0,0 0 0,0 0 0,-1 0 0,1 1 0,-1-1 0,0 1 0,0 0 0,0-1 0,-1 1 0,1 0 0,-1 0 0,0 0 0,0 1 0,0-1 0,0 1 0,0-1 0,0 1 0,-1 0 0,1 0 0,-1 1 0,0-1 0,1 1 0,-1-1 0,-4 1 0,-43 9-1066,9 22-3436,28-12-4087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0.3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253 81 13325,'0'0'2439,"0"0"-79,0 0 10,0 0-309,-1-13-364,-5-38-309,6 50-1346,0 1 0,0-1 0,0 0-1,0 1 1,0-1 0,0 0 0,0 1 0,-1-1-1,1 0 1,0 1 0,0-1 0,-1 1-1,1-1 1,0 0 0,-1 1 0,1-1 0,-1 1-1,1-1 1,0 1 0,-1-1 0,0 1 0,1-1-1,-1 1 1,1 0 0,-1-1 0,1 1-1,-1 0 1,0-1 0,1 1 0,-1 0 0,0 0-1,1 0 1,-1 0 0,0-1 0,1 1-1,-1 0 1,0 0 0,1 0 0,-1 0 0,0 0-1,1 1 1,-1-1 0,0 0 0,1 0 0,-2 1-42,-1-1 217,-4 2-114,0 1 0,0-1 0,0 1 0,0 0 0,1 1 0,-1 0 0,1 0 0,0 0 0,0 1 0,1 0 0,-1 0 0,1 0 0,0 1 0,1-1 0,-1 1 0,-2 5-103,5-8 23,-12 14-92,1 1-1,1 0 1,0 1 0,2 0-1,0 1 1,1 0-1,1 1 1,1-1 0,1 1-1,1 1 1,1-1-1,-2 21 70,6-35-301,0-1 0,1 1-1,0 0 1,0 0-1,0 0 1,1-1-1,0 1 1,0-1 0,0 1-1,1-1 1,0 0-1,1 0 1,-1 0-1,1 0 1,0-1 0,1 1-1,-1-1 1,1 0-1,0 0 1,0-1-1,1 0 1,-1 0 0,6 3 301,97 32-12478,-76-35 6291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2.4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121 141 12620,'5'-91'4842,"-14"83"-293,-11 20-2318,7 8-1938,1 0 0,0 0 0,2 1 0,1 1 1,0 0-1,2 0 0,0 1 0,1-1 0,2 2 1,0-1-1,2 0 0,0 1 0,2 22-293,0-41-41,0-1 0,1 0-1,-1 0 1,1 1-1,0-1 1,0 0 0,0 0-1,1 0 1,0 0 0,-1 0-1,1-1 1,1 1 0,-1 0-1,0-1 1,1 0 0,0 1-1,0-1 1,0 0 0,0 0-1,0-1 1,1 1 0,-1-1-1,1 1 1,-1-1 0,1 0-1,0-1 1,0 1 0,0-1-1,0 1 1,0-1-1,0 0 1,1-1 0,-1 1-1,0-1 1,0 0 0,1 0 41,6 1-85,0-2 1,0 1 0,0-2 0,-1 1-1,1-1 1,0-1 0,-1 0 0,1 0-1,-1-1 1,0-1 0,-1 0 0,1 0-1,8-6 85,-5-1 328,-2 1 0,1-2 0,-1 0 0,-1 0 0,-1-1 0,0 0 0,0 0 0,-2-1 0,1-1 0,-2 1 0,0-1 0,-1 0 0,-1 0-1,0 0 1,-1-1 0,-1 0 0,-1 1 0,0-1 0,-1 0 0,-1 0 0,0-1-328,1 14 8,-1-1-1,1 0 1,-1 0 0,0 1 0,0-1-1,-1 1 1,1-1 0,-1 1-1,0-1 1,0 1 0,-1 0-1,1 0 1,-1 0 0,0 0 0,0 0-1,0 1 1,0-1 0,-1 1-1,0 0 1,1 0 0,-1 0 0,0 1-1,0-1 1,-1 1 0,1 0-1,0 0 1,-1 0 0,1 1 0,-1-1-1,0 1 1,1 1 0,-1-1-1,0 0 1,0 1 0,0 0 0,-1 0-8,-66 10-2822,25 8-3619,11-1-4150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3.0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377 316 19058,'0'0'3144,"0"0"-763,0 0-352,-15-12-577,-51-34-774,63 45-665,0-1 0,0 1 1,0 0-1,0 0 0,0 0 0,0 0 0,0 1 1,0-1-1,0 1 0,0 0 0,0 0 1,0 0-1,0 0 0,0 0 0,0 1 1,0-1-1,0 1 0,0 0 0,0 0 0,0 0 1,0 1-1,0-1 0,0 0 0,1 1 1,-2 0-14,-4 3 5,-12 5-51,2 1 0,-1 1 1,1 0-1,1 1 0,1 1 0,-1 1 0,2 0 0,-2 4 46,11-13-115,1 0 1,0 0-1,1 1 0,-1-1 1,1 1-1,0 0 0,1 0 0,0 1 1,0-1-1,1 1 0,-1-1 1,2 1-1,-1 0 0,1 0 0,0 0 1,1 0-1,0 0 0,0 0 1,1 0-1,-1 0 0,2-1 0,-1 1 1,3 5 114,1-5-85,0-1 1,0 1-1,1-2 1,0 1-1,1 0 1,-1-1-1,1 0 1,0-1-1,1 0 1,-1 0-1,1 0 1,0-1-1,0 0 1,1 0-1,-1-1 1,1-1-1,-1 1 1,1-1-1,0-1 1,0 1-1,0-1 1,0-1-1,0 0 1,0 0-1,0-1 1,0 0-1,0-1 1,0 0-1,0 0 1,-1-1-1,1 0 1,-1 0-1,0-1 1,0 0-1,0 0 85,5-5 148,-1 0 1,-1 0-1,0-1 0,0 0 0,-1-1 0,0 0 1,-1-1-1,0 0 0,-1 0 0,-1-1 0,0 0 0,0-1 1,-1 1-1,0-2-148,7-23 1025,-2 0 1,-1-1-1,-2 0 1,2-27-1026,-8 51 190,3-14 283,-1-1-1,-2 0 1,-1 0 0,-1 0 0,-1 0 0,-4-17-473,4 48 7,1 0 0,-1 0 0,1 0 0,0-1 0,-1 1 0,1 0 0,-1 0 0,0-1 0,1 1 0,-1 0 0,0-1 0,1 1 0,-1-1 0,0 1 0,1-1 0,-1 1 0,0-1 0,0 0 0,0 1 0,0-1 0,1 0 0,-1 1 0,0-1 0,0 0 0,0 0 0,0 0 0,0 0 0,0 0 0,0 0 0,0 0 0,1 0 0,-1 0 0,0-1 0,0 1 0,0 0 0,0 0 0,0-1 0,0 1 0,1-1 0,-1 1 0,0-1 0,0 1 0,1-1 0,-1 1 0,0-1 0,1 1 0,-1-1 0,1 0 0,-1 0 0,0 1 0,1-1 0,0 0 0,-1 0 0,1 0 0,-1 1 0,1-1 0,0 0 0,0 0 0,-1 0 0,1 0 0,0 0 0,0 0 0,0 1 0,0-2-7,-11 38 0,1 1 0,1 0 0,3 0 0,1 1 0,1-1 0,3 1 0,1 0 0,3 28 0,-2-57 0,15 117-3185,-10-98 1191,3-1 1,0 0-1,2 0 0,0-1 0,11 16 1994,-3-13-9043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3.6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0 473 13997,'0'0'2568,"0"0"-112,2-12-86,-1 0-2314,4-25 3140,-6 62-469,8 69-2014,-6-92-721,0 1-1,0 0 1,0-1-1,0 1 1,0-1-1,1 1 1,-1-1-1,1 0 0,0 1 1,0-1-1,-1 0 1,1 0-1,1 0 1,-1-1-1,0 1 1,0 0-1,1-1 0,-1 1 1,1-1-1,-1 0 1,1 0-1,-1 0 1,1 0-1,0 0 1,-1-1-1,1 1 0,0-1 1,0 0-1,0 0 1,-1 0-1,3 0 9,1-3 82,-1 0 0,1-1-1,-1 0 1,0 0-1,0 0 1,0 0 0,0-1-1,-1 0 1,0 0 0,0 0-1,0-1 1,0 1 0,-1-1-1,0 0 1,0 0-1,-1 0 1,0 0 0,0 0-1,0-1 1,-1 1 0,1-1-1,-2 1 1,1-1 0,-1-2-82,5-20 708,1-86 1413,-8 114-2117,0-1 0,0 1 0,0-1 0,0 1 0,0 0 0,0 0 1,0 0-1,0 0 0,-1 0 0,1 0 0,0 1 0,-1-1 0,1 1 0,0-1 0,-1 1 1,1 0-1,0 0 0,-1 0 0,1 0 0,0 1 0,-1-1 0,1 1 0,0-1 0,-1 1 1,1 0-1,0 0 0,0 0 0,0 0 0,-1 0 0,1 0 0,1 1 0,-1-1 0,0 1 0,0-1 1,0 1-1,1 0 0,-1-1 0,1 1 0,-1 1-4,-8 8-19,1 1-1,0 0 1,1 0-1,0 1 1,1-1 0,0 2-1,1-1 1,1 1 0,0 0-1,1 0 1,1 0-1,0 1 1,0-1 0,2 1-1,0 0 1,1 0-1,0-1 1,1 1 0,1 7 19,-1-14-145,0-1 0,0 1 1,1-1-1,0 0 0,0 1 1,1-1-1,0 0 1,0 0-1,1-1 0,0 1 1,0-1-1,0 0 0,1 0 1,0 0-1,0 0 0,0-1 1,1 0-1,0 0 1,0 0-1,0-1 0,0 0 1,1 0-1,0-1 0,0 0 1,0 0-1,0 0 0,0-1 1,0 0-1,1 0 1,-1-1-1,1 0 0,2 0 145,2-1-4,0 1-1,0-2 0,0 1 0,0-2 1,0 0-1,0 0 0,-1-1 1,1 0-1,-1-1 0,0 0 0,0-1 1,0-1-1,0 1 0,-1-2 1,0 1-1,0-1 0,5-6 5,25-27 560,-1-2-1,-3-1 0,-1-2 1,-3-1-1,-1-2 0,-3-1 1,-2-1-1,-2-1 0,12-40-559,-31 81 16,1-2-13,0-1-1,-1 0 1,-1-1 0,0 1-1,0-1 1,-1 1 0,-1-1 0,0 0-1,-1 0 1,-1-1-3,-1 13 0,1 1 0,-1 0 0,0 0 0,0 0 0,0 0 0,0-1 0,0 1 0,0 0 0,-1 1 0,1-1 0,0 0 0,0 0 0,-1 0 0,1 1 0,0-1 0,-1 1 0,1-1 0,-1 1 0,1-1 0,-1 1 0,1 0 0,-1 0 0,1 0 0,-1 0 0,1 0 0,-1 0 0,1 0 0,-1 0 0,1 1 0,-1-1 0,1 1 0,0-1 0,-1 1 0,1-1 0,0 1 0,-1 0 0,1-1 0,0 1 0,0 0 0,-1 0 0,1 0 0,0 0 0,0 0 0,0 0 0,0 1 0,0-1 0,1 0 0,-1 0 0,0 2 0,-12 14 0,1 1 0,1 1 0,1 0 0,0 1 0,2 0 0,0 0 0,2 1 0,0 0 0,1 0 0,1 0 0,1 1 0,1-1 0,0 1 0,2 0 0,2 14 0,-2-20-23,1 0-1,0 1 1,2-1-1,0-1 1,0 1-1,2 0 1,0-1-1,1 0 1,0 0-1,6 9 24,-9-18-14,1 1 1,-1-1-1,1 0 0,1-1 0,-1 1 0,1-1 1,0 0-1,0 0 0,1 0 0,-1-1 0,1 0 1,0 0-1,0 0 0,1-1 0,-1 0 0,1 0 1,0 0-1,-1-1 0,1 0 0,0-1 0,0 1 1,0-1-1,0-1 0,7 1 14,-6-3-10,0-1 0,0 0 0,0-1 0,0 1 1,-1-1-1,1-1 0,-1 0 0,-1 0 0,1 0 0,0-1 0,-1 1 0,0-2 0,-1 1 0,1-1 1,-1 1-1,-1-1 0,1-1 0,-1 1 0,0-1 0,-1 0 0,1-2 10,4-3 0,30-76-460,-34 50-5395,-7 33-2345,-7 4-9086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4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0 4100,'0'0'13255,"0"0"-8509,0 0-2226,0 0-81,0 0-672,0 0-849,0 6-458,-14 145 561,0-11-1531,12-47-2836,2-92 3306,6 32-7698,-1-25 189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4.3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14798,'0'0'2178,"0"0"-1473,0 0-1,0 0-255,0 0-449,0 0 0,0 0-2242,0 0-7143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4.6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261 54 19891,'0'0'4132,"0"0"-1330,0 0-592,0 0-501,0 0-679,0 0-427,-4-10-272,2 3-292,2 6-39,0-1 1,0 1-1,0-1 1,0 1-1,-1-1 0,1 1 1,0-1-1,-1 1 1,1 0-1,-1-1 1,1 1-1,-1 0 1,0-1-1,0 1 1,0 0-1,1 0 1,-1-1-1,0 1 1,-1 0-1,1 0 1,0 0-1,0 0 1,0 0-1,0 1 1,-1-1-1,1 0 1,0 1-1,-1-1 1,1 0-1,-1 1 1,1 0-1,-1-1 1,1 1-1,-1 0 1,1 0-1,-1 0 1,1 0-1,-1 0 1,1 0-1,-1 0 0,1 0 1,-1 1-1,-9 4-3,-6 2-45,1 1-1,0 1 1,0 0 0,1 1-1,0 0 1,1 2 0,0-1 0,1 2-1,-5 6 49,15-16-35,1 1 0,0-1-1,0 1 1,1 0 0,-1-1-1,1 1 1,0 0 0,0 0-1,0 0 1,0 0 0,1 0-1,-1 0 1,1 0 0,0 1-1,0-1 1,1 0 0,-1 0-1,1 0 1,0 0 0,0 0-1,0 0 1,1-1 0,-1 1-1,1 0 1,0-1 0,0 1-1,0-1 1,1 1 0,-1-1-1,1 0 1,0 0 0,0 0-1,0 0 1,0-1 0,0 1-1,0-1 1,1 0 0,-1 0-1,1 0 1,0 0 0,0-1-1,0 1 36,95 41-57,-77-36 41,-1 2 1,0 0-1,0 2 1,0 0 0,-2 1-1,1 1 1,12 12 15,-30-24-10,0 1 1,0 0-1,0 0 1,-1 0-1,1 0 1,0 0-1,-1 1 1,1-1-1,-1 0 1,0 1-1,0-1 1,0 1-1,0 0 0,0-1 1,-1 1-1,1-1 1,-1 1-1,0 0 1,0 0-1,0-1 1,0 1-1,0 0 1,0-1-1,-1 1 1,1 0-1,-1-1 1,0 1-1,0-1 1,0 1-1,0-1 1,0 1-1,0-1 1,-1 1-1,1-1 1,-1 0-1,0 0 1,0 0-1,0 0 1,0 0-1,0 0 1,0-1-1,0 1 1,0-1-1,-1 1 1,1-1-1,-2 1 10,-14 6 18,-1 0 0,0 0 0,0-2 1,0 0-1,-1-2 0,0 0 0,0-1 0,0-1 0,0-1 0,-16-1-18,29 0-158,-1-1-1,1 1 0,0-1 1,0-1-1,0 0 0,0 0 1,0 0-1,0-1 0,0 0 1,1 0-1,-1 0 0,1-1 1,-6-4 158,10 6-428,0 0 0,0 0 1,0 0-1,0 0 0,1-1 1,-1 1-1,1 0 1,-1-1-1,1 1 0,0-1 1,0 1-1,0-1 0,0 0 1,1 1-1,-1-1 0,1 0 1,-1 1-1,1-1 0,0 0 1,0 0-1,0 1 0,1-1 1,-1 0-1,1-1 428,10-27-10762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5.1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1 161 15791,'0'0'4943,"0"0"-1660,0 0-667,0 0-662,0 0-902,0 0-540,4 6-181,19 55 112,-23 175-181,7-322-284,-6 61 68,2 0 0,0 0-1,2 1 1,1-1-1,1 1 1,0 0 0,2 1-1,1 0 1,1 0-1,1 1 1,1 1-1,1 0 1,8-10-46,-17 27 15,0-1 0,1 1-1,0 0 1,0 1 0,0-1 0,0 1 0,0 1 0,1-1-1,-1 1 1,1 0 0,0 0 0,0 1 0,0 0-1,-1 0 1,1 0 0,0 1 0,0 0 0,0 1 0,0-1-1,0 1 1,0 1 0,0-1 0,-1 1 0,1 1-1,-1-1 1,1 1 0,-1 0 0,0 0 0,0 1-1,0 0 1,0 0 0,-1 0 0,0 1 0,0-1 0,0 1-1,0 1 1,-1-1 0,0 1 0,0-1 0,3 7-15,3 6-284,-1 1 0,-1 0 1,0 0-1,-1 1 1,-2 0-1,0 0 0,-1 0 1,0 1-1,-2 0 1,-1-1-1,0 1 0,-2 0 1,0 0-1,-1-1 1,-2 1-1,0 0 284,1 46-10410,3-43-2124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6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336 166 8360,'0'0'7436,"0"0"-3992,9-16-1069,4-5-1336,12-25 569,-8-1 2290,-16 46-3834,-1 1 0,1-1 0,0 0 0,-1 0 1,0 0-1,1 1 0,-1-1 0,1 0 0,-1 0 0,0 0 0,0 0 0,0 0 0,1 0 0,-1 1 1,0-1-1,0 0 0,0 0 0,0 0 0,0 0 0,-1 0 0,1 0 0,0 0 0,0 0 1,-1 0-1,1 1 0,0-1 0,-1 0 0,1 0 0,-1 0 0,1 1 0,-1-1 0,1 0 0,-1 0 1,0 1-1,1-1 0,-1 0 0,0 1 0,1-1 0,-1 1 0,0-1 0,0 1 0,0 0 1,1-1-1,-1 1 0,0 0 0,0-1 0,0 1 0,0 0 0,0 0 0,0 0 0,0 0 0,0 0 1,0 0-1,1 0 0,-1 0 0,0 0 0,0 0-64,-53 20-104,31-7 93,-9 3-5,1 0 0,1 2 0,0 1 0,2 2 0,0 1 0,1 0 0,2 2 0,0 2 0,0 1 16,23-24-14,0 0 0,-1 0-1,1 0 1,0 1 0,1-1 0,-1 0 0,1 1-1,-1-1 1,1 1 0,0-1 0,0 1-1,1-1 1,-1 1 0,1 0 0,0-1-1,0 1 1,0 0 0,0 0 0,1-1-1,-1 1 1,1 0 0,0-1 0,0 1 0,0-1-1,1 1 1,-1-1 0,1 0 0,0 1-1,0-1 1,0 0 0,0 0 0,0 0-1,1-1 1,-1 1 0,1-1 0,0 1-1,0-1 1,0 0 0,1 1 14,17 9-31,1-2 0,0 0-1,0-2 1,1 0 0,0-1 0,0-2 0,7 1 31,68 19-65,-96-25 69,1 0-1,-1 1 0,0-1 1,0 0-1,0 1 1,0 0-1,1-1 1,-1 1-1,0 0 1,0 0-1,0 0 0,-1 0 1,1 1-1,0-1 1,0 0-1,-1 1 1,1-1-1,0 1 1,-1 0-1,0-1 0,1 1 1,-1 0-1,0 0 1,0 0-1,0 0 1,0 0-1,0 0 1,-1 0-1,1 0 0,-1 1 1,1-1-1,-1 0 1,0 0-1,0 0 1,0 1-1,0-1 1,0 0-1,0 0 1,0 0-1,-1 1 0,1-1 1,-1 0-1,0 0 1,0 0-1,0 0 1,0 0-1,0 0 1,0 1-4,-10 3 6,0 0 0,-1-1 1,1 0-1,-1 0 0,0-1 1,0-1-1,-1 0 0,1-1 1,0 0-1,-1-1 0,0 0 1,1-1-1,-1-1 0,1 0 1,-1 0-1,-9-3-6,-28-5-2080,21-3-3543,23 4 509,5 0-3028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8.0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0 17264,'0'0'3668,"0"0"-855,0 0-443,0 0-773,0 0-850,0 0-475,-2 18-69,-32 254 657,34-201-828,14-76 10,20-83 602,-29 69-530,1 1 0,0-1 0,1 1 0,1 1 0,1 0 0,0 0 0,2 0 0,-1 2-1,2-1 1,0 1 0,1 1 0,1 0 0,3-2-114,-13 13 18,1 1 1,0-1-1,0 1 1,0 0-1,0 0 1,0 1-1,0-1 0,1 1 1,-1 1-1,0-1 1,1 1-1,-1-1 1,1 2-1,-1-1 0,0 0 1,1 1-1,-1 0 1,0 1-1,0-1 1,0 1-1,0 0 0,0 0 1,0 0-1,0 1 1,0 0-1,-1 0 1,0 0-1,1 0 0,-1 1 1,0-1-1,-1 1 1,1 0-1,-1 0 1,1 1-1,-1-1 0,-1 1 1,1 0-1,-1-1 1,1 1-1,-2 0 1,1 0-1,1 5-18,23 147-4090,-25-135 2878,1 0 0,1 0 1,0 0-1,2 0 1,1-1-1,5 15 1212,-4-23-7095,1-5-5712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2.7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0 12043,'0'0'6337,"0"0"-2675,0 0-688,0 0-780,0 0-1009,0 0-758,0 0-187,-8 9-96,5-6-135,-2 2 2,0 0 0,0 0 0,1 1 0,0 0-1,0 0 1,0 0 0,1 0 0,0 1 0,0-1-1,0 1 1,1 0 0,0 0 0,0 0-1,0 3-10,11 68 66,-8-76-63,-1 0 0,1 0 0,0 0-1,0 0 1,0-1 0,0 1 0,0 0-1,0-1 1,0 1 0,1-1 0,-1 1 0,1-1-1,-1 1 1,1-1 0,-1 0 0,1 0-1,0 0 1,-1 0 0,1 0 0,0 0-1,0-1 1,0 1 0,0 0 0,0-1-1,0 0 1,0 1 0,0-1 0,0 0-1,0 0 1,0 0 0,0 0 0,0 0-1,0-1 1,0 1 0,-1-1 0,1 1 0,0-1-1,1 0-2,2-2 66,-1-1 0,1 0 0,-1 0 0,0-1-1,0 0 1,0 1 0,0-1 0,-1 0 0,0-1 0,0 1 0,0 0-1,-1-1 1,0 0 0,0 1 0,0-1 0,-1 0 0,0 0-1,0 0 1,0 0 0,-1 0 0,0 0 0,0 0 0,0-1-1,-2-4-65,2 10-10,0-1-1,0 0 1,0 1-1,0-1 1,0 0-1,0 1 0,0-1 1,-1 1-1,1-1 1,-1 1-1,1-1 1,-1 1-1,0-1 0,1 1 1,-1-1-1,0 1 1,0 0-1,0-1 1,0 1-1,0 0 0,0 0 1,0 0-1,-1 0 1,1 0-1,0 0 1,-1 0-1,1 0 0,-1 0 1,1 1-1,-1-1 1,1 0-1,-1 1 1,1-1-1,-1 1 0,1 0 1,-1 0-1,0 0 1,1-1-1,-1 1 1,1 1-1,-1-1 0,0 0 1,1 0-1,-1 1 1,1-1-1,-1 1 1,0-1-1,1 1 0,0-1 1,-1 1-1,0 0 11,-51 50-4172,18 17-4911,19-26-1898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0.64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1 462 4837,'40'-127'4111,"-26"92"-2465,-2 0 1,-2-1-1,-1 0 0,-2 0 1,-1-1-1,-2 0 1,-1-20-1647,-11 31 2984,3 33-1100,-11 60-1339,4 1-1,2 1 1,4-1-1,2 1 1,6 68-545,14-53-1590,18-38-5052,-12-33 775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3.0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0 161 17777,'0'0'2840,"0"0"-1159,0 0-255,0 0-439,0 0-330,0 0-182,0 0-91,0 0-175,3 10-124,9 30-26,-12-39-14,1 0 1,0 0-1,0 0 0,0 1 1,0-1-1,0 0 0,0 0 1,0 0-1,0-1 1,0 1-1,0 0 0,0 0 1,1 0-1,-1-1 0,0 1 1,1-1-1,-1 1 1,0-1-1,1 0 0,-1 1 1,1-1-1,-1 0 0,0 0 1,1 0-1,-1 0 1,1 0-1,-1 0 0,1 0 1,-1-1-1,0 1 0,1 0 1,-1-1-1,0 1 1,1-1-1,-1 1 0,0-1 1,1 0-1,-1 0 0,0 0 1,0 1-1,0-1 1,0 0-1,0 0 0,1-2-45,5-7 300,0-2-1,-1 1 0,-1-1 1,1 1-1,-2-1 0,0-1 1,0 1-1,-1-1 0,-1 1 1,0-1-1,-1 0 0,0 0 1,-1 0-1,0-5-299,-1 17-58,1-1 0,0 1 0,-1 0-1,1 0 1,-1-1 0,1 1 0,-1 0 0,0 0 0,1-1-1,-1 1 1,0 0 0,0 0 0,0 0 0,0 0 0,0 0-1,0 0 1,0 1 0,0-1 0,0 0 0,-1 0 0,1 1-1,0-1 1,0 1 0,-1-1 0,1 1 0,0-1 0,-1 1 0,1 0-1,-1 0 1,1 0 0,0 0 0,-1 0 0,1 0 0,0 0-1,-1 0 1,1 0 0,-1 1 0,1-1 0,0 0 0,0 1-1,-1-1 1,1 1 0,0 0 0,0-1 0,-1 1 0,1 0-1,0 0 1,0 0 0,0 0 0,0 0 0,0 0 0,0 0 0,1 0-1,-1 0 1,0 0 0,0 0 0,0 1 58,-11 14-5680,2-2-4351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4.2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47 194 16976,'1'-14'3075,"3"-67"2883,-4 81-5855,-1 0 1,1 0-1,0 1 0,-1-1 1,1 0-1,0 0 1,-1 0-1,1 0 1,0 1-1,-1-1 1,1 0-1,0 0 1,-1 0-1,1 0 0,-1 0 1,1 0-1,0 0 1,-1 0-1,1 0 1,0 0-1,-1 0 1,1 0-1,0 0 1,-1-1-1,1 1 1,-1 0-1,1 0 0,0 0 1,-1 0-1,1-1 1,0 1-1,0 0 1,-1 0-1,1-1 1,0 1-1,0 0 1,-1 0-1,1-1 0,0 1 1,0 0-1,0-1 1,-1 1-1,1 0 1,0-1-1,0 1 1,0 0-1,0-1 1,0 1-1,0 0 0,0-1-102,-17 34 324,11-10-308,1 0 0,1 1-1,1-1 1,1 1 0,1-1-1,2 1 1,0-1 0,2 10-17,-3-27-226,1 0 0,-1 0 1,1 0-1,0 0 0,0 0 0,1 0 1,0 0-1,0 0 0,0 0 1,0-1-1,1 1 0,0-1 1,1 0-1,-1 0 0,1 0 0,0 0 1,0-1-1,0 1 0,1-1 1,-1 0-1,1 0 0,0-1 1,0 1-1,1-1 0,-1 0 1,1-1-1,-1 1 0,1-1 0,0 0 1,0-1-1,0 1 0,0-1 1,0 0-1,0-1 0,0 0 1,2 0 225,0-3 113,-1-1 0,1 0 0,-1 0 0,1-1 0,-1 0 0,-1-1 0,1 1 1,-1-1-1,0 0 0,0-1 0,-1 1 0,0-1 0,0-1 0,0 1 0,-1 0 1,0-1-1,-1 0 0,0 0 0,0 0 0,0 0 0,-1-1-113,6-12 645,-1-1-1,0 1 0,-2-1 1,-1 0-1,0 0 0,-2 0 1,-1-1-1,0 1 0,-2-1 1,-1-10-645,1 27 16,0 1 0,-1 0 0,1 0 0,-1 0 0,0 0 0,-1 0 1,1 1-1,-1-1 0,0 1 0,0-1 0,0 1 0,0 0 0,-1 0 0,0 1 1,0-1-1,0 1 0,0 0 0,-1 0 0,1 0 0,-3-1-16,-67-5-7679,55 17-163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3.4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97 204 12139,'0'0'8585,"0"0"-6279,0 0-32,0 0-352,0 0-1025,0 0-481,0 0-288,-62 118 128,50-71-256,1-1 0,3-3-64,4 0-768,4-5-1186,0-2-1538,0-2-1665,0-8-6117</inkml:trace>
  <inkml:trace contextRef="#ctx0" brushRef="#br0" timeOffset="489.167">36 239 12396,'2'-14'466,"-1"-4"514,2-1 0,0 0-1,1 1 1,1 0 0,1 0-1,0 0 1,4-6-980,-9 23 60,-1 0-1,0 0 1,1 0 0,-1 0 0,0 0-1,1 0 1,0 0 0,-1 0-1,1 0 1,-1 0 0,1 0 0,0 0-1,0 0 1,-1 1 0,1-1 0,0 0-1,0 0 1,0 1 0,0-1-1,0 1 1,0-1 0,0 1 0,0-1-1,0 1 1,0 0 0,0-1 0,0 1-1,1 0 1,-1 0 0,0 0-1,0 0 1,0 0 0,0 0 0,0 0-1,0 0 1,1 1 0,-1-1-1,0 0 1,0 1 0,0-1 0,0 0-1,0 1 1,0-1 0,0 1 0,0 0-1,0-1 1,-1 1 0,1 0-1,0 0 1,0-1 0,0 2-60,34 48 290,-13-7-254,-7-11-54,1-2-1,1 0 1,2-1-1,1-1 1,1 0 0,4 0 18,-24-26-27,1 0 1,0 0-1,0-1 0,0 1 1,0-1-1,0 1 1,0-1-1,0 0 1,0 0-1,1 0 1,-1 0-1,0 0 0,1 0 1,-1-1-1,1 1 1,-1-1-1,1 0 1,-1 0-1,1 0 1,-1 0-1,1 0 0,-1 0 1,1-1-1,-1 1 1,1-1-1,-1 0 1,0 1-1,1-1 0,-1 0 1,0-1-1,0 1 1,0 0-1,1-1 1,-1 1-1,-1-1 1,1 1-1,0-1 0,0 0 1,-1 0-1,1 0 1,1-2 26,37-55 1580,-3-1 0,-2-2 0,-3-1 0,14-45-1580,-124 232 38,-88 196 58,162-295-72,31-52 11,48-64 424,-54 63-66,1 0-1,1 2 1,2 1 0,0 0 0,2 2-393,-27 24 5,0 0-1,0 0 1,0 0-1,-1 0 1,1 0-1,0 0 1,0 0-1,0 0 1,1 0-1,-1 0 1,0 0-1,0 0 1,1 0-1,-1 0 1,0 0-1,1 0 1,-1 0-1,1 0 1,-1 0-1,1-1 1,-1 1-1,1 0 1,0 0-1,-1 0 1,1-1-1,0 1 1,0 0-1,0-1 1,-1 1-1,1-1 1,0 1-1,0-1 1,0 1-1,0-1 1,0 0-1,0 1 1,0-1-1,0 0 1,0 0-1,0 0 1,0 0-1,0 0 1,0 0-1,0 0 1,0 0-1,0 0 1,0 0-1,0 0 1,0-1-1,0 1 1,0-1-1,0 1 1,0 0-1,0-1 1,0 1-1,0-1 1,-1 0-1,1 1 1,0-1-1,0 0 1,-1 1-1,1-1 1,0 0-1,-1 0 1,1 0-1,-1 0 1,1 1-1,-1-1 1,1 0-1,-1-1-4,-54 223-123,52-209-113,-7 90-1925,31-40-6401,-8-46 1953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1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269 1 18257,'0'0'2531,"0"0"-70,0 0 10,0 0-842,0 0-791,0 0-379,-8 21-11,2-7-348,-34 140 777,11 292-1085,24-365-3814,6-29-5815,2-38 1008</inkml:trace>
  <inkml:trace contextRef="#ctx0" brushRef="#br0" timeOffset="320.994">29 470 11627,'-4'-16'3945,"-21"-76"1159,40 69-67,39 17-4312,-42 6-396,97-1 235,-59 2-493,1-2 0,-1-2 0,0-3 0,42-9-71,-85 12 87,0 1 0,0-1-1,0 0 1,-1 0-1,1-1 1,-1 0 0,0 0-1,0 0 1,0-1-1,-1 0 1,0 0 0,0-1-1,0 1 1,0-1-1,-1 0 1,0 0 0,0-1-1,-1 1 1,0-1-1,0 0 1,0 1 0,-1-1-1,0-1 1,0 1-1,-1 0 1,0 0 0,0-7-87,11-91 2754,-15 154-2736,-3 0 0,-2 0 0,-2-1 0,-9 27-18,-21 111-13,32-15-5678,9-163 5285,0-1-1,0 1 0,1-1 0,0 0 1,0 0-1,1 0 0,0 0 0,0 0 1,0-1-1,1 1 0,0-1 0,0 0 1,1 0-1,0 0 0,0-1 1,0 0-1,1 0 0,0 0 0,-1 0 1,2-1-1,1 1 407,26 11-6684</inkml:trace>
  <inkml:trace contextRef="#ctx0" brushRef="#br0" timeOffset="731.106">1105 534 10570,'2'-15'1091,"4"-10"757,-1-1-1,-1 0 1,-2 0-1,0 0 1,-2 0-1,-1 0 1,-1 0-1,-1-3-1847,2 26 113,0 0 0,0-1-1,0 1 1,-1 0 0,1 0 0,-1 0-1,0 0 1,0 0 0,0 0 0,0 0-1,0 1 1,0-1 0,-1 1 0,1 0-1,-1-1 1,0 1 0,0 0 0,1 0-1,-1 1 1,-1-1 0,1 1 0,0-1-1,0 1 1,0 0 0,-1 0 0,1 1-1,-1-1 1,1 1 0,-1-1 0,1 1-1,0 0 1,-1 0 0,1 1 0,-1-1-1,1 1 1,-1 0 0,1 0 0,0 0 0,0 0-1,-1 0 1,1 1-113,-12 5 10,1 1 1,0 1-1,1 0 0,-1 1 1,2 0-1,0 1 0,0 0 1,1 1-1,0 1 0,1-1 1,0 2-1,1-1 1,1 1-1,0 1 0,1 0 1,-2 5-11,3-4-48,0 0 0,1 0 1,1 0-1,1 1 0,0-1 1,1 1-1,0 0 0,2 16 48,0-29-66,0 1-1,1 0 1,-1 0-1,1 0 1,0-1-1,0 1 1,1 0-1,-1-1 1,1 1-1,0-1 1,0 1-1,1-1 1,-1 0-1,1 0 1,0 0-1,0 0 1,0-1-1,1 1 1,-1-1-1,1 0 1,0 0-1,0 0 1,0-1-1,0 1 1,0-1-1,0 0 1,1 0-1,-1 0 1,1-1-1,0 1 1,-1-1 0,4 0 66,-3-1-32,0 1 1,0-1-1,0 0 1,-1-1 0,1 0-1,0 1 1,0-1 0,0-1-1,-1 1 1,1-1-1,-1 0 1,1 0 0,-1 0-1,0 0 1,1-1-1,-1 0 1,-1 0 0,1 0-1,0 0 1,-1-1 0,1 1-1,-1-1 1,0 0-1,2-3 32,58-109 703,-59 107-599,68-216 3030,-90 338-2707,11 109-422,8-218-90,-1 0 1,1-1-1,0 1 0,0-1 1,0 1-1,1-1 0,-1 1 1,1-1-1,0 0 1,0 0-1,0 0 0,0 0 1,1 0-1,-1 0 0,1-1 1,0 1-1,0-1 0,-1 1 1,2-1-1,-1 0 1,0-1-1,0 1 0,1 0 1,-1-1-1,0 0 0,1 0 1,0 0-1,-1 0 0,1 0 1,-1-1-1,1 1 1,0-1-1,0 0 0,-1 0 1,1-1-1,0 1 0,-1-1 1,1 0-1,-1 0 0,1 0 1,-1 0-1,1-1 1,-1 1-1,0-1 0,1 0 1,-1 0-1,0 0 0,0 0 85,52-59-3085,-28 13-2446,-13 23 49,0 4-4949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9.9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111 142 13229,'0'0'3763,"0"0"-1083,0 0-267,0 0-182,0 0-592,0 0-502,-5-5-261,-15-18-193,19 23-663,-1 0-1,1 0 1,-1 0-1,1 0 0,-1 0 1,1 1-1,-1-1 1,1 0-1,-1 1 1,1-1-1,-1 1 1,1 0-1,0-1 1,-1 1-1,1 0 1,0 0-1,0 0 0,0 0 1,-1 0-1,1 0 1,0 0-1,0 0 1,0 0-1,1 0 1,-1 1-1,0-1 1,0 0-1,1 1 1,-1-1-1,0 0 1,1 1-1,0-1 0,-1 1 1,1-1-1,0 1-19,-3 4 29,-4 6-32,1 1-1,0-1 0,1 1 1,0 1-1,1-1 0,0 1 1,2-1-1,-1 1 1,2 0-1,-1 0 0,2 0 1,0 0-1,1 0 1,0 2 3,1-6-217,0-1 1,1 1 0,0-1 0,0 1 0,1-1-1,0 0 1,0 0 0,1-1 0,0 1-1,1-1 1,0 0 0,0-1 0,5 4 216,0 0-614,2-1-1,-1 0 1,1-1 0,1-1 0,0 0 0,0-1-1,0 0 1,1-1 0,0-1 0,0 0 0,1-1-1,-1-1 1,5 0 614,131 1-9018,-112-12 4998</inkml:trace>
  <inkml:trace contextRef="#ctx0" brushRef="#br0" timeOffset="817.439">635 436 3587,'9'-16'4762,"-7"13"-4625,9-17 1157,0-1 1,-1 0-1,-1-1 0,-1 1 0,0-2 0,-2 1 0,-1-1 0,1-9-1294,-5 28 216,0 0-1,-1 1 1,1-1-1,-1 0 1,1 0-1,-1 0 1,0 0-1,0 1 1,-1-1-1,1 0 1,-1 0-1,0 0 1,0 1-1,0-1 1,-1 0-1,1 1 1,-1-1-1,0 1 1,0 0 0,0-1-1,0 1 1,-1 0-1,1 0 1,-1 0-1,0 1 1,1-1-1,-1 1 1,-1-1-1,1 1 1,0 0-1,0 0 1,-1 1-1,1-1 1,-1 1-1,-3-2-215,0 3 76,0 0-1,0 0 1,0 1-1,0 0 1,0 0-1,0 1 1,1-1-1,-1 1 1,0 1-1,1 0 1,-1 0-1,1 0 1,0 0-1,0 1 0,1 0 1,-1 0-1,1 1 1,-1 0-1,2-1 1,-1 2-1,-4 5-75,-4 5-11,1 1-1,0 0 1,1 1-1,1 0 1,1 1-1,-6 19 12,9-21-9,0 0-1,2 0 1,0 1-1,2 0 0,-1 0 1,2 0-1,1 0 1,0 0-1,1 0 0,2 10 10,-2-24-36,0 0 0,0 0 0,0 0 0,1 0 0,-1-1 0,1 1-1,0 0 1,0-1 0,1 1 0,-1-1 0,1 0 0,-1 0 0,1 0 0,0 0-1,0 0 1,0 0 0,1-1 0,-1 0 0,1 0 0,-1 0 0,1 0-1,0 0 1,0-1 0,-1 1 0,1-1 0,0 0 0,0 0 0,0-1 0,1 1-1,-1-1 1,0 0 0,0 0 0,0 0 0,0 0 0,0-1 0,0 0 0,0 0-1,0 0 1,0 0 0,0-1 0,0 1 0,-1-1 0,3-1 36,13-13 151,-1 0 1,0-1-1,-1 0 0,-1-1 1,-1-1-1,-1-1 1,0 0-1,-1-1 0,-2 0 1,0-1-1,-1 0 0,-1-1 1,-1 0-1,4-24-151,10-53 1319,-42 186-1410,18-71-52,0 0 1,1 0-1,1 0 1,1 0-1,0 0 1,0-1-1,1 1 0,1 0 1,1 0-1,0-1 1,1 0-1,1 0 1,0 0-1,0-1 1,1 0-1,1 0 0,2 1 143,-8-11-115,1 0 0,0 0 0,0-1 0,0 1-1,0-1 1,0 0 0,1 0 0,-1 0 0,0 0-1,1-1 1,0 1 0,-1-1 0,1 0 0,0 0 0,0 0-1,0-1 1,-1 1 0,1-1 0,0 0 0,0 0-1,0-1 1,0 1 0,0-1 0,-1 1 0,1-1-1,0 0 1,0-1 0,-1 1 0,1-1 0,-1 1-1,1-1 1,2-2 115,92-85 654,-70 52 339,-1-2 0,-2-1 0,-1-1 0,-3-1 0,-1-1 0,6-21-993,-23 47 1312,-21 48-1188,-99 238-242,57-140-1350,65-153 689,78-154 2167,-79 170-1296,-1-1-17,-1 1 0,2 0-1,-1 0 1,2 0 0,-1 0-1,1 0 1,0 1 0,0 0-1,1 0 1,0 0 0,0 1-1,0 0 1,1 0-1,0 0 1,1 1 0,-1 0-1,1 0 1,0 1 0,6-2-75,-9 7 4,-1 1 0,1 0 0,0 1 0,-1-1 0,1 1 0,-1 0 0,0 0 0,0 0 0,0 0 0,0 1 0,-1 0 0,0 0 0,1 0 0,-1 0 0,-1 0 0,1 0 0,0 1 0,-1 0 0,0-1 0,0 1 0,-1 0 0,1 0 0,0 3-4,-1-5-2,16 40-41,-10-23-40,1 0 0,0-1 1,1 1-1,2-2 1,0 0-1,0 0 0,2-1 1,10 12 82,-20-26-52,1 0 1,-1-1-1,0 1 0,1-1 1,-1 0-1,1 0 0,0 0 1,0 0-1,0-1 1,0 1-1,0-1 0,0 0 1,0 0-1,0-1 1,0 1-1,0-1 0,1 0 1,-1 0-1,0 0 1,0-1-1,0 0 0,1 1 1,-1-1-1,0-1 1,0 1-1,0-1 0,0 1 1,-1-1-1,1 0 0,0 0 1,0-1 51,98-93 196,-85 70 30,-1-1 1,-2-1-1,0 0 1,-2-1-1,-1 0 0,-1-1 1,-1 0-1,-2-1 1,-1 1-1,-2-1 1,-1 0-1,-1-3-226,-1 1 0,-15 96 0,6-14-129,2 0 0,2 0 0,2 0 0,2 1 1,3-1-1,1 0 0,12 48 129,-16-97-39,15 44-4380,5-26-5195,-11-17 1078</inkml:trace>
  <inkml:trace contextRef="#ctx0" brushRef="#br0" timeOffset="996.853">1772 163 3555,'0'0'10997,"0"0"-7094,0 0-2163,0 0-240,17-6 38,59-18-369,12 23 114,-53 5-917,56 0 601,-95-2-6162,-9-2-581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8.3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1 460 17040,'3'-16'2616,"2"-5"-1641,14-48 3714,-19 69-4567,0 0 0,0 1 0,0-1 0,0 0 0,1 0-1,-1 0 1,0 1 0,0-1 0,0 0 0,0 0 0,1 0 0,-1 0 0,0 0 0,0 1 0,0-1 0,1 0 0,-1 0-1,0 0 1,0 0 0,1 0 0,-1 0 0,0 0 0,0 0 0,1 0 0,-1 0 0,0 0 0,0 0 0,1 0 0,-1 0-1,0 0 1,0 0 0,1 0 0,-1 0 0,0 0 0,0 0 0,1 0 0,-1 0 0,0 0 0,0-1 0,0 1 0,1 0 0,-1 0-1,0 0 1,0 0 0,0-1 0,1 1 0,-1 0 0,0 0 0,0 0-122,4 26 181,-4 77-84,4 36-274,20-48-6400,-18-81 2845,-1-7-3512,0-2-5637</inkml:trace>
  <inkml:trace contextRef="#ctx0" brushRef="#br0" timeOffset="161.565">222 1 9865,'0'0'8777,"0"0"-6567,0 0-256,0 0-321,0 0-480,0 0-800,0 0-321,0 0-32,0 0-865,-26 37-2498,47-13-4965</inkml:trace>
  <inkml:trace contextRef="#ctx0" brushRef="#br0" timeOffset="352.99">659 58 15343,'0'0'6886,"0"0"-4222,0 0-988,-14-11 70,-48-30-561,61 40-1150,-1 0 0,-1 0-1,1 1 1,0-1 0,0 1 0,0-1 0,0 1 0,0 0 0,-1 0-1,1 0 1,0 0 0,0 0 0,0 0 0,0 1 0,0-1 0,-1 1-1,1-1 1,0 1 0,0 0 0,0 0 0,0 0 0,1 0-1,-1 0 1,0 1 0,0-1 0,1 0 0,-1 1 0,0-1 0,0 2-35,-3 1 99,-9 13 6,1 0 0,1 0 0,0 1 0,1 1 0,1-1 0,1 2 0,1-1 0,1 1 0,0 1 0,2-1 0,0 1 0,1 0 0,1 0 0,1 1 0,1-1 0,1 0 0,3 21-105,-5-12 25,2-16-70,-2 68-362,-4 1-1,-4-1 0,-3 0 0,-23 79 408,31-146-776,-5 15-920,3-11-5057,7-18-240,0-1-5611</inkml:trace>
  <inkml:trace contextRef="#ctx0" brushRef="#br0" timeOffset="601.238">326 550 10378,'0'-13'6780,"0"-43"-3209,18 12 1935,41 13-2691,-47 26-2509,3 0-198,-1 0 0,1 0 0,0 2 0,0 0 0,0 0 0,0 2 0,1 0 1,-1 0-1,1 1 0,-1 1 0,0 1 0,6 1-108,-17-2-50,-1 1 1,1-1-1,0 1 1,-1-1-1,1 1 1,-1 0-1,0 0 0,0 1 1,0-1-1,0 0 1,0 1-1,0 0 1,0 0-1,-1 0 1,0 0-1,1 0 0,-1 1 1,-1-1-1,1 0 1,0 1-1,-1 0 1,1-1-1,-1 1 0,0 0 1,-1 0-1,1 1 50,0 110-655,-4-63 768,3-40-237,4 65-1139,14-29-4455,-12-37 2061,-3-4-1687</inkml:trace>
  <inkml:trace contextRef="#ctx0" brushRef="#br0" timeOffset="805.829">832 118 4933,'0'0'14638,"0"0"-11275,0 0-1025,0 0-961,0 0-736,0 0-641,0 0 0,0 0-609,0 0-3266,32 19-5927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6.9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1 335 19891,'0'0'4553,"0"0"-1616,0 0-850,0 0-496,0 0-716,0 0-549,0 0-193,3 9 1,12 168 5,-15-174-206,4 54-1064,9-24-5829,-7-29 1126,2-2-3487</inkml:trace>
  <inkml:trace contextRef="#ctx0" brushRef="#br0" timeOffset="308.919">60 0 17296,'0'0'3492,"0"0"-1987,0 0 1,0 0-1,0 0-1089,0 0-416,0 0-160,0 0-1089,78 36-2979,-55-5-7367</inkml:trace>
  <inkml:trace contextRef="#ctx0" brushRef="#br0" timeOffset="519.474">633 292 21396,'0'0'4415,"6"-15"-1719,18-46-683,-23 60-1976,-1 0 0,1 0 1,-1 0-1,0 0 1,1-1-1,-1 1 0,0 0 1,0 0-1,1 0 1,-1-1-1,0 1 0,0 0 1,0 0-1,-1 0 1,1-1-1,0 1 0,0 0 1,-1 0-1,1 0 1,-1 0-1,1 0 1,-1-1-1,1 1 0,-1 0 1,0 0-1,1 0 1,-1 0-1,0 1 0,0-1 1,0 0-1,0 0 1,0 0-1,0 1 0,0-1 1,0 0-1,0 1 1,0-1-1,0 1 0,0-1 1,0 1-1,0 0 1,-1-1-1,1 1 1,0 0-1,0 0 0,0 0 1,-1 0-1,1 0 1,0 0-1,0 0 0,0 0 1,-1 0-1,1 1 1,0-1-1,0 1 0,0-1 1,0 0-1,0 1 1,-1 0-38,-4 0 40,-10 1-102,1 2 1,0 0-1,0 1 1,1 1-1,-1 0 1,1 1-1,1 0 1,-1 1-1,1 1 1,0 0-1,1 0 0,0 2 1,1-1-1,0 1 1,1 1-1,0 0 1,-4 7 61,7-10-476,2 0 0,-1 0 0,1 0 0,0 1 0,1 0 0,0-1 1,1 2-1,0-1 0,0 0 0,1 1 0,0-1 0,1 1 0,1-1 0,-1 6 476,1-14-95,1-1-1,-1 1 0,0-1 0,0 1 1,1-1-1,-1 0 0,0 1 0,1-1 0,-1 1 1,1-1-1,0 0 0,0 1 0,-1-1 1,1 0-1,0 0 0,0 0 0,0 0 1,0 0-1,0 0 0,0 0 0,0 0 1,1 0-1,-1 0 0,0-1 0,1 1 0,-1 0 1,0-1-1,1 1 0,-1-1 0,0 1 1,1-1-1,-1 0 0,1 0 0,-1 0 1,1 1-1,-1-2 0,1 1 0,-1 0 0,1 0 1,-1 0-1,0-1 0,1 1 0,0 0 96,57-27 867,-18-7 1717,-34 27-2064,1-1 0,0 1 1,0 1-1,1 0 0,-1 0 0,2 0 0,-1 1 0,0 1 0,1-1 0,0 2 0,0-1 0,0 1-520,-7 3 38,-1 0 0,1 1 0,-1-1 0,0 0 0,1 1 0,-1 0 0,0-1 0,1 1 0,-1 0 0,0 0 0,0 0 0,0 1 0,0-1 0,0 0 0,0 1 1,0-1-1,0 1 0,-1 0 0,1 0 0,0-1 0,-1 1 0,0 0 0,1 0 0,-1 0 0,0 1 0,0-1 0,0 0 0,0 0 0,-1 1 0,1-1 0,-1 0 0,1 2-38,13 80-48,-9-29-75,-1 1 0,-3-1 0,-2 1 1,-3-1-1,-3 1 0,-1-1 0,-3-1 0,-10 26 123,18-71 15,0 1 0,-1-1-1,0 0 1,0-1-1,-1 1 1,0-1 0,-1 0-1,0 0 1,0-1-1,0 1 1,-1-1-1,0-1 1,-1 1 0,1-1-1,-1-1 1,-1 1-1,1-2 1,-1 1-1,1-1 1,-1 0 0,-1 0-1,1-1 1,0-1-1,-1 0 1,1 0 0,-6 0-15,4-1-38,0 0 0,-1-1 1,1 0-1,0-1 1,0 0-1,0 0 1,0-2-1,0 1 1,0-1-1,1-1 1,-1 0-1,1 0 0,0-1 1,0-1-1,1 0 1,-1 0-1,1 0 1,1-1-1,-1-1 1,1 1-1,0-1 1,1-1-1,0 1 0,0-1 1,1-1-1,0 1 1,1-1-1,0 0 1,0 0-1,-2-10 38,10-25-4135,10 17-1467,14 0-5635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5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125 342 14894,'3'-14'3347,"10"-41"-560,-22 63 5277,-45 69-7784,43-60-272,1 0 0,1 1 0,1 0 0,0 1 0,1-1 0,1 1 0,1 1 0,0-1 0,2 1 0,0 0 0,2 0 0,0-1 0,1 1 0,2 18-8,-1-32-48,1 0 0,-1-1 0,1 1 0,0 0 0,1-1 0,-1 0 0,1 1 0,0-1 1,0 0-1,1 0 0,0-1 0,0 1 0,0-1 0,0 0 0,0 0 0,1 0 0,0 0 0,0-1 0,0 0 0,0 0 0,1 0 1,-1-1-1,1 0 0,-1 0 0,1 0 0,0-1 0,0 0 0,-1 0 0,1 0 0,0 0 0,0-1 0,0 0 0,0-1 0,0 1 0,0-1 1,0 0-1,0-1 0,0 1 0,-1-1 0,1-1 0,-1 1 0,1-1 0,-1 1 0,0-1 0,2-2 48,5-4 224,0 0 1,-1-1-1,0 0 0,-1-1 0,0 0 0,0-1 1,-1 0-1,-1 0 0,0-1 0,-1 0 1,0 0-1,-1-1 0,-1 0 0,0 0 0,0-1 1,-2 1-1,0-1 0,0 0 0,-2 0 0,0 1 1,0-1-1,-1 0 0,-1 0 0,-3-14-224,3 24-6,-1-1-1,0 0 1,0 0-1,0 1 0,-1-1 1,1 1-1,-1 0 1,-1 0-1,1 0 0,-1 0 1,0 0-1,0 1 1,0 0-1,-1 0 0,1 0 1,-1 0-1,0 1 1,0 0-1,-1 0 0,1 0 1,0 1-1,-5-2 7,5 2-345,1 1 1,-1 0-1,0 0 0,0 0 0,0 1 0,0 0 0,1-1 0,-1 2 0,0-1 1,0 1-1,0-1 0,0 1 0,1 1 0,-1-1 0,0 1 0,1-1 0,-1 1 1,-2 2 344,-12 11-6695,7 2-5375</inkml:trace>
  <inkml:trace contextRef="#ctx0" brushRef="#br0" timeOffset="238.918">709 88 21428,'0'-14'2349,"1"-43"-149,-2 57-2116,1 0-1,-1 0 1,1 0 0,-1 1 0,1-1 0,0 0 0,-1 0 0,1 0 0,-1 0 0,1 0 0,-1 0 0,1 0 0,-1 0 0,1 0 0,-1 0 0,1 0 0,-1 0 0,1 0 0,-1 0 0,1 0-1,0 0 1,-1-1 0,1 1 0,-1 0 0,1 0 0,-1-1 0,1 1 0,0 0 0,-1 0 0,1-1 0,0 1 0,-1-1 0,1 1 0,0 0 0,-1-1 0,1 1 0,0 0 0,0-1 0,0 1 0,-1-1-1,1 1 1,0-1 0,0 1 0,0-1 0,0 1 0,0-1 0,0 1 0,0 0 0,0-1 0,0 1 0,0-1 0,0 1 0,0-1 0,0 1 0,0-1 0,0 1 0,1-1 0,-1 1 0,0-1-1,0 1 1,0 0 0,1-1-84,-17 26 796,3 12-697,2 1-1,1 1 1,3 0 0,1 0-1,1 0 1,3 1 0,1 0-1,3 24-98,-2-55 1,1 96-1370,-2 116-6812,0-187 210</inkml:trace>
  <inkml:trace contextRef="#ctx0" brushRef="#br0" timeOffset="407.104">543 438 13421,'0'0'4772,"0"0"-2498,0 0-544,0 0-577,0 0 32,102-13-448,-51 17-64,1-4-545,1 0 32,-4-4-128,-6-2-32,-8 3-673,-12-3-1120,-8 2-1731,-8 0-3330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21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65 194 12684,'0'0'3342,"0"0"-636,0 0-330,0 0-283,0 0-577,0 0-513,0 0-496,-5 11-261,-37 133 85,27 45-1041,12-63-7629,3-98 2852</inkml:trace>
  <inkml:trace contextRef="#ctx0" brushRef="#br0" timeOffset="485.2">64 133 12204,'0'-19'915,"-1"-46"1459,1 17 3476,14 58-2556,136 211-1949,-139-208-1356,1-1 1,0 0-1,0-1 1,1 0-1,1-1 0,0 0 1,7 3 10,-16-11-12,-1 0-1,0 0 1,1 0 0,-1 0-1,1-1 1,0 1 0,0-1 0,-1-1-1,1 1 1,0-1 0,0 1-1,0-1 1,0-1 0,-1 1 0,1-1-1,0 0 1,0 0 0,-1 0-1,1 0 1,0-1 0,-1 0 0,1 0-1,-1 0 1,0-1 0,0 1-1,0-1 1,3-3 12,11-12 247,-1 0-1,0-2 1,-2 0-1,0-1 1,-1 0-1,-1-1 1,-1 0-1,-2-1 1,0-1 0,-1 0-1,1-9-246,-5 8 100,-18 25-147,-95 169-337,42-30 91,62-120 141,10-22 49,16-27 136,-20 27 7,2-6 73,1 1 0,1 1 1,-1-1-1,1 0 0,1 1 0,-1 1 0,1-1 0,0 1 1,1 0-1,-1 0 0,1 1 0,0 0 0,1 1 0,-1-1 1,4 0-114,-9 7 28,0 0 1,0-1 0,0 1-1,0 0 1,0 0 0,0 1-1,-1-1 1,1 0-1,-1 1 1,0 0 0,1-1-1,-1 1 1,0 0 0,-1 0-1,1 1 1,-1-1 0,1 0-1,-1 0 1,0 1 0,0-1-1,0 1 1,0-1 0,-1 1-1,0-1 1,1 1-1,-1-1 1,-1 1 0,1-1-1,0 1 1,-1 1-29,-10 185-288,-1-30-4319,12-117 619,0-4-2146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19.8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119 209 7815,'2'-14'6556,"14"-108"1484,-5 49-220,-19 352-4976,1 64-4054,17-229-2503,-2-76-1261,2-2-4965,-6-27 512</inkml:trace>
  <inkml:trace contextRef="#ctx0" brushRef="#br0" timeOffset="329.424">74 549 9641,'0'0'4591,"-9"-14"-1890,-30-46-448,14 30 5082,139 36-6568,-89-2-743,0-2-1,0 0 1,1-1 0,-1-2 0,0-1-1,1 0 1,-1-2 0,0-1-1,-1-1 1,1-1 0,-1-1 0,8-5-24,-26 9 92,0 0 0,0 0 1,0-1-1,0 0 0,-1 0 1,0 0-1,0-1 0,0 0 1,-1 0-1,1 0 0,-2 0 1,1-1-1,-1 1 0,0-1 1,0 0-1,0 0 0,-1 0 1,-1 0-1,1-1 0,-1 1 1,0 0-1,-1-1 0,1 1 1,-1-1-1,-1 1 0,0 0 1,0-3-93,1 10 39,0 1 1,0 0 0,0-1-1,0 1 1,-1-1 0,1 1-1,0-1 1,0 1 0,0-1-1,0 1 1,-1-1 0,1 1-1,0-1 1,-1 0 0,1 1-1,0-1 1,-1 1 0,1-1-1,0 0 1,-1 1 0,1-1-1,-1 0 1,1 1 0,-1-1-1,1 0 1,-1 0 0,1 1 0,-1-1-1,1 0 1,-1 0 0,1 0-1,-1 0 1,1 0 0,-1 0-1,1 0 1,-1 0 0,1 0-1,-1 0 1,1 0 0,-1 0-1,1 0 1,-1 0 0,1 0-1,-1 0 1,1-1 0,-1 1-1,1 0 1,-1 0 0,1-1-1,-1 1 1,1 0 0,-1-1-1,1 1 1,0 0 0,-1-1-1,1 1 1,0-1 0,-1 1-1,1-1 1,0 1 0,0 0-1,-1-1 1,1 1 0,0-1-1,0 0-39,-4 228 123,5-182-839,2 1 0,2-1 0,2 0 0,1 0 0,3-1 0,2 0 0,1-1 0,4 3 716,0-18-3976,-1-13-2095,-1-4-4675</inkml:trace>
  <inkml:trace contextRef="#ctx0" brushRef="#br0" timeOffset="622.646">875 414 10698,'2'-45'2725,"-1"4"1135,-1 10 4092,-2 39-4164,-8 7-3281,2-3-366,-3 11-120,0 1 0,1 0 1,1 1-1,2 0 1,0 0-1,2 1 0,1 0 1,1 0-1,1 0 0,1 0 1,1 0-1,2 0 0,2 10-21,-3-30-34,0-1-1,0 1 1,1-1-1,0 0 1,0 1-1,0-1 0,1 0 1,-1 0-1,1-1 1,1 1-1,-1-1 1,1 1-1,-1-1 0,1 0 1,0 0-1,1-1 1,-1 1-1,1-1 1,-1 0-1,1 0 0,0 0 1,0-1-1,0 0 1,0 0-1,1 0 1,-1 0-1,1-1 1,-1 0-1,1 0 0,-1-1 1,1 1-1,0-1 1,-1-1-1,1 1 1,-1-1-1,1 0 0,-1 0 1,1 0-1,-1-1 1,1 0 34,3-3 66,-1 0 0,0-1-1,0 0 1,0-1 0,-1 1 0,0-1 0,-1-1 0,1 1 0,-1-1 0,-1 0 0,1-1 0,-1 1 0,-1-1 0,0 0-1,0 0 1,-1-1 0,0 1 0,0-1 0,-1 1 0,-1-1 0,1 0 0,-2 0 0,1 0-66,2-10 221,-1 0 1,0-1-1,-2 1 1,0-1 0,-2 1-1,0 0 1,-1 0-1,-1 0 1,0 0-1,-2 0 1,-1 1-1,-5-13-221,10 30-26,1 0-1,0-1 1,-1 1-1,0 0 1,1 0-1,-1 1 1,0-1-1,0 0 1,0 0-1,0 1 1,0-1-1,0 1 1,-1 0-1,1 0 1,0 0-1,-1 0 1,1 0-1,-1 0 1,1 1-1,-1-1 1,1 1-1,-1-1 1,1 1-1,-1 0 1,1 0-1,-1 0 27,-36 24-3848,24 4-1806,2 0-4403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1.0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310 101 8296,'0'0'5984,"5"-14"-3074,21-64 939,-28 69 1040,-30 23-4392,-126 103-123,53-22-618,101-91 33,0 1 0,-1 0 1,2 1-1,-1-1 0,1 1 1,0 0-1,0 0 0,0 0 1,1 0-1,0 0 0,0 0 1,0 1-1,1-1 0,0 0 1,0 1-1,1 0 0,0-1 1,0 1-1,1-1 0,0 3 211,0-5-138,0-1 0,1-1 0,-1 1 0,1 0-1,0 0 1,0-1 0,0 1 0,0-1 0,0 1 0,1-1 0,-1 0-1,1 0 1,-1 0 0,1 0 0,0-1 0,0 1 0,0-1 0,-1 1-1,2-1 1,-1 0 0,0 0 0,0 0 0,0-1 0,0 1 0,1-1-1,-1 0 1,3 0 138,91-12-802,-75-1 1576,-1-1 0,0-1 0,-1-1 0,-1 0 0,-1-2 0,0 0 0,-1-1 0,-1-1 0,-1 0 1,0-1-1,-2-1 0,8-18-774,0 2 1820,-21 52-987,-8 20-774,1-11-81,2 0-1,0 1 1,2-1 0,1 1 0,0-1 0,2 1 0,1 13 22,0-33-288,-1-1 0,1 1 1,0 0-1,1-1 0,-1 1 1,0-1-1,1 0 1,0 1-1,0-1 0,0 0 1,0 0-1,0 0 0,1-1 1,-1 1-1,1 0 0,0-1 1,-1 0-1,1 1 0,0-1 1,1 0-1,-1-1 0,0 1 1,1 0-1,-1-1 0,0 0 1,1 0-1,0 0 0,-1 0 1,4 0 287,70-8-12035,-52-3 5608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4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373 302 18353,'0'0'4159,"0"-15"-1575,-2-47-508,1 60-1993,1 0 0,-1-1 0,0 1 0,0 0-1,0 0 1,0 0 0,0 0 0,0 0 0,0 0-1,-1 0 1,1 0 0,-1 0 0,0 1 0,1-1 0,-1 0-1,0 1 1,0-1 0,0 1 0,0 0 0,0 0-1,0 0 1,0 0 0,0 0 0,-1 0 0,1 1-1,0-1 1,-1 1 0,1-1 0,0 1 0,-1 0-1,1 0 1,0 0 0,-1 0 0,1 0 0,0 1 0,-1-1-1,1 1 1,0 0 0,0-1 0,-1 1 0,1 0-83,-15 4-18,0 1 1,0 0 0,0 2-1,1 0 1,1 0-1,-1 1 1,1 1 0,1 1-1,0 0 1,0 1 0,1 0-1,-9 13 18,11-13-127,1 0 0,1 1-1,0 0 1,1 1 0,1 0-1,0 0 1,0 1 0,2 0-1,-1 3 128,4-14-28,1 0 0,0 1 0,0 0 1,0-1-1,0 1 0,1 0 0,-1-1 0,1 1 0,1 0 0,-1 0 0,1-1 0,-1 1 0,1 0 0,1-1 1,-1 1-1,1-1 0,0 1 0,-1-1 0,2 0 0,-1 0 0,1 0 0,-1 0 0,1 0 0,0-1 0,0 1 1,1-1-1,-1 1 0,1-1 0,0-1 0,-1 1 0,1 0 0,2 0 28,0 0-31,1 0 0,-1-1-1,0 1 1,1-1 0,-1-1 0,1 1 0,-1-1-1,1 0 1,0-1 0,0 0 0,-1 0-1,1 0 1,0-1 0,-1 0 0,1 0-1,0-1 1,-1 0 0,1 0 0,-1 0 0,0-1-1,0 0 1,0 0 0,0 0 0,0-1-1,-1 0 1,0 0 0,2-2 31,8-7 161,-1-1 1,0-1-1,-1 0 1,-1 0-1,0-1 1,-1-1-1,-1 0 1,6-15-162,16-32 848,-4-2 1,-3-2 0,-2 0 0,5-36-849,-24 59 454,-19 72-305,2 6-166,1-1-1,2 2 1,2-1 0,1 1-1,1 0 1,2 1 0,1 0-1,2 27 18,20 36-3026,13-40-3840,-12-34 145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5.3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21 334 17521,'0'0'3053,"0"0"-448,0 0-165,0 0-646,0 0-775,0 0-613,0 0-310,0 0-16,4 0-10,31 32 51,-34-30-132,0 1-1,1 0 1,-1-1-1,0 0 1,1 1-1,0-1 1,-1 0-1,1 0 1,0 0-1,0 0 0,0 0 1,1 0-1,-1-1 1,0 1-1,1-1 1,-1 1-1,1-1 1,-1 0-1,1 0 1,-1 0-1,1 0 1,0-1-1,0 1 1,1-1 11,-1-2 42,0 0 0,1 0 1,-1-1-1,0 1 1,0-1-1,0 0 0,-1 0 1,1 0-1,-1 0 0,0 0 1,1 0-1,-2-1 0,1 1 1,0-1-1,-1 0 1,1 1-1,-1-1 0,0 0 1,0 0-1,0 0 0,-1 0 1,1-4-43,2-6 488,14-97 1930,-17 110-2418,-1 0 0,0-1 0,0 1 0,0 0 0,0-1 0,0 1 0,0 0 0,0 0 0,0 0 0,0 0 0,-1 0 0,1 0 0,0 0 0,-1 1 0,1-1 0,-1 0 0,1 1 0,-1-1 0,1 1 0,-1-1 0,1 1 0,-1 0 0,1-1 0,-1 1 0,0 0 0,1 0 0,-1 0 0,1 1 0,-1-1 0,1 0 0,-1 0 0,1 1 0,-1-1 0,1 1 0,-1 0 0,1-1 0,-1 1 0,1 0 0,0 0 0,-1 0 0,1 0 0,0 0 0,0 0 0,0 0 0,0 0 0,0 0 0,0 1 0,0-1 0,0 0 0,0 1 0,0-1 0,1 1 0,-11 8-12,1 0 1,0 0-1,0 1 0,2 0 1,-1 1-1,1 0 0,1 1 1,0-1-1,1 1 1,0 1-1,1-1 0,1 1 1,0 0-1,1 0 0,0 0 1,1 0-1,1 0 0,0 1 1,1-1-1,1 0 0,0 1 1,1 4 11,0-14-146,0 0 1,0 0 0,0 0-1,1 0 1,-1-1-1,1 1 1,1-1-1,-1 0 1,0 1 0,1-1-1,0-1 1,0 1-1,0-1 1,1 1-1,-1-1 1,1 0 0,-1-1-1,1 1 1,0-1-1,0 0 1,0 0 0,1-1-1,-1 1 1,0-1-1,0 0 1,1-1-1,-1 1 1,1-1 0,-1 0-1,1-1 146,8 1-147,0 0-1,1-2 1,-1 1-1,0-2 1,-1 0 0,1-1-1,0 0 1,-1-1-1,0-1 1,0 0-1,1-1 148,9-9 354,-1-1-1,0-1 1,-1 0-1,-1-2 0,-1-1 1,0 0-1,-2-1 1,-1-1-1,0 0 0,-2-2 1,-1 1-1,-1-2 1,-1 0-1,-1 0 0,0-3-353,-5 14 105,-1 0-1,-1 0 1,0-1-1,0 1 0,-2-1 1,0 0-1,-1 1 1,0-1-1,-2-3-104,2 17 0,-1 0 0,1 0 0,-1 0 0,1 0 0,-1 0 0,0 0 0,0 0 0,0 0 0,0 1 0,0-1 0,0 0 0,0 1 0,-1-1 0,1 1 0,-1-1 0,1 1 0,-1 0 0,1 0 0,-1-1 0,0 1 0,1 0 0,-1 0 0,0 1 0,0-1 0,0 0 0,0 1 0,0-1 0,0 1 0,0-1 0,0 1 0,0 0 0,0 0 0,0 0 0,0 0 0,0 0 0,0 1 0,0-1 0,0 1 0,0-1 0,0 1 0,0-1 0,0 1 0,1 0 0,-1 0 0,0 0 0,0 0 0,1 0 0,-1 1 0,1-1 0,-1 0 0,1 1 0,-1 0 0,-9 14 0,1 0 0,0 1 0,1 1 0,1 0 0,0 0 0,2 0 0,0 1 0,1 0 0,1 0 0,0 0 0,2 1 0,0-1 0,1 1 0,2-1 0,-1 1 0,2-1 0,2 6 0,-4-14 0,1 9-370,0-1-1,2 1 1,0 0-1,1-1 1,1 0-1,1 0 1,6 12 370,-10-25-149,0 0-1,1-1 1,-1 0 0,1 1-1,1-1 1,-1 0 0,1 0-1,0-1 1,0 1 0,0-1-1,0 0 1,1 0 0,0 0-1,0-1 1,0 1 0,0-1-1,0 0 1,1-1 0,0 1-1,-1-1 1,1-1 0,0 1 0,0-1-1,0 0 1,0 0 0,4 0 149,29-11-6660,-18-6-704,-6 1-4904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5.7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20083,'0'0'3363,"0"0"-1025,0 0 97,0 0-642,0 0-1152,0 0-64,-13 63-97,0-20-256,3 0-160,3-3-64,1-2-64,5-2-320,1-4-673,4-2-1025,5-4-705,-2-4-1441,3-6-3267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7.6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16624,'0'0'1473,"0"0"-928,0 0-321,0 0-224,0 0-352,0 0-3652,0 0-7335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8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30 10474,'0'0'7821,"0"0"-4138,0 0-1382,0 0-780,0 0-997,0 14-375,6 219-1126,-6-233 977,1-1 0,-1 1 1,0 0-1,1 0 0,-1-1 0,0 1 0,1 0 0,-1 0 0,0 0 0,1-1 1,-1 1-1,1 0 0,-1 0 0,0 0 0,1 0 0,-1 0 0,1 0 0,-1 0 1,1 0-1,-1 0 0,0 0 0,1 0 0,-1 0 0,1 0 0,-1 0 0,0 0 1,1 0-1,-1 0 0,1 1 0,-1-1 0,0 0 0,1 0 0,-1 0 0,0 1 1,1-1-1,-1 0 0,0 1 0,1-1 0,-1 0 0,0 0 0,0 1 0,1-1 1,-1 1-1,0-1 0,0 0 0,0 1 0,1-1 0,-1 0 0,0 1 0,0-1 1,0 1-1,0-1 0,0 1 0,0-1 0,0 0 0,0 1 0,0-1 0,0 1 1,0-1-1,0 0 0,0 1 0,0-1 0,0 1 0,-1-1 0,1 0 1,0 1-1,0-1 0,0 1 0,-1-1 0,18-32 802,-13 22-497,-4 10-304,95-163 2465,-90 156-2415,0 1-1,0-1 0,0 2 0,1-1 0,0 0 0,0 1 0,1 0 0,0 1 0,-1-1 0,2 1 0,-1 1 0,0-1 0,1 1 0,-1 0 0,1 1 0,0 0 0,0 0 0,0 1 0,0 0 0,0 0 0,7 1-50,-10 1-8,-1 0 0,1 0-1,-1 0 1,1 1 0,-1 0 0,0 0 0,1 0 0,-1 0-1,0 0 1,-1 1 0,1 0 0,0 0 0,-1 0 0,1 0-1,-1 1 1,0-1 0,0 1 0,-1 0 0,1 0 0,-1 0 0,1 0-1,-1 0 1,0 2 8,31 106-629,1 38-1474,-34-148 2083,1-1 0,-1 1 0,1-1 0,0 1 0,0-1 0,0 1 0,0-1 0,0 0 0,0 0 0,0 1 0,1-1 0,-1 0 0,0 0 0,1 0 0,-1 0 0,1 0 0,-1-1 0,1 1 0,-1 0 0,1-1 0,-1 1 0,1-1 0,0 1 0,-1-1 0,1 0 0,0 0 0,-1 0 0,1 0 0,0 0 0,-1 0 0,1 0 0,0 0 0,-1-1 0,1 1 0,0-1 0,-1 1 0,1-1 0,-1 0 0,1 1 0,-1-1 0,1 0 0,-1 0 0,0 0 0,1 0 0,-1 0 0,0-1 0,1 0 20,24-18 617,-1-1 0,-1-2 0,-1 0 0,-1-2 0,-1 0 0,-2-1 0,0-1 0,-1-3-617,25-31 947,4-1-333,-77 157-614,23-77-63,2 0 0,0 0 0,1 0 1,1 0-1,1 1 0,0 0 0,1-1 0,2 1 0,1 14 63,-2-31-168,1 0 1,-1 1-1,1-1 0,0 0 1,0 1-1,0-1 0,0 0 1,1 0-1,-1 0 0,0 0 0,1 0 1,0 0-1,-1 0 0,1 0 1,0-1-1,0 1 0,0 0 1,0-1-1,0 0 0,0 0 0,0 1 1,1-1-1,-1 0 0,0-1 1,1 1-1,-1 0 0,0-1 1,1 1-1,-1-1 0,1 0 0,-1 0 1,1 0-1,-1 0 0,1 0 1,-1-1-1,1 1 0,-1-1 1,0 1-1,1-1 0,1-1 168,89-45-12382,-68 24 2602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8.8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19314,'0'0'2563,"0"0"-481,0 0-257,0 0-1184,0 0-545,0 0-96,0 0-705,0 0-2914,24 32-5542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41.4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99 24567,'0'0'3908,"0"0"-1506,0 0-672,0 0-1570,0 0-160,0 0 0,0 0 0,0 0 0,0 0 0,36-74 0,-54 62-4068,-6 0-9609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40.0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216 292 10794,'0'0'4837,"0"0"-1773,0 0-384,0 0-198,0 0-667,-12-9-635,-43-25-385,53 33-774,0 1 0,0 0-1,0 0 1,0 0 0,0 0-1,0 0 1,0 0 0,-1 1-1,1-1 1,0 1-1,0-1 1,0 1 0,0 0-1,1 0 1,-1 0 0,0 0-1,0 0 1,0 0 0,1 0-1,-1 1 1,0-1-1,1 1 1,0-1 0,-1 1-1,1-1 1,0 1 0,0 0-1,0 0 1,0 0 0,0 0-21,-4 4 26,-7 8-11,1 1 0,1 0 1,1 1-1,0 0 0,1 0 0,1 1 0,0 0 0,-1 9-15,5-19-203,1 1 1,1-1-1,0 1 1,0 0-1,0 0 1,1 0-1,0-1 1,1 1-1,-1 0 1,2 0 0,-1-1-1,1 1 1,0-1-1,0 1 1,1-1-1,0 0 1,1 0-1,0 0 1,0 0-1,4 6 203,92 68-11034,-63-63 3982</inkml:trace>
  <inkml:trace contextRef="#ctx0" brushRef="#br0" timeOffset="862.098">749 513 8168,'11'-18'5343,"34"-60"-2588,-41 70-2409,1 0-1,-1-1 1,-1 1 0,0-1 0,0 0-1,0 0 1,-2 0 0,1-1-1,-1 1 1,0 0 0,-1-5-346,0 11 78,0 0 1,0-1 0,-1 1-1,0 0 1,1-1 0,-1 1-1,-1 0 1,1 0 0,0 0-1,-1 0 1,1 0 0,-1 0 0,0 0-1,0 0 1,0 1 0,-1-1-1,1 1 1,0 0 0,-1-1-1,0 1 1,1 0 0,-1 1-1,0-1 1,0 0 0,0 1-1,0-1 1,0 1 0,-3 0-79,-3-1 109,1 0 1,0 1 0,-1 0-1,0 1 1,1 0-1,-1 0 1,1 1-1,-1 0 1,1 1 0,-1 0-1,1 0 1,0 0-1,0 1 1,0 1 0,0-1-1,1 1 1,-1 1-1,1-1 1,0 1 0,-6 6-110,-6 4 133,1 1-1,0 1 1,1 1 0,1 0 0,1 1 0,-12 20-133,18-25 13,0 1 1,1 0-1,1 1 0,1 0 0,0 0 0,0 1 0,2-1 0,0 1 0,1 0 1,1 0-1,0 0 0,1 1 0,2 16-13,-1-32 0,0 1-1,0 0 1,1 0 0,-1-1-1,1 1 1,0 0 0,-1-1 0,1 1-1,0-1 1,1 1 0,-1-1-1,0 1 1,1-1 0,-1 0-1,1 0 1,0 0 0,0 0-1,0 0 1,0 0 0,0 0-1,0 0 1,0-1 0,1 1-1,-1-1 1,0 0 0,1 0-1,-1 1 1,1-2 0,0 1-1,-1 0 1,1 0 0,0-1-1,-1 0 1,1 1 0,0-1 0,0 0-1,-1 0 1,1-1 0,0 1-1,0-1 1,-1 1 0,1-1-1,0 0 1,-1 0 0,1 0-1,-1 0 1,1 0 0,-1-1-1,0 1 1,2-2 0,18-14 392,-2-2 1,0 0-1,-2-1 1,0 0-1,-1-2 0,-1 0 1,-1-1-1,-1-1 0,-1 0 1,0-2-393,22-42 592,-26 97-907,-5-5 41,0-1 0,2 0 1,1 0-1,0 0 0,2-1 0,1 1 274,-8-18-387,0 0-1,1 0 1,-1-1 0,1 1 0,0-1 0,0 0 0,1 0 0,-1 0 0,1 0-1,-1-1 1,1 0 0,1 1 0,-1-1 0,0 0 0,1-1 0,-1 1-1,1-1 1,0 0 0,0 0 0,0-1 0,0 1 0,0-1 0,0 0-1,0-1 1,0 1 0,0-1 0,0 0 0,1 0 0,-1 0 0,0-1-1,1 0 388,2-1-75,0-1 0,-1 1-1,1-1 1,-1-1 0,1 0-1,-1 0 1,0 0 0,-1-1-1,1 0 1,-1 0 0,0 0-1,0-1 76,91-126 6384,-95 129-6232,103-180 8897,-182 373-7401,25-52-4321,63-164 2978,1 1-1,2 1 1,0 0-1,1 0 1,1 2-1,4-2-304,-15 17 54,0 1 0,0-1 0,1 1 0,0 1 0,1-1 0,-1 1 0,1 0 0,0 1 0,0 0 0,1 0 0,-1 0 0,1 1 0,0 0 0,0 0 0,0 1 0,0 0 0,0 1 0,0 0 0,0 0 0,1 0 0,-1 1 0,0 1 0,1-1 0,3 2-54,-2 2-11,0 0 1,0 0-1,-1 2 1,0-1-1,0 1 1,0 0-1,-1 1 0,1 0 1,-2 0-1,1 1 1,0 1 10,34 29-322,-37-33 215,0 0 0,1 0 0,0-1 0,0 0 0,0 0 1,0 0-1,1 0 0,0-1 0,-1 0 0,1-1 0,0 0 0,0 0 0,1 0 0,-1-1 0,0 0 0,1 0 0,-1-1 0,0 0 0,1 0 0,-1-1 0,1 0 0,-1 0 0,0 0 0,0-1 0,0 0 0,0-1 1,0 0-1,0 0 0,5-3 107,8-12 237,-1-1 0,0 0 0,-2-1 0,0-1 0,-1-1 0,-1 0 0,-1-1 0,-1-1 0,-2 0 0,0-1 0,-1 0 0,-1 0 0,-2-1 0,-1 0 0,0-3-237,16-114 0,-21 143 0,-1-1 0,0 1 0,0 0 0,0-1 0,0 1 0,0-1 0,0 1 0,0-1 0,0 1 0,0 0 0,0-1 0,0 1 0,0-1 0,0 1 0,0-1 0,0 1 0,0 0 0,0-1 0,0 1 0,-1-1 0,1 1 0,0 0 0,0-1 0,0 1 0,-1 0 0,1-1 0,0 1 0,-1 0 0,1-1 0,0 1 0,-1 0 0,1 0 0,0-1 0,-1 1 0,1 0 0,0 0 0,-1 0 0,1-1 0,-1 1 0,1 0 0,0 0 0,-1 0 0,1 0 0,-1 0 0,1 0 0,-1 0 0,1 0 0,0 0 0,-1 0 0,1 0 0,-1 0 0,1 0 0,-1 0 0,1 1 0,0-1 0,-1 0 0,1 0 0,-1 0 0,1 1 0,0-1 0,-1 0 0,1 0 0,0 1 0,-1-1 0,1 0 0,0 1 0,0-1 0,-1 0 0,1 1 0,-23 22 0,8 0 0,0 1 0,1 1 0,1 0 0,2 1 0,0 0 0,2 1 0,1 0 0,1 0 0,1 1 0,1 0 0,2 0 0,1 0 0,1 0 0,1 0 0,3 11 0,-4-23-127,2 0 1,-1 0-1,2-1 1,0 1-1,1 0 0,1-1 1,0 1-1,1-1 1,1 0-1,0-1 0,1 1 1,0-1-1,1-1 1,5 6 126,29-3-6497,-12-24-2723,-12-6-196</inkml:trace>
  <inkml:trace contextRef="#ctx0" brushRef="#br0" timeOffset="1143.125">1816 266 15310,'0'0'4196,"0"0"-1249,0 0 224,0 0-1153,0 0-1281,80-23-289,-34 31 33,0 0-193,2 1-256,-9-2-32,-5-1-192,-8-3-64,-7-1-481,-10 0-929,-5-1-1473,-3 1-1697,-1-2-6791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9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311 178 13677,'29'-137'10202,"-24"96"-4394,-32 49-3411,4 19-2335,2 1 0,1 1 0,1 1 0,1 0 0,2 1 0,1 1 1,2 1-1,1 0 0,1 0 0,2 1 0,-2 20-62,-48 360-16,48-289-755,8-43-5862,4-81-1461,3-10 2975,0-2-1634</inkml:trace>
  <inkml:trace contextRef="#ctx0" brushRef="#br0" timeOffset="244.012">1 525 11211,'0'0'4126,"0"0"-1510,0 0-700,0 0-229,0 0-336,0 0-315,17-8-118,-7 3-751,2-1 33,1 0 0,0 0 0,0 2 0,0 0 0,0 0 0,1 1 0,0 1 0,6-1-200,292-16 2952,-310 19-2940,0-1 17,0 0-1,0 1 1,0-1 0,0 1 0,0 0 0,0 0 0,0-1 0,0 1 0,0 1 0,0-1-1,0 0 1,0 0 0,0 1 0,0-1 0,0 1 0,0 0 0,0-1 0,-1 1-1,1 0 1,0 0 0,0 0 0,-1 0 0,1 1 0,0-1 0,-1 0 0,1 1-1,-1-1 1,0 1 0,1-1 0,-1 1 0,0 0 0,0 0 0,0-1 0,0 1 0,-1 0-1,1 0 1,0 0 0,-1 0 0,1 0 0,-1 0 0,0 0-29,-23 120 137,8-68-87,0 36-879,13-29-3515,3-45-113,6-8-1619,5-4-6458</inkml:trace>
  <inkml:trace contextRef="#ctx0" brushRef="#br0" timeOffset="402.663">721 77 16656,'0'0'4708,"0"0"-1825,0 0-385,0 0-1184,0 0-834,0 0-416,0 0-64,0 0-609,0 0-3426,-38 37-5606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7.3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59 208 8552,'0'0'10202,"0"0"-5152,0 0-1762,0 0-773,0 0-871,0 0-769,0 0-437,-4 3-262,-4 10-306,1 0-1,0 1 0,1 0 1,1 0-1,0 0 1,1 0-1,0 1 0,1 0 1,1 0-1,0 0 1,1 0-1,1 0 0,0 0 1,1 0-1,1 6 131,5 22-3838,7-18-2424,-2-13-742</inkml:trace>
  <inkml:trace contextRef="#ctx0" brushRef="#br0" timeOffset="570.853">687 165 22870,'3'-14'4692,"17"-81"-373,-20 93-4298,1 0 0,-1 0 0,0 0 0,0 0 0,-1 0 1,1 0-1,0 0 0,-1 0 0,1 0 0,-1 1 0,1-1 0,-1 0 0,0 0 1,0 0-1,0 1 0,0-1 0,0 0 0,0 1 0,-1-1 0,1 1 0,0 0 1,-1-1-1,1 1 0,-1 0 0,1 0 0,-1 0 0,0 0 0,0 0 0,1 0 1,-1 0-1,0 1 0,0-1 0,0 0 0,0 1 0,0 0-21,-71-4 147,59 7-229,1 0 0,-1 2 0,1-1-1,-1 2 1,1 0 0,1 0 0,-1 1 0,1 1 0,0 0 0,1 1 0,0 0-1,0 0 1,1 1 0,0 1 0,1 0 0,0 0 0,1 1 0,0 0 0,1 0-1,0 1 1,1 0 0,0 0 0,1 0 0,1 1 0,0 0 0,0 7 82,3-14-191,0 0 0,1 0 0,0 0 0,1 0 0,0 0 1,0 0-1,0 0 0,1 0 0,0 0 0,0-1 0,1 1 0,0-1 1,0 1-1,0-1 0,1 0 0,0 0 0,0-1 0,0 1 1,1-1-1,0 0 0,0 0 0,0 0 0,1-1 0,-1 0 0,1 0 1,0 0-1,0-1 0,1 0 0,-1 0 0,1-1 0,-1 1 1,1-1-1,0-1 0,0 1 0,0-1 0,0-1 0,0 1 0,0-1 1,0 0-1,0-1 0,0 1 0,0-2 0,0 1 0,-1-1 1,1 0-1,0 0 0,-1 0 0,5-3 191,138-133 6363,-148 138-6325,0-1-1,0 0 1,0 0-1,0 1 0,0-1 1,0 0-1,0 1 1,0-1-1,0 1 0,1-1 1,-1 1-1,0 0 1,0 0-1,0-1 0,1 1 1,-1 0-1,0 0 1,0 0-1,1 0 0,-1 0 1,0 1-1,0-1 1,1 0-1,-1 0 0,0 1 1,0-1-1,0 1 1,1-1-1,-1 1 0,0 0 1,0-1-1,0 1 1,0 0-1,0 0 1,0 0-1,-1-1 0,1 1 1,0 0-1,0 0 1,-1 0-1,1 1 0,0-1 1,-1 0-1,1 0 1,-1 0-1,1 0 0,-1 1-37,7 64 92,-7-61-79,-4 47 29,-2 0 0,-2-1 0,-2 1 0,-3-2 0,-1 0 0,-3 0 0,-13 22-42,22-49 156,-2 0 0,0-1-1,-2 0 1,0-1 0,-1 0 0,-2-1 0,0-1-1,0 0 1,-2-1 0,-1-1 0,-19 15-156,32-28 7,0 0 0,-1-1-1,0 0 1,0 0 0,0 0 0,0-1 0,0 0 0,0 0 0,-1-1 0,1 0 0,-1 0 0,1 0 0,-1-1 0,1 0 0,-1 0-1,1 0 1,-1-1 0,1 0 0,-1 0 0,1-1 0,0 0 0,0 0 0,-1-1 0,1 1 0,1-1 0,-1 0 0,0-1 0,1 0 0,0 1-1,0-2 1,0 1 0,0-1 0,1 1 0,-1-1 0,1 0 0,1-1 0,-2-1-7,-2-4-186,1 0 0,0-1 0,1 0 0,0 0 0,1 0 1,0 0-1,1-1 0,0 0 0,1 0 0,0 0 0,1-2 186,13-89-8114,8 58-492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1.34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73 120 9033,'8'-14'3053,"31"-46"-181,15 15 4271,-51 51-3504,-9 25-2260,-17 23-643,15-41-713,2 0-1,0 0 1,0 0 0,2 1-1,-1 0 1,2 0-1,0 0 1,0 0 0,2 1-1,-1-1 1,2 0 0,0 1-1,1 5-22,36 42-49,-33-58 36,-1-1 0,0 1 0,1 0 0,-1 0 0,0 0 0,-1 0 1,1 1-1,-1-1 0,0 1 0,0 0 0,-1 0 0,1-1 0,-1 1 0,0 0 0,0 0 0,0 2 13,-3-5-9,0 1 0,0 0 0,-1-1 0,1 0 0,0 1 0,-1-1 0,1 0 0,-1 0 0,0 0 0,0-1 0,0 1 0,0-1 0,0 1 0,0-1 0,0 0 0,0 0-1,-1 0 1,1-1 0,0 1 0,0-1 0,-1 0 0,1 0 0,0 0 0,-1 0 0,1-1 0,-2 0 9,-66-16-1533,53 1-1744,10-5-4052,8 17 1483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6.9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390 231 13196,'0'0'4656,"0"0"-1560,6-13-197,17-41-262,-21 52-2520,-1 0 1,0 1 0,0-1-1,-1 0 1,1 1 0,0-1-1,0 0 1,-1 0 0,1 0-1,-1 0 1,0 1 0,0-1-1,1 0 1,-1 0 0,0 0-1,-1 0 1,1 0 0,0 0-1,0 0 1,-1 0 0,1 0-1,-1 1 1,0-1 0,1 0-1,-1 0 1,0 1 0,0-1-1,0 0 1,0 1 0,-1-1-1,1 1 1,0-1 0,-1 1-1,1 0 1,-1 0 0,1-1-1,-1 1 1,1 0 0,-1 0-1,0 1 1,1-1 0,-1 0-1,0 0 1,0 1 0,0-1-1,0 1 1,0 0 0,-1 0-118,-83 12-144,58 3-39,1 1 1,0 2 0,1 0 0,0 2 0,2 1 0,1 1-1,0 0 1,-9 16 182,30-37-36,0 1 0,0-1 0,1 1-1,-1 0 1,1 0 0,0 0 0,-1 0-1,1 0 1,0 0 0,0 0 0,0 1-1,1-1 1,-1 0 0,0 1 0,1-1-1,-1 0 1,1 1 0,0-1 0,0 0-1,0 1 1,0-1 0,0 1 0,1-1-1,-1 0 1,1 1 0,-1-1 0,1 0 0,0 0-1,0 1 1,0-1 0,0 0 0,0 0-1,1 0 1,-1 0 0,1 0 0,-1 0-1,1-1 1,0 1 0,-1-1 0,1 1-1,0-1 1,0 1 0,0-1 0,0 0-1,0 0 1,1 0 0,-1 0 0,0 0 0,0 0-1,1-1 1,-1 1 0,2-1 36,143 35 39,-120-31 44,0 1 1,-1 1-1,0 1 0,0 2 1,-1 0-1,21 12-83,-44-21 13,-1 1 1,1-1-1,0 1 0,-1 0 0,1 0 1,0 0-1,-1 0 0,1 0 1,-1 0-1,0 0 0,1 0 1,-1 1-1,0-1 0,0 0 1,0 1-1,0-1 0,0 1 0,0-1 1,0 1-1,0 0 0,0-1 1,-1 1-1,1 0 0,-1-1 1,1 1-1,-1 0 0,0 0 0,0 0 1,0-1-1,0 1 0,0 0 1,0 0-1,0 0 0,0-1 1,-1 1-1,1 0 0,-1 0 1,0-1-1,1 1 0,-1 0 0,0-1 1,0 1-1,0-1 0,0 1 1,0-1-1,0 1 0,0-1 1,-1 0-1,1 0 0,0 1 0,-1-1 1,1 0-1,-1 0 0,1 0 1,-1-1-1,0 1 0,1 0 1,-1-1-1,0 1 0,0-1 1,1 1-1,-1-1 0,0 0 0,0 1 1,-1-1-14,-31 6 42,0-1 1,0-1 0,-1-2 0,1-2-1,-1-1 1,1-2 0,-1-1-1,0-1-42,23 3-199,-56-12-1034,31-4-2540,32 6-4234,7 5 1078</inkml:trace>
  <inkml:trace contextRef="#ctx0" brushRef="#br0" timeOffset="197.939">412 99 18802,'1'-14'4148,"2"-7"-2709,1-9 176,-3-3 3440,-20 72-3347,-122 233-1708,139-270-2,-44 81-1987,33-57 246,0 0 0,2 0 0,1 1 0,1 1 0,1-1 0,-2 19 1743,7-16-7025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14:36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14125,'0'0'1890,"0"0"-897,0 0 384,0 0-896,0 0-481,0 0-288,0 0-2147,0 0-5252</inkml:trace>
  <inkml:trace contextRef="#ctx0" brushRef="#br0" timeOffset="252.558">402 172 9801,'0'0'7463,"0"0"-3704,12-13-887,34-39-134,-35 30 221,-22 20-1326,8 2-1586,-18 3 35,1 0 1,0 1-1,0 1 0,0 1 0,0 1 0,1 1 0,0 0 0,1 1 1,-4 4-83,3-4 45,-5 2-159,1 1-1,0 1 1,1 1-1,0 1 1,1 0-1,1 2 1,0 1-1,2 0 1,-4 5 114,21-21-25,-1 0 1,0 1-1,1-1 1,0 0-1,0 1 1,-1-1 0,1 1-1,1-1 1,-1 1-1,0-1 1,1 1-1,-1 0 1,1-1-1,0 1 1,0 0-1,0 0 1,0-1 0,0 1-1,0 0 1,1-1-1,0 1 1,-1 0-1,1-1 1,0 1-1,0-1 1,0 1 0,1-1-1,-1 0 1,1 1-1,-1-1 1,1 0-1,0 0 1,-1 0-1,1 0 1,1 0 24,83 51-281,-42-40 274,1-2 0,-1-1 0,2-3 1,-1-1-1,1-3 0,17-1 7,90 9-237,-149-11 230,50 11-33,-53-11 36,0 1 1,0-1-1,0 0 0,0 0 1,0 1-1,0-1 1,0 1-1,0-1 1,0 1-1,0-1 0,0 1 1,0-1-1,0 1 1,0 0-1,0 0 1,-1-1-1,1 1 0,0 0 1,0 0-1,-1 0 1,1 0-1,-1 0 0,1 0 1,-1 0-1,1 0 1,-1 0-1,0 0 1,1 0-1,-1 0 0,0 0 1,0 1-1,0-1 1,0 0-1,0 0 1,0 0-1,0 0 0,0 0 1,0 0-1,-1 0 1,1 1-1,0-1 0,-1 0 4,-4 5-4,0-1 0,0 0 0,-1 0 0,0 0 0,0-1 0,0 0 0,0 0 0,-1 0 0,0-1-1,1 0 1,-1 0 0,0-1 0,-4 1 4,-22 7 222,0-2 0,0-2 0,0-1-1,-1-1 1,0-1 0,1-3 0,-1 0 0,0-3 0,-1 0-222,29 2-69,1 1-44,0 0 0,0 0 1,0 0-1,0-1 0,0 0 1,0 0-1,0 0 1,0 0-1,0-1 0,1 0 1,-1 0-1,1 0 0,-1 0 1,1-1-1,0 0 0,0 0 1,0 0-1,0 0 1,1-1-1,-1 1 0,0-3 113,21-12-7121,4 9-908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39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83 168 1537,'0'0'10715,"0"0"-5174,0 0-1852,0 0-865,0 0-1047,-2-6-714,0 0-894,-3-8 497,3 33 116,1-16-791,0-1 1,1 1-1,0 0 0,-1-1 1,1 1-1,0 0 0,0-1 0,0 1 1,1 0-1,-1-1 0,1 1 1,-1 0-1,1-1 0,0 1 0,0-1 1,0 1-1,0-1 0,1 1 1,-1-1-1,1 0 0,-1 0 0,1 0 1,0 0-1,0 0 0,0 0 1,0 0-1,0 0 0,0-1 0,0 1 1,1-1-1,-1 0 0,1 1 1,-1-1-1,1 0 0,-1-1 0,1 1 1,0 0-1,-1-1 0,1 1 1,0-1-1,-1 0 0,1 0 0,0 0 1,-1 0-1,1 0 0,0-1 1,-1 1-1,1-1 0,1-1 9,5-5 94,-1-1-1,0 0 1,0 0-1,-1-1 1,0 0 0,-1-1-1,0 1 1,0-1-1,-1 0 1,0-1-1,-1 1 1,0-1-1,-1 0 1,0 0 0,-1 0-1,0 0 1,0 0-1,-1-1 1,-1-2-94,0 12 32,0 1 0,0 0 0,0-1-1,0 1 1,0-1 0,0 1 0,-1 0 0,1-1 0,-1 1 0,1 0 0,-1-1 0,1 1-1,-1 0 1,0 0 0,1 0 0,-1-1 0,0 1 0,0 0 0,0 0 0,0 0 0,0 0-1,0 0 1,0 1 0,0-1 0,0 0 0,0 0 0,-1 1 0,1-1 0,0 1 0,-1-1-1,1 1 1,0-1 0,-1 1 0,1 0 0,0 0 0,-1 0 0,1 0 0,0 0 0,-1 0-1,1 0 1,-1 0 0,1 0 0,0 1 0,-1-1 0,1 0 0,0 1 0,-1-1 0,0 2-32,-65 29 1122,56-22-1125,0 0 0,1 1-1,-1 0 1,2 0 0,0 1 0,0 0-1,1 1 1,0 0 0,1 1 0,0-1-1,1 1 1,1 0 0,0 1 0,0-1-1,2 1 1,0 0 0,0 0 0,1 0 0,1 1-1,0-1 1,1 0 0,1 0 0,0 1-1,1-1 1,0 0 0,1 0 0,1 0-1,0-1 1,1 1 0,1-1 0,0 0-1,0-1 1,7 9 3,-8-15-183,2 0 0,-1 0 1,1-1-1,0 0 0,0 0 0,0-1 0,1 0 0,-1 0 0,1-1 0,0 0 1,0 0-1,0-1 0,1 0 0,-1 0 0,0-1 0,1 0 0,-1 0 1,1-1-1,0 0 0,-1-1 0,1 0 0,1-1 183,-4 1-341,-1 0-1,1-1 1,0 0-1,-1 0 1,1 0-1,-1-1 1,0 0-1,0 0 1,0 0-1,0 0 1,-1-1-1,1 0 1,-1 0-1,0 0 1,0-1-1,0 1 1,-1-1-1,0 0 1,0 0-1,0 0 1,0-1 341,8-24-4389,-2 2-3111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0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3 8936,'0'0'8355,"0"0"-4186,0 0-1361,0 0-539,0 0-870,0 0-534,15 0-102,-2-1-586,-8 1-134,0-1 0,0 1 0,0 0 0,0 0 0,0 0 0,0 1 0,0 0 0,0 0 0,0 0 0,0 1 0,-1-1 0,1 1 0,0 0 0,-1 1 0,0-1 0,1 1-1,-1 0-42,11 8 67,-1 0-1,0 1 1,0 1-1,-2 0 1,0 1-1,0 0 1,1 3-67,-10-12 3,0 0 0,-1-1 0,1 1 0,-1 0 0,0 1 0,0-1 0,0 0 0,-1 0-1,0 1 1,0-1 0,0 1 0,-1-1 0,0 1 0,0-1 0,0 1 0,-1-1 0,0 1 0,0-1 0,0 1 0,0-1 0,-1 0 0,0 0 0,0 1 0,-1-1 0,-1 2-3,-14 19 24,0 0-1,-2-2 1,-1-1 0,-1 0 0,-9 6-24,-68 77 126,22 9-200,77-115-5,0-1 1,0 1 0,1 0 0,-1-1 0,0 1 0,1 0 0,-1-1-1,1 1 1,-1 0 0,1 0 0,-1-1 0,0 1 0,1 0 0,-1 0-1,1 0 1,-1-1 0,1 1 0,-1 0 0,1 0 0,-1 0 0,1 0 0,-1 0-1,1 0 1,-1 0 0,1 0 0,-1 0 0,1 1 0,-1-1 0,1 0-1,-1 0 1,1 0 0,-1 0 0,0 1 0,1-1 0,-1 0 0,1 0-1,-1 1 1,0-1 0,1 0 0,-1 1 0,0-1 0,1 0 0,-1 1 0,0-1-1,1 1 1,-1-1 0,0 1 0,0-1 0,1 0 0,-1 1 0,0-1-1,0 1 1,0-1 0,0 1 0,0-1 0,0 1 0,0-1 0,0 1-1,0-1 1,0 1 0,0-1 0,0 1 0,0-1 0,0 1 0,0-1 0,-1 1 78,42-26-6245,-39 24 5550,23-17-7660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1.5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 10730,'0'0'13325,"0"0"-10699,0 0-832,0 0-128,0 0-674,0 0-799,0 0-129,0 0 0,8-49-64,-8 49-417,0-1-992,3 0-1602,4-1-3843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3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221 128 12011,'0'0'4933,"0"-15"-1431,1-4-2224,0-33 1432,-4 10 2895,5 65-5264,0-1 0,-2 1 0,0-1 0,-2 1 0,0-1 0,-2 1 0,0-1 0,-6 17-341,-108 229 0,66-161 0,50-103 0,-26 77-108,27-79 103,1 0 0,0 1-1,0-1 1,0 0 0,0 1-1,0-1 1,0 0 0,1 0 0,-1 1-1,1-1 1,0 0 0,-1 0-1,1 0 1,0 1 0,0-1-1,0 0 1,1 0 0,-1-1-1,0 1 1,1 0 0,-1 0-1,1-1 1,0 1 0,-1 0 0,1-1-1,0 0 1,0 1 0,0-1-1,0 0 1,0 0 0,0 0-1,0-1 1,1 1 0,-1 0-1,0-1 6,27 5-71,-1-2 0,1-2 0,-1 0 0,1-2 0,0-1 0,-1-1 0,0-1 0,1-2 0,-2-1 0,15-5 71,9 0-82,0-3-1,-1-1 0,-1-3 0,-1-1 1,0-3-1,-2-2 0,-1-2 0,33-25 83,-76 50 12,0 0-1,0 1 1,0-1-1,0 0 0,0 0 1,0 0-1,0 0 1,-1-1-1,1 1 0,-1 0 1,1-1-1,-1 1 0,0-1 1,0 1-1,0-1 1,0 0-1,-1 1 0,1-1 1,-1 0-1,0 0 1,0 1-1,0-1 0,0 0 1,0 0-1,0 1 1,-1-1-1,1 0 0,-1 0 1,0 1-1,0-1 0,0 1 1,0-1-1,0 1 1,0-1-1,-1 1 0,1 0 1,-1-1-1,0 1 1,0 0-1,0 0 0,0 0 1,0 0-1,0 1 1,0-1-1,-1 0-11,-111-68 715,119 72-277,1 6-438,0 1 0,0 0 0,-1 0 0,0 1 0,0 0 0,-1 0 0,-1 0 0,1 0 0,-2 1 0,1-1 0,-2 1 0,1-1 0,-1 1 0,-1 0 0,0 0 0,-1-1 0,0 1 0,0 0 0,-1-1 0,0 1 0,-1-1 0,-1 1 0,1-1 0,-1 0 0,-1-1 0,0 1 0,-2 2 0,-57 85-2000,-47 36-5107,87-108-474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5.9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19 427 7591,'0'0'8750,"0"0"-4613,0 0-1302,0 0-492,0 0-960,0 0-710,0 0-236,0 0-68,-3-2-108,-13 6 15,24 28-157,-6-29-162,-1 0-1,1 0 1,0 0-1,0 0 0,0 0 1,0-1-1,0 1 1,1-1-1,-1 1 1,1-1-1,0 0 1,0 0-1,0 0 0,0 0 1,0-1-1,0 1 1,0-1-1,0 0 1,1 0-1,-1 0 1,1 0-1,-1-1 0,0 1 1,1-1-1,-1 0 1,1 0-1,-1 0 1,1 0-1,-1-1 1,1 1-1,-1-1 0,0 0 1,1 0-1,-1 0 1,0 0-1,0-1 1,0 0-1,0 1 1,0-1-1,0 0 0,0 0 1,0 0-1,-1-1 1,1 0 43,9-14 389,-1 0-1,-1 0 1,0-1 0,-1 0 0,-1-1 0,-1 0-1,-1-1 1,0 1 0,-2-1 0,0 0 0,-1 0 0,-1-7-389,-2 26 15,-1-1 1,0 1-1,0-1 1,1 1 0,-1 0-1,0 0 1,0-1-1,0 1 1,0 0 0,0 0-1,-1 0 1,1 0 0,0 0-1,0 0 1,-1 0-1,1 1 1,0-1 0,-1 0-1,1 1 1,-1-1 0,1 1-1,-1-1 1,1 1-1,-1 0 1,0 0 0,1 0-1,-1 0 1,1 0 0,-1 0-1,1 0 1,-1 0-1,1 1 1,-1-1 0,1 0-1,-1 1 1,1-1-1,-1 1 1,1 0 0,-1-1-1,1 1 1,0 0 0,0 0-1,-1 0 1,1 0-1,0 0 1,0 0 0,0 1-1,0-1 1,0 0 0,0 0-1,0 1 1,1-1-1,-1 0 1,0 2-16,-13 9-1,0 2 0,1 0 1,1 0-1,1 1 0,0 0 0,0 1 0,2 1 1,0-1-1,1 1 0,0 1 0,2 0 0,0 0 1,1 0-1,0 0 0,2 1 0,0 0 0,1 0 1,2 0-1,-1 0 0,2 0 1,1-11-194,0 0 0,1-1 0,0 1 0,0 0 0,0-1 0,1 0 0,0 0 0,1 0 0,-1 0 0,2-1 0,-1 0 0,0 0 0,1 0 1,0-1-1,1 0 0,-1 0 0,1 0 0,0-1 0,0 0 0,0 0 0,1-1 0,-1 0 0,1 0 0,0-1 0,0 0 0,0 0 0,0-1 0,0 0 0,0 0 0,0-1 0,0 0 0,0 0 0,1-1 0,-1 0 0,0-1 0,0 0 0,-1 0 0,1 0 1,0-1-1,-1 0 0,1-1 0,-1 0 0,0 0 0,0 0 0,3-4 194,10-10 284,-2 0 1,0-1-1,-1-1 0,-1 0 1,-1-1-1,-1-1 1,-1 0-1,-1-1 0,-1-1 1,-1 0-1,0 0 1,-2 0-1,-2-1 0,0-1 1,-1 1-1,-1-1-284,7-19 697,42-205 2757,-53 251-3453,-1-1 0,0 1-1,1-1 1,-1 1 0,1-1-1,-1 1 1,0-1 0,1 0-1,-1 1 1,0-1 0,0 0 0,1 0-1,-1 1 1,0-1 0,0 0-1,1 0 1,-1 0 0,0 0-1,0 0 1,1 0 0,-1 0-1,0 0 1,0 0 0,1-1 0,-1 1-1,0 0 1,0 0 0,1-1-1,-1 1 1,0 0 0,1-1-1,-1 1 1,0-1 0,1 1-1,-1-1 1,1 1 0,-1-1-1,1 1 1,-1-1 0,1 0 0,-1 1-1,1-1 1,0 0 0,-1 1-1,1-1 1,0 0 0,-1 1-1,1-1 1,0 0 0,0 0-1,0 1 1,0-1 0,0 0 0,0 0-1,0 1 1,0-1 0,0 0-1,0 0 1,0 0 0,0 1-1,0-1 1,1 0-1,-13 25 0,0-1 0,2 2 0,1-1 0,1 1 0,2 1 0,0 0 0,1-1 0,1 14 0,0 16-51,2 1 1,3-1-1,2 0 0,3 0 0,2-1 1,4 10 50,10 1-6679,-5-43-1296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6.4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1 19955,'0'0'3721,"0"0"-726,0 0-705,0 0-699,0 0-572,0 0-314,-9 2-289,8-1-405,-2-1-9,0 1 1,0-1-1,1 1 1,-1 0-1,0 0 1,1 0-1,-1 0 0,1 1 1,-1-1-1,1 1 1,0-1-1,-1 1 1,1 0-1,0 0 1,0 0-1,0 0 1,1 1-1,-1-1 1,0 0-1,1 1 1,-1-1-1,1 1 1,0-1-1,0 1 1,0 0-1,0 0-2,-3 18-192,1-1 1,0 1-1,2 0 0,0-1 1,2 1-1,0 0 0,1-1 0,1 1 1,1-1-1,1 1 0,7 17 192,8-6-4201,0-21-1997,-9-10-736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6.7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18353,'0'0'3235,"0"0"-1857,0 0-33,0 0-448,0 0-641,0 0-256,0 0-160,0 0-1057,74-3-1378,-48 28-2818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6.9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389 128 4356,'0'0'14222,"8"-13"-8596,27-45-2770,-24 12 1348,-61 36-2724,37 10-1484,-12 3 7,0 1-1,0 1 1,1 1-1,0 2 0,0 0 1,1 1-1,0 1 1,0 2-1,1 0 1,1 1-1,-2 3-2,-52 47-418,72-60 400,1-1 0,0 0 0,1 0 1,-1 1-1,0-1 0,1 1 0,-1 0 0,1 0 0,0-1 0,0 1 0,0 0 0,0 0 0,0 0 0,1 0 0,-1 0 0,1 0 0,0 0 1,0 0-1,0 0 0,0 0 0,1 0 0,-1 0 0,1 0 0,0 0 0,0 0 0,0 0 0,0 0 0,0-1 0,0 1 0,2 2 18,8 6-29,1-1-1,0 0 1,0-1-1,1-1 1,0 0-1,0 0 1,1-1-1,-1-1 1,2-1-1,-1 0 1,1 0-1,10 1 30,-9-1-3,253 79-590,-267-84 579,0 0-1,0 1 0,-1-1 1,1 1-1,0 0 1,0 0-1,0 0 0,-1-1 1,1 2-1,-1-1 1,1 0-1,-1 0 1,1 0-1,-1 1 0,1-1 1,-1 1-1,0-1 1,0 1-1,0-1 0,0 1 1,0 0-1,0 0 1,0-1-1,-1 1 0,1 0 1,-1 0-1,1 0 1,-1 0-1,1 0 0,-1 0 1,0-1-1,0 1 1,0 0-1,0 0 1,-1 0-1,1 0 0,0 0 1,-1 0-1,1 0 1,-1 0-1,0-1 0,0 1 1,0 0-1,0 0 1,0 0 14,-10 7 6,-1 0 1,1-1-1,-1 0 1,-1-1-1,1-1 0,-1 0 1,0-1-1,-1 0 1,1-1-1,-1 0 1,0-1-1,0-1 1,0 0-1,-3-1-6,-97 2-959,43-28-7050,56 14 2633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1.71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373 59 12460,'0'0'3625,"0"0"-705,0 0-465,0 0-138,0 0-774,0 0-513,0 0-138,-16-10-123,-53-30-268,66 39-486,0-1 0,0 1 0,-1 0 0,1 0 0,-1 0 0,1 0 0,0 1-1,-1 0 1,0-1 0,1 1 0,-1 1 0,1-1 0,-1 0 0,1 1 0,-1 0 0,1-1-1,0 1 1,-1 1 0,0-1-15,-5 3 27,-1-1-21,0 1 0,0 0 0,1 1 0,0 0 0,-1 0 0,2 1 1,-1 0-1,1 1 0,0 0 0,0 0-6,6-5-3,0 0 1,0 0 0,0 0-1,0 0 1,0 0 0,1 1-1,-1-1 1,1 1-1,-1-1 1,1 1 0,0-1-1,0 1 1,0 0 0,0-1-1,0 1 1,1 0 0,0 0-1,-1 0 1,1 0-1,0 0 1,0-1 0,0 1-1,1 0 1,-1 0 0,1 0-1,-1-1 1,1 1 0,0 0-1,0 0 1,0-1-1,1 1 1,-1-1 0,1 1-1,-1-1 1,1 0 0,0 1-1,2 1 3,73 57 17,-69-57-109,0 0 0,0 1 0,-1 0 0,1 0 1,-1 1-1,0 0 0,-1 0 0,0 0 1,1 1-1,-2 0 0,1 0 0,-1 1 0,0-1 1,-1 1-1,0 0 0,0 1 0,-1-1 0,0 1 1,0-1-1,-1 1 0,1 8 92,-3-12-26,0 0-1,-1 1 1,1-1-1,-1 0 0,-1 0 1,1 0-1,-1 0 1,1 0-1,-1-1 1,-1 1-1,1 0 1,-1-1-1,1 0 1,-1 1-1,-1-1 1,1 0-1,0-1 1,-1 1-1,0-1 0,0 1 1,0-1-1,0 0 1,-1 0-1,1-1 1,-1 0-1,0 1 1,1-1-1,-1-1 1,0 1-1,0-1 1,0 0-1,0 0 1,-6 0 26,-88 5-3849,33-12-4191,42 2 390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1.7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274 140 19250,'0'0'2952,"0"0"-928,0 0-39,-14-9-388,-48-29-636,59 37-909,-1 0 1,1 0-1,-1 1 1,1-1-1,-1 1 1,1-1-1,-1 1 1,0 0 0,1 0-1,-1 1 1,1-1-1,-1 1 1,1 0-1,-1 0 1,1 0-1,0 0 1,-1 1 0,1-1-1,0 1 1,0 0-1,0 0 1,0 0-1,0 0 1,0 0-1,1 1 1,-2 1-53,-5 3 75,0 1-161,0 0 1,1 0 0,0 1-1,1 1 1,0-1-1,0 1 1,1 0 0,0 1-1,1-1 1,0 1-1,0 0 1,1 0 0,1 1-1,0-1 1,1 1-1,0 0 1,1 0-1,0-1 1,0 1 0,2 0-1,-1 0 1,2 0-1,-1 0 1,2-1 0,-1 1-1,2-1 1,-1 1-1,2-1 1,-1 0 0,2-1-1,5 9 86,80 92-5591,-10-63-3813,-48-39 1642</inkml:trace>
  <inkml:trace contextRef="#ctx0" brushRef="#br0" timeOffset="300.608">430 571 7495,'11'-13'5056,"165"-234"8791,-175 244-13732,3-2 58,0-1 0,-1 0 1,0 1-1,0-1 0,-1-1 1,1 1-1,-1 0 0,-1 0 1,1-1-1,-1 1 1,0-1-1,-1 0 0,0 1 1,0-1-1,0 1 0,-1-4-173,-1 8 15,-1 0 1,1 0-1,0 0 0,-1 0 0,0 1 0,1-1 0,-1 1 0,0-1 0,0 1 0,0 0 0,0 0 0,0 1 1,0-1-1,0 1 0,0-1 0,0 1 0,0 0 0,-1 0 0,1 0 0,0 1 0,0-1 0,0 1 1,0 0-1,0 0 0,0 0 0,0 0 0,0 0 0,1 0 0,-2 1-15,-11 6-45,0 0-1,1 1 1,0 0-1,0 1 0,1 1 1,0 0-1,1 1 1,0 0-1,1 1 1,0 0-1,1 1 1,1 0-1,0 0 1,1 1-1,0 1 1,2-1-1,-2 6 46,5-15-146,0-1 0,0 1 0,1 0 0,0 0 0,0 0 1,1 0-1,0 0 0,0 0 0,0 0 0,0 0 0,1 0 0,0 1 0,1-1 0,-1 0 0,1 0 0,0 0 0,1 0 1,0 0-1,0 0 0,0 0 0,0-1 0,1 1 0,0-1 0,2 4 146,2-7-38,0-1 0,0-1 1,-1 1-1,1-1 0,0 0 0,0-1 0,0 1 1,-1-1-1,1-1 0,0 1 0,-1-1 0,1 0 1,-1-1-1,0 0 0,0 0 0,0 0 0,0 0 0,0-1 1,-1 0-1,1 0 0,-1-1 0,0 0 0,0 0 1,-1 0 37,110-99 1238,-113 104-1224,1 0 1,-1 0-1,1 0 1,-1 0-1,0 0 1,1 0-1,-1 1 0,0-1 1,1 0-1,-1 1 1,0-1-1,1 1 0,-1-1 1,0 1-1,0 0 1,1-1-1,-1 1 0,0 0 1,0 0-1,0 0 1,0 0-1,0 0 1,0 0-1,0 0 0,-1 0 1,1 0-1,0 1 1,0-1-1,-1 0 0,1 0 1,-1 1-1,1-1 1,-1 0-1,0 1 0,0-1 1,1 0-1,-1 1 1,0-1-1,0 1 1,0-1-1,0 0 0,0 1 1,-1-1-1,1 0 1,0 1-1,-1-1 0,1 1-14,3 14 6,42 70-1557,-19-69-2290,7-8-3696,-14-8-2248</inkml:trace>
  <inkml:trace contextRef="#ctx0" brushRef="#br0" timeOffset="723.328">1074 281 13741,'4'-14'4474,"2"-7"-2925,2-10 135,2-2 3992,-30 67-1931,6-14-3609,-6 16-144,2 2 0,1 0 0,2 0 0,2 2 0,1 0 0,1 8 8,-5-4-4799,55-149 6171,-35 95-1223,-1 0 1,1 0-1,1 0 0,0 0 0,0 1 1,1 0-1,0 0 0,1 0 0,0 1 1,0 0-1,0 0 0,1 1 0,1 0 1,-1 0-1,1 1 0,0 0 0,0 1 1,1 0-1,0 0 0,0 1 1,0 0-1,0 1 0,1 0 0,-1 1 1,9-1-150,-11 6 9,0 0 1,-1 1-1,0 0 1,0 1-1,0-1 1,-1 1 0,1 1-1,-1-1 1,0 1-1,-1 0 1,1 1 0,-1-1-1,-1 1 1,1 0-1,-1 0 1,0 0 0,-1 1-1,1-1 1,-2 1-1,1 0 1,-1 0-1,0 0 1,0 7-10,6 8-71,-7-19-35,-1 0 0,1 0 0,0 0 0,0-1 0,1 1 0,-1 0 0,1-1 0,0 1 0,0 0 0,0-1 0,0 0 0,1 0 0,-1 0 0,1 0 1,0 0-1,0 0 0,0 0 0,0-1 0,0 0 0,0 1 0,1-1 0,-1-1 0,1 1 0,0 0 0,-1-1 0,1 0 0,0 0 0,0 0 0,0 0 0,0-1 0,0 1 0,0-1 0,0 0 0,0 0 0,0 0 0,0-1 0,0 0 0,0 1 0,0-1 0,2-2 106,9-7 174,0-1-1,-1-1 0,0-1 0,-1 0 0,0 0 1,-1-2-1,-1 1 0,0-2 0,-1 1 0,-1-1 1,0-1-1,-1 1 0,-1-2 0,0 1 0,-1-4-173,7-8 557,-4 8-313,-1-1 0,0 0 0,-2-1 0,0 1 0,-2-1 0,-1 0 0,0 0 0,-2 0 0,0-1 0,-2-6-244,0 30 0,1 1 0,0-1 0,0 1 0,0-1 0,-1 1 0,1-1 0,0 0 0,-1 1 0,1-1 0,0 1 0,-1-1 0,1 0 0,0 0 0,-1 1 0,1-1 0,-1 0 0,1 1 0,0-1 0,-1 0 0,1 0 0,-1 0 0,1 0 0,-1 0 0,1 1 0,-1-1 0,1 0 0,-1 0 0,1 0 0,-1 0 0,1 0 0,-1 0 0,1-1 0,-1 1 0,1 0 0,-1 0 0,1 0 0,0 0 0,-1 0 0,1-1 0,-1 1 0,1 0 0,-1 0 0,1-1 0,0 1 0,-1 0 0,1-1 0,0 1 0,-1 0 0,1-1 0,0 1 0,-1-1 0,1 1 0,0 0 0,0-1 0,0 1 0,-1-1 0,1 1 0,0-1 0,0 1 0,0-1 0,0 1 0,0-1 0,0 1 0,0-1 0,0 1 0,0-1 0,0 1 0,0-1 0,0 1 0,-22 32 0,7 8-5,2-1 1,2 2-1,2 0 0,1 0 0,2 1 1,2-1-1,2 1 0,2 0 0,4 32 5,4 13-2563,22-6-8374,-18-62 4749</inkml:trace>
  <inkml:trace contextRef="#ctx0" brushRef="#br0" timeOffset="913">1731 334 9353,'0'0'7308,"0"0"-3891,0 0-1234,0 0-208,15-11-688,52-32-705,-63 40-556,0 1 0,1 0 0,-1 0 0,1 1 0,0-1 0,0 1 0,-1 0 0,1 0 0,0 1 0,0-1 0,0 1 0,0 0 1,0 1-1,0-1 0,2 1-26,12 1 25,98 8-1723,-117-10 1714,5 2-1364,-4 1-3758,-7 0 14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8.8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460 341 4837,'0'0'10943,"0"0"-6314,10-13-1992,29-44-37,-37 56-2473,-1 0 0,0-1-1,1 1 1,-1-1 0,0 1 0,0-1 0,0 1 0,0-1 0,0 0 0,0 0 0,0 1 0,-1-1 0,1 0 0,-1 0 0,1 0 0,-1 0 0,0 0 0,0 0 0,0 0 0,0 0 0,0 0 0,0 0 0,0 0 0,-1 0 0,1 0 0,0 1 0,-1-1 0,0 0 0,0 0 0,1 0 0,-1 1 0,0-1 0,0 0-1,-1 1 1,1-1 0,0 1 0,0-1 0,-1 1 0,1 0 0,-1-1 0,1 1 0,-1 0 0,0 0 0,1 0 0,-1 0 0,0 0 0,0 1 0,-1-2-127,-84-9 413,63 14-394,0 0-1,-1 2 1,1 0 0,1 2 0,-1 1-1,1 1 1,1 0 0,0 2-1,0 1 1,1 0 0,0 2-1,1 0 1,1 1 0,-10 11-19,-24 42-158,51-66 142,1 1 1,0-1-1,0 0 0,0 1 1,0-1-1,0 1 1,1-1-1,-1 1 1,1-1-1,-1 1 0,1-1 1,0 1-1,0 0 1,0-1-1,1 1 1,-1-1-1,1 1 0,-1-1 1,1 1-1,0-1 1,0 1-1,0-1 1,0 1-1,0-1 0,0 0 1,1 0-1,-1 0 1,1 0-1,0 0 1,-1 0-1,2 0 16,9 6-24,1-1-1,0-1 1,0-1 0,0 1 0,1-2-1,-1 0 1,1-1 0,0 0 0,1-1-1,-1-1 1,0 0 0,0-1-1,3 0 25,-7 0 1,31 2 18,-19-2-13,1 0 0,-1 2-1,1 1 1,-1 0-1,0 2 1,0 0-1,0 2 1,-1 0-1,2 2-5,-21-8 7,0 0 0,1 0 0,-1 0 0,0 1 0,0-1 0,0 0 0,0 1 0,0 0 0,0-1 0,0 1 0,0 0-1,0 0 1,-1 0 0,1 0 0,-1 0 0,0 1 0,0-1 0,1 0 0,-1 1 0,-1-1 0,1 1 0,0-1-1,-1 1 1,1-1 0,-1 1 0,0-1 0,0 1 0,0 0 0,0-1 0,0 1 0,0-1 0,-1 1 0,1-1 0,-1 1-1,0-1 1,0 1-7,-58 75 323,46-66-306,-1-2 0,0 0 0,-1 0 0,0-2-1,0 1 1,-1-2 0,0 0 0,0-1 0,-1-1 0,1 0 0,-1-1 0,0-1 0,0-1 0,-1 0 0,1-1 0,0-1 0,-14-2-17,25 1-118,0 0 1,0-1-1,0 1 0,0-2 1,0 1-1,0-1 0,1 1 1,-1-1-1,1-1 0,0 1 1,0-1-1,0 0 0,0 0 1,1-1-1,0 1 1,-1-1-1,2 0 0,-1 0 1,0-2 117,2 4-371,0-1 1,1 1 0,-1-1-1,1 0 1,0 0 0,0 1 0,1-1-1,-1 0 1,1 0 0,0 0-1,0 0 1,0 0 0,0 0 0,1 0-1,-1 0 1,1 0 0,0 1-1,0-1 1,1 0 0,0-2 370,14-20-4645,3 4-2663</inkml:trace>
  <inkml:trace contextRef="#ctx0" brushRef="#br0" timeOffset="282.044">742 487 1922,'0'0'16853,"2"-13"-10703,1-7-4976,1-8 83,-3 13 3631,-4 123-4447,2 76-3861,12-135-4449,-4-34 1431</inkml:trace>
  <inkml:trace contextRef="#ctx0" brushRef="#br0" timeOffset="562.651">823 225 13741,'0'0'2915,"0"0"-1826,0 0 32,0 0-384,0 0-737,0 0-801,0 0-2146,0 0-3363</inkml:trace>
  <inkml:trace contextRef="#ctx0" brushRef="#br0" timeOffset="814.526">1382 481 22133,'5'-12'4201,"16"-43"-1558,-19 52-2584,-1 0 1,0 1-1,0-1 1,0 0-1,0 0 1,0 0-1,-1 1 1,1-1-1,-1 0 1,0 0-1,0 0 1,0 0-1,0 0 1,0 0-1,-1 0 1,1 0-1,-1 0 1,0 1-1,0-1 1,0 0-1,0 0 1,0 1-1,-1-1 1,1 1-1,-1-1 1,0 1-1,0 0 1,1-1-1,-2 1 1,1 0-1,0 0 1,0 0-1,-1 1 1,1-1-1,-1 0 1,1 1-1,-1 0 1,1 0-1,-1 0 1,0 0-1,-2-1-59,-4 0 123,0 0 0,0 1 0,-1 0 0,1 1-1,-1 0 1,1 0 0,-1 1 0,1 0-1,-1 0 1,1 1 0,-7 3-123,5-1-101,0 0 1,0 1-1,0 0 1,0 1-1,1 1 1,0 0-1,1 0 0,-1 0 1,1 1-1,1 1 1,0 0-1,0 0 1,0 0-1,-4 10 101,8-14-63,1 1 0,0 0 0,1-1-1,-1 1 1,1 0 0,0 0 0,0 1 0,1-1 0,0 0-1,0 1 1,1-1 0,-1 0 0,1 1 0,1-1 0,-1 1 0,1-1-1,0 0 1,1 1 0,-1-1 0,1 0 0,1 0 0,-1 0-1,1 0 1,0-1 0,0 1 0,1-1 0,-1 0 0,2 2 63,-3-4-85,1 1-1,0-1 1,-1 0 0,1 0 0,0 0 0,1 0 0,-1 0 0,0 0 0,1-1-1,-1 0 1,1 1 0,0-1 0,0-1 0,0 1 0,0-1 0,0 1 0,0-1 0,0 0-1,1-1 1,-1 1 0,0-1 0,0 0 0,1 0 0,-1 0 0,0 0 0,1-1 0,-1 0-1,0 0 1,0 0 0,0 0 0,0-1 0,0 1 0,0-1 0,0 0 0,0 0-1,-1-1 86,18-19 239,-19 19-78,-1 0-1,1 0 1,1 1 0,-1-1 0,0 1 0,1-1 0,-1 1 0,1 0-1,-1 0 1,1 0 0,0 0 0,0 0 0,0 1 0,0 0 0,1-1-1,-1 1 1,0 0 0,2 0-161,-2 3 39,0 1 1,0-1-1,0 1 0,0-1 0,0 1 0,-1 0 1,1 0-1,-1 0 0,1 1 0,-1-1 1,0 0-1,-1 1 0,1 0 0,-1-1 1,1 1-1,-1 0 0,0 0 0,-1-1 1,1 1-1,0 3-39,12 208 144,-11-175-154,1-21 37,-1 1 0,0 0 0,-1-1 0,-1 1 0,-1 0 0,-1-1 0,-1 1 0,0-1 0,-2 0 0,0 0 0,-1 0 0,-1-1 0,0 0-1,-2 0 1,0 0 0,-1-2 0,-7 10-27,4-14 4,-1-1-1,0 0 1,-1-1-1,0 0 1,0-2-1,-1 0 0,0 0 1,-1-1-1,1-1 1,-1-1-1,-1-1 1,1 0-1,0-1 0,-1-1 1,0 0-1,0-2 1,1 0-1,-1-1 1,0 0-1,0-2 0,1 0 1,0-1-1,-1-1 1,2 0-1,-1-1 1,0-1-1,1-1 0,-13-8-3,20 11-234,0 0 0,1-1 0,0 0 0,0 0 0,0-1 0,1 0 0,0 0-1,0 0 1,1-1 0,0 0 0,0-1 0,1 1 0,-3-8 234,6 10-573,0 1 1,0-1-1,1 1 1,-1-1-1,1 0 1,1 1-1,-1-1 1,1 0-1,0 0 1,0 0-1,1 1 1,0-1-1,0 0 1,0 1-1,1-1 1,0 0 572,17-38-7559</inkml:trace>
  <inkml:trace contextRef="#ctx0" brushRef="#br0" timeOffset="1286.826">1607 461 13196,'1'-13'3999,"0"-3"-2797,10-45 3837,1 51 667,6 39-4557,-16-24-942,5 16-156,0 1-1,-2 1 0,-1-1 1,0 1-1,-2-1 0,0 1 1,-2 0-1,-1 18-50,3 50-125,5-26-884,-6-88 1068,1 0 0,1 0 0,2 1 0,0-1 0,1 1 1,1 0-1,2 0 0,0 1 0,1 0 0,1 0 0,0 1 0,2 1 1,4-4-60,-14 17 43,1 1 1,0-1-1,0 0 1,1 1-1,-1 0 1,1 0-1,0 0 1,1 1-1,-1 0 0,1 0 1,0 0-1,0 1 1,0-1-1,1 2 1,-1-1-1,1 1 1,-1 0-1,1 0 1,0 0-1,0 1 1,-1 0-1,1 1 1,0-1-1,0 1 1,0 1-1,0-1 1,0 1-1,0 1 1,0-1-1,-1 1 1,1 0-1,0 1 1,-1-1-1,5 4-43,-2 3 15,-1 1 0,0 0 0,-1 1 0,0 0 0,0 0 0,-1 0 0,-1 1 0,0 0 0,0 0 0,-2 0 0,1 1 0,-1 0 0,-1-1 0,-1 1 0,1 0 0,-2 0 0,0 0 0,-1 3-15,21 114-5250,-12-106 675,-1-4-1837</inkml:trace>
  <inkml:trace contextRef="#ctx0" brushRef="#br0" timeOffset="1567.881">2359 536 13901,'3'-16'4693,"3"-9"-3031,4-21 581,-3 3 3338,-29 134-894,15-75-5089,0 1 0,1-1 0,1 2-1,0-1 1,2 1 0,0-1 0,1 1 0,0 0 0,2 0-1,0 0 1,1 0 0,1-1 0,0 1 0,1 0 0,5 13 402,4-12-4442,0-6-1451</inkml:trace>
  <inkml:trace contextRef="#ctx0" brushRef="#br0" timeOffset="1833.386">2452 75 11307,'0'0'7271,"0"0"-4837,0 0-1185,0 0-352,0 0-705,0 0-192,0 0-2018,0 0-3107</inkml:trace>
  <inkml:trace contextRef="#ctx0" brushRef="#br0" timeOffset="2094.755">3013 135 10570,'2'-13'3716,"4"-71"2268,-6 82-5740,0 1 0,0-1 1,0 1-1,0-1 0,-1 1 1,1-1-1,0 0 0,-1 1 0,0 0 1,1-1-1,-1 1 0,0-1 0,0 1 1,0 0-1,0-1 0,0 1 1,0 0-1,0 0 0,0 0 0,0 0 1,0 0-1,-1 0 0,1 0 1,0 0-1,-1 1 0,1-1 0,-1 0 1,1 1-1,-1-1 0,1 1 0,-1 0 1,1-1-1,-2 1-244,-45 21 2365,37-2-2253,0 0-1,2 0 1,0 1 0,1 0 0,2 0 0,0 1 0,0 0 0,2 0 0,1 0 0,1 1-1,0-1 1,2 5-112,-2-5 62,-18 171 162,-8-2 0,-28 82-224,4-112-2989,51-157 3697,-1 4-2973,4-8-12605,7-11 5838</inkml:trace>
  <inkml:trace contextRef="#ctx0" brushRef="#br0" timeOffset="2350.999">2623 610 13549,'0'0'4345,"0"0"-2273,0 0-781,0 0-148,15-7-289,-2 1-689,88-25 647,251 12 2220,-351 19-3006,0-1 0,0 1 0,1 0-1,-1 0 1,0-1 0,1 1 0,-1 0 0,1 0 0,-1 1-1,0-1 1,1 0 0,-1 0 0,0 1 0,0-1-1,1 0 1,-1 1 0,0 0 0,0-1 0,1 1 0,-1 0-1,0-1 1,0 1 0,0 0 0,0 0 0,0 0 0,0 0-1,0 0 1,0 0 0,-1 0 0,1 0 0,0 1-1,-1-1 1,1 0 0,-1 0 0,1 1 0,-1-1 0,1 0-1,-1 0 1,0 1 0,0-1 0,0 0 0,0 1 0,0 0-26,-12 101 171,2 29-3412,24-94-4158,-7-26 737</inkml:trace>
  <inkml:trace contextRef="#ctx0" brushRef="#br0" timeOffset="2597.556">3293 225 16944,'0'0'2274,"0"0"-1537,0 0 448,0 0-480,0 0-705,0 0-577,0 0-1729,0 0-3395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8.0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45 112 22325,'1'-5'341,"13"-57"2278,-1 17 1980,-22 86-4022,2-1-1,2 1 1,1 1-1,3-1 1,2 24-577,11 328-3694,-11-381 2475,0 18-3411,1-12-1805,3 0-8048</inkml:trace>
  <inkml:trace contextRef="#ctx0" brushRef="#br0" timeOffset="263.507">9 496 14157,'0'0'4036,"0"0"-512,-9-75 31,13 64-1281,14 0-865,5-2-448,11 3-416,10 0-353,2 1-128,9 0-64,-6 2 0,0 2-320,-11-1-641,-4 2-641,-11 1-1216,-8 0-2243,-4 1-7431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7.4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96 15919,'0'0'4564,"0"0"-1579,0 0-530,0 0-965,0 0-786,0 0-303,2 16-124,8 99 92,3 100-770,-13-215 386,-1-1-1,1 1 0,0-1 0,0 1 1,-1-1-1,1 1 0,0-1 1,-1 1-1,1 0 0,0-1 0,-1 1 1,1-1-1,-1 1 0,1 0 1,-1 0-1,1-1 0,-1 1 0,1 0 1,-1 0-1,1-1 0,-1 1 1,1 0-1,-1 0 0,1 0 0,-1 0 1,0 0-1,1 0 0,-1 0 1,1 0-1,-1 0 0,1 0 0,-1 0 1,1 0-1,-1 0 0,0 1 1,1-1-1,-1 0 0,1 0 0,-1 1 1,1-1-1,0 0 0,-1 1 1,1-1-1,-1 0 0,1 1 0,-1-1 1,1 0-1,0 1 0,-1-1 1,1 1-1,0-1 0,0 1 0,-1 0 16,-4-18 112,2 0 0,0 0 1,0-1-1,2 1 0,0 0 0,1-1 0,0 1 0,2-1 0,0 1 0,1 0 0,1 0 0,0 0 0,1 0 0,1 1 0,1 0 0,5-11-112,-7 18 72,0-1 1,1 1 0,0 0-1,0 1 1,1-1-1,0 1 1,0 0 0,1 1-1,0 0 1,0 0 0,1 1-1,0 0 1,0 0-1,0 1 1,1 0 0,0 1-1,-1 0 1,2 1-1,-1 0 1,0 0 0,1 1-1,-1 0 1,1 1-1,0 0 1,-1 1 0,1 0-1,5 1-72,-9 0 30,0 0 0,0 1-1,0 0 1,-1 0 0,1 0-1,-1 1 1,1 0 0,-1 0-1,0 0 1,0 1 0,0 0 0,-1 0-1,1 1 1,-1 0 0,0-1-1,0 2 1,-1-1 0,0 0-1,1 1 1,-2 0 0,1 0-1,-1 0 1,0 1 0,0-1-1,1 6-29,3 10 4,-1 0 0,-1 1 0,-1-1 0,-1 1-1,-1 0 1,-1 1 0,-1 3-4,-2 46-742,1 12-2887,3-31-3301,2-31 577</inkml:trace>
  <inkml:trace contextRef="#ctx0" brushRef="#br0" timeOffset="308.574">747 162 12011,'2'-14'1002,"8"-55"4346,-1 21 2417,-22 82-3997,-19 27-2849,-7 14-812,29-53-90,1 0-1,1 1 1,2 1 0,0-1-1,1 1 1,0 14-17,4-31-104,0 0 0,1 0 0,0 0 0,0 0 0,1 0 0,0-1 1,0 1-1,1 0 0,-1 0 0,2-1 0,-1 1 0,1-1 0,0 0 0,0 1 0,0-1 0,1-1 0,0 1 0,0-1 0,1 1 0,-1-1 0,1 0 0,0-1 0,1 1 1,-1-1-1,2 1 104,1-2-80,0 1 1,0-1 0,1-1-1,-1 0 1,1 0 0,0 0-1,0-1 1,-1 0 0,1-1-1,0 0 1,0-1-1,0 1 1,0-2 0,-1 1-1,1-1 1,0 0 0,-1-1-1,0 0 1,1-1 0,-1 0-1,-1 0 1,1 0 0,0-1-1,-1 0 1,0-1 0,0 1-1,-1-1 1,0-1 0,0 0 79,10-11 488,-2-1 1,0 0-1,-1-2 1,-1 1-1,-1-2 0,-1 1 1,-1-1-1,-1-1 1,0 0-1,-2 0 1,-1 0-1,1-19-488,-5 38 23,0 0 0,-1 0 1,0-1-1,1 1 0,-2 0 0,1 0 0,0-1 0,-1 1 0,0 0 0,0 0 0,0 0 0,-1 0 0,1 0 0,-1 0 0,0 0 1,0 0-1,0 1 0,-1-1 0,1 1 0,-1-1 0,0 1 0,0 0 0,0 0 0,0 0 0,-1 1 0,1-1 0,-1 1 1,1 0-1,-1 0 0,0 0 0,0 0 0,0 0 0,0 1 0,-2 0-23,-6-3-248,0 1 0,0 1-1,-1 1 1,1-1 0,0 2 0,-1 0-1,1 0 1,0 1 0,-1 1 0,1 0-1,0 1 1,0 0 0,0 0 0,0 1-1,1 1 1,-11 6 248,2 8-3977,9-2-2456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4.2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20 192 13677,'0'0'3897,"0"0"-758,0 0-128,0 0-673,0 0-886,-7 5-96,-5 155-758,12-152-656,0 140 182,15-51-3169,-11-79 982,0 3-1849,2-10-2610,-3-8-3242</inkml:trace>
  <inkml:trace contextRef="#ctx0" brushRef="#br0" timeOffset="489.823">24 182 9609,'1'-16'1177,"2"-56"3388,1 21 2489,6 46-3246,22 30-3169,22 35-290,-44-45-436,2-1 0,-1 0 0,2-1 0,0-1 0,0 0 0,1 0 0,1-2 0,-1 0 0,2 0 0,-1-2-1,15 6 89,-22-10-73,1 0 1,-1-1 0,1 0 0,0-1 0,0 0-1,0-1 1,0 0 0,0 0 0,0-1 0,0 0 0,0 0-1,1-1 1,-1 0 0,0-1 0,0 0 0,-1 0-1,1-1 1,0 0 0,-1-1 0,0 0 0,1 0 0,-2-1-1,1 0 1,0 0 0,-1-1 0,0 0 0,2-2 71,1-3 157,0 0 1,-1-1 0,-1 0-1,1 0 1,-2-1 0,0 0-1,0-1 1,-1 1 0,-1-1-1,-1-1 1,0 1 0,0 0-1,-1-1 1,-1 0 0,0-6-158,-3 20 1,1 1 1,0-1 0,-1 1 0,1-1 0,-1 1 0,1-1 0,-1 1 0,1 0 0,0-1-1,-1 1 1,0 0 0,1-1 0,-1 1 0,1 0 0,-1 0 0,1 0 0,-1-1 0,1 1-1,-1 0 1,0 0 0,1 0 0,-1 0 0,1 0 0,-1 0 0,0 0 0,1 0 0,-1 0 0,1 0-1,-1 1 1,0-1 0,1 0 0,-1 0 0,1 0 0,-1 1 0,1-1 0,-1 0 0,1 1-1,-1-1 1,1 0 0,-1 1 0,1-1 0,-1 1 0,1-1 0,0 1 0,-1-1 0,1 1-1,0-1 1,-1 1-2,-106 117 6,-83 137 47,375-486 2093,-129 194-1164,-55 38-975,1 0 0,-1 0 0,1 0-1,-1 0 1,1 0 0,-1 1 0,0-1 0,1 0-1,-1 1 1,0-1 0,0 0 0,0 1 0,0 0-1,0-1 1,0 1 0,-1-1 0,1 1-1,-1 0 1,1 0 0,-1-1 0,1 1 0,-1 0-1,0 0 1,0 0 0,0 0 0,0-1-1,0 1 1,0 0 0,0 0 0,-1 0 0,1-1-1,-1 1 1,0 1-7,1 3 17,-10 129-6,6-105-380,1 0-1,1 0 1,1 0 0,2 0 0,1 0 0,1 0-1,6 23 370,31 22-4772,7-46-2216,-21-23 438</inkml:trace>
  <inkml:trace contextRef="#ctx0" brushRef="#br0" timeOffset="770.07">967 335 8520,'1'-67'5467,"0"66"-5188,0-1 1,-1 0 0,1 0 0,0 0 0,-1 1-1,0-1 1,1 0 0,-1 0 0,0 0 0,0 0-1,0 0 1,0 0 0,0 0 0,-1 0-1,1 1 1,-1-1 0,1 0 0,-1 0 0,0 0-1,1 1 1,-1-1 0,0 0 0,0 0 0,0 1-1,0-1 1,-1 1 0,1-1 0,0 1 0,-1 0-1,1 0 1,-1-1 0,1 1 0,-1 0 0,1 0-1,-1 0 1,0 0 0,0 1 0,1-1 0,-1 0-1,0 1 1,0-1 0,0 1 0,0 0 0,0 0-1,0 0 1,1-1 0,-1 2 0,0-1-1,0 0 1,0 0 0,0 1-280,-4 3 82,1 1 1,0 0-1,0 0 0,1 1 0,0-1 1,0 1-1,0 0 0,0 0 1,1 0-1,0 0 0,0 1 0,0 2-82,-1 1 102,-6 10-42,1 1-1,1 1 1,1 0 0,0 0-1,2 0 1,1 1-1,1 0 1,1-1 0,0 1-1,2 0 1,1 0-1,3 17-59,-2-34-117,0 0 0,0 0 0,1 0 0,0-1 0,0 1 0,1-1 0,-1 0 0,1 0-1,0 0 1,1 0 0,-1-1 0,1 0 0,0 0 0,0 0 0,0 0 0,0-1 0,1 0-1,0 0 1,-1 0 0,1-1 0,0 0 0,0 0 0,0 0 0,1-1 0,-1 0 0,0 0-1,0-1 1,1 0 0,-1 0 0,0 0 0,1 0 0,-1-1 0,0-1 0,0 1 0,1-1-1,-1 0 1,-1 0 0,1 0 0,0-1 0,0 0 0,-1 0 0,0-1 0,1 1 0,-1-1-1,-1 0 1,1-1 0,-1 1 0,2-3 117,5-11 354,0 0-1,-2-1 1,0 0 0,-1-1-1,-2 0 1,0 0 0,0 0-1,-2-1 1,-1 1 0,0-1-1,-2 0 1,0-9-354,-6-78 1319,5 104-1326,-1 1 1,-1-1-1,1 1 0,0 0 1,-1-1-1,0 1 0,1 0 1,-1 0-1,-1 0 0,1 1 1,0-1-1,-1 0 0,1 1 1,-1-1-1,0 1 0,0 0 0,0 0 1,0 0-1,0 0 0,0 1 1,0-1-1,-1 1 0,1 0 1,0 0-1,-1 0 0,1 0 1,-1 1-1,-2-1 7,-41 3-2393,17 9-2175,9-1-1342</inkml:trace>
  <inkml:trace contextRef="#ctx0" brushRef="#br0" timeOffset="1256.071">1706 331 10218,'0'0'6924,"0"0"-2969,-3-13-981,-14-40-535,15 51-2311,1-1 0,-1 1-1,0-1 1,0 1 0,-1 0-1,1 0 1,0 0 0,-1 0-1,1 0 1,-1 0 0,0 1-1,1-1 1,-1 1 0,0 0-1,0 0 1,0 0 0,0 0-1,0 1 1,0-1 0,0 1-1,0-1 1,0 1 0,-1 0-128,-7-1 293,0-1-241,-1 1-1,1 1 1,-1 0 0,1 0-1,-1 1 1,0 1 0,1 0-1,0 0 1,0 1-1,0 1 1,0 0 0,0 0-1,0 1 1,1 0 0,0 1-1,0 0 1,1 1 0,0 0-1,0 0 1,0 1-1,1 0 1,-5 7-52,1-1-49,0 1 1,1 0-1,1 0 0,1 1 0,0 1 1,1-1-1,1 1 0,0 1 1,2-1-1,0 1 0,0 0 0,2 0 1,0 1-1,2-1 49,0-12-130,1 1 1,0-1-1,0 0 1,1 0-1,0 1 1,0-1-1,0 0 1,1 0-1,0 0 1,0 0-1,0 0 0,1-1 1,0 1-1,0-1 1,0 0-1,1 1 1,0-2-1,0 1 1,0 0-1,0-1 1,1 1-1,0-1 1,0-1-1,0 1 1,0-1-1,0 0 0,1 0 1,0 0-1,-1-1 1,1 0-1,0 0 1,0 0-1,0-1 1,3 1 129,-1-1-169,0 0-1,0-1 1,0 0 0,0 0 0,0-1 0,0 0-1,0 0 1,0-1 0,-1 0 0,1 0-1,-1-1 1,1 0 0,-1 0 0,0 0 0,0-1-1,0-1 1,-1 1 0,1-1 0,4-5 169,0 0 262,-1-1 0,0-1 1,-1 1-1,-1-2 0,0 1 0,0-1 0,-1 0 1,-1-1-1,0 0 0,0-3-262,28-87 2031,-5-1-1,-4-1 0,-2-20-2030,-19 78 1153,-11 55-827,-38 130-326,35-94-14,2 1 0,1-1-1,3 1 1,2 0 0,1 0 0,5 39 14,21 5-2854,10-41-6453,-14-32 61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2.0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185 173 12364,'0'0'5370,"0"0"-2220,0 0-556,0 0-186,0 0-876,0 0-678,0 0-26,-11 13 47,-73 91 326,74-92-1157,0 2 0,1-1-1,0 1 1,1 0 0,1 1 0,0 0 0,1 0-1,0 1 1,2 0 0,0 0 0,0 0-1,2 0 1,0 0 0,1 1 0,0 13-44,3-24-65,-1 0 0,1 0 0,0 0 0,0 0 0,1 0 0,-1 0 0,2-1 1,-1 1-1,0-1 0,1 0 0,0 0 0,0 0 0,1-1 0,-1 1 0,1-1 0,0 0 0,0 0 0,0-1 0,1 1 1,-1-1-1,1 0 0,0-1 0,-1 0 0,1 0 0,1 0 65,8 3-97,2 0 1,-1-2-1,0 0 0,1-1 1,-1 0-1,1-1 0,0-1 0,-1-1 1,2-1 96,0-2 52,-1-2 1,0 0 0,-1-1 0,1 0-1,-2-1 1,1-1 0,-1-1-1,0 0 1,-1-1 0,0-1-1,-1 0 1,0 0 0,-1-1-1,0-1 1,-1 0 0,-1-1-1,0 0 1,-1-1 0,-1 1 0,-1-2-1,0 1 1,0-1 0,1-13-53,-4 23 46,-1-1 1,1 0 0,-2 0 0,1 0-1,-2 0 1,1 0 0,-1 0 0,0-1-1,0 1 1,-1 0 0,0-1 0,-1 1-1,0 0 1,0-1 0,-1 1 0,0 0-1,0 0 1,-1 0 0,0 0 0,0 1-1,-1-1 1,0 1 0,0 0 0,-1 0-1,0 0 1,0 0 0,-1 1 0,0 0-1,0 0 1,0 1 0,-1-1 0,1 2-1,-7-5-46,2 6-391,0-1-1,0 1 0,0 1 1,0 0-1,0 0 0,0 1 1,-1 1-1,1 0 0,0 0 1,0 1-1,-1 1 0,1 0 1,0 0-1,0 1 0,0 1 1,1 0-1,-1 0 0,1 1 1,-9 5 391,-3 12-6209,9 0-4964</inkml:trace>
  <inkml:trace contextRef="#ctx0" brushRef="#br0" timeOffset="407.454">955 102 19538,'5'-13'2595,"31"-62"2231,-37 75-4742,1 0 0,0 1 1,0-1-1,-1 1 0,1-1 0,0 0 0,0 1 1,-1-1-1,1 0 0,0 0 0,-1 1 1,1-1-1,0 0 0,-1 0 0,1 1 1,-1-1-1,1 0 0,0 0 0,-1 0 0,1 0 1,-1 0-1,1 0 0,-1 1 0,1-1 1,0 0-1,-1 0 0,1 0 0,-1 0 1,1-1-1,-1 1 0,1 0 0,0 0 0,-1 0 1,1 0-1,-1 0 0,1 0 0,0-1 1,-1 1-1,1 0 0,-1 0 0,1-1 1,0 1-1,-1 0 0,1-1 0,0 1 1,0 0-1,-1-1 0,1 1 0,0 0 0,0-1 1,-1 1-1,1 0 0,0-1 0,0 1 1,0-1-1,0 1 0,0-1 0,-1 1 1,1 0-1,0-1 0,0 1 0,0-1 0,0 1-84,-35 23 22,18-9 26,-1 0 0,2 1 0,0 1 0,1 1 0,0 0 0,-3 7-48,14-19 7,1 0 1,-1 0-1,1 0 0,1 1 1,-1-1-1,1 1 1,0 0-1,0 0 0,1-1 1,-1 1-1,1 0 1,1 0-1,-1 1 0,1-1 1,0 0-1,1 0 0,-1 0 1,1 0-1,0 0 1,1 0-1,-1-1 0,1 1 1,0 0-1,1-1 1,-1 1-1,1-1-7,10 12-114,1-2 1,0 0-1,1-1 1,0 0-1,1-1 1,1-1-1,0-1 1,1 0-1,0-1 1,0-1-1,1-1 1,0 0-1,19 4 114,7 6-104,-44-18 103,0 0 1,1 0-1,-1 1 1,0-1-1,1 0 1,-1 1-1,0-1 1,1 1-1,-1 0 1,0-1-1,0 1 1,0 0-1,0 0 1,0 0-1,0 0 0,0 0 1,0 0-1,0 0 1,0 0-1,0 0 1,0 0-1,-1 0 1,1 1-1,0-1 1,-1 0-1,1 0 1,-1 1-1,0-1 1,1 0-1,-1 1 1,0-1-1,0 1 1,0-1-1,0 0 1,0 1-1,0-1 0,0 0 1,-1 1-1,1-1 1,0 1-1,-1-1 1,1 0-1,-1 0 1,1 1-1,-1-1 1,0 0-1,1 0 1,-1 0-1,0 0 1,0 1-1,-1-1 1,-15 13 169,-1-2 0,0 0 0,-1-1 0,0 0 0,-1-2 0,0 0 0,0-2 0,-1 0 0,-2-1-169,-11 5 86,-127 33-198,162-52-1975,14-14-2457,4-7-5107,-9 8-4576</inkml:trace>
  <inkml:trace contextRef="#ctx0" brushRef="#br0" timeOffset="686.824">960 32 11979,'0'0'4837,"0"0"-1954,97-18 192,-54 14-641,2 3-1217,1-4-448,-5 3-97,1 2-383,-13-2-225,-6 2-64,-7 0-545,-12 0-704,-4 9-1217,-10 1-1666,-5 3-3427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40.8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41 168 5317,'0'0'7831,"0"0"-4601,0 0-1372,0 0-246,14-12-560,43-36-604,-17 31 81,-53 28-978,2-11-4062,5 0-2060</inkml:trace>
  <inkml:trace contextRef="#ctx0" brushRef="#br0" timeOffset="454.617">183 71 11179,'0'0'4148,"0"0"-999,0 0-421,0 0-267,0 0-566,0 0-635,-14-1-251,6-1-834,5 1-134,0 1 1,0-1-1,0 0 1,0 1-1,0 0 0,0-1 1,0 1-1,0 0 1,0 1-1,0-1 0,0 1 1,1-1-1,-1 1 1,0 0-1,0 0 1,0 0-1,0 0 0,1 0 1,-1 1-1,1-1 1,-1 1-1,1 0 0,0 0 1,-1 0-1,1 0 1,0 0-1,0 0 1,-1 2-42,-10 19 87,2 1 0,0 0 0,1 1 0,2 0 1,0 0-1,2 0 0,1 1 0,1 0 0,1 0 1,1 1-1,2-1 0,1 22-87,0-42-65,0 1-1,0-1 1,0 0 0,1 0-1,0-1 1,0 1 0,0 0 0,1 0-1,0-1 1,0 0 0,0 1-1,1-1 1,0-1 0,0 1 0,0 0-1,0-1 1,1 0 0,0 0-1,0 0 1,0-1 0,0 1-1,0-1 1,1-1 0,-1 1 0,1-1-1,0 0 1,0 0 0,0 0-1,0-1 1,0 0 0,0 0 0,0-1-1,0 1 1,0-1 0,1-1-1,-1 1 1,0-1 0,0 0-1,5-2 67,7-7 97,-1 0 1,0-1-1,0-1 1,-2 0 0,1-1-1,-2-1 1,1-1-1,-2 0 1,0 0 0,-1-2-1,-1 1 1,0-1-1,-1-1 1,-1 0 0,-1 0-1,0-1 1,3-17-99,-2 14 185,-1 0 1,0-1-1,-2 0 1,-1 0-1,-1-1 1,-1 1-1,-1-1 1,-1-11-186,-1 33 1,0-1 1,0 1-1,0-1 0,0 1 1,-1-1-1,1 1 0,-1-1 1,1 1-1,-1 0 1,0-1-1,0 1 0,0 0 1,0 0-1,0 0 0,0-1 1,-1 1-1,1 0 1,-1 1-1,1-1 0,-1 0 1,0 0-1,0 1 0,0-1 1,0 1-1,0-1 1,0 1-1,0 0 0,0 0 1,0 0-1,-1 0 0,1 0 1,0 1-1,-1-1 1,1 1-1,-2-1-1,-2 0-243,-1 1 0,1 0 0,0 0 1,-1 1-1,1 0 0,-1 0 0,1 0 0,0 1 1,-1 0-1,1 0 0,0 0 0,0 1 0,-3 2 243,-41 31-7045,24-10-1870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38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1 194 4837,'1'-15'11322,"5"-45"-6944,2 32 773,2 34-2592,7 35-1670,-17-38-904,34 130 386,-29-105-459,0 0 0,2 0 1,1-1-1,1 0 0,1-1 0,2 0 0,1-1 0,0 0 1,2 0-1,6 6 88,-19-28-44,-1-1 0,1 1 0,0-1-1,0 1 1,0-1 0,0 0 0,0 0 0,1 0 0,-1 0 0,1 0 0,-1 0 0,1-1 0,0 1 0,-1-1 0,1 1 0,0-1-1,0 0 1,0-1 0,0 1 0,0 0 0,0-1 0,0 1 0,0-1 0,0 0 0,1 0 0,-1-1 0,0 1 0,0 0 0,0-1 0,0 0-1,0 0 1,0 0 0,0 0 0,-1 0 0,1 0 0,0-1 0,-1 0 0,1 1 0,0-1 0,-1 0 0,0 0 0,0 0 0,2-2 44,13-24 299,-2 0 0,0-1-1,-2-1 1,-2 0 0,0-1 0,2-18-299,48-187-229,-68 225-3331,-4 28-1993,2 1-1990</inkml:trace>
  <inkml:trace contextRef="#ctx0" brushRef="#br0" timeOffset="964.339">1039 275 16079,'1'-15'4089,"5"-50"-1345,-6 62-2556,1 0 0,-1 0 0,0-1 0,0 1-1,-1 0 1,1-1 0,-1 1 0,0 0-1,0 0 1,0-1 0,0 1 0,0 0 0,-1 0-1,1 0 1,-1 1 0,0-1 0,0 0 0,0 0-1,0 1 1,0 0 0,-1-1 0,1 1-1,-1 0 1,1 0 0,-1 0 0,0 0 0,0 1-1,0-1 1,0 1 0,0 0 0,0 0 0,0 0-1,-1 0 1,1 0 0,0 1 0,-2-1-188,-116 9 638,101-2-641,0 2 0,1 0 0,1 2-1,-1 0 1,1 1 0,1 0 0,0 1-1,1 2 1,0-1 0,1 2 0,1 0-1,0 1 1,-7 10 3,12-14 6,0 1-1,1-1 1,0 1 0,1 1-1,0-1 1,1 1-1,1 1 1,0-1 0,1 1-1,1 0 1,0 0-1,1 0 1,1 0 0,0 0-1,1 0 1,0 0-1,1 0 1,4 15-6,-3-21-106,1-1 0,0 0-1,0-1 1,1 1 0,0 0 0,0-1-1,1 0 1,0 0 0,0 0 0,1-1-1,0 0 1,0 0 0,0 0 0,1 0-1,0-1 1,0-1 0,0 1 0,0-1-1,1 0 1,0-1 0,0 1 0,0-2-1,0 1 1,0-1 0,0 0 0,1-1-1,-1 0 1,1 0 0,-1-1 0,1 0-1,-1-1 1,1 1 0,-1-2 0,1 1-1,-1-1 1,0-1 0,0 1 0,0-1-1,0-1 1,0 1 0,6-6 106,4-9 263,-1-2-1,-1 0 1,-1-1 0,-1 0-1,0-1 1,-2-1-1,-1 0 1,0 0 0,-2-2-1,1-7-262,35-131 1661,-42 144-1234,-13 49-304,4 1-98,1 1 1,1-1 0,2 1-1,2 0 1,0-1 0,2 3-26,-1-25 0,-2-3-196,1 0-1,-1 0 0,1 0 0,1 0 0,-1 0 1,1 0-1,0 0 0,0 0 0,1 0 1,0-1-1,0 1 0,0 0 0,1-1 0,0 0 1,0 1-1,0-1 0,0 0 0,1-1 0,0 1 1,0-1-1,0 1 0,1-1 0,0 0 1,-1-1-1,1 1 0,0-1 0,1 0 0,-1 0 1,3 0 196,89-11-3700,-78-1 3678,1 0 0,-1-1 0,-1-1 0,0 0 0,0-2 0,-1 0 0,-1-1 0,0-1 1,11-13 21,-3-1 536,-2-1 1,-2-1-1,0-1 1,-2 0-1,-2-1 1,-1-1-1,-1-1 1,-2 0-1,-2 0 1,3-22-537,2-65 1174,-15 121-1150,0 0-1,-1 0 1,1-1 0,0 1-1,-1 0 1,1 0 0,0-1-1,-1 1 1,1 0 0,-1 0-1,0 0 1,1 0-1,-1 0 1,0 0 0,0 0-1,0 0 1,0 0 0,0 0-1,0 1 1,0-1 0,0 0-1,0 1 1,0-1 0,0 0-1,0 1 1,0-1-1,0 1 1,-1 0 0,1-1-1,0 1 1,0 0 0,-1 0-1,1 0 1,0 0 0,0 0-1,-1 0 1,1 0-1,0 0 1,0 1 0,-1-1-1,1 0 1,0 1 0,0-1-1,0 1 1,0-1 0,-1 1-1,1-1 1,0 1 0,0 0-1,0 0 1,0-1-1,1 1 1,-1 0 0,0 0-1,0 0 1,0 0 0,1 0-1,-1 0 1,0 0 0,1 1-1,-1-1 1,1 0 0,-1 1-24,-15 23 76,0 2 1,2 0-1,1 0 1,1 1-1,2 1 1,1 0-1,1 0 1,1 1-1,1 0 1,2 0-1,2 0 1,0 1-1,2-1 1,1 1-1,2 6-76,-2-30-115,-1 0-1,1-1 1,0 1-1,0 0 1,1 0-1,0-1 0,0 1 1,1-1-1,0 1 1,0-1-1,0 0 1,1 0-1,0 0 1,0-1-1,0 0 0,1 1 1,0-1-1,0-1 1,0 1-1,0-1 1,1 0-1,0 0 1,0 0-1,0-1 1,0 0-1,0 0 0,1-1 1,-1 0-1,1 0 1,0 0-1,1-1 116,5 0-70,0-1 0,0 0 0,0-1 0,-1 0 0,1-1 0,0-1 0,-1 0 0,0 0 0,0-2 0,0 1 0,0-2-1,-1 1 1,1-1 0,-2-1 0,1 0 0,-1-1 0,0 0 0,0 0 0,-1-1 0,0-1 0,0 0 70,8-11 223,0-1 1,-2-1-1,0 0 0,-2-1 1,-1-1-1,0 0 1,-2 0-1,-1-1 0,1-10-223,17-83 2264,-38 133-1330,1 14-911,2 0 0,0 0 0,2 1 1,1 0-1,1 1 0,2-1 0,1 1 0,1-1 0,2 10-23,-3-34-158,1-1 0,-1 0 0,1 0 0,0 0 0,0 1 0,1-1 0,-1 0 0,1 0 0,0 0 0,0 0 0,0 0 0,1 0 0,-1 0 0,1 0 0,0 0 0,0-1 0,0 1 0,1-1 0,-1 1 0,1-1 0,0 0 0,0 0 0,0 0 0,0 0 0,1-1 0,-1 1 1,1-1-1,-1 0 0,1 0 0,0 0 0,0-1 0,0 1 0,0-1 0,0 0 0,0 0 0,0 0 0,0-1 0,0 1 0,1-1 0,-1 0 0,0 0 0,4-1 158,5-5 66,1-1 1,-1 0-1,0-1 1,-1-1 0,0 1-1,0-2 1,-1 0-1,0 0 1,-1-1-1,0-1 1,-1 1 0,0-2-1,-1 1 1,0-1-1,-1 0 1,0-1-1,2-9-66,12-17 970,-2-1-1,-2-1 1,-1-1-1,-3 0 1,6-30-970,-20 73 98,1 0 1,0 0 0,0 0 0,-1 1-1,1-1 1,0 0 0,-1 0 0,1-1 0,0 1-1,-1 0 1,1 0 0,0 0 0,0 0-1,-1 0 1,1 0-99,-17 46 0,15-40 72,-6 15-69,2 0 0,0 0 0,1 1-1,1 0 1,1 0 0,1 0 0,1 0 0,1 0 0,1 0-1,1 5-2,0-18-279,0-1 0,0 0 0,1 0 0,0 0-1,0 0 1,1 0 0,0-1 0,0 1 0,1-1-1,0 0 1,1 1 279,0-3-676,-1 0-1,1-1 1,0 1-1,1-1 1,-1-1-1,1 1 1,-1-1-1,1 0 1,0 0-1,0-1 1,1 0-1,-1 0 1,0-1-1,1 0 1,-1 0-1,0-1 1,1 0-1,3 0 677,30 0-4671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37.90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128 220 15471,'0'0'3619,"0"0"-1665,0 0 576,-24 118-416,8-61-1025,1 3-384,-2 3-225,7-3-319,0-3-97,4-2-64,5-5-64,1-4-865,1-9-1474,8-10-1120,1-11-1345,0-9-5350</inkml:trace>
  <inkml:trace contextRef="#ctx0" brushRef="#br0" timeOffset="216.991">151 129 11499,'5'-92'6139,"13"58"-429,26 32-3661,-41 2-1843,6 4-134,-1 0-1,1 0 1,-1 1-1,-1-1 1,1 2 0,-1-1-1,0 1 1,0 0-1,0 1 1,-1 0 0,0 0-1,0 0 1,-1 0 0,0 1-1,0 0 1,-1 0-1,0 1 1,-1-1 0,1 1-1,-2-1 1,1 1 0,-1 0-1,0 0 1,-1 0-1,0 1 1,-1-1 0,0 0-1,0 0 1,-1 0 0,0 1-1,-1-1 1,0 0-1,0 0 1,-1-1 0,0 1-1,-2 4-71,-3 1-47,-1 1 0,0-1 0,-1-1 0,0 0 0,-2 0 0,1-1 0,-1 0 0,-1-1 0,0-1 0,0 0 0,-1 0-1,-1-2 1,1 0 0,-1 0 0,-1-1 0,1-1 0,-1-1 0,0 0 0,-1-1 0,1-1 0,-1 0 0,-8-1 47,25-1-79,-1-1 1,1 0-1,-1 0 1,1 1 0,-1-1-1,0 0 1,1 0-1,-1 0 1,1 0-1,-1 0 1,0 0 0,1 0-1,-1 0 1,1 0-1,-1 0 1,0 0-1,1 0 1,-1 0 0,1 0-1,-1 0 1,0-1-1,1 1 1,-1 0-1,1-1 1,-1 1 0,1 0-1,-1-1 1,1 1-1,-1 0 1,1-1-1,-1 1 1,1-1 0,0 1-1,-1-1 1,1 1-1,0-1 1,-1 1-1,1-1 1,0 1 0,0-1-1,-1 0 1,1 1-1,0-1 1,0 1-1,0-1 1,0 0 0,0 1-1,0-1 1,0 0-1,0 1 1,0-1-1,0 1 1,0-1 0,0 0-1,0 1 1,1-1 78,21-27-7401,3 5-4525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36.1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390 317 1057,'0'0'9396,"0"0"-6049,0 0-1201,0 0 277,0 0-522,0 0-326,6-10-219,54-72 1943,-33 14-571,-79 57-1741,31 15-953,1 0 0,-1 1-1,1 0 1,0 2 0,0 1-1,1 0 1,0 2 0,1 0-1,0 1 1,0 0 0,1 2-1,1 0 1,-1 1-34,11-10 4,-1 0 0,1 1 0,1-1-1,-1 1 1,1 0 0,0 1 0,0-1 0,0 1 0,1 0 0,0 0-1,0 0 1,0 1 0,1-1 0,0 1 0,1 0 0,-1 0 0,1 0-1,-1 7-3,5-10 1,-1-1-1,1 1 1,0-1-1,1 0 0,-1 1 1,1-1-1,-1 0 1,1-1-1,0 1 0,0 0 1,0-1-1,0 0 1,0 0-1,1 0 0,-1 0 1,1 0-1,-1-1 1,1 1-1,0-1 0,0 0 1,-1 0-1,5 0 0,2 3 13,73 22 43,-67-24-49,-1 1 0,0 1 1,1 0-1,-1 1 0,-1 1 0,1 0 1,-1 1-1,0 0 0,0 1 1,-1 1-1,0 0 0,-1 1 0,0 1 1,0-1-1,-1 2 0,-1 0 0,0 0 1,8 13-8,-17-22-4,0 0 0,1-1 1,-1 1-1,-1 0 0,1 0 1,0 1-1,-1-1 0,0 0 1,1 0-1,-1 0 0,0 0 1,-1 0-1,1 0 0,0 1 1,-1-1-1,0 0 0,0 0 1,0 0-1,0 0 0,0-1 1,-1 1-1,1 0 0,-1 0 1,0-1-1,0 1 0,1-1 1,-2 0-1,1 1 0,0-1 1,0 0-1,-1 0 0,1 0 1,-1-1-1,0 1 0,0 0 1,0-1 3,-111 42 40,111-42-39,-43 9-19,0-2 0,0-1-1,-1-3 1,0-2 0,-17-3 18,62 2-64,0 0-1,0-1 0,0 1 1,1-1-1,-1 0 1,0 0-1,0 0 1,0 0-1,0 0 0,0 0 1,0 0-1,0-1 1,0 1-1,0 0 1,0-1-1,1 0 0,-1 0 1,0 1-1,0-1 1,1 0-1,-1 0 1,0 0-1,1-1 0,-1 1 1,1 0-1,0-1 1,-1 1-1,1-1 1,0 1-1,0-1 0,0 1 1,0-1-1,0 0 1,0 0-1,0 1 1,1-1-1,-1 0 0,1 0 1,-1 0-1,1 0 1,0 0-1,0-1 65,62-27-12166,-33 23 843</inkml:trace>
  <inkml:trace contextRef="#ctx0" brushRef="#br0" timeOffset="271.931">718 498 16111,'0'0'4063,"6"-13"-1079,1-3-1929,23-41 3783,-29 92-3247,-24 148-1014,22-163-654,-1 55-1095,13-29-3142,-4-34 697,1-6-3362,-2-5-6191</inkml:trace>
  <inkml:trace contextRef="#ctx0" brushRef="#br0" timeOffset="539.482">780 129 11627,'0'0'8616,"-19"-91"-7687,17 73 1089,2 6-385,3 6-1280,9 4-321,9 4-32,8 11-1025,6 4-1858,-3 6-1889,-6 1-7336</inkml:trace>
  <inkml:trace contextRef="#ctx0" brushRef="#br0" timeOffset="740.715">1103 417 11275,'0'0'7521,"0"0"-3405,0 0-1254,0 0-1026,0 0-896,8 13-390,24 40-161,-18 21-104,-15-57-271,2-15-42,-1 0 0,1-1-1,-1 1 1,0 0 0,0 0-1,0-1 1,0 1 0,0 0 0,0 0-1,0-1 1,-1 1 0,1 0-1,-1 0 1,1-1 0,-1 1-1,0-1 1,1 1 0,-1 0 0,0-1-1,0 0 1,0 1 0,0-1-1,-1 1 1,1-1 0,0 0 0,0 0-1,-1 0 1,1 0 0,-1 0-1,1 0 1,-1 0 0,1 0-1,-1-1 1,0 1 0,1 0 0,-1-1-1,0 0 1,1 1 0,-1-1-1,-1 0 29,1-2-6,0-1 0,0 0 1,1 0-1,-1 0 0,1 0 0,0 0 0,-1 0 0,1 0 0,1 0 0,-1 0 0,0-1 0,1 1 0,0 0 0,-1-1 0,1 1 0,1 0 0,-1 0 0,1-3 6,-1-2-10,-1 0 33,0-1 0,1 1 0,0 0 0,0 0-1,1 0 1,0 0 0,0 0 0,1 0 0,0 0 0,0 0 0,1 1 0,0-1-1,1 1 1,-1-1 0,1 1 0,1 1 0,-1-1 0,1 0 0,1 1 0,-1 0-1,1 0 1,0 1 0,0 0 0,0 0 0,1 0 0,0 1 0,0 0 0,0 0-1,1 0 1,-1 1 0,1 0 0,-1 1 0,1 0 0,0 0 0,5 0-23,-7 2 26,1-1 0,-1 2 0,1-1 1,-1 1-1,1 0 0,-1 0 0,0 1 1,1 0-1,-1 0 0,0 0 0,0 1 0,0 0 1,0 0-1,-1 0 0,1 1 0,-1 0 0,0 0 1,0 0-1,0 1 0,-1 0 0,2 2-26,63 121-559,-50-86-366,-2-11-2291,3-4-3493,-9-15-754</inkml:trace>
  <inkml:trace contextRef="#ctx0" brushRef="#br0" timeOffset="991.754">1917 307 13837,'1'-13'4164,"1"-5"-2893,-2-44 3715,0 61-4843,0 0 1,0 0-1,0 0 1,0 0-1,0 0 0,-1-1 1,1 1-1,0 0 1,0 0-1,-1 0 1,1 0-1,-1 0 1,1 1-1,-1-1 1,1 0-1,-1 0 1,0 0-1,1 0 1,-1 0-1,0 1 1,0-1-1,1 0 0,-1 1 1,0-1-1,0 0 1,0 1-1,0-1 1,0 1-1,0 0 1,0-1-1,0 1 1,0 0-1,0 0 1,0-1-1,0 1 1,-1 0-144,-34 18 1086,19 1-1075,1 1 1,1 0 0,1 1-1,0 1 1,2 0-1,0 1 1,2 0-1,1 0 1,0 1 0,2 1-1,1-1 1,-2 16-12,7-35-169,0-1 1,0 1-1,0 0 1,0 0 0,1 0-1,0 0 1,0 0 0,1 0-1,-1 0 1,1 0-1,0 0 1,0 0 0,1-1-1,-1 1 1,1 0-1,0-1 1,1 1 0,-1-1-1,1 0 1,-1 0 0,1 0-1,1 0 1,-1 0-1,0-1 1,1 1 0,0-1-1,0 0 1,0 0-1,0 0 1,0-1 0,0 1-1,1-1 1,0 0-1,-1-1 1,3 2 168,9-3-1000,1 0 1,-1-1-1,0-1 1,1 0-1,-1-1 0,0-1 1,-1 0-1,1-2 1,-1 1-1,0-2 0,0 0 1,-1-1-1,0 0 1,0-1-1,-1-1 0,9-8 1000,17-11-4020</inkml:trace>
  <inkml:trace contextRef="#ctx0" brushRef="#br0" timeOffset="1290.646">2212 420 1602,'0'0'3112,"13"-17"-566,38-55 11,-30 35 375,-19 19 1996,-2 18-4636,-6-3 6194,-5 17-4222,8-7-2093,0-1 1,0 1-1,1 0 0,0 0 1,0 0-1,1 0 1,0 0-1,0 0 1,1 1-1,0-1 1,0 0-1,1 0 1,0 0-1,0 0 1,0 0-1,1 0 1,0 0-1,1 0 1,-1 0-1,1-1 0,1 1 1,-1-1-1,1 0 1,0 0-1,1 1-171,-3-6-4,1 1-1,-1-1 1,0 0-1,0 0 1,0 0-1,1 0 1,-1 0-1,1-1 0,-1 1 1,0-1-1,1 1 1,-1-1-1,1 0 1,-1 0-1,1 0 1,-1-1-1,1 1 1,-1 0-1,1-1 1,-1 0-1,0 1 0,1-1 1,-1 0-1,0 0 1,0 0-1,1-1 1,-1 1-1,0 0 1,0-1-1,-1 0 1,1 1-1,0-1 1,1-1 4,47-70-38,-46 62 73,0 0 0,0 0 0,-1-1 0,-1 1 0,0-1 0,0 1 0,-1-1 0,-1 0 0,0 1 0,0-1 0,-1 0-35,0 10 30,1 0 0,-1 0 0,0 1 1,1-1-1,-1 0 0,0 1 0,0-1 0,0 1 1,0-1-1,0 1 0,0-1 0,-1 1 0,1 0 0,0 0 1,-1 0-1,1-1 0,-1 1 0,1 1 0,-1-1 1,0 0-1,1 0 0,-1 0 0,0 1 0,0-1 1,1 1-1,-1 0 0,0-1 0,0 1 0,0 0 1,1 0-1,-1 0 0,0 0 0,0 0 0,0 1 0,0-1 1,1 0-1,-2 1-30,-63 28 362,51-13-358,0 1 1,1 0-1,1 1 1,1 0-1,1 1 1,0 0-1,1 1 1,1 0-1,1 1 1,1 0-1,1 0 1,1 0-1,1 1 1,0 0-1,2 0 1,0 0-1,2 0 1,0 0-1,2 6-4,-1-19-82,0 0-1,1 0 1,-1 0-1,2 0 1,-1 0 0,1-1-1,1 1 1,-1-1-1,1 0 1,1 0-1,0-1 1,0 1 0,0-1-1,1 0 1,0 0-1,0-1 1,1 0 0,0 0-1,0 0 1,0-1-1,1 0 1,-1 0 0,1-1-1,0 0 1,1 0-1,-1-1 1,1 0-1,0-1 1,-1 0 0,1 0-1,0-1 1,8 0 82,-9 0-170,-1 0 0,1-1 1,0 1-1,-1-2 0,1 1 1,0-1-1,-1-1 0,1 1 1,-1-1-1,0-1 0,0 1 1,1-1-1,-2 0 0,1-1 1,2-1 169,42-62-5404,-37 34-57,-3-2-5301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3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98 285 14638,'23'-158'3934,"-14"121"-3682,16-53 4717,-22 100-2876,0 131-1068,-6 0 0,-14 76-1025,2-41 208,-81 1195 123,70-892 486,22 72-817,23-371 208,-24-218-9363,-1 9-2734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2.52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329 131 16816,'0'0'2098,"0"0"-326,0 0 273,0 0-396,-12-9-479,-41-28-178,51 36-949,0 0-1,1 0 0,-1 1 0,0-1 0,0 0 0,0 1 0,0-1 0,0 1 1,0 0-1,0-1 0,0 1 0,0 0 0,0 0 0,0 0 0,0 1 0,0-1 0,0 0 1,0 1-1,0 0 0,0-1 0,0 1 0,0 0 0,0 0 0,0 0 0,1 0 1,-1 0-1,0 0 0,1 1 0,-1-1-42,-3 2 76,-13 12-38,1 0 0,0 1 0,1 1 0,1 0 1,1 1-1,0 1 0,2 0 0,0 1 0,1 0 1,1 0-1,0 2 0,2-1 0,-4 17-38,9-29-165,0 0 1,0 0-1,1 0 0,0 1 0,1-1 1,0 1-1,1-1 0,-1 1 0,2-1 1,-1 1-1,2-1 0,-1 1 0,1-1 1,1 1-1,-1-1 0,2 0 0,-1 0 1,1-1-1,0 1 0,1-1 0,0 0 1,1 0-1,-1 0 0,1-1 0,1 0 1,0 0-1,0 0 0,0-1 0,7 4 165,-3-3-461,0 0-1,0-1 0,0-1 1,1 0-1,0 0 0,0-1 1,0-1-1,1 0 0,-1-1 1,1 0-1,7 0 462,-11-2-646,1 0 0,-1 0-1,0-1 1,0 0 0,1 0 0,-1-1 0,0-1-1,0 1 1,-1-1 0,1-1 0,-1 0 0,1 0 0,-1-1-1,0 0 1,-1 0 0,2-1 646,76-102-5075,-6-88 9505,-56 128-2392,-18 53-1560,37-119 4101,-33 42 1532,-9 91-6005,0 1 0,1-1 0,-1 1 0,0-1 1,0 0-1,1 1 0,-1-1 0,0 0 0,0 1 0,0-1 0,0 0 0,0 1 0,0-1 0,0 0 0,0 1 0,0-1 0,0 0 0,-1 1 0,1-1 0,0 0 0,0 1 0,-1-1 0,1 1 1,0-1-1,-1 0 0,1 1 0,0-1 0,-1 1 0,1-1 0,-1 1 0,1-1 0,-1 1 0,1 0 0,-1-1 0,1 1 0,-1-1 0,0 1 0,1 0 0,-1 0 0,1-1 0,-1 1 0,0 0 1,1 0-1,-1 0 0,0 0 0,1 0 0,-1 0 0,0 0 0,1 0 0,-1 0 0,0 0 0,1 0 0,-1 0 0,0 0 0,1 0 0,-1 1 0,0-1 0,0 0-106,-17 22 896,9 5-819,0 0-1,2 0 1,1 1 0,1 0-1,1 0 1,2 0 0,1 0-1,1 1 1,1-1 0,2 0-1,2 9-76,33 95-2294,14-57-6035,-30-55 1058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6.58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52 17392,'0'0'3748,"0"0"-641,0 0-64,0 0-1249,0 0-834,0 0-415,0 0-417,0 0-128,35-52-160,-27 61-641,-1 6-544,-1 4-1025,1 4-2115,-1-2-3202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6.83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95 13068,'0'0'8392,"0"0"-5061,0 0-256,0 0-1121,0 0-1473,0 0-481,0 0-193,0 0-1216,3-77-1089,8 68-1762,-2 1-3043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7.56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119 94 13421,'0'0'3870,"0"0"-2151,0 0 192,0 0 203,0 0-1020,0 0-629,-15 9-252,-47 37-116,57-41-98,1 0 0,0 0 1,1 1-1,-1-1 1,1 1-1,0 0 0,1 0 1,-1 0-1,1 0 1,0 1-1,1-1 0,0 1 1,0-1-1,0 1 1,0-1-1,1 1 0,1 4 1,-2-1-11,1-2-57,-1 0 0,1 0-1,0 0 1,1 0 0,0 0 0,0 0-1,1 0 1,0-1 0,0 1 0,1 0-1,0-1 1,0 0 0,1 1 0,0-1-1,0-1 1,0 1 0,1-1 0,0 1-1,1-1 1,-1-1 0,1 1 0,0-1-1,1 0 1,-1 0 0,1-1 0,0 0-1,0 0 1,3 1 68,3-1-100,-1 0 0,1 0-1,0-2 1,-1 1 0,1-2 0,0 1 0,1-2-1,-1 0 1,0 0 0,0-1 0,0-1-1,0 0 1,-1-1 0,1-1 0,0 0 0,-1 0-1,0-1 1,0-1 0,-1 0 0,1 0 0,-1-1-1,1-2 101,-3 1 298,1-1 0,-1 0 0,0-1 1,-1 0-1,-1 0 0,1-1 0,-2 0 0,1-1 0,-1 1 0,-1-1 0,0 0 0,-1 0 0,0-1 0,-1 1 0,-1-1 0,0 0 0,0 0 0,-1-3-298,-1 14 47,1 0 0,-1 1-1,0-1 1,0 0 0,0 1 0,0-1-1,0 0 1,0 0 0,0 1-1,0-1 1,-1 0 0,1 1-1,-1-1 1,1 1 0,-1-1-1,0 0 1,1 1 0,-1 0-1,0-1 1,0 1 0,0-1 0,0 1-1,-1 0 1,1 0 0,0-1-1,0 1 1,-1 0 0,1 0-1,-1 0 1,1 1 0,-1-1-1,1 0 1,-1 1 0,1-1-1,-1 0 1,0 1 0,1 0 0,-1-1-1,0 1 1,1 0 0,-1 0-1,0 0 1,1 0 0,-1 0-1,0 0 1,1 1 0,-1-1-1,0 1 1,1-1 0,-1 1-1,1-1 1,-1 1 0,0 0 0,1 0-1,0 0 1,-1 0 0,1 0-1,0 0 1,-1 0-47,-8 8-12,0 1-1,0 0 1,1 1-1,1-1 1,-1 2-1,2-1 1,0 1-1,0 0 1,1 1-1,0 0 1,1 0 0,1 0-1,0 0 1,1 1-1,0 0 13,3 67-1767,1-81 1757,-1 1-1,1-1 0,-1 1 1,1-1-1,-1 1 0,1-1 1,-1 1-1,1-1 1,0 1-1,-1-1 0,1 1 1,0-1-1,-1 0 0,1 0 1,0 1-1,-1-1 0,1 0 1,0 0-1,0 0 1,0 0-1,-1 1 0,1-1 1,0-1-1,0 1 0,-1 0 1,1 0-1,0 0 1,0 0-1,-1 0 0,1-1 1,0 1-1,-1 0 0,1-1 1,0 1-1,-1 0 1,1-1-1,0 1 0,-1-1 1,1 1-1,-1-1 0,1 1 1,-1-1-1,1 1 1,-1-1-1,1 0 0,-1 1 1,1-1-1,-1 0 0,0 0 11,24-36-422,-23 34 410,24-47 237,-18 34-36,0 0 0,1 0 1,0 1-1,2 0 1,0 0-1,0 1 1,1 0-1,1 1 1,0 1-1,1 0 1,0 0-1,6-3-189,-17 15 18,-1 0 1,1 0-1,0 0 1,0 0-1,0 0 1,-1 0-1,1 0 1,0 0-1,0 1 1,-1-1-1,1 1 1,0-1-1,-1 1 1,1 0-1,-1 0 1,1-1-1,0 1 1,-1 0-1,0 0 1,1 1-1,-1-1 1,0 0-1,1 0 1,-1 1-1,0-1 1,0 1-1,0-1 0,0 1 1,0-1-1,-1 1 1,1-1-1,0 1 1,-1 0-1,1 0 1,-1-1-1,0 1 1,1 0-1,-1 0 1,0-1-1,0 1 1,0 0-1,0 0 1,-1-1-1,1 2-18,5 14 46,-3-8-47,1 0-1,0 1 0,0-1 1,1 0-1,0-1 0,0 1 0,1-1 1,0 0-1,1 0 0,0 0 1,0-1-1,0 0 0,1 0 0,0 0 1,1-1-1,-1 0 0,1-1 1,0 0-1,1 0 0,-1 0 0,1-1 1,0-1-1,0 1 0,0-1 0,0-1 1,1 0-1,-1 0 0,7 0 2,-11-3 16,1 1 0,-1-1 0,0 0-1,0 0 1,0 0 0,0-1 0,0 1-1,-1-1 1,1-1 0,0 1 0,-1-1-1,0 1 1,1-1 0,-1-1-1,0 1 1,-1 0 0,1-1 0,-1 0-1,1 0 1,-1 0 0,0 0 0,0 0-1,-1-1 1,0 0 0,1 1 0,-1-1-16,34-132 1357,-38-23-1458,1 156-464,-3-11-667,-3 6-6335,4 8-2170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8.0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75 146 11915,'0'0'3689,"0"0"-902,0 0-33,0 0-859,0 0-1051,0 0-273,3 5-101,2 1-373,1-1 0,0 0 0,0 1 0,1-2 0,-1 1 1,1-1-1,0 0 0,0 0 0,0-1 0,1 0 0,-1 0 0,1-1 0,-1 0 0,1 0 1,0-1-1,0 0 0,0 0 0,0-1 0,0 0 0,0-1 0,0 1 0,0-2 0,0 1 1,-1-1-1,1 0 0,0 0 0,-1-1 0,1 0 0,-1-1 0,0 1 0,0-1 0,-1-1 0,1 1 1,-1-1-1,0-1 0,0 1 0,0-1 0,-1 0 0,0 0 0,0 0 0,-1-1 0,3-4-97,-5 8 85,-1 0-1,1-1 0,-1 1 0,0-1 1,0 1-1,-1-1 0,1 1 0,-1-1 1,0 1-1,1-1 0,-2 1 0,1-1 1,0 1-1,-1-1 0,1 1 0,-1-1 1,0 1-1,0-1 0,-1 1 0,1 0 1,-1-1-1,1 1 0,-1 0 0,0 0 0,0 0 1,-1 1-1,1-1 0,0 0 0,-1 1 1,0-1-1,1 1 0,-1 0 0,0 0 1,0 0-1,0 1 0,-1-1 0,1 1 1,0-1-1,-1 1 0,1 0 0,-1 0-84,-9 2 15,0 0 0,0 1 0,0 1-1,0 0 1,0 1 0,1 0 0,0 1-1,-1 0 1,2 1 0,-1 0 0,1 1-1,0 0 1,0 1 0,1 0 0,0 1-1,0 0 1,1 1 0,0 0 0,1 0-1,0 1 1,-4 8-15,3-8-18,1 1 0,0 0 0,1 1 0,0 0 1,1 0-1,0 0 0,1 1 0,1 0 0,0 0 0,0 6 18,3-14-10,0 0 0,0-1 0,1 1 0,0 0 0,0 0 0,1 0 0,-1-1 1,1 1-1,1 0 0,-1-1 0,1 1 0,0 0 0,0-1 0,0 0 0,1 0 0,0 0 0,0 0 0,0 0 0,1 0 0,-1-1 0,1 1 0,0-1 0,1 0 0,-1 0 0,1-1 0,3 3 10,9 2-67,1 0-1,0-1 0,0-1 0,0-1 1,1 0-1,0-2 0,-1 0 0,1-1 1,1-1-1,-1-1 0,0 0 0,0-1 1,0-2-1,0 0 0,-1-1 1,8-2 67,73-29-613,-64 0-2044,-30-16-6485,-12 32-1973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9.3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54 76 14702,'0'0'3683,"0"0"-2401,-39-74 1376,32 72-256,2 2-1473,3 0-737,2 6-192,4 4-672,3-1-3076,2-3-3362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0.11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1 450 10090,'0'0'3870,"0"0"-1692,0 0-107,0 0-592,0 0-737,0 0-315,0 0-144,10 1-32,36 4 0,-41-5-68,1-1-1,-1-1 1,0 1 0,0-1 0,0 1 0,0-1 0,0-1-1,0 1 1,0-1 0,-1 0 0,1 0 0,-1 0-1,0 0 1,0-1 0,0 0 0,0 0 0,-1 0-1,1 0 1,-1-1 0,0 1 0,-1-1 0,2-2-183,1 0 334,9-17 132,-1 0 1,0-1-1,-2-1 0,-1 0 1,-1 0-1,-2-1 1,0 0-1,-2-1 0,-1 1 1,-1-1-1,-1-14-466,-6-6 379,-16 81-454,14-9-108,2 0 0,1 0 0,0 0 0,2 0-1,1 0 1,1 0 0,1 0 0,2 11 183,31 111-3884,-34-140 3453,1-1 0,0 1-1,0-1 1,1 0 0,0 0-1,0 0 1,0 0-1,0 0 1,1-1 0,0 1-1,0-1 1,0 0 0,0 0-1,1-1 1,-1 1 0,1-1-1,0 0 1,0 0 0,0-1-1,0 1 1,1-1 0,-1-1-1,4 2 432,51-16-670,-41-3 1705,0 0-1,-1-1 1,-1-1 0,-1-1-1,-1-1 1,0 0-1,-1 0 1,-2-2 0,0 0-1,-1 0 1,-1-1 0,-1 0-1,-1-1 1,1-10-1035,4 1 382,22-107 1236,-54 182-1218,0 10-402,3 0-1,2 1 0,3 1 1,1 4 2,8-52-125,0-1 0,1 1 1,-1-1-1,1 1 1,1-1-1,-1 1 0,1 0 1,0-1-1,0 1 0,0 0 1,1-1-1,0 1 1,0-1-1,1 1 0,-1-1 1,1 1-1,0-1 1,1 0-1,-1 0 0,1 0 1,0 0-1,0-1 0,1 1 1,-1-1-1,1 1 1,0-1-1,0-1 0,1 1 1,-1 0-1,1-1 0,0 0 1,2 1 124,2-1-710,0-1 1,1-1-1,-1 0 0,0 0 1,1-1-1,-1 0 1,0 0-1,1-1 0,-1-1 1,0 1-1,0-1 1,0-1-1,2 0 710,21-10-5157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0.9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266 291 15054,'6'-15'2157,"-2"4"-1745,33-108 7007,-37 117-7272,0-1 0,0 1 1,0-1-1,0 1 0,0-1 0,0 1 0,-1 0 0,1-1 0,-1 1 0,1-1 0,-1 1 0,0 0 0,0 0 0,0-1 0,0 1 0,-1 0 0,1 0 0,-1 0 0,1 0 0,-1 0 1,0 1-1,1-1 0,-1 0 0,0 1 0,0-1 0,0 1 0,0 0 0,-2-1-147,-2 0 60,0 1 1,0-1-1,0 1 1,0 0-1,0 1 1,0 0-1,0 0 1,0 0-1,0 1 1,0-1 0,0 1-1,0 1 1,1-1-1,-1 1 1,0 0-1,0 1 1,1-1-61,-7 5-59,0 0 1,0 0 0,1 1 0,0 1-1,0-1 1,1 2 0,0 0-1,1 0 1,0 0 0,0 1 0,2 1-1,-1 0 1,1 0 0,1 0 0,0 0-1,1 1 1,-3 9 58,5-13-112,1 0-1,0 0 1,0 0-1,1 0 1,0 1 0,0-1-1,1 0 1,0 1-1,1-1 1,0 0 0,1 0-1,0 0 1,0 0-1,1 0 1,0 0 0,0 0-1,1-1 1,0 1-1,1-1 1,0 0 0,0 0-1,1-1 1,0 0-1,0 0 1,0 0 0,4 2 112,0-1-62,-1 0 0,1-1 0,0 0 1,0-1-1,1 0 0,0-1 0,0 0 1,0 0-1,1-1 0,-1-1 1,1 0-1,0 0 0,0-1 0,0-1 1,0 0-1,6-1 62,-13-3 49,0 1 1,-1-2-1,1 1 0,-1 0 1,1-1-1,-1 0 0,0 0 1,0 0-1,-1 0 0,1-1 1,-1 0-1,0 1 1,0-1-1,-1 0 0,1 0 1,-1-1-1,0 1 0,-1 0 1,1-1-1,-1 1 0,0-1 1,0 0-1,-1 1 0,0-1 1,0 0-1,0 1-49,1-5 206,5-17 185,-2-1 0,-1 0 0,-1 0-1,-2 0 1,-2-20-391,-4 30 82,1 31-94,6 5-218,0-1 1,1 1-1,0-1 1,2 1-1,0-1 1,1 0 0,1 0-1,0-1 1,7 13 229,-9-22-467,0 0 1,0 0-1,1-1 1,0 1 0,0-1-1,0 0 1,1 0-1,0-1 1,0 0-1,1 0 1,-1 0 0,1-1-1,0 0 1,4 2 466,-6-4-271,1 0 0,-1 0 0,0-1 0,0 0 0,1 0 0,-1 0 0,1 0 0,-1-1 0,1 0 0,0 0 0,-1-1 1,1 1-1,-1-1 0,0 0 0,1-1 0,0 0 271,70-50 288,-60 33 765,-1-1 1,-1-1-1,-1 0 1,-1 0-1,-1-2 1,7-17-1054,-7 14 695,0-1 0,-2 0 0,0-1 1,-2 0-1,-2 0 0,0 0 0,-2-1 0,-1 1 1,-1-2-696,-1 29 31,1-1 1,-1 1-1,0-1 1,0 1-1,0-1 1,-1 0-1,1 1 1,0-1-1,0 1 1,-1-1-1,1 1 1,-1-1-1,1 1 1,-1-1-1,0 1 1,0 0-1,0-1 1,1 1-1,-1 0 1,0 0-1,-1 0 1,1-1-1,0 1 1,0 0-1,0 0 1,-1 1-1,1-1 1,0 0-1,-1 0 1,1 1-1,-1-1 1,1 1-1,-1-1 1,1 1-1,-1-1 1,1 1-1,-1 0 1,1 0 0,-1 0-1,0 0 1,1 0-1,-1 0 1,1 0-1,-1 1 1,1-1-1,-1 0 1,1 1-1,-1-1 1,1 1-1,-1 0 1,1-1-1,0 1 1,-1 0-1,1 0 1,0 0-1,0 0 1,-1 0-1,1 0 1,0 0-1,0 1 1,0-1-1,0 1-31,-12 13 7,1 0-1,0 0 1,1 1-1,1 1 1,0 0-1,2 0 1,0 1-1,1 0 1,0 0-1,2 0 0,0 1 1,1 0-1,1 0 1,1 0-1,0 1 1,2-1-1,0 1 1,1-1-1,4 19-6,-3-27-197,0 0-1,1 0 1,0 0-1,1-1 1,1 0-1,0 1 1,0-1-1,0-1 0,2 1 1,-1-1-1,1 0 1,0 0-1,1-1 1,0 0-1,0-1 1,1 1-1,0-2 1,0 1-1,1-1 1,-1-1-1,1 1 1,1-2-1,-1 1 1,1-2-1,-1 1 1,1-1-1,0-1 1,7 1 197,75 1-7245,-55-9-768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1.7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37 219 12204,'0'0'3432,"0"0"-165,0 0-389,0 0-711,0 0-736,0 0-438,-5-4-460,-17-1-333,16 45-170,4-28-199,1 0 1,1 0-1,0 0 1,0 0-1,1 0 1,1 0-1,0-1 1,0 1-1,2-1 1,-1 1-1,1-1 1,1 0-1,0 0 0,0 0 1,1-1-1,1 0 1,0 0-1,0-1 1,1 0-1,0 0 1,7 6 168,-12-13-8,-1-1 1,1 1 0,0-1 0,-1 0 0,1 1 0,0-2-1,0 1 1,0 0 0,0 0 0,0-1 0,1 0 0,-1 1-1,0-1 1,0 0 0,0-1 0,0 1 0,0 0-1,0-1 1,0 0 0,0 0 0,0 0 0,0 0 0,0 0-1,0 0 1,-1-1 0,1 1 0,-1-1 0,1 0-1,-1 0 1,1 0 0,-1-1 7,63-80 1736,-52 63-1167,16-27 369,-16 24-585,2 1-1,0 0 1,1 1-1,1 1 1,0 0-1,12-9-352,-29 30 2,0 0-1,0-1 1,0 1-1,0 0 1,0-1-1,0 1 1,0 0-1,0 0 1,1-1-1,-1 1 1,0 0-1,0-1 1,0 1-1,1-1 1,-1 1-1,0 0 1,1-1-1,-1 1 1,1-1-1,-1 1 1,0-1-1,1 1 1,-1-1-1,1 1 1,0-1-1,-1 1 1,1-1-1,-1 0 1,1 1-1,0-1 1,-1 0-1,1 0 1,-1 1-1,1-1 1,0 0-1,-1 0 1,1 0-1,0 0 1,0 0-1,-1 0 1,1 0-1,0 0 1,-1 0-1,1 0 1,0 0-1,-1 0 0,1 0 1,0-1-1,-1 1 1,1 0-1,-1-1 1,1 1-1,0 0 1,-1-1-1,1 1 1,-1 0-1,1-1 1,-1 1-1,1-1 1,-1 1-1,1-1 1,-1 0-1,0 1 1,1-1-2,-15 57-69,0-19-705,-1-1 0,-2-1 0,-1 0 0,-18 22 774,39-80-588,54-66 2574,-49 76-1705,1 1-1,0 0 0,1 1 0,0 0 1,0 0-1,2 1 0,-1 1 0,10-7-280,-20 15 24,1 0 0,0 0 0,0 0 0,1 0-1,-1 0 1,0 0 0,0 0 0,0 1-1,1-1 1,-1 1 0,0 0 0,0-1 0,1 1-1,-1 0 1,0 0 0,1 1 0,-1-1-1,0 0 1,0 1 0,1-1 0,-1 1 0,0 0-1,0 0 1,0 0 0,0 0 0,0 0-1,0 0 1,0 1 0,0-1 0,0 0 0,-1 1-1,1 0 1,0-1 0,-1 1 0,1 0-24,41 80-70,-27-47 103,-15-31-78,1 0 0,0 0 0,0-1-1,0 1 1,0-1 0,0 1 0,1-1 0,-1 0 0,1 1 0,0-2 0,0 1 0,0 0 0,1 0 0,-1-1 0,0 0 0,1 0-1,0 0 1,0 0 0,-1 0 0,1-1 0,0 0 0,0 1 0,0-2 0,0 1 0,1 0 0,-1-1 0,0 0 0,0 0-1,0 0 1,0 0 0,1-1 0,-1 1 0,0-1 0,0 0 0,0 0 0,1-2 45,6-5 145,-1-1 0,0-1 1,-1 1-1,0-2 0,0 1 0,-1-1 0,-1-1 1,0 1-1,0-1 0,-1-1 0,-1 1 0,0-1 1,-1 0-1,0 0 0,-1 0 0,0-1 0,-1 1 1,-1-1-1,0 1 0,-1-1-145,0 13-2,-7-101 635,-41 54-3549,23 38-2347,16 7 180,0-2-8124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3.99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126 59 15375,'0'0'3897,"0"0"-823,0 0-426,0 0-870,0 0-769,0 0-400,-14 9-289,2-2-272,6-4-33,-1 1 0,1 0 0,0 0 1,0 1-1,0 0 0,0 0 0,1 0 0,0 1 1,0-1-1,1 1 0,-1 0 0,1 1 0,-3 5-15,3-1-65,0-1 0,1 1-1,0-1 1,0 1 0,1 0-1,1 1 1,0-1 0,0 0-1,1 0 1,1 0 0,-1 0-1,2 1 1,0-1 0,0-1 0,1 1-1,0 0 1,1 0 0,0-1-1,1 0 1,0 0 0,1 0-1,0-1 1,0 0 0,1 0-1,0 0 1,1-1 0,-1 0-1,2 0 1,-1-1 0,1 0-1,0-1 1,1 0 0,-1 0-1,1-1 1,0 0 0,1-1-1,-1 0 1,5 1 65,-8-4 25,-1 1 0,1-1 1,0-1-1,-1 0 0,1 0 0,0 0 0,-1 0 0,1-1 1,-1 0-1,1-1 0,-1 1 0,1-1 0,-1-1 0,0 1 1,0-1-1,0 0 0,0 0 0,-1-1 0,1 0 0,-1 0 1,0 0-1,0-1 0,0 1 0,0-1 0,-1 0 0,0-1 1,0 1-1,3-6-25,163-246 3299,-161 239-3159,1-1 199,-9 34-231,-36 219-1197,35-232 1019,0 1 0,0-1-1,0 0 1,0 1 0,1-1 0,-1 0 0,1 1 0,0-1-1,-1 0 1,1 0 0,0 1 0,0-1 0,1 0-1,-1 0 1,0 0 0,1 0 0,-1 0 0,1-1 0,0 1-1,-1 0 1,1-1 0,0 1 0,0-1 0,0 0-1,0 1 1,0-1 0,0 0 0,1 0 0,-1 0 0,0-1-1,0 1 1,1-1 0,-1 1 0,0-1 0,1 0-1,0 1 72,3-1-42,1 0 0,-1 0 0,0-1 0,1 1 0,-1-1 0,0-1 0,0 1 0,1-1 0,-1 0 0,0-1 0,-1 1 0,1-1 0,3-3 41,18-14 411,-2-2 0,0-1 0,-2-1 0,-1-1-1,0-1 1,-2-1 0,-1-1 0,4-11-411,47-61 1219,-22 13-29,-70 104-1035,13-1-177,2 0-1,0 0 1,1 1-1,1 0 1,1 0-1,0 0 1,1 1-1,1-1 1,0 1-1,1-1 1,1 1-1,1 0 1,1-1-1,0 1 1,1-1-1,1 0 1,1 0-1,0 0 1,7 13 22,29 74-1441,-42-103 1441,0 1 0,0-1 1,0 0-1,0 0 0,0 1 1,0-1-1,0 0 0,-1 0 0,1 0 1,-1 0-1,1 0 0,0 0 1,-1-1-1,0 1 0,1 0 1,-1-1-1,1 1 0,-1-1 1,0 1-1,1-1 0,-1 0 1,0 0-1,1 0 0,-1 0 1,0 0-1,1 0 0,-1 0 1,0-1-1,1 1 0,-1-1 1,0 1-1,1-1 0,-2 0 0,-7-1-110,0 0 0,0-1 0,0 0 0,0 0 0,0-1 0,0-1 0,1 1-1,0-2 1,0 1 0,0-1 0,1-1 0,0 1 0,0-1 0,1-1 0,0 0 0,-1 0 110,7 6-431,0 0 1,-1 0 0,1 0-1,0 0 1,0 0 0,0 0-1,1 0 1,-1 0 0,0 0-1,1-1 1,-1 1 0,1 0-1,0 0 1,0-1 0,0 1-1,0 0 1,0 0 0,0-1-1,1 1 1,-1 0 0,1 0 0,0-1-1,0 0 431,9-12-5989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4.42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55 102 15919,'0'0'3625,"0"0"-935,0 0-629,0 0-887,0 0-688,0 0-219,0 0-91,4 5-117,5 8-42,-7-9-11,0-1 0,0 0-1,0 1 1,1-1-1,-1 0 1,1 0-1,0 0 1,0 0-1,0-1 1,0 1-1,0-1 1,1 0 0,-1 0-1,1 0 1,-1 0-1,1-1 1,0 1-1,-1-1 1,2 0-6,-1 0 48,0-1 1,0 0 0,0 0 0,0 0-1,0 0 1,0-1 0,0 1-1,0-1 1,-1 0 0,1 0-1,0-1 1,-1 1 0,1-1-1,0 1 1,-1-1 0,0 0-1,1-1 1,-1 1 0,0-1-1,0 1 1,-1-1 0,1 0-1,0 0 1,-1 0 0,0 0-1,0 0 1,0-1 0,0 1-1,0-1 1,-1 1 0,1-1-1,-1 0 1,0 0 0,0-2-49,0 3 162,8-60 2557,-9 62-2685,0 0 0,0-1 0,0 1 0,0 0 0,0 0 0,-1-1 0,1 1 0,0 0-1,-1 0 1,1 0 0,-1 0 0,1 0 0,-1-1 0,0 1 0,1 0 0,-1 0 0,0 1 0,0-1 0,0 0 0,0 0 0,0 0 0,0 0 0,0 1 0,0-1 0,0 1 0,0-1 0,0 0 0,0 1 0,0 0-1,0-1 1,-1 1 0,1 0 0,0-1 0,0 1 0,-1 0 0,1 0 0,0 0 0,0 0 0,0 0 0,-1 1 0,1-1 0,0 0 0,0 0 0,-1 1 0,1-1 0,0 1 0,0-1 0,0 1-34,-11 5 2,0 0 0,0 1-1,1 1 1,0 0 0,1 0 0,-1 1 0,2 1 0,-1-1 0,1 1 0,1 1 0,-1 2-2,1-7-6,1 2-1,1-1 1,0 1 0,0 0-1,0 0 1,1 1 0,0-1 0,1 1-1,0 0 1,0 1 0,1-1-1,0 0 1,0 1 0,1 0-1,1 0 1,0 0 0,0 0-1,1-1 1,0 1 0,1 0 0,0 0-1,0 0 1,1 0 0,0 0-1,1-1 1,0 1 0,1-1-1,0 0 1,0 0 0,1 0-1,0-1 1,1 1 0,0-1 6,3-2-61,0 1-1,1-2 1,0 1 0,0-1 0,0-1 0,1 0 0,-1 0-1,1-1 1,0 0 0,0-1 0,0-1 0,0 1-1,0-2 1,1 0 0,-1 0 0,0-1 0,0 0-1,0-1 1,0 0 0,0-1 0,0 0 0,0 0 0,-1-2-1,1 1 1,-1-1 0,1-2 61,-4 3-115,0 0 0,-1-1 0,0 0 0,1 0 0,-2-1 0,1 1-1,-1-1 1,0-1 0,0 1 0,0-1 0,-1 0 0,0 0 0,0 0 0,-1 0 0,0-1 0,-1 1 0,1-1 0,0-3 115,-3 10-173,0 1 0,0-1 1,0 0-1,0 1 0,-1-1 1,1 1-1,0-1 1,0 1-1,0-1 0,0 1 1,0-1-1,-1 1 0,1-1 1,0 1-1,-1-1 0,1 1 1,0 0-1,0-1 0,-1 1 1,1-1-1,-1 1 1,1 0-1,0-1 0,-1 1 1,1 0-1,-1-1 0,1 1 1,-1 0-1,1 0 0,-1 0 1,1-1-1,-1 1 1,1 0-1,-1 0 0,1 0 1,-1 0-1,0 0 0,1 0 1,-1 0-1,1 0 0,-1 0 1,1 0-1,-1 0 0,1 0 1,-1 1-1,1-1 1,-1 0-1,1 0 0,-1 0 1,1 1-1,-1-1 0,1 0 1,-1 1 172,-19 8-8024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2.93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286 160 15439,'11'-13'2493,"36"-43"-106,-4 7 2133,-44 49-4448,0 0 0,0 0-1,0 0 1,0 0-1,0 0 1,0 0 0,1 0-1,-1 0 1,0 0-1,0-1 1,0 1-1,0 0 1,0-1 0,0 1-1,0 0 1,1-1-1,-1 1 1,0-1 0,0 0-1,0 1 1,1-1-1,-1 1 1,0-1 0,1 0-1,-1 0 1,1 1-1,-1-1 1,1 0-1,-1 0 1,1 0 0,0 0-1,-1 0 1,1 1-1,0-1 1,0 0 0,-1 0-1,1 0 1,0 0-1,0 0 1,0 0-1,0 0 1,0 0 0,0 0-1,1 0 1,-1 0-1,0 0 1,0 0 0,1 1-1,-1-1 1,0 0-1,1 0 1,-1 0-1,1 0 1,-1 1 0,1-1-1,0 0 1,-1 0-1,1 1 1,0-1 0,-1 0-1,1 1 1,0-1-1,0 1 1,-1-1-1,1 1 1,0-1-72,-18 5 31,0 1 1,0 1-1,1 0 1,0 1-1,0 0 1,0 1-1,1 1 1,0 1-1,1 0 1,-2 2-32,-2 1-25,0 0-1,1 1 1,1 1 0,0 0 0,1 1 0,0 1-1,2 0 1,0 1 0,1 1 0,0-1-1,-7 20 26,17-35-54,0 0 0,1 0 0,-1 1 0,1-1 0,-1 0 0,1 1 0,0-1 0,0 1 0,1 0 0,-1-1 0,1 1 0,0 0 0,0-1 0,0 1 0,0-1 0,1 1 0,-1 0 0,1-1 0,0 1 0,0-1 0,0 1 0,1-1 0,-1 0 0,1 1 0,0-1 0,0 0 0,0 0 0,0 0 0,0 0 0,1-1 0,-1 1 0,1-1 0,0 1 0,0-1 0,0 0 0,0 0 0,0 0 0,0 0 0,0-1 0,1 1 0,-1-1 0,1 0 0,2 1 54,4-2-13,-1 0-1,1 0 1,0-1 0,-1 0-1,1-1 1,-1 0 0,0 0-1,0-1 1,0 0 0,0-1-1,0 0 1,0 0 0,-1-1-1,0 0 1,0-1 0,0 1-1,-1-2 1,0 1 0,0-1-1,-1 0 1,1 0 0,-2-1-1,1 0 1,2-4 13,99-141 1932,-107 153-1915,0 0 0,0 1 0,0-1 0,0 0 0,0 0 0,0 1 0,0-1-1,0 0 1,0 0 0,0 1 0,0-1 0,0 0 0,0 0 0,0 1 0,0-1 0,0 0 0,0 0-1,0 1 1,1-1 0,-1 0 0,0 0 0,0 0 0,0 1 0,0-1 0,1 0 0,-1 0-1,0 0 1,0 1 0,0-1 0,1 0 0,-1 0 0,0 0 0,0 0 0,0 0 0,1 0-1,-1 1 1,0-1 0,0 0 0,1 0 0,-1 0 0,0 0 0,1 0 0,-1 0 0,0 0-1,0 0 1,1 0 0,-1 0 0,0 0 0,0 0 0,1 0-17,-11 34-90,9-29 152,-5 13-108,1 0 0,1 1 0,1 0 0,1 0 0,0 0 0,2 0 0,0 0 0,2 10 46,-2-24-280,1-1 0,1 1 0,-1 0 1,1 0-1,0-1 0,0 1 0,0-1 0,1 1 1,-1-1-1,1 0 0,0 0 0,0 0 0,1 0 1,-1-1-1,1 1 0,3 1 280,46 17-8907,-30-22 2304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2.67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196 353 13164,'1'-14'3118,"3"-9"-2033,7-72 4994,-11 94-6002,0-1 0,0 1-1,0 0 1,-1 0-1,1-1 1,0 1 0,0 0-1,-1 0 1,1-1 0,-1 1-1,1 0 1,-1 0 0,1 0-1,-1 0 1,0 0 0,0 0-1,1 0 1,-1 0 0,0 0-1,0 0 1,0 0 0,0 1-1,0-1 1,0 0 0,0 1-1,0-1 1,0 0 0,-1 1-1,1 0 1,0-1 0,0 1-1,0 0 1,-1-1-1,1 1 1,0 0 0,0 0-1,-1 0 1,1 0 0,0 0-1,0 0 1,-1 0 0,1 1-1,0-1 1,-1 1-77,-54 19 369,48-15-486,-1 1 0,1 0-1,0 1 1,0-1 0,1 1 0,0 1-1,0 0 1,1 0 0,0 0-1,0 0 1,1 1 0,0 0-1,0 0 1,1 1 0,1-1 0,-1 1-1,2 0 1,-1 0 0,1 0-1,1 0 1,0 0 0,0 0-1,1 0 1,0 1 0,1-1 0,0 0-1,1 0 1,0 0 0,0 0-1,1 0 1,0-1 0,1 1-1,0-1 1,1 0 0,0 0 0,0 0-1,3 2 118,-4-5-22,1 0 0,0 0 0,0-1-1,0 0 1,1 0 0,-1-1 0,1 1-1,0-1 1,1-1 0,-1 1 0,1-1-1,0 0 1,-1 0 0,1-1 0,0 0-1,1 0 1,-1-1 0,0 0 0,0 0-1,1-1 1,-1 0 0,0 0 0,1 0-1,5-2 23,-8-2 170,1 1-1,-1-1 1,0 0-1,-1-1 0,1 1 1,-1-1-1,0 0 0,0 0 1,0 0-1,-1-1 0,0 1 1,0-1-1,0 0 1,-1 1-1,0-1 0,2-6-169,3-6 579,7-12-45,-2 0 0,-1-1-1,-1 0 1,-2-1 0,-1 0 0,-1-3-534,-22 50 96,11-3-240,1 0 1,0 0-1,0 0 0,2 1 1,-1-1-1,2 1 0,-1 0 1,2 0-1,0-1 1,0 1-1,1 0 0,1 0 1,0-1-1,1 1 0,2 5 144,-4-12-212,1 0 0,0 0 0,1 0-1,-1 0 1,1 0 0,0-1 0,1 1 0,0-1-1,-1 0 1,1 0 0,1 0 0,-1-1-1,1 1 1,0-1 0,0 0 0,0 0 0,0-1-1,1 0 1,0 1 0,-1-2 0,1 1-1,0-1 1,1 0 0,-1 0 0,0-1 0,0 0-1,1 0 1,-1 0 0,0-1 0,1 0-1,0 0 213,2-1 45,0-1 0,-1 0 0,1 0 0,-1-1-1,1 0 1,-1 0 0,0-1 0,0 0 0,-1 0 0,1-1-1,-1 0 1,0 0 0,0-1 0,-1 0 0,0 0-1,0-1 1,0 0 0,1-1-45,76-141 4591,-77 133-4323,-1 1 0,-1-1 0,0 0 1,-2 0-1,0 0 0,0 0 0,-1 0 1,-2-11-269,1 28 8,0-1 1,0 1-1,0 0 1,0-1 0,0 1-1,0-1 1,0 1-1,0 0 1,0-1 0,0 1-1,-1-1 1,1 1 0,0-1-1,0 1 1,-1-1-1,1 1 1,-1-1 0,1 1-1,0-1 1,-1 1 0,1-1-1,-1 1 1,1-1-1,-1 0 1,1 1 0,-1-1-1,1 0 1,-1 0-1,1 1 1,-1-1 0,1 0-1,-1 0 1,0 0 0,1 1-1,-1-1 1,1 0-1,-1 0 1,0 0 0,1 0-1,-1 0 1,1 0-1,-1 0 1,0-1 0,1 1-1,-1 0 1,1 0 0,-1 0-1,1-1 1,-1 1-1,1 0 1,-1 0 0,1-1-1,-1 1 1,1-1-1,-1 1 1,1 0 0,-1-1-1,1 1 1,0-1 0,-1 1-1,1-1 1,0 1-1,-1-1 1,1 1 0,0-1-1,0 1 1,-1-1 0,1 0-1,0 1 1,0-1-9,-5 12-26,0 1-1,1-1 1,1 1 0,0 0 0,0 0 0,1 0-1,1 0 1,0 0 0,1 0 0,0 1 0,0-1-1,2 0 1,-1 0 0,2 0 0,0 0-1,0 0 1,1-1 0,0 1 0,1-1 0,0 0-1,1 0 1,3 3 26,-6-9-69,1 0-1,0 0 1,1 0-1,-1 0 0,1-1 1,0 0-1,0 0 1,0 0-1,0-1 1,1 1-1,0-1 1,-1-1-1,1 1 0,0-1 1,1 0-1,-1 0 1,0-1-1,0 0 1,1 0-1,-1 0 0,0-1 1,1 0-1,-1 0 1,1-1-1,-1 0 1,0 0-1,1 0 1,-1-1-1,0 0 0,0 0 1,0 0-1,0-1 1,0 0 69,18-17 464,-2-1-1,0-1 1,-1-1 0,-1-1 0,-2-1 0,0 0 0,-1-1-1,-2-1 1,1-5-464,15-48 1842,-41 84-1260,-63 109-406,57-80-165,-10 17-34,2 2 1,2 1-1,3 1 1,2 0-1,-1 16 23,0 82-5450,24-94-1132,1-41 1233</inkml:trace>
  <inkml:trace contextRef="#ctx0" brushRef="#br0" timeOffset="392.037">1627 163 7207,'4'-13'8381,"4"-7"-6256,11-28 835,-10 12 1895,-8 35-4731,0 0 0,-1 0 0,1-1 0,-1 1 0,1 0 1,-1 0-1,0 0 0,1 0 0,-1-1 0,0 1 0,0 0 0,0 0 0,1-1 0,-1 1 0,-1 0 0,1 0 0,0-1 0,0 1 0,0 0 1,-1 0-1,1 0 0,-1-1 0,1 1 0,-1 0 0,1 0 0,-1 0 0,1 0 0,-1 0 0,0 0 0,0 0 0,0 0 0,0 0 0,1 0 0,-1 1 1,0-1-1,0 0 0,-1 0 0,1 1 0,0-1 0,0 1 0,0-1 0,0 1 0,0 0 0,-1-1 0,1 1 0,0 0 0,0 0 0,-1 0 1,1-1-1,0 1 0,0 1 0,-1-1 0,1 0 0,0 0-124,-10 3 26,1-1 0,0 2 1,0 0-1,1 0 0,-1 0 1,1 1-1,0 1 0,0 0 0,0 0 1,1 0-1,0 1 0,0 1 0,-3 3-26,5-7-6,1 0-1,-1 0 1,1 1-1,0 0 0,0 0 1,0 0-1,1 0 0,0 1 1,0 0-1,0 0 1,0 0-1,1 0 0,0 0 1,1 1-1,0 0 0,0-1 1,0 1-1,0 0 1,1 0-1,0 0 0,1 0 1,0 0-1,0 0 0,0 0 1,1 0-1,0-1 1,0 1-1,1 0 0,1 4 7,90 82-626,-26-33-18,-61-53 579,-1-3 43,0 0 0,-1 1-1,1-1 1,-1 1 0,0 0 0,-1 0 0,1 0-1,-1 1 1,0-1 0,0 1 0,0 0 0,-1 0-1,0 0 1,0 0 0,-1 0 0,0 0 0,0 1-1,0 5 23,-4-8 1,1 0-1,-1 0 1,0 0-1,-1-1 0,1 1 1,-1-1-1,0 0 1,0 0-1,0 0 0,0-1 1,0 1-1,0-1 1,-1 0-1,1 0 0,-1 0 1,0-1-1,1 0 1,-1 0-1,0 0 1,0 0-1,0-1 0,0 1 1,1-1-1,-1-1 1,0 1-1,-2-1 0,-15 1-85,0-1 0,0 0-1,1-2 1,-1-1 0,0 0 0,1-2 0,0 0-1,-6-4 86,-47-33-7726,61 31 1656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8.90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93 140 12684,'-3'-14'3753,"-8"-44"-1292,10 59-2327,1 1-1,-1-1 1,1 1-1,-1-1 1,0 1 0,0-1-1,1 0 1,-1 1-1,0-1 1,0 0 0,0 1-1,-1-1 1,1 0 0,0 0-1,0 0 1,-1 0-1,1 0 1,0 0 0,-1-1-1,1 1 1,-1 0-1,1-1 1,-1 1 0,1-1-1,-1 1 1,0-1 0,1 0-1,-1 0 1,0 0-1,1 0 1,-1 0 0,1 0-1,-1 0 1,0 0 0,1-1-1,-1 1 1,1-1-1,-1 1 1,1-1 0,-1 1-1,1-1 1,-1 0-1,1 0 1,-1 0 0,1 0-1,0 0 1,0 0 0,0 0-1,-1 0 1,1 0-1,0-1 1,0 1 0,1 0-1,-1-1 1,0 1 0,0-1-1,1 1 1,-1-1-1,1 1 1,-1-1 0,1 0-1,-1 1 1,1-1-1,0 1 1,0-1 0,0 0-1,0 0-133,-2 16-18,1 0-1,0 1 1,1-1-1,0 0 0,1 1 1,1-1-1,0 0 1,1 0-1,1 0 0,0 0 1,1 0-1,0-1 1,1 0-1,1 0 0,0-1 1,0 1-1,1-1 1,1-1-1,0 0 0,1 0 1,0-1-1,0 0 1,1-1-1,0 0 1,1 0-1,0-2 0,1 1 1,-1-1-1,13 4 19,-20-8-27,1-1 0,-1 0 1,1-1-1,-1 1 0,1-1 0,-1 0 0,1 0 0,0 0 0,0-1 0,-1 0 1,1 0-1,0-1 0,-1 1 0,1-1 0,0-1 0,-1 1 0,1-1 0,-1 0 1,0 0-1,1 0 0,-1-1 0,0 0 0,0 0 0,-1 0 0,1-1 0,-1 1 1,1-1-1,-1 0 0,3-4 27,4-11 225,-1-1 1,-1 0 0,-1 0-1,0-1 1,-2 0-1,0 0 1,1-16-226,33-95 1949,-40 132-1937,0 0 0,1 1 0,-1-1 0,0 0 0,0 1 0,1-1-1,-1 0 1,0 0 0,1 0 0,-1 1 0,0-1 0,1 0-1,-1 0 1,0 0 0,1 0 0,-1 0 0,0 1 0,1-1-1,-1 0 1,1 0 0,-1 0 0,0 0 0,1 0 0,-1 0 0,0 0-1,1 0 1,-1-1 0,0 1 0,1 0 0,-1 0 0,1 0-1,-1 0 1,0 0 0,1-1 0,-1 1 0,0 0 0,0 0 0,1 0-1,-1-1 1,0 1 0,1 0 0,-1-1-12,-1 42-92,-2-7-424,-2 0 1,-1 0-1,-1 0 0,-2-1 1,-2 2 515,-10 1-1281,20-36 1274,1 1-1,0-1 1,-1 1-1,1-1 0,-1 1 1,1-1-1,0 0 1,-1 1-1,1-1 1,-1 0-1,1 1 1,-1-1-1,1 0 1,-1 0-1,1 0 1,-1 1-1,0-1 1,1 0-1,-1 0 1,1 0-1,-1 0 1,1 0-1,-1 0 1,1 0-1,-1 0 1,0 0-1,1 0 1,-1 0-1,1 0 1,-1-1-1,1 1 1,-1 0-1,1 0 1,-1 0-1,1-1 1,-1 1-1,1 0 1,-1-1-1,1 1 1,-1 0-1,1-1 0,0 1 1,-1-1-1,1 1 1,0-1-1,-1 1 1,1-1-1,0 1 1,-1-1-1,1 1 1,0-1-1,0 1 1,0-1-1,0 1 1,0-1-1,-1 1 1,1-1-1,0 0 1,0 1-1,0-1 1,0 1-1,1-1 1,-1 1-1,0-1 1,0 0-1,0 1 1,0-1-1,0 1 1,1-1 7,-2-14 222,2 0 1,0 0-1,0-1 0,2 1 1,-1 1-1,2-1 1,0 0-1,1 1 1,1-1-1,0 2 0,0-1 1,7-8-223,-12 18 60,1 0 0,0 0 0,-1 0-1,2 0 1,-1 0 0,0 1 0,1-1 0,-1 1 0,1 0 0,0 0 0,0 0-1,1 0 1,-1 0 0,1 1 0,-1-1 0,1 1 0,0 0 0,-1 0 0,1 0 0,0 1-1,1-1 1,-1 1 0,1 0-60,-3 2 8,1 1-1,-1-1 1,0 1 0,0 0-1,-1 0 1,1 0 0,0 0-1,-1 0 1,1 0 0,-1 0-1,1 0 1,-1 1-1,0-1 1,0 0 0,0 1-1,0-1 1,-1 1 0,1-1-1,-1 1 1,1-1-1,-1 1 1,0 0 0,0-1-1,0 1 1,0 0-8,1 9 7,0-8-9,0 10-124,1 0 0,0 0 0,1-1 0,0 1 0,1-1 0,1 1 0,0-1 0,1-1 0,0 1 0,1-1 0,0 0 0,1-1 0,0 1 0,1-1 0,0-1 0,5 4 126,-10-12-79,-1 0 0,1 0 0,0 0 0,0 0 0,0-1 0,1 0 0,-1 1 0,0-1 0,0-1 0,1 1 0,-1-1 0,0 0 0,1 0 0,-1 0 0,0 0 0,1-1 0,-1 0 0,0 1 0,1-2 0,-1 1 0,0 0 0,0-1 0,0 0 0,0 0 0,-1 0 0,1 0 0,0-1 0,-1 0 0,1 1 0,-1-1 1,2-3 78,4-3 287,-1-1 1,-1 1-1,0-2 1,0 1-1,-1-1 1,-1 1-1,1-2 1,-2 1-1,1 0 1,1-12-288,-2 14 100,-1-1-1,0 0 1,0 0-1,-1 0 1,0 0 0,-1 0-1,0 0 1,-1 0 0,0-1-1,0 1 1,-1 0 0,0 0-1,-1 0 1,-1 0 0,1 0-1,-1 0 1,-1 0 0,0 1-1,0 0 1,-1 0-1,-1-2-98,6 12-92,0-1 1,1 1 0,-1 0 0,0 0-1,1-1 1,-1 1 0,0 0 0,0 0 0,0-1-1,0 1 1,1 0 0,-1 0 0,0 0 0,0-1-1,-1 1 1,1 0 0,0 0 0,0 0 0,0-1-1,0 1 1,-1 0 0,1 0 0,0-1 0,-1 1-1,1 0 1,-1-1 0,1 1 0,-1 0 0,1-1-1,-1 1 1,1-1 0,-1 1 0,1-1 0,-1 1-1,0-1 1,1 1 0,-1-1 0,0 1 0,1-1-1,-1 0 1,0 1 0,0-1 0,0 0 0,1 0-1,-1 0 1,0 0 0,0 0 0,1 0 0,-1 0-1,0 0 1,0 0 0,0 0 0,1 0 0,-1 0-1,0 0 1,0-1 0,0 1 0,1 0 0,-1 0-1,0-1 1,1 1 0,-1-1 0,0 1 0,1-1-1,-1 1 1,0-1 0,1 1 0,-1-1 90,18 44-9668,-4-19 432</inkml:trace>
  <inkml:trace contextRef="#ctx0" brushRef="#br0" timeOffset="266.114">1137 111 14990,'0'0'5445,"0"0"-2562,0 0-32,0 0-1058,0 0-1120,0 0-321,0 0 33,50 53-225,-58-17-64,-1 4-32,3-4-64,0-3 0,1-3-64,3-6-769,2-2-1025,0-5-1601,3-6-1121,4-5-4228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5.70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0 133 19603,'4'-14'911,"1"0"1,0 0 0,0 0-1,1 1 1,1 0 0,1 0-1,-1 0 1,2 1 0,0 0-912,-9 12 104,1 1 0,-1-1 0,0 0 0,0 1 1,0-1-1,0 1 0,1-1 0,-1 1 1,0-1-1,0 1 0,1-1 0,-1 0 0,0 1 1,1-1-1,-1 0 0,0 1 0,1-1 0,-1 0 1,1 0-1,-1 1 0,0-1 0,1 0 1,-1 0-1,1 1 0,-1-1 0,1 0 0,-1 0 1,1 0-1,-1 0 0,1 0 0,-1 0 0,1 0 1,-1 0-1,1 0 0,-1 0 0,1 0 1,-1 0-1,1 0 0,-1 0 0,0-1 0,1 1 1,-1 0-1,1 0 0,0-1-104,-2 4-85,-49 255 544,33 21-1527,17-272 644,8 68-3860,3-54-585,8-8-3720,-4-10-3054</inkml:trace>
  <inkml:trace contextRef="#ctx0" brushRef="#br0" timeOffset="299.419">45 308 13517,'0'0'3427,"0"0"-1569,0 0 896,0 0-640,0 0-1249,0 0-192,0 0-129,0 0-383,0 0-97,33 6-32,5 4-32,2-3-353,4-1-960,-1-3-833,-4-3-897,-4 0-3427</inkml:trace>
  <inkml:trace contextRef="#ctx0" brushRef="#br0" timeOffset="563.819">551 241 12812,'0'0'5104,"0"0"-1688,0 0-346,0 0-769,0 0-897,0 0-417,0 0-325,0 0-352,-5 14-230,-16 46-32,21-57-79,-1 0 1,0 0 0,1 0-1,0 0 1,0 0-1,0 0 1,0 0 0,0 0-1,1 0 1,-1 0-1,1 0 1,0 0 0,0 0-1,0 0 1,0-1-1,0 1 1,1 0 0,-1-1-1,1 1 1,0-1-1,0 1 1,0-1-1,0 0 1,0 0 0,0 0-1,1 0 1,-1 0-1,1 0 1,-1-1 0,1 1-1,0-1 1,-1 1-1,1-1 1,0 0 0,0 0-1,0-1 1,0 1-1,0-1 1,0 1 0,0-1-1,0 0 1,0 0-1,0 0 1,0-1-1,0 1 1,0-1 0,0 1-1,0-1 1,0 0-1,0 0 1,0 0 0,-1-1-1,1 1 1,0-1-1,-1 1 1,1-2 30,6-5 134,-1 0 1,-1-1 0,0 0-1,0-1 1,-1 1-1,0-1 1,0-1-1,-1 1 1,-1-1-1,0 0 1,0 0-1,-1 0 1,0 0-1,-1-1 1,0 1-1,-1-1 1,-1 1-1,1-1 1,-2 0-1,-1-7-133,2 17 21,0 1 0,0-1 0,0 0 1,0 1-1,-1-1 0,1 1 0,-1-1 1,1 0-1,-1 1 0,0-1 0,0 1 1,1 0-1,-1-1 0,0 1 0,0 0 1,0-1-1,-1 1 0,1 0 0,0 0 1,0 0-1,-1 0 0,1 0 0,0 0 1,-1 0-1,1 1 0,-1-1 0,1 0 1,-1 1-1,1-1 0,-1 1 0,0 0 1,1-1-1,-1 1 0,0 0 0,1 0 1,-1 0-1,1 0 0,-1 0 0,0 1 1,1-1-1,-1 0 0,0 1 0,0 0-22,-66 31 629,55-22-631,0 2-1,0 0 1,2 0-1,-1 1 1,1 0 0,1 1-1,0 1 1,1-1-1,1 1 1,0 1 0,1 0-1,1 0 1,0 0-1,2 0 1,-1 1 0,2 0-1,0 0 1,1 0-1,1 0 1,1 4 2,0-15-94,1 0 1,0 0 0,0 0-1,0 0 1,1 0-1,0 0 1,0 0-1,1-1 1,-1 1-1,1-1 1,0 0-1,1 1 1,-1-1-1,1-1 1,0 1-1,0-1 1,1 1 0,-1-1-1,1 0 1,0-1-1,0 1 1,0-1-1,1 0 1,-1 0-1,1-1 1,4 2 93,4 1-381,1 0 0,0-1 0,0-1 0,0-1 0,0 0 0,0 0-1,1-2 1,-1 0 0,0-1 0,4 0 381,-14 0-106,0 1 0,-1-1 0,1 0 1,-1 0-1,1-1 0,-1 1 0,0-1 0,0 0 0,1 0 0,-1-1 0,-1 1 0,1-1 0,0 1 0,-1-1 0,1 0 0,-1-1 0,1 0 106,9-20-3285,-8-5-3624,-5 11-4755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29:54.8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159 145 9385,'0'0'5141,"0"0"-2226,0 0-497,0 0-123,0 0-693,0 0-753,0 0-374,0 0-91,-5 18-149,-35 122-91,0-35-246,-11 32-3103,30-44-4416,21-91 7132,-2 24-4211,8-14-1695,5-11 3256</inkml:trace>
  <inkml:trace contextRef="#ctx0" brushRef="#br0" timeOffset="282.397">170 492 4773,'8'-21'3267,"42"-141"1767,-42 129-2841,-2 0 0,-2-1 0,0 1 0,-3-1 0,-1-29-2193,-1 99 2575,3 56-2631,2-76-21,0 0-1,1 0 0,1-1 1,1 0-1,0 0 0,1 0 1,0-1-1,1 0 0,1-1 0,0 0 1,1 0-1,0-1 0,1 0 1,0-1-1,1-1 0,0 0 1,1-1-1,3 2 78,-13-9 0,1 1 0,0-1 0,0-1 0,0 1 0,0-1 0,0 1 0,0-1 0,0-1 0,0 1 0,1-1 0,-1 0 0,0 0 0,0 0 0,0-1 0,1 0 0,-1 0 0,0 0 0,0-1 0,0 1 0,-1-1 0,1-1 0,0 1 0,-1 0 0,1-1 0,-1 0 0,0 0 0,0-1 0,3-2 0,4-12 160,-1-1 0,-1 0 0,0-1 0,-2 0 0,0 0 0,-1-1 0,-2 0 0,0 0 0,-1 0 0,-1 0 0,0-17-160,2 0 151,16-98 260,-20 136-451,0 0 0,0 0 0,1 1 0,-1-1 0,0 0 0,0 0 0,0 0 0,1 0 0,-1 0 0,0 0 0,0 1 0,1-1 0,-1 0 0,0 0 1,0 0-1,1 0 0,-1 0 0,0 0 0,0 0 0,1 0 0,-1 0 0,0 0 0,0 0 0,1 0 0,-1 0 0,0 0 0,0-1 0,1 1 0,-1 0 0,0 0 0,0 0 0,0 0 0,1 0 0,-1 0 0,0-1 0,0 1 0,0 0 0,1 0 0,-1 0 0,0 0 0,0-1 0,0 1 0,0 0 1,0 0-1,1-1 0,-1 1 0,0 0 0,0 0 0,0-1 0,0 1 0,0 0 0,0 0 0,0-1 40,10 33-4972,-7-21 1908,7 14-6288</inkml:trace>
  <inkml:trace contextRef="#ctx0" brushRef="#br0" timeOffset="628.348">1165 48 17168,'0'0'3385,"0"0"-1282,0 0-288,0 0-640,0 0-839,-16 12-283,3-3-50,1 0-3,1-1 1,-1 2-1,2-1 0,-1 1 0,1 1 1,1 0-1,0 0 0,0 1 1,1 1-1,-2 5-36,1 0-1,0 1 1,2 0 0,0 0 0,1 0 0,1 1 0,-3 19 36,7-31-82,0 0 0,1 0 1,0 0-1,0 0 0,0 1 0,1-1 0,0 0 0,1 0 0,0 0 0,0-1 1,1 1-1,0 0 0,0-1 0,1 1 0,-1-1 0,2 0 0,-1-1 1,1 1-1,0-1 0,6 6 82,-5-5-30,1-1 1,0-1 0,0 1-1,1-1 1,-1-1-1,1 1 1,0-1-1,0-1 1,1 1 0,-1-2-1,1 1 1,-1-1-1,1 0 1,0-1 0,0 0-1,0 0 1,0-1-1,0 0 1,0 0-1,0-1 1,0-1 0,-1 1-1,1-1 1,0-1-1,-1 0 1,1 0-1,-1 0 1,0-1 0,0-1-1,-1 1 1,1-1-1,-1 0 1,0-1-1,0 0 1,-1 0 0,1-1-1,-1 1 1,-1-1-1,1 0 1,-1-1 0,-1 1-1,1-1 1,0-4 29,-1-5 386,0-1 1,-2 1-1,0-1 1,-1 0-1,-1 0 1,0 0-1,-2 0 1,0 0-1,-1 1 1,0-1-1,-2 1 1,0 0-1,-1 0 1,-1 0-1,-4-8-386,8 18-6,0 1 0,0 0 1,-1 0-1,0 0 0,0 0 0,0 0 0,-1 1 0,1 0 1,-1 0-1,-1 0 0,1 0 0,-1 1 0,0 0 0,0 0 1,0 1-1,0-1 0,0 1 0,-1 1 0,0-1 0,1 1 1,-1 0-1,0 1 0,0-1 0,0 2 0,0-1 0,0 1 0,0 0 1,0 0-1,0 1 0,0-1 0,0 2 0,-2 0 6,-35 32-3284,29 21-4664,15-29-123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5.65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343 201 14318,'0'0'3432,"11"-15"-1206,74-110 3913,-84 125-6067,0-1 0,0 0 0,1 0-1,-1 1 1,0-1 0,0 0 0,0 0 0,0 0-1,0 0 1,0-1 0,0 1 0,-1 0-1,1 0 1,0 0 0,-1-1 0,1 1-1,0 0 1,-1-1 0,0 1 0,1 0 0,-1-1-1,0 1 1,0-1 0,0 1 0,1 0-1,-2-1 1,1 1 0,0-1 0,0 1 0,0 0-1,-1-1 1,1 1 0,0-1 0,-1 1-1,0 0 1,1 0 0,-1-1 0,0 1-1,1 0 1,-1 0 0,0 0 0,0 0 0,0 0-1,0 0 1,0 0 0,0 0 0,0 0-1,-1 0 1,1 0 0,0 1 0,0-1-1,-1 0 1,1 1 0,-2-1-72,-3 2 19,-1 0 0,0 1-1,0-1 1,1 1 0,-1 1 0,1-1 0,-1 1 0,1 0-1,0 0 1,0 1 0,0 0 0,1 0 0,-1 1-1,1-1 1,0 1-19,-15 11 28,-15 7-164,2 2 1,0 2 0,2 1 0,1 1-1,1 1 1,-11 17 135,39-46-49,0 0 0,0 0 0,-1 0 0,1 0 0,0 1 0,0-1-1,0 0 1,0 1 0,1-1 0,-1 0 0,0 1 0,1-1 0,-1 1 0,0-1 0,1 1-1,0 0 1,-1-1 0,1 1 0,0-1 0,0 1 0,0 0 0,0-1 0,0 1 0,0 0-1,1-1 1,-1 1 0,0-1 0,1 1 0,-1-1 0,1 1 0,0-1 0,-1 1-1,1-1 1,0 1 0,0-1 0,0 0 0,0 1 0,0-1 0,0 0 0,0 0 0,1 0-1,-1 0 1,0 0 0,1 0 0,-1 0 0,0 0 0,1-1 0,-1 1 0,1 0 0,0-1 49,268 9-193,-265-7 227,1 1-1,-1 0 1,1 0-1,-1 0 1,0 1 0,0-1-1,-1 1 1,1 1-1,-1-1 1,1 0-1,-2 1 1,1 0-1,0 0 1,-1 0-1,0 1 1,0-1-1,0 1 1,-1-1-1,0 1 1,0 0-1,-1 0 1,1 0-1,-1 0 1,0 0-1,-1 0 1,1 1-1,-2-1 1,1 0-1,0 0 1,-1 0 0,0 0-1,-1 0 1,1 0-1,-1 0 1,0 0-1,0-1 1,-1 1-1,0 0 1,0-1-1,0 0 1,-1 0-1,0 0 1,-3 4-34,0-1 20,0-1 0,0 0 0,0-1 0,-1 1 0,0-1 0,0-1 0,-1 1 0,0-1 0,1-1 0,-2 0-1,1 0 1,0-1 0,-1 0 0,1-1 0,-1 1 0,0-2 0,0 0 0,0 0 0,0-1 0,0 0 0,0 0 0,0-1 0,0-1 0,0 0 0,1 0 0,-1-1 0,1 0 0,-1 0 0,1-1 0,0 0 0,-8-6-20,6 5-125,1-1 0,-1 0 0,1-1-1,0 0 1,1-1 0,0 1 0,0-2 0,1 0 0,-2-1 125,8 6-270,-1 1 1,1-1-1,0 1 1,0-1 0,0 0-1,0 0 1,1 0-1,0 0 1,-1 0-1,2-1 1,-1 1-1,0 0 1,1 0 0,0-1-1,0 1 1,0 0-1,1-5 270,9-4-3072,2 13-2386,-5 2-2737</inkml:trace>
  <inkml:trace contextRef="#ctx0" brushRef="#br0" timeOffset="319.165">424 179 10346,'4'-13'6043,"2"-7"-4444,3-9-138,-2-3 3812,-10 33-1601,-14 17-2651,-212 345 486,105-106-5641,100-165-3500,35-88 1895,-2-13 1196</inkml:trace>
  <inkml:trace contextRef="#ctx0" brushRef="#br0" timeOffset="627.389">784 47 4965,'0'0'8627,"0"0"-4533,0 0-992,0 0-124,0 0-725,0 0-560,0 0-396,0 0-400,-7 11-283,-40 91 80,33-48-637,0-7-249,3 0 0,1 1 0,2 0 0,3 0 0,2 1 0,1-1 0,4 16 192,24 9-4744,17-50-7467,-31-22 4812</inkml:trace>
  <inkml:trace contextRef="#ctx0" brushRef="#br0" timeOffset="1247.918">593 379 4452,'0'0'4137,"0"0"-2263,0 0-448,0 0 84,14-8-362,-4 3-970,-3 0-54,1 1-1,-1 0 1,1 0-1,1 1 1,-1 0 0,0 1-1,1-1 1,-1 2-1,1-1 1,-1 1 0,9 0-124,339 0 667,-341 1-554,0-1 0,0 0-1,0-1 1,0-1 0,0 0 0,-1-1 0,0-1 0,0 0 0,0-1 0,0-1-1,-1 0 1,0-1 0,-1 0 0,10-8-113,-21 15 131,1 1 0,-1-1 0,0 0 0,0 0 0,0 0 0,0 0 0,0 0 0,0 0 0,0-1 0,0 1 0,0 0 0,0 0 0,-1-1 0,1 1 0,-1 0 0,1-1 0,-1 1 0,1-1 0,-1 1 0,0-1 0,1 1 0,-1-1 0,0 1 0,0-1 0,0 1 0,-1-1 0,1 1 0,0-1 0,0 1 0,-1 0 0,1-1 0,-1 1 0,1-1 0,-1 1 0,0 0 0,1-1 0,-1 1 0,0 0 0,0 0 0,0 0 0,0 0 0,0 0 0,0 0 0,0 0 0,0 0 0,-1 0 0,1 0-131,-71-15 2881,60 21-2845,1 0-1,0 0 1,1 1 0,-1 0 0,1 1-1,0 0 1,1 1 0,-1 0 0,2 0 0,-1 1-1,1 0 1,1 1 0,-1 0 0,2 0-1,-1 0 1,1 1 0,1 0 0,0 0-1,1 1 1,-2 4-36,-4 8 3,1-1 0,1 1-1,1 1 1,1 0 0,1 0-1,1 0 1,2 0 0,0 20-3,2-42-23,-1 0 1,1 1-1,0-1 1,1 0-1,-1 1 1,1-1 0,-1 0-1,1 0 1,0 1-1,0-1 1,1 0 0,-1 0-1,0 0 1,1 0-1,0 0 1,0 0-1,0-1 1,0 1 0,0-1-1,1 1 1,-1-1-1,1 0 1,-1 0-1,1 0 1,0 0 0,0 0-1,0-1 1,0 1-1,0-1 1,0 0 0,0 0-1,0 0 1,1 0-1,-1 0 1,0-1-1,1 0 1,-1 0 0,0 1-1,1-2 1,-1 1-1,0 0 1,1-1-1,-1 0 1,0 1 0,1-2 22,5-2 34,-1 0 0,0-1 0,0 0 1,0-1-1,-1 1 0,0-2 0,0 1 1,0-1-1,-1 0 0,0 0 0,0-1 1,-1 1-1,4-8-34,7-7 201,12-14 23,-3-2 0,-1 0 0,-1-1 0,-3-2 1,-1 0-1,1-8-224,-17 73 891,-8 1-872,2 0 1,1 0-1,1 0 0,0 1 0,3-1 0,0 2-19,-2-22-78,1 0 0,0 0 0,0 0 1,0 0-1,0 0 0,1-1 0,0 1 0,0 0 1,0-1-1,1 0 0,-1 1 0,1-1 1,0 0-1,0 0 0,1-1 0,-1 1 0,1-1 1,0 1-1,0-1 0,0 0 0,0-1 0,0 1 1,0-1-1,1 0 0,0 0 0,-1 0 0,1 0 1,0-1-1,0 0 0,0 0 0,0 0 1,0-1-1,-1 0 0,2 1 78,2-4 24,0 1 0,-1-1 0,1 0 0,-1-1 0,0 1 0,0-2 0,0 1 1,-1-1-1,1 0 0,-1 0 0,0 0 0,-1-1 0,1 0 0,-1 0 0,0-1 0,-1 0 0,0 1 0,0-1 0,0-1 0,-1 1 0,0-1 0,0 1 1,1-9-25,6-4 305,134-322 3390,-132 283-2932,-21 69-763,-15 42 0,3 1 0,2 0 0,2 2 0,-5 33 0,15-54-104,1 1 1,1-1-1,2 1 1,2 0-1,1 13 104,19 15-3694,20-44-4442,-23-18 2451</inkml:trace>
  <inkml:trace contextRef="#ctx0" brushRef="#br0" timeOffset="1500.009">1737 246 11755,'0'0'3716,"0"0"-1346,0 0-96,0 0-929,0 0-992,0 0-129,102-36 0,-73 35-224,4 1 0,-1 0-32,-3-2-192,-3 2-225,-3 0-576,-4 0-832,-6 0-1474,3 0-865,-6 0-4837</inkml:trace>
  <inkml:trace contextRef="#ctx0" brushRef="#br0" timeOffset="1766.261">2189 203 7687,'0'0'4880,"0"0"-1838,0 0 44,0 0-529,0 0-726,0 0-176,0 0-69,-1-13-439,-5-39-335,5 51-777,0 0 1,0 0-1,0 0 1,0-1-1,0 1 0,0 0 1,0 0-1,-1 1 1,1-1-1,0 0 1,0 0-1,-1 1 0,1-1 1,0 0-1,-1 1 1,1 0-1,-1-1 1,1 1-1,-1 0 1,1-1-1,-1 1 0,1 0 1,-1 0-1,1 0 1,-1 1-1,1-1 1,0 0-1,-1 0 1,1 1-1,-1-1 0,1 1 1,0-1-1,-1 1 1,1 0-1,0 0 1,-2 0-36,-6 4 14,0 0 0,0 1 0,0 0 0,1 1 0,0 0 0,0 0 0,0 0 0,1 1 0,1 0 1,-1 1-1,1-1 0,0 1 0,1 0 0,0 1 0,1-1 0,0 1 0,0 0 0,1 0 0,0 1 0,1-1 1,0 0-1,1 1 0,0-1 0,1 1 0,0 1-14,2-5-87,1 0 0,-1 0-1,2-1 1,-1 0 0,1 1 0,0-1 0,0 0-1,0-1 1,1 1 0,0-1 0,0 0 0,1 0-1,-1 0 1,1-1 0,0 0 0,0 0 0,1 0-1,-1-1 1,1 0 0,-1 0 0,1-1 0,0 0-1,0 0 1,0 0 0,1-1 0,-1 0 0,7-1 87,-13 0 2,1 0 1,-1 0 0,0-1 0,1 1-1,-1 0 1,0 0 0,1 0-1,-1 1 1,1-1 0,-1 0 0,0 0-1,1 1 1,-1-1 0,0 1-1,1-1 1,-1 1 0,0-1-1,0 1 1,0 0 0,0 0 0,1 0-1,-1-1 1,0 1 0,0 0-1,-1 0 1,1 0 0,0 1 0,0-1-1,0 0 1,-1 0 0,1 0-1,0 1 1,-1-1 0,1 0 0,-1 1-1,0-1 1,1 0 0,-1 1-1,0-1 1,0 0 0,0 1 0,0-1-1,0 0 1,0 1 0,0-1-1,-1 1 1,1-1 0,0 0-1,-1 1 1,1-1 0,-1 0 0,1 0-1,-1 1 1,0-1 0,0 0-1,1 0 1,-1 0 0,0 0 0,0 0-1,0 0 1,0 0 0,0 0-1,0 0 1,0 0 0,-1-1 0,1 1-1,-1 0-2,-19 16 214,-1-2-1,0 0 1,-1-2-1,0 0 1,-1-1-1,0-2 1,-17 5-214,-46-4-208,77-16-1082,13-8-7478,6 7 3030</inkml:trace>
  <inkml:trace contextRef="#ctx0" brushRef="#br0" timeOffset="2048.013">2421 618 17296,'0'0'4159,"0"0"-871,0 0-682,0 0-866,0 0-672,-13 5-230,-41 15-235,54-20-550,0 1 0,1-1 0,-1 0 0,0 0 0,0 0 0,0 1 0,1-1 0,-1 0 0,0 0 0,0 1 0,0-1 0,0 0 0,0 0 0,0 1 1,0-1-1,0 0 0,1 1 0,-1-1 0,0 0 0,0 0 0,0 1-53,1-1 55,0 0-61,1 0 0,-1-1-1,1 1 1,-1 0 0,0 0 0,1-1 0,-1 1-1,1-1 1,-1 0 0,0 1 0,1-1 0,-1 0-1,0 1 1,0-1 0,1 0 0,-1 0-1,0 0 1,0 0 0,0-1 0,0 1 0,0 0-1,-1 0 1,1 0 0,0-1 0,0 1 0,-1 0-1,1-1 1,-1 1 0,1-1 0,-1 1 0,0-1-1,0 1 1,1-1 0,-1 1 0,0-1 0,0 1-1,0 0 1,-1-1 0,1 1 0,0-1 0,0 1-1,-1-1 1,0 0 6,-3-13-3712,-2 6-4854,2 5-6051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0.37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342 91 6150,'0'0'6240,"0"0"-2914,0 0-566,0 0-224,0 0-604,0 0-357,0 0-187,2-13-358,6-40-362,-8 52-650,0 0 0,0 0-1,0 0 1,0 0 0,0 0 0,-1 0 0,1 0 0,0 0 0,-1 0-1,1 0 1,-1 0 0,1 0 0,-1 0 0,1 1 0,-1-1 0,0 0 0,1 0-1,-1 1 1,0-1 0,0 0 0,1 1 0,-1-1 0,0 1 0,0-1-1,0 1 1,0-1 0,0 1 0,0-1 0,0 1 0,0 0 0,0 0 0,0-1-1,0 1 1,0 0 0,0 0 0,0 0 0,0 0 0,0 0 0,0 0-1,0 1 1,0-1 0,0 0 0,0 0 0,0 1-18,-4-1 36,-3-1-31,0 0 0,-1 0 0,1 1 0,-1 1 0,1-1 0,0 1 1,-1 1-1,1-1 0,0 1 0,0 1 0,0 0 0,0 0 0,1 0 0,-1 1 0,1 0 0,0 0 1,0 1-1,0 0 0,0 0 0,1 1 0,0 0 0,-2 3-5,6-4-36,0 0 0,0 0 1,1 0-1,-1 0 0,2 1 0,-1-1 0,0 0 1,1 1-1,0-1 0,0 0 0,1 0 0,-1 1 1,1-1-1,0 0 0,1 0 0,-1 0 0,1 0 1,0 0-1,0 0 0,1 0 0,-1 0 0,1-1 1,0 0-1,0 1 0,1-1 0,-1 0 0,1-1 1,0 1-1,0 0 0,0-1 0,1 0 0,-1 0 1,1-1-1,0 1 36,0 0 1,7 4 54,1 0 0,-1 1 0,0 0 0,-1 1 1,0 0-1,0 1 0,-1 0 0,0 1 0,-1 0 0,0 0 0,-1 1 0,2 3-55,-9-12 32,1-1 1,-1 1 0,0 0-1,0-1 1,0 1-1,-1 0 1,1 0 0,-1 0-1,1 0 1,-1 0-1,0 0 1,0 0 0,0 0-1,-1 0 1,1 0-1,-1-1 1,0 1 0,1 0-1,-1 0 1,0 0-1,-1-1 1,1 1-1,0 0 1,-1-1 0,0 1-1,1-1 1,-1 0-1,0 0 1,0 1 0,0-1-1,-1-1 1,1 1-1,0 0 1,-1 0 0,1-1-1,-1 1 1,0-1-1,1 0 1,-1 0 0,0 0-1,0 0 1,0-1-1,-1 1-32,-9 3 35,0-1 0,-1-1 0,1 0 0,-1-1 0,0 0 0,1-1 0,-1-1 0,-11-2-35,14 2-130,1-2 0,-1 1-1,1-1 1,-1-1-1,1 0 1,0 0 0,1-1-1,-1 0 1,1-1-1,0 0 1,0-1-1,1 1 1,0-2 0,-3-2 130,9 7-403,1 1 0,0 0 0,0-1 0,0 0 0,0 1 0,0-1 0,1 1 0,-1-1 0,1 0 0,-1 0 0,1 1 0,0-1 0,0 0 0,1 0 0,-1 1 0,0-1 0,1 0 0,0 1 1,-1-1-1,1 0 0,0 1 0,0-1 0,1 1 0,-1 0 0,0-1 0,1 1 0,0 0 0,-1 0 0,3-2 403,14-15-8691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1.48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397 101 15022,'0'0'3449,"2"-12"-663,4-41-159,-6 51-2486,-1 0 0,0 0 0,1 0 1,-1 1-1,0-1 0,0 0 0,0 0 0,0 1 0,-1-1 0,1 0 0,0 1 1,-1 0-1,1-1 0,-1 1 0,0 0 0,1-1 0,-1 1 0,0 0 1,0 0-1,1 0 0,-1 1 0,0-1 0,0 0 0,0 1 0,0-1 1,0 1-1,0 0 0,0 0 0,0 0 0,0 0 0,0 0 0,0 0 1,0 0-1,0 0 0,0 1 0,0-1 0,0 1 0,0 0 0,0 0 1,0-1-1,0 2-141,-14 4 123,1 2 1,0 0 0,1 1 0,0 0 0,0 2-1,1-1 1,0 1 0,1 1 0,0 0-1,1 1 1,-3 5-124,-5 3 25,1 1 0,1 1 0,1 0 1,1 2-1,2-1 0,0 2 0,1 0 0,2 0 0,1 1 0,0 0 0,3 0 0,0 1 1,1 0-1,2 0 0,1 0 0,1 1 0,2 15-25,4-26-113,0 1 0,1-1 0,0-1 0,2 1-1,0-1 1,1 0 0,0-1 0,1 0 0,1-1 0,1 0 0,0 0 0,1-1-1,1-1 1,0 0 0,0-1 0,2-1 0,-1 0 0,1-1 0,1-1 0,0 0 0,9 2 113,92 19-1309,-43-51-7397,-60 6 1905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0.77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331 136 1217,'0'0'13234,"0"0"-7832,0-14-2172,-2-44-539,2 56-2528,-1-1-1,1 1 1,-1-1 0,0 1 0,0-1 0,0 1-1,0-1 1,0 1 0,0 0 0,-1-1-1,1 1 1,-1 0 0,0 0 0,1 0 0,-1 0-1,0 1 1,0-1 0,0 0 0,-1 1 0,1-1-1,0 1 1,-1 0 0,1 0 0,0 0 0,-1 0-1,1 0 1,-1 1 0,0-1 0,-1 0-163,0 0 270,-1-1-212,0 0 0,0 1 0,0-1 0,0 1 0,0 1 0,0-1 0,0 0 0,0 1 0,0 0-1,-1 1 1,1-1 0,0 1 0,0 0 0,0 0 0,0 0 0,0 1 0,0 0 0,1 0 0,-1 0 0,0 0 0,1 1 0,0 0 0,-1 0 0,1 0 0,0 0-1,1 1 1,-1-1 0,0 1 0,1 0 0,0 0 0,0 0 0,0 1 0,1-1 0,-1 3-58,-6 17 3,2 1 0,0 1 1,2-1-1,1 1 0,1-1 0,1 1 1,1 0-1,2 0 0,0 0 0,2 0 1,1 0-1,3 9-3,5 179-7,-17-187-254,0-1 0,-2 1-1,-1-1 1,-2-1 0,0 1 0,-13 21 261,-17 44-835,41-92 748,-1 1 0,0 0 0,1-1 0,-1 1 0,0 0 1,1 0-1,-1 0 0,1-1 0,-1 1 0,0 0 0,1 0 0,-1 0 0,1 0 1,-1 0-1,1 0 0,-1 0 0,1 0 0,-1 0 0,0 0 0,1 0 1,-1 0-1,1 0 0,-1 0 0,1 0 0,-1 0 0,0 0 0,1 1 1,-1-1-1,1 0 0,-1 0 0,0 1 0,1-1 0,-1 0 0,0 0 0,1 1 1,-1-1-1,0 0 0,0 1 0,1-1 0,-1 0 0,0 1 0,0-1 1,1 1-1,-1-1 0,0 0 0,0 1 0,0-1 0,0 1 0,0-1 0,0 1 1,0-1-1,0 0 0,0 1 0,0-1 0,0 1 0,0-1 0,0 1 1,0-1-1,0 1 0,0-1 0,0 0 0,0 1 0,-1-1 0,1 1 1,0-1-1,0 0 0,0 1 0,-1-1 87,38-19-3006,-33 16 2262,38-26-6618,-22 13 294</inkml:trace>
  <inkml:trace contextRef="#ctx0" brushRef="#br0" timeOffset="251.278">49 519 8040,'0'0'10570,"0"0"-7656,0 0-447,0 0-674,0 0-992,97-27-352,-67 24 95,5 0-31,-2 3-161,0-3-192,-3 2-32,-5-2-96,-2 3-32,-3-1-352,-1-5-961,1 3-1186,-4-5-1601,1 0-4356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09.10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434 212 9833,'0'0'3961,"1"-18"-1249,5-55-91,-6 68-2268,1 0-1,-1 0 0,0 0 0,-1 0 0,1 0 0,-1 0 0,0 0 0,0 0 0,-1 0 0,1 0 0,-1 1 1,0-1-1,0 1 0,-1-1 0,1 1 0,-1 0 0,0 0 0,0 0 0,-3-2-352,3 3 164,0 0-1,-1 1 1,1-1 0,-1 1-1,0 0 1,0 0-1,0 1 1,0-1-1,0 1 1,0 0 0,0 0-1,0 0 1,-1 0-1,1 1 1,0 0 0,0 0-1,-1 0 1,1 0-1,0 1 1,-1 0-164,0 0 91,1 1 0,-1-1 1,1 1-1,0 0 0,-1 1 1,1-1-1,0 1 0,1 0 1,-1 0-1,0 0 0,1 0 1,0 1-1,-1-1 0,1 1 0,1 0 1,-1 0-1,0 0 0,1 0 1,0 0-1,0 1 0,0-1 1,0 4-92,-24 106 724,21-37-483,4 0 0,8 74-241,0 28 36,-25-49-1561,-27-60-4445,22-59 1523,8-14-4917,9-5 1341</inkml:trace>
  <inkml:trace contextRef="#ctx0" brushRef="#br0" timeOffset="222.238">0 540 8776,'0'0'4132,"0"0"-1890,0 0 705,0 0-833,109-22-961,-66 18-288,3 2-32,0 0-385,1-4-159,-3 0-161,-2-2-96,-3 2-32,-10-1-32,-6 2-513,-8 4-928,-4-3-705,-4 4-2082,-5 0-4773</inkml:trace>
  <inkml:trace contextRef="#ctx0" brushRef="#br0" timeOffset="523.518">701 743 12684,'0'0'4660,"0"0"-2738,0 0-187,0 0-203,0 0-768,0 0-236,0 0 70,0 0-59,5 5-106,16 16 4,-19-20-303,-1-1-1,1 1 0,0-1 1,-1 1-1,1-1 0,-1 0 1,1 0-1,0 0 0,-1 0 1,1 0-1,0 0 0,-1 0 1,1 0-1,-1-1 0,1 1 0,0 0 1,-1-1-1,1 0 0,-1 1 1,1-1-1,-1 0 0,0 0 1,1 0-1,-1 0 0,0 0 1,1 0-1,-1 0 0,0 0 1,0 0-1,0-1 0,0 1 1,0 0-1,0-1 0,-1 1 1,1-1-1,0 1 0,0-2-133,-1 2-1,1 0 1,-1 0-1,1 0 1,-1 0-1,0 0 0,1 0 1,-1 0-1,0 0 0,0 0 1,0-1-1,0 1 1,0 0-1,0 0 0,0 0 1,0 0-1,0 0 0,0 0 1,-1 0-1,1 0 1,0 0-1,-1 0 0,1 0 1,-1 0-1,1 0 0,-1 0 1,0 0-1,1 0 0,-1 0 1,0 1-1,0-1 1,1 0-1,-1 0 0,0 1 1,0-1-1,0 1 0,0-1 1,0 0-1,0 1 1,0 0-1,0-1 0,0 1 1,0 0-1,0-1 0,0 1 1,0 0-1,0 0 1,-1 0-1,1 0 0,0 0 1,0 0-1,-1 0 1,-2 5-7052,4-4-1286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2.64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11 178 14318,'0'0'3870,"0"0"-790,0 0-299,0 0-544,0 0-678,2-11-256,0 0-1137,4-19 1144,0 55-192,-5 295-670,25-217-4017,-8-72-1057,4-9-3578,-13-17 2567</inkml:trace>
  <inkml:trace contextRef="#ctx0" brushRef="#br0" timeOffset="247.18">23 226 8968,'-2'-17'3903,"-4"-52"-1004,6 65-2539,-1 0 1,1 0 0,0 0-1,1-1 1,-1 1 0,1 0 0,-1 0-1,1 0 1,0 0 0,1 1 0,-1-1-1,1 0 1,-1 0 0,1 1-1,0-1 1,1 1 0,-1 0 0,1-1-1,-1 1 1,1 0 0,3-2-361,3-1 156,0 1 0,1 0 1,0 0-1,0 1 0,0 1 1,1-1-1,-1 2 0,1 0 1,0 0-1,8 0-156,-5 0 182,180-12-187,-191 14-134,0 1 1,0-1-1,0 0 0,0 1 0,0 0 1,0 0-1,0 0 0,0 0 1,-1 0-1,1 0 0,0 1 0,-1-1 1,1 1-1,-1 0 0,1 0 1,-1 0-1,0 0 0,0 0 0,0 1 1,2 1 138,-6 40-7604,-10-25 1033</inkml:trace>
  <inkml:trace contextRef="#ctx0" brushRef="#br0" timeOffset="434.013">1 412 1313,'0'0'10794,"0"0"-8199,0 0 544,0 0-673,0 0-1024,92 10-610,-59-15-159,5 3-193,-5-1-287,-1 0-161,-2-1-32,-2 4-257,-4 0-960,-3 0-961,2 1-2434,-5-1-6439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3.26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197 83 12876,'0'0'2803,"5"-14"-118,15-39-347,-13 38 2266,-11 27-3287,-7 3-1217,1 1 1,1 1-1,0-1 1,1 2 0,1-1-1,1 1 1,0 0-1,2 0 1,0 0 0,0 1-1,2 0 1,1 0-1,0 7-100,61 87-710,-59-113 707,-1 1 0,1-1-1,-1 1 1,1 0-1,-1-1 1,1 1 0,-1 0-1,0-1 1,1 1-1,-1 0 1,0-1 0,1 1-1,-1 0 1,0 0-1,0-1 1,0 1 0,0 0-1,0 0 1,0 0-1,0-1 1,0 1 0,0 0-1,0 0 1,0-1 0,0 1-1,0 0 1,-1 0-1,1-1 1,0 1 0,-1 0-1,1-1 1,0 1-1,-1 0 1,1-1 0,-1 1-1,1 0 1,-1-1-1,1 1 1,-1-1 0,0 1-1,1-1 1,-1 1-1,0-1 1,1 0 0,-1 1-1,0-1 1,1 0-1,-1 1 1,0-1 0,0 0-1,1 0 1,-1 0-1,0 0 1,0 0 0,0 0-1,1 0 1,-1 0-1,0 0 1,0 0 0,1 0-1,-1 0 1,0-1-1,0 1 1,1 0 0,-1 0-1,0-1 4,-157 3-1121,143-5-1862,8-2-2351,5 1-1013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5.7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373 311 12908,'0'0'4730,"0"0"-1591,-3-13-497,-11-41-399,12 51-2127,1 0 1,-1 0-1,-1 1 1,1-1 0,0 1-1,-1-1 1,1 1-1,-1 0 1,0 0-1,0 0 1,0 0 0,0 1-1,0-1 1,0 1-1,0 0 1,0-1 0,-1 1-1,1 1 1,0-1-1,-1 1 1,1-1 0,-1 1-1,1 0 1,-1 0-117,-6-1 164,1-1-152,-1 0-1,0 1 0,0 0 0,0 0 0,-1 2 1,1-1-1,0 1 0,0 0 0,0 1 1,0 0-1,1 1 0,-1 0 0,1 0 0,-1 1 1,1 1-1,0-1 0,1 1 0,-1 1 0,1 0 1,0 0-1,0 0 0,1 1 0,0 0 0,0 1 1,0-1-1,1 1 0,0 1 0,1-1 1,0 1-1,-2 6-11,4-8-97,1 1 1,1 0-1,-1 0 1,1 0-1,1 0 0,-1 0 1,1 1-1,1-1 1,0 0-1,0 0 1,0 0-1,1 0 1,0 0-1,1-1 0,0 1 1,0 0-1,0-1 1,1 0-1,0 0 1,1 0-1,-1 0 1,1-1-1,1 0 0,-1 0 1,1 0-1,0-1 1,3 3 96,1 0-99,1 0 0,-1-1 0,1 0 1,0 0-1,1-2 0,-1 1 0,1-1 0,1-1 0,-1 0 1,0-1-1,1 0 0,0-1 0,-1 0 0,1-1 1,0-1-1,0 0 0,2 0 99,-8-3 111,-1 0 0,0-1 0,0 0 0,0 0 0,-1 0 0,0 0-1,1-1 1,-1 0 0,-1 0 0,1 0 0,-1-1 0,0 1 0,0-1 0,-1 0 0,1 0 0,-1-1 0,-1 1 0,1-1 0,-1 1 0,0-1-1,-1 0 1,1 0 0,-1 1 0,-1-1 0,1 0 0,-1 0 0,-1-6-111,2 8 96,52-440 4676,-46 527-4542,-47 321-887,51-327-4321,18-36-6208,-9-26-1333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7.73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343 480 1377,'0'0'10373,"0"0"-5035,3-13-2306,5-41-437,-7 50-2294,-1-1 0,1 0 0,-1 1 0,0-1 0,-1 0 0,1 1 0,-1-1 0,0 0 0,0 1 0,0-1 0,-1 1 0,0 0 0,0-1 0,0 1 0,0 0 0,-2-3-301,-58-39 1522,52 43-1521,0 0-1,0 0 0,-1 0 0,1 2 1,-1-1-1,1 1 0,-1 1 0,1 0 1,-1 0-1,0 1 0,1 0 1,-1 1-1,-6 2 0,10-2-53,0 0-1,1 1 1,-1 0 0,1 0 0,0 0-1,0 0 1,0 1 0,0 0 0,0 1-1,1-1 1,0 1 0,0 0 0,0 0-1,1 0 1,0 1 0,0 0 0,0 0-1,0 0 1,1 0 0,0 0 0,1 1-1,-1 0 1,1-1 0,1 1 0,-1 0-1,1 0 1,0 0 0,0 0 0,1 0-1,0 0 1,1 0 0,-1 0 0,1 0-1,0 0 1,1-1 0,0 1 0,0 0-1,1-1 1,-1 1 0,3 2 53,1 1-86,1-1 0,0 0 0,1 0 0,0 0 0,1-1 1,-1 0-1,1-1 0,1 0 0,0 0 0,0-1 0,0 0 0,0-1 0,1 0 1,0-1-1,0 0 0,1-1 0,-1 0 0,0 0 0,1-2 0,0 1 0,0-1 0,-1-1 1,2 0 85,-9-1 82,1 0-1,-1 1 1,0-2 0,0 1 0,1 0 0,-1-1 0,0 0 0,0 0 0,-1 0 0,1 0 0,0-1 0,-1 1 0,1-1 0,-1 0 0,0 0 0,0 0 0,0-1 0,0 1-1,-1-1 1,1 1 0,-1-1 0,0 0 0,0 0 0,0 0 0,-1-1-82,34-110 2471,-34 111-2469,15-89 1080,-3-1 0,-5-1 0,-4-72-1082,7 262 48,-7 454-1997,3-498-1975,4-20-3570,-5-17-1208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8.11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343 207 10890,'0'0'3807,"8"-17"-466,22-57-388,-28 70-2667,0 1 0,-1 0 0,1-1 0,-1 1 0,0-1 0,0 0 0,-1 1 0,1-1 0,-1 0 0,1 1 0,-1-1 0,0 0 0,-1 0 0,1 1 0,0-1 0,-1 0 0,0 1 0,0-1 0,0 0 0,-1 1 0,1-1 0,-1 1 0,0 0 1,0 0-1,0-1 0,-2-1-286,1 3 130,-1-1 1,1 1 0,0 1 0,-1-1 0,0 0 0,1 1 0,-1 0 0,0 0 0,0 0-1,0 0 1,0 1 0,0-1 0,0 1 0,0 0 0,1 0 0,-1 1 0,0-1-1,0 1 1,0 0 0,0 0 0,-3 1-131,-3 3 53,0 1 0,1 0 0,0 0-1,0 1 1,0 0 0,1 1 0,0 0 0,0 0 0,1 0-1,0 1 1,1 0 0,0 1 0,0 0 0,1 0 0,0 0-1,1 0 1,0 1 0,1-1 0,0 1-53,-6 27 63,2 0 1,1 0-1,2 0 1,2 1 0,1-1-1,2 1 1,2-1-1,2 1 1,5 17-64,-5-10 15,-2-31-65,-1 1 1,0 0-1,-1 0 0,-1 1 0,-1-1 1,0 0-1,-1 0 0,-1-1 1,0 1-1,-1 0 0,-1-1 0,0 0 1,-1 0-1,-1 0 0,0-1 1,-6 7 49,-36 41-3280,28-46-552,-1-8-3379,18-7 1605</inkml:trace>
  <inkml:trace contextRef="#ctx0" brushRef="#br0" timeOffset="247.974">46 541 12204,'0'0'4516,"0"0"-1409,0 0-321,0 0-640,0 0-1057,76-68-512,-43 67-193,6 0-31,2 1-193,-4 0-96,2 0-64,-4 0-32,-3 1-609,2 3-1024,-2-1-962,1 3-992,-4-2-2755</inkml:trace>
  <inkml:trace contextRef="#ctx0" brushRef="#br0" timeOffset="623.55">841 441 6854,'0'0'7997,"0"0"-3624,4-14-1320,8-44-111,-11 56-2798,-1 1 1,1-1 0,-1 1 0,0-1 0,0 0 0,0 1 0,0-1 0,0 0 0,0 1 0,-1-1 0,1 1 0,0-1 0,-1 0 0,1 1 0,-1-1 0,0 1 0,0-1 0,1 1 0,-1 0 0,0-1 0,0 1 0,0 0 0,0-1 0,0 1 0,-1 0 0,1 0 0,0 0 0,-1 0-145,-61-8 1626,59 9-1557,-13 3-41,1 1-1,-1 1 1,1 1-1,-1 0 1,1 1-1,1 0 0,0 2 1,0 0-1,0 0 1,1 1-1,1 1 1,0 1-1,0 0 1,-9 11-28,16-17-43,0 0 0,0 1 0,0-1 0,1 1 0,0 1 0,0-1 0,1 1-1,0-1 1,0 1 0,1 0 0,0 1 0,0-1 0,1 1 0,0-1 0,1 1 0,0-1 0,0 1 0,1 0 0,0 0 0,0-1 0,1 1 0,0 0 0,1-1 0,0 1 0,0-1 0,1 1 0,0-1 0,0 0 0,1 0 0,0 0 0,0-1 0,1 1 0,0-1 0,1 1 43,2 0-174,-1 0 0,2-1 0,-1 1 0,1-2 0,0 1 0,1-1 0,-1-1 0,1 1 0,0-2 0,1 1 0,-1-2 0,1 1 0,-1-1 0,1-1 0,0 0 0,0 0 0,0-1 0,1-1 0,-1 0 0,0 0 0,0-1 0,5-2 174,-6-3 61,0 0 0,0-1 0,-1-1 0,0 1 0,0-2 0,-1 1 0,0-1 0,0 0 0,-1-1 0,0 0 0,-1 0 0,0-1 0,0 1 0,-1-1 0,-1 0 0,0-1 0,-1 1 0,0-1 0,0-3-61,129-412 3956,-125 394-3248,-3 12-108,-5 31-323,-62 220-277,53-189-106,3 1 0,1-1 0,1 2 0,3-1 1,2 0-1,2 17 106,21 20-4177,14-41-7459,-22-31 1275</inkml:trace>
  <inkml:trace contextRef="#ctx0" brushRef="#br0" timeOffset="902.935">1374 106 12972,'0'0'4581,"0"0"-1693,0 0-449,0 0 124,0 0-625,13-8-593,44-17-267,-55 26-1024,0-1 1,0 1-1,1 0 0,-1-1 0,0 1 0,0 0 0,0 1 0,0-1 1,0 0-1,0 0 0,0 1 0,0-1 0,-1 1 0,1 0 1,0 0-1,-1-1 0,0 1 0,1 0 0,-1 0 0,0 0 1,0 0-1,0 1 0,0-1 0,0 0 0,-1 0 0,1 1 1,-1-1-1,1 0 0,-1 2-54,2 2 111,7 23 5,-1 1 1,-1 0-1,-2 0 1,-1 1-1,-1 0 1,-2-1-1,-1 1 1,-1 0-1,-2 0 1,-1-1-1,-4 14-116,3-24-285,-2 0-1,0 0 1,-2-1-1,0 0 1,-1-1-1,0 0 1,-2-1 0,0 0-1,-1 0 1,0-1-1,-2-1 1,1-1-1,-2 0 1,0-1 0,-4 3 285,-27 15-2074,0-2 1,-2-2-1,-1-2 1,-1-3-1,-6 1 2074,-11 3-15780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6.0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290 332 14350,'47'-172'6502,"-42"160"-5560,-1-1 1,-1 0 0,0 1 0,0-1 0,-1-1-1,-1 1 1,0 0 0,-1 0 0,-1 0-1,0-3-942,0 14 50,-1 1 0,1 0 0,-1 0 0,1-1 0,0 1 0,-1 0-1,0 1 1,1-1 0,-1 0 0,0 0 0,1 1 0,-1-1 0,0 1-1,0-1 1,1 1 0,-1 0 0,0 0 0,0 0 0,0 0 0,0 0-1,1 0 1,-1 0 0,0 1 0,0-1 0,0 1 0,1-1 0,-1 1 0,0 0-1,1-1 1,-1 1 0,1 0 0,-1 0 0,1 0 0,-1 0 0,1 1-1,-1-1 1,1 0 0,0 0 0,0 1 0,0-1 0,0 1 0,0-1 0,0 1-1,0 0-49,-12 11 11,1 1-1,1 0 0,0 1 0,1 1 1,0-1-1,1 1 0,1 1 0,1 0 0,0 0 1,1 0-1,1 1 0,1 0 0,-2 17-10,0 23 42,3 0 0,2 0 0,6 44-42,-2 92 35,-8-159-775,-2-1 0,-1 0 0,-2 0 0,-1-1 0,-2 0-1,-1-1 1,-2 0 0,-1-2 0,-1 0 0,-1 0 0,-10 8 740,31-40-4687,1-1 2650,2-1 332,6-7-3698</inkml:trace>
  <inkml:trace contextRef="#ctx0" brushRef="#br0" timeOffset="257.755">36 634 8232,'0'0'3619,"0"0"-832,0 0 256,0 0-865,0 0-449,0 0-319,101-2-417,-55 3-225,3 0-479,0 1-257,2-2 0,-5 0-32,-1-3-417,-15-3-351,-4 2-610,-9 1-832,-8 2-1762,-3-2-3587</inkml:trace>
  <inkml:trace contextRef="#ctx0" brushRef="#br0" timeOffset="595.52">707 696 13741,'0'0'5413,"0"0"-1841,0 0-732,0 0-561,0 0-763,0 0-496,0 0-332,0 0-325,2 2-154,-1 2-193,0 1 1,0 0-1,-1 0 1,0 0-1,0 0 1,-1-1 0,1 1-1,-1 0 1,0 0-1,0-1 1,-1 1-1,1 0 1,-1-1 0,0 0-1,0 1 1,0-1-1,-2 2-16,-5 16 60,-74 166-2051,74-253 27,13 46 2129,1-1 1,1 2 0,0-1 0,2 1 0,0 0 0,1 0 0,0 1-1,2 0 1,0 1 0,1 0 0,0 1 0,1 0 0,1 1 0,7-5-166,-13 12 90,-1 0 0,2 1 1,-1 0-1,0 1 0,1 0 1,0 0-1,0 1 0,1 0 1,-1 1-1,1 0 0,5-1-90,-11 3 17,-1 1-1,1-1 1,0 1-1,-1 0 1,1 0-1,0 1 1,-1-1-1,1 1 1,0 0-1,-1-1 1,1 2-1,-1-1 1,0 0-1,1 1 1,-1-1-1,0 1 1,0 0-1,0 0 1,0 0-1,0 1 1,0-1-1,-1 1 1,1-1-1,-1 1 1,0 0-1,1 0 1,-1 0-1,-1 0 1,1 1-1,0-1 1,-1 0-1,1 3-16,3 10-102,-1 0 0,-1 0 0,-1 1 0,0-1 0,-1 1 0,0-1-1,-2 1 1,0-1 0,-1 1 0,0-1 0,-1 0 0,-1 0 0,-1 0 0,0 0 0,-1-1 0,-7 13 102,-1 12-2988,9-14-1995,6-15-1663,6-5-5451</inkml:trace>
  <inkml:trace contextRef="#ctx0" brushRef="#br0" timeOffset="846.101">1354 1031 17649,'0'0'6021,"0"0"-2689,0 0-1058,0 0-577,0 0-896,0 0-385,0 0-31,0 0-193,-29 103-192,8-70 0,-4-6 0,-1 3 0,-4-6 0,-2-1-993,2 0-1730,1-7-2562,9-3-5573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13.4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287 287 15759,'0'0'3518,"0"0"-876,0 0-154,0 0-449,0 0-549,12-13-230,36-38-150,-49 51-1080,1 0 0,-1-1 0,1 1 0,-1 0 0,1 0 0,-1 0 0,1 0 0,0 0 0,-1-1 0,1 1 0,-1 0 0,1 0 0,-1-1 0,1 1 0,0 0 0,-1-1 0,1 1 0,0 0 0,-1-1 0,1 1 0,0 0 0,-1-1-1,1 1 1,0-1 0,0 1 0,0-1 0,-1 1 0,1-1 0,0 1 0,0-1 0,0 1 0,0-1 0,0 1 0,0-1 0,0 1 0,0-1 0,0 1 0,0-1 0,0 1 0,0 0 0,0-1 0,0 1 0,1-1 0,-1 1 0,0-1 0,0 1 0,1-1 0,-1 1 0,0 0 0,0-1 0,1 1 0,-1-1 0,0 1 0,1 0 0,-1-1 0,1 1 0,-1 0 0,0 0 0,1-1 0,0 1-30,-3 0 85,-13-2-58,-1 1 0,0 1 0,0 0-1,0 1 1,1 1 0,-1 1-1,1 0 1,-1 1 0,1 0-1,0 1 1,0 1 0,1 0-1,0 1 1,0 1 0,-2 2-27,11-8-67,0 1 1,0 0-1,0 0 1,0 0-1,1 1 1,0-1-1,-1 1 1,1 0-1,1 0 0,-1 1 1,0-1-1,1 1 1,0 0-1,0 0 1,1 0-1,-1 0 1,1 0-1,0 1 1,0-1-1,1 0 1,0 1-1,0 0 0,0-1 1,1 1-1,-1 0 1,1-1-1,1 1 1,-1 1 66,3 0-49,0-1 0,1 0 0,-1 0 1,1-1-1,1 1 0,-1-1 0,1 0 1,-1 0-1,2 0 0,-1-1 0,0 1 1,3 0 48,19 19-99,-7-4 79,1-1-1,1-1 0,1-1 1,0-1-1,1-1 0,1-1 1,0-1-1,12 3 21,-4 10 107,-62-16 400,-201 1-614,159-23-1894,52 0-2829,10-7-5849,9 11-1652</inkml:trace>
  <inkml:trace contextRef="#ctx0" brushRef="#br0" timeOffset="261.719">674 98 13229,'0'0'4799,"8"-15"-1639,5-5-2037,4-9 286,1-4 3442,-20 60-1749,-47 139-2051,42-109-1129,2 1-1,2 0 0,3 0 0,4 18 79,-1-31-1416,0 2-3624,-2-17-4962,-1-27 3660</inkml:trace>
  <inkml:trace contextRef="#ctx0" brushRef="#br0" timeOffset="514.192">574 454 5733,'0'0'5510,"0"0"-2980,0 0 609,-23-79-96,23 68-1057,11-3-449,8 1-640,7 6-577,5-4-224,5 4-96,1-1 0,9-1 0,2 2-128,0-2-640,-2 5-674,-3-2-800,-2 2-1505,-2 3-3684</inkml:trace>
  <inkml:trace contextRef="#ctx0" brushRef="#br0" timeOffset="1190.87">1458 377 8232,'0'0'7169,"0"0"-3112,1-13-1323,3-41-295,-4 51-2296,-1 0-1,1 1 0,-1-1 1,0 0-1,0 0 0,0 1 0,0-1 1,0 1-1,-1-1 0,1 1 1,-1-1-1,0 1 0,0 0 1,1 0-1,-1 0 0,-1 0 1,1 0-1,0 0 0,0 0 0,-1 1 1,1-1-1,-1 1 0,1 0 1,-1 0-1,0 0 0,0 0 1,1 0-1,-1 1 0,0-1 0,0 1 1,0-1-1,0 1 0,1 0 1,-1 0-1,-1 1-142,-9 0 20,1 1 0,0 0 1,-1 1-1,1 1 0,0 0 0,1 0 0,-1 1 0,1 1 1,0 0-1,0 0 0,1 1 0,0 0 0,0 1 0,0 0 1,1 1-1,0 0 0,1 0 0,0 1-20,2-5-112,0 0 0,1 0 0,-1 1 0,1 0-1,0 0 1,1 0 0,-1 0 0,1 1 0,0 0 0,1 0 0,0 0 0,0 0 0,0 1 0,1-1-1,0 1 1,1-1 0,-1 1 0,2 0 0,-1 0 0,1-1 0,0 1 0,0 0 0,1 0-1,0-1 1,1 1 0,0 0 0,0-1 0,0 0 0,1 1 0,0-1 0,1 0 0,-1 0 0,1-1-1,2 3 113,1-2-82,0 0-1,1 0 1,0-1 0,0 0-1,0-1 1,1 1-1,-1-2 1,1 1-1,1-1 1,-1-1-1,0 1 1,1-2-1,0 1 1,-1-1-1,1-1 1,0 0-1,0 0 1,0-1-1,0 0 1,4-1 82,-6-3 178,-1 1 0,0-1 1,0-1-1,0 1 0,-1-1 0,0 0 1,0-1-1,0 1 0,0-1 0,-1 0 1,0-1-1,0 1 0,-1-1 0,0 0 1,0 0-1,-1-1 0,1 1 0,-2-1 1,1 1-1,-1-1 0,0-2-178,5-7 239,83-220 2105,-85 216-1155,-15 56-777,7-10-412,0 1-1,2 0 0,1-1 0,0 1 1,2-1-1,2 7 1,-3-25-102,1 0 1,-1-1-1,1 1 0,0 0 1,0-1-1,1 1 0,0-1 1,0 0-1,1 0 0,0 0 1,0 0-1,0 0 0,0-1 0,1 0 1,0 0-1,0 0 0,1-1 1,-1 0-1,1 0 0,0 0 1,0 0-1,0-1 0,0 0 1,1-1-1,0 1 102,-2-1-20,1-1 0,-1 0 0,1 0 0,-1-1 0,1 1 0,-1-1 0,1-1-1,0 1 1,-1-1 0,1 1 0,-1-2 0,1 1 0,-1-1 0,0 1 0,0-2 0,0 1 0,0 0 0,0-1 0,0 0 0,0 0 0,-1 0 0,0-1-1,1 0 1,2-3 20,3-4 95,-1 0-1,0 0 1,-1-1-1,0 0 1,-1 0-1,0-1 0,-1 0 1,-1-1-1,1 0-94,12-49 380,-2 0 0,-3-2 1,-2 1-1,-4-1 0,-2-6-380,-4 20 571,-20 71-539,9 2-73,1 1 0,1 1 1,1 0-1,1 0 0,1 0 0,2 1 0,0-1 0,2 1 1,0 0-1,2 0 0,0-1 0,2 1 0,1 0 0,1-1 1,1 0-1,1 0 0,6 12 41,50 65-5676,4-58-7530,-43-36 2193</inkml:trace>
  <inkml:trace contextRef="#ctx0" brushRef="#br0" timeOffset="1430.927">2009 281 7751,'0'0'3011,"0"0"-609,0 0 737,0 0-640,0 0-1538,0 0-513,35-76-192,0 73-31,8 0-65,2 2-128,-2-3 0,2 4-32,-3-2 32,-6 1-32,-6 1-224,-11 0-641,-5 4-1121,-6 3-2819</inkml:trace>
  <inkml:trace contextRef="#ctx0" brushRef="#br0" timeOffset="1686.191">2479 662 6694,'0'0'12364,"0"0"-9898,0 0-352,0 0-64,0 0-897,0 0-640,-9 83-257,-13-66-192,2 0-64,-2-3-576,5-2-834,0-4-1248,7-2-1346,3 0-6438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41 12972,'0'0'3203,"0"0"-763,-13 0-230,-41 4-309,48 0 1895,28-1-3599,458-11 1473,-319 0-1659,160-25-1276,-306 30-1772,-43 10-1369,17-5 4055,-25 7-3455,-3 1-1511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 14958,'0'0'3369,"0"0"-641,0 0-396,0 0-757,2-3-662,6 4 68,12 26-403,-9-24-440,-1 0 0,0-1-1,1-1 1,-1 0 0,1 0 0,0-1 0,-1 0-1,1-1 1,-1 0 0,1 0 0,-1-1 0,1-1-1,-1 0 1,0 0 0,0-1 0,8-5-138,-13 6 107,0 0 0,-1 0 0,1-1 1,-1 0-1,0 1 0,0-2 0,-1 1 1,1 0-1,-1-1 0,0 1 0,0-1 1,0 0-1,-1 0 0,0 0 0,0-1 1,0 1-1,0 0 0,-1-1 1,0 1-1,0-1 0,0 0 0,-1-4-107,0 9 12,-1 0-1,1-1 1,0 1-1,-1 0 0,1 0 1,-1 0-1,0 0 1,1 0-1,-1 0 0,0 0 1,0 0-1,0 0 1,1 0-1,-1 0 0,0 0 1,0 1-1,0-1 1,0 0-1,0 1 0,-1-1 1,1 1-1,0-1 1,0 1-1,0-1 1,0 1-1,-1 0 0,1-1 1,0 1-1,0 0 1,-1 0-1,1 0 0,0 0 1,0 0-1,-1 1 1,1-1-1,0 0 0,0 0 1,0 1-1,-1-1 1,1 1-12,-52 13 312,39-7-350,1 1-1,0 0 1,0 1-1,1 0 1,0 1-1,0 1 1,1 0-1,1 0 1,0 1-1,0 0 1,1 1-1,1 0 39,4-7-19,1 0 0,0 0-1,0 0 1,1 0-1,0 0 1,0 1 0,0-1-1,1 1 1,0-1 0,0 1-1,0 0 1,1-1 0,0 1-1,1 0 1,-1-1 0,1 1-1,1 0 1,-1-1 0,1 0-1,0 1 1,0-1 0,1 0-1,0 0 1,0 0-1,0 0 1,1-1 0,0 1-1,4 3 20,-1-2-103,1 0 0,0 0 0,1-1 0,0 0 0,0 0 0,0-1-1,1 0 1,-1-1 0,1 0 0,0 0 0,0-1 0,1-1 0,-1 0 0,1 0-1,-1-1 1,1 0 0,0-1 0,-1 0 0,1-1 0,-1 0 0,1 0 0,0-1 103,-6 0-199,0 0 1,0 0-1,-1 0 1,1 0 0,-1-1-1,1 0 1,-1 1-1,0-2 1,0 1 0,0 0-1,-1-1 1,1 0-1,-1 0 1,0 0 0,0 0-1,0 0 1,0-1-1,0-1 199,19-56-9011,-16 32-1047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0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13741,'0'0'2178,"0"0"-544,0 0-738,0 0-543,0 0-353,0 0-513,0 0-1697,27 96-2210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 20788,'0'0'5082,"20"-2"-3016,135-20-64,27-1-748,1 8 1,31 8-1255,-176 5-168,104 11-2109,-120 3-714,-21 2-3729,-10-8-54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5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21749,'0'0'2695,"0"0"-1232,15 5-102,119 20 1629,-34-24-1938,-1-4-1,100-16-1051,164-13 70,-120 27-3775,-202 5-304,-15 0-2291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3.65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403 16 11723,'0'0'3876,"0"0"-652,0 0-277,0 0-465,0 0-752,0 0-438,0 0-326,0 0-400,-14-4-299,-44-7-102,55 11-149,-1 0 0,0 1 0,0 0 0,0 0 0,0 0 0,0 0 0,1 1 0,-1 0 0,1-1 0,-1 1-1,1 1 1,-1-1 0,1 0 0,0 1 0,0-1 0,0 1 0,1 0 0,-3 3-16,-7 6 82,7-10-80,0 1 0,0 0 1,1 0-1,0 0 0,-1 1 1,1 0-1,0-1 1,1 1-1,-1 1 0,1-1 1,0 0-1,0 1 0,0 0 1,1-1-1,-1 1 0,1 0 1,0 0-1,1 1 0,-1-1 1,1 0-1,0 0 0,0 1 1,1-1-1,-1 1 1,1-1-1,1 1 0,-1-1 1,1 0-1,0 1 0,0-1 1,0 0-1,1 1 0,0-1 1,1 2-3,3-1-43,0 0 1,0-1-1,1 0 1,0 0-1,0 0 1,1-1-1,-1 0 1,1 0 0,0-1-1,0 0 1,7 1 42,51 25-382,-64-28 379,-1 0 0,0-1 0,0 1 0,0 0 0,1 0 1,-1 0-1,0 0 0,0 0 0,-1 1 0,1-1 0,0 0 0,0 0 0,0 1 0,-1-1 0,1 0 1,-1 1-1,1-1 0,-1 0 0,0 1 0,1-1 0,-1 1 0,0-1 0,0 1 0,0-1 1,0 1-1,0-1 0,0 1 0,0-1 0,-1 0 0,1 1 0,-1-1 0,1 1 0,-1-1 0,1 0 1,-1 1-1,0-1 0,1 0 0,-1 0 0,0 1 0,0-1 0,0 0 0,0 0 0,0 0 1,0 0-1,0 0 0,-1-1 0,1 1 0,-1 1 3,-63 42-37,45-35 6,-1-1-1,0 0 1,0-2 0,0 0 0,-1-2 0,-20 3 31,-32-4-3118,43-9-2141,18-8-5096,12 5 1349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10218,'0'0'3432,"0"0"-773,0 0-348,0 0-357,0 0-534,0 0-187,17 1-176,99 2 363,-103-2-1233,153-11 2162,-160 9-2263,-1 0-1,0 0 1,0-1-1,0 0 0,0 0 1,0 0-1,-1-1 1,1 1-1,-1-1 0,1 0 1,-1 0-1,0-1 1,0 1-1,-1-1 0,1 0 1,-1 0-1,1 0 1,-1-1-1,-1 1 0,1-1 1,-1 0-1,1 1 1,-1-1-1,-1 0 0,1 0 1,-1-1-1,0 1 1,0 0-1,0-4-85,0 6 32,-1 0-1,0 0 1,1 0-1,-1-1 1,0 1 0,-1 0-1,1 0 1,-1 0-1,1 0 1,-1 0-1,0 0 1,0 0 0,0 0-1,-1 0 1,1 0-1,-1 0 1,1 0-1,-1 1 1,0-1 0,0 1-1,0-1 1,0 1-1,-1 0 1,1 0-1,-1 0 1,1 0 0,-1 0-1,0 1 1,1-1-1,-1 1 1,0 0-1,0 0 1,0 0 0,0 0-1,-1 0-31,1 2 13,0 0-1,1 0 0,-1 0 1,1 1-1,-1-1 1,1 1-1,-1 0 1,1-1-1,0 1 1,0 0-1,0 0 0,0 1 1,0-1-1,1 0 1,-1 1-1,1-1 1,-1 0-1,1 1 1,0 0-1,0-1 0,0 1 1,0 0-1,1 0 1,-1 0-13,0-1 5,-18 62-13,2 0 0,4 2 0,2-1 0,3 2 0,3-1 0,3 53 8,10-24-3628,18-39-7317,-14-43 1608</inkml:trace>
  <inkml:trace contextRef="#ctx0" brushRef="#br0" timeOffset="630.792">686 378 12972,'0'0'5376,"0"0"-2200,0 0-603,0 0-416,0 0-940,0 0-533,0 0-241,-2 13-214,-10 82-74,13-92-154,-1 0-1,1 0 0,0 0 1,0 0-1,0 0 1,1 0-1,-1 0 1,1 0-1,0-1 1,-1 1-1,1-1 1,0 1-1,0-1 0,1 0 1,-1 0-1,0 1 1,1-2-1,0 1 1,-1 0-1,1 0 1,0-1-1,0 0 1,0 1-1,0-1 0,0 0 1,0-1-1,0 1 1,0 0-1,3-1 0,0 2 40,0-1 0,0-1-1,0 1 1,0-1 0,0 0-1,0 0 1,0-1 0,0 1-1,0-2 1,0 1 0,0 0 0,-1-1-1,1 0 1,0-1 0,3-1-40,-1-2 106,-1 0 1,0 0 0,0-1 0,-1 1-1,1-1 1,-2-1 0,1 1 0,-1-1 0,0 0-1,0-1 1,-1 1 0,0-1 0,-1 1-1,0-1 1,0 0 0,-1-1 0,0 1-1,-1 0 1,0-1 0,0 1 0,-1 0 0,0-1-1,-1 1 1,-1-9-107,-1 14-1,1 1-1,-1-1 1,-1 1 0,1 0-1,0 0 1,-1 0 0,0 0-1,1 0 1,-1 1 0,0-1-1,0 1 1,-1 0 0,1 1-1,0-1 1,-1 1 0,1 0-1,-1 0 1,1 0 0,-1 0-1,1 1 1,-1 0 0,0 0-1,1 0 1,-1 0 0,1 1-1,-1 0 1,1 0 0,-1 0-1,1 0 1,-1 1 0,1 0-1,0 0 1,0 0 0,0 0-1,0 1 1,-3 2 1,-1 0-56,-1 0 0,1 0 0,0 1 0,0 0-1,1 1 1,0-1 0,0 1 0,1 1 0,-1-1 0,2 1 0,-1 1 0,1-1-1,0 1 1,1-1 0,0 1 0,0 1 0,1-1 0,0 0 0,1 1 0,0-1-1,1 1 1,0 0 0,0 0 0,1 0 0,0-1 0,0 1 0,1 0 0,1 0 0,0-1-1,0 1 1,1-1 0,0 1 0,1-1 0,0 0 0,0 0 0,1-1 0,0 1-1,0-1 1,2 2 56,4-2-39,-1-1-1,2 1 0,-1-2 0,1 1 1,-1-2-1,2 0 0,-1 0 0,0-1 1,1 0-1,0-1 0,0-1 0,0 0 1,0-1-1,0 0 0,1-1 0,-1 0 1,0-1-1,0-1 0,0 0 0,0-1 1,0 0-1,-1-1 0,1 0 1,-1-1-1,0-1 0,0 1 0,1-3 40,6-6 248,-1 0-1,0-1 1,-1-1-1,-1 0 1,0-1-1,-2-1 1,0-1-1,7-11-247,-15 22 92,12-18 115,0-1 1,-2 0-1,-1-1 1,-2-1-1,0 0 1,-2 0-1,-1-2 1,-1-3-208,-2 159 192,-4-82-201,3 0-1,1-1 1,2 0 0,8 20 9,7 68-951,-24-128 949,0-1-1,-1 1 0,1 0 0,0-1 0,-1 1 0,1-1 0,-1 1 1,1-1-1,-1 1 0,0-1 0,1 1 0,-1-1 0,0 1 0,0-1 1,0 0-1,0 0 0,-1 1 0,1-1 0,0 0 0,0 0 0,-1 0 1,1 0-1,-1 0 0,1-1 0,-1 1 0,1 0 0,-1-1 0,1 1 1,-1-1-1,1 1 0,-1-1 0,0 0 0,1 0 0,-1 0 0,0 0 1,1 0-1,-1 0 0,0 0 0,-1-1 3,-68-11-262,-30-32-872,46-1-2382,48 16-3098,17 15 1078</inkml:trace>
  <inkml:trace contextRef="#ctx0" brushRef="#br0" timeOffset="889.779">1628 222 4388,'0'0'12230,"0"0"-7286,0 0-2195,0 0-352,0 0-689,0 0-651,0 0-293,3 4-268,-1 0-439,0 1 0,0 0 0,-1 1 0,1-1 0,-1 0 0,-1 0 0,1 1 0,-1-1 0,1 0 0,-2 0 0,1 1 0,0-1 0,-1 0 0,0 1 0,-1-1 0,0 4-57,-3 24 118,-15 248 6,18-160-4705,10-89-351,21-32-4779,-20-6 2910</inkml:trace>
  <inkml:trace contextRef="#ctx0" brushRef="#br0" timeOffset="1108.917">1719 498 10154,'0'0'3176,"0"-14"-437,1-45 31,-4 35 1367,9 18 783,0 6-4870,313-13 2139,-255-2-2557,-62 10-2911,-19 4 493,-10 2-1426,-2 3-2114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7 178 9353,'0'0'3619,"0"0"-309,0 0-390,0 0-598,0 0-539,0 0-315,-4-8-288,2 4-1086,2 4-73,1 1 1,0-1-1,0 1 0,-1-1 0,1 0 1,0 0-1,0 1 0,0-1 0,-1 0 1,1 0-1,0 0 0,0 0 0,0 0 0,0 0 1,0 0-1,-1 0 0,1 0 0,0 0 1,0 0-1,0-1 0,-1 1 0,1 0 0,0-1 1,0 1-1,0 0 0,-1-1 0,1 1 1,0-1-1,-1 1 0,1-1 0,-1 0 1,1 1-1,0-1 0,-1 0 0,1 1 0,-1-1 1,1 0-1,-1 1 0,0-1 0,1 0 1,-1 0-1,0 0 0,0 1 0,1-1 0,-1 0 1,0 0-1,0 0 0,0 0 0,0 1 1,0-1-1,0 0 0,0 0 0,0 0 1,-1 0-1,1 1 0,0-1 0,0 0 0,-1 0 1,1 0-1,0 1 0,-1-1 0,1 0 1,-1 0-1,1 1 0,-1-1 0,1 1 1,-1-1-1,0 0 0,1 1-21,269 10 2829,-267-10-2803,0 1 1,-1 0-1,1-1 0,-1 0 0,1 1 0,0-1 0,0 0 0,-1 0 0,1 0 0,0 0 0,-1 0 0,1 0 0,0 0 0,-1 0 1,1-1-1,0 1 0,-1-1 0,1 1 0,0-1 0,-1 0 0,1 0 0,-1 1 0,1-1 0,-1 0 0,0 0 0,1-1 0,-1 1 0,0 0 1,0 0-1,0-1 0,0 1 0,0 0 0,0-1 0,0 1 0,0-1 0,-1 1 0,1-1 0,0 0 0,-1 1 0,1-1 0,-1 0 1,0 1-1,0-1 0,1 0 0,-1 1 0,0-1 0,-1 0 0,1 1 0,0-1 0,0 0 0,-1 0 0,1 0-26,-1 1 12,0 0-1,0 0 1,0-1-1,0 1 1,-1 0-1,1 0 0,0 0 1,0 0-1,-1 1 1,1-1-1,0 0 1,-1 0-1,1 1 0,-1-1 1,1 1-1,-1-1 1,0 1-1,1 0 1,-1 0-1,1-1 1,-1 1-1,1 0 0,-1 0 1,0 1-1,1-1 1,-1 0-1,1 0 1,-1 1-1,1-1 0,-1 1 1,1-1-1,-1 1 1,1 0-1,-1 0 1,1 0-1,0-1 1,0 1-1,-1 0 0,1 1 1,0-1-1,0 0 1,-1 1-12,-9 21 6,0 1 1,2 1-1,1-1 1,0 2-1,2-1 1,1 1-1,1-1 1,2 1-1,0 13-6,-8 46-245,-8 28-1833,-3-1-4071,20-107 5365,-2 12-1301,3-5-4612,0-8-584</inkml:trace>
  <inkml:trace contextRef="#ctx0" brushRef="#br0" timeOffset="960.232">719 484 9033,'0'0'3742,"6"-13"-384,46-90 4494,-50 101-7744,-1 1 1,0 0-1,0-1 0,0 1 0,1-1 0,-2 0 0,1 1 0,0-1 0,0 0 1,0 1-1,-1-1 0,1 0 0,-1 0 0,1 0 0,-1 1 0,0-1 0,0 0 1,0 0-1,0 0 0,0 0 0,0 0 0,-1 1 0,1-1 0,0 0 1,-1 0-1,0 0 0,1 1 0,-1-1 0,0 0 0,0 1 0,0-1 0,0 1 1,0-1-1,0 1 0,0-1 0,-1 1 0,1 0 0,0-1 0,-1 1 0,1 0 1,-1 0-1,1 0 0,-1 0 0,0 0 0,1 1 0,-1-1 0,0 0 0,0 1 1,0-1-1,1 1 0,-1 0 0,0 0 0,0-1 0,0 1 0,0 0 0,0 1 1,1-1-1,-1 0 0,-2 1-108,-12 4-49,1 2 0,0 0-1,0 0 1,0 1 0,1 1 0,0 1 0,1 0 0,0 0 0,0 2 0,-7 8 49,14-16-106,1 1 0,-1 0-1,1 0 1,0 0 0,0 1 0,1 0 0,0 0 0,0 0 0,0 0 0,1 1 0,0-1 0,0 1 0,0 0 0,1 0 0,0 0 0,0 0 0,1 0 0,0 0 0,1 0 0,-1 1 0,1-1 0,0 0 0,1 0 0,0 1-1,0-1 1,1 0 0,-1 0 0,2 0 0,-1 0 0,1-1 0,0 1 0,0 0 0,1-1 0,0 0 0,0 0 0,0 0 0,3 1 106,-3-2 29,1-1 1,-1 0-1,1-1 1,1 1-1,-1-1 0,0 0 1,1 0-1,0 0 1,-1-1-1,1 0 1,0 0-1,0-1 1,0 1-1,0-1 0,1 0 1,-1-1-1,0 0 1,0 0-1,1 0 1,-1-1-1,0 0 0,0 0 1,0 0-1,0-1 1,0 0-1,0 0 1,0-1-1,-1 1 0,1-1 1,-1 0-1,0-1 1,0 1-1,0-1 1,0 0-1,0-1 0,-1 1 1,3-4-30,6-9 255,0-1 0,-1 0 0,-1-1 1,0 0-1,-2-1 0,0 0 0,-1-1 0,-1 0 0,-1 0 1,0-6-256,5 51 181,-8 45-230,-4-56 25,0 0 0,1-1 0,1 1-1,0 0 1,0-1 0,2 1 0,-1-1 0,2 1 0,0-1 0,0 0-1,1-1 1,0 1 0,1 0 24,-3-9-28,-1 0 0,0 0 0,1-1 0,0 1 1,0-1-1,0 1 0,0-1 0,0 0 0,0 0 0,1 0 0,-1-1 0,0 1 0,1-1 0,0 0 0,-1 0 0,1 0 0,0 0 1,-1-1-1,1 1 0,0-1 0,0 0 0,-1 0 0,1 0 0,0-1 0,0 1 0,-1-1 0,1 0 0,0 0 0,-1-1 1,1 1-1,-1-1 0,1 1 0,-1-1 0,0 0 0,1-1 28,102-89 1025,23-118 812,-128 210-1826,0 0-1,1-1 1,-1 1 0,0 0 0,0 0 0,0 1 0,1-1 0,-1 0 0,0 0 0,0 0 0,0 1 0,0-1 0,0 1 0,1-1 0,-1 1 0,0-1 0,0 1 0,0 0 0,0-1 0,0 1-1,-1 0 1,1 0 0,0 0 0,0-1 0,0 1 0,-1 0 0,1 0 0,0 0 0,-1 1 0,1-1 0,-1 0 0,1 0 0,-1 0 0,0 0 0,0 0 0,1 0 0,-1 1 0,0-1-1,0 0 1,0 0 0,0 0 0,0 1 0,0-1 0,0 0 0,-1 0 0,1 1-11,1 2 9,1 6-11,-1-3-11,0 1-1,0 0 0,1 0 1,0 0-1,0-1 0,1 1 1,0-1-1,0 0 0,0 0 0,1 0 1,1 0-1,-1 0 0,1-1 1,0 0-1,0 0 0,1 0 1,-1-1-1,1 0 0,1 0 1,-1 0-1,1-1 0,0 0 1,0 0-1,0 0 0,0-1 0,3 0 14,2-1 32,0-2 0,0 1-1,0-2 1,0 1-1,0-2 1,0 0-1,0 0 1,-1-1 0,1 0-1,-1-1 1,1-1-1,-1 1 1,-1-2-1,1 0 1,-1 0-1,0-1 1,0 0 0,-1 0-1,0-1 1,4-4-32,6-7 86,-1-1 0,-1-1-1,0 0 1,-2-1 0,0-1 0,-2 0 0,0-1 0,6-18-86,9-83 0,-28 124 0,-1 0 0,0 0 0,1 0 0,-1-1 0,0 1 0,0 0 0,1 0 0,-1 0 0,0 0 0,0 1 0,0-1 0,0 0 0,0 0 0,-1 1 0,1-1 0,0 0 0,0 1 0,0-1 0,-1 1 0,1-1 0,0 1 0,0 0 0,-1 0 0,1-1 0,0 1 0,-1 0 0,1 0 0,0 0 0,-1 0 0,1 1 0,0-1 0,-1 0 0,1 1 0,0-1 0,0 0 0,-1 1 0,1 0 0,0-1 0,0 1 0,0 0 0,0-1 0,0 1 0,0 0 0,0 0 0,0 0 0,0 0 0,0 0 0,0 0 0,1 0 0,-1 0 0,0 0 0,1 1 0,-1-1 0,1 0 0,-1 0 0,1 1 0,-11 10-15,1 1-1,0 0 1,1 0-1,0 1 1,1 1-1,1-1 1,0 1-1,1 0 1,1 1 0,0 0-1,1 0 1,1 0-1,1 0 1,0 0-1,1 0 1,0 1-1,2-1 1,0 0 0,0 1-1,2-1 1,0 0-1,1 0 1,0-1-1,2 1 1,-1-1-1,2 0 1,0 0 0,6 8 15,57 32-2815,-14-48-2351,-34-25-1443,-16 4 715</inkml:trace>
  <inkml:trace contextRef="#ctx0" brushRef="#br0" timeOffset="1222.254">1683 10 15471,'0'0'4420,"0"0"-1762,-85-10-448,69 19-192,8 1-1185,3 0-641,5 1-160,-1-1-32,1 4-320,-4-1-1474,4-1-2145,0-1-2371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0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120 263 10602,'2'-13'4132,"-1"0"-3108,5-49 2776,-8 18 3030,-5 74-3736,2-15-2852,-12 66 663,3 0-1,-2 81-904,12-120-261,1 34-2232,1-32-1134,-1 1-4394,1-35 1620</inkml:trace>
  <inkml:trace contextRef="#ctx0" brushRef="#br0" timeOffset="445.243">47 379 11082,'4'-40'2062,"1"1"-1,3 0 1,1 1 0,1 0-1,3 0 1,15-32-2062,-24 64 155,0 0 0,0 0 0,1 1 0,0 0 0,0 0 0,0 0 0,1 1 0,0-1 0,0 1 0,0 1 0,0-1 1,1 1-1,-1 0 0,1 1 0,-1-1 0,1 1 0,0 1 0,0-1 0,0 1 0,1 0 0,-1 1 0,0 0 1,0 0-1,0 0 0,0 1 0,0 0 0,0 0 0,0 1 0,0 0 0,0 0 0,0 1 0,-1 0 0,1 0 1,3 3-156,-4-4 6,0 0 1,-1 1-1,1 0 1,0 0 0,-1 1-1,0 0 1,0 0 0,0 0-1,0 0 1,-1 1 0,0-1-1,1 1 1,-2 0-1,1 1 1,-1-1 0,1 1-1,-2-1 1,1 1 0,0 0-1,-1 0 1,0 0 0,-1 1-1,0-1 1,1 0-1,-2 0 1,1 1 0,-1-1-1,0 1 1,0-1 0,-1 0-1,0 1 1,0-1 0,0 0-1,-1 0 1,0 0-1,0 0 1,-1 0 0,-1 3-7,-5 3 12,-1 0-1,-1 0 1,0-1 0,0-1 0,-1 0 0,0 0-1,-1-1 1,0-1 0,-1 0 0,1-1 0,-1 0 0,-1-1-1,1-1 1,-14 4-12,-12 3-53,1-1-1,-1-3 1,0-1 0,-29 1 53,170 11 432,-79-13-399,0 0-1,-1 2 1,0 0 0,0 1-1,-1 1 1,0 1 0,0 1-1,-2 1 1,0 0 0,0 2-1,-1 0 1,-1 0 0,0 2-1,-1 0 1,-1 1 0,-1 0-1,2 4-32,16 54 64,-37-115-998,-7-28-6710,13 47 2545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3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77 179 5669,'0'0'7688,"1"-14"-4176,4-49-1302,-5 61-2000,1 0 0,-1 0 0,0 0 0,1-1 0,-1 1 0,0 0 0,0 0 0,-1 0 0,1 0 0,0 0 0,-1 0 0,1 0 0,-1 0 0,1 0 0,-1 0 0,0 0 0,0 0 0,0 0 0,0 0 0,0 0 0,-1 1 0,1-1 0,0 0 0,-1 1 0,1-1 0,-1 1 0,0 0 0,1-1 0,-1 1 0,-2-1-210,3 3 116,-1 0 1,1-1-1,-1 1 0,1 0 1,-1 0-1,1 0 1,0 0-1,-1 1 1,1-1-1,0 0 0,0 0 1,0 1-1,0-1 1,0 1-1,0-1 1,0 1-1,0-1 1,1 1-1,-1 0 0,1-1 1,-1 1-1,1 0 1,0-1-1,-1 1 1,1 2-117,-1-1 174,-7 31 142,1 1 0,1 1 0,3-1 0,0 1 0,3 7-316,-4 40-53,3-75-59,2 69-4500,6-68-2024,-3-9 465</inkml:trace>
  <inkml:trace contextRef="#ctx0" brushRef="#br0" timeOffset="567.459">662 55 11467,'0'0'6710,"0"0"-2834,0 0-1047,13-10-384,42-29-758,-56 39-1556,1 0-1,0 0 1,0 0-1,0 0 1,0-1 0,-1 1-1,1 0 1,0 0-1,0 0 1,0-1 0,0 1-1,0 0 1,0 0-1,0 0 1,-1-1 0,1 1-1,0 0 1,0 0-1,0-1 1,0 1 0,0 0-1,0 0 1,0-1-1,0 1 1,0 0 0,0 0-1,1-1-130,-34 14-412,30-12 629,-11 5-203,-4 0-35,0 1 0,0 1 0,0 0-1,1 2 1,0 0 0,1 0 0,0 2 0,1 0 0,0 1 0,1 0-1,-6 9 22,18-19-32,0-1 0,0 1 0,1 0 0,-1 0 0,1 0 0,-1 0 0,1 0 0,0 0 0,1 0 0,-1 1 0,0-1 0,1 0 0,0 0 0,0 1 0,0-1 0,0 0 0,0 1 0,0-1 0,1 0 0,0 0 0,0 0 0,0 1 0,0-1 0,0 0 0,1 0 0,-1 0 0,1-1 0,0 1 0,-1 0 0,2-1-1,-1 1 1,0-1 0,0 1 0,1-1 0,-1 0 0,1 0 0,0 0 0,-1 0 0,1-1 0,0 1 0,2 0 32,144 75-875,-98-16 648,-50-60 224,-1 1 0,1 0-1,0 0 1,0 0 0,-1 0 0,1-1 0,-1 1 0,0 0 0,0 0 0,1 0 0,-1 0 0,0 0-1,-1 0 1,1 0 0,0 0 0,0 0 0,-1 0 0,0 0 0,1 0 0,-1 0 0,0-1 0,0 1-1,0 0 1,0 0 0,0-1 0,0 1 0,0-1 0,0 1 0,-1-1 0,1 1 0,-1-1 0,1 0-1,-1 0 1,0 1 0,1-1 0,-1 0 0,0 0 3,-11 3 28,1-1 0,0 0-1,-1-1 1,0 0 0,0-1 0,1 0 0,-1-1-1,0-1 1,0 0 0,-8-2-28,12 3 5,-126-25-391,55-13-4284,62 22 589,11 2-1665,6-1-4862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11787,'0'0'4217,"0"0"-1003,0 0-502,0 0-251,0 0-662,0 0-486,0 0-309,4-3-337,14-1-96,-15 33-60,-3-25-482,0 14-6,0 0 0,1-1 1,1 1-1,1-1 0,0 0 0,2 1 1,0-2-1,0 1 0,2-1 1,0 1-1,5 7-23,-10-21-12,1 0 0,0 0 0,-1 0 0,1 0 0,0 0 0,0-1 0,1 1 0,-1-1-1,0 0 1,1 0 0,0 0 0,-1 0 0,1-1 0,0 1 0,0-1 0,0 0 0,0 0 0,0-1 0,0 1 0,0-1 0,0 0 0,0 0 0,0 0 0,0 0 0,0-1 0,0 1 0,0-1 0,0 0 0,0-1 0,0 1 0,-1-1-1,1 1 1,0-1 0,-1 0 0,0-1 0,1 1 0,-1 0 0,0-1 0,0 0 12,12-18 78,-1 0 0,-1-2-1,-1 1 1,-1-1 0,-1-1 0,-1 0-1,1-8-77,22-50 43,-5 8-566,-33 76-2520,-12 23-6027,10-7-880</inkml:trace>
  <inkml:trace contextRef="#ctx0" brushRef="#br0" timeOffset="488.989">861 152 16944,'0'0'3529,"8"-13"-1106,25-41-234,-31 52-2092,-1 1 1,0-1-1,0 1 1,0-1-1,0 0 0,0 0 1,0 1-1,-1-1 0,1 0 1,-1 0-1,1 0 0,-1 0 1,0 0-1,1 0 0,-1 0 1,0 1-1,0-1 1,0 0-1,-1 0 0,1 0 1,0 0-1,-1 0 0,1 0 1,-1 0-1,0 0 0,0 1 1,1-1-1,-1 0 1,0 1-1,-1-1 0,1 0 1,0 1-1,0-1 0,-1 1 1,1 0-1,-1-1 0,1 1 1,-1 0-1,1 0 0,-1 0 1,0 0-1,1 0 1,-1 0-1,0 1 0,0-1 1,0 1-1,0-1-97,-84-10 450,85 11-442,-15 1-55,-1 0 0,1 1 0,-1 1 0,1 0-1,0 1 1,0 1 0,0 1 0,1 0 0,0 1 0,0 0-1,0 1 1,1 1 0,0 0 0,1 1 0,0 1 0,1 0 0,0 0-1,0 2 1,2-1 0,-1 1 0,1 1 0,1 0 0,1 0-1,-1 2 48,7-10-54,1 1-1,-1 0 0,1 0 0,0 0 1,0 0-1,1 0 0,0 0 0,1 0 0,-1 1 1,1-1-1,0-1 0,1 1 0,0 0 0,0 0 1,1 0-1,-1-1 0,1 1 0,1-1 1,-1 0-1,1 0 0,0 0 0,0-1 0,1 1 1,0-1-1,0 0 0,0 0 0,1-1 1,-1 0-1,1 0 0,0 0 0,0 0 0,0-1 1,1 0-1,-1-1 0,1 1 0,0-1 1,0 0-1,0-1 0,0 0 0,0 0 0,0 0 1,5-1 54,-4 1 61,-1-1 0,1 0 0,0-1 0,-1 0 0,1 0 0,0-1 0,-1 1 1,1-2-1,-1 1 0,0-1 0,0 0 0,0-1 0,0 1 0,0-1 0,-1-1 0,0 1 1,0-1-1,0 0 0,0-1 0,-1 1 0,0-1 0,0 0 0,-1 0 0,1-1 0,-1 0 1,-1 1-1,1-1 0,-1 0 0,0-1-61,6-10 297,-1 0-1,0-1 1,-2 0-1,0 0 1,-1 0-1,-1-1 1,-1 0 0,0 0-1,-2-9-296,-16 54 459,10-15-459,0 0 1,1 0-1,0 1 0,1-1 0,0 1 0,1 0 1,0 0-1,1 0 0,0 0 0,0 0 0,1 0 1,1 0-1,0 0 0,0 0 0,1 0 1,1-1-1,0 1 0,0-1 0,1 1 0,0-1 1,1 0-1,0 0 0,1-1 0,0 1 0,0-1 1,5 5-1,-6-11-63,-1 1 1,1-1-1,-1 0 0,1 0 1,0-1-1,0 0 1,1 1-1,-1-2 1,0 1-1,1-1 1,-1 1-1,1-1 1,-1-1-1,1 1 1,0-1-1,-1 0 1,1 0-1,0-1 1,-1 0-1,1 0 1,-1 0-1,1-1 1,-1 1-1,0-1 1,0-1-1,0 1 1,0-1-1,0 1 1,2-3 62,32-35-3079,-18-15-3357,-18 32 617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7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79 199 8456,'0'0'2653,"0"0"-416,0 0 325,0 0-58,0 0-577,0 0-267,0 0-53,12-9-32,5-6-1217,8-6 1401,-42 52 48,0-8-1625,2 1-1,1 0 1,1 1 0,1 0 0,1 1 0,2 1-1,0 1-181,-7 121-2783,17-149 2746,-1-1 0,1 0-1,0 0 1,-1 0 0,1 0-1,0 1 1,0-1 0,0 0-1,0 1 1,-1-1 0,1 1 0,0-1-1,0 1 1,0-1 0,0 1-1,0 0 1,0-1 0,0 1 0,0 0-1,0 0 1,0 0 0,0 0-1,1 0 1,-1 0 0,0 0 0,0 0-1,0 0 1,0 0 0,0 1-1,0-1 1,0 0 0,0 1-1,0-1 1,0 1 0,0-1 0,0 1-1,-1-1 1,1 1 0,0 0-1,0-1 1,0 1 0,-1 0 0,1 0-1,0-1 1,-1 1 0,1 0-1,-1 0 1,1 0 0,-1 0 0,1 0-1,-1 0 1,0 0 0,1 0-1,-1 0 1,0 0 0,0 0-1,0 0 1,0 0 0,0 0 0,0 0-1,0 0 1,0 1 0,0-1-1,0 0 1,-1 0 0,1 0 0,0 0-1,-1 0 1,1 0 37,32-139 1708,-27 105-1542,2 0 0,2 0 0,0 1 0,3 0 0,0 1 0,2 0 0,1 1 0,2 1 0,1 1 0,1 0 0,4-4-166,-21 29 33,0-1 0,1 1 0,-1 0 0,1 0 0,-1 0 0,1 0 0,0 0 0,0 0 0,0 1 0,0-1 0,1 1 0,-1 0 0,1 0 0,-1 0-1,1 1 1,0-1 0,-1 1 0,1 0 0,0 0 0,0 0 0,0 0 0,0 1 0,0 0 0,0-1 0,0 2 0,0-1 0,0 0 0,0 1 0,0 0 0,0 0 0,0 0 0,0 0 0,-1 0 0,1 1 0,0 0 0,-1 0 0,1 0 0,-1 0 0,0 0 0,1 1-33,6 13 23,-1 1 1,-1 0 0,0 1 0,-1 0-1,-1 0 1,0 0 0,-2 0-1,2 9-23,3 11 35,56 264-1055,-64-293 908,-9-6 96,-131-108 657,81 64-867,-3 2 0,0 3 0,-27-9 226,41 28-3099,30 11-4538,16 6-963</inkml:trace>
  <inkml:trace contextRef="#ctx0" brushRef="#br0" timeOffset="561.314">775 269 13517,'0'0'2466,"0"0"-341,0 0-38,0 0-453,0 0-380,0 0-400,-1 3-298,-5 113 372,-32 100-2657,51-301 3085,-9 64-1004,0 0 0,1 0-1,1 1 1,1-1 0,1 1 0,1 1 0,1-1 0,0 2 0,1-1 0,1 2 0,1-1 0,0 2 0,14-14-352,-24 27 43,0 0-1,0 1 1,1-1 0,-1 0 0,0 1 0,1 0 0,0 0-1,-1 0 1,1 0 0,0 1 0,0-1 0,0 1 0,0 0-1,0 0 1,1 0 0,-1 1 0,0 0 0,0-1 0,0 1-1,1 1 1,-1-1 0,0 1 0,0 0 0,0-1 0,0 2-1,0-1 1,0 0 0,0 1 0,0 0 0,0 0 0,-1 0-1,1 0 1,-1 1 0,0-1 0,1 1 0,-1 0 0,0 0-1,-1 0 1,1 0 0,0 1 0,-1-1-43,6 13-132,-1-1 0,-1 1 0,-1 0-1,0 0 1,-1 0 0,0 1 0,-2 0 0,0-1 0,-1 1-1,0 0 1,-1 0 0,-1 0 0,-1 0 0,-3 14 132,2-1-1294,12 35-7979,2-54 3572</inkml:trace>
  <inkml:trace contextRef="#ctx0" brushRef="#br0" timeOffset="884.419">1307 311 12748,'1'-13'2701,"0"-8"-1550,0-8 480,2 5 6205,-58 217-6592,54-185-1242,0 0 0,0 1-1,1-1 1,1 0 0,-1 1-1,1-1 1,1 0 0,-1 0 0,1 0-1,1 0 1,-1 0 0,1 0-1,1 0 1,0-1 0,0 0 0,0 0-1,1 0 1,0 0 0,0-1-1,1 1 1,-1-1 0,1-1-1,1 1 1,-1-1 0,4 1-2,-1 0 64,1-2 0,0 1 0,0-1-1,1-1 1,-1 0 0,1 0 0,-1-1 0,1-1 0,0 0 0,0 0 0,0-1 0,0 0-1,0-1 1,-1 0 0,1-1 0,0 0 0,-1-1 0,1 0 0,-1 0 0,0-1 0,0-1-1,0 0 1,0 0 0,-1-1 0,0 0 0,0 0 0,-1-1 0,0-1 0,0 1 0,0-1-1,-1-1-63,0-1 129,0 0-1,-1 0 0,0-1 1,-1 0-1,0-1 0,-1 1 0,0-1 1,-1 1-1,0-1 0,-1 0 1,0 0-1,-1-1 0,0 1 1,-1-1-129,0 6 9,0 1 0,-1-1 0,0 1 0,0-1 0,0 1 0,-1 0 1,0 0-1,0-1 0,-1 1 0,0 0 0,0 1 0,0-1 0,-1 1 1,0-1-1,0 1 0,0 0 0,0 0 0,-1 1 0,0-1 0,0 1 1,0 0-1,0 0 0,-1 1 0,0 0 0,0 0 0,-3-2-9,-4 1-364,-1 0-1,1 1 0,0 1 0,-1 0 1,1 1-1,-1 0 0,1 1 1,-1 0-1,-11 2 365,-68 18-8152,63-8 774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67 11755,'0'0'3737,"0"0"-1068,2-13-235,8-41-5,-8 60 2193,-1 53-4087,-32 142 74,-21 104-2392,50-296 1630,-3 14-931,4-37 751,4-11 696,2 0 0,0 1 0,2-1 0,1 1 0,0 1 0,2-1 0,6-8-363,46-48 887,-60 78-880,0 1 1,1-1-1,-1 0 1,0 1-1,1 0 1,-1 0-1,1 0 1,0 0-1,-1 0 1,1 0-1,0 1 1,-1-1 0,1 1-1,0 0 1,0 0-1,0 0 1,-1 0-1,1 0 1,0 0-1,0 1 1,-1 0-1,1-1 1,0 1-1,-1 0 1,1 0 0,-1 0-1,1 1 1,-1-1-1,1 1 1,-1-1-1,0 1 1,0 0-1,0 0 1,1 1-8,7 10-6,-1 0-1,-1 0 1,-1 1 0,1 0-1,-2 0 1,0 1 0,-1-1 0,-1 1-1,0 1 1,0-1 0,-2 0 0,0 1-1,-1 0 1,0-1 0,-2 1-1,0 0 1,-1 4 6,2-14-43,0-1 0,0 1 0,-1 0-1,1 0 1,-2-1 0,1 1 0,-1-1 0,1 1 0,-1-1-1,-1 1 1,1-1 0,-1 0 0,0 0 0,0 0 0,-1-1-1,1 1 1,-1-1 0,0 0 0,0 0 0,0 0 0,-1 0-1,1-1 1,-1 0 0,0 0 0,0 0 0,0 0 0,-1-1 0,1 0-1,0 0 1,-1 0 0,1-1 0,-1 0 0,0 0 0,0 0-1,1-1 44,-3 1-200,1-1-1,0 0 1,0 0-1,0-1 1,0 0-1,0 0 1,0-1-1,0 0 1,0 0-1,0 0 1,1-1-1,-1 0 1,1-1-1,0 1 1,0-1-1,0 0 0,0-1 1,1 1-1,-1-1 1,1 0-1,1 0 1,-1-1-1,1 0 1,0 0-1,0 0 1,0 0-1,1 0 1,0-1-1,0 1 1,1-1-1,0 0 1,0-1 200,-8-55-7586,9 35-854</inkml:trace>
  <inkml:trace contextRef="#ctx0" brushRef="#br0" timeOffset="772.045">565 455 10570,'0'0'2461,"0"0"-545,0 0 225,0 0-347,0 0-700,0 0-320,15 3 1901,-11 0-2563,0 0 0,0-1 0,0 1 0,0-1 0,0 0 0,0 0 1,0-1-1,1 1 0,-1-1 0,1 0 0,-1 0 0,1-1 0,-1 1 0,1-1 0,-1 0 1,1 0-1,0 0 0,-1-1 0,1 0 0,-1 0 0,1 0 0,-1 0 0,0-1 0,1 1 0,-1-1 1,0 0-1,0-1 0,0 1 0,0-1 0,-1 1 0,1-1 0,-1 0 0,0-1 0,1 1 1,-1 0-1,-1-1 0,1 0 0,1-1-112,-1-3 151,1 0 0,-1 1 0,0-1 0,-1-1 0,0 1 0,0 0 0,-1-1 0,0 1 0,-1 0 0,0-1 0,0 1 0,-1-4-151,1 9 19,0 0 0,-1 1 0,1-1 0,-1 1 0,0-1 0,0 0 0,0 1-1,0 0 1,0-1 0,0 1 0,-1 0 0,1-1 0,-1 1 0,0 0 0,0 0 0,0 0-1,0 0 1,0 1 0,0-1 0,0 1 0,0-1 0,-1 1 0,1 0 0,0-1-1,-1 1 1,1 0 0,-1 1 0,0-1 0,1 0 0,-1 1 0,0 0 0,1-1-1,-1 1 1,0 0 0,1 0 0,-1 1 0,0-1 0,1 0 0,-1 1 0,0 0-19,-3 2 2,0 0-1,1 0 1,-1 0 0,1 1 0,0 0 0,0 0 0,0 1 0,1-1 0,0 1 0,-1 0 0,2 0 0,-1 0 0,1 1 0,-1-1-1,1 1 1,1 0 0,-1 0 0,1 0 0,0 0 0,1 0 0,-1 0 0,1 1 0,0-1 0,1 0 0,-1 2-2,0 5-86,0 0 1,0 0-1,1 0 1,1 0 0,0 0-1,1 0 1,0 0-1,1-1 1,1 1 0,0-1-1,0 1 1,1-1-1,1-1 1,1 3 85,-2-6-409,0-1 1,1 0-1,0 0 1,0 0-1,0-1 0,1 0 1,0 0-1,0 0 1,0-1-1,1 0 0,0-1 1,0 0-1,7 3 409,49 7-5712,-21-13-966,-17-4 208</inkml:trace>
  <inkml:trace contextRef="#ctx0" brushRef="#br0" timeOffset="2001.768">1247 421 11915,'7'-16'3315,"23"-50"-709,-27 61-2162,0 0 0,0 0 0,-1 0 0,0-1 1,0 1-1,0-1 0,-1 1 0,0-1 0,0 0 1,0 1-1,0-1 0,-1 0 0,0 0 0,-1 0 1,1 1-1,-1-1 0,0 0 0,-1 1 1,-1-6-445,0 8 124,0 1 0,0-1 0,-1 1 1,1 0-1,-1 0 0,0 0 1,1 1-1,-1-1 0,0 1 1,0 0-1,0 0 0,0 0 1,0 0-1,0 1 0,0 0 0,0 0 1,0 0-1,0 0 0,0 0 1,0 1-1,0 0 0,0 0 1,0 0-1,0 0 0,0 1 1,1 0-1,-1-1 0,0 1 0,1 0 1,0 1-1,-1-1 0,1 1 1,0-1-1,0 1 0,-1 1-124,-11 9-2,1 1-1,1-1 0,0 2 1,0 0-1,1 1 0,1 0 1,1 0-1,1 2 0,0-1 1,1 1-1,0 0 0,2 0 1,0 1-1,-1 10 3,6-22-86,0-1-1,1 1 1,0-1 0,0 1-1,0-1 1,1 1-1,0-1 1,0 0 0,1 1-1,-1-1 1,1 0 0,1 0-1,-1 0 1,1 0 0,0 0-1,1-1 1,-1 1 0,3 2 86,1-1-411,-1 0 1,1-1 0,0 0 0,0 0 0,1-1 0,0 0 0,0 0 0,0-1 0,0 0 0,1 0 0,-1-1-1,9 2 411,5 1-864,-1-1 0,0-2 0,1 0-1,0-1 1,0-1 0,0-1-1,0-1 1,-1-1 0,1 0-1,0-2 1,12-4 864,-17 3 60,0-1 0,0-1 1,0 0-1,-1-1 0,-1 0 0,1-2 1,-1 1-1,-1-2 0,0 0 0,0-1 1,-1 0-1,-1-1 0,0-1 0,3-5-60,-5 7 565,0 1-1,-1-1 1,-1-1-1,0 0 1,-1 0-1,0 0 1,-1-1 0,-1 0-1,0 0 1,-1-1-1,0 1 1,-1-1-1,-1 0 1,0 0-1,-1 0 1,-1-9-565,-3 22 114,0-1-1,0 0 1,0 1 0,0-1-1,0 1 1,-1 0 0,1 0-1,-1 1 1,1-1 0,-1 0 0,0 1-1,1 0 1,-1 0 0,0 0-1,0 1 1,0-1 0,0 1 0,0 0-1,0 0 1,0 0 0,0 1-1,0-1 1,0 1 0,1 0 0,-1 0-1,0 0 1,0 1 0,1-1-1,-1 1 1,-1 1-114,-13 6 12,0 0 0,0 2 1,1 0-1,0 0 0,1 2 0,0 0 0,1 1 1,0 1-1,2 0 0,-1 1 0,2 0 0,0 1 1,1 0-1,1 2-12,6-13-84,0 0-1,1 0 1,0 1 0,0 0-1,0 0 1,1-1 0,0 1-1,1 1 1,-1-1 0,1 0-1,1 0 1,-1 0 0,1 1-1,1-1 1,-1 0 0,1 0 0,0 1-1,1-1 1,0 0 0,0 0-1,0-1 1,1 1 0,0 0-1,0-1 1,1 1 0,0-1-1,0 0 1,0 0 0,1-1-1,0 0 1,0 1 0,0-1-1,1-1 1,2 2 84,1 0-92,1-1 1,0-1-1,0 1 0,0-1 1,1-1-1,0 0 0,-1-1 0,1 0 1,0 0-1,0-1 0,0-1 0,0 0 1,0 0-1,2-1 92,-5 0 127,1 0 1,0-1-1,-1 0 0,1 0 1,-1-1-1,0 0 0,0 0 1,0-1-1,0 0 1,0-1-1,-1 1 0,0-1 1,0-1-1,0 1 0,-1-1 1,1-1-1,3-5-127,2-6 301,-2-1 0,0 0 1,-1 0-1,-1-1 0,-1 0 0,0-1 0,-2 0 0,0 0 1,-2 0-1,0 0 0,-1 0 0,-1-15-301,-2 36 7,1 0 0,0 1-1,-1-1 1,1 0 0,0 0-1,-1 0 1,1 0 0,-1 1 0,1-1-1,0 0 1,-1 0 0,1 0 0,-1 0-1,1 0 1,0 0 0,-1 0-1,1 0 1,-1 0 0,1 0 0,0 0-1,-1 0 1,1 0 0,-1 0 0,1-1-1,0 1 1,-1 0 0,1 0-1,0 0 1,-1-1 0,1 1 0,0 0-1,-1 0 1,1-1 0,0 1 0,0 0-1,-1-1 1,1 1 0,0 0-1,0-1 1,-1 1 0,1 0 0,0-1-1,0 1 1,0 0 0,0-1 0,0 1-1,-1-1 1,1 1 0,0 0-1,0-1-6,-19 36 241,13-18-332,0-1 0,1 1 0,1-1 1,0 1-1,2 0 0,0 1 0,0-1 1,2 0-1,0 1 0,1-1 0,1 5 91,-1-17-54,1 0 0,-1-1 0,1 1-1,0 0 1,0-1 0,0 1 0,0-1-1,1 0 1,0 0 0,0 0 0,0 0 0,0 0-1,1-1 1,0 1 0,-1-1 0,1 0-1,0 0 1,0-1 0,1 1 0,-1-1-1,1 0 1,-1 0 0,1 0 0,0 0 0,-1-1-1,1 0 1,0 0 0,0 0 0,0-1-1,0 0 1,0 0 0,0 0 0,0 0-1,0-1 1,0 0 0,0 0 0,-1 0 0,1 0-1,0-1 1,-1 0 0,1 0 0,-1 0-1,1-1 1,2-2 54,12-10 203,0-2 0,-2 0 1,0-1-1,-1 0 0,-1-2 0,-1 0 0,0 0 1,-2-1-1,0-1 0,-2 0 0,0 0 0,-1-1 1,-2-1-1,0 1 0,-2-1 0,1-9-203,-1 16 39,-7 29-109,-7 28-22,4-22 77,1 0 1,1 0-1,0 1 0,2-1 0,0 0 0,1 1 0,0-1 0,2 1 0,0-1 0,1 0 0,1 0 0,1 0 0,0 0 0,1-1 0,6 9 15,-10-22-8,1 0 0,-1 0 1,1-1-1,0 1 0,0-1 0,0 0 0,1 0 0,-1 0 0,1 0 0,0-1 0,0 1 1,0-1-1,0 0 0,0 0 0,0-1 0,1 1 0,-1-1 0,0 0 0,1 0 1,-1 0-1,1-1 0,-1 1 0,1-1 0,-1 0 0,1-1 0,-1 1 0,1-1 1,-1 0-1,1 0 0,-1 0 0,0-1 0,1 1 0,-1-1 0,0 0 0,0 0 0,0-1 1,0 1-1,-1-1 0,1 0 0,-1 0 0,0 0 0,2-2 8,177-249 849,-182 254-847,1 1 0,-1 0 0,0-1 0,0 1 0,0 0-1,1-1 1,-1 1 0,0-1 0,1 1 0,-1-1 0,0 1 0,1 0 0,-1-1 0,1 0 0,-1 1-1,1-1 1,-1 1 0,1-1 0,-1 1 0,1-1 0,0 0 0,-1 0 0,1 1 0,-1-1 0,1 0-1,0 0 1,-1 1 0,1-1 0,0 0 0,-1 0 0,1 0 0,0 0 0,-1 0 0,1 0 0,0 0-1,-1 0 1,1-1 0,0 1 0,-1 0 0,1 0 0,0 0 0,-1-1 0,1 1 0,-1 0 0,1-1-1,-1 1 1,1 0 0,0-1 0,-1 1 0,1-1 0,-1 1 0,0-1 0,1 1 0,-1-1 0,1 1-1,-1-1 1,0 0 0,1 1 0,-1-1-2,-3 205-85,3-200 58,0-1 0,1 1-1,-1-1 1,1 1 0,0-1 0,0 0 0,0 1 0,0-1 0,1 0 0,-1 0 0,1 0 0,0 0-1,0 0 1,0-1 0,0 1 0,1 0 0,-1-1 0,1 0 0,-1 1 0,1-1 0,0 0 0,0 0 0,0-1-1,0 1 1,0-1 0,0 1 0,1-1 0,-1 0 0,0 0 0,1 0 0,-1-1 0,1 1 0,-1-1 0,1 0-1,-1 0 1,0 0 0,1 0 0,-1-1 0,1 1 0,0-1 27,9-4 41,0-1-1,-1 0 1,0 0-1,0-1 1,0-1-1,-1 0 1,0 0-1,0-1 1,-1-1-1,-1 1 1,1-2-1,-2 1 1,1-1-1,-1-1 1,1-3-41,-6 11 27,197-249 993,-199 271-1132,-23 124 37,22-127 21,1-1 1,0 0-1,1 1 0,0-1 0,1 0 0,1 0 1,1-1-1,-1 1 0,2-1 0,0 0 1,1 0-1,0-1 0,1 0 0,6 9 54,-14-22 0,-1 1-1,1 0 0,-1-1 0,0 1 1,1 0-1,-1 0 0,1 0 0,-1 0 1,0 0-1,1 0 0,-1-1 0,0 2 1,1-1-1,-1 0 0,0 0 1,1 0-1,-1 0 0,0 0 0,1 0 1,-1 1-1,1-1 0,-1 0 0,0 0 1,1 1-1,-1-1 0,1 0 0,-1 1 1,1-1-1,-1 1 0,1-1 0,-1 1 1,1-1-1,0 1 0,-1-1 1,1 1-1,0-1 0,-1 1 0,1-1 1,0 1-1,-1 0 0,1-1 0,0 1 1,0 0-1,0-1 0,0 1 0,0 0 1,0-1-1,0 1 0,0 0 0,0-1 1,0 1-1,0-1 0,0 1 0,0 0 1,1-1-1,-1 1 0,0 0 1,0-1-1,1 1 0,-1-1 0,0 1 1,1-1-1,-1 1 0,0-1 0,1 1 1,-22-2-406,0-2 0,0 0-1,1-1 1,-1-1 0,1-1-1,0-1 1,1 0 0,0-2 0,-3-1 406,-3-10-3863,24 0-2546,6 9-34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23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11851,'0'0'3961,"0"0"-1356,0 0-539,19-3-421,129-21 725,396-36 1137,-351 52-3897,-259 24-7873,38-10 2780</inkml:trace>
  <inkml:trace contextRef="#ctx0" brushRef="#br0" timeOffset="670.247">469 261 11211,'0'0'4404,"0"0"-1954,2-14-400,5-57 1121,-17 78-550,1 11-2487,1 1 1,0 1-1,1 0 0,1 0 0,2 0 0,-1 1 0,2-1 1,1 1-1,1 3-134,-5 19 79,-52 360-2674,52-368 2577,-16 74-248,5 1 0,5 0 0,4 27 266,8-126 64,0 0 0,1 0 0,0 0 0,1-1 0,0 1 0,1 0 0,0-1 0,1 0 0,0 0 0,1 0 0,-1 0 0,2 0 0,0-1 0,0 0 0,0 0 0,1-1 1,0 0-1,1 0 0,0-1 0,0 0 0,1 0 0,0 0 0,0-1 0,0-1 0,1 0 0,0 0 0,4 1-64,19 4 41,0-2 0,1-1 0,0-1 0,0-2 0,0-2 0,0-1 0,0-1 0,0-2-1,22-5-40,45-7 33,-1-4-1,-1-5 0,32-15-32,-84 25 24,-1-2 0,-1-2 0,0-2 0,4-5-24,-47 24 5,0 0 1,0-1-1,-1 1 1,1-1-1,0 1 1,0-1 0,-1 0-1,1 1 1,0-1-1,-1 0 1,1 0-1,-1 0 1,1-1-1,-1 1 1,1 0-1,-1 0 1,0-1 0,0 1-1,0-1 1,0 1-1,0-1 1,0 0-1,0 1 1,0-1-1,0 0 1,-1 1-1,1-1 1,-1 0 0,0 0-1,1 0 1,-1 0-1,0 1 1,0-1-1,0 0 1,0 0-1,0 0 1,-1 0 0,1 0-1,0 1 1,-1-1-1,1 0 1,-1 0-1,0 1 1,0-1-1,0 0 1,0 1-1,0-1 1,0 1 0,0-1-1,0 1 1,-1-1-6,-14-5 36,-1 1 0,1 1 1,-1 0-1,0 2 1,0 0-1,-1 0 1,1 2-1,-7 0-36,-11-2 136,-39-8 616,94 11-31,-11 0-661,0 0-1,-1 0 1,1 1-1,-1 0 1,1 1-1,-1 0 1,1 0 0,-1 1-1,0 0 1,0 0-1,0 1 1,-1 0-1,1 1 1,-1-1-1,0 1 1,0 1 0,-1-1-1,0 1 1,0 1-1,0-1 1,0 1-1,-1 0 1,0 0-1,-1 0 1,0 1 0,0-1-1,0 1 1,-1 0-1,0 0 1,-1 1-1,1-1 1,-1 4-60,-4 4-288,-1 0 0,0 0 0,-2 0-1,1 0 1,-2-1 0,0 0 0,-1 0 0,0-1 0,-2 0 0,1 0 0,-2-1 0,1 0-1,-7 5 289,-8 16-872,16-24-2497,5-5-2780,2-3-5457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0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79 10666,'0'0'2397,"0"0"-523,0 0 293,0 0-341,-6 0-475,-15 2-159,31-1 488,160-9-188,0-8 0,76-19-1492,-120 16 58,-123 18-13,22-2-575,-32 9-1563,-105 30-7959,66-22 843</inkml:trace>
  <inkml:trace contextRef="#ctx0" brushRef="#br0" timeOffset="406.454">89 85 5221,'0'0'4127,"0"0"-1357,0 0-496,0 0 59,0 0-246,0 0-287,0 0-156,0 0-219,-3-5-320,-12-6-287,3 40-371,6-5-427,0 0 0,2 0 0,0 1 0,2 0 0,0-1 0,2 1 0,1 0 0,2 11-20,-1-26-69,-1 1 1,1-1-1,0 0 0,1 0 1,1 0-1,-1 0 1,1-1-1,1 0 0,0 1 1,0-2-1,1 1 1,0 0-1,0-1 0,1-1 1,0 1-1,1-1 1,0 0-1,0 0 0,0-1 1,1 0-1,4 2 69,-6-6 9,-1 1 0,1-1-1,-1 0 1,1-1 0,0 0-1,0 0 1,0 0 0,-1-1 0,1 0-1,0 0 1,0-1 0,0 0-1,0 0 1,-1-1 0,1 1-1,0-1 1,-1-1 0,0 1 0,1-1-1,-1-1 1,0 1 0,-1-1-1,1 0 1,0 0 0,-1 0 0,0-1-1,0 0 1,-1 0 0,1 0-1,-1-1 1,0 1 0,0-1 0,-1 0-1,0 0 1,0-1 0,0 1-1,-1 0 1,2-8-9,4-15 298,-2-2-1,-1 1 0,-1-1 1,-2 0-1,-1 0 1,-1 0-1,-4-23-297,-16-14-2119,13 63-1613,-3 4-2898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0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346 418 9705,'2'-16'3075,"18"-104"1922,63-159 4890,-83 280-9850,0-1 0,1 0 0,-1 0 0,0 0 0,0 0 0,0 0 0,1 0 0,-1 0 0,0 0 0,0 0 0,1 0 0,-1 1 0,0-1 0,0 0 0,1 0 0,-1 0 0,0-1 0,0 1 0,0 0 0,1 0 0,-1 0 0,0 0 0,0 0 0,1 0 0,-1 0 0,0 0 0,0 0 0,0 0 0,1-1 0,-1 1 0,0 0 0,0 0 0,0 0 0,0 0 0,1-1 0,-1 1 0,0 0 0,0 0 0,0 0 0,0-1 0,0 1 0,0 0 0,0 0-37,3 25 352,-3-24-363,-17 349 646,-30 136-2988,20-326-2081,-9-2-3433,1-71 68,7-85 5177,-9-46 3869,30 34-529,-33-48 3953,26 35-3202,-1 1 0,-1 0 0,-1 2-1,-1 0 1,0 1 0,-2 0 0,-11-7-1469,30 25 68,0 0 4,1 0 1,0 1-1,-1-1 0,1 0 1,0 1-1,-1-1 0,1 0 1,-1 0-1,1 1 0,-1-1 0,1 1 1,-1-1-1,0 1 0,1-1 1,-1 1-1,0-1 0,1 1 1,-1-1-1,0 1 0,0 0 1,1-1-1,-1 1 0,0 0 1,0 0-1,0 0 0,1-1 1,-1 1-1,0 0 0,0 0 1,0 0-1,0 0 0,1 1 1,-1-1-1,0 0 0,0 0 1,0 0-1,1 1 0,-1-1 1,0 0-1,0 1 0,1-1 1,-1 1-1,0-1 0,1 1 0,-1-1 1,0 1-1,1-1 0,-1 1 1,1-1-1,-1 1 0,1 0 1,-1-1-1,1 1 0,-1 0 1,1 0-1,0-1 0,-1 1 1,1 0-1,0 0-72,3 12 31,1-1 1,0 1-1,1-1 0,0 1 0,1-2 1,1 1-1,-1-1 0,2 0 0,0 0 1,0-1-1,1 0 0,0 0 0,1-1 1,-1 0-1,2-1 0,0 0 1,0-1-1,0 0 0,1 0 0,-1-2 1,2 1-32,14 6 27,1 0 1,0-2 0,0-1-1,1-1 1,1-1 0,-1-2-1,1-1 1,0-2 0,0 0-1,0-2 1,11-2-28,-31 2 53,-1-1 0,1 0 0,0 0 1,-1 0-1,1-1 0,-1-1 0,1 0 0,-1 0 1,0-1-1,0 0 0,-1 0 0,1-1 0,-1 0 0,0-1 1,0 1-1,-1-2 0,1 1 0,-1-1 0,-1 0 1,1-1-1,-1 1 0,-1-1 0,1 0 0,-2-1 1,1 1-1,-1-1 0,0-1-53,2-13 88,-1 1 0,-1-1 0,-1 0 0,-1 0 0,-1 0 0,-2-14-88,2 36-31,-1-1-1,1 1 0,-1-1 0,0 0 0,1 0 0,-1 1 1,0-1-1,0 0 0,0 1 0,0-1 0,0 0 1,-1 1-1,1-1 0,0 0 0,-1 1 0,1-1 0,-1 0 1,0 1-1,0-1 0,1 1 0,-1-1 0,0 1 0,0 0 1,0-1-1,-1 1 0,1 0 0,0 0 0,0-1 0,-1 1 1,1 0-1,0 0 0,-1 1 0,1-1 0,-1 0 1,0 0-1,1 1 0,-1-1 0,1 1 0,-1-1 0,0 1 1,0 0-1,1 0 0,-1 0 0,0-1 0,1 2 0,-1-1 1,0 0-1,1 0 0,-1 1 0,0-1 0,1 0 1,-1 1 31,-7 5-896,1 1 0,1-1 1,-1 1-1,1 1 1,1 0-1,-1 0 1,1 0-1,1 0 0,-1 1 1,-2 7 895,1-5-1903,-22 37-9024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3.95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52 0 5765,'0'0'8771,"0"0"-4019,0 0-1656,0 0-582,0 0-757,-2 14-583,-25 110 289,4-20-1597,25-59-6363,0-41 2131,3-3-2462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2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75 9321,'0'0'12492,"0"0"-12492,0 0-1057,0 0-1730,-99-74-11242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262 426 10058,'3'-15'4302,"4"-24"-1219,2 1 0,2 0 0,1 0 0,12-23-3083,-2 27 2717,-17 51-1868,8 92-910,-4 1 1,-5 0-1,-6 10 61,-16 64-1087,17-175 1077,-1 0 0,-1-1 0,1 1 0,-2-1 0,1 1 0,-1-1 1,0 0-1,-1 0 0,0-1 0,0 0 0,0 0 0,-1 0 0,0 0 0,-1-1 0,1 0 0,-1 0 0,-1-1 1,1 0-1,-2 1 10,0-4 0,1 0 0,-1 0 0,0-1 0,0 0 0,0-1 0,0 0 0,0 0 0,0-1 0,1 0 0,-1 0 0,0-1 0,0-1 0,1 1 0,0-1 0,-1-1 0,1 0 0,0 0 0,0 0 0,1-1 0,0 0 0,0 0 0,0-1 0,0 0 0,1 0 0,0-1 0,0 0 0,0 0 0,1 0 0,1-1 0,-1 1 0,1-1 0,0 0 0,1-1 0,0 1 0,0-1 0,1 5-174,1-1 1,0 1 0,0-1 0,0 1-1,0-1 1,1 0 0,0 1-1,0-1 1,0 0 0,1 1 0,-1-1-1,1 1 1,0-1 0,0 1 0,1-1-1,0-1 174,1 1-647,-1 1 0,1 0 0,0 0-1,0 0 1,0 1 0,1-1 0,-1 1-1,1-1 1,0 1 0,0 1-1,0-1 1,0 0 0,0 1 0,1 0-1,0-1 648,23-9-6742</inkml:trace>
  <inkml:trace contextRef="#ctx0" brushRef="#br0" timeOffset="266.924">377 117 14798,'0'0'4079,"0"0"-1079,0 0-310,0 0-789,0 0-935,19-10-352,0-1-444,-10 5-87,1 0 0,-1 1-1,2 0 1,-1 0 0,0 1 0,1 1 0,0 0-1,-1 0 1,1 1 0,0 0 0,0 1 0,3 0-83,142-2 910,0-8 0,26-10-910,-130 6 123,-92 24-2013,-67 41-8114,70-28 2530</inkml:trace>
  <inkml:trace contextRef="#ctx0" brushRef="#br0" timeOffset="801.111">791 620 13965,'32'-119'7800,"-12"70"-3236,-19 57-1873,-2 50-2473,-65 305-2727,66-363 2493,0-1 0,0 1 0,1 0 0,-1 0 0,0 0 0,0 0 1,1 0-1,-1-1 0,0 1 0,0 0 0,1 0 0,-1 0 0,0 0 0,0 0 0,1 0 0,-1 0 0,0 0 0,1 0 0,-1 0 0,0 0 0,0 0 0,1 0 0,-1 0 0,0 0 0,0 1 0,1-1 0,-1 0 0,0 0 0,0 0 0,1 0 0,-1 0 0,0 1 0,0-1 0,1 0 0,-1 0 0,0 0 0,0 1 0,0-1 1,0 0-1,1 0 0,-1 0 0,0 1 0,0-1 0,0 0 0,0 1 0,0-1 0,0 0 0,0 1 16,16-29 184,31-89 1444,-37 86-1297,2 0 0,1 1 0,1 0 0,1 1 0,2 1 0,1 1 0,1 0 0,2 0-331,-17 22 50,0 0-1,0 0 0,0 1 0,1-1 0,0 1 0,0 0 0,0 0 1,0 1-1,0-1 0,1 1 0,0 0 0,0 1 0,0 0 0,0-1 1,0 2-1,0-1 0,0 1 0,1 0 0,-1 0 0,0 1 0,1 0 1,-1 0-1,1 0 0,-1 1 0,0 0 0,1 0 0,-1 1 1,0-1-1,0 1 0,0 1 0,0-1 0,0 1 0,-1 0 0,5 3-49,0 10 34,-1 0 0,0 1 0,-1 0-1,-1 1 1,-1 0 0,0 0 0,-1 0-1,-1 1 1,-1-1 0,-1 1-1,0 0 1,-1 0 0,-1 5-34,0-13 4,2 18 4,-1-10-41,0 1 0,1-1 0,1 0 0,0 0-1,2 0 1,0-1 0,4 9 33,-7-23-6,0-1-1,0 0 0,0 0 1,1 0-1,-1 0 1,1 0-1,-1-1 1,1 1-1,0-1 0,0 1 1,0-1-1,1 0 1,-1 0-1,0 0 1,1-1-1,-1 1 0,1-1 1,-1 0-1,1 0 1,0 0-1,0-1 0,-1 1 1,1-1-1,0 0 1,0 0-1,0 0 1,-1 0-1,1-1 0,0 1 1,1-2 6,106-44 80,-97 38-50,-1 0 0,0-2 0,0 1 0,-1-2 0,-1 0 0,0 0 0,0-1 0,-1 0 0,-1-1 0,0 0 0,0 0 1,-2-1-1,0 0 0,0-1 0,-1 0 0,-1 0 0,0 0 0,-2 0 0,1-4-30,-4 18-78,0 0 0,0 0 1,-1 1-1,1-1 0,0 0 0,-1 0 0,1 0 1,-1 0-1,1 1 0,-1-1 0,1 0 1,-1 0-1,0 1 0,1-1 0,-1 0 0,0 1 1,0-1-1,1 1 0,-1-1 0,0 1 0,0-1 1,0 1-1,0 0 0,1-1 0,-1 1 0,0 0 1,0 0-1,0 0 0,0-1 0,0 1 1,0 0-1,0 0 0,0 0 0,0 1 0,0-1 1,0 0-1,1 0 0,-1 0 0,0 1 0,0-1 1,0 0-1,0 1 0,0-1 0,1 1 1,-1-1-1,0 1 0,0-1 0,1 1 0,-1 0 1,0-1-1,1 1 0,-1 0 0,1 0 0,-1-1 1,1 1-1,-1 0 78,-13 18-5216,5 0-3918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0 397 11499,'0'0'5098,"0"0"-2717,16-5-299,113-24 1911,188 23-1246,-145 6-2905,116-17 158,-245 8-705,-67 0-768,-185-5-7762,148 14 3672</inkml:trace>
  <inkml:trace contextRef="#ctx0" brushRef="#br0" timeOffset="353.924">148 430 12011,'0'0'4869,"0"0"-1874,0 0-342,0 0-379,0 0-1030,-13-3-732,4 0-452,7 2-50,1 0 0,-1 0 0,0 0 0,0 0 0,-1 1 0,1-1 0,0 1 0,0-1 0,0 1-1,0 0 1,0-1 0,-1 1 0,1 0 0,0 1 0,0-1 0,0 0 0,-1 1 0,1-1 0,0 1 0,0-1 0,0 1 0,0 0 0,0 0-1,0 0 1,0 0 0,1 1 0,-1-1 0,0 0 0,0 1 0,1-1 0,-1 1 0,1-1 0,-1 1 0,1 0 0,0 0 0,0 0-1,-1 1-8,-6 15-193,2 0 0,0 1 0,0 0 1,2-1-1,1 2 0,0-1 0,1 0 0,1 1 1,1-1-1,1 0 0,0 1 0,1-1 1,2 0-1,0 0 0,1 0 0,0-1 1,2 1-1,0-1 0,1-1 0,1 1 1,1-1-1,0-1 0,1 0 0,1 0 1,12 12 191,-19-23 52,-1-1 0,1-1 0,-1 1 1,1-1-1,1 1 0,-1-1 1,0-1-1,1 1 0,-1-1 0,1 0 1,0 0-1,-1-1 0,1 0 0,0 0 1,0 0-1,0 0 0,0-1 0,0 0 1,0-1-1,0 1 0,0-1 1,0 0-1,0 0 0,0-1 0,-1 0 1,1 0-1,0 0 0,-1-1 0,0 0 1,0 0-1,0 0 0,0-1 0,0 1 1,0-1-1,-1 0 0,0-1 1,0 1-1,0-1 0,0 1 0,-1-1 1,0-1-1,0 1 0,0-1-52,10-25 576,-3-1 1,0-1-1,-2 1 1,-2-1-1,0-1 0,-3 1 1,0-1-1,-3 0 0,0 1 1,-5-25-577,3-2 295,-4-15-193,0 89-1410,13 76-9113,6-55 2504</inkml:trace>
  <inkml:trace contextRef="#ctx0" brushRef="#br0" timeOffset="762.036">1320 122 13453,'2'-14'2973,"1"-4"-1649,5-32 635,-6 10 5600,-41 294-4927,-128 538-2242,92-306-613,61-276-3179,14-202 2326,0 7-1678,2-6-2406,3-6-3611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5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47 15855,'0'0'4105,"0"0"-1420,0 0-571,16-6-539,110-27-48,-108 31-1287,-6 0-151,0 0 0,0 1 0,1 1 0,-1 0 0,0 0 0,0 1 0,1 1 0,-1 0 0,6 2-89,-17-3 0,0-1-1,0 0 1,0 1-1,0-1 1,0 1-1,0-1 1,0 1-1,-1-1 1,1 1-1,0 0 1,0-1-1,0 1 1,-1 0-1,1-1 1,0 1-1,-1 0 1,1 0-1,-1 0 1,1 0 0,-1 0-1,1 0 1,-1 0-1,0 0 1,1 0-1,-1 0 1,0 0-1,0 0 1,0 0-1,1 0 1,-1 0-1,-1 0 1,1 0-1,0 0 1,0 0-1,0 0 1,0 0-1,-1 0 1,1 0 0,0 0-1,-1 0 1,1 0-1,-1 0 1,1 0-1,-1 0 1,0 0-1,1-1 1,-1 1-1,0 0 1,1 0-1,-1-1 1,0 1-1,0 0 1,0-1-1,0 1 1,-50 37-1,-247 90 519,289-116-457,35-9-47,498-18-1973,-511 18-1126,-21 3-2105,-19 5-6997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34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540 251 12043,'0'0'2435,"8"-15"-60,61-124 3738,-23 65-1837,-47 73-4217,0 0 0,1 0 0,-1 1 0,1-1 0,-1 0 0,0 1 0,1-1 0,-1 0 0,0 1 0,0-1 0,0 1 0,1-1 0,-1 1 0,0 0 0,0-1 0,0 1 0,0 0 0,0 0 0,0-1 0,0 1 0,0 0 0,0 0 0,0 0-1,1 0 1,-1 0 0,0 0 0,0 0 0,0 1 0,0-1 0,0 0 0,0 0 0,0 1 0,0-1 0,0 1 0,1-1 0,-1 1 0,0-1 0,0 1 0,0-1 0,0 1-59,-20 8 19,0 1 0,1 0-1,0 2 1,1 0 0,0 2-1,1 0 1,0 0 0,1 2 0,1 0-1,-11 14-18,22-23-86,0 0 1,0 1-1,0-1 0,1 1 1,0 0-1,1 0 0,-1 0 0,2 0 1,-1 1-1,1-1 0,0 1 0,1 0 1,0-1-1,0 1 0,1 0 1,0 0-1,2 8 86,2-9-42,1 1 0,0-1 0,1 0 0,-1-1 0,1 1 0,1-1 0,0 0 1,0 0-1,0-1 0,1 0 0,0 0 0,0-1 0,0 0 0,1-1 0,-1 0 0,1 0 0,0 0 0,1-1 1,-1-1-1,9 2 42,10 5-107,-16-6 84,0 0 0,0 1 0,0 0 0,0 0-1,-1 1 1,0 1 0,0 0 0,0 1 0,-1 0 0,0 0 0,0 1-1,-1 1 1,0 0 0,0 0 0,7 10 23,-15-17 31,1 0 0,-1 0 0,0 0 1,0 1-1,0-1 0,0 1 0,0-1 0,0 1 1,0-1-1,-1 1 0,0-1 0,1 1 0,-1-1 1,0 1-1,0 0 0,0-1 0,-1 1 0,1-1 1,-1 1-1,1-1 0,-1 1 0,0-1 0,0 1 1,0-1-1,0 1 0,0-1 0,-1 0 0,1 0 1,-1 0-1,1 0 0,-1 0 0,0 0 0,0 0 1,0 0-1,0-1 0,0 1 0,0-1 0,0 1 0,0-1 1,-1 0-32,-101 29 1095,59-24-1063,-1-3 1,-1-2-1,1-2 0,0-2 0,0-2 0,1-2 0,0-2 0,0-2 0,0-1 0,-27-14-32,68 24-18,0 2-69,0-1-1,0-1 0,0 1 0,0 0 0,0-1 0,1 0 0,-1 0 0,0 0 0,1 0 0,-1-1 0,1 1 0,0-1 0,0 0 1,0 0-1,0 0 0,1 0 0,-1 0 0,1-1 0,0 1 0,0-1 0,0 0 0,0 0 0,1 1 0,-1-1 0,1 0 88,2 1-244,1 1-1,-1 0 0,1 0 0,0 0 0,-1 1 0,1-1 0,0 0 1,0 1-1,0-1 0,0 1 0,0 0 0,1-1 0,-1 1 1,0 0-1,0 0 0,1 1 0,-1-1 0,1 0 0,-1 1 1,1-1-1,-1 1 0,1 0 0,-1 0 0,1 0 0,-1 0 1,1 0-1,0 1 245,-1-1-426,40-1-6054,1 1-4640</inkml:trace>
  <inkml:trace contextRef="#ctx0" brushRef="#br0" timeOffset="406.399">1182 138 17969,'0'-13'2968,"4"-59"2408,-7 72-1970,-10 30-2515,4 11-802,2 1-1,2 0 1,2 1-1,1-1 1,5 39-89,-3 19-1041,-6 58-6539,6-158 7525,0-1 0,0 1-1,0 0 1,0-1 0,0 1 0,0-1 0,0 1 0,0-1-1,0 1 1,0-1 0,0 1 0,0 0 0,0-1 0,0 1-1,0-1 1,-1 1 0,1 0 0,0-1 0,0 1 0,0-1-1,-1 1 1,1 0 0,0-1 0,-1 1 0,1 0 0,0-1 0,0 1-1,-1 0 1,1 0 0,-1-1 0,1 1 0,0 0 0,-1 0-1,1 0 1,-1-1 0,1 1 0,0 0 0,-1 0 0,1 0-1,-1 0 1,1 0 0,-1 0 0,1 0 0,0 0 0,-1 0-1,1 0 1,-1 0 0,1 0 0,-1 0 0,1 0 0,0 0-1,-1 1 1,1-1 0,-1 0 0,1 0 0,0 0 0,-1 1 55,-7-69-187,1 37 788,2 0 0,0-1 1,3 0-1,0 1 0,2-1 0,2 0 0,1 0 0,1 1 1,2-1-1,0 1 0,3 1 0,0-1 0,12-22-601,-17 46 48,1 0-1,0 1 1,0-1-1,0 1 0,1 0 1,-1 1-1,2 0 1,-1 0-1,0 0 1,1 0-1,0 1 1,0 0-1,0 1 1,1 0-1,-1 0 1,1 0-1,0 1 1,-1 0-1,1 1 1,0 0-1,0 0 1,0 0-1,0 1 0,0 0 1,0 1-1,0 0 1,0 0-1,7 2-47,-6-1-102,0 1 0,0-1 0,0 2 0,-1-1 0,0 1-1,1 0 1,-1 1 0,-1 0 0,1 0 0,-1 0 0,0 1 0,0 0-1,0 1 1,-1 0 0,0 0 0,-1 0 0,1 0 0,-1 1-1,0 1 103,13 49-4196,-25 4-3856,-5-33 146</inkml:trace>
  <inkml:trace contextRef="#ctx0" brushRef="#br0" timeOffset="726.792">1053 435 12428,'0'0'3438,"0"0"-790,0 0-577,0 0-774,0 0-768,18-2-198,120-6 229,101-1-288,-238 9-299,1-1 0,-1 1 0,0-1 0,1 1 0,-1 0 0,0-1 0,1 1-1,-1 0 1,1 0 0,-1 0 0,0 0 0,1 0 0,-1 1 0,1-1 0,-1 0 0,0 0 0,1 1-1,-1-1 1,0 1 0,0 0 0,1-1 0,-1 1 0,0 0 0,0 0 0,0-1 0,0 1 0,0 0-1,0 0 1,0 0 0,0 0 0,0 1 0,0-1 0,-1 0 0,1 0 0,0 0 0,-1 1 0,1-1-1,-1 0 1,1 1 0,-1-1 0,0 0 0,1 1 0,-1-1 0,0 1 0,0-1 0,0 0-1,0 1 1,0-1 0,-1 0 0,1 1 0,0-1 0,-1 2 27,-72 53-3587,-111 34 520,12-7 3400,169-82-290,1 0 18,0 0 0,-1 0 0,1 0 0,0 0 0,0 1-1,0-1 1,0 1 0,0-1 0,0 1 0,0 0 0,1 0-1,-1 0 1,0 0 0,1 0 0,0 0 0,-1 0 0,1 0-1,0 1 1,0-1 0,0 2-61,2-3 30,1 1 0,0-1 0,0 1 0,0-1 0,0 0 1,0 0-1,0 0 0,0 0 0,0 0 0,1 0 0,-1 0 0,0-1 0,0 1 0,1-1 0,-1 0 0,0 0 0,1 0 0,-1 0 0,0 0 0,1 0 0,-1-1 0,1 1-30,4 0 108,46-1 244,-1-3 0,0-2 0,0-2 0,5-3-352,118-30-1820,-133 30 689,15-4-2243,-4-1-2055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3:40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 7717 4452,'0'0'1410,"0"0"-385,0 0-70,0 0 97,0 0-6,0 0 48,0 0 38,-5-5-176,-15-11-241,20 17-692,1-1 0,-1 0-1,0 0 1,1 1 0,-1-1 0,0 0-1,1 0 1,-1 0 0,1 0 0,-1 0-1,0 1 1,1-1 0,-1 0 0,1 0-1,-1 0 1,1 0 0,-1 0-1,0 0 1,1 0 0,-1 0 0,1 0-1,-1-1 1,0 1 0,1 0 0,-1 0-1,1 0 1,-1 0 0,0-1 0,1 1-1,-1 0 1,0 0 0,1 0 0,-1-1-1,0 1 1,1 0 0,-1-1 0,0 1-1,0 0 1,1-1 0,-1 1 0,0 0-1,0-1 1,1 1 0,-1-1 0,0 1-1,0 0 1,0-1 0,0 1 0,0-1-1,0 1 1,0-1 0,0 1 0,0 0-1,0-1 1,0 1 0,0-1 0,0 1-1,0 0 1,0-1 0,0 1 0,-1-1-1,1 1 1,0 0 0,0-1-1,0 1-21,0 0 95,20-3-123,-2-1 0,1-1 0,0 0 0,-1-1 1,0-1-1,0-1 0,-1 0 0,0-2 0,0 0 0,-1 0 0,-1-2 1,12-10 26,36-21-4,-7 1 31,-1-3-1,-3-1 0,-2-3 1,-1-3-1,15-23-26,26-27 66,282-316 217,-263 276 836,-6-4 0,-6-5 1,-2-13-1120,65-90 165,180-352 1340,-122 239-1435,86-215-70,-179 306 91,371-756-193,-158 408 49,-116 210 85,-115 211-53,9 4-1,9 5 1,41-38 21,111-91 26,40-5 7,-255 273-16,3 2 1,1 4-1,3 2 1,2 4-1,1 2 1,3 4-1,45-15-17,-71 33 19,1 3 0,0 1 0,1 4 0,1 1 0,0 2 0,0 3 0,0 2 0,0 2 0,21 4-19,-31 5 10,-1 1-1,0 1 1,0 3 0,-1 1-1,-1 2 1,-1 2-1,0 1 1,-1 2 0,-1 2-1,13 11-9,355 219 160,-346-216-188,-1 4 0,-3 1 0,-1 3 0,25 30 28,212 279 230,97 128 667,-374-464-855,56 75 174,-4 4 1,32 66-217,161 280 107,23 26 117,67 158 865,-151-167-555,-121-252-246,-8 4 0,-7 16-288,181 594 523,-123-482-432,102 189-27,-171-419-45,5-2 0,18 20-19,117 126 0,-133-194 10,2-3 1,3-3 0,40 27-11,105 48 64,-31-58-111,-81-39 30,-59-22 23,-1-1 0,1-2 0,0-2 0,1-1 0,-1-2 0,1-1 0,-1-2 0,2-2-6,45 2 10,-67 14-634,-24 11-3791,-8-7-502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3:44.541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0 926 12204,'0'0'6310,"0"0"-4485,0 0-576,0 0 962,0 0-546,0 0-864,0 0-225,13 11-351,9 3-33,8-3-96,2-6-32,3-7 0,-1-9 0,-3-7-64,-2-6 32,-3-5 0,-6-6 160,-6-4 289,-4-6 159,-5-6 129,-5-6-96,-5-7-225,-4-6 1,-3-4-97,-3-2 0,0 4-160,0 6-31,1 10 63,1 11 0,3 14-224,2 13 0,2 14 0,2 14 0,2 14 0,5 11 0,6 11 0,5 8 0,8 4 0,5 3 0,5 0 0,5-2 0,2-2 0,2-6 0,0-6-192,-1-8-96,-1-9 159,-3-9 33,-2-9 64,-4-10-32,-2-13 32,-3-11 32,-4-11 32,-3-11 0,-4-9 32,-5-7 193,-3-7-1,-4-3-64,-2-2-192,-5 3 0,-3 6 0,-4 9 0,-2 12 0,-1 14 0,0 14 0,2 13 0,2 15 0,3 11 0,5 9 0,7 7 0,8 3 0,8 1 0,7-1 0,6-2 0,4-5 0,4-5 0,-1-6 0,1-6 0,-2-6 0,-3-8 0,-2-5 0,-4-8-256,-5-6-97,-4-5-191,-7-3-129,-6-3-608,-5 0-737,-6 1-1409,-4 2-1922,-4 3-7431,1 4 6694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0:4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1328 1195 22742,'0'0'2626,"0"0"-1313,101-8 225,-45 3-161,11-2-768,12-1-161,8-5-64,8-3-223,0 0-97,-2 2-32,-11 4-32,-8 3 0,-11 5-545,-14 1-608,-16 1-833,-11 0-1281,-18 0-1153,-4 0-4292</inkml:trace>
  <inkml:trace contextRef="#ctx0" brushRef="#br0" timeOffset="188.55">1204 1464 11243,'12'2'8541,"33"0"-7056,0-2 0,0-2 0,-1-2 0,1-1 0,29-10-1485,-41 10 497,118-21 636,332-49 1779,-157 56-6087,-321 19-369,-5 0 3084,-4 0-7387,-7 3-8878</inkml:trace>
  <inkml:trace contextRef="#ctx0" brushRef="#br0" timeOffset="-1208.279">1755 195 5765,'0'0'5024,"0"0"-2061,0 0-396,6-14 204,19-47-507,40-37 4579,-65 97-6801,-1-1 0,0 1 0,0 0 0,1-1 0,-1 1 0,0 0-1,0 0 1,-1 0 0,1 0 0,0 0 0,0 0 0,0 0 0,-1 0-1,1 0 1,-1 0 0,1 1 0,0-1 0,-1 0 0,1 1 0,-1 0-1,1-1 1,-1 1 0,0 0 0,1 0 0,-1-1 0,1 1 0,-1 1 0,1-1-1,-1 0 1,0 0 0,1 0 0,-1 1 0,1-1 0,-1 1 0,1-1-1,-1 1 1,1 0 0,-1 0-42,-30 7 40,0 2-1,1 1 1,0 1-1,1 2 1,-19 12-40,27-15 16,5-2-13,-35 16-6,1 2 0,2 3 0,-38 29 3,86-59-20,-1 0-1,1 1 0,0 0 1,-1-1-1,1 1 1,-1 0-1,1 0 0,0-1 1,0 1-1,0 0 0,-1 0 1,1 1-1,0-1 1,0 0-1,0 0 0,0 0 1,1 1-1,-1-1 0,0 0 1,0 1-1,1-1 0,-1 1 1,1-1-1,0 1 1,-1-1-1,1 1 0,0-1 1,0 1-1,0-1 0,0 1 1,0 0-1,0-1 0,0 1 1,0-1-1,1 1 1,-1-1-1,0 1 0,1-1 1,0 0-1,-1 1 0,1-1 1,0 1-1,0-1 0,-1 0 1,1 0-1,0 1 1,0-1-1,1 0 0,-1 0 1,0 0-1,0 0 0,1 0 21,165 19-357,-153-21 341,0 1 1,0 0 0,0 1 0,0 1-1,0 0 1,-1 1 0,1 0 0,-1 1-1,0 1 1,0 0 0,0 0 0,0 2-1,-1-1 1,0 2 0,-1-1 0,0 2-1,0 0 1,0 0 0,-1 0 0,-1 2-1,5 5 16,-8-6-10,0 1-1,-1 1 0,-1-1 1,0 1-1,0 0 0,-1 0 1,-1 0-1,0 0 0,0 0 1,-1 1-1,-1-1 0,0 0 1,-1 1-1,0-1 0,-1 0 1,0 0-1,-1 0 0,-1 0 1,0 0-1,0-1 0,-1 1 0,0-1 1,-1 0-1,0-1 0,-1 1 1,-1-1 10,0-6 5,0 0 0,0-1 0,-1 1 0,0-2 0,1 1 0,-1-1 0,0-1 0,0 0 0,0 0 0,-1 0 0,1-1 0,0-1 0,0 0 0,0 0 0,0 0 0,0-1 0,-3-2-5,-23-3-205,0-1 0,0-2 0,1-2 0,1-1-1,0-1 1,0-2 0,-2-4 205,-27-35-4458,61 53 4090,0 1 0,0-1 0,0 0 0,0 1 0,0-1 0,1 0 0,-1 0 0,1 1 0,-1-1 0,1 0 1,0 0-1,0 0 0,0 0 0,0 0 0,0 1 0,0-1 0,0 0 0,1 0 0,-1 0 0,1 0 0,-1 1 0,1-1 1,0 0-1,0 1 0,-1-1 0,1 0 0,1 0 368,14-12-10079</inkml:trace>
  <inkml:trace contextRef="#ctx0" brushRef="#br0" timeOffset="-858.334">2048 246 10058,'0'0'4233,"0"0"-950,0 0-518,0 0-165,0 0-438,0 0-406,0 0-213,6-10-358,-3 3-1042,13-24 668,-19 57-46,-14 37-705,3 0 0,3 1 0,3 0-1,2 0 1,3 51-60,4-103-269,6 106-2305,14-45-3626,-12-58 2356,-1-8-1932</inkml:trace>
  <inkml:trace contextRef="#ctx0" brushRef="#br0" timeOffset="-563.142">2063 254 13549,'10'-92'3363,"-1"70"-416,4 4-417,7 6-800,6 5-737,10 4-321,7 3-287,-1 0-193,4 9-96,-1 4-96,-2 4 0,-7 0-32,-5 3-929,-11 3-1153,-10-3-1281,-10-3-3780</inkml:trace>
  <inkml:trace contextRef="#ctx0" brushRef="#br0" timeOffset="-261.351">2004 554 14670,'0'0'833,"96"-23"-577,-47 9 417,5 5-193,-7 2-384,3 1-32,-11 6 96,-5 0-160,-11 0 0,-13 9-32,-5 1-833,-5 3-1889,-2-3-8297</inkml:trace>
  <inkml:trace contextRef="#ctx0" brushRef="#br0" timeOffset="-260.351">1983 787 13453,'0'0'3422,"0"0"-881,0 0-662,0 0-587,13 7-433,-10-5-791,5 3 81,1-1 1,-1 1 0,1-2-1,-1 1 1,1-1 0,0-1-1,0 0 1,0 0-1,0-1 1,1 0 0,1 0-150,91-6 254,1-5 1,-1-5-1,33-11-254,-133 26-402,12-3-67,-10-1-4153,-5 1-17</inkml:trace>
  <inkml:trace contextRef="#ctx0" brushRef="#br0" timeOffset="80575.197">1244 9280 3363,'0'0'2936,"0"0"-1324,0 0-747,0 0 123,0 0-6,6 1 5695,22 3-6740,-11-2-204,0-1 1,0-1-1,0 0 0,1-2 0,-1 1 0,0-2 0,-1-1 0,1 0 0,-1 0 0,1-2 0,-1 0 0,-1-1 0,1-1 1,8-6 266,3-1-38,-1-1 1,0-1-1,-1-2 1,-1 0 0,8-10 37,157-146-160,526-617 1403,-571 630-792,-6-6 1,78-130-452,-72 67 870,38-97-870,229-393 10,40-69-63,-2-108 16,-170 375-107,32-4 144,45-31-22,-269 428-5,7 3-1,5 5 1,5 5-1,5 4 1,5 4-1,5 6 1,39-20 27,-100 82 37,2 3-1,2 2 1,1 3 0,1 3 0,2 3-1,1 3 1,1 3 0,61-11-37,-101 25 56,1 2 0,0 1 0,0 1 0,0 2 0,0 1 0,1 1 0,-1 1 0,-1 2 0,1 1 0,10 4-56,6 6 15,-1 1 0,-1 3 0,-1 1-1,-1 3 1,0 1 0,-2 1 0,-1 3 0,-1 1 0,16 18-15,61 66-9,-4 5 0,-6 5 0,34 58 9,-119-154-9,54 78-61,-4 2-1,12 36 71,296 668 1004,-45 50-134,-63-183-832,-80-215 127,36 38-138,-94-206 6,227 466 35,-199-483-105,73 85 37,64 49 283,-233-336-257,38 48 129,6-5 0,67 55-155,-129-139 31,2-2 0,2-2-1,1-3 1,1-1 0,29 9-31,-53-23 22,64 23 50,0-3 0,2-4 0,63 9-72,19 6 19,-27 0-25,-38-11-327,0-4-1,67 6 334,-129-32-4735,-30-3-400</inkml:trace>
  <inkml:trace contextRef="#ctx0" brushRef="#br0" timeOffset="81813.379">905 10014 5029,'0'0'2594,"2"1"1845,13 0-3054,136-21 2299,214 16-2398,23 35-1350,434-21-445,504-70 509,-591 18-99,1160-11-366,-305 35 732,-401 13-200,1180 9 1244,-1435 2-441,-797-11-2386,-114-2-3860,-19 2-320</inkml:trace>
  <inkml:trace contextRef="#ctx0" brushRef="#br0" timeOffset="83189.167">7384 417 1537,'0'0'8003,"0"0"-4170,0 0-337,0 0-1937,-4-4-785,-11-13-139,11 13-117,4 4-123,0 11-42,43 232-391,-23 57-1238,-32 126 1194,7-354 79,-10 666-4,14-484-23,12 935-189,-10-119 438,-31-338 64,10-384 160,-39 686-321,14-240 658,16-222-609,-15 259 272,9-77-171,37 153-272,3-688-64,1-193-1272,-1-17-3542,-2-7-3370</inkml:trace>
  <inkml:trace contextRef="#ctx0" brushRef="#br0" timeOffset="-78230.392">1025 4531 11659,'0'0'3753,"0"0"-1607,0 0-731,0 0-86,0 0-213,13 10-316,48 27 6,-58-37-741,0 1-1,1 0 0,-1-1 1,0 0-1,1 0 0,-1 0 0,1 0 1,-1 0-1,0-1 0,1 1 0,-1-1 1,0 0-1,0 0 0,0 0 0,1-1 1,-1 1-1,0-1 0,-1 1 0,1-1 1,0 0-1,0 0 0,-1-1 1,1 1-1,-1 0 0,0-1 0,0 1 1,2-4-65,2 0 149,9-12 72,-1-1 0,-1 0 0,-1-1 0,0-1 0,-2 0 0,-1 0 0,0-1-1,-1 0 1,-2 0 0,0-1 0,-1 0 0,-2 0 0,0 0 0,-2-1 0,0 1 0,-1 0 0,-2-1 0,0 0-221,-6-23 238,-2 1 0,-3 0 0,-1 1 0,-2 0 0,-2 1 0,-1 1 0,-17-24-238,33 61 17,1 1 37,0-1 0,-1 1 1,1 0-1,-1 0 0,0 0 1,-1 0-1,1 1 0,-1-1 1,0 1-1,0 0 0,0 0 0,-1 1 1,1-1-1,-1 1 0,0 0 1,-2-1-55,5 5 37,1 0 0,0 0 0,-1 1 0,1-1 0,0 0 0,0 1 0,0-1 0,0 1 1,0-1-1,0 1 0,0 0 0,1-1 0,-1 1 0,1 0 0,-1 0 0,1-1 0,-1 1 0,1 0 0,0 0 1,0 0-1,0-1 0,0 1 0,0 0 0,0 0 0,1 0 0,-1-1 0,1 2-37,-1 3 45,3 27-5,1 0 1,2 0-1,1-1 1,1 0-1,2 0 0,1-1 1,16 29-41,-25-55 0,11 32-18,2-1 0,1-1 0,2-1 0,1 0 0,2-2 0,1 0 0,1-1 0,2-2 0,1 0 0,2-2 0,21 17 18,-44-39-18,1-1-1,0 0 0,0 0 1,0 0-1,1 0 0,-1-1 1,1 0-1,0-1 0,0 0 1,0 0-1,0 0 0,0-1 1,1 0-1,-1 0 0,0-1 1,0 0-1,1 0 0,-1 0 0,0-1 1,0-1-1,1 1 0,-1-1 1,0 0-1,-1-1 0,1 1 1,0-1-1,-1-1 0,1 1 1,-1-1-1,2-2 19,1-4-6,1 0 0,-2-1 0,1-1 1,-2 1-1,1-1 0,-2-1 0,0 1 0,0-1 0,-1 0 1,0 0-1,-2-1 0,1 1 0,-2-1 0,1-3 6,6-199 124,-10 197-102,2-6 38,-2 0 0,-1 0 1,0 0-1,-2 0 0,-1 1 0,-2-1 0,0 1 0,-1 1 1,-1-1-1,-1 1 0,-3-2-60,13 24 1,-1-1-1,0 0 1,1 1 0,-1-1-1,0 0 1,0 1 0,0-1 0,0 1-1,0-1 1,-1 1 0,1 0-1,0 0 1,-1-1 0,1 1-1,0 0 1,-1 0 0,0 0 0,1 0-1,-1 1 1,1-1 0,-1 0-1,0 1 1,0-1 0,1 1-1,-1-1 1,0 1 0,0 0-1,0 0 1,1 0 0,-1 0 0,0 0-1,0 0 1,0 0 0,1 1-1,-1-1 1,0 1 0,0-1-1,1 1 1,-1 0 0,0 0 0,1-1-1,-1 1 1,1 0 0,-1 0-1,1 1 1,-1 0-1,-3 9 0,0 1 0,1 0 0,1 0 0,0 0 0,1 1 0,0-1 0,1 1 0,0-1 0,1 1 0,0-1 0,1 1 0,1-1 0,0 1 0,0-1 0,2 0 0,1 5 0,-1-2 0,1 1 0,0-1 0,1 0 0,1 0 0,0-1 0,1 0 0,1 0 0,0-1 0,1 0 0,0-1 0,1 0 0,0 0 0,1-1 0,0-1 0,1 0 0,0-1 0,1 0 0,0-1 0,0 0 0,1-2 0,0 1 0,0-2 0,0 0 0,1-1 0,9 2 0,-20-6-66,0 1 1,0-1-1,0 0 0,0 0 0,0-1 1,0 0-1,0 0 0,0 0 0,0 0 1,-1-1-1,1 0 0,0 0 0,-1 0 1,1 0-1,-1-1 0,0 1 0,0-1 1,0-1-1,0 1 0,0 0 0,-1-1 1,1 0-1,-1 0 0,0 0 0,0 0 1,-1 0-1,1 0 0,-1-1 0,0 1 1,0-1-1,0 0 0,-1 0 0,0 0 1,1-1 65,0-7-281,0 0 1,0 0-1,-1 0 1,-1-1 0,0 1-1,-1 0 1,0 0 0,-1 0-1,-1 0 1,0 0-1,0 0 1,-5-8 280,-16-23-7292,15 28 453</inkml:trace>
  <inkml:trace contextRef="#ctx0" brushRef="#br0" timeOffset="-77821.343">2155 3183 20115,'-6'-13'398,"0"-4"42,-1 1 0,-1 0 1,-1 0-1,0 1 1,0 1-1,-2-1 1,0 2-1,0-1 0,-1 1 1,-1 1-1,-5-3-440,1 3 270,-1 1 0,-1 0 0,0 2-1,-1 0 1,0 1 0,0 1 0,0 1-1,-1 1 1,0 1 0,0 0 0,0 2-1,-1 0 1,1 2 0,0 0 0,-1 2-1,1 0 1,-13 3-270,-8 4 155,1 1 0,1 2-1,0 2 1,0 2 0,2 1 0,0 2 0,1 1 0,-17 14-155,-10 13 39,1 2 1,3 3-1,2 3 1,2 2-1,3 3 1,3 2-1,2 2 1,4 2-1,2 1 1,-7 22-40,19-32 12,3 1 1,2 1 0,2 1 0,4 2 0,2 0-1,2 0 1,4 2 0,2-1 0,3 1 0,3 9-13,2-48 0,2-1 1,0 0 0,2 1 0,1-1-1,0 0 1,2 0 0,1-1 0,1 0 0,1 0-1,1 0 1,0-2 0,2 1 0,1-1-1,0-1 1,2 0 0,0-1 0,1-1-1,1 0 1,1-1 0,0-1 0,20 13-1,-7-10-6,1-1 0,0-2 0,1-1 1,1-2-1,1-1 0,0-1 0,0-3 1,1 0-1,0-2 0,17-1 6,20-1 32,-1-2 0,1-4-1,0-3 1,58-13-32,-48 4 18,0-4-1,-1-3 0,-1-4 1,-2-4-1,0-3 1,-2-3-1,-2-4 1,-1-3-1,-3-3 0,-1-3 1,-3-3-1,-1-3 1,-4-3-1,-1-2 1,16-26-18,-48 50 32,-2-2 1,-1-1-1,-2-1 1,-2-1-1,-1-1 1,-2 0-1,-2-2 1,-2 0-1,-2-1 1,-1 0-1,-3-1 1,-2-1-1,-1 1 1,-3-1-1,-2 0 1,-1 1-1,-3-1 1,-1 0-1,-3 1 1,-1 0 0,-3 0-1,-13-34-32,12 47 0,-1 0 0,-2 1 0,-2 1 0,0 0 0,-2 1 0,-1 1 0,-1 1 0,-2 1 0,0 1 0,-2 1 0,-1 1 0,0 1 0,-2 1 0,0 2 0,-2 0 0,0 2 0,-1 2 0,0 1 0,-10-2 0,-8 1 0,-1 4 0,0 1 0,-1 2 0,0 3 0,0 2 0,0 2 0,-1 2 0,1 3 0,0 2 0,1 2 0,-27 8 0,-34 13 0,2 5 0,1 4 0,2 5 0,-68 40 0,-179 115-315,-55 64-1970,-49 56-3155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3:51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566 974 13741,'-3'-18'6411,"-12"-100"1,14 114-6255,1 1 0,0-1 0,0 1 0,1-1 0,-1 1 0,0-1 0,1 1 0,0-1 0,0 1 0,0 0 0,0-1 0,1 1 0,-1 0 0,1 0 0,0 0 0,0 0 0,0 0 0,0 1 0,0-1 0,1 1 0,-1-1 0,1 1 0,0 0 0,0 0 0,0 0 0,0 0 0,0 0 0,0 1 0,0-1 0,0 1 0,1 0 0,-1 0 0,0 0 0,3 0-157,2 0 41,0 0 0,0 1 0,1 0 1,-1 1-1,0-1 0,0 1 0,0 1 1,0 0-1,-1 0 0,1 0 0,0 1 0,-1 0 1,0 1-1,5 2-41,16 15 18,-1 0-1,-1 2 1,-1 1 0,-1 1 0,-1 1 0,-2 1 0,8 13-18,-2-5-45,26 31-722,3-2 0,2-3 0,60 49 767,-117-108-26,0 0 1,1 0-1,-1-1 1,0 1-1,1 0 1,-1-1-1,1 1 1,0-1-1,-1 0 1,1 1-1,0-1 0,0 0 1,0 0-1,0 0 1,0-1-1,0 1 1,0 0-1,0-1 1,0 1-1,0-1 1,0 0-1,0 1 1,0-1-1,1 0 0,-1 0 1,0-1-1,0 1 1,0 0-1,0-1 1,0 1-1,0-1 1,0 0-1,0 1 1,0-1-1,0 0 1,0 0-1,0-1 0,0 1 1,-1 0-1,1-1 1,-1 1-1,1-1 1,-1 1-1,1-1 1,-1 1-1,0-1 1,0 0-1,1 0 0,-1 0 1,-1 0-1,2-1 26,2-18 225,0-1 0,-1 0 0,-2 0 0,0 0-1,-1-1 1,-1 1 0,-1 0 0,-1 0 0,-3-9-225,5 26 32,-1-13 114,0-1 1,-1 1-1,-1 0 0,-1 0 1,0 0-1,-2 1 0,0 0 1,0 0-1,-2 0 0,0 1 1,-1 1-1,-10-13-146,18 26 0,-2-1 0,1 1 0,0 0 0,-1 0 0,1 0 0,-1 0 0,1 1 0,-1-1 0,0 1 0,1 0 0,-1 0 0,0 0 0,0 1 0,0-1 0,0 1 0,0 0 0,0 0 0,0 0 0,0 1 0,0-1 0,0 1 0,0 0 0,1 0 0,-1 1 0,0-1 0,-3 2 0,-84 61 0,26 6 0,4 2 0,3 2 0,-28 51 0,63-92 0,-198 313 0,187-256-908,34-89 704,1-1 0,0 1 0,-1-1-1,1 1 1,0 0 0,0-1-1,-1 0 1,1 1 0,0-1-1,0 1 1,0-1 0,0 0-1,-1 1 1,1-1 0,0 0-1,0 0 1,0 0 0,0 0 0,0 0-1,0 0 1,0 0 0,0 0-1,0 0 1,0 0 0,-1-1-1,1 1 1,0 0 0,0-1-1,0 1 1,0 0 0,0-1-1,-1 1 1,1-1 0,0 0-1,0 1 1,-1-1 0,1 1 0,0-1-1,-1 0 1,1 0 0,-1 1-1,1-1 1,-1 0 0,1 0 204,25-23-6866,3-5-5422</inkml:trace>
  <inkml:trace contextRef="#ctx0" brushRef="#br0" timeOffset="503.202">1589 513 15599,'-4'-24'739,"1"0"47,-1-1-1,-1 1 1,-1 0 0,-1 0 0,-1 1-1,-2 0 1,0 0 0,-1 1-786,-1 4 407,0 0 0,-1 1 0,-1 1 1,0 0-1,-1 1 0,-1 1 0,0 0 0,-1 1 0,-1 1 0,0 0 0,0 2 0,-1 0 1,-1 1-1,0 1 0,-10-3-407,-6 0 281,-1 2 0,0 1 0,0 2 0,-1 2 0,0 1 0,1 2 0,-1 1 0,-15 4-281,13 0 65,0 3 0,1 1 0,0 2 0,0 2 0,1 1 1,0 2-1,1 1 0,1 2 0,1 2 0,1 1 0,0 2 0,2 1 1,1 1-1,1 2 0,1 1 0,0 3-65,-4 6 57,3 1 1,1 1-1,2 1 1,1 2-1,3 0 0,1 2 1,3 0-1,1 2 0,2 0 1,2 0-1,3 1 1,1 1-1,1 10-57,3-9-31,3 0-1,1 0 1,3 0 0,1 0-1,3 0 1,11 44 31,-10-67-46,1 0 0,1-1 0,2 1 0,0-2 0,2 0 0,0 0 1,2-1-1,0-1 0,2 0 0,0-1 0,2-1 0,0 0 0,12 9 46,13 2-228,1-2-1,2-2 1,0-2-1,2-1 1,0-3-1,1-3 1,2-1-1,-1-2 1,2-3-1,0-2 1,0-2-1,1-3 1,-1-1-1,1-4 1,25-2 228,-10-1 5,-1-2 1,1-3-1,-2-3 1,1-3-1,-2-3 1,0-3-1,58-26-5,-82 27 126,-1-1 1,-1-1-1,-1-3 0,0-1 0,-2-1 1,-1-2-1,-2-2 0,0-1 1,-2-1-1,-2-2 0,-1-1 0,9-18-126,-11 12 139,-2-2-1,-2-1 0,-2-1 1,-2 0-1,-1-1 0,-3-1 1,-2-1-1,-2 0 0,-2 0 1,-3-1-1,0-16-138,-4 33 67,-2 0 0,-1-1 0,-1 1-1,-1 0 1,-2 1 0,-2-1 0,0 1 0,-2 0 0,-2 1 0,-1 0 0,-1 1 0,-1 1-1,-1 0 1,-2 1 0,-1 1 0,-1 0 0,-14-12-67,5 11 0,0 1 0,-2 1 0,-1 2 0,-1 2 0,-1 0 0,-1 3 0,0 1 0,-2 1 0,1 2 0,-2 1 0,-25-3 0,-20-2 0,-1 4 0,-1 4 0,0 3 0,0 4 0,-2 4 0,-314 25-128,-69 36-513</inkml:trace>
  <inkml:trace contextRef="#ctx0" brushRef="#br0" timeOffset="1794.207">396 712 15086,'0'0'3182,"0"0"-1159,0 0 48,0 0 70,0 0-758,17-8-817,138-45-123,104 14-205,-62 12 470,-2-10 1,36-16-709,-172 37 2450,-72 8-720,-21 23-4941,19-6-1095,-4-1-3867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4:00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10474,'0'0'7730,"0"0"-4095,0 0-1606,0 0-113,0 0-485,0 0-705,16-5-368,-9 3-333,19-7 24,0 1-1,1 2 0,-1 0 0,1 2 0,1 1 1,-1 1-1,6 1-48,-32 1-8,-1 0 1,1 0-1,0 0 0,0 0 1,0 0-1,0 0 0,0 0 1,0 0-1,0 1 1,-1-1-1,1 0 0,0 0 1,0 1-1,0-1 1,0 1-1,-1-1 0,1 1 1,0-1-1,-1 1 0,1-1 1,0 1-1,-1 0 1,1-1-1,-1 1 0,1 0 1,-1 0-1,1-1 1,-1 1-1,1 0 0,-1 0 1,0 0-1,1 0 0,-1 0 1,0-1-1,0 1 1,0 0-1,0 0 0,0 0 1,0 0-1,0 0 0,0 0 1,0 0-1,0-1 1,0 1-1,0 0 0,-1 0 1,1 0-1,0 0 1,-1 0-1,1-1 0,-1 2 8,-28 39-230,-100 74 1100,128-115-840,0 0 1,1 1 0,-1-1 0,0 0 0,0 1-1,0-1 1,0 1 0,1 0 0,-1-1 0,0 1-1,1-1 1,-1 1 0,0 0 0,1 0 0,-1-1-1,1 1 1,-1 0 0,1 0 0,-1 0 0,1 0-1,0-1 1,0 1 0,-1 0 0,1 0-1,0 0 1,0 0 0,0 0 0,0 0 0,0 0-1,0 0 1,0 0 0,0 0 0,0 0 0,0 0-1,1 0 1,-1-1 0,0 1 0,1 0 0,-1 0-1,0 0 1,1 0 0,-1 0 0,1-1 0,-1 1-1,1 0 1,0-1 0,-1 1 0,1 0-1,0-1 1,0 1 0,-1-1 0,1 1 0,0-1-1,0 1 1,0-1 0,0 1-31,13 0 15,-1 0 0,1-1-1,-1-1 1,1 0 0,-1-1 0,1 0-1,-1-1 1,0 0 0,0-1 0,11-5-15,73-37-3687,-63 25-1347,-6 1-4762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4.21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84 6 5765,'0'0'7143,"0"0"-4484,0 0 127,0 0-1152,0 0-1090,0 0-512,-78-6-32,74 16-192,2 2-2755,2-2-6437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4:01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1 833 12684,'0'0'5061,"0"0"-2718,0 0-1120,0 0 384,0 0-91,0 0-753,17 8-491,55 26-191,-66-32-77,0 0 1,1 0 0,-1-1 0,1 1 0,-1-2 0,1 1 0,0-1 0,0 0 0,-1 0 0,1 0 0,0-1 0,-1 0 0,1-1 0,-1 1 0,3-2-5,-2 1 0,6-3 102,1-1 0,-1 0 0,0-1 0,0 0 0,-1-1-1,0 0 1,0-1 0,-1-1 0,0 0 0,-1 0 0,0-1 0,-1 0 0,0-1-1,0 0 1,-2 0 0,1-1 0,-2 0 0,1 0 0,-2-1 0,0 0 0,0 0-1,-2 0 1,0 0 0,2-14-102,16-72 1101,-4-1 0,-5 0 0,-4-1 0,-4-34-1101,-15 83 294,-10 97-294,20-37 0,-9 55 0,3 0 0,2 0 0,3 0 0,3 1 0,3 13 0,-4-57-14,1 1 0,0-1 0,1 0-1,1 0 1,1 0 0,1-1 0,0 1 0,2-1 0,0 0 0,1-1 0,0 1-1,2-2 1,0 1 0,0-1 0,2-1 0,0 0 0,6 5 14,-13-16-49,1 0 0,0 0 0,0-1 0,1 0 0,-1 0 0,1 0 0,0-1 0,-1 0-1,1 0 1,0 0 0,0-1 0,0 0 0,0-1 0,0 0 0,0 0 0,0 0 0,0-1 0,1 0 0,-2 0 0,1-1 0,0 0 0,0 0 0,0 0 0,-1-1 0,0 0 0,1-1 0,-1 1 0,1-2 49,10-6-7,-1 0 0,0-2 0,-1 0 0,0 0 0,-1-2 0,0 0 0,-1 0 0,-1-1 0,4-8 7,3-7 119,-2-1 1,-1-1 0,-1 0 0,-2-1-1,-2-1 1,0 0 0,-3 0 0,-1-1-1,-2 0 1,-1 0 0,-1 0 0,-3-1-1,-1 1 1,-1-3-120,2 38 0,1-1 0,-1 1 0,0 0 0,1 0 0,-1 0 0,0-1 0,0 1 0,0 0 0,0 0 0,0-1 0,0 1 0,0 0 0,0 0 0,0-1 0,-1 1 0,1 0 0,0 0 0,-1 0 0,1-1 0,-1 1 0,0 0 0,1 0 0,-1 0 0,0 0 0,1 0 0,-1 0 0,0 0 0,0 0 0,0 1 0,0-1 0,0 0 0,0 0 0,0 1 0,0-1 0,0 0 0,-1 1 0,1 0 0,0-1 0,0 1 0,0-1 0,-1 1 0,1 0 0,0 0 0,0 0 0,-1 0 0,1 0 0,0 0 0,0 0 0,-1 0 0,1 0 0,0 1 0,0-1 0,0 1 0,-1-1 0,1 1 0,0-1 0,0 1 0,0-1 0,0 1 0,-7 12 0,1 0 0,1 0 0,0 1 0,1 0 0,0 0 0,1 0 0,1 1 0,0-1 0,1 1 0,1 0 0,0 8 0,-3 10 0,1 1 0,2-1 0,2 0 0,1 1 0,1-1 0,2 0 0,1 0 0,1-1 0,2 0 0,2 0 0,1-1 0,6 10 0,-16-35 0,1 0 0,0-1 0,1 1 0,-1-1 0,1 0 0,0 0 0,1 0 0,-1-1 0,1 1 0,0-1 0,0 0 0,0-1 0,0 1 0,1-1 0,-1 0 0,1 0 0,0-1 0,0 1 0,0-1 0,0-1 0,0 1 0,1-1 0,-1 0 0,0-1 0,1 1 0,-1-1 0,0-1 0,1 1 0,-1-1 0,0 0 0,1 0 0,-1-1 0,0 0 0,0 0 0,0 0 0,0-1 0,-1 0 0,4-2 0,1-2 0,-1-1 0,0 0 0,0 0 0,-1-1 0,0-1 0,0 1 0,-1-1 0,0 0 0,-1-1 0,0 0 0,-1 0 0,0 0 0,0 0 0,-2-1 0,1 0 0,-1 0 0,-1 0 0,0 0 0,-1 0 0,0-8 0,-1 19-5,1 0 0,-1 0 1,0 0-1,0 0 0,0 1 0,1-1 0,-1 0 1,0 0-1,0 0 0,0 0 0,0 0 0,-1 0 1,1 0-1,0 0 0,0 0 0,0 0 0,-1 1 1,1-1-1,0 0 0,-1 0 0,1 0 0,-1 0 1,1 1-1,-1-1 0,0 0 0,1 1 0,-1-1 1,0 0-1,1 1 0,-1-1 0,0 1 0,0-1 1,1 1-1,-1-1 0,0 1 0,0-1 0,0 1 1,0 0-1,0 0 0,1-1 0,-1 1 0,0 0 1,0 0-1,0 0 0,0 0 0,0 0 0,0 0 1,0 0-1,0 0 0,0 1 0,0-1 0,0 0 5,-42 30-1827,17 1-3388,1 3-4469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3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1012 13325,'0'0'2952,"0"0"-1223,0 0-111,2 15 165,10 47-411,-11-59-1317,1 0 1,-1-1-1,1 1 1,-1 0-1,1-1 1,0 1-1,0-1 1,0 1-1,0-1 1,0 0-1,1 0 1,-1 0-1,1 0 1,-1 0-1,1-1 1,0 1-1,0-1 1,-1 1-1,1-1 1,0 0-1,0 0 1,0-1-1,1 1 1,-1-1-1,0 1-55,2 0 33,4 1-22,-1 0 0,0-1 0,1-1 1,-1 1-1,1-1 0,-1 0 0,1-1 0,-1 0 0,1-1 0,-1 1 1,0-2-1,0 1 0,0-1 0,0 0 0,0-1 0,-1 0 1,1 0-1,-1 0 0,0-1 0,0 0 0,-1-1 0,0 0 1,0 0-1,4-5-11,7-9 360,-1-1-1,-1-1 1,0 0 0,-2-1 0,-1 0 0,-1-1 0,3-13-360,24-68 954,-5-2 1,-5-1 0,-5-2-1,-4 0 1,-5-1 0,-3-60-955,-11 114 53,-9 66-53,-1 31 0,3 1 0,1-1 0,1 1 0,3 0 0,2 1 0,2 13 0,-2 0 0,-2 1 0,2 0 0,2 0 0,3 0 0,2 0 0,3-1 0,2 0 0,2-1 0,16 36 0,-28-84 0,0 1 0,1-1 0,0 0 0,0 0 0,1 0 0,0 0 0,0-1 0,0 0 0,1 0 0,-1 0 0,1 0 0,0 0 0,1-1 0,-1 0 0,1 0 0,0-1 0,0 1 0,0-1 0,0-1 0,1 1 0,-1-1 0,1 0 0,-1-1 0,1 1 0,0-1 0,-1 0 0,1-1 0,0 0 0,0 0 0,0 0 0,0-1 0,-1 0 0,6-2 0,8-7 0,0-1 0,0-1 0,-2-1 0,1-1 0,-1 0 0,-1-1 0,-1-1 0,0-1 0,-1 0 0,-1-1 0,-1-1 0,0 0 0,-1-1 0,5-13 0,8-7 0,-2-1 0,-1-1 0,-3-1 0,-1-1 0,-2-1 0,-3 0 0,-1-1 0,-2 0 0,-2-1 0,-2 0 0,-3 0 0,-1-32 0,-2 77 0,1 0 0,-1 1 0,0-1 0,0 0 0,0 0 0,0 0 0,0 0 0,-1 0 0,1 0 0,-1 0 0,1 1 0,-1-1 0,1 0 0,-1 0 0,0 1 0,0-1 0,0 0 0,0 1 0,0-1 0,0 1 0,-1-1 0,1 1 0,0-1 0,-1 1 0,1 0 0,-1 0 0,1 0 0,-1 0 0,0 0 0,1 0 0,-1 0 0,0 1 0,0-1 0,0 0 0,1 1 0,-1 0 0,0-1 0,0 1 0,0 0 0,0 0 0,0 0 0,0 0 0,0 0 0,1 1 0,-1-1 0,0 1 0,0-1 0,0 1 0,0 0 0,-5 6 0,0 1 0,0 0 0,1 1 0,1 0 0,-1 0 0,1 0 0,1 1 0,0-1 0,0 1 0,1 0 0,0 0 0,0 0 0,1 1 0,1-1 0,-1 8 0,-4 16 0,2 0 0,1 0 0,1 0 0,2 0 0,2 0 0,1 0 0,1 0 0,2 0 0,1-1 0,2 0 0,2 0 0,0-1 0,2-1 0,2 0 0,3 5 0,-15-30 0,1 1 0,-1-1 0,1 0 0,0 0 0,1 0 0,0-1 0,0 1 0,0-1 0,0 0 0,1 0 0,-1-1 0,1 0 0,1 0 0,-1 0 0,0-1 0,1 0 0,0 0 0,0 0 0,0-1 0,0 0 0,0-1 0,0 1 0,0-2 0,1 1 0,-1-1 0,0 0 0,1 0 0,-1-1 0,0 0 0,0 0 0,0 0 0,0-1 0,0-1 0,7-2 0,2-7 0,-2 0 0,1-2 0,-1 0 0,-1 0 0,-1-1 0,0-1 0,-1 0 0,0 0 0,-1-1 0,-1-1 0,-1 1 0,-1-2 0,0 1 0,-1-1 0,-1 0 0,2-16 0,-2 11 0,0-2 0,-2 1 0,-1 0 0,0-1 0,-2 1 0,-2-7 0,2 31 0,0 0 0,1 0 0,-1 0 0,0 0 0,0 0 0,0 0 0,0 0 0,-1 0 0,1 0 0,0 0 0,0 0 0,0 0 0,-1 1 0,1-1 0,-1 0 0,1 0 0,0 0 0,-1 0 0,0 0 0,1 1 0,-1-1 0,1 0 0,-1 1 0,0-1 0,0 0 0,1 1 0,-1-1 0,0 1 0,0-1 0,0 1 0,0-1 0,1 1 0,-1-1 0,0 1 0,0 0 0,0 0 0,0 0 0,0-1 0,0 1 0,0 0 0,0 0 0,0 0 0,0 0 0,0 1 0,0-1 0,0 0 0,0 0 0,0 0 0,0 1 0,0-1 0,1 1 0,-1-1 0,0 1 0,0-1 0,0 1 0,0-1 0,1 1 0,-1-1 0,0 1 0,1 0 0,-1 0 0,0-1 0,1 1 0,-1 0 0,1 0 0,-1 0 0,1 0 0,-33 71-2414,17 6-3804,13-35-3343</inkml:trace>
  <inkml:trace contextRef="#ctx0" brushRef="#br0" timeOffset="612.506">1960 745 15503,'3'-13'5050,"13"-39"-1682,-16 51-3227,0 0-1,1 0 0,-1 0 1,0 0-1,1 0 0,-1 0 1,1 0-1,-1 0 0,1 0 1,0 0-1,-1 0 0,1 0 1,0 1-1,-1-1 0,1 0 1,0 0-1,0 1 0,0-1 1,0 1-1,0-1 1,0 1-1,0-1 0,0 1 1,0-1-1,0 1 0,0 0 1,0 0-1,0-1 0,0 1 1,0 0-1,0 0 0,0 0 1,0 0-1,0 0 0,0 0 1,1 1-1,-1-1 0,0 0-140,30 20 1589,-31-19-1603,204 216 1279,-79-80-3443,-123-135 2105,0 0 0,0 0 0,0 0 0,0 0-1,1-1 1,-1 1 0,1 0 0,-1-1 0,1 0-1,-1 0 1,1 0 0,0 0 0,0 0 0,-1 0-1,1-1 1,0 1 0,0-1 0,0 0 0,0 0 0,0 0-1,0 0 1,-1 0 0,1-1 0,0 1 0,0-1-1,0 0 1,-1 0 0,1 0 0,0 0 0,-1 0-1,3-2 74,1-11 232,-1 0 0,-1 0-1,0 0 1,-1-1-1,-1 1 1,0-1-1,-1 0 1,0 0 0,-1 0-1,-1 1 1,-2-13-232,2 12 234,1 1-39,0 0-1,-2 0 1,1 1 0,-2-1 0,0 1 0,-1-1 0,0 1 0,-1 0-1,0 0 1,-1 1 0,0 0 0,-3-4-195,7 14 0,1 1 0,-1 0 0,1-1 0,-1 1 0,1 0 0,-1-1 0,0 1 0,1 0 0,-1 0 0,0 1 0,0-1 0,0 0 0,0 0 0,0 1 0,0-1 0,0 1 0,0 0 0,0 0 0,0 0 0,0 0 0,0 0 0,0 0 0,0 0 0,0 1 0,0-1 0,0 0 0,0 1 0,0 0 0,0 0 0,1-1 0,-1 1 0,0 0 0,0 0 0,1 1 0,-2 0 0,-54 50 0,56-51 0,-57 71 0,3 2 0,4 3 0,2 2 0,4 2 0,-25 68 0,67-144 0,-8 17 0,1 1 0,0 0 0,2 1 0,1 0 0,1 0 0,0 1 0,2 1 0,4-27-30,1 1 1,-1-1-1,1 1 0,-1 0 1,0-1-1,1 1 0,-1-1 1,1 1-1,-1 0 0,1-1 1,-1 1-1,1 0 0,0-1 1,-1 1-1,1 0 0,-1 0 1,1 0-1,-1-1 1,1 1-1,0 0 0,-1 0 1,1 0-1,0 0 0,-1 0 1,1 0-1,-1 0 0,1 0 1,0 1-1,-1-1 0,1 0 1,-1 0-1,1 0 0,0 1 1,-1-1-1,1 0 0,-1 1 1,1-1-1,-1 0 0,1 1 1,-1-1-1,1 1 0,-1-1 1,0 0-1,1 1 0,-1-1 1,0 1-1,1 0 0,-1-1 1,0 1-1,0-1 0,1 1 1,-1-1-1,0 1 1,0 0-1,0-1 0,0 1 1,0-1-1,0 1 0,0 0 1,0-1-1,0 1 0,0 0 1,0 0 29,37-43-2958,-15 9-36,-2-1 1,-2 0-1,0-2 0,-3 0 0,2-10 2994,7-22-8744</inkml:trace>
  <inkml:trace contextRef="#ctx0" brushRef="#br0" timeOffset="875.007">2049 375 11082,'0'0'11414,"0"0"-6551,0 0-2418,0 0-646,18-11-806,-9 6-910,6-5-70,1 1-1,0 0 1,0 1-1,1 1 1,0 1-1,0 0 1,14-2-13,327-57 0,-300 60 0,-113 28-5200,28-14-3304,-2-1-9758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4:06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72 812 13036,'0'0'5857,"0"0"-2126,0 0-827,0 0-560,0 0-684,0 0-603,0 0-507,12-7-203,87-30 261,-96 37-588,56 0 143,-58 0-162,0 0 0,0 0 0,0 0 0,0 1 0,0-1 0,0 0-1,0 0 1,0 1 0,0-1 0,0 1 0,0-1 0,0 1 0,0-1 0,-1 1 0,1-1 0,0 1 0,0 0 0,0 0-1,-1-1 1,1 1 0,0 0 0,-1 0 0,1 0 0,-1 0 0,1 0 0,-1 0 0,1 0 0,-1 0 0,0 0 0,1 0 0,-1 0-1,0 0 1,0 0 0,0 0 0,0 0 0,0 0 0,0 0 0,0 0 0,0 0 0,0 0 0,0 0 0,-1 0 0,1 0-1,0 0 1,-1 0 0,1 0 0,-1 0 0,1 0 0,-1 0 0,1 0 0,-1 0-1,-79 75 358,67-67-310,-156 102-11,169-110-37,0-1 0,-1 1 0,1-1 0,0 1 0,0-1 0,0 1 0,0 0 0,0-1 0,0 1 0,0-1 0,0 1 0,0-1 0,0 1 0,0-1 0,0 1 0,0-1 0,0 1 0,1-1 0,-1 1 0,0-1 0,0 1 0,1-1 0,-1 1 0,0-1 0,0 1 0,1-1 0,-1 0 0,1 1 0,-1-1 0,0 0 0,1 1 0,-1-1 0,1 0 0,-1 1 0,1-1 0,-1 0 0,1 0 0,-1 0 0,1 1 0,-1-1 0,1 0 0,-1 0 0,1 0 0,-1 0 0,1 0 0,-1 0 0,1 0 0,-1 0 0,1 0 0,-1 0 0,1 0 0,-1 0 0,1-1 0,-1 1 0,1 0 0,-1 0 0,1 0 0,-1-1 0,1 1 0,-1 0 0,1-1 0,-1 1 0,0 0 0,1-1 0,-1 1 0,1-1 0,-1 1 0,29-4 0,0-1 0,0-1 0,0-2 0,-1-1 0,24-11 0,6-1 0,58-17-3713,-44 14-2381,-45 15-6584</inkml:trace>
  <inkml:trace contextRef="#ctx0" brushRef="#br0" timeOffset="455.689">1582 195 16848,'0'0'4073,"0"0"-1019,0 0-412,0 0-576,14-13-875,-4 4-1081,0 1 1,0 0 0,1 0-1,0 0 1,0 2 0,0-1-1,1 2 1,0-1-1,0 2 1,1-1 0,4 1-111,371-77 929,-286 58-860,-323 65-4638,72-1-6333,112-29 3733</inkml:trace>
  <inkml:trace contextRef="#ctx0" brushRef="#br0" timeOffset="736.985">1600 130 5125,'0'0'8563,"0"0"-3230,0 0-1543,0 0-336,0 0-774,0 0-807,0 0-618,-14 0-657,6-1-546,5 0-51,1 0 0,-1 1 0,0-1 1,1 1-1,-1 0 0,1 0 0,-1 0 1,0 0-1,1 0 0,-1 1 1,0-1-1,1 1 0,-1-1 0,1 1 1,-1 0-1,1 0 0,-1 0 0,1 1 1,0-1-1,-1 0 0,1 1 0,0-1 1,0 1-1,0 0 0,0 0 1,1 0-1,-1 0 0,0 0 0,1 0 1,-1 1-1,1-1 0,0 0 0,0 1 1,0-1-1,0 1-1,-12 38 0,2 1 0,1 0 0,3 0 0,1 1 0,2-1 0,2 8 0,2-36 0,1 0 0,0 0 0,0 0 0,2 0 0,-1-1 0,2 1 0,0-1 0,0 0 0,2 0 0,-1 0 0,2-1 0,0 0 0,0 0 0,1 0 0,0-1 0,1 0 0,0-1 0,1 0 0,0 0 0,11 7 0,-12-10 0,0-1 0,1 0 0,0 0 0,0-1 0,0 0 0,1 0 0,0-1 0,0-1 0,0 0 0,0 0 0,0-1 0,0-1 0,1 0 0,-1 0 0,1-1 0,-1-1 0,1 0 0,-1 0 0,0-1 0,1-1 0,-1 1 0,0-2 0,-1 0 0,1 0 0,-1-1 0,1 0 0,-2-1 0,1 0 0,0-1 0,-1 0 0,-1 0 0,1-1 0,-1 0 0,0 0 0,4-7 0,2-13 0,-2 0 0,0-1 0,-2 0 0,-1 0 0,-2-1 0,-1-1 0,-1 1 0,-1-1 0,-2 0 0,-1 1 0,-2-1 0,-3-21 0,4 44 0,0-4 0,1-1 0,-2 0 0,0 1 0,0-1 0,-1 1 0,-1-1 0,0 1 0,0 0 0,-1 0 0,-1 0 0,0 1 0,-1 0 0,0 0 0,-7-10 0,10 20-25,0 0 0,1 0 0,-1 0 0,1 1 0,-1-1-1,0 1 1,0 0 0,1 0 0,-1 0 0,0 0 0,1 0 0,-1 1 0,0-1 0,0 1 0,1-1 0,-1 1-1,1 0 1,-1 0 0,1 1 0,-1-1 0,1 0 0,0 1 0,0-1 0,-1 1 0,1 0 0,0 0 0,0 0-1,1 0 1,-1 0 0,0 0 0,1 0 0,-1 1 0,1-1 0,0 0 0,0 1 0,0-1 0,0 1 0,0 0-1,0-1 1,0 3 25,-21 44-4351,11-15-2914,2 6-9711</inkml:trace>
  <inkml:trace contextRef="#ctx0" brushRef="#br0" timeOffset="1068.312">956 1215 22806,'0'0'3309,"12"-3"-1590,794-182 3214,260-81-4933,-920 222 0,-192 42 0,-64 26-3463,5 15-6287,51-15-6633</inkml:trace>
  <inkml:trace contextRef="#ctx0" brushRef="#br0" timeOffset="1542.962">1552 1526 12396,'0'0'6966,"0"0"-2759,0 0-1255,0 0-534,0 0-757,-5 18-684,-30 128 48,26-61-992,5 0 0,3 1 0,3 0 0,5-1 0,11 54-33,30 189-859,-47-325 864,0-1 1,-1 1-1,0-1 1,0 1-1,1-1 1,-1 1 0,-1-1-1,1 1 1,0 0-1,-1-1 1,1 1-1,-1-1 1,0 0 0,0 1-1,0-1 1,0 1-1,0-1 1,0 0-1,-1 0 1,1 0 0,-1 0-1,1 0 1,-1 0-1,0 0 1,0 0 0,0-1-1,0 1 1,0-1-1,0 1 1,0-1-1,-1 0 1,1 0 0,0 0-1,-1 0 1,1 0-1,-1 0 1,1-1-1,-1 0 1,1 1 0,-1-1-1,1 0 1,-1 0-1,0 0 1,1 0-1,-2-1-5,-14-3 47,0-1-1,0-1 0,0-1 1,0 0-1,1-1 0,1-1 1,-1-1-1,1 0 0,1-1 1,0-1-1,0 0 0,2-1 1,-4-4-47,3 5 6,1 2-6,0 0 0,0-1 0,1 0 0,0-1 0,1 0 0,0-1 0,1-1 0,1 1 0,0-1 0,1-1 0,0 0 0,2 0 0,-1 0 0,2-1 0,-1-2 0,6 16-76,0-1 0,0 1 0,0 0 0,0-1 0,0 1 0,1 0 0,-1-1-1,1 1 1,-1 0 0,1 0 0,0-1 0,0 1 0,0 0 0,0 0 0,0 0 0,1 0 0,-1 0 0,1 0 0,-1 1 0,1-1 0,-1 0-1,1 1 1,0-1 0,0 1 0,0-1 0,0 1 0,0 0 0,0 0 0,0 0 0,1 0 0,-1 0 0,0 1 0,0-1 0,1 1 0,1-1 76,93-2-5604,-77 4 4095,26 1-6173</inkml:trace>
  <inkml:trace contextRef="#ctx0" brushRef="#br0" timeOffset="1822.697">1688 1507 18514,'-4'-14'4783,"-13"-44"-1959,17 57-2732,-1 0 0,1 0 1,-1 0-1,1 0 0,0-1 0,-1 1 1,1 0-1,0 0 0,0 0 0,0 0 1,0-1-1,0 1 0,0 0 1,0 0-1,0 0 0,0-1 0,1 1 1,-1 0-1,0 0 0,1 0 0,-1 0 1,1 0-1,-1 0 0,1 0 1,0 0-1,-1 0 0,1 0 0,0 0 1,0 0-1,0 0 0,0 0 0,-1 1 1,1-1-1,0 0 0,0 1 1,0-1-1,1 1 0,-1-1 0,0 1 1,0-1-1,0 1 0,0 0 0,0 0 1,0-1-1,1 1 0,-1 0 1,0 0-1,0 0 0,0 0 0,1 0 1,-1 0-1,0 1-92,9-2 246,525-76 1356,-521 74-1602,47-7 0,-1-2 0,0-3 0,-1-3 0,0-2 0,46-24 0,-105 44 1,-1-1-1,1 1 1,0 0-1,0-1 1,0 1 0,-1 0-1,1-1 1,0 1 0,0 0-1,0-1 1,0 1-1,0 0 1,0-1 0,0 1-1,0-1 1,0 1-1,0 0 1,0-1 0,0 1-1,0-1 1,0 1-1,0 0 1,0-1 0,0 1-1,0 0 1,1-1 0,-1 1-1,0-1 1,0 1-1,0 0 1,1-1 0,-1 1-1,0 0 1,0 0-1,1-1 1,-1 1 0,0 0-1,1 0 1,-1-1 0,0 1-1,1 0 1,-1 0-1,0 0 1,1 0 0,-1-1-1,0 1 1,1 0-1,-1 0 0,-36 6-146,-25 27-2063,5 9-3553,19-12-1973</inkml:trace>
  <inkml:trace contextRef="#ctx0" brushRef="#br0" timeOffset="2363.827">1962 2054 19955,'-25'-136'12155,"58"211"-11498,96 297-673,-123-359-28,-6-13 14,0 0 1,0 0-1,1 0 0,-1-1 0,0 1 0,1 0 0,-1 0 0,0 0 0,0 0 0,1 0 0,-1 0 1,0 0-1,1 0 0,-1 0 0,0 0 0,1 0 0,-1 0 0,0 0 30,-1-9 4,-4-20 62,2 0 0,1 0 0,1 0 0,1 0 0,2 0 0,1 1 0,1-1 0,1 0 0,2-2-66,-3 18 0,0 1 0,1-1 0,0 1 0,1 0 0,0 1 0,1-1 0,0 1 0,1 0 0,0 1 0,0 0 0,1 0 0,1 1 0,0 0 0,0 1 0,1 0 0,0 0 0,0 1 0,0 1 0,1 0 0,0 0 0,1 1 0,-1 1 0,1 0 0,4 0 0,-10 3 0,0 1 0,0 0 0,0 1 0,1-1 0,-1 1 0,0 1 0,0 0 0,-1 0 0,1 0 0,0 1 0,-1-1 0,1 2 0,-1-1 0,0 1 0,0 0 0,0 0 0,0 1 0,-1-1 0,0 1 0,0 0 0,0 1 0,-1-1 0,1 1 0,-2 0 0,4 5 0,8 14 0,-2 1 0,0 1 0,-2 0 0,0 1 0,2 16 0,77 209 0,-89-250 0,-1-1 0,1 1 0,0 0 0,0 0 0,0-1 0,0 1 0,0 0 0,1-1 0,-1 1 0,1-1 0,0 0 0,0 1 0,0-1 0,0 0 0,0 0 0,0 0 0,0-1 0,1 1 0,-1 0 0,1-1 0,-1 0 0,1 1 0,-1-1 0,1 0 0,0 0 0,0-1 0,-1 1 0,1 0 0,0-1 0,0 0 0,0 0 0,0 0 0,0 0 0,0 0 0,5-4 0,0 0 0,0-1 0,0 0 0,-1 0 0,1-1 0,-1 0 0,-1 0 0,1-1 0,-1 0 0,0 0 0,4-7 0,-1 3 0,31-42 0,-2-2 0,-2-1 0,-3-2 0,-3-1 0,16-45 0,-44 101 0,2-4 0,-1-1 0,0 1 0,0-1 0,-1 1 0,0-1 0,0 0 0,-1 0 0,0 0 0,0 0 0,0 0 0,-1 0 0,-2-7 0,1 14 0,-1-1 0,0 1 0,0 0 0,0 1 0,0-1 0,0 0 0,0 0 0,0 1 0,0-1 0,0 1 0,0 0 0,0 0 0,0 0 0,0 0 0,0 0 0,0 0 0,-1 0 0,1 1 0,0-1 0,0 1 0,0-1 0,0 1 0,0 0 0,0 0 0,1 0 0,-1 0 0,0 0 0,0 0 0,1 0 0,-1 1 0,0-1 0,0 2 0,-103 82-2587,66-49-2156,-15 12-10380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4:04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57 296 14125,'0'0'6924,"0"0"-3448,0 0-1341,0 0-107,19-7-602,295-83 341,332-73-1426,-519 128-421,-214 51-1067,-30 14-3260,40-4-2541,36-9-905</inkml:trace>
  <inkml:trace contextRef="#ctx0" brushRef="#br0" timeOffset="383.784">161 160 20435,'0'0'3913,"0"0"-1030,0 0-481,0 0-672,-15 8-812,8-4-891,0-1 0,0 2 0,1-1 0,0 1 0,0-1 0,0 2 0,0-1 0,1 1 0,0 0 0,0 0 0,0 0 0,1 1 0,0-1 0,0 1 0,1 0 0,0 0 0,0 1 0,0 1-27,-10 31 0,3 1 0,1 1 0,1-1 0,3 1 0,1 1 0,3-1 0,1 0 0,2 1 0,2-1 0,1 0 0,11 35 0,-12-63 0,0 0 0,1 0 0,1-1 0,0 1 0,1-2 0,0 1 0,1-1 0,0 0 0,1 0 0,1-1 0,0 0 0,0-1 0,1 0 0,0-1 0,1 0 0,0-1 0,0 0 0,1-1 0,0 0 0,0-1 0,0-1 0,1 0 0,0 0 0,0-2 0,5 1 0,-11-4 0,0 0 0,0-1 0,0 0 0,0 0 0,0-1 0,0 0 0,0 0 0,-1-1 0,1 0 0,-1-1 0,0 1 0,0-1 0,0-1 0,0 1 0,-1-1 0,0 0 0,0-1 0,0 1 0,0-1 0,3-6 0,7-8 0,-1-1 0,-1 0 0,0-1 0,-2 0 0,-1-1 0,0-3 0,9-26 0,-2-1 0,-3-1 0,-2 0 0,-2-1 0,-3 0 0,-2-1 0,-3 0 0,-2-3 0,-11-33 0,10 91-5,0 0 0,0 0-1,-1 0 1,1 0 0,0 0 0,-1 0-1,1 0 1,0 0 0,-1 1 0,1-1 0,-1 0-1,1 0 1,-1 0 0,0 1 0,1-1 0,-1 0-1,0 0 1,1 1 0,-1-1 0,0 1-1,0-1 1,0 1 0,1-1 0,-1 1 0,0-1-1,0 1 1,0 0 0,0 0 0,0-1 0,0 1-1,0 0 1,0 0 0,0 0 0,0 0-1,0 0 1,0 0 0,0 0 0,0 0 0,1 0-1,-1 1 1,0-1 0,0 0 0,0 1 0,0-1-1,0 1 1,0-1 0,0 0 0,1 1-1,-1 0 1,0-1 0,0 1 0,1 0 0,-1-1-1,0 1 6,-32 45-1795,15-1-3100,2-2-4148</inkml:trace>
  <inkml:trace contextRef="#ctx0" brushRef="#br0" timeOffset="1109.899">1028 914 12460,'0'0'6678,"0"0"-2354,0 0-1099,0 0-578,0 0-623,4-3-829,-2 2-1188,0 1 0,0-1 0,0 1 0,0 0 0,0-1-1,1 1 1,-1 0 0,0 0 0,0 1 0,0-1 0,0 0-1,0 1 1,0-1 0,0 1 0,0 0 0,0-1 0,0 1-1,0 0 1,-1 0 0,1 0 0,0 0 0,-1 1-1,1-1 1,0 0 0,-1 1 0,0-1 0,1 1 0,-1 0-1,0-1 1,0 1 0,0 0 0,0 0 0,0 0 0,0 0-1,0 0-6,20 20-25,67 57 25,4-5 0,24 11 0,-116-85 0,4 3-2,1 1-36,1 0 0,-1 0 1,0 0-1,1-1 1,0 0-1,0 0 0,0 0 1,0-1-1,0 0 0,0 0 1,1 0-1,4 0 38,-10-3-7,0 0 0,0 0 0,0 0 0,0 0 0,0 0 0,0 0 0,0 0 0,0 0 0,0 0 0,-1 0 0,1 0 0,0 0 0,-1-1 0,1 1 0,-1 0 0,0-1 0,1 1 0,-1 0 0,0-1 0,0 1 0,0 0 0,0-1 0,0 1 0,0 0 0,0-1 0,0 1 0,0-1 0,-1 1 0,1 0 0,-1 0 0,0-2 7,1-3 9,-4-23 111,-2 0-1,-1 0 1,-1 1 0,-1 0-1,-13-27-119,4 8 64,16 41-64,1 2 0,0 1 0,0-1 0,0 1 0,0-1 0,-1 1 0,0 0 0,1-1 0,-1 1 0,0 0 0,-1 0 0,1 0 0,0 0 0,-1 1 0,0-1 0,1 1 0,-4-3 0,-29 45 0,-98 242 0,32-61 0,86-212-4981,21-41-4516,4 8-1905</inkml:trace>
  <inkml:trace contextRef="#ctx0" brushRef="#br0" timeOffset="1451.129">966 608 14061,'0'0'4682,"0"0"-1650,0 0-512,0 0-443,0 0-631,15-2-431,90-8-229,-1-5 1,0-5 0,-1-4 0,-2-4 0,32-17-787,-92 18 0,-53 34-6796,11-1-597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13.146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inkEffects" value="pencil"/>
    </inkml:brush>
    <inkml:brush xml:id="br2">
      <inkml:brushProperty name="width" value="0.1" units="cm"/>
      <inkml:brushProperty name="height" value="0.6" units="cm"/>
      <inkml:brushProperty name="color" value="#333333"/>
      <inkml:brushProperty name="inkEffects" value="pencil"/>
    </inkml:brush>
  </inkml:definitions>
  <inkml:trace contextRef="#ctx0" brushRef="#br0">7952 9870 4420,'0'0'12556,"0"0"-11435,-1-3-96,-1 0-224,0-1-96,1 0-161,1 1-96,1 0-223,3 1-161,3-1 0,2 0-64,3-1 0,3 0 0,3-1-96,5-1-129,4-1-447,5 0-481,3-1-673,3 1-800,3-1-65,2-1 97,1 0 255,0-1 994,-1 0 1121,-1-1 224,-2-1 416,-4 0 801,-3 0 353,-3 0-33,-4-1-255,-3-1-225,-3-2 96,-2 0 192,-1-2 160,-2-2-608,-1-1-544,0-2-257,0-2-64,2 0-32,1-2 0,2 0-321,1 0-351,1 1-161,3 0 160,1 1 385,0 1 192,1 1 96,-1 2 32,-1 2 96,-2 1 288,0 1 161,-1 1 0,-1 0-193,0-1-192,-2 0-96,1-2-64,0-1 0,0-2 0,0-1-32,1-1 0,0 0-32,-1-1-96,-2 2 0,0 2 32,-2 2 0,-2 3 32,-2 3 64,-2 2-32,-3 2-32,0 1-193,-1 0-511,0 0-514,2-1-479,1-1 319,1-2-415,3 0-546,1 0-800,-1 1-1441</inkml:trace>
  <inkml:trace contextRef="#ctx0" brushRef="#br0" timeOffset="2422.618">9336 8994 7527,'0'0'3555,"0"0"-2850,0 0 737,0 0 351,0 0-576,0 0-32,0 0-256,1 3-384,2-1-193,3-1 225,2-3-33,3-3-223,2-3-161,1-2-96,1-3-32,1-4-32,1-3 0,1-3-32,1-2-64,2-3-225,0-2-95,0-1 0,-1 0 63,-1 0-127,0 0 31,-1 2-63,-2 1-225,-1 1-160,-2 2 97,-2 2 255,-3 3 353,-1 2 192,-3 2 0,-1 2 0,-2 3 0,-1 1 96,0 1-64,0 1 128,0 1 96,1 0 129,2-1 63,0-1 97,2 0 127,2-2-95,1-2-193,1-2-31,2-2 63,2-2-128,2-2-64,3-2-127,3-3-65,1-2-32,3-4 0,2-1 0,3-3 32,2-3-32,2-3-32,1-2 0,2-2-65,0-3 97,1 0 0,1-1 0,-1-1 0,0 0 33,-1 0-33,-2 0 32,-2 0-32,-1-1 64,-1-1-64,-2-1 32,0-1-32,-3 0 32,-1 0-32,-1 1 0,-2 1-32,-1 1 64,-1 0-64,0 1 32,0 0 0,-2 0 32,1 0-32,0 0 0,0-1 0,-1 1 0,0-1 0,0 1 0,-1 0 32,1 1-32,0 1 0,-1 0 0,1-1 32,0 1-32,1 0 32,1-1-32,0 0 32,-1 0 32,1 1-32,-1 0 96,0 0 32,-1 1-96,0 0-64,0-1 0,-1 0 0,0-2 0,0 1 0,0-1 32,-1-1-32,1-1 0,-1 0 0,0-1 0,1 0 0,-1 1 0,0-1 32,0 2-32,-1-1 0,-1 1 0,0 0 0,1 1 0,-2 0 32,1 0-32,0 0 0,0 1 0,0 0 32,1 1-32,1 1 0,0-1-32,2 1 0,0 0 32,1 1 0,2-1 0,-1 0 0,1 0 0,1 0 0,0 0 0,0 0 0,-1 0 0,0 0 0,-1 0 32,-1 0-32,0 0 0,0-1 0,-1 1 0,0 0 32,1 0-32,-1 0 0,0 1 0,1 1 0,0-1 0,-1 2 0,2 1 0,-1 0 32,1 1-32,0 1 32,-1 1-32,1 0 0,0 1-64,1 1 64,0 0 0,0 0 32,0 1-32,0 2-32,0 1 32,0 0 0,0 2 32,0 1-32,-1 0 64,0 2 33,0-1-1,0 1-96,0 1 32,0 0 0,2 0-32,-1 2 32,1 0-32,1 0 0,1 1 0,2-1 0,0 0 32,1 0-64,1 0 64,1-1-32,1 0 32,1 0 0,1 0 32,1 0 32,2 1 0,2-1-32,2 1-32,1-1-32,3 1 0,1-1 32,1 0-32,4-1 0,1 1 0,2 1 0,1 0 32,3 1-32,0 1 32,2 1-32,-1 0 64,0 3 32,-1 0 65,-1 2-1,-2 1-96,0 1-32,-2 2 0,-2 2-32,-1 2 0,-1 2 0,-2 3 0,-1 1 0,-1 2 32,0 2 0,-1 0 0,-1 2 0,1 2 64,-2 3 32,-1 2-32,-2 2 32,-1 4-64,-1 2 32,0 3 1,-1 3 31,0 2-64,0 2 32,0 1-32,0 2-64,0 0 0,-1 1 0,0 1 32,1 2-32,0 2 0,0 2 64,1 2-32,0 1 32,0 2 0,0 1 64,1 2 0,0-1 1,2 2-33,0 0 64,1 1 32,0 0-32,0 1-64,0 0 32,0 1 0,-1 1-31,0 0-33,0 1-64,0 1 64,-2 1-32,0 0 0,-1 2-32,0 2 32,0 0-32,-1 2 32,-1 0-32,0 0-32,0 0 32,-2 1 0,-1 0 0,-2 1 0,0 1 32,-2 1 0,-2 1 32,0 2 96,0-1-64,-1 1 32,1 0-32,-1 0-32,0 0 0,0 0-32,0 1 33,0-1-33,0 1 32,0 0-64,-1 0 64,1 0-32,0 0-32,-1 0 0,1 1 32,1 0 0,-1 1 0,2-1-32,-1-1 0,1 0-32,0 0 32,-1 0 0,0 0 0,0 0 0,-1 1 32,0-1-32,-2 1 32,0-1-32,-2 0 32,1 0-32,-1 0 32,0 1-32,-1 0-32,0 0 32,0 0 0,-2-1 0,0 0 32,-1-1-32,-2-1 0,0-1 32,0 0-32,-1-1 96,0 0-96,0-1 64,0 0 0,1 0-32,0 0 32,0-1-32,0-1-32,0 0 32,1 0 32,0-1-32,1 0-32,0-1-32,1 0 0,-1 0 32,1 0 0,-1-1 0,0-1 0,-1-2 32,1 0-32,-1-2 0,0-1 32,1-1-32,-1-1 0,1 0 0,1-1 32,0-1-32,1-1 0,0 0 0,0-1 32,0-1-32,1-1 0,0-1 0,1 0 32,1 0-32,1-1 0,0 0 32,1 0-32,1-2 0,1-1 0,0 0 0,1-2-32,0 0 32,1-1 32,1 1-32,1-1 0,-1 0-32,0 0 32,-1 0 0,0 0 0,1 0 0,-1-1-96,1 0 96,0 0 0,0-1 0,0 1 0,0 0 32,1 0-32,0 0 0,-1-1 0,1-1 32,0-1-32,2-1 0,-1 0 0,1-1 0,1-1 0,1 1 32,0-1-32,1 0 0,0 0 0,1-2 0,-1 0 32,1-1-32,0-1 0,0-1 0,1-1 0,1-1 0,1-1 0,2-1 33,0 0-33,1 0 0,0-1 32,0 0 0,1-1-32,1 0 0,1-2 0,0-1 32,1-1-32,1-1 0,1 0 0,1 0 0,1-1-64,1-1 64,2 0-65,1-1 65,1-1 0,1-1-32,1-2 32,2-1 0,0-1 0,1-1 32,-1-1 1,0 0-33,-3 0 0,-2 0 0,-3 0 0,-4-1-65,-5 0-287,-5 0-545,-4 0-672,-6 0-1058,-8 0-2658,-7-1-10890</inkml:trace>
  <inkml:trace contextRef="#ctx0" brushRef="#br0" timeOffset="3468.644">7753 10314 12043,'0'0'1250,"-3"0"-866,-3-1 929,-1-1-224,-1 0-352,0-1 256,1 1 64,1 0-513,1 1-31,3 0 63,0 0-31,3 1-33,2-1-319,4 0 63,4-1-64,5 0-32,5 0-32,4 0-128,6 0 64,4 2-32,5 0 64,6 1 1,6 1 31,8 2-32,7-1 160,9 2 32,9 0-31,11 0-161,10-1-64,12 1 352,11-1-224,10 0-64,10-1-64,10 0 32,8-1 0,9 0 0,8 0-32,8 0-32,8 0-192,6 1 192,7 0 32,3 2 32,3 1 32,3 0-96,1 1-64,0 2 64,2 0 32,-2 1 97,-1 2 95,-2-1 64,-1 0-224,-2 1 192,-2-1-31,-1 1-33,-1-1-32,-1 1-160,0-2-32,0 0-32,0-1 64,-1-2 0,-1 0 32,0 0-32,0-1-96,0 0-160,-1-1 256,-2 1 64,-3-1 0,-3 1 32,-2 1-96,-2-1-32,-2 1 32,-4-1 0,-1-1 64,-3 0 0,-3-1 0,-1 0-32,-2 1-32,-2 0-288,-2 0 288,-1 0 32,-4 2 32,-2 0 0,-4 1 0,-4 0-64,-3 0-64,-4 0 32,-6 0 32,-5 0 0,-8-1 64,-6 2 0,-9-1 0,-8 0 32,-9-1 64,-9 1-160,-10-2 32,-11-2-32,-11-1 0,-11-1 0,-10-2 0,-10-2-160,-9-1-288,-9-3-834,-7-2-1504,-9-5-2179,-5 1-12043</inkml:trace>
  <inkml:trace contextRef="#ctx0" brushRef="#br0" timeOffset="4707.989">13620 1057 11307,'0'0'2594,"0"0"-832,4-15 416,2-8-128,-1-4-641,-1 0-160,-1 3 97,-1 4-257,-1 5-353,-2 6-191,-1 3-129,1 4-288,-1 6-96,1 5-32,-1 6 32,1 7-32,0 6 32,1 7-32,-1 8 0,0 6 0,0 8 0,-1 5-32,-1 7 0,0 7-160,-1 6-160,1 7 288,0 5 64,0 6 0,-1 5 0,-1 5 0,1 5-32,-1 5-64,0 5 96,-1 3 32,1 3-32,0 2 128,1 2 32,0 2 0,1 3-32,1 3 0,0 3-128,1 2-32,0 3 32,0 1 0,0 3 64,-1 0-32,-1 1 0,0 1 1,-1 1 31,-1 1-64,-1 1-129,0 1 97,-2 0 32,-1 0 32,-1 0 0,0 0 33,-1 1-33,0-1-32,-1 1-97,0 0 97,0-1 0,-1-2 0,1-1 65,-1-3-33,1-3 0,-1-3 0,1-5-32,1-4-96,0-3 64,0-2 32,2-4 0,0-2 32,0-4 0,2-3 0,1-3 0,1-4 0,2-4-32,0-3-96,2-4 64,0-3 32,0-5 0,1-3 0,-1-4 32,0-3 0,-1-4-32,1-3 0,-1-3 32,0-3 0,1-3 0,0-3 64,3-1-32,0-1-32,3-1-32,0-1 0,1 1 0,0-2 0,1 1 0,0 1 32,0-1-32,0 2 32,0 0 96,1 0 64,0 1 0,0 0 1,1-2 31,0 0-32,1-2-96,0-2 64,0-4 0,0-2-31,-2-2-33,1-3 32,-2-2-64,0 0-32,-1-3-32,-2-2 0,0-3 0,-1-2 0,-1-5 0,0-3 0,0-4 0,-2-4-64,1-4-289,-1-4-351,0-3-642,0-4-1056,0-1-1505,-1-3-5478,1-1-1858</inkml:trace>
  <inkml:trace contextRef="#ctx0" brushRef="#br0" timeOffset="5476.05">12797 12508 5445,'0'0'9225,"0"-17"-7816,-1-10 545,0-4 480,1-1-672,2 3-225,1 6-159,4 6-257,4 5-545,5 8-95,6 6 31,7 9-95,7 7-33,6 8-192,6 7-96,3 6-32,3 5-64,1 4 97,1 2-97,-3 2 0,-3-1-161,-5-1 1,-4-2 64,-5-4 64,-3-4 0,-4-5 32,-4-5 0,-4-5 0,-4-5 32,-5-6-32,-5-5 0,-3-5 0,-2-7 96,-3-7-64,-2-8-32,-2-9 32,-2-8-32,-1-8 32,-1-6-32,-1-5 96,-2-2 0,0 1 65,0 3 127,-1 5 224,0 8 97,2 9 96,-1 8-161,1 9-127,0 7-161,-3 10-160,-3 11-32,-5 10 32,-6 10-96,-6 8 0,-6 8 0,-4 4 0,-5 2 0,-1 0-96,-1-2 0,2-3-96,1-3-129,5-6-159,5-4-385,7-7-608,7-6-866,7-8-1536,8-5-1731,6-7-6149,3-3 6086</inkml:trace>
  <inkml:trace contextRef="#ctx0" brushRef="#br0" timeOffset="5916.869">13007 12121 3203,'0'0'4612,"0"0"-2530,-13-5 225,-8-3 159,-5 0 64,-2-1-320,1 2-96,2 0-96,6 2-288,6 0-481,7 1-288,9 1-609,12 1-31,14 0 95,15 0 64,18-1 1,15 1-65,14-2-63,13 0-1,6-1-64,3 0 193,-2 0-65,-8 0-96,-10 0-256,-15 1-31,-19 1-33,-18 2 0,-19 3 0,-18 4-161,-20 3-191,-17 3-1089,-17 3-1858,-13 2-4165,4-2-12074</inkml:trace>
  <inkml:trace contextRef="#ctx0" brushRef="#br1" timeOffset="9409.182">3317 12449 9129,'0'0'2370,"0"0"-1441,-16-10 512,-11-6 289,-5-2-705,-1 1-192,2 1 95,3 4-159,4 2-192,7 4-33,5 1 1,8 1-65,10 1-192,12-1-127,18 1-97,20-1-32,23 0-32,26-1 0,26 0-257,24-1-191,23 0 0,19 0 319,14-2 129,9 0-32,5 0-160,0-2 192,-5-1 160,-11-1 1,-16 0-65,-20-1-64,-24 0-32,-26 0-32,-31 0 0,-30 0-161,-32 2-191,-32 1-417,-30 2 65,-29 0-225,-28 3-513,-25 1-1024,-27 2-1666,-23 4-2755,15 0 4325</inkml:trace>
  <inkml:trace contextRef="#ctx0" brushRef="#br1" timeOffset="9639.225">2805 12289 4004,'-22'2'5637,"-21"2"-4452,-13 0-576,0 0 704,13-1-192,22-3-64,29-4 128,34-3-576,35-4-353,38-3 32,37-2 65,38-2 223,36-1 129,37 1-353,32 0-160,29 1 129,22 0 351,15 2-287,9 0-65,1 2-160,-3 0-160,-7 1-128,-11 1 128,-16 1-32,-19 0-160,-25 0-128,-30-1 223,-35 0 33,-41-1-96,-42 0-192,-44 0 0,-43 1-225,-45 0-128,-42 2 225,-41 2 160,-38 1-193,-37 2-992,-35 2-2531,-30 1-2626,20 1 1857</inkml:trace>
  <inkml:trace contextRef="#ctx0" brushRef="#br1" timeOffset="9917.939">3033 12110 1185,'16'-1'10506,"28"-1"-9897,36-3-385,42-1 1409,42-1-287,42 0 415,42 1 513,39 2-384,36 0-897,32 3-384,25 0-129,17 2 385,14 2-449,7 1-255,3 0 31,-1 0-192,-7 0-96,-11-1 96,-16 0 32,-20-3 0,-24-1-32,-29-4 0,-33-2-64,-37-3-449,-41-2-223,-46-1 191,-47-2-384,-49-1-32,-48 1-288,-48 0 0,-45 2 32,-42 1-193,-36 2-832,-34 1-2050,-29 2-2402,24 2 3683</inkml:trace>
  <inkml:trace contextRef="#ctx0" brushRef="#br1" timeOffset="10172.031">5914 12060 8072,'0'0'1569,"0"0"-1377,28 1 705,31-2 64,35-1-416,35-2 704,36-1 737,36-2 0,34 1-609,35 2 32,30 1 129,25 1-577,19 1-193,14 3-255,7 1-481,2 2-32,-3 1 96,-9 1-96,-14-1-128,-21 1 128,-27-1 32,-33-1-32,-38-2-128,-43-1-289,-43-1 161,-46-3-289,-45-1 65,-44-3-417,-41-1 257,-37 0 31,-32 0-224,-26 1-736,-21 2-2115,-14 2-1056,-2 0-898,27 2 2019</inkml:trace>
  <inkml:trace contextRef="#ctx0" brushRef="#br1" timeOffset="11064.255">11835 11598 2434,'0'0'8168,"0"0"-6598,0 0 95,0 0 257,-13-11-673,-7-4-448,-4 1 128,1 2-129,3 5-63,4 4-192,4 6-97,6 5-224,7 6-128,7 4 1,8 4-65,8 4 32,8 2-64,4 3 0,3 0-96,3 1-161,-1-2-31,-2 0 128,-2-3 128,-5-2 0,-4-3 0,-7-4 32,-7-4-64,-6-4 0,-7-4-129,-8-4 33,-9-5 32,-9-4-128,-8-4 0,-8-5 96,-4-2 63,-5-3 65,-3 0 32,-1-1 0,1 1 0,3 3 0,5 2 0,9 2 97,8 5-1,10 3 32,11 3 64,10 5-96,12 4 96,11 6-64,10 4 0,9 3-31,7 4-33,6 3 0,3 1-32,4 2 32,0-1 0,0 0 96,-2-2 64,-4-2-64,-6-3-32,-7-2-64,-10-5-31,-10-3-1,-9-3 0,-11-4 0,-10-3 160,-11-4-32,-11-2-96,-8-3 0,-8 0-32,-5-1 0,-4 2 32,-3 2 0,0 1-64,-1 3 0,1 2 0,3 3 0,4 3 0,6 4 0,7 3-64,9 1-192,8 2-160,9 1 31,8 1 129,10-2 160,8-1 32,8-2 64,7-4 0,7-2 0,3-3 32,4-4-32,1-4 96,0-3 320,-1-4 129,-4-2-65,-4-2 129,-8 0-97,-7 1 97,-9 2-1,-9 3 1,-11 3-64,-10 4-257,-10 5-128,-13 7-160,-10 6 0,-11 7 0,-9 7 0,-8 6 0,-6 4 0,-3 3-128,0 2-128,2 1-65,4 0-31,5-2-32,7-3-65,8-3-63,12-4-1,12-5-512,12-5-736,13-7-2403,10-5-5958,5-6 3684</inkml:trace>
  <inkml:trace contextRef="#ctx0" brushRef="#br1" timeOffset="12791.416">3799 11420 5125,'0'0'5797,"0"0"-3587,0 0 417,16 0 31,9-1-1152,6 0-193,1-1 32,0 0-31,-3 1-193,-5 0-128,-5 2-193,-8 1-191,-8 4-289,-11 3-224,-12 5-64,-14 5-32,-14 5-64,-11 5-544,-10 3-609,-7 2-705,-3 1 192,0 1 321,3-2 704,4-1 193,9-4 319,11-4 161,13-5 32,14-5 32,15-6-32,16-3 0,14-5 65,13-6-1,12-4 128,8-6 224,8-3 97,5-2 191,2-1 65,1-1 128,-2 1-192,-5 1-225,-8 2-288,-9 4-96,-12 3-64,-11 4 32,-13 2-64,-13 3-128,-11 3 128,-12 4 32,-9 2-32,-9 2 32,-6 4 0,-5 1-32,-2 4-64,-2 2-128,0 1-64,3 2-32,3-1 31,7 0 65,8-3-32,10-3-32,9-3-1,10-5 65,9-2 96,11-5 96,9-4 0,10-5 32,9-3 64,6-4 96,5-4 161,3-1 95,2-2 161,-1-1 31,-2 2 33,-6 2-64,-9 4-129,-10 4-31,-9 4-97,-11 5-160,-12 6-160,-12 7 0,-13 6-32,-12 6 0,-11 7-352,-9 6-353,-7 4-384,-6 4 96,-3 3 96,0 2 193,1 0 351,5-1 289,4-2 64,6-4 0,10-6 32,12-5 32,12-7 257,15-7 31,14-6-128,15-7 64,13-5-63,11-5-1,10-6 0,6-3 32,3-3-64,-1-1 33,-2 0-1,-6 2 0,-7 2-64,-8 4 0,-9 3-96,-9 4-64,-10 4-32,-11 6 32,-11 5 0,-8 5 32,-9 4-32,-6 2-160,-5 3-160,-3 0 32,0 0 96,3-1-129,3-3 33,5-1-96,8-4-1,6-2 97,8-4 64,6-4 64,8-3 96,6-2 64,7-4 96,6-3-32,5-5 32,4-1 96,4-2 64,2-1 33,1 0-1,-2 0-64,-2 1-32,-3 0-64,-5 1-64,-5 0-32,-6 1 0,-4 2-32,-5 1 0,-6 0-192,-6 2 0,-5 1 64,-6 1 64,-4 1 0,-3 1 64,-3 0 0,-1-1 0,2 1 0,1 0 0,4 0 0,4 0 64,5 1 64,5 1 64,5 1-64,5 4-64,7 2 129,6 4-1,6 4-64,7 3-32,7 3-32,7 4-64,6 2 0,7 3 0,5 1 0,4 2 0,1 0 0,-1-1 0,-3 1-64,-4-2 64,-4-2 0,-6-1 64,-5-3-64,-7-4 0,-8-5 0,-8-3 0,-10-5 0,-11-4-96,-10-5 96,-13-4 0,-11-7-64,-11-5 32,-11-5-64,-8-4 32,-7-3-64,-4-1 63,-1 0 65,1 2 0,3 2 0,7 4 33,9 3-33,10 3 32,11 3-32,13 5-32,13 2-33,12 4 65,15 3 32,13 3 33,15 4 191,13 4 32,13 5-64,9 2 161,10 4 63,4 3-64,3 1-95,-1 1-97,-3-1-64,-7 0-96,-8 0 32,-10-2-64,-12 0 0,-10-1 0,-13-1 0,-11-2-32,-13-2-32,-14-3-160,-12-3-32,-13-4-1,-12-4-63,-11-3-64,-8-6-1,-8-4 97,-5-2 0,-2-3 128,0 0 160,4-1 0,7 1 0,10 1 0,12 2 64,14 2-64,14 4 0,15 1 0,17 4 32,16 3-32,16 5 64,14 5 64,11 4 128,10 4 128,6 2 97,3 1-33,-2 1-159,-4 0-161,-9-2-64,-12 0-64,-14-3-128,-16-2-641,-14-2-897,-15-5-1729,-12-3-3267,-6-4-7976</inkml:trace>
  <inkml:trace contextRef="#ctx0" brushRef="#br1" timeOffset="13250.939">3892 11575 10090,'0'0'1153,"0"0"-993,0 0 1121,0 0-640,-9-14-609,-5-5 64,-3-1 192,0 2 224,2 3 321,3 3 833,3 4 128,2 2-225,3 4-160,0 5-544,-2 5-416,-3 7 255,-5 8-127,-6 6-353,-8 7-192,-5 4-32,-6 3-128,-3 2-545,-2 0-704,-2-1-96,2-3 287,2-2 258,6-4 543,5-5 129,9-6-96,7-4-65,10-7-63,10-6-33,9-6 513,8-7 128,7-5 65,6-5 287,2-4 161,1-1 95,-2-1 1,-5 1 64,-5 2 64,-8 5 128,-6 5 64,-10 3-257,-11 7-639,-13 7-33,-14 9-32,-15 6-32,-11 8-64,-8 5-96,-5 4-129,0 1-191,3 1-32,6-1-65,9-3 33,13-4 31,12-4 33,17-6-33,17-4-127,18-5-225,18-4-576,17-4-1666,12-4-2114,-5-1-4484</inkml:trace>
  <inkml:trace contextRef="#ctx0" brushRef="#br1" timeOffset="13997.385">11474 11484 11018,'0'0'3716,"1"-12"-1954,0-8 768,0-2-256,0 3-897,-1 4-352,2 6-32,2 8-736,3 9-129,4 9 0,5 8 64,5 7-32,5 6-128,4 3-32,4 3 32,2 1-64,0 1-160,1-1-224,-1-1-65,-1-3 193,0-2 256,-3-4 0,-3-5-64,-3-5-225,-6-7-31,-5-5 32,-6-6 96,-4-4 192,-4-6 0,-5-6 32,-4-5-32,-2-3 32,-2-4 160,-1-3 96,2 1 192,2 1 1,3 2-33,3 5 33,5 4-161,5 4 0,5 5-160,4 6 32,3 3 65,1 5-33,1 4-96,-2 3 32,-3 2 0,-5 2 32,-5 1 0,-5 0-31,-8 1-33,-8 0 0,-8 2 32,-9 0 32,-8 1 0,-9 0 0,-7 1-32,-9 1-64,-6 2 1,-5 4-33,-5 3 0,-3 3 32,-2 3-64,1 3-160,3 2-1154,5 1-1440,5 0-2019,6-2-7975,14-10 6310</inkml:trace>
  <inkml:trace contextRef="#ctx0" brushRef="#br0" timeOffset="-133087.905">3652 12285 5637,'0'0'5349,"-15"-6"-4163,-10-4 191,-3 0-128,2 1-640,6 0-321,12 3 128,16 1-352,24 1 0,27 2 0,34 0-128,36 2 128,38 1-64,38 1 64,37 0-31,32 0-33,25 0-65,16-3 65,7-1 97,0-1 255,-7-1 224,-10-1-95,-16 0-289,-18 0-192,-24 1-64,-27 0-416,-34 1-674,-37 2-351,-40 0 0,-41 0-385,-43 0-1057,-39 0-1825,-18 0 1056</inkml:trace>
  <inkml:trace contextRef="#ctx0" brushRef="#br0" timeOffset="-132790.299">3785 12435 13325,'0'0'224,"0"0"384,0 0 289,0 0-641,22 2 289,26 2-353,28-1 161,30-3-97,32-4 0,35-3 192,38-4 161,37-2-353,36-2-160,33-1 32,26 0 33,23 2-161,15 2 32,9 1 64,2 1-64,-5-1 96,-13 0-128,-17-2 64,-24-1-64,-29-1 0,-36-1 64,-40 0 0,-45-1-32,-46 2-32,-47 1-96,-45 0 96,-46 0 0,-45 0-128,-44 2-897,-41 2-897,-40 2-736,-36 2-1282,-30 3-4452,25 0 7431</inkml:trace>
  <inkml:trace contextRef="#ctx0" brushRef="#br0" timeOffset="-132504.788">4314 12345 11467,'0'0'672,"25"-6"514,34-6-834,41-5 224,46-4-95,47-5 256,46-3 832,43-1-352,41 0-288,31 2-224,26 3-321,18 3 129,11 4-129,2 2-288,-2 3 0,-11 0 32,-16 2-128,-21-1 0,-27-1 32,-31-2-32,-36 0-384,-38-1-257,-43 0 385,-45 0-160,-46 0-65,-49 0-223,-47 1-514,-49 0-799,-44 2 479,-41 3 609,-36 3 385,-30 2 159,-27 4-255,-20 3-481,-15 3-321,-10 4-31,-3 1 224,4 1-577,9 0-2082,50-2 3556</inkml:trace>
  <inkml:trace contextRef="#ctx0" brushRef="#br0" timeOffset="-132339.353">7291 11907 4580,'0'0'2082,"31"-3"257,36-2-1282,41-2 832,40-2 129,39-2-128,36 1 32,32-1-417,25 1-224,18 0-384,9 0-160,1 2-225,-5 1-191,-12 1-321,-15 0-128,-20 0 128,-22 0 64,-24-1 32,-28 0-96,-26 0-96,-27-1-161,-28 0-703,-26 0-194,-25 1-223,-25 0-384,-21 1-770,-22 0-1697,-15 0-3043,-3 0 3844</inkml:trace>
  <inkml:trace contextRef="#ctx0" brushRef="#br0" timeOffset="-132004.253">11622 11214 11147,'0'0'1025,"0"0"352,0 0 0,0 0-1281,0 0 385,0 0 191,8 16 161,8 13-160,7 12-321,8 11 161,6 10 191,7 7 129,6 7-609,4 4 32,1 3-224,-1 0 33,-2-2-65,-5-4 32,-5-4-32,-6-8-161,-6-9-127,-9-10-160,-9-10 127,-9-11-191,-9-10 64,-9-10-1,-5-11-95,-7-11-642,-2-11-639,-2-10-449,-1-10-1826,1-6-3203,6 6 6470</inkml:trace>
  <inkml:trace contextRef="#ctx0" brushRef="#br0" timeOffset="-131717.307">11921 11555 9417,'0'0'1537,"0"0"-287,0 0-258,0 0-95,12 4-32,8 7-32,5 10 128,1 8-224,-1 8-257,-1 7-288,-2 5-160,-1 3 32,-1 1-64,-2 1 32,0-3 0,-1-3-32,0-7 0,-2-5 0,1-8 0,-1-9 0,0-7 32,0-8 0,-2-9 32,0-7-32,-2-7 1,-3-6-33,-2-5 0,-4-2 0,-6 0 32,-7 4 320,-8 6 288,-10 7-63,-10 10-129,-12 13 1,-14 13-65,-12 16-63,-12 14-129,-10 12-128,-5 11 0,-2 6-64,0 6 0,4 2-961,4-1-1281,7-3-2563,8-8-9000,19-17 13581</inkml:trace>
  <inkml:trace contextRef="#ctx0" brushRef="#br0" timeOffset="-129802.003">4542 11698 6887,'0'0'1601,"6"-16"385,6-13-224,4-10-385,1-8-64,0-2 161,-3-1 95,-4 4-448,-4 6-128,-7 6-256,-6 10-97,-8 9-159,-11 12-289,-12 16-128,-12 16 0,-14 17-32,-13 15 0,-10 10-32,-9 8-224,-6 5-609,-4-1-160,-1-2-256,2-6-160,5-9 127,7-9 290,10-11 703,13-12 289,17-11 32,16-11 128,20-12 321,18-12-193,18-11-288,16-11 32,14-9 353,10-8 575,8-6 1,5-5-288,2-2-289,-1-1-191,-3 2-65,-7 5-32,-8 8 0,-11 10 0,-12 11 0,-13 11 64,-13 11 193,-16 12-161,-14 12-96,-15 13-32,-14 11 32,-12 9-32,-10 7-64,-5 4 0,-5 2 0,1-2 32,5-3-32,6-6-32,11-8-128,10-8 0,13-11 0,12-8 95,13-11 65,13-10-32,13-10 0,13-11-32,13-9 32,11-10 32,7-8 0,6-5 64,2-2 161,0-1 127,-6 6 0,-6 7 161,-11 12 31,-11 11-63,-10 13-289,-11 13-192,-10 15 0,-12 14 32,-10 14-32,-7 9 0,-4 7 0,-2 4-192,2 1-513,5-1 64,5-3 161,7-5 0,8-6-193,9-8 192,10-10 385,10-11 64,9-9 32,9-12 0,6-11 0,4-10 0,2-10 0,0-9 0,-1-6 161,-3-5 287,-5-5 32,-3-1-127,-6-1-65,-5 2-32,-4 5-96,-6 5-64,-4 7-63,-5 7-33,-3 6 0,-2 6 0,-5 6 0,-4 5 0,-6 7-65,-8 7 33,-9 9 32,-8 9 0,-10 9 0,-6 8 0,-8 6 0,-5 4 0,-5 2 0,-1 1 0,1-3-160,6-5-256,7-7 128,10-7 63,10-9 33,13-8 32,11-7 32,13-9 96,13-7-96,12-9 96,12-6 0,11-5 32,7-2 64,6 0 224,2 1 128,1 4-31,-3 2-33,-3 4-128,-6 5-63,-9 3-97,-9 4-32,-11 5-32,-10 5 0,-10 5 0,-11 6 0,-7 5 64,-8 5-32,-5 2-32,-2 2 0,-2 0 0,2 0 0,2-2-96,3-1-129,6-3-159,5-2 0,5-4 95,5-3 193,3-4 64,4-4 32,2-2 0,0-4 128,1-3 97,-1-4 95,-3-4-64,-3-3-128,-4-2-64,-5-2-32,-7 1 0,-4 2-32,-6 2 0,-3 4 32,-3 4 0,-2 4 0,0 5 33,2 6-1,4 4 0,6 6-32,6 7-32,10 5 0,10 5 32,14 5-32,14 2 32,13 3 0,15 0 0,12-1-32,9-1 32,6-2 0,2-2 0,-2-2-32,-4-2-32,-7-3 32,-6-4 64,-8-4 128,-9-4 192,-10-4-191,-12-6-193,-10-3 0,-11-5 0,-12-6 160,-12-6-128,-13-5 0,-11-6-32,-9-4 0,-10-5 0,-5-4-64,-4-4 64,-2-5-64,0-2 32,2-2 32,4 0-32,4 3 0,7 3 32,7 7 0,10 6 0,9 7 32,10 7 0,9 7-32,10 6-32,10 9 32,11 6 32,11 7 32,9 6 160,10 4-64,7 4 0,6 2 0,4 2-63,3 1-33,-1-1-64,-3-1 0,-6-1 32,-8-3-32,-9-2 0,-12-3 0,-11-4-32,-10-5 0,-11-4 32,-13-4 0,-14-3 0,-12-4 0,-12-4 0,-10-7-32,-8-6 32,-6-8 0,-4-9 0,-2-8-32,0-9-65,2-6 1,5-6 0,6-2 96,8 1-32,11 3-64,11 7 96,12 9 0,12 10 32,14 10-64,16 10 0,14 11 32,15 11 0,11 10 64,9 9 128,7 8-32,4 6 33,1 3 63,-1 1-32,-3 1 32,-6-2-63,-7-3-33,-9-4-64,-10-5 64,-12-6 0,-11-7 224,-10-7-31,-9-6-193,-13-6 192,-11-8-160,-14-7-127,-11-8-65,-11-7 0,-8-8 0,-5-5 0,-2-2 0,2-2 32,3 3 0,8 5-32,8 8 0,12 8 0,11 9 0,12 10-64,11 9-161,12 8-319,11 7-866,11 4-1184,8 0-993,6-3-2627,-3-5-6182</inkml:trace>
  <inkml:trace contextRef="#ctx0" brushRef="#br0" timeOffset="-129424.27">4491 11560 17649,'0'-27'320,"0"-18"1282,-3-7-513,-5 0-513,-6 9-512,-10 12 0,-11 17-96,-13 20 64,-15 23-32,-15 23 0,-14 21-64,-10 17 64,-7 13-64,-4 7-288,0 1-129,5-2-255,9-9-161,13-11 288,16-16 289,17-15 320,17-17 0,18-16 0,18-15 0,19-17 64,19-14 320,18-16-63,14-12 223,12-12 129,8-11-97,6-8 33,3-6 96,2-4-161,-3 0-63,-5 3-97,-9 9-64,-13 13 33,-18 17-97,-20 20-256,-25 21-321,-25 22 321,-28 23 129,-27 20-129,-24 16-32,-18 12-161,-14 6-479,-6 3-545,1-2-289,10-4-384,15-8-1056,22-11-2339,26-17-4837</inkml:trace>
  <inkml:trace contextRef="#ctx0" brushRef="#br0" timeOffset="-128917.864">4633 12329 18642,'0'0'256,"0"0"96,0 0 161,0 0-417,0 0-96,16 13-224,26 5-577,33 1-288,37-3-353,39-5 97,39-6 160,37-6 96,35-7 128,32-5 961,27-6 288,23-2 1538,14-2 1537,6 0-1601,-4 1-1186,-16 3-415,-22 1-161,-31 2-193,-34-1-415,-40 1 320,-45-1 95,-50 2 97,-51 3 32,-54 2-128,-54 4-96,-53 4 192,-47 4 64,-41 4-96,-35 4-1090,-29 2-671,-23 3-386,-19-1-2657,39-2-2275</inkml:trace>
  <inkml:trace contextRef="#ctx0" brushRef="#br0" timeOffset="-128659.695">4495 12479 5541,'0'0'7816,"0"0"-6503,0 0 769,24-5-641,32-6-1153,38-7 33,42-4 63,42-5 417,40-4 0,36-1-1,33-2 129,28 0-96,24 2-128,21 2 416,17 3 64,11 2-865,5 3-224,-4 2 32,-10 2-128,-19 2 0,-26-1 32,-30 1-32,-38-2-128,-40-1-160,-46 1 288,-50 0 32,-53 1-32,-54 1 0,-58 4-384,-55 2-129,-56 4 225,-50 4-224,-46 4-353,-40 5-192,-35 3-417,-29 3-736,-24 4-1185,-18 2-801,-12 2-5349,62-2 7431</inkml:trace>
  <inkml:trace contextRef="#ctx0" brushRef="#br0" timeOffset="-128422.84">4257 12262 4773,'0'0'5893,"0"0"-3683,0 0 577,18-11-417,31-7-1537,39-5 32,43-2 128,44 0 0,43 0 128,40 3 32,36 3 64,34 2-64,28 4-480,23 3-321,20 3 224,11 3-351,6 3-97,-4 0 0,-9 1-96,-17 1 32,-22-2-64,-29-1 128,-32-2-128,-37-1-224,-40 0 224,-47-1 96,-50 1-96,-53-1-448,-53 1-481,-55 1-1089,-53 1-673,-48 4 449,-44 4-416,-39 4-385,-35 3-192,-29 4-3043,33-1 1281</inkml:trace>
  <inkml:trace contextRef="#ctx0" brushRef="#br0" timeOffset="-128240.152">6471 12325 5862,'0'0'1601,"0"0"1410,0 0-32,21-6-417,33-6-960,44-6-257,48-6 0,47-5 161,47-3 127,41-2-256,36 0 1,24 2-321,15 4-321,3 5-543,-8 5-65,-15 4 32,-23 3-160,-29 3-160,-34 2 128,-37 1-192,-43 2-481,-43 1-640,-44 1-1090,-40 1-640,-40-1-1121,-32 0-2722,-11 0-2467</inkml:trace>
  <inkml:trace contextRef="#ctx0" brushRef="#br0" timeOffset="-127034.759">11375 11734 14253,'0'0'545,"0"0"-257,-16-17-160,-13-9-128,-9-5-256,-6-2-449,-2 0 193,3-1 64,5 2 384,8 0 64,9 0 32,8 2 288,8 1 352,7 4 450,6 4 575,6 6-95,5 6-449,4 6-256,5 9-65,5 9-95,5 9-160,5 9-193,6 7-64,5 7-160,5 4 33,1 2-65,0 3-128,-2 0 64,-5-1-64,-5-2 32,-7-4 0,-7-5-32,-7-6 0,-9-7 0,-7-8 0,-9-8 0,-10-7 0,-9-8 0,-8-7 0,-7-9 0,-4-8-160,-2-8-64,-1-7-33,1-7 1,3-5-32,5-3 64,4-1 127,6 2 33,6 2 64,7 7 0,6 7 0,7 8 0,9 9-32,7 10 32,6 10 32,7 10-32,5 10 161,6 9 31,4 7 32,5 6-96,2 3 128,1 3 65,1 0-33,0 0-32,0-3 0,0-2 161,-1-5-1,-1-6-192,-3-5-160,-6-6 33,-7-6-97,-9-7 0,-8-6 32,-10-9-32,-7-7 128,-7-8-96,-7-5 0,-6-5-32,-6 0 32,-5 1 0,-3 4-32,-1 6 0,-1 7-32,1 8 0,3 7 0,1 9 0,3 6 0,2 7 32,1 6 0,2 4 32,1 4-32,2 1 0,-1 1 32,0 0-32,-4-1 0,-4-2 32,-5-1-32,-5-3 0,-3-3 0,-2-3 0,-2-4 0,2-4 32,1-3-32,3-4 0,5-3 0,5-3 0,6-2 0,7-3 32,6-4-32,11-3-32,11-6-32,13-5 0,12-6 64,12-6 0,9-6 0,7-4 32,4-4-32,1-2 32,-3 1 64,-8 3 160,-10 5 96,-13 7 1,-15 10-161,-16 7-64,-19 12-128,-20 12 64,-22 14 0,-20 13-64,-18 12-64,-14 9 64,-9 7 0,-5 4 0,-1 3 0,2 1-64,7-1-128,8-2-225,11-5 1,12-6-32,16-9 159,16-8 225,16-11 32,19-10 0,17-10 32,18-11 0,16-12 0,14-10 0,12-12 0,9-9 0,6-9 64,3-8-32,3-7 64,-1-5-32,-1-3-64,-3 1 65,-8 2-65,-9 5 64,-12 8 0,-14 10 96,-14 10 64,-15 13 0,-17 11-64,-17 12-160,-17 15 32,-18 13-32,-15 14 0,-12 11 0,-10 8 0,-7 6 64,-2 4-64,1 3 65,5-1-33,8-4-32,11-4-97,15-9-127,14-8 96,16-11 96,16-11-32,17-9-32,17-11 96,18-11 96,15-12-96,15-10 0,12-11 0,9-8 64,6-9 64,4-7 32,2-5-96,0-4-32,-3-1 33,-6 2-33,-9 5-32,-12 7 64,-14 10 64,-17 12 160,-16 12 32,-18 13-95,-18 13-161,-18 13-32,-18 12-32,-14 11 0,-9 8 32,-5 5-32,0 3 0,3 1 0,4 1-289,6 0-607,7-1-706,9-3-1825,9-4-2915,11-9-9257</inkml:trace>
  <inkml:trace contextRef="#ctx0" brushRef="#br0" timeOffset="-125569.296">10702 13608 22037,'-2'-20'961,"-5"-19"-257,-11-16 161,-15-9-384,-19-6-353,-21-2-128,-24 4 0,-25 4-128,-25 7-737,-22 7-224,-23 10 128,-19 11 96,-18 10-192,-16 12-352,-12 14 416,-11 14 416,-9 16 545,-4 14 0,-2 14-96,4 11 128,8 12 352,12 10 513,14 11 96,18 10-192,21 8-32,24 8-65,27 5-31,29 4-193,29 1 1,29-1-225,28-2 0,27-3-64,26-5 161,26-6 31,24-7 96,23-8-95,23-9 31,21-11-160,18-10 97,17-12 63,16-12-96,14-12 0,12-13 1,11-12-97,9-13-160,6-13 32,3-13 128,1-12-32,-1-12 33,-4-11-97,-4-12-64,-6-12-32,-7-11 96,-10-10 32,-11-11-32,-13-10-96,-16-8-96,-18-7-128,-19-7 224,-21-5 32,-24-2 32,-25 0 32,-23-1 0,-25 3-96,-27 2 32,-25 4-32,-26 5-128,-24 4 96,-22 7 32,-23 8 0,-20 11 64,-18 13 32,-17 14-96,-16 15-192,-13 15 32,-12 17 64,-9 14-1,-5 15-63,-5 14-64,0 15-192,3 13 320,6 13 96,8 12 64,11 9-64,14 11-32,16 6-32,18 7 64,19 4 32,22 4 0,22 4 32,23 2-32,23 2 32,24 4-64,21 1-96,24 2 64,22 0 0,23-2 0,24-3 0,23-5 32,21-6 0,21-7 32,19-9 32,17-8 0,15-10 64,14-9-32,14-9 0,11-11-96,11-8-128,9-11 128,7-8 160,6-11 32,3-10-64,1-12-96,-1-12 96,-2-10 129,-6-11 31,-6-10-288,-10-10 32,-10-11-32,-14-9 160,-17-8-32,-17-8 32,-21-7-95,-20-5-65,-24-3-33,-22-2 33,-25 0 33,-24 2-1,-24 3-32,-26 3 0,-26 6-193,-27 4-31,-28 7-32,-27 6 32,-27 8 64,-26 6 128,-25 10-65,-19 9-223,-19 11 320,-15 11 32,-12 12 64,-10 13-64,-9 12-32,-7 14-224,-2 13 224,0 14 96,2 13-96,5 12-256,9 12 256,12 11 96,14 11 32,18 9-96,19 11-32,22 8 0,22 8-32,24 6 32,26 6-96,26 1 96,27 1 0,26-2 32,26-4-32,26-6 32,26-6 0,26-8 0,23-9-32,24-9 0,21-11 32,21-11 96,18-11 64,17-14 65,15-12-225,13-13 64,9-13-64,7-12 128,5-14 64,2-13-32,1-13-192,0-16 64,-3-14-64,-6-13 33,-9-13 95,-10-13-64,-13-11-64,-15-11-192,-17-9 192,-19-8-65,-21-8 65,-23-5 32,-25-4 65,-25-3-65,-26 1 0,-26 1-32,-28 4-32,-30 7-32,-29 7-193,-30 9 225,-30 10 0,-29 11 32,-28 13 64,-27 14-64,-26 17 96,-25 18-96,-21 18-224,-21 21 160,-15 20 64,-10 22-288,-4 19-417,4 19 161,8 17-161,12 18-1217,14 16-1697,10 10-2467,56-18-8712</inkml:trace>
  <inkml:trace contextRef="#ctx0" brushRef="#br2" timeOffset="-115094.308">0 10149 2626,'0'0'3844,"0"0"-3043,0 0-96,0 0 448,0 0-289,0 0-255,0 0 160,0 0-257,0 0-159,9-4-129,3-2 32,0 1 64,-1 1 97,-1 2 31,-2 0 65,0 1-1,1 0-95,2-2-97,3-2-128,4-1-32,4-3-128,7-3-32,8-4 0,8-6-32,12-8-64,11-8-160,12-8-449,12-8-1185,9-8-2017,-12 7-5254</inkml:trace>
  <inkml:trace contextRef="#ctx0" brushRef="#br2" timeOffset="-114743.247">249 9977 12172,'0'0'1505,"0"0"-1345,0 0 449,13-11 512,10-10-897,9-5-160,9-6 160,8-2-160,10-5 32,10-5 65,10-5 95,9-4 128,9-6-256,8-5-64,5-4 0,6-7-64,2-3 64,1-4-64,-1-3-32,-3-1-256,-5-2-224,-7 1-1,-9 3-416,-11 4-672,-14 7-1442,-16 11-1730,-17 15-896</inkml:trace>
  <inkml:trace contextRef="#ctx0" brushRef="#br2" timeOffset="-114529.284">649 9806 13357,'0'0'128,"16"-2"-64,16-10 192,17-14 96,15-14-31,15-16 1056,12-15 417,12-12-1154,8-10-383,5-8-225,3-5 32,0-3-64,-1-3-161,-3 0-351,-4 1-1538,-7 2-1409,-9 7-3332,-21 20 1122</inkml:trace>
  <inkml:trace contextRef="#ctx0" brushRef="#br2" timeOffset="-114325.611">1651 8798 7591,'13'-10'2306,"18"-16"833,19-18-256,19-17-1474,14-14-928,11-12-257,6-10-96,3-6 0,1-6-128,-2-2-128,-5-1-1185,-5 2-1666,-8 1-1537,-9 6-4485,-17 21 8649</inkml:trace>
  <inkml:trace contextRef="#ctx0" brushRef="#br2" timeOffset="-114123.893">2607 7643 7976,'0'0'3106,"20"-20"-927,17-19 351,15-16-544,11-11-1121,8-12-257,6-7-63,5-8-353,5-5-192,1-6-32,1-4-1281,-2-2-3556,-5 0-4964,-16 19 5893</inkml:trace>
  <inkml:trace contextRef="#ctx0" brushRef="#br2" timeOffset="-113909.204">3176 6545 9321,'11'-13'3875,"15"-20"-2017,17-18 865,13-19-737,10-15-1154,5-11-671,4-10-65,1-7-96,-1-7-160,-1-4-1186,-3-4-1056,-3-1-545,-3-1-736,-5 5-1698,-13 24 448</inkml:trace>
  <inkml:trace contextRef="#ctx0" brushRef="#br2" timeOffset="-113684.487">3983 5096 12268,'0'0'1633,"16"-20"-31,15-18 1088,11-17-896,9-14-769,6-12-64,3-9-641,0-6-256,1-7-64,0-3-128,-2-4-128,0-2-705,-1-2-705,-2 0-1056,-2 1-1474,-3 4-1666,-10 21-704</inkml:trace>
  <inkml:trace contextRef="#ctx0" brushRef="#br2" timeOffset="-113509.497">5001 2916 9929,'0'0'2819,"0"0"-1570,0 0 769,0 0-64,0 0-897,0 0-384,0 0 95,-8-15-287,-3-8-289,2-5-64,5-3-96,5-2-32,6 0-32,4-2-897,6 0-800,3-2-1218,2-2-512,1 1-2595,-3 7-96</inkml:trace>
  <inkml:trace contextRef="#ctx0" brushRef="#br2" timeOffset="-113152.153">4995 3262 5669,'0'0'6599,"-1"-15"-5927,0-14-351,1-11 543,4-8 33,3-7-320,5-6 384,4-5-64,4-4-641,3-4-224,2-2-32,1-3 0,2-2-192,0-1-289,1 0-736,0-1-1313,0 1-1282,0 3-2978,-5 15 4067</inkml:trace>
  <inkml:trace contextRef="#ctx0" brushRef="#br2" timeOffset="-112921.754">5251 2152 10378,'0'0'2370,"6"-14"-1601,7-14 704,6-12 609,6-9-929,4-8-224,5-7 288,5-4-448,4-4-224,4-3-289,5-2-192,2-1-64,3-2-256,2 0-1474,1 0-1825,0 3-2563,-10 14-4228</inkml:trace>
  <inkml:trace contextRef="#ctx0" brushRef="#br2" timeOffset="-112695.006">6215 944 2947,'0'0'7943,"0"0"-7302,0 0 224,10-14 832,7-10-415,6-7-610,2-5 321,2-2-32,0-1-545,2-1-319,-1 2-65,1 0-32,1 1-193,0 0-479,1 3-481,0 1-1186,1 3-447,1 3-1,-1 5 577,1 3 224,-1 6-512,-6 5 576</inkml:trace>
  <inkml:trace contextRef="#ctx0" brushRef="#br2" timeOffset="-112337.808">6569 477 9097,'0'0'1985,"0"0"-928,0 0 321,13-5 223,10-2-352,6 4 225,5 4-161,4 7-544,2 5-97,2 6-127,0 6-193,2 4-95,1 5-225,2 4-32,1 3 0,1 4 0,1 2 32,0 2-32,0 2-32,-1 1-289,0 1-319,-2 0-321,-3-1-96,0 0-481,-3-1-448,-3-1-384,-4-1-993,-5-3-1377,-9-10-65</inkml:trace>
  <inkml:trace contextRef="#ctx0" brushRef="#br2" timeOffset="-112044.899">7282 570 12876,'0'0'2178,"0"0"-1729,0 0 512,0 0 736,13 15-832,8 14-224,4 13 63,4 10-415,2 10-257,4 9 0,3 8 128,3 5 320,3 4-320,2 3-160,2 2-192,4 2-480,2 0 415,5 0 225,2-2-448,1-2-481,1-4 224,-1-3-160,-2-4 1,-4-2-1,-6-2-1057,-6-2-1377,-7-5-1538,-10-13-480</inkml:trace>
  <inkml:trace contextRef="#ctx0" brushRef="#br2" timeOffset="-111510.977">6328 851 11755,'0'0'2659,"0"0"-898,2-13-63,3-10-289,8-6-672,8-4-161,9-5 1,10-3-289,11-2-160,9-2-64,8 0-64,6 1 33,2 3-33,-2 4 0,-3 7-545,-7 6-704,-6 8-96,-7 7-834,-9 7-1120,-8 7-2018,-10 2-2434</inkml:trace>
  <inkml:trace contextRef="#ctx0" brushRef="#br2" timeOffset="-111270.744">6776 473 11755,'0'0'1698,"0"0"-705,11-13 608,9-6-288,8-1-576,7 4 32,7 7 320,4 8-609,4 8-223,2 10-97,0 8-128,0 9 32,-1 7-64,-1 7 0,-2 8-32,0 5-128,-1 4 64,-3 3-481,-1 0-256,-2 0-544,0-1-449,-3-4-704,-2-4-289,-2-4-4452,-8-13 3844</inkml:trace>
  <inkml:trace contextRef="#ctx0" brushRef="#br2" timeOffset="-110610.681">7451 728 12780,'0'0'1858,"0"0"-929,16-1 736,11 5-127,8 9-1122,3 10-96,2 11 97,0 11-225,-1 11-160,-1 10 64,-1 11-128,0 10 96,-1 8-128,1 7-128,1 5-929,4 4 993,5 1 96,4 0-321,6-2-1472,3-2 992,2-2-416,2-4 544,0-2 609,-1-5-32,-3-4-385,-4-6-95,-5-7 63,-6-7-1056,-7-9-1378,-9-10-2819,-8-13 4293</inkml:trace>
  <inkml:trace contextRef="#ctx0" brushRef="#br2" timeOffset="-110597.716">8410 2122 13773,'0'0'3363,"0"0"-2274,0 0 353,13 6-65,8 10-736,5 13-481,2 11 96,1 12-160,1 13-96,2 11-128,1 11 0,2 9 128,3 8 32,2 7-32,2 7-705,3 5-448,2 5 1121,4 2 32,2 0 0,3-1-64,2-4 32,2-4 64,0-6-32,1-6 0,-2-8-256,-2-7-1314,-3-9-672,-5-10-737,-6-9-2082,-11-16-2850</inkml:trace>
  <inkml:trace contextRef="#ctx0" brushRef="#br2" timeOffset="-109526.088">9099 3832 14157,'0'0'4036,"0"0"-3555,0 0 736,17 10 128,11 11-929,6 13-255,3 12-129,-1 13 32,0 13-64,1 11 0,-2 11 64,0 9-64,1 8 64,0 5-64,1 5-64,2 4-32,3 0 96,2 0-32,2-2-193,2-4 161,1-5 64,1-7 0,0-7 0,-2-8-64,-3-9-352,-3-9-161,-5-10-384,-6-11-768,-6-10-1442,-7-11-1377,-7-12-4229,-5-8 7464</inkml:trace>
  <inkml:trace contextRef="#ctx0" brushRef="#br2" timeOffset="-109490.186">8849 3368 17072,'0'0'4420,"0"0"-4356,13 0 289,9 6 480,4 11-673,1 15-128,-1 16 32,-2 16-128,1 18-128,-1 14 31,2 11 65,2 11-256,3 8-897,3 9 32,3 7 1153,5 7 64,4 4 96,5 3-64,4 1 320,3 1 225,3-1 287,0-3-159,2-2-96,-1-4-289,-1-5-160,-1-5 0,-3-7-160,-4-8-64,-3-9-448,-4-8-802,-5-10-607,-5-12-1955,-7-11-3363,-8-20-1313</inkml:trace>
  <inkml:trace contextRef="#ctx0" brushRef="#br2" timeOffset="-109489.186">9934 5210 15855,'0'0'1762,"0"0"-225,0 0 1,0 0-385,0 0-737,0 0 225,-7 16 256,-1 17-161,4 17-319,8 17-289,9 16-64,9 16-32,8 13 64,8 11-64,8 9 64,8 6-96,9 5 64,9 1-64,8-1 256,7-2-96,6-4-63,4-6-65,1-6 64,0-9 0,-4-8-64,-3-10-32,-6-10-64,-7-9-32,-7-11 32,-9-11-321,-9-10-832,-9-11-801,-12-10-961,-10-11-2690,-11-8-5253,-8-7 8103</inkml:trace>
  <inkml:trace contextRef="#ctx0" brushRef="#br2" timeOffset="-109488.186">10032 6180 19795,'0'0'993,"0"0"-385,12 5 705,11 7-640,8 12-449,6 13-224,5 16 32,4 14-64,4 16 96,1 13-128,3 10 64,2 9-512,3 5-225,2 2 673,2-2 32,1-4 32,0-5-128,-2-7-64,-2-7-321,-4-10 97,-5-10-161,-6-13-640,-7-12-1826,-7-14-2914,-10-14-4261</inkml:trace>
  <inkml:trace contextRef="#ctx0" brushRef="#br2" timeOffset="-108305.467">9757 4759 18353,'0'0'2883,"0"0"-1890,0 0 512,0 0 321,0 0-609,14 15-416,9 19 160,8 20-320,6 20-513,3 20-64,3 18 32,2 13-64,2 12 64,2 7-96,3 7-96,2 3 0,3 4 0,3 0-257,1-1-351,1-3-65,1-5-96,-2-6-96,0-8 193,-5-10-33,-3-12-673,-6-13-223,-5-12-1442,-8-15-2691,-10-19-6117</inkml:trace>
  <inkml:trace contextRef="#ctx0" brushRef="#br2" timeOffset="-108275.456">9874 5790 17521,'0'0'864,"0"0"-575,0 0 383,16 13 481,13 18-416,10 18-224,9 22-65,7 22-448,5 19 96,5 18-128,3 15 64,4 11 0,2 6 64,5 5-96,3 1 64,3-1-64,1-3 32,0-3 0,-1-6-32,-3-9 0,-2-10 0,-4-11 0,-5-11 0,-4-12-32,-6-11-32,-7-12-608,-6-12-481,-9-13-673,-7-13-609,-9-15-864,-9-13-2082,-6-10-2306</inkml:trace>
  <inkml:trace contextRef="#ctx0" brushRef="#br2" timeOffset="-108274.456">10865 7632 15695,'0'0'2786,"0"0"-2145,7 13 512,8 13 353,9 13-545,9 11-545,9 13 128,10 10 257,6 8-192,8 8-33,5 5-127,6 2-225,4 3-160,4 1-64,4-1 96,2 0-96,0-4 0,-1-5-32,-3-6 0,-5-7 32,-6-8 0,-7-8 32,-10-9 0,-8-8-32,-10-9-32,-11-9-192,-10-8-128,-10-9-481,-11-7 0,-11-10-672,-9-9-866,-8-9-1761,-8-9-2658,3 3-2659</inkml:trace>
  <inkml:trace contextRef="#ctx0" brushRef="#br2" timeOffset="-108273.456">11307 8432 9897,'0'0'8200,"0"0"-7207,0 0 480,0 0-31,0 0-385,13 8-160,14 9 192,13 12-321,10 11-383,12 10 63,7 9 289,7 7-161,7 5-351,4 5-161,4 3 0,2 3-32,2 1 224,0 1 32,-1-1 1,-2-2-193,-2-2-32,-3-4 96,-6-5 0,-5-6-64,-7-8-32,-7-6 0,-8-9-64,-9-9-160,-11-9-288,-9-8-225,-12-9-448,-10-10-288,-13-10-321,-12-11-1089,-12-9-896,-12-10-1602,-8-6-3203,3 5 4548</inkml:trace>
  <inkml:trace contextRef="#ctx0" brushRef="#br2" timeOffset="-107190.138">11682 8911 12268,'0'0'2946,"0"0"-607,0 0-289,0 0-769,15 10-128,14 10 64,11 9 32,10 10-352,10 9-224,6 8 127,6 8-31,4 5-256,4 4-193,3 3-160,3 2-160,4 0-32,2 0 32,3-2 64,1-3-32,0-5 32,-1-6-64,-4-6 32,-3-8-32,-7-8-160,-6-7-288,-8-7-321,-10-8-320,-10-6-577,-13-7-416,-11-7-480,-13-7-1218,-13-7-1473,-12-8-4196,-3 2 7912</inkml:trace>
  <inkml:trace contextRef="#ctx0" brushRef="#br2" timeOffset="-107168.197">12657 9768 10698,'0'0'1474,"-17"-7"-642,-10-4 1122,-3 0-64,3 1-705,8 3 128,13 2-256,12 3-512,15 4-65,15 3 129,12 5 256,11 5-65,11 3 65,8 6 0,7 3-96,7 4-257,3 2-191,4 2-33,1 2-128,0 1-96,-3-1-32,-3 0-32,-5-2 0,-7-3-96,-7-4 32,-8-5-160,-9-5-385,-12-5-288,-11-5-224,-13-3 32,-11-4 96,-13-3 545,-10-2 128,-11-2 255,-7 0 33,-4 1 32,-3 1 32,3 0 1,4 2-1,8 0 64,8 2 32,11-1-64,14 1 64,15-2 128,16-1 193,15-1 127,14-2 257,11-2 128,9-1 32,4 0 96,2-1-32,-2 2-96,-5 0-481,-8 3-320,-10 2 33,-14 1-97,-13 1-32,-15 1-64,-15 0-160,-15 2-737,-15 3-449,-15 3-1696,-15 6-2916,-1 1-12940</inkml:trace>
  <inkml:trace contextRef="#ctx0" brushRef="#br2" timeOffset="-106853.207">6926 1 14350,'0'0'2722,"0"13"-512,-1 17-192,2 17-320,2 17-673,1 15-481,1 14-288,1 15-223,0 12-1,1 12-32,1 10-257,0 6-287,3 4-641,0 1-865,3-1-961,1-3-1089,0-3 1890,2-7-353,0-7-511,-1-11-2820,-2-26 5894</inkml:trace>
  <inkml:trace contextRef="#ctx0" brushRef="#br2" timeOffset="-106576.468">6923 703 15855,'0'-24'2018,"0"-13"-192,3-1 416,1 3-481,1 11-832,2 17-769,2 22 609,0 21-160,2 24-449,0 19 64,1 20-224,0 19 0,1 19 0,2 20-128,0 17 128,2 16-96,1 12-128,1 7-417,2 6-1889,1 1-577,0-1 1473,-3-4 833,-4-7 801,-3-10 0,-5-12 0,-3-11 0,-5-15 65,-3-16-33,-4-17-32,-3-20-65,-2-21-1728,-1-22-1731,1-21-2145,1-18-769</inkml:trace>
  <inkml:trace contextRef="#ctx0" brushRef="#br2" timeOffset="-106295.886">6959 2483 15214,'0'-41'2146,"0"-28"-864,2-9-97,3 4 448,3 16-512,3 26-288,2 32-384,3 36 31,3 34-288,0 34-160,1 32 0,-3 29-32,-3 29 0,-5 25 96,-3 21-96,-5 20 0,-5 14 0,-4 12 32,-5 8 64,-5 5 97,-3 2 479,-3-2 385,-3-5-224,-2-9-224,-3-12-257,-2-13-288,-3-17 64,1-18-96,1-22 32,2-22-64,4-24-352,4-26-513,4-26-256,5-28-545,3-26-544,4-27-320,3-27-1762,3-24-3331,1-7-545</inkml:trace>
  <inkml:trace contextRef="#ctx0" brushRef="#br2" timeOffset="-105840.641">6715 6614 7655,'2'-36'7720,"2"-24"-6343,3-11 449,1 0-97,1 11-864,0 15-192,-2 21-65,-2 24-191,-2 26 159,0 26-223,-1 23-193,1 25-160,0 21 64,0 21-64,-1 18 64,0 14-32,-1 10-32,0 9-32,-1 7-256,0 4 159,-2 3 129,-2-1 0,0-2 64,-1-5-32,0-8 65,-1-10 159,0-10 160,-1-13 1,-1-15-65,-1-16-128,0-19-64,1-21-96,1-20-64,2-22-32,2-21 0,2-22-544,0-22-353,2-21-192,2-22-289,0-19 1,0-13-96,0-9 736,-1-3 769,0 3 32,-2 9 320,-2 12 801,-3 15 481,0 17-193,0 17-256,0 16-224,1 15-608,0 16-225,-1 16-64,1 14 32,-2 14-96,1 11 0,-1 11 32,1 8 128,0 8 96,2 5 33,0 2-33,3 1-160,2-2-32,3-3-64,3-3-96,1-6 96,1-5 32,1-8 32,0-10 160,1-9-32,1-13-63,0-12-97,0-11-32,0-13 0,0-13 0,1-12 0,-1-11-257,0-8-960,-2-2-865,-1 1-832,-4 4-3044,-2 8-8712</inkml:trace>
  <inkml:trace contextRef="#ctx0" brushRef="#br2" timeOffset="-104712.269">6292 10994 16432,'0'0'2626,"-8"-16"-256,-4-10 673,-2-5-897,0 0-672,2 3-129,3 7-96,5 6-480,6 8-449,10 10-256,8 9 96,11 10-32,8 9-32,7 7-63,6 6 31,4 4-64,0 1-225,0 1-255,-1 0-321,-4 0-128,-3-2 385,-4-2 288,-6-2 63,-7-6 65,-7-4-32,-6-6-64,-7-6 32,-6-6 128,-7-7 64,-5-6 96,-6-7-64,-5-9 64,-4-8-64,-4-8-32,-4-8-32,-2-6 32,0-6 32,-1-3 128,2-1 96,1 1 129,5 4 63,2 4 0,5 7 1,4 6-65,5 9-95,2 7-65,4 7 0,2 5-224,2 7-32,2 7 32,2 8 32,1 6 32,3 5-64,0 3 0,2 2 0,1 0-96,0 0-288,0-1-321,-2-3-352,-1-2-352,-3-4-577,-2-6-673,-1-4 385,-3-6 352,-3-6 545,-3-5 608,-4-8 481,-3-6 160,-3-5 128,-2-6 0,-5-3 0,-3-2 160,-2-1 96,-3-1 417,0 0 384,-1-1 128,1 0-32,2 0 128,1 1 193,4 1-1,4 3-192,4 3-96,5 6-96,3 5 0,6 7-256,4 7-448,9 9-289,7 8 96,9 10 0,10 10 32,10 8-128,7 7-64,8 4 32,4 5 0,2 1-64,-1 1 0,-2 1-448,-3-2 0,-4-1 95,-4-2 1,-5-4 64,-6-5 128,-6-6 31,-7-7-63,-6-7-32,-7-8-32,-6-8-33,-8-6 65,-7-8 224,-7-7 0,-7-7 0,-6-8 0,-6-7 32,-6-7 0,-6-7 0,-4-5 0,-4-3 0,-3-3 97,-1 1 95,0 2 64,2 2 32,3 4-31,3 6-129,5 4-160,7 5 128,6 6 96,8 6 0,7 5-64,6 4-31,5 5 31,8 3-160,6 5 96,8 5 32,5 5-64,5 5 0,4 3-32,0 3 0,1 3-32,-3 1-288,-1 0-865,-3 1-833,-3-2-1473,-2 0-2019,-2-5-6149,-5-4 3780</inkml:trace>
  <inkml:trace contextRef="#ctx0" brushRef="#br2" timeOffset="-104035.277">6962 10900 13773,'0'-13'3171,"0"-11"-929,2-8 961,-1-2-384,1 3-929,0 4-289,-1 8-416,-4 9-320,-6 11-513,-7 12-255,-8 16-33,-9 13 64,-7 12-64,-5 10-64,-4 7 0,0 5-160,1 2-289,3-1-255,5-3-193,5-5-96,7-5-128,6-8 192,7-8 160,6-10 257,7-11 63,7-10-31,7-9 255,5-10 129,5-10 96,3-8 32,4-9 32,1-7 161,2-9 191,-1-5 289,1-5-1,-1-5-63,-2-2-64,-2 1-65,-3 3 33,-4 4 31,-6 9 97,-4 8 63,-4 11 33,-4 9-224,-4 9-225,-4 10-256,-7 11-64,-4 8 0,-8 9 0,-4 8 32,-6 6-32,-4 6-32,-4 4-32,-2 2-128,-1 1 0,2-3-65,3-3-31,4-6-96,6-5-1,7-8 97,6-7 96,7-7 128,6-6 32,6-7 0,8-5 32,7-6 32,7-7 64,6-7-32,7-7 160,5-6 32,4-8-31,3-5-1,2-4 0,-1-2 0,-4 1 33,-4 3 63,-7 5 32,-9 7-96,-8 8 129,-10 8-161,-11 9-224,-11 8 0,-13 9 0,-10 11 0,-10 10 0,-8 8 0,-6 8 0,-4 7 0,-1 5 0,1 3 0,3-1 0,6-1-128,6-6-96,7-5-1,8-5 129,8-8 0,9-7 96,9-8-32,9-6 32,10-6-32,11-9 32,11-8 32,8-9 0,7-8 32,6-8 0,3-6 0,3-5 33,-1-2-65,-4-1 32,-6 1-64,-8 3-128,-10 3-609,-9 3-1121,-8 6-993,-7 2-2818,-7 2-4901,-2 8 0</inkml:trace>
  <inkml:trace contextRef="#ctx0" brushRef="#br2" timeOffset="-103145.636">6761 10345 2723,'0'0'6213,"0"0"-5316,-19 9 288,-12 7-288,-7 3-576,-3 3-257,-1 1 128,1-1 480,2-1 289,2-2 481,2-1 448,0-2-65,3-3-31,2-3 64,3-2 31,5-2-511,5-2-513,5-1-289,6-2-127,4 0-129,8-3-192,7-4 32,9-3 0,11-5 97,11-4-33,11-3-32,10-2 64,9-2 0,5-1-31,2 2-1,-2 1-128,-7 4-32,-9 3-64,-14 5-128,-13 4 96,-13 5-32,-14 5 64,-14 7 0,-13 7 64,-15 7 32,-12 4-96,-11 5 0,-9 3-160,-9 2-225,-4 2 1,-3-1 32,2-2-1,3-2 129,5-4 64,7-3 128,9-4 32,10-5 0,13-4 32,12-5 32,16-7 32,16-6 0,16-7-64,14-7 0,14-7 64,12-5 33,9-4 63,7-4 32,5 0 0,0 0 64,-3 1 33,-5 3 63,-8 3 0,-12 6-127,-12 4-225,-13 5 160,-14 6-64,-14 3 32,-13 4 64,-14 5-63,-14 4-129,-12 5 64,-12 5-64,-10 4 32,-9 3-64,-5 4-128,-4 1 64,1 1-65,2-1 33,6-1 0,9-3 0,9-4 32,13-4 0,13-6 64,13-4 0,15-5-32,15-6 0,16-8 32,14-7 0,14-5 32,11-6 0,11-5 64,6-3 0,3-2 0,0 0 32,-4 2-31,-8 3 31,-11 5-96,-14 5-32,-13 7 128,-14 5 64,-15 6-192,-15 6 0,-17 6 0,-19 9 0,-17 6 0,-15 8 0,-13 7 0,-5 3 0,-3 3 0,2-2 0,9-2 0,10-4 0,15-7 0,17-6 0,17-7 0,21-7 0,20-6 0,21-8 0,21-8 0,18-8 0,17-8 0,12-6 0,8-5 0,3-2 0,-2-1 0,-7 2 0,-13 4 0,-17 6 0,-21 8 0,-21 8 0,-23 11 0,-25 8 0,-23 11 0,-22 8 0,-16 7 0,-10 4 0,-5 3 0,2-1 0,9-3 0,13-4 0,19-5-480,20-6-1666,23-5-1282,22-6-3586,9-4-12685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11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6 279 11659,'0'0'3310,"0"0"-1095,0 0-245,0 0-187,0 0-368,0 0-251,0 0-182,-1-7-229,-3-19-262,37 17 939,135 25-629,461-21-806,230-46 5,-455 22 208,3017-139-267,1362 173 230,-2368 55 112,644 2 69,300 24-207,3129 56-279,-3649-145 75,-2472-1 232,1181-37-111,-1417 33-189,791-72 292,-905 77-156,3 1-11,-1 0 1,0-2 0,1 0 0,-1-1 0,-1-1 0,1-1 0,-1 0 0,14-9 1,-33 16-22,1 0 1,0 0 0,-1 0-1,1 0 1,0-1-1,-1 1 1,1 0 0,0 0-1,-1 0 1,1-1 0,0 1-1,-1 0 1,1 0 0,0-1-1,0 1 1,0 0 0,-1-1-1,1 1 1,0 0 0,0-1-1,0 1 1,0 0-1,-1-1 1,1 1 0,0 0-1,0-1 1,0 1 0,0 0-1,0-1 1,0 1 0,0-1-1,0 1 1,0 0 0,0-1-1,0 1 1,0 0 0,1-1-1,-1 1 1,0-1-1,0 1 1,0 0 0,0-1-1,1 1 1,-1 0 0,0 0-1,0-1 1,1 1 0,-1 0-1,0-1 1,0 1 0,1 0-1,-1 0 1,0 0 0,1-1-1,-1 1 1,0 0-1,1 0 1,-1 0 0,0 0-1,1 0 1,-1 0 0,0-1-1,1 1 1,-1 0 0,1 0-1,-1 0 22,-29-2-3811,1 4-2147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18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0 253 16432,'13'2'5162,"96"5"-2715,0-5 0,96-10-2447,-135 4 423,1772-104 2283,145-7 444,-1677 92-3150,-250 18-459,-364 32-6796,123-19-598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12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210 148 14606,'0'0'3561,"0"0"-1090,4-13-133,1-2-1443,6-18-5,-1-7 3619,-49 206-1012,-16 153-3497,49-264 0,1 0 0,4 0 0,4 51 0,-3-96-19,0 0 0,1 0 0,0 0 0,1 0 0,0 0-1,1 0 1,0 0 0,0-1 0,1 1 0,0-1 0,1 0 0,0 0 0,1-1 0,-1 1 0,2-1 0,-1 0 0,1-1-1,0 0 1,1 0 0,-1 0 0,1-1 0,1 0 0,-1 0 0,1-1 0,0-1 0,0 1 0,1-1 0,-1-1 0,1 0-1,0 0 1,0-1 0,0 0 0,0-1 0,0 0 0,0 0 0,0-1 0,0-1 0,0 1 0,0-2 0,1 0 19,4-3-803,0-1 1,-1-1-1,1 0 1,-2-1-1,1 0 1,-1-1-1,0-1 0,-1 0 1,12-12 802,50-67-11387,-56 58 4175</inkml:trace>
  <inkml:trace contextRef="#ctx0" brushRef="#br0" timeOffset="251.359">1 493 14253,'0'0'3812,"0"0"-1725,0 0-197,0 0-149,0 0-530,0 0-357,0 0-202,18-11-177,-4 2-412,-1 0-32,1 1 0,-1 1 0,1 0-1,1 1 1,-1 0 0,1 1 0,0 1-1,11-2-30,98-13 5,49-9-91,-61 1-3730,-80 16-577,-6 1-2814</inkml:trace>
  <inkml:trace contextRef="#ctx0" brushRef="#br0" timeOffset="1095.812">845 671 8680,'0'0'3321,"0"0"-866,0 0-42,0 0-475,0 0-646,0 0-315,0 0-86,11 4-186,32 15-203,-38-18-380,0 0 1,0-1 0,0 0-1,0 0 1,0 0-1,0 0 1,0-1-1,0 0 1,0 0-1,0 0 1,0-1-1,-1 0 1,1 0-1,0 0 1,-1 0-1,0-1 1,1 1-1,-1-1 1,0 0 0,0-1-1,2-2-122,9-6 371,-1 0 1,-1-1-1,0-1 0,0-1 0,-1 1 1,-1-2-1,-1 0 0,0 0 0,-1-1 1,-1 0-1,1-5-371,-7 20 57,0 0 0,-1 0 0,1-1 1,-1 1-1,1-1 0,-1 1 0,0-1 0,0 1 0,0-1 0,-1 0 1,1 0-1,0 1 0,-1-1 0,0 0 0,0 0 0,0 0 1,0 1-1,0-1 0,0 0 0,-1 0 0,1 1 0,-1-1 1,0 0-1,0 0 0,0 1 0,0-1 0,-1 1 0,1-1 1,0 1-1,-1 0 0,0-1 0,0 1 0,1 0 0,-1 0 1,-1 0-1,1 0 0,0 1 0,0-1 0,-1 1 0,1-1 0,-2 0-57,-8 4 22,0 1-1,0 0 0,0 0 1,0 1-1,1 1 1,-1 0-1,1 1 0,0 0 1,1 0-1,0 1 0,0 0 1,0 1-1,1 1 0,0-1 1,0 1-1,1 1 0,0-1 1,1 1-1,-5 9-21,4-8-16,0 1 0,1 0 0,0 0 0,1 0 0,0 1 0,1 0 0,1 0 0,0 0 0,0 1 0,1 0 0,1-1 0,1 1 0,0 0 0,0 8 16,2-16-27,0-1 0,0 1 1,1 0-1,-1-1 0,1 0 0,0 1 1,1-1-1,-1 0 0,1 0 0,0 0 1,0 0-1,1-1 0,-1 0 0,1 1 1,0-1-1,0 0 0,0-1 0,1 1 1,-1-1-1,1 0 0,0 0 0,0 0 1,0 0-1,1-1 0,-1 0 0,2 0 27,150 29-334,-142-29 353,1 0 1,-1-2 0,1 0 0,0-1 0,-1-1 0,1 0-1,-1-1 1,0 0 0,0-1 0,0-1 0,0-1 0,-1 0-1,0-1 1,0 0 0,0-1 0,-1-1 0,-1 0 0,1 0-1,-2-2 1,1 1 0,1-4-20,0-4 73,0-1 0,-2-1 1,0 0-1,-1 0 0,-1-1 0,-1-1 1,-1 1-1,-1-1 0,-1-1 0,0 1 0,-2 0 1,-1-1-1,-1 0 0,-1-17-73,-10 11 0,7 63 0,5-20 0,0-1 0,1 1 0,1-1 0,0 0 0,0 0 0,2 0 0,-1-1 0,1 0 0,1 0 0,5 6 0,9 21 0,-7-12-3,-6-15-3,-1 0 0,-1 1-1,0-1 1,0 1-1,-1 1 1,-1-1-1,-1 1 1,0-1-1,0 1 1,-1 0-1,-1 0 1,-1 3 6,0-14 1,0-1 0,-1 1-1,0-1 1,0 0 0,0 1 0,0-1 0,0 0 0,0 1-1,0-1 1,-1 0 0,1 0 0,-1 0 0,1 0-1,-1-1 1,0 1 0,0 0 0,0-1 0,0 1 0,0-1-1,0 0 1,0 1 0,0-1 0,-1 0 0,1 0 0,0-1-1,-1 1 1,1 0 0,-1-1 0,1 1 0,-1-1-1,1 0 1,-1 0 0,1 0 0,-1 0-1,-90-11 52,77 7-185,1-1-1,0 0 1,1-1-1,-1-1 1,1 0-1,1-1 1,-1 0-1,1-1 1,1-1-1,-1 0 1,2-1-1,-1 0 1,1-1 133,4-10-3385,26-1-9517,1 18 1520</inkml:trace>
  <inkml:trace contextRef="#ctx0" brushRef="#br0" timeOffset="1345.439">2030 191 17681,'2'-12'3785,"13"-58"1670,-17 71-1885,-6 11-2922,-25 145 564,23-101-1324,3 0-1,3 0 1,2 1 0,2-1 0,3 0 0,3 1 0,2 1 112,31 66-4209,-16-88-763,7-9-4569,-18-20 2110</inkml:trace>
  <inkml:trace contextRef="#ctx0" brushRef="#br0" timeOffset="1597.306">1972 679 577,'0'0'7660,"-15"-12"-3234,-80-61 1932,95 72-6246,-1 1 0,0 0 1,0-1-1,1 1 0,-1-1 0,0 1 1,1-1-1,-1 1 0,1-1 1,-1 0-1,1 1 0,-1-1 0,1 0 1,-1 1-1,1-1 0,-1 0 1,1 0-1,0 0 0,0 1 0,-1-1 1,1 0-1,0 0 0,0 0 1,0 1-1,0-1 0,0 0 0,0 0 1,0 0-1,0 0 0,0 1 1,0-1-1,1 0 0,-1 0 0,0 0 1,0 1-1,1-1 0,-1 0 1,1 0-1,-1 1 0,1-1 0,-1 0 1,1 1-1,-1-1 0,1 1 1,-1-1-1,1 0 0,0 1 0,-1-1 1,1 1-1,0 0 0,-1-1 1,1 1-1,0-1 0,0 1 0,0 0 1,0 0-113,48-19 1554,49-2-1244,1 4-1,1 5 1,42 2-310,-47 3-3719,-1-2-3463,-59 5-3912</inkml:trace>
  <inkml:trace contextRef="#ctx0" brushRef="#br0" timeOffset="2119.907">3406 372 8936,'0'0'3476,"0"0"-1165,0 0-111,4-15-108,13-45-314,56-62 6304,-72 121-8029,-1 0 0,0 0 0,0 0 0,0 0 0,0 0 0,0 0 0,0 0 0,0 0-1,0 0 1,0 1 0,0-1 0,-1 0 0,1 0 0,0 0 0,-1 0 0,1 0 0,-1 0 0,1 1 0,0-1-1,-1 0 1,0 0 0,1 1 0,-1-1 0,1 0 0,-1 1 0,0-1 0,0 0 0,1 1 0,-1-1 0,0 1-1,0 0 1,0-1 0,0 1 0,1-1 0,-1 1 0,0 0 0,0 0 0,0 0 0,0-1 0,0 1 0,0 0-1,0 0 1,0 0 0,0 0 0,0 1 0,0-1 0,1 0 0,-1 0 0,0 0 0,0 1 0,0-1 0,0 1-1,0-1 1,0 1-53,-55 13 21,9 9-21,1 1 0,1 3 0,1 1 0,1 3 0,-36 33 0,78-63-6,-2 0-60,0 1 0,-1 0 1,1-1-1,0 1 0,0 0 0,1 1 1,-1-1-1,0 0 0,1 1 1,-1 0-1,1-1 0,0 1 0,0 0 1,0 0-1,0 0 0,1 0 1,-1 1-1,1-1 0,0 0 0,0 1 1,0-1-1,0 1 0,0-1 0,1 1 1,0-1-1,0 1 0,0 0 1,0-1-1,0 1 0,1-1 0,-1 1 1,1-1-1,0 1 0,0-1 1,1 3 65,10 1-151,0 0 0,0 0 1,0-1-1,1-1 1,0 0-1,0-1 1,0 0-1,0-1 1,1 0-1,-1-1 1,1-1-1,0 0 151,-7 0-3,65 7-49,124 28 56,-193-36 21,0 1 0,-1-1 0,1 1 0,-1 0 0,1 0-1,-1 0 1,0 0 0,1 0 0,-1 1 0,0-1 0,0 1 0,1-1 0,-1 1 0,-1 0 0,1 0 0,0 0 0,0 0 0,-1 0 0,1 0 0,-1 0 0,1 0 0,-1 1 0,0-1 0,0 1 0,0-1-1,-1 1 1,1-1 0,0 1 0,-1-1 0,0 1 0,1 0 0,-1-1 0,0 1 0,0 0 0,-1-1 0,1 1 0,-1-1 0,1 1 0,-1 0 0,0-1 0,0 1 0,0-1 0,0 0 0,0 1 0,0-1-1,-2 2-23,-9 8 39,-1-1 1,0 0-1,0-1 1,-1 0 0,-1-2-1,1 1 1,-1-2 0,-1 0-1,0 0 1,1-2-1,-2 0 1,1-1 0,0 0-1,-1-2 1,0 0 0,0 0-1,0-2 1,-6 0-41,13 0-44,-1-1 0,1 0 0,-1-1 0,1 1 0,0-2-1,0 0 1,0 0 0,0-1 0,1 0 0,0 0 0,-1-1 0,0-1 44,6 3-537,-1-1 0,1 1 0,-1-1 0,1 0 0,0 0 0,1 0 0,-1-1 0,1 1 0,0-1 0,0 0 0,0 0 0,1 0 0,-1 0 0,1 0 0,0-2 537,1-1-4490,1 4-2711</inkml:trace>
  <inkml:trace contextRef="#ctx0" brushRef="#br0" timeOffset="2387.22">3960 77 20756,'0'0'2973,"0"0"-314,0 0-353,0 0-699,0 0-710,0 0-406,0 0-139,-7 21-5,-32 149 11,11 147-570,29-180-4029,6-75-1143,3-22-3416,-1-20-2106</inkml:trace>
  <inkml:trace contextRef="#ctx0" brushRef="#br0" timeOffset="3069.819">3732 563 13517,'0'0'2754,"0"0"-602,0 0-102,0 0-449,0 0-619,19-12-282,-4 2-557,-7 4-71,1 0 0,0 0 0,0 1 0,0 0 0,1 1 0,0 0 0,-1 0 0,2 1 0,-1 0-1,0 1 1,0 0 0,1 1 0,5 0-72,539-7 892,-525 9-875,0-2 0,0-1 1,-1-2-1,0 0 0,1-2 1,-1-2-1,-1 0 0,22-11-17,-48 19 61,0 0 0,0-1-1,0 1 1,0-1-1,-1 0 1,1 0-1,0 0 1,0 0-1,0 0 1,-1 0-1,1 0 1,-1 0-1,1-1 1,-1 1 0,1-1-1,-1 1 1,0-1-1,1 1 1,-1-1-1,0 0 1,0 0-1,0 1 1,-1-1-1,1 0 1,0 0-1,-1 0 1,1 0 0,-1 0-1,0 0 1,1 0-1,-1 0 1,0 0-1,0 0 1,0 0-1,-1 0 1,1 0-1,0 0 1,-1 0-1,0 0 1,1 0 0,-1 0-1,0 0 1,0 0-1,0 1 1,0-1-1,0 0 1,-1-1-61,-10-1 86,-1 0 1,1 1-1,-1 1 0,1 0 1,-1 0-1,0 1 1,0 1-1,0 0 0,1 1 1,-1 0-1,-9 3-86,9 0-41,0 0 0,0 2 0,0 0 0,1 0 0,0 1 0,0 0 0,1 1 0,0 0 0,0 1 0,1 1 0,0-1 0,0 2 0,1-1 0,1 1 0,0 0 0,0 1 0,1 0 0,1 0 0,0 1 0,1 0 0,0 0 0,1 0 0,0 0 0,1 1 0,0 0 0,1-1 0,1 1 0,1 0 0,-1 0 1,2 0-1,0 0 41,-1-8-74,0-1 1,1 1 0,0 0-1,-1-1 1,2 1 0,-1-1 0,1 1-1,0-1 1,0 0 0,0 0-1,1 0 1,-1 0 0,1 0 0,1-1-1,-1 1 1,1-1 0,-1 0-1,1 1 1,0-2 0,1 1 0,-1-1-1,1 1 1,-1-1 0,1 0 0,0-1-1,0 1 1,1-1 0,-1 0-1,0 0 1,1-1 0,-1 0 0,1 0-1,-1 0 1,1 0 0,0-1-1,-1 0 1,1 0 0,-1-1 0,1 1-1,0-1 1,-1 0 0,0-1-1,1 0 1,2-1 73,13-10 399,-1-2 1,0 0-1,-1-2 0,-1 0 1,-1-1-1,0 0 0,-1-2 1,-1 0-1,-1-1 0,-1 0 1,-1-1-1,-1 0 0,-1-1 0,0 0 1,4-20-400,-4 32 513,-10 37-372,-1-22-176,1 2 26,2 146-173,-1-145-9,0 1 0,0-1-1,1 0 1,0 0 0,0 0 0,1 0 0,0 0 0,0-1 0,0 1 0,1-1 0,0 0 0,0 0-1,1 0 1,0-1 0,0 1 0,0-1 0,0 0 0,1-1 0,2 2 191,-4-4-41,0 0 0,0 0 0,0 0 0,0-1 0,0 0 0,0 0 0,0 0 0,0 0 0,1 0 0,-1-1 0,0 0 0,1 0 0,-1 0 0,0-1 0,0 1 0,1-1 0,-1 0 0,0 0 0,0-1 0,0 1 0,0-1 0,0 0 0,0 0 0,0 0 0,-1 0 0,1-1 0,-1 1 0,0-1 0,1 0 0,1-3 41,78-108 1363,-52 54-692,-3-2 0,-3 0 0,-2-2 0,-3 0 0,-3-2-1,3-33-670,-17 17 657,-3 82-657,-1-1 0,1 1 0,-1-1 0,1 0 0,-1 1 0,1-1 0,-1 1 0,0 0 0,1-1 0,-1 1 0,0 0 0,1-1 0,-1 1 0,0 0 0,1-1 0,-1 1 0,0 0 0,1 0 0,-1 0 0,0 0 0,0 0 0,1 0 0,-1 0 0,0 0 0,1 0 0,-1 0 0,0 0 0,0 0 0,1 1 0,-1-1 0,0 0 0,1 0 0,-1 1 0,0-1 0,1 0 0,-1 1 0,1-1 0,-1 1 0,0-1 0,1 1 0,-1-1 0,1 1 0,-1-1 0,1 1 0,0 0 0,-1-1 0,1 1 0,0 0 0,-1-1 0,1 1 0,0 0 0,0 0 0,-14 20 0,1 1 0,1 1 0,1 0 0,1 1 0,1 0 0,1 1 0,2 0 0,0 0 0,1 0 0,2 0 0,1 1 0,0 0 0,2-1 0,2 16 0,7 46-1737,-4-61 102,1 0 0,2 0 0,0-1 0,2 0 0,1-1 0,8 14 1635,-8-18-6806</inkml:trace>
  <inkml:trace contextRef="#ctx0" brushRef="#br0" timeOffset="3323.757">5039 467 15246,'0'0'2483,"0"0"-337,0 0-235,0 0-432,0 0-337,0 0-192,0 0-128,8-11-234,-5 5-516,-1 2-28,0 1 0,0-1 0,0 1 0,1 0 1,-1 0-1,1 0 0,-1 0 0,1 0 0,0 1 0,0-1 0,0 1 1,1 0-1,-1 0 0,0 0 0,1 0 0,0 0 0,-1 1 1,1 0-1,0-1 0,0 1 0,0 1 0,-1-1 0,1 1 0,2-1-44,30 1 530,201 15 1086,-232-14-1605,0 0 0,0 0 0,-1 1 1,1 0-1,-1-1 0,1 2 0,-1-1 0,0 0 0,0 1 0,0 0 0,0 0 0,0 0 0,-1 0 0,1 1 0,-1-1 0,0 1 0,0 0 0,0 0 0,0 0 0,-1 1 0,0-1 0,0 0 0,0 1 0,0-1 0,-1 1 0,0 0 0,0 0 0,0-1 0,0 1 0,-1 0 0,0 4-11,-10 171-1431,16-134-4040,13-22-3017,-7-14-775</inkml:trace>
  <inkml:trace contextRef="#ctx0" brushRef="#br0" timeOffset="3510.007">5565 168 17136,'0'0'2210,"0"0"0,-21-77 609,16 71-1089,2 2-994,0 3-479,0-1-257,-1 2-257,-1 0-1472,2 6-1923,3 2-3170</inkml:trace>
  <inkml:trace contextRef="#ctx0" brushRef="#br0" timeOffset="4044.444">6028 455 12524,'0'0'3502,"4"-13"-614,0 3-2215,13-45 1912,-13 11 2223,-4 44-4740,0 0 0,0-1 1,0 1-1,1 0 0,-1-1 0,0 1 0,0 0 0,0-1 0,0 1 0,0-1 0,0 1 1,0 0-1,0-1 0,0 1 0,0 0 0,0-1 0,0 1 0,0-1 0,0 1 0,0 0 1,0-1-1,0 1 0,0 0 0,0-1 0,-1 1 0,1-1 0,0 1 0,0 0 1,0 0-1,-1-1 0,1 1 0,0 0 0,0-1 0,-1 1 0,1 0 0,0 0 0,-1-1 1,1 1-1,0 0 0,-1 0 0,1 0 0,0 0 0,-1 0 0,1-1 0,-1 1 0,1 0 1,0 0-1,-1 0 0,1 0 0,-1 0 0,1 0 0,0 0 0,-1 0 0,1 0 1,0 0-1,-1 0 0,1 1 0,-1-1 0,1 0 0,0 0 0,-1 0 0,1 0 0,0 1 1,-1-1-1,1 0 0,0 0 0,0 1 0,-1-1 0,1 0-68,-19 26 591,15-21-581,-44 53 113,40-52-185,1 0 0,0 1 0,0 0 1,1 0-1,0 1 0,0-1 0,1 2 1,0-1-1,0 0 0,1 1 0,0 0 1,0 0-1,1 0 0,0 1 0,1-1 1,0 1-1,1-1 0,0 1 0,0 0 1,1-1-1,0 4 62,3-7-40,0 1 1,1-1-1,-1 0 1,1-1-1,0 1 1,1-1-1,-1 1 1,1-1-1,0-1 1,1 1-1,-1-1 1,1 0-1,0 0 1,0 0-1,0-1 1,0 0-1,1 0 1,-1-1-1,1 0 1,5 2 39,52 27 42,-61-29-61,44 39 200,-46-40-172,0 1 0,0-1 0,-1 0-1,1 0 1,0 0 0,-1 0 0,1 1 0,-1-1 0,0 0-1,1 0 1,-1 1 0,0-1 0,0 0 0,0 1-1,0-1 1,0 0 0,0 1 0,0-1 0,0 0 0,0 1-1,-1-1 1,1 0 0,0 0 0,-1 1 0,1-1-1,-1 0 1,0 0 0,1 0 0,-1 0 0,0 1 0,0-1-1,1 0 1,-1 0 0,0-1 0,0 1 0,0 0-1,0 0 1,0 0 0,-1-1 0,1 1 0,0 0 0,0-1-1,0 1 1,-1-1-9,-10 5-113,0-1-1,-1 0 1,1-1-1,-1-1 1,1 0 0,-1 0-1,0-1 1,0-1-1,0 0 1,0-1-1,1-1 1,-1 0 0,0 0-1,1-1 1,-1-1-1,0 0 114,-36-20-4257,35 12-383,6-1-3759,7 5-3399</inkml:trace>
  <inkml:trace contextRef="#ctx0" brushRef="#br0" timeOffset="4335.932">6559 197 20339,'0'0'3636,"0"0"-738,0 0-442,0 0-705,0 0-689,-5 15-528,-69 244-443,66-46-7215,6-56-1516,0-138-2085</inkml:trace>
  <inkml:trace contextRef="#ctx0" brushRef="#br0" timeOffset="4595.006">6340 631 10218,'-3'-14'5023,"-22"-68"107,24 82-5005,1-1-1,-1 0 1,1 0-1,-1 0 1,1 0-1,0 0 0,-1 0 1,1 0-1,0 0 1,-1 0-1,1 0 1,0 0-1,0 0 1,0 0-1,0 0 0,0 0 1,0 0-1,0 0 1,0 0-1,1 0 1,-1 0-1,0 0 1,1 1-1,-1-1 1,0 0-1,1 0 0,-1 0 1,1 0-1,-1 0 1,1 0-1,0 1 1,-1-1-1,1 0 1,0 1-1,0-1 1,-1 0-1,1 1 0,0-1 1,0 1-1,0-1 1,0 1-1,0-1 1,0 1-1,0 0 1,0-1-1,0 1 0,0 0-124,52-4 1024,-42 5-754,269 12 1422,-276-13-1673,-1 0-1,1 0 1,0 0-1,-1 0 0,1 1 1,-1 0-1,1 0 1,-1 0-1,1 0 0,-1 0 1,0 0-1,0 1 1,0 0-1,1 0 0,-2 0 1,1 0-1,0 0 1,0 0-1,-1 1 0,1-1 1,-1 1-1,0 0 1,1 0-1,-1 0 0,-1 0 1,1 0-1,0 0 1,-1 0-1,1 3-18,-1 6 24,0-1 0,-1 0-1,-1 0 1,0 0 0,0 0 0,-1 0-1,-1-1 1,1 1 0,-2 0 0,-3 7-24,3-7-162,0 1 1,0 0 0,1-1 0,1 1 0,0 0 0,1 1 0,0-1 0,1 0 0,0 1 161,22 25-6131,4-23-4009,-13-10-772</inkml:trace>
  <inkml:trace contextRef="#ctx0" brushRef="#br0" timeOffset="4793.898">6959 78 16560,'0'0'1954,"0"-74"-385,0 72 65,0 1-962,3 1-672,-3 7-96,3 9-480,4 4-1250,2 4-1922,0 0-4035</inkml:trace>
  <inkml:trace contextRef="#ctx0" brushRef="#br0" timeOffset="5041.88">7354 291 20019,'0'0'3240,"0"0"-384,0 0-389,0 0-1037,0 0-896,-17 9-347,11-6-176,-8 4 8,0 1 1,1-1-1,1 2 0,-1 0 1,1 1-1,1 0 0,0 0 1,-7 9-20,0 2 22,1 1 0,1 1 0,0 0 0,2 1 0,-10 24-22,21-42-31,1 0 1,-1 1-1,1-1 1,1 1-1,-1-1 1,1 1-1,1 0 1,-1 0-1,1-1 1,0 1-1,0 0 1,1 0-1,0 0 0,0-1 1,1 1-1,0-1 1,0 1-1,1-1 1,-1 0-1,1 1 1,0-1-1,1-1 1,0 1-1,0 0 1,0-1-1,4 4 31,5 2-93,0 0 0,1-1 0,0 0 0,1-1 0,0-1 0,0 0 0,1-1 0,-1-1 0,2-1 0,-1 0 0,0-1 0,1 0 0,0-2 0,0 0 0,0 0 0,0-2 0,0 0 0,0-1 0,11-3 93,-17 1 46,0 0 0,0-1 0,-1 0 0,1-1 0,-1 0 0,0-1 0,0 0 0,-1 0-1,0-1 1,0-1 0,0 1 0,-1-1 0,0-1 0,-1 0 0,0 0 0,0 0 0,-1-1 0,0 0 0,-1 0-1,3-8-45,-7 18-26,0-1-1,-1 1 0,1-1 0,0 0 0,-1 1 0,1-1 0,-1 0 0,1 0 1,-1 0-1,1 1 0,-1-1 0,1 0 0,-1 0 0,0 0 0,0 0 0,1 0 1,-1 0-1,0 1 0,0-1 0,0 0 0,0 0 0,0 0 0,0 0 0,0 0 1,-1 0-1,1 0 0,0 0 0,0 0 0,-1 1 0,1-1 0,0 0 0,-1 0 1,1 0-1,-1 0 0,1 1 0,-1-1 0,1 0 0,-1 1 0,0-1 0,1 0 1,-1 1-1,0-1 0,0 1 0,1-1 0,-1 1 0,0-1 0,0 1 0,0 0 1,0-1-1,1 1 0,-1 0 0,0 0 0,0-1 0,0 1 0,0 0 0,0 0 1,0 0-1,0 0 27,-59 23-8803,19-6-1234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23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31 14734,'0'0'4425,"0"0"-1750,0 0-385,0 0-203,0 0-565,0 0-412,0 0-192,0 0-314,15-4-337,100-23-97,-20 30-100,-94-2-70,0 0 1,0 0-1,-1 0 1,1 1-1,0-1 0,-1 0 1,1 1-1,-1-1 1,1 0-1,-1 1 1,0-1-1,1 0 0,-1 1 1,0-1-1,0 1 1,0-1-1,0 1 0,0-1 1,0 0-1,-1 1 1,1-1-1,0 1 1,-1-1-1,1 0 0,-1 1 1,0-1-1,1 0 1,-1 0-1,0 1 1,0-1-1,1 0 0,-1 0 1,0 0-1,0 0 1,0 0-1,-1 0 0,1 0 1,0 0-1,-135 104 80,106-87-75,-132 91 65,161-109-71,1 0 1,-1 0-1,0 0 1,1 0-1,-1 1 1,0-1 0,1 0-1,-1 0 1,0 1-1,1-1 1,-1 0-1,1 1 1,-1-1-1,1 1 1,-1-1 0,1 1-1,-1-1 1,1 1-1,-1-1 1,1 1-1,-1 0 1,1-1 0,0 1-1,-1 0 1,1-1-1,0 1 1,0 0-1,0-1 1,-1 1-1,1 0 1,0-1 0,0 1-1,0 0 1,0-1-1,0 1 1,0 0-1,0 0 1,0-1-1,1 1 1,-1 0 0,0-1-1,0 1 1,1 0-1,-1-1 1,0 1-1,1-1 1,-1 1-1,0 0 1,1-1 0,-1 1-1,1-1 1,-1 1-1,1-1 1,-1 1-1,1-1 1,-1 1-1,1-1 1,0 0 0,44 4-273,-35-4 198,197-32-2409,-74-10-5549,-79 23-12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29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0 401 9097,'193'-39'8493,"265"-7"-5710,-434 44-2432,1645-82 2071,-1562 79-2106,3214-83 4161,-2604 74-4133,-79 4-197,878-34 42,-1095-1-296,-373 35-608,-48 9 603,-1 1 0,1 0 0,0 0 0,0-1-1,0 1 1,0 0 0,-1 0 0,1-1 0,0 1 0,0 0 0,0-1 0,0 1 0,0 0-1,0-1 1,0 1 0,0 0 0,0-1 0,0 1 0,0 0 0,0-1 0,0 1 0,0 0 0,0-1-1,0 1 1,0 0 0,0-1 0,1 1 0,-1 0 0,0 0 0,0-1 0,0 1 0,1 0-1,-1 0 1,0-1 112,-106-2-9961,36 3-2814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4.4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319 124 13453,'0'0'2738,"1"-15"-122,-1-49-198,1 63-2279,-1-1-1,1 1 0,-1 0 0,0-1 0,0 1 0,0-1 1,0 1-1,0-1 0,0 1 0,0 0 0,0-1 0,0 1 1,-1-1-1,1 1 0,0 0 0,-1-1 0,1 1 1,-1 0-1,0-1 0,1 1 0,-1 0 0,0 0 0,0 0 1,0 0-1,0-1 0,0 1 0,0 1 0,0-1 0,0 0 1,0 0-1,-1 0 0,1 0 0,0 1 0,0-1 0,-1 1 1,1-1-1,0 1 0,-1-1 0,1 1 0,-1 0 0,1 0 1,-1 0-1,1 0 0,0 0 0,-1 0 0,1 0 0,-1 0 1,1 0-1,0 1 0,-1-1 0,0 1-138,-50 35 1094,38-14-1098,0 0 0,1 1-1,1 0 1,1 1-1,1 0 1,2 0 0,0 1-1,1 1 1,2-1-1,1 1 1,0 0 0,2 0-1,1 10 5,-8 45-605,8-78 504,-38 208-5267,16-144 580,-8-5-3943,21-50 937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30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1 747 16303,'0'0'3417,"0"0"-1335,5-17 85,0 1-1580,-3 8-364,0 0 0,1-1 0,0 2 0,0-1 0,1 0-1,0 1 1,0-1 0,1 1 0,0 0 0,0 1 0,1-1 0,4-4-223,193-136 2937,-166 125-2712,0-2 0,-2-1 0,-1-2-1,-1-1 1,-1-2 0,-2-1 0,3-5-225,-25 26 49,2-2-33,0 0 1,0 0-1,-1-1 0,-1 0 1,0 0-1,-1-1 0,0 0 1,-1-1-1,-1 1 1,0-1-1,-1 0 0,0 0 1,0-10-17,-4 24 0,0-1 0,0 1 0,-1 0 0,1-1 0,0 1 0,-1 0 0,1 0 0,0 0 0,-1-1 0,0 1 0,1 0 0,-1 0 0,0 0 0,1 0 0,-1 0 0,0 0 0,0 0 0,0 0 0,0 0 0,0 0 0,0 0 0,0 1 0,0-1 0,0 0 0,-1 1 0,1-1 0,0 1 0,0-1 0,0 1 1,-1 0-1,1-1 0,0 1 0,-1 0 0,1 0 0,0 0 0,-1 0 0,1 0 0,0 0 0,0 0 0,-1 1 0,1-1 0,0 0 0,0 1 0,-1-1 0,-58 24-7,47-16-25,1 0 0,-1 1-1,2 0 1,-1 1 0,1 0-1,1 1 1,0 1 0,0-1-1,1 1 1,1 1 0,0 0 0,0 0-1,1 0 1,1 1 0,1 0-1,0 0 1,0 1 0,2-1-1,-3 13 33,9-17-28,0-1 0,0 1 0,1-1-1,0 0 1,1 0 0,0-1 0,0 1-1,1-1 1,0 0 0,0 0 0,1-1-1,0 0 1,1 0 0,-1-1 0,1 0-1,0 0 1,1-1 0,5 3 28,9 10 1,5 3 11,-17-16-12,-1 2 0,1 0 1,-1 0-1,-1 1 0,0 0 0,0 1 1,0 0-1,-1 0 0,0 1 0,-1 0 1,0 0-1,-1 0 0,0 1 0,-1 0 1,0 1-1,0-1 0,-1 1 0,2 11 0,-6-19 13,-1 0-1,1 1 0,-1-1 1,1 0-1,-1 0 1,0 0-1,-1-1 0,1 1 1,-1 0-1,1 0 1,-1-1-1,-1 1 1,1-1-1,0 1 0,-1-1 1,1 0-1,-1 0 1,0 0-1,0-1 0,0 1 1,-1-1-1,1 1 1,-1-1-1,1 0 0,-3 1-12,-100 34 117,84-33-145,0-1 0,0-1 0,-1-1-1,1-1 1,0-1 0,-1-1-1,1-1 1,0-1 0,0-1 0,1 0-1,-1-2 1,1-1 0,1 0 0,-1-2-1,2 0 1,-1-1 0,0-2 28,14 9-14,0 0 1,1-1-1,0 0 0,-1 0 1,2-1-1,-1 1 1,1-1-1,-1 0 0,2 0 1,-1 0-1,1-1 0,0 1 1,0-1-1,1 0 1,-1 0-1,2 0 0,-1 0 1,1 0-1,0 0 1,0-8 13,1 14-102,0-1 0,0 0 0,0 1 0,0-1 1,0 1-1,1-1 0,-1 1 0,0-1 0,1 0 1,-1 1-1,1-1 0,0 1 0,0 0 0,-1-1 1,1 1-1,0 0 0,0-1 0,0 1 0,0 0 1,0 0-1,1 0 0,-1 0 0,0 0 0,0 0 0,1 0 1,-1 0-1,1 0 0,-1 1 0,1-1 0,-1 0 1,1 1-1,-1 0 0,1-1 0,-1 1 0,1 0 1,-1 0-1,1 0 0,0 0 0,-1 0 0,1 0 1,-1 0-1,1 0 0,0 1 0,-1-1 0,1 1 1,-1-1-1,1 1 0,-1-1 0,1 1 0,-1 0 1,0 0-1,1 0 0,-1 0 0,0 0 0,0 0 1,0 0-1,1 1 102,44 52-7922,-26-23 720</inkml:trace>
  <inkml:trace contextRef="#ctx0" brushRef="#br0" timeOffset="410.641">1020 252 19923,'18'-73'2333,"-2"40"2318,-8 52-878,-12 43-3363,-2 0 1,-3 0-1,-16 54-410,-7 44 23,11 32-2681,21-241 2856,1 1 1,3 0-1,1 0 0,3 1 1,2 0-1,2 0 1,1 1-1,3 0 0,2 1 1,2 1-1,2 1 1,21-31-199,-40 68 11,1-1 0,0 1 0,0 0 0,0 0 0,1 0 0,0 1 0,0-1 0,0 1 0,1 0 0,0 1 0,0 0 0,0 0 0,0 0 0,1 0 0,-1 1 0,1 0 0,0 1 0,0-1 0,0 1 0,1 1 0,-1-1 0,0 1 0,0 0 0,1 1 0,-1 0 0,1 0 0,-1 1 0,0-1 0,1 2 0,-1-1 0,0 1 0,0 0 0,1 1-11,-1 2-240,0 1 1,-1 0 0,1 0 0,-1 0-1,-1 1 1,1 0 0,-1 0-1,0 0 1,-1 1 0,0-1 0,0 1-1,0 0 1,-1 1 0,0-1 0,-1 1-1,1 6 240,-6 86-12373,-11-71 3794</inkml:trace>
  <inkml:trace contextRef="#ctx0" brushRef="#br0" timeOffset="811.176">974 552 15343,'0'0'4494,"0"0"-1547,0 0-283,0 0-801,0 0-950,19-7-550,127-37-96,99 13-171,-245 31-99,1-1-41,1 0 0,-1 1 0,0-1 0,0 1-1,1-1 1,-1 1 0,0-1 0,1 1 0,-1 0 0,0 0-1,1 0 1,-1 0 0,0 0 0,1 0 0,-1 0 0,0 0-1,1 0 1,-1 1 0,0-1 0,1 1 0,-1-1-1,0 1 1,0-1 0,1 1 0,-1 0 0,0-1 0,0 1-1,0 0 1,0 0 0,0 0 0,0 0 0,0 0-1,0 0 1,0 0 0,-1 0 0,1 0 0,0 0 0,-1 1-1,1-1 1,-1 0 0,1 0 0,-1 1 0,1-1 0,-1 0-1,0 1 1,0-1 0,0 0 0,0 1 0,0-1 44,-64 53-4753,48-44 3868,-213 119-5367,101-60 7258,4 5 3541,65-23-1187,58-50-3308,0 1 1,0-1 0,0 0-1,1 0 1,-1 0-1,0 0 1,1 0 0,-1 1-1,1-1 1,-1 0 0,1 1-1,-1-1 1,1 0-1,0 1 1,0-1 0,0 0-1,0 1 1,0-1 0,0 1-1,0-1 1,0 0 0,1 1-1,-1-1 1,0 0-1,1 1 1,-1-1 0,1 0-1,-1 0 1,1 1 0,0-1-1,0 0 1,-1 0-1,1 0 1,0 0 0,0 0-1,0 0 1,0 0 0,0 0-1,0 0 1,1-1-1,-1 1 1,0 0 0,0-1-1,0 1 1,1-1 0,-1 1-1,0-1 1,1 0 0,-1 1-1,0-1 1,1 0-1,0 0-52,15 4 207,1 0-1,0-2 0,0 0 0,0-1 0,0-1 0,0 0 0,4-2-206,-1 1 68,33-3 232,1-2 0,-1-2 0,0-3 0,0-2 0,5-4-300,-56 16 5,0 1 0,1-1 0,-1 0-1,0 0 1,0 0 0,1 0 0,-1 0-1,0-1 1,0 1 0,0-1-1,-1 0 1,1 0 0,0 0 0,-1 0-1,1-1 1,-1 1 0,0-1 0,0 1-1,0-1 1,0 0 0,0 0 0,0 0-1,-1 0 1,1 0 0,-1 0 0,0 0-1,1-3-4,-4 5-97,1-1 0,0 1 0,0 0 0,-1 0-1,1 0 1,0 0 0,-1 0 0,1 0-1,-1 0 1,1 0 0,-1 1 0,0-1 0,1 1-1,-1-1 1,0 1 0,1-1 0,-1 1 0,0 0-1,0 0 1,1 0 0,-1 0 0,0 0-1,0 0 1,1 1 0,-2-1 97,-3 1-564,-38 0-3815,13 3-1706,-9 5-7736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26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82 15791,'0'0'4319,"-5"-13"-1650,3 5-2152,2 5-383,-1 0 1,1 0 0,-1 0-1,1 1 1,-1-1-1,0 0 1,0 1 0,-1-1-1,1 0 1,0 1 0,-1 0-1,0-1 1,1 1 0,-1 0-1,0 0 1,0 0 0,0 0-1,-1 0 1,1 0-1,0 0 1,-1 1 0,1-1-1,-1 1 1,1 0 0,-1 0-1,0 0 1,0 0 0,-1 0-135,-10 1 256,1 0 1,-1 2-1,0-1 1,1 2-1,-1-1 1,1 2-1,0 0 1,0 1-1,0 0 1,1 0-1,0 2 1,0 0-1,0 0 0,1 1 1,0 0-1,-7 7-256,-16 16 282,1 1 0,2 1 0,1 2 0,-8 15-282,18-27 32,0 0-1,2 1 0,1 0 1,1 2-1,2 0 0,0 0 0,2 2 1,0-1-1,2 2 0,1-1 1,2 1-1,1 1 0,1-1 1,1 1-1,1 10-31,6-25-252,0-1-1,0 0 1,2-1 0,-1 1-1,2-1 1,0 0 0,0 0-1,2-1 1,-1 0 0,1 0-1,1-1 1,0 1 0,1-2-1,0 0 1,1 0 0,0-1-1,0 0 1,1-1 0,0 0-1,0-1 1,1 0 0,0-1-1,0 0 1,1-2 0,-1 1-1,1-1 1,0-1 0,0-1-1,0 0 1,6 0 252,143-9-11990,-116-6 5189</inkml:trace>
  <inkml:trace contextRef="#ctx0" brushRef="#br0" timeOffset="424.57">1076 265 8232,'22'-140'8936,"-13"86"-2135,-17 95-2066,-12 32-3544,4-15-284,-13 53-93,-9 41-1702,-59 146 888,80-255-2145,7-15-2458,21-82 2273,-8 29 2450,2-9 370,2 0 0,1 0 1,1 1-1,2 0 0,1 0 0,2 2 1,1 0-1,2 0 0,0 1 0,2 1 1,1 1-1,6-4-490,-22 27 27,0 0 0,0 0 0,1 1 1,-1 0-1,1 0 0,0 0 0,0 0 0,0 1 1,1 0-1,-1 0 0,1 0 0,0 1 0,-1-1 1,1 1-1,0 1 0,0-1 0,1 1 0,-1 0 0,0 1 1,0 0-1,1-1 0,-1 2 0,0-1 0,0 1 1,0 0-1,0 0 0,1 1 0,-1 0 0,-1 0 1,1 0-1,0 1 0,0 0-27,4 7-18,-1 0 0,0 0-1,-1 1 1,0 0 0,-1 1 0,0-1 0,0 1-1,-2 1 1,1-1 0,-2 1 0,1 0 0,-2 1-1,0-1 1,0 0 0,-2 1 0,1-1 0,-2 1-1,0 0 1,0 0 0,-1-1 0,-1 1 0,-1 5 18,-2-7-25,-1 0 1,0 0 0,-1 0 0,0-1 0,-1 0-1,0 0 1,0-1 0,-1 0 0,-1 0 0,1-1-1,-2-1 1,1 1 0,-1-2 0,0 1 0,-1-2-1,0 1 1,0-2 0,0 1 0,-1-2 0,1 0-1,-1 0 1,0-1 0,0-1 0,-1 0 0,1-1-1,0 0 1,-1-1 0,1 0 0,-1-1 0,-10-3 24,17 3-79,0 0 0,0 0 0,0 0 0,0-1 0,1 0 0,-1-1 0,1 0 0,-1 0 1,1 0-1,0 0 0,0-1 0,0 0 0,1-1 0,-1 1 0,1-1 0,0 0 0,1 0 0,-1 0 1,1-1-1,0 0 0,0 0 79,2 2-380,0 0 0,1 0 0,-1 0 0,1-1 0,0 1 0,0 0 0,0-1 0,1 1 1,-1-1-1,1 1 0,0-1 0,1 1 0,-1-1 0,1 1 0,0 0 0,0-1 0,0 1 0,0 0 1,1 0-1,0-1 0,0 1 0,0 0 380,13-21-6716</inkml:trace>
  <inkml:trace contextRef="#ctx0" brushRef="#br0" timeOffset="1256.137">1572 540 4644,'0'0'5985,"0"0"-3129,0 0-833,0 0 86,0 0-647,0 0-511,12 7-316,84 45 331,-82-49-653,0-1-1,0-1 1,0 0-1,0-1 1,1-1 0,-1 0-1,0-1 1,0 0-1,0-2 1,-1 1-1,1-1 1,-1-1-1,1-1 1,-2 0 0,1 0-1,-1-1 1,0-1-1,0 0 1,-1-1-1,6-5-312,-13 11 105,-1 0-1,1-1 0,-1 1 0,1-1 0,-1 0 0,-1 0 1,1 0-1,0 0 0,-1-1 0,0 1 0,0-1 0,0 1 0,-1-1 1,1 0-1,-1 0 0,0 1 0,-1-1 0,1 0 0,-1 0 1,0 0-1,0 0 0,-1 0 0,1 0 0,-1 0 0,0 0 1,0 1-1,-1-1 0,1 0 0,-1 1 0,0-1 0,0 1 1,-1 0-1,1-1 0,-1 1 0,0 0 0,0 1 0,-1-1 0,1 0 1,-1 1-1,1 0 0,-1 0 0,0 0 0,-4-2-104,0 2 7,0 1 1,0 0-1,-1 0 0,1 1 0,0 0 0,0 1 1,-1-1-1,1 2 0,0-1 0,-1 1 0,1 0 0,0 1 1,0 0-1,0 0 0,0 1 0,0 0 0,0 0 0,1 1 1,-1 0-1,1 0 0,0 1 0,1 0 0,-5 3-7,0 2-12,1-1 0,-1 1 0,2 1-1,-1 0 1,2 0 0,-1 1-1,1 0 1,1 0 0,0 1-1,1 0 1,1 0 0,0 1 0,-1 4 12,3-8-103,1 1 1,0-1 0,0 0 0,1 1 0,1-1-1,0 1 1,0-1 0,1 1 0,0-1-1,1 1 1,0-1 0,0 0 0,1 0 0,1 0-1,0 0 1,0-1 0,1 1 0,0-1-1,1 0 1,-1 0 0,2-1 0,-1 0 0,1 0-1,1 0 1,-1-1 0,1 0 0,6 3 102,4 1-62,0-2 1,1 0 0,0-1-1,1 0 1,0-2-1,0 0 1,0-2 0,0 0-1,1-1 1,0-1-1,0-1 1,-1-1 0,1-1-1,0-1 1,0 0-1,-1-2 1,0 0 0,1-1-1,-2-1 1,1-1-1,-1-1 1,0-1 0,0 0-1,-1-2 1,0 0 0,-1 0-1,-1-2 1,12-11 61,5-8 335,-1-3 0,-1 0 0,-2-2 0,-2-1 0,-1-2 0,-3 0 0,-1-1 0,-1-2 0,-3 0 0,-1-1 0,-3 0 0,1-11-335,10-87 800,-24 142-799,-1-1 0,0 1 0,1-1 0,-1 1 1,0-1-1,0 1 0,1-1 0,-1 1 0,0-1 0,0 1 0,0-1 0,0 1 0,1-1 0,-1 1 0,0-1 0,0 1 0,0-1 0,0 1 0,0-1 0,-1 1 0,1-1 0,0 1 0,0-1 0,0 1 0,0-1 1,0 1-1,-1-1 0,1 1 0,0-1 0,-1 1 0,1-1 0,0 1 0,0-1 0,-1 1 0,1 0 0,-1-1 0,1 1 0,0 0 0,-1-1 0,1 1 0,-1 0 0,1 0 0,-1-1 0,1 1 0,-1 0 1,1 0-1,-1 0 0,1 0 0,-1 0 0,1-1 0,-1 1 0,1 0 0,-1 0 0,1 0 0,-1 0 0,0 1 0,1-1 0,-1 0 0,1 0 0,-1 0 0,1 0 0,-1 0 0,1 1 0,-1-1 0,1 0 0,0 1 1,-1-1-1,1 0 0,-1 1 0,1-1-1,-29 30-15,2 11 15,3 2 0,1 0 0,2 2 0,2 1 0,2 0 0,2 1 0,3 0 0,-6 41 0,6-19-1466,2 0-1,4 1 1,3 59 1466,14-69-9865,-2-43 523</inkml:trace>
  <inkml:trace contextRef="#ctx0" brushRef="#br0" timeOffset="1770.27">2394 658 6278,'-6'-14'7057,"-29"-71"-2380,35 84-4609,-1 0 1,1-1-1,0 1 0,0 0 1,0 0-1,0 0 1,0 0-1,0 0 1,0 0-1,0 0 1,0 0-1,0 0 1,1 0-1,-1-1 0,0 1 1,1 0-1,-1 0 1,1 0-1,-1 1 1,1-1-1,0 0 1,-1 0-1,1 0 0,0 0 1,-1 0-1,1 1 1,0-1-1,0 0 1,0 1-1,0-1 1,0 1-1,0-1 0,0 1 1,0-1-1,0 1 1,0-1-1,0 1 1,0 0-1,0 0 1,0 0-1,0 0 0,1 0-67,60-6 66,-49 6 183,298-1 668,123-8-742,-426 8-134,1 2 140,-1-1 0,0-1-1,0 0 1,0 0 0,0-1 0,0 1 0,0-2 0,0 1 0,0-1 0,-1 0 0,1-1 0,-1 0 0,0 0 0,0-1 0,0 0-182,-6 2 116,0 0 0,-1 0 0,1 0 0,-1 1 0,0-1 0,0 0 0,0 0 0,-1 0-1,1 0 1,-1 1 0,1-1 0,-1 0 0,0 0 0,0 1 0,0-1 0,0 1 0,-1-1 0,1 1 0,-1-1 0,1 1 0,-1 0 0,0 0 0,0 0 0,0 0 0,0 0-1,0 0 1,-1 0 0,1 1 0,0-1 0,-1 1 0,1-1 0,-1 1 0,0 0 0,1 0 0,-1 0 0,0 1 0,0-1 0,1 1 0,-2-1-116,-7-3 29,0 1 0,0 0 0,0 0 0,0 1 0,0 1 0,-1-1 0,1 2 0,0 0 0,-1 0 1,1 1-1,0 0 0,-1 1 0,1 1 0,0 0 0,0 0 0,1 1 0,-1 0 0,1 1 0,0 0 0,0 0 0,0 2 1,1-1-1,0 1 0,0 0 0,0 1 0,1 0 0,0 0 0,1 1 0,-5 7-29,2-1 1,1 0 1,1 1-1,0 0 0,1 0 1,1 1-1,0 0 0,1 0 1,1 0-1,1 1 0,0-1 1,2 1-1,0 0 0,0 0 1,2-1-1,0 1 0,2 2-1,-2-11-82,0 0-1,1-1 0,0 1 0,0 0 1,1-1-1,0 0 0,1 0 1,0 0-1,0 0 0,1 0 0,0-1 1,0 0-1,0 0 0,1 0 0,0-1 1,1 0-1,-1 0 0,1 0 0,0-1 1,1 0-1,-1 0 0,1-1 0,0 0 1,0-1-1,1 1 0,-1-1 0,0-1 1,1 0-1,0 0 0,0-1 0,-1 0 1,1 0-1,0-1 0,6-1 83,-3-3 104,0-2-1,0 0 0,-1 0 1,0-1-1,0-1 1,-1 0-1,0 0 0,-1-1 1,1 0-1,-2 0 1,1-1-1,-1-1 0,-1 1 1,0-1-1,0 0 1,1-4-104,-4 8 69,139-254 2457,-143 261-2522,0 1 0,0-1 1,0 0-1,1 1 0,-1-1 1,0 0-1,0 0 0,0 0 1,0 1-1,0-1 0,0 0 1,1 0-1,-1 1 0,0-1 1,0 0-1,0 0 1,1 0-1,-1 0 0,0 1 1,0-1-1,0 0 0,1 0 1,-1 0-1,0 0 0,0 0 1,1 0-1,-1 0 0,0 0 1,0 0-1,1 0 1,-1 0-1,0 0 0,1 0 1,-1 0-1,0 0 0,0 0 1,1 0-1,-1 0-4,-3 32 101,-3-5-139,2-1-1,0 1 0,2 0 0,1 0 0,1 0 0,1 0 0,3 8 39,-4-32-149,1 0 1,-1 0-1,1 1 0,0-1 0,0 0 0,0 0 1,0 0-1,1 0 0,-1 0 0,1 0 0,0 0 1,0 0-1,0-1 0,0 1 0,0-1 0,1 1 1,-1-1-1,1 0 0,0 0 0,-1 0 1,1 0-1,0 0 0,0-1 0,0 0 0,0 1 1,0-1-1,1 0 0,-1 0 0,0-1 0,0 1 1,1-1-1,-1 1 0,0-1 0,1 0 0,-1-1 1,1 1-1,-1 0 0,0-1 0,0 0 0,1 0 1,-1 0-1,0 0 0,0 0 0,0-1 1,0 1-1,0-1 0,0 0 149,69-60-6493,-29 15-670,-26 28 1275</inkml:trace>
  <inkml:trace contextRef="#ctx0" brushRef="#br0" timeOffset="2273.517">4416 315 18546,'0'0'3389,"0"0"-783,0 0-247,0 0-400,0 0-645,0 0-428,-4 2-267,-1 2-549,1 0 0,0 1 1,-1 0-1,1 0 0,1 1 0,-1-1 0,1 1 0,0-1 1,0 1-1,1 0 0,-1 0 0,2 0 0,-1 1 0,0 2-70,-5 12 75,-119 319-192,116-268-2243,17-27-2316,16-23-6167,-7-17-52</inkml:trace>
  <inkml:trace contextRef="#ctx0" brushRef="#br0" timeOffset="2520.127">4969 167 15919,'0'-27'1420,"2"-44"2723,9 23 2129,-11 48-6200,0-1 0,0 1 0,0-1 0,1 1 0,-1-1-1,0 0 1,1 1 0,-1 0 0,0-1 0,1 1 0,-1-1 0,1 1 0,-1-1-1,1 1 1,-1 0 0,0-1 0,1 1 0,0 0 0,-1 0 0,1-1 0,-1 1-1,1 0 1,-1 0 0,1 0 0,-1-1 0,1 1 0,0 0 0,-1 0 0,1 0-1,-1 0 1,1 0 0,0 0 0,-1 0 0,1 1 0,-1-1 0,1 0-1,-1 0 1,1 0 0,-1 1 0,1-1 0,-1 0 0,1 0 0,-1 1 0,1-1-1,-1 0 1,1 1 0,-1-1 0,1 1 0,-1-1 0,0 1 0,1-1 0,-1 1-1,0-1 1,1 1-72,50 110 1073,-47-98-1041,11 43-27,-1 1-1,-3 1 1,-3 0-1,-2 0 1,-3 1-1,-3 11-4,0-52-59,-1 1-1,-1-1 1,0 0-1,-2 0 1,0 0-1,-1 0 1,-1-1 0,0 0-1,-1 0 1,-1 0-1,-1-1 1,0 0 0,-1-1-1,-1 0 1,0 0-1,-1-1 1,-1-1-1,0 0 1,-1-1 0,0 0-1,-1-1 1,0-1-1,-4 2 60,-128 50-5704,45-38-3699,47-13-1125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46:24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766 214 13036,'0'0'4159,"11"-13"-2024,37-44-277,-44 54-1525,0-1 0,0 0 0,-1 0 0,1-1 0,-1 1 0,0-1 0,0 0 0,-1 0 0,1 0 0,-1 0 0,-1 0 0,1 0 0,0 0 0,-1-1 0,0 1 0,-1-1 0,1 1 0,-1 0 0,0-1 0,0 1 0,-1-3-333,-1 5 108,-1 0-1,0 1 0,1-1 0,-1 0 0,0 1 1,0 0-1,-1 0 0,1 0 0,0 0 1,-1 0-1,1 1 0,-1-1 0,0 1 1,1 0-1,-1 0 0,0 0 0,0 1 0,1-1 1,-1 1-1,0 0 0,0 0 0,0 0 1,-2 1-108,-28 2 66,1 1 1,-1 1 0,1 2 0,0 2-1,0 0 1,1 3 0,0 0 0,1 2 0,-3 4-67,20-12 18,-56 26 27,2 2 1,2 4-1,1 2 0,-49 42-45,110-80-34,0-1 0,1 1-1,0 0 1,-1 0-1,1 1 1,0-1-1,0 1 1,0 0-1,1-1 1,-1 1-1,1 0 1,-1 1-1,1-1 1,0 0 0,0 1-1,0-1 1,1 1-1,-1 0 1,1-1-1,0 1 1,0 0-1,0 0 1,1 0-1,-1 0 1,1-1 0,0 1-1,0 0 1,0 0-1,1 0 1,-1 0-1,1 0 1,0 0-1,1 2 35,8 1-14,1 0-1,0 0 0,1-1 0,-1-1 0,1 0 0,0 0 1,1-1-1,-1-1 0,1 0 0,-1-1 0,1 0 0,0-1 1,2 0 13,16 4 13,567 56-28,-592-60 21,4 0 9,-1 0 0,1 1 0,-1 0 0,0 1 0,0 0 1,0 0-1,0 1 0,0 0 0,0 0 0,-1 1 0,0 0-14,-7-4 11,1 0 0,-1 1 1,0-1-1,0 0 0,0 0 0,0 0 1,-1 1-1,1-1 0,0 1 0,0-1 0,-1 1 1,1-1-1,-1 1 0,1-1 0,-1 1 0,0-1 1,0 1-1,1-1 0,-1 1 0,0 0 1,-1-1-1,1 1 0,0-1 0,0 1 0,-1-1 1,1 1-1,0-1 0,-1 1 0,0-1 1,1 1-1,-1-1 0,0 1 0,0-1 0,0 0 1,0 1-1,0-1 0,0 0 0,0 0 1,0 0-1,-1 1-11,-51 39 378,11-22-275,-1-2-1,-1-2 1,0-1-1,-1-3 1,0-2-1,-1-1 1,0-2-1,0-3 1,0-2-1,-25-2-102,53 3-29,0-2 0,-1 1 0,1-2 0,0 0 0,0-2 1,0 0-1,1-1 0,-1 0 0,1-1 0,0-2 0,0 1 0,0-2 0,1 0 0,-13-10 29,26 16-169,1-1 1,-1 1 0,1-1-1,0 0 1,0 1-1,0-1 1,0 0 0,1 0-1,-1-1 1,1 1-1,0 0 1,0 0 0,0-1-1,0 1 1,1 0-1,-1-1 1,1 1 0,0-1-1,0 1 1,0-1 0,0 1-1,1 0 1,0-1-1,-1 1 1,1-1 0,0 1-1,1 0 1,-1 0-1,0 0 1,1 0 0,0 0-1,0 0 1,0 0 0,0 0-1,1 0 169,52-18-7175,-25 16 438</inkml:trace>
  <inkml:trace contextRef="#ctx0" brushRef="#br0" timeOffset="298.484">873 8 15278,'0'0'4629,"0"0"-1645,0 0-240,0 0-678,-14 5-817,6-2-1124,1-1-1,0 1 0,0 1 1,1-1-1,-1 1 1,1 1-1,0-1 1,0 1-1,0 0 1,0 0-1,1 1 0,0-1 1,0 1-1,1 0 1,-1 1-1,-2 5-124,-110 230 1307,44-84-1229,-7-4 0,-9-1-78,13-49-1951,12-52-6118,58-51 4832,5-3-3434,1-6-2442</inkml:trace>
  <inkml:trace contextRef="#ctx0" brushRef="#br0" timeOffset="608.973">1296 82 10602,'0'0'8082,"0"0"-3976,0 0-1261,0 0-528,0 0-742,0 0-609,0 0-363,-2 15-122,-37 184 255,2-70-715,-19 89-195,43-70-5486,26-90-3570,2-39 1345</inkml:trace>
  <inkml:trace contextRef="#ctx0" brushRef="#br0" timeOffset="874.264">1650 529 12556,'32'-129'8573,"-34"122"-3737,-8 21-3500,-14 28-1499,23-40 336,-17 26-156,2 0-1,1 1 1,1 1-1,2 0 1,0 1-1,3 0 1,0 1-1,2 0 1,1 0-1,2 0 1,0 28-17,5-55-109,0-1 0,0 0 0,0 0 0,0 0 0,1 0-1,0 0 1,0 0 0,0 0 0,0-1 0,0 1 0,1-1 0,0 0 0,0 1 0,0-1 0,0 0 0,0-1 0,0 1 0,1 0 0,-1-1 0,1 0 0,0 0 0,0 0 0,0 0 0,0-1 0,0 0 0,0 1 0,0-1 0,3 0 109,122 3-599,-106-9 913,-2-2-1,1 0 0,-1-1 1,0-2-1,0 0 1,-1-1-1,-1-1 0,0-1 1,-1 0-1,0-2 1,-1 0-1,0-1 0,-2 0 1,0-2-1,0 0 1,-2 0-1,5-10-313,-8 11 318,0 0 0,-2 0 0,0-1-1,0-1 1,-2 1 0,-1-1 0,0 0 0,-1-1 0,-1 1 0,-1-1 0,0-10-318,-2 24 3,-1 1 0,1-1 0,-1 1 0,0-1 0,0 1 0,-1 0 0,0-1 0,0 1 0,0 0 0,0 0 0,-1 0 0,0 0 1,0 1-1,0-1 0,-1 1 0,1 0 0,-1 0 0,0 0 0,0 0 0,-1 1 0,1-1 0,-1 1 0,0 0 0,1 1 0,-1-1 0,0 1 1,-1 0-1,1 0 0,0 1 0,-1-1 0,1 1 0,-1 0 0,-2 0-3,-16-1-685,0 0-1,0 1 1,0 2-1,0 0 1,-1 2-1,2 0 1,-1 2-1,0 0 1,1 2 0,0 1-1,1 0 1,-1 2-1,2 1 1,0 0-1,-7 6 686,-16 12-6854</inkml:trace>
  <inkml:trace contextRef="#ctx0" brushRef="#br0" timeOffset="1489.697">2568 436 18001,'0'0'2611,"0"-13"95,2-39 11,-3 44 1201,-9 25-3090,-65 189 284,-15 88-1112,25-77-3354,44-139-735,15-28-1922,9-46 8,8-28 4692,36-186 10744,-12 60-5843,7 1 0,20-34-3590,-55 160 262,1 0-1,2 1 1,0 0 0,2 0-1,0 1 1,1 1-1,1 0 1,11-12-262,-23 31 18,0-1 0,-1 1 0,1-1 0,0 1 0,0 0 0,0 0 0,0 0 0,0 0 0,0 0 1,0 0-1,0 0 0,0 1 0,1-1 0,-1 1 0,0-1 0,0 1 0,1 0 0,-1 0 0,0 0 0,0 0 0,1 0 0,-1 1 0,0-1 0,0 1 0,0-1 1,1 1-1,-1 0 0,0 0 0,0 0 0,0 0 0,0 0 0,0 1 0,-1-1 0,1 0 0,1 2-18,48 63 51,-46-55-53,0 1-1,-1 0 1,0 0-1,-1 0 1,0 0 0,-1 1-1,0 0 1,-1-1-1,0 1 1,-1 0-1,-1-1 1,0 1 0,-1-1-1,0 1 1,-1-1-1,0 1 1,-1-1-1,-1 1 3,2-4-75,-1-1-1,1-1 0,-2 1 1,1-1-1,-1 1 0,0-1 0,-1 0 1,1-1-1,-1 0 0,-1 1 0,1-2 1,-1 1-1,0-1 0,0 0 1,-1-1-1,1 1 0,-1-2 0,0 1 1,0-1-1,0 0 0,-1-1 1,1 0-1,-1 0 0,1 0 0,-1-1 1,-7-1 75,12 1-165,-1-1 1,1 0-1,-1-1 1,1 1 0,-1-1-1,1 0 1,-1 0-1,1 0 1,0-1-1,0 1 1,-1-1 0,1 0-1,0-1 1,1 1-1,-1 0 1,0-1-1,-2-3 165,4 4-295,0 0-1,0 0 0,1-1 0,0 1 0,-1-1 0,1 1 0,0-1 1,0 0-1,0 1 0,1-1 0,-1 0 0,1 1 0,-1-1 1,1 0-1,0 0 0,0 0 0,0 1 0,0-1 0,1 0 0,0-1 296,6-18-4382,5 2-2089</inkml:trace>
  <inkml:trace contextRef="#ctx0" brushRef="#br0" timeOffset="1953.697">3102 449 11307,'0'0'6934,"0"0"-4430,0 0-1143,0 0-90,0 0-454,0 0-326,7 12-86,50 99 193,-52-105-549,-1-1 1,2 1-1,-1-1 0,1-1 0,0 1 0,0-1 1,0 0-1,0 0 0,1 0 0,0-1 0,-1 0 0,1-1 1,0 1-1,1-1 0,-1-1 0,0 1 0,1-1 1,-1 0-1,0-1 0,1 0 0,-1 0 0,1-1 0,-1 0 1,0 0-1,1 0 0,-1-1 0,0 0 0,0-1 1,0 0-1,0 0 0,-1 0 0,1-1 0,-1 0 0,0 0 1,0 0-1,0-1 0,0 0 0,-1 0 0,0-1 1,0 1-1,-1-1 0,1 0 0,-1 0 0,0-1 0,-1 1 1,0-1-1,2-5-49,-1-1 307,-1 1 1,-1-1-1,0 0 0,-1 0 1,0 0-1,-1-1 1,-1 1-1,0 0 0,0 0 1,-2 0-1,1 0 1,-2 0-308,3 10 20,-1 0 1,1 1-1,-1 0 1,0-1 0,1 1-1,-1 0 1,0 0-1,-1 0 1,1 0 0,0 0-1,0 1 1,-1-1-1,1 1 1,-1-1 0,0 1-1,1 0 1,-1 0-1,0 0 1,1 0 0,-1 1-1,0-1 1,0 1 0,0 0-1,0-1 1,0 1-1,1 1 1,-1-1 0,0 0-1,0 1 1,0-1-1,0 1 1,0 0-21,-91 34 419,64-18-497,0 0-1,1 2 1,2 1 0,-1 1 0,2 1-1,1 2 1,1 0 0,1 2-1,1 0 1,2 2 0,0 0-1,-11 24 79,28-45-46,-1 0-1,1 1 0,1-1 0,0 1 0,0-1 0,0 1 0,1 0 0,0 0 0,1 0 0,-1 0 0,2 0 0,-1 0 0,1 0 0,0 0 0,1-1 0,-1 1 0,2 0 1,-1-1-1,1 1 0,0-1 0,1 0 0,0 0 0,0 0 0,0 0 0,1-1 0,0 0 0,0 0 0,1 0 0,5 4 47,12 7-44,0-2-1,1 0 1,1-2-1,0 0 1,0-2-1,2-1 1,-1-1-1,1-1 1,0-2-1,1 0 1,0-2-1,-1-1 1,1-1-1,0-2 1,25-2 44,-41 3 64,1-1 1,0 0-1,-1-1 1,1 0-1,-1-1 1,1 0-1,-1-1 1,0-1-1,0 0 1,0 0-1,0-1 1,-1-1-1,0 0 0,0 0 1,0-1-1,-1 0 1,0-1-1,-1-1 1,0 1-1,0-1 1,0-1-1,-1 0 1,-1 0-1,0 0 1,0-1-1,-1 0-64,18-98 528,-24 106-558,0 0 1,0 0-1,0 0 1,0 0-1,-1 0 1,1 0-1,-1 1 1,1-1-1,-1 0 1,0 0-1,0 0 1,-1 1-1,1-1 1,0 0-1,-1 1 1,0-1-1,1 1 1,-1 0-1,0-1 1,0 1-1,-1 0 1,1 0-1,0 0 1,-1 1-1,1-1 1,-1 1-1,1-1 1,-1 1-1,0 0 1,1 0-1,-1 0 1,0 0 0,0 0-1,-2 0 30,-3 0-691,1 1 0,-1-1 0,1 1 0,-1 1-1,0 0 1,1 0 0,-1 0 0,1 0 0,0 1 0,-1 1 0,1-1 0,0 1-1,-5 4 692,-25 13-7377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6:32:54.59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AB008B"/>
    </inkml:brush>
    <inkml:brush xml:id="br3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371 741 10506,'0'0'4938,"8"-14"-2648,54-119 3775,-45 29-1101,-18 102-4900,0 0 0,-1 0 0,1 0-1,0 0 1,-1 0 0,1 0 0,-1 0 0,0 0 0,0 1-1,1-1 1,-1 1 0,0 0 0,0-1 0,0 1-1,-1 0 1,1 0 0,0 0 0,0 0 0,-1 1-1,1-1 1,0 1 0,-1-1 0,1 1 0,0 0 0,-1 0-1,1 0 1,-1 0 0,1 0 0,0 1 0,-1-1-1,1 1 1,0-1 0,-1 1 0,1 0 0,0 0-1,0 0 1,0 0 0,-1 0 0,1 1 0,0-1 0,1 0-1,-1 1 1,-1 0-64,-32 19 23,1 0-1,0 3 0,2 0 1,0 2-1,-7 11-22,35-34-7,1 0 0,-1 0 0,1 0 0,0 1 0,0 0 0,0-1-1,0 1 1,1 0 0,0 1 0,-1-1 0,1 0 0,1 1 0,-1-1 0,1 1-1,0-1 1,0 1 0,0 0 0,0 0 0,1-1 0,0 1 0,0 0 0,0 0 0,1-1-1,-1 1 1,1 0 0,0-1 0,1 1 0,-1 0 0,1-1 0,0 0 0,0 1 0,0-1-1,1 0 1,-1 0 0,1 0 0,2 1 7,8 4-46,0 0-1,1-1 1,0-1 0,0 0 0,1-1-1,0-1 1,0 0 0,0-1-1,11 1 47,31 11-63,-40-11 40,-6-3 20,0-1 0,-1 2 0,1-1 0,-1 2 0,1-1 0,-1 2 0,0-1 0,0 1-1,-1 1 1,0-1 0,0 2 0,0-1 0,0 1 0,-1 1 0,0-1 0,-1 1 0,0 1 0,0-1 0,-1 1 0,0 0 0,0 1 0,-1 0 0,0 0-1,-1 0 4,-5-1-4,-1 1 0,0-1 0,0 1 0,-1-1-1,0 0 1,0 0 0,-1 0 0,-1 0-1,1-1 1,-1 1 0,-1-1 0,0-1 0,0 1-1,0-1 1,-1 0 0,0 0 0,0-1-1,-1 0 1,0 0 0,0-1 0,0 0-1,-1 0 1,1-1 0,-5 1 4,-9 9-54,-1-2-1,0-1 1,0-1-1,-1-1 1,-1-1-1,0-1 1,0-1-1,0-2 1,-1 0 0,-14-1 54,38-2-152,-1-1 1,0 0 0,0 0-1,0 0 1,0-1 0,0 1-1,0-1 1,0 0 0,1 1 0,-1-1-1,0 0 1,1-1 0,-1 1-1,0 0 1,1-1 0,0 1 0,-1-1-1,1 0 1,0 0 0,0 0-1,0 0 1,0 0 0,0-1-1,0 1 1,1 0 0,-1-1 0,1 1-1,-1-1 1,1 0 0,0 1-1,0-1 1,1 0 0,-1 0 0,0 0-1,1 0 1,0 1 0,-1-1-1,1 0 1,0 0 0,1 0-1,-1 0 1,0 0 0,1 0 0,0-1 151,6-29-3764,4 1-2535</inkml:trace>
  <inkml:trace contextRef="#ctx0" brushRef="#br0" timeOffset="1164.795">2439 864 17072,'0'0'2910,"0"0"-60,0 0 102,0 0-960,0 0-871,0 0-240,0 0-11,3 11-304,17 100-129,-10-10-626,-4-50-2061,-2 0-4274,-3-37-875,3-5-7890</inkml:trace>
  <inkml:trace contextRef="#ctx0" brushRef="#br0" timeOffset="1430.61">2500 532 14798,'0'0'3011,"0"0"-1730,-7-74-64,15 74-608,2 8-609,11 9-64,3 6-641,1 2-2818,-1-1-12653</inkml:trace>
  <inkml:trace contextRef="#ctx0" brushRef="#br0" timeOffset="1615.62">2898 914 19442,'0'0'1821,"0"0"-444,0 0 177,0 0-289,12 13-731,36 45-203,-45-54-295,-1 0 0,0 0 1,0 1-1,-1-1 0,0 1 1,1-1-1,-2 1 0,1-1 1,0 1-1,-1-1 0,0 1 1,0 0-1,0-1 1,-1 1-1,1 0 0,-1-1 1,0 1-1,0-1 0,-1 1 1,1-1-1,-2 1-36,-37 83 336,40-88-334,0 1 0,0 0-1,0-1 1,0 1-1,0 0 1,0-1 0,0 1-1,-1-1 1,1 1 0,0 0-1,0-1 1,-1 1-1,1-1 1,0 1 0,-1-1-1,1 1 1,0-1 0,-1 1-1,1-1 1,-1 1-1,1-1 1,-1 0 0,1 1-1,-1-1 1,1 0 0,-1 1-1,1-1 1,-1 0-1,0 0 1,1 1 0,-1-1-1,1 0 1,-1 0 0,0 0-1,1 0 1,-1 0-1,0 0 1,1 0 0,-1 0-1,1 0 1,-1 0 0,0 0-1,1 0 1,-1-1-1,1 1 1,-1 0 0,0 0-1,1-1 1,-1 1 0,1 0-1,-1-1 1,1 1-1,-1 0 1,1-1 0,-1 1-1,1-1 1,0 1 0,-1-1-1,1 1 1,-1-1-1,1 1 1,0-1 0,0 1-1,-1-1 1,1 0 0,0 1-1,0-1 1,0 1-1,-1-1-1,1-21 28,1 1-1,1 0 1,0 0-1,2 0 1,0 0-1,2 0 1,0 1-1,1 0 1,1 0-1,1 1 1,1 0-1,4-7-27,-9 16 17,4-8 45,1 0 0,0 1 0,2 0 0,0 0 0,0 1-1,2 1 1,2-3-62,-12 14 5,1-1 1,-1 1-1,1 0 0,0 1 0,1-1 0,-1 1 0,0 0 0,1 0 0,0 1 0,-1-1 0,1 1 1,0 0-1,0 1 0,0 0 0,1 0 0,-1 0 0,0 1 0,0-1 0,0 2 0,1-1 1,-1 1-1,0 0 0,0 0 0,0 0 0,2 1-5,1 4 4,0 0 0,-1 0 0,0 1 0,0 0 0,0 1 0,-1-1 0,0 1 0,-1 1 0,0-1 0,0 1 0,-1 0 0,0 1 0,0-1 0,-1 1 0,0 0 0,-1 0 0,0 0 0,-1 0 0,0 1 0,0-1 0,-1 1 0,-1-1 0,0 1 0,-1 9-4,-25 144-1287,25-151-813,6-11-2894,2-4-1839</inkml:trace>
  <inkml:trace contextRef="#ctx0" brushRef="#br0" timeOffset="285.856">803 596 17873,'0'0'2899,"2"-13"-113,8-39 70,-7 48 470,2 26-2829,28 275 746,-24-236-1312,11 146-3823,-20-207 3670,0-1 0,-1 1-1,1-1 1,0 1 0,-1-1-1,1 1 1,0-1-1,-1 1 1,1-1 0,0 1-1,-1 0 1,1-1 0,-1 1-1,1 0 1,-1-1-1,1 1 1,-1 0 0,1 0-1,-1 0 1,1-1 0,-1 1-1,0 0 1,1 0 0,-1 0-1,1 0 1,-1 0-1,1 0 1,-1 0 0,0 0-1,1 0 1,-1 0 0,1 0-1,-1 0 1,1 1-1,-1-1 1,1 0 0,-1 0-1,1 0 1,-1 1 0,1-1-1,-1 0 1,1 1 0,-1-1-1,1 0 1,-1 1-1,1-1 1,0 1 0,-1-1-1,1 1 1,0-1 0,-1 1-1,1-1 1,0 1-1,0-1 1,0 1 222,-12-51-10335,8 15 5381</inkml:trace>
  <inkml:trace contextRef="#ctx0" brushRef="#br0" timeOffset="585.924">839 870 2050,'0'-21'2162,"0"-136"1975,-1 122-2371,-1 29-1165,1-1 0,0 0 0,0 0 0,0 0 1,1 0-1,0 0 0,1 0 0,-1 0 0,1 0 0,1 0 0,-1 0 0,1 0 0,0 1 0,1-1 0,-1 1 0,2-1 0,-1 1 0,0 0 0,1 0 0,0 1 0,1-1 0,-1 1 1,1 0-1,5-5-601,8 4 214,0 0 0,1 2 1,0 0-1,-1 1 1,1 0-1,0 2 0,1 0 1,-1 2-1,3 0-214,6-1 46,95 14 120,-68 13-2002,-26 22-4806,-27-24-896</inkml:trace>
  <inkml:trace contextRef="#ctx0" brushRef="#br0" timeOffset="868.587">855 860 16624,'0'0'2375,"0"0"-415,0 0 73,18-4-484,119-26-327,-137 30-1219,22-4 63,0 0 1,0 1-1,0 2 0,0 0 0,0 1 0,19 3-66,-39-3-43,0 0 0,1 1 0,-1-1 0,0 1 0,0-1-1,0 1 1,0 0 0,0 0 0,0 0 0,0 0 0,0 0-1,0 0 1,-1 1 0,1-1 0,0 1 0,-1-1 0,1 1-1,-1-1 1,0 1 0,1 0 0,-1 0 0,0 0 0,0 0-1,0 0 1,0 0 0,0 0 0,-1 0 0,1 0 0,-1 0-1,1 0 1,-1 0 0,0 1 0,0-1 0,0 0 0,0 0-1,0 0 1,0 1 0,-1 0 43,-38 76-3837,10-51 3051,-1-1-1,-1-1 0,-2-2 1,0-2-1,-10 5 787,-69 49 2593,111-76-2534,0 0 39,-1 1-1,1-1 0,0 0 1,0 1-1,0-1 1,0 1-1,0-1 0,0 1 1,-1-1-1,1 1 1,0 0-1,0-1 1,1 1-1,-1 0 0,0 0 1,0 0-1,0 0 1,1 0-1,-1 0 1,0 0-1,1 0 0,-1 0 1,1 0-1,-1 0 1,1 1-1,-1-1 1,1 0-1,0 0 0,0 0 1,-1 1-1,1-1 1,0 0-1,0 0 0,0 0 1,1 1-1,-1-1 1,0 0-1,0 0 1,1 0-1,-1 1 0,0-1 1,1 0-1,0 0 1,-1 1-98,138-3 1037,-120-1-996,136-18-1265,-53 3-2794,-43 4-1353</inkml:trace>
  <inkml:trace contextRef="#ctx0" brushRef="#br0" timeOffset="5874.561">3873 2069 18898,'20'-6'2760,"194"-32"-48,602-1 457,-476 27-2377,440-23-216,840-23-618,-1352 55-722,-54 3-1147,-172 0 1181,151 7-6286,-163-2 7</inkml:trace>
  <inkml:trace contextRef="#ctx0" brushRef="#br0" timeOffset="6183.536">3420 2793 30269,'33'2'902,"327"7"-459,941-108 178,-1115 80-222,1794-168-266,-1847 173-1932,-274 25-2942,-20 1-3223,-20-6-9082</inkml:trace>
  <inkml:trace contextRef="#ctx0" brushRef="#br0" timeOffset="2305.854">4370 622 17232,'6'-13'2605,"19"-43"-469,-25 55-2045,0 0-1,-1 0 1,1 0 0,0 0 0,0 1 0,1-1 0,-1 0-1,0 0 1,0 0 0,0 0 0,0 1 0,1-1 0,-1 0 0,0 0-1,1 1 1,-1-1 0,1 0 0,-1 0 0,1 1 0,-1-1-1,1 1 1,-1-1 0,1 0 0,0 1 0,-1-1 0,1 1-1,0-1 1,-1 1 0,1 0 0,0-1 0,0 1 0,0 0-1,-1-1 1,1 1 0,0 0 0,0 0 0,0 0 0,-1 0-1,1 0 1,0 0 0,0 0 0,0 0 0,0 0 0,-1 0-1,1 0 1,0 0 0,0 1 0,0-1 0,-1 0 0,1 1-1,0-1 1,0 0 0,-1 1 0,1-1 0,0 1 0,-1-1 0,1 1-1,0 0 1,-1-1 0,1 1 0,-1 0 0,1-1 0,-1 1-1,1 0-90,12 42 913,0 332-1160,-14-269-2335,-6-49-1566,-6-81 3459,8-29 1346,2 1-1,2 0 1,3-1 0,2 1-1,2 0 1,2 0 0,3 0-1,2 1 1,2 1-1,3 1 1,7-13-657,-21 50 43,0 0-1,1 0 1,1 1 0,0-1 0,1 1-1,0 1 1,0-1 0,1 1-1,1 0 1,-1 1 0,2 0 0,-1 0-1,1 1 1,0 1 0,1-1-1,0 2 1,0-1 0,1 2 0,-1-1-1,7 0-42,-15 5 3,1 1 0,-1 0-1,1 0 1,-1 0-1,1 0 1,-1 0 0,0 1-1,1-1 1,-1 1 0,1 0-1,-1 0 1,0 1 0,0-1-1,1 1 1,-1-1 0,0 1-1,-1 0 1,1 0 0,0 0-1,0 1 1,-1-1 0,0 1-1,1-1 1,-1 1 0,0 0-1,0 0 1,0 0 0,-1 0-1,1 0 1,-1 0-1,1 0 1,-1 1 0,0-1-1,-1 1 1,1-1 0,0 0-1,-1 4-2,2 4-11,-2 0-1,1-1 0,-1 1 0,-1 0 0,0 0 0,0 0 1,-1 0-1,0-1 0,-1 1 0,-1-1 0,-3 8 12,-3 4-44,-2-2 0,0 0 0,-2 0 1,0-1-1,-1-1 0,-1 0 0,0-1 0,-1-1 0,-1 0 0,-1-2 0,0 0 0,-1-1 1,0-1-1,-1 0 0,-1-2 0,1-1 0,-2 0 0,-17 3 44,39-11 22,-1 0 0,1 0 0,0 0 0,0-1 0,0 1 0,-1 0 0,1-1 0,0 1 0,-1-1 0,1 0 0,0 1 0,-1-1 1,1 0-1,-1 0 0,1 0 0,0 0 0,-1 0 0,1 0 0,-1 0 0,1-1 0,0 1 0,-1 0 0,1-1 0,0 1 0,-1-1 0,1 1 0,0-1 0,0 0 0,-1 0 0,1 1 0,0-1 0,0 0 0,0 0 0,0 0 0,0 0 0,0 0 0,0 0 0,1-1 0,-1 1 0,0 0 0,1 0 0,-1-1 0,1 1 1,-1 0-1,1-1 0,-1 1 0,1 0 0,0-1 0,0 1 0,0-1 0,0 1 0,0 0 0,0-1 0,0 1 0,0-1-22,4-2 41,0 0 0,0 0 0,0 0 0,0 1 0,0-1 0,1 1 0,0 0 0,0 1 0,-1-1 0,1 1 0,1 0 1,-1 0-1,0 1 0,1-1 0,-1 1 0,0 0 0,1 1 0,-1-1 0,1 1 0,-1 0 0,1 1 0,-1-1 0,1 1 0,-1 0 0,1 0 0,-1 1 0,0-1 0,0 1 0,2 1-41,12 9 8,0 1 0,0 1 0,-2 0 0,0 2 0,0 0-1,-1 1 1,-1 0 0,-1 1 0,-1 1 0,0 0-1,8 18-7,4 1 5,-7-8-150,22 29-651,-4-35-3334,-19-29-3205,-10-4 395</inkml:trace>
  <inkml:trace contextRef="#ctx0" brushRef="#br0" timeOffset="2950.882">4978 760 15054,'0'0'3839,"0"0"-1208,15-3-613,49-5-870,-59 8-1044,0 0 0,-1 1 0,1-1-1,0 1 1,-1 0 0,1 0 0,-1 1 0,1-1 0,-1 1-1,0 0 1,1 0 0,-1 0 0,0 1 0,0 0-1,-1-1 1,1 1 0,-1 1 0,1-1 0,-1 0 0,2 4-104,29 70 389,-34-76-386,1 0-1,-1 0 0,1 0 1,0-1-1,-1 1 0,1 0 1,0 0-1,0-1 0,-1 1 1,1-1-1,0 1 0,0 0 1,0-1-1,0 0 0,0 1 1,0-1-1,0 1 0,0-1 1,0 0-1,0 0 0,0 0 1,0 1-1,0-1 0,0 0 1,0 0-1,0 0 0,0-1 1,0 1-1,0 0 0,0 0 1,0-1-1,0 1 0,0 0 1,0-1-1,0 1 0,-1-1 1,1 1-1,0-1 0,0 1 1,0-1-1,0 0 0,-1 1 1,1-1-1,0 0 0,-1 0 1,1 0-1,-1 1 0,1-1 1,-1 0-1,1 0 0,-1 0 1,1 0-1,-1 0 0,0 0 1,1-1-4,10-24 463,-1 0 0,-1-1 0,-2-1 0,0 1 0,-2-1 0,-1 0 0,-1 0 0,-2-1 0,-1-24-462,0 51 6,0 1 0,1 0 0,-1 0-1,0 0 1,1 0 0,-1 0-1,0 0 1,0 0-1,0 0 1,0 0 0,1 0-1,-1 0 1,-1 0 0,1 0-1,0 0 1,0 0-1,0 0 1,0 0 0,-1 0-1,1 0 1,-1 0 0,1 0-1,0 0 1,-1 0-1,1 0 1,-1 0 0,0 1-1,1-1 1,-1 0 0,0 0-1,0 1 1,1-1-1,-1 0 1,0 1 0,0-1-1,0 1 1,0-1 0,0 1-1,0-1 1,0 1-1,0 0 1,0 0 0,0-1-1,0 1 1,0 0 0,0 0-1,0 0 1,0 0-1,0 0 1,0 0 0,0 0-1,0 0 1,0 1 0,0-1-1,0 0 1,0 1-1,0-1-5,-8 7 9,0-1 0,0 1 0,1 1 0,0-1 0,1 1 0,-1 1 0,2-1 0,-1 1 0,1 1 0,0-1 0,-2 7-9,5-10 3,-6 9-94,0 0 1,1 1 0,1 0-1,1 0 1,0 0-1,1 1 1,1 0-1,0 0 1,1 1 0,1-1-1,1 1 1,1-1-1,0 1 1,1-1 0,1 0-1,3 15 91,-3-25-122,1-1 0,0 0 0,1 0 0,-1 0 0,1-1 0,0 1 0,0-1 0,1 0 0,0 0 0,-1 0 0,2-1 0,-1 1-1,0-1 1,1-1 0,0 1 0,0-1 0,0 0 0,0 0 0,1-1 0,4 2 122,136 20-735,-116-26 797,-1 0 0,1-2 0,-1-2 0,1 0 1,-2-2-1,1-2 0,-1 0 0,-1-2 0,0-1 1,0-1-1,-2-2 0,0 0 0,0-2 0,-2-1 0,0-1 1,-1 0-1,-1-3-62,-7 8 82,-1-1-1,-1 0 1,0-1 0,-1 0 0,-1-1 0,-1-1 0,-1 1 0,0-1-1,-1-1 1,-2 0 0,0 0 0,0 0 0,-2-1 0,-1 1 0,1-16-82,-4 32-3,1 1 0,-1 0 0,0 0 0,0-1 0,0 1 0,-1 0 1,1 0-1,-1 0 0,1-1 0,-1 1 0,0 0 0,-1 0 0,1 0 1,0 0-1,-1 0 0,0 1 0,1-1 0,-1 0 0,0 1 0,0-1 1,-1 1-1,1 0 0,0 0 0,-1 0 0,0 0 0,1 0 1,-1 0-1,0 1 0,0-1 0,0 1 0,0 0 0,0 0 0,0 0 1,0 0-1,0 0 0,-1 1 0,1-1 0,0 1 0,0 0 0,-1 0 1,1 0-1,0 1 0,-1 0 3,-16 1-9,1 1 1,0 1-1,0 1 1,0 0-1,1 2 1,-1 0-1,2 1 0,-1 1 1,1 0-1,0 2 1,1 0-1,1 0 1,-1 2-1,2 0 1,-9 10 8,18-20 0,2 1 0,-1 0 0,0 0 0,1 0 0,-1 0 0,1 0 0,0 1 0,1-1 0,-1 1 0,1 0 0,0 0 0,0 0 0,0 0 0,1 0 0,-1 0 0,2 1 0,-1-1 0,0 0 0,1 1 0,0 0 0,2-3 1,1 0 0,0-1-1,-1 1 1,1 0 0,0-1 0,0 0 0,1 1 0,-1-1 0,0 0 0,1-1 0,-1 1 0,1-1 0,0 0 0,-1 1 0,1-1-1,0-1 1,0 1 0,0-1 0,-1 1 0,1-1 0,0 0 0,0-1 0,0 1 0,1-1-1,-1 1 4,142-13 173,-142 12-166,-1-1 1,0 1 0,1 0 0,-1 0-1,1 0 1,-1 0 0,1 1 0,0-1-1,-1 1 1,1 0 0,0 0 0,-1 0 0,1 1-1,-1-1 1,1 1 0,-1 0 0,1 0-1,-1 0 1,1 0 0,-1 1 0,0-1 0,1 1-1,-1 0 1,0 0 0,0 0 0,0 0-1,-1 1 1,1-1 0,-1 1 0,1-1-1,-1 1 1,0 0 0,0 0 0,0 0 0,0 0-1,0 1 1,-1-1 0,0 0 0,2 4-12,0 20 64,0-1 1,-2 1 0,0 0 0,-2 0 0,-2-1 0,0 1-1,-1-1 1,-6 18-65,-6 50 32,-17 331 357,28-389-431,3 106-1944,11-127-478,11-24-6924,-8-10-2004</inkml:trace>
  <inkml:trace contextRef="#ctx0" brushRef="#br0" timeOffset="3426.283">6266 685 15631,'0'0'2594,"0"0"59,0 0 113,0 0-679,0 0-1115,0 0-262,5 11 32,21 83-107,-21 181-1585,-11-243 325,2-65 721,3 6 108,1-1-1,2 1 1,0 0-1,2 0 1,1 0 0,1 1-1,2 0 1,0 0-1,2 0 1,0 1-1,2 1 1,1 0 0,1 0-1,1 1 1,12-14-204,-22 32-20,0 0 0,-1 0 0,2 1 0,-1-1 0,1 1 0,-1 0 0,1 1 0,0-1 0,0 1 0,1 1 0,-1-1-1,1 1 1,-1 0 0,1 0 0,0 1 0,0 0 20,-5 1-134,0 0-1,0 0 0,0 1 1,1-1-1,-1 1 0,0-1 1,0 1-1,0 0 0,0 0 1,0 0-1,0 0 0,0 0 1,0 0-1,-1 1 0,1-1 1,0 1-1,-1-1 1,1 1-1,-1 0 0,1-1 1,-1 1-1,0 0 0,0 0 1,0 0-1,1 2 135,15 33-5009,-14-29 3444,7 20-6111</inkml:trace>
  <inkml:trace contextRef="#ctx0" brushRef="#br0" timeOffset="4294.123">6796 747 12780,'0'0'3054,"0"0"-508,0 0-421,0 0-721,0 0-390,0 0 11,0 0-75,0 0-261,-1 12-219,0 61 31,2-72-511,0 0 0,1 1 0,-1-1 0,0 0 0,0 0 0,0-1 0,1 1 0,-1 0 0,1 0 0,-1-1 0,1 1 0,-1 0 0,1-1 0,-1 0 0,1 1 0,-1-1 0,1 0 0,-1 0 0,1 0 0,-1 0 0,1 0 0,0 0 0,-1 0 0,1-1 0,-1 1 0,1 0 0,-1-1 0,1 1 0,-1-1 0,1 0 0,-1 1 0,0-1 0,1 0 0,-1 0 0,0 0 0,0 0 0,1 0 0,-1 0 0,0 0 0,0-2 10,9-3 57,-1-1 0,-1 0 0,1-1 1,-1 0-1,-1-1 0,1 0 0,-2 0 0,1 0 0,-1-1 0,0 0 0,-1 0 1,0 0-1,-1-1 0,0 1 0,-1-1 0,0 0 0,-1 0 0,0-1 0,0 1 1,-1-8-59,-1 17 44,0 1-1,0-1 1,0 0-1,0 1 1,0-1-1,-1 0 0,1 1 1,0-1-1,-1 0 1,0 1-1,1-1 1,-1 1-1,0-1 0,0 1 1,1-1-1,-1 1 1,0-1-1,-1 1 1,1 0-1,0 0 0,0 0 1,0-1-1,-1 1 1,1 0-1,-1 1 1,1-1-1,-1 0 0,1 0 1,-1 1-1,1-1 1,-1 0-1,0 1 1,1 0-1,-1-1 0,0 1 1,1 0-1,-1 0 1,0 0-1,1 0 1,-1 0-1,0 0 0,1 1 1,-1-1-1,0 0 1,1 1-1,-1 0 1,0-1-1,1 1 0,-1 0 1,1 0-1,0-1 1,-1 1-1,1 0 1,0 1-1,-1-1 0,1 0 1,-1 1-43,-11 12 6,0 0 0,1 1-1,0 1 1,1 0 0,1 0 0,0 1 0,2 1 0,0-1 0,1 1 0,0 1-1,2-1 1,0 1 0,1 0 0,1 0 0,1 1 0,0-1 0,2 0-1,0 1 1,1-1 0,2 11-6,-3-25-101,0 0 0,0 0 0,1 0 0,-1 0 0,1 0-1,0 0 1,0 0 0,1 0 0,0 0 0,0 0 0,0-1 0,0 1 0,1-1-1,-1 1 1,1-1 0,0 0 0,1 0 0,-1 0 0,1-1 0,-1 1 0,1-1 0,0 0-1,0 0 1,1 0 0,-1-1 0,1 1 0,-1-1 0,1 0 0,0 0 0,0-1-1,0 1 1,0-1 0,0 0 0,0 0 0,5-1 101,8-2-66,-1-2 0,1 0 0,-1-1 0,0-1 0,0-1 0,0 0 0,-1-1 0,0-1 0,-1 0 0,0-1 0,0-1 0,-1 0 0,5-7 66,-14 15-2,27-23 318,-1 0-1,-1-2 1,-1-1-1,-2-1 1,-1-2-1,-1 0 1,-2-2-1,-2-1 0,-1 0 1,-1-2-1,7-22-315,-8-29 1906,-18 87-1873,-1 1 0,0-1-1,0 0 1,0 1 0,1-1 0,-1 1-1,0-1 1,0 1 0,0 0 0,0-1-1,0 1 1,0 0 0,0 0 0,0 0 0,0 0-1,1-1 1,-1 1 0,0 0 0,0 1-1,0-1 1,0 0 0,0 0 0,0 0-1,0 1 1,0-1 0,0 0 0,0 1-1,0-1 1,0 0 0,1 1 0,-1 0-1,0-1 1,0 1 0,1-1 0,-1 1-1,0 0 1,1-1 0,-1 1 0,0 0 0,1 0-1,-1 0 1,1-1 0,0 1 0,-1 0-33,-5 5 10,0 1 1,1 0 0,-1-1 0,1 2 0,1-1 0,-1 1-1,1-1 1,1 1 0,-1 0 0,1 0 0,1 1 0,0-1-1,0 1 1,0-1 0,1 1 0,0 0 0,1-1 0,0 1 0,0 0-1,1-1 1,1 2-11,50 184-556,-36-151 4,25 78-2502,-40-120 3067,0 0 1,0 0-1,0 0 0,-1 0 1,2 1-1,-1-1 0,0 0 1,0-1-1,0 1 0,0 0 0,0 0 1,1 0-1,-1-1 0,0 1 1,1-1-1,-1 1 0,1-1 1,-1 0-1,0 1 0,1-1 0,-1 0 1,1 0-1,-1 0 0,1 0 1,-1 0-1,1 0 0,-1 0 1,1-1-1,-1 1 0,0 0 0,1-1 1,-1 1-1,0-1 0,1 0 1,-1 1-1,0-1 0,2-1-13,46-29 1403,-34 15-1144,0 0-1,-1-1 1,0 0-1,-2-1 0,0-1 1,-1 0-1,0 0 1,2-10-259,29-49 484,79-116-484,-106 152 0,-43 43 0,21 4 0,0 2 0,0-1 0,0 1 0,1 0 0,0 0 0,1 1 0,-1 0 0,2 0 0,-1 0 0,1 0 0,0 1 0,1 0 0,0-1 0,0 1 0,1 1 0,0-1 0,0 0 0,1 0 0,1 1 0,-1 8 0,2-1-58,1 0 0,1 0 1,0 0-1,1 0 0,0-1 0,2 1 1,0-1-1,1 0 0,0-1 0,1 0 1,1 0-1,0-1 0,1 0 0,1 0 1,0-1-1,1-1 0,0 0 0,1 0 1,0-1-1,1-1 0,0 0 0,7 2 58,6 12 7,-27-24-4,1 1 1,-1-1-1,0 1 1,0-1 0,0 1-1,0-1 1,0 1-1,0-1 1,0 1-1,0-1 1,0 1 0,0 0-1,0-1 1,0 1-1,0-1 1,0 1-1,-1-1 1,1 0 0,0 1-1,0-1 1,-1 1-1,1-1 1,0 1-1,0-1 1,-1 1 0,1-1-1,-1 0 1,1 1-1,0-1 1,-1 0-1,1 1 1,-1-1 0,1 0-1,0 0 1,-1 1-1,1-1 1,-1 0 0,1 0-1,-1 0 1,1 0-1,-1 0 1,1 0-1,-1 1 1,1-1 0,-1 0-1,0 0 1,1-1-1,-1 1 1,1 0-1,-1 0 1,1 0 0,-1 0-1,1 0 1,-1 0-1,1-1 1,0 1-1,-1 0 1,0-1-4,-11 2 13,0-1 1,0 0-1,0-1 1,1 0-1,-1-1 0,0 0 1,0-1-1,1 0 0,-1-1 1,-3-3-14,-35-25-3914,42 20 377,6 3-2108,1-2-4871</inkml:trace>
  <inkml:trace contextRef="#ctx0" brushRef="#br0" timeOffset="4477.981">8215 684 13453,'0'0'6246,"0"0"-2819,0 0-448,0 0-1154,0 0-864,0 0-544,0 0-97,19 54-96,-29-14-192,3 3 0,-1-6-32,8 1-32,0-8-320,-1-5-641,0-3-801,-4-11-1601,5-2-1409,-1-6-4709</inkml:trace>
  <inkml:trace contextRef="#ctx0" brushRef="#br0" timeOffset="4663.932">8126 239 19923,'0'0'3651,"0"0"-320,0 0-1537,0 0-1345,0 0-417,0 0-32,0 0-1186,0 0-2465,0 0-4036</inkml:trace>
  <inkml:trace contextRef="#ctx0" brushRef="#br0" timeOffset="5121.022">8689 591 16592,'0'0'2365,"0"0"-374,-1 13-48,-13 88 742,12-90-2624,1 0 0,1 0 0,-1 0-1,2 0 1,-1 0 0,1 0 0,1 0-1,0 0 1,1-1 0,0 1 0,3 7-61,-4-14-113,0 1 1,0 0 0,1-1-1,-1 1 1,1-1 0,0 0-1,0 0 1,0 0 0,0 0-1,1-1 1,0 1-1,0-1 1,0 0 0,0 0-1,0-1 1,0 1 0,1-1-1,0 0 1,-1 0 0,1 0-1,0 0 1,0-1-1,0 0 1,0 0 0,0 0-1,2-1 113,1-3 180,1 0 0,-1-1 0,1 0 0,-1 0 0,-1-1 0,1 0 0,0 0 0,-1-1 0,0 0 0,-1 0 0,1-1 0,-1 0 0,0 0 0,-1 0 0,0-1 1,0 0-1,0 0 0,-1 0 0,-1-1 0,1 1 0,-1-1 0,0-1-180,-3 9 16,17-37 875,-1-2-1,-2 0 1,-2-1-1,-2 0 1,2-22-891,-11 60 16,3-84 488,-5 85-514,1 0-1,0-1 1,-1 2-1,1-1 1,-1 0-1,1 0 1,-1 0 0,0 0-1,0 0 1,0 0-1,0 1 1,0-1-1,-1 0 1,1 1-1,0-1 1,-1 1-1,1-1 1,-1 1-1,0 0 1,1 0-1,-1 0 1,0 0-1,0 0 1,1 0-1,-1 0 1,0 0 0,0 1-1,0-1 1,0 1-1,0 0 1,0-1-1,0 1 1,0 0-1,0 0 1,0 0-1,0 0 1,0 1-1,0-1 1,-2 1 10,-4 1-493,-1 0 0,1 1 0,0 0 0,0 0 0,0 1 0,0 0 0,1 1 0,-1-1-1,1 1 1,0 1 0,1 0 0,-1 0 0,1 0 0,-2 3 493,-16 23-6513</inkml:trace>
  <inkml:trace contextRef="#ctx0" brushRef="#br0" timeOffset="5545.015">9311 483 15727,'0'0'5797,"0"0"-3234,13-6-1004,38-14-454,-49 21-1083,0 0 1,-1 0-1,1 0 0,-1 0 1,1 0-1,-1 0 1,1 0-1,-1 1 1,0-1-1,0 0 1,0 1-1,1-1 0,-1 1 1,-1-1-1,1 1 1,0 0-1,0-1 1,0 1-1,-1 0 1,1 0-1,-1-1 0,0 1 1,1 0-1,-1 0 1,0 0-1,0 0 1,0-1-1,0 1 1,0 0-1,-1 0 0,0 1-22,2 3 41,-6 291 162,4-296-237,1 1-1,-1-1 1,1 0 0,0 1-1,-1-1 1,1 1 0,0-1-1,0 1 1,0-1 0,0 1-1,0-1 1,0 0 0,0 1-1,0-1 1,1 1 0,-1-1-1,1 1 1,-1-1 0,1 0-1,-1 1 1,1-1-1,0 0 1,-1 0 0,1 1-1,0-1 1,0 0 0,0 0-1,0 0 1,0 0 0,0 0-1,1 0 1,-1-1 0,0 1-1,0 0 1,1 0 0,-1-1-1,0 1 1,1-1 0,-1 1-1,1-1 1,-1 0-1,0 1 1,1-1 0,-1 0-1,1 0 1,-1 0 34,8-5 105,0-1 0,-1 0 0,0 0 0,-1-1 0,0 0 0,0-1 0,0 1 0,-1-1 0,0 0 0,0-1 0,-1 1 0,2-5-105,6-7 528,26-41 350,-25 36-379,2 1 0,0 1 0,1 0-1,1 1 1,1 0 0,1 2 0,1 0 0,15-10-499,-34 28 0,-1 1 0,1-1 0,0 1 0,0 0 0,0-1 0,0 1 0,0 0 0,0 0 0,0 0 0,0 1 0,1-1 0,-1 0 0,0 1 0,0-1 0,1 1 0,-1 0 0,0 0 0,1 0 0,-1 0 0,0 0 0,1 0 0,-1 1 0,0-1 0,0 1 0,1 0 0,-1-1 0,0 1 0,0 0 0,0 0 0,0 1 0,0-1 0,0 0 0,0 1 0,0-1 0,-1 1 0,1-1 0,0 1 0,-1 0 0,0 0 0,1 0 0,-1 0 0,0 0 0,1 2 0,4 21 0,-1 1 0,-1-1 0,-1 1 0,-1 0 0,-2 1 0,-2 20 0,1 1 0,1-22 0,13 129 0,-12-150 0,0 0 0,1-1 0,-1 1 0,1 0 0,0-1 0,1 1 0,-1-1 0,1 0 0,0 1 0,0-1 0,0-1 0,0 1 0,1 0 0,0-1 0,-1 0 0,1 1 0,0-2 0,1 1 0,-1 0 0,0-1 0,1 0 0,0 0 0,-1 0 0,1-1 0,0 1 0,0-1 0,0 0 0,1 0 0,5-3 0,0 0 0,0-1 0,-1 0 0,1-1 0,-1 0 0,0 0 0,0-1 0,0-1 0,-1 0 0,1 0 0,-1 0 0,-1-1 0,1-1 0,-2 1 0,1-2 0,-1 1 0,0-1 0,0 0 0,-1 0 0,0 0 0,1-4 0,-2 6 0,-5 6 0,30-37 0,-2 0 0,-2-3 0,-1 0 0,-2-1 0,9-28 0,-31 70-11,-1-1-1,1 0 1,0 0-1,-1 0 1,0 0-1,1 0 1,-1 0-1,0 0 1,1 0-1,-1 0 1,0 0-1,0 0 1,0 0-1,0 0 1,0 0-1,0 0 1,0 0-1,0 0 1,0 0-1,0 0 1,-1 0-1,1 0 1,0 0-1,-1 0 1,1 0-1,-1 0 1,1 0-1,-1 0 1,1 0-1,-1 0 1,0 1-1,1-1 1,-1 0-1,0 0 1,0 1-1,0-1 1,0 0-1,1 1 1,-1-1-1,0 1 1,0-1-1,0 1 1,0 0-1,0-1 1,0 1-1,0 0 1,0 0-1,0 0 1,0 0-1,0 0 1,0 0-1,0 0 1,0 0-1,-1 0 1,1 0-1,0 0 1,0 1-1,0-1 1,0 0-1,0 1 12,-63 19-2508,18 1-2601,0 3-3688</inkml:trace>
  <inkml:trace contextRef="#ctx0" brushRef="#br1" timeOffset="64171.592">2802 4445 15086,'-19'-10'4581,"-119"-53"469,78 42-1794,61 21-3226,-1 0-1,0 0 1,1 0-1,-1 1 1,0-1-1,1 0 1,-1 0-1,0 0 1,1 0 0,-1 0-1,1 0 1,-1 0-1,0 0 1,1 0-1,-1 0 1,0 0-1,1 0 1,-1 0-1,0 0 1,1 0-1,-1-1 1,0 1 0,1 0-1,-1 0 1,0 0-1,1 0 1,-1-1-1,0 1 1,1 0-1,-1 0 1,0-1-1,0 1 1,1 0-1,-1-1 1,0 1 0,0 0-1,0 0 1,0-1-1,1 1 1,-1 0-1,0-1 1,0 1-1,0 0 1,0-1-1,0 1 1,0-1-1,0 1 1,0 0 0,0-1-1,0 1 1,0 0-1,0-1 1,0 1-1,0 0 1,0-1-1,0 1 1,0 0-1,-1-1 1,1 1-1,0-1-29,155-10 748,2 5-657,67 0-27,72-1-16,77-1 37,72-4-5,73-5-64,62-6-16,58-6 27,7323-379 1836,-7653 391-1863,42 1-555,-302 15-1412,-50 1-830,-23 0-1920,-72 0-9078</inkml:trace>
  <inkml:trace contextRef="#ctx0" brushRef="#br1" timeOffset="55536.871">2517 6278 19218,'0'0'2418,"0"0"-207,0 0 218,0 0-636,0 0-778,7-5-338,0-1-633,0 2-1,0-1 0,1 1 0,-1 0 0,1 0 1,0 1-1,0 0 0,0 1 0,1 0 0,-1 0 1,3 0-44,523-46 75,-279 30-2729,-320 17-6587,11 4 4181</inkml:trace>
  <inkml:trace contextRef="#ctx0" brushRef="#br1" timeOffset="56038.02">2604 6278 8488,'0'0'4372,"0"0"-1025,0 0-133,0 0-518,0 0-635,0 0-444,0 0-346,0 0-401,-9 1-454,5-1-370,3-1-39,0 1 0,1 0-1,-1-1 1,0 1 0,1-1 0,-1 1-1,0 0 1,0 0 0,1 0 0,-1-1-1,0 1 1,0 0 0,0 0 0,1 0 0,-1 0-1,0 0 1,0 0 0,0 0 0,1 1-1,-1-1 1,0 0 0,0 0 0,1 0 0,-1 1-1,0-1 1,0 1 0,1-1 0,-1 0-1,0 1 1,1-1 0,-1 1 0,1-1 0,-1 1-1,1 0 1,-1-1 0,1 1 0,-1 0-1,1-1 1,-1 1 0,1 0 0,0-1 0,-1 1-1,1 0 1,0 0 0,0-1 0,-1 1-1,1 0 1,0 0 0,0 0 0,0-1-1,0 1 1,0 0 0,0 0 0,0 0 0,1-1-1,-1 1 1,0 0 0,0 0 0,1-1-1,-1 1 1,1 0-7,10 11 83,2-2-1,-1 0 1,1 0-1,1-2 1,0 1-1,0-2 1,1 1 0,-1-2-1,2 0 1,2 0-83,22 10 55,234 103 100,-272-119-151,1 0-1,-1 1 1,0-1-1,0 1 1,0 0 0,0 0-1,0 0 1,0 0 0,0 0-1,0 0 1,0 1-1,0-1 1,0 1 0,-1-1-1,1 1 1,0-1 0,-1 1-1,0 0 1,1 0 0,-1 0-1,0 0 1,0 0-1,0 0 1,0 0 0,0 0-1,-1 0 1,1 1 0,-1-1-1,1 0 1,-1 0-1,0 1 1,0-1 0,0 0-1,0 1 1,0-1 0,-1 0-1,1 0 1,-1 1 0,1-1-1,-1 0 1,0 0-1,0 0 1,0 0 0,0 0-1,0 0 1,0 0 0,0 0-1,-1 0 1,1-1-1,-1 2-3,-166 140 1004,71-61-815,42-39-144,2 2 0,3 3 0,1 2-1,-40 53-44,88-101 4,-2 1-2,0-1-1,0 1 0,1 0 1,-1-1-1,1 1 0,-1 0 1,1 0-1,0 1 1,1-1-1,-1 0 0,0 1 1,1-1-1,0 1 1,0 0-1,0-1 0,0 1 1,0 0-1,1-1 0,-1 1 1,1 0-1,0 0 1,1-1-1,-1 1 0,1 0 1,-1 0-1,1-1 1,0 1-1,0 0 0,1-1 1,-1 1-1,1-1 0,1 3-1,9-1-12,-1 0-1,1-1 0,0 0 1,0-1-1,0-1 0,0 0 1,0 0-1,1-1 0,-1-1 0,1 0 1,-1-1-1,6-1 13,-1 2 8,64-6 77,-1-4 0,0-3 1,3-5-86,27-4 81,11 11-476,-120 11 308,0 0 0,0 0 0,0 0 0,0 0 0,0 0 0,-1 0 1,1 0-1,0 0 0,0 0 0,0 0 0,0 0 0,0 1 0,0-1 1,-1 0-1,1 1 0,0-1 0,0 1 0,0-1 0,-1 1 0,1-1 1,0 1-1,-1-1 0,1 1 0,0 0 0,-1-1 0,1 1 0,-1 0 1,1-1-1,-1 1 0,1 0 0,-1 0 0,0 0 0,1-1 0,-1 1 1,0 0-1,0 0 0,0 0 0,1 0 0,-1 0 0,0 0 1,0-1-1,0 1 0,0 0 0,-1 0 0,1 0 0,0 0 0,0 0 1,0 0-1,-1-1 0,1 1 0,0 0 0,-1 0 87,-19 23-10463,7-18-934</inkml:trace>
  <inkml:trace contextRef="#ctx0" brushRef="#br1" timeOffset="57186.874">4962 5807 10890,'0'0'6887,"0"0"-3209,0 0-865,0 0-384,-20 7-971,4-2-1281,1 1 0,0 1 0,0 0 1,1 1-1,0 0 0,0 1 0,1 1 1,0 0-1,0 0 0,-2 5-177,-33 38 274,1 3 0,3 2 1,3 1-1,2 3 0,3 1 1,2 1-1,4 2 0,-7 27-274,28-74-48,2 0 0,0 1-1,1 0 1,1 0 0,1 1 0,1 0-1,0 0 1,2-1 0,0 1-1,2 0 1,0 0 0,1 0 0,1 0-1,1-1 1,1 1 0,1-1 0,1 0-1,0-1 1,2 1 0,0-2 0,1 1-1,1-1 1,0-1 0,2 0 0,7 8 48,-2-9-344,1-1 1,1-1 0,0-1 0,0 0 0,1-2 0,1 0-1,0-2 1,0 0 0,1-2 0,0 0 0,3-1 343,163 21-6256,-99-24 330</inkml:trace>
  <inkml:trace contextRef="#ctx0" brushRef="#br1" timeOffset="57779.704">6074 6251 15631,'1'-13'3625,"1"-3"-2662,2-38 3369,-9 63-1015,0-2-2972,-7 21-214,1-1-1,2 1 1,0 1 0,2 0-1,2 0 1,0 0-1,2 1 1,1-1-1,2 1 1,0 0-1,2 2-130,1-17-72,0-1-1,1 1 0,0 0 1,1-1-1,1 0 1,0 0-1,1 0 0,1-1 1,0 0-1,0-1 0,2 0 1,-1 0-1,3 1 73,-6-6-149,1 0-1,0 0 1,0-1-1,0 0 1,1 0-1,0-1 1,0 0-1,0-1 1,1 0-1,-1 0 1,1 0-1,0-1 1,0-1-1,0 0 1,1 0-1,-1 0 1,0-1-1,1-1 1,-1 1-1,1-2 1,6 0 149,-3-4 31,0-1 0,0 0 1,-1 0-1,0-1 1,0-1-1,-1 0 0,0-1 1,0 0-1,-1-1 1,0 0-1,-1 0 0,0-1 1,0 0-1,-1-1 1,-1 0-1,0 0 0,3-9-31,20-27 1011,-1-2 1,-3 0-1,-2-2 0,-2-1 0,7-32-1011,-26 54 439,-3 31-428,0 0 1,0 1-1,0-1 1,0 1-1,0-1 1,0 0-1,0 1 0,-1-1 1,1 1-1,0-1 1,0 0-1,0 1 1,0-1-1,-1 0 1,1 1-1,0-1 0,0 0 1,-1 1-1,1-1 1,0 0-1,-1 0 1,1 1-1,0-1 0,-1 0 1,1 0-1,0 0 1,-1 0-1,1 1 1,-1-1-1,1 0 1,0 0-1,-1 0 0,1 0 1,-1 0-1,1 0 1,0 0-1,-1 0 1,1 0-1,-1 0 1,1 0-1,0 0 0,-1 0 1,1 0-1,0-1 1,-1 1-1,1 0 1,-1 0-1,1 0 1,0 0-1,-1-1 0,1 1 1,0 0-1,0 0 1,-1-1-1,1 1 1,0 0-1,-1-1 1,1 1-1,0 0 0,0-1 1,0 1-1,-1 0 1,1-1-1,0 1 1,0-1-1,0 1 1,0 0-1,0-1-11,-18 26 55,1 2 0,1 0 0,1 0 0,2 1 0,1 1 0,1 0 0,0 4-55,-1 1 10,-137 423-378,134-398 395,7-17-92,-2-1 0,-1-1 1,-2 0-1,-2 0 0,-2-2 0,-1 0 0,-2-1 1,-19 27 64,27-52 0,0 0 1,-1 0 0,0-1 0,0-1 0,-1 0 0,-1-1-1,0-1 1,0 0 0,0-1 0,-1 0 0,0-1 0,0-1-1,-1-1 1,0 0 0,1-1 0,-12 0-1,17-1-114,0-1 1,0-1 0,0 0-1,0 0 1,0-1-1,1 0 1,-1-1-1,0-1 1,1 1-1,-1-2 1,1 1 0,0-1-1,0-1 1,0 0-1,0 0 1,1-1-1,0 0 1,0-1 0,1 0-1,0 0 1,0-1-1,1 0 1,0 0-1,0-1 1,1 0-1,-2-2 114,5 5-629,1 1 0,-1-1 0,1 0 0,0-1 0,0 1-1,1 0 1,0 0 0,0-1 0,1 1 0,-1-1 0,1 1-1,1 0 1,-1-1 0,1 0 629,11-36-10041</inkml:trace>
  <inkml:trace contextRef="#ctx0" brushRef="#br1" timeOffset="58190.37">7067 6645 10314,'0'0'9785,"0"0"-5151,0 0-1800,0 0-949,0 0-924,-6 16-385,-33 113 28,34-106-572,1 0 1,1 0 0,1 1-1,2-1 1,0 1 0,1-1 0,2 6-33,-2-21-61,0-1 0,0 0 1,1-1-1,0 1 1,0 0-1,1 0 1,0-1-1,0 0 1,0 1-1,1-1 0,0 0 1,0-1-1,1 1 1,-1-1-1,1 0 1,0 0-1,1 0 1,-1-1-1,1 1 1,0-1-1,0-1 0,0 1 1,0-1-1,1 0 1,-1-1-1,2 1 61,-1-1-205,0 0 1,0-1-1,1 0 0,-1 0 0,1 0 1,-1-1-1,1 0 0,-1-1 0,1 1 0,-1-2 1,1 1-1,-1-1 0,0 0 0,0 0 1,0-1-1,0 0 0,0 0 0,0-1 0,-1 0 1,0 0-1,0 0 0,0-1 0,0 0 1,-1 0-1,0 0 0,0-1 0,1-1 205,6-9-1098,0-1-1,-2 0 0,0 0 0,-1-1 1,-1 0-1,0 0 0,-2-1 1,0 0-1,2-15 1099,3-21-5733</inkml:trace>
  <inkml:trace contextRef="#ctx0" brushRef="#br1" timeOffset="58471.282">7123 6039 18321,'0'0'3102,"0"0"-283,0 0-268,0 0-837,0 0-710,0 0-257,0 0-235,0 0-197,6 12 11,0 0-291,-1-1-1,2 0 0,0 0 1,0 0-1,1-1 1,0 0-1,1 0 1,0-1-1,0 0 1,1-1-1,9 6-34,-9-8-41,0-1 0,1-1 0,0 0 0,0 0-1,0-1 1,0-1 0,1 0 0,-1 0 0,1-1 0,-1-1 0,1 0 0,10-1 41,-17 1 7,0-1 1,0 1 0,0-1-1,0-1 1,-1 1 0,1-1-1,0 1 1,-1-1-1,1 0 1,-1-1 0,0 1-1,0-1 1,0 0 0,0 0-1,0 0 1,-1-1 0,1 1-1,-1-1 1,0 0 0,0 0-1,0 0 1,0 0 0,-1-1-1,0 1 1,0-1 0,0 1-1,0-1 1,-1 0 0,0 1-1,0-1 1,0-1-8,0-1 30,0 0 0,0 0 0,-1 0 0,1-1 0,-2 1 0,1 0 0,-1 0 0,0 0 1,-1 0-1,1 0 0,-2 0 0,1 0 0,-1 1 0,0-1 0,0 1 0,0-1 0,-1 1 0,0 0 0,-1 1 0,1-1 0,-1 1 1,0 0-1,0 0 0,-1 0 0,1 1 0,-1-1 0,0 1 0,0 1 0,-1-1 0,1 1 0,-1 0 0,1 1 0,-1 0 0,0 0 1,0 0-1,0 1 0,0 0 0,0 0 0,-1 1 0,1 0 0,-7 0-30,0 5-361,-1 1 0,2 0 1,-1 1-1,1 0 0,0 1 0,0 1 0,1 0 0,0 1 1,1 0-1,0 0 0,1 1 0,0 1 0,0 0 0,1 0 1,1 1-1,0 0 0,1 0 0,0 1 0,1 0 0,1 0 1,0 0-1,-1 9 361,-4 21-7885</inkml:trace>
  <inkml:trace contextRef="#ctx0" brushRef="#br1" timeOffset="58811.077">7847 6762 25400,'0'0'1858,"0"0"160,0 0-417,0 0-1184,104-50-225,-54 40-96,5 1-64,7 1-32,2-1-449,1-1-447,1 4-770,-4 1-1185,-5 2-2530,-8 0-6246</inkml:trace>
  <inkml:trace contextRef="#ctx0" brushRef="#br1" timeOffset="59221.879">8849 6201 20595,'0'0'3695,"0"0"-599,0 0-843,0 0-1068,3 13-571,14 92 122,-15-82-691,0 1 0,2-1-1,0 0 1,2-1 0,0 1-1,2-1 1,6 13-45,-10-27-22,0 0-1,1 0 1,-1 0 0,2-1-1,-1 1 1,1-1 0,0-1 0,1 1-1,-1-1 1,1 0 0,0-1-1,1 1 1,-1-1 0,1-1-1,0 0 1,1 0 0,-1 0 0,0-1-1,1-1 1,8 3 22,-8-3-6,0-1 1,0 0-1,0 0 1,0 0-1,0-1 1,1-1-1,-1 1 1,0-2-1,0 1 1,0-1-1,0-1 0,-1 1 1,1-1-1,-1-1 1,1 0-1,-1 0 1,0-1-1,0 0 1,-1 0-1,0 0 1,0-1-1,0 0 1,0-1-1,-1 0 0,0 0 1,1-3 5,4-4 67,-1-1 0,0 0 0,-1-1 0,-1 1 0,-1-2-1,0 1 1,-1-1 0,-1 0 0,0 0 0,-2-1 0,0 0 0,-1 1 0,0-10-67,-2 26 0,0 0 0,0 0 0,0 0 0,0-1 0,0 1 0,0 0 0,0 0 0,-1 0 0,1 0 0,0 0 0,-1 0 0,1 0 0,-1 0 0,1 0 0,-1 0 0,0 0 0,1 0 0,-1 0 0,0 0 0,0 0 0,1 0 0,-1 1 0,0-1 0,0 0 0,0 1 0,0-1 0,0 0 0,0 1 0,0 0 0,0-1 0,0 1 0,-1-1 0,1 1 0,0 0 0,0 0 0,0 0 0,0 0 0,0 0 0,-1 0 0,1 0 0,0 0 0,0 0 0,0 0 0,0 1 0,0-1 0,0 0 0,0 1 0,-1-1 0,1 1 0,0-1 0,0 1 0,1 0 0,-1-1 0,0 1 0,0 0 0,0 0 0,0 0 0,0-1 0,1 1 0,-1 0 0,0 1 0,-10 11 0,1 0 0,0 1 0,1 1 0,1-1 0,0 1 0,1 0 0,0 1 0,1 0 0,1 0 0,1 0 0,-2 11 0,-8 55 0,4 0 0,3 0 0,3 28 0,-3 39 0,-1-40-317,-4-1 1,-4 0-1,-18 51 317,31-144-24,0-1 1,0 0-1,-2 0 1,0 0 0,0 0-1,-1-1 1,-1 0-1,0 0 1,-1-1-1,0 0 1,-1 0-1,0-1 1,-1 0 0,-1 0-1,1-1 1,-1-1-1,-1 0 1,0 0-1,0-1 1,-1-1-1,0 0 1,0 0 0,-5 0 23,-9-3 41,1-1 1,-1-1-1,0-1 1,0-1-1,0-2 1,0-1-1,1-1 1,-1-1-1,1-1 1,0-1-1,1-2 1,0 0-1,0-2 0,1-1 1,0 0-1,1-2 1,1-1-1,0-1 1,1 0-1,0-2 1,2 0-1,0-2-41,10 13-45,1-1-1,0 0 0,0 0 0,1 0 0,1-1 0,-1 0 0,1 0 0,1-1 1,-1 0-1,2 0 0,-1 0 0,1 0 0,1-1 0,0 0 0,1 1 1,0-1-1,0 0 0,1 0 0,1 0 0,0-1 0,0 1 0,1 0 0,0 0 1,1 0-1,0 1 0,1-1 0,1-1 46,3-3-875,1 1 0,1 0 0,1 0 1,0 0-1,0 1 0,1 1 0,1 0 0,11-10 875,40-32-7105</inkml:trace>
  <inkml:trace contextRef="#ctx0" brushRef="#br1" timeOffset="60013.426">9269 5304 13901,'0'0'4559,"0"0"-1553,0 0-321,0 0-865,0 0-907,-8 15-379,-54 110 208,-64 163-1249,133-334 427,126-236 1099,-122 259-640,1 1-1,1 1 0,1 0 0,1 1 0,0 0 0,19-16-378,-33 34 48,0 0 0,1 0-1,-1 0 1,1 1 0,0-1 0,0 0-1,-1 1 1,1-1 0,0 1 0,0 0-1,1 0 1,-1-1 0,0 1 0,0 1-1,0-1 1,1 0 0,-1 1 0,0-1-1,1 1 1,-1-1 0,1 1-1,-1 0 1,0 0 0,1 0 0,-1 1-1,1-1 1,-1 0 0,0 1 0,1 0-1,-1-1 1,0 1 0,0 0 0,0 0-1,1 0 1,0 1-48,3 8 22,1 0-1,-1 0 0,-1 0 1,0 1-1,0 0 1,-1 0-1,0 0 0,-1 0 1,-1 1-1,0 0-21,15 45 21,-12-40-21,0-1 0,1 0 0,1 0 0,0-1 0,1 0 0,1 0 0,1 0 0,0-1 0,0-1 0,2 0 0,-1 0 0,2-1 0,-1-1 0,2 0 0,-1-1 0,2 0 0,-1-1 0,1 0 0,1-2 0,3 2 0,-17-8-24,0 1 1,1-1-1,-1 0 1,1 0-1,-1 0 1,1 0-1,0-1 1,-1 1-1,1-1 0,0 1 1,-1-1-1,1 0 1,0 0-1,0 0 1,-1 0-1,1-1 1,0 1-1,-1-1 0,1 0 1,0 0-1,-1 0 1,1 0-1,-1 0 1,0 0-1,1 0 0,-1-1 1,0 0-1,0 1 1,1-1-1,-1 0 1,-1 0-1,1 0 1,0 0-1,0 0 0,-1 0 1,1-1-1,-1 1 1,0-1-1,0 1 1,0-1-1,0 1 1,0-1-1,0 1 0,-1-1 1,1 0-1,-1 0 24,-5-93-4334,-11 83-3252,6 14-454</inkml:trace>
  <inkml:trace contextRef="#ctx0" brushRef="#br1" timeOffset="60373.3">10362 5812 5125,'-5'-14'9582,"-18"-45"-5215,22 56-4034,-1 1-1,1-1 1,0 1-1,-1 0 1,0 0-1,1-1 1,-1 1 0,0 0-1,0 0 1,0 1-1,0-1 1,-1 0-1,1 1 1,0-1-1,-1 1 1,1 0 0,-1 0-1,1 0 1,-1 0-1,1 0 1,-1 1-1,0-1 1,0 1 0,1-1-1,-1 1 1,0 0-1,-1 0-332,3 0 94,0 0 0,0 1 0,0-1 0,0 0 0,0 0 0,0 0 0,0 1 0,0-1 0,0 1 0,1-1 0,-1 1 0,0-1 0,0 1-1,0-1 1,0 1 0,1 0 0,-1-1 0,0 1 0,1 0 0,-1 0 0,0-1 0,1 1 0,-1 0 0,1 0 0,-1 0 0,1 0 0,0 0 0,-1 0 0,1 0 0,0 0 0,0 0-1,0 0 1,-1 0 0,1 0 0,0 0 0,0 0 0,0 0 0,1 0 0,-1 0 0,0 0 0,0 0 0,1 0 0,-1 0-94,12 48 610,49 106-554,-35-94-50,-2 0-1,-3 2 1,-2 0-1,-1 14-5,-15-58-1,0 0 1,-1 1-1,-1-1 0,-1 1 0,-1 0 0,-1-1 0,0 1 0,-1-1 0,-2 0 0,0 0 0,0 0 1,-2-1-1,0 0 0,-2 0 0,0 0 0,-3 3 1,-5 2-92,-1-1 1,-1 0-1,-1-1 0,-1-2 1,0 0-1,-2-1 1,0-1-1,-1-1 0,0-1 1,-2-1-1,0-1 0,0-2 1,-1 0-1,0-2 0,-1-1 1,0-1-1,0-2 0,-26 3 92,53-8-65,-39 0-2681,19-11-2333,12-7-3126</inkml:trace>
  <inkml:trace contextRef="#ctx0" brushRef="#br1" timeOffset="61045.484">11040 5025 18097,'8'-25'843,"-7"18"-495,1 0 1,0 1-1,0-1 0,1 1 0,-1 0 1,2 0-1,-1 0 0,1 0 0,-1 1 1,2-1-1,-1 1 0,1 0 1,4-4-349,-6 6 306,1 0 1,0 0-1,0 0 1,0 1-1,0 0 1,0 0-1,1 0 1,-1 0-1,0 1 1,1-1-1,-1 1 1,1 0-1,0 0 1,-1 1-1,1 0 1,0 0-1,-1 0 1,1 0 0,0 1-1,-1-1 1,5 2-307,-2 1 131,0-1 1,-1 1-1,0 1 1,1-1 0,-1 1-1,0 0 1,-1 0 0,1 1-1,-1 0 1,0 0-1,0 0 1,0 0 0,-1 1-1,1 1-131,1 6 15,0 1 0,-1-1 0,-1 1 0,0 0 0,-1 0 0,0 0 0,-1 0 0,-1 1-1,-1-1 1,0 1 0,0-1 0,-1 0 0,-1 1 0,-1-1 0,0 0 0,-1 0 0,0 0 0,-1-1 0,0 1-1,-1-1 1,-1-1 0,0 1 0,-1-1 0,-8 11-15,3-5-67,0 0 1,-2-1-1,0 0 1,0-1-1,-2 0 1,0-2-1,-1 0 1,0-1-1,-1 0 1,0-2-1,-1 0 0,0-2 1,-1 0-1,0-1 1,-3 0 66,21-7 7,0 1 1,0-1-1,0 1 1,-1-1-1,1 0 1,0-1-1,0 1 1,-1 0 0,1-1-1,0 0 1,-1 0-1,1 0 1,0 0-1,-1 0 1,1-1-1,0 0 1,0 1-1,-1-1 1,1 0-1,0-1 1,0 1-1,0 0 1,0-1-1,0 0 1,1 0 0,-1 0-1,0 0 1,1 0-1,-1 0 1,1-1-1,0 1 1,0-1-1,0 1 1,0-1-1,0 0 1,0 0-1,1 0 1,0 0-1,-1-3-7,0 1 39,2-1-1,-1 0 0,1 0 0,-1 0 0,2 0 0,-1 0 0,1 0 0,-1 1 1,2-1-1,-1 0 0,1 0 0,0 1 0,0-1 0,0 1 0,1 0 0,0-1 1,0 1-1,0 0 0,0 1 0,1-1 0,0 1 0,0-1 0,0 1 1,1 0-1,-1 1 0,1-1 0,0 1 0,0 0 0,0 0 0,1 0 0,-1 1 1,1 0-1,-1 0 0,1 0 0,2 0-38,-3 4 1,1-1 1,-1 1-1,0 0 1,0 0-1,0 1 1,-1-1-1,1 1 1,-1 0-1,1 0 1,-1 1-1,0-1 1,0 1-1,-1 0 1,1 0-1,-1 0 1,1 0-1,-1 1 1,-1-1-1,1 1 1,-1 0-1,0 0 1,1 1-2,3 4-1,15 25 1,6 13 0,2-2 0,2-1 0,1-2 0,27 25 0,-49-57 0,2 0 0,-1-1 0,1 0 0,1-1 0,0 0 0,0-1 0,1-1 0,0 0 0,0-1 0,1 0 0,-1-1 0,1-1 0,0 0 0,1-1 0,-1-1 0,0 0 0,1-1 0,9-1 0,-17-1-2,1 0 0,0-1 0,0 0 0,-1 0 0,1-1 0,-1 0 0,1-1 0,-1 0 1,0 0-1,-1 0 0,1-1 0,-1 0 0,0-1 0,0 0 0,0 0 0,-1 0 0,0-1 0,-1 0 0,1 0 0,-1 0 0,0-1 0,-1 0 0,0 0 0,0 0 0,-1 0 1,0 0-1,0-1 0,-1 0 0,0 1 0,0-1 0,-1 0 0,-1 0 0,1-6 2,-1 14-102,0-1 0,1 1 0,-1-1 0,0 0 0,0 1 0,0-1-1,0 0 1,0 1 0,0-1 0,-1 0 0,1 1 0,0-1 0,-1 0 0,1 1 0,-1-1 0,0 1 0,0-1 0,1 1 0,-1-1 0,0 1 0,0 0 0,0 0-1,0-1 1,-1 1 0,1 0 0,0 0 0,0 0 0,-1 0 0,1 0 0,-1 0 0,1 0 0,-1 1 0,1-1 0,-1 1 0,1-1 0,-1 1 0,0-1-1,1 1 1,-1 0 0,0 0 0,1 0 0,-1 0 102,-31 0-5744,-1 6-4949</inkml:trace>
  <inkml:trace contextRef="#ctx0" brushRef="#br1" timeOffset="62022.157">3401 8252 12940,'0'0'5574,"0"0"-3268,0 0-913,12-12 353,63-39-577,69 12-465,67 7-100,66 1-353,62 1-198,59 2-37,3120-121 1142,-2169 104-175,-961 28-962,-54-3-16,-62-3-5,-63-4-160,-182 23 47,-4 2-228,0-1 0,0-1 1,0-2-1,0 0 0,-1-1 1,0-1-1,9-6 341,-32 15-104,0-1-1,0 0 1,0 0 0,0 0-1,0 0 1,0 0 0,0 0-1,0 0 1,0 0 0,0 0-1,0-1 1,0 1-1,0 0 1,1-1 0,-1 1-1,0 0 1,0-1 0,0 1-1,0-1 1,1 0 0,-1 1-1,0-1 1,0 1 0,1-1-1,-1 0 1,1 0 0,-1 1-1,0-1 1,1 0 0,0 0-1,-1 0 1,1 0 0,-1 0-1,1 1 1,0-1 0,0 0-1,-1 0 1,1 0 0,0 0-1,0 0 1,0 0 0,0 0-1,0 0 1,0 0 0,1 0-1,-1 0 1,0 0 0,0 0-1,1 0 1,-1 1 0,0-1-1,1 0 1,-1 0 0,1 0-1,-1 0 1,1 1 0,0-1-1,-1 0 1,1 0 0,0 1-1,-1-1 1,1 1 0,0-1-1,0 0 1,-1 1 0,1 0-1,0-1 1,1 1 104,-63-11-8023</inkml:trace>
  <inkml:trace contextRef="#ctx0" brushRef="#br1" timeOffset="62608.278">6365 8435 18321,'0'0'4223,"0"0"-1762,-6 13-288,-57 157 1750,-19 312-2866,77-560-944,10 33 10,2 1 1,2 1 0,3-1 0,10-26-124,-20 63 1,10-33-1,2 1 0,2 0 0,1 0 0,22-33 0,-33 62 0,0 0 0,1 0 0,0 0 0,1 1 0,0 1 0,0-1 0,0 1 0,1 0 0,1 1 0,-1 0 0,1 1 0,0 0 0,1 0 0,0 1 0,-1 1 0,1 0 0,1 0 0,-1 1 0,11-2 0,-14 4 0,0 1 0,0 0 0,0 0 0,0 1 0,0 0 0,0 0 0,0 0 0,0 1 0,0 1 0,-1-1 0,1 1 0,-1 1 0,1-1 0,-1 1 0,0 0 0,-1 1 0,1 0 0,-1 0 0,0 0 0,0 1 0,-1 0 0,1 0 0,-1 0 0,-1 0 0,1 1 0,-1 0 0,2 4 0,1 4 0,0 1 0,0 0 0,-2 0 0,0 1 0,-1-1 0,-1 1 0,0 0 0,-1 0 0,-1 0 0,0 0 0,-2 0 0,-1 11 0,-39 136-2258,-73 64-5558,94-198-79</inkml:trace>
  <inkml:trace contextRef="#ctx0" brushRef="#br1" timeOffset="62856.81">6927 8769 18225,'0'0'7399,"0"0"-5381,0 0-320,0 0-385,90 1-897,-44-2-223,10-8 31,3-2-160,5 1-64,-3-2-577,-1 1-800,-5-1-1153,-3 1-2147,-7 2-5028</inkml:trace>
  <inkml:trace contextRef="#ctx0" brushRef="#br1" timeOffset="63229.76">7925 8418 19795,'0'0'2551,"16"-16"407,54-54-385,-63 65-2388,0-1-1,0 1 1,0 1-1,0-1 1,1 1-1,-1 0 1,1 1-1,0 0 1,1 0 0,-1 1-1,0 0 1,1 0-1,-1 1 1,1 0-1,-1 1 1,9 0-185,-5 0 170,-5-1-138,-1 0-1,0 1 1,1 0 0,-1 0-1,1 1 1,-1-1 0,1 1-1,-1 1 1,0-1 0,0 1-1,0 1 1,0-1 0,0 1-1,0 0 1,0 0 0,-1 0-1,1 1 1,-1 0 0,0 0-1,-1 0 1,1 1 0,-1 0 0,1 0-1,-1 0 1,-1 0 0,1 1-1,-1-1 1,0 1 0,0 0-1,0 0-31,-1 12-103,-1-1 0,0 0 0,-1 1 0,-1-1 0,-1 0 0,0 0 0,-1 0 0,-1 0 0,-1 0 0,0-1 0,-1 1 0,-1-1 0,0-1 0,-2 1 0,1-1 0,-2-1 0,0 0 0,0 0 0,-2-1 0,-2 2 103,-5 9-631,-1 0 1,-1-2-1,-1 0 1,-1-2 0,-1 0-1,0-2 1,-2 0 0,0-2-1,-1-1 1,0-1 0,-1-1-1,-12 2 631,38-13 101,-1 0 1,0 0-1,0-1 0,0 1 1,0-1-1,0 0 0,0 0 0,0 0 1,-1 0-1,1-1 0,0 1 1,0-1-1,-1 0 0,1 1 1,0-2-1,-1 1 0,1 0 0,0-1 1,0 1-1,-1-1 0,1 0 1,0 0-1,0 0 0,0-1 1,0 1-1,0-1 0,0 0 0,1 1 1,-1-1-1,0 0 0,1-1 1,-1 1-1,1 0 0,0-1 0,0 1 1,0-1-1,0 0 0,0 0 1,1 0-1,-1 0-101,3-5 157,0-1 0,0 1 0,0-1 0,1 1 0,1-1 0,-1 1 0,1 0 0,1 0-1,-1 1 1,1-1 0,1 1 0,-1-1 0,1 1 0,1 1 0,-1-1 0,1 1 0,0 0 0,0 0 0,1 1 0,0-1 0,0 2 0,0-1 0,1 1 0,-1 0 0,1 0 0,0 1 0,0 0 0,0 1-1,1 0 1,-1 0 0,1 0 0,-1 1 0,1 1 0,-1-1 0,4 2-157,-3 2 30,1 2-1,-1 0 1,1 0-1,-1 0 0,-1 1 1,1 0-1,-1 1 1,0 0-1,0 0 1,-1 1-1,0 0 1,-1 0-1,0 1 0,0 0 1,0 0-1,-1 0 1,-1 1-1,1-1 1,-2 1-1,3 7-29,1-2 25,1 1-11,0 0 0,2 0 0,-1-1-1,2-1 1,0 0 0,1 0 0,1-1 0,11 10-14,-18-18 7,0 0 1,0-1-1,1 0 1,-1 0-1,1 0 0,0-1 1,0 0-1,1 0 1,-1-1-1,0 0 1,1 0-1,0-1 0,-1 0 1,1 0-1,0-1 1,0 0-1,-1 0 1,1-1-1,0 0 1,-1 0-1,7-3-7,-6 1-72,0 0 0,1-1 1,-1 0-1,-1-1 0,1 0 0,-1 0 0,0-1 0,0 1 1,0-2-1,-1 1 0,0-1 0,0 0 0,-1 0 1,0 0-1,0-1 0,-1 0 0,0 0 0,0 0 1,-1 0-1,0-1 0,0 1 0,-1-1 0,0 0 1,0 0-1,-1 0 0,-1 0 0,1 0 0,-1 0 0,-1 0 1,0 0-1,-1-5 72,-34-15-5504,9 27-683</inkml:trace>
  <inkml:trace contextRef="#ctx0" brushRef="#br1" timeOffset="63766.278">2165 4758 14702,'0'0'3400,"-3"13"-1200,-62 311 3410,-12 189-4932,-114 1256-2033,169-1603 2077,-7-1 1,-8-1 0,-6-3 0,-11 7-723,33-109 382,-3-1-1,-2-1 0,-3-1 1,-3-1-1,-1-2 1,-3-1-1,-2-2 0,-3-2 1,-1-1-1,-3-3 1,-1-1-1,-18 10-381,30-28 7,-2-2 0,0-1 1,-2-2-1,0-2 0,-1-1 1,-1-2-1,0-2 0,-1-2 0,-1-1 1,1-2-1,-5-2-7,18-3-1,0-1 0,0-1 0,0-2 0,0-1 0,1-1 0,-1-1 0,1-2 0,0 0 1,0-2-1,0-1 0,1-1 0,1-2 0,0 0 0,0-1 0,1-2 0,1 0 0,-3-5 1,7 6-177,1-1 0,1-1 0,1-1 0,0 0 0,1-1 1,1-1-1,0 0 0,2-1 0,0 0 0,1-1 0,1 0 0,1 0 0,1-1 0,1-1 0,1 1 1,1-1-1,1 0 0,1 0 0,1-1 0,1 1 0,1 0 0,1-1 0,2 1 0,0 0 0,1 0 1,1 0-1,1 0 0,1 1 0,2-2 177,104-135-8579,-46 85-2023</inkml:trace>
  <inkml:trace contextRef="#ctx0" brushRef="#br2" timeOffset="68786.859">13737 7642 18193,'2'-27'1310,"22"-78"5073,-24 103-6258,1 0 0,-1 1 1,1-1-1,0 1 0,0-1 1,-1 0-1,1 1 0,0-1 1,1 1-1,-1 0 0,0-1 1,0 1-1,0 0 0,1 0 1,-1 0-1,1 0 0,-1 0 1,1 0-1,-1 0 0,1 0 1,0 1-1,-1-1 0,1 1 0,0-1 1,-1 1-1,1-1 0,0 1 1,0 0-1,0 0 0,-1 0 1,1 0-1,0 0 0,0 1 1,-1-1-1,1 0 0,0 1 1,0-1-1,-1 1 0,1 0 1,1 0-126,68 65 1121,19 42-745,-5 4 0,50 90-376,13 17-85,-112-168-129,-20-24 104,2-2-1,0 0 0,2 0 0,1-2 1,1-1-1,1 0 0,0-2 0,6 2 111,-28-21-5,0 1-1,0-1 0,0 0 1,0 0-1,0-1 0,0 1 1,1 0-1,-1 0 0,0 0 1,1-1-1,-1 1 0,1-1 1,-1 1-1,1-1 0,-1 0 1,1 1-1,-1-1 0,1 0 1,-1 0-1,1 0 1,-1 0-1,1 0 0,-1-1 1,1 1-1,-1 0 0,1-1 1,-1 1-1,1-1 0,-1 1 1,0-1-1,1 0 0,-1 1 1,0-1-1,0 0 0,1 0 1,-1 0-1,0 0 0,0 0 1,0 0-1,0-1 0,0 1 1,0 0-1,0 0 1,-1-1-1,1 1 0,0-1 1,-1 1-1,1 0 0,-1-1 1,0 1-1,1-2 6,5-25 69,-2-1 0,0 1 0,-2-1 0,-1 0 1,-2 0-1,-1-9-69,1-8 183,-2-13-38,-2 0 0,-3 0 0,-3 1 0,-1 0 0,-4 1 0,-3-3-145,-25-24 0,43 83 0,-1-1 0,1 0 0,-1 0 0,0 1 0,1-1 0,-1 1 0,0 0 0,0 0 0,0-1 0,0 1 0,0 0 0,-1 1 0,1-1 0,0 0 0,0 1 0,-1-1 0,1 1 0,0-1 0,-1 1 0,1 0 0,0 0 0,0 0 0,-1 1 0,1-1 0,0 0 0,-1 1 0,1 0 0,0-1 0,0 1 0,0 0 0,-1 0 0,1 0 0,0 0 0,0 1 0,1-1 0,-1 0 0,0 1 0,0 0 0,1-1 0,-104 122 0,78-84 0,-97 130 80,-253 324-790,304-413-3502,1-8-4879</inkml:trace>
  <inkml:trace contextRef="#ctx0" brushRef="#br2" timeOffset="71135.854">16062 8157 24471,'0'0'2114,"0"0"-1110,0 0-81,28-8 65,118-32-508,58 5-250,60-2-33,67-2-68,3079-194 1034,-1163 152-95,-1955 71-1068,-65-1 0,42-7-96,-234 12-2279,-85 6-1533,-43 9-4372,-32 4-8931</inkml:trace>
  <inkml:trace contextRef="#ctx0" brushRef="#br2" timeOffset="71847.112">17376 8927 17264,'10'-132'5899,"-7"126"-1035,-7 36-3279,-124 566 145,95-382-1674,9 1 0,4 215-56,54 532-331,-32-941 427,-1 1 1,0-1-1,-2 1 1,0-1-1,-2 1 0,0-1 1,-2 0-1,0 0 1,-1 0-1,-1-1 1,-1 0-1,-1 0 1,0-1-1,-2 0 0,-10 14-96,15-27 7,-1 0-1,0-1 0,0 0 1,0 0-1,-1 0 0,0-1 0,0-1 1,0 1-1,0-1 0,0 0 1,-1-1-1,1 0 0,-1-1 0,0 1 1,1-2-1,-1 1 0,0-1 1,0 0-1,1-1 0,-1 0 0,0-1 1,1 1-1,-1-2 0,-4-1-6,-19-6 10,0-3-1,1 0 0,0-2 1,1-1-1,-19-14-9,-299-199 0,319 211-76,6 5-279,0-1 0,2-1 0,0-1-1,1 0 1,0-2 0,1 0 0,1-1 0,1-1 0,-2-6 355,4-30-4522,42 8-5728,9 19-3832</inkml:trace>
  <inkml:trace contextRef="#ctx0" brushRef="#br2" timeOffset="72317.515">17577 8856 13805,'-18'-12'5952,"-58"-38"-4516,37 19 509,66 13 579,154-7-1307,620-8-557,-636 29-354,4431-192 4616,-4312 177-4922,-187 12 0,332-6 0,-365 21-219,-63-8 192,-1 0 0,1 0-1,-1 0 1,1 1 0,-1-1 0,1 0 0,-1 0-1,1 0 1,-1 1 0,1-1 0,-1 0-1,1 1 1,-1-1 0,1 0 0,-1 1 0,0-1-1,1 0 1,-1 1 0,0-1 0,1 1-1,-1-1 1,0 1 0,1-1 0,-1 1-1,0-1 1,0 1 0,0-1 0,0 1 0,1-1-1,-1 1 1,0-1 0,0 1 0,0-1-1,0 1 1,0-1 0,0 1 0,0 0 0,-1-1-1,1 1 1,0-1 0,0 1 0,0-1-1,0 1 1,-1-1 0,1 1 0,0-1 0,0 0-1,-1 1 1,1-1 0,-1 1 27,-6 6-771,-2-1 0,1 1 1,-1-2-1,0 1 0,0-1 1,-1-1-1,1 1 0,-1-2 1,0 1-1,0-1 0,0-1 1,-7 1 770,-3 3-2048,-126 31-14672</inkml:trace>
  <inkml:trace contextRef="#ctx0" brushRef="#br2" timeOffset="75041.319">18472 9523 17360,'0'0'3791,"0"0"-1816,0 0-197,0 0-59,18-5-780,147-19 75,-143 24-939,115-1-11,-1 7 0,104 17-64,-195-12-1943,-60-4-2942,-16-5 1063,-13-1-1623</inkml:trace>
  <inkml:trace contextRef="#ctx0" brushRef="#br2" timeOffset="75371.788">18498 9526 7431,'0'0'5509,"0"0"-1745,0 0-764,0 0-320,0 0-742,0 0-913,0 0-369,0 0 44,18 9-44,106 66 161,53 67-427,-174-140-389,0 0 1,0 1-1,0-1 1,-1 1-1,1-1 1,-1 1-1,0 0 1,0 0-1,0 0 1,0 1-1,0-1 1,-1 0-1,1 1 1,-1-1-1,0 1 1,0-1-1,0 1 1,-1 0-1,1-1 1,-1 1-1,0 0 1,0-1-1,0 1 1,0 0-1,-1-1 1,1 1-1,-1-1 1,0 1-1,0 0 1,-1-1-1,1 0 1,-2 4-2,-8 6 171,1 0 0,-2 0 0,0-1 1,-1-1-1,0 0 0,0 0 0,-11 5-171,5-2 291,-304 210 1556,251-143-1716,70-79-131,1 1 0,0 0 0,0 0 0,0 0 0,0-1 0,0 1 1,0 0-1,1 0 0,0 0 0,-1 0 0,1 0 0,0 0 0,1 0 0,-1 0 0,0 0 0,1 0 0,0 0 0,-1 0 1,1 0-1,0 0 0,1-1 0,-1 1 0,0 0 0,1-1 0,0 1 0,-1-1 0,1 1 0,0-1 0,0 0 0,0 0 1,1 0-1,-1 0 0,2 1 0,14 7-9,-1-2 0,1 0 1,0-2-1,0 0 1,1 0-1,0-2 0,0 0 1,0-2-1,0 0 0,0-1 1,1 0-1,18-4 9,-18 4-8,60-2 6,-1-2 0,1-5 0,74-16 2,-80-3-245,-74 26 134,-1-1 0,1 1 0,0 0 0,-1-1 1,0 1-1,1 0 0,-1 0 0,0-1 0,1 1 1,-1 0-1,0 0 0,0 0 0,0 0 1,0 0-1,0 0 0,0 0 0,0 1 0,0-1 1,0 0-1,-1 0 0,1 1 0,0-1 0,-1 1 1,1-1-1,0 1 0,-1 0 0,1-1 0,0 1 1,-1 0-1,1 0 0,0 0 0,-1 0 0,1 0 1,-1 0 110,-4-1-1022,-15-5-3665,1-1-2952</inkml:trace>
  <inkml:trace contextRef="#ctx0" brushRef="#br2" timeOffset="75787.298">20381 9513 19282,'0'0'3011,"-9"-13"-454,-33-35-37,39 47-2423,1 0 1,0 0 0,-1 0-1,1 0 1,-1 1-1,1-1 1,-1 1-1,1 0 1,-1-1-1,1 1 1,-1 0-1,1 1 1,-1-1-1,1 0 1,-1 1-1,1-1 1,-1 1 0,1 0-1,-1 0 1,1 0-1,0 0 1,0 0-1,-1 1 1,1-1-1,0 1 1,0-1-1,0 1 1,1 0-1,-1 0 1,0-1 0,0 2-99,-5 3 250,-23 20 17,2 1 0,0 2-1,2 1 1,1 1-1,2 1 1,1 1-1,2 1 1,-14 31-266,26-52-4,0 0 1,2 0-1,-1 1 0,2 0 1,0 1-1,0-1 0,2 1 0,0 0 1,0 0-1,1 0 0,1 0 1,1 0-1,0 1 0,1-1 1,1 0-1,0 0 0,1 0 0,0 0 1,1-1-1,1 1 0,1-1 1,0 0-1,0 0 0,1-1 1,1 0-1,3 3 4,3-1-342,0-1 0,2 0 0,-1-1 1,2 0-1,0-1 0,0-1 0,1-1 0,0-1 1,1 0-1,0-1 0,0-2 0,14 4 342,60 7-4522,-1-17-3360,-45-9-820</inkml:trace>
  <inkml:trace contextRef="#ctx0" brushRef="#br2" timeOffset="76116.415">20745 9725 14574,'-5'-14'4799,"-18"-43"-1516,6 35 1984,14 39-2227,9-2-2865,0 0 0,1-1 0,1 0 0,0 0 0,1-1 0,0 0 0,1 0 0,8 7-175,-7-7 84,70 83-1029,5-3 0,29 20 945,-114-112-6,67 49-5111,-66-49 5004,-1 0-1,1 0 1,0 0-1,0 0 0,0-1 1,0 1-1,0 0 1,0-1-1,0 0 1,0 0-1,0 1 1,0-1-1,0 0 1,0-1-1,0 1 1,0 0-1,0-1 1,0 1-1,0-1 1,0 1-1,0-1 1,0 0-1,0 0 0,-1 0 1,1 0-1,0 0 1,-1 0-1,1-1 1,0 1-1,-1 0 1,0-1-1,1 1 1,-1-1-1,0 0 1,0 1-1,0-1 1,0 0-1,0 0 1,0 0 113,7-20 632,-1 0 0,-1 0 1,-1-1-1,-1 0 1,-1 0-1,-1 0 1,-1 0-1,-1 0 1,-3-22-633,2 11 1071,1 27-804,1-1 16,-1-1 1,0 1-1,0-1 0,-1 1 1,0-1-1,0 1 0,-1 0 1,0-1-1,-1 1 0,0 0 1,0 0-1,-1 1 0,0-1 1,0 0-284,2 8 21,-1-1 1,1 1 0,-1-1-1,1 1 1,-1 0-1,1 0 1,-1 0 0,1 0-1,0 0 1,-1 0 0,1 1-1,-1 0 1,1-1 0,0 1-1,-1 0 1,1 0 0,0 0-1,0 0 1,-1 0-1,1 1 1,0-1 0,0 1-1,1-1 1,-1 1 0,0 0-1,0 0 1,1 0 0,-1 0-1,1 0 1,0 0 0,0 0-1,-1 0 1,1 0-1,1 1 1,-2 1-22,-2 1 6,-56 86-1257,5 2-1,3 2 1,5 2 0,4 3-1,1 11 1252,24-62-7212,6-5-5296</inkml:trace>
  <inkml:trace contextRef="#ctx0" brushRef="#br2" timeOffset="76371.674">21613 9965 21973,'0'0'4644,"0"0"-2338,0 0-544,0 0-577,0 0-480,0 0-513,0 0-192,0 0 0,-62 120 0,43-68 0,4 1 0,8-2 0,4-5 0,3-3-1441,9-7-1442,4-8-2786,3-8-4869</inkml:trace>
  <inkml:trace contextRef="#ctx0" brushRef="#br2" timeOffset="76638.429">21863 9468 11755,'-6'-13'3555,"-20"-40"-501,25 52-2919,0 0 0,0 0 0,0 0 0,0 0 0,0 0 0,0 0 0,0 1 0,0-1 0,0 0 0,0 0 0,-1 1 0,1-1 0,0 1 0,0-1 0,-1 1 0,1-1 0,0 1 0,-1 0 0,1 0 0,0 0 0,-1 0 0,1 0 0,0 0 0,-1 0 0,1 0 0,0 0 0,-1 0 0,1 1 0,0-1 0,-1 1 0,1-1 0,0 1 0,0-1 0,-1 1 0,1 0 0,0 0 0,0-1 0,0 1 0,0 0 0,0 0 0,0 0 0,0 0 0,1 0 0,-1 0 0,0 1 0,0-1 0,1 0 0,-1 0 0,1 1 0,-1-1 0,1 0 0,-1 1-135,-3 6 231,-1 0 0,1 0 0,1 1 0,0 0 0,0-1 0,0 1 1,1 0-1,1 0 0,0 0 0,-1 8-231,2-14 11,0-1 1,-1 1 0,1 0 0,1-1-1,-1 1 1,0 0 0,0-1-1,1 1 1,0 0 0,-1-1 0,1 1-1,0-1 1,0 1 0,1-1-1,-1 1 1,0-1 0,1 0-1,0 0 1,-1 0 0,1 1 0,0-2-1,0 1 1,0 0 0,0 0-1,0-1 1,1 1 0,-1-1 0,0 0-1,1 1 1,-1-1 0,1 0-1,-1 0 1,1-1 0,0 1 0,-1-1-1,1 1 1,2-1-12,3 0 129,0 0-1,0-1 1,0 0-1,0-1 1,0 0-1,0 0 1,0-1 0,-1 0-1,1 0 1,-1 0-1,0-1 1,0 0 0,0-1-1,0 0 1,-1 0-1,0 0 1,0-1 0,0 1-1,-1-2 1,1 1-1,-2 0 1,1-1 0,-1 0-1,0 0 1,0-1-1,-1 1 1,0-1 0,0 1-1,-1-1 1,0 0-1,0 0 1,-1 0-1,0 0 1,0-5-129,0 8 7,1 0 1,-1 0-1,0-1 1,0 1-1,-1-1 1,0 1-1,0-1 0,0 1 1,-1-1-1,0 1 1,0 0-1,0-1 0,0 1 1,-1 0-1,0 0 1,0 0-1,0 0 1,-1 0-1,0 0 0,0 1 1,0-1-1,0 1 1,-1 0-1,0 0 0,1 0 1,-2 0-1,1 1 1,0 0-1,-1-1 1,1 2-1,-1-1 0,0 0 1,0 1-1,0 0 1,0 0-1,-4 0-7,0 1-118,-1 1 0,1 0 0,0 0 1,0 1-1,0 0 0,0 1 0,0 0 0,0 0 0,0 1 0,0 0 1,1 1-1,0-1 0,-1 2 0,2-1 0,-1 1 0,-2 2 118,1 0-487,-1 1-1,2-1 1,-1 2-1,1-1 1,1 1-1,-1 0 1,2 1 0,-1-1-1,1 1 1,1 1-1,0-1 1,-2 7 487,-4 25-10202</inkml:trace>
  <inkml:trace contextRef="#ctx0" brushRef="#br2" timeOffset="76983.731">22008 10072 24183,'0'0'3427,"0"0"-1377,0 0-352,0 0-930,109-37-479,-49 34-129,7 0-64,9 3 0,7 0-96,-5 0-224,0 0-609,-5 0-576,-5 0-1282,-12 0-2242,-14 0-3266</inkml:trace>
  <inkml:trace contextRef="#ctx0" brushRef="#br2" timeOffset="77322.508">22837 9755 18097,'0'0'4111,"0"0"-641,0 0-465,0 0-768,0 0-908,17 7-870,-10-4-436,114 73 13,251 246-164,-327-275-3524,-38-78 2259,-21-256 4335,14 284-2895,1 0 1,-1 0-1,1-1 0,-1 1 1,0 0-1,-1 0 1,1 0-1,0 0 1,-1 0-1,0-1 1,0 1-1,0 0 1,0 0-1,0 1 1,0-1-1,-1 0 1,1 0-1,-1 1 1,0-1-1,0 1 1,0-1-1,0 1 1,0 0-1,-1 0 0,1 0 1,-1 0-1,1 0 1,-1 0-1,0 1 1,0-1-1,1 1 1,-1 0-1,0 0 1,0 0-1,0 0 1,-1 0-1,1 1 1,0 0-1,0-1 1,0 1-1,0 0 1,0 0-1,-1 1 1,1-1-1,0 1 1,0 0-1,0-1-47,-101 85 0,84-64 0,-22 23 0,3 3 0,1 0 0,2 3 0,-23 43 0,20-13-3125,10 48-9616,29-109-3744</inkml:trace>
  <inkml:trace contextRef="#ctx0" brushRef="#br2" timeOffset="77574.616">22754 9414 9801,'0'0'14062,"0"0"-11404,0 0-736,0 0-321,0 0-864,118-27-192,-20 27 191,16 0-31,-4-2-705,-6-2 0,-15-3 0,-12 0 0,-12-3 0,-13 0-801,-10-3-832,-13 4-1506,-13 2-3139,-11 1-6278</inkml:trace>
  <inkml:trace contextRef="#ctx0" brushRef="#br2" timeOffset="77814.273">23992 9390 20147,'6'-15'4564,"21"-44"-1649,-25 56-2786,0 0-1,0 1 1,0 0-1,0-1 1,0 1-1,1 0 1,-1 0-1,1 0 1,0 1-1,0-1 1,-1 1-1,1-1 1,0 1-1,0 0 1,0 0-1,0 0 1,1 1 0,-1-1-1,0 1 1,0-1-1,0 1 1,1 0-1,-1 0 1,0 1-1,0-1 1,0 1-1,0-1 1,0 1-1,1 0 1,-1 0-1,-1 1 1,1-1-1,0 0 1,0 1-1,0 0 1,-1 0-1,1 0 1,-1 0-1,1 0 1,1 2-129,12 11 0,-1 1 0,-1 0 0,0 0 0,-1 1 0,-1 1 0,-1 0 0,0 1 0,-2 0 0,0 1 0,-1 0 0,-1 0 0,-1 1 0,4 20 0,-2-12 0,-2 0 0,0 0 0,-2 1 0,-2-1 0,0 1 0,-2 0 0,-1-1 0,-2 1 0,0 0 0,-3-1 0,0 0 0,-1 0 0,-2-1 0,-1 0 0,-2 0 0,-11 21 0,0-14-78,-2 0 0,-1-1 0,-1-2 0,-2 0 0,-1-2 0,-2-2 0,-1 0 0,0-3 1,-2 0-1,-25 11 78,25-18-1763,14-13-2389,12-6-3984,7-10-6566</inkml:trace>
  <inkml:trace contextRef="#ctx0" brushRef="#br2" timeOffset="78377.134">24943 8896 21428,'7'-21'796,"-6"16"-635,0 0 1,1 1-1,-1-1 1,1 1-1,0 0 0,0-1 1,0 1-1,0 0 0,1 0 1,0 0-1,0 0 0,0 1 1,0-1-1,0 1 0,1 0 1,0 0-1,-1 0 0,1 0 1,0 1-1,0 0 0,1-1 1,0 1-162,1 0 183,1 1 1,-1-1-1,1 1 1,0 1-1,-1-1 1,1 1 0,-1 0-1,1 1 1,0-1-1,-1 1 1,1 1-1,-1-1 1,1 1-1,-1 0 1,0 1 0,0-1-1,0 1 1,0 1-1,0-1 1,-1 1-1,0 0 1,1 0-1,-1 0 1,-1 1 0,1 0-1,-1 0 1,1 0-1,2 5-183,0 1 43,-1 0 0,1 0 0,-2 1-1,1 0 1,-2 0 0,0 1 0,0-1 0,-1 1-1,-1 0 1,0-1 0,0 1 0,-1 0 0,-1 0-1,-1 6-42,-4 7-34,-1-1-1,-1 0 1,-1-1-1,-1 0 1,-1 0-1,-1-1 1,-1 0-1,-2-1 1,0 0-1,-1-1 1,-1-1-1,-1 0 0,0-1 1,-2-1-1,0-1 1,-1-1-1,-15 10 35,21-15-8,0 0 0,0-1 0,-1-1 0,0 0 0,-1-1 0,0-1 0,0 0 0,0-2 0,-1 1 0,0-2 0,0 0 0,0-1 0,-1-1 0,-11 0 8,26-3 10,1 0 0,0-1 0,0 1 0,-1 0 0,1-1 0,0 1 0,0-1 0,0 0 0,0 1 0,1-1 0,-1 0-1,0 0 1,1 0 0,-1-1 0,1 1 0,0 0 0,0-1 0,0 1 0,0 0 0,0-1 0,0 1 0,1-1 0,-1 1 0,1-1 0,0 1 0,0-1 0,0 0 0,0 1 0,0-1 0,0 1-1,1-1 1,-1 1 0,1-1 0,0 1 0,-1-1 0,1 1 0,1-1 0,-1 1 0,0 0 0,0 0 0,1-1 0,-1 1 0,1 0 0,0 0 0,0 1 0,-1-1 0,1 0 0,0 1-1,1-1 1,-1 1 0,0-1-10,6-5 44,-1 0-1,2 0 0,-1 1 1,1 0-1,-1 0 0,2 1 1,-1 1-1,0-1 0,1 1 1,0 1-1,0 0 1,0 0-1,0 1 0,1 0 1,-1 1-1,1 0 0,-1 1 1,1 0-1,-1 0 0,1 1 1,-1 1-1,0 0 0,0 0 1,1 1-1,-1 0 1,-1 1-1,1 0 0,-1 0 1,1 1-1,-1 1 0,0-1 1,-1 1-1,2 2-43,81 115 20,-81-104-21,1-1 1,1 0-1,1-1 1,1 0-1,0-1 1,1-1-1,5 4 1,-15-15 0,1 0 0,0-1 0,0 1 0,0-1 0,0 0 0,0-1 0,1 0 0,-1 0 0,1 0 0,-1-1 0,1 1 0,0-2 0,0 1 0,-1-1 0,1 0 0,0 0 0,0-1 0,0 0 0,-1 0 0,1-1 0,-1 0 0,1 0 0,-1 0 0,1-1 0,-1 0 0,0 0 0,0 0 0,-1-1 0,1 0 0,-1 0 0,0-1 0,0 1 0,0-1 0,0 0 0,-1 0 0,0-1 0,0 0 0,-1 1 0,1-1 0,-1 0 0,0-1 0,-1 1 0,0 0 0,0-1 0,0 1 0,0-1 0,-1 0 0,-1 0 0,1 1 0,-1-1 0,0 0 0,0 0 0,-1 0 0,1 5-65,-1 0-1,1 0 1,-1-1-1,0 1 1,0 0-1,1 0 1,-1 0-1,-1 0 1,1 0 0,0 1-1,0-1 1,-1 0-1,1 0 1,-1 1-1,1-1 1,-1 1-1,0 0 1,0-1 0,1 1-1,-1 0 1,0 0-1,0 0 1,0 0-1,0 0 1,-1 0-1,1 1 1,-1-1 65,-63-1-5483,17 13-4019</inkml:trace>
  <inkml:trace contextRef="#ctx0" brushRef="#br1" timeOffset="-10957.772">16183 748 11403,'1'-45'2219,"1"7"254,2 10 4579,-47 316-5314,12 2 0,13 34-1738,-3 622 609,10-210-359,-69 730-144,45-922-100,-5-5-771,18-313-4358,14-145-728</inkml:trace>
  <inkml:trace contextRef="#ctx0" brushRef="#br1" timeOffset="-10555.074">14500 5757 18065,'0'0'1377,"0"0"-352,0 0-74,16 8-450,70 20-308,46-21-23,1304-47 145,-994 24-309,54-5-49,48 0 107,45-1 427,6780-17 5478,-6828 45-6050,-53 2 108,-63 0-32,-60-2-1,-63-4 28,-63-2 63,62-18-293,-236 3-16,-65 15 207,1 1 0,-1-1 0,1 0 0,-1 0 0,1 0 0,-1 0 0,1 0 0,-1 0 0,1 0 0,-1 0 0,1-1 0,-1 1 1,0 0-1,1 0 0,-1 0 0,1 0 0,-1-1 0,1 1 0,-1 0 0,0 0 0,1-1 0,-1 1 0,1 0 0,-1-1 0,0 1 0,1 0 0,-1-1 0,0 1 0,0-1 1,1 1-1,-1 0 0,0-1 0,0 1 0,0-1 0,1 1 0,-1-1 0,0 1 0,0-1 0,0 1 0,0-1 0,0 1 0,0-1 0,0 1 0,0-1 0,0 1 0,0-1 0,0 1 1,-1 0-1,1-1 0,0 1 0,0-1 0,0 1 0,0-1 0,-1 1 0,1-1 0,0 1 0,-1 0 0,1-1 0,0 1 0,-1 0 0,1-1 0,0 1 0,-1 0 17,-31-14-1372,-161-18-6032,52 16 918</inkml:trace>
  <inkml:trace contextRef="#ctx0" brushRef="#br3" timeOffset="-8969.167">18671 193 13357,'1'-13'3683,"2"-42"-1302,-3 52-2144,0 1-1,0-1 1,0 1 0,0-1 0,0 1-1,-1-1 1,1 1 0,-1-1-1,1 1 1,-1-1 0,0 1-1,0 0 1,0-1 0,0 1 0,-1 0-1,1 0 1,-1 0 0,1 0-1,-1 0 1,0 0 0,0 0-1,1 1 1,-1-1 0,0 1 0,-1-1-1,1 1 1,0 0-237,-3-1 191,-1 0 0,1 0 0,-1 1 0,1 0 1,-1 0-1,0 1 0,1-1 0,-1 1 0,0 0 0,1 1 0,-1-1 0,0 1 1,1 1-1,-1-1 0,1 1 0,-5 1-191,-11 9 49,1 1 1,1 0-1,0 1 1,0 1-1,1 1 0,1 1 1,1 0-1,1 2 0,0-1 1,1 2-1,1 0 1,-1 4-50,3-9-117,1 0 0,0 0-1,1 1 1,1 1 0,0-1 0,2 1 0,0 0 0,0 1 0,2 0 0,0 0 0,1 0 0,1 0 0,1 0 0,0 0 0,1 0 0,1 1 0,1-1 0,1 0 0,0 0 0,1 0 0,1-1 0,1 1 0,0-1 0,2 0 0,5 9 117,-3-11-244,1-1 0,1 1 1,1-2-1,0 0 0,0 0 0,1-2 0,1 1 0,0-2 0,0 0 0,1-1 1,0 0-1,1-1 0,0-1 0,0-1 0,1-1 0,0 0 0,0-1 0,0-1 1,0 0-1,0-2 0,1 0 0,3-1 244,-12-2 73,0 0 1,-1-1-1,1-1 0,-1 0 1,1 0-1,-1 0 0,-1-1 0,1-1 1,-1 1-1,0-2 0,0 1 1,0-1-1,-1 0 0,0 0 1,0-1-1,-1 0 0,0 0 1,-1-1-1,0 1 0,0-1 0,2-6-73,4-10 732,0 0 0,-2 0 0,-2-1 0,0 0 0,-1 0-1,-2-1 1,1-14-732,-13-19 924,6 62-929,-1 0 1,1 1-1,0 0 1,-1-1-1,1 1 0,0 0 1,1 0-1,-1 0 1,0 1-1,1-1 0,0 0 1,0 0-1,0 1 1,0-1-1,0 1 0,1-1 1,-1 1-1,1-1 1,0 1-1,0 2 5,0-1 1,-2 11-94,0 0 0,2 0 1,0 1-1,0-1 0,2 0 0,0 0 0,1 1 0,1-2 1,0 1-1,1 0 0,0-1 0,2 0 0,0 0 1,0-1-1,1 1 0,1-2 0,1 1 0,2 2 93,-5-11-60,1 1 1,-1-1-1,1 0 0,0 0 0,1-1 0,-1 0 0,1 0 1,0-1-1,-1 0 0,2-1 0,-1 0 0,0-1 0,0 1 1,0-2-1,1 1 0,-1-1 0,0-1 0,1 0 1,-1 0-1,0-1 0,0 0 0,0 0 0,0-1 0,0 0 1,0-1-1,-1 0 0,0 0 0,0-1 0,3-2 60,2-4 211,-1 0-1,0 0 1,-1-1 0,-1-1-1,0 0 1,0-1-1,-1 1 1,-1-2 0,0 1-1,-1-1 1,-1 0-1,0-1 1,-1 0 0,2-11-211,-5 19 49,0-1 0,0 1 0,-1-1 0,0 0 0,-1 0 0,0 1 1,0-1-1,-1 0 0,0 1 0,0-1 0,-1 0 0,0 1 0,-1 0 0,0-1 1,0 1-1,-1 0 0,0 0 0,0 1 0,-1-1 0,0 1 0,0 0 1,-1 1-1,0-1 0,0 1 0,0 0 0,-1 0 0,0 1 0,-1-1-49,1 2-111,0 1-1,0 0 0,0 1 1,0-1-1,-1 1 1,1 0-1,-1 1 0,0 0 1,1 0-1,-1 1 1,0 0-1,1 0 0,-1 1 1,0 0-1,1 0 1,-1 1-1,1 0 0,0 0 1,-1 0-1,1 1 0,0 1 1,0-1-1,1 1 1,-1 0 111,-89 78-7160,66-42 706</inkml:trace>
  <inkml:trace contextRef="#ctx0" brushRef="#br3" timeOffset="-8598.744">19565 585 16175,'5'-46'2732,"0"-4"675,-3 16 2023,9 104-4539,-4-29-990,-2 0-1,-2 0 1,-2 0-1,-1 0 1,-3 1 0,-1-1-1,-2 0 1,-5 17 99,5-91-171,6 6 380,1 1 0,2-1 0,0 1 0,2 0 0,1 0 0,1 0 0,1 1 0,1 0 0,1 0 0,2 1 0,0 1 0,1 0 0,5-4-209,-16 23 5,1 0 0,0 0 0,1 0 0,-1 1 0,0-1 0,1 1 0,0 0 0,0 0 0,0 0-1,0 0 1,1 1 0,-1 0 0,1-1 0,-1 2 0,1-1 0,0 1 0,-1-1 0,1 1 0,0 0 0,0 1 0,0-1 0,0 1 0,0 0 0,0 1 0,0-1-1,0 1 1,0 0 0,-1 0 0,1 0 0,0 1 0,0-1 0,-1 1 0,1 1 0,-1-1 0,0 0 0,0 1 0,0 0 0,0 0 0,0 0 0,1 1-5,3 9-4,-1-1 0,0 1 0,-1 0 1,0 0-1,0 1 0,-2-1 0,0 1 0,0 0 1,-2 1-1,1-1 0,-2 1 0,0-1 1,-1 1-1,0-1 0,-1 5 4,4 57-2582,11-4-3929,-4-46-125</inkml:trace>
  <inkml:trace contextRef="#ctx0" brushRef="#br3" timeOffset="-8315.635">20489 287 15567,'26'-171'6379,"-20"67"1479,-7 104-7822,1-1 0,0 0-1,-1 1 1,1-1 0,0 0-1,-1 1 1,1-1 0,-1 1-1,1-1 1,0 0 0,-1 1-1,0-1 1,1 1 0,-1 0-1,1-1 1,-1 1 0,0-1-1,1 1 1,-1 0 0,0 0-1,1-1 1,-1 1 0,0 0-1,1 0 1,-1 0 0,0 0 0,0 0-1,1 0 1,-1 0 0,0 0-1,1 0 1,-1 0 0,0 0-1,0 0 1,1 0 0,-1 0-1,0 1 1,1-1 0,-1 0-1,0 1 1,1-1 0,-1 0-1,0 1 1,1-1 0,-1 1-1,1-1 1,-1 1 0,1-1-1,-1 1 1,1 0 0,0-1-1,-1 1 1,1-1 0,-1 1 0,1 0-1,0-1 1,0 1 0,-1 0-1,1 0 1,0-1-36,-11 18 19,1 1 1,1 0 0,0 0-1,2 1 1,0 0-1,1 0 1,1 1-1,1-1 1,1 1-1,1 4-19,-1-7 13,-25 194 63,-28 133-547,-2-160-2357,34-126-1150,-4-2-4206,22-49 2402</inkml:trace>
  <inkml:trace contextRef="#ctx0" brushRef="#br3" timeOffset="-8066.955">20160 611 17521,'0'0'2487,"0"0"-266,0 0-128,0 0-796,0 0-630,15-3-240,162-15 1095,-140 17-1419,1-2 1,-1-2 0,0-1 0,-1-2-1,0-2 1,0-1 0,19-9-104,-48 17-68,-7 2 87,1 0 0,-1 0 1,1 1-1,0-1 1,-1 0-1,1 1 1,0-1-1,0 0 0,-1 1 1,1-1-1,0 1 1,0 0-1,0-1 1,0 1-1,0-1 0,-1 1 1,1 0-1,0 0 1,0 0-1,0 0 1,0-1-1,0 1 0,0 0 1,0 1-1,0-1 1,0 0-1,0 0 0,0 0 1,0 0-1,0 1 1,0-1-1,-1 0 1,1 1-1,0-1 0,0 1 1,0-1-1,0 1 1,-1 0-1,1-1 1,0 1-1,-1 0 0,1-1 1,0 1-1,-1 0 1,1 0-1,-1-1 1,1 1-1,-1 0 0,1 0 1,-1 0-1,0 0 1,0 0-1,1 0 1,-1 0-1,0-1 0,0 2-19,-8 124 292,4-107-588,2 0 1,0 0-1,1-1 0,1 1 1,0 0-1,2 0 1,3 17 295,5-7-3625,1-15-5525,-4-13-3171</inkml:trace>
  <inkml:trace contextRef="#ctx0" brushRef="#br3" timeOffset="-7896.754">20788 272 18770,'0'0'2915,"2"-76"-449,-2 71-352,1 4-865,1 1-865,-2 0-384,1 6-608,0 5-2467,2 2-3139</inkml:trace>
  <inkml:trace contextRef="#ctx0" brushRef="#br3" timeOffset="-7403.781">21543 463 22229,'0'0'2621,"-2"-13"-662,-14-42-240,16 54-1654,-1-1 0,0 1 0,0-1-1,0 1 1,0-1 0,0 1 0,0 0 0,-1 0-1,1-1 1,0 1 0,-1 0 0,1 0-1,0 0 1,-1 0 0,1 1 0,-1-1 0,0 0-1,1 1 1,-1-1 0,0 1 0,1-1-1,-1 1 1,0 0 0,1 0 0,-1 0-1,0 0 1,0 0 0,1 0 0,-2 0-65,-5 0 129,-8 2-108,-1 1 1,1 0 0,0 2-1,0-1 1,0 2 0,0 0 0,1 1-1,0 1 1,1 0 0,-1 1-1,2 0 1,-1 1 0,1 1-1,1 0 1,-3 3-22,5-4-180,0 0 1,0 0-1,1 1 0,0 1 1,1-1-1,1 1 0,-1 0 0,2 1 1,0 0-1,0 0 0,-3 13 180,7-20-165,1 0 1,0-1-1,0 1 0,0 0 0,1-1 0,0 1 0,0 0 0,0 0 0,1 0 0,-1-1 0,1 1 1,1 0-1,-1-1 0,1 1 0,0-1 0,0 1 0,1-1 0,0 0 0,0 0 0,0 0 0,0-1 0,1 1 1,-1-1-1,1 1 0,1-1 0,-1-1 0,0 1 0,1 0 0,0-1 0,0 0 165,3 2-84,0 0 0,1 0 0,-1-1 0,1-1 0,0 1 0,0-1 0,0-1 0,1 0 0,-1 0 0,0-1-1,1 0 1,-1 0 0,1-1 0,-1-1 0,1 1 0,-1-2 0,1 1 0,-1-1 0,0-1 0,0 1 0,0-2 0,0 1-1,0-1 1,-1-1 0,1 1 0,-1-1 0,0-1 0,-1 0 0,1 0 0,-1 0 0,0-1 0,5-7 84,5-14 793,-1-1-1,-1-1 1,-1 0 0,-2-1 0,-1 0 0,-2-1 0,-1 0-1,1-12-792,-4 21 240,42-256 4170,-54 404-4439,0 99-115,36-76-2828,-6-90-607,5-5-3519,-14-33 372</inkml:trace>
  <inkml:trace contextRef="#ctx0" brushRef="#br3" timeOffset="-7071.127">22046 446 11211,'0'0'2973,"3"-12"59,10-38-352,-14 78 574,2-22-3232,0 1 1,0-1-1,1 0 1,0 0-1,0 0 1,0 0-1,1 0 1,0 0-1,0 0 1,1-1-1,-1 0 1,5 5-24,-6-7 6,0 0 0,1-1 0,-1 1 0,1-1 0,0 0 0,0 1 0,0-1 0,0 0 0,0-1 0,0 1 0,1 0 0,-1-1 0,0 0 0,1 0 0,-1 0 0,1 0 0,0-1 0,-1 1 0,1-1 0,-1 0 0,1 0 0,0 0 0,-1 0-1,1-1 1,-1 0 0,1 1 0,-1-1 0,1 0 0,-1-1 0,1 1 0,-1-1 0,0 1 0,0-1 0,0 0 0,0 0 0,0-1 0,0 1 0,-1 0 0,1-1 0,-1 0 0,1 0 0,0-1-5,2-7 479,-1 1 1,0-1-1,-1 1 1,0-1-1,-1 0 1,0 0-1,-1-1 1,0 1-1,0 0 1,-1 0-1,-2-10-479,1 18 36,0 0 0,0 0 0,-1 0 0,0 0 0,1 0 0,-1 0 0,0 1 0,0-1 0,0 0 0,-1 1 0,1 0 0,-1-1 0,1 1 0,-1 0 0,0 0 0,1 1 0,-1-1-1,0 0 1,0 1 0,-1 0 0,1 0 0,0 0 0,0 0 0,0 0 0,-1 1 0,1-1 0,0 1 0,-1 0 0,1 0 0,-1 0 0,1 1 0,0-1 0,0 1 0,-1-1 0,1 1 0,0 0 0,0 1 0,0-1 0,0 0 0,0 1 0,0 0 0,-3 1-36,-5 3-82,-1 1 0,1-1 1,0 2-1,1-1 1,-1 2-1,2-1 0,-1 1 1,1 1-1,1 0 0,-1 0 1,2 0-1,0 1 0,0 1 1,1-1-1,0 1 0,1 0 1,0 0-1,0 4 82,1-5-398,1 1 0,1-1 0,0 1-1,1 0 1,0 0 0,1-1 0,0 1 0,1 0-1,0 0 1,1-1 0,0 1 0,1-1-1,1 3 399,27 42-5138,0-28-1500,-4-13-1829</inkml:trace>
  <inkml:trace contextRef="#ctx0" brushRef="#br3" timeOffset="-6771.932">22391 679 8968,'13'-13'3300,"141"-165"7846,-74 63-5765,-79 114-5076,-9 18-119,-103 187-223,44-59-3027,114-261 4115,-30 74-240,-12 23-501,1 1-1,1 0 0,1 0 0,1 1 0,0 0 1,1 1-1,1 0 0,1 0 0,0 1 0,1 1 0,12-12-309,-20 23 13,-1 0 0,0 0 0,1 1 0,0-1 0,-1 1 0,1 0 0,0 1 0,0-1 0,0 1 0,0 0 0,1 0 0,-1 0 0,0 1 0,0 0 0,0 0 0,1 0 0,-1 1 0,0 0 0,0 0 0,0 0 0,0 0 0,0 1 0,0 0 0,0 0 0,-1 0 0,1 1 0,-1-1 0,1 1 0,1 2-13,4 3-13,0 1 0,-1 0 0,0 0 0,0 1 0,-1 0 1,0 0-1,-1 1 0,0 0 0,-1 1 0,-1-1 0,3 7 13,20 70-977,-11-30-1676,5-3-3780,-5-25-229</inkml:trace>
  <inkml:trace contextRef="#ctx0" brushRef="#br3" timeOffset="-6139.921">23512 395 19474,'3'-33'1524,"1"-53"5729,-6 85-7178,1 0 1,0 0 0,0 1-1,-1-1 1,1 1 0,0-1-1,-1 1 1,1 0 0,0-1-1,-1 1 1,1 0 0,-1 0-1,1 0 1,0 0 0,-1 0-1,1 0 1,-1 0 0,1 1-1,0-1 1,-1 0 0,1 1 0,0-1-1,-1 1 1,1-1 0,0 1-1,-1 0 1,1 0 0,0-1-1,0 1 1,0 0 0,0 0-1,0 0 1,0 0 0,0 0-1,0 1 1,1-1 0,-1 0-1,0 0 1,0 1 0,1-1-76,-23 19 39,2 2 0,1 0 1,0 1-1,2 1 1,1 0-1,0 2 1,2 0-1,1 0 0,1 1 1,2 1-1,0 1 1,2-1-1,-1 13-39,9-33-212,0-1-1,0 1 1,1 0 0,0 0-1,1 0 1,-1 0 0,2 0-1,-1 0 1,1 0-1,0-1 1,1 1 0,0-1-1,3 7 213,-3-10-414,-1 1-1,2-1 0,-1 0 0,1 0 1,-1 0-1,1 0 0,0 0 0,0-1 1,1 0-1,-1 0 0,1 0 0,0 0 1,-1-1-1,1 1 0,0-1 0,0-1 1,1 1-1,-1-1 0,0 0 0,4 1 415,4-1-1074,-1 0-1,0 0 1,1-1 0,-1-1-1,1 0 1,-1-1-1,0 0 1,0 0-1,8-4 1075,94-55-5292,-15-29 6119,-12-9 7859,-81 92-7700,90-119 9729,-112 154-8050,9-16-2571,-1 0 0,2 0 0,0 1 0,0-1 0,2 1 0,-1 1 0,2-1 0,-1 0 0,2 1 0,0 0 0,0 10-94,2-23-9,0 0 0,0 1 0,1-1 0,-1 0 0,0 1-1,1-1 1,-1 0 0,1 1 0,0-1 0,-1 0 0,1 0 0,0 0 0,0 0 0,-1 0 0,1 1 0,0-2-1,0 1 1,0 0 0,0 0 0,1 0 0,-1 0 0,0-1 0,0 1 0,0 0 0,1-1 0,-1 1 0,0-1-1,0 0 1,1 1 0,-1-1 0,0 0 0,1 0 0,-1 0 0,1 1 0,-1-2 0,0 1 0,1 0 0,-1 0-1,0 0 1,1-1 0,-1 1 0,0 0 0,1-1 9,54-24-89,-42 12 160,-1 0 1,-1-1-1,0 0 1,-1-1 0,-1 0-1,0-1 1,-1 0 0,0-1-1,-2 0 1,0 0-1,-1 0 1,0-1-72,6-55 968,-12 71-947,0 0 0,0 0 0,0 0 0,-1 0 0,1 0 0,0 0 0,-1 0 0,1 0 0,-1 1 0,0-1 0,0 0 0,0 0 0,0 1 0,0-1 0,0 0 0,0 1 0,0-1 0,-1 1 0,1 0 0,0-1 0,-1 1 0,1 0 0,-1 0 0,0 0 0,1 0 0,-1 0 0,0 0 0,0 0 0,1 1 0,-1-1 0,0 1 0,0-1 0,0 1 0,0 0 0,-2-1-21,-8 3 0,0-1 0,0 1 0,0 1 0,0 0 0,0 1 0,0 0 0,1 1 0,0 0 0,0 1 0,0 0 0,1 1 0,0 0 0,0 1 0,0 0 0,1 0 0,1 1 0,-1 0 0,1 1 0,1-1 0,0 1 0,0 1 0,1 0 0,1 0 0,-3 6 0,3-3-1,1-1 0,1 1 0,0 0 0,0 0 0,2 0 0,0 0 0,1 1-1,0-1 1,1 0 0,0 0 0,1 0 0,1 0 0,0 0 0,1 0 0,1-1 0,0 0 0,0 0 0,2 0 0,-1 0 0,2-1 0,0 0-1,0-1 1,1 0 0,0 0 0,1-1 0,0 0 0,1-1 0,0 0 0,0 0 0,1-1 0,0-1 0,0 0 0,1-1 0,0 0 0,9 2 1,-11-4-66,1-1 1,0 0 0,0-1-1,0 0 1,0-1 0,0 0-1,0-1 1,0 0 0,0-1-1,0-1 1,0 0 0,0 0-1,0-1 1,-1-1 0,1 0-1,-1 0 1,0-1-1,0-1 1,-1 0 0,0 0-1,0-1 1,0 0 0,-1-1-1,0 0 1,7-7 65,-10 9-148,0-1 0,0 1 0,-1-1 1,1 0-1,-2-1 0,1 1 0,-1-1 0,0 0 0,0 0 0,1-7 148,-6 14-303,0 0-1,0-1 0,0 1 0,0 0 1,0-1-1,0 1 0,0 0 1,0 0-1,0 0 0,-1 0 0,1 0 1,0 0-1,-1 0 0,1 1 0,-1-1 1,1 0-1,-1 1 0,0-1 1,1 1-1,-1 0 0,1-1 0,-1 1 1,0 0-1,1 0 0,-1 0 1,0 0-1,1 0 0,-1 0 0,1 1 1,-1-1-1,0 1 0,1-1 0,-1 1 1,1-1-1,-1 1 0,1 0 1,0 0-1,-1 0 304,-35 11-14104</inkml:trace>
  <inkml:trace contextRef="#ctx0" brushRef="#br3" timeOffset="1613.756">17918 2373 8904,'2'-13'7149,"13"-103"399,-15 65-923,-9 62-4410,-19 169-1889,13-59-326,-6 55 0,1 139 0,20-291 0,12 79 0,6-143 0,48-229 0,-60 251 0,0 1 0,1 1 0,0-1 0,2 1 0,0 0 0,0 1 0,2 0 0,0 1 0,0 0 0,1 1 0,1 0 0,3-1 0,-13 11 0,0 1 0,1-1 0,-1 1 0,1 0 0,0 0 0,-1 0 0,1 1 0,0 0 0,0-1 0,0 1 0,0 1 0,0-1 0,1 0 0,-1 1 0,0 0 0,0 0 0,0 0 0,0 1 0,0-1 0,1 1 0,-1 0 0,0 0 0,0 1 0,-1-1 0,1 1 0,0 0 0,0-1 0,-1 2 0,1-1 0,-1 0 0,0 1 0,1 0 0,-1 0 0,0 0 0,4 5 0,0 0 0,-1 1 0,1-1 0,-2 2 0,1-1 0,-1 0 0,-1 1 0,0 0 0,0 0 0,-1 1 0,0-1 0,1 9 0,-1 0-12,0 0 0,-1 1 0,-1-1-1,-1 0 1,-1 0 0,-1 1 0,0-1 0,-1 0 0,-1 0 0,-1-1-1,-1 1 1,0-1 0,-2 0 0,0-1 0,0 0 0,-2 0-1,0-1 1,-1 0 0,-1 0 0,0-1 0,-1-1 0,0 0 0,-2-1-1,1-1 1,-1 0 0,-1-1 0,0 0 0,-1-2 0,-12 6 12,22-12-8,1 0 1,-1-1 0,0 1-1,0-2 1,0 1 0,0-1-1,0 0 1,0 0 0,0-1-1,0 0 1,0-1 0,0 1-1,0-1 1,0 0 0,0-1 0,0 0-1,0 0 1,1 0 0,-1-1-1,1 0 1,0-1 0,-1 1-1,1-1 1,1 0 0,-1 0-1,1-1 1,-1 0 0,1 0-1,1 0 1,-1-1 0,1 1-1,0-1 1,0 0 0,0 0-1,-1-6 8,0 0-11,0 0 0,2 0-1,-1-1 1,2 0-1,-1 1 1,2-1 0,0 0-1,0 0 1,1 0-1,1 0 1,0-2 11,0 9-387,0-1 0,0 1 0,1-1 0,0 1 0,0 0 0,0-1 0,1 1 0,0 0 0,0 1 0,0-1 0,1 0 0,0 1 0,4-5 387,9-1-5061,-3 9-2915</inkml:trace>
  <inkml:trace contextRef="#ctx0" brushRef="#br3" timeOffset="2101.007">18736 2841 19410,'0'0'4922,"0"0"-1660,1-14-817,4-62 155,-18 87-2472,-3 52-128,2 1 0,3 0 0,0 37 0,2-21 0,0-7 0,-3 8 0,4 0 0,4 0 0,3 6 0,5-72-1807,3-31-5178,-7 3-1231</inkml:trace>
  <inkml:trace contextRef="#ctx0" brushRef="#br3" timeOffset="3191.896">19681 2984 15310,'0'0'5424,"0"0"-2322,0 0-823,0 0-255,0 0-551,0 0-501,7-4-407,10-2-504,1 0-1,0 2 1,0 0-1,0 1 1,0 1-1,0 1 1,1 0-1,15 2-60,-4-1 13,286-6 83,-314 6-129,0 0-1,-1-1 1,1 1 0,0 0-1,-1-1 1,1 1-1,0-1 1,-1 1 0,1-1-1,-1 0 1,1 0 0,-1 0-1,1 0 1,-1 0 0,0 0-1,1 0 1,-1 0-1,0-1 1,0 1 0,0 0-1,0-1 1,0 1 0,0-1-1,0 1 1,-1-1 0,1 1-1,-1-1 1,1 1-1,-1-1 1,1 0 0,-1 1-1,0-1 1,0 0 0,0 0-1,0 1 1,0-1 0,0 0-1,0 1 1,0-1-1,-1 0 1,1 1 0,-1-1-1,1 0 1,-2-1 33,-2 5-9609,0 4-3177</inkml:trace>
  <inkml:trace contextRef="#ctx0" brushRef="#br3" timeOffset="3773.171">21080 2401 13837,'0'-12'4484,"1"-65"791,-4 70 1485,-5 17-5177,-7 20-1577,-10 42 264,3 0 0,4 2 0,2 4-270,10-51 12,2-10-12,-12 49 0,3 2 0,3-1 0,3 2 0,2 65 0,5-130-1,0 0-1,1 1 1,-1-1-1,1 0 1,0 1-1,0-1 1,1 0-1,-1 0 1,1 0-1,0 0 1,0 0-1,0 0 1,0-1-1,1 1 1,-1-1-1,1 1 1,0-1-1,0 0 1,0 0-1,1 0 1,-1-1-1,1 1 1,-1-1-1,1 0 1,0 0-1,0 0 1,0 0-1,0-1 1,0 1 0,1-1-1,-1 0 1,0-1-1,1 1 1,-1-1-1,0 1 1,2-1 1,8-1-362,0 1 0,0-2 0,0 0 0,-1 0 0,1-2 0,-1 1 0,1-2 0,-1 0 0,-1 0 0,1-1 0,-1-1 0,0 0 0,0 0 0,-1-2 0,0 1 0,0-1 0,5-7 362,-7 7-1138,-1 0 1,0 0-1,-1-1 0,0 1 1,0-2-1,-1 1 0,0-1 1,-1 0-1,0 0 0,-1-1 1,0 1-1,1-12 1138,-1-12-9449</inkml:trace>
  <inkml:trace contextRef="#ctx0" brushRef="#br3" timeOffset="4020.944">20904 2775 16335,'0'0'3620,"0"0"-1730,0 0 192,0 0-577,76-23-480,-30 16-192,8-3-193,2 4-415,6-3-193,-5-1-32,-1 7 0,-10-2-160,-4 3-1026,-17 2-1632,-14 0-1570,-4 2-6054</inkml:trace>
  <inkml:trace contextRef="#ctx0" brushRef="#br3" timeOffset="4681.945">22105 2580 20243,'0'0'3625,"-2"-13"-796,-7-38-469,8 49-2257,0 1-1,0-1 1,-1 1 0,1-1 0,-1 1 0,1 0-1,-1 0 1,1 0 0,-1 0 0,0 0 0,1 0-1,-1 0 1,0 0 0,0 0 0,0 1 0,0-1-1,1 1 1,-1 0 0,0-1 0,0 1 0,0 0-1,0 0 1,0 0 0,0 0 0,0 1 0,0-1-1,0 0 1,0 1 0,0 0 0,1-1 0,-1 1-1,0 0 1,0 0 0,1 0 0,-1 0-103,-10 5 13,1 0 0,0 1 0,0 0 0,1 1 0,0 0 0,0 0 0,1 1 0,0 1 0,0 0-13,-5 4-5,-3 2 1,0 0-1,2 1 1,0 1-1,1 0 1,0 1 0,2 1-1,0 0 1,2 0-1,0 1 1,1 0 0,1 1-1,1 0 1,1 1-1,1-1 1,1 1 0,1 0-1,0 16 5,3-30-98,1-1-1,1 1 0,0-1 1,0 0-1,0 0 0,1 0 1,0 0-1,1 0 1,-1-1-1,2 1 0,-1-1 1,1 0-1,0 0 0,0 0 1,1-1-1,0 0 0,0 0 1,0-1-1,1 1 1,0-1-1,0-1 0,0 1 1,1-1-1,0-1 0,-1 1 1,5 0 98,5 2-109,1-1 0,-1 0 0,1-1 0,0-1 1,-1-1-1,1 0 0,1-2 0,-1 0 0,0-1 1,0 0-1,-1-2 0,3 0 109,-7-1-28,0 0 0,-1-1 0,1 0 0,-1-1 0,0 0 0,0-1-1,-1 0 1,0-1 0,0 0 0,-1-1 0,0 0 0,-1-1 0,0 0 0,0 0 0,-1-1 0,0 0 0,4-9 28,12-24 267,-2 0-1,-3-1 1,-1-2 0,0-5-267,-17 49 40,15-81 1086,-27 97-330,-80 252-273,76-230-513,-22 89 97,45-134-213,10-22 161,-2-2 1,-1 0 0,-1 0-1,-2-2 1,1-8-56,18-50 442,-24 75-406,-3 3-27,1-1-1,1 1 1,1 0-1,1 0 1,0 1-1,0 0 1,2 0 0,0 1-1,0 0 1,1 1-1,1 0 1,4-3-9,-11 15-144,0-1 0,1 1-1,-1 0 1,0 1 0,1-1 0,-1 1-1,1 0 1,-1 1 0,1-1 0,-1 1-1,0 0 1,0 0 0,1 1 0,-1-1 0,0 1-1,0 0 1,0 1 0,0-1 0,-1 1-1,1 0 1,-1 0 0,0 1 0,1-1-1,-2 1 1,1 0 0,0 0 0,-1 0 0,1 0-1,-1 1 1,-1-1 0,3 4 144,6 4-702,55 57-11838,-34-37-816</inkml:trace>
  <inkml:trace contextRef="#ctx0" brushRef="#br3" timeOffset="4966.157">23038 2726 4228,'0'-13'16656,"1"-63"-7714,-1 76-8890,0 0 1,0-1-1,-1 1 1,1-1-1,-1 1 1,1 0-1,0-1 1,-1 1-1,1 0 1,-1 0-1,1-1 1,-1 1-1,1 0 1,-1 0-1,1 0 1,-1 0-1,1-1 1,-1 1 0,1 0-1,-1 0 1,1 0-1,-1 0 1,1 0-1,-1 0 1,1 0-1,-1 0 1,1 1-1,-1-1 1,1 0-1,-1 0 1,1 0-1,0 0 1,-1 1-1,1-1 1,-1 0-1,1 0 1,-1 1 0,1-1-1,0 0 1,-1 1-1,1-1 1,0 1-1,-1-1 1,1 0-1,0 1 1,-1-1-1,1 1 1,0-1-1,0 1 1,0-1-1,-1 1 1,1-1-1,0 1 1,0-1-1,0 1 1,0-1-53,-19 23 0,1 0 0,1 1 0,1 1 0,1 0 0,1 1 0,2 1 0,0 0 0,2 1 0,-4 17 0,10-35-53,2 0-1,-1 0 1,1 1-1,1-1 1,0 0 0,0 1-1,1-1 1,0 1 0,1-1-1,0 1 1,1-1-1,0 0 1,1 0 0,0 0-1,0 0 1,1 0-1,4 7 54,27 7-4394,-7-21-2161,-5-3-1415</inkml:trace>
  <inkml:trace contextRef="#ctx0" brushRef="#br3" timeOffset="5134.412">23161 2311 11307,'-15'-74'10762,"7"65"-9225,3 5-223,5 1 543,0 3-928,0 3-833,6 10-96,6 7-160,4 5-833,4 7-1890,3 2-2241,-6-5-4774</inkml:trace>
  <inkml:trace contextRef="#ctx0" brushRef="#br3" timeOffset="5345.432">23571 2384 22005,'3'-14'4473,"15"-72"780,-92 270-4217,49-118-1126,2 0 0,3 1 0,3 1 0,3 1 0,3 0 0,3 1 0,3 11 90,10-12-4747,12-27-6137,-5-24-2579</inkml:trace>
  <inkml:trace contextRef="#ctx0" brushRef="#br3" timeOffset="5574.152">23529 2782 6054,'-4'-16'10986,"-15"-47"-6753,-4 30 5094,63 43-9167,2-2 0,-1-1 0,1-2 0,18-2-160,-36-3-319,81-5-1097,-41-20-6976,-50 15 2077</inkml:trace>
  <inkml:trace contextRef="#ctx0" brushRef="#br3" timeOffset="5973.741">24574 2468 16912,'0'0'3518,"0"0"-758,0 0-182,0 0-602,0 0-973,17 2-656,-15-2-340,5 0 14,0 0 0,0 1-1,1 0 1,-1 0-1,0 1 1,0 0 0,-1 0-1,1 1 1,0 0 0,-1 0-1,0 0 1,1 1-1,-1 0 1,-1 0 0,1 0-1,0 1 1,1 2-21,53 57 43,2-3-1,3-3 1,3-3 0,5 0-43,-70-53-7,2 2-54,0-1 1,0 1-1,0-1 1,0 0-1,1 0 1,-1 0-1,1-1 1,0 0-1,0 0 1,0 0-1,0-1 1,0 0-1,0 0 1,5-1 60,-8-1 14,0-1 0,0-1 1,0 1-1,-1 0 0,1-1 1,-1 1-1,0-1 0,1 0 1,-1 0-1,-1 0 0,1 0 1,0 0-1,-1 0 0,1-1 1,-1 1-1,0 0 0,0-1 1,0 1-1,-1-1 0,1 0-14,1-4 98,10-37 504,-3 0 1,-2-1-1,-1 0 0,-3 0 1,-2-1-1,-2-24-602,1 70 0,0-1 0,1 1 0,-1-1 0,0 1 0,1-1 0,-1 1 0,0-1 0,0 1 0,0-1 0,-1 0 0,1 1 0,0-1 0,0 1 0,-1-1 0,1 1 0,-1-1 0,0 1 0,1 0 0,-1-1 0,0 1 0,0-1 0,0 1 0,0 0 0,0 0 0,0 0 0,0 0 0,0 0 0,0 0 0,-1 0 0,1 0 0,0 0 0,-1 0 0,1 0 0,0 1 0,-1-1 0,1 1 0,-1-1 0,1 1 0,-1 0 0,1-1 0,-1 1 0,0 0 0,1 0 0,-1 0 0,1 0 0,-1 0 0,1 1 0,-2-1 0,-7 4 0,0 1 0,0 0 0,1 0 0,-1 1 0,1 0 0,1 1 0,-1 0 0,1 0 0,0 1 0,-1 2 0,-13 11 0,14-14 0,-100 91 0,4 4 0,4 5 0,-10 23 0,98-116-18,1 0 0,1 1 1,0 0-1,1 1 0,0 0 0,1 1 0,1-1 1,1 2-1,-2 8 18,8-25-91,0 0 0,0-1 0,0 1 0,0 0 1,0 0-1,0 0 0,0 0 0,0 0 0,0 0 0,0 0 1,0 0-1,1 0 0,-1 0 0,0-1 0,1 1 0,-1 0 0,1 0 1,-1 0-1,1-1 0,-1 1 0,1 0 0,0 0 0,-1-1 1,1 1-1,0-1 0,0 1 0,-1-1 0,1 1 0,0-1 1,0 1-1,0-1 0,-1 1 0,1-1 0,0 0 0,0 0 0,0 1 1,0-1-1,0 0 0,0 0 0,0 0 0,0 0 0,0 0 1,0 0-1,0 0 0,-1-1 0,1 1 0,0 0 0,1 0 91,47-14-6065,-9-8-603,1-4-5258</inkml:trace>
  <inkml:trace contextRef="#ctx0" brushRef="#br3" timeOffset="6649.808">26030 2357 6598,'0'0'10170,"6"-14"-5392,103-178 6288,-108 191-11064,0 1 1,-1-1-1,1 1 0,0-1 1,-1 1-1,1-1 0,0 1 1,-1-1-1,1 1 0,-1-1 1,1 0-1,-1 0 0,1 1 1,-1-1-1,0 0 0,1 1 0,-1-1 1,0 0-1,1 0 0,-1 0 1,0 0-1,0 1 0,0-1 1,0 0-1,0 0 0,0 0 1,0 0-1,0 1 0,0-1 1,0 0-1,0 0 0,0 0 0,-1 1 1,1-1-1,0 0 0,-1 0 1,1 0-1,-1 1 0,1-1 1,0 0-1,-1 1 0,0-1 1,1 0-1,-1 1 0,1-1 0,-1 1 1,0-1-1,1 1 0,-1-1 1,0 1-1,0 0 0,1-1 1,-1 1-1,0 0 0,0-1 1,0 1-1,1 0 0,-1 0 1,0 0-1,0 0 0,0 0 0,0 0 1,1 0-1,-1 0 0,0 0 1,0 0-1,0 0-2,-20 6 0,0 0 0,0 1 0,1 2 0,0 0 0,0 1 0,1 0 0,1 2 0,-1 1 0,16-11 0,-20 11 0,1 1 0,0 1 0,1 0 0,1 2 0,1 1 0,0 0 0,-9 13 0,26-29 0,0 0 0,0 1 0,0-1 0,0 1 0,0-1 0,1 1 0,-1-1 0,1 1 0,0 0 0,0 0 0,0-1 0,0 1 0,0 0 0,1 0 0,-1 0 0,1 0 0,0 0 0,0 0 0,0 0 0,0 0 0,0 0 0,1 0 0,-1 0 0,1 0 0,0 0 0,0 0 0,0-1 0,0 1 0,1 0 0,-1 0 0,1-1 0,-1 1 0,1-1 0,0 0 0,0 1 0,0-1 0,0 0 0,1 0 0,-1 0 0,0-1 0,3 2 0,20 12 0,2-2 0,0 0 0,0-2 0,1-1 0,11 1 0,9 5 0,-5-2-16,-24-9-4,-1 1 0,0 0 0,0 1 1,-1 1-1,0 1 0,0 1 0,15 11 20,-30-19 3,1 0 0,-1 0 0,0 0 1,0 0-1,0 0 0,0 1 0,-1-1 0,1 1 0,-1-1 0,1 1 0,-1 0 0,0-1 0,0 1 1,0 0-1,0 0 0,0 0 0,-1 0 0,0 0 0,1 0 0,-1 0 0,0 0 0,0 0 0,-1 0 0,1 0 1,-1 0-1,1-1 0,-1 1 0,0 0 0,0 0 0,0 0 0,0-1 0,-1 1 0,1 0 0,-1-1 1,0 1-1,1-1 0,-1 0 0,0 1 0,0-1 0,-1 0 0,1 0 0,0-1 0,-1 1 0,1 0 0,-1-1 1,0 1-1,1-1 0,-1 0 0,0 0 0,-1 0-3,-16 6 0,1-1 0,-1-1 0,0 0 0,0-2 0,-1-1 0,1 0 0,-1-1 0,1-2 0,-1 0 0,-12-3 0,25 5-60,1-2 1,-1 1-1,1-1 1,-1 0-1,1 0 1,-1-1-1,1 0 1,0-1-1,0 1 1,0-1-1,0-1 1,1 1-1,-1-1 1,1 0-1,0-1 1,0 1-1,1-1 1,-1-1-1,1 1 1,0-1-1,0 1 1,1-2-1,0 1 1,0 0-1,0-1 1,1 0-1,-2-3 60,14-20-7377,3 23 250</inkml:trace>
  <inkml:trace contextRef="#ctx0" brushRef="#br3" timeOffset="7050.188">26504 2252 23286,'1'-13'3961,"7"-39"-1591,-8 52-2241,0 0 0,0 1 0,1-1 0,-1 0 0,0 0 0,0 0 0,0 0 0,1 0 0,-1 0 0,0 0 0,0 0 0,0 0 0,1 0 0,-1 0 0,0 0 0,0 0-129,-1 31 1086,-37 370-1086,18-279-908,19-178 962,1-7 117,3 0 0,3 1-1,3-1 1,2 1 0,16-46-171,-25 97 0,0 0 0,1 1 0,1 0 0,0 0 0,0 0 0,1 0 0,0 0 0,1 1 0,0 0 0,0 0 0,1 0 0,0 1 0,1 0 0,-1 1 0,2-1 0,-1 2 0,1-1 0,0 1 0,0 0 0,1 1 0,-1 0 0,1 1 0,0 0 0,7-2 0,-9 4-256,1 0-1,-1 1 1,1 0-1,-1 0 1,1 0 0,0 1-1,-1 1 1,1 0-1,-1 0 1,1 0 0,-1 1-1,0 0 1,1 1 0,-1 0-1,0 0 1,0 1-1,-1 0 1,1 0 0,-1 1-1,0 0 1,0 0-1,-1 1 1,1-1 0,-1 1-1,0 1 1,-1-1-1,0 1 1,0 0 0,0 1-1,-1-1 1,0 1 0,0-1-1,-1 1 1,0 1-1,0-1 1,0 3 256,-4 26-6689</inkml:trace>
  <inkml:trace contextRef="#ctx0" brushRef="#br3" timeOffset="7431.982">26486 2523 19891,'0'0'3870,"14"-5"-1393,197-50 1287,-46 43-3182,-163 12-634,0 0 0,-1 0 0,1 1 0,-1-1 1,1 1-1,0-1 0,-1 1 0,1 0 1,-1 0-1,1 0 0,-1-1 0,0 2 0,1-1 1,-1 0-1,0 0 0,0 0 0,0 0 1,1 1-1,-1-1 0,-1 0 0,1 1 0,0-1 1,0 1-1,0-1 0,-1 1 0,1 0 0,-1-1 1,1 1-1,-1 0 0,0-1 0,0 1 1,0 0-1,0-1 0,0 1 0,0 0 0,0-1 1,0 1-1,0 0 0,-1-1 0,1 1 1,-1 0-1,1-1 0,-1 1 0,0-1 0,0 1 1,0-1-1,0 1 0,0-1 0,0 0 1,0 0-1,0 1 0,0-1 0,0 0 0,-1 0 1,1 0-1,-1 0 0,1 0 0,0 0 0,-1-1 1,0 1 51,-23 20-2653,-1-2 0,-1-1 0,-1-1 0,0-1 0,-24 9 2653,1 0-3364,24-10 1423,-76 40-1213,8 9 10272,93-63-6858,1-1 0,-1 1 0,1 0-1,-1 0 1,1 0 0,0 0 0,-1 0 0,1 0 0,0 0 0,0 0 0,0 0 0,0 0-1,0 1 1,0-1 0,0 1 0,0-1 0,0 0 0,1 1 0,-1 0 0,0-1 0,1 1-1,0-1 1,-1 1 0,1-1 0,0 1 0,0 0 0,0-1 0,0 1 0,0 0-1,0-1 1,0 1 0,0 0 0,1-1 0,-1 1 0,1-1 0,-1 1 0,1-1 0,0 1-1,0-1 1,-1 1 0,1-1-260,10 3 749,0 0-1,-1-1 1,1-1-1,0 0 0,1 0 1,-1-1-1,0 0 1,0-1-1,10-1-748,-11 1 247,29-1 4,1-2 0,-1-2 0,0-1-1,0-2 1,-1-2 0,0-1 0,-1-2 0,0-2 0,3-3-251,1 3-1559,-39 21-7906,-11 4-1836</inkml:trace>
  <inkml:trace contextRef="#ctx0" brushRef="#br3" timeOffset="8108.143">20062 2676 15727,'0'0'3860,"5"-14"-1250,25-71 2664,-25 76-3789,-6 23 263,-6 26 315,-26 81-2063,10-44 0,3 2 0,4 0 0,3 1 0,-1 62 0,17-54 0,6-82-2070,10-11-5918,-14-7-1140</inkml:trace>
  <inkml:trace contextRef="#ctx0" brushRef="#br3" timeOffset="8374.823">19388 3731 25656,'0'0'3572,"0"0"-1282,17 0-1217,222-9-897,506-91-176,-692 87 0,-53 12-5,0 0 0,0 1 1,0-1-1,0 0 0,0 0 0,-1 0 0,1 0 0,0 0 1,0 1-1,-1-1 0,1 0 0,0 0 0,-1 1 1,1-1-1,-1 0 0,1 0 0,-1 1 0,1-1 0,-1 0 1,0 1-1,1-1 0,-1 1 0,0-1 0,1 1 1,-1-1-1,0 1 0,0 0 0,0-1 0,1 1 0,-1 0 1,0-1-1,0 1 0,0 0 0,0 0 0,1 0 1,-1 0-1,0 0 0,0 0 0,0 0 0,0 0 0,0 0 5,-60 5-5165,22 5-2701,-2 2-7284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7:5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430 148 11499,'0'0'2541,"0"0"-64,0 0-48,0 0-475,0 0-363,14-13-289,64-60 844,-78 72-2089,0 1 1,-1 0-1,1 0 0,0 0 0,-1 0 0,1-1 0,0 1 1,-1 0-1,1 0 0,0 0 0,-1-1 0,1 1 0,0 0 1,-1-1-1,1 1 0,0 0 0,0-1 0,0 1 0,-1 0 1,1-1-1,0 1 0,0 0 0,0-1 0,0 1 0,0-1 1,0 1-1,0 0 0,0-1 0,0 1 0,0-1 0,0 1 1,0 0-1,0-1 0,0 1 0,0-1 0,0 1 0,0 0 1,0-1-1,0 1 0,1 0 0,-1-1 0,0 1 0,0 0 1,0-1-1,1 1 0,-1 0 0,0-1 0,0 1 0,1 0 1,-1 0-1,0-1 0,1 1 0,-1 0 0,0 0 0,1 0 1,-1-1-1,0 1 0,1 0 0,-1 0 0,1 0 0,-1 0 1,0 0-1,1 0 0,-1 0 0,1 0-57,-37 3 726,-8 8-676,-1 2-1,2 3 1,0 1 0,1 2 0,1 2 0,-4 4-50,28-16 2,8-5 8,0 0 1,0 1-1,0 0 1,1 1-1,0 0 1,0 0-1,0 1 0,1 0 1,-6 7-11,12-13-3,0 0 1,1 0-1,-1 0 0,0 0 1,1 0-1,-1 0 1,1 0-1,0 0 1,-1 1-1,1-1 0,0 0 1,0 0-1,0 0 1,0 0-1,-1 0 1,2 1-1,-1-1 0,0 0 1,0 0-1,0 0 1,0 0-1,1 0 0,-1 0 1,1 1-1,-1-1 1,1 0-1,-1 0 1,1 0-1,-1 0 0,1 0 1,0-1-1,0 1 1,-1 0-1,1 0 1,0 0-1,0-1 0,0 1 1,0 0-1,0-1 1,0 1-1,0-1 0,0 1 1,0-1-1,0 1 1,0-1-1,0 0 1,1 0-1,0 1 3,65 14-233,-59-14 216,38 5-37,-30-6 43,1 1-1,-1 0 1,1 1-1,-1 1 1,0 1-1,0 0 1,0 1-1,-1 1 0,1 0 1,-1 1-1,-1 1 1,1 0-1,-1 1 1,-1 0-1,0 1 1,0 1-1,-1 0 1,1 2 11,-10-8 15,0 0 0,0 1 0,0-1 0,-1 0 0,0 1 0,0 0 0,-1 0 0,1-1 0,-1 1 0,0 0 0,-1 0 0,0 0 0,1 0 0,-2 0 0,1 0 0,-1 0 0,0 0 1,0 0-1,-1 0 0,0-1 0,0 1 0,0 0 0,0-1 0,-1 0 0,0 1 0,0-1 0,-1 0 0,1-1 0,-1 1 0,0-1 0,0 1 0,-1-1 0,1 0 0,-1-1 0,0 1 1,0-1-1,0 0 0,0 0 0,-1 0-15,-16 5 74,0-1 1,-1 0 0,0-2 0,0-1-1,0 0 1,-1-2 0,1 0 0,-1-2-1,1-1 1,-1-1 0,-17-3-75,29 4-421,0-1-1,0 0 1,0 0 0,0-1 0,0-1-1,0 0 1,1-1 0,0 0 0,0 0-1,0-1 1,-2-2 421,4-8-8221,9 8-96</inkml:trace>
  <inkml:trace contextRef="#ctx0" brushRef="#br0" timeOffset="417.215">689 280 14958,'0'0'3027,"0"0"-422,0 0-176,0 0-811,0 0-812,0 0-224,-7 15 32,4-9-549,-5 10 158,1 0 0,0 0 1,2 1-1,-1 0 0,2 0 0,1 1 1,-1 6-224,2-14 33,0-1 0,1 1-1,0-1 1,1 1 0,0 0 0,0-1 0,1 1 0,0 0 0,1-1 0,0 0-1,1 1 1,-1-1 0,2 0 0,0 0 0,0 0 0,0-1 0,1 1 0,0-1 0,1 0-1,0-1 1,0 1 0,0-1 0,1 0 0,0-1 0,6 4-33,-8-7-37,1 0 0,-1-1 1,1 0-1,0 0 0,0-1 0,0 0 1,0 0-1,0 0 0,0 0 0,0-1 1,0 0-1,0-1 0,0 1 0,0-1 1,0 0-1,0 0 0,0-1 0,-1 0 0,1 0 1,0 0-1,-1-1 0,0 0 0,1 0 1,0-1 36,6-4-6,-1 0 1,0-1 0,-1 0 0,0-1 0,0 0-1,-1-1 1,-1 0 0,1 0 0,-2-1 0,1-1 5,5-10 26,-1-1 1,0 0 0,-2-1-1,-1-1 1,-2 1 0,0-1-1,-1 0 1,-2-1 0,-1 1 0,0-12-27,-4 38 11,1 0 1,0 0-1,-1 0 1,1 0-1,0 0 0,-1 0 1,1 0-1,0 0 1,-1 0-1,1 0 1,-1 0-1,1 0 1,0 0-1,-1 0 1,1 0-1,0 0 1,-1 0-1,1-1 1,0 1-1,-1 0 1,1 0-1,0 0 1,-1-1-1,1 1 1,0 0-1,0 0 1,-1-1-1,1 1 1,0 0-1,0-1 1,0 1-1,-1 0 1,1-1-1,0 1 1,0 0-1,0-1-11,-13 39 51,10-20-168,0 0 0,1 0-1,1 0 1,1 0 0,0 0 0,2 0-1,0 0 1,0 0 0,2-1 0,1 1 0,5 14 117,14 11-4106,10-9-3455,-18-24 888</inkml:trace>
  <inkml:trace contextRef="#ctx0" brushRef="#br0" timeOffset="930.875">1379 367 15663,'1'-13'3117,"0"1"-2314,2-51 2478,-2 21 4999,-18 323-7687,-12-155-2894,28-126 2264,1-1 1,0 1 0,0 0-1,-1-1 1,1 1 0,0 0-1,0 0 1,-1-1 0,1 1-1,0 0 1,0 0 0,-1 0-1,1 0 1,0-1 0,-1 1-1,1 0 1,0 0-1,-1 0 1,1 0 0,0 0-1,-1 0 1,1 0 0,-1 0-1,1 0 1,0 0 0,-1 0-1,1 0 1,0 0 0,-1 0-1,1 0 1,0 0-1,-1 0 1,1 1 0,0-1-1,-1 0 1,1 0 0,0 0-1,-1 0 1,1 1 0,0-1-1,0 0 1,-1 1 36,2-40 21,3 13 156,2 1-1,1 0 0,1 1 0,1 0 0,1 0 0,1 1 1,1 0-1,1 1 0,1 0 0,8-7-176,-19 23 27,1 1-1,-1 0 1,1 0-1,1 0 1,-1 1-1,1 0 1,-1 0-1,1 0 1,1 0 0,-1 1-1,0-1 1,1 1-1,0 1 1,-1-1-1,1 1 1,0 0-1,0 0 1,0 1 0,1 0-1,-1 0 1,0 0-1,0 1 1,1 0-1,-1 0 1,0 1-1,1-1 1,-1 1-1,0 1 1,0-1 0,0 1-1,0 0 1,0 1-1,0-1 1,-1 1-1,1 0 1,-1 1-1,2 0-26,0 4-33,-1 0-1,1 0 0,-1 1 0,-1-1 0,0 1 1,0 1-1,-1-1 0,0 1 0,0-1 1,-1 1-1,0 0 0,-1 1 0,0-1 0,-1 0 1,0 0-1,-1 5 34,-16 166-725,7-148 23,9-48 443,6-17 491,1 0 1,2 1-1,1 0 0,2 0 0,0 1 1,2 1-1,1 0 0,8-8-232,44-36 284,-65 71-280,0 1 1,0-1-1,0 1 0,1-1 1,-1 1-1,0 0 1,0-1-1,1 1 0,-1 0 1,1 1-1,-1-1 1,1 0-1,-1 1 0,1-1 1,0 1-1,-1 0 1,1 0-1,-1 0 0,1 0 1,0 0-1,-1 1 1,1-1-1,-1 1 0,1 0 1,-1 0-1,1 0 1,-1 0-1,0 0 0,1 0 1,-1 0-1,0 1 1,0-1-1,0 1 0,0 0 1,2 1-5,3 9-3,0 0 1,-1 0-1,-1 0 1,0 1 0,0 0-1,-1 0 1,-1 0-1,0 1 1,-1-1-1,0 1 1,-1-1 0,-1 1-1,0-1 1,0 1-1,-2 4 3,2 3-27,-10 56-1787,2-52-1760,-3-2-4080,6-15-2585</inkml:trace>
  <inkml:trace contextRef="#ctx0" brushRef="#br0" timeOffset="1683.11">2243 304 13677,'0'0'4212,"0"0"-1634,0 0-74,0 0-166,0 0-774,0 0-736,4 6-252,-18 123-116,11 58-3767,3-187 3101,-1-16 381,1-1 0,0 1 0,1-1 0,1 1 0,1 0 0,0 0 0,1 0-1,1 0 1,0 0 0,1 1 0,1 0 0,0 0 0,1 1 0,1 0 0,0 0 0,1 1 0,0 1 0,1-1 0,1 1 0,0 1 0,0 0 0,8-4-175,-13 13 11,-1 0 0,1 0 0,0 1 1,-1 0-1,1 1 0,0-1 0,0 1 0,-1 1 1,1-1-1,0 1 0,-1 0 0,1 1 0,0 0 1,-1 0-1,0 0 0,1 1 0,-1-1 0,0 2 1,-1-1-1,1 1 0,0 0 0,-1 0 0,0 0 1,0 1-1,0-1 0,0 1 0,-1 0 0,0 1 1,0-1-1,-1 1 0,1 0 0,-1 0 0,0 0 1,-1 0-1,1 1 0,-1-1 0,-1 1 0,1-1 1,-1 1-1,0 0 0,0 4-11,0 6-95,0-1 0,-1 0 0,0 1-1,-1-1 1,-1 0 0,-1 1 0,0-1 0,-1 0 0,-1-1 0,-1 1 0,-1 3 95,0-16-427,11-25 560,4-6 111,2 0 0,1 1 0,1 0 0,1 1 0,2 1 0,0 0 0,1 1 0,2 0 0,1 2 0,12-13-244,-26 30 27,1 0 1,0 0 0,0 0-1,0 1 1,1 0 0,0 0-1,-1 0 1,1 1 0,0 0-1,1 1 1,-1-1 0,0 1-1,1 1 1,-1-1 0,1 1-1,0 1 1,-1 0 0,1 0-1,0 0 1,-1 1 0,1 0-1,-1 0 1,1 1 0,-1 0-1,1 0 1,-1 1 0,0 0-1,0 0 1,0 0 0,-1 1-1,1 0 1,-1 1 0,4 3-28,-4-2 11,-1 0 0,-1 1 1,1 0-1,-1 0 1,0 0-1,0 0 0,-1 1 1,0-1-1,0 1 1,-1 0-1,0 0 0,0 0 1,-1 0-1,0 0 1,-1 0-1,0 0 1,0 0-1,0 0 0,-1 0 1,0 0-1,-1 0 1,-2 7-12,-33 78-2120,-21-16-6363,40-60 486</inkml:trace>
  <inkml:trace contextRef="#ctx0" brushRef="#br0" timeOffset="2345.558">3646 427 10218,'0'0'6641,"0"0"-3641,4-13-721,10-43 193,-13 53-2314,0 0-1,0 0 1,0 0-1,-1 0 1,1 0 0,-1 0-1,0 0 1,0 0-1,0 0 1,0 0 0,0 0-1,-1 0 1,1 0-1,-1 0 1,0 0 0,0 0-1,0 0 1,0 0-1,-1 0 1,1 1 0,-1-1-1,0 1 1,1-1-1,-1 1 1,0-1 0,-1 1-1,1 0 1,0 0-1,-1 0 1,1 1 0,-1-1-1,1 0 1,-1 1-1,0-1 1,0 1 0,1 0-1,-1 0 1,-1 0-158,-107 0 604,94 5-601,0 0-1,0 2 1,0 0 0,1 1 0,0 1 0,1 0-1,0 1 1,0 0 0,1 2 0,0 0 0,0 0-1,1 1 1,1 1 0,0 0 0,1 0 0,1 1-1,0 1 1,0 0 0,2 0 0,0 1 0,-4 10-3,10-20-45,0 0 0,1 0 0,-1 0 0,1 0 0,1 1 0,-1-1 0,1 0 0,0 0 0,0 0 0,1 0 0,0 1 0,0-1 0,0 0 0,1 0 0,0 0 0,0-1 0,1 1 0,-1 0 0,1-1 0,0 1 0,1-1 0,-1 0 0,1 0 0,0-1 0,1 1 0,-1-1 0,1 0 0,-1 0 0,1 0 0,1 0 0,-1-1 0,0 0 0,1 0 0,-1-1 0,1 1 0,0-1 0,0-1 1,0 1-1,0-1 0,4 1 45,1 0-28,0 1 1,0-1 0,1-1-1,-1 0 1,0-1 0,1 0-1,-1-1 1,1 0 0,-1 0-1,0-2 1,0 1 0,0-1 0,0-1-1,0 0 1,-1-1 0,0 0-1,1 0 1,-2-1 0,1 0-1,-1-1 1,0 0 0,0 0-1,-1-1 1,0 0 0,0-1 0,5-8 27,2-2 102,-1-1 1,-1-1 0,0 0 0,-2 0 0,0-1 0,-2-1 0,3-10-103,-13 27 323,-9 21-270,-12 25-82,-1 83-242,35-61-3254,26-18-6831,-21-35 3304</inkml:trace>
  <inkml:trace contextRef="#ctx0" brushRef="#br0" timeOffset="2673.966">4039 436 12812,'0'0'3646,"4"-14"-411,11-45-192,-11 41-448,-4 17-786,0 4-447,-71 193 1398,31-89-3412,41-107 618,-1-1-1,0 1 0,0 0 1,0-1-1,0 1 0,0 0 1,0-1-1,0 1 1,0 0-1,0 0 0,-1-1 1,1 1-1,0 0 0,0-1 1,0 1-1,0 0 0,0 0 1,0-1-1,-1 1 0,1 0 1,0 0-1,0-1 1,0 1-1,-1 0 0,1 0 1,0 0-1,0-1 0,-1 1 1,1 0-1,0 0 0,0 0 1,-1 0-1,1 0 0,0 0 1,0-1-1,-1 1 1,1 0-1,0 0 0,-1 0 1,1 0-1,0 0 0,0 0 1,-1 0-1,1 0 0,0 0 1,-1 0-1,1 0 1,0 1-1,-1-1 0,1 0 1,0 0-1,0 0 0,-1 0 1,1 0-1,0 0 0,-1 1 35,0-38 289,1 33-415,0-11 201,1 1 0,0-1 1,1 1-1,0 0 1,1-1-1,1 1 0,0 0 1,1 1-1,0-1 1,1 1-1,1 0 0,0 1 1,1-1-1,0 1 1,1 1-1,0 0 0,1 0 1,0 1-1,1 0 1,0 0-1,0 1 1,1 1-1,0 0 0,11-5-75,-18 11 13,-1 1 0,1-1-1,0 1 1,0 0 0,-1 0-1,1 1 1,0-1 0,0 1-1,0 0 1,0 0-1,0 1 1,0 0 0,-1 0-1,1 0 1,0 0 0,0 1-1,-1-1 1,1 1 0,-1 0-1,0 1 1,1-1 0,-1 1-1,0 0 1,0 0 0,-1 0-1,1 0 1,-1 1-1,1-1 1,-1 1 0,2 3-13,2 5-339,0 0 0,0 0 0,-1 1 0,0 0 0,-2 0 0,1 0 0,-1 1 0,-1-1-1,-1 1 1,1 5 339,9 33-9117,-4-33-236</inkml:trace>
  <inkml:trace contextRef="#ctx0" brushRef="#br0" timeOffset="3095.377">4657 330 17777,'0'0'2333,"0"0"90,0 0-213,0 0-870,0 0-795,0 0-193,0 0 123,2 13-90,4 104 20,-7-111-407,0-3-9,0-1 1,0 1 0,0-1 0,0 1-1,1 0 1,-1-1 0,1 1 0,-1 0-1,1 0 1,0-1 0,0 1 0,0 0-1,1-1 1,-1 1 0,0 0 0,1-1-1,0 1 1,0 0 0,0-1 0,0 1-1,0-1 1,0 1 0,1-1-1,-1 0 1,1 0 0,-1 1 0,1-1-1,0 0 1,0 0 0,0-1 0,0 1-1,0 0 1,1-1 0,-1 1 0,0-1-1,1 0 1,-1 0 0,1 0 0,-1 0-1,1 0 1,0 0 0,-1-1 0,1 1-1,0-1 1,1 0 10,3-2-3,0-1 0,0 0 0,-1 0 0,1-1 0,-1 0 0,1 0 0,-1 0 0,-1-1 0,1 0 0,-1 0 0,1-1 0,0-2 3,1 1 4,156-190 3012,-173 222-2685,-33 60-187,3 2 0,-22 76-144,-60 242-2274,121-400 2262,1-1 0,-1 0-1,0 1 1,-1-1 0,1 0-1,-1 0 1,0 0 0,0 0-1,0 0 1,-1-1 0,1 1-1,-1 0 1,0-1 0,0 0-1,0 0 1,0 0 0,0 0-1,-1 0 1,0-1 0,1 1-1,-1-1 1,0 0 0,0 0-1,0-1 1,0 1 0,0-1-1,-1 0 1,1 0 0,-3 0 12,-8-3-34,-1-1 0,1-1 1,-1 0-1,1-1 0,0-1 1,1 0-1,-1-1 1,1-1-1,1 0 0,-1-1 1,1 0-1,1-1 0,0-1 1,-3-3 33,7 8 11,0-1-16,-2 1-11,0-1 1,0 0-1,1-1 0,0 0 1,0-1-1,0 1 0,2-2 0,-1 1 1,1-1-1,0 0 0,1-1 1,0 1-1,1-1 0,0-1 1,1 1-1,0-1 0,0-1 16,24-46-7500,0 31-2035</inkml:trace>
  <inkml:trace contextRef="#ctx0" brushRef="#br0" timeOffset="3598.778">6010 269 17745,'0'0'2925,"0"0"-950,0 0-122,0 0-166,0 0-806,0 0-593,0 0-219,-15 2-21,8-1-44,2 0-2,-1 0 0,1 0-1,0 0 1,-1 0 0,1 1 0,0 0-1,0 0 1,0 0 0,0 0 0,1 1-1,-1 0 1,0 0 0,1 0 0,0 1 0,0-1-1,0 1 1,0 0 0,1 0 0,-1 1-2,-4 8 4,0 1 0,1 0 0,1 0 1,0 0-1,1 0 0,0 1 1,2 0-1,-1 0 0,2 1 0,0-1 1,0 7-5,2-16-3,0 1 0,0 0 0,1-1 0,-1 1 0,1-1 0,1 1 0,-1-1 0,1 1 0,0-1 0,1 0 0,-1 0 1,1 0-1,0 0 0,1 0 0,0-1 0,-1 0 0,2 1 0,-1-1 0,1-1 0,-1 1 0,1-1 0,1 0 0,-1 0 0,0 0 1,1-1-1,0 1 0,4 0 3,-2-1 13,0-1-1,0 0 1,0 0 0,0 0 0,1-2 0,-1 1 0,1-1-1,-1 0 1,1 0 0,-1-1 0,0 0 0,1-1 0,-1 0-1,0 0 1,0-1 0,0 0 0,0 0 0,-1-1 0,1 0 0,-1 0-1,0-1 1,0 0 0,-1 0 0,1-1 0,-1 0 0,0 0-1,-1 0 1,1 0 0,-1-1 0,-1 0 0,1 0 0,0-2-13,6-7 167,-1-1 0,0 0 0,-1-1 0,-1 1 0,0-2 0,-1 1 0,-2-1 0,0 0 0,0-1 0,-2 1 0,-1-1 0,0 1 0,-1-1 0,-2-15-167,-29-5-1010,-2 44-2539,24 25-3962,8-11 1623</inkml:trace>
  <inkml:trace contextRef="#ctx0" brushRef="#br0" timeOffset="3879.873">6745 217 9353,'9'-18'9091,"26"-59"-4820,-32 72-3830,-1-1 0,0 1 0,0-1 0,0 0 0,0 0 1,-1 0-1,0 1 0,0-2 0,-1 1 0,0 0 0,0 0 0,0 0 0,-1-4-441,0 8 90,0 0-1,0 0 0,0 0 0,0 0 0,0 0 0,0 0 1,0 1-1,-1-1 0,1 0 0,0 1 0,-1-1 0,0 1 1,1-1-1,-1 1 0,0 0 0,0 0 0,1-1 0,-1 2 1,0-1-1,0 0 0,0 0 0,0 0 0,-1 1 0,1-1 1,0 1-1,0 0 0,0 0 0,0-1 0,-1 1 0,1 1 1,-1-1-90,-8 3 54,2 0 1,-1 1 0,0 0 0,1 0 0,-1 1 0,1 0 0,1 1 0,-1 0 0,1 0 0,0 1 0,0 0-1,1 0 1,0 1 0,0 0 0,1 0 0,0 1 0,0 0 0,1 0 0,1 0 0,-1 1 0,0 2-55,-22 51 50,2 1 0,3 1 0,3 1 0,3 1 0,2 1 0,4 0 0,3 0 0,1 66-50,-15 136 0,-9-196-2007,30-73 1945,-1 1 1,1-1 0,-1 0 0,1 1-1,-1-1 1,0 0 0,0 1-1,1-1 1,-1 0 0,0 0 0,0 0-1,0 0 1,0 0 0,0 0-1,-1 0 1,1 0 0,0 0 0,0-1-1,-1 1 1,1 0 0,0-1-1,-1 1 1,1-1 0,0 1 0,-1-1-1,1 0 1,-1 1 0,1-1-1,-1 0 1,1 0 0,-1 0 0,1 0-1,-1-1 1,1 1 0,0 0-1,-1 0 1,1-1 0,-1 1 0,1-1-1,0 1 1,-1-1 0,1 0 0,0 0-1,0 1 1,-1-1 0,1 0-1,0 0 1,0 0 0,0 0 0,0 0 61,-1-3-689,0 0 1,0 0 0,0 0 0,0 0 0,1 0 0,-1 0 0,1 0 0,0-1 0,1 1 0,-1 0 0,1-1 0,0 1 0,0-1 0,0 1 0,1-4 688,-1 8-57,1-31-6691</inkml:trace>
  <inkml:trace contextRef="#ctx0" brushRef="#br0" timeOffset="4129.335">6261 751 17072,'0'0'3459,"0"0"-928,0 0-65,0 0-608,94-32-769,-39 30-320,1-4-353,11 0-288,-6-1-128,5 0-256,-4-3-1089,-3-3-1378,-4-3-2530,-12-1-7527</inkml:trace>
  <inkml:trace contextRef="#ctx0" brushRef="#br0" timeOffset="4584.139">7633 259 16528,'0'0'3790,"2"-13"-817,5-24-1340,-4 22 48,-4 24 3056,-37 146-3990,26-84-994,2 1 0,3-1 0,4 1 0,3 8 247,-1-136 36,2 0-1,3-1 1,2 1-1,3 1 0,2-1 1,2 2-1,3 0 0,4-4-35,52-56-82,-69 111 57,1-1 1,-1 0 0,1 1-1,0 0 1,0 0 0,1 0-1,-1 1 1,1-1 0,-1 1-1,1 0 1,0 0-1,0 1 1,-1-1 0,1 1-1,0 0 1,1 0 0,-1 1-1,0-1 1,0 1 0,0 1-1,0-1 1,0 1-1,0-1 1,5 3 24,-2-1-330,0 1 1,-1 0-1,1 1 0,-1-1 0,0 2 1,0-1-1,0 1 0,0 0 0,-1 0 1,0 1-1,1 1 330,43 81-11224,-44-59 5416</inkml:trace>
  <inkml:trace contextRef="#ctx0" brushRef="#br0" timeOffset="4868.432">7505 436 16175,'0'0'3972,"0"0"-1057,0 0-385,0 0-1056,0 0-994,0 0-384,111-11-64,-61 9 0,2 2-32,0 0-320,2 0-577,-7 0-640,-3 0-641,-10 3-481,-5 1-672,-7-4-833,-8 2-1634</inkml:trace>
  <inkml:trace contextRef="#ctx0" brushRef="#br0" timeOffset="5152.388">8038 435 6214,'0'0'5546,"0"0"-1600,0 0-845,0 0-619,0 0-389,0 0-491,0 0-433,0 0-368,0 9-33,-1 99 455,-5-74-1202,1 1 0,2 0 1,1 0-1,2 0 0,2 1-21,-2-31-8,1 0 0,0-1 0,0 1-1,0 0 1,1-1 0,0 1-1,0-1 1,0 0 0,0 0-1,1 0 1,-1 0 0,1 0 0,0 0-1,1-1 1,-1 1 0,0-1-1,1 0 1,0 0 0,0 0-1,0-1 1,0 1 0,0-1-1,0 0 1,0 0 0,1 0 0,-1-1-1,1 1 1,0-1 0,-1 0-1,1-1 1,0 1 0,0-1-1,-1 0 1,1 0 0,0-1 0,0 1-1,-1-1 1,1 0 0,0 0-1,-1 0 1,1-1 0,-1 0-1,0 0 1,1 0 0,-1-1 8,13-6 179,0 0 0,-1-2 0,0 0 0,-1-1 0,-1 0 0,0-1 0,0-1 0,-1 0 1,-1-1-1,-1 0 0,0-1 0,-1 0 0,0-1 0,-1 0 0,-1 0 0,-1-1 0,-1 0 0,0-1 0,-1 1 0,-1-1 0,-1 0 1,0-8-180,-2 22-44,-1 0 1,1 0 0,-1 0 0,0 0-1,0 0 1,0 0 0,-1 0-1,0 0 1,0 1 0,0-1 0,-1 0-1,1 1 1,-1-1 0,0 0 0,0 1-1,-1 0 1,1 0 0,-1 0 0,0 0-1,0 0 1,-1 0 0,1 1 0,-1-1-1,1 1 1,-1 0 0,0 0 0,-1 1-1,1-1 1,0 1 0,-1 0 0,1 0-1,-1 0 1,1 1 0,-1-1 0,0 1-1,0 0 1,0 1 0,0-1 0,0 1 43,-78 8-4724,31 11-2484,17 1-2790</inkml:trace>
  <inkml:trace contextRef="#ctx0" brushRef="#br0" timeOffset="5433.999">8742 479 16111,'0'0'3241,"0"0"-924,0 0-65,0 0-597,0 0-662,0 0 69,0 14 86,-8 86 352,-12 39-811,26-290-1992,-3 136 1308,1 0 0,1 0 0,0 1 1,1-1-1,1 1 0,0 0 0,1 1 0,2-2-5,-7 11-18,-1 1 1,1-1-1,0 0 1,0 1 0,1 0-1,-1 0 1,1 0-1,-1 0 1,1 0 0,0 1-1,0 0 1,0-1-1,1 2 1,-1-1 0,0 0-1,1 1 1,-1 0-1,1 0 1,-1 0 0,1 0-1,0 1 1,-1 0-1,1 0 1,-1 0 0,1 1-1,0-1 1,-1 1-1,1 0 1,1 1 17,49 34-2272,-24-4-2298,-23-23 2411,12 13-5645</inkml:trace>
  <inkml:trace contextRef="#ctx0" brushRef="#br0" timeOffset="6043.769">9428 425 15599,'0'0'2600,"0"0"-300,0 0 23,0 0-701,0 0-922,0 0-316,0 0-53,1 13-107,-6 151 107,3-150-324,-26 86-3,26-128 231,4 14-55,1 0 0,1 0-1,0 0 1,1 1 0,0-1 0,1 1 0,1 1 0,0-1 0,0 1 0,1 0-1,1 1 1,0 0 0,10-10-180,-14 14 11,1 0-1,0 0 1,0 1 0,0 0-1,1 0 1,0 0 0,0 1 0,1 0-1,-1 0 1,1 1 0,0 0-1,0 0 1,1 1 0,-1 0-1,1 1 1,-1-1 0,1 2-1,0-1 1,0 1 0,0 1-1,0-1 1,0 2 0,0-1-1,0 1 1,-1 0 0,1 1-1,0 0 1,7 3-11,-7 1-24,-1 0-1,0 0 1,0 1-1,-1 0 1,0 0-1,0 1 1,-1 0 0,0 0-1,0 0 1,-1 1-1,0 0 1,0 0-1,-1 0 1,0 1 0,-1-1-1,0 1 1,-1 0-1,0 0 1,0 0-1,-1 0 1,0 0 0,-1 0-1,0 0 1,-1 1-1,0-1 1,-1 5 24,1-9-32,1-1 0,-1 0 1,-1 1-1,1-1 0,-1 0 0,0 0 1,0 0-1,0 0 0,-1 0 0,0-1 1,0 1-1,0-1 0,0 1 1,-1-1-1,1 0 0,-1 0 0,0-1 1,-2 2 31,1-24 272,8 7-30,0 0 1,1 0-1,1 1 1,0-1-1,0 1 1,1 0-1,0 1 1,1-1-1,0 1 1,5-4-243,0-3 260,2-3-78,1 1 0,0 1 0,1 1-1,1 0 1,1 1 0,5-3-182,-17 14 6,0 0-1,0 1 1,1 0-1,0 0 1,0 1-1,0-1 1,0 1-1,0 1 1,0 0-1,1 0 1,-1 0-1,1 1 1,0 0-1,-1 0 1,1 1-1,0 0 1,0 0-1,-1 1 1,1 0-1,0 1 1,0 0-6,1 4-58,1 0 0,-1 1 1,-1 0-1,0 1 1,0 0-1,0 0 1,-1 1-1,0 0 1,-1 0-1,0 0 1,0 1-1,-1 0 1,0 0-1,-1 0 1,0 1-1,-1 0 1,0 0-1,0 0 1,0 7 57,3 3-600,0-1-344,19 50-3651,1-31-5902,-16-30 3370</inkml:trace>
  <inkml:trace contextRef="#ctx0" brushRef="#br0" timeOffset="6423.878">10479 618 10346,'10'-19'4639,"65"-120"1687,-4 23 571,-100 192-4413,19-43-2510,1 1 0,1-1 0,1 1 0,3 1 0,0-1 0,2 24 26,2-56-68,0 0 0,0 0 1,0 0-1,1 0 0,-1 0 1,1 0-1,-1 0 0,1 0 1,-1 0-1,1 0 0,0 0 1,0 0-1,0 0 0,0-1 0,1 1 1,-1 0-1,0-1 0,1 1 1,-1-1-1,1 1 0,-1-1 1,1 0-1,-1 0 0,1 0 1,0 0-1,0 0 0,0 0 1,0 0-1,0 0 0,0-1 1,0 1-1,0-1 0,0 1 1,0-1-1,0 0 0,0 0 1,0 0-1,0 0 0,0 0 1,0-1-1,1 1 68,82-32-658,-54 8 1080,-1-2-1,-1-2 1,-1 0 0,-2-2 0,0-1-1,-3-1 1,14-23-422,-13 17 1650,-70 258-1111,45-212-578,0 1 0,1-1 0,0 0 1,0 1-1,1-1 0,0 1 0,1-1 0,0 0 1,0 0-1,1 0 0,0 0 0,3 6 39,-4-11-209,0 0 0,0-1 1,1 1-1,-1-1 0,1 1 0,0-1 0,0 0 0,0 0 0,0 0 0,0 0 0,0-1 0,0 1 1,1-1-1,-1 0 0,0 1 0,1-2 0,-1 1 0,1 0 0,0-1 0,-1 0 0,2 1 209,3-1-823,1-1-1,0 1 1,0-1-1,0-1 0,0 0 1,-1 0-1,1-1 1,-1 0-1,1 0 1,-1-1-1,2-1 824,24-13-5584</inkml:trace>
  <inkml:trace contextRef="#ctx0" brushRef="#br0" timeOffset="6925.83">11549 194 11050,'0'0'6156,"0"0"-2489,2-12-512,4-38-480,-8 45 235,-11 20-2447,-14 38 13,2 1-1,2 1 0,-14 52-475,31-89-67,0 1 0,1-1 0,1 1 0,1 0 0,1 0 0,0 0 0,1 0 0,1 1 0,1-1 0,1 0 0,1 2 67,-1-15-273,-1-1 0,1 0 1,1 0-1,-1 0 0,1 0 0,-1 0 0,1-1 1,1 1-1,-1-1 0,1 0 0,-1 1 0,1-2 0,0 1 1,1 0-1,-1-1 0,1 0 0,-1 0 0,1 0 0,4 1 273,103 18-10244,-71-22 4612</inkml:trace>
  <inkml:trace contextRef="#ctx0" brushRef="#br0" timeOffset="7274.05">12036 513 6342,'9'-16'3774,"32"-52"-795,-37 61-2196,0 1 0,-1-1 0,1 0 0,-1 0 0,-1 0 0,1 0 0,-1 0 0,0-1 0,-1 1 1,0-1-1,0 1 0,-1-1 0,0-6-783,0 12 146,-1-1 1,0 0 0,0 1 0,0-1-1,0 1 1,0-1 0,0 1 0,-1-1-1,1 1 1,-1 0 0,0 0 0,0 0-1,1 0 1,-1 0 0,-1 0 0,1 0-1,0 1 1,0-1 0,-1 1 0,1-1-1,0 1 1,-1 0 0,0 0 0,1 0-1,-1 0 1,1 1 0,-1-1 0,0 1-1,0-1 1,1 1 0,-1 0 0,0 0-1,-2 1-146,-11 0 37,0 2 0,0 0-1,0 1 1,1 0 0,-1 2-1,1-1 1,0 2 0,1 0-1,0 1 1,0 0 0,0 1-1,1 1 1,0 0 0,1 1-1,0 0 1,1 1 0,1 0-1,-1 1 1,2 0 0,0 0-1,0 1 1,1 1 0,-2 6-37,6-12 4,1 0 0,0 0-1,0 1 1,1-1 0,0 1 0,1 0 0,0 0 0,0-1 0,1 1 0,0 0 0,1 3-4,0-9-36,-1 0 0,1 0 0,-1-1 1,1 1-1,1 0 0,-1-1 0,0 1 0,1-1 1,0 1-1,0-1 0,0 0 0,0 0 1,0 0-1,0 0 0,1 0 0,0 0 1,-1-1-1,1 1 0,0-1 0,0 0 0,1 0 1,-1 0-1,0 0 0,1-1 0,-1 1 1,1-1-1,-1 0 0,1 0 0,0 0 0,-1 0 36,11-2 19,-1 0-1,0-1 0,0-1 0,0 0 0,0-1 0,0 0 0,-1-1 1,1 0-1,-2-1 0,1-1 0,0 0 0,-1 0 0,0-1 0,-1 0 1,0-1-1,0 0 0,-1-1 0,0 0 0,4-7-18,-9 13 56,125-144 883,-125 160-981,-4 56-87,-1-49 32,0-1-1,1 0 1,2 1-1,-1-1 0,2 0 1,1 1-1,2 5 98,23 18-5041,4-29-4262,-10-11-1182</inkml:trace>
  <inkml:trace contextRef="#ctx0" brushRef="#br0" timeOffset="7863.569">12716 236 17809,'0'0'2498,"0"0"-314,0 0-385,0 0-459,0 0-353,0 0-213,-4 15-203,-13 51-304,16-62-278,1 1-1,-1-1 0,1 1 0,0-1 0,1 0 1,-1 1-1,1-1 0,0 1 0,0-1 0,0 0 1,0 1-1,1-1 0,0 0 0,0 0 0,0 0 1,0 0-1,0-1 0,1 1 0,0-1 0,0 1 1,0-1-1,0 0 0,0 0 0,1 0 0,-1 0 1,1-1-1,0 0 0,0 1 0,0-1 0,0-1 1,0 1-1,0 0 0,0-1 0,1 0 0,-1 0 1,0 0-1,1-1 0,3 1 12,-2-4-17,0 0 1,0 0-1,0 0 1,-1-1-1,1 1 1,-1-1-1,0-1 1,0 1-1,0-1 0,0 0 1,-1 0-1,0 0 1,0 0-1,-1-1 1,1 0-1,-1 0 1,0 0-1,-1 0 1,1 0-1,0-4 17,1 2 199,0 0 1,-1-1-1,1 0 1,-2 0-1,1 0 1,-1 0-1,-1 0 1,0-1-1,0 1 1,-1 0-1,0-10-199,-2 18 19,0 0 0,0 0 0,0 0 0,0 0-1,0 0 1,0 1 0,0-1 0,0 1 0,-1-1 0,1 1 0,0 0 0,0 0 0,0 0 0,-1 0-1,1 0 1,0 0 0,0 1 0,0-1 0,0 1 0,0 0 0,0-1 0,-1 1 0,2 0-1,-1 0 1,0 0 0,0 1-19,-13 7-1,0 0-1,1 1 0,1 1 1,0 0-1,0 1 0,1 0 1,1 1-1,0 0 0,1 1 0,0 0 1,1 1-1,1 0 0,0 0 1,1 1-1,1 0 0,-2 8 2,4-12 7,0 0 0,1 1-1,1-1 1,0 1-1,0-1 1,2 1-1,0 0 1,0 0-1,1-1 1,1 4-7,-2-11-37,1-1 1,0 1-1,0 0 1,1-1-1,-1 1 1,1-1 0,0 1-1,1-1 1,-1 0-1,1 0 1,-1 0-1,1 0 1,0 0-1,1-1 1,-1 1-1,1-1 1,-1 0 0,1 0-1,0 0 1,0-1-1,0 1 1,1-1-1,-1 0 1,0 0-1,1-1 1,0 1-1,-1-1 1,3 1 36,4-1-60,-1 0 1,0-1 0,1 0-1,-1 0 1,1-1-1,-1 0 1,1-1-1,-1 0 1,0-1-1,0 0 1,0-1-1,0 0 1,-1 0 0,0-1-1,1 0 1,-1-1 59,135-110 326,-131 104-267,51-47 317,-4-3 1,-2-2-1,-3-3 0,36-58-376,-104 148 8,2 0 0,0 2 0,1-1 1,2 1-1,0 0 0,2 1 0,1 0 0,1 0 0,1 0 0,1 1 0,1-1 0,2 0 0,0 1 0,2-1 0,1 0 0,1 1-8,23 68-2296,-60-85 2232,-101-16 678,11-1-1926,43 10-5581,45 3-1590</inkml:trace>
  <inkml:trace contextRef="#ctx0" brushRef="#br0" timeOffset="8443.932">451 1464 13517,'-17'0'3246,"-54"-1"-1218,34-9 306,45-10 147,121-17-997,30 14-1401,0 7-1,34 6-82,-104 5 6,240-10-59,62 0-54,58 0-368,57 1-972,48 2-544,1062-13 591,816 39 4455,495 83 2410,-2054-63-4118,-403-17-899,-62-8-293,-64-6-96,-65-4 31,-63-11-79,-214 12-12,43-2-28,0-3 0,0-1 0,-1-2 0,17-7 29,-60 15-20,1 1 1,-1-1 0,0 0-1,0 0 1,0 0-1,0 0 1,1 0 0,-1 0-1,0 0 1,0 0 0,0 0-1,0-1 1,0 1-1,1 0 1,-1-1 0,0 1-1,0-1 1,0 1 0,0-1-1,0 0 1,0 1-1,0-1 1,0 0 0,-1 0-1,1 1 1,0-1 0,0 0-1,-1 0 1,1 0-1,0 0 1,-1 0 0,1 0-1,-1 0 1,1 0-1,-1 0 1,0-1 0,1 1-1,-1 0 1,0 0 0,0 0-1,0 0 1,0 0-1,0-1 1,0 1 0,0 0-1,0 0 1,0 0 0,0 0-1,-1-1 1,1 1-1,-1 0 1,1 0 0,-1 0-1,1 0 20,-14-6-305,-1 1 0,1 1 0,-1 0 0,0 1 0,0 1 0,0 1 0,0 0 0,-9 0 305,21 2-58,-283-17-6204,109 16-427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14446,'0'-13'4986,"1"-7"-3901,1-38 535,-5 16 3058,3 42-4549,-1 1 0,1-1 0,0 0 0,0 0 1,0 0-1,-1 0 0,1 0 0,0 0 0,0 0 1,0 0-1,-1 0 0,1 0 0,0 0 0,0 0 1,-1 0-1,1 0 0,0 0 0,0 0 0,-1 0 1,1 0-1,0 0 0,0 0 0,0 0 0,-1 0 1,1 0-1,0 0 0,0-1 0,0 1-129,-4 31 285,15 351 54,5-219-3849,-4-94-4385,-7-49 992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88 15855,'0'0'3908,"0"0"-2211,0 0 642,0 0 63,6-82-1281,-12 78-577,4 4-223,1-2-193,-2 2-128,0 6-64,0 5-481,3 4-1120,-3-5-2499,3-3-3972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6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 17873,'0'0'2936,"0"0"-427,0 0-245,0 0-668,15-13-646,55-39-352,-65 49-545,0 0-1,0 1 1,0 0 0,0-1-1,0 2 1,1-1 0,-1 1-1,1-1 1,-1 2 0,1-1 0,0 0-1,-1 1 1,1 0 0,0 1-1,0-1-52,17 1 139,-21-1-129,-1-1 0,0 1 0,1-1 0,-1 1 1,0 0-1,1 0 0,-1 0 0,0 0 0,1 0 0,-1 0 1,0 0-1,0 0 0,1 0 0,-1 1 0,0-1 1,1 0-1,-1 1 0,0-1 0,0 1 0,0 0 0,1-1 1,-1 1-1,0 0 0,0 0 0,0 0 0,0 0 0,0 0 1,0 0-1,-1 0 0,1 0 0,0 0 0,0 0 0,-1 0 1,1 0-1,-1 0 0,1 1 0,-1-1 0,1 0 0,-1 1 1,0-1-1,1 0 0,-1 0 0,0 1 0,0-1 1,0 0-1,0 1 0,0-1 0,-1 0 0,1 1 0,0-1 1,-1 0-1,1 1 0,-1 0-10,-76 102 267,75-102-257,-25 49 135,26-50-144,1 0-1,-1 0 0,1 0 1,0 0-1,0 0 1,0 0-1,-1 0 1,1 1-1,0-1 0,0 0 1,0 0-1,1 0 1,-1 0-1,0 0 1,0 0-1,0 0 0,1 0 1,-1 0-1,1 0 1,-1 0-1,1 0 1,-1 0-1,1 0 0,-1 0 1,1-1-1,0 1 1,0 0-1,-1 0 0,1-1 1,0 1-1,0 0 1,0-1-1,0 1 1,0-1-1,0 1 0,0-1 1,0 1-1,0-1 1,0 0-1,0 1 1,0-1-1,0 0 0,0 0 1,0 0-1,0 0 1,0 0-1,0 0 1,0 0-1,1 0 0,170-16-2561,-61-18-7194,-80 20 1075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87 16624,'0'0'3875,"-10"-14"-1280,-33-42-342,40 54-2125,1 0 0,-1 0 0,0 0-1,0 1 1,0-1 0,0 1 0,0 0 0,0 0 0,0 0 0,0 0 0,-1 1 0,1 0 0,0-1 0,-1 1 0,1 0 0,0 0 0,0 1 0,-1-1 0,1 1 0,0-1 0,0 1 0,0 0 0,-1 0 0,1 1 0,0-1-1,0 0 1,1 1 0,-1 0 0,0 0 0,1 0 0,-1 0 0,-1 2-128,-18 14 146,1 2 1,1 0-1,1 1 0,1 1 1,1 1-1,1 0 0,0 2 0,2-1 1,1 2-1,-1 5-146,5-15-96,1-1 0,1 1 0,0 0 0,1 1 1,1 0-1,0 0 0,2 0 0,0 0 0,0 1 0,2-1 0,0 1 0,1 0 0,1-1 1,1 1-1,0-1 0,1 0 0,1 1 0,0-1 0,2-1 0,0 1 0,1-1 1,0 0-1,1 0 0,1-1 0,4 4 96,-4-8-194,1-1 1,0-1-1,1 0 0,0 0 1,0-1-1,1-1 1,0 0-1,0 0 0,1-1 1,0-1-1,0 0 0,0 0 1,1-2-1,-1 0 0,1 0 1,0-1-1,0-1 0,0 0 1,0-1-1,0-1 1,0 0-1,12-3 194,-14-1 53,0-2 1,0 0-1,0 0 1,-1-1-1,-1-1 0,1 0 1,-1 0-1,-1-1 1,1 0-1,-2-1 1,0 0-1,0 0 0,-1-1 1,0 0-1,-1 0 1,0-1-1,-1 1 1,-1-1-1,3-12-53,9-11 618,57-133 1267,-65 149-1156,-8 35-95,-2 8-743,0 264 51,2-284 19,0 0 0,0 0 0,0 0 0,0 0-1,1-1 1,-1 1 0,1 0 0,0 0 0,0-1 0,0 1 0,0 0 0,0-1 0,0 1 0,1-1 0,-1 1 0,1-1 0,0 0 0,0 0 0,0 0 0,0 0 0,0 0 0,0 0 0,1-1-1,-1 1 1,0 0 0,1-1 0,-1 0 0,1 0 0,0 0 0,-1 0 0,1 0 0,0 0 0,0-1 0,0 1 0,-1-1 0,1 0 0,0 0 0,0 0 0,0 0 0,0 0 0,-1-1-1,1 1 1,0-1 0,0 0 0,-1 0 0,1 0 0,0 0 0,-1 0 0,1-1 0,-1 1 0,0-1 0,1 0 0,-1 1 0,0-1 0,0 0 0,0 0 0,1-1 39,10-13 294,1 0 0,-2 0 1,-1-1-1,0 0 0,-1-1 1,0-1-1,-2 1 0,0-1 1,-1-1-1,-1 0 0,-1 1 1,-1-2-1,-1 1 0,0 0 0,-1-15-294,-22-74 221,19 106-299,0 0 0,-1 0 0,1 0 1,-1-1-1,0 2 0,0-1 0,0 0 0,0 0 1,0 1-1,-1-1 0,1 1 0,-1 0 0,0-1 0,1 1 1,-1 0-1,0 1 0,0-1 0,0 1 0,-1-1 1,1 1-1,0 0 0,0 0 0,-1 0 0,1 0 1,-1 1-1,1 0 0,0-1 0,-1 1 0,1 0 0,-3 1 78,-2 1-634,1 0-1,-1 0 1,1 1-1,-1 0 1,1 0-1,0 1 1,0 0-1,1 0 1,-1 1-1,1 0 1,0 0-1,0 0 1,0 1-1,-4 5 635,-17 21-6923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7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20531,'0'0'2974,"0"0"-310,0 0-390,0 0-961,0 0-843,0 0-187,4 14 21,24 97 65,-26-100-373,-1 0 1,2-1 0,-1 1 0,1-1 0,1 0 0,0 0-1,1 0 1,-1 0 0,2-1 0,0 0 0,0 0 0,0 0-1,1-1 1,0 0 0,1 0 0,0-1 0,0 0 0,0 0 0,1-1-1,0 0 1,1 0 0,7 2 3,-11-9-4,0 0-1,0 0 0,0-1 1,0 0-1,0 0 0,-1-1 1,1 0-1,-1 0 1,1 0-1,-1 0 0,0-1 1,0 0-1,-1 0 1,1 0-1,-1-1 0,0 1 1,0-1-1,0 0 1,-1 0-1,1-1 0,-2 1 1,1-1-1,0 1 1,-1-1-1,0 0 0,0 0 1,0-4 4,0 6 1,30-66 314,-4-1 0,-2-1 0,-3-5-315,-19 56-3314,-6 30-4396,2 6-3142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4.71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22 5862,'0'0'2653,"0"0"-470,0 0-379,0 0-218,0 0-364,0 0-277,0 0 102,16-3-81,107-14 769,146 15 1858,-265 2-3573,0 0 1,0 1 0,1-1 0,-1 1 0,0-1-1,-1 1 1,1 1 0,0-1 0,0 0-1,0 1 1,-1 0 0,1 0 0,-1 0 0,1 0-1,-1 1 1,0-1 0,0 1 0,0 0-1,0 0 1,0 0 0,-1 0 0,1 0 0,-1 1-1,0-1 1,0 1 0,0-1 0,-1 1-1,1 0 1,-1 0 0,0 0 0,0-1 0,0 1-1,-1 0 1,1 1 0,-1-1 0,0 0-1,0 1-20,-1 41-517,0-12-2262,2-1-6715,2-21-1119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9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16528,'16'-8'1660,"7"-3"-1442,0 1 0,1 1 0,0 2 0,1 0 0,-1 2 0,17-2-218,205-12 1911,200 12-1911,-356 7 192,3019 3 7741,-2660-9-7842,100-29-91,-524 31 56,-32 2-68,-38 1-253,41 1 208,-88 0-1979,1 0-4405,29 0-2320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1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23 411 11082,'0'0'5067,"0"0"-1699,0 0-699,0 0-475,0 0-640,0 0-438,0 0-236,-2 2-431,-2 7-379,0 0 1,1 0-1,1 0 0,-1 0 1,1 1-1,1-1 1,0 0-1,0 1 0,1 0 1,0-1-1,1 1 1,0-1-1,0 1-70,0 7 14,-1-7-18,1 0 0,-1 0 0,2 0 0,-1-1 1,1 1-1,1 0 0,0-1 0,0 0 0,1 0 1,0 0-1,0 0 0,1 0 0,0-1 0,1 0 1,0 0-1,0 0 0,1-1 0,0 0 0,0 0 0,0-1 1,1 0-1,0 0 0,0-1 0,1 0 0,0 0 1,-1-1-1,2 0 0,-1-1 0,0 0 0,1 0 1,-1-1-1,1 0 0,0-1 0,-1 0 0,5 0 4,-9-2 16,0-1 0,0 1 0,0-1 0,-1 1 0,1-1 0,-1-1 0,1 1 1,-1-1-1,0 0 0,0 1 0,0-2 0,0 1 0,-1 0 0,1-1 0,-1 0 0,0 0 0,0 0 0,0 0 0,0 0 0,-1-1 0,0 1 0,1-3-16,33-109 1030,-25 49-890,-7 30-271,2 1 0,2 1 0,2-1 0,13-33 131,-17 56-1881,3 20-6924,-4 0 6572,4 7-6629</inkml:trace>
  <inkml:trace contextRef="#ctx0" brushRef="#br0" timeOffset="724.839">893 374 14253,'5'-13'5440,"15"-41"-2397,-18 51-2745,-1 0 0,0 0 0,0 0 0,0 0-1,0 0 1,-1 0 0,1-1 0,-1 1 0,0 0 0,1 0-1,-2 0 1,1-1 0,0 1 0,-1 0 0,1 0 0,-1 0-1,0 0 1,0 0 0,0 0 0,0 0 0,-2-2-298,0 2 150,-1 0 1,0 0-1,1 1 0,-1-1 1,0 1-1,0 0 1,0 0-1,-1 0 1,1 1-1,0-1 0,-1 1 1,1 0-1,-1 1 1,1-1-1,-1 1 1,1 0-1,-1 0 0,1 0 1,-2 0-151,-9 2 4,1 1 1,-1 0 0,1 1-1,0 1 1,0 0-1,1 0 1,-1 2-1,1 0 1,0 0 0,1 1-1,0 1 1,0 0-1,1 0 1,0 1-1,1 1 1,0-1 0,0 2-1,2 0 1,-1 0-1,1 0 1,1 1-1,0 0 1,1 0 0,0 1-1,1 0 1,1 0-1,0 0 1,1 3-5,0-5-89,1 0-1,0-1 1,1 1 0,0 0-1,1 0 1,0-1 0,1 1-1,1 0 1,0-1 0,0 1-1,1-1 1,0 1 0,1-1-1,0 0 1,1 0 0,1-1-1,-1 0 1,2 0 0,-1 0-1,1 0 1,1-1 0,0 0-1,0-1 1,0 0 0,1 0-1,1-1 1,-1 0 0,1 0-1,0-1 1,10 4 89,-14-8-74,0-1 0,0 0 0,0 0-1,0 0 1,0-1 0,0 0 0,0 0 0,0 0-1,-1-1 1,1 1 0,0-2 0,0 1 0,0-1 0,0 0-1,-1 0 1,1 0 0,-1-1 0,0 0 0,0 0-1,0 0 1,0 0 0,0-1 0,-1 0 0,1 0 0,-1-1-1,0 1 1,2-4 74,84-146 335,-84 142-284,66-185 1043,-96 321-608,22-107-698,-2 102-2587,26-46-4077,16-44-3228,6-40 4647,-1-20 4503,-11-4 4358,36-68 5921,11-68-65,-61 128-7335,-11 24-555,-8 26 1120,-41 171-2245,35-141-312,-12 141-859,19-178 919,0-1 0,0 1 0,0-1 0,0 1 0,0 0-1,1-1 1,-1 1 0,0 0 0,0-1 0,0 1 0,1 0 0,-1-1-1,0 1 1,0 0 0,1-1 0,-1 1 0,0 0 0,1 0-1,-1-1 1,0 1 0,1 0 0,-1 0 0,0 0 0,1-1 0,-1 1-1,0 0 1,1 0 0,-1 0 0,1 0 0,-1 0 0,0 0 0,1 0-1,-1 0 1,1 0 0,-1 0 0,0 0 0,1 0 0,-1 0 0,1 0-1,-1 0 1,0 0 0,1 1 0,-1-1 0,0 0 0,1 0 0,-1 0-1,0 1 1,1-1 0,-1 0 0,0 0 0,1 1 0,-1-1 0,0 0-1,0 0 1,1 1 0,-1-1 0,0 0 0,0 1 0,0-1 0,1 1-1,-1-1 1,0 1 7,39-151 365,-38 131-337,2 1 0,0-1 0,1 1 0,1 0 0,1 0 0,0 0 0,1 1 0,1 0-1,1 1 1,0-1 0,1 2 0,1-1 0,0 2 0,1-1 0,1 1 0,6-4-28,-12 13-165,0 1 0,0 0 0,1 0 0,-1 1 1,1 0-1,0 0 0,0 1 0,0 0 0,1 0 0,-1 1 1,0 0-1,1 1 0,-1-1 0,7 2 165,69 19-7793,-57-6 1670</inkml:trace>
  <inkml:trace contextRef="#ctx0" brushRef="#br0" timeOffset="1023.292">2106 195 18674,'0'0'3347,"0"0"-53,0-13-652,-2-40-1003,2 52-1598,-1 0-1,1 0 1,-1 0 0,1 1 0,-1-1-1,1 0 1,-1 0 0,0 1-1,1-1 1,-1 0 0,0 1 0,0-1-1,1 1 1,-1-1 0,0 1-1,0-1 1,0 1 0,0 0 0,0-1-1,0 1 1,0 0 0,1 0 0,-1 0-1,0-1 1,0 1 0,0 0-1,0 0 1,0 1 0,0-1 0,0 0-1,0 0 1,0 0 0,0 0-1,0 1 1,0-1 0,0 1 0,1-1-1,-1 0 1,0 1 0,0-1-1,0 1 1,1 0 0,-1-1 0,0 1-1,1 0 1,-1-1 0,0 1-1,1 0 1,-1 0 0,1 0 0,-1-1-1,1 1 1,0 0 0,-1 1-41,0-2 22,-28 27 121,2 1 0,0 2 1,2 0-1,2 1 1,0 2-1,2 0 0,-11 26-143,22-38-10,0 0 0,2 1 0,0 1-1,1-1 1,1 1 0,2 0-1,0 0 1,1 1 0,1-1 0,2 1-1,0 0 1,2-1 0,2 12 10,-3-27-141,1 0-1,1 0 1,0 0 0,0 0 0,0 0 0,1-1-1,0 0 1,1 0 0,-1 0 0,1 0-1,1-1 1,-1 0 0,1 0 0,0 0-1,0-1 1,1 1 0,0-2 0,0 1-1,0-1 1,0 0 0,1 0 0,0-1 0,2 1 141,6 1-751,0 0 1,1-1 0,0-1-1,0 0 1,0-1 0,0-1-1,0-1 1,1 0 0,-1-1-1,15-3 751,12-9-3726,-5-2-2247</inkml:trace>
  <inkml:trace contextRef="#ctx0" brushRef="#br0" timeOffset="1539.098">2584 329 14093,'0'0'3155,"0"0"-315,0 0-192,0 0-721,0 0-934,14 7-288,96 66 726,160 208-844,-270-280-607,1 1 1,-1-1 0,1 0-1,0 1 1,-1-1-1,1 0 1,0 0 0,0 0-1,0 1 1,0-1 0,0 0-1,0 0 1,0-1-1,0 1 1,1 0 0,-1 0-1,0 0 1,0-1-1,1 1 1,-1-1 0,0 1-1,1-1 1,-1 1-1,1-1 1,-1 0 0,1 0-1,-1 0 1,0 0-1,1 0 1,-1 0 0,1 0-1,-1 0 1,1 0 0,-1-1-1,1 1 1,-1-1-1,0 1 1,1-1 0,-1 1-1,0-1 1,0 0-1,1 0 1,-1 1 0,0-1-1,0 0 1,0 0-1,0 0 1,0 0 0,0-1 19,11-24 151,-2-1 0,-1-1 0,-1 0 1,-1 0-1,-1-1 0,0-17-151,-4 37 79,1-6 188,0-1-1,-2 1 1,1 0-1,-2-1 0,0 1 1,0-1-1,-2 1 1,0-1-1,-3-8-266,4 21 41,1 1-1,-1 0 1,0 0-1,0 0 1,-1 0-1,1 1 1,0-1-1,-1 0 0,1 0 1,-1 1-1,1-1 1,-1 1-1,0-1 1,0 1-1,1 0 1,-1 0-1,0 0 1,0 0-1,0 0 1,-1 0-1,1 0 1,0 1-1,0-1 1,0 1-1,0-1 1,-1 1-1,1 0 1,0 0-1,0 0 1,-1 0-1,1 1 1,0-1-1,0 0 1,0 1-1,-1 0 0,1-1 1,-1 2-41,-74 39 419,8 11-410,3 4 0,2 2 1,3 3-1,-4 11-9,52-59-190,1 0 0,1 0 0,0 1 0,1 1 0,1 0 0,0 0 0,1 0 0,0 1 0,1 1 0,1-1 0,1 1 1,-3 17 189,8-32-228,-1 0 1,1 0 0,0 0 0,0 0 0,0-1 0,1 1 0,-1 0 0,0 0 0,1 0 0,-1 0 0,1 0 0,0-1 0,0 1 0,-1 0 0,1 0 0,0-1 0,1 1 0,-1-1 0,0 1 0,0-1 0,1 1 0,-1-1 0,0 0 0,1 0 0,-1 0 0,1 0 0,0 0 0,-1 0 0,1 0 0,0 0 0,0 0 0,0-1 0,-1 1 0,1-1 0,0 0 0,0 1 0,0-1 0,0 0 227,30 3-5814</inkml:trace>
  <inkml:trace contextRef="#ctx0" brushRef="#br0" timeOffset="1770.994">3507 87 17777,'0'0'4602,"4"-13"-1554,12-40-422,-15 52-2537,-1 0 0,0 0 0,0 0-1,0 0 1,1 0 0,-1 0 0,0 0 0,1 1-1,-1-1 1,0 0 0,1 0 0,0 0 0,-1 1-1,1-1 1,-1 0 0,1 1 0,0-1 0,-1 0-1,1 1 1,0-1 0,0 1 0,-1-1 0,1 1-1,0 0 1,0-1 0,0 1 0,0 0 0,0-1-1,-1 1 1,1 0 0,0 0 0,0 0 0,0 0-1,0 0 1,0 0 0,0 0 0,0 0 0,0 0-1,0 0 1,0 1-89,35 31 959,-19-5-943,-1 2-1,-1-1 1,-2 2 0,0 0-1,-3 0 1,0 1-1,-2 0 1,-1 1 0,-2-1-1,-1 2 1,-1-1-1,-2 0 1,-3 28-16,1-41-134,-1 0 0,-1-1 0,-1 1 0,-1-1 0,-1 0 0,0 0 0,-1-1 0,-1 0 0,0 0 0,-1-1 1,-1 0-1,-1 0 0,0-1 0,-1 0 0,-1-2 0,0 1 0,-1-1 0,0-1 0,-6 3 134,-19 14-1109,-2-2 0,-1-2 0,-1-1 1,-1-3-1,-1-1 0,-41 11 1109,19-10-10405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8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98 359 7976,'2'-31'4635,"0"-41"6782,-8 66-5938,-1 17-4258,-4 24-918,1 0-1,2 0 1,2 1 0,-2 29-303,7-54-21,1 0 0,-1 0-1,2 0 1,0 1 0,0-1-1,1 0 1,0 0 0,1-1-1,0 1 1,1 0 0,0-1-1,0 0 1,1 0 0,1 0-1,0-1 1,0 0 0,5 6 21,-8-11-93,0 0 0,0-1 0,0 0 0,1 1 0,-1-1 1,1 0-1,0-1 0,0 1 0,0-1 0,0 0 0,0 1 1,0-2-1,1 1 0,-1 0 0,1-1 0,-1 0 0,1 0 0,-1-1 1,1 1-1,0-1 0,-1 0 0,1 0 0,0 0 0,-1-1 1,1 0-1,-1 1 0,1-2 0,-1 1 0,1 0 0,-1-1 1,1 0-1,-1 0 0,0 0 0,0-1 0,0 0 0,-1 1 1,1-1-1,0 0 0,-1-1 0,0 1 0,1-1 93,29-39 334,-1-2 1,-3-1-1,-1-1 0,3-12-334,-12 24 163,17-44 1700,-78 300-394,-23 134-1453,64-346-45,-1 0 0,0 0 0,0-1 1,-1 1-1,0 0 0,0-1 1,-1 0-1,0 0 0,0 0 0,-1 0 1,0-1-1,0 0 0,-1 0 0,0 0 1,-1-1-1,1 1 0,-1-2 1,0 1-1,0-1 0,-1 0 0,0 0 1,0-1-1,0 0 0,0 0 1,0-1-1,-1-1 0,0 1 0,0-1 1,-8 1 28,9-3-193,-1 0 0,0 0 0,1-1 0,-1 0 0,0 0 1,1-1-1,0 0 0,-1-1 0,1 0 0,0 0 0,0-1 0,0 0 1,1 0-1,-1-1 0,1 1 0,-1-3 193,3 4-729,1-1 0,0 0-1,0-1 1,0 1 0,0-1 0,1 0 0,-1 0-1,1 0 1,0 0 0,1 0 0,-1-1-1,1 1 1,0-1 0,1 0 0,-1-3 729,-2-20-8312</inkml:trace>
  <inkml:trace contextRef="#ctx0" brushRef="#br0" timeOffset="269.914">849 65 19026,'2'-13'2765,"9"-38"-181,-7 51 2584,2 31-5281,-4-22 525,14 86 321,-3 1 0,-5 0 0,-4 71-733,-4-145-5,0-1 0,-1 1 0,-1 0 0,-1-1 0,-1 1 0,-1-1 0,-1 0 0,-1-1-1,-1 1 1,0-1 0,-2-1 0,0 0 0,-1 0 0,-1-1 0,-1 0 0,0-1 0,-1 0 0,-1-2 0,-14 13 5,-112 56-2574,40-48-4744,69-28 1280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7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20243,'0'0'2328,"0"0"-11,0 0-59,0 0-812,0 0-752,-17 16-208,10-10-427,-11 11 54,0 0 0,2 1 0,0 1 0,1 0 0,1 1 0,-3 6-113,-6 14 12,1 1 1,1 1-1,3 1 1,2 0-1,-2 14-12,14-46-184,1 0-1,1 0 0,0 0 0,1 0 0,0 0 1,1 1-1,0-1 0,0 1 0,1-1 1,1 0-1,0 0 0,1 0 0,0 0 0,0 0 1,1 0-1,1-1 0,0 0 0,0 0 1,1 0-1,0 0 0,1-1 0,0 0 0,0 0 1,4 2 184,-2-3-432,0-1 1,0 0 0,1 0-1,0-1 1,0 0 0,0-1-1,1 0 1,0-1 0,0 0-1,0-1 1,1 0 0,-1 0-1,1-2 1,-1 1 0,1-1-1,-1-1 1,1 0 0,0-1-1,-1 0 1,1-1 0,0 0-1,-1 0 1,0-2 0,0 1-1,0-1 1,0-1-1,-1 0 1,1-1 0,-1 0-1,0 0 1,-1-1 0,0 0-1,0-1 1,0 0 0,1-2 431,15-24-3401,-4-2-2220</inkml:trace>
  <inkml:trace contextRef="#ctx0" brushRef="#br0" timeOffset="334.845">606 228 10762,'-3'-13'3459,"-15"-41"-181,18 52-2984,-1 0-1,1 0 1,-1 1-1,1-1 0,-1 0 1,0 1-1,1-1 1,-1 0-1,0 1 1,0-1-1,0 1 0,-1 0 1,1-1-1,0 1 1,0 0-1,-1 0 1,1-1-1,-1 1 0,1 0 1,-1 1-1,1-1 1,-1 0-1,0 0 1,0 1-1,1-1 0,-1 1 1,0-1-1,0 1 1,1 0-1,-3-1-293,-1 33 3080,9-19-2931,1 0-1,1 0 0,0-1 1,0 0-1,2 0 0,-1 0 1,1-1-1,1 0 0,1 0-148,5 10 59,5 4-56,1-1 1,1-1-1,1-1 1,1-1-1,1-1 0,0-1 1,2-1-1,18 9-3,-22-15-957,0-1-1,1-1 1,0-1-1,1-1 1,0-1-1,22 3 958,-45-9-89,0-1-1,-1 1 0,1-1 0,0 1 1,-1-1-1,1 0 0,0 1 0,0-1 0,0 0 1,-1 0-1,1 0 0,0-1 0,0 1 1,-1 0-1,1-1 0,0 1 0,0-1 0,-1 0 1,1 1-1,-1-1 0,1 0 0,-1 0 1,1 0-1,-1 0 0,1 0 0,-1 0 1,0-1-1,1 1 0,-1 0 0,0-1 0,0 1 1,0-1-1,0 1 0,0-1 0,-1 1 1,1-1-1,0 0 0,-1 1 0,1-1 0,-1 0 1,1 1-1,-1-1 0,0 0 0,0 0 1,0 0-1,0 1 0,0-1 0,0 0 1,-1 0 89,3-17 640,-1-1 1,-1 1-1,-1 0 1,0 0 0,-2-1-1,0 1 1,-1 1-1,-1-1 1,-1 0 0,0 1-1,-1 0 1,-1 1-1,-1 0 1,-8-12-641,15 27 44,0 0 1,1 0-1,-1 0 0,0 1 1,0-1-1,0 1 0,0-1 1,0 1-1,0 0 0,0-1 1,-1 1-1,1 1 0,0-1 1,-1 0-1,1 0 1,-1 1-1,1-1 0,-1 1 1,1 0-1,-1 0 0,1 0 1,-1 0-1,1 0 0,-1 1 1,1-1-1,-1 1 0,1-1 1,0 1-1,-1 0 0,1 0 1,0 0-1,0 0 0,-1 1 1,1-1-1,0 0 0,0 1 1,0 0-1,1-1 0,-2 2-44,-64 79 1403,65-78-1396,-18 24-289,1 0 0,2 0 0,1 2 0,1 0 0,2 1 0,1 0 0,1 1 0,2 1 0,1-1 0,1 1 0,0 15 282,7 2-4406,0-19-1886,3 0-6493</inkml:trace>
  <inkml:trace contextRef="#ctx0" brushRef="#br0" timeOffset="556.718">1447 649 14510,'0'0'8584,"0"0"-5862,0 0 33,0 0-801,0 0-769,0 0-673,0 0-287,0 0-65,0 0-96,-32 88-64,18-44 0,5 2-32,-1-5-224,8 1-865,2-5-1186,2-8-1760,11-4-2948,3-10-9737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04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424 203 12172,'0'0'2268,"0"0"-511,6-13 437,46-105 5215,-51 116-7295,0 1 0,1 0 0,-1-1-1,0 1 1,0-1 0,0 1 0,0-1 0,0 1-1,0-1 1,0 0 0,-1 1 0,1-1-1,-1 0 1,1 0 0,-1 0 0,0 1-1,0-1 1,1 0 0,-1 0 0,0 0-1,-1 0 1,1 1 0,0-1 0,0 0 0,-1 0-1,1 0 1,-1 1 0,0-1 0,1 0-1,-1 1 1,0-1 0,0 0 0,0 1-1,0-1 1,-1 1 0,1 0 0,0-1 0,0 1-1,-1 0 1,1 0 0,-1-1 0,1 1-1,-1 1 1,1-1 0,-3-1-114,-13 4 17,-1 0 0,1 2 0,0 0 0,0 1-1,1 0 1,-1 1 0,1 1 0,0 1 0,1 0 0,0 1 0,0 1 0,1 0 0,0 1 0,1 0-1,0 1 1,1 1 0,0 0 0,0 2-17,10-13 1,-4 3-31,1-1 1,-1 1 0,1 0-1,1 0 1,-1 0-1,1 1 1,-1-1 0,2 1-1,-1 0 1,1 1-1,-1-1 1,2 0 0,-1 1-1,1 0 1,0 0 0,0-1-1,1 1 1,0 0-1,0 0 1,1 6 29,3-9-25,0 0 1,1 0-1,0 0 1,-1-1-1,1 1 0,1-1 1,-1 0-1,0 0 0,1-1 1,0 0-1,-1 1 1,1-1-1,0-1 0,0 1 1,0-1-1,0 0 1,0 0-1,1 0 0,-1-1 1,0 0-1,0 0 1,2 0 24,0 1-14,93 3-52,-87-6 67,1 0 1,-1 1-1,1 1 0,0 0 1,-1 1-1,1 1 0,-1 0 1,1 1-1,-1 0 1,0 1-1,0 0 0,0 1 1,-1 1-1,1 0 0,-1 1 1,-1 0-1,1 0 0,-1 2 1,-1-1-1,1 1 0,3 6-1,-12-13 0,0 1 0,0 0-1,-1 0 1,1-1-1,-1 1 1,0 0 0,0 0-1,0 1 1,0-1 0,0 0-1,-1 0 1,1 0-1,-1 1 1,0-1 0,0 0-1,0 0 1,-1 0-1,1 1 1,-1-1 0,1 0-1,-1 0 1,0 0-1,0 0 1,-1 0 0,1 0-1,-1 0 1,1 0-1,-1-1 1,0 1 0,0 0-1,0-1 1,0 0 0,-1 1-1,1-1 1,-1 0-1,1 0 1,-1 0 0,0-1-1,1 1 1,-1-1-1,0 1 1,-24 11 42,0-2-1,0 0 1,-1-2-1,0 0 1,0-3 0,-1 0-1,0-1 1,0-2-1,-19-1-41,37-1-58,-11 2-170,-1-1 0,1-1 0,0 0 0,0-2 1,-1-1-1,1-1 0,0 0 0,0-2 0,-16-6 228,13-8-3708,22 1-2267,9 7-976</inkml:trace>
  <inkml:trace contextRef="#ctx0" brushRef="#br0" timeOffset="257.488">830 120 17873,'6'-15'3523,"0"-5"-2373,10-22 253,4 4 3027,-17 38-1863,-3 24-2337,-39 283 288,39-281-981,0 1 0,2-1 0,2 0 0,0 0 0,1 0 0,5 10 463,13 25-4370,10-5-3648,-16-36 362</inkml:trace>
  <inkml:trace contextRef="#ctx0" brushRef="#br0" timeOffset="565.269">1152 354 14734,'2'-13'2941,"0"0"-1990,5-32 660,3 5 4689,-13 74-4373,-16 30-1767,8-36-148,2 0-1,0 0 1,2 0 0,2 1-1,0 0 1,2 0 0,1 1-1,1-1 1,2 0 0,1 1 0,1 1-12,-2-26-26,0-1 0,1 0 0,-1 1 0,1-1 0,0 0 0,0 0 0,0 0 0,0 0 0,1 0 1,-1-1-1,1 1 0,0-1 0,1 0 0,-1 1 0,0-1 0,1-1 0,-1 1 0,1 0 0,0-1 0,0 0 1,0 0-1,0 0 0,1-1 0,-1 1 0,0-1 0,1 0 0,-1 0 0,1 0 0,-1-1 0,1 0 1,-1 0-1,1 0 0,-1 0 0,1-1 0,0 1 26,7-2-3,0 0-1,-1-1 1,1 0 0,-1-1-1,0 0 1,0-1-1,0 0 1,-1-1 0,0 0-1,0 0 1,0-1 0,-1 0-1,1-2 4,2-4 181,-1-1 1,-1-1-1,0 1 0,-1-2 0,0 1 0,-2-1 1,0 0-1,0-1 0,-2 0 0,0 0 0,-1 0 0,0 0 1,-2-1-1,0 0 0,-1 1 0,-1-10-181,1 22 24,-1 0 0,1-1 0,-1 1 0,0 0 0,-1 0 0,1 0 0,-1 0 0,0 0 0,-1 0 0,1 0 0,-1 0 0,0 0 0,0 0 0,0 1 0,-1-1 0,0 1 0,0-1 0,0 1 0,0 0 1,-1 0-1,1 1 0,-1-1 0,0 1 0,0 0 0,0 0 0,-1 0 0,1 0 0,-1 1 0,1-1 0,-6 0-24,1 0-68,0 1 1,0 1 0,0 0 0,-1 0-1,1 1 1,0 0 0,-1 0 0,1 1 0,0 1-1,-1-1 1,1 1 0,0 1 0,0 0-1,0 0 1,1 1 0,-6 3 67,-33 24-3209,9 8-3514,19-7-2032</inkml:trace>
  <inkml:trace contextRef="#ctx0" brushRef="#br0" timeOffset="784.752">1802 344 20563,'0'-13'2771,"-1"-44"-694,1 58-1976,-1-1 1,1 1 0,-1 0-1,1-1 1,-1 1 0,1-1-1,-1 1 1,1-1-1,-1 1 1,0-1 0,1 1-1,-1-1 1,0 0 0,1 1-1,-1-1 1,0 0 0,1 0-1,-1 1 1,0-1-1,0 0 1,1 0 0,-1 0-1,0 0 1,0 0 0,1 0-1,-1 0 1,0 0 0,0 0-1,1-1 1,-1 1 0,0 0-1,0 0 1,1-1-1,-1 1 1,0 0 0,1-1-1,-1 1 1,1 0 0,-1-1-1,0 1 1,1-1 0,-1 1-1,1-1 1,-1 0-1,1 1 1,-1-1 0,1 0-1,0 1 1,-1-1 0,1 0-1,0 0-101,-7 30 235,1 0-1,2 0 0,1 0 1,1 1-1,2-1 0,2 26-234,-1 9 137,-7 286-2502,4-252-3142,5-56-2022,1-18-2288</inkml:trace>
  <inkml:trace contextRef="#ctx0" brushRef="#br0" timeOffset="1012.783">1719 721 11915,'-6'-322'12065,"5"318"-11917,0 0 1,1 0-1,0 0 1,0 0-1,0 0 0,0 0 1,0 0-1,1 0 1,0 0-1,0 0 1,0 0-1,0 0 0,1 0 1,-1 1-1,1-1 1,0 1-1,0-1 0,1 1 1,-1-1-1,1 1 1,-1 0-1,1 0 0,0 1 1,0-1-1,0 0 1,1 1-1,-1 0 0,0 0 1,1 0-1,0 0 1,-1 0-1,1 1 0,0 0 1,0-1-1,3 1-148,6 1 15,0 0-1,0 1 0,0 1 1,0 0-1,0 1 0,0 0 1,-1 1-1,0 0 0,0 1 1,0 0-1,0 1 0,-1 1 1,0 0-1,0 0 1,0 1-1,6 7-14,-11-10-167,1 1 0,-1 0 1,-1 0-1,1 1 0,-1-1 1,0 1-1,-1 1 0,1-1 0,-2 0 1,1 1-1,-1 0 0,0 0 0,0 0 1,-1 0-1,0 0 0,-1 1 1,0-1-1,0 1 0,-1-1 0,0 1 1,0-1-1,-1 0 0,0 1 0,-1-1 1,1 1-1,-2 1 167,-1-2-126,-1 1 1,0-1-1,0 0 0,0-1 0,-1 0 1,0 1-1,-1-2 0,0 1 0,0-1 1,0 0-1,-1 0 0,1-1 0,-1 0 1,-1-1-1,1 0 0,-1 0 0,1 0 1,-1-1-1,0-1 0,0 1 0,0-2 1,-1 1-1,1-1 0,0 0 0,-1-1 1,1 0-1,-8-2 126,15 2-142,0 0 1,0 0-1,1 0 0,-1-1 1,0 1-1,0-1 0,0 1 1,1-1-1,-1 0 0,0 0 1,1 0-1,-1 1 1,0-2-1,1 1 0,0 0 1,-1 0-1,1 0 0,0-1 1,-1 1-1,1-1 1,0 1-1,0-1 0,0 1 1,0-1-1,0 0 0,1 1 1,-1-1-1,0 0 0,1 0 1,-1 1-1,1-1 1,0-1 141,-1-16-4010</inkml:trace>
  <inkml:trace contextRef="#ctx0" brushRef="#br0" timeOffset="1394.572">2342 406 3716,'0'0'10815,"0"0"-6453,0 0-2190,0 0-602,0 0-802,0 0-314,0 0 64,0 0 11,3 11-97,33 74 742,-34-83-1148,0-1-1,-1 1 0,1-1 0,0 1 0,0-1 0,0 0 0,0 0 0,0 0 0,1 0 0,-1 0 0,0-1 1,0 1-1,1 0 0,-1-1 0,0 0 0,0 0 0,1 1 0,-1-2 0,1 1 0,-1 0 0,0 0 0,0-1 1,1 1-1,-1-1 0,0 1 0,0-1 0,1 0 0,-1 0 0,0 0 0,0 0 0,0-1 0,0 1 0,0-1-25,54-57 1094,-31-31 1202,-24 87-2241,-1 1 0,0 0 0,0-1 0,0 1 0,-1 0 0,1-1 1,0 1-1,-1 0 0,1-1 0,-1 1 0,0 0 0,0 0 0,0 0 0,0-1 0,0 1 1,-1 0-1,1 1 0,0-1 0,-1 0 0,0 0 0,1 1 0,-1-1 0,0 0 1,0 1-1,0 0 0,0-1 0,0 1 0,0 0 0,0 0 0,0 0 0,0 1 0,-1-1 1,1 0-1,0 1 0,0-1 0,-1 1 0,0 0-55,-4 0 0,0 0 0,0 0 0,0 1 0,0 0 0,1 0 0,-1 0 0,0 1 0,0 0 0,1 1 0,-1-1 0,1 1 0,0 1 0,0-1 0,0 1 0,0 0 0,0 0 0,1 1 0,0-1 0,0 1 0,0 1 0,1-1 0,0 0 0,-3 5 0,-1 3 0,0 0 0,1 0 0,0 0 0,1 1 0,1 0 0,0 1 0,1-1 0,0 1 0,1-1 0,0 9 0,3-14-170,0-1 0,0 1 0,0-1 0,1 1 0,0-1 1,1 1-1,0-1 0,0 0 0,1 0 0,0 0 0,0 0 0,1 0 0,0-1 0,1 1 0,-1-1 0,1 0 0,1-1 1,-1 1-1,1-1 0,0 0 0,1 0 0,-1-1 0,1 0 0,0 0 0,1-1 0,-1 1 0,1-2 0,0 1 1,0-1-1,0 0 0,0-1 0,0 0 0,0 0 0,1-1 0,3 1 170,46 1-5390,-20-8-1514,-13-4-2689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0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31 16111,'0'0'3246,"0"0"-716,0 0 225,0 0-417,0 0-512,0 0-385,0 0-485,0 0-508,8-5-325,78-19-59,-85 24-80,0-1 0,1 1 0,-1 0 0,0-1 0,1 1 1,-1 0-1,0 0 0,1 0 0,-1 0 0,0 0 0,1 0 0,-1 1 0,0-1 0,1 0 0,-1 1 0,0-1 0,1 1 0,-1-1 1,0 1-1,0 0 0,0-1 0,1 1 0,-1 0 0,0 0 0,0 0 0,0 0 0,0 0 0,-1 0 0,1 0 0,0 0 0,0 0 0,-1 0 1,1 1-1,0-1 0,-1 0 0,1 0 0,-1 1 0,0-1 0,1 0 0,-1 1 0,0-1 0,0 0 0,0 1 0,0-1 0,0 0 0,0 1 1,0-1-1,0 0 0,-1 1 0,1-1 0,0 0 0,-1 1 0,1-1 0,-1 0 0,0 0 0,1 1 0,-1-1 0,0 0 0,0 0 0,0 0 1,0 0 15,-10 16-121,0-1 1,-2 0 0,0-1 0,0 0-1,-2-2 1,1 1 0,-7 3 120,-20 19 19,-45 53 793,86-88-804,0-1 0,-1 1-1,1 0 1,-1 0 0,1-1 0,0 1 0,0 0-1,-1 0 1,1 0 0,0 0 0,0-1 0,0 1 0,0 0-1,0 0 1,0 0 0,0 0 0,0 0 0,0-1-1,1 1 1,-1 0 0,0 0 0,0 0 0,1-1 0,-1 1-1,1 0 1,-1 0 0,0-1 0,1 1 0,0 0-1,-1-1 1,1 1 0,-1 0 0,1-1 0,0 1 0,-1-1-1,1 1 1,0-1 0,0 0 0,-1 1 0,1-1-1,0 1 1,0-1 0,-1 0 0,1 0 0,0 0 0,0 1-1,0-1 1,0 0 0,0 0 0,0 0-8,48 4-33,-45-4 49,115-16-1749,-44-11-6629,-55 17 1513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1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48 12011,'0'0'4292,"0"0"-1825,0 0-118,0 0-113,0 0-613,0 0-587,0 0-374,-10 7-230,4-4-374,2-1-29,1 0 1,0 0 0,-1 0 0,1 0 0,0 1 0,0-1 0,0 1 0,1 0 0,-1 0 0,1 0 0,-1 0 0,1 0 0,0 1 0,0-1 0,1 0 0,-1 1 0,1 0 0,-1-1 0,1 1 0,0 3-30,-2 0 39,1 0 0,1 0 0,-1 0 0,1 0 0,1 0 0,-1 0 0,1 0-1,0 0 1,1 0 0,0 1 0,0-1 0,0 0 0,1 0 0,0-1 0,1 1 0,-1 0 0,1-1 0,0 1 0,1-1 0,0 0 0,0 0 0,0 0 0,0-1-1,1 0 1,0 1 0,0-2 0,1 1 0,-1-1 0,1 1 0,0-1 0,0-1 0,1 1 0,-1-1 0,5 1-39,-2-3 32,0 0 0,-1 0 0,1-1 0,0-1 0,0 1 0,0-2 0,0 1 0,-1-1 0,1 0 0,-1-1 0,1 0 0,-1 0-1,0-1 1,0 0 0,0 0 0,-1-1 0,1 0 0,-1-1 0,0 1-32,12-12 149,1 0 0,-2-1-1,-1-1 1,0-1-1,14-21-148,-30 39 15,7-9 170,1 0 0,-2 0 0,1-1 0,-2 0 0,1-1 0,-2 0 0,0 1 0,0-2 0,-1 1 0,-1 0 0,0-1-185,-26 27 278,5 15-278,1 0 0,2 2 0,1 0 0,1 0 0,1 1 0,2 0 0,2 1 0,0 1 0,1 12 0,-7 14 0,-86 301 0,98-350 0,-1 0 0,0 0 0,-1 0 0,0 0 0,0-1 0,-1 0 0,0 0 0,-1 0 0,0 0 0,0-1 0,-1 0 0,0 0 0,0-1 0,-1 0 0,0 0 0,-1-1 0,1 0 0,-1 0 0,0-1 0,0 0 0,-1 0 0,0-1 0,1-1 0,-1 0 0,-1 0 0,1-1 0,0 0 0,-1-1 0,1 0 0,0 0 0,-11-2 0,10-1-2,1 0 0,0-1 0,0 0 0,0 0 0,0-1 0,0-1 0,1 0 0,0 0 1,0-1-1,0 0 0,1 0 0,-1-1 0,2 0 0,-1 0 0,1-1 0,0 0 0,1-1 0,0 1 0,0-1 0,1 0 0,0-1 0,0 1 0,1-1 0,0 0 0,1 0 1,0 0-1,1-1 0,0 1 0,1-1 0,0 1 0,0-1 0,1 1 0,1-6 2,0 10-156,1 0 0,0 0 0,0 0-1,0 0 1,1 0 0,0 0 0,0 1 0,0 0 0,1-1 0,0 1 0,0 1 0,0-1-1,3-2 157,65-49-5892,-28 25-1176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2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18225,'0'0'3187,"0"0"-139,0 0-501,0 0-946,13-5-672,97-23 502,-32 18-1823,103-11 2784,-121 18-6821,-1 1-5559,-54 2 2007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16624,'0'0'3491,"0"0"-1009,0 0 156,0 0-519,0 0-704,0 0-412,0 0-298,3 5-273,3 0-396,1-1 0,-1 0 1,1-1-1,0 1 0,0-1 0,0 0 0,1-1 0,-1 0 0,1 0 0,-1-1 0,1 0 1,0 0-1,-1 0 0,1-1 0,0-1 0,-1 1 0,1-1 0,6-1-36,14 1-4,-12 1-109,89-6 195,-37-15-2987,-57 13-662,-8-1-2859,-2 1-2495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3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96 13581,'0'0'4255,"0"0"-1463,0 0-91,0 0-368,0 0-646,2-12-438,9-68 1473,-45 76-1787,-79 66-841,104-56-92,-13 10-3,0 1 0,1 1 0,1 1 1,1 1-1,0 0 0,2 2 0,-10 14 1,26-35 0,0 0-1,1 0 0,-1 0 0,0 1 1,1-1-1,-1 0 0,0 0 0,1 1 1,0-1-1,-1 0 0,1 0 0,0 1 1,0-1-1,-1 0 0,1 1 0,0-1 1,1 1-1,-1-1 0,0 0 0,0 1 1,0-1-1,1 0 0,-1 0 1,1 1-1,-1-1 0,1 0 0,-1 0 1,1 0-1,0 1 0,-1-1 0,1 0 1,0 0-1,0 0 0,0 0 0,0 0 1,0-1-1,0 1 0,0 0 0,0 0 1,2 0 0,57 20 7,-36-15-1,-9-3-8,1 1 0,-1 1 1,-1 0-1,1 1 0,-1 1 0,0 0 0,0 1 0,-1 1 0,0 0 0,0 0 1,-1 1-1,0 1 0,-1 0 0,0 1 0,-1 0 0,-1 0 0,6 10 2,-13-19 5,-1-1-1,0 1 0,0-1 0,0 1 1,-1 0-1,1-1 0,-1 1 0,1 0 1,-1-1-1,0 1 0,0 0 1,0-1-1,-1 1 0,1 0 0,0-1 1,-1 1-1,0 0 0,1-1 1,-1 1-1,0-1 0,-1 1 0,1-1 1,0 0-1,-1 1 0,1-1 0,-1 0 1,0 0-1,1 0 0,-1 0 1,0 0-1,0-1 0,-1 1 0,1 0 1,0-1-1,0 0 0,-1 1 1,1-1-1,-1 0 0,1 0 0,-1 0-4,-110 14 139,96-15-350,0-1 1,0-2-1,0 1 0,1-2 1,-1 0-1,1-1 0,0-1 1,0 0-1,1-1 0,0-1 1,0 0-1,0-1 0,-12-11 211,7-17-4176,28-5-5912,8 23-135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4.98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 1 6694,'0'0'9257,"0"0"-7303,0 0-609,0 0 449,0 0-1378,0 0-384,0 0-32,0 0-128,0 0-961,-54 11-3619,68 5-6727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18610,'0'0'4051,"8"-13"-1301,25-41-295,-33 55-2379,0 0-1,1-1 0,-1 1 0,0 0 1,0-1-1,0 1 0,0-1 0,1 1 1,-1 0-1,0-1 0,1 1 0,-1-1 0,0 1 1,1-1-1,-1 1 0,1-1 0,-1 1 1,0-1-1,1 1 0,-1-1 0,1 1 1,0-1-1,-1 0 0,1 1 0,-1-1 1,1 0-1,0 0 0,-1 1 0,1-1 1,-1 0-1,1 0 0,0 0 0,-1 0 0,1 0 1,0 0-1,-1 0 0,1 0 0,0 0 1,-1 0-1,1 0 0,0 0 0,-1-1 1,1 1-1,-1 0 0,1 0 0,0-1 1,-1 1-1,1 0 0,-1-1 0,1 1 1,-1-1-1,1 1 0,-1-1 0,1 1 0,-1 0 1,1-1-1,-1 0-75,0 4-66,1 25 139,-1 0 0,-2-1 1,0 1-1,-2-1 0,-1 0 0,-1 0 1,-2 1-74,-18 106 165,22-116-620,2 0 0,0 0 0,1-1 0,0 1 0,2 0 1,0 0-1,1 0 0,1 0 0,1-1 0,0 1 0,1-1 0,1 0 0,0 0 0,6 8 455,16 1-8509,-16-20 1927</inkml:trace>
  <inkml:trace contextRef="#ctx0" brushRef="#br0" timeOffset="308.667">378 310 11275,'45'-135'10698,"-39"119"-8429,-1 4 2648,-3 28-3199,-4-3-1678,0 0 1,-1-1-1,0 1 0,0-1 0,-2 0 0,1 0 1,-2 0-1,1-1 0,-7 9-40,-16 38 140,21-41-121,2 0 1,0 0-1,0 1 1,2-1-1,0 1 0,1 0 1,1 0-1,1 13-19,0-25-13,0 0-1,0-1 1,1 1-1,0 0 0,0-1 1,1 1-1,0-1 1,0 0-1,0 1 1,0-1-1,1 0 1,0 0-1,0 0 1,0-1-1,1 1 0,-1-1 1,1 0-1,0 1 1,0-2-1,1 1 1,-1-1-1,1 1 1,0-1-1,0 0 0,0-1 1,0 1-1,0-1 1,4 1 13,0-1-20,0 0 1,1 0 0,-1-1-1,0-1 1,1 1-1,-1-1 1,0-1-1,1 0 1,-1 0 0,0-1-1,0 0 1,0 0-1,0-1 1,0-1 0,0 1-1,-1-1 1,0-1-1,1 0 1,-2 0-1,1 0 1,-1-1 0,1 0-1,-2-1 1,1 1-1,-1-1 1,1-2 19,6-6 114,0-2 1,-1 0-1,-1 0 0,-1-1 1,0 0-1,-2-1 0,0 0 1,-1 0-1,-1-1 0,0 0 1,0-10-115,-4 24 6,0-1 1,-1 1-1,0 0 1,0-1 0,-1 1-1,0 0 1,0-1 0,0 1-1,-1-1 1,0 1 0,0 0-1,0-1 1,-1 1-1,0 0 1,0 0 0,-1 0-1,0 0 1,0 1 0,0-1-1,0 1 1,-1 0 0,0 0-1,0 0 1,-1 0-1,1 1 1,-1-1 0,0 1-1,0 0 1,-1 1 0,1-1-1,-1 1 1,1 0 0,-1 1-1,0-1 1,0 1-1,0 0 1,-3 0-7,-78 12-2856,37 23-3240,27-10-1154</inkml:trace>
  <inkml:trace contextRef="#ctx0" brushRef="#br0" timeOffset="559.292">1070 261 17681,'0'0'4052,"0"0"-1389,0 0-100,0 0-353,0 0-753,0 0-667,0 0-293,0 0-129,-6 20-69,-33 132-112,-29 244-5552,65-345-5931,3-36 987</inkml:trace>
  <inkml:trace contextRef="#ctx0" brushRef="#br0" timeOffset="801.679">973 613 12940,'0'-3'108,"5"-28"1269,1-1 0,2 1 1,1 1-1,1-1 0,2 2 0,0-1 0,3 2 1,0-1-1,1 2 0,11-12-1377,-23 34 109,1 1 0,-1 0 1,1-1-1,0 2 0,0-1 0,0 1 0,1-1 1,-1 1-1,1 1 0,0-1 0,0 1 0,0 0 1,0 0-1,0 1 0,0 0 0,0 0 0,1 0 1,-1 1-1,0 0 0,0 0 0,1 1 0,-1 0 1,0 0-1,0 0 0,0 1 0,0-1 0,0 1 0,0 1 1,0-1-1,0 1 0,-1 0 0,0 1 0,4 2-109,-5 1-61,-1 1 1,-1-1-1,1 0 0,-1 1 0,-1-1 0,1 1 0,-1 0 0,-1 0 0,1 0 0,-1-1 0,-1 1 0,1 0 0,-1 0 0,-1-1 0,1 1 0,-1 0 0,-1-1 0,0 0 0,0 1 0,0-1 0,0 0 0,-1-1 0,-1 1 0,1-1 0,-1 0 0,0 0 1,0 0-1,-1 0 0,1-1 0,-1 0 0,-5 3 61,5-4-97,0 0-1,0 0 1,0 0 0,0-1 0,-1 0 0,1 0 0,-1 0 0,0-1 0,0 0 0,0-1-1,0 1 1,0-1 0,0-1 0,0 1 0,0-1 0,0-1 0,-1 1 0,1-1 0,0 0-1,0-1 1,-2 0 97,-9-12-3102,12 2-1819,6 3-1314</inkml:trace>
  <inkml:trace contextRef="#ctx0" brushRef="#br0" timeOffset="1249.695">1643 267 21524,'0'0'2408,"0"0"-609,0 0-224,0 0-502,0 0-368,0 0-92,0 0-137,12 5-178,39 17-132,-49-20-153,0 0 0,0 0 0,0 0-1,0 0 1,0 1 0,-1-1 0,1 1 0,-1-1 0,0 1 0,0 0 0,0-1-1,0 1 1,0 0 0,0 0 0,-1 0 0,0 0 0,1 0 0,-1-1 0,0 4-13,1 7 81,-1-10-77,0 0 1,0 0-1,0 0 1,0 0-1,1 0 1,-1 0-1,1 0 1,-1 0-1,1 0 1,0-1-1,0 1 1,0 0-1,1-1 1,-1 1 0,1-1-1,-1 1 1,1-1-1,0 1 1,0-1-1,0 0 1,0 0-1,0 0 1,1 0-1,-1-1 1,0 1-1,1-1 1,0 1-1,-1-1 1,1 0-1,0 0 1,-1 0-1,1 0 1,0 0-1,0-1 1,0 1 0,0-1-1,0 0 1,0 0-1,0 0 1,0 0-1,0 0 1,-1-1-1,1 1 1,0-1-1,0 0 1,2-1-5,4-5 58,0-1 0,-1 1 0,0-2 0,0 1 0,-1-1 0,0 0 0,-1-1-1,0 0 1,-1 0 0,0 0 0,0 0 0,-1-1 0,0 0 0,-1 0 0,0 0 0,-1 0 0,0 0 0,-1-1 0,0 1 0,-1-1 0,0-3-58,0 13 8,0 1 0,0-1 1,0 0-1,0 0 0,0 0 0,0 0 1,-1 1-1,1-1 0,-1 0 0,1 0 1,-1 1-1,0-1 0,0 0 0,1 1 1,-1-1-1,0 1 0,0-1 0,-1 1 1,1-1-1,0 1 0,0 0 0,-1-1 0,1 1 1,-1 0-1,1 0 0,-1 0 0,1 0 1,-1 0-1,0 1 0,0-1 0,1 0 1,-1 1-1,0-1 0,0 1 0,1 0 1,-1 0-1,0-1 0,0 1 0,0 0 1,0 1-1,0-1 0,1 0 0,-1 0 1,0 1-1,0-1 0,-1 1-8,-10 5 0,0 0 0,0 1 0,1 1 0,0-1 0,0 2 0,1 0 0,0 0 0,1 1 0,0 0 0,0 1 0,-7 11 0,6-11 0,1 1 0,0 0 0,0 0 0,2 1 0,-1 0 0,2 0 0,0 1 0,0 0 0,2 1 0,-1-1 0,2 1 0,0 0 0,1 0 0,0 0 0,1 1 0,1-1 0,1 0 0,0 1 0,2 9 0,1-16-57,2-1 1,-1 1-1,1-1 0,1 0 0,0-1 1,0 1-1,0-1 0,1 0 1,0 0-1,0-1 0,0 0 0,1 0 1,0-1-1,0 0 0,1-1 0,-1 1 1,1-2-1,0 1 0,0-1 1,1-1-1,-1 1 0,0-1 0,1-1 1,-1 0-1,1-1 0,0 1 1,-1-2-1,1 1 0,-1-1 0,1-1 1,-1 0-1,6-2 57,-9 3-165,0-1 0,-1 1 0,1-1 0,0-1 0,-1 1 0,1-1 0,-1 0 0,0 0 0,0-1 1,0 1-1,-1-1 0,1 0 0,-1 0 0,0-1 0,0 1 0,3-5 165,7-23-3753,-9-5-4028,-5 22-1247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16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47 127 12364,'0'0'2952,"0"0"-278,0 0-314,0 0-454,0 0-396,0 0-223,0 0-230,2-12-422,-2 5-561,0 5-54,0-1 1,0 1-1,0 0 0,1-1 0,-1 1 1,0 0-1,1-1 0,-1 1 0,1 0 0,0 0 1,0-1-1,0 1 0,0 0 0,0 0 0,1 0 1,-1 0-1,0 1 0,1-1 0,-1 0 0,1 0 1,0 1-1,0-1 0,0 1 0,-1 0 1,1-1-1,1 1 0,-1 0 0,0 0 0,0 0 1,0 0-1,0 1 0,3-1-20,345-36 1116,-329 31-286,-30 0 1431,7 5-2243,-1 1 1,1 0-1,0 0 0,0 0 1,0 0-1,0 1 1,0-1-1,-1 1 1,1-1-1,0 1 1,0-1-1,0 1 1,0 0-1,0 0 0,0 0 1,1 0-1,-1 1 1,0-1-1,1 0 1,-1 1-1,0-1 1,1 1-1,0-1 1,-1 1-1,1 0 1,0 0-1,0 0 0,0 0 1,0-1-1,0 1 1,0 0-1,1 1 1,-1-1-1,1 0 1,-1 2-19,-10 32-22,2 2 1,1-1 0,2 1 0,2 0 0,2 0-1,1 1 1,1-1 0,3 0 0,3 17 21,-5-43-44,0-2 16,-4 105-721,2-111 725,0 0-1,0 0 0,-1 0 0,1-1 0,-1 1 0,0 0 0,0-1 0,0 1 0,0-1 0,0 0 0,-1 0 0,0 0 0,0 0 0,0 0 0,0 0 0,0-1 0,0 1 0,-1-1 0,1 0 0,-1 0 0,1 0 0,-1-1 0,0 1 0,0-1 0,0 0 0,-2 0 25,-6 2-68,0-1 0,0-1-1,-1 0 1,1 0 0,0-1 0,-1-1-1,1 0 1,0-1 0,0 0-1,0-1 1,0-1 0,0 1 0,1-2-1,-1 0 1,1 0 0,0-1-1,1 0 1,-1-1 0,1 0 0,1-1-1,-1 0 1,1 0 0,1-1-1,-2-2 69,0-11-2365,30 5-5749,-3 15 2610</inkml:trace>
  <inkml:trace contextRef="#ctx0" brushRef="#br0" timeOffset="427.126">635 337 14125,'0'0'5317,"0"0"-2204,0 0-695,0 0-336,0 0-721,0 0-677,0 0-321,4 1-48,-2 1-280,0 0 0,0 0 0,0 0 0,-1 0 1,1 0-1,-1 1 0,1-1 0,-1 0 0,0 1 1,0-1-1,0 1 0,0 0 0,0-1 0,0 1 1,-1 0-1,0 0 0,1-1 0,-1 1 1,0 0-1,0 0 0,-1-1 0,1 1 0,0 0 1,-1 0-1,0-1 0,0 1 0,0 0 0,0-1 1,0 1-1,0-1 0,-1 2-35,-3 22 62,-19 159-1520,41-239 1394,-12 29 210,0 0 1,2 1-1,1 0 0,1 0 0,1 0 0,1 1 0,1 1 1,1 0-1,1 1 0,1 0 0,0 1 0,2 1 1,16-16-147,-27 30 21,1 0 0,0 1 1,0-1-1,0 1 0,1 0 1,-1 1-1,1 0 0,0 0 1,0 1-1,0 0 1,0 0-1,0 1 0,1 0 1,-1 0-1,0 1 0,0 0 1,1 1-1,-1 0 0,0 0 1,0 0-1,0 1 0,0 0 1,0 1-1,0 0 0,0 0 1,-1 1-1,0 0 1,1 0-1,-1 1 0,-1 0 1,2 1-22,0 2 39,-1 1 1,0 0-1,-1 0 1,1 1-1,-2-1 1,1 1 0,-1 1-1,-1-1 1,0 1-1,0 0 1,-1 0-1,-1 0 1,0 0 0,0 0-1,-1 1 1,-1-1-1,0 1 1,0-1 0,-1 2-40,-8 87-2497,1-5-6457,8-76 2255</inkml:trace>
  <inkml:trace contextRef="#ctx0" brushRef="#br0" timeOffset="678.924">1459 49 14990,'0'0'4383,"0"0"-1223,0 0-111,0 0-503,0 0-838,0 0-667,0 0-432,1 6-300,-1 45-3,-2-1 0,-2 0 0,-2 0 0,-12 49-306,-12 97-2836,28-171 1321,-2 30-7113,4-41 2265</inkml:trace>
  <inkml:trace contextRef="#ctx0" brushRef="#br0" timeOffset="849.176">1240 297 16912,'0'0'3011,"0"0"-513,0 0-128,0 0-1120,0 0-610,91-33-95,-51 29-289,-1 0-224,2 1-32,-2-3-160,-2 3-705,-5 2-1121,-8-1-1377,-3 1-2723</inkml:trace>
  <inkml:trace contextRef="#ctx0" brushRef="#br0" timeOffset="1857.029">1705 470 12876,'0'0'2792,"0"0"-491,0 0-230,0 0-512,0 0-502,0 0-358,0 0-325,3 9-171,5-5-179,0 0 1,1 0-1,-1-1 0,0-1 1,1 1-1,0-1 1,0-1-1,-1 0 0,1 0 1,0 0-1,0-1 0,0-1 1,2 0-25,-3 1 9,-3 1 66,-1-1 0,1 0 0,0-1 1,0 1-1,0-1 0,0 0 0,-1 0 1,1 0-1,0 0 0,-1-1 0,1 0 0,-1 0 1,0 0-1,1-1 0,-1 1 0,0-1 1,-1 0-1,1 0 0,0-1 0,-1 1 1,0-1-1,1 1 0,-2-1 0,1 0 1,0 0-1,-1-1 0,0 1 0,0 0 1,0-1-1,0 1 0,-1-1 0,1-1-75,2-6 352,-1-1 0,0 0 0,-1 1-1,-1-1 1,0 0 0,0 0 0,-1 0 0,-1 0-1,0 0 1,-2-2-352,2 12 12,-1 1 0,0-1 0,0 1 0,0 0 0,-1 0 0,1 0 0,0 0 0,-1 0 0,1 0 0,-1 1 0,0-1 0,0 1 0,1-1-1,-1 1 1,0 0 0,0 1 0,0-1 0,0 0 0,0 1 0,0 0 0,0-1 0,-1 1 0,1 0 0,0 1 0,0-1 0,0 0 0,0 1 0,0 0 0,0 0 0,0 0 0,0 0 0,1 0-1,-1 1 1,0-1 0,0 1 0,1-1 0,-1 1 0,1 0 0,0 0 0,0 0 0,-1 1 0,0 1-12,-10 9-52,1 1 0,0 1 0,1 0-1,1 0 1,0 1 0,1 0 0,1 0 0,0 1 0,1 1 0,1-1-1,1 1 1,1 0 0,-2 11 52,4-23-108,0 1 0,0 0 0,1-1 0,-1 1 0,2 0 0,-1 0 0,1 0 0,0 0 0,0 0 0,1 0 0,0-1 0,0 1 0,1 0 0,-1 0 0,1-1 0,1 1 1,0-1-1,0 0 0,0 1 0,0-2 0,1 1 0,0 0 0,0-1 0,1 1 0,0-1 0,-1 0 0,2-1 0,-1 1 0,0-1 0,1 0 0,0-1 108,9 3-248,0 0 1,0-2 0,0 0-1,0-1 1,1 0-1,0-1 1,-1-1-1,1 0 1,0-1-1,0-1 1,-1-1-1,1 0 1,0-1 0,-1 0-1,0-2 1,0 1-1,8-5 248,-3-3 326,0 0-1,-1-1 0,0 0 1,-1-2-1,-1 0 0,0-1 1,-2-1-1,1-1 0,-2 0 1,-1-1-1,0 0 0,-1-1 1,-1 0-1,-1-1 0,-1 0 0,0-1 1,-1-4-326,-1-10 1831,-20 48-1004,-55 250-907,59-275-91,6-6 224,2-1-1,0 1 0,1 0 0,0-1 1,2 1-1,0 0 0,2 0 0,0 0 1,0 0-1,2 0 0,1 1 0,0 0 1,1 1-1,3-5-52,-6 16 0,0 1 0,0-1 0,0 1 0,0 0 0,1 1 0,0-1 0,0 1 0,0 0 0,1 1 0,-1-1 0,1 1 0,0 0 0,0 1 1,0 0-1,0 0 0,0 1 0,0-1 0,1 2 0,-1-1 0,0 1 0,1 0 0,-1 0 0,0 1 0,5 1 0,13 2-822,0 1-1,-1 1 1,1 2 0,-1 0-1,-1 1 1,13 8 822,39 18-9177,-45-20 908</inkml:trace>
  <inkml:trace contextRef="#ctx0" brushRef="#br0" timeOffset="2137.465">3045 254 16624,'0'0'3950,"0"0"-619,0 0-411,0 0-832,0 0-679,0 0-448,-14-6-288,-44-15-225,55 21-430,0 0-1,0 0 1,0 0-1,0 0 1,0 0 0,0 1-1,0 0 1,0 0 0,0 0-1,0 0 1,1 0-1,-1 0 1,0 1 0,0-1-1,1 1 1,-1 0-1,1-1 1,0 1 0,0 1-1,-2 1-17,-5 3 11,-9 6-11,0 0 0,0 2 0,1 0 0,1 1 0,1 1 0,0 0 0,1 1 0,1 0 0,1 1 0,1 1 0,0 0 0,2 1 0,0 0 0,1 0 0,-2 9 0,9-22-68,1-1 0,-1 1 0,1 0 0,0-1 0,1 1 0,0-1 0,0 0 0,1 1 0,0-1 0,0 0 0,0 0 1,1 0-1,0 0 0,1 0 0,0 0 0,0-1 0,0 0 0,0 0 0,1 0 0,0 0 0,0-1 0,1 0 0,0 0 0,0 0 0,0-1 0,0 0 0,1 0 0,-1 0 0,1-1 0,0 0 0,0-1 0,0 1 0,0-1 0,1-1 1,-1 1-1,1-1 0,0 0 68,8 1-874,0 0 0,0-1 0,0-1 0,0 0 0,0-2 0,0 1 0,0-2 0,1 0 874,-5 0-1432,0-1 1,0 0 0,0-1-1,-1 0 1,1-1 0,-1 0-1,0-1 1,-1 0 0,0 0-1,4-5 1432,11-12-8210</inkml:trace>
  <inkml:trace contextRef="#ctx0" brushRef="#br0" timeOffset="2552.276">3277 469 3363,'5'-13'4009,"-1"3"-2619,16-44 1513,-15 31 1704,-3 1 3918,-14 53-5088,2-10-2972,-8 98 112,20-116-642,-1-1 0,1 0 0,-1 1 0,1-1 0,0 0 0,0 0 1,0 0-1,0 0 0,0-1 0,0 1 0,1-1 0,-1 1 0,1-1 0,-1 0 0,1 1 1,-1-1-1,1-1 0,0 1 0,-1 0 0,1-1 0,0 1 0,-1-1 0,1 0 1,0 0-1,0 0 0,0 0 0,-1 0 0,1-1 0,0 1 0,0-1 0,-1 0 0,1 1 1,-1-1-1,1-1 0,0 1 0,-1 0 0,0-1 0,1 1 0,0-2 65,8-7 80,0 0 0,-1-1 0,0-1 0,-1 0-1,0 0 1,-1-1 0,-1 0 0,0 0 0,5-14-80,12-19 1000,6-50 1750,-31 95-2721,-1-1 1,0 1 0,1-1 0,-1 1 0,0 0 0,0 0 0,0 0 0,0 0 0,0 0 0,-1 1 0,1-1 0,0 0 0,0 1 0,0 0 0,-1 0 0,1-1 0,0 1 0,0 0 0,0 1 0,-1-1 0,1 0 0,0 1-1,0-1 1,0 1 0,-1 0 0,1-1 0,0 1 0,0 0 0,0 0 0,1 1 0,-1-1 0,0 0 0,0 1 0,0-1 0,1 1 0,-1 0-30,-14 9-2,0 1-1,0 1 1,2 1 0,-1 0-1,2 1 1,0 0 0,1 1-1,0 1 1,2 0 0,0 0-1,0 1 1,2 0 0,0 1-1,1 0 1,1 0 0,1 3 2,3-18-142,1-1 0,0 1 0,1 0 1,-1 0-1,1 0 0,-1 0 0,1 0 1,1 0-1,-1 0 0,0 0 0,1 0 1,0 0-1,0 0 0,0 0 0,0 0 1,1-1-1,-1 1 0,1 0 0,0-1 1,0 1-1,1-1 0,-1 0 0,1 0 1,-1 0-1,1 0 0,0 0 0,0 0 1,0-1-1,0 0 0,1 1 0,-1-1 1,1 0-1,-1-1 0,1 1 0,0-1 1,0 1-1,0-1 0,0 0 142,6 0-385,-1 0-1,1 0 1,-1-1-1,1 0 1,0-1-1,-1 0 1,1 0 0,-1-1-1,1 0 1,-1-1-1,0 0 1,0 0-1,0-1 1,0-1 0,-1 1-1,0-1 1,5-4 385,123-117-2278,-56 46 2086,-22 35-35,-32 30-4713,-14 11-1749</inkml:trace>
  <inkml:trace contextRef="#ctx0" brushRef="#br0" timeOffset="3112.667">3892 359 7271,'0'0'6326,"1"-14"-2317,1-42-854,-2 53-2652,1 0 0,-1 0 0,0 0-1,0 0 1,0 0 0,0 0 0,0 0 0,-1 0 0,0 0 0,1 1 0,-1-1-1,0 0 1,0 0 0,-1 0 0,1 1 0,0-1 0,-1 1 0,0-1 0,1 1-1,-2-1-502,-6 17 1906,-60 340-1863,48-188-5691,35-128-1441,2-17-972,-10-17 1825</inkml:trace>
  <inkml:trace contextRef="#ctx0" brushRef="#br0" timeOffset="3418.887">3829 713 4548,'1'-17'3807,"31"-233"8711,23 85-6404,-52 159-5970,0 0 0,1-1 1,-1 2-1,2-1 0,-1 0 1,0 1-1,1 0 0,0 0 1,1 0-1,-1 0 0,1 1 1,0 0-1,0 0 0,0 1 1,0-1-1,1 2 0,-1-1 1,1 0-1,0 1 0,0 1 1,0-1-1,6 0-144,-2 3 2,-1-1 1,1 2-1,-1 0 0,0 0 1,1 1-1,-1 0 0,0 1 1,-1 0-1,1 0 1,-1 1-1,0 0 0,0 1 1,0 0-1,-1 0 0,0 1 1,0 0-1,-1 1 1,0-1-1,0 1 0,0 1 1,-1-1-1,-1 1 0,1 0 1,-2 1-1,1-1 1,-1 1-1,-1 0 0,1 0 1,-2 0-1,1 0 0,-2 1 1,1-1-1,-1 1 1,-1-1-1,0 1 0,-1 10-2,0-17-36,0-1 1,0 1-1,0 0 0,-1 0 0,1-1 0,-1 1 1,0-1-1,0 1 0,0-1 0,0 0 1,-1 0-1,0 0 0,1 0 0,-1 0 0,0-1 1,0 1-1,0-1 0,-1 0 0,1 0 0,0 0 1,-1 0-1,0 0 0,1-1 0,-1 0 0,0 0 1,0 0-1,-1 0 36,-110 10-64,108-11-80,-1-1-1,1 0 1,0 0 0,-1-1 0,1 0-1,0 0 1,1-1 0,-1 0 0,0 0-1,1 0 1,-1-1 0,1 0 0,0-1 144,3 3-412,1 0 0,0 0 0,0-1 1,0 1-1,0-1 0,0 1 0,0-1 1,1 1-1,0-1 0,-1 0 0,1 0 1,0 0-1,0 0 0,0 0 0,1 0 1,-1 0-1,1 0 0,0 0 1,0 0-1,0-1 0,0 1 412,2-18-5563</inkml:trace>
  <inkml:trace contextRef="#ctx0" brushRef="#br0" timeOffset="3670.229">4552 21 20435,'0'0'3166,"0"0"-321,0 0-378,0 0-700,0 0-604,0 0-447,2 5-524,-7 121-176,12 172-117,-5-253-900,0 2-3245,4-18-4964,-4-22 1026</inkml:trace>
  <inkml:trace contextRef="#ctx0" brushRef="#br0" timeOffset="3856.707">4554 280 15727,'0'0'3491,"0"0"-768,0 0-1,0 0-1184,0 0-898,0 0-383,0 0-129,0 0-32,114-10-64,-74 16-32,1-2-256,2-3-1314,-1-1-1857,-6 0-2307,-6-7-6501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15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154 188 13741,'0'0'3614,"0"0"-1665,1-13-289,6-42 123,-5 49-1588,0 0 0,1 0 1,0 0-1,1 0 0,-1 1 0,1-1 1,0 1-1,0 0 0,1 0 0,-1 1 1,1-1-1,0 1 0,0 0 0,1 0 0,-1 1 1,1 0-1,0 0 0,0 0 0,5-1-195,-5 0 97,-1 1-54,-1 0 0,1 1 0,0-1-1,0 1 1,1 0 0,-1 0 0,0 1 0,1-1 0,-1 1-1,1 0 1,-1 1 0,1 0 0,-1-1 0,1 2 0,0-1-1,-1 1 1,1-1 0,-1 2 0,1-1 0,-1 1 0,0-1-1,0 1 1,1 1 0,-1-1 0,-1 1 0,1 0 0,0 0 0,-1 0-1,1 1 1,-1-1 0,0 1 0,0 0 0,-1 1 0,1-1-1,-1 0 1,0 1 0,0 0 0,0 0 0,-1 0 0,0 0-1,0 0 1,1 2-43,-1 4 12,0 0 0,0 0 0,-1 0 0,-1 0 0,0 0 0,0 0 0,-1 0 0,0 0 0,-1 0 0,0 0 0,-1 0 1,0-1-1,-1 1 0,0-1 0,-1 0 0,0 0 0,0 0 0,-1-1 0,-1 0 0,1 0 0,-1 0 0,-2 0-12,-9 10 10,0 0 0,-1-1 1,-2-1-1,1-1 0,-2-1 1,0 0-1,-1-2 0,-22 9-10,36-17 41,-1 0 0,0-1 0,0-1 0,-1 1 0,1-1 1,-1-1-1,1 0 0,-1-1 0,0 0 0,0-1 0,1 0 0,-1 0 0,-10-2-41,18 0 55,1-1 0,-1 1-1,1 0 1,0-1 0,0 1 0,0-1 0,0 0-1,1 1 1,-1-1 0,1 0 0,-1 0 0,1 0-1,0 0 1,0 0 0,0 0 0,1-1 0,-1 1 0,1 0-1,0 0 1,0-1 0,0 1 0,0 0 0,1 0-1,-1 0 1,1-1 0,-1 1 0,1 0 0,0 0-1,1 0 1,-1 0 0,0 0 0,1 0 0,0 1-1,-1-1 1,1 0 0,0 1 0,1-1 0,-1 1-1,0 0 1,1 0 0,-1 0 0,1 0 0,0 0-1,-1 0 1,4 0-55,-2-2 5,1 2 0,0-1 0,1 0 0,-1 1 0,0 0 0,1 0 0,0 1 0,-1 0 0,1-1 0,0 2 0,-1-1 0,1 1 0,0 0 0,0 0-1,-1 0 1,1 1 0,0 0 0,0 0 0,-1 1 0,1 0 0,-1-1 0,1 2 0,-1-1 0,0 1 0,0 0 0,0 0 0,0 0 0,-1 0 0,1 1 0,2 3-5,10 10-4,-1 0 1,0 1 0,-1 1-1,-1 0 1,-1 1-1,8 17 4,-4-7-221,24 41-2477,-10-29-4387,-15-25-1509</inkml:trace>
  <inkml:trace contextRef="#ctx0" brushRef="#br0" timeOffset="266.443">630 619 13901,'0'0'8520,"0"0"-5765,0 0-129,0 0-416,0 0-992,0 0-834,0 0-256,0 0-128,-24-57-256,24 57-1314,5 0-2049,3 3-4293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12300,'0'0'5391,"0"0"-2721,0 0-519,0 0-208,0 0-571,2-5-523,9-10-325,-7 37-114,-4-15-377,0-1-1,0 1 0,1-1 1,0 0-1,0 1 1,0-1-1,1 0 1,0 0-1,0 0 1,0 0-1,1 0 0,0 0 1,3 4-33,-4-10 73,0 0-1,0 0 1,0-1 0,0 1-1,0 0 1,0-1 0,0 1-1,0-1 1,0 0 0,0 1-1,0-1 1,0 0 0,-1 0-1,1 0 1,0-1 0,-1 1-1,1 0 1,0-1 0,-1 1-1,0-1 1,1 1 0,-1-1-1,0 1 1,0-1 0,0 0 0,0 0-1,0 0 1,0 0 0,-1 1-1,1-1 1,0 0 0,-1 0-1,0 0 1,1 0 0,-1-2-73,4-5 120,2-3 75,-2 7-150,0-1-1,-1 0 1,0 0 0,0 0 0,0 0 0,-1 0-1,0-1 1,0 1 0,-1-1 0,0 0-1,0 1 1,0-1 0,-1 0 0,0-4-45,-2 10-3,0 0 0,0 0 1,0 0-1,0 0 0,0 0 1,0 1-1,0-1 0,0 1 1,0-1-1,0 1 0,0 0 1,0 0-1,0 0 0,0 0 1,0 0-1,0 0 0,0 1 1,0-1-1,0 0 0,0 1 1,0 0-1,0 0 0,0-1 1,0 1-1,0 0 0,-1 1 3,-2 2-47,0 0 0,0 0 0,0 0 0,0 1 0,1 0 0,-1 0 0,1 0 0,1 0 0,-1 1 0,1-1 0,0 1 0,0 0 0,0 0 0,1 0 0,0 0 0,0 1 0,1-1 0,0 0 0,0 1 0,0-1 0,1 5 47,0-10 2,1-1 1,-1 1 0,1-1-1,-1 1 1,1-1-1,-1 1 1,1-1-1,0 1 1,-1-1-1,1 0 1,0 0 0,0 1-1,-1-1 1,1 0-1,0 0 1,-1 0-1,1 0 1,0 0 0,0 0-1,-1 0 1,1 0-1,0 0 1,0 0-1,-1 0 1,1 0 0,0 0-1,0-1 1,-1 1-1,1 0 1,0-1-1,-1 1 1,1 0 0,-1-1-1,1 1 1,0-1-1,-1 1 1,1-1-1,-1 1 1,1-1-1,-1 1 1,1-1 0,-1 0-1,0 1 1,1-1-1,-1 0 1,0 1-1,1-1 1,-1 0 0,0 1-1,0-1 1,0 0-1,1 0-2,2-7 28,1 0 0,-1-1-1,-1 0 1,0 1 0,0-1-1,0 0 1,-1 0 0,-1 0 0,1 0-1,-2 0 1,1-2-28,0 5-113,-1 4-644,0 5-8842,1 3 2301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19026,'0'0'2861,"0"0"-186,0 0-86,0 0-683,0 0-833,0 0-459,17 9-118,109 86 193,206 265 101,-261-290-2077,-69-70 1279,0 1 0,-1-1 0,1 0 0,-1 0 0,1 0 0,0 0 0,-1 0 0,1-1 0,-1 1 0,1 0 0,-1-1 0,1 1 0,-1-1 0,1 1 0,-1-1 0,1 0 0,-1 1 0,0-1 0,1 0 0,-1 0 0,0 0 0,0 0 0,1-1 0,-1 1 0,0 0 0,0 0 0,-1 0-1,1-1 1,0 1 0,0-1 0,0 1 0,-1-1 0,1 1 0,-1-1 0,1 1 0,-1-1 0,0 1 0,0-1 0,0 1 0,1-1 0,-1 0 0,-1 1 0,1-1 0,0 1 0,0-1 0,-1 0 0,1 1 0,0-1 0,-1 0 8,3-10-23,3-16 183,-1 0 0,-1 0 0,-1-1 1,-2 1-1,-1-1 0,-1 1 0,-2-1 0,0 1 0,-3-5-160,7 30 7,0 0 0,0 1 0,0-1 1,0 0-1,-1 1 0,1-1 0,-1 1 0,0-1 0,1 0 0,-1 1 0,0-1 0,-1 1 0,1 0 0,0-1 0,-1 1 0,1 0 0,-1 0 0,0 0 0,1 0 0,-1 0 0,0 0 0,0 1 0,0-1 0,-1 0 0,1 1 0,0 0 0,-1 0 0,1-1 0,-1 1 0,1 1 1,-1-1-1,1 0 0,-1 1 0,1-1 0,-1 1 0,0 0 0,1 0 0,-1 0 0,0 0 0,1 0 0,-1 0 0,0 1 0,1-1 0,-3 2-7,-8 9 0,0 1 0,0 0 0,1 1 0,1 1 0,0-1 0,1 2 0,-6 10 0,-9 12 0,-242 334 0,256-355-1190,-29 26-8452,37-42 2761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26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6822,'0'0'9930,"0"0"-6151,0 0-1067,0 0-64,0 0-683,0 0-497,0 0-353,15-10-437,-7 4-619,2 0-1,-1 0 0,1 1 1,0 1-1,0-1 0,0 2 1,1-1-1,-1 1 0,1 1 1,0 0-1,0 0 0,0 1 0,8 1-58,102 1 172,61 2 548,167-20-720,-213 1 0,-154 10 0,7 7-534,1 1-1,0 0 1,0 0 0,0 1 0,0 0-1,1 1 1,-1 0 0,1 1 0,0 0-1,0 0 1,1 1 0,-1 1 534,-50 26-6027,27-19-5686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47 116 15503,'0'0'3315,"2"-13"-1538,10-45-106,-11 54-1544,1 1 0,0 0-1,0 1 1,0-1-1,1 0 1,-1 0 0,1 1-1,-1 0 1,1-1-1,0 1 1,0 0 0,0 0-1,0 1 1,0-1-1,1 1 1,-1-1 0,0 1-1,1 0 1,-1 0-1,1 1 1,-1-1 0,1 1-1,-1-1 1,1 1-1,-1 0 1,1 1 0,-1-1-1,1 0 1,-1 1 0,1 0-127,8-1 146,-6 0-128,1-1-1,-1 1 0,1 0 0,-1 1 0,1-1 0,-1 1 0,1 0 0,-1 1 0,0 0 0,0 0 0,0 0 0,0 1 1,0 0-1,0 0 0,-1 0 0,1 1 0,-1-1 0,0 2 0,0-1 0,0 0 0,-1 1 0,0 0 0,0 0 0,0 0 1,0 0-1,-1 1 0,0 0 0,0-1 0,0 1 0,-1 0 0,0 1 0,0-1 0,0 0 0,-1 0 0,1 7-17,-3-3-4,0 1 0,-1 0 0,0 0 0,0-1 0,-1 1 0,-1-1 0,0 0 0,0 0 0,-1 0 0,0 0 0,0-1 0,-1 0 0,-1 0 0,1-1 0,-1 1 0,-1-2 0,0 1 0,0-1 0,0 0 0,-1 0 0,0-1 0,0-1 0,-1 1 0,0-1 4,-38 7-160,48-13 160,-1 0-1,1 1 1,-1-1-1,1 0 1,0 0 0,0 0-1,-1 0 1,1 0-1,0 1 1,0-1-1,0 0 1,0 0-1,0 0 1,0 0 0,0 0-1,0 0 1,0 0-1,0 1 1,0-1-1,1 0 1,-1 0 0,0 0-1,1 0 1,-1 1-1,1-1 1,-1 0-1,1 0 1,-1 1 0,1-1-1,-1 0 1,1 1-1,0-1 1,-1 0-1,1 1 1,0-1 0,0 1-1,0-1 1,4-2-6,1 0 0,-1 0 0,1 1 0,-1 0 0,1 0 0,0 0 0,0 1 0,0 0 0,0 0 0,0 1 0,0-1 1,0 1-1,0 0 0,1 1 0,-1 0 0,0 0 0,0 0 0,0 0 0,-1 1 0,1 0 0,0 1 0,-1-1 0,1 1 0,-1 0 0,0 0 0,0 1 0,0-1 0,0 1 0,-1 0 0,1 0 0,-1 1 0,0 0 0,0-1 0,0 2 6,1 0 13,-1 0 0,1 0 0,-1 0 0,0 0 0,-1 1 0,0-1 0,0 1 0,0 0 0,-1 0 0,0 0 0,0 1 0,0-1 0,-1 0 0,0 1 0,-1-1 0,0 1 0,0-1 0,-1 1 0,1-1 0,-2 0 0,1 1-1,-1-1 1,0 0 0,0 0 0,-1 0 0,0 0 0,-1 0 0,1-1 0,-1 0 0,0 1 0,-1-1 0,1-1 0,-1 1 0,0-1 0,-1 0 0,0 0 0,1 0 0,-1-1 0,-1 0 0,1 0 0,-1 0 0,1-1-13,-4-1 22,0 0 0,-1-1 0,1 0 1,0-1-1,0 0 0,0 0 0,-1-1 1,1-1-1,0 0 0,0 0 0,0-1 1,1 0-1,-1 0 0,1-1 0,-1-1 1,1 0-1,1 0 0,-1-1 0,1 1 1,0-2-1,0 1 0,0-1 0,1-1 1,0 1-1,1-1 0,0 0 0,0-1 1,1 0-1,0 1 0,0-2 0,1 1 1,0 0-1,0-1 0,1 0 0,1 0 1,-2-7-23,4-6-2070,5 23-6767,1 10-2042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4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 21236,'0'0'3299,"0"0"-1986,0 0 321,0 0-449,0 0-865,0 0-288,0 0-32,0 0-448,-27-3-1442,25 10-2434,2-2-3972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8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56 11275,'0'0'3406,"0"0"-476,0 0-207,0 0-364,0 0-431,0 0-295,0 0-266,-5-7-326,-15-20-358,46 13 23,-20 13-633,77-5 263,-80 6-352,0 0 0,0 0 0,0 0 0,-1 0 0,1 1 0,0-1 0,0 1 0,-1 0 0,1 0 0,0 0 0,-1 0 0,1 0 0,-1 1 0,0-1 0,1 1 0,-1 0 0,0-1 0,0 1 0,0 0 0,0 0 0,0 0 0,0 1 0,-1-1 0,1 0 0,-1 1 0,0-1 0,1 1 0,-1 0 16,-2 2-122,0 1 1,-1-1-1,1 0 0,-1 0 0,0 0 0,-1 0 0,1 0 0,-1 0 0,0 0 0,0-1 0,-1 0 1,1 1-1,-1-1 0,0-1 0,0 1 0,0-1 0,-1 1 0,1-1 0,-1 0 0,0-1 0,0 1 0,0-1 1,0 0-1,-4 1 122,-4 5-101,-121 69-166,134-77 272,-1 0 1,1 0-1,-1 0 1,1 1-1,0-1 1,-1 0-1,1 0 1,-1 1-1,1-1 1,0 0-1,-1 0 1,1 1-1,-1-1 0,1 0 1,0 1-1,0-1 1,-1 1-1,1-1 1,0 0-1,0 1 1,-1-1-1,1 1 1,0-1-1,0 1 1,0-1-1,0 1 1,0-1-1,-1 0 1,1 1-1,0-1 1,0 1-1,0-1 1,0 1-1,1-1 1,-1 1-1,0-1 1,0 1-1,0-1 1,0 1-1,0-1 1,1 0-1,-1 1 1,0-1-1,0 1 1,0-1-1,1 0 1,-1 1-1,0-1 1,1 1-1,-1-1 1,0 0-1,1 0 1,-1 1-1,1-1 1,-1 0-1,0 0 1,1 1-1,-1-1 1,1 0-1,-1 0 1,1 0-1,-1 0 1,1 0-1,-1 1 1,1-1-1,-1 0 1,1 0-1,-1 0-5,40 4 226,-38-4-211,89-1-341,0-4 0,0-4 1,1-4 325,-12-2-7170,-53 7-2311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40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20435,'0'0'2488,"24"-1"-1340,362-18 1889,1841-19 2542,-1714 53-5499,-475-11-80,-38-4-1,0 0 0,-1-1 0,1 1 1,0 0-1,0 0 0,-1 0 0,1 0 0,0 0 0,-1 0 0,1 1 1,0-1-1,0 0 0,-1 0 0,1 0 0,0 0 0,0 0 0,-1 0 1,1 0-1,0 0 0,0 1 0,-1-1 0,1 0 0,0 0 1,0 0-1,-1 1 0,1-1 0,0 0 0,0 0 0,0 0 0,0 1 1,-1-1-1,1 0 0,0 0 0,0 1 0,0-1 0,0 0 0,0 1 1,0-1-1,0 0 0,0 0 0,0 1 0,0-1 0,0 0 0,0 1 1,0-1-1,0 0 0,0 0 0,0 1 0,0-1 0,0 1 1,-167 15-1859,51-15-3134,71-1 1259,-29 0-6489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5.55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319 68 7623,'0'0'1965,"0"0"-300,0 0 140,0 0 239,0 0-63,0 0-257,0 0-165,0-10-59,3-31-59,-3 40-1364,0 0-1,0 0 1,0 0-1,-1 1 0,1-1 1,0 0-1,-1 0 0,1 0 1,-1 1-1,1-1 1,-1 0-1,1 1 0,-1-1 1,0 0-1,1 1 0,-1-1 1,0 1-1,1-1 1,-1 1-1,0-1 0,1 1 1,-1 0-1,0-1 0,0 1 1,0 0-1,1 0 0,-1-1 1,0 1-1,0 0 1,0 0-1,0 0 0,0 0 1,1 0-1,-1 0 0,0 0 1,0 1-1,0-1 1,0 0-1,1 0 0,-1 0 1,0 1-1,-1 0-76,-1-1 374,-14 4-264,0 1 0,1 1 0,-1 0 0,1 1 0,1 1 0,0 1 0,0 0 0,0 1 0,1 0 0,1 1 0,0 0 0,0 2 0,1-1 0,1 1 0,-9 13-110,14-18-136,0 0 1,1 0-1,0 1 1,0 0-1,1 0 1,0 0-1,0 0 1,1 1-1,0-1 1,1 1-1,-1 4 136,3-10-316,-1 0-1,1 1 0,0-1 1,1 0-1,-1 0 0,1 1 1,0-1-1,0 0 0,0 0 1,0 0-1,1 0 0,0 0 1,-1 0-1,1-1 0,1 1 1,-1 0-1,1-1 0,0 1 317,54 42-8669,-26-28 2012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4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115 121 13229,'0'0'3768,"0"0"-661,0 0-229,0 0-690,0 0-762,0 0-519,-6 7-277,-32 71 310,-3 172 282,33-81-6138,8-166 3759,0 23-891,1-20-1713,0-3-3532,2-3-176</inkml:trace>
  <inkml:trace contextRef="#ctx0" brushRef="#br0" timeOffset="278.163">51 484 1313,'0'-22'6129,"2"-149"-652,-2 135-3402,-1 0 1,-1 0 0,-2 0-1,-2 0 1,-7-24-2076,-14 24 3737,27 70-3342,7-18-398,0-1 1,2 0 0,-1 0 0,2-1 0,0 0 0,0-1 0,2 0 0,-1 0-1,2-2 1,-1 1 0,2-2 0,-1 1 0,2-2 0,-1 0 0,1-1-1,0 0 1,1-1 0,0-1 0,0-1 0,0 0 0,1-1 0,0 0 0,-1-2-1,1 0 1,10 0 2,-19-2-26,0 0-1,0-1 1,-1 0-1,1 0 1,0-1-1,0 0 1,-1 0-1,0-1 1,1 1-1,-1-2 1,0 1-1,0-1 1,-1 0-1,1-1 1,-1 1-1,0-1 1,0-1-1,0 1 1,-1-1-1,0 0 1,0 0 0,0 0-1,-1-1 1,0 0-1,0 0 1,1-5 26,-2 8-9,1-3-2,0 0 1,0-1 0,0 1-1,-1-1 1,0 0 0,-1 0-1,0 0 1,0 0 0,-1-1-1,1 1 1,-2-3 10,0 10-172,0 0 0,-1 0-1,1 0 1,-1 0 0,1 0 0,-1 0 0,1 1 0,-1-1 0,0 0 0,1 0-1,-1 1 1,0-1 0,0 0 0,1 1 0,-1-1 0,0 1 0,0-1-1,0 1 1,0-1 0,0 1 0,0 0 0,0 0 0,0-1 0,0 1 0,0 0-1,0 0 1,0 0 0,0 0 0,0 0 0,0 0 0,0 0 0,0 0 0,0 0-1,0 1 1,0-1 172,-4 0-1705,-11 0-4733</inkml:trace>
  <inkml:trace contextRef="#ctx0" brushRef="#br0" timeOffset="723.375">743 15 10122,'0'0'4292,"0"0"-1762,0 0 385,0 0-417,0 0-832,0 0-385,0 0-448,-81-10-449,53 40-256,-2-2-64,0 4-32,-3-1-32,2 1-192,5-2-1249,3-3-994,6-6-1024,4 0-1602,1-6-928</inkml:trace>
  <inkml:trace contextRef="#ctx0" brushRef="#br0" timeOffset="1118.224">691 19 6278,'0'0'1543,"0"0"112,0 0 160,0 0-833,0 0-603,0 0-198,0 0 60,0 0 116,-5 3 300,-17 11 10,20-31 11334,1 26-7367,-38 190-3684,35-169-1010,-27 198 380,27-73-2966,13-129-400,10-35-7703,-13-4 4135</inkml:trace>
  <inkml:trace contextRef="#ctx0" brushRef="#br0" timeOffset="1619.678">1268 146 9001,'0'0'8546,"0"0"-4734,0 0-1095,9-13-192,46-71 1468,-55 84-3972,-1 0 0,1 0 0,-1 0 0,1 0 0,0 0 0,-1 0 0,1 0 0,-1 0 0,1-1 0,0 1 0,-1 0 0,1 0 0,0 0 0,-1-1 0,1 1 0,0 0 0,-1 0 0,1-1 0,0 1 0,0 0 0,-1 0 0,1-1 0,0 1 0,0 0 0,-1-1 0,1 1 0,0-1 0,0 1 0,0 0 0,0-1 0,0 1 0,0-1 0,0 1 0,0 0 0,-1-1 0,1 1 0,0-1 0,1 1 0,-1 0 0,0-1 0,0 1 0,0 0 0,0-1 0,0 1 0,0-1 0,0 1 0,1 0 0,-1-1 0,0 1 0,0 0 0,0-1 0,1 1 0,-1 0 0,0-1 0,1 1 0,-1 0 0,0 0 0,1-1 0,-1 1 0,0 0 0,1 0 0,-1 0 0,1-1-21,-35 10 850,-206 123-850,140-59-448,99-72 426,0 0 0,0 0 1,1 0-1,-1 0 0,0 0 0,0 0 1,0 0-1,1 0 0,-1 0 1,1 0-1,-1 1 0,1-1 1,-1 0-1,1 1 0,0-1 1,0 0-1,-1 0 0,1 1 1,0-1-1,0 0 0,0 1 0,1-1 1,-1 0-1,0 1 0,0-1 1,1 0-1,-1 1 0,1-1 1,-1 0-1,1 0 0,-1 0 1,1 0-1,0 1 0,-1-1 1,1 0-1,0 0 0,0 0 0,0 0 1,0-1-1,0 1 0,0 0 1,0 0-1,0 0 0,1-1 1,-1 1-1,0 0 22,64 20-298,-55-19 318,76 15-50,-58-13 1,1 2-1,-2 0 0,1 2 0,-1 1 0,0 1 1,22 12 28,-44-19 0,0-1 0,-1 1 0,0 0 0,0 0 0,0 1 0,0-1 0,0 1 0,0 0 0,-1 0 0,0 0 0,0 0 0,0 1 0,0-1 0,-1 1 0,0 0-1,0 0 1,0-1 0,0 1 0,-1 1 0,0-1 1,-3-2 29,0 0-1,0 0 0,0 0 1,0 0-1,-1 0 1,1 0-1,-1-1 1,0 1-1,0-1 0,0 0 1,0 1-1,0-1 1,-1-1-1,1 1 1,-1-1-1,1 1 0,-1-1 1,1 0-1,-1 0 1,0 0-1,1-1 1,-1 1-1,0-1 0,-2 0-27,1 1 21,-21 4-94,0-2 0,0-1 0,0 0 0,0-2 0,0-1 0,-21-4 72,-34-17-5574,64 13 1154,5 3-1714</inkml:trace>
  <inkml:trace contextRef="#ctx0" brushRef="#br0" timeOffset="2057.975">1785 72 22069,'0'0'3069,"0"0"-223,0 0-535,0 0-971,0 0-656,-7 16-305,-1 1-319,4-9-59,0 1 0,1-1 0,-1 1 0,1 0 0,1 0-1,0 0 1,0 0 0,1 0 0,0 1 0,0 6-1,11 282-3022,-10-297 3444,1 8-1577,0 1-3583,1-12-7989,0-59 10442,0 0 3553,11-144 13096,7 119-11573,-17 80-2634,-1-1 1,1 1 0,0 0-1,0 0 1,1 0-1,0 0 1,0 1-1,0 0 1,1-1 0,0 2-1,0-1 1,0 0-1,0 1 1,1 0-1,0 0 1,0 1 0,0-1-1,0 1 1,0 1-1,1-1 1,-1 1 0,1 0-1,0 1 1,-1-1-1,1 1 1,0 1-1,0-1 1,0 1 0,6 1-158,-11-1-8,11-2-111,0 0 1,0 1-1,0 1 0,0 0 0,0 1 0,-1 0 0,1 1 1,0 1-1,-1 0 0,1 0 0,-1 2 0,0-1 0,0 1 1,10 7 118,-1 25-3836,-28 8-4799,-6-24 1316</inkml:trace>
  <inkml:trace contextRef="#ctx0" brushRef="#br0" timeOffset="2325.797">1832 340 16207,'0'0'3310,"0"0"-310,0 0-213,0 0-1089,0 0-641,0 0-139,0 0-235,17 2-336,58 9-224,46-22 40,-45 0-3177,-80 30-10220,-10-12 4410</inkml:trace>
  <inkml:trace contextRef="#ctx0" brushRef="#br0" timeOffset="2482.1">1667 650 14926,'0'0'4287,"0"0"-1533,0 0-367,13 11-455,-3-3-1604,-6-3-233,0-1 0,1 0 0,0 0 0,0-1 0,0 1 0,0-1 0,0 0 0,1 0 0,0-1 0,-1 0 0,1 0 0,0 0 0,0-1 0,0 1 0,0-2 0,0 1 0,2 0-95,38-3 368,0-2-1,-1-2 1,1-2-1,-2-2 1,1-2-1,37-15-367,-18-4 247,-41 14-2731,-28 16-3975,-1 1 64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101 290 8520,'0'0'4767,"1"-14"-1905,1-4-1831,1-14 146,-2-5 3576,-6 34 310,-5 27-4387,-21 191 603,28-69-3279,3-139 1508,3 56-4167,11-26-4107,-8-29 3780</inkml:trace>
  <inkml:trace contextRef="#ctx0" brushRef="#br0" timeOffset="484.348">65 396 9129,'-20'-134'7223,"-25"4"4628,80 202-10613,-24-54-1311,1-1-1,0 0 0,2-1 1,0-1-1,0 0 0,2-1 0,0-1 1,0 0-1,1-1 0,1-1 1,0 0-1,0-1 0,1-1 1,0-1-1,0-1 0,1-1 1,0 0-1,1-2 0,-1 0 1,1-1-1,-1-1 0,1-1 1,0-1-1,0-1 0,1-1 74,-8-4 52,0 0 0,-1-2 0,1 1 0,-2-1 0,1-1 0,-1-1 0,-1 1 0,0-2 0,0 1 0,-1-2 0,0 1 0,-1-2 0,0 1 0,-1-1 0,-1 0 0,0-1 0,-1 1 0,0-1 0,-1-1-52,1 4 87,-1 0 0,0 0 1,0 0-1,-2-1 0,1 1 0,-1-1 0,-1 0 1,0 0-1,-1-4-87,-1 16 1,-1-1 0,1 1 0,0-1 1,-1 1-1,1-1 0,0 1 0,-1 0 1,1-1-1,-1 1 0,1-1 0,-1 1 0,1 0 1,-1-1-1,1 1 0,-1 0 0,0 0 1,1-1-1,-1 1 0,1 0 0,-1 0 0,1 0 1,-1 0-1,0 0 0,1 0 0,-1 0 1,0 0-1,1 0 0,-1 0 0,1 0 0,-1 0 1,0 0-1,1 1 0,-1-1 0,1 0 1,-1 0-1,1 1 0,-1-1 0,1 0 0,-1 1 1,1-1-1,-1 0 0,1 1 0,-1-1 1,1 1-1,-1-1 0,1 1 0,0-1 0,-1 1 0,-17 12 2,0 1 0,1 1 0,0 0 1,1 1-1,1 1 0,1 0 0,0 2 1,-6 11-4,-8 7-85,-34 61-1143,115-183 1260,-36 61 77,-7 9 61,0 0-1,1 1 1,0 0 0,1 1 0,1 0-1,0 1 1,14-10-170,-26 21 13,0 1-1,0-1 0,0 0 1,0 0-1,0 1 1,0-1-1,0 0 0,0 1 1,0-1-1,1 1 1,-1 0-1,0-1 1,0 1-1,1 0 0,-1 0 1,0 0-1,1 0 1,-1 0-1,0 0 0,0 0 1,1 0-1,-1 0 1,0 1-1,0-1 0,1 0 1,-1 1-1,0-1 1,0 1-1,0 0 0,0-1 1,0 1-1,1 0 1,-1-1-1,0 1 0,-1 0 1,1 0-1,0 0 1,0 0-1,0 0 0,-1 0 1,1 0-1,0 0 1,-1 1-1,1-1 0,-1 0 1,1 0-1,-1 1-12,13 64 135,-13-64-127,-7 365-1134,32-298-2457,12-37-2363,-9-18 495</inkml:trace>
  <inkml:trace contextRef="#ctx0" brushRef="#br0" timeOffset="936.958">1254 189 13261,'0'0'5402,"0"0"-1905,0 0-417,0 0-721,0 0-773,10-12-412,45-54 401,-73 64-742,-177 81-833,176-71 0,8-5 0,0 1 0,0 1 0,0 0 0,1 0 0,-1 1 0,1 1 0,1-1 0,-1 2 0,1-1 0,1 1 0,-1 0 0,-5 9 0,13-16-3,0 1 0,1-1 0,-1 0 0,0 1 0,1-1 1,0 0-1,-1 1 0,1-1 0,0 1 0,0-1 0,-1 1 0,1-1 0,0 0 0,1 1 0,-1-1 0,0 1 1,0-1-1,1 1 0,-1-1 0,1 0 0,-1 1 0,1-1 0,-1 0 0,1 1 0,0-1 0,0 0 0,-1 0 1,1 0-1,0 0 0,0 1 0,0-1 0,0-1 0,1 1 0,-1 0 0,0 0 0,0 0 0,1-1 0,-1 1 1,0 0-1,1-1 0,-1 1 3,63 20-173,-58-20 161,273 81-132,-197-30-132,-80-50 262,0 0-1,-1 0 1,1 1 0,0-1-1,-1 0 1,0 0-1,1 1 1,-1-1 0,0 1-1,0-1 1,0 1 0,-1 0-1,1-1 1,-1 1 0,1 0-1,-1-1 1,0 1 0,0 0-1,0-1 1,0 1 0,-1 0-1,1 0 1,-1-1 0,1 1-1,-1-1 1,0 1 0,0-1-1,0 1 1,-1-1 0,1 1-1,0-1 1,-1 0 0,0 0-1,-1 2 15,-8 6 67,-1-1-1,-1 0 0,0-1 1,0 0-1,0-1 1,-1-1-1,0 0 1,-1-1-1,1 0 1,-1-1-1,0-1 0,0 0 1,0-1-1,0-1 1,0 0-1,0-1 1,-1-1-1,-9-1-66,11 2-158,0-1-1,1-1 1,-1 0-1,0 0 1,1-2 0,0 0-1,0 0 1,0-1 0,0-1-1,1 0 1,0 0 0,-7-6 158,0-17-4161,33-2-5489,6 16-600</inkml:trace>
  <inkml:trace contextRef="#ctx0" brushRef="#br0" timeOffset="1544.049">1764 88 23574,'0'0'3342,"0"0"-758,0 0-518,-9 15-1030,4-6-940,-1 0-88,0 1 0,1 0-1,0 0 1,0 1-1,1 0 1,1-1 0,0 1-1,0 1 1,0 8-8,14 403-8365,-13-426 5614,-6-19 2651,6-14 897,2 1 0,1 0 1,2 0-1,1 0 0,2 0 0,2 1 0,0 0 1,3 0-1,1 1 0,1 1 0,1 0 0,11-14-797,59-76 1037,-80 118-1012,-1 0-1,1 0 1,1 0-1,-1 1 1,0 0-1,1 0 1,0 0-1,0 0 1,0 1-1,0-1 1,0 1-1,0 1 1,0-1-1,1 1 1,-1 0-1,1 0 1,-1 0-1,1 1 1,-1 0-1,1 0 1,-1 0-1,1 1 1,-1 0-1,1 0 1,1 1-25,-3 0 0,-1 1 0,1 0 0,-1 0 0,1 0 0,-1 0 0,0 1 0,0-1 0,0 1 0,0 0 0,-1-1 0,0 2 0,0-1 0,0 0 0,0 0 0,0 0 0,-1 1 0,0-1 0,0 1 0,0-1 0,0 1 0,-1 0 0,0-1 0,0 1 0,0-1 0,-1 1 0,1 0 0,-1-1 0,0 1 0,0-1 0,-1 0 0,1 1 0,-1-1 0,0 0 0,0 0 0,-1 0 0,1 0 0,-1 0 0,0 0 0,0-1 0,-2 3 0,-15 14-39,-1-1-1,-1 0 1,-1-2 0,0 0 0,-2-2-1,1 0 1,-2-2 0,0-1 0,0-1-1,-1-1 1,0-2 0,-1 0-1,0-2 1,-4 0 39,-21 0 43,102-12 80,-25 7-114,0 1 0,0 1 0,0 1 0,-1 1 0,0 1 0,0 1 0,0 2 0,-1 0 0,0 1 0,2 2-9,-14-5-52,0 1-1,-1-1 0,0 2 0,0-1 1,-1 1-1,0 0 0,-1 1 0,0 0 0,0 0 1,-1 1-1,-1-1 0,1 1 0,-2 0 1,4 11 52,17 33-532,-24-52 525,1 0 0,0 0-1,0 0 1,0 0 0,0 0 0,0-1 0,1 1 0,-1-1 0,1 1 0,-1-1 0,1 0-1,0 0 1,0 0 0,0 0 0,0-1 0,1 1 0,-1-1 0,0 0 0,1 0 0,-1 0-1,1 0 1,-1 0 0,1-1 0,-1 0 0,1 0 0,-1 0 0,3 0 7,-4-2 34,0 0 0,0-1 0,0 1 0,-1 0 0,1-1 0,0 1 1,-1-1-1,0 1 0,0-1 0,0 0 0,0 0 0,0 1 0,0-1 0,-1 0 0,1 0 1,-1 0-1,0 0 0,0 0 0,0 0 0,0 0 0,0 0 0,-1 1 0,0-4-34,-8-13-1443,-7 6-5329,5 9-1177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286 347 8520,'0'0'5493,"0"0"-2279,0 0-673,9-14 32,29-49-347,-34 56-1630,0 0 0,-1 0 0,0-1 0,0 1 0,0-1 0,-1 0-1,0 1 1,-1-1 0,0 0 0,0 0 0,-1-1 0,0 1 0,0-2-596,0 1 368,-2 7-366,0 0 1,1 0 0,-1 1 0,0-1 0,-1 0 0,1 1 0,0 0-1,0-1 1,-1 1 0,1 0 0,0 0 0,-1 0 0,1 1-1,-1-1 1,1 1 0,-1-1 0,0 1 0,1 0 0,-1 0 0,1 0-1,-1 0 1,0 0 0,1 1 0,-1-1 0,1 1 0,-1 0-1,1-1 1,-1 1 0,1 0 0,-1 1-3,-14 6 0,0 1 0,1 0 0,0 2 0,0 0 0,1 0 0,1 2 0,-12 11 0,16-17-2,1 1 1,0 0-1,0 0 1,0 1-1,1 0 1,1 1-1,0 0 0,0 0 1,0 0-1,2 1 1,-1 0-1,1 0 1,1 0-1,0 1 0,1 0 1,0-1-1,0 4 2,4-12-11,1 0 1,0 1-1,0-1 0,0 0 0,1 0 0,-1 0 0,1 0 0,-1-1 0,1 1 0,0-1 0,0 1 1,0-1-1,0 0 0,1 0 0,-1-1 0,0 1 0,1-1 0,-1 1 0,1-1 0,0 0 1,-1 0-1,1-1 0,0 1 0,0-1 0,-1 0 0,1 0 0,0 0 0,0 0 11,9 2-15,25 4 12,121 36 14,-153-40-12,-1 1 1,0 0-1,0 0 1,0 0-1,-1 1 1,1 0-1,-1 0 1,0 0-1,0 0 1,0 1-1,0 0 1,-1-1-1,0 1 1,0 0-1,0 1 1,-1-1-1,1 0 1,-1 1-1,-1 0 1,1-1-1,-1 1 1,0 0-1,0 0 1,-1 0-1,1 0 1,-2 2 0,1-4 0,0 1 0,-1 0 1,0 0-1,0 0 0,-1-1 1,1 1-1,-1 0 0,0-1 1,0 0-1,-1 1 0,1-1 1,-1 0-1,0 0 0,0 0 1,0-1-1,0 1 0,-1-1 1,0 0-1,1 1 1,-1-2-1,0 1 0,-1 0 1,1-1-1,0 0 0,-1 0 1,1 0-1,-1-1 0,0 1 1,1-1-1,-4 0 0,-6 3-16,1-2 0,-1 0 0,0 0 0,0-1 0,0-1 0,0 0 0,0-1 0,0-1 0,1 0 0,-7-2 16,8 1-246,0-1 1,0 0-1,1-1 0,0 0 0,-1-1 1,2 0-1,-1-1 0,1 0 0,0 0 1,-2-4 245,8 8-515,1-1 0,-1 0 0,1 0 0,0 0 0,1 0 0,-1 0 0,1 0 1,0-1-1,0 1 0,0-1 0,0 0 0,1 1 0,0-1 0,0 0 0,0 0 0,1 0 1,-1-2 514,4-21-5488</inkml:trace>
  <inkml:trace contextRef="#ctx0" brushRef="#br0" timeOffset="284.3">701 68 20371,'0'0'3710,"2"-12"-1142,9-39-272,-7 46 828,-2 17-3072,-17 360 594,8-44-10810,7-324 8785,0 6-1245,-1-6-4947,0-4 290</inkml:trace>
  <inkml:trace contextRef="#ctx0" brushRef="#br0" timeOffset="1027.126">702 511 8392,'-2'-15'2925,"-8"-49"-149,10 60-2279,-2-1 0,1 1-1,0 0 1,-1 0 0,0 0-1,0 0 1,0 0 0,0 0-1,-1 0 1,1 1 0,-1 0-1,0-1 1,0 1 0,0 0-1,-1 0 1,1 0 0,-2 0-497,-15-15 2959,21 5-18,35 12-2995,-27 2 242,381 2-3743,-375-3 3607,1-2 0,-1 0 0,1-1 0,-1 0 1,0-1-1,0-1 0,-1-1 0,1 0 0,10-7-52,-24 13 89,0-1 0,0 0 0,0 1 0,0-1 0,-1 0 0,1 0 0,0 0 0,-1 0 0,1 0 0,-1 1 0,1-1 0,-1 0 0,1 0 0,-1-1 0,0 1 0,1 0-1,-1 0 1,0 0 0,0 0 0,0 0 0,0 0 0,0 0 0,0 0 0,0 0 0,0 0 0,-1 0 0,1 0 0,0-1 0,0 1 0,-1 0 0,1 0 0,-1 0 0,1 0-1,-1 1 1,1-1 0,-1 0 0,0 0 0,1 0 0,-1 0 0,0 1 0,0-1 0,0 0 0,0 1 0,1-1 0,-1 0 0,0 1 0,0-1 0,0 1 0,0 0 0,0-1 0,0 1-1,-1 0 1,1-1 0,0 1 0,0 0 0,0 0 0,0 0 0,0 0 0,0 0-89,-9-1 84,0 0-1,0 1 0,0 0 1,0 0-1,0 1 1,1 1-1,-1 0 1,0 0-1,1 0 1,-1 2-1,1-1 0,0 1 1,0 0-1,0 1 1,0 0-1,1 0 1,0 1-1,0 0 1,1 1-1,-6 4-83,-2 4-13,1 1 0,0 0 0,1 1 1,1 0-1,0 1 0,2 0 0,0 1 0,1 0 1,-2 8 12,6-14-79,1-1 0,1 1 0,0 1 0,0-1 0,2 0 0,-1 0 0,2 1 0,0-1 0,1 1 0,0-1 1,1 1-1,1 6 79,-1-14-133,-1 0 1,1-1 0,0 1 0,1 0-1,-1-1 1,1 0 0,0 0 0,1 0-1,-1 0 1,1 0 0,0 0 0,0-1-1,0 0 1,1 0 0,-1 0 0,1-1-1,0 1 1,0-1 0,0 0 0,1 0-1,-1-1 1,1 0 0,-1 0 0,1 0 0,0 0-1,0-1 1,0 0 0,5 0 132,-2 0 13,0-1 1,0 0-1,0-1 1,0 0-1,0 0 1,0-1-1,0 0 0,0 0 1,-1-1-1,1 0 1,-1-1-1,0 1 1,0-2-1,0 1 1,-1-1-1,1 0 1,-1-1-1,0 0 1,-1 0-1,1-1 1,-1 1-1,-1-1 0,4-5-13,12-18 551,-2-1 0,0-1-1,-2 0 1,-2-2 0,-1 0-1,-2 0 1,7-30-551,-9-3 907,-30 103-848,14-17-64,1 1 0,1 0 0,1 0 1,1 1-1,1-1 0,0 0 0,1 1 0,2-1 0,0 0 0,1 0 1,4 13 4,-6-29-102,-1-1 0,2 1 1,-1-1-1,0 1 0,1-1 1,-1 0-1,1 0 0,0 0 1,0 0-1,0 0 0,1 0 1,-1 0-1,1-1 0,-1 1 1,1-1-1,0 0 0,0 0 1,0 0-1,0 0 0,0 0 0,1-1 1,-1 1-1,0-1 0,1 0 1,-1 0-1,1 0 0,-1-1 1,1 1-1,0-1 0,-1 0 1,1 0-1,-1 0 0,1 0 1,0-1-1,-1 1 0,1-1 1,-1 0-1,1 0 0,-1 0 1,0-1-1,1 1 0,-1-1 1,0 0-1,3-2 102,11-11 197,0-2 0,-2 0-1,0 0 1,-1-2 0,0 0 0,-2 0 0,0-1 0,-1-1-1,-1 0 1,-1 0 0,-1-1 0,-1 0 0,-1 0-1,-1-1 1,0-8-197,31-194 1575,-60 386-1575,18 91 0,6-246-206,0-1 0,0 1-1,0 0 1,1 0 0,-1 0 0,1-1 0,1 1 0,-1 0-1,1-1 1,0 1 0,0-1 0,1 0 0,-1 0 0,1 0-1,1 0 1,-1 0 0,0 0 0,1-1 0,0 0 0,0 1-1,1-2 1,-1 1 0,1 0 0,0-1 0,-1 0 0,2 0-1,-1 0 1,0-1 0,5 2 206,27-10-5825,-13-6-1221,-4 0-2867</inkml:trace>
  <inkml:trace contextRef="#ctx0" brushRef="#br0" timeOffset="1292.3">1641 325 14734,'0'0'2466,"0"0"-384,0 0 160,0 0-576,0 0-513,0 0 96,0 0-288,111-2-769,-76-5-160,2 0-32,-5 0-192,-3-2-865,-3 0-1121,-6-3-1569,-1 3-6599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35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122 253 13613,'0'0'3993,"0"0"-1351,0-13 49,-2-39-54,-2 37 1559,-3 30-3438,-1 27-466,2 1 0,1-1 0,3 1 0,1 0 0,2 6-292,-1 58-18,-2-71-208,3 99-606,28-55-4137,-27-77 3793,0 1 123,-1-2-9066,-1-5-19</inkml:trace>
  <inkml:trace contextRef="#ctx0" brushRef="#br0" timeOffset="204.462">80 88 13036,'0'0'2643,"14"-5"-348,206-47 3369,4 22-3907,-224 30-1772,1 0 0,0-1 0,0 1 0,-1 0 0,1 0 0,0 0 0,-1 0 0,1 0 1,0 0-1,0 0 0,-1 0 0,1 0 0,0 1 0,-1-1 0,1 0 0,0 0 0,-1 1 0,1-1 1,0 0-1,-1 1 0,1-1 0,0 0 0,-1 1 0,1-1 0,-1 1 0,1-1 0,-1 1 0,1-1 1,-1 1-1,0 0 0,1-1 0,-1 1 0,1 0 0,-1-1 0,0 1 0,0 0 0,1-1 0,-1 1 1,0 0-1,0-1 0,0 1 0,0 0 0,0 0 0,0-1 0,0 1 0,0 0 0,0-1 0,0 1 1,0 0-1,-1 0 0,1-1 0,0 1 0,-1 0 15,-24 34-2467,-81 42-6453,65-50 3517</inkml:trace>
  <inkml:trace contextRef="#ctx0" brushRef="#br0" timeOffset="460.924">1 442 11851,'0'0'3075,"0"0"-32,0 0-641,0 0-352,0 0-576,104 37-578,-59-43-415,4-1-353,1-2-96,2 1-32,-4 1 0,-2 1-32,-7 2-1569,-7 1-2211,-6-2-4708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4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62 3331,'0'0'10277,"0"0"-4934,0 0-1915,0 0-524,0 0-881,0 0-694,0 0-427,4-8-336,-1 2-468,-2 4-78,-1-1 0,1 1 1,0 0-1,0-1 0,1 1 1,-1 0-1,0 0 0,1 0 1,-1 0-1,1 0 0,0 0 0,0 1 1,-1-1-1,1 0 0,0 1 1,1-1-1,-1 1 0,0 0 1,0 0-1,1 0 0,-1 0 1,2-1-21,-2 1 8,0 0 0,0 1 1,0-1-1,1 0 1,-1 0-1,0 1 0,0 0 1,0-1-1,0 1 1,1 0-1,-1 0 0,0 0 1,0 0-1,0 0 0,1 1 1,-1-1-1,0 1 1,0-1-1,0 1 0,0 0 1,0 0-1,0 0 1,0 0-1,0 0 0,0 0 1,0 1-1,-1-1 1,1 1-1,0-1 0,-1 1 1,0-1-1,1 1 0,-1 0 1,0 0-1,0 0 1,1 0-1,-2 0 0,1 0 1,0 0-1,0 0 1,-1 0-1,1 1-8,-3 2-1,0 0 0,-1-1 1,0 1-1,0 0 0,0-1 0,0 0 1,-1 1-1,1-1 0,-1-1 0,0 1 1,0 0-1,-1-1 0,1 0 0,-1 0 1,1 0-1,-1-1 0,0 0 0,0 1 1,0-2-1,-3 2 1,-17 10 52,-60 32 263,84-44-315,1 0 0,0-1 0,0 1 0,0 0 0,0-1 0,0 1 0,0 0-1,0 0 1,1-1 0,-1 1 0,0 0 0,0-1 0,0 1 0,1-1 0,-1 1-1,0 0 1,1-1 0,-1 1 0,0-1 0,1 1 0,-1-1 0,1 1 0,-1-1 0,1 1-1,-1-1 1,1 1 0,-1-1 0,1 0 0,0 1 0,-1-1 0,1 0 0,0 1 0,-1-1-1,1 0 1,0 0 0,-1 0 0,1 0 0,0 0 0,-1 1 0,1-1 0,0 0-1,-1-1 1,1 1 0,0 0 0,-1 0 0,1 0 0,40 4-369,-1-1 0,1-2-1,0-2 1,-1-2 0,1-1 0,26-7 369,-6-2-2904,-23 1-3524,-19 4-2802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51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19571,'0'0'1916,"0"0"-122,0 0-54,19 1-507,276 1 1906,652-44-558,-454 14-1788,-55-2-793,-626 40-8776,139-4 2049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52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75 172 12428,'0'0'3785,"0"0"-807,0 0 17,0 0-251,0 0-699,0 0-433,0 0-309,-6-8-358,4 3-823,2 5-110,0-1 1,0 0-1,0 0 1,0 0-1,0 1 1,0-1-1,0 0 1,0 0-1,0 0 0,0 1 1,0-1-1,0 0 1,-1 0-1,1 0 1,0 1-1,-1-1 1,1 0-1,0 0 1,-1 1-1,1-1 1,-1 0-1,1 1 1,-1-1-1,1 1 0,-1-1 1,0 1-1,1-1 1,-1 1-1,0-1 1,1 1-1,-1-1 1,0 1-1,0 0 1,1-1-1,-1 1 1,0 0-1,0 0 0,0 0 1,1 0-1,-1-1 1,0 1-1,0 0 1,0 0-1,0 1 1,1-1-1,-1 0 1,0 0-1,0 0 1,0 0-1,1 1 0,-1-1 1,0 0-1,0 1 1,1-1-1,-1 1 1,0-1-1,1 1 1,-1-1-1,1 1 1,-1-1-1,0 1 1,1-1-1,-1 1 0,1 0 1,-1 0-1,1-1-12,-8 42 171,2-1 0,1 1 0,3 0-1,1 0 1,3 20-171,-1-31-21,24 133-3077,22-65-4593,-48-127 5807,-21-61 2149,-14-111 4632,34 178-4413,0 0 0,2 0 0,0 0 0,1 0 0,1 0-1,2 0 1,0 0 0,1 0 0,1 1 0,1 0 0,1 0 0,1 1 0,1 0 0,8-13-485,-13 27 22,-1 1-1,1 1 1,1-1-1,-1 0 1,0 1-1,1 0 1,0 1-1,0-1 1,0 1-1,0 0 1,1 1-1,-1-1 1,1 1-1,-1 1 1,1-1-1,0 1 1,0 0-1,0 1 1,0-1-1,0 1 1,-1 1-1,1-1 0,0 1 1,0 1-1,0-1 1,-1 1-1,1 0 1,-1 0-1,6 4-20,-1-2 19,0 1 0,-1 0-1,1 1 1,-1 1-1,0-1 1,-1 2 0,1-1-1,-2 1 1,1 1-1,-1-1 1,0 2 0,-1-1-1,0 1 1,0 0-1,-1 0 1,4 11-19,-7-16 0,-1 1 0,0-1 0,0 1 0,-1 0 0,1 0 0,-1 0 0,-1 0 0,1 0 0,-1 0 0,0 0 0,0-1 0,-1 1 0,1 0 0,-2 0 0,1 0 0,0 0 0,-1 0 0,0-1 0,-1 1 0,1-1 0,-1 0 0,0 1 0,0-1 0,-1 0 0,1-1 0,-1 1 0,0-1 0,0 1 0,-1-1 0,1-1 0,-1 1 0,0-1 0,0 1 0,0-1 0,-1-1 0,-4 3 0,-10 2-218,0-1-1,-1 0 1,0-2-1,0 0 1,0-1-1,0-2 1,0 0 0,0-1-1,0-1 1,-1-1-1,1-1 1,-10-3 218,-17-9-3129,21-2-4574,17 5-2194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49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313 258 4260,'0'0'8622,"0"0"-5024,0 0-1372,0 0 144,12-12-283,33-41-421,-43 53-1556,-1-1 0,0 0 0,0 1 0,0-1 0,0 0 0,0 0 0,0 1 0,0-1 0,0 0 0,0 0 0,0 0 0,-1 0 0,1 0 0,0-1 0,-1 1 0,1 0 0,-1 0 0,1 0 0,-1 0 0,1-1 0,-1 1 1,0 0-1,0-1 0,1 1 0,-1 0 0,0 0 0,0-1 0,0 1 0,-1 0 0,1-1 0,0 1 0,0 0 0,-1 0 0,1-1 0,-1 1 0,1 0 0,-1 0 0,1 0 0,-1 0 0,0 0 0,1 0 0,-1 0 0,0 0 0,0 0 0,0 0 0,0 0 0,0 0 0,0 0 0,0 1 0,0-1 0,0 0 0,-1 1 1,1-1-1,0 1 0,0-1 0,-1 1-110,-61-2 901,37 9-897,1 1 1,-1 1-1,1 2 1,1 0-1,0 1 1,1 2-1,-6 4-4,13-9-5,8-4-39,2-2-37,1-1-1,-1 1 1,1 0 0,0 1-1,0-1 1,0 1 0,0 0-1,1 0 1,-1 1 0,1-1-1,0 1 1,1 0 0,-1 0 0,1 1-1,0-1 1,-1 3 81,4-6-47,1 0-1,0 0 1,0 0 0,0 0 0,0 0-1,0 0 1,1 0 0,-1-1-1,0 1 1,1-1 0,-1 1 0,1-1-1,0 1 1,-1-1 0,1 0 0,0 0-1,0 0 1,0 0 0,0 0-1,0 0 1,0 0 0,0-1 0,0 1-1,0-1 1,0 1 0,0-1 0,0 0-1,0 0 1,1 0 0,-1 0 47,5 1-50,48 11-22,-31-9 127,-1 2 0,0 0-1,0 1 1,0 2 0,-1 0-1,0 1 1,-1 1 0,0 1-1,0 1 1,3 4-55,-20-11 41,0 0 0,0 0 0,0 0 0,-1 1 1,0-1-1,0 1 0,-1 0 0,1 0 0,-1 0 0,-1 0 0,1 0 0,-1 0 0,0 0 1,0 1-1,-1-1 0,0 0 0,0 0 0,0 1 0,-1-1 0,0 0 0,0 1 1,-1-1-1,1 0 0,-2 0 0,1 0 0,0-1 0,-1 1 0,0 0 0,-1-1 0,1 0 1,-1 0-1,0 0 0,0 0 0,0 0 0,-1-1 0,0 0 0,0 0 0,0 0 1,0-1-1,0 0 0,-1 1 0,1-2 0,-1 1 0,0-1 0,0 0 0,0 0 0,-2 0-41,-2 2-97,0 0-1,1-1 0,-1 0 0,-1-1 0,1 0 0,0-1 0,-1 0 1,1 0-1,0-1 0,-1 0 0,1-1 0,-1 0 0,1-1 0,0 0 0,0-1 1,0 0-1,0 0 0,0-1 0,1-1 0,0 1 0,-1-1 0,2-1 0,-1 0 1,-6-5 97,-2-42-5290,23 16-3001,6 14-3673</inkml:trace>
  <inkml:trace contextRef="#ctx0" brushRef="#br0" timeOffset="437.655">930 230 15951,'0'0'4362,"0"0"-1480,0 0-351,9-13-583,29-40-699,-39 54-1204,1 0-1,-1-1 0,0 1 0,1-1 0,-1 1 0,0-1 1,0 0-1,0 1 0,1-1 0,-1 0 0,0 0 0,0 1 1,0-1-1,0 0 0,1 0 0,-1 0 0,0 0 1,0 0-1,0 0 0,0 0 0,0 0 0,1-1 0,-1 1 1,0 0-1,0 0 0,0-1 0,1 1 0,-1 0 0,0-1 1,0 1-1,1-1 0,-1 1 0,0-1 0,1 0 1,-1 1-1,0-1 0,1 1 0,-1-1 0,1 0 0,-1 0 1,1 1-1,0-1 0,-1 0 0,1 0 0,0 1 0,-1-1 1,1 0-1,0 0 0,0 0 0,0 0 0,0 1 1,-1-1-1,1 0 0,1 0 0,-1 0 0,0 0 0,0 0 1,0 1-1,0-1 0,1 0 0,-1 0 0,0 0 0,0 0 1,1 1-1,-1-1 0,1 0 0,-1 1 0,1-2-44,-4 3 34,-181 59 312,142-43-393,25-10 15,11-6 6,0 0 1,0 1-1,0 0 0,0 0 0,0 0 0,1 0 0,-1 1 1,1 0-1,0 1 0,0-1 0,0 1 0,0 0 1,1 0-1,-1 0 0,1 1 0,0-1 0,0 1 0,1 0 1,-1 0-1,1 1 0,0-1 0,1 1 0,-1-1 1,0 5 25,5-5-31,1-1 1,-1 1-1,1 0 1,0-1 0,0 0-1,1 1 1,-1-1 0,1-1-1,0 1 1,0 0 0,0-1-1,0 0 1,1 0-1,-1 0 1,1-1 0,0 1-1,0-1 1,0 0 0,0-1-1,0 1 1,0-1-1,0 0 1,1 0 0,-1 0-1,0-1 1,4 0 30,-4 1-1,90 18 31,119 34 58,-196-46-107,-11-6 17,-1 0 0,0 0 0,-1 1 0,1 0-1,0 1 1,0-1 0,-1 1 0,0 0 0,1 0 0,-1 1-1,0-1 1,-1 1 0,1 0 0,-1 0 0,1 1 0,-1 0 0,-1-1-1,1 1 1,-1 1 0,1-1 0,0 3 2,-6-3 28,1-1 0,-1 1 0,0-1 0,0 1 0,0-1 0,-1 0 0,1 0 0,-1 0 0,0 0 0,0 0-1,-1-1 1,1 1 0,-1-1 0,1 0 0,-1 0 0,0 0 0,0-1 0,-1 1 0,1-1 0,-1 0 0,-3 1-28,-16 7 71,-1-2 0,0 0-1,0-2 1,-1-1 0,0-1 0,1-1-1,-2-1 1,1-1 0,-25-3-71,44 2-2,1 1-223,-1-1 0,1 0 0,0 0 0,-1 0 0,1-1 0,0 0 0,-1 0 0,1 0-1,0-1 1,0 0 0,0-1 0,0 1 0,0-1 0,1 0 0,-1 0 0,1-1 0,0 1 0,-1-2 225,6 4-274,-1-1 1,1 1-1,0-1 1,0 1 0,0-1-1,0 1 1,0-1 0,0 0-1,0 1 1,0-1-1,1 1 1,-1-1 0,1 1-1,-1-1 1,1 1 0,-1 0-1,1-1 1,0 1-1,0 0 1,0-1 0,0 1-1,0 0 1,0 0 0,0 0-1,0 0 1,0 0 0,0 0-1,1 0 1,-1 0-1,0 0 1,1 1 0,-1-1-1,1 0 1,-1 1 0,1-1-1,-1 1 1,1 0-1,1-1 274,5-3-1997,20-13-6389</inkml:trace>
  <inkml:trace contextRef="#ctx0" brushRef="#br0" timeOffset="1017.095">1284 193 17040,'0'0'4404,"0"0"-1014,0 0-625,0 0-869,0 0-743,0 0-326,0 0-245,13 16-224,41 56-166,-52-67-181,1 0 0,-1-1 0,0 1 0,0 0 0,0 1 0,-1-1-1,1 0 1,-1 0 0,-1 1 0,1-1 0,-1 0 0,0 1 0,0-1 0,-1 2-11,1 12 7,10 235-3829,-8-241 4897,0 4-5279,0 3-7425,-3-40 3944,-2-191 22104,5 173-13124,2-1-1,2 1 0,1 0 0,2 0 0,2 1 0,1 1 0,5-9-1294,-14 37 84,0-1 1,1 1-1,-1 0 0,2 0 0,-1 1 0,1-1 0,0 1 0,1 0 0,0 0 0,0 1 0,0 0 0,1 0 0,0 0 0,0 1 1,1 0-1,-1 1 0,1-1 0,0 1 0,0 1 0,0-1 0,1 2 0,-1-1 0,1 1 0,0 0 0,-1 1 0,1 0 1,0 0-1,0 1 0,0 0 0,0 1 0,0 0 0,4 1-84,-9-1-14,0 0 1,-1 1-1,1-1 1,-1 1-1,1 0 1,-1 0-1,0 0 1,0 0-1,0 1 1,0-1-1,0 1 1,0 0-1,-1 0 1,1 0-1,-1 0 1,0 0-1,0 0 0,0 1 1,0-1-1,-1 1 1,0 0-1,1-1 1,-1 1-1,0 0 1,-1 0-1,1-1 1,-1 1-1,1 0 1,-1 0-1,-1 3 14,1 2-48,-1 0-1,-1-1 1,1 1-1,-2-1 1,1 1-1,-1-1 1,0 0 0,-1 0-1,0 0 1,0-1-1,0 1 1,-1-1-1,-3 3 49,-12 10-220,-2 0 0,0-2 0,-1 0 0,0-1 0,-2-2 0,0 0-1,0-2 1,-12 4 220,9-3-27,4 3-65,42-2-24,27-4 225,-10-4-82,0 1 0,0 2 0,-1 2 0,-1 1 0,0 2 1,0 0-1,4 6-27,62 54-203,-89-72 196,-25-26-1369,0 4-4443,7 11 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47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100 194 14157,'0'0'3748,"0"0"-1517,0 0-303,0 0-103,0 0-463,6 13-359,-5-11-962,4 7 73,-1 1 0,0-1 0,0 1 0,-1 0 0,-1 0 0,1 1 1,-1-1-1,-1 0 0,0 8-114,-19 197-134,-26-14-6704,40-150-609,7-36 1206</inkml:trace>
  <inkml:trace contextRef="#ctx0" brushRef="#br0" timeOffset="485.284">106 442 6054,'-30'-153'8803,"28"149"-8454,0-6 450,-1-1 0,0 1 0,0 1 0,-1-1 0,-1 0 0,0 1 0,0 0 1,-1 0-1,0 1 0,0-1 0,-2 0-799,8 9 42,1 1 0,-1-1 0,1 1 0,-1-1 0,0 1 0,1-1 0,-1 1 0,0-1 0,1 1 0,-1 0 0,0-1 0,0 1-1,0 0 1,1-1 0,-1 1 0,0 0 0,0-1 0,0 1 0,0 0 0,0-1 0,0 1 0,0 0 0,-1-1 0,1 1 0,0 0 0,0-1 0,0 1 0,-1-1 0,1 1 0,0 0 0,-1-1 0,1 1 0,0-1 0,-1 1-1,1-1 1,-1 1 0,1-1 0,-1 1 0,1-1 0,-1 0 0,1 1 0,-1-1 0,0 1 0,1-1 0,-1 0 0,1 0 0,-1 1 0,0-1 0,1 0 0,-1 0 0,0 0 0,1 0 0,-1 0 0,0 0 0,1 0 0,-1 0 0,0 0-1,1 0 1,-1 0 0,0 0 0,1-1 0,-1 1 0,1 0 0,-1 0-42,9 13-11,1-1 0,0 1 0,1-1 1,1-1-1,0 0 0,0-1 0,1 0 0,0 0 0,1-1 0,0-1 0,0 0 0,1-1 0,0-1 0,0 0 0,0 0 0,1-2 0,0 0 0,0 0 1,0-1-1,1-1 0,4-1 11,6 3-72,0-1 0,0-1 1,1-1-1,-1-2 0,1 0 1,5-3 71,-26 3 16,1 1 1,-1-2-1,0 1 1,0-1-1,0 0 1,0 0-1,0 0 1,-1-1-1,1 0 1,-1 0-1,0 0 1,1-1-1,-1 0 1,-1 0-1,1 0 1,-1-1-1,1 1 1,-1-1-1,-1 0 1,1 0-1,-1-1 1,0 1-1,0-1 1,0 0-1,-1 1 1,0-1-1,0 0 1,1-5-17,-2 9 11,0 0 1,-1 0-1,1 0 1,-1 0 0,1 0-1,-1 0 1,0 0-1,0-1 1,1 1 0,-1 0-1,-1 0 1,1 0-1,0 0 1,-1 0-1,1-1 1,-1 1 0,1 0-1,-1 0 1,0 0-1,0 0 1,0 0 0,0 1-1,0-1 1,-1 0-1,1 0 1,0 1-1,-1-1 1,1 1 0,-1-1-1,0 1 1,1 0-1,-1-1 1,0 1 0,0 0-1,0 0 1,0 0-1,0 1 1,0-1-1,0 0 1,0 1 0,0-1-1,0 1 1,0 0-1,0 0 1,-1 0 0,1 0-1,0 0 1,0 0-1,0 0 1,0 1-1,0-1 1,-1 1 0,0 0-12,-4 3-22,-1 1 1,1 0 0,0 0-1,1 1 1,-1-1 0,1 2-1,0-1 1,1 0-1,0 1 1,0 0 0,0 1-1,1-1 1,0 1 0,0-1-1,1 1 1,0 1 0,0-1-1,1 0 1,0 2 21,-1-2-221,0 0 0,1 1 0,0-1 0,0 1-1,1-1 1,0 1 0,1-1 0,0 1 0,0 0 0,1 0 0,0-1 0,2 7 221,-3-14-7,1-1 1,-1 1-1,1-1 1,-1 0-1,1 1 1,-1-1-1,1 0 1,0 0-1,-1 1 1,1-1-1,-1 0 1,1 0-1,0 0 1,-1 0-1,1 0 1,0 0-1,-1 0 1,1 0-1,-1 0 1,1 0-1,0 0 1,-1 0-1,1 0 1,0-1-1,-1 1 1,1 0-1,-1 0 1,1-1-1,-1 1 1,1 0-1,-1-1 1,1 1-1,-1-1 1,1 1-1,-1-1 1,1 1-1,-1-1 1,1 1-1,-1-1 1,0 1-1,0-1 1,1 1-1,-1-1 1,0 1-1,0-1 1,1 0-1,-1 1 1,0-1-1,0 0 1,0 1-1,0-1 1,0 1-1,0-1 1,0 0-1,0 1 1,0-1-1,0 0 1,0 1-1,-1-1 1,1 0 6,11-62 248,-10 48 117,1 1 1,1-1-1,0 1 0,1 0 1,0 0-1,1 0 1,1 0-1,4-6-365,-10 19 30,1 0 0,-1 0 0,1-1 1,-1 1-1,1 0 0,0 0 0,0 0 0,0 0 0,-1 0 0,1 0 0,0 0 1,0 0-1,0 0 0,1 0 0,-1 1 0,0-1 0,0 0 0,0 1 0,0-1 0,1 1 1,-1-1-1,0 1 0,1 0 0,-1-1 0,0 1 0,1 0 0,-1 0 0,0 0 1,1 0-1,-1 0 0,0 0 0,1 0 0,-1 1 0,0-1 0,1 0 0,-1 1 1,0-1-1,0 1 0,1-1 0,-1 1 0,0 0 0,0 0 0,0-1 0,0 1 1,0 0-1,0 0 0,0 0 0,0 0 0,0 0 0,0 0 0,-1 0 0,1 0 1,0 1-1,-1-1 0,1 1-30,34 69 67,-26-34-93,-2 1-1,-2 0 1,-1 0-1,-2 0 0,-1 0 1,-3 12 26,1 5-588,-1-7-682,1 23-5121,4-57 1315,3-6-2745</inkml:trace>
  <inkml:trace contextRef="#ctx0" brushRef="#br0" timeOffset="905.954">1234 137 10666,'0'0'6091,"0"0"-2519,0 0-567,0 0-213,0 0-801,0 0-597,0 0-241,2-11-299,3-32-358,-5 42-489,-1 1 0,0-1 0,1 0 0,-1 0 0,0 0 0,0 1 0,1-1 0,-1 0 0,0 1 0,0-1 0,0 1 0,0-1 1,0 1-1,0-1 0,0 1 0,0 0 0,0-1 0,0 1 0,0 0 0,0 0 0,0 0 0,0 0 0,0 0 0,0 0 0,0 0 0,0 0 0,0 0 0,0 0 0,0 1 0,0-1 0,0 0 0,0 1 0,0-1 0,0 1 0,0-1 0,0 1 0,0 0 0,0-1-7,-2 1 6,-20 9 7,0 1 0,1 2 0,0 0 1,1 1-1,0 0 0,1 2 0,-12 13-13,26-24-2,4-3-1,-4 2-60,0 0 1,1 0 0,0 1 0,0-1 0,0 1 0,0 0 0,1 1-1,0-1 1,0 1 0,0 0 0,1 0 0,0 0 0,0 1-1,0-1 1,1 1 0,-2 5 62,6-9-55,0 0 1,0 0-1,0 1 0,0-1 0,0-1 1,0 1-1,1 0 0,0 0 1,-1-1-1,1 1 0,0-1 0,0 0 1,0 0-1,0 0 0,1-1 1,-1 1-1,1-1 0,-1 1 0,1-1 1,-1 0-1,1-1 0,-1 1 1,1 0-1,0-1 0,-1 0 0,1 0 1,0 0 54,6 2-44,63 8-60,-55-9 100,0 1 0,0 1 1,0 0-1,0 1 0,-1 1 1,1 1-1,-1 1 0,3 2 4,-16-7 4,0 1-1,0 0 1,0 0-1,0 0 1,0 1-1,-1-1 1,0 1-1,0 0 1,0 0-1,0 0 1,0 0-1,-1 0 1,0 1-1,0-1 1,0 1-1,0 0 1,-1-1-1,0 1 1,0 0-1,0 0 1,0 0-1,-1 0 1,0 0-1,0 0 1,0 0-1,-1-1 1,1 1-1,-1 0 1,0 0-1,-1 0 1,1-1-1,-1 1 1,0 0 0,0-1-1,-1 0 1,1 1-1,-1-1 1,-2 3-4,-5 2 32,0 0 0,-1 0 0,0-1 1,0-1-1,-1 0 0,0 0 1,0-1-1,0-1 0,-1 0 0,0-1 1,0 0-1,0-1 0,0 0 1,-1-1-1,1-1 0,-1 0 0,1 0 1,-1-2-1,0 0 0,1 0 1,-6-2-33,10 2-192,1-1 1,-1 1-1,1-2 1,-1 1-1,1-1 1,0 0 0,0-1-1,0 0 1,1 0-1,0 0 1,-6-5 191,-9-19-4272,17-7-4196,8 19-1168</inkml:trace>
  <inkml:trace contextRef="#ctx0" brushRef="#br0" timeOffset="1471.42">1522 176 14189,'0'0'5430,"0"0"-2014,0 0-688,0 0-529,0 0-816,0 0-587,0 0-359,2 9-111,-8 240 475,11-106-988,5-51-4858,-9-76 818,-1-20-1144,-7-53 3174,-1-24 4185,24-111 5172,-12 167-6547,1 1-1,1-1 0,2 2 0,0-1 0,1 1 1,2 0-1,0 1 0,1 0 0,2 0 0,9-11-612,-17 25 86,1 1 0,-1 0 0,1 1 0,0 0 0,1 0 0,0 0 0,0 1 0,0 0-1,0 0 1,1 1 0,0 0 0,-1 1 0,2 0 0,-1 0 0,0 1 0,0 0 0,1 1 0,-1 0-1,1 0 1,-1 1 0,1 0 0,5 2-86,-12-2 1,0 1-1,-1-1 0,1 1 1,0 0-1,0 0 1,0 1-1,-1-1 0,1 0 1,-1 1-1,1 0 1,-1 0-1,0-1 0,1 1 1,-1 1-1,0-1 1,0 0-1,-1 0 0,1 1 1,0-1-1,-1 1 1,1-1-1,-1 1 0,0 0 1,0 0-1,0-1 1,0 1-1,-1 0 0,1 0 1,-1 0-1,1 0 1,-1 0-1,0 0 1,0 0-1,-1 0 0,1 5-21,-1 0 0,0 0-1,0 0 1,-1 0 0,-1 0 0,1 0 0,-1 0 0,0-1 0,-1 0-1,0 1 1,-4 5 21,-11 8-186,0 0 0,-2-2 0,0 0 0,-2-1 0,1-2 0,-2 0 0,0-2-1,-1 0 1,-1-2 0,0 0 0,-22 5 186,18-4-254,110 0 41,-63-10 216,0 1-1,-1 0 1,0 2 0,0 0-1,0 1 1,-1 0 0,0 1-1,0 1 1,-1 0 0,0 1-1,-1 1 1,0 0 0,-1 1-1,0 0 1,-1 1 0,8 10-3,42 53-812,-31-69-2953,-8-30-7060,-16 9 698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57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78 8328,'0'0'3224,"0"0"-1265,0 0-90,0 0-11,0 0-369,0 0-181,0 0-262,9 2-304,-6-2-676,0 1 47,0-1 1,0 1 0,0-1-1,0 0 1,0 0 0,0 0-1,0 0 1,0 0 0,0-1-1,0 1 1,0-1 0,0 0-1,-1 0 1,1 0 0,0 0-1,0 0 1,-1-1 0,1 1 0,-1-1-1,1 0 1,-1 0 0,0 0-1,1 0-113,37-52 3283,-42 53-3263,0 0 0,0 0 0,0 0 0,0 0 0,1 1 0,-1-1 0,0 1 0,0-1 0,0 1 0,0-1 0,-1 1 0,1 0 0,0 0 0,0 0 0,0 0 0,0 1 0,0-1 0,0 0 0,0 1-1,0 0 1,0-1 0,0 1 0,-1 0-20,-2 0-38,-1 1 0,1-1 0,-1 1-1,1 0 1,0 0 0,0 1 0,0-1-1,0 1 1,0 0 0,0 0 0,1 1-1,0 0 1,-1-1 0,1 2 0,1-1-1,-1 0 1,1 1 0,-1-1-1,1 1 1,1 0 0,-1 0 0,1 0-1,-1 1 1,1 1 38,4-6-14,0 1-1,0 0 0,0 0 1,0-1-1,0 0 0,0 1 1,1-1-1,-1 0 0,0 0 1,1 0-1,-1 0 1,1 0-1,-1-1 0,1 1 1,-1-1-1,1 0 0,0 0 1,-1 0-1,1 0 0,-1 0 1,1 0-1,-1-1 1,1 1-1,0-1 0,-1 0 1,0 1-1,1-1 0,-1 0 1,1-1-1,-1 1 0,2-2 15,-2 1 48,0 1 0,1-1 0,-2 0 0,1 0 0,0-1 0,0 1-1,-1 0 1,1-1 0,-1 1 0,0-1 0,1 1 0,-1-1 0,-1 1-1,1-1 1,0 0 0,-1 0 0,1 1 0,-1-1 0,0 0 0,0 0 0,0 0-1,0 1 1,0-1 0,0 0 0,-1 0 0,0 1 0,1-1 0,-1 0-1,-1 0-47,2 2 177,0 1-23,0 0-58,26 20 81,-21-18-133,1 0 0,-1 1 0,0-1 1,0 1-1,0 0 0,0 1 0,0-1 1,-1 1-1,1 0 0,-1 0 0,0 0 0,0 1 1,-1-1-1,1 1 0,-1 0 0,0 0 1,0 0-1,-1 1 0,0-1 0,0 1 1,0-1-1,0 1 0,-1 0 0,0-1 0,0 1 1,0 0-1,-1 0 0,0 4-44,-4 4 17,-1 0 0,0-1 0,0 1 0,-2-1 0,1 0 0,-2 0 0,0-1 0,0 0 0,-1-1 0,-1 0 0,0 0 0,0-1 0,-1 0 0,0-1-1,-1 0 1,0-1 0,-7 4-17,-81 45-1702,63-45-1608,0-6-3700,25-6-405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1:56.58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6430 3029 14350,'-9'-13'164,"0"0"0,-1 0 0,0 1 0,-1 0 0,0 1 1,-1 1-1,-1-1 0,-8-5-164,-35-15 331,-2 2 1,-1 2 0,0 3-1,-2 3 1,-1 2 0,0 3-1,-2 3 1,1 2 0,-1 4-1,0 2 1,-1 3 0,1 2-1,-1 4 1,1 2 0,0 3-1,-31 10-331,-37 12 0,2 6 0,2 5 0,2 5 0,2 6 0,2 6 0,3 4 0,3 6 0,3 5 0,3 4 0,4 6 0,-42 45 0,92-77 2,2 2-1,2 2 0,3 3 1,3 2-1,2 2 0,3 1 1,3 2-1,-29 70-1,56-109-20,2 2 0,0 0-1,2 0 1,2 0 0,0 1 0,2 0 0,1-1 0,2 1 0,0 0-1,2 0 1,2 0 0,0-1 0,2 1 0,1-1 0,2 0 0,1-1-1,1 0 1,1-1 0,1 0 0,1-1 0,2 0 0,14 17 20,2-5-10,1-1 0,2-1 0,1-3 0,2-1 0,1-1 0,1-2 1,2-2-1,0-2 0,2-2 0,1-2 0,15 5 10,30 7 23,1-4 0,2-4-1,0-4 1,1-3 0,42-1-23,16-6 189,0-5 0,0-8 0,0-6 1,-1-7-1,-1-6 0,0-7 0,116-39-189,-152 32 52,-3-4 0,-1-5 0,-2-5 0,-2-5 0,-3-4 0,49-39-52,-93 55 37,-2-2 0,-1-3-1,-3-2 1,-2-2 0,-3-2-1,-2-3 1,-2-1-1,-3-3 1,-2-1 0,-3-1-1,6-21-36,-25 49 53,-1-2 0,-2 0 0,-1 0 0,-2-1 0,-2-1-1,-1 0 1,-2 0 0,-1 0 0,-2-1 0,-2 1 0,-2-1 0,-1 0-1,-2 1 1,-2 0 0,-1 0 0,-2 0 0,-2 1 0,-1 0 0,-2 1-1,-3-5-52,-4 9 108,0 0 0,-2 2 0,-1 0 0,-2 2 0,-1 1-1,-1 1 1,-1 1 0,-1 1 0,-1 2 0,-1 1 0,-1 2-1,-2 0-107,-28-12-93,-2 3 1,-1 3-1,0 3 0,-2 2 0,0 4 0,-10 1 93,-32 0-2416,0 4-1,0 5 1,-54 7 2416,-2 5-6748</inkml:trace>
  <inkml:trace contextRef="#ctx0" brushRef="#br0" timeOffset="1015.723">4652 4021 10986,'0'0'5616,"0"0"-3550,0 0-790,0 0 395,0 0-288,0 0-609,-4 2-251,-2 4-481,1 1 0,-1 0 0,1 0 0,0 0 0,1 0 0,0 1 0,0 0 0,0 0 0,1 0 0,0 0 0,1 0 0,0 1 0,0-1 0,0 9-42,0-7 5,-8 29-730,2 1 1,2 0-1,2 1 1,1-1-1,2 1 1,2-1-1,2 4 725,13 14-2162,-16-57 2083,1 0 0,-1 1 0,0-1 0,1 0 0,-1 0 0,1 0 0,-1 0 0,1 0 0,-1 0 0,1 0 0,0 0 0,-1 0 0,1 0 0,0-1 0,0 1 0,0 0 0,-1 0 0,1-1 0,0 1 0,0 0 0,0-1 0,0 1 0,0-1 0,0 1 0,1-1 0,-1 0 1,0 1-1,0-1 0,0 0 0,0 0 0,0 0 0,1 0 0,-1 0 0,0 0 0,0 0 0,0 0 0,0-1 0,0 1 0,0 0 0,1-1 0,-1 1 0,0 0 0,0-1 0,0 1 0,0-1 0,0 0 0,0 1 0,0-1 0,0 0 79,4-7-55,0 0 1,-1 0-1,0 0 1,0-1-1,-1 1 1,0-1-1,0 0 1,-1 0-1,0 0 1,-1 0-1,0 0 1,0-1-1,-1 1 1,0 0-1,-1-2 55,1 9 12,-21-305 5028,4 131-103,19 189-4898,1 1 0,0-2 0,1 1 0,1 0 0,0-1 0,0 0-1,1 0 1,1-1 0,0 1 0,1-1 0,0-1 0,0 1 0,1-2 0,1 1 0,-1-1 0,1-1 0,1 1 0,0-2 0,0 1-1,1-2 1,-1 0 0,1 0 0,1-1 0,-1 0 0,1-1 0,0 0 0,0-2 0,0 1 0,0-1 0,0-1 0,5 0-39,-10-1 18,0 0 0,1-1 1,-1 0-1,0 0 1,0 0-1,0-1 1,0 0-1,-1-1 1,1 0-1,0 0 1,-1-1-1,0 0 1,0 0-1,0 0 0,0-1 1,-1 0-1,0-1 1,0 1-1,0-1 1,-1 0-1,0-1 1,0 1-1,0-1 1,0 0-19,1-3 141,0 0 1,0 0 0,-1 0 0,-1 0 0,1-1-1,-2 0 1,1 0 0,-2 0 0,1 0 0,-2 0-1,1-1 1,-1 1 0,-1-1 0,0 1 0,-1-1-1,-2-9-141,2 20 2,1 0-1,-1 0 1,0 0-1,-1 0 1,1 0-1,0 0 0,0 1 1,0-1-1,0 0 1,-1 1-1,1-1 0,0 1 1,-1-1-1,1 1 1,0 0-1,-1-1 0,1 1 1,0 0-1,-1 0 1,1 0-1,-1 0 1,1 0-1,0 0 0,-1 1 1,1-1-1,0 0 1,-1 1-1,1-1 0,0 1 1,-1-1-1,1 1 1,0-1-1,0 1 1,0 0-1,0 0 0,-1 0 1,1 0-1,0 0 1,0 0-1,1 0 0,-1 0 1,0 0-1,0 0 1,0 0-1,1 1 1,-1-1-1,1 0 0,-1 0 1,1 1-2,-11 14 10,0 1 1,1 0 0,1 0 0,1 1-1,1 0 1,0 0 0,1 1-1,1 0 1,-2 17-11,-1 84-513,8-120 510,0 1-1,0 0 0,0-1 0,0 1 1,0 0-1,0-1 0,0 1 0,1 0 1,-1-1-1,0 1 0,0 0 1,1-1-1,-1 1 0,0 0 0,1-1 1,-1 1-1,0-1 0,1 1 0,-1-1 1,1 1-1,-1-1 0,1 1 0,-1-1 1,1 1-1,0-1 0,-1 1 0,1-1 1,-1 0-1,1 0 0,0 1 0,-1-1 1,1 0-1,0 0 0,-1 0 0,1 1 1,0-1-1,0 0 0,-1 0 0,1 0 1,0 0-1,-1-1 0,1 1 1,0 0-1,-1 0 0,1 0 0,0 0 1,-1-1-1,1 1 0,0 0 0,-1-1 1,1 1-1,-1 0 0,1-1 0,0 1 1,-1-1-1,1 1 0,-1-1 0,1 1 1,-1-1-1,0 1 0,1-1 0,-1 1 1,0-1-1,1 0 0,-1 1 0,0-1 1,1 0 3,27-40 85,43-132 1741,-71 172-1796,0 1 1,0-1-1,0 0 0,0 0 1,0 0-1,0 0 1,1 1-1,-1-1 0,0 0 1,1 0-1,-1 1 1,0-1-1,1 0 1,-1 1-1,1-1 0,-1 0 1,1 1-1,0-1 1,-1 0-1,1 1 0,0-1 1,-1 1-1,1-1 1,0 1-1,-1 0 1,1-1-1,0 1 0,0 0 1,0-1-1,-1 1 1,1 0-1,0 0 0,0 0 1,0 0-1,0 0 1,-1 0-1,1 0 1,0 0-1,0 0 0,0 0 1,0 0-1,-1 1 1,1-1-1,0 0 0,0 0 1,-1 1-1,1-1 1,0 1-1,0-1 1,-1 1-1,1-1 0,0 1 1,-1-1-1,1 1 1,-1-1-1,1 1 0,-1 0 1,1-1-1,-1 1 1,1 0-31,14 52 422,-21 203-250,-5-79-1860,16-83-1923,11-35-3706,-8-37 313</inkml:trace>
  <inkml:trace contextRef="#ctx0" brushRef="#br0" timeOffset="1329.706">5662 4066 12972,'0'0'3764,"0"0"-1010,0 0 38,0 0-170,0 0-919,0 0-492,-7 5-26,1 1-1034,0 0 0,1 1-1,-1 0 1,1 0 0,1 1-1,0-1 1,0 1-1,0 0 1,1 0 0,0 0-1,0 1 1,1-1-1,0 1 1,1 0-151,-22 169 332,23-171-339,0 1 0,1 0-1,0 0 1,1-1 0,0 1 0,0-1 0,0 1 0,1-1 0,0 0-1,1 0 1,0 0 0,0 0 0,0-1 0,0 1 0,1-1-1,0-1 1,1 1 0,-1 0 0,1-1 0,0 0 0,5 2 7,5 0-8,-1-1 0,0-1 0,1-1 0,0-1 1,0 0-1,0 0 0,1-2 0,-1 0 1,0-1-1,1-1 0,-1 0 0,0-1 0,0-1 1,0 0-1,0-1 0,0-1 0,-1-1 0,0 0 1,0-1-1,-1 0 0,1-1 0,-1-1 1,-1 0-1,1-2 8,-7 7 9,0 0 1,0-1-1,0 0 0,0-1 1,-1 1-1,0-1 1,0 0-1,-1-1 0,0 0 1,0 1-1,0-2 1,-1 1-1,0 0 0,0-1 1,-1 0-1,0 0 1,0 0-1,-1 0 0,0 0 1,-1-1-1,1-7-9,-2 15-85,0 0 1,-1-1-1,1 1 0,0 0 0,-1-1 0,1 1 0,-1 0 1,0-1-1,1 1 0,-1 0 0,0 0 0,0 0 0,0 0 0,0 0 1,0 0-1,0 0 0,0 0 0,0 0 0,0 0 0,0 1 0,0-1 1,-1 0-1,1 1 0,0-1 0,0 1 0,-1-1 0,1 1 1,0 0-1,-1-1 0,1 1 0,-1 0 0,1 0 0,-1 0 85,-49 2-9046,7 8-7978</inkml:trace>
  <inkml:trace contextRef="#ctx0" brushRef="#br0" timeOffset="7704.567">8294 2687 9769,'-2'-15'1367,"-14"-105"272,8 72-1004,-2 1 1,-2 1 0,-2 0-1,-2 0 1,-2 2 0,-5-6-636,-15-22 274,-3 1 0,-3 2-1,-3 2 1,-2 2 0,-24-20-274,19 28 17,-3 3-1,-2 2 0,-2 3 0,-2 3 0,-2 2 0,-2 3 1,-2 4-1,-45-17-16,-1 6-3,-2 5 1,-2 5 0,-2 6-1,-1 5 1,-6 4 2,-84-3-36,-1 9 1,-1 9-1,-104 14 36,66 12 28,0 10 0,2 12 1,2 10-1,3 11 0,2 11 0,4 11 1,-212 105-29,270-102 233,5 9 0,3 6 0,6 9 1,4 6-1,-68 69-233,128-94 126,5 5 0,3 4-1,5 3 1,5 5 0,4 3 0,6 4-1,4 3 1,-20 54-126,42-67 15,4 2 0,6 2 0,4 1 0,5 2 0,5 2 1,5 0-1,5 1 0,4 0 0,6 1 0,5 0 0,10 59-15,1-95 36,3 0 1,3 0 0,4-2 0,4 0-1,3-2 1,3-1 0,3-1 0,4-2-1,2-2 1,4-1 0,3-3 0,2-1-1,3-3 1,3-2 0,3-3 0,2-2-1,19 11-36,15 1 7,3-4-1,3-4 1,2-4-1,3-5 1,1-5-1,108 31-6,-13-19 0,3-9-1,1-8 1,89 0 0,-20-16 18,0-13 0,1-11 0,-1-12 0,0-13 0,226-50-18,-180 12 518,-3-13-1,-4-14 0,166-77-517,-318 101 88,-3-7-1,-3-7 0,-5-6 0,-3-7 0,-4-6 0,-4-6 0,63-68-87,-134 108 24,-3-3-1,-3-3 0,-3-2 0,-3-3 0,-4-2 0,-3-2 0,-4-3 1,-3-1-1,-4-2 0,-4-2 0,-4-1 0,-3-1 0,-5-1 0,-4-2 0,0-27-23,-11 28 37,-4 0-1,-4 0 0,-4 0 1,-4 0-1,-4 1 0,-3 0 1,-5 1-1,-4 1 0,-4 2 1,-3 1-1,-4 1 0,-4 2 0,-4 1 1,-2 3-1,-33-38-36,2 16-52,-5 2 1,-3 5-1,-5 3 0,-4 5 1,-4 3-1,-3 5 0,-3 4 0,-3 5 1,-3 5-1,-72-28 52,49 31-1737,-3 7 0,-1 5 0,-48-6 1737,0 10-4842</inkml:trace>
  <inkml:trace contextRef="#ctx0" brushRef="#br1" timeOffset="9926.424">4774 1867 10730,'0'0'2584,"0"0"-742,0 0 69,8-13-27,7-11-1145,25-39 2873,-40 63-3531,0 0 0,0 0 0,1 0-1,-1 1 1,0-1 0,0 0 0,0 0 0,0 1 0,0-1-1,0 0 1,1 0 0,-1 0 0,0 0 0,0 1 0,0-1-1,1 0 1,-1 0 0,0 0 0,0 0 0,1 0 0,-1 0-1,0 1 1,0-1 0,0 0 0,1 0 0,-1 0 0,0 0-1,0 0 1,1 0 0,-1 0 0,0 0 0,0 0 0,1 0 0,-1 0-1,0 0 1,0 0 0,1-1 0,-1 1 0,0 0 0,0 0-1,1 0 1,-1 0 0,0 0-81,-4 26 208,-80 230 742,50-124-3054,15-43-6843,15-71 3561</inkml:trace>
  <inkml:trace contextRef="#ctx0" brushRef="#br1" timeOffset="10227.079">4820 1857 11307,'-1'-14'1841,"-3"-42"-95,-9 31 2731,5 37-1090,59 60-2523,24 3-749,-49-51-322,-1 0 0,-1 2 1,-2 0-1,0 2 0,-2 0 0,11 22 207,-29-46-1,-1-1 1,1 1-1,-1 0 0,0 0 0,0 0 1,0-1-1,-1 1 0,1 0 1,-1 0-1,0 0 0,0 0 0,0 0 1,-1 0-1,1 0 0,-1 0 1,0 0-1,0 0 0,-1 0 0,1 0 1,-1-1-1,1 1 0,-1-1 1,-1 1-1,1-1 0,0 0 0,-1 0 1,1 0-1,-1 0 0,0 0 1,-3 2 0,-107 61 10,93-58-21,-1 0 0,0-1-1,0-1 1,-1-1 0,0-1-1,0-1 1,0-1 0,-16-1 11,55-24-1570,43-8-3806,-25 12 241</inkml:trace>
  <inkml:trace contextRef="#ctx0" brushRef="#br1" timeOffset="10545.669">5526 1820 14414,'0'0'3112,"0"0"-534,8-13 49,26-37-583,-34 50-1986,0 1 0,0-1 0,0 1 0,0 0 0,0-1 0,0 1 0,0-1 0,0 1-1,0 0 1,0-1 0,1 1 0,-1-1 0,0 1 0,0-1 0,1 1 0,-1-1 0,0 1-1,1-1 1,-1 1 0,1-1 0,-1 1 0,0-1 0,1 1 0,-1-1 0,1 0-1,-1 1 1,1-1 0,-1 0 0,1 0 0,0 1 0,-1-1 0,1 0 0,-1 0 0,1 0-1,0 0 1,-1 0 0,1 1 0,-1-1 0,1 0 0,0 0 0,-1-1 0,1 1 0,-1 0-1,1 0 1,0 0 0,-1 0 0,1 0 0,-1-1 0,1 1 0,-1 0 0,1 0 0,-1-1-1,1 1 1,0-1-58,-1 3 109,-1 14 1,-1 0-1,0-1 0,-2 1 0,1-1 1,-2 1-1,0-1 0,0-1 0,-3 4-109,-15 46 66,19-51-71,1 0 0,0 0 0,1 1 0,0-1 1,1 1-1,1-1 0,0 1 0,2 7 5,-2-16-43,1-1 0,0 1 0,0-1 0,0 1 1,1-1-1,-1 0 0,1 1 0,0-1 0,0 0 0,1 0 1,-1 0-1,1 0 0,0-1 0,0 1 0,0-1 0,1 0 1,-1 0-1,1 0 0,-1 0 0,1 0 0,0-1 0,0 0 1,0 0-1,0 0 0,1 0 0,0 0 43,7 1-17,0-1 0,0 0 0,0-1 0,0 0 0,0-1 0,0 0 0,0-1 0,1 0 0,-2-1 0,1-1 0,0 1 0,0-2 0,-1 0 0,1 0 0,-1-1 0,5-3 17,94-64-3133,-48 17-6594,-62 55 1852</inkml:trace>
  <inkml:trace contextRef="#ctx0" brushRef="#br1" timeOffset="12355.54">639 7443 12107,'0'0'1404,"0"0"-896,0 0-113,0 0 101,0 0-186,5 1-161,170-5 145,-60 4-232,805-18 1258,716-109-503,-859 62 11,2574-266 3224,-3027 289-3617,-2-14 1,-2-15 0,-4-13-436,-243 64 79,0-4-1,-2-2 0,-1-4 0,-1-3 0,-2-3 0,-2-3 0,-1-2 0,-2-4 1,-2-2-1,-2-2 0,35-41-78,-44 28 21,-3-2 0,-3-2 1,-3-1-1,-2-3 0,-4-1 0,22-66-21,19-87-4,28-148 4,246-1048 299,-258 1043-290,-17-4 0,-16-2 1,-18-3-1,-13-81-9,-26 328-33,-6 0-1,-6 0 1,-26-115 33,27 199-4,-3 2 0,-3 0 0,-2 0 0,-2 2 0,-2 0 0,-2 2 0,-3 0 0,-2 2 0,-1 1 0,-3 2 0,-6-5 4,9 19 100,-1 1 1,-1 2-1,-1 1 1,-1 2-1,-2 1 1,0 2-1,-1 1 1,-1 2-1,-1 2 1,0 1-1,-1 3 1,-13-3-101,-54-8 147,0 4 0,-1 4 0,0 6 0,-18 3-147,-654 8 74,-313 57-74,743-36-112,-3175 138 187,1516-79-310,1985-80 253,-97 4-28,0 5 0,1 5 0,0 5 0,1 5-1,2 6 1,-33 17 10,130-42 14,1 1 0,0 2 0,1 0 0,0 0 0,0 2 0,1 0 0,1 1 0,0 1 0,1 0 0,0 1 0,1 1 0,1 0 1,1 1-1,0 0 0,1 1 0,0 2-14,-10 36 50,3 1 0,2 1 0,3 0 0,2 1 0,3 0 0,2 0 1,3 45-51,1-80 33,-151 1661 325,84-1172-330,-155 1431-88,203-1599 60,18 212 0,3-514 9,2 1 1,2-1 0,1 0 0,3-1-1,1 0 1,3 0 0,1-1 0,1 0 0,3-1-1,1-1 1,2 0 0,11 12-10,-20-37-7,1-2 0,0 1 1,1-2-1,0 0 0,1 0 0,0-1 0,1-1 1,0 0-1,0-1 0,1-1 0,0 0 0,0-1 1,1-1-1,0-1 0,0 0 0,0-1 1,0-1-1,0 0 0,1-2 0,-1 0 0,0 0 1,7-3 6,23-2-26,-1-3 1,0-1 0,-1-3 0,0-1 0,0-3 0,-2-1-1,32-18 26,175-117-1260,-105 26-4911,-101 77 224</inkml:trace>
  <inkml:trace contextRef="#ctx0" brushRef="#br1" timeOffset="13475.686">3860 715 11979,'0'0'3465,"0"0"-769,-1 0 1235,-7 7-2268,-35 82 2041,-9 54-3513,50-138-151,-24 99-2230,17-59-5284,5-22-233,3-17-2046</inkml:trace>
  <inkml:trace contextRef="#ctx0" brushRef="#br1" timeOffset="13820.139">3779 804 10122,'3'-26'1554,"2"0"1,1 0 0,1 1 0,2 0 0,0 1 0,8-14-1555,-14 31 199,1 0 1,0 0-1,0 1 1,0 0-1,1 0 0,0 0 1,0 0-1,1 1 1,-1-1-1,1 1 0,1 1 1,-1-1-1,0 1 0,1 0 1,0 1-1,0 0 1,0 0-1,0 0 0,1 1 1,-1 0-1,1 0 0,0 1 1,-1 0-1,5 0-199,-6 2 25,1-1 1,-1 1-1,0 0 0,0 1 0,0 0 0,0 0 0,-1 0 0,1 0 1,0 1-1,-1 0 0,0 0 0,1 1 0,-1-1 0,-1 1 1,1 0-1,0 0 0,-1 1 0,0-1 0,0 1 0,-1 0 0,1 0 1,-1 1-1,0-1 0,0 1 0,-1-1 0,1 1 0,-1 0 0,-1 0 1,1 0-1,-1 0 0,0 0 0,0 0 0,-1 0 0,0 1 1,0-1-1,0 0 0,-1 0 0,0 0 0,0 0 0,0 0 0,-1 0 1,0 0-1,0 0 0,-1 0 0,-2 3-25,-3 3 5,-1 0 1,0-1-1,-1 0 0,0-1 1,-1 0-1,0-1 0,-1 0 1,0-1-1,0 0 0,0 0 1,-1-2-1,-1 0 0,1 0 1,-1-1-1,0-1 0,0 0 1,0-1-1,0 0 0,-13 0-5,25-3 4,1 1-1,0-1 0,-1 0 0,1 0 0,0 0 0,-1 0 0,1 0 0,0 0 1,-1-1-1,1 1 0,0 0 0,-1-1 0,1 1 0,0-1 0,0 1 0,0-1 1,-1 0-1,1 1 0,0-1 0,0 0 0,0 0 0,0 0 0,0 0 0,0 0 1,0 0-1,1 0 0,-1 0 0,0 0 0,0 0 0,1 0 0,-1 0 0,1-1 0,-1 1 1,1 0-1,0 0 0,-1-1 0,1 1 0,0 0 0,0-1 0,0 1 0,0 0 1,0-1-1,0 1 0,0 0 0,0-1 0,1 1 0,-1 0 0,0-1 0,1 1 1,-1 0-1,1 0 0,-1 0 0,2-2-3,1 1 30,0 1-1,0-1 1,0 0-1,0 1 1,0 0 0,1 0-1,-1 0 1,1 0 0,-1 0-1,0 1 1,1-1-1,-1 1 1,1 0 0,-1 0-1,1 0 1,-1 1-1,1-1 1,-1 1 0,1 0-1,-1 0 1,0 0 0,1 0-1,-1 1 1,0-1-1,0 1 1,0 0 0,0 0-1,0 0 1,-1 0 0,1 1-1,2 1-29,6 8 3,-1 0 0,0 1 0,0 0 0,-1 1 0,-1 0 0,-1 0 0,0 1 0,0 0 0,-1 0 0,-1 0 0,-1 1 1,1 7-4,37 93-5258,-29-96 1501,-1-10-1486,0-4-4719</inkml:trace>
  <inkml:trace contextRef="#ctx0" brushRef="#br1" timeOffset="14122.025">4391 654 12107,'1'-21'1081,"4"-52"2987,2 22 2667,-7 51-6628,0 1 1,0-1 0,0 0 0,1 0 0,-1 0 0,0 1-1,0-1 1,0 0 0,1 0 0,-1 0 0,0 1-1,0-1 1,1 0 0,-1 0 0,0 0 0,1 0-1,-1 0 1,0 0 0,0 0 0,1 0 0,-1 1-1,0-1 1,1 0 0,-1 0 0,0 0 0,1-1 0,-1 1-1,0 0 1,0 0 0,1 0 0,-1 0 0,0 0-1,1 0 1,-1 0 0,0 0 0,0 0 0,1-1-1,-1 1 1,0 0 0,0 0 0,1 0 0,-1-1-1,0 1 1,0 0 0,0 0 0,1-1 0,-1 1 0,0 0-1,0 0 1,0-1-108,9 31 130,-7-9-28,-2 0 0,0-1 1,-1 1-1,-2-1 1,0 1-1,0-1 1,-2 0-1,-1 0 1,0 0-103,-23 116 33,29-127-56,-2-5-12,1 1 0,-1 0 0,1 0-1,1 0 1,-1 0 0,1 0 0,-1 0-1,2 0 1,-1 0 0,0 0 0,1 0-1,0 0 1,0-1 0,1 1 0,-1 0-1,1 0 1,0-1 0,0 1 0,0-1-1,1 0 1,0 1 0,0-1-1,0-1 1,0 1 0,1 0 0,-1-1-1,1 1 1,0-1 0,0 0 0,0 0-1,3 1 36,9-3-188,0 0 0,0-1 0,0-1 0,0-1 0,-1 0 0,1-1 0,-1-1 0,1 0 0,-1-1 0,-1-1 0,1 0 0,-1-1 0,0 0 0,0-1 0,-1-1 0,0 0 0,-1-1 0,5-4 188,-7 2-2249,-11 9-7465,-10 3-4193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6.1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322 394 10378,'9'-18'3774,"51"-109"1895,-59 125-5490,1 0-1,-1-1 0,0 1 1,0 0-1,0-1 0,0 0 1,0 1-1,0-1 0,-1 1 0,1-1 1,-1 0-1,0 1 0,0-1 1,0 0-1,0 0 0,0 1 1,-1-1-1,1 0 0,-1 1 0,1-1 1,-1 1-1,0-1 0,0 1 1,0-1-1,-1 1 0,1-1 1,-1 1-1,1 0 0,-1 0 0,0 0 1,1 0-1,-1 0 0,0 0 1,-1 0-1,1 1 0,0-1 1,0 1-1,-1 0 0,1-1 0,-2 1-178,-10 2 106,0 2 0,0-1-1,0 2 1,0 0 0,1 0-1,-1 2 1,1 0-1,0 0 1,0 1 0,1 0-1,0 1 1,1 1 0,-1 0-1,-8 10-105,10-12 32,-1 0-131,0 0 0,0 1 0,1 0 0,0 1 0,1 0 0,0 0 0,0 1 0,1 1 0,1-1 0,-1 1 0,2 0 0,-1 1 0,2-1 0,-1 1 0,2 0 0,-1 1 0,2-1 0,0 1 0,0 0 0,1 0 0,1 0 0,0 4 99,2-15-127,0 1-1,0 0 1,0 0-1,0 0 1,0-1-1,1 1 0,0 0 1,-1-1-1,1 0 1,0 1-1,0-1 1,0 0-1,1 0 1,-1 0-1,0 0 1,1 0-1,0-1 1,-1 1-1,1-1 1,0 0-1,-1 0 0,1 0 1,0 0-1,0 0 1,0 0-1,0-1 1,0 1-1,0-1 1,0 0-1,0 0 1,2 0 127,3 0-42,1 0 0,-1 0 0,0-1 0,0 0 0,1 0 0,-1-1 0,0 0 0,0-1 0,0 1 0,-1-2 0,3 0 42,4-6 448,-1-1 1,0-1-1,-1 1 0,-1-2 0,0 0 0,0 0 0,-2-1 0,1 0 0,-2-1 0,0 1 0,2-8-448,29-45 2235,-39 68-2217,0-1-1,0 0 0,0 1 1,0-1-1,0 0 0,0 1 1,0-1-1,0 0 0,0 1 1,0-1-1,0 0 0,0 0 1,0 1-1,0-1 0,0 0 1,1 1-1,-1-1 0,0 0 1,0 0-1,0 1 0,1-1 1,-1 0-1,0 0 0,0 0 1,0 1-1,1-1 0,-1 0 1,0 0-1,1 0 0,-1 0 1,0 0-1,0 1 0,1-1 1,-1 0-1,0 0 0,1 0 1,-1 0-1,0 0 0,0 0 1,1 0-1,-1 0 0,0 0 1,1 0-1,-1 0 0,0 0 1,1 0-1,-1 0 0,0-1 1,0 1-1,1 0 0,-1 0 1,0 0-1,1 0 0,-1 0 1,0-1-1,0 1 0,1 0 1,-1 0-1,0 0 0,0-1 1,0 1-1,1 0 0,-1-1-17,3 41-148,-2-25 245,0-7-90,23 108-224,-22-112 60,-1 0 0,1 0 0,0-1 0,0 1 0,0 0 1,0-1-1,0 0 0,1 1 0,0-1 0,0 0 0,0 0 0,0-1 0,0 1 0,0-1 0,1 1 1,-1-1-1,1 0 0,0 0 0,-1-1 0,1 1 0,0-1 0,0 0 0,0 0 0,0 0 0,0 0 0,0-1 1,1 1 156,4-1-203,1-1 0,-1 0 1,1 0-1,-1-1 1,0 0-1,0-1 1,0 0-1,0 0 1,0-1-1,-1 0 1,1-1-1,-1 1 0,0-2 1,-1 1-1,1-1 1,-1 0-1,0-1 1,-1 0-1,1 0 1,-1 0-1,4-7 203,12-19 643,-2-1 0,-1-1 0,-2-1 0,8-24-643,-16 39 438,59-200 4121,-74 197-2664,-17 51-966,0 12-847,2 0 0,2 2 0,1 0-1,3 1 1,1 1 0,2 0 0,2 0 0,-1 22-82,8 117-3575,15-132-2343,3-23-2247,-3-11-3878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59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38 12107,'0'0'5552,"0"0"-2343,0 0-545,0 0-668,0 0-811,0 0-277,15-8-43,51-21-241,-67 30-591,0 0 0,0 0 0,0 0 0,0 0 1,1 0-1,-1 0 0,0 0 0,0 1 0,1-1 0,-1 0 0,1 0 0,-1 1 0,1-1 0,0 0 0,-1 1 0,1-1 0,0 0 0,0 1 0,0-1 0,0 1 1,0-1-1,0 0 0,0 1 0,1-1 0,-1 1 0,0-1 0,1 0 0,-1 0 0,1 1 0,-1-1 0,1 0 0,0 0 0,0 1 0,-1-1 0,1 0 0,0 0 1,0 0-1,0 0 0,0 0 0,0 0 0,0-1 0,1 1 0,-1 0 0,0 0 0,0-1 0,0 1 0,1-1 0,-1 1 0,0-1 0,1 0 0,-1 1 1,1-1-1,-1 0 0,0 0 0,1 0 0,-1 0 0,0 0 0,1 0 0,-1 0 0,1-1 0,-1 1 0,1-1-33,-177 125 582,164-103-535,41-18-126,-25-2 63,187-18-1345,-66-10-4880,-88 16 566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0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1 194 14798,'0'0'5007,"0"0"-2914,19 0-278,278-11 2248,966-73-1394,-613 48-1532,-414 7-523,-217 21-590,-24 1-16,-32-1-163,-83 0-2751,39 7-1829,51 1 1961,-31-1-5720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02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130 186 7399,'0'0'4009,"0"0"-2290,0 0-593,0 0-122,0 0-497,0 0-202,1-8 95,1-1-163,1-6-5,-3 2 3020,-2 14 4637,-7-11-5753,4-15 373,-11 88-2466,-27 123-43,27-129 0,2 0 0,3 0 0,2 1 0,0 56 0,9-114-29,0 1-1,-1-1 1,1 1 0,0-1-1,0 1 1,0-1-1,0 1 1,0-1 0,0 1-1,0-1 1,0 1 0,0-1-1,0 1 1,0-1 0,0 1-1,0-1 1,1 1 0,-1-1-1,0 0 1,0 1-1,0-1 1,1 1 0,-1-1-1,0 1 1,0-1 0,1 0-1,-1 1 1,1-1 0,-1 0-1,0 1 1,1-1-1,-1 0 1,0 0 0,1 1-1,-1-1 1,1 0 0,-1 0-1,1 0 1,-1 1 0,1-1-1,-1 0 1,1 0 0,-1 0-1,1 0 1,-1 0-1,1 0 1,-1 0 0,1 0-1,-1 0 1,1 0 0,-1 0-1,1 0 1,-1-1 0,1 1-1,-1 0 1,0 0-1,1 0 1,-1-1 0,1 1-1,-1 0 1,0-1 0,1 1-1,-1 0 1,1-1 0,-1 1-1,0 0 1,0-1-1,1 1 1,-1-1 29,28-27-3003,41-96-11832,-58 92 7762</inkml:trace>
  <inkml:trace contextRef="#ctx0" brushRef="#br0" timeOffset="327.24">191 121 4837,'0'0'8285,"0"0"-3945,0 0-1255,0 0-351,0 0-540,0 0-481,0 0-319,0 0-428,-2 7-293,1-4-624,0 0 0,0 0 0,0 0 0,0-1 0,1 1 0,0 0 0,-1 1 0,1-1 0,0 0 0,1 0 0,-1 0 0,0 0 0,1 0 0,0-1 0,-1 1 0,1 0 0,1 0 0,-1 0 0,0 0 0,0-1 0,1 1 0,1 1-49,158 206 559,-29-92-3067,-127-114 2205,1 0 0,0 0 0,-1-1 0,1 0 0,0 0 0,1 0 0,-1-1 0,0 0 0,1 0 0,0 0 0,-1-1 0,1 0 0,5 0 303,-9-3-19,1 0 1,-1 0 0,0 0 0,0-1-1,-1 1 1,1-1 0,0 0 0,-1 0-1,1 0 1,-1 0 0,0 0 0,0 0-1,0 0 1,-1-1 0,1 1 0,-1-1-1,0 1 1,0-1 0,0 0 0,0 0-1,0 1 1,-1-1 0,0-3 18,2 1-2,29-266 4629,-27 210-3852,0-79 1436,-4 141-2208,0 1 1,0-1 0,0 0 0,-1 0 0,1 1 0,0-1 0,0 0 0,0 0 0,-1 1 0,1-1 0,0 0 0,0 0 0,-1 1 0,1-1 0,0 0 0,-1 0 0,1 0 0,0 0 0,-1 1 0,1-1 0,0 0 0,0 0 0,-1 0 0,1 0 0,0 0 0,-1 0 0,1 0-1,-1 0 1,1 0 0,0 0 0,-1 0 0,1 0 0,0 0 0,0 0 0,-1 0 0,1-1 0,0 1 0,-1 0 0,1 0 0,0 0 0,-1 0 0,1-1 0,0 1 0,0 0 0,-1 0 0,1-1-4,-16 37-49,-1 37-2890,14-23-5226,4-24-782</inkml:trace>
  <inkml:trace contextRef="#ctx0" brushRef="#br0" timeOffset="689.879">935 343 11723,'0'0'4324,"0"0"-603,0 0-619,0 0-700,0 0-555,0 0-310,0 0-261,-10 0-272,3 0-899,-19-1 701,44-5 45,127-15-643,-15 2-986,-44 4-2875,-47 5-4766,-23 5 22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00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361 194 13293,'0'0'3491,"0"0"-502,0 0-191,0 0-503,0 0-501,5-14-331,14-43-230,-19 56-1192,1 0 0,-1 0 1,1 0-1,-1 0 0,1 0 1,-1-1-1,0 1 0,1 0 0,-1 0 1,0 0-1,0-1 0,0 1 1,0 0-1,0 0 0,0-1 0,0 1 1,0 0-1,-1 0 0,1 0 1,0-1-1,-1 1 0,1 0 0,-1 0 1,1 0-1,-1 0 0,0 0 1,1 0-1,-1 0 0,0 0 0,0 0 1,0 0-1,0 0 0,0 1 1,0-1-1,0 0 0,0 0 0,0 1 1,0-1-1,0 1 0,0-1 1,0 1-1,0 0 0,-1-1 1,1 1-1,0 0 0,0 0 0,0 0 1,-1 0-42,-53 6 1429,29 4-1429,1 1 0,0 2 0,0 0 0,2 2 0,-1 0 0,2 2 0,-11 10 0,29-25 0,-71 82-272,73-81 264,1-1 0,0 1 0,-1-1 0,1 1 0,1 0 0,-1-1 0,0 1 0,1 0 0,-1 0 0,1-1 0,0 1 0,0 0 0,0 0 0,0-1 0,0 1 0,1 0 0,-1 0 0,1-1 0,0 1 0,0 0 0,0-1 0,0 1 0,0-1 0,0 1 0,1-1 0,-1 0 0,1 1 0,0-1 0,0 0 0,0 0 0,0 0 0,0 0-1,0-1 1,0 1 0,0 0 0,1-1 0,-1 0 0,1 1 8,267 126-37,-267-127 37,0 0-1,0 0 1,-1 1-1,1-1 1,0 1 0,-1-1-1,1 1 1,-1 0-1,0 0 1,0 0-1,1 1 1,-1-1 0,-1 0-1,1 1 1,0-1-1,-1 1 1,1 0 0,-1 0-1,0-1 1,0 1-1,0 0 1,0 0-1,0 0 1,-1 0 0,1 0-1,-1 0 1,0 0-1,0 0 1,0 0 0,0 0-1,0 0 1,-1 0-1,0 0 1,1 0-1,-1 0 1,0 0 0,0 0-1,-1 0 1,1-1-1,0 1 1,-1 0 0,0-1-1,0 1 1,0-1-1,0 0 1,0 0-1,0 0 1,0 0 0,-1 0-1,1 0 1,-1 0 0,-15 3 19,1 0 0,-1-1 0,0-1 0,-1-1 0,1 0 1,0-1-1,0-1 0,-1-1 0,1-1 0,0 0 0,0-2 0,-15-3-19,-30-17-892,40 2-2852,31-6-6455,9 16-825</inkml:trace>
  <inkml:trace contextRef="#ctx0" brushRef="#br0" timeOffset="446.193">890 158 17521,'0'0'4489,"0"0"-1361,4-13-400,12-40-726,-15 51-1943,-1 0 1,0 0-1,-1 0 0,1 0 0,0 0 0,-1 1 0,1-1 1,-1 0-1,1 0 0,-1 0 0,0 0 0,0 1 0,1-1 0,-1 0 1,-1 1-1,1-1 0,0 1 0,0-1 0,-1 1 0,1 0 1,0-1-1,-1 1 0,1 0 0,-1 0 0,0 0 0,1 0 1,-1 0-1,0 1 0,0-1 0,1 0 0,-1 1 0,0-1 0,0 1 1,0 0-1,0 0 0,0-1 0,0 1 0,0 0 0,0 1 1,1-1-1,-1 0 0,0 0 0,0 1 0,0 0 0,0-1 1,0 1-1,1 0 0,-1-1 0,-1 2-59,-5 1 0,-1-1 0,1 2 0,0-1 0,0 1 0,0 0 0,0 1 0,1 0 0,0 0 0,0 1 0,0 0 0,0 0 0,1 0 0,0 1 0,1 0 0,-1 0 0,1 0 0,1 1 0,-1 0 0,1 0 0,1 0 0,0 0 0,0 1 0,0-1 0,1 1 0,0 0 0,1-1 0,0 1 0,0 0 0,1 0 0,0 0 0,1 0 0,0 2 0,3-3-19,0-1 0,1 0-1,0 0 1,0 0 0,1 0 0,0-1 0,0 0-1,0 0 1,1-1 0,0 0 0,0 0 0,0 0-1,1-1 1,-1 0 0,1-1 0,0 1 0,0-1-1,3 0 20,62 35-129,-68-34 128,1-1 2,0 1 0,0-1 0,0 1 0,0 1 1,0-1-1,-1 1 0,0 0 0,0 0 1,0 0-1,-1 1 0,0 0 0,0 0 0,0 0 1,-1 0-1,0 0 0,0 1 0,0 0 0,-1-1 1,0 1-1,0 0 0,-1 0 0,0 0 1,0 6-2,-3-9 13,0-1 1,-1 0-1,1 1 1,-1-1 0,0 0-1,0-1 1,0 1 0,0 0-1,0-1 1,-1 0-1,1 1 1,-1-1 0,1-1-1,-1 1 1,0 0 0,0-1-1,0 0 1,0 0-1,0 0 1,0 0 0,0-1-1,0 0 1,-4 0-14,1 2 28,-32 4-14,1-1 1,-1-3-1,0 0 0,0-3 0,0-1 1,-17-4-15,43 4-159,-40-9-409,26-5-2896,27 16 3198,-1-1-1,1 1 1,-1-1 0,1 1 0,0 0-1,0-1 1,-1 1 0,1-1 0,0 1-1,0-1 1,-1 0 0,1 1 0,0-1-1,0 1 1,0-1 0,0 1 0,0-1-1,0 1 1,0-1 0,0 1 0,0-1-1,0 0 1,0 1 0,0-1 0,0 1-1,1-1 1,-1 1 0,0-1 0,0 1-1,1-1 1,-1 1 0,0-1 0,0 1-1,1-1 1,-1 1 0,1 0 0,-1-1-1,0 1 1,1-1 0,-1 1 0,1 0-1,-1 0 1,1-1 0,-1 1 0,1 0-1,-1 0 1,1-1 0,0 1 266,17-11-8088</inkml:trace>
  <inkml:trace contextRef="#ctx0" brushRef="#br0" timeOffset="694.863">1284 89 21685,'0'0'3982,"0"0"-891,0 0-998,0 0-876,0 18-619,-5 114-497,9 171-7020,-6-291 1771,-2-9-3017,3-3-46</inkml:trace>
  <inkml:trace contextRef="#ctx0" brushRef="#br0" timeOffset="906.953">1270 357 10282,'0'-1'43,"2"-53"5299,3-1 0,2 1-1,12-44-5341,-17 93 170,0 0 0,0 0 0,0-1 0,0 2-1,1-1 1,0 0 0,0 0 0,0 1 0,0 0 0,1-1-1,0 1 1,0 1 0,0-1 0,0 0 0,1 1-1,-1 0 1,1 0 0,0 0 0,0 1 0,0 0 0,0 0-1,0 0 1,0 0 0,0 1 0,1 0 0,-1 0 0,1 0-1,-1 1 1,1 0 0,-1 0 0,1 0 0,1 1-170,12-2-21,-1 1 0,1 1 0,-1 1 0,1 0 0,-1 2 0,0 0 1,0 1-1,0 0 0,5 4 21,34 45-3651,-55-50 3005,-1 0 0,0-1 0,1 1-1,-2 0 1,1 0 0,0 0 0,-1 0 0,1 0-1,-1 0 1,0 0 0,-1 0 0,1 0-1,-1 0 1,1 0 0,-1 0 0,0-1-1,-1 1 1,0 1 646,-11 20-8370</inkml:trace>
  <inkml:trace contextRef="#ctx0" brushRef="#br0" timeOffset="1148.315">1270 413 14350,'0'0'6213,"0"0"-3490,0 0-96,0 0-1186,98-27-865,-63 15-255,4 1 63,1 3-192,0 1-96,-1 2-64,-2 0-32,-9 4-128,-7 1-640,-4 0-738,-11 3-896,-6 2-1121,-2 5-1795,-11 2-4963</inkml:trace>
  <inkml:trace contextRef="#ctx0" brushRef="#br0" timeOffset="1430.308">1247 583 14798,'0'0'4207,"0"0"-1154,0 0-624,0 0-806,0 0-390,0 0-16,12 9-213,-5-4-886,-3-1-70,1 0 1,0 0-1,-1-1 0,1 0 1,1 0-1,-1 0 0,0-1 1,1 0-1,-1 0 0,1 0 1,0-1-1,0 0 0,-1 0 1,1 0-1,0 0 0,0-1 1,5-1-49,201-30-98,-123 12-3926,-65 11-1565,-19 6 2947,4-1-6893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8:58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66 193 16816,'0'0'2333,"0"0"117,0-12 379,1-40-667,-3 39 1324,-1 19-2754,-4 15-892,-24 237 165,29-127-1492,6-44-3421,2-60 1174,6-22-3289,-5-27-418,-8-6 3604,1 16 2692,-7-86 1171,-8 0 3804,-2-19 2698,7-110 9054,27 248-14914,-6-5-659,0 0 0,0-1 0,2 0 0,0 0 0,0-2 0,2 0 1,-1 0-1,2-1 0,-1-1 0,2-1 0,-1 0 0,1-1 1,1-1-1,9 3-9,-7-5 8,1-1 0,-1-1 0,0-1 0,1-1 0,0-1 0,0 0 0,-1-2 0,1 0 0,0-1 0,6-3-8,-16 3 88,-1 0 0,1-1 0,-1-1 0,1 1 1,-1-2-1,0 1 0,-1-2 0,1 1 0,-1-1 0,0-1 0,0 1 0,-1-1 0,0-1 0,0 0 0,-1 0 0,0 0 0,-1-1 0,1 0 0,-2 0 0,2-4-88,-5 11 17,-1 0-1,1 0 0,-1 0 0,0-1 0,1 1 0,-1-1 0,-1 1 1,1-1-1,0 1 0,0-1 0,-1 1 0,0-1 0,1 0 0,-1 1 1,0-1-1,0 1 0,-1-1 0,1 0 0,0 1 0,-1-1 1,0 1-1,1-1 0,-1 1 0,0-1 0,0 1 0,-1-1 0,1 1 1,0 0-1,-1 0 0,0 0 0,1 0 0,-1 0 0,0 0 0,0 0 1,0 0-1,0 1 0,0-1 0,0 1 0,-1-1 0,-1 0-16,-3 2-5,0 0 1,0 1-1,0 0 0,0 0 0,0 0 0,1 1 0,-1 0 0,0 0 0,1 1 1,-1 0-1,1 0 0,0 0 0,0 1 0,0 0 0,0 0 0,1 0 0,-1 1 1,-2 3 3,-83 100-631,81-94 374,4-6-87,-1 0-1,1 1 1,1-1 0,0 1 0,0 0-1,0 1 1,1-1 0,1 1 0,0 0-1,-2 9 346,15-25-58,112-161 3496,-121 166-3407,0-1 0,0 1 0,-1 0 0,1-1 0,0 1 0,1 0 0,-1 0 0,0-1 0,0 1-1,0 0 1,1 0 0,-1 0 0,1 1 0,-1-1 0,1 0 0,-1 0 0,1 1 0,-1-1 0,1 1 0,-1 0 0,1-1 0,0 1 0,-1 0 0,1 0 0,0 0 0,-1 0 0,1 0 0,0 0 0,-1 0 0,1 1 0,-1-1 0,1 1 0,0-1 0,-1 1 0,1-1 0,-1 1 0,1 0 0,-1 0 0,0 0 0,1 0 0,-1 0 0,0 0 0,0 0 0,1 0 0,-1 0 0,0 1 0,0-1 0,0 0 0,-1 1 0,1-1 0,0 1 0,0-1 0,-1 1 0,1-1 0,-1 1 0,0 0 0,1-1 0,-1 1-1,0 0 1,0-1 0,0 2-31,5 26 38,-1 1 0,-2-1-1,-1 1 1,-2 0 0,-1 0-1,-1-1 1,-6 27-38,-4 63-627,11-95-32,2 75-3356,21-43-5270,-4-40 1955</inkml:trace>
  <inkml:trace contextRef="#ctx0" brushRef="#br0" timeOffset="456.722">1203 132 16400,'0'0'3566,"0"0"-139,0 0-432,0 0-940,0 0-608,0 0-273,0-7-346,0-22-284,-7 23-213,-6 11-331,0 1 0,0 1 0,0 0 0,1 0 0,0 1 0,1 1 0,0 0 0,-6 6 0,-13 10 0,19-16-12,-1-1-58,1 0 0,1 1 0,-1 1 0,2-1 0,-1 1 0,1 1 1,1 0-1,-7 11 70,14-20-34,0 0 0,0 0-1,0 0 1,1 0 0,-1 1 0,1-1 0,-1 0 0,1 0 0,0 0 0,0 0-1,0 1 1,0-1 0,0 0 0,1 0 0,-1 0 0,1 0 0,-1 0 0,1 1 0,0-1-1,-1 0 1,1 0 0,0-1 0,1 1 0,-1 0 0,0 0 0,0 0 0,1-1-1,-1 1 1,1-1 0,-1 1 0,1-1 0,0 0 0,0 1 0,0-1 0,-1 0 0,1 0-1,1 0 35,86 32-222,-67-27 164,-11-2 59,93 40 8,-101-42-6,0 1 0,-1-1 0,1 0 0,0 1 1,-1 0-1,1-1 0,-1 1 0,0 0 0,0 0 0,0 0 1,-1 1-1,1-1 0,-1 0 0,1 1 0,-1-1 0,0 1 1,0-1-1,-1 1 0,1 0 0,-1-1 0,0 1 0,0 0 0,0-1 1,0 1-1,-1-1 0,1 1 0,-1 0 0,0-1 0,-1 3-3,-2 1 26,-1-1-1,0 1 1,-1 0-1,1-1 1,-1 0-1,-1-1 1,1 1-1,-1-1 1,0-1-1,0 1 0,0-1 1,-1 0-1,1-1 1,-1 1-1,0-2 1,0 1-1,0-1 1,0 0-1,-1-1 1,1 0-1,0 0 1,-1-1-1,1 0 0,-1 0 1,1-1-1,-8-2-25,9 3-207,1-1-1,-1 0 1,0 0-1,0 0 1,1-1-1,-1 0 1,1-1-1,0 1 1,0-1-1,0 0 1,0-1-1,0 1 0,-1-2 208,-13-19-4961,13-5-4382,7 12-138</inkml:trace>
  <inkml:trace contextRef="#ctx0" brushRef="#br0" timeOffset="723.894">1440 171 6214,'0'0'14051,"0"0"-8580,0 0-2561,0 0-764,0 0-1052,0 0-560,4 10-240,11 91-241,-20 212-5712,5-312 4962,-2 20-2307,-1-14-1195,-1-4-4055,1-3-938</inkml:trace>
  <inkml:trace contextRef="#ctx0" brushRef="#br0" timeOffset="923.819">1445 448 7175,'4'-21'4938,"37"-140"1996,-38 152-6445,5-22 1097,2 1 0,0 0 0,3 0 0,0 1 0,2 1-1,2-2-1585,-15 26 47,1 1 0,-1-1 0,1 1-1,0 0 1,0 0 0,0 0-1,0 0 1,1 0 0,-1 1-1,1-1 1,0 1 0,-1 0-1,1 0 1,0 1 0,0-1-1,0 1 1,0 0 0,0 0-1,1 0 1,-1 0 0,0 1-1,1 0 1,-1 0 0,0 0-1,0 0 1,1 1 0,-1-1-1,0 1 1,0 0 0,0 0-1,0 1 1,0-1 0,0 1-1,0 0 1,2 2-47,6 4-327,0 1-1,-1 0 1,0 1-1,-1 0 1,0 1-1,-1 0 1,0 0-1,5 9 328,5 22-4265,-11 3-3520,-7-21-1728</inkml:trace>
  <inkml:trace contextRef="#ctx0" brushRef="#br0" timeOffset="1174.779">1448 461 2562,'0'0'13955,"0"0"-8964,0 0-2631,15-3-620,203-36 556,-117 42-2398,-100-2-64,0 1 0,0-1 0,0 1 0,-1-1 0,1 1 0,0 0-1,-1-1 1,0 1 0,1 0 0,-1 0 0,0-1 0,0 1 0,0 0 0,0 0 0,0-1-1,0 1 1,0 0 0,-1 0 0,1-1 0,-1 1 0,1 0 0,-1-1 0,0 1-1,1-1 1,-1 1 0,0-1 0,0 1 0,0-1 0,0 1 0,-1-1 0,1 0 0,0 0-1,0 1 1,-2 0 166,-71 68-7551,-7-6 4837,-26 23 8383,105-86-5511,0 0 0,0-1 1,1 1-1,-1 0 0,0 0 0,1 0 0,-1 1 1,0-1-1,1 0 0,-1 0 0,1 1 0,0-1 1,-1 1-1,1 0 0,0-1 0,0 1 0,0 0 1,0 0-1,0-1 0,1 1 0,-1 0 0,1 0 1,-1 0-1,1 0 0,-1 0 0,1 0 0,0 0 1,0 0-1,0 0 0,0 0 0,0 0 0,1 0 1,-1 0-1,1 0 0,-1 0 0,1 0 0,-1-1 1,1 1-1,0 0 0,0 0 0,0 0 0,0-1 1,0 1-1,1-1 0,-1 1 0,0-1 0,1 1 1,-1-1-1,1 0 0,-1 0 0,1 1 0,0-1-158,16 2-35,-1-1 0,1-1 0,0-1 0,0 0 0,0-1 0,0-1 0,-1 0 0,1-2 0,-1 0 0,1-1 0,11-5 35,-27 9-42,124-43-7170,-93 30 502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3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77 114 8104,'0'0'11221,"0"0"-8312,0 0-1542,0 0 555,0 0-593,0 0-534,0 0-191,-4 15-33,-22 94 352,-12 362-901,31-670 640,5 166-508,2-1 0,2 1 0,1 0 0,1 0 0,2 0 0,1 1 0,2-1 0,1 2 0,1-1 0,2 1 0,1 1 0,2 1 0,8-12-154,-21 36 5,0 1 0,1 0 0,-1 1 1,1-1-1,0 1 0,0-1 0,0 1 0,1 0 1,-1 1-1,1-1 0,-1 1 0,1 0 0,0 0 1,0 0-1,0 1 0,0-1 0,0 1 0,0 1 1,1-1-1,-1 1 0,0 0 0,0 0 0,1 0 1,-1 1-1,0-1 0,0 2 0,0-1 0,0 0 1,0 1-1,0 0 0,0 0 0,-1 0 0,1 1 1,-1-1-1,1 1 0,-1 0 0,0 1 0,0-1 1,0 1-1,3 3-5,-1 1-108,0 0-1,0 1 1,-1-1 0,0 1 0,0 0-1,-1 1 1,0-1 0,-1 1 0,0-1-1,-1 1 1,0 0 0,0 0 0,-1 0-1,0 0 1,-1 1 0,0-1 0,-1 0-1,0 5 109,0-9-79,0-1 1,0 1-1,0 0 0,-1-1 0,1 1 0,-1-1 0,-1 0 0,1 1 0,-1-1 0,0 0 0,0-1 0,0 1 1,-1 0-1,0-1 0,0 0 0,0 0 0,0 0 0,-1 0 0,1-1 0,-1 0 0,0 0 0,0 0 0,0 0 1,0-1-1,-1 0 0,1 0 0,-1 0 0,1-1 0,-1 0 0,0 0 0,1 0 0,-5-1 79,7 0-143,-78-4-4972,39-25-6480,35 16 2493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32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13196,'0'0'6294,"0"0"-2487,0 0-732,0 0-721,0 0-747,0 0-449,0 0-362,1-3-385,1 1-408,0 0 0,0 0 0,0 1 0,1-1 0,-1 0 0,1 1 0,-1 0 0,1 0 0,-1 0 0,1 0 0,-1 0 0,1 0 1,0 1-1,0-1 0,-1 1 0,1 0 0,0 0 0,0 0 0,-1 0 0,1 0 0,0 0 0,0 1 0,-1-1 0,1 1 0,1 1-3,19-1-7,85-2-5831,-43 1-1259,-74 0-1044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33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12684,'0'0'8728,"0"0"-4441,0 0-1719,0 0-497,0 0-736,0 0-540,4 14-528,16 102-235,-22-73-32,-2 0 0,-1 0 0,-3 0 0,-1 0 0,-7 15 0,-4 16-3050,11-38-1443,1-2-6478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40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34 167 9545,'0'0'2461,"0"-15"838,0-104 3534,9 87-2231,2 71-3273,-8 12-1049,-1 0 0,-3 0 0,-2 0 0,-3 0 0,-11 46-280,-8 92-695,19-76-2683,6-40-5629,1-55 2227</inkml:trace>
  <inkml:trace contextRef="#ctx0" brushRef="#br0" timeOffset="372.055">55 489 6694,'0'0'4800,"0"0"-2761,0 0-742,0 0 411,0 0-202,0 0-556,0 0-267,0 0-154,-9-2-193,-22 1-107,58 17 177,-11-11-297,1-1 1,-1-1-1,1 0 0,-1-1 0,1-1 0,0 0 0,0-1 0,0-1 0,-1-1 0,1 0 0,0-1 0,-1-1 1,0-1-1,0 0 0,0-1 0,-1-1 0,1 0 0,-2-1 0,1 0 0,-1-2 0,0 0 0,-1 0 0,6-6-109,-10 1 278,0 0-1,-1 0 0,0 0 0,-2-1 1,0 0-1,0 0 0,-1-1 0,-2 0 1,1 0-1,-2 0 0,0 0 0,-1 0 1,-1 0-1,0 0 0,-2-5-277,-11 91 1425,-44 337-917,56-397-636,5 91-5590,21-75-4628,-9-20-2503</inkml:trace>
  <inkml:trace contextRef="#ctx0" brushRef="#br0" timeOffset="1043.181">825 350 12043,'0'0'2573,"0"0"-309,0 0-86,0 0-598,0 0-656,0 0-342,0 0-22,-5 3-42,3 0-482,-1 0 0,0 1 0,1-1 0,-1 1 0,1-1 1,0 1-1,1-1 0,-1 1 0,0 0 0,1 0 0,0 0 0,0 0 0,0 0 0,0 0 0,1 1 1,0-1-1,0 0 0,0 0 0,0 0 0,1 0 0,0 3-36,-2-3-6,0 0 0,1 0 1,0 0-1,0 0 0,0 0 0,0-1 1,1 1-1,0 0 0,-1 0 0,1 0 0,0 0 1,1-1-1,-1 1 0,1-1 0,0 1 0,0-1 1,0 1-1,0-1 0,0 0 0,1 0 1,-1 0-1,1 0 0,0-1 0,0 1 0,0-1 1,0 1-1,1-1 0,-1 0 0,1-1 1,-1 1-1,1 0 0,-1-1 0,1 0 0,0 0 1,0 0-1,1 0 6,-2-1 3,-1 0 1,1 0-1,0 0 1,0 0-1,-1 0 0,1-1 1,0 0-1,-1 1 1,1-1-1,0 0 1,-1 0-1,1 0 0,-1-1 1,0 1-1,1-1 1,-1 1-1,0-1 1,0 0-1,0 1 0,0-1 1,0 0-1,0-1 1,-1 1-1,1 0 1,0 0-1,-1-1 1,0 1-1,0-1 0,0 1 1,0-1-1,0 0 1,0 1-1,0-2-3,9-93 1520,-9 90-1371,-1 1 0,0-1-1,0 1 1,0-1 0,-1 1-1,0-1 1,0 1 0,-1-1-1,0 1 1,0 0 0,0 0-1,-1 0 1,0 0 0,0 0-1,0 1 1,-1-1 0,0 1-1,0 0 1,-1 0 0,-2-2-149,3 7 8,-1 0 0,1 0 0,-1 0 0,0 1 0,1-1 0,-1 1 0,1 0 0,-1 1-1,1-1 1,0 1 0,-1 0 0,1 0 0,0 0 0,0 1 0,0-1 0,1 1 0,-1 0 0,1 0 0,-1 0 0,1 1 0,0-1 0,0 1 0,1 0 0,-1 0-8,-2 1 1,-5 6-210,1 1 1,0-1-1,1 2 0,0-1 1,1 1-1,0 0 0,1 0 1,1 1-1,0 0 0,1 0 1,0 0-1,1 0 0,1 1 1,0-1-1,1 1 0,1 0 1,0 1 208,0-8-120,1 0 0,-1 1 0,2-1 0,-1 0 0,1 0 1,0 0-1,1 0 0,0 0 0,0 0 0,1-1 0,0 1 1,0-1-1,0 0 0,1 0 0,0-1 0,1 0 0,-1 1 0,1-2 1,0 1-1,1-1 0,0 0 0,-1 0 0,1-1 0,1 0 0,-1 0 1,1 0-1,-1-1 0,1 0 0,0-1 0,2 0 120,2 1 82,0-1 1,0 0-1,0-1 0,0-1 0,1 0 1,-1-1-1,0 0 0,0-1 0,0 0 0,0 0 1,0-2-1,-1 1 0,1-2 0,-1 1 0,0-2 1,0 1-1,0-2 0,-1 1 0,0-1 0,-1-1 1,1 0-1,-1 0 0,-1-1 0,0 0 1,5-7-83,9-10 602,-1-1 0,-1-1 0,-2 0 0,-1-2 0,-1 0 0,-1-1 0,-2 0 0,-1-1 0,3-19-602,-19 26 613,-21 58-463,9-2-153,1 0-1,1 1 0,2 1 0,1 0 0,1 0 1,2 1-1,1 5 4,0 78-2403,11-146 2462,-4-4 174,1 0-1,1 0 1,2 0-1,2 1 0,1-1 1,1 1-1,1 1 1,2 0-1,2 0 1,0 1-1,6-6-232,-15 29 0,1 1-1,0 0 0,0 0 1,1 0-1,-1 0 0,1 1 1,1 0-1,-1 0 0,1 1 1,0 0-1,0 0 0,0 0 1,0 1-1,1 0 0,-1 0 1,1 1-1,0 0 0,-1 1 1,1-1-1,0 1 1,0 1-1,8 0 1,-10 1-174,-1 0 0,0 0 0,0 0 0,0 1 0,0 0 0,0 0 0,-1 0 0,1 0 0,-1 1 0,1 0 0,-1 0 0,0 0 0,0 1 0,3 3 174,30 38-6508,-22-20 252</inkml:trace>
  <inkml:trace contextRef="#ctx0" brushRef="#br0" timeOffset="1532.985">1735 409 3748,'0'0'9614,"0"0"-5850,0 0-1896,0 0-341,0 0-529,0 0-352,7 12 37,26 37-90,-31-46-508,-1 0 0,1 0 0,0-1 0,1 1 0,-1-1-1,0 1 1,1-1 0,0 0 0,-1 0 0,1 0 0,0 0 0,0 0 0,0-1 0,0 1 0,0-1 0,0 0 0,0 0 0,1 0 0,-1 0 0,0-1-1,1 1 1,-1-1 0,1 0 0,-1 0 0,0 0 0,1 0 0,-1-1 0,1 1 0,-1-1 0,0 0 0,0 0 0,1 0 0,-1 0 0,0-1-85,4-2 239,0 0 1,0 0 0,0 0 0,-1-1 0,0 0-1,0 0 1,0-1 0,-1 0 0,0 0 0,0 0-1,0-1 1,2-4-240,-4 8 62,-1 0 0,0 0 0,0 0 0,0 0 0,0-1 0,0 1 0,-1 0 0,1-1 0,-1 1 0,0-1-1,0 0 1,0 1 0,-1-1 0,1 0 0,-1 0 0,0 1 0,0-1 0,0 0 0,-1 0 0,1 1 0,-1-1 0,0 0 0,0 1 0,0-1-1,0 1 1,-1-1 0,0 1 0,1-1 0,-1 1 0,0 0 0,-1 0 0,1 0 0,-1 0 0,1 0 0,-1 1 0,0-1 0,0 1-1,0 0 1,0 0 0,0 0 0,0 0 0,-1 0 0,1 1 0,-1-1 0,-1 0-62,-6 4 1,0 1 1,0-1-1,1 2 1,0-1-1,-1 2 0,1-1 1,0 1-1,1 1 1,-1 0-1,1 0 0,1 1 1,-1 0-1,1 0 1,0 1-1,0 0 0,1 0 1,0 1-1,1 0 1,-3 5-2,3-7-79,0 1-1,1 0 1,0 0 0,0 0 0,0 1 0,1 0 0,1 0 0,-1 0 0,1 0 0,1 0 0,0 1 0,0-1-1,1 1 1,0 0 0,1-1 0,0 1 0,0 0 0,1-1 0,0 1 0,1-1 0,0 1 0,1-1-1,0 0 1,0 0 0,1 0 0,0 0 0,0 0 0,1-1 0,0 0 0,1 0 0,0 0 0,0-1 0,1 0-1,0 0 1,0 0 0,0-1 0,1 0 0,1 0 79,4 0-13,-1 0-1,1-1 0,0-1 1,0 0-1,1 0 1,-1-2-1,1 0 1,-1 0-1,1-1 1,0-1-1,0 0 1,-1-1-1,1 0 0,12-4 14,-18 3 58,0 0-1,0 0 0,0-1 1,-1 0-1,1-1 1,-1 1-1,0-2 0,0 1 1,0-1-1,-1 0 0,1 0 1,-1 0-1,0-1 0,-1 0 1,1-1-1,-1 1 0,-1-1 1,1 0-1,-1 0 0,0 0 1,-1-1-1,0 1 0,0-1 1,0 0-1,-1-2-57,3-65-283,-12 62-2872,-4 13-4361,2 3-6407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43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340 232 9417,'0'0'3368,"0"0"-1451,0 0 432,9-14 352,-7 10-2499,71-118 6723,-72 120-6830,1 1 0,0-1 0,-1 1 0,1-1 0,-1 0-1,0 0 1,1 0 0,-1 0 0,0 0 0,0 0 0,0 0 0,0 0 0,-1 0 0,1-1 0,-1 1 0,1 0 0,-1 0 0,0-1 0,0 1 0,0 0 0,0-1 0,0 1 0,0 0 0,-1 0 0,1-1 0,-1 1 0,1 0-1,-1 0 1,0 0 0,0 0 0,0 0 0,0 0 0,0 0 0,-1 0 0,1 0 0,0 0 0,-1 0 0,0 1 0,1-1 0,-1 1 0,0-1 0,0 1 0,0 0 0,0 0 0,0 0 0,0 0 0,-1-1-95,-5 2-1,0 0 0,0 1 1,0-1-1,0 1 0,0 1 1,0 0-1,0 0 0,0 1 1,1-1-1,-1 2 0,1-1 1,0 1-1,0 0 0,0 0 1,1 1-1,-1 0 0,-4 5 1,-93 106 22,94-104-50,0 2-1,1-1 1,0 1-1,1 1 1,1-1-1,0 1 1,1 1 0,1-1-1,0 1 1,1 0-1,1 0 1,0 0-1,1 0 1,1 1-1,1 13 29,0-26-44,1-1 0,0 1 0,0 0 0,0-1 0,1 1-1,0-1 1,-1 0 0,1 1 0,0-1 0,0 0 0,1 0-1,-1 0 1,1 0 0,0-1 0,-1 1 0,1-1 0,0 1 0,0-1-1,1 0 1,-1 0 0,0-1 0,1 1 0,-1-1 0,1 1 0,-1-1 44,103 22-268,-74-19 246,-10 0 25,-1 0 0,0 1 0,0 1 1,-1 1-1,1 1 0,8 5-3,-25-11 2,0 0-1,1 1 1,-1-1 0,0 1-1,-1 0 1,1 0-1,0 1 1,-1-1 0,0 1-1,0-1 1,0 1 0,0 0-1,0 0 1,-1 1-1,0-1 1,0 0 0,0 1-1,0-1 1,-1 1 0,1 0-1,-1-1 1,-1 1-1,1 0 1,-1 0 0,1 0-1,-1 0 1,-1-1-1,1 1 1,-1 0 0,0 0-1,-1 3-1,-1 0 17,-2-1 1,1 1-1,-1-1 0,0 0 0,-1 0 0,1 0 0,-1-1 1,-1 0-1,1 0 0,-1 0 0,0-1 0,0 0 0,-1-1 1,0 0-1,1 0 0,-1 0 0,-1-1 0,1 0 0,0-1 1,-1 1-1,1-2 0,-1 1 0,0-1 0,0-1 0,1 1 0,-1-2 1,0 1-1,-2-1-17,-4 1-25,0 0 1,0 0 0,-1-2-1,1 0 1,0 0 0,0-2-1,0 0 1,1 0 0,0-2-1,-1 1 1,2-2 0,-1 0-1,1-1 1,0 0-1,1-1 1,-6-5 24,14 10-259,0 0-1,1-1 0,0 1 1,0-1-1,0 0 1,1 0-1,-1 0 1,1 0-1,1 0 1,-1-1-1,1 1 1,-1-1-1,2 1 0,-1-1 1,0 1-1,1-1 1,0 1-1,1-1 1,-1 1-1,1-1 1,1-2 259,20-19-5236,1 18-2106,-2 8-4322</inkml:trace>
  <inkml:trace contextRef="#ctx0" brushRef="#br0" timeOffset="488.83">926 381 12716,'0'0'4004,"4"-13"-1266,13-40-250,-17 52-2231,1-1 0,0 1 0,-1-1 0,1 0 0,-1 1-1,1-1 1,-1 1 0,0-1 0,0 0 0,0 1 0,0-1 0,0 0 0,0 1-1,0-1 1,0 0 0,-1 1 0,1-1 0,-1 1 0,1-1 0,-1 1 0,1-1 0,-1 1-1,0-1 1,0 1 0,0-1 0,0 1 0,0 0 0,0 0 0,0-1 0,0 1 0,-1 0-1,1 0-256,-3 0 70,0 0-1,1 0 0,-1 0 0,0 1 0,0 0 0,1 0 0,-1 0 0,0 0 1,0 0-1,1 1 0,-1 0 0,0-1 0,1 1 0,-1 1 0,1-1 0,-1 0 1,-1 2-70,-8 5-10,1 1 0,1 1 0,-1 0 0,1 0 0,1 1 0,0 0 0,1 1 0,0 0 0,0 0 0,2 1 0,-1 0 0,2 0 0,0 1 0,0 0 0,-1 9 10,5-18-73,0 1-1,1-1 1,-1 1-1,1-1 1,1 1-1,-1-1 1,1 1-1,0 0 1,0-1-1,0 1 1,1-1-1,0 1 1,0-1-1,1 1 1,-1-1-1,1 1 1,0-1-1,1 0 1,-1 0-1,1 0 1,0 0-1,0-1 1,1 1-1,-1-1 1,1 0-1,3 3 74,216 121-486,-221-128 502,-1 1 0,1 0 0,-1 0 0,0 0 0,1 0 0,-1 0 0,0 1 0,0-1 0,0 0 0,0 0 0,0 1 0,0-1 0,0 1 0,0-1 0,-1 1 0,1-1 0,-1 1 1,1-1-1,-1 1 0,1 0 0,-1-1 0,0 1 0,0 0 0,0-1 0,0 1 0,0 0 0,0-1 0,0 1 0,0 0 0,-1-1 0,1 1 0,-1-1 0,1 1 0,-1 0 0,0-1 0,1 1 0,-1-1 0,0 0 0,0 1 0,0-1 0,0 0 0,0 1 0,-1-1 0,1 0 0,0 0 0,0 0 0,-1 0 0,1 0 0,-1 0 0,1-1 0,-1 1 0,1 0 0,-1-1 0,-1 1-16,-21 6-6,1-2 0,-2 0-1,1-2 1,0 0 0,-1-2 0,1-1-1,-1-1 1,1-1 0,-1-1 0,1-1 0,0-1-1,-16-6 7,-36-17-1760,34-5-4375,36 25 1688,6 2-2450</inkml:trace>
  <inkml:trace contextRef="#ctx0" brushRef="#br0" timeOffset="738.015">1257 357 19699,'0'0'3411,"0"0"-875,0 0-476,0 0-554,0 0-674,0 0-431,0 0-262,0 8-75,-26 179 78,4-70-1117,8-29-2366,10-59-500,-1-1-3316,4-20 1482</inkml:trace>
  <inkml:trace contextRef="#ctx0" brushRef="#br0" timeOffset="938.995">1232 440 7271,'13'-159'13276,"4"142"-8454,28 17-4659,-32 2 89,19-1-285,-1 2-1,1 1 0,-1 2 0,0 1 0,0 2 1,9 4 33,-7 13-2643,-27 2-3480,-7-11-251</inkml:trace>
  <inkml:trace contextRef="#ctx0" brushRef="#br0" timeOffset="1251.82">1120 673 12428,'0'0'3854,"0"0"-1147,0 0-524,0 0-464,15 0-363,104-13 123,-89 4-1192,-5 1-243,0 1 1,0 1-1,1 2 1,0 0-1,0 1 0,-1 2 1,9 1-45,-33 0-80,-1 0 1,1 0-1,0 0 1,0 0 0,-1 0-1,1 0 1,0 0 0,0 0-1,-1 1 1,1-1-1,0 0 1,0 0 0,-1 1-1,1-1 1,0 1 0,-1-1-1,1 0 1,-1 1-1,1-1 1,-1 1 0,1-1-1,-1 1 1,1 0-1,-1-1 1,1 1 0,-1 0-1,0-1 1,1 1 0,-1 0-1,0-1 1,1 1-1,-1 0 1,0-1 0,0 1-1,0 0 1,0 0 0,0-1-1,0 1 1,0 0-1,0 0 1,0-1 0,0 1-1,0 0 1,0 0 0,-1-1-1,1 1 1,0 0-1,0 0 1,-1-1 0,1 1-1,0 0 1,-1-1 0,1 1-1,-1-1 1,1 1-1,-1-1 80,-26 35-4309,-82 57-6317,43-38 8881,3 2 7320,62-55-5359,0-1 0,0 1 1,0 0-1,0-1 0,0 1 1,1-1-1,-1 1 0,0 0 0,1 0 1,-1-1-1,0 1 0,1 0 1,-1 0-1,1 0 0,-1 0 0,1 0 1,-1 0-1,1 0 0,0 0 1,-1 0-1,1 0 0,0 0 0,0 0 1,0 0-1,0 0 0,0 0 1,0 0-1,0 0 0,0 0 0,0 0 1,0 0-1,1 0 0,-1 0 1,0 0-1,1 0 0,-1 0 0,1 0 1,0 0-217,26 11 2105,8-7-1706,0-2-1,1-2 0,-1-1 0,0-1 1,1-2-1,29-7-398,-39 6 61,6 0-438,35-4-1994,-23 0-6546,-24 5-724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6.3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7 16079,'0'0'1831,"0"0"-400,0 0 112,0 0-540,0 0-560,0 0 1,0 0-49,2-3 154,3 2-452,0 0 0,0 0 0,0 1 0,-1-1 0,1 1 0,0 0 0,0 1 0,0-1 0,0 1 0,0 0 0,0 0 0,-1 1 0,1-1 0,0 1 0,-1 0 0,1 1 0,-1-1 0,0 1 0,0-1 0,0 1 0,0 1 0,0-1 0,-1 0 0,2 3-97,1 0 32,-1 0-1,1 1 1,-1 0 0,-1 0-1,1 0 1,-1 1-1,-1-1 1,1 1 0,-1 0-1,0 0 1,-1 0 0,0 0-1,-1 1 1,1-1 0,-1 1-1,-1-1 1,0 1-1,0-1 1,-1 0 0,0 1-1,0-1 1,-1 1 0,0-1-1,0 0 1,-1 0 0,0 0-1,-3 4-31,0 7-151,-8 27-332,14-16-4045,5-22 754,7-3-2211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46.3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0 8040,'0'0'3192,"0"0"-854,0 0 75,0 0-155,0 0-496,0 0-177,0 0-84,-4 1-311,2 0-1204,-9 2 1417,19-1-139,121-2-831,-103 9-3043,-25-8 2182,0 1-1,0 0 0,0-1 0,0 1 0,0 0 1,0 0-1,-1 0 0,1-1 0,-1 1 1,1 0-1,-1 0 0,0 0 0,1 0 1,-1 0-1,0 0 0,-1 0 0,1 0 0,0 0 1,0 0-1,-1 0 0,1 0 0,-1 0 1,0 0-1,1-1 0,-1 1 0,0 0 1,0 0-1,0-1 0,-1 2 429,-12 17-4954,0 0-2317</inkml:trace>
  <inkml:trace contextRef="#ctx0" brushRef="#br0" timeOffset="269.605">0 226 5445,'0'0'5734,"0"0"-2243,0 0-96,0 0-800,0 0-578,0 0-543,0 0-513,0 0-449,0 0 225,34 45-193,-3-51-191,3-1-193,5 0-96,-2 2-64,2-3-224,0 3-1089,0 1-1890,-4-2-3364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50.2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 0 13293,'0'0'3309,"0"0"-885,0 0 32,0 0-502,0 0-865,0 0-438,0 0-5,-2 14-235,1-8-387,-4 18 15,1 0 1,2 0 0,0 1 0,1-1 0,2 0-1,0 1 1,2-1 0,0 0 0,2 0 0,2 6-40,0-16-9,0 0 0,1 0 0,1-1 0,0 0 0,1-1 0,0 0 0,1 0 0,10 9 9,-17-18-5,-1 1 1,1-1-1,0 0 1,0-1-1,0 1 0,1 0 1,-1-1-1,0 0 1,1 0-1,0-1 1,-1 1-1,1-1 1,0 0-1,0 0 1,0 0-1,-1-1 0,1 0 1,0 0-1,0 0 1,0 0-1,0-1 1,0 0-1,0 0 1,-1 0-1,1-1 1,0 0-1,-1 1 0,1-2 1,-1 1-1,1-1 5,3-3 170,-1 1-1,-1-2 1,1 1-1,-1-1 1,0 0-1,-1 0 1,0-1-1,0 1 1,0-1-1,-1 0 1,0-1-1,-1 1 1,0-1-1,0 0 1,-1 1-1,0-1 1,1-5-170,8-161 3361,-11 153-3283,-24 212-78,12-127-603,-2-1 0,-4 0-1,-2-1 1,-2-1 0,-8 10 603,-14 28-2269,31-91-348,3-30-5678,6 9 726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51.4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197 40 11627,'0'0'3299,"0"0"-502,0 0-165,0 0-379,0 0-443,-1-3-524,-3 4-1201,0 0-1,0 1 1,0-1-1,1 1 1,-1 0-1,0 0 1,1 0-1,0 0 0,-1 1 1,1-1-1,0 1 1,0 0-1,1 0 1,-1 0-1,1 0 1,-1 0-1,1 1 1,0-1-1,0 1 0,0-1 1,1 1-1,-1 1-84,-11 13 208,-94 117-42,98-104-620,27-43 337,118-210 1782,-133 215-1559,37-34 1262,-38 43-1362,0-1 1,0 1-1,-1 0 1,1-1-1,0 1 1,-1 0 0,1 0-1,-1 0 1,1 0-1,-1 0 1,0 1 0,0-1-1,0 0 1,0 0-1,0 1 1,-1-1-1,1 1 1,-1-1 0,0 1-1,1-1 1,-1 1-7,1 4 16,1 6-34,0 0-1,0 0 1,2 0-1,-1-1 1,1 1-1,1-1 0,0 0 1,1 0-1,1 0 1,-1-1-1,2 0 1,0 0-1,0-1 1,0 0-1,2 0 0,-1-1 1,1-1-1,0 1 1,1-1-1,0-1 1,11 6 18,-20-13-137,1 1 0,-1-1 1,1 0-1,-1 0 0,1 0 1,-1 0-1,0 0 0,1 0 1,-1-1-1,1 1 1,-1-1-1,0 1 0,1-1 1,-1 0-1,0 0 0,0 0 1,0-1-1,0 1 0,0 0 1,0-1-1,0 1 1,0-1-1,0 0 0,-1 0 1,1 1-1,-1-1 0,1 0 1,-1 0-1,0-1 0,1 1 1,-1 0-1,0 0 0,-1 0 1,1-1-1,0 1 1,-1-1-1,1 1 0,-1 0 1,0-1 136,8-57-9517,-8 76-877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51.8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129 75 6630,'0'0'9802,"0"0"-5596,1-12-1291,2-39-347,0 40 354,7 21-2250,-10-10-492,15 24 39,-2 1 0,-1 0 0,-1 1-1,-1 0 1,-1 1 0,-1 0 0,-1 0 0,-2 1 0,2 23-219,-4-31-6,0-1 0,-1 1 0,-1 0 0,-1-1 1,0 1-1,-2 0 0,0-1 0,-2 1 0,0-1 0,-1 0 0,0 0 1,-2 0-1,0-1 0,-1 0 0,-1 0 0,-1-1 0,0-1 1,-2 1-1,1-1 0,-2-1 0,-1 1 6,-58 16-1702,46-29-2237,0-3-4839,22 0 1673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53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73 12428,'0'0'3646,"0"0"-945,0 0-411,13-11-427,41-33-501,-51 42-1225,1-1 0,-1 2 0,0-1 0,0 0 0,1 1 0,-1-1 0,1 1 0,-1 0 1,1 0-1,-1 1 0,1-1 0,0 1 0,-1-1 0,1 1 0,0 0 0,-1 1 0,1-1 0,0 1 1,-1-1-1,1 1 0,0 0 0,2 2-137,-1-2 53,-1 1 1,0-1-1,0 1 0,0 0 1,0 1-1,0-1 1,-1 1-1,1-1 0,-1 1 1,0 0-1,1 0 0,-1 1 1,-1-1-1,1 1 1,0-1-1,-1 1 0,0 0 1,0 0-1,0 0 1,0 0-1,-1 0 0,1 0 1,-1 1-1,0-1 1,0 0-1,-1 1 0,1-1 1,-1 1-1,0-1 0,-1 4-53,1 3-2,-2 0 0,1 0 0,-1-1 0,-1 1-1,0 0 1,0-1 0,-1 0 0,-1 0-1,0 0 1,0 0 0,0-1 0,-2 1 2,0 0-137,0 1 1,0-2-1,-1 1 1,0-1 0,-1-1-1,0 1 1,0-1-1,-1-1 1,0 0-1,0 0 1,-1-1 0,1 0-1,-1-1 1,-1 0-1,1-1 1,-1 0-1,0-1 1,-6 1 136,14-5 44,0 0-1,1 0 1,-1-1 0,1 1 0,-1-1-1,1 0 1,0 0 0,-1 0 0,1 0-1,0-1 1,1 1 0,-1-1 0,0 0-1,1 0 1,-1 1 0,1-2 0,0 1-1,0 0 1,0 0 0,0-1 0,1 1-1,0-1 1,-1 1 0,1-1 0,0 0-1,1 0 1,-1 1 0,1-1 0,-1 0-1,1 0 1,0 0 0,1 1 0,-1-1-1,1 0 1,0 0 0,0 0-44,-1 4 20,1-1 1,-1 0-1,1 0 0,-1 1 1,1-1-1,0 1 0,-1-1 1,1 1-1,0-1 0,-1 1 1,1-1-1,0 1 0,0-1 1,0 1-1,-1 0 0,1 0 1,0-1-1,0 1 0,0 0 1,0 0-1,0 0 0,-1 0 1,1 0-1,0 0 0,0 0 1,0 0-1,0 0 0,0 1 1,-1-1-1,1 0 0,0 0 1,0 1-1,0-1 0,0 1 1,-1-1-1,1 0 0,0 1 1,-1-1-1,1 1 0,0 0 1,-1-1-1,1 1 0,-1 0 1,1-1-1,-1 1 1,1 0-1,-1 0 0,1-1 1,-1 1-1,0 0 0,1 0 1,-1 0-1,0-1 0,0 1 1,0 0-1,1 0 0,-1 0 1,0 0-21,127 194 96,-121-187-146,1 0-1,-1 0 1,1-1 0,1 0 0,-1 0 0,1-1 0,1 0 0,-1 0-1,1-1 1,0 0 0,0 0 0,0-1 0,1 0 0,-1-1 0,1 0 0,0-1-1,0 0 1,0 0 0,0-1 0,1 0 0,-1-1 0,0 0 0,10-2 50,-16-1-50,1 0 0,-1-1 0,0 1 0,0-1 0,0 0 0,0-1 0,0 1 0,-1 0 0,0-1 0,0 0 0,0 0 0,-1 0 0,0 0 0,0 0 0,0 0 0,0-1 0,-1 1 0,0-1 0,0 1 0,0-1 0,-1 1 0,0-1 0,0 0 0,0 1 0,-1-4 50,-6 4-6235,2 5-726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09:47.7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1219 222 13164,'0'0'4042,"0"0"-1074,0 0-139,0 0-459,-3-14-779,-10-39-438,13 53-1084,1 0-1,-1 0 0,0 0 1,1 0-1,-1 0 0,1 0 0,-1 0 1,0 0-1,1 0 0,-1 0 1,0 0-1,1 0 0,-1 0 1,0 0-1,0 0 0,1 0 1,-1 0-1,0-1 0,1 1 1,-1 0-1,0 0 0,0 0 1,1-1-1,-1 1 0,0 0 0,0 0 1,1-1-1,-1 1 0,0 0 1,0-1-1,0 1 0,1 0 1,-1 0-1,0-1 0,0 1 1,0 0-1,0-1 0,0 1 1,0 0-1,0-1 0,0 1 1,0 0-1,0-1 0,0 1 1,0 0-1,0-1-68,20 26-6202,-20-13-7587,0-6 6556</inkml:trace>
  <inkml:trace contextRef="#ctx0" brushRef="#br0" timeOffset="727.103">1239 226 7207,'0'0'2525,"0"0"-513,0 0-383,0 0 421,0-14-27,0-44-5,-7 14 3995,1 60-1771,5 13-4165,-3 0-123,3 0 1,0 1-1,2-1 0,1 0 1,1 0-1,1 0 1,2 0-1,1 0 0,1-1 1,11 22 45,-17-45-22,0 0 0,0-1 0,1 1 0,0-1 0,0 0 1,0 0-1,0 0 0,1 0 0,0-1 0,-1 1 0,1-1 0,1 0 0,-1 0 1,0 0-1,1-1 0,-1 1 0,1-1 0,0 0 0,0-1 0,0 1 0,0-1 1,0 0-1,0 0 0,0-1 0,0 1 0,0-1 0,0 0 0,0 0 0,0-1 1,0 0-1,1 0 0,-1 0 0,-1 0 0,1-1 0,0 0 0,0 0 0,-1 0 1,1 0-1,-1-1 0,1 0 0,0-1 22,12-15 238,-1-1 1,-1-1 0,-1 0-1,-1 0 1,-1-2-1,-1 0 1,-1 0 0,-1-1-1,-1 0 1,-1 0-1,-1-1 1,-1 0 0,1-22-239,0-63 1222,-47 774-1750,40-645 346,-1 0 0,0 0 0,-1-1 0,-1 1 0,-1-1 0,0 0 0,-2 0 0,0 0 1,-1-1-1,-1 0 0,0-1 0,-1 1 0,-1-2 0,-11 13 182,13-23-52,1 0-1,-1 0 1,0-1 0,-1-1-1,1 1 1,-1-1 0,0-1-1,1 0 1,-1-1 0,0 1-1,0-2 1,0 0-1,0 0 1,0 0 0,0-1-1,0-1 1,0 0 0,0 0-1,1-1 1,-1 0 0,1-1-1,0 0 1,0 0 0,0-1-1,0 0 1,-7-6 52,10 6-199,0-1 0,0 0 0,1 0 0,-1 0 0,1-1 0,1 1 0,-1-1 0,1 0 0,0-1 1,1 1-1,0-1 0,0 1 0,0-2 199,-6-66-8630,11 49 1028</inkml:trace>
  <inkml:trace contextRef="#ctx0" brushRef="#br0" timeOffset="1104.765">1840 506 8328,'0'0'4826,"0"0"-1095,0 0-458,0 0-428,0 0-427,0 0-539,0-3-384,0-9 59,-8 35-561,0 1-951,2-7-3,-5 8-55,2 0 1,0 1-1,2 1 1,1-1-1,1 1 1,1 0-1,1 0 1,1 8 15,3-30-224,-1 1 0,1-1 0,0 0 0,0 0 0,0 0 0,1 0 0,0 0 0,0-1 0,0 1 0,0 0 0,1-1 0,0 0 0,0 1 1,0-1-1,0 0 0,1 0 0,-1-1 0,1 1 0,3 1 224,59 18-9443,-43-22 3373</inkml:trace>
  <inkml:trace contextRef="#ctx0" brushRef="#br0" timeOffset="1475.988">2007 113 8936,'0'0'2974,"0"0"-727,0 0-79,0 0-588,0 0-560,0 0-268,0 0-159,0 0-187,-10 10-102,-30 33-27,39-41-264,0 0-1,0 0 1,0 0 0,0 0-1,1 0 1,-1 0-1,1 1 1,-1-1-1,1 0 1,0 0-1,0 0 1,0 1-1,0-1 1,1 0-1,-1 0 1,0 1-1,1-1 1,0 0-1,-1 0 1,1 0-1,0 0 1,0 0-1,0 0 1,0 0-1,1 0 1,-1 0-1,0-1 1,1 1-1,-1 0 1,1-1-1,0 1 1,-1-1-1,1 0 1,0 0-1,0 1 1,0-1 0,0 0-1,0 0 1,2 0-13,0 2 13,3 1 49,-1 0 0,1 0 0,0-1-1,0 0 1,1 0 0,-1 0 0,0-1 0,1 0-1,0-1 1,-1 0 0,1 0 0,0 0 0,0-1-1,5-1-61,-8 1 165,0 0 0,0-1-1,0 1 1,0-1 0,0-1 0,-1 1-1,1-1 1,0 1 0,-1-1-1,1-1 1,-1 1 0,0 0-1,1-1 1,-1 0 0,0 0 0,-1-1-1,1 1 1,-1-1 0,1 1-1,-1-1 1,0 0 0,0 0-1,-1-1 1,1 1 0,-1 0-1,0-1 1,0 0 0,-1 1 0,1-1-1,-1 0 1,0 0 0,0 0-1,-1 0 1,1-4-165,-3 1 51,1 0-1,-2 0 1,1 0-1,-1 0 1,0 1-1,-1-1 1,1 1 0,-1 0-1,-1 0 1,0 0-1,0 0 1,0 1-1,0 0 1,-1 0 0,0 1-1,-1-1 1,1 1-1,-1 1 1,0-1-1,0 1 1,0 0 0,-1 1-1,1 0 1,-1 0-1,0 0 1,0 1-1,0 0 1,0 1-1,0 0 1,0 0 0,-1 1-1,1 0 1,0 0-1,0 1 1,0 0-1,-1 1-50,4-1-101,0 0 0,1 1-1,-1 0 1,0 0-1,1 0 1,-1 0-1,1 1 1,0 0 0,0 0-1,0 0 1,0 0-1,0 1 1,1-1-1,-1 1 1,1 0 0,0 0-1,0 0 1,1 1-1,-1-1 1,-1 5 101,-8 27-4084,7 1-3779,5-10-6060</inkml:trace>
  <inkml:trace contextRef="#ctx0" brushRef="#br0" timeOffset="1888.826">2432 594 17072,'0'0'3459,"0"0"-1409,0 0 353,0 0-930,98-2-672,-68 2-32,1-1-161,-1-3-320,2 4-160,-5-3-95,1 0-33,-4 0 0,-1-3-97,2 1-767,-2 2-994,0-2-1601,0 0-2627,-1-1-10250</inkml:trace>
  <inkml:trace contextRef="#ctx0" brushRef="#br0" timeOffset="4707.436">884 101 10474,'0'0'3929,"0"0"-843,0 0 42,0 0-416,0 0-545,0 0-549,-16-4-439,7 2-991,5 0-116,1 1 0,0-1 0,-1 1 0,1 0 0,0 1 0,-1-1 0,1 0 0,-1 1 0,1 0 0,-1 0 0,1 0 1,-1 0-1,1 0 0,-1 1 0,1 0 0,-1 0 0,1 0 0,-1 0 0,1 0 0,0 0 0,0 1 0,0 0 0,0 0 0,0-1 0,0 2 0,0-1 0,0 0 0,1 1 0,-1-1 0,1 1-72,-14 23 158,2 0-1,1 1 1,2 1-1,0 0 1,2 0-1,1 1 1,1 0-1,-2 25-157,6-38-48,1 0-1,0 0 1,2 1-1,-1-1 1,2 0 0,0 1-1,1-1 1,1 0-1,1 0 1,0 0-1,1-1 1,4 9 48,-4-13-456,0-1 0,2 1 1,-1-1-1,1-1 0,0 1 0,1-1 1,1 0-1,-1-1 0,1 0 0,0 0 1,5 1 455,25 15-4634,-2-9-2690</inkml:trace>
  <inkml:trace contextRef="#ctx0" brushRef="#br0" timeOffset="6232.625">58 103 5862,'0'0'5792,"0"0"-2824,0 0-203,0 0-154,0 0-674,0 0-314,-10-5-123,-29-16-192,69 12 283,434 5 203,-465 4-1799,1 0-1,0-1 1,0 1 0,0 0 0,-1 0 0,1 0-1,0-1 1,0 1 0,0 0 0,0 0 0,0-1-1,-1 1 1,1 0 0,0 0 0,0-1 0,0 1-1,0 0 1,0 0 0,0-1 0,0 1 0,0 0-1,0 0 1,0-1 0,0 1 0,0 0 0,0-1-1,0 1 1,0 0 0,1 0 0,-1-1 0,0 1 0,0 0-1,0 0 1,0-1 5,-33-7-752,-31 3-2509,-1 4-3632,34 1 621</inkml:trace>
  <inkml:trace contextRef="#ctx0" brushRef="#br0" timeOffset="6812.263">13 63 11915,'0'0'3102,"0"0"-177,0 0-261,0 0-582,0 0-502,0 0-331,0 0-416,0 0-368,-3 5-60,2-1-355,-1 0-1,0 1 0,1-1 0,0 1 0,0-1 0,0 1 1,1-1-1,0 1 0,0 0 0,0-1 0,0 1 0,0 0 1,1-1-1,0 1 0,0-1 0,0 1 0,1-1 0,0 0 1,0 2-50,8 11 3,0-1 0,1-1 1,0 0-1,1 0 0,1-1 1,1-1-1,-1 0 1,2-1-1,0-1 0,0 0 1,1-1-1,1 0 0,-1-1 1,2-1-1,-1-1 1,1-1-1,0 0 0,0-1 1,15 2-4,-33-7 12,0 0 0,0 0 0,0 1 0,0-1 0,0 0 0,0 0 0,0 1 0,0-1 1,0 0-1,0 0 0,0 0 0,0 1 0,0-1 0,0 0 0,0 0 0,0 0 0,1 1 0,-1-1 1,0 0-1,0 0-12,-16 3 131,-64 65 289,39-25-348,27-32-70,1 1 1,0 0 0,1 1-1,0 0 1,1 1 0,0 0-1,1 1 1,-6 12-3,15-25-33,0 1 0,0-1 0,0 1 0,0-1 0,1 1 0,-1 0 0,1-1 0,-1 1 0,1 0 1,0-1-1,0 1 0,0 0 0,0-1 0,1 1 0,-1 0 0,1-1 0,0 1 0,-1-1 0,1 1 0,0-1 0,1 1 0,-1-1 0,0 0 0,1 1 0,-1-1 1,1 0-1,0 0 0,-1 0 0,1 0 0,0 0 0,0-1 0,0 1 0,1-1 0,-1 1 0,0-1 0,1 0 0,-1 1 0,1-1 0,-1-1 0,1 1 0,1 0 33,112 17-208,76-31 4682,-191 12-4460,0 1 1,0-1 0,0 1-1,0-1 1,0 1 0,0-1 0,-1 1-1,1-1 1,0 0 0,0 0-1,-1 1 1,1-1 0,-1 0-1,1 0 1,-1 0 0,1 0-1,-1 0 1,1 0 0,-1 0 0,0 0-1,1 0 1,-1 0 0,0 0-1,0 0 1,0 0 0,0 0-1,0 0 1,0 0 0,0 0 0,0 0-1,0 0 1,0 0 0,-1 0-1,1 0 1,0 0 0,-1 0-1,1 0 1,-1 0 0,1 1 0,-1-1-1,1 0 1,-1 0 0,0 0-1,1 0 1,-1 1 0,0-1-1,0 0 1,0 1-15,-15-10-9364,11 10-640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2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81 13 4132,'0'0'2541,"0"0"-555,0 0-16,0 0-155,0 0-214,0 0 27,-7-1 43,-33-1 1384,6 6 2928,85-15-1819,76 8-3454,-125 4-709,0-1-1,-1 1 1,1-1-1,0 1 1,0 0 0,0-1-1,0 1 1,-1 0-1,1 0 1,0 1-1,-1-1 1,1 0-1,-1 0 1,1 1 0,-1-1-1,0 1 1,0-1-1,0 1 1,1 0-1,-1-1 1,-1 1-1,1 0 1,0 0 0,0 0-1,-1-1 1,1 1-1,-1 0 1,1 0-1,-1 0 1,0 0-1,0 0 1,0 0-1,0 0 1,0 0 0,0 0-1,-1 0 1,1 0-1,-1 0 1,1 0-1,-1 0 1,0-1-1,0 1 1,1 0 0,-1 0-1,0-1 1,-1 1-1,1-1 1,0 1-1,0-1 1,-1 1-1,1-1 1,-1 0 0,1 1-1,-1-1 1,0 0-1,1 0 1,-1 0-1,-1 0 0,-165 135-507,168-136 508,0 0 0,1 0 0,-1 0 0,1 0 0,-1 0 0,0 0-1,1 0 1,-1 0 0,1 0 0,-1 0 0,0 0 0,1 0 0,-1 0 0,1 0 0,-1 0 0,0 1 0,1-1 0,-1 0-1,0 0 1,1 0 0,-1 1 0,0-1 0,1 0 0,-1 1 0,0-1 0,0 0 0,1 1 0,-1-1 0,0 0-1,0 1 1,0-1 0,1 0 0,-1 1 0,0-1 0,0 1 0,0-1 0,0 0 0,0 1 0,0-1 0,0 1-1,0-1 1,0 0 0,0 1 0,0-1 0,0 1 0,0-1 0,0 0 0,0 1 0,0-1 0,0 1 0,-1-1-1,1 0 1,0 1 0,0-1 0,0 0 0,-1 1 0,1-1 0,0 0 0,0 1 0,-1-1 0,1 0 0,0 0-1,-1 1 1,1-1 0,0 0 0,-1 0 0,1 0 0,0 1 0,-1-1 0,1 0-1,39 1-32,-32-1 43,147-19-812,-54-6-4361,-55 14 283,-8 1-2323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4.0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405 102 12940,'0'0'3048,"2"-14"-336,4-42-16,-18 25 1932,-30 32-1887,41-1-2652,-13 7 158,-1 0 0,1 1-1,1 1 1,-1 0 0,1 0 0,1 2 0,0-1-1,1 2 1,0-1 0,0 2 0,1-1 0,1 1-1,-6 10-246,-7 7 52,0 0-1,1 1 1,3 2-1,0 0 1,2 0-1,1 2 0,2 0 1,2 0-1,1 1 1,1 1-1,1 13-51,7-38-58,2 0 0,-1 0 0,2 0 0,0 0-1,0 0 1,1 0 0,0 0 0,1-1 0,1 0 0,0 1-1,0-2 1,1 1 0,0-1 0,1 1 0,0-2 0,1 1 0,0-1-1,0 0 1,1-1 0,0 0 0,0 0 0,1-1 0,4 2 58,2 1-466,0 0 0,1-1 0,0-1-1,0-1 1,1 0 0,0-2 0,2 1 466,-3-2-1097,0-1 1,0-1-1,1 0 0,-1-1 0,1-1 0,-1 0 0,9-2 1097,6-6-3886,-4-3-1656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2.9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126 78 6919,'0'0'3902,"0"0"-1249,0 0-139,0 0-186,-12-4-609,-39-9-326,44 9 1338,19 0-2077,302 0 2874,-58 7-2433,-257-4-1135,1 1 0,-1-1 0,1 1 0,-1-1 0,1 1 0,-1-1 0,1 1 0,0-1 0,-1 1 0,1-1 0,0 0 0,-1 1 0,1-1 0,0 0 0,0 1 0,0-1 0,0 0 0,0 1 0,-1-1 0,1 0 0,0 1 0,0-1 0,1 0 0,-1 1 0,0-1 0,0 0 0,0 1 0,0-1 0,1 0 0,-1 1 0,0-1 0,0 0 0,1 1 0,-1-1 0,1 1 0,-1-1 0,0 1 0,1-1 0,-1 1 0,1-1 0,-1 1 0,1-1 0,0 1 0,-1 0 0,1-1 0,-1 1 0,1 0 0,0-1 0,-1 1 0,1 0 0,0 0 0,-1 0 0,1 0 0,0-1 0,-1 1 0,1 0 0,0 0 0,-1 0 0,1 1 0,0-1 0,-1 0 0,1 0 0,0 0 0,-1 0 0,1 1 0,0-1 0,-1 0 0,1 0 0,0 1 40,-103-26-11579,68 24 6187</inkml:trace>
  <inkml:trace contextRef="#ctx0" brushRef="#br0" timeOffset="630.297">41 51 8104,'0'0'3048,"0"0"-635,0 0-256,0 0-252,0 0-378,0 0-86,0 0-37,-7 0-192,-21 3-229,27-2-922,1-1 1,-1 1 0,1 0 0,-1 0 0,1-1-1,-1 1 1,1 0 0,0 0 0,-1 0 0,1-1-1,0 1 1,-1 0 0,1 0 0,0 0 0,0 0 0,0 0-1,0-1 1,0 1 0,0 0 0,0 0 0,0 0-1,0 0 1,1 0 0,-1 0 0,0-1 0,1 1-1,-1 0 1,0 0 0,1 0 0,-1-1 0,1 1 0,-1 0-1,1 0 1,-1-1 0,1 1 0,0-1 0,-1 1-1,2 0-61,20 24 222,1-1 0,2-1-1,0-2 1,1 0-1,2-2 1,0 0-1,0-2 1,3-1-222,-15-7 188,0-1 0,1-1 0,0-1-1,0 0 1,0-1 0,0-1 0,1-1 0,0 0 0,0-1 0,3-1-188,-99 56 2125,-184 197-2504,260-253 356,-1 1 1,1 0 0,0 0-1,0 0 1,0 1 0,0-1-1,1 0 1,-1 1 0,0-1-1,1 1 1,0 0 0,0-1-1,0 1 1,0 0 0,0 0-1,0-1 1,1 1 0,-1 0-1,1 0 1,0 0 0,0 0-1,0 0 1,0 0 0,0 0-1,1 0 1,-1 0 0,1-1-1,0 1 1,0 0 0,0 0 0,0-1-1,0 1 1,2 2 22,18 2 36,0-1 0,0-1 0,1 0 0,-1-2 0,1-1 0,0 0 0,0-2 0,0 0 0,6-2-36,16 1 172,-26 1-187,1 0-1,-1-2 1,0 0-1,-1-2 1,1 1-1,0-2 1,-1 0-1,0-2 1,0 0 0,0-1 15,-5 5-2041,-8 2-1508,0 1-3690,-1 0-2701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0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291 341 2594,'0'0'3673,"0"0"-1623,0 0-534,0 0 22,0 0-284,0 0-282,8-6-6,55-39 2344,-54 35-2365,0-1 1,-1 1-1,0-2 1,-1 1-1,0-1 1,-1 0-1,0 0 1,-1-1-1,0-1-945,-2 7 192,2-6 153,0 0 0,0 0 0,-1-1 0,-1 1 0,0-1 0,-1 0 0,-1 0 0,0-11-345,-2 22 28,-1 1-1,0-1 1,0 1-1,0 0 1,0 0-1,0 0 1,0 0-1,-1 0 1,1 1-1,-1-1 1,1 1-1,-1-1 1,1 1-1,-1 0 1,0 0-1,0 0 1,1 1-1,-1-1 1,0 1-1,0-1 1,0 1-1,0 0 1,0 0-1,0 0 1,0 0-1,0 1 1,1-1-1,-1 1 1,0 0-1,0 0 1,0 0-1,1 0 1,-2 1-28,-24 7 46,0 1 0,1 1 1,1 2-1,0 0 0,1 2 1,-20 15-47,-101 105 69,144-134-84,1 1 1,-1-1-1,0 0 1,0 1-1,1-1 1,-1 1-1,1 0 1,0-1-1,-1 1 0,1 0 1,0 0-1,0 0 1,0 0-1,0 0 1,1 0-1,-1 0 1,0 0-1,1 0 1,-1 1-1,1-1 0,0 0 1,0 0-1,0 0 1,0 0-1,0 1 1,0-1-1,1 0 1,-1 0-1,1 0 1,0 0-1,-1 0 0,1 1 1,0-2-1,0 1 1,0 0-1,0 0 1,1 0-1,-1 0 1,0-1-1,2 2 15,129 46-126,-85-36 124,-39-11-11,9 1 5,0 2 0,0-1 0,-1 2 0,0 0 0,0 1 0,0 1 0,-1 1 0,0 0 0,0 0 0,-1 2 0,0 0 0,-1 0-1,8 10 9,-18-15 6,-1 0-1,0 0 0,0 0 0,0 0 0,0 1 1,-1-1-1,0 1 0,0-1 0,-1 0 0,0 1 1,0 0-1,-1-1 0,1 0 0,-1 1 0,-1-1 1,1 1-1,-1-1 0,0 0 0,-1 0 0,1 0 1,-1 0-1,-1-1 0,1 1 0,-1-1 0,0 1 1,0-1-1,0-1 0,-1 1 0,1 0 0,-1-1 1,0 0-1,-1 0 0,1-1 0,-1 1 0,1-1 1,-1 0-1,0-1 0,-2 1-5,-2 1 5,1-1 0,-1-1-1,0 1 1,1-2 0,-1 1 0,0-1 0,0-1-1,0 0 1,0 0 0,0-1 0,0 0-1,0-1 1,1 0 0,-1 0 0,0-1 0,1-1-1,0 1 1,0-2 0,0 1 0,0-1 0,1 0-1,0-1 1,0 0 0,0 0 0,1-1 0,0 0-1,0 0 1,0-1 0,1 0 0,0 0 0,1 0-1,0-1 1,0 0 0,1 0 0,0 0-1,1 0 1,0-1 0,0 1 0,-1-9-5,10-41-2166,20 31-4017,-11 24 177</inkml:trace>
  <inkml:trace contextRef="#ctx0" brushRef="#br0" timeOffset="585.54">970 218 12684,'0'0'3918,"0"0"-1003,0 0-368,0 0-311,0 0-618,0 0-262,5-9-144,18-30-262,-23 38-917,0 0 0,0 1 0,0-1 0,0 0 0,0 0 0,0 1 0,0-1 0,0 0 0,-1 1 0,1-1 0,0 0 0,0 1 0,0-1 0,-1 0 0,1 1 0,0-1 0,-1 0 0,1 1 0,-1-1 0,1 1 0,-1-1 0,1 1 0,-1-1 0,1 1 0,-1-1 0,1 1 0,-1-1 0,0 1 0,1 0 1,-1-1-1,1 1 0,-1 0 0,0 0 0,0-1 0,1 1 0,-1 0 0,0 0 0,1 0 0,-1 0 0,0 0 0,0 0 0,1 0 0,-1 0 0,0 0 0,1 0 0,-1 1 0,0-1 0,1 0 0,-1 0 0,0 1 0,1-1 0,-1 0 0,0 1 0,1-1 0,-1 0 0,1 1 0,-1-1 0,1 1 0,-1-1-33,1 0 0,-97 60 40,69-38-42,17-15-92,-1 0 0,2 1 1,-1 1-1,1-1 1,0 2-1,1 0 0,0 0 1,1 0-1,0 1 0,0 0 1,1 1-1,1 0 1,-4 7 93,10-17-40,-1 0 1,1 0 0,-1 0 0,1 0 0,0 0-1,0 0 1,0 0 0,0 0 0,0 0 0,0 0-1,1-1 1,-1 1 0,1 0 0,-1 0-1,1 0 1,0 0 0,0 0 0,-1-1 0,1 1-1,1 0 1,-1-1 0,0 1 0,0-1 0,0 1-1,1-1 1,-1 0 0,1 1 0,-1-1 0,1 0-1,0 0 1,-1 0 0,1 0 0,0 0 0,0-1-1,1 2 40,77 14-124,-50-12 115,-2 1 42,-1 1 0,0 0 0,-1 2 0,0 2 0,0 0 0,15 9-33,-38-17 18,0 0 0,0 0 1,0 0-1,0 0 1,0 1-1,-1-1 0,1 1 1,-1-1-1,0 1 1,0 0-1,0 0 0,0 0 1,0 0-1,0 0 0,-1 1 1,0-1-1,0 0 1,1 1-1,-2-1 0,1 1 1,0-1-1,-1 1 1,0 0-1,0-1 0,0 1 1,0-1-1,0 1 1,-1-1-1,0 1 0,1-1 1,-1 1-1,-1-1 0,1 1 1,0-1-1,-1 0 1,0 0-1,0 0 0,0 0 1,0 0-1,0 0 1,0 0-1,-1-1 0,1 1 1,-1-1-1,0 1-18,-7 4 58,-1 0 0,0-1 0,0 0 0,0-1 0,-1 0 0,0-1 1,0 0-1,0-1 0,0 0 0,-1-1 0,1 0 0,-1-1 0,0-1 0,1 0 0,-1 0 0,-6-2-58,9 2-41,1-1-1,0 0 1,-1 0-1,1-1 1,0 0 0,0-1-1,0 1 1,0-2-1,1 1 1,-1-2 0,1 1-1,0-1 1,0 0 0,0 0-1,1-1 1,0 0-1,-6-7 42,-12-58-7725,26 60 1826,4 4-4020</inkml:trace>
  <inkml:trace contextRef="#ctx0" brushRef="#br0" timeOffset="1258.327">1374 181 18449,'0'0'4068,"0"0"-1511,0 0-331,0 0-368,0 0-859,0 0-519,-2 14-144,-23 190 262,11-70-689,-1 58-4056,22-319 6063,-5 94-1635,2 0-1,1 0 1,1 1 0,2 0 0,1 0-1,1 0 1,2 1 0,2 1-1,0 0 1,2 1 0,1 0 0,3 0-281,-18 25 3,0 0 0,1 0 0,0 0 1,-1 1-1,2-1 0,-1 1 1,0 0-1,0 0 0,1 0 1,0 0-1,0 1 0,-1-1 1,2 1-1,-1 0 0,0 0 1,0 0-1,0 1 0,1 0 1,-1-1-1,1 2 0,-1-1 1,1 0-1,0 1 0,-1 0 1,1 0-1,-1 0 0,1 1 1,-1 0-1,1-1 0,-1 1 1,1 1-1,-1-1 0,1 1 0,-1 0 1,0 0-1,0 0 0,0 0 1,0 1-1,-1 0 0,1-1 1,-1 2-1,1-1 0,-1 0 1,0 0-1,1 2-3,-2 1-29,1-1 0,-1 1 1,-1 0-1,1-1 0,-1 1 0,0 0 1,0 0-1,0 0 0,-1 0 0,0 0 1,-1 0-1,1 0 0,-1 0 0,0 0 1,0 0-1,-1-1 0,0 1 0,0 0 1,0-1-1,-1 1 0,1-1 0,-4 4 29,-85 102-776,84-105 736,0 0 1,0 0-1,0 0 1,-1-1-1,0 0 1,0 0-1,-1-1 1,1-1-1,-1 1 1,0-1-1,0 0 1,0-1-1,0 0 1,0-1-1,-2 0 40,11-1 96,0 0 96,19 2 278,-11 2-463,0 1 0,-1 0-1,1 1 1,-1 0 0,-1 0 0,1 0 0,-1 1-1,0 0 1,-1 0 0,1 1 0,2 5-7,1 0-27,0-1-30,-1 3 30,2-1-1,0 0 1,1-1-1,0 0 0,1 0 1,0-1-1,1-1 1,0 0-1,1 0 0,0-2 1,1 0-1,0 0 1,1-2-1,2 2 28,-18-10 6,0 1 0,-1-1 0,1 1 0,-1-1 0,1 1 0,0 0 0,0-1 0,-1 0 0,1 1 0,0-1 0,0 1 0,0-1 0,-1 1 0,1-1 0,0 1 0,0-1 0,0 0 0,0 1 0,0-1 0,0 1 0,0-1 0,0 1 0,1-1 0,-1 0 0,0 1 0,0-1 0,0 1 0,0-1 0,1 1 0,-1-1 0,0 1 0,1-1 0,-1 1 0,0-1 0,1 1 0,-1 0 0,1-1 0,-1 1 0,0-1 0,1 1 0,-1 0 0,1 0 0,-1-1 0,1 1 0,-1 0 0,1 0 0,0-1 0,-1 1 0,1 0 0,-1 0 0,1 0 0,-1 0 0,1 0 0,0 0 0,-1 0 0,1 0 0,-1 0 0,1 0 0,-1 0 0,1 0 0,0 0 0,-1 1 0,1-1 0,-1 0-6,-1-4-355,-14-38-697,12 27-3389,1 1-4909,2 6-4370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6.51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92 1 15919,'0'0'2627,"0"0"-706,0 0 1,0 0 288,0 0-1697,0 0-449,0 0-32,0 0-32,-67 7-96,57 6-1698,3 1-1665,0-2-5253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5.9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 58 10058,'0'0'6181,"0"0"-2807,0 0-1084,1-12-15,1-28-854,-2 34 1604,-3 28-3009,1-1 0,1 1 0,1-1 0,0 1 0,2-1 0,1 1 1,0-1-1,2 0 0,0 0 0,2-1 0,0 0 0,1 0 0,3 4-16,-8-18-13,1-1 0,0 1 1,1-1-1,-1 0 0,1-1 0,0 1 1,0-1-1,1 0 0,-1 0 1,1 0-1,0-1 0,0 0 1,0 0-1,0 0 0,0-1 1,1 0-1,-1 0 0,1-1 0,-1 1 1,1-1-1,0-1 0,0 0 1,-1 0-1,1 0 0,0 0 1,-1-1-1,1 0 0,2-2 13,2 1 72,0-1 0,0-1 0,-1 0 0,1-1 0,-1 0 0,0 0 0,0-1 0,-1 0 0,0-1-1,0 0 1,0 0 0,-1-1 0,0 0 0,-1-1 0,1 0 0,2-5-72,2-4 410,0 0 1,-1-1-1,-2 0 0,1-1 0,-2 0 1,-1-1-1,4-15-410,-50 128 267,-37 189-267,-27-56-1628,99-218 1632,0-1 1,-1 1 0,0-1 0,0 0-1,-1 0 1,0 0 0,0-1-1,0 0 1,0 0 0,-1 0-1,0-1 1,0 0 0,0 0-1,0-1 1,-1 0 0,1 0 0,-1-1-1,0 0 1,0 0 0,0-1-1,0 0 1,0-1 0,0 1-1,0-1 1,0-1 0,0 0-1,0 0 1,1 0 0,-1-1 0,0 0-1,0-1 1,1 0 0,-7-3-5,8 3-43,-1 1 1,1-1-1,1-1 1,-1 1-1,0-1 1,1 0-1,0-1 1,0 1-1,0-1 1,0 0-1,1 0 1,0 0-1,0-1 1,0 0-1,1 1 1,0-1-1,0 0 1,0-1-1,1 1 1,0 0-1,0-1 1,1 1-1,0-1 1,0 0-1,0-3 43,17-7-5100,1 11-2249,-1 3-5821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6.8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164 62 3555,'0'0'6156,"0"0"-2671,0 0-698,0 0-256,0 0-599,0 0-320,2-7-42,5-13-709,-12 29 1119,-1 2-1843,-126 209 541,102-179-1099,39-70 277,97-162 2081,-103 184-1789,0 0-12,0 0-1,1 1 1,-1-1 0,1 1-1,1 0 1,-1 0 0,1 0 0,0 1-1,0 0 1,1 0 0,-1 0 0,1 0-1,0 1 1,0 0 0,3-1-136,-5 7 20,0 0-1,0 0 1,0 0 0,0 0 0,0 1-1,-1-1 1,1 1 0,-1 0 0,1 0-1,-1 1 1,0-1 0,0 1-1,-1-1 1,1 1 0,-1 0 0,0 0-1,0 0 1,0 0 0,0 0 0,-1 1-1,0-1 1,1 4-20,3 4 30,5 9-69,0 1 0,1-2-1,1 1 1,1-2 0,1 0-1,0 0 1,2-1 0,0-1-1,1-1 1,0 0 0,6 2 39,-22-19-119,0 0 1,0 0 0,-1 0-1,1 0 1,0 0-1,-1 0 1,1-1-1,-1 1 1,0 0-1,1 0 1,-1-1 0,0 1-1,0 0 1,0-1-1,0 1 1,0 0-1,0 0 1,0-1-1,0 1 1,-1 0 0,1-1-1,0 1 1,-1 0-1,1 0 1,-1 0-1,1-1 1,-1 1-1,0 0 1,0 0 0,1 0-1,-1 0 1,-1-1 118,-15-29-8307,10 18 102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7.2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24 13773,'0'0'3326,"0"0"-806,0 0-348,0 0-415,14 3-348,100 16 838,165-43-277,-276 24-2087,37-14-2504,-43 8-4175,-4 5-32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7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92 16175,'0'0'2776,"4"-13"-10,17-65 1969,-21 91-927,10 43-3677,-4-37-160,0-1-1,1 0 0,0 0 1,2-1-1,0 1 0,1-2 1,1 0-1,0 0 1,1-1-1,1 0 0,1-1 1,0-1-1,0 0 0,1 0 1,1-2-1,0 0 0,0-1 1,10 4 29,-20-11-12,0 0 1,-1 0-1,1-1 1,1 1 0,-1-1-1,0-1 1,0 1 0,1-1-1,-1 0 1,1-1-1,-1 0 1,1 0 0,-1 0-1,1 0 1,-1-1 0,0 0-1,1-1 1,-1 1-1,0-1 1,0-1 0,0 1-1,0-1 1,4-2 11,-1-3 133,-1-1-1,0 0 1,0 0-1,-1-1 1,0 0-1,-1 0 1,0-1 0,0 1-1,-1-1 1,-1-1-1,0 1 1,-1-1-1,0 1 1,0-1 0,-1 0-1,-1 0 1,0 0-1,-1-7-132,1 19 7,-1-1 1,0 1-1,1-1 0,-1 1 0,0 0 0,0-1 0,1 1 0,-1-1 1,0 1-1,0-1 0,0 1 0,0-1 0,0 1 0,1-1 1,-1 1-1,0-1 0,0 1 0,0-1 0,-1 0 0,1 1 0,0-1 1,0 1-1,0-1 0,0 1 0,0-1 0,-1 1 0,1 0 0,0-1 1,0 1-1,-1-1 0,1 1 0,0-1 0,-1 1 0,1 0 1,0-1-1,-1 1 0,1 0 0,-1-1 0,1 1 0,0 0 0,-1-1 1,1 1-1,-1 0 0,1 0 0,-1 0 0,1-1 0,-1 1 0,1 0 1,-1 0-1,1 0 0,-1 0 0,1 0 0,-1 0 0,1 0 1,-1 0-1,1 0 0,-1 0 0,1 0 0,-1 1 0,1-1 0,-1 0 1,1 0-1,-1 0 0,1 1 0,-1-1 0,1 0 0,-1 1 0,1-1 1,0 0-1,-1 1-7,-24 31 284,-142 355-284,99-195-480,72-217-2139,12-46-6528,-8 48 2623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8.5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31 9129,'0'0'6363,"0"0"-3048,0 0-1051,0 0-524,0 0-795,17 0-70,238-4 2003,65-11 698,-301 4-4093,-50 10-14073,16 2 53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09.1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78 730 13901,'0'0'2947,"0"0"-379,-1-15-155,-5-47-490,-2 7 2613,8 55-4488,0 1-1,0-1 1,0 0-1,0 1 1,0-1-1,0 0 1,0 1-1,0-1 1,1 0-1,-1 1 1,0-1-1,0 0 1,0 1-1,0-1 1,1 0 0,-1 1-1,0-1 1,0 0-1,0 1 1,1-1-1,-1 0 1,0 0-1,1 0 1,-1 1-1,0-1 1,0 0-1,1 0 1,-1 0-1,0 0 1,1 1-1,-1-1 1,1 0 0,-1 0-1,0 0 1,1 0-1,-1 0 1,0 0-1,1 0 1,-1 0-1,0 0 1,1 0-1,-1 0 1,1 0-1,-1 0 1,0-1-1,1 1 1,-1 0-1,0 0 1,1 0-1,-1 0 1,0-1 0,0 1-1,1 0 1,-1 0-1,0 0 1,1-1-1,-1 1 1,0 0-1,0-1 1,0 1-1,1 0 1,-1-1-48,25 37 146,-1 0-1,-1 2 1,-3 1 0,-1 0-1,-2 1 1,-1 1 0,3 21-146,-6-20-36,-3-1 0,-1 2 0,-3-1 0,-1 1 0,-2 0 0,-2 0 1,-2 13 35,1-50 0,0 1 1,-1-1-1,0 1 1,0-1 0,-1 1-1,1-1 1,-1 0-1,-1 0 1,1 0 0,-1 0-1,0 0 1,-1 0 0,1-1-1,-1 0 1,0 0-1,0 0 1,-1 0 0,1 0-1,-1-1 1,0 0-1,-1 0 1,1 0 0,-1-1-1,1 0 1,-1 0-1,0 0 1,0 0 0,0-1-1,-1 0 1,1-1 0,0 1-1,-1-1 1,1-1-1,-1 1 1,-3-1-1,9 0-31,-92-7-325,56-15-2481,32-23-6271,13 31 1298</inkml:trace>
  <inkml:trace contextRef="#ctx0" brushRef="#br0" timeOffset="723.778">593 93 9897,'0'0'5873,"0"0"-2494,0 0-545,0 0-239,0 0-807,4-12-426,17-40-140,10 29 470,-23 21-1649,0 1-1,-1 0 1,1 0-1,0 1 1,0 0-1,0 0 0,-1 1 1,1 0-1,0 0 1,-1 1-1,1 0 1,-1 0-1,1 1 0,-1 0 1,0 0-1,0 1 1,0 0-1,-1 0 1,1 0-1,-1 1 1,0 0-1,0 1 0,-1-1 1,0 1-1,0 0 1,0 0-1,0 0 1,-1 1-1,0 0 1,-1 0-1,1 0 0,-1 0 1,-1 0-1,1 1 1,-1-1-1,-1 1 1,1-1-1,-1 1 0,-1 0 1,1 7-43,-2-9-38,0 0 0,0 0-1,0 0 1,0 0 0,-1 0 0,0-1 0,-1 1-1,1 0 1,-1-1 0,0 0 0,0 1 0,-1-1-1,0 0 1,0-1 0,0 1 0,0-1 0,-1 0 0,1 0-1,-1 0 1,0 0 0,0-1 0,-1 0 0,-4 2 38,-135 45-1690,135-48 1630,0 0-1,0 0 1,0-1-1,-1 0 1,1-1-1,0 0 1,-1-1-1,1 0 1,0 0-1,0-1 1,0-1-1,0 1 1,0-2-1,1 1 1,-1-2 60,8 4 29,1 0-1,0-1 1,0 1 0,0-1 0,0 1 0,1-1 0,-1 1 0,0-1 0,1 0-1,-1 1 1,1-1 0,-1 0 0,1 1 0,0-1 0,0 0 0,0 0 0,0 1 0,0-1-1,0 0 1,0 0 0,0 1 0,1-1 0,-1 0 0,1 1 0,-1-1 0,1 0 0,0 1-1,0-1 1,-1 1 0,1-1 0,0 1 0,0-1 0,1 1 0,-1 0 0,0 0-1,0-1 1,1 1 0,-1 0 0,1 0 0,-1 0 0,1 0 0,-1 1 0,1-1 0,-1 0-1,1 1 1,0-1 0,-1 1 0,1-1 0,0 1 0,-1 0 0,1 0 0,0-1-1,0 1 1,0 1 0,-1-1 0,2 0-29,4-1 52,1 1 0,0 0 0,0 0 0,-1 0 0,1 1 0,0 0 0,0 1 0,-1 0-1,1 0 1,-1 1 0,0-1 0,0 2 0,0-1 0,0 1 0,0 0 0,-1 0 0,0 1 0,2 1-52,100 101 100,-106-104-99,28 32 14,-24-24-41,1-1 1,1 0-1,0 0 1,0-1 0,0 0-1,2 0 1,-1-1-1,1 0 1,0-1-1,0 0 1,1 0-1,0-1 1,0-1 0,0 0-1,1 0 1,0-1-1,0-1 1,6 1 25,-15-5-18,0-1 0,0 1 1,-1-1-1,1 0 1,0 0-1,-1 0 0,1 0 1,-1 0-1,0-1 0,0 1 1,0-1-1,0 1 1,0-1-1,0 0 0,-1 0 1,0 0-1,1 0 0,-1 0 1,0 0-1,0 0 0,-1 0 1,1 0-1,0-1 1,-1 1-1,0 0 0,0 0 1,0-1-1,0 1 0,-1 0 1,1 0-1,-1-1 0,0 1 1,-1-2 17,-6-10-2342,-4 12-2149,-3 3-1328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24.728"/>
    </inkml:context>
    <inkml:brush xml:id="br0">
      <inkml:brushProperty name="width" value="0.1" units="cm"/>
      <inkml:brushProperty name="height" value="0.6" units="cm"/>
      <inkml:brushProperty name="color" value="#333333"/>
      <inkml:brushProperty name="inkEffects" value="pencil"/>
    </inkml:brush>
  </inkml:definitions>
  <inkml:trace contextRef="#ctx0" brushRef="#br0">0 26 7335,'0'0'3107,"0"0"-1121,0 0-32,0 0-97,0 0-415,0 0-193,0 0-32,0 0-192,3-4 0,3-1-64,0 0 0,0 0-128,0 2 31,1 1-31,-1 1-128,1 2-65,-2 1-95,0 1-33,0 2-127,-3 0-1,0 1-63,-1 1 63,-1 1-64,0 1 0,0 1-95,0 2-65,-1 0 0,-1 3-32,0 0 0,0 1 32,0 1-31,-1 1 31,1 0-32,0 1-96,0 0 64,0 2 0,1 0-96,0 2 0,1 1 0,1 1 0,1 0 0,1 0 0,2 0 0,0 0 0,1 0 0,1 0 0,-1 0 0,0 2 0,-1 1 0,0 1 0,-2 1 0,-1 0 0,0 1 0,-2 0 0,1 1 0,-1-1 0,-1 0 0,1 1 0,0-1 0,0 0 0,0 1 0,0 0 0,0 0 0,0 1 0,0-1 0,0 1 0,0-1 0,0-1 0,0 1 0,0 0 0,0 0 0,0 1 0,0 1 0,0 1 0,0 2 0,0 0 0,0 0 0,0 1 0,1-1 0,0 1 0,0 1 0,2 0 0,-1 1 0,0 1 0,0 1 0,0 2 0,-1 0 0,1 0 0,1 0 0,-1 1 0,1 0 0,-1 0 0,-1 1 0,0 2 0,0 0 0,-1 0 0,-1 1 0,-1 0 0,-1 0 0,-1 1 0,0-2 0,1 1 0,-1-1 0,1 1 0,1 0 0,0 0 0,1 0 0,0 1 0,1-1 0,0 0 0,0-1 0,1 0 0,-1 0 0,0 0 0,0 0 0,0 0 0,-1 0 0,1 1 0,0 0 0,0-1 0,0 1 0,0-1 0,0-1 0,1-1 0,-1 0 0,1 0 0,0 0 0,1 0 0,-1 1 0,1 0 0,1 1 0,-1 0 0,0 0 0,0 0 0,0 1 0,0-1 0,0 1 0,-1 1 0,1 0 0,0 1 0,0 2 0,-1 0 0,1 1 0,0 1 0,0-1 0,0 0 0,-1 0 0,0 0 0,0 1 0,0 1 0,0-1 0,0 0 0,1 1 0,-1 0 0,2-1 0,-1 0 0,1 0 0,0-1 0,0 0 0,1 0 0,-1-1 0,1 1 0,0 0 0,0 0 0,1 1 0,1-2 0,-1 0 0,1-1 0,0 0 0,0 1 0,-2-1 0,1 2 0,-2-1 0,0 0 0,1-1 0,-1 0 0,1-2 0,-1-1 0,1-1 0,-1-1 0,1 0 0,1 0 0,-1 1 0,-1 0 0,0 0 0,0-1 0,0 1 0,-1-1 0,1 1 0,0 0 0,-1-1 0,1 1 0,-1 1 0,-1-1 0,0 1 0,-1 0 0,0 0 0,1 1 0,-2-1 0,1 0 0,-1 1 0,0-1 0,-1 0 0,1 0 0,-1 1 0,1-1 0,-1 1 0,1-1 0,1 0 0,-1 0 0,1-1 0,0 0 0,0 0 0,1 0 0,1 0 0,-1 0 0,1 1 0,0 0 0,0-1 0,-1 1 0,0-1 0,0 1 0,0-1 0,-1-1 0,1 1 0,-1 0 0,0 0 0,0 1 0,-1 0 0,0-1 0,-1 0 0,0-1 0,0-1 0,0 0 0,0 0 0,0-2 0,1 1 0,0-1 0,1 0 0,0 0 0,0 0 0,0 0 0,1 0 0,2-1 0,0-1 0,1 0 0,1-2 0,0 0 0,2 0 0,-1 0 0,0-1 0,1 0 0,-1 0 0,0-1 0,-1 0 0,0-1 0,-2-1 0,1 0 0,-1-1 0,1 1 0,-1-1 0,-1 0 0,-1 1 0,0-2 0,-1 1 0,0 0 0,0-1 0,0 0 0,0 0 0,0 0 0,0 0 0,0 1 0,0-1 0,0 0 0,0 1 0,0-1 0,1-1 0,-1 1 0,1 0 0,0 0 0,0 0 0,0 1 0,1 1 0,-1 0 0,0 1 0,0 1 0,0 1 0,0-1 0,1 1 0,0 1 0,0-1 0,1 1 0,0 1 0,1-1 0,0 2 0,1 0 0,0 1 0,0 0 0,0 0 0,1 1 0,-1-2 0,1 1 0,0-1 0,-1 0 0,1 0 0,-1 1 0,0 0 0,0 1 0,-1 0 0,0 1 0,0 0 0,1 0 0,-1 0 0,1 1 0,1 1 0,0 0 0,0 0 0,0 2 0,1 0 0,-1 1 0,2-1 0,-1 1 0,1 0 0,1-1 0,-1-1 0,1 0 0,0 0 0,1 0 0,-1 0 0,1 0 0,-1-1 0,0-1 0,-1 0 0,0-2 0,-1-1 0,-1-1 0,0-1 0,0-1 0,-1 0 0,0 0 0,-1-1 0,0 0 0,0 0 0,0 0 0,-1-1 0,1 0 0,-2 0 0,1 0 0,-1 0 0,0 0 0,-1-1 0,1 1 0,-1-1 0,-1 0 0,0 0 0,1-1 0,-1 1 0,0-1 0,-1 1 0,1 1 0,0 0 0,0 2 0,0-1 0,0 0 0,0 1 0,0-1 0,-1 0 0,1-1 0,-1 1 0,-1-1 0,0 0 0,0 1 0,-1-1 0,1 1 0,-1-1 0,-1 0 0,0-1 0,0 0 0,0-1 0,0-1 0,-1 0 0,0-1 0,0 0 0,1 0 0,-2 1 0,0-1 0,1 0 0,-1 0 0,0 0 0,0-1 0,-1-1 0,0 0 0,-1 0 0,0-1 0,0 1 0,0-1 0,1 1 0,0 0 0,-1-1 0,1 1 0,0 0 0,1 0 0,1 0 0,0-1 0,0 1 0,0-1 0,1 1 0,0-1 0,0-1 0,0 0 0,1-2 0,-1 0 0,2-1 0,0-1 0,0-1 0,1-1 0,0-1 0,1 0 0,-1 0 0,1 0 0,-1-1 0,0 1 0,0-2 0,-1-1 0,1-1 0,-1 0 0,0 0 0,0-2 0,-1 2 0,1-1 0,0 0 0,-1 0 0,1 0 0,1-1 0,-1 0 0,1-1 0,-1 0 0,-1 1 0,1-1 0,0 1 0,0 1 0,0 1 0,1 0 0,0 0 0,0 0 0,1 0 0,0-1 0,2 0 0,2-1 0,-1 1 0,1-1 0,0 0 0,0 0 0,0 0 0,0 0 0,0 0 0,0 0 0,-1-2 0,1 0 0,0-1 0,0 0 0,0 0 0,0-1 0,0 0 0,0-1 0,-1 1 0,1-1 0,-2 0 0,0 0 0,0-1 0,0 1 0,-1-1 0,0 1 0,-1 1 0,0 1 0,0 2 0,0 1 0,1 0 0,-1 2 0,1-1 0,0 1 0,0-1 0,0 0 0,0 0 0,1 0 0,0 1 0,0 0 0,2-1 0,0 1 0,0-1 0,2-1 0,0-1 0,3-1 0,2-1 0,1-2 0,-1-1 0,-1-3 0,-6-2 0,-13-6-3908,-17-10-11114,-5-2 1185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1.6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 10314,'0'0'5093,"0"0"-2499,0 0 161,0 0-65,0 0-768,0 0-737,0 0-192,44-10-384,-22 7-225,2-3-288,2 2-32,-2 0-64,-3 1-32,-5 3-544,-9 0-1090,-4 7-1825,-3 3-2691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1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16560,'0'0'2626,"0"0"-576,83 4 352,-44-10-1088,3 2-802,6 0-160,-5-1-288,3 1-64,-7 3-768,-7 1-2788,-6 0-5636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5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103 41 3619,'-14'3'15007,"-46"8"-10294,31-1-3139,29-10-1513,1 0 1,-1 0-1,0 0 0,0 0 0,1 0 1,-1 0-1,0 0 0,0 1 0,0-1 0,1 0 1,-1 0-1,0 0 0,0 0 0,0 0 1,1 1-1,-1-1 0,0 0 0,0 0 1,0 0-1,0 1 0,0-1 0,1 0 0,-1 0 1,0 1-1,0-1 0,0 0 0,0 0 1,0 1-1,0-1 0,0 0 0,0 0 0,0 1 1,0-1-1,0 0 0,0 0 0,0 1 1,0-1-1,0 0 0,0 0 0,0 1 0,0-1 1,-1 0-1,1 0 0,0 0 0,0 1 1,0-1-1,0 0 0,0 0 0,-1 0 0,1 1 1,0-1-1,0 0 0,0 0 0,0 0 1,-1 0-1,1 1 0,0-1 0,-1 0-61,200 18 2584,380-13-865,255-42-1719,-315-10 0,-474 37 0,-55 5 0,-99 8-5109,63 2-2178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7.0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88 65 13805,'0'0'2664,"0"0"-646,0 0-646,0 0 69,0 0-571,0 0-277,-8 13-97,-58 112 28,64-120-553,0-1 0,0 1 0,0-1 0,1 1 0,0 0 0,0 0 0,0-1 0,0 1 0,1 0 0,0 0 1,0 0-1,0 0 0,1 0 0,-1 0 0,1-1 0,0 1 0,1 0 0,-1 0 0,1-1 0,0 1 1,0-1-1,0 0 0,1 1 0,0-1 0,0 0 0,0-1 0,0 1 0,0 0 0,3 1 29,0-1 41,0 1 0,0-1 0,1-1 0,0 1-1,-1-1 1,1 0 0,1-1 0,-1 0 0,0 0 0,0 0-1,1-1 1,-1 0 0,1-1 0,-1 0 0,1 0 0,-1 0-1,1-1 1,-1 0 0,1 0 0,-1-1 0,0 0-1,1-1 1,-1 1 0,0-1 0,-1 0 0,1-1 0,-1 0-1,1 0 1,-1 0 0,0-1 0,-1 0 0,1 0 0,-1-1-1,2-2-40,6-14 621,-1 0 0,-1-1-1,-1-1 1,-1 0-1,-1 0 1,-1-1-1,-1 0 1,-1-4-621,-4 23 99,1 3-68,-1-1 0,0 1 0,0 0 0,0-1 0,-1 1-1,1-1 1,-1 1 0,0 0 0,0-1 0,0 1 0,0-1-1,0 1 1,-1-1 0,0 1 0,0 0 0,0-1 0,0 1-1,0 0 1,0 0 0,-1 0 0,0 0 0,1 0 0,-1 0-1,0 0 1,-1 0-31,-3 2-89,0 0 0,-1 0 0,1 0 0,0 1 0,-1 0 0,1 0 1,0 1-1,0 0 0,-1 0 0,1 1 0,0-1 0,0 1 0,0 0 0,1 1 0,-1 0 0,0 0 0,1 0 0,0 0 0,0 1 0,0 0 0,0 0 89,0 0-620,1-1-1,0 1 1,0 1-1,0-1 1,0 0 0,1 1-1,-1 0 1,1 0-1,0 0 1,1 0-1,-1 0 1,1 0 0,0 1-1,0 4 621,0 16-7217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6.2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346 102 8264,'0'0'3384,"0"0"-1067,0 0 214,0 0 36,0 0-394,0 0-224,0 0-92,6-8-223,29-36 672,-23 36-1279,-6 3 782,-21 5-860,-6 4-949,0 2 0,0 0 0,1 1 0,0 1 0,0 1 0,1 1 0,0 0 0,0 2 0,2 0 0,-1 1 0,1 1 0,15-13 0,-1 0 0,1 1 0,0-1 0,0 0 0,0 0 0,1 1 0,-1-1 0,0 1 0,1 0 0,-1 0 0,1-1 0,-1 1 0,1 0 0,0 0 0,-1 0 0,1 0 0,0 1 0,1-1 0,-1 0 0,0 0 0,1 1 0,-1-1 0,1 0 0,0 1 0,-1-1 0,1 0 0,0 1 0,1-1 0,-1 0 0,0 1 0,1-1 0,-1 0 0,1 1 0,0-1 0,-1 0 0,1 0 0,0 0 0,1 0 0,-1 0 0,0 0 0,1 1 0,12 7 0,-1-1 0,1-1 0,1-1 0,-1 0 0,1 0 0,1-2 0,-1 0 0,17 3 0,25 10 0,-38-12 0,0 0 0,-1 0 0,0 1 0,0 0 0,0 2 0,-1 0 0,0 1 0,-1 0 0,0 2 0,-1 0 0,7 7 0,-21-17 0,1 0 0,-1 0 0,1 0 0,-1 0 0,1 0 0,-1 0 0,0 1 0,0-1 0,0 0 0,-1 1 0,1-1 0,0 1 0,-1-1 0,0 1 0,1-1 0,-1 1 0,0-1 0,0 1 0,0-1 0,-1 1 0,1-1 0,-1 1 0,1-1 0,-1 1 0,0-1 0,0 1 0,0-1 0,0 0 0,-1 0 0,1 0 0,0 1 0,-1-1 0,0 0 0,1-1 0,-1 1 0,0 0 0,0 0 0,0-1 0,0 1 0,0-1 0,0 0 0,-1 0 0,1 1 0,0-1 0,-1-1 0,0 2 0,-17 4 0,0 0 0,0-2 0,0 0 0,-1-1 0,1-1 0,-1-1 0,0-1 0,-15-1 0,5 0 0,4 2 0,-1-1 0,1-1 0,-1-1 0,1-2 0,0-1 0,0-1 0,0-1 0,1-2 0,-4-2 0,29 11-133,0 0-1,0 0 1,-1-1-1,1 1 1,0-1-1,0 1 1,0 0-1,0-1 1,0 0-1,0 1 1,1-1-1,-1 0 1,0 1 0,0-1-1,0 0 1,0 0-1,1 0 1,-1 0-1,0 0 1,1 1-1,-1-1 1,1 0-1,-1-1 1,1 1 0,0 0-1,-1 0 1,1 0-1,0 0 1,0 0-1,0 0 1,-1 0-1,1 0 1,0-1-1,1 1 1,-1 0-1,0 0 1,0 0 0,0 0-1,1 0 1,-1 0-1,0 0 1,1 0-1,-1 0 1,1 0-1,-1 0 1,1 0-1,0 0 1,-1 0 0,1 0-1,0 0 1,0 1-1,0-1 1,0 0-1,-1 0 1,1 1-1,0-1 1,0 1-1,0-1 1,0 1-1,1-1 134,23-13-6854</inkml:trace>
  <inkml:trace contextRef="#ctx0" brushRef="#br0" timeOffset="704.4">924 140 9545,'0'0'4009,"0"0"-1094,0 0-171,0 0-171,13-9-320,101-53 3293,-92 45-3747,-38 6-416,-4 13-1383,1 0 0,0 2 0,-1 0 0,1 1 0,1 1 0,-1 1 0,1 1 0,0 0 0,1 1 0,0 1 0,0 1 0,1 0 0,-10 10 0,23-19 0,1 0 0,-1-1 0,0 1 0,1 1 0,-1-1 0,1 0 0,-1 1 0,1-1 0,0 1 0,0 0 0,0-1 0,1 1 0,-1 0 0,1 0 0,-1 0 0,1 0 0,0 1 0,0-1 0,1 0 0,-1 0 0,1 1 0,-1-1 0,1 0 0,0 1 0,0-1 0,1 0 0,-1 1 0,0-1 0,1 0 0,0 0 0,0 1 0,0-1 0,0 0 0,1 0 0,-1 0 0,1 0 0,0 0 0,0-1 0,1 3 0,13 6 0,0 0 0,1 0 0,0-2 0,1 0 0,0-1 0,1-1 0,-1-1 0,12 3 0,16 6 0,-13-3 0,-11-5 0,-1 0 0,1 2 0,-2 0 0,1 1 0,-2 2 0,11 7 0,-29-19 0,0 1 0,0-1 0,-1 1 0,1-1 0,0 1 0,0-1 0,-1 1 0,1-1 0,0 1 0,-1 0 0,1 0 0,-1-1 0,1 1 0,-1 0 0,1 0 0,-1-1 0,1 1 0,-1 0 0,0 0 0,0 0 0,1 0 0,-1 0 0,0 0 0,0 0 0,0-1 0,0 1 0,0 0 0,0 0 0,0 0 0,0 0 0,0 0 0,-1 0 0,1 0 0,0 0 0,-1-1 0,1 1 0,0 0 0,-1 0 0,1 0 0,-1-1 0,1 1 0,-1 0 0,0 0 0,1-1 0,-1 1 0,0 0 0,1-1 0,-1 1 0,0-1 0,0 1 0,1-1 0,-1 0 0,0 1 0,0-1 0,0 0 0,0 1 0,-51 16 0,-6-9-11,0-3 0,-1-2 0,-58-6 11,60 2-111,29-1-662,-12 1-1669,16 4-4395,19 0 569</inkml:trace>
  <inkml:trace contextRef="#ctx0" brushRef="#br0" timeOffset="1118.92">1292 55 10698,'0'0'5253,"0"0"-1964,0 0-167,0 0-116,0 0-993,0 0-679,0 0-357,4-8-358,-1 2-525,-2 4-75,0 0 0,-1 0 0,1 0 0,0 0 0,1 0 0,-1 1 0,0-1 0,0 0 0,1 0 0,-1 1 0,1-1 0,0 1 0,-1-1 0,1 1 0,0 0 0,0 0 0,0 0 0,0 0 0,0 0 0,0 0 0,0 0 0,0 1 0,0-1 0,2 0-19,32-2 361,0 1 0,0 2 0,0 1 0,0 2 0,0 2-361,-32-3 3,0 1 0,0-1 1,0 1-1,0 0 0,-1 0 1,1 1-1,-1-1 0,0 1 1,0 0-1,0 0 0,-1 0 1,1 0-1,-1 0 0,0 0 1,0 1-1,-1-1 0,1 1 1,-1-1-1,0 1 0,0-1 1,0 1-1,-1 0 0,0 0 1,0-1-1,0 1 1,0 0-1,-1 0 0,1-1 1,-1 1-1,-1 0-3,2 12 1,-23 212-1,16-199-140,-6 31-3016,2-1-1,3 1 1,1 38 3156,7-84-9129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3.5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314 72 14157,'0'0'3075,"0"0"-704,0 0 95,0 0 54,0 0-631,14-10-570,41-32-198,-28 25 220,-27 15 678,-12 3-1573,-7 1-439,1 1-1,-1 0 1,1 2-1,0 0 1,0 1-1,0 1 1,-9 6-7,-1-2-3,3-1 3,10-5 0,-1 1 0,1 0 0,1 1 0,-1 1 0,1 0 0,1 1 0,-1 1 0,1 0 0,11-8 0,1-1 0,-1 0 0,1 1 0,-1 0 0,1-1 0,0 1 0,-1 0 0,1-1 0,0 1 0,0 0 0,0 0 0,1 0 0,-1 0 0,0 0 0,1 0 0,-1 0 0,1 0 0,0 0 0,-1 0 0,1 0 0,0 1 0,0-1 0,1 0 0,-1 0 0,0 0 0,1 0 0,-1 0 0,1 0 0,0 0 0,0 0 0,-1 0 0,1 0 0,0-1 0,1 1 0,-1 0 0,0 0 0,0-1 0,1 1 0,-1-1 0,1 1 0,0-1 0,-1 0 0,1 1 0,0-1 0,0 0 0,-1 0 0,3 0 0,118 54 0,-105-50 0,1 1 0,-1 1 0,0 0 0,0 1 0,-1 1 0,0 1 0,0 0 0,-1 1 0,-1 1 0,0 0 0,-1 1 0,0 1 0,9 12 0,-19-23 0,1 0-1,-1 1 1,-1 0-1,1 0 1,0 0 0,-1 0-1,0 0 1,0 0-1,0 1 1,-1-1 0,1 0-1,-1 1 1,0 0-1,0-1 1,-1 1 0,0 0-1,1-1 1,-1 1-1,-1 0 1,1-1 0,-1 1-1,0 0 1,0-1-1,0 1 1,0-1 0,-1 1-1,0-1 1,0 0-1,0 0 1,0 0 0,-1 0-1,0 0 1,0 0-1,0-1 1,0 1 0,0-1-1,-1 0 1,1 0-1,-1 0 1,-2 1 0,-12 3-1,0-2-1,0 0 1,0-1 0,-1-1-1,0 0 1,1-2-1,-1 0 1,0-1 0,-12-2 1,-4 2-52,23 0 37,1 0 1,0-1-1,0 0 1,0-1-1,1 0 1,-1-1-1,0 0 1,1-1-1,-1 0 1,-4-3 14,11 5-255,1 0 1,0 0-1,0-1 1,0 1 0,1-1-1,-1 1 1,0-1-1,1 0 1,0 0 0,-1 0-1,1 0 1,1 0-1,-1-1 1,0 1 0,1 0-1,-1-1 1,1 1-1,0-1 1,0 0-1,1 1 1,-1-3 254,6-23-5270,6 12-1012,6-2-8276</inkml:trace>
  <inkml:trace contextRef="#ctx0" brushRef="#br0" timeOffset="614.658">739 102 20916,'0'0'2210,"0"0"-443,0 0 37,0 0-480,0 0-560,0 0-295,0 0-143,9-11-112,30-34-118,-39 45-85,0 0 0,-1 1 0,1-1 0,0 0 1,0 1-1,-1-1 0,1 1 0,0-1 0,0 0 1,0 1-1,0-1 0,-1 1 0,1-1 0,0 0 1,0 1-1,0-1 0,0 1 0,0-1 0,0 0 0,0 1 1,0-1-1,0 1 0,1-1 0,-1 1 0,0-1 1,0 0-1,0 1 0,0-1 0,1 0 0,-1 1 1,0-1-1,0 0 0,1 1 0,-1-1 0,0 0 1,0 1-1,1-1 0,-1 0 0,0 1 0,1-1 1,-1 0-1,0 0 0,1 0 0,-1 1 0,1-1 0,-1 0 1,0 0-1,1 0 0,-1 0 0,1 0 0,-1 0 1,1 0-1,-1 0 0,0 0 0,1 0 0,-1 0 1,1 0-1,-1 0 0,0 0 0,1 0 0,-1 0 1,1 0-12,-1-1 39,0 1 0,1 0 0,-1-1 0,0 1 0,1 0 0,-1-1 0,0 1 0,0 0 0,1-1-1,-1 1 1,0-1 0,0 1 0,0 0 0,0-1 0,0 1 0,1-1 0,-1 1 0,0-1 0,0 1 0,0 0 0,0-1 0,0 1 0,0-1 0,0 1 0,-1-1 0,1 1 0,0 0 0,0-1 0,0 1 0,0-1 0,0 1 0,-1-1 0,1 1 0,0 0 0,0-1 0,-1 1 0,1 0 0,0-1 0,-1 1 0,1 0 0,0 0 0,-1-1 0,1 1 0,0 0 0,-1 0 0,1-1 0,0 1 0,-1 0 0,1 0 0,-1 0 0,1 0 0,-1 0 0,1-1 0,0 1 0,-1 0 0,0 0-39,2 0 0,-1-1 0,1 1 0,-1-1 0,1 1 0,-1-1 0,1 1 0,-1-1 0,1 1 0,-1-1 0,1 1 0,0 0 0,-1-1 0,1 1 0,0 0 0,-1-1 0,1 1 0,0 0 0,-1 0 0,1 0 0,0 0 0,-1 0 0,1 0 0,0 0 0,0 0 0,-1 0 0,1 0 0,0 0 0,-1 0 0,1 0 0,0 0 0,-1 1 0,1-1 0,0 0 0,-1 1 0,1-1 0,0 0 0,-1 1 0,1-1 0,-1 1 0,1-1 0,-1 1 0,1-1 0,-1 1 0,1-1 0,-1 1 0,1-1 0,-1 1 0,0 0 0,1-1 0,-1 1 0,0 0 0,0-1 0,0 1 0,1 0 0,-1 0 0,0-1 0,0 1 0,0 0 0,0-1 0,0 1 0,0 0 0,0 0 0,0-1 0,-1 1 0,1 0 0,0-1 0,0 1 0,-1 0 0,-59 59 0,57-58 0,-1-1 0,1 1 0,-1 0 0,1 0 0,0 0 0,0 0 0,0 0 0,0 1 0,0-1 0,1 1 0,-1 0 0,1 0 0,0 0 0,0 0 0,0 0 0,0 0 0,0 1 0,1-1 0,-1 1 0,1-1 0,0 1 0,0-1 0,0 1 0,0 0 0,1 0 0,0-1 0,0 1 0,0 0 0,0 0 0,0-1 0,1 1 0,0 0 0,-1 0 0,1-1 0,1 1 0,-1-1 0,0 1 0,1-1 0,2 3 0,122 80 0,-111-79 0,0 1 0,0 0 0,0 1 0,-2 1 0,1 0 0,-1 1 0,0 0 0,-1 1 0,1 2 0,-11-11 0,1 1 0,-1-1 0,0 0 0,0 1 0,-1-1 0,1 1 0,-1 0 0,0 0 0,0-1 0,0 1 0,0 0 0,-1 0 0,1 0 0,-1 0 0,0 0 0,0 0 0,-1 0 0,1 0 0,-1 0 0,0 0 0,0-1 0,0 1 0,0 0 0,-1 0 0,1-1 0,-1 1 0,0-1 0,0 1 0,-1-1 0,1 0 0,0 0 0,-1 0 0,0 0 0,0-1 0,0 1 0,0-1 0,0 1 0,-1-1 0,1 0 0,-1 0 0,1-1 0,-1 1 0,0-1 0,1 0 0,-1 0 0,0 0 0,0 0 0,-1 0 0,-23 5 0,0 0 0,0-2 0,-1-1 0,1-1 0,-1-2 0,0-1 0,1-1 0,-1-1 0,1-2 0,-7-2 0,29 6-17,3 0-75,-1 1 1,1-1 0,0 1 0,0-1 0,0 0-1,0 0 1,0 0 0,0 0 0,0-1-1,0 1 1,1-1 0,-1 0 0,0 0 0,1 0-1,0 0 1,-1 0 0,1 0 0,0-1 0,0 1-1,0-1 92,2 1-366,1 0-1,0 0 1,0 1-1,0-1 1,0 0-1,0 0 1,0 1-1,0-1 1,1 1-1,-1-1 1,1 1-1,-1 0 1,1 0 0,-1-1-1,1 1 1,-1 0-1,1 0 1,0 0-1,0 1 1,0-1-1,0 0 1,-1 1-1,1-1 1,1 1 366,1-2-1486,26-11-6794</inkml:trace>
  <inkml:trace contextRef="#ctx0" brushRef="#br0" timeOffset="866.57">1215 47 17296,'0'0'4890,"0"0"-1318,0 0-876,0 0-598,0 0-721,1 3-662,17 139-592,-17-101-1332,-2 0 1,-1 0-1,-3-1 1,-1 1-1,-9 32 1209,10-49-4982,2-10-1423,1-1-5697</inkml:trace>
  <inkml:trace contextRef="#ctx0" brushRef="#br0" timeOffset="1130.444">1201 153 16400,'0'0'2786,"1"-87"-576,-1 76 321,7 2-353,9 2-1185,6 1-417,5 5-127,7-1-225,5 2-96,-2 0-128,5 5 64,-3 2-64,-4 3-512,-8 0-545,-8 6-897,-8-2-961,-9 0-993,-2 0-3267</inkml:trace>
  <inkml:trace contextRef="#ctx0" brushRef="#br0" timeOffset="1382.88">1224 335 7527,'0'0'8558,"0"0"-4395,0 0-1403,0 0-587,0 0-876,0 0-368,15 4-139,-1 1-616,81 7 453,104-42-1022,-199 30 323,0 0 1,0 1-1,0-1 1,0 1-1,-1-1 1,1 1-1,0-1 0,0 1 1,0-1-1,0 0 1,0 1-1,0-1 0,0 1 1,0-1-1,0 1 1,0-1-1,1 1 1,-1-1-1,0 0 0,0 1 1,0-1-1,0 1 1,1-1-1,-1 0 0,0 1 1,0-1-1,1 1 1,-1-1-1,0 0 1,1 1-1,-1-1 0,0 0 1,1 0-1,-1 1 1,1-1-1,-1 0 0,0 0 1,1 0-1,-1 1 1,1-1-1,-1 0 1,1 0-1,-1 0 0,1 0 1,-1 0-1,0 0 1,1 0-1,-1 0 0,1 0 1,-1 0-1,1 0 1,-1 0-1,1 0 1,-1 0-1,0-1 0,1 1 1,-1 0-1,1 0 1,-1 0-1,1-1 0,-1 1 1,0 0-1,1-1 72,-32 25-3807,-155 69-9998,52-28 13602,11 14 10917,121-78-10540,1 0 0,-1-1 0,0 1-1,1 0 1,-1 0 0,1 0 0,-1 0 0,1 0 0,0 0 0,-1 1-1,1-1 1,0 0 0,0 1 0,0-1 0,0 1 0,0-1 0,0 1-1,0-1 1,0 1 0,1 0 0,-1-1 0,1 1 0,-1 0-1,1 0 1,0-1 0,0 1 0,0 0 0,-1 0 0,2 0 0,-1-1-1,0 1 1,0 0 0,1 0 0,-1-1 0,1 1 0,-1 0 0,1 0-1,-1-1 1,1 1 0,0-1 0,0 1 0,0-1 0,0 1-1,0-1 1,1 0 0,-1 1 0,0-1 0,0 0 0,1 0 0,-1 0-1,1 0 1,-1 0 0,2 1-174,25 6 287,-1-1 0,1-1 0,1-1 0,-1-2 1,1 0-1,-1-2 0,1-2 0,-1 0 0,18-4-287,119-30-140,-62-14-5016,-79 34-599,-5 5-5130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32.5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96 15631,'0'0'3171,"0"0"-91,0 0-32,0-14-678,-2-67 3097,26 577-5467,-54-361-9903,30-132 2809,0-3-6050</inkml:trace>
  <inkml:trace contextRef="#ctx0" brushRef="#br0" timeOffset="255.162">409 359 19923,'0'0'3101,"0"0"-896,0 0-246,0 0-491,0 0-587,0 0-368,0 0-188,14-2-132,161-8 175,-20 3-1841,-55-7-3818,-91 11 1656,-2 0-1944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29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40 432 12043,'0'0'3545,"0"0"-972,0 0 96,0-14-90,0-38-524,-5 38 1298,-4 28-2515,9-13-737,-18 168 972,17 179-2845,2-300-1134,-1 2-6691,1-42 3389</inkml:trace>
  <inkml:trace contextRef="#ctx0" brushRef="#br0" timeOffset="379.941">50 433 12972,'1'-30'727,"15"-97"5726,-15 124-6258,0 0-1,0 0 1,1 0-1,-1 1 0,1-1 1,0 1-1,-1-1 1,1 1-1,1 0 0,-1 0 1,0 0-1,0 0 1,1 0-1,-1 0 0,1 1 1,0-1-1,-1 1 0,1-1 1,0 1-1,0 0 1,0 0-1,0 1 0,0-1 1,0 0-1,0 1 1,0 0-1,0 0 0,0 0 1,2 0-195,88 22 464,-82-16-461,0 1 1,-1 0-1,0 1 0,0 0 1,-1 0-1,0 1 0,0 1 1,-1-1-1,-1 1 0,1 0 1,3 9-4,-8-14-3,0 0 1,-1 0 0,0 0 0,0 1 0,0-1 0,0 1 0,-1-1-1,0 1 1,-1-1 0,1 1 0,-1-1 0,0 1 0,0 0 0,0-1-1,-1 1 1,0-1 0,0 1 0,-1-1 0,1 1 0,-1-1 0,0 0-1,-1 0 1,1 0 0,-1 0 0,0 0 0,0-1 0,-2 2 2,-8 7 11,-1-1 1,-1-1-1,0 0 0,0-1 1,-1 0-1,0-1 0,-1-1 1,0-1-1,0 0 0,0-2 1,-1 0-1,0 0 0,0-2 1,-1 0-1,1-1 0,-18-1-11,-1-4 219,79-6 705,-26 8-944,1 1-1,-1 1 1,0 0 0,-1 2 0,1-1 0,0 2 0,-1 0 0,1 1-1,-1 1 1,0 0 0,-1 1 0,0 0 0,0 1 0,0 1 0,-1 0-1,0 1 1,-1 0 0,0 1 0,-1 1 0,0-1 0,-1 2 0,1 1 20,2 6-444,-1 0 0,-1 1 0,-1 1 0,-1-1 0,-1 1 0,2 11 444,-10-32-51,-1 0-1,1 0 1,0 0 0,0-1-1,0 1 1,0 0 0,0 0-1,0 0 1,0 0 0,0 0 0,1 0-1,-1-1 1,0 1 0,0 0-1,1 0 1,-1 0 0,1-1-1,-1 1 1,1 0 0,-1 0 0,1-1-1,-1 1 1,1 0 0,-1-1-1,1 1 1,0-1 0,-1 1 0,1-1-1,0 1 1,0-1 0,-1 1-1,1-1 1,0 1 0,0-1-1,0 0 1,0 0 0,-1 0 0,1 1-1,0-1 1,0 0 0,0 0-1,0 0 1,0 0 0,0 0 0,-1 0-1,1-1 1,0 1 0,0 0-1,0 0 1,0-1 0,-1 1-1,1 0 1,0-1 0,0 1 0,0-1-1,-1 1 1,1-1 0,0 1-1,-1-1 1,1 1 0,0-1-1,-1 0 1,1 1 0,-1-1 0,1 0-1,-1 0 1,0 1 0,1-1-1,-1-1 52,12-63-6641,-10 52 3460,-1-9-5985</inkml:trace>
  <inkml:trace contextRef="#ctx0" brushRef="#br0" timeOffset="999.107">625 150 13261,'0'0'3624,"0"0"-704,-6-16-96,-17-48-448,22 61-2284,1 1 0,0-1 0,0 0-1,1 0 1,-1 1 0,0-1 0,1 0 0,0 1 0,0-1 0,-1 1-1,2-1 1,-1 1 0,0-1 0,0 1 0,1 0 0,-1-1 0,1 1-1,0 0 1,-1 0 0,1 0 0,0 0 0,0 1 0,1-1-1,-1 0 1,0 1 0,0 0 0,1-1 0,-1 1 0,1 0 0,-1 0-1,1 0 1,0 1 0,-1-1 0,1 0 0,0 1 0,-1 0 0,1 0-1,0 0 1,-1 0 0,1 0 0,0 0 0,0 1 0,-1-1 0,1 1-1,-1 0 1,1 0 0,-1 0 0,3 1-92,3-2 49,-1 0-49,0 0 1,-1 1 0,1 0-1,-1 0 1,1 0 0,-1 1-1,0 0 1,1 0 0,-1 1-1,0 0 1,0 0 0,-1 0-1,1 1 1,-1-1 0,1 1-1,-1 1 1,0-1 0,-1 1-1,1 0 1,-1 0 0,0 0 0,0 0-1,-1 1 1,1 0 0,-1-1-1,0 1 1,-1 1 0,1-1-1,-1 0 1,-1 0 0,1 1-1,-1-1 1,0 1 0,-1 0-1,1-1 1,-1 1 0,-1-1-1,1 1 1,-1 0 0,0-1-1,-1 1 1,1-1 0,-1 0 0,-1 0-1,1 1 1,-1-1 0,-1 1-1,-9 13-26,-1-1 0,-1-1 0,-1 0 0,-1 0 0,0-2 0,-1 0 0,-14 8 26,24-5 102,37-17 149,-24-2-209,301-20 1570,-307 21-1619,1-1 0,0 0 0,0 0-1,0 1 1,0-1 0,-1 0 0,1 1 0,0-1-1,0 0 1,0 1 0,0-1 0,0 0 0,0 0-1,0 1 1,0-1 0,0 0 0,0 1 0,0-1-1,0 0 1,0 1 0,0-1 0,1 0 0,-1 0-1,0 1 1,0-1 0,0 0 0,0 1 0,0-1-1,1 0 1,-1 0 0,0 1 0,0-1 0,0 0-1,1 0 1,-1 0 0,0 1 0,0-1 0,1 0-1,-1 0 1,0 0 0,1 0 0,-1 0 0,0 1-1,0-1 1,1 0 0,-1 0 0,0 0 0,1 0 7,-28 13-2511,11-8-2162,8-3-375,1 1-8282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3.0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18001,'0'0'4292,"0"0"-1633,0 0 448,0 0-1250,0 0-928,0 0-512,0 0-257,0 0-160,0 0 0,25 25-224,-14-22-545,5-1-961,-4-2-1825,2 0-2659,-5-3-12139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5.1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13549,'0'0'3107,"0"0"-545,0 0 65,0 0-417,0 0-961,0 0-865,84-23 33,-54 17-97,-1 4-192,0 2-128,-9 0 0,0 0-320,-8 4-961,-12 3-962,-8 5-1440,-18-1-2435,0 0-6278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5.4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14029,'0'0'2787,"0"0"-161,0 0-928,89 22-385,-57-22-576,6 0-225,-1 0-223,2-3-225,-1-1-64,-4 1-961,-3-7-2466,-8 3-5318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6.9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14 17905,'0'0'4169,"0"0"-1227,-17-3-321,5 0-2126,7 2-362,0-1 0,0 1-1,0 0 1,0 0 0,-1 0 0,1 1-1,0 0 1,0 0 0,-1 0 0,1 1-1,0 0 1,0 0 0,0 0 0,-1 0-1,1 1 1,0 0 0,1 0 0,-1 0-1,0 1 1,1 0 0,-1 0-133,-16 18 103,2 0-1,0 1 1,2 1-1,0 1 1,2 0 0,1 1-1,0 1 1,2 0-1,1 1 1,1 0 0,2 0-1,0 1 1,2 0 0,1 1-1,2 0 1,0-1-1,2 1 1,1 10-103,3-11 0,0 0 0,2 0 0,1 0 0,1-1 0,2 0 0,0 0 0,2-1 0,1 0 0,1-1 0,1-1 0,1 0 0,1-1 0,19 21 0,-27-32-338,1-1 1,0 0-1,1-1 0,0 0 0,1-1 1,0 0-1,0 0 0,1-1 1,0-1-1,0 0 0,1 0 0,0-1 1,0-1-1,0-1 0,1 1 1,0-2-1,0 0 0,0-1 1,0 0-1,0-1 0,0-1 0,0 0 1,1-1 337,17-8-6075,-6-6-4490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5.9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70 151 14830,'0'0'2627,"0"0"-86,0 0 37,0 0-437,0 0-465,0 0-373,3-13-327,-1 5-830,-3 5-124,1 1-1,0 0 0,1-1 0,-1 1 0,0 0 0,1-1 0,-1 1 0,1 0 1,0 0-1,0-1 0,0 1 0,0 0 0,0 0 0,0 0 0,1 0 1,-1 0-1,1 0 0,-1 1 0,1-1 0,0 0 0,-1 1 0,1-1 1,0 1-1,0 0 0,0-1 0,0 1 0,0 0 0,1 0 0,-1 1 1,0-1-1,0 0 0,1 1 0,-1-1-21,488-27 779,-437 11-3405,-80 1-3647,5 11 2515,-6 0-1612</inkml:trace>
  <inkml:trace contextRef="#ctx0" brushRef="#br0" timeOffset="533.435">20 67 9449,'0'0'3363,"0"0"-891,0 0 186,0 0-346,0 0-577,0 0-214,0 0-197,0 0-310,-5 1-330,4 0-659,0-1 0,0 1 0,0-1 0,0 1-1,1 0 1,-1-1 0,0 1 0,0 0 0,1 0 0,-1-1 0,0 1 0,1 0 0,-1 0 0,0 0 0,1 0 0,-1 0 0,1 0 0,0 0 0,-1 0 0,1 0 0,0 0 0,0 0-1,-1 0 1,1 0 0,0 0 0,0 0 0,0 0 0,0 0 0,1 0 0,-1 1 0,0-1 0,0 0 0,1 0 0,-1 0 0,0 0 0,1 0 0,-1 0 0,1-1 0,-1 1-1,1 0 1,0 0 0,-1 0 0,1 0 0,0-1 0,0 1 0,-1 0 0,1 0 0,0-1 0,0 1 0,0-1 0,0 1 0,0-1 0,0 1 0,0-1 0,0 0 0,0 1-1,0-1 1,1 0-25,22 22 90,1-1-1,1-1 1,1-1-1,1-1 1,0-2-1,1-1 0,1-1 1,7 1-90,132 37 443,-168-51-398,0 0 0,-1 1 0,1-1 0,0 0 0,-1 0 0,0 1 0,1-1 0,-1 0 0,1 1 0,-1-1 0,0 0 0,0 1 0,0-1 0,0 0 0,0 1 0,0-1 0,0 0 0,-1 1 0,1-1 0,0 0 0,-1 0 0,1 1 0,-1-1 0,1 0 0,-1 0 0,1 1 0,-1-1 0,0 0 0,0 0 0,0 0 0,0 0 0,0 0 0,0 0 0,0 0 0,0 0-45,-213 173 1089,194-158-1077,3-4 2,1 1-1,0 1 0,1 0 1,0 1-1,1 1 1,1 0-1,1 1 1,0 0-1,-8 17-13,18-31 1,1 0 0,-1 0 0,1 0 0,0 0 0,0 0 0,0 0-1,1 0 1,-1 0 0,1 1 0,0-1 0,-1 0 0,1 0 0,1 1 0,-1-1 0,0 0-1,1 0 1,0 0 0,-1 0 0,1 0 0,1 0 0,-1 0 0,0 0 0,1 0 0,-1 0-1,1 0 1,0-1 0,0 1 0,0-1 0,0 1 0,1-1 0,-1 0 0,1 0 0,-1 0-1,1 0 1,0 0 0,2 1-1,22 7 48,1-2-1,0 0 1,1-2-1,-1 0 1,1-3-1,0 0 1,1-2-1,-1-1 1,0-1-1,8-2-47,62-7 849,-29 2-3622,-23 6-8467,-42 2 483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2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304 105 7879,'0'0'3316,"0"0"-1571,0 0 289,0 0 395,0 0-315,0 0-315,0 0-187,7-8-330,58-62 3298,-111 63-1196,29 9-3350,-1 1 0,1 1 0,0 1 0,1 1-1,-1 0 1,1 1 0,1 0 0,-1 2 0,1-1 0,1 2-1,-1 0 1,0 2-34,11-9 3,0-1-1,0 1 0,0 0 1,0 0-1,0 0 0,0 0 1,1 1-1,0-1 0,0 1 1,0 0-1,0 0 0,0 0 1,1 1-1,0-1 0,0 0 1,0 1-1,0 0 0,1-1 1,0 1-1,0 0 0,0 0 1,0-1-1,1 1 1,0 0-1,0 5-2,5-6-9,-1 0-1,1-1 1,0 1 0,0-1 0,0 0-1,1 0 1,-1 0 0,1-1 0,0 0-1,-1 0 1,1 0 0,0-1 0,3 0 9,-4 1-8,107 17-39,-93-18 41,0 1-1,-1 0 1,1 2 0,-1 0 0,0 1-1,0 0 1,-1 2 0,1 0 0,-2 1-1,1 1 1,-1 0 0,0 1 0,6 6 6,-18-13 2,-1 0 0,1 1 0,-1-1 0,0 1 1,0 0-1,-1 0 0,1 0 0,-1 0 0,1 0 1,-1 0-1,-1 1 0,1-1 0,-1 1 0,1-1 1,-1 1-1,0 0 0,-1 0 0,1-1 0,-1 1 1,0 0-1,0 0 0,-1-1 0,0 1 0,1 0 1,-1 0-1,-1-1 0,1 1 0,-1-1 0,0 1 1,0-1-1,0 0 0,0 0 0,-1 0 0,0 1-2,-13 8 18,-1-1-1,0-1 0,0-1 0,-1 0 0,-1-1 1,1-1-1,-2-1 0,1-1 0,-1 0 0,1-1 1,-2-2-1,1 0 0,0-1 0,0 0 0,-1-2 1,1-1-1,-1 0 0,-1-2-17,15 4-16,-1-1-1,1 0 1,0 0-1,0-1 1,0 1-1,0-2 1,0 1-1,0-1 1,0 0 0,0 0-1,1-1 1,-1 0-1,1 0 1,-1-1-1,1 1 1,0-1-1,1-1 1,-1 1 0,1-1-1,0 0 1,0 0-1,0-1 1,1 1-1,0-1 1,-2-2 16,13-22-2779,14 8-4318,-5 10-2219</inkml:trace>
  <inkml:trace contextRef="#ctx0" brushRef="#br0" timeOffset="1973.128">1101 104 8712,'0'0'3310,"0"0"-769,0 0 513,0 0-262,0 0-518,0 0-336,8-12-187,22-38-385,-26 28 2285,-31 19-2956,23 4-444,-18 1-212,0 1 0,1 2 1,-1 0-1,1 1 0,1 1 0,-1 0 1,1 2-1,0 1 0,1 0 1,0 1-1,-4 5-39,21-14 0,-3-1 0,1 1 0,0 0 0,0 0 0,0 1 0,0-1 0,0 1 0,1 0 0,-1 0 0,1 0 0,0 1 0,0-1 0,0 1 0,0-1 0,1 1 0,-1 0 0,1 0 0,0 0 0,0 1 0,1-1 0,-1 0 0,1 1 0,0-1 0,0 2 0,4-3 0,0 0-1,1 0 1,-1 0 0,1 0-1,0-1 1,0 1 0,0-1-1,0 0 1,1 0 0,-1-1-1,0 1 1,1-1 0,-1 0-1,1 0 1,-1 0 0,1-1-1,0 0 1,2 0 0,6 2-15,75 12-144,-43-8 121,0 1 0,0 3 1,-1 2-1,6 4 38,-45-15-7,-1 0 0,1 0 0,-1 1 0,0 0 0,0 0 0,1 0 1,-1 0-1,0 1 0,-1-1 0,1 1 0,0 0 0,-1 0 0,0 0 0,1 1 0,-1-1 0,0 1 0,-1 0 0,1 0 0,-1 0 0,0 0 1,0 0-1,0 1 0,0-1 0,-1 0 0,0 1 0,0-1 0,0 1 0,0 0 0,-1-1 0,0 1 0,0 0 0,0-1 0,0 1 0,-1 0 0,0-1 1,0 1-1,0-1 0,0 1 0,-1-1 0,0 0 0,0 1 0,0-1 0,0 0 0,0 0 0,-1 0 0,0-1 0,-3 4 7,-9 2 47,0-1 0,0 0 0,-1-2 0,0 0 0,0 0 0,0-2 0,-1 0 0,0 0-1,0-2 1,0 0 0,0-1 0,0-1 0,0 0 0,-5-2-47,10 3-61,1-1 1,0 0-1,0-1 0,-1 0 0,1-1 1,0 0-1,0-1 0,0 0 0,0 0 1,1-1-1,-1-1 0,1 0 1,0 0-1,1-1 0,-1 0 0,0-1 61,0-24-4697,21 12-2329,2 6-2060</inkml:trace>
  <inkml:trace contextRef="#ctx0" brushRef="#br0" timeOffset="2521.198">1579 21 11531,'0'0'2877,"0"0"65,0 0-305,0 0-705,0 0-255,0 0-87,-3-4-180,-11-13-385,35 19 1105,10 3-1779,-1-2 0,2 0 0,-1-3 1,0 0-1,25-4-351,18 0 336,-11 4 545,-62 2-879,0 0 0,0 0 0,0 1 0,-1-1 0,1 1 0,-1-1 0,1 0 0,-1 1 0,0-1 0,0 1 0,0-1 0,0 1 0,0-1 0,0 1 0,-1-1 0,1 1-1,-1-1 1,0 1 0,0-1 0,0 0 0,0 1 0,-1 1-2,1-2 0,-20 56 0,3 1 0,3 1 0,2 1 0,2 5 0,9-47-134,0 8-1344,-1-1 0,-1 0 1,-2 1-1,-1-2 0,-1 1 0,-2 2 1478,6-21-6277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7.5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56 18642,'13'-9'2957,"42"-27"-982,-54 35-1907,0 0-1,0 0 1,0 0 0,0 0-1,0 0 1,0 1-1,0-1 1,1 0-1,-1 1 1,0-1 0,1 1-1,-1-1 1,0 1-1,1 0 1,-1-1-1,1 1 1,-1 0 0,1 0-1,-1 0 1,0 0-1,1 0 1,-1 0 0,1 1-1,-1-1 1,0 0-1,1 1 1,-1-1-1,0 1 1,1 0 0,-1-1-1,0 1 1,0 0-1,0 0 1,1-1-1,-1 1 1,0 0 0,0 0-1,0 0 1,0 1-1,-1-1 1,1 0-1,0 0 1,0 0 0,-1 1-1,1-1 1,-1 0-1,1 1 1,-1-1-1,1 0 1,-1 1 0,0-1-68,1 71 134,-1-66-31,-63 229 84,56-179-1090,8-54 869,1-1-1,0 0 1,-1 0-1,1 0 1,0 0-1,0 0 1,0-1-1,0 1 1,0 0-1,0-1 0,0 1 1,0-1-1,0 0 1,0 0-1,0 0 1,0 0-1,0 0 1,0 0-1,0 0 1,0-1-1,0 1 1,0-1-1,0 1 0,0-1 1,-1 0-1,1 0 1,0 0-1,0 0 1,0 0-1,-1 0 1,1 0-1,-1-1 1,1 1-1,-1-1 35,149-119 2097,-128 98-1603,0 2 1,2 1 0,1 0-1,0 2 1,9-3-495,-32 19 40,0 0 0,0 0 0,0 0 0,1 1 0,-1-1 0,0 1 0,1 0 0,-1 0 0,1 0 0,-1 0 0,1 0 0,0 0 0,-1 1 0,1-1 0,0 1 0,0 0 0,-1-1 0,1 1 0,0 1 0,0-1 0,-1 0 0,1 1 1,0-1-1,-1 1 0,1 0 0,0 0 0,-1 0 0,1 0 0,-1 0 0,0 1 0,1-1 0,-1 1 0,0 0 0,0-1 0,0 1 0,0 0 0,0 0 0,0 0 0,-1 1 0,1-1-40,19 77 111,-20-70-108,0-1 0,1 1 0,0-1 0,0 1 0,1-1 0,0 0 0,0 0 0,1 0-1,0 0 1,0-1 0,1 1 0,0-1 0,1 0 0,-1-1 0,2 2-3,3-1-29,-1-1 1,1 0-1,0 0 0,0-1 1,1-1-1,-1 0 0,1 0 1,0-1-1,0 0 0,1-1 1,-1 0-1,1-1 0,-1 0 1,0-1-1,1 0 0,-1-1 1,1 0-1,-1-1 0,1 0 29,-5 1 0,1-1-1,-1 1 1,0-1-1,0 0 1,0-1-1,0 0 1,0 0-1,-1-1 0,1 1 1,-1-1-1,0-1 1,0 1-1,0-1 1,-1 0-1,1-1 1,-1 1-1,-1-1 0,1 0 1,-1 0-1,0 0 1,0-1-1,-1 1 1,0-1-1,0 0 1,0 0-1,-1 0 1,0 0-1,-1-1 0,1-3 1,-1 8-102,-1 0 0,0 0 0,0-1 0,0 1 0,0 0 0,0-1 0,0 1-1,-1 0 1,0 0 0,1 0 0,-1-1 0,-1 1 0,1 0 0,0 0-1,-1 0 1,1 1 0,-1-1 0,0 0 0,0 1 0,0-1 0,0 1 0,-1-1-1,1 1 1,-1 0 0,1 0 0,-1 0 0,0 0 0,1 1 0,-1-1 0,0 1-1,0 0 1,0-1 0,0 1 0,-1 1 0,1-1 0,0 0 0,0 1-1,-3-1 103,-102 0-9876,47 9-3272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2.6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53 10378,'0'0'9769,"0"0"-7495,0 0 609,0 0-865,0 0-1089,0 0-609,3-39-128,12 36-192,-2 3-128,7 0-448,5 4-321,-1 2-1121,6 1-1570,-2-4-2209,-5 1-9257</inkml:trace>
  <inkml:trace contextRef="#ctx0" brushRef="#br0" timeOffset="265.594">445 1 13485,'0'0'5573,"0"0"-3235,0 0 801,0 0-801,0 0-1024,0 0-706,0 0-352,0 0-223,0 0-33,-13 16-417,9 1-768,0-1-1634,-2 5-2370,1-2-5989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50.4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18257,'0'0'3166,"0"0"-305,0 0-298,0 0-647,0 0-704,0 0-497,0 0-437,0 0-113,9 10-4,60 78 79,-58-67-282,1-1-1,1-1 1,0 0 0,2 0 0,0-2 0,1 0-1,1-1 1,0 0 0,1-1 0,1-1-1,11 5 43,-27-17-10,1-1-1,-1 0 0,1 0 0,0-1 0,-1 1 0,1-1 1,-1 0-1,1 0 0,0 0 0,-1 0 0,1 0 0,-1-1 1,1 0-1,-1 0 0,1 0 0,-1 0 0,1 0 1,-1-1-1,0 1 0,0-1 0,1 0 0,-1 0 0,-1 0 1,1-1-1,0 1 0,0-1 0,-1 1 0,0-1 0,2-2 11,56-90 480,-54 79-289,-1 0 1,-1 0-1,0 0 1,-1-1-1,-1 1 1,-1-1-1,0 1 1,-1-10-192,-1 26 0,1 1 0,-1-1 0,0 1 0,1 0 0,-1-1 0,1 1 0,-1-1 0,0 0 0,0 1 0,1-1 0,-1 0 0,0 1 0,0-1 0,1 0 0,-1 0 0,0 1 0,0-1 0,1 0 0,-1 0 0,0 0 0,0 0 0,0 0 0,0 0 0,1-1 0,-1 1 0,0 0 0,0 0 0,1 0 0,-1-1 0,0 1 0,0 0 0,1-1 0,-1 1 0,0-1 0,1 1 0,-1-1 0,0 1 0,1-1 0,-1 1 0,1-1 0,-1 0 0,1 1 0,-1-1 0,1 0 0,-1 1 0,1-1 0,0 0 0,-1 0 0,1 1 0,0-1 0,0 0 0,0 0 0,0 0 0,-1 1 0,1-1 0,0 0 0,0 0 0,0 0 0,-21 43 0,1 1 0,3 1 0,1 1 0,2 0 0,2 1 0,2 0 0,2 1 0,0 24 0,-1 13 0,5-1 0,2 2 0,7 32 0,7-39 0,-12-78-9,0 1 1,1-1-1,-1 1 1,0-1-1,0 0 1,0 1-1,0-1 0,1 0 1,-1 1-1,0-1 1,0 0-1,1 1 0,-1-1 1,0 0-1,1 1 1,-1-1-1,0 0 1,1 0-1,-1 1 0,0-1 1,1 0-1,-1 0 1,0 0-1,1 0 0,-1 1 1,1-1-1,-1 0 1,0 0-1,1 0 1,-1 0-1,1 0 0,-1 0 1,1 0-1,-1 0 1,0 0-1,1 0 0,-1 0 1,1-1-1,-1 1 1,0 0-1,1 0 1,-1 0-1,1 0 0,-1-1 1,0 1-1,1 0 1,-1 0-1,0-1 0,1 1 1,-1 0-1,0 0 1,0-1-1,1 1 1,-1 0-1,0-1 0,0 1 1,0-1-1,1 1 1,-1 0-1,0-1 1,0 1-1,0-1 0,0 1 1,0 0-1,0-1 9,14-25-1855,2-36-6905,-13 27 587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50.8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76 16560,'0'0'3224,"0"0"-758,0 0-58,0 0-369,0 0-725,14-3-514,553-63 2371,-542 59-2953,-36 7-260,-57 31-2973,47-16-698,3 1-3353,9-5-6013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51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158 688 13837,'0'0'4185,"0"0"-1425,0 0-288,0 0-241,14-13-672,50-38-486,-61 49-998,0 0-1,-1 1 0,1-1 0,0 1 0,0 0 1,0 0-1,0 0 0,0 0 0,0 0 1,0 1-1,0-1 0,0 1 0,1 0 1,-1 0-1,0 0 0,0 0 0,0 1 1,0-1-1,0 1 0,0 0 0,0 0 0,0 0 1,0 0-1,0 0 0,0 1 0,-1-1 1,1 1-1,0 0 0,-1 0 0,1 0 1,-1 0-1,0 0-74,8 6 92,-1 1 0,0-1 0,-1 1 0,0 1 0,-1 0 0,1 0 0,-2 0 1,0 1-1,0 0 0,-1 0 0,0 0 0,-1 1 0,0 0 0,-1 0 0,0 0 0,-1 0 0,0 0 0,-1 1 0,-1 4-92,1 16 14,-2-1 0,-2 0-1,-1 0 1,-1 0-1,-1 0 1,-11 27-14,6-18 40,-3 0 0,-1-2 1,-1 0-1,-3 0 0,-1-2 1,-2 0-1,-1-2 0,-2 0 0,-1-2 1,-2-1-1,-13 11-40,35-36 0,0-2 0,0 1 0,-1-1 0,0 0 0,0 0 0,-1-1 0,1 0 0,-1 0 0,0-1 0,0 1 0,0-2 0,0 1 0,0-1 0,0-1 0,-3 1 0,9-4-1,0 1 0,1 0 0,-1-1 0,1 0 0,-1 1 0,1-1 0,0 0 0,0 0 0,-1 1 0,1-1 0,1 0 0,-1 0 0,0 0 0,0 0 0,1 0 0,-1-1 0,1 1 1,0 0-1,-1 0 0,1 0 0,0 0 0,0 0 0,1-1 0,-1 1 0,0 0 0,1 0 0,-1 0 0,1 0 0,0 0 0,-1 0 0,1 0 0,0 0 0,1 0 1,31-68-1718,-4 27-2293,-8 13-1326,5-9-6723</inkml:trace>
  <inkml:trace contextRef="#ctx0" brushRef="#br0" timeOffset="749.628">802 114 12876,'0'0'4895,"0"0"-1633,0 0-278,8-13-378,28-43-791,-33 53-1676,0 0 1,0 0-1,1 0 1,-1 0-1,1 1 1,-1-1-1,1 1 1,0 0-1,0 0 1,0 0-1,0 0 1,0 1-1,0 0 1,0 0-1,1 0 1,-1 0 0,0 0-1,1 1 1,0 0-140,5-1 226,-5-1-187,0 1 0,0-1 1,0 1-1,-1 1 0,1-1 0,0 1 1,0-1-1,0 1 0,0 1 0,0-1 1,0 1-1,0 0 0,0 0 0,0 0 1,-1 1-1,1-1 0,0 1 0,-1 1 1,1-1-1,-1 0 0,0 1 0,0 0 1,0 0-1,0 0 0,0 1 0,-1-1 1,0 1-1,1 0 0,-1 0 0,-1 0 1,1 0-1,-1 0 0,1 1 0,-1-1 1,0 1-1,-1 0 0,2 4-39,-3 0-10,0 0 0,0 0 0,-1 1 0,-1-1 0,1-1 0,-2 1 0,1 0 0,-1 0 1,0-1-1,-1 1 0,0-1 0,0 0 0,-1 0 0,0-1 0,0 1 0,-1-1 0,0 0 0,0-1 0,-1 0 0,-3 3 10,-9 8-42,-1-1-1,0-1 1,-1 0-1,-1-2 1,0-1-1,-21 8 43,29-13-13,0-1-1,-1-1 0,1 0 1,-1-1-1,-1-1 0,1-1 1,0 0-1,-1 0 0,-3-2 14,18 0 1,0-1-1,-1 1 1,1-1-1,0 1 1,0-1-1,0 0 1,0 0-1,0 0 1,0 1-1,0-1 1,0 0-1,0 0 0,0 0 1,0-1-1,1 1 1,-1 0-1,0 0 1,1 0-1,-1-1 1,1 1-1,-1 0 1,1 0-1,0-1 1,-1 1-1,1 0 0,0-1 1,0 1-1,0 0 1,0-1-1,0 1 1,0-1-1,1 1 1,-1 0-1,0 0 1,1-1-1,-1 1 1,1 0-1,-1-1 0,1 1 1,-1 0-1,1 0 1,0 0-1,0 0 1,0 0-1,0 0 1,-1 0-1,1 0 1,1 0-1,-1 0 1,0 0-1,0 1 0,0-1 1,0 0-1,0 1 1,1-1-1,-1 1 1,0-1-1,1 1 0,2-3 11,1 0-1,-1 0 1,0 0-1,1 1 1,0 0-1,-1 0 1,1 0-1,0 0 1,0 1-1,0 0 1,0 0-1,0 0 1,0 1-1,1-1 1,-1 1-1,0 1 1,0-1-1,0 1 1,0 0-1,0 0 1,0 0-1,0 0 1,0 1-1,0 0 1,0 0-1,-1 1 1,1-1-1,-1 1 1,0 0-1,0 0 1,1 1-11,76 113 75,-73-101-63,0-2 1,0 1-1,1-1 1,1 0-1,1-1 0,0 0 1,0-1-1,1 0 1,1 0-1,0-2 1,1 1-1,6 2-12,-15-10 0,0 0 0,0-1 0,0 0 0,0 0 0,0 0 0,0-1 0,0 1 0,1-1 0,-1 0 0,0-1 0,1 0 0,-1 0 0,1 0 0,-1 0 0,1-1 0,-1 0 0,0 0 0,0 0 0,1-1 0,-1 1 0,0-1 0,0-1 0,0 1 0,-1-1 0,1 1 0,0-1 0,-1-1 0,0 1 0,0-1 0,0 0 0,0 0 0,-1 0 0,1 0 0,-1 0 0,0-1 0,0 1 0,-1-1 0,1 0 0,-1 0 0,0 0 0,1-6 0,-2 10-1,0 0-1,0 0 1,-1 0 0,1 0-1,0 0 1,0 0-1,-1 0 1,1 0 0,-1-1-1,1 1 1,-1 0 0,0-1-1,1 1 1,-1 0 0,0-1-1,0 1 1,0 0 0,0-1-1,0 1 1,0 0-1,0-1 1,-1 1 0,1 0-1,0-1 1,-1 1 0,1 0-1,-1 0 1,1 0 0,-1-1-1,0 1 1,1 0 0,-1 0-1,0 0 1,0 0-1,0 0 1,0 0 0,0 0-1,0 0 1,0 0 0,0 1-1,0-1 1,0 0 0,0 1-1,-1-1 1,1 1 0,0-1-1,-1 1 1,1 0-1,0-1 1,0 1 0,-1 0-1,1 0 1,0 0 0,-1 0-1,1 0 1,0 0 0,-1 0-1,1 1 1,-1-1 1,-40 22-4219,28-14 623,-6 4-3884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0:48.5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91 210 9609,'0'0'3000,"0"0"-213,0 0 112,0 0-615,4-10-479,9-30-102,-27 101 2591,12-46-4216,1 0 0,0 0 0,1 0 0,1 1 0,1-1 0,0 0 0,0-1 0,2 1 1,4 14-79,-6-22 2,0 1 1,0-1 0,0 0 0,1 1-1,0-1 1,1 0 0,-1-1 0,2 1 0,-1-1-1,0 0 1,1 0 0,1 0 0,-1 0 0,1-1-1,-1 0 1,1 0 0,1-1 0,-1 1-1,1-1 1,0-1 0,0 1 0,0-1 0,7 2-3,1-5 81,1-1 0,0 0 0,-1-2 0,1 1 1,-1-2-1,1 0 0,-1-1 0,-1 0 1,1-1-1,-1-1 0,0 0 0,0-1 0,-1-1 1,0 0-1,-1-1 0,0 0 0,0 0 1,-1-2-1,0 1 0,-1-1 0,-1-1 0,0 0 1,0 0-1,-1-1 0,-1 0 0,-1 0 1,0-1-1,0-1-81,5-51 1329,-26 78-1313,10 2-16,1 1 0,0 0 0,1-1 0,1 1 0,0 1 0,1-1 0,0 0 0,2 3 0,-2 7 0,-15 384 0,16-363 0,2-26 0,0-1 0,-2 0 0,0 1 0,-1-1 0,-1 0 0,0 0 0,-2 0 0,0 0 0,-1 0 0,-1-1 0,0 0 0,-1 0 0,-1 0 0,-1-1 0,-2 3 0,1-11 0,0-1 0,-1 0 0,0-1 0,0 0 0,0-1 0,0 0 0,-1-1 0,0-1 0,0 1 0,0-2 0,0 1 0,-1-2 0,1 0 0,0 0 0,-1-1 0,1-1 0,0 0 0,-1-1 0,1 0 0,0 0 0,0-2 0,-9-3 0,3 3-359,0-1 0,0-1 0,0 0 1,0-2-1,1 0 0,0-1 0,1 0 0,0-2 0,-11-9 359,14 0-3771,12 5-1885,2 7-649</inkml:trace>
  <inkml:trace contextRef="#ctx0" brushRef="#br0" timeOffset="424.189">829 621 9577,'0'0'4463,"0"0"-940,0 0-592,0 0-299,0 0-379,0 0-454,13-10-337,37-32-324,-50 43-1101,0-1 1,0 1 0,0-1-1,-1 1 1,1-1 0,0 1-1,0-1 1,0 1 0,0-1-1,0 1 1,0-1 0,0 1 0,0-1-1,0 1 1,0-1 0,0 1-1,0-1 1,1 1 0,-1-1-1,0 0 1,0 1 0,0-1-1,1 1 1,-1-1 0,0 1 0,0-1-1,1 0 1,-1 1 0,0-1-1,1 0 1,-1 1 0,1-1-1,-1 0 1,0 1 0,1-1-1,-1 0 1,1 0 0,-1 0 0,1 1-1,-1-1 1,1 0 0,-1 0-1,1 0 1,-1 0 0,0 0-1,1 0 1,-1 0 0,1 0 0,-1 0-1,1 0 1,-1 0 0,1 0-1,-1 0 1,1 0 0,-1-1-1,1 1 1,-1 0 0,1 0-1,-1-1-36,0 4 198,-43 138 367,41-136-607,0 1 1,1-1-1,-1 1 1,1-1-1,0 1 1,1-1-1,0 1 1,0-1-1,0 1 1,0 0-1,1-1 1,0 1-1,0-1 1,0 1-1,1-1 1,0 0-1,0 0 1,0 0-1,1 0 1,0 0-1,0 0 1,0 0-1,0-1 1,1 0-1,-1 1 1,1-1-1,0-1 1,1 1-1,-1 0 1,1-1-1,-1 0 1,1 0-1,0-1 1,2 2 40,0-3-346,-1 0 1,1 0 0,-1 0-1,1-1 1,0 0-1,-1 0 1,1-1 0,0 0-1,-1 0 1,1-1 0,-1 1-1,0-1 1,1-1 0,-1 1-1,0-1 1,0 0-1,4-3 346,52-50-9930,-47 36 2798</inkml:trace>
  <inkml:trace contextRef="#ctx0" brushRef="#br0" timeOffset="774.124">1153 108 8232,'0'0'7276,"0"0"-3560,0 0-892,0 0-203,0 0-641,-14-11-661,-42-33-278,55 43-1001,-1 1 0,1-1 0,-1 1 0,1-1 0,-1 1 0,0-1 0,1 1 0,-1 0 0,1 0 1,-1 0-1,0 0 0,1 0 0,-1 0 0,1 0 0,-1 0 0,0 1 0,1-1 0,-1 1 0,1-1 0,-1 1 0,1 0 0,-1-1 1,1 1-1,0 0 0,-1 0 0,1 0 0,0 0 0,0 0 0,-1 0 0,1 1 0,0-1 0,0 0 0,0 0 0,1 1 0,-1-1 0,0 1 1,0-1-1,1 1 0,-1-1 0,1 1 0,-1-1 0,1 1 0,0-1 0,0 1 0,-1 0 0,1-1 0,0 1-40,-1 2 65,-1-1-57,1 0-1,-1 0 0,0 0 0,1 0 1,0 1-1,0-1 0,0 0 0,0 1 0,0-1 1,1 1-1,0-1 0,-1 1 0,1-1 1,0 1-1,1-1 0,-1 1 0,1-1 1,0 1-1,-1-1 0,1 0 0,1 1 1,-1-1-1,0 0 0,1 0 0,0 0 1,0 0-1,0 0 0,0 0 0,0 0 1,0-1-1,1 1 0,-1-1 0,1 0 1,0 0-1,0 0 0,0 0 0,0 0 1,0 0-1,0-1 0,0 1 0,0-1 1,3 1-8,-1-2 32,1 1 1,-1-1 0,1 0-1,0 0 1,-1-1 0,1 0 0,-1 0-1,0 0 1,1 0 0,-1-1 0,0 0-1,0 0 1,0-1 0,0 1-1,0-1 1,0 0 0,-1 0 0,0-1-1,1 1 1,-1-1 0,0 0 0,-1 0-1,1 0 1,-1-1 0,0 1-1,0-1 1,0 0 0,0 0 0,-1 0-1,0 0 1,0 0 0,-1 0 0,1-1-1,-1 1 1,0 0 0,0-1-1,-1 0 1,0 1 0,0-1 0,0 1-1,-1-1 1,1 1 0,-1-1 0,-1 1-1,1 0 1,-3-5-33,0 5-2,-1 1 0,0 0 0,0 1 0,0-1 0,0 1 0,0 0 0,-1 0 0,0 1 0,1 0 0,-1 0 0,0 0 1,0 1-1,0-1 0,0 1 0,-1 1 0,1-1 0,0 1 0,0 0 0,0 1 0,0-1 0,-1 1 0,1 1 0,0-1 0,0 1 0,1 0 0,-1 0 0,0 1 0,1-1 0,-1 1 0,-3 3 2,-58 43-1500,41 0-3972,25-24-950</inkml:trace>
  <inkml:trace contextRef="#ctx0" brushRef="#br0" timeOffset="1305.176">1252 672 17296,'0'0'3588,"0"0"-615,0 0-202,0 0-732,0 0-891,14-6-588,107-34 172,170-5-401,-291 45-410,-1 0 1,1-1-1,0 1 0,0 0 1,0 0-1,0 0 0,-1 0 1,1-1-1,0 1 1,0 0-1,0 0 0,0-1 1,0 1-1,0 0 1,0 0-1,0 0 0,0-1 1,0 1-1,0 0 1,0 0-1,0-1 0,0 1 1,0 0-1,0 0 0,0-1 1,0 1-1,0 0 1,0 0-1,0 0 0,0-1 1,0 1-1,0 0 1,1 0-1,-1 0 0,0-1 1,0 1-1,0 0 1,0 0-1,0 0 0,1 0 1,-1-1-1,0 1 0,0 0 1,0 0-1,1 0 1,-1 0-1,0 0 79,-27-5-5805,24 4 4708,-15-1-5939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05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1 669 11947,'0'0'593,"0"0"-27,0 0 64,0 0-251,0 0-144,13-12-145,111-89 76,-100 81-138,-16 11 153,0 1 0,1 0 0,1 1 0,-1 0 0,1 0 0,0 1 0,0 0 0,1 1 0,-1 0 0,1 1 0,1 0 0,-1 1 0,8-1-181,-17 6 10,0 0 0,-1 0 1,1 0-1,-1 0 0,1 1 1,-1-1-1,0 1 0,0-1 1,0 1-1,0-1 0,-1 1 1,1-1-1,-1 1 0,1 0 1,-1-1-1,0 1 0,0 0 1,0 0-1,-1-1 0,1 1 1,0 0-1,-1-1 0,0 1 1,0-1-1,0 1 0,0-1 1,0 1-1,0-1 0,0 0 1,-1 1-1,-1 1-10,-122 228-112,19-32-2846,105-200 2923,1 1 0,0-1 0,-1 1 0,1-1 0,-1 0 0,1 1 0,0-1 0,0 1-1,-1 0 1,1-1 0,0 1 0,0-1 0,0 1 0,-1-1 0,1 1 0,0-1-1,0 1 1,0 0 0,0-1 0,0 1 0,0-1 0,0 1 0,0-1 0,1 1-1,-1 0 1,0-1 0,0 1 0,0-1 0,0 1 0,1-1 0,-1 1 0,0-1-1,1 1 1,-1-1 0,0 1 0,1-1 0,-1 1 0,1-1 0,-1 0 0,1 1 0,-1-1-1,0 0 1,1 1 0,-1-1 0,1 0 0,0 0 0,-1 1 0,1-1 0,-1 0-1,1 0 1,-1 0 0,1 0 0,0 0 0,-1 0 35,35-11-1317,180-131 831,293-213 6956,-484 339-6091,-6 2-56,0 1-1,1 1 1,1 1-1,0 1 1,0 0 0,1 1-1,2 1-322,-23 8 12,1 0 0,-1 0-1,1 0 1,-1 0 0,0 0 0,1-1-1,-1 1 1,1 0 0,-1 0-1,1 1 1,-1-1 0,0 0-1,1 0 1,-1 0 0,1 0 0,-1 0-1,0 0 1,1 0 0,-1 1-1,1-1 1,-1 0 0,0 0 0,1 1-1,-1-1 1,0 0 0,1 0-1,-1 1 1,0-1 0,0 0 0,1 1-1,-1-1 1,0 0 0,0 1-1,1-1 1,-1 1 0,0-1-1,0 0 1,0 1 0,0-1 0,0 1-1,0-1 1,0 1 0,0-1-1,0 0 1,0 1 0,0-1 0,0 1-1,0-1 1,0 1 0,0-1-1,0 0 1,0 1 0,0-1 0,-1 1-1,1-1 1,0 0 0,0 1-1,-1-1 1,1 0 0,0 1-1,0-1 1,-1 0 0,1 1 0,0-1-1,-1 0-11,-14 30 19,-180 211 64,99-130-1629,-88 125-4860,184-235 6388,-1-1 0,0 0 0,0 0-1,1 1 1,-1-1 0,0 0 0,1 1 0,-1-1 0,0 1 0,1-1 0,-1 1 0,1-1 0,-1 1-1,1 0 1,-1-1 0,1 1 0,-1 0 0,1-1 0,0 1 0,-1 0 0,1-1 0,0 1 0,0 0-1,-1 0 1,1-1 0,0 1 0,0 0 0,0 0 0,0-1 0,0 1 0,0 0 0,0 0 0,0 0-1,0-1 1,0 1 0,1 0 0,-1 0 0,0-1 0,0 1 0,1 0 0,-1-1 0,0 1 0,1 0-1,-1-1 1,1 1 0,-1 0 0,1-1 0,-1 1 0,1-1 0,0 1 0,-1-1 0,1 1 0,0-1-1,-1 1 1,1-1 0,0 0 0,-1 1 0,1-1 0,0 0 0,0 0 0,-1 0 0,1 0 0,0 1-1,0-1 19,93-41-116,-69 26 131,523-333 6359,-487 311-5682,-18 9-157,0 2 0,2 3 1,1 1-1,0 2 1,31-8-536,-70 27 36,-6 0-29,1 0-1,-1 0 1,0 0 0,0 0 0,1 1 0,-1-1-1,0 1 1,1-1 0,-1 1 0,1-1-1,-1 1 1,1 0 0,-1 0 0,1-1-1,-1 1 1,1 0 0,-1 1 0,1-1-1,-1 0 1,0 0 0,1 1 0,-1-1-1,1 0 1,-1 1 0,1-1 0,-1 1-1,0 0 1,0 0 0,1-1 0,-1 1 0,0 0-1,0 0 1,0 0 0,0 0 0,0 0-1,0 1 1,0-1 0,0 0 0,0 0-1,0 1 1,-1-1 0,1 1-7,-3 12 11,-1 1 1,0-2-1,-1 1 0,-1 0 1,0-1-1,-1 0 1,0 0-1,-1 0 0,-1-1 1,0 0-1,-8 10-11,8-11 3,-75 106-118,-69 117-2669,148-226 2578,1-4 49,0 1-1,0 0 1,1 0-1,0 0 1,0 0-1,0 1 1,1-1 0,-1 1-1,1-1 1,0 1-1,1-1 1,0 1-1,-1-1 1,2 1 0,-1 0 156,1-5-32,0 0 0,0 0-1,0 0 1,0 0-1,0 0 1,0 0-1,1 0 1,-1 0-1,0-1 1,0 1-1,1 0 1,-1-1-1,0 1 1,1-1 0,-1 0-1,1 1 1,-1-1-1,1 0 1,-1 0-1,0 0 1,1 0-1,-1 0 1,1 0-1,-1 0 1,1-1-1,-1 1 1,0 0 0,2-1 33,-2 1-19,23-6 24,0-1 1,-1 0-1,0-2 1,-1-1-1,0 0 0,0-2 1,14-10-6,7-2 261,222-128 2194,-50 27 1747,123-46-4202,-322 164 61,-5 1-35,1 0-1,0 2 1,0-1 0,0 1 0,0 1-1,1 0 1,0 1 0,8 0-26,-20 2-1,0 1 1,0-1 0,1 0-1,-1 1 1,0 0-1,0-1 1,0 1-1,0 0 1,0-1 0,-1 1-1,1 0 1,0 0-1,0 0 1,0 0 0,-1 0-1,1 0 1,0 0-1,-1 0 1,1 0 0,-1 0-1,1 0 1,-1 0-1,0 0 1,1 0 0,-1 1-1,0-1 1,0 0-1,0 0 1,0 0-1,0 1 1,0-1 0,0 0-1,0 0 1,-1 0-1,1 0 1,0 1 0,-1-1-1,1 0 1,0 0-1,-1 0 1,0 0 0,1 0-1,-1 0 1,0 0-1,1 0 1,-1 0-1,0 0 1,0-1 0,0 1-1,0 0 1,0 0-1,-1 0 1,-105 136 54,-147 174-1917,229-261 234,26-49 1569,0 0-1,-1 0 0,1 0 0,0 0 0,0 0 0,0-1 1,0 1-1,0 0 0,1 0 0,-1-1 0,0 1 0,0-1 0,0 1 1,1-1-1,-1 1 0,0-1 0,0 0 0,1 0 0,-1 1 1,0-1-1,1 0 0,-1 0 0,0 0 0,1 0 0,-1-1 0,0 1 1,0 0-1,1-1 0,-1 1 0,0 0 0,0-1 0,1 0 1,-1 1-1,0-1 0,0 0 0,0 1 0,1-2 61,-1 2-28,167-85-559,396-264 3875,-160 109-715,-340 215-2306,-65 25-266,1 0-1,0 0 1,0 0 0,-1 0-1,1 1 1,0-1 0,0 0-1,0 0 1,-1 0-1,1 1 1,0-1 0,0 0-1,0 0 1,0 1-1,0-1 1,0 0 0,-1 0-1,1 1 1,0-1 0,0 0-1,0 0 1,0 1-1,0-1 1,0 0 0,0 0-1,0 1 1,0-1-1,0 0 1,0 0 0,0 1-1,1-1 1,-1 0-1,0 1 1,0-1 0,0 0-1,0 0 1,0 0 0,0 1-1,1-1 1,-1 0-1,0 0 1,0 1 0,0-1-1,1 0 1,-1 0-1,0 0 1,0 0 0,0 0-1,1 1 1,-1-1 0,0 0-1,0 0 1,1 0-1,-1 0 1,0 0 0,0 0-1,1 0 1,-1 0-1,0 0 1,1 0 0,-1 0-1,-151 160 69,77-88-209,-11 10-727,3 4 0,-55 77 867,133-157-120,1-3 40,0 0 1,0 0 0,0 0-1,1 1 1,0 0 0,-1-1-1,1 1 1,1 0 0,-1 0 0,1 0-1,-1 0 1,1 0 0,0 0-1,0 0 1,1 1 0,-1-1-1,1 0 1,0 2 79,42 0-859,-9-16 815,0-2 1,0-1 0,-1-1 0,0-2 0,25-17 43,-15 9 71,387-225 2475,200-106 573,-470 289-2719,-159 67-400,-1-1 1,1 0-1,-1 1 1,0-1-1,1 0 0,-1 1 1,1-1-1,-1 1 1,1-1-1,0 0 0,-1 1 1,1-1-1,-1 1 1,1 0-1,0-1 0,-1 1 1,1-1-1,0 1 1,0-1-1,-1 1 0,1 0 1,0-1-1,0 1 1,0 0-1,0-1 0,0 1 1,0 0-1,0-1 1,0 1-1,0-1 0,0 1 1,0 0-1,0-1 1,1 1-1,-1 0 0,0-1 1,0 1-1,1-1 1,-1 1-1,0-1 0,1 1 1,-1-1-1,1 1 1,-1-1-1,0 1 0,1-1 1,-1 1-1,1-1 1,-1 0-1,1 1 1,0-1-1,-1 0 0,1 1 1,-1-1-1,1 0 1,-1 0-1,1 1 0,0-1 1,-1 0-1,1 0 1,0 0-1,-1 0 0,1 0 1,0 0-1,-1 0 1,1 0-1,-220 239-16,-19 28-2504,216-217 1116,53-42 619,-8-14 752,0-1 1,-1-1-1,0-1 0,0-1 1,-1-1-1,0-1 0,14-11 33,7-1 85,347-213 2410,-124 72 957,191-83-3452,-350 208 11,-106 45-38,-152 142 54,100-101-17,-68 61-1219,5 5 0,-30 43 1209,134-143-276,-31 59-1226,44-70 1474,0 1 0,0-1-1,0 0 1,1 0 0,-1-1-1,0 1 1,0 0 0,0-1-1,1 1 1,-1-1 0,0 0-1,0 0 1,1 0 0,-1 0-1,0 0 1,1 0 0,-1-1-1,0 1 1,0-1 0,1 1-1,-1-1 1,0 0 0,0 0-1,0 0 1,0 0 0,1-1 28,196-100 412,-148 72-210,647-377 3759,-576 351-3641,-122 56-320,0 1 0,0-1 1,0 0-1,0 0 0,0 1 0,-1-1 0,1 0 1,0 1-1,0-1 0,0 0 0,0 0 1,0 1-1,0-1 0,0 0 0,0 1 0,0-1 1,0 0-1,0 0 0,0 1 0,0-1 1,1 0-1,-1 0 0,0 1 0,0-1 0,0 0 1,0 1-1,0-1 0,0 0 0,1 0 0,-1 0 1,0 1-1,0-1 0,0 0 0,1 0 1,-1 0-1,0 1 0,0-1 0,1 0 0,-1 0 1,0 0-1,0 0 0,1 0 0,-1 0 1,0 0-1,1 0 0,-1 1 0,0-1 0,0 0 1,1 0-1,-1 0 0,0 0 0,1 0 1,-1-1-1,0 1 0,0 0 0,1 0 0,-1 0 1,0 0-1,1 0 0,-19 22-50,-414 400-1429,310-288-491,120-132 1911,1-1 36,1-1 0,-1 0-1,0 1 1,0-1 0,0 1 0,1-1 0,-1 1 0,0-1-1,1 1 1,-1-1 0,0 1 0,1 0 0,-1-1 0,1 1-1,-1 0 1,1-1 0,-1 1 0,1 0 0,-1 0 0,1 0 0,0-1-1,0 1 1,-1 0 0,1 0 0,0 0 0,0 0 0,0 0-1,0 0 1,0-1 0,0 1 0,0 0 0,0 0 0,0 0 0,0 0-1,1 0 1,-1 0 0,0-1 0,1 1 0,-1 0 0,0 0-1,1 0 1,-1-1 0,1 1 0,-1 0 0,1-1 0,0 1-1,-1 0 1,1-1 0,0 1 0,-1-1 0,1 1 0,0-1 0,-1 1-1,1-1 1,0 1 0,0-1 23,15-2-56,-1 0 0,0-1-1,1-1 1,-1 0 0,-1-1 0,1-1-1,-1 0 1,0-1 0,0-1 0,1-1 55,13-5 3,666-358 4413,-415 238-3571,-213 121-796,-65 14-49,0 0 1,0 0-1,0-1 1,-1 1-1,1 0 0,0 0 1,-1 0-1,1 0 1,0 0-1,-1 0 1,0 0-1,1 0 0,-1 1 1,1-1-1,-1 0 1,0 0-1,0 0 1,0 0-1,0 0 0,0 1 1,0-1-1,0 0 1,0 0-1,0 0 1,0 0-1,-1 0 0,1 0 1,0 1-1,-1-1 1,1 0-1,-1 0 1,0 0-1,1 0 1,-1 0-1,1 0 0,-1-1 1,0 1-1,0 0 1,0 0-1,0 0 1,1-1-1,-1 1 0,0 0 1,0-1-1,0 1 1,0-1-1,-1 1 1,-286 298-11,128-126-1131,159-173 1113,0 0-1,0 0 1,1 1 0,-1-1-1,0 0 1,1 1 0,-1-1-1,0 0 1,1 1-1,-1-1 1,1 1 0,-1-1-1,0 1 1,1-1 0,-1 1-1,1-1 1,0 1 0,-1-1-1,1 1 1,-1 0-1,1-1 1,0 1 0,-1 0-1,1-1 1,0 1 0,0 0-1,0 0 1,0-1 0,-1 1-1,1 0 1,0-1 0,0 1-1,0 0 1,0 0-1,1-1 1,-1 1 0,0 0-1,0 0 1,0-1 0,1 1-1,-1 0 1,0-1 0,1 1-1,-1 0 1,0-1-1,1 1 1,-1-1 0,1 1-1,-1-1 1,1 1 0,-1-1-1,1 1 1,-1-1 0,1 1-1,0-1 1,-1 1-1,1-1 1,0 0 0,-1 0-1,1 1 30,19-8-119,-1-1 0,0 0 1,0-1-1,-1-2 0,-1 0 0,16-12 119,7-3 3,609-384 3382,-574 362-2884,-42 25-209,0 2-1,2 2 1,0 1-1,1 1 1,5 1-292,-41 16 1,1 0 1,-1 0-1,0 0 0,1 0 1,-1 0-1,0 0 0,1 0 0,-1 1 1,0-1-1,1 0 0,-1 0 1,0 0-1,1 1 0,-1-1 1,0 0-1,0 0 0,1 1 0,-1-1 1,0 0-1,0 1 0,0-1 1,1 0-1,-1 1 0,0-1 1,0 0-1,0 1 0,0-1 0,0 0 1,0 1-1,0-1 0,1 0 1,-1 1-1,0-1 0,0 0 0,0 1 1,-1-1-1,1 1 0,0-1 1,0 0-1,0 1 0,0-1 1,0 0-1,0 1 0,0-1 0,-1 0 1,1 1-1,0-1 0,0 0 1,-1 1-1,1-1 0,0 0 1,0 0-1,-1 1 0,1-1 0,0 0 1,0 0-1,-1 0 0,1 1 1,0-1-1,-1 0 0,1 0 1,0 0-1,-1 0 0,1 0 0,-1 0 1,1 0-1,0 0 0,-1 1 1,1-1-1,-1-1-1,-145 150 31,100-108-25,-351 329-3033,339-296 1420,57-73 1589,1 0-1,-1-1 1,1 1-1,-1 0 0,1 0 1,0 0-1,-1-1 0,1 1 1,0 0-1,0 0 0,0 0 1,0 0-1,-1 0 1,1 0-1,0-1 0,1 1 1,-1 0-1,0 0 0,0 0 1,0 0-1,0 0 0,1-1 1,-1 1-1,0 0 0,1 0 1,-1 0-1,0-1 1,1 1-1,-1 0 0,1 0 1,0-1-1,-1 1 0,1 0 1,-1-1-1,1 1 0,0-1 1,0 1-1,-1-1 0,1 1 1,0-1-1,0 0 1,-1 1-1,1-1 0,0 0 1,0 0-1,0 1 0,0-1 1,0 0-1,-1 0 0,1 0 1,0 0-1,0 0 0,0 0 1,0 0-1,0 0 1,0-1-1,-1 1 0,2 0 19,54-14-365,22-21 614,-2-4 0,-2-3 0,13-12-249,-47 29 352,491-322 5270,-666 480-5505,120-118-154,-29 28-968,2 2-1,2 2 1,-24 37 1005,62-83-44,0 0 1,1 1 0,0-1-1,-1 0 1,1 1 0,0-1-1,-1 0 1,1 1-1,0 0 1,0-1 0,0 1-1,1 0 1,-1-1 0,0 1-1,1 0 1,-1 0 0,1 0-1,-1 0 1,1 0 0,0-1-1,0 1 1,0 0-1,0 0 1,0 0 0,0 0-1,0 0 1,1 0 0,-1 0-1,1-1 1,-1 1 0,1 0-1,0 0 1,0-1 0,0 1-1,0 0 1,0-1-1,0 1 1,0-1 0,0 1-1,1-1 1,-1 0 43,12 0-5,0-2 0,0 0 0,0-1 0,0 0 0,0-1 0,-1 0 0,1-1 0,-1 0 0,0-1 1,0 0-1,-1-1 0,1-1 0,6-5 5,3 1 59,443-235 3896,-443 237-3762,-195 126 292,127-84-656,-59 39-2450,33-33-2696,34-25-1510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06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151 341 13357,'0'0'229,"-16"0"156,-53-1 565,27-8 1031,42-12-108,48-20-672,24 0-1119,2 3-1,1 3 1,2 4 0,11 0-82,-54 19 4,207-68-36,-224 79 35,-28 8-12,11-6 5,-232 125 8,125-70 21,1 4 0,4 4 1,-38 35-26,132-93-22,5-5-35,0 1 0,0 0 1,0 0-1,0 0 0,1 0 0,-1 0 1,1 1-1,-1-1 0,1 1 0,0-1 1,0 1-1,0 0 0,0 0 1,1 0-1,-1 0 0,1 0 0,0 0 1,0 1-1,-1 2 57,12 0-304,4-6 162,0 0 0,0-1 0,0 0 0,0-1 1,0-1-1,0 0 0,0-1 0,6-3 142,-4 3-29,634-216 584,-307 94 1297,-481 173-21,6 9-1676,2 7 0,3 4 0,-22 22-155,54-16-448,95-72 437,1 0 1,-1 0-1,1 0 1,-1 0-1,1 0 1,-1 0 0,1 0-1,-1 0 1,1-1-1,0 1 1,0 0 0,-1 0-1,1 0 1,0-1-1,0 1 1,0 0-1,0-1 1,0 1 0,0-1-1,0 1 1,0-1-1,0 0 1,0 1 0,0-1-1,0 0 1,0 1-1,0-1 1,0 0-1,0 0 1,0 0 0,1 0-1,-1 0 1,0-1-1,0 1 1,0 0 0,0 0-1,0-1 1,0 1-1,0 0 1,0-1-1,0 1 1,0-1 0,0 0-1,0 1 1,0-1 10,0 0-7,313-77-126,301-106 496,-545 162 336,-361 154 476,196-84-972,-69 45-241,164-93 27,-1 0-1,1 1 0,-1-1 1,1 0-1,-1 0 0,1 0 1,-1 1-1,1-1 0,-1 0 1,1 0-1,-1 1 0,1-1 1,-1 0-1,1 1 0,0-1 1,-1 1-1,1-1 0,-1 0 1,1 1-1,0-1 0,0 1 1,-1-1-1,1 1 1,0-1-1,0 1 0,0-1 1,-1 1-1,1-1 0,0 1 1,0 0-1,0-1 0,0 1 1,0-1-1,0 1 0,0-1 1,0 1-1,0-1 0,0 1 1,1 0-1,-1-1 0,0 1 1,0-1-1,0 1 0,1-1 1,-1 1-1,0-1 0,1 1 1,-1-1-1,0 0 1,1 1-1,-1-1 0,0 1 1,1-1-1,-1 0 0,1 1 12,33 1-544,6-7 503,-1-2 1,0-2-1,-1-1 0,0-3 1,5-3 40,35-10 22,283-94 837,-384 118-144,-11 11-932,-1 1-1,2 2 1,0 1-1,0 2 1,1 1-1,-17 13 218,37-23-307,-106 63-5490,64-40-1442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8.2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11 9929,'0'0'4842,"0"0"-1292,0 0-464,0 0-257,0 0-661,0 0-556,2-1-475,106-8 214,2 16-2825,-109-6 1193,0 1 0,-1-1 0,1 0-1,-1 1 1,1-1 0,-1 0 0,1 1 0,-1-1-1,0 1 1,0-1 0,0 1 0,0-1 0,0 0-1,0 1 1,0-1 0,0 1 0,-1-1 0,1 1 0,0-1-1,-1 0 1,1 1 0,-1-1 0,0 0 0,1 1-1,-1-1 1,0 0 0,0 0 0,0 0 0,0 0-1,0 0 1,0 0 0,0 0 0,0 0 0,0 0-1,0 0 1,-1 0 0,1-1 0,0 1 0,0 0 0,-1-1-1,1 1 1,-1-1 0,1 0 0,0 1 0,-1-1-1,1 0 1,-1 0 0,1 0 0,-1 0 281,-30 16-6956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8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12107,'0'0'3748,"0"0"-801,0 0-609,0 0-704,82 47-417,-38-45-481,2-2-383,3 0-257,-3 0-96,3-3-192,-3-3-1666,-11 2-3171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9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50 161 8392,'0'0'2973,"0"0"-528,0-13 379,2-42 107,-24-20 6813,14 60-7615,8 16-2115,0-1 1,0 0-1,0 1 1,0-1-1,0 0 1,-1 1-1,1-1 1,0 0-1,0 0 1,0 1-1,-1-1 1,1 0-1,0 0 1,-1 1-1,1-1 1,0 0-1,0 0 1,-1 0-1,1 0 1,0 1-1,-1-1 1,1 0-1,0 0 1,-1 0-1,1 0 1,0 0-1,-1 0 1,1 0-1,-1 0 1,1 0-1,0 0 1,-1 0-1,1 0 1,0 0-1,-1 0 1,1 0-1,0 0 1,-1-1-1,1 1 1,0 0-1,-1 0 1,1 0-1,0 0 1,0-1-1,-1 1 1,1 0-1,0 0 1,0-1-1,-1 1 1,1 0-1,0 0 1,0-1-1,0 1 1,-1 0-1,1-1 1,0 1-1,0 0 1,0-1-1,0 1 1,0 0-1,0-1 1,0 1-1,0 0 1,0-1-1,0 1 1,0-1-15,-6 32 372,16 239-372,2-103 0,-11-139 6,1-9-86,-1 0 1,-1 1-1,-1-1 1,-1 1-1,0-1 1,-1 0 0,-2 0-1,-3 10 80,6-26-1058,1-4-7242,1-7 1600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5.00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0 424 17777,'0'0'2749,"0"0"-293,0 0-155,0 0-278,0 0-785,21-15-421,-8 6-688,10-8 76,1 1 0,0 1-1,1 1 1,0 1 0,17-5-205,11-2 94,84-30-285,-3-6 0,61-38 191,-136 56-3792,-43 22-593,-2-2-3459,-7 4-6361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9.3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55 2306,'0'0'17019,"0"0"-11115,0 0-3341,0 0-465,0 0-774,0 0-636,0 0-239,17 5-102,-2 0-340,-1-1 1,1-1 0,0 0-1,0-1 1,1-1 0,-1 0 0,0-1-1,0 0 1,5-2-8,303-62-577,-316 57-3141,-24 4-1591,4 0-494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7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104 505 4388,'0'0'11584,"0"0"-7030,0 0-1564,0 0-236,0 0-923,0 0-811,0 0-331,4 3-140,-15 160-186,13 114-2407,-15-308 2097,7 10 151,2-1 0,0 0 0,2-1 0,0 1 0,1 0 0,1-1 0,2 1 0,0-1 0,1 1-1,5-16-203,-6 26 21,0-1-1,2 1 1,-1 0-1,1 0 1,1 0-1,0 0 1,1 1-1,0 0 1,1 0-1,0 0 1,0 1-1,1 0 0,1 1 1,0 0-1,0 0 1,0 1-1,1 0 1,1 0-1,-1 1 1,1 1-1,0 0 1,1 0-1,-1 1 1,13-3-21,-21 7 1,-1 1 0,1 0 0,0 0 1,0 0-1,0 0 0,0 1 1,0-1-1,0 1 0,0 0 0,0 0 1,0 0-1,0 0 0,-1 0 0,1 0 1,0 1-1,-1-1 0,0 1 1,1 0-1,-1 0 0,0 0 0,0 0 1,1 0-1,-2 0 0,1 1 1,0-1-1,0 1 0,-1-1 0,0 1 1,1 0-1,-1-1 0,0 1 0,0 0 1,0 0-1,-1 0 0,1 0 1,-1 0-1,0 0 0,1 0 0,-1 0 1,0 0-1,-1 0 0,1 0 0,-1 0 1,1 0-1,-1-1 0,-1 3-1,-4 10-21,-1-1 0,-1 0 0,0-1 0,-1 1 0,0-2 0,-1 1 0,0-1 0,-1-1 0,-1 0 0,0 0 0,0-1 0,-1-1 0,0 0 0,-1-1 0,-8 4 21,8-4 4,1 0-1,-1-1 1,-1-1-1,1 0 0,-1-1 1,0-1-1,0 0 1,0-1-1,0-1 0,-1 0 1,-3-1-4,19-2 5,-1 1-1,1-1 1,0 0 0,0 0 0,0 1 0,0-1-1,-1 0 1,1 0 0,0 1 0,0-1 0,0 0-1,1 0 1,-1 1 0,0-1 0,0 0 0,0 0-1,1 1 1,-1-1 0,0 0 0,0 0 0,1 1-1,-1-1 1,1 1 0,-1-1 0,1 0 0,-1 1-1,1-1 1,-1 1 0,1-1 0,-1 1 0,1-1-1,0 1 1,-1-1 0,1 1 0,0 0 0,-1-1-1,1 1 1,0 0 0,0 0 0,-1 0 0,1-1-1,0 1 1,0 0 0,-1 0 0,1 0 0,0 0 0,0 0-1,-1 0 1,1 0 0,0 1-5,15-6 83,0 1-1,1 1 1,-1 1 0,0 0 0,1 1-1,-1 1 1,1 0 0,0 1 0,-1 1-1,7 2-82,-5 2 14,0 1-1,0 1 0,-1 0 1,0 2-1,-1 0 0,0 0 1,-1 2-1,0 0 0,0 0 1,-2 2-1,1-1 1,-2 2-1,0 0 0,0 0 1,-2 1-1,0 1 0,0-1 1,-2 2-1,0-1 0,3 13-13,19 6-1153,-10-82-745,-19 39 1319,17-71-8218,-12 51 1467</inkml:trace>
  <inkml:trace contextRef="#ctx0" brushRef="#br0" timeOffset="378.49">664 113 15343,'0'0'3560,"0"0"-581,3-13-171,13-38-774,-15 48-1935,1-1-1,0 1 1,0 0 0,0 0-1,0 1 1,0-1 0,1 0-1,-1 1 1,1-1 0,0 1-1,0 0 1,0 0 0,0 0-1,0 0 1,0 1 0,0-1-1,1 1 1,-1 0 0,0 0 0,1 0-1,-1 0 1,1 0 0,0 1-1,-1 0 1,1-1 0,-1 1-1,1 1 1,-1-1 0,1 1-1,0-1 1,-1 1 0,0 0-1,2 0-98,-1 1 10,0 0 1,-1 0-1,1 0 0,-1 0 0,1 1 0,-1-1 0,0 1 0,0 0 0,0 0 0,0 0 0,0 0 0,-1 1 0,1-1 1,-1 1-1,0-1 0,0 1 0,-1 0 0,1 0 0,-1 0 0,1 0 0,-1 0 0,-1 0 0,1 0 0,0 0 0,-1 1 1,0-1-1,0 0 0,0 0 0,-1 0 0,1 0 0,-1 0 0,0 1 0,0-1 0,-1 0 0,1-1 0,-1 1 0,1 0 1,-1 0-1,-1-1 0,1 1 0,0-1 0,-1 1 0,0-1 0,0 0 0,-1 1-10,-14 18 10,-1-2 0,-1 0 0,0-1-1,-1-1 1,-22 14-10,-16 14-81,58-46 83,0 0 1,0 1-1,0-1 1,0 1-1,0-1 0,0 1 1,0 0-1,0 0 0,0-1 1,0 1-1,0 0 1,0 0-1,0 0 0,0 0 1,1 0-1,-1 0 0,0 0 1,1 0-1,-1 0 1,0 0-1,1 0 0,0 0 1,-1 0-1,1 1 0,0-1 1,-1 0-1,1 0 1,0 1-1,0-1 0,0 0 1,0 0-1,0 0 0,1 1 1,-1-1-1,0 0 1,0 0-1,1 0 0,-1 1 1,1-1-1,-1 0 0,1 0 1,-1 0-1,1 0 1,0 0-1,0 1-2,13 2 61,0 0-1,1-1 1,-1-1 0,1 0 0,-1 0-1,1-2 1,0 0 0,14-2-61,8 1 165,168-6 417,-214 15-2151,-28 13-4149,17-8 33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0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358 4 15663,'0'0'3443,"0"0"-608,0 0 80,0 0-583,-17 0-837,5-1-1245,7 0-155,-1 0 0,1 1 1,-1-1-1,1 1 0,-1 1 1,1-1-1,-1 1 0,1 0 1,-1 0-1,1 1 1,0-1-1,-1 1 0,1 0 1,0 1-1,0-1 0,1 1 1,-1 0-1,0 0 0,1 1 1,-2 1-96,-18 20 193,1 2-1,1 1 1,2 0 0,1 2-1,1 0 1,1 1 0,2 1 0,1 0-1,2 1 1,-3 13-193,10-31 0,1 0 0,1 0 0,0 1 0,1-1 0,1 1 0,0 0 0,1-1 0,1 1 0,0-1 0,1 1 0,1-1 0,0 1 0,1-1 0,1 0 0,0-1 0,1 1 0,1-1 0,0 0 0,1-1 0,0 1 0,1-2 0,1 1 0,6 5 0,49 32-2036,-54-44 1238,0-1-1,1 0 0,0-1 0,0 0 1,0-1-1,0 0 0,0-1 0,0 0 1,1-1-1,-1 0 0,1-1 1,-1 0-1,1-2 0,1 1 799,17-6-7890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2.4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87 16239,'0'0'3737,"-1"-13"-635,-2-42-118,3 55-2911,0-1 0,0 1 1,0-1-1,-1 1 0,1-1 0,0 1 1,0-1-1,0 0 0,0 1 0,0-1 1,0 1-1,0-1 0,0 1 0,0-1 0,0 0 1,0 1-1,1-1 0,-1 1 0,0-1 1,0 1-1,0-1 0,1 1 0,-1-1 0,0 1 1,1-1-1,-1 1 0,0-1 0,1 1 1,-1 0-1,1-1 0,-1 1 0,0 0 1,1-1-1,-1 1 0,1 0 0,-1-1 0,1 1 1,-1 0-1,1 0 0,0 0 0,-1-1 1,1 1-1,-1 0 0,1 0 0,-1 0 0,1 0 1,-1 0-1,1 0 0,0 0 0,-1 0 1,1 0-1,-1 1 0,1-1 0,-1 0 1,1 0-1,-1 0 0,1 1 0,-1-1 0,1 0 1,-1 0-1,1 1 0,-1-1 0,1 1 1,-1-1-74,27 21 406,-9 1-260,0 1 1,-2 0 0,0 2-1,-2 0 1,-1 0-1,0 2 1,-2-1-1,-2 1 1,0 1-1,-1 0 1,-1 7-147,-3-14 0,0 0 0,-2 0 0,0 1 0,-2-1 0,0 0 0,-1 0 0,-2 1 0,0-1 0,-1 0 0,-1-1 0,-1 1 0,0-1 0,-2 0 0,0-1 0,-2 1 0,0-2 0,-1 0 0,0 0 0,-2-1 0,0 0 0,-1-1 0,-1 0 0,0-2 0,-4 3 0,16-14-2,-6 6-189,-1-1 1,0 1 0,-1-2-1,0 1 1,0-1 0,0-1-1,-1 0 1,0-1 0,0 0-1,-11 3 191,23-9-105,0 1-1,-1-1 0,1 1 1,0 0-1,-1-1 0,1 1 1,0-1-1,-1 1 1,1 0-1,0-1 0,0 1 1,-1-1-1,1 1 1,0-1-1,0 1 0,0-1 1,0 0-1,0 1 0,0-1 1,0 1-1,0-1 1,0 1-1,0-1 0,0 1 1,0-1-1,0 1 1,0-1-1,0 1 0,1-1 1,-1 1-1,0-1 0,0 1 1,1-1-1,-1 1 1,0-1-1,0 1 0,1 0 1,-1-1-1,1 1 1,-1 0-1,0-1 0,1 1 1,-1 0-1,1-1 0,-1 1 1,1 0-1,-1 0 1,1-1-1,-1 1 0,1 0 1,0 0 105,18-19-4404,3-2-2414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4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0 367 14926,'0'0'3470,"0"0"-1687,0 0-128,18-8 69,11-3-1439,1 1 0,0 1 1,1 2-1,0 1 0,28-2-285,819-39 1606,1817-32 2169,-2532 77-3567,1814-47 144,-1900 45-345,47-1 96,-1-6 1,59-14-104,-120 7-294,-61 18 281,-1-1 0,1 1-1,0 0 1,-1-1 0,1 1 0,0 0-1,-1-1 1,1 1 0,0-1-1,-1 1 1,1-1 0,-1 1 0,1-1-1,-1 1 1,1-1 0,-1 0 0,1 1-1,-1-1 1,1 0 0,-1 1 0,0-1-1,0 0 1,1 0 0,-1 1-1,0-1 1,0 0 0,0 0 0,0 1-1,0-1 1,0 0 0,0 0 0,0 0-1,0 1 1,0-1 0,0 0-1,0 0 1,0 1 0,-1-1 0,1 0-1,0 0 1,-1 1 0,1-1 0,-1 0-1,1 1 1,0-1 0,-1 1 0,0-1-1,1 0 1,-1 1 0,1-1-1,-1 1 1,1 0 0,-1-1 0,0 1-1,0-1 1,1 1 0,-1 0 0,0-1-1,1 1 1,-1 0 0,0 0-1,0 0 1,1 0 0,-1 0 0,0-1-1,0 1 1,0 1 0,1-1 0,-1 0-1,-1 0 14,-165-24-3847,117 22 1886,-39-4-3633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7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 22934,'0'0'3683,"0"0"-1761,0 0-641,0 0-384,0 0-352,81-7-257,-48 7-96,2 0-64,-5 0-64,2 0-64,-2 0-192,-8-1-609,-3-1-960,-5-3-1058,-5-1-1954,1 0-4355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7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77 1 13549,'0'0'10922,"0"0"-7495,0 0-1409,0 0-96,0 0-993,0 0-929,1 74 0,-1-28 0,2 5 0,-2 4 0,-2 2 0,-2 0 0,-3 1 0,-6-1 0,1 0 0,-4-1 0,1-3-4901,4-5-7366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5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75 235 13068,'0'0'4431,"1"-14"-1447,1-43-154,-3 57-2737,1 0 1,-1 0 0,1 0 0,0 0-1,-1 0 1,1 0 0,-1 0 0,1 0-1,0 0 1,-1 0 0,1 0-1,0 0 1,-1 0 0,1 0 0,-1-1-1,1 1 1,0 0 0,-1 0 0,1 0-1,0-1 1,-1 1 0,1 0 0,0 0-1,-1-1 1,1 1 0,0 0-1,0 0 1,-1-1 0,1 1 0,0 0-1,0-1 1,0 1 0,-1 0 0,1-1-1,0 1 1,0-1 0,0 1-1,0 0 1,0-1 0,0 1 0,0 0-1,0-1 1,0 1 0,0-1 0,0 1-1,0 0 1,0-1 0,0 1-1,0-1 1,0 1 0,0 0 0,1-1-1,-1 1 1,0 0 0,0-1 0,0 1-1,0 0 1,1-1-94,-13 21 351,0 31-354,1 1 1,3 0 0,2 1 0,2 0-1,3 18 3,1-70-10,-1 128-2248,-9-381 4532,9 182-1837,0 39-163,0-1-1,2 0 0,2 1 0,1 0 0,1-1 0,1 1 0,6-13-273,-12 42 13,0 1 1,0-1-1,0 0 0,1 0 0,-1 1 0,0-1 1,1 0-1,-1 1 0,1-1 0,0 0 1,0 1-1,-1-1 0,1 1 0,0-1 0,0 1 1,0 0-1,1-1 0,-1 1 0,0 0 1,0 0-1,1-1 0,-1 1 0,1 0 0,-1 1 1,1-1-1,-1 0 0,1 0 0,-1 1 1,1-1-1,0 1 0,-1-1 0,1 1 0,0 0 1,0-1-1,-1 1 0,1 0 0,0 0 1,0 0-1,-1 1 0,1-1 0,0 0 1,0 1-1,-1-1 0,2 1-13,7 10 20,0 1-1,-1 0 1,-1 0 0,0 1 0,0 0-1,-1 0 1,-1 1 0,0 0 0,-1 0-1,-1 0 1,2 9-20,7 17 45,-2-4-170,1-1 0,2-1 0,2 0 1,0-1-1,3 0 0,0-2 0,2 0 1,2-1-1,0-1 0,2-2 1,5 3 124,-27-26-8,1-1-1,0 1 1,0-1 0,1 0 0,-1 0 0,1 0 0,-1-1 0,1 0 0,0 1 0,0-2 0,0 1 0,0 0 0,0-1 0,0 0 0,1-1 0,-1 1-1,0-1 1,1 0 0,-1 0 0,0 0 0,0-1 0,1 0 0,-1 0 0,0 0 0,0-1 0,0 0 0,0 0 0,0 0 0,0 0 0,-1-1 0,1 0-1,-1 0 1,0 0 0,0 0 0,0-1 0,0 1 0,0-1 0,-1 0 0,1 0 0,-1-1 0,0 1 0,-1-1 0,1 1 0,-1-1 0,1-2 8,2-16 177,-1 0 1,-1 0 0,0 0-1,-2 0 1,-1 0 0,-1 0-1,-1 0 1,-1 0 0,-1 0-1,-1 0 1,-4-12-178,4 10 63,1 8-48,1-7-41,-2 0 1,-1 0-1,-1 0 0,-1 1 0,-1 0 1,-1 0-1,-12-19 26,22 41-74,-1 0-1,1 0 1,-1 0-1,1 0 1,-1 0-1,0 0 1,1 0-1,-1 0 1,0 0-1,0 1 1,0-1 0,0 0-1,0 1 1,0-1-1,0 0 1,0 1-1,0-1 1,0 1-1,0-1 1,0 1 0,0 0-1,0 0 1,0-1-1,-1 1 1,1 0-1,0 0 1,0 0-1,0 0 1,0 0-1,-1 0 1,1 0 0,0 1-1,-1-1 75,-14 35-9528,16-15-898</inkml:trace>
  <inkml:trace contextRef="#ctx0" brushRef="#br0" timeOffset="445.924">914 312 17681,'0'0'4036,"0"0"-1538,0 0-224,0 0-640,0 0-802,88-26-351,-56 25-97,3 0-256,1-1-64,-3 1-64,3-1-352,-7 2-321,-5 0-672,-3 0-929,-8 0-1377,4-1-2563</inkml:trace>
  <inkml:trace contextRef="#ctx0" brushRef="#br0" timeOffset="737.985">1601 93 12524,'0'0'3929,"0"0"-801,0 0-176,0 0-229,0 0-764,0 0-389,0 0-279,0 0-340,-2 2-252,-2 3-640,1 0 1,0 1-1,1-1 0,0 0 1,-1 1-1,2-1 0,-1 1 0,1 0 1,-1 0-1,1 0 0,1-1 1,0 1-1,-1 0 0,2 0 0,-1 0 1,1 0-1,0 1-59,-1 9 33,13 302-70,-8-210-2830,-4-37-6748,-1-56 3556</inkml:trace>
  <inkml:trace contextRef="#ctx0" brushRef="#br0" timeOffset="988.131">1534 251 10378,'4'-34'1978,"26"-86"5808,-28 114-7391,1 1 0,-1 0 0,2 0 0,-1 0 0,0 0 0,1 1 1,0 0-1,0-1 0,0 1 0,1 0 0,-1 1 0,1-1 0,0 1 0,0 0 0,0 1 1,0-1-1,4-1-395,-1 2 188,1 0 0,-1 0 0,1 1 0,-1 0 1,1 0-1,-1 1 0,1 0 0,0 1 0,-1 0 1,1 0-1,5 2-188,-7-1 18,0-1 1,0 1-1,-1 0 0,1 1 1,-1-1-1,1 2 1,-1-1-1,0 0 0,0 1 1,-1 0-1,1 1 1,-1-1-1,0 1 1,0 0-1,0 0 0,-1 1 1,1-1-1,-1 1 1,-1 0-1,1 0 0,-1 1 1,0-1-1,-1 1 1,1-1-1,-1 1 1,-1 0-1,1 0 0,-1-1 1,0 1-1,-1 0 1,0 0-1,0 0 0,0 0 1,-1 0-1,0 0 1,0 0-1,-1 0 1,0 0-1,0 0 0,-2 3-18,-2 1-19,-1-2-1,0 1 0,0-1 1,-1 0-1,-1 0 1,1-1-1,-1 0 0,0-1 1,-1 0-1,0 0 0,0-1 1,-1 0-1,1-1 0,-1 0 1,0-1-1,0 0 0,-1-1 1,1 0-1,-1-1 0,0 0 1,0-1-1,0 0 1,1-1-1,-1 0 0,-8-2 20,-13-14-1341,33 16 1181,-1-1 0,0 0 0,1 0 0,-1 0 0,1 0 0,-1 1 0,1-1 0,0 0 0,-1 0 0,1 0 0,0 0 0,0 0 0,0 0 0,0 0 0,0 0 0,0 0 0,0 0 0,0 0 0,0 0 0,0 0 0,0 0 0,0 0 1,1 0-1,-1 0 0,0 0 0,1 1 0,-1-1 0,1 0 0,-1 0 0,1 0 0,-1 0 0,1 1 0,0-1 0,-1 0 0,1 1 0,0-1 0,0 0 0,0 1 160,19-16-5290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2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278 230 9673,'0'0'8376,"0"0"-4271,0 0-1457,-15 0-198,5 0-2076,5-1-254,1 1 0,-1 0-1,0 0 1,0 0 0,1 1 0,-1-1-1,0 1 1,1 0 0,-1 0 0,0 1-1,1-1 1,0 1 0,-1 0-1,1 1 1,0-1 0,0 0 0,0 1-1,0 0 1,1 0 0,-1 0 0,-2 4-121,-12 16 158,0 1-1,2 0 1,1 1-1,1 1 1,2 0-1,0 0 1,1 2-1,2-1 1,1 1-1,1 1 1,2-1-1,0 1 0,1 25-156,4-41-160,1-1-1,1 1 1,0-1-1,1 1 1,0-1-1,1 0 1,0 0-1,1-1 1,0 1-1,1-1 1,1 0-1,-1 0 1,2-1-1,-1 0 1,1 0-1,7 5 161,-5-5-456,0-1 0,1-1 0,-1 1-1,2-2 1,-1 0 0,1 0 0,1-1-1,-1 0 1,1-1 0,0-1 0,0 0 0,0-1-1,0 0 1,1-1 0,4 0 456,46-1-4364,-23-9-1388,-13-3-1354</inkml:trace>
  <inkml:trace contextRef="#ctx0" brushRef="#br0" timeOffset="492.217">762 375 10890,'0'0'3737,"0"0"-699,-13-11-172,-41-30 119,52 40-2853,0 1 0,0 0-1,0-1 1,0 1 0,0 0 0,0 0 0,0 0 0,0 0 0,0 0 0,0 1 0,0-1 0,0 1 0,0-1 0,0 1 0,0-1 0,1 1 0,-1 0 0,0 0 0,0 0 0,1 0 0,-1 1 0,1-1 0,-1 0 0,1 1 0,-1-1 0,1 0 0,0 1 0,-1 0 0,1-1 0,0 1 0,0 0 0,1 0 0,-1-1 0,0 1 0,0 0 0,1 0 0,-1 0 0,1 0 0,0 0-1,-1 0 1,1 0 0,0 0 0,0 0 0,0 0 0,1 0 0,-1 0 0,1 1-132,-2-3 27,-3 42 164,1 1 0,3-1-1,1 0 1,1 1 0,3-1-1,2-1 1,3 11-191,4 32-1892,-13-29-2569,-1-55 4380,0-1-1,0 1 0,0-1 0,0 1 0,0 0 0,0-1 1,0 1-1,0-1 0,0 1 0,0-1 0,0 1 0,0-1 1,-1 1-1,1-1 0,0 1 0,0-1 0,-1 1 1,1 0-1,0-1 0,0 1 0,-1-1 0,1 1 0,-1 0 1,1-1-1,0 1 0,-1 0 0,1 0 0,-1-1 0,1 1 1,0 0-1,-1 0 0,1-1 0,-1 1 0,1 0 1,-1 0-1,1 0 0,-1 0 0,1 0 0,-1 0 0,1 0 1,-1 0-1,1 0 0,-1 0 0,1 0 0,-1 0 0,1 0 1,-1 0-1,1 1 0,-1-1 0,1 0 0,0 0 0,-1 0 1,1 1-1,-1-1 0,1 0 0,-1 1 0,1-1 1,0 0 81,-4-157 2082,5 80 270,4 0 0,3 0 1,9-33-2353,-15 99 156,-1 3-36,0 0 1,0 0 0,1 0-1,0 1 1,1-1 0,-1 1-1,2-1 1,-1 1 0,1 0-1,0 0 1,0 0 0,1 1-1,3-4-120,-7 9 12,0 1 0,0-1 0,0 1 0,0-1 0,1 1 0,-1-1 1,0 1-1,0 0 0,1 0 0,-1 0 0,0 0 0,0 0 0,1 0 0,-1 0 0,0 0 0,0 0 0,1 0 0,-1 1 0,0-1 0,0 0 0,1 1 0,-1-1 0,0 1 0,0-1 0,0 1 1,0 0-1,0 0 0,0-1 0,0 1 0,0 0 0,0 0 0,0 0 0,0 0 0,-1 0 0,1 0 0,0 0 0,-1 0 0,1 1-12,27 49 98,-26-47-77,107 284 171,-93-251-199,-10-21-97,0 0 1,2 0-1,0 0 1,0-1-1,2 0 1,0-1 0,6 7 103,-14-19-21,1 1 0,0-1 1,1 0-1,-1 0 0,0 0 1,1 0-1,-1-1 0,0 1 1,1-1-1,0 0 0,-1 0 1,1 0-1,0 0 0,0-1 1,-1 0-1,1 1 0,0-1 1,0-1-1,0 1 1,-1-1-1,1 1 0,0-1 1,0 0-1,-1 0 0,1-1 1,-1 1-1,3-2 21,84-61 227,-81 53-154,-1 0 0,0 0 0,0-1 0,-1-1 0,-1 1 0,0-1 0,-1 0 1,0 0-1,-1-1 0,0 0 0,-1 1 0,-1-1 0,0 0 0,-1-11-73,0-15 226,-2-1 0,-2 1 0,-1 0 0,-6-21-226,8 50-62,2 6-66,0 1 0,0-1 0,-1 1 0,0-1 0,1 1 0,-1 0 0,-1-1 0,1 1 0,-1 0 0,0 0 0,1 0 0,-2 0 0,1 0 0,0 1 0,-1-1 1,0 0-1,0 1 0,0 0 0,0 0 0,0 0 128,-20 15-7165,15 2-410</inkml:trace>
  <inkml:trace contextRef="#ctx0" brushRef="#br0" timeOffset="1008.796">1517 511 14670,'0'0'5029,"0"0"-1826,0 0-636,0 0-442,0 0-849,18-5-545,114-20 193,69 10-1159,-181 6-2311,-7-6-5756,-7 8 775</inkml:trace>
  <inkml:trace contextRef="#ctx0" brushRef="#br0" timeOffset="1276.577">2131 182 19122,'0'0'5536,"0"0"-1943,0 0-1116,0 0-945,-1 12-1073,-6 293-411,7-300-58,-2 114-3624,2-105 2664,1 0 0,0 0-1,1 0 1,1 0 0,0-1-1,1 1 1,0-1 0,1 0-1,1 0 1,0 0-1,5 6 971,2-3-10217</inkml:trace>
  <inkml:trace contextRef="#ctx0" brushRef="#br0" timeOffset="1529.105">2509 93 16624,'4'-15'5119,"15"-44"-1676,-18 58-3311,0-1-1,0 1 0,0 0 0,0 0 0,0-1 0,0 1 0,1 0 0,-1 0 1,0 0-1,0 0 0,1 0 0,-1 1 0,1-1 0,-1 0 0,1 1 0,-1-1 1,1 1-1,-1-1 0,1 1 0,-1 0 0,1-1 0,0 1 0,-1 0 0,1 0 1,-1 0-1,1 0 0,0 1 0,-1-1 0,1 0 0,-1 1 0,1-1 0,-1 1 1,1 0-1,-1-1 0,1 1 0,-1 0 0,0 0 0,1 0 0,-1 0 0,0 0 1,0 0-1,1 0 0,-1 0 0,0 0 0,0 1 0,0-1 0,-1 0 0,2 2-131,19 21 92,-1 0 0,0 1 0,-2 1 0,-2 1 0,0 1 0,-1 0 0,-2 1 0,-1 0 0,-2 1-1,0 0 1,-2 1 0,-2 0 0,0 0 0,-2 4-92,-2-21 0,0 0 0,-1-1 0,0 1 0,-1 0 0,-1 0 0,0 0 0,-1 0 0,0 0 0,-1-1 0,-1 1 0,0-1 0,-1 0 0,0 0 0,-1 0 0,0-1 0,-1 0 0,-1 0 0,0-1 0,-1 1 0,0-2 0,0 0 0,-8 7 0,-122 77-3623,-16-29-5454,122-53-5000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20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19 461 11787,'0'0'6593,"0"0"-2691,0 0-656,0 0-427,0 0-945,0 0-689,0 0-363,-3 13-363,-12 101-379,25-12-1049,13 218-8536,-23-310 1850</inkml:trace>
  <inkml:trace contextRef="#ctx0" brushRef="#br0" timeOffset="267.509">211 765 1922,'0'0'17296,"0"0"-14829,0 0-738,87-27 257,-55 23-705,7 0-704,1 1-289,2-2-128,0 4-160,-8-2-64,-2 2-737,-7-1-1601,-8-1-1506,0 2-4676</inkml:trace>
  <inkml:trace contextRef="#ctx0" brushRef="#br0" timeOffset="786.901">847 476 20115,'0'0'4922,"0"0"-2034,0 0-822,0 0-406,8 19-709,0-3-826,-2-6-121,-1 0 0,-1 0 0,1 1 0,-2 0 0,0 0 0,0 0 0,-1 0 0,0 1 0,0-1 0,-1 9-4,-28 286-160,25-280-600,-3 15-4966,5-45 279,-3-13 3714,3-30 618,-1 0 2708,1 1 0,3-1-1,1 1 1,3 0 0,7-23-1593,-8 48 470,0 1 1,2 0 0,0 0-1,1 1 1,1 0 0,1 0-1,6-6-470,-15 21 36,2-1-1,-1 1 0,0 0 0,1 0 1,0 0-1,0 1 0,0-1 1,1 1-1,-1 0 0,1 0 0,-1 0 1,1 1-1,0 0 0,0 0 0,0 0 1,0 0-1,1 1 0,-1 0 1,0 0-1,1 0 0,-1 1 0,0 0 1,1 0-1,-1 0 0,1 1 1,-1-1-1,0 1 0,1 1 0,-1-1 1,0 1-1,3 1-35,-4-1-2,1 0 1,-1 0-1,0 1 1,0 0-1,0-1 1,0 1-1,-1 1 1,1-1-1,-1 0 0,0 1 1,0 0-1,0 0 1,0 0-1,-1 0 1,1 0-1,-1 0 1,0 1-1,0-1 1,-1 1-1,0 0 0,1-1 1,-1 1-1,-1 0 1,1 0-1,-1-1 1,0 1-1,0 0 1,0 0-1,-1 0 1,1 0-1,-1-1 1,-1 1-1,1 0 0,0-1 1,-1 1-1,0-1 1,0 1-1,-1-1 1,1 0-1,-1 0 1,0 0-1,0 0 1,0-1-1,0 1 0,-1 0 2,-8 8 31,1 1-1,-2-1 0,0-1 0,0 0 1,-1-1-1,0 0 0,-1-2 0,0 1 1,0-2-1,-1 0 0,0-1 0,0 0 1,-1-1-1,0-1 0,0-1 1,0 0-1,0-1 0,-1-1-30,53-8 1084,-20 7-1084,0 2 1,0-1 0,0 2 0,0 0 0,0 1-1,0 1 1,-1 0 0,0 0 0,0 2-1,0 0 1,-1 0 0,0 1 0,0 1-1,-1 0 1,0 1 0,-1 0 0,0 1-1,0 0 1,-1 1 0,-1 0 0,0 0-1,-6-6-44,1 0 0,0-1 1,0 1-1,0-1 0,1 0 0,-1 0 1,1-1-1,0 0 0,1 1 0,-1-2 1,1 1-1,0-1 0,0 1 1,0-2-1,0 1 0,0-1 0,1 0 1,-1 0-1,1-1 0,-1 1 1,2-1 43,11-30-5390,-18 2-3094,-1 23 5446,0-12-10373</inkml:trace>
  <inkml:trace contextRef="#ctx0" brushRef="#br0" timeOffset="1111.638">1407 84 16079,'0'0'3742,"8"-13"-1030,30-40-261,-36 51-2310,0 0 1,0 0 0,1 1 0,-1-1 0,1 1 0,-1 0 0,1-1-1,-1 1 1,1 0 0,0 1 0,0-1 0,0 0 0,-1 1 0,1 0-1,0-1 1,0 1 0,0 0 0,0 1 0,0-1 0,-1 0-1,1 1 1,0 0 0,0-1 0,-1 1 0,1 0 0,0 0 0,-1 1-1,1-1 1,-1 1 0,1-1 0,-1 1 0,0 0 0,0-1 0,0 1-1,1 2-141,5 4 32,-1 0-1,-1 1 0,1 0 1,-1 1-1,-1-1 0,0 1 0,0 0 1,-1 0-1,-1 1 0,1-1 1,-2 1-1,1 0 0,-2 0 0,1 0 1,-1 0-1,-1 0 0,0 0 1,-1 0-1,0 0 0,0 0 1,-1 0-1,-1 0 0,0-1 0,0 1 1,-1-1-1,-1 0 0,1 0 1,-2 0-1,-4 7-31,-8 7 45,-1-1 1,-1-1-1,-2 0 1,0-1-1,-16 10-45,35-28 18,2-3 4,-1 1 0,1-1 0,0 1 0,0 0-1,-1-1 1,1 1 0,0 0 0,0 0 0,0 0-1,0 0 1,0 0 0,0 0 0,0 0-1,0 0 1,1 0 0,-1 0 0,0 1 0,1-1-1,-1 0 1,1 1 0,-1-1 0,1 0 0,-1 1-1,1-1 1,0 0 0,0 1 0,0-1-1,0 0 1,0 1 0,0-1 0,0 1 0,0-1-1,0 0 1,1 1 0,-1-1 0,1 0 0,-1 1-1,1-1 1,-1 0 0,1 0 0,0 1 0,0-1-1,-1 0 1,1 0 0,0 0 0,0 0-1,0 0 1,0 0 0,0 0-22,15 3 22,-1-1 0,1 0-1,0-1 1,0-1 0,0 0 0,0-1-1,11-2-21,-7 1-2,-2 1-166,0-2 1,0-1 0,-1 0 0,1-1 0,-1 0 0,0-2 0,8-3 167,19-13-3089,-4-6-3468,-22 12-372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5.37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106 65 18417,'0'0'1709,"0"0"277,-3-12 411,-8-38-273,10 50-2088,1 1 0,0-1-1,0 0 1,0 1 0,0-1-1,-1 0 1,1 0 0,0 1-1,0-1 1,-1 0 0,1 0 0,0 1-1,-1-1 1,1 0 0,0 0-1,-1 0 1,1 0 0,0 1-1,-1-1 1,1 0 0,0 0 0,-1 0-1,1 0 1,0 0 0,-1 0-1,1 0 1,0 0 0,-1 0-1,1 0 1,-1 0 0,1 0-1,0 0 1,-1 0 0,1-1 0,0 1-1,-1 0 1,1 0 0,0 0-1,0 0 1,-1-1 0,1 1-1,0 0 1,-1 0 0,1-1 0,0 1-1,0 0 1,0 0 0,-1-1-1,1 1 1,0 0 0,0-1-1,0 1 1,-1 0 0,1-1-1,0 1 1,0 0 0,0-1 0,0 1-36,-1 2 150,-12 24-47,2 1 0,0 0 1,2 0-1,1 1 0,1 0 0,2 0 0,0 1 1,2-1-1,1 1 0,2 0 0,0 0 0,4 15-103,-3-33-51,1 0-1,0 0 1,1 0 0,0-1-1,1 1 1,0-1-1,0 0 1,1 0-1,1-1 1,-1 1-1,2-1 1,-1 0-1,1-1 1,0 1-1,1-2 1,0 1-1,0-1 1,1 0-1,0 0 1,0-1-1,1-1 1,-1 0-1,1 0 1,0 0-1,1-1 1,-1-1-1,1 0 1,-1 0-1,1-1 1,0-1-1,7 1 52,7 1-10,0-2 0,1 0 0,-1-2 0,0-1-1,0 0 1,0-2 0,0-1 0,-1-1 0,0-1 0,0-1-1,0-2 1,-1 0 0,-1-1 0,0-1 0,0-1 0,-1-1-1,-1-1 1,0-1 0,-1-1 0,-1 0 0,14-18 10,-27 28 55,0 1 0,0-1 0,-1 0 0,-1 0-1,1-1 1,-1 1 0,0-1 0,-1 1 0,0-1 0,0 0 0,0 0 0,-1 0 0,-1 0 0,1 0 0,-1 0 0,0 0 0,-1 0 0,0 0 0,0 0 0,-1 0 0,0 0 0,-1 0 0,1 1-1,-1-1 1,-1 1 0,1 0 0,-1 0 0,-1 0 0,1 0 0,-1 1 0,0 0 0,-1 0 0,1 0 0,-1 0 0,0 1 0,-1 0 0,1 0 0,-1 1 0,0 0 0,0 0 0,-1 1-55,-10-4-69,-1 1 1,0 1 0,0 1-1,0 1 1,0 0 0,0 2-1,-1 0 1,1 1 0,-1 1-1,1 1 1,0 1 0,-6 1 67,-137 46-3876,86-12-3181,13 0-7366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36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93 111 15791,'0'0'2893,"0"0"-992,0 0 207,0 0 65,0 0-539,0 0-540,0 0-443,2 5-245,0 8-316,-1 0 0,0-1 0,-1 1 0,0 0-1,-1-1 1,0 1 0,-1-1 0,-1 1 0,0-1 0,0 0 0,-2 3-90,-1 6 89,-45 212-221,28-77-3873,23-119 1188,6-25-4882,2-22 2203,-2-16 2258,-4 16 2170,23-128 1184,-10-1 3858,-8-142 13781,17 356-16116,-13-42-1626,2-1 0,1 0-1,1-1 1,2 0 0,1-2 0,2 0 0,1-1-1,0-1 1,2-1 0,2-1 0,0-1 0,1-1-1,1-2 1,1 0 0,29 15-13,-44-30-27,1 1-1,-1-2 1,1 0-1,0 0 1,1-2 0,-1 1-1,0-2 1,1 0 0,5 0 27,-14-2 4,-1 0 0,1 0 0,-1 0 0,0-1 0,1 0 0,-1 0 1,0 0-1,0 0 0,0-1 0,0 0 0,0 0 0,0-1 0,0 1 1,0-1-1,-1 0 0,0 0 0,1 0 0,-1-1 0,0 0 0,-1 0 1,1 0-1,-1 0 0,1 0 0,-1-1 0,-1 1 0,3-5-4,3-13 202,-2 0 0,0-1 0,-2 0-1,0 0 1,-1-1 0,-2 1 0,0 0 0,-2-1-1,-1-8-201,2 14 42,-4-53-70,-3 1-1,-3-1 1,-7-19 28,15 80-196,2 8 50,0-1 0,-1 1 0,1-1 0,0 1 0,-1-1 0,0 1 0,1-1 0,-1 1 0,0 0 0,0-1 0,0 1 0,-1 0 0,1 0 0,0 0 0,-1 0 0,1 0 0,-1 0 0,0 0 0,0 0 0,0 1 0,-1-2 146,-15 19-8520,10 3-1410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37.0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41 10154,'0'0'5802,"0"0"-2502,0 0-968,0 0-207,0 0-598,7-4-700,6-2-763,1 0-1,-1 1 1,1 0-1,0 1 1,0 1-1,0 0 1,1 1-1,-1 0 1,11 1-64,-23 2-133,-1-1 1,1 1 0,-1-1 0,1 1-1,-1 0 1,1 0 0,-1 0 0,0 0-1,1 0 1,-1 0 0,0 0 0,0 0-1,0 1 1,0-1 0,0 0 0,0 1-1,0-1 1,0 0 0,-1 1 0,1-1-1,0 1 1,-1 0 0,0-1 0,1 1-1,-1-1 1,0 1 0,1 0 0,-1-1-1,0 1 1,0 0 0,-1-1 0,1 1-1,0 0 1,0-1 0,-1 1 0,1-1-1,-1 1 1,1-1 0,-1 1 0,0-1-1,0 1 1,0-1 0,0 1 0,0-1-1,0 0 1,0 0 0,0 1 0,0-1-1,0 0 1,-1 0 0,1 0 0,0 0-1,-2 0 133,-106 95-5259,16-16 6055,92-80-686,-1 1-1,1-1 1,0 1-1,-1 0 0,1-1 1,0 1-1,0 0 0,-1 0 1,1 0-1,0 0 1,0 0-1,0 0 0,0 0 1,1 0-1,-1 1 1,0-1-1,0 0 0,1 0 1,-1 1-1,0-1 0,1 1 1,0-1-1,-1 0 1,1 1-1,0-1 0,-1 1 1,1-1-1,0 1 1,0-1-1,0 1 0,1-1 1,-1 0-1,0 1 0,0-1 1,1 1-1,-1-1 1,1 1-1,-1-1 0,1 0 1,0 0-1,-1 1 1,1-1-1,0 0 0,0 0 1,0 0-1,0 0 0,0 0 1,0 0-1,0 0 1,1 0-1,0 1-109,19-2 196,1 0 0,-1-1-1,1 0 1,-1-2 0,1-1 0,-1-1-1,0 0 1,18-9-196,16-2-685,-9 4-2009,-11 2-2780,0 0-6863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38.7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236 217 14286,'0'0'4046,"0"0"-1371,-14-3-433,-44-7-411,56 10-1749,-1 0 1,0 1-1,0-1 0,0 0 1,0 1-1,1 0 1,-1 0-1,0-1 0,1 2 1,-1-1-1,1 0 1,-1 0-1,1 1 1,-1 0-1,1-1 0,0 1 1,0 0-1,0 0 1,0 0-1,-1 2-82,-5 4 156,-1-2-129,1 2 0,0-1 0,0 1 0,0 0 0,1 1-1,1 0 1,-1 0 0,1 1 0,1-1 0,0 1 0,0 0 0,1 1 0,0-1 0,1 1-1,0 0 1,1-1 0,0 1 0,1 1 0,0-1 0,0 0 0,2 0 0,-1 0 0,1 0-1,1 0 1,0 0 0,0 0 0,2 3-27,0-3-118,-1-1 1,1 0-1,1 0 0,0 0 1,1 0-1,-1-1 0,2 0 1,-1 0-1,2 0 0,-1-1 1,1 0-1,0-1 0,0 0 0,1 0 1,0 0-1,0-1 0,1-1 1,0 0-1,0 0 0,0-1 1,0 0-1,2 0 118,-6-4 21,0 1 0,0-1 0,1 0 0,-1-1 0,0 0 0,0 0-1,0 0 1,0-1 0,0 0 0,0 0 0,0 0 0,-1-1 0,1 0 0,-1 0 0,1 0 0,-1-1 0,0 1 0,-1-1 0,1 0 0,-1-1-1,1 1 1,-1-1 0,-1 0 0,1 0 0,2-5-21,3-4 323,0-1 0,-1-1 1,0 0-1,-1 0 0,-1 0 0,-1-1 0,0 0 0,-1 0 0,-1 0 0,-1 0 1,0-1-1,-1 1 0,-1-1 0,-1 1 0,0-1 0,-2 1 0,0-5-323,1 16-17,1 1-1,-1-1 0,0 1 1,0-1-1,-1 1 0,1 0 1,-1 0-1,-1 0 1,1 0-1,0 1 0,-1-1 1,0 1-1,0 0 0,0 0 1,-1 0-1,0 1 0,1 0 1,-1 0-1,0 0 0,0 0 1,-1 1-1,1-1 1,0 1-1,-1 1 0,-3-2 18,4 2-288,0 1-1,-1-1 0,1 1 1,0 0-1,0 0 0,0 0 0,-1 1 1,1-1-1,0 1 0,0 1 1,0-1-1,0 1 0,0 0 1,1 0-1,-1 0 0,0 1 1,1-1-1,-3 3 289,-14 15-4372,8-3-1986</inkml:trace>
  <inkml:trace contextRef="#ctx0" brushRef="#br0" timeOffset="438.467">668 157 8936,'4'-137'15370,"-3"136"-15273,-1 1 1,0-1-1,0 0 1,0 1-1,0-1 1,0 1-1,0-1 1,1 0-1,-2 1 1,1-1-1,0 1 1,0-1-1,0 0 1,0 1-1,0-1 1,0 1-1,-1-1 1,1 1-1,0-1 1,0 0-1,-1 1 1,1-1-1,0 1 1,-1 0-1,1-1 1,-1 1-1,1-1 1,0 1-1,-1-1 1,1 1-1,-1 0 1,1-1-1,-1 1 1,1 0-1,-1 0 1,0-1-1,1 1 1,-1 0-1,1 0 1,-1 0-1,0 0 1,1 0-1,-1 0 1,1-1-1,-1 2 1,0-1-1,1 0 1,-1 0-1,1 0 1,-1 0 0,0 0-1,1 0 1,-1 1-1,1-1 1,-1 0-98,-21 27 1651,10 4-1516,2 0-1,1 1 0,2 0 1,1 0-1,2 1 0,1 0 1,1 0-1,2-1 0,1 1 1,3 3-135,-3 46 103,-1 73-1614,0-154 1448,0 0 0,0 1 0,1-1 0,-1 0 0,0 1 0,0-1-1,-1 1 1,1-1 0,0 0 0,0 1 0,-1-1 0,1 0 0,-1 1 0,1-1 0,-1 0 0,1 1-1,-1-1 1,0 0 0,0 0 0,1 0 0,-1 0 0,0 0 0,0 0 0,0 0 0,0 0-1,0 0 1,-1 0 0,0 0 63,-7-44 6,11 31 52,1 0 0,0 0 0,0 0-1,1 0 1,1 1 0,0 0 0,0 0 0,1 0 0,1 1 0,-1-1 0,2 1 0,-1 1 0,2 0 0,-1 0 0,1 1 0,0-1 0,1 2 0,0 0 0,0 0 0,1 1 0,-1 0 0,1 0 0,1 1 0,-1 1 0,1 0 0,-1 1 0,1 0 0,0 1 0,1 0 0,-1 1 0,0 0 0,0 1 0,1 0 0,-1 1 0,0 0 0,8 3-58,-13-3-38,-1 1 0,1 0-1,-1 0 1,0 0 0,0 1 0,0 0 0,0 0 0,0 0 0,-1 1-1,1 0 1,-1 0 0,0 1 0,0-1 0,-1 1 0,1 0-1,-1 0 1,0 1 0,0-1 0,-1 1 0,0 0 0,0 0 0,0 0-1,-1 0 1,0 0 0,0 1 0,0-1 0,-1 1 0,0 0 0,0-1-1,-1 1 1,1-1 0,-2 1 0,1 0 0,-1-1 0,0 1 0,0 0-1,-1-1 1,0 0 0,0 1 0,0-1 0,-3 4 38,-5 2-19,0-1 0,-1-1 0,-1 0 1,0-1-1,0 0 0,0-1 0,-1 0 0,-1-1 1,1 0-1,-1-1 0,0-1 0,0 0 0,-1-1 1,1 0-1,-1-1 0,0-1 0,0 0 0,0-2 1,0 1-1,0-2 0,0 0 0,0 0 0,-4-3 19,14 4-122,1-1-1,-1 0 0,1-1 1,-1 1-1,1-1 0,0 0 1,0 0-1,0 0 0,0-1 1,0 1-1,1-1 0,-1 0 1,1 0-1,-1 0 0,1-1 1,-3-3 122,5 6-230,1-1 0,-1 0 0,0 0 0,0 0 0,1 0 0,-1 0-1,1 0 1,0 0 0,-1 0 0,1 0 0,0 0 0,0 0 0,0 0 0,1 0 0,-1 0 0,0 0 0,1 0 0,-1 0 0,1 0 0,0 0 0,-1 0 0,1 1 0,0-1 0,0 0 0,0 0 0,1 1 0,0-2 230,18-18-4698,6 1-3144</inkml:trace>
  <inkml:trace contextRef="#ctx0" brushRef="#br0" timeOffset="914.973">1492 200 19410,'0'0'3332,"4"-13"-642,13-41-288,-16 53-2340,-1 0 0,1 0 0,0 0 0,0 0-1,-1 0 1,1 0 0,-1 0 0,1 0 0,-1 0-1,1-1 1,-1 1 0,0 0 0,1 0 0,-1 0-1,0 0 1,0-1 0,0 1 0,0 0 0,0 0 0,0 0-1,0-1 1,-1 1 0,1 0 0,0 0 0,-1 0-1,1 0 1,0 0 0,-1-1 0,0 1 0,1 0-1,-1 0 1,0 0 0,1 0 0,-1 1 0,0-1 0,0 0-1,0 0 1,0 0 0,0 1 0,0-1 0,0 0-1,0 1 1,0-1 0,0 1 0,0-1 0,0 1-1,-1-1-61,-46 17 2018,46-15-2008,-11 5-10,0 0 0,0 1 0,0 0 0,1 1 0,0 0 0,1 1 0,0 0 0,0 1 0,1 0 0,0 1 0,1 0 0,0 1 0,1-1 0,-6 13 0,13-21-1,0 0 0,0 0 0,0 0 0,1 1 0,0-1-1,-1 0 1,1 0 0,0 1 0,0-1 0,1 0 0,-1 0 0,1 1 0,0-1 0,0 0 0,0 0 0,0 0-1,0 0 1,1 0 0,-1 0 0,1 0 0,0 0 0,0-1 0,0 1 0,0-1 0,0 1 0,0-1 0,1 0-1,-1 0 1,1 0 0,0 0 0,-1 0 0,4 1 1,107 43-96,-96-40 72,-17-6 24,117 52-1016,-113-50 987,-1 0 1,0 1 0,0 0 0,0 0 0,0 0 0,-1 0 0,1 0 0,-1 0 0,0 1 0,0-1 0,0 1 0,0 0-1,0-1 1,-1 1 0,0 0 0,0 0 0,0 0 0,0 0 0,-1 0 0,1 0 0,-1 0 0,0 0 0,0 1 0,0-1-1,-1 0 1,0 0 0,0 0 0,0 0 0,-1 3 28,-3 3 39,0 0 0,0 0 1,-2 0-1,1-1 0,-1 0 0,0 0 0,-1-1 0,0 0 0,0 0 1,-1-1-1,0 0 0,0 0 0,-1-1 0,0 0 0,0-1 1,0 0-1,0-1 0,-1 0 0,0 0 0,0-1 0,0-1 0,0 0 1,-1 0-1,1-1 0,0 0 0,-1-1 0,-5-1-39,15 1-47,0 0-1,0 0 0,0-1 1,0 1-1,0 0 1,0-1-1,0 1 0,1-1 1,-1 0-1,0 0 1,0 0-1,1 1 0,-1-1 1,1-1-1,-1 1 1,1 0-1,-1 0 1,1-1-1,0 1 0,-1 0 1,1-1-1,0 0 1,0 1-1,0-1 0,0 1 1,0-1-1,1 0 1,-1 0-1,0 0 0,1 1 1,-1-1-1,1 0 1,0 0-1,0 0 1,0 0-1,0 0 0,0 0 1,0 0-1,0 0 1,1-1 47,15-49-8080,-3 32 1343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37.5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226 51 14446,'0'0'3486,"0"0"-657,0 0-192,0 0-315,0 0-656,0 0-534,0 0-214,-3 14-176,-43 244 1057,40-78-1916,27-92-3085,30-19-6921,-34-57 3471</inkml:trace>
  <inkml:trace contextRef="#ctx0" brushRef="#br0" timeOffset="270.332">581 244 12139,'20'-146'6860,"-14"75"-1532,-5 45 1051,-14 383-4770,-27-123-3757,27-192-412,0 2-5525,9-28 222</inkml:trace>
  <inkml:trace contextRef="#ctx0" brushRef="#br0" timeOffset="453.857">1 157 2114,'0'0'10997,"0"0"-6331,0 0-2488,0 0-571,16-2-481,274-33 2344,26-16-3043,-278 47-1738,-33 6-5343,-15 5 654</inkml:trace>
  <inkml:trace contextRef="#ctx0" brushRef="#br0" timeOffset="625.665">167 511 13229,'0'0'2882,"0"0"-159,101 11-481,-52-11-641,9 0-544,2-3 161,8-2-257,-4-1-449,-2 0-320,-9-3-160,-7 4-32,-5-1-769,-9 2-1857,-4-2-1602,-3 3-5765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43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158 157 2434,'0'0'12044,"7"-14"-7053,1-2-4021,31-55 3804,-22 25 1248,-18 45-5969,-1 0 0,0 0-1,1 0 1,-1 0 0,0 0 0,1 1 0,-1-1 0,0 0-1,0 1 1,1-1 0,-1 1 0,0 0 0,0 0 0,0 0-1,0 0 1,0 0 0,1 0 0,-1 0 0,0 0 0,0 1-1,0-1 1,0 1 0,1-1 0,-1 1 0,0 0 0,1 0-1,-1 0 1,0 0 0,1 0-53,-18 8 0,1 1 0,0 0 0,1 1 0,0 1 0,1 1 0,0 0 0,-7 9 0,21-19 0,0-1 0,-1 0 0,1 1 0,1-1 0,-1 1 0,0-1 0,1 1 0,-1 0 0,1 0 0,0 0 0,-1 0 0,2 0 0,-1 0 0,0 0 0,1 0 0,-1 0 0,1 0 0,0 0 0,0 0 0,0 1 0,0-1 0,1 0 0,-1 0 0,1 0 0,0 0 0,0 0 0,0 0 0,0 0 0,0 0 0,1 0 0,-1-1 0,1 1 0,0 0 0,0-1 0,0 0 0,0 1 0,0-1 0,1 1 0,162 127 0,-156-120 0,-2-4 0,0 1 0,0 0 0,-1 0 0,1 0 0,-2 1 0,1 0 0,-1 0 0,-1 0 0,1 1 0,-1 0 0,-1 0 0,0 0 0,0 0 0,0 0 0,-1 0 0,0 6 0,-5-10 0,1-1 0,-1 0 0,0 0 0,0 0 0,0-1 0,-1 1 0,1-1 0,-1 0 0,0 1 0,0-2 0,0 1 0,0 0 0,-1-1 0,1 0 0,-1 0 0,1 0 0,-1-1 0,0 1 0,0-1 0,1 0 0,-1-1 0,0 1 0,0-1 0,0 0 0,0 0 0,-4-1 0,1 1-15,0 1 0,0-1 0,0-1 0,0 0 0,1 0 0,-1 0 0,0-1 0,1 0 0,-1-1 0,1 1 0,0-1-1,0-1 1,0 0 0,0 0 0,1 0 0,-1 0 0,1-1 0,0 0 0,1-1 0,-1 1 0,1-1 0,-2-2 15,-3-11-1867,9 4-4903,5 12-117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43.7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24 101 23446,'0'0'4901,"0"0"-2211,0 0-960,0 0-1730,0 0 0,6-76 0,-10 63 0,1 9 0,0-2 0,0 5 0,0 2 0,-3 8-1281,3 8-4453,-1-1-9320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40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15 384 14478,'0'0'3571,"0"0"-1067,0 0-246,0 0-374,0 0-779,0 0-512,-4 5-241,3-4-344,0 0 0,0 0 0,0 0 0,1 0 0,-1 1 0,0-1 0,0 0 0,1 0 0,-1 0 0,1 1 0,-1-1 0,1 0 0,-1 0 0,1 1 0,0-1 0,0 1 0,-1-1 0,1 0 0,0 1 0,0-1 0,1 0 0,-1 1 0,0-1 0,0 0 0,1 1 1,-1-1-1,0 0 0,1 1 0,0-1 0,-1 0 0,1 0 0,0 0 0,-1 0 0,1 1 0,0-1 0,0 0 0,0 0 0,0 0 0,0-1 0,0 1 0,0 0 0,0 0 0,1-1 0,-1 1 0,0 0 0,0-1 0,1 1 0,-1-1 0,0 0 0,1 1-8,7 5 61,2 1 0,-1-2 0,1 1 1,0-2-1,0 1 0,0-1 0,0-1 0,1 0 1,-1-1-1,1 0 0,0-1 0,0 0 0,0-1 1,0 0-1,7-1-61,-14-2 135,-1-1-1,0 1 1,0-1 0,-1 1 0,1-1 0,-1 0-1,0-1 1,0 1 0,0 0 0,0-1 0,-1 0-1,0 1 1,0-1 0,0 0 0,-1 0 0,1 0-1,-1 0 1,0-1 0,-1 1 0,1-4-135,1-87 1308,-4 94-1299,0 0 0,-1 0 1,1 0-1,-1 0 1,1 0-1,-1 0 0,0 1 1,0-1-1,0 1 0,0 0 1,0 0-1,0 0 1,0 0-1,0 0 0,0 1 1,0-1-1,0 1 0,0 0 1,-1 0-1,1 0 1,0 1-1,0-1 0,0 1 1,0-1-1,0 1 1,0 0-1,0 0 0,0 0 1,0 1-1,0-1 0,0 1 1,0 0-1,1-1 1,-1 1-1,1 1 0,0-1 1,-2 1-10,-7 6-82,1 0 1,0 0 0,0 1 0,1 1 0,0-1 0,0 2-1,1-1 1,1 1 0,0 0 0,1 1 0,0-1-1,1 1 1,0 0 0,1 1 0,1-1 0,0 1-1,1 0 1,0 0 0,1 0 0,0-1 0,2 1 0,-1 0-1,2 0 1,1 9 81,-1-16-129,1 0 0,-1-1 0,1 1 0,1-1 0,-1 1 1,1-1-1,0-1 0,0 1 0,0 0 0,1-1 0,0 0 0,0 0 0,1 0 0,-1-1 0,1 0 0,0 0 0,0 0 0,0-1 0,1 0 0,-1 0 0,1 0 0,0-1 1,0 0-1,6 1 129,-1-1-75,0 0 1,0-1 0,-1 0 0,1-1 0,0 0 0,0-1 0,0-1 0,0 1 0,-1-2 0,1 0 0,-1 0-1,0-1 1,0 0 0,8-5 74,6-8 452,-1-1 0,0-2 0,-2 0 0,0-1 0,-2-2 0,0 0 0,-1-1 0,-2 0 0,0-2 0,-2 0 0,0-1 0,8-24-452,-16 34 265,-3 6 195,-6 20-203,-21 56-395,4 2-1,2 0 0,-3 40 139,11-70-890,8-37 874,1 1 0,0-1 0,0 1 0,0-1 1,-1 1-1,1-1 0,0 1 0,0-1 1,-1 1-1,1-1 0,-1 0 0,1 1 0,0-1 1,-1 0-1,1 1 0,-1-1 0,1 0 0,-1 1 1,1-1-1,-1 0 0,1 0 0,-1 0 0,1 1 1,-1-1-1,1 0 0,-1 0 0,1 0 1,-1 0-1,1 0 0,-1 0 0,1 0 0,-1 0 1,1 0-1,-1 0 0,1 0 0,-1-1 0,1 1 1,-1 0-1,1 0 0,-1 0 0,1-1 1,-1 1-1,1 0 0,-1-1 0,1 1 0,0 0 1,-1-1-1,1 1 0,-1 0 0,1-1 0,0 1 1,0-1-1,-1 1 0,1-1 0,0 1 0,0-1 1,-1 1-1,1-1 0,0 1 0,0-1 1,0 1-1,0-1 0,0 1 0,0-1 0,0 1 16,-4-11 39,0 1 0,2-1 0,-1 0 0,1 0 0,1 0 0,0 0-1,0 0 1,1 0 0,1 0 0,0-1 0,0 1 0,1 0 0,0 1-1,1-1 1,1 0 0,-1 1 0,2-1 0,3-7-39,0 4-20,-1-1 1,2 2 0,0-1 0,0 1-1,1 0 1,1 1 0,0 0 0,1 1-1,0 0 1,1 0 0,0 2-1,0 0 1,1 0 0,0 1 0,1 1-1,0 0 1,0 1 0,0 1-1,11-2 20,-13 4-912,0 1-1,0 0 1,0 1-1,0 1 1,0 0-1,0 1 1,0 0-1,0 1 1,0 0-1,0 2 913,20 5-6016</inkml:trace>
  <inkml:trace contextRef="#ctx0" brushRef="#br0" timeOffset="577.25">1082 566 11531,'0'0'3384,"3"-17"-309,0 0-2069,4-38 1075,-6 7 2685,-1 49-4645,0-1 0,-1 1 0,1-1 0,-1 1 0,1-1 0,0 0 0,-1 1 0,1-1-1,-1 0 1,1 0 0,-1 1 0,1-1 0,-1 0 0,1 0 0,-1 0 0,1 1 0,-1-1 0,0 0 0,1 0 0,-1 0 0,1 0 0,-1 0 0,1 0-1,-1 0 1,1 0 0,-1-1 0,1 1 0,-1 0 0,0 0 0,1 0 0,-1-1 0,1 1 0,-1 0 0,1 0 0,0-1 0,-1 1 0,1 0-1,-1-1 1,1 1 0,-1-1 0,1 1 0,0 0 0,-1-1 0,1 1 0,0-1 0,0 1 0,-1-1 0,1 1 0,0-1-121,-2 14-34,0-1 1,1 0-1,0 1 1,1 0-1,1-1 1,0 1-1,1-1 1,0 0-1,0 1 1,2-1-1,-1 0 1,2 0-1,-1-1 1,2 1-1,0-1 1,0 0-1,1-1 1,0 0-1,0 0 1,1 0-1,1-1 1,0 0 0,0 0-1,1-1 1,-1-1-1,2 1 1,-1-2-1,1 1 1,0-1-1,1-1 1,-1 0-1,1-1 1,0 0 33,-7-4-8,0 1 0,1-1 0,-1 0 0,0-1 0,0 1 1,0-1-1,0 0 0,0 0 0,0-1 0,0 1 0,0-1 1,0 0-1,-1-1 0,1 1 0,-1-1 0,1 0 0,-1 0 1,0 0-1,0-1 0,-1 1 0,1-1 0,-1 0 0,1 0 0,-1 0 1,0-1-1,-1 1 0,1-1 0,-1 1 0,0-1 0,0 0 1,0 0-1,-1 0 8,11-19 22,-1-1 0,-1 0 0,-2 0 0,0-1 0,-2 0-1,-1 0 1,0 0 0,-2-1 0,-1-19-22,-3 34 533,1 6-4322,2 19-7982,4 5 640</inkml:trace>
  <inkml:trace contextRef="#ctx0" brushRef="#br0" timeOffset="1035.29">2107 444 9833,'4'-14'7426,"0"3"-6130,13-91 5960,-17 100-7063,-1-1 0,0 1 0,0 0 1,0-1-1,0 1 0,0 0 0,0 0 0,0 0 0,-1-1 0,1 1 0,-1 0 0,0 1 1,1-1-1,-1 0 0,0 1 0,0-1 0,0 1 0,0-1 0,-1 1 0,1 0 0,0 0 0,-2-1-193,-88-9 1833,78 12-1834,1 1 0,0 0 0,0 1 0,0 1 0,0 0 0,0 1 0,1 0 0,0 1 0,0 0 0,0 1 0,1 0 1,0 1-1,0 1 0,1-1 0,0 2 0,1-1 0,0 1 0,0 1 0,1-1 0,0 2 0,1-1 0,0 1 0,1 0 1,1 0-1,0 1 0,0-1 0,1 1 0,1 0 0,0 0 0,1 1 0,0-1 0,1 1 0,1-1 0,0 0 0,2 12 1,-2-18-96,1-1-1,1 0 1,-1 0-1,1 0 1,0 0-1,0 0 0,1 0 1,0 0-1,0-1 1,0 1-1,0-1 0,1 0 1,0 0-1,0 0 1,1-1-1,-1 1 0,1-1 1,0 0-1,0-1 1,0 1-1,1-1 0,-1 0 1,1 0-1,0 0 1,0-1-1,0 0 1,0 0-1,0-1 0,0 1 1,0-2-1,1 1 1,2 0 96,-4-4-3,1-1 1,0 1-1,0-1 1,-1 0 0,0 0-1,0 0 1,0-1 0,0 0-1,-1 0 1,0 0 0,0 0-1,0-1 1,2-4 2,7-9 105,127-150 2468,-140 169-2567,0-1 0,0 1 0,1-1 0,-1 1 0,0-1 0,0 1 0,1-1 0,-1 1-1,0 0 1,0-1 0,1 1 0,-1-1 0,1 1 0,-1 0 0,0-1 0,1 1 0,-1 0-1,1-1 1,-1 1 0,1 0 0,-1-1 0,0 1 0,1 0 0,-1 0 0,1 0 0,0 0-1,-1 0 1,1-1 0,-1 1 0,1 0 0,-1 0 0,1 0 0,-1 0 0,1 0 0,-1 1 0,1-1-1,-1 0 1,1 0 0,-1 0 0,1 0 0,-1 1 0,1-1 0,-1 0 0,1 0 0,-1 1-1,1-1 1,-1 0 0,0 1 0,1-1 0,-1 0 0,1 1 0,-1-1 0,0 1 0,0-1-1,1 0 1,-1 1-6,3 33 334,-3-20-288,6 44-1964,-5-52 1478,0 0 1,0-1 0,0 1 0,1-1-1,-1 1 1,1-1 0,1 0-1,-1 0 1,1 0 0,-1 0 0,2 0-1,-1 0 1,0-1 0,1 0 0,0 1-1,0-1 1,0-1 0,1 1-1,-1-1 1,1 1 0,0-1 0,-1-1-1,5 2 440,7 1-6235</inkml:trace>
  <inkml:trace contextRef="#ctx0" brushRef="#br0" timeOffset="1330.586">2545 272 16528,'26'-170'8765,"-22"128"-3720,-13 54-3086,-19 159-1489,24 2-1180,5-125 22,-2-1 1,-2 0-1,-2 0 1,-2 0-1,-8 28 688,3-30-9470,7-32 987</inkml:trace>
  <inkml:trace contextRef="#ctx0" brushRef="#br0" timeOffset="1492.61">2431 510 14414,'-2'-15'2733,"-3"-15"-1705,-5-47 3293,26 67 852,31 11-4775,-39 0-27,303 33 1310,-306-34-1661,-1 1 0,1 0 0,0 0 0,0 0 0,-1 1 0,1-1 0,-1 1 0,1 0 0,-1 1 0,0-1 0,1 1 0,-1 0 0,-1 0 0,1 0 0,0 0 0,-1 0 0,1 1 0,-1 0 0,0 0 0,-1 0 0,1 0 0,-1 0 0,1 0 0,-1 1 0,0-1 0,-1 1 0,1 0-1,-1-1 1,0 1 0,0 0 0,0 1-20,0 13-143,0-1 1,0 1-1,-2 0 0,-1-1 0,0 1 0,-1-1 0,-1 0 0,-1 0 0,-2 6 143,-3 17-4577,10-15-5644,1-18 307</inkml:trace>
  <inkml:trace contextRef="#ctx0" brushRef="#br0" timeOffset="1712.896">3016 49 17040,'0'0'1698,"0"0"-898,0 0 578,-80-49-193,67 54-961,7 5-224,4 4-1249,2-1-3331,4 0-11916</inkml:trace>
  <inkml:trace contextRef="#ctx0" brushRef="#br0" timeOffset="2264.805">3264 385 13164,'0'0'3529,"0"0"-1063,0 0-501,0 0-235,0 0-519,0 0-378,0 0-315,-3 17-272,0-4-214,-9 112 181,13-117-167,0 0 0,1 0 0,0 0 0,1-1 0,0 1 0,0-1-1,0 1 1,1-1 0,0 0 0,1 0 0,0-1 0,0 1 0,0-1 0,1 0-1,-1-1 1,1 1 0,1-1 0,-1 0 0,1-1 0,0 1 0,0-1 0,0-1 0,1 1-1,-1-1 1,1-1 0,0 1 0,-1-1 0,1-1 0,0 1 0,0-2 0,1 1 0,-1-1-1,0 0 1,0 0 0,0-1 0,0 0 0,0-1 0,0 0 0,0 0 0,-1 0-1,1-1 1,6-3-46,1-4 232,-1 0 1,1 0-1,-2-1 0,0-1 0,0 0 0,-1-1 0,0 0 0,-2-1 0,1-1 0,-2 1 0,0-1 0,0-1 1,-2 0-1,0 0 0,0 0 0,-2-1 0,0 0 0,-1 0 0,-1 0 0,0-1 0,-1-10-232,-2 23 2,0 0 0,0 0 0,-1 0 0,1 0-1,-1 0 1,-1 0 0,1 0 0,-1 0 0,0 1 0,0-1-1,0 1 1,0-1 0,-1 1 0,0 0 0,0 0 0,0 0-1,0 0 1,-1 1 0,0-1 0,1 1 0,-1 0 0,-1 0 0,1 0-1,0 0 1,0 1 0,-1 0 0,0 0 0,1 0 0,-1 0-1,0 1 1,0 0 0,0 0-2,-9-1-406,0 0-1,0 1 1,0 1 0,-1 0-1,1 1 1,0 1-1,0 0 1,0 1 0,0 0-1,0 1 1,1 0 0,0 2-1,0-1 1,0 2 0,0-1-1,1 2 1,0 0 0,1 0-1,0 1 1,0 0-1,1 1 1,0 0 0,1 1-1,0 0 1,-8 12 406,5 15-6022,8-5-4414</inkml:trace>
  <inkml:trace contextRef="#ctx0" brushRef="#br0" timeOffset="2617.865">3954 420 20275,'5'-16'3112,"16"-51"-720,-14 25 1676,-31 62-1207,18-4-2854,1 0-1,1 0 0,0 1 0,1 0 0,0-1 1,2 1-1,0 0 0,1 0 0,0 0 1,2 2-7,-2 15-4,1-12-63,0-10-80,-1-1 0,0 0 1,-1 1-1,0-1 0,0 0 0,-1 0 1,-1 1-1,0-1 0,-4 10 147,6-21-35,0 1-1,1-1 1,-1 0 0,0 0 0,0 0-1,0 1 1,0-1 0,0 0-1,0 0 1,1 0 0,-1 0 0,0 0-1,0-1 1,0 1 0,0 0-1,0 0 1,1-1 0,-1 1-1,0 0 1,0-1 0,0 1 0,1-1-1,-1 1 1,0-1 0,1 1-1,-1-1 1,0 1 0,1-1 0,-1 0-1,1 1 1,-1-1 0,1 0-1,-1 0 1,1 1 0,-1-1 0,1 0-1,0 0 1,-1 0 0,1 0-1,0 1 1,0-1 0,0 0-1,0 0 1,0 0 0,0 0 0,0 0-1,0 0 1,0 0 0,0 1-1,0-1 1,0 0 0,1 0 0,-1 0-1,0 0 36,0-16 117,1 0-1,0 0 1,1 0-1,1 0 1,0 0 0,1 1-1,1-1 1,1 1-1,0 0 1,1 1-1,1-1 1,1 2-1,0-1 1,0 1 0,1 0-1,1 1 1,1 0-1,8-7-116,-16 15 32,1 0-1,-1 0 1,1 0-1,0 1 1,0 0-1,0 0 0,0 0 1,1 1-1,0-1 1,0 1-1,0 1 1,0-1-1,0 1 1,0 0-1,1 1 1,-1-1-1,1 1 1,-1 0-1,1 1 1,-1 0-1,1 0 0,-1 0 1,1 1-1,-1 0 1,1 0-1,-1 1 1,1-1-1,-1 1 1,0 1-1,0-1 1,0 1-1,0 0 1,-1 1-1,1-1 1,-1 1-1,0 0 1,0 1-1,3 2-31,-2 2-6,0 0 0,0 1 1,-1 0-1,0 0 0,-1 0 0,0 1 0,-1-1 0,0 1 1,0 0-1,-1 0 0,-1 0 0,0 0 0,0 0 0,-1 0 1,-1 0-1,0 1 0,0-1 0,-1 0 0,0 0 1,-1-1-1,-1 1 0,0 0 6,-1 5-493,-15 49-2161,14-22-4977,5-31 1337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2:59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172 147 4420,'0'0'6150,"0"-13"-3038,-3-48 460,-2 8 3747,2 33-2916,4 42-2202,1 12-2127,-4-14-46,-1-1 0,-1 0 1,-1 0-1,0 0 0,-1-1 0,-1 0 0,-1 0 1,-1-1-1,-5 8-28,-4 13 13,-54 100-478,62-126 469,12-19 36,18-21 28,-10 23-69,1 1-1,0 0 1,-1 0-1,1 1 0,0 1 1,1 0-1,-1 0 0,0 1 1,1 1-1,-1 0 1,0 0-1,1 1 0,-1 1 1,0 0-1,0 0 0,3 2 2,58 4-6,-69-7 10,0-1 0,0 0-1,0 0 1,0 0-1,0 0 1,0 0-1,1-1 1,-1 1-1,0-1 1,0 0 0,0 0-1,-1 0 1,1 0-1,0 0 1,0-1-1,0 1 1,-1-1 0,1 0-1,-1 0 1,0 0-1,1 0 1,-1 0-1,0 0 1,0-1-1,0 1 1,0-1 0,-1 1-1,1-1 1,-1 0-1,1 0 1,-1 0-1,0 0 1,0 1-1,-1-1 1,1-1 0,0 1-1,-1 0 1,0 0-1,0-3-3,1-1 122,0 0 0,0 0 0,-1 0 0,0 0 0,-1 0 0,1 1 0,-1-1-1,-1 0 1,1 0 0,-1 0 0,0 1 0,-3-6-122,-5 28 32,-11 242-32,5-156-2478,-13 96-8246,28-181 2658</inkml:trace>
  <inkml:trace contextRef="#ctx0" brushRef="#br0" timeOffset="278.767">477 697 11947,'0'0'6193,"0"0"-3268,0 0-789,0 0-343,0 0-720,0 0-432,0 0-123,2 11-171,5 36-198,-5-32-216,-2-16 111,0 1 1,0 0 0,1 0-1,-1 0 1,0-1 0,0 1-1,1 0 1,-1 0 0,0 0-1,1 0 1,-1 0 0,0 0-1,1 0 1,-1 0 0,0-1-1,1 1 1,-1 0 0,0 1-1,1-1 1,-1 0 0,0 0-1,1 0 1,-1 0 0,0 0-1,1 0 1,-1 0-1,0 0 1,0 0 0,1 1-1,-1-1 1,0 0 0,1 0-1,-1 0 1,0 1 0,0-1-1,0 0 1,1 0 0,-1 1-1,0-1 1,0 0 0,0 0-1,1 1 1,-1-1 0,0 0-1,0 1 1,0-1 0,0 0-1,0 1 1,0-1 0,0 0-1,0 1-44,3-6 177,0 0 1,-1 1-1,1-1 0,-1-1 0,0 1 0,-1 0 0,1 0 1,-1-1-1,0 1 0,-1-1 0,1 1 0,-1-1 0,0 1 1,0-1-1,-1 1 0,0-5-177,0 10-19,0-1 1,1 0-1,-1 1 0,0-1 1,0 1-1,1-1 1,-1 1-1,0-1 0,0 1 1,0 0-1,0-1 0,0 1 1,0 0-1,0 0 1,0 0-1,0 0 0,0-1 1,0 1-1,1 0 0,-1 1 1,0-1-1,0 0 1,0 0-1,0 0 0,0 1 1,0-1-1,0 0 0,0 1 1,0-1-1,0 1 1,1-1-1,-1 1 0,0-1 1,0 1-1,1-1 0,-1 1 1,0 0-1,1-1 0,-1 1 1,1 0-1,-1 0 1,0 0-1,1 0 0,0-1 1,-1 1-1,1 0 0,-1 1 20,-17 17-3669,-3 2-3800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1:14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920 335 7687,'0'0'3390,"0"0"-1180,0 0 267,5-14 449,17-44-241,-15 17 4506,-7 41-6305,-17 27 870,-111 276-1174,101-233-740,17-47-67,1 1 1,1 0-1,1 1 0,1-1 1,-2 26 224,34-86-278,-3-29 756,-2 0 1,-4-2-1,6-45-478,-4 22 364,38-153 373,-57 242-737,0 1 0,0-1 0,-1 1 0,1-1 0,0 1 0,0-1 0,0 1 0,1-1 0,-1 1 0,0-1 0,0 1 0,0-1 0,0 1 0,0 0 0,0-1 0,1 1 0,-1-1 0,0 1 0,0-1 0,1 1 0,-1 0 0,0-1 0,1 1 0,-1 0 0,0-1 0,1 1 0,-1 0 0,1-1 0,-1 1 0,0 0 0,1 0 0,-1-1 0,1 1 0,-1 0 0,1 0 0,-1 0 0,1 0 0,-1 0 0,1 0 0,-1 0 0,1 0 0,-1 0 0,1 0 0,-1 0 0,1 0 0,-1 0 0,1 0 0,-1 0 0,0 0 0,1 0 0,-1 1 0,1-1 0,-1 0 0,1 0 0,-1 1 0,0-1 0,1 0 0,-1 0 0,1 1 0,-1-1 0,0 0 0,1 1 0,-1-1 0,0 1 0,0-1 0,1 1 0,-1-1 0,0 0 0,0 1 0,1 0 0,17 37 0,-17-33 0,95 249 0,-77-209-399,2-2 0,2 0 0,2-2 0,1 0 0,2-2 0,2-1 0,1-1 0,13 8 399,-35-36-121,9 7-133,-33-22 372,-54-31 321,-2 3 0,-2 3-1,0 3 1,-2 4 0,-1 2-1,-7 3-438,-32-10-2108,104 23-402,11 0-3068,7-2-4901</inkml:trace>
  <inkml:trace contextRef="#ctx0" brushRef="#br0" timeOffset="482.784">1554 286 12748,'0'0'3625,"0"0"-342,0 0-123,0 0-603,0 0-784,0 0-417,-1-5-411,0 5-920,1 0 0,-1 0 0,1 0 0,0 0 0,-1 1 0,1-1 1,0 0-1,-1 0 0,1 0 0,-1 0 0,1 0 0,-1 0 0,1 0 1,0 0-1,-1 0 0,1 0 0,-1 0 0,1 0 0,0-1 0,-1 1 1,1 0-1,0 0 0,-1 0 0,1 0 0,-1-1 0,1 1 1,0 0-1,-1 0 0,1-1-25,-3 64 456,23 95 7,-6-80-3096,-8 0-6429,-6-69 3088,0-3-3416</inkml:trace>
  <inkml:trace contextRef="#ctx0" brushRef="#br0" timeOffset="765.031">1513 374 11243,'0'-17'3635,"-1"-8"-2166,-1-33 1395,1 14 3907,16 38-3760,19 14-2702,17 11-155,-1 2 0,-1 3 0,-2 2-1,0 1 1,26 23-154,12 38-61,-84-86 54,1 1 1,-1 0-1,1-1 1,-1 1-1,0 0 1,0 0-1,0 0 1,0 0-1,-1 0 1,1 0-1,-1 0 1,0 0-1,0 0 0,0 0 1,0 0-1,0 0 1,-1 0-1,1 0 1,-1 0-1,0 0 1,0 0-1,0 0 1,0 0-1,-1-1 1,1 1-1,-1 0 0,1-1 1,-1 1-1,0-1 1,0 0-1,0 0 1,0 1-1,-1-1 1,1-1-1,0 1 1,-1 0-1,0 0 0,0-1 8,-23 13 141,-1-2 1,0 0 0,-1-2-1,0-1 1,-1-1 0,-21 2-143,26-4 24,-203 41-1155,234-48-4245,21-4-1052,-3-2-3368</inkml:trace>
  <inkml:trace contextRef="#ctx0" brushRef="#br0" timeOffset="1281.157">2149 185 10570,'0'0'4137,"0"0"-838,0 0-549,0 0-177,0 0-438,2-14-512,13-55 539,45 62-502,190 26-1409,-248-17-223,0-1 1,1 0-1,-1 1 0,0-1 0,0 1 0,0 0 1,0-1-1,0 1 0,0 0 0,-1 0 1,1 0-1,-1 1 0,1-1 0,-1 0 0,0 0 1,0 1-1,0-1 0,0 1 0,0-1 0,0 1 1,-1-1-1,0 1 0,1 0 0,-1-1 0,0 1 1,0 0-1,0-1 0,0 1 0,-1-1 1,1 1-1,-1 0 0,0-1 0,1 1 0,-2 1-28,1 12 71,-31 134 126,15-91-164,-33 161-236,49-218 204,1 1 1,-1-1-1,0 0 0,0 0 1,0 1-1,0-1 0,0 0 1,0 0-1,-1 0 0,1 0 0,-1 0 1,0-1-1,1 1 0,-1 0 1,0-1-1,0 1 0,0-1 0,0 0 1,0 0-1,0 0 0,0 0 1,0 0-1,-1 0 0,1 0 1,0-1-1,-1 1 0,1-1 0,-1 1 1,1-1-1,0 0 0,-1 0 1,1 0-1,-1 0 0,1-1 1,0 1-1,-1-1 0,1 1 0,0-1 1,-2-1-2,-92-36-3,92 36-218,-41-31-719,34 4-6515,13 25 1871</inkml:trace>
  <inkml:trace contextRef="#ctx0" brushRef="#br0" timeOffset="107640.35">133 106 1698,'0'0'13495,"0"0"-8552,0 0-2658,0 0-246,0 0-544,0 0-587,16-10-198,57-29-219,35 14-32,-78 21-318,11-1 113,-41 5-249,0-1 0,0 1 1,0 0-1,0 0 0,0 0 1,0-1-1,0 1 0,0 0 1,0 0-1,0 0 1,0-1-1,0 1 0,0 0 1,0 0-1,0 0 0,0 0 1,1-1-1,-1 1 0,0 0 1,0 0-1,0 0 0,0 0 1,0-1-1,0 1 0,1 0-5,-147-14-90,138 13 120,0 0-1,-1 0 1,1 0 0,-1 1 0,1 1-1,0-1 1,-1 1 0,1 1 0,0 0 0,-1 0-1,1 0 1,0 1 0,1 0 0,-1 1 0,0 0-1,1 0 1,0 0 0,0 1 0,0 0 0,1 1-1,0-1 1,0 1 0,0 0 0,0 1 0,1 0-1,0-1 1,1 2 0,0-1 0,0 0-1,0 1 1,0 0-30,4 0 75,-1 1-1,1-1 0,0 0 1,1 0-1,0 0 0,0 0 1,0 1-1,1-2 0,1 1 1,-1 0-1,1 0 0,1-1 1,3 7-75,-6-13 34,-1 0 1,1 1 0,1-1 0,-1 0 0,0 0 0,0 0-1,0 0 1,1 0 0,-1-1 0,0 1 0,1 0 0,-1-1 0,1 1-1,-1-1 1,0 1 0,1-1 0,0 1 0,-1-1 0,1 0-1,-1 0 1,1 0 0,-1 0 0,1 0 0,-1 0 0,1 0 0,-1-1-1,1 1 1,-1-1 0,1 1 0,-1-1 0,1 1 0,-1-1 0,0 0-1,1 1 1,-1-1 0,0 0 0,1 0 0,-1 0 0,0 0-1,0 0 1,0-1 0,0 1-35,27-12 453,-21 11-453,0 1 0,-1 1 0,1-1 0,0 1 0,-1 0 0,1 0 0,0 1 0,0 0 0,-1 0 0,1 1 0,-1 0 0,1 0 0,-1 0 0,0 1 0,0 0 0,0 0 0,0 1 0,-1-1 0,1 1 0,-1 0 0,0 1 0,0 0 0,0-1 0,-1 1 0,1 1 0,-1-1 0,1 3 0,50 101 0,-54-105 0,0 0 0,0-1 0,0 1 0,-1 0 0,1-1 0,-1 1 0,0 0 0,0 0 0,0 0 0,-1-1 0,1 1 0,-1 0 0,0 0 0,0-1 0,0 1 0,0-1 0,-1 1 0,1-1 0,-1 1 0,0-1 0,0 0 0,0 0 0,-1 0 0,1 0 0,-1 0 0,0-1 0,1 1 0,-1-1 0,0 1 0,-3 0 0,-5 2 0,0-1 0,0-1 0,0 0 0,-1 0 0,1-2 0,-1 1 0,0-1 0,1-1 0,-1 0 0,0 0 0,1-2 0,-1 1 0,0-1 0,1-1 0,0 0 0,0-1 0,0 0 0,0 0 0,0-1 0,1-1 0,0 0 0,0 0 0,0-1 0,1 0 0,0-1 0,1 1 0,0-2 0,0 0 0,0 0 0,0-1 0,3 1-3329,28 31-4349,-12-10 2040,7 6-9107</inkml:trace>
  <inkml:trace contextRef="#ctx0" brushRef="#br0" timeOffset="107885.935">410 607 15343,'0'0'8007,"0"0"-5092,0 0-449,0 0-928,0 0-770,0 0 257,0 0-320,0 0-705,25-29 0,-21 25 0,-4 4 0,0 0 0,0 0 0,0 3 0,-3 7-384,-6 3-2531,-2 7-3427,-5 3-8680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2:17.962"/>
    </inkml:context>
    <inkml:brush xml:id="br0">
      <inkml:brushProperty name="width" value="0.05" units="cm"/>
      <inkml:brushProperty name="height" value="0.05" units="cm"/>
      <inkml:brushProperty name="color" value="#CC0066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4289 2830 929,'0'0'10783,"0"0"-7259,0 0-1864,0 0 278,0 0-491,0 0-540,18-9-309,73-29-160,-54 29-295,-1 3 0,1 0 0,1 3 0,24 0-143,-5 0 95,1748-40 2738,-1088 37-1422,1637-17-226,-1933 12-752,-326-2-359,-94 13-74,-1-1 0,0 1 0,1 0 0,-1-1-1,0 1 1,0 0 0,0 0 0,1-1 0,-1 1 0,0 0 0,0-1-1,0 1 1,1-1 0,-1 1 0,0 0 0,0-1 0,0 1-1,0 0 1,0-1 0,0 1 0,0-1 0,0 1 0,0 0-1,0-1 1,0 1 0,0-1 0,0 1 0,0 0 0,-1-1-1,1 1 1,0 0 0,0-1 0,0 1 0,-1 0 0,1-1 0,0 1-1,0 0 1,0-1 0,-1 1 0,1 0 0,0 0 0,-1-1-1,1 1 1,0 0 0,-1 0 0,1-1 0,0 1 0,-1 0-1,1 0 1,0 0 0,-1 0 0,1 0 0,-1 0 0,1 0-1,0 0 1,-1 0 0,1 0 0,-1 0 0,1 0 0,0 0 0,-1 0-1,1 0 1,0 0 0,-1 0 0,1 0 0,-1 0 0,1 1 0,-148-23-3750,106 18 832,-15-2-3056</inkml:trace>
  <inkml:trace contextRef="#ctx0" brushRef="#br0" timeOffset="626.998">5729 3201 7623,'0'0'9225,"0"0"-5568,0 0-1565,0 0 1,0 0-625,-9 14-689,-2 1-591,-34 81 703,27-21-582,7-36-281,2 0 1,2 1-1,2-1 0,0 24-28,12-70 347,0-168 2546,-6 155-2839,1 0 0,1-1-1,1 1 1,1 0 0,1 1 0,0-1 0,2 1-1,0 0 1,1 1 0,1 0 0,0 1-1,2 0 1,3-4-54,-11 17 11,1 0-1,-1 0 0,1 0 1,0 1-1,0-1 1,0 1-1,0 0 0,1 1 1,-1 0-1,1 0 0,0 0 1,0 0-1,-1 1 1,1 0-1,0 0 0,0 0 1,0 1-1,0 0 1,0 0-1,0 1 0,0 0 1,0 0-1,0 0 0,0 0 1,-1 1-1,1 0 1,0 0-1,-1 1 0,0 0 1,1 0-1,-1 0 0,0 0 1,-1 1-1,1 0 1,-1 0-1,2 2-10,5 6-51,-2 0-1,0 1 1,0 1 0,-2-1-1,1 1 1,-2 0-1,0 1 1,0 0 0,-2 0-1,1 0 1,-2 0 0,0 1-1,-1-1 1,-1 1 0,0 0-1,-1-1 1,-1 1-1,0 0 1,-1-1 0,-1 1-1,-2 6 52,-48 117-7366,38-118 2994,2-6-2558</inkml:trace>
  <inkml:trace contextRef="#ctx0" brushRef="#br0" timeOffset="880.083">6253 3365 18962,'0'0'3753,"0"0"-1095,0 0-747,0 0-736,0 0-572,0 0-69,0 0-27,15-1-187,97-13-101,-42 7-192,58-8-946,-45-7-3265,-45 2-3685,-22 11-635</inkml:trace>
  <inkml:trace contextRef="#ctx0" brushRef="#br0" timeOffset="1360.312">7043 3112 13325,'0'0'4580,"0"0"-1372,0 0-288,12-13-501,43-41-962,-52 51-1335,1 1 1,0-1-1,-1 1 0,1-1 1,0 1-1,0 0 0,0 1 1,0-1-1,1 1 0,-1-1 1,0 1-1,1 1 0,-1-1 1,0 1-1,1-1 0,-1 1 1,1 0-1,-1 1 0,1-1 1,-1 1-1,0 0 1,1 0-1,-1 0 0,2 2-122,0-1 31,0 0-1,-1 1 1,1-1-1,-1 1 1,0 1-1,0-1 1,0 1-1,-1 0 1,1 0-1,-1 0 1,0 1-1,0 0 1,0 0-1,-1 0 1,1 0-1,-1 0 1,-1 0-1,1 1 1,-1 0 0,0-1-1,0 1 1,0 0-1,-1 0 1,0 0-1,0 0 1,-1 0-1,1 2-30,0 5-76,-1 0 1,0 0-1,-1 0 0,0 1 0,-1-1 0,-1 0 1,0-1-1,0 1 0,-1 0 0,-1-1 1,0 0-1,-3 4 76,-4 2-226,-2-1 0,0 0 0,0-1 0,-2 0 0,0-2 0,-1 1 0,0-2 0,-1-1 0,0 0 0,-1-1 0,-1-1 0,1 0 0,-2-2 0,1 0 0,-20 3 226,34-8 3,0-1 1,0-1-1,0 1 1,-1-1-1,1 0 0,0-1 1,-1 1-1,1-1 1,-1-1-1,1 1 1,0-1-1,-1 0 1,1 0-1,-2-1-3,7-1 59,-1 1 0,1 0 0,0 0 0,0-1 0,0 1 0,0-1 0,0 1 0,1-1 0,-1 1 0,1-1 0,-1 1 0,1-1 0,0 1 0,0-1 0,0 1 0,1-1 0,-1 0 0,0 1 0,1-1 0,0 1 0,0-1 0,0 1 0,0 0 0,0-1 0,0 1 0,0 0 0,1 0 0,-1 0 0,1 0 0,-1 0 0,1 0 0,0 0 0,0 0 0,0 1 0,0-1 0,0 1 0,0-1 0,2 0-59,2-3 47,0 0-1,0 0 1,0 1-1,0-1 1,0 1-1,1 1 1,0-1-1,0 1 1,0 1-1,0-1 1,0 1-1,1 0 1,-1 1-1,1-1 1,-1 2-1,1-1 1,0 1-1,-1 0 0,1 0 1,-1 1-1,1 0 1,-1 1-1,1 0 1,-1 0-1,0 0 1,0 1-1,0 0 1,0 0-1,0 1 1,-1 0-1,5 3-46,47 93 60,-56-93-56,0 1 0,0 0 0,1-1 0,1 1-1,-1-1 1,1 0 0,0 0 0,1 0 0,-1-1 0,1 0 0,1 0-1,-1 0 1,1 0 0,0-1 0,0 0 0,1 0 0,0-1 0,0 1 0,0-2-1,0 1 1,0-1 0,1 0 0,-1 0 0,1-1 0,0 0 0,5 0-4,-8-1 20,1-1 0,-1 0 1,0 0-1,1 0 0,-1-1 1,0 1-1,1-2 0,-1 1 1,0 0-1,0-1 0,0 0 1,0 0-1,0-1 0,0 1 1,-1-1-1,1 0 0,-1 0 1,0 0-1,0-1 0,0 0 1,0 0-1,-1 0 0,1 0 1,-1 0-1,0-1 0,0 1 1,-1-1-1,1 0 1,-1 0-1,0 0 0,-1 0 1,1 0-1,-1 0 0,0 0 1,0-1-1,0 1 0,-1-4-20,0 8-89,0 0-1,0 0 0,0-1 1,0 1-1,0 0 0,-1 0 1,1 0-1,0 0 0,-1 0 1,1 0-1,-1 0 0,1 0 1,-1 0-1,1 0 0,-1 0 0,0 0 1,1 0-1,-1 0 0,0 0 1,0 1-1,0-1 0,1 0 1,-1 0-1,0 1 0,0-1 1,0 1-1,0-1 0,0 1 1,0-1-1,-1 1 0,1 0 1,0 0-1,0-1 0,0 1 1,0 0-1,-1 0 90,-43 4-8324,13 5-3137</inkml:trace>
  <inkml:trace contextRef="#ctx0" brushRef="#br0" timeOffset="-11688.705">344 682 2979,'0'0'1778,"0"0"-956,0 0-203,0 0 75,0 0 37,0 0-31,-32 3 6597,3 14-2519,51-6-2277,25-13-2114,475-46-606,14 7 235,1372-19 411,-1201 41-181,-171-5 240,209 1-294,-15-1-315,89-29 182,-178 0-273,28-7 161,129 12 101,274-48-80,-202 27 16,-316 51-6,483-9 33,-156 20 112,-33-16-192,430 11 454,-966 12 4,46-2-421,-271 6-3615,-90-5-474,-4-5-4543</inkml:trace>
  <inkml:trace contextRef="#ctx0" brushRef="#br0" timeOffset="-8882.922">2763 1561 2210,'0'0'860,"0"0"-102,0 0 117,0 0-128,0 0-138,0 0 5,0 0 139,4-1 469,15-5 438,-35-14 7827,-18 9-967,69 6-7442,91 3-400,-124 2-676,-1 1 0,0 0 0,0-1 0,0 1 0,0 0 0,0 0 0,-1 0 1,1 0-1,0 0 0,0 0 0,-1 0 0,1 0 0,0 0 0,-1 0 0,1 1 0,-1-1 0,1 0 0,-1 0 0,0 0 0,1 1 0,-1-1 0,0 0 0,0 0 0,0 1 0,0-1 0,0 0 1,0 1-1,-1-1 0,1 0 0,0 0 0,-1 1 0,1-1 0,0 0 0,-1 0 0,0 0 0,1 0 0,-1 0 0,0 0 0,1 0 0,-1 0 0,0 0 0,0 0 0,0 0 0,0 0 0,0 0 1,0 0-1,0-1 0,0 1 0,0 0 0,0-1 0,0 1 0,-1-1-2,-133 101 219,135-100-224,0 0 0,0-1 0,0 1 0,0 0 1,0 0-1,0 0 0,1-1 0,-1 1 0,0 0 1,0 0-1,1-1 0,-1 1 0,1 0 0,-1-1 1,1 1-1,-1 0 0,1-1 0,-1 1 0,1-1 0,0 1 1,-1 0-1,1-1 0,0 0 0,-1 1 0,1-1 1,0 1-1,-1-1 0,1 0 0,0 0 0,0 1 1,0-1-1,-1 0 0,1 0 0,0 0 0,0 0 0,0 0 1,-1 0-1,1 0 0,0 0 0,0 0 0,0 0 1,-1-1-1,1 1 0,0 0 0,0 0 0,0-1 0,-1 1 1,1-1-1,0 1 0,-1 0 0,1-1 5,4 1-27,170-9-1123,-61-15-6406,-85 14 936</inkml:trace>
  <inkml:trace contextRef="#ctx0" brushRef="#br0" timeOffset="-10504.145">1218 1213 4452,'0'0'2862,"0"0"-1549,0 0-5,0 0 459,0 0 42,0 0 119,0 0 79,10-14-283,49-66 1378,-32 37 2941,-52 36-3822,13 8-2161,1 0 0,0 1 0,0 1 0,0 0 0,1 0 0,-1 1 0,1 1 0,0 0 0,0 0 0,-1 1-60,-19 9 88,-1-2-90,1 1-1,0 2 0,2 1 1,0 1-1,1 1 0,0 1 1,2 2-1,-21 22 3,44-42-8,0-1 1,0 0-1,0 1 1,0-1-1,1 1 1,-1 0-1,0-1 1,1 1-1,0 0 1,-1 0-1,1 0 1,0 0-1,0 0 1,0 0-1,0 0 0,0 0 1,1 1-1,-1-1 1,1 0-1,-1 1 1,1-1-1,0 0 1,0 0-1,0 1 1,0-1-1,0 0 1,1 1-1,-1-1 1,1 0-1,-1 0 1,1 1-1,0-1 1,0 0-1,0 0 1,0 0-1,0 0 0,0 0 1,1 0-1,-1 0 1,1-1-1,-1 1 1,1 0-1,0-1 1,0 1 7,192 44 48,-170-42 2,-1 1 0,1 1 0,-1 1 1,0 1-1,0 1 0,-1 1 0,-1 2 0,1 0 1,-2 1-1,14 11-50,-30-21 37,0 1 0,-1 0 1,0 0-1,0 0 1,0 0-1,0 0 0,-1 1 1,1-1-1,-1 1 0,0 0 1,0-1-1,-1 1 1,0 0-1,0 0 0,0 0 1,0 0-1,-1 0 0,0 0 1,0 1-1,0-1 0,0 0 1,-1 0-1,0 0 1,0 0-1,0 0 0,-1 0 1,0-1-1,0 1 0,0 0 1,0-1-1,-1 1 1,0-1-1,0 0 0,0 0 1,0 0-1,-2 2-37,-11 3 0,0-1 0,-1 0 0,1-1 0,-1-1 0,-1-1 0,1 0 0,-1-1 0,0-1 0,1 0 0,-1-2 0,-1 0 0,1-1 0,0 0 0,0-2 0,0 0 0,0-1 0,1-1 0,-1-1 0,1 0 0,0-1 0,0-1 0,-6-4 0,18 10-194,1-1 0,-1 1-1,0-1 1,1 0 0,-1 0 0,1-1 0,0 1 0,0-1-1,0 0 1,0 0 0,0 0 0,1-1 0,-1 1-1,1-1 1,0 0 0,0 0 0,0 0 0,1-1 0,-1 1-1,1 0 1,0-1 0,1 0 0,-1 1 0,1-1-1,0 0 1,0 0 0,0 0 0,0 0 0,1 1-1,0-1 1,0 0 0,1-2 194,24-24-8835,-3 21-939</inkml:trace>
  <inkml:trace contextRef="#ctx0" brushRef="#br0" timeOffset="-10137.015">1538 1253 11659,'0'0'3251,"0"0"-299,0 0-53,0 0-326,0 0-560,0 0-364,0 0-261,6 0-288,-4 1-1037,0-1-1,0 0 1,0 0 0,-1 0 0,1 1-1,0-1 1,0 1 0,0 0 0,-1-1 0,1 1-1,0 0 1,-1 0 0,1 0 0,-1 0-1,1 0 1,-1 1 0,1-1 0,-1 0-1,0 1 1,0-1 0,0 0 0,0 1-1,0 0 1,0-1 0,0 1 0,0 0-1,0-1 1,-1 1 0,1 0 0,-1 0 0,1 0-1,-1-1 1,0 1 0,0 0 0,0 0-1,0 0 1,0 1-63,7 88-19,-4 0 0,-7 79 19,1-100-2209,3-64 1530,-6 30-4243,-14-27-5311,13-10 2049</inkml:trace>
  <inkml:trace contextRef="#ctx0" brushRef="#br0" timeOffset="-9822.607">1508 1236 14446,'0'0'3011,"0"0"-1058,0 0 65,0 0-512,0 0-866,105-52 97,-73 58-64,10 1-257,-2 0-256,-2 8-128,4 2 0,-13 0-64,-5 6-128,-7-2-897,-9-1-769,-3 2-608,-5-6-1954,-4 1-3812</inkml:trace>
  <inkml:trace contextRef="#ctx0" brushRef="#br0" timeOffset="-9559.605">1538 1505 11627,'0'0'2509,"0"0"-710,0 0 198,0 0-641,0 0-657,0 0-107,15 3 22,91 14-37,46-1-438,-151-15-186,0-1 0,0 0 0,0 0 1,0 1-1,0-1 0,0 1 0,0-1 1,0 1-1,0-1 0,0 1 0,0-1 1,-1 1-1,1 0 0,0-1 0,0 1 1,-1 0-1,1 0 0,0 0 0,-1 0 0,1-1 1,-1 1-1,1 0 0,-1 0 0,0 0 1,1 0-1,-1 0 0,0 0 0,0 0 1,1 0-1,-1 0 0,0 0 0,0 1 1,0-1-1,0 0 0,-1 0 0,1 0 1,0 0-1,0 0 0,-1 0 0,1 0 0,0 0 1,-1 0-1,1 0 0,-1-1 0,1 1 1,-1 0-1,0 0 0,1 0 0,-1 0 1,0-1-1,1 1 0,-2 0 47,-41 39-3761,-14-1-1602,-2-3 3593,-30 21 4501,7 7 4538,81-63-7164,0-1 1,-1 1-1,1-1 1,0 1-1,0-1 1,0 1 0,0-1-1,0 1 1,0 0-1,0 0 1,0 0-1,1-1 1,-1 1-1,0 0 1,0 0-1,1 0 1,-1 0-1,0 0 1,1 0-1,-1 1 1,1-1-1,-1 0 1,1 0-1,0 0 1,0 0-1,-1 0 1,1 1-1,0-1 1,0 0-1,0 0 1,0 1-1,0-1 1,0 0-1,1 0 1,-1 0-1,0 0 1,1 1 0,-1-1-1,1 0 1,-1 0-1,1 0 1,-1 0-1,1 0 1,0 0-1,-1 0 1,1 0-1,0 0 1,0 0-1,0-1 1,0 1-1,0 0 1,0 0-1,0-1 1,0 1-1,0-1 1,0 1-1,0-1 1,0 1-1,0-1 1,1 0-1,-1 1 1,0-1-1,0 0 1,1 0-106,188 8 1703,-23-19-1847,-98-2-2755,-50 7-720,-4 0-2761</inkml:trace>
  <inkml:trace contextRef="#ctx0" brushRef="#br0" timeOffset="-5406.978">5991 1212 9929,'0'0'4239,"0"0"-796,0 0-426,0 0-60,0 0-544,-3-4-619,2 3-1727,0 0 1,-1 1-1,1-1 1,0 0-1,-1 1 1,1-1-1,-1 1 1,1-1 0,-1 1-1,1 0 1,-1 0-1,1 0 1,-1 0-1,1 0 1,-1 0-1,1 0 1,-1 0-1,1 0 1,-1 1-1,1-1 1,-1 0 0,1 1-1,-1 0 1,1-1-1,-1 1 1,1 0-1,0 0 1,0-1-1,-1 1 1,1 0-1,0 0 1,0 1 0,0-1-1,0 0 1,0 0-1,0 0 1,0 1-1,1-1 1,-1 0-1,0 1-67,-5 4 128,-15 10-29,2 2 0,0 0-1,1 2 1,1 0 0,1 0 0,1 2-1,0 0 1,2 1 0,1 0 0,0 1-1,2 0 1,1 0 0,1 1 0,1 1-1,1-1 1,1 1 0,1 0 0,1 22-99,3-38-239,1-1 1,0 1 0,1-1 0,0 0 0,1 0 0,0 0-1,0 0 1,1 0 0,0 0 0,1-1 0,0 0 0,0 0-1,1 0 1,0-1 0,0 1 0,0-1 0,1-1 0,0 0-1,1 0 1,-1 0 0,1-1 0,0 0 0,1 0-1,1 0 239,6 3-1549,0-1-1,0 0 1,1-1-1,0-1 0,0-1 1,0-1-1,1 0 1,1-1 1549,17 0-7880</inkml:trace>
  <inkml:trace contextRef="#ctx0" brushRef="#br0" timeOffset="-4889.554">6309 1496 8328,'0'0'7068,"0"0"-2984,0 0-1164,0 0-139,0 0-806,0 0-651,0 0-400,0 0-390,3-4-358,5-6-97,-13 33 3,-4 23-24,7-38-110,2 1-1,-1-1 1,1 0 0,1 0 0,0 0 0,0 1 0,0-1-1,1 0 1,0 0 0,1 0 0,-1-1 0,2 1 0,-1-1 0,1 1-1,0-1 1,1 0 0,-1-1 0,1 1 0,1-1 0,-1 0 0,1 0-1,0 0 1,0-1 0,1 0 0,0 0 0,5 2 52,-5-2-41,0-1 1,0-1-1,0 1 0,0-1 1,1 0-1,-1-1 1,1 0-1,0 0 1,0 0-1,-1-1 0,1-1 1,0 1-1,0-1 1,0 0-1,0-1 1,0 0-1,0 0 0,0-1 1,-1 0-1,1 0 1,-1-1-1,1 0 1,-1 0-1,0-1 0,0 0 1,0 0-1,-1 0 1,0-1-1,1 0 1,-1 0-1,-1-1 0,1 0 1,-1 0-1,0 0 1,-1-1 40,7-6 358,-1-1 1,-1-1-1,0 0 1,-1 0 0,0-1-1,-2 1 1,1-2-1,-2 1 1,-1-1-1,0 0 1,0 0-1,-1-9-358,-29 47 908,6 22-908,2 1 0,2 1 0,2 0 0,2 1 0,2 0 0,-3 33 0,-5 203 0,17-195 0,3-80 0,-1 0 0,-1 0 0,1 0 0,-1 0 0,0 0 0,0 0 0,-1 1 0,0-1 0,-1 0 0,1 0 0,-1 0 0,-1-1 0,1 1 0,-1 0 0,0-1 0,-1 1 0,1-1 0,-1 0 0,-1-1 0,1 1 0,-1 0 0,0-1 0,0 0 0,0-1 0,-1 1 0,0-1 0,0 0 0,0 0 0,0-1 0,0 1 0,-5 0 0,-5-4-283,0 0-1,1-2 1,-1 0-1,1 0 1,0-2 0,0 0-1,0-1 1,0 0 0,1-1-1,0 0 1,0-2-1,0 1 1,1-2 0,0 0-1,1 0 1,0-1 0,0-1-1,1 0 1,1 0-1,0-1 1,0-1 0,1 1-1,1-2 1,0 0 283,-13-57-9113,21 43-565</inkml:trace>
  <inkml:trace contextRef="#ctx0" brushRef="#br0" timeOffset="-4509.627">6983 1737 3619,'0'0'9460,"0"0"-4266,0 0-1831,0 0-309,0 0-758,0 0-684,0 0-443,0 2-336,-57 108 875,57-110-1709,-4 5-39,0 1 0,0 0 0,1 0-1,0 0 1,0 1 0,0-1 0,1 1 0,0-1-1,0 1 1,1 0 0,0 0 0,0 0 0,1 0-1,-1-1 1,1 1 0,1 0 0,0 0 0,0 0-1,0 0 1,0 0 0,1-1 0,1 1 0,-1-1-1,1 1 1,0-1 0,0 0 0,1 0-1,0 1 41,4-2-434,1 0-1,-1 0 0,1-1 0,0 0 0,0-1 0,0 1 1,1-2-1,-1 0 0,1 0 0,-1 0 0,1-1 0,0-1 1,1 0 434,78-10-10533,-61 0 3673</inkml:trace>
  <inkml:trace contextRef="#ctx0" brushRef="#br0" timeOffset="-4184.57">7183 1382 7047,'0'0'3843,"0"0"-1419,0 0-337,0 0 91,0 0-523,0 0-331,-13-7-117,-37-17-273,49 24-917,0 0 1,1-1-1,-1 1 0,0 0 1,0 0-1,0 0 1,1-1-1,-1 1 0,0 0 1,0 0-1,0 0 0,0 0 1,1 1-1,-1-1 1,0 0-1,0 0 0,0 0 1,0 1-1,1-1 1,-1 0-1,0 1 0,0-1 1,1 1-1,-1-1 1,0 1-1,1-1 0,-1 1 1,1-1-1,-1 1 1,0 0-1,1-1 0,-1 1 1,1 0-1,0-1 0,-1 1 1,1 0-1,0 0 1,-1-1-1,1 1 0,0 0 1,0 0-1,-1 0 1,1 0-18,-1 3 47,-1-1-46,0 0-1,1 1 1,-1-1-1,1 1 1,0-1-1,0 1 1,0 0-1,1 0 1,-1-1-1,1 1 1,0 0-1,0 0 1,0 0-1,0-1 1,1 1-1,0 0 1,-1-1-1,2 1 1,-1 0-1,0-1 1,0 1-1,1-1 1,0 1-1,0-1 1,0 0-1,0 0 1,0 0-1,1 0 1,-1 0-1,1-1 1,0 1-1,0-1 1,0 1-1,0-1 1,0 0-1,1 0 1,-1-1-1,0 1 1,1-1-1,0 1 1,-1-1-1,1 0 1,0 0-1,1 0 114,1 0 1,-1-1-1,0 1 1,1-1 0,-1 0-1,1-1 1,-1 1 0,1-1-1,-1 0 1,0 0 0,0-1-1,1 0 1,-1 0-1,0 0 1,0 0 0,-1-1-1,1 0 1,0 0 0,-1 0-1,0 0 1,0-1 0,0 0-1,0 1 1,0-2-1,-1 1 1,0 0 0,1-1-1,-2 1 1,1-1 0,-1 0-1,1 0 1,-1 0 0,-1 0-1,1 0 1,-1-1-1,0 1 1,0 0 0,0-2-115,-4-78 1109,3 83-1103,0 0 1,-1 0-1,1 0 1,-1 0-1,1 0 1,-1 0-1,0 0 1,1 0-1,-1 0 1,0 0-1,0 1 1,-1-1-1,1 0 0,0 1 1,-1-1-1,1 0 1,0 1-1,-1 0 1,0-1-1,1 1 1,-1 0-1,0 0 1,0 0-1,0 0 1,1 0-1,-1 0 0,0 1 1,0-1-1,0 1 1,0-1-1,0 1 1,-1 0-1,1 0 1,0 0-1,0 0 1,0 0-1,0 0 1,0 0-1,0 1-6,-43 34-2353,30 0-3104,10-12-2353</inkml:trace>
  <inkml:trace contextRef="#ctx0" brushRef="#br0" timeOffset="-3763.654">7412 1860 15631,'0'0'4393,"0"0"-1270,0 0-464,0 0-593,0 0-790,0 0-438,0 0-224,8-3-267,146-33 64,-147 35-435,69-10-3087,95-37-12230,-148 37 3612</inkml:trace>
  <inkml:trace contextRef="#ctx0" brushRef="#br0" timeOffset="-3357.972">8055 1492 14286,'0'0'5231,"0"0"-1750,0 0-978,0 0-511,0 0-770,0 0-640,0 0-288,0 0-86,5 7-101,22 61-70,-25-54-110,1-1 0,0 1 0,1-1 0,0 1-1,1-1 1,1-1 0,0 1 0,1-1 0,0 0 0,0 0 0,2-1 0,-1 0 0,1 0-1,1-1 1,0 0 0,0-1 0,1 0 0,0-1 0,1 0 0,0-1 0,0 0 0,0-1-1,12 4 74,-20-8 2,1 0 0,-1-1 0,1 1 0,0-1 0,0 0-1,-1-1 1,1 1 0,0-1 0,0 0 0,0 0-1,0 0 1,0-1 0,0 0 0,-1 0 0,1 0 0,0 0-1,0-1 1,-1 0 0,1 0 0,-1 0 0,0 0 0,0-1-1,1 1 1,-2-1 0,1 0 0,0-1 0,-1 1 0,1-1-1,-1 1 1,0-1 0,0 0 0,0 0 0,-1 0-1,1-1 1,-1 1 0,0-1 0,-1 1 0,1-1-2,56-131 2888,-52 115-1978,-10 25-272,-128 353-638,23-89-4442,96-246 1898,1-14-3656,7-8 1001</inkml:trace>
  <inkml:trace contextRef="#ctx0" brushRef="#br0" timeOffset="-2699.943">8412 1015 12780,'0'0'3000,"0"0"-277,0 0-54,0 0-384,0 0-705,-14 13-384,-46 40-369,-14 41-90,67-86-740,1 1 0,0-1 0,1 1 0,0 0 0,0 0 0,1 0 1,0 1-1,1-1 0,0 1 0,1 0 0,-1 3 3,16-20-32,48-107 1110,40-75 1010,-100 189-2079,1-1 0,-1 1 0,0 0 1,0-1-1,1 1 0,-1 0 1,0 0-1,1 0 0,-1 0 1,0 1-1,1-1 0,-1 0 0,0 0 1,0 1-1,1-1 0,-1 1 1,0-1-1,0 1 0,0-1 0,1 1 1,-1 0-1,0 0 0,0 0 1,0-1-1,0 1 0,0 0 1,-1 0-1,1 0 0,0 0 0,0 0 1,-1 1-1,1-1 0,0 0 1,-1 0-1,0 0 0,1 1 1,-1-1-1,1 0 0,-1 0 0,0 1 1,0-1-1,0 0 0,0 1 1,0-1-1,0 0 0,0 1 1,0-1-1,-1 0 0,1 0 0,0 1 1,-1 0-10,3 4 27,47 134-37,-42-128-16,1-1-1,-1 0 1,2-1 0,-1 0 0,2 0 0,-1-1 0,1 0 0,1 0 0,-1-1 0,7 3 26,-11-8-286,0 0 0,-1-1 0,1 1 0,0-1 0,0 0 1,0-1-1,0 1 0,0-1 0,1 0 0,-1-1 1,0 0-1,1 0 0,-1 0 0,0-1 0,2 0 286,39-31-10719,-40 21 4494</inkml:trace>
  <inkml:trace contextRef="#ctx0" brushRef="#br0" timeOffset="-2370.986">9063 1212 18225,'0'-13'3518,"0"8"-3093,-13-91 6891,8 84-6348,7 21 110,6 23 159,9 16-1236,-2 2 0,-3 0 0,-2 0 0,-2 1 0,0 39-1,-7-72-1,0 0-1,-2 0 1,0 0-1,-2-1 1,0 1-1,0 0 1,-2-1-1,0 0 1,-1 0 0,-1-1-1,0 1 1,-1-1-1,-1-1 1,0 0-1,-1 0 1,-1-1-1,-1 0 1,-4 5 1,-65 49-1495,22-31-3069,47-33 1906,6-3-2532,5-1-2727</inkml:trace>
  <inkml:trace contextRef="#ctx0" brushRef="#br0" timeOffset="-1836.862">9487 951 14414,'0'0'3667,"4"-13"-651,18-62 2531,-2 65-1200,6 43-3826,-23-21-505,0 0 0,-1 0-1,0 0 1,-1 1-1,-1-1 1,0 0-1,0 1 1,-2-1-1,1 0 1,-1 1 0,-1-1-1,0 0 1,-1-1-1,0 1 1,-1-1-1,0 1 1,-1-1-1,0-1 1,-1 1-1,0-1 1,0 0 0,-1-1-1,-8 7-15,-64 75 96,81-90-97,-1 1-1,0-1 1,1 0-1,-1 0 0,1 1 1,-1-1-1,1 0 1,0 0-1,-1 0 1,1 0-1,0 0 1,0 0-1,0 0 0,0 0 1,0 0-1,0 0 1,0-1-1,0 1 1,0 0-1,0-1 1,0 1-1,0 0 0,1-1 1,-1 0-1,0 1 1,0-1-1,1 0 1,-1 1-1,0-1 0,1 0 1,-1 0-1,0 0 1,1 0-1,-1 0 1,0-1-1,0 1 1,1 0-1,-1-1 0,0 1 1,1-1 1,3 1-2,213 1 2,-137-15-694,-77 10-1174,-8 2-4063,-7 2-886</inkml:trace>
  <inkml:trace contextRef="#ctx0" brushRef="#br0" timeOffset="-1132.65">5111 1352 5317,'0'0'8248,"0"0"-4159,0 0-1505,0 0-246,0 0-518,16-7-538,108-29 677,187 3-16,-274 20-1927,-62 9-758,-107-3-5035,46 13-4344,63-2 2802</inkml:trace>
  <inkml:trace contextRef="#ctx0" brushRef="#br0" timeOffset="-660.93">5164 1297 5958,'0'0'4681,"0"0"-1563,0 0-166,0 0-320,0 0-507,0 0-236,0 0-175,0 0-257,0-3-314,2-3 807,11 33-1252,108 84-453,-54-47-122,-66-61-102,-1 0-1,0 1 0,0-1 1,0 0-1,0 1 1,0-1-1,0 0 1,-1 0-1,0 1 1,0-1-1,1 0 1,-2 0-1,1 0 1,0 0-1,-1 0 1,1 0-1,-1 0 1,0 0-1,0-1 1,0 1-1,-1-1 1,1 1-1,0-1 1,-1 0-1,1 0 1,-1 0-1,0 0 1,0 0-1,0-1 0,0 1 1,0-1-1,0 0 1,0 0-1,0 0 1,-2 0-21,-13 10 14,-183 129 403,197-137-418,-1-1 1,1 1 0,0 1-1,-1-1 1,2 1 0,-1-1-1,0 1 1,1 0 0,-1 0-1,1 1 1,0-1 0,1 1-1,-1-1 1,1 1 0,0 0-1,0 0 1,3-2-4,1-1 0,-1 0-1,1 1 1,-1-1 0,1 0-1,0 0 1,0 0 0,0 0-1,0 0 1,0-1 0,1 1-1,-1 0 1,0-1 0,1 0-1,-1 1 1,1-1 0,0 0-1,-1-1 1,1 1-1,0 0 1,-1-1 0,1 1-1,0-1 1,0 0 0,-1 0-1,1 0 1,2 0 4,-5 0 0,28 3 3,0-1 0,1-2 0,-1 0 0,0-2 0,0-1-1,0-1 1,0-1 0,0-2 0,-1-1 0,0-1 0,9-5-3,-12-1-4728,-25 15 4553,1 0 1,0 0-1,-1 0 1,1 0-1,0 0 1,0 0-1,-1 0 1,1 0 0,0 0-1,-1 0 1,1-1-1,0 1 1,0 0-1,-1 0 1,1 0 0,0 0-1,-1 0 1,1-1-1,0 1 1,0 0-1,0 0 1,-1-1-1,1 1 1,0 0 0,0 0-1,0 0 1,0-1-1,-1 1 1,1 0-1,0-1 1,0 1-1,0 0 1,0 0 0,0-1-1,0 1 1,0 0-1,0-1 1,0 1-1,0 0 1,0-1 0,0 1-1,0 0 1,0 0-1,0-1 1,0 1-1,0 0 1,0-1-1,0 1 1,0 0 0,1 0-1,-1-1 1,0 1-1,0 0 1,0 0-1,0-1 1,1 1-1,-1 0 1,0 0 174,-7 0-14205</inkml:trace>
  <inkml:trace contextRef="#ctx0" brushRef="#br0" timeOffset="9722.849">4350 1330 8744,'3'-13'5712,"27"-106"1767,-26 70-368,-45 173-6273,-86 404-483,57-217-806,-87 305-1556,4-20 3374,136-526-1044,3-4 157,-3-1-1,-2 0 1,-4-2 0,-11 20-480,-29 6 356,61-87-339,0 0 0,-1 0 0,1 1-1,-1-1 1,1-1 0,-1 1-1,0 0 1,0-1 0,1 1 0,-1-1-1,0 0 1,0 0 0,-1 0-1,1 0 1,0-1 0,0 1 0,0-1-1,0 0 1,-1 0 0,1 0-1,0 0 1,0 0 0,0-1 0,-1 0-1,1 1 1,0-1 0,0 0-1,0-1 1,0 1 0,0 0 0,1-1-1,-2 0-16,-6-8 35,2 1 0,-1-2-1,1 1 1,1-1 0,0 0-1,0 0 1,2-1 0,-1 0 0,1 0-1,1 0 1,0-1 0,0 1-1,2-1 1,-1-3-35,-19-96-328,4-1-1,0-71 329,17 170-361,0-38-2097,19 30-4817,-4 18 1018</inkml:trace>
  <inkml:trace contextRef="#ctx0" brushRef="#br0" timeOffset="10368.219">4459 1140 1345,'0'0'8488,"0"0"-4900,0 0-1261,0 0 188,0 0-460,0 0-325,-9-12-60,-28-40-271,37 51-1369,0 0 1,-1 1-1,1-1 0,0 0 1,0 0-1,0 0 0,0 0 1,0 0-1,0 0 0,0 0 1,0 0-1,0 0 0,0 0 1,0 0-1,1 0 0,-1 0 1,0 0-1,1 0 1,-1 1-1,1-1 0,-1 0 1,1 0-1,-1 0 0,1 0 1,-1 1-1,1-1 0,0 0 1,-1 1-1,1-1 0,0 1 1,0-1-1,0 1 0,-1-1 1,1 1-1,0-1 0,0 1 1,0 0-1,0-1 0,0 1 1,0 0-1,0 0 0,0 0 1,0-1-1,0 1 0,0 0 1,0 1-1,0-1-30,5-2 138,35-11 160,1 3 0,0 1 0,0 2 0,17 1-298,-17 0 79,872-75 235,-628 61-356,2246-117-1057,-841 110 3351,-1435 36-1254,-228-4-912,-28-5-89,0 1 1,0-1-1,1 1 1,-1 0-1,0-1 1,0 1-1,0-1 1,0 1-1,0-1 1,-1 1-1,1 0 1,0-1-1,0 1 1,0-1-1,0 1 1,-1-1-1,1 1 1,0-1-1,-1 1 0,1-1 1,0 1-1,-1-1 1,1 1-1,0-1 1,-1 1-1,1-1 1,-1 0-1,1 1 1,-1-1-1,1 0 1,-1 1-1,1-1 1,-1 0-1,1 0 1,-1 1-1,0-1 1,1 0-1,-1 0 1,1 0-1,-1 0 1,0 0-1,1 0 1,-1 0-1,1 0 1,-1 0-1,0 0 0,1 0 1,-1 0-1,1-1 1,-1 1-1,1 0 1,-1 0-1,0-1 3,-54 16-657,-74 20-6277,97-27 1494</inkml:trace>
  <inkml:trace contextRef="#ctx0" brushRef="#br1" timeOffset="19632.517">10498 2288 12492,'0'0'4041,"0"0"-897,0 0-293,-1-13-112,-2-7-1757,-3-54 3865,36 82-3208,242 221-1607,-253-214-69,1 0 0,0-2 0,1 0 0,1-2 0,-1 0 0,2-1 0,0-1 0,0-2 0,0 0 0,1-1 0,0-1 1,0-2-1,12 1 37,-33-4 1,0 0 0,-1 0 1,1 0-1,-1-1 0,1 1 1,0-1-1,-1 1 0,1-1 1,-1 0-1,0 0 0,1 0 1,-1 0-1,0 0 0,1-1 1,-1 1-1,0-1 0,0 1 1,0-1-1,0 0 0,-1 0 1,1 0-1,0 0 0,-1 0 1,1 0-1,-1-1 0,0 1 1,0 0-1,0-1 0,0 1 1,0-1-1,0 1 0,-1-1 1,1 1-1,-1-1 0,0 1 1,1-1-1,-1 0 0,0 1 1,-1-1-1,1 1 0,0-1 1,-1 1-1,0-1 0,1 0-1,-4-11 34,-1 0-1,0 0 0,0 0 1,-2 1-1,0-1 0,0 2 1,-1-1-1,0 1 1,-1 0-1,-1 1 0,0 0 1,-8-7-34,15 15 0,0-1 1,0 1-1,0 0 1,0 0-1,-1 0 1,1 1-1,-1-1 1,0 1 0,1 0-1,-1 0 1,0 0-1,0 0 1,-1 1-1,1-1 1,0 1-1,0 0 1,-1 1-1,1-1 1,0 1 0,-1 0-1,1 0 1,-1 0-1,1 0 1,0 1-1,-1 0 1,1 0-1,0 0 1,0 0 0,-1 1-1,1 0 1,0 0-1,1 0 1,-1 0-1,0 0 1,1 1-1,-1 0 1,1-1-1,0 1 1,-2 3-1,-35 38-62,1 2-1,3 2 1,3 1 0,1 1-1,2 2 1,0 8 62,-26 40-427,52-92-520,-6 9-1478,6-6-4671,4-9-1141</inkml:trace>
  <inkml:trace contextRef="#ctx0" brushRef="#br1" timeOffset="20569.038">13571 961 8040,'0'0'7505,"0"0"-3234,0 0-1468,0 0 85,1-10-497,-1-1-2191,2-16 2078,-7 48-458,-63 598-1249,53-366-5701,15-242 1324,3-4-2120</inkml:trace>
  <inkml:trace contextRef="#ctx0" brushRef="#br1" timeOffset="21207.857">11851 2168 10346,'0'0'5205,"0"0"-2547,0 0-1195,0 0 224,0 0 5,0 0-395,0 0-491,14-9-346,0 2-417,1-1 0,-1 2 0,1 0 1,0 1-1,1 1 0,-1 0 1,1 1-1,-1 0 0,14 1-43,1070-16 400,-845 18-213,2310-32 3294,-1515 24-3251,-944 2-113,-93 0-307,-33 1-309,-64 1-2581,0 4-3433,40 0 54</inkml:trace>
  <inkml:trace contextRef="#ctx0" brushRef="#br1" timeOffset="22635.37">12442 2693 9129,'0'0'3950,"0"0"-854,0 0-277,0 0-267,0-7-145,0-28 1282,-3 43-128,-7 8-2943,1-1-478,-20 55 61,2 2 1,4 0-1,2 2 1,-2 33-202,-17 103-416,10 3-1,8 0 1,8 185 416,14-363 13,1-18 30,0-1 0,-1 1 0,-1-1 0,0 1 0,-1-1 0,-1 1 0,-1-1 0,0 0 0,-1-1 0,-1 1 0,-6 12-43,10-25 14,0-1 0,0 1 0,0-1 0,-1 0 0,1 0 0,-1 0 1,1 0-1,-1 0 0,0-1 0,1 1 0,-1-1 0,0 0 0,0 0 0,0 0 1,0 0-1,0 0 0,0 0 0,-1-1 0,1 0 0,0 0 0,0 0 0,0 0 1,-1 0-1,1 0 0,0-1 0,0 0 0,0 1 0,0-1 0,-2-1-14,-83-45 354,19-12-354,3-2 0,3-4 0,-48-63 0,-93-133-1233,195 248 43,29 5-7496,4 7 2274</inkml:trace>
  <inkml:trace contextRef="#ctx0" brushRef="#br1" timeOffset="23178.577">12516 2630 9513,'0'0'4265,"0"0"-1056,-15-2-471,-2 1-1745,-33-3 704,9-6 3103,43 5-3182,124-5-698,-81 11-853,1271 27-147,450 12-272,-337-24 661,-1290-26-164,-116 0-170,-30 1-410,-39-1-995,-58 6-4250,44 4 128</inkml:trace>
  <inkml:trace contextRef="#ctx0" brushRef="#br1" timeOffset="24179.117">13690 3396 7271,'2'-16'6758,"0"-1"-5194,9-56 1929,1 19 2495,3 52-1130,15 41-4850,-24-31 331,225 272 99,-95-137-491,-95-124-22,-37-50 134,-7-23 322,-3 0 0,-2 0 1,-3 0-1,-2 1 1,-3-1-382,-5-24 212,20 73-212,2 4 0,-1 0 0,1 0 0,-1 0 0,0 0 0,1 0 0,-1 0 0,0 0 0,0 0 0,0 0 0,0 0 0,0 0 0,0 0 0,0 0 0,0 0 0,0-1 0,-1 1 0,1 0 0,0 0 0,-1 0 0,1 0 0,-1 0 0,1 0 0,-1 1 0,1-1 0,-1 0 0,1 0 0,-1 0 0,0 0 0,0 1 0,1-1 0,-1 0 0,0 1 0,0-1 0,0 0 0,0 1 0,0-1 0,0 1 0,0 0 0,0-1 0,0 1 0,0 0 0,0-1 0,0 1 0,0 0 0,0 0 0,0 0 0,0 0 0,0 0 0,0 0 0,0 0 0,0 1 0,0-1 0,-1 0 0,1 0 0,0 1 0,0-1 0,1 1 0,-1-1 0,0 1 0,0-1 0,-1 1 0,-20 31 0,2 0 0,0 0 0,3 2 0,0 1 0,-3 15 0,-22 43 0,-16 19-3115,-44 99-9492,99-199 2320</inkml:trace>
  <inkml:trace contextRef="#ctx0" brushRef="#br1" timeOffset="24537.922">14547 3527 13741,'0'0'4703,"0"0"-1340,0 0-517,0 0-337,0 0-625,0 0-459,0 0-335,2-6-332,-2 3-668,5-16 203,-4 29-228,-27 153-58,18-129-14,1 2-1,2-1 0,2 1 0,0-1 0,3 17 8,0-49-159,1 0 1,-1 0-1,1 0 1,-1 0-1,1 0 0,0 0 1,0 0-1,1 0 1,-1 0-1,1-1 0,-1 1 1,1 0-1,0-1 1,0 0-1,0 1 1,0-1-1,0 0 0,0 0 1,1 0-1,-1 0 1,1 0-1,-1-1 0,1 1 1,0-1-1,0 1 1,0-1 158,1 0-779,1 1 0,-1-1 0,1-1 0,-1 1 0,1 0 0,-1-1 0,1 0 0,-1 0 0,1-1 0,-1 1 0,1-1 0,-1 0 0,1 0 0,-1 0 0,0-1 0,1 1 0,1-2 779,15-9-6593</inkml:trace>
  <inkml:trace contextRef="#ctx0" brushRef="#br1" timeOffset="24882.264">14820 3158 8776,'0'0'2872,"0"0"-517,-6-14 42,-23-43 69,28 55-2162,-1 0 1,0-1 0,1 1-1,-1 0 1,0 0-1,0 0 1,0 0-1,0 1 1,0-1 0,-1 0-1,1 1 1,0 0-1,-1-1 1,1 1-1,-1 0 1,0 0 0,1 1-1,-1-1 1,0 0-1,1 1 1,-1 0-1,0-1 1,0 1 0,1 0-1,-2 1-304,-4-2 1071,5 2-1010,1 1 0,-1-1 0,1 1 0,0-1 0,0 1 0,-1 0 0,1 0 0,0 0 0,0 0 0,1 0 0,-1 0 0,0 1 0,1-1 0,-1 1 0,1-1 0,0 1 0,0-1 0,0 1 0,0 0 0,1 0 0,-1-1 0,0 1 0,1 0 0,0 0 0,0 0 0,0-1 0,0 1 0,0 0 0,1 0 0,-1 0 0,1-1 0,0 1 0,0 0-61,-1 3 59,0-2-57,1 1 1,0-1-1,1 0 1,-1 0-1,1 0 1,0 0 0,0 0-1,0 0 1,0-1-1,1 1 1,-1-1-1,1 0 1,0 1 0,0-1-1,0 0 1,0-1-1,1 1 1,-1-1-1,1 1 1,0-1-1,0 0 1,0 0 0,0-1-1,0 1 1,0-1-1,0 0 1,0 0-1,0 0 1,1 0-1,-1-1 1,0 0 0,1 0-1,-1 0 1,0 0-1,1-1 1,-1 0-1,0 0 1,0 0-1,0 0 1,0-1 0,0 1-1,0-1 1,0 0-1,0 0 1,0-1-1,-1 1 1,0-1 0,2-1-4,0-1 47,0 0 0,0-1 0,-1 0 0,0 0 0,0 0 0,-1 0 0,0 0 0,0-1 0,0 0 0,-1 1 0,0-1 0,0 0 0,-1 0 0,0 0 0,0 0 0,0-1 0,-1 1 0,0 0 0,-1 0 0,1 0 0,-1 0 0,-1 0-1,0-3-45,1 8-66,-1 0-1,1 1 0,0-1 1,-1 0-1,1 1 0,-1-1 1,1 0-1,-1 1 0,0 0 1,0-1-1,0 1 0,0 0 1,0 0-1,0 0 0,0 0 1,0 1-1,0-1 0,0 1 1,0-1-1,0 1 0,-1-1 1,1 1-1,0 0 0,0 0 0,0 0 1,-1 1-1,1-1 0,0 0 1,0 1-1,0-1 0,0 1 1,-1 0-1,1 0 0,0 0 1,0 0-1,1 0 0,-1 0 1,0 0-1,0 1 0,0-1 1,1 1-1,-1-1 0,1 1 1,-1 0-1,1-1 0,0 1 1,0 0-1,0 0 0,0 0 0,0 0 1,0 0-1,0 0 0,0 1 67,-21 27-3576,4 4-2115</inkml:trace>
  <inkml:trace contextRef="#ctx0" brushRef="#br1" timeOffset="25271.953">15186 3619 9769,'0'0'7154,"0"0"-2985,0 0-1099,0 0-449,0 0-817,0 0-795,0 0-406,8-3-90,21-1-302,0 1 1,0 1-1,0 1 1,0 1-1,24 5-211,24-2-16,-76-3-18,96-4-2033,-37-16-6797,-44 9 1657</inkml:trace>
  <inkml:trace contextRef="#ctx0" brushRef="#br1" timeOffset="25899.874">15945 3546 12524,'2'-14'5787,"8"-45"-2088,-10 58-3543,0 0-1,-1-1 0,1 1 1,0 0-1,0 0 0,0 0 1,0 0-1,0 0 1,1 0-1,-1-1 0,0 1 1,0 0-1,1 0 0,-1 0 1,1 0-1,-1 0 1,1 0-1,-1 0 0,1 0 1,-1 0-1,1 0 0,0 0 1,0 1-1,-1-1 1,1 0-1,0 0 0,0 1 1,0-1-1,0 0 0,0 1 1,0-1-1,0 1 1,0 0-1,0-1 0,0 1 1,0 0-1,1-1 0,-1 1 1,0 0-1,0 0 0,0 0 1,0 0-1,0 0 1,0 0-1,1 0 0,-1 1 1,0-1-1,0 0 0,0 0 1,0 1-156,39 36 1758,-35-31-1708,164 244 932,-139-206-997,-11-14-72,1 0 1,2-1-1,1-2 1,1 0-1,9 5 87,-32-30-15,0 0 0,1 0 0,0 0-1,-1 0 1,1-1 0,0 1 0,0 0 0,0-1-1,0 0 1,0 1 0,1-1 0,-1 0 0,0 0 0,1 0-1,-1 0 1,0-1 0,1 1 0,-1-1 0,1 1 0,-1-1-1,1 0 1,-1 0 0,1 0 0,-1 0 0,1 0-1,-1-1 1,1 1 0,-1-1 0,0 1 0,1-1 0,-1 0-1,0 0 1,1 0 0,-1-1 0,0 1 0,0 0-1,0-1 1,0 1 0,0-1 0,0 0 0,-1 0 0,1 1-1,0-1 1,-1 0 0,1-1 0,-1 1 0,0 0 0,0 0-1,0 0 1,0-1 0,0-1 15,5-24 143,-2 0 0,-1 0 0,-1-1 0,-2 1 0,0 0 0,-2-1 0,-1 1 0,-2 0 0,-6-23-143,10 48 10,0-5-1,-1 0-1,1-1 1,-2 1 0,1 0 0,-1 0 0,-1 0-1,1 1 1,-1-1 0,0 1 0,-1 0 0,0 0-1,0 0 1,-1 1 0,0-1-9,2 6 0,1 0 0,0 1 0,-1 0 0,1 0 0,-1 0 0,1 0 0,-1 0 0,1 1 0,0 0 0,-1-1 0,1 1 0,0 0 0,0 1 0,0-1 0,-1 0 0,1 1 0,1 0 0,-1 0 0,0 0 0,0 0 0,1 0 0,-1 1 0,1-1 0,0 1 0,-1-1 0,1 1 0,0 0 0,1 0 0,-5 2 0,-37 45 0,1 1 0,3 2 0,3 1 0,-10 22 0,26-43 0,-107 211-1052,119-219-1497,15-16-6491,4-12 2655</inkml:trace>
  <inkml:trace contextRef="#ctx0" brushRef="#br1" timeOffset="26242.934">16144 3188 13229,'-13'-2'4260,"-77"-4"627,11 3 3956,245 1-8387,0-6 1,51-14-457,-205 20-30,-8 2 2,1 0 0,-1 0 1,1-1-1,-1 0 0,1 1 0,-1-2 0,0 1 0,1 0 1,-1-1-1,0 0 0,0 0 0,0 0 0,0-1 0,0 1 0,-1-1 1,2-1 27,-39-8-3305,-40 13-5460,52 5 2855</inkml:trace>
  <inkml:trace contextRef="#ctx0" brushRef="#br1" timeOffset="26589.705">17001 3341 12716,'0'0'6353,"-3"-14"-2622,-7-45-1046,-5 16 1597,12 37-2180,8 19-1204,109 237-898,-104-217 0,-1 0 0,-2 1 0,-2 0 0,-1 0 0,-1 0 0,-2 0 0,-1 1 0,-5 30 0,3-50 0,0 0 0,-2 0 0,0-1 0,0 0 0,-1 1 0,-1-2 0,0 1 0,-1-1 0,-1 0 0,0 0 0,0-1 0,-2 0 0,1 0 0,-1-1 0,-1 0 0,0-1 0,-1-1 0,1 1 0,-2-2 0,1 0 0,-7 3 0,7-5-769,0 0-1,-1-1 1,0 0 0,0-1-1,0-1 1,0 0 0,-1 0-1,1-2 1,-13 1 769,3-10-8878,18 0 273</inkml:trace>
  <inkml:trace contextRef="#ctx0" brushRef="#br1" timeOffset="27114.513">13538 3072 11082,'-14'-5'5814,"5"1"-4842,1 0-415,0 1 0,-1 0 0,1 0 1,0 1-1,-1 0 0,1 0 0,-1 1 0,0 0 0,0 1 0,1 0 0,-2 0-557,-1 2 232,0 1-1,0 0 1,1 0-1,-1 1 1,1 0-1,0 1 1,0 0-1,1 0 1,-1 1 0,1 1-1,1 0 1,-1 0-1,1 0 1,0 1-1,1 0 1,0 1-1,0-1 1,1 1 0,0 1-1,0-1 1,1 1-1,-2 7-231,-3 6 394,1 1 1,1-1-1,1 2 0,1-1 1,1 1-1,2 0 0,0 0 1,2 0-1,1 14-394,1-17-419,2 0 0,1 0 0,1-1 0,0 1 0,2-1-1,0 0 1,2 0 0,0-1 0,1 0 0,1-1 0,1 0 0,0-1 0,2 0 0,0-1 0,1-1 0,14 13 419,-1-4-944,2 0-1,0-2 1,1-2 0,1 0-1,1-2 1,1-2 0,1-1-1,0-1 1,20 4 944,28 3-4014</inkml:trace>
  <inkml:trace contextRef="#ctx0" brushRef="#br1" timeOffset="27860.945">17415 3001 13196,'0'0'3903,"0"0"-946,4-16-389,14-49-374,-16 61-2048,0 0 0,0 0-1,0 0 1,1 0 0,0 0 0,-1 1-1,2-1 1,-1 1 0,0 0 0,0 0-1,1 0 1,0 1 0,0-1-1,0 1 1,0 0 0,0 0 0,0 0-1,0 0 1,0 1 0,1 0 0,-1-1-1,1 2 1,-1-1 0,1 1 0,-1-1-1,1 1 1,-1 0 0,1 1 0,0-1-1,2 2-145,-1 0 19,0 0 1,0 0-1,-1 1 0,1 0 0,-1 0 0,1 1 1,-1 0-1,0-1 0,-1 2 0,1-1 0,-1 0 1,0 1-1,0 0 0,0 0 0,0 0 0,-1 1 1,0-1-1,0 1 0,-1 0 0,1-1 0,-1 1 1,-1 0-1,1 0 0,-1 1 0,0-1 0,0 0 0,-1 0 1,0 1-1,0-1 0,0 0 0,-1 0 0,0 1 1,0-1-1,0 0 0,-1 0 0,0 0 0,0 0 1,-1 0-1,0-1 0,0 1 0,0-1 0,-4 5-19,-2 2-51,-1 0-1,0 0 1,-1-1 0,0-1-1,-1 0 1,0-1-1,0 0 1,-1-1-1,-1 0 1,1-1 0,-1 0-1,0-1 1,0-1-1,-1 0 1,0-1-1,0-1 1,0 0-1,0-1 1,0 0 0,0-2-1,-1 0 1,-7-1 51,22 1 18,0-1-1,-1 1 1,1-1 0,0 0 0,0 0 0,-1 0 0,1 0 0,0 1-1,0-2 1,0 1 0,0 0 0,0 0 0,0 0 0,0 0 0,1-1-1,-1 1 1,0 0 0,1-1 0,-1 1 0,0 0 0,1-1 0,0 1-1,-1-1 1,1 1 0,0-1 0,0 1 0,0-1 0,0 1 0,0-1-1,0 1 1,0 0 0,1-1 0,-1 1 0,0-1 0,1 1 0,-1-1-1,1 1 1,0 0 0,-1-1 0,1 1 0,0 0 0,0 0 0,0-1-1,0 1 1,0 0 0,0 0 0,0 0 0,0 0 0,0 0 0,0 1-1,1-1 1,-1 0 0,0 0 0,1 1 0,0-1-18,5 0 54,0 0 0,0 1 1,0 0-1,-1 1 0,1-1 0,0 1 1,0 0-1,0 1 0,-1 0 0,1 0 1,-1 0-1,1 1 0,-1 0 0,0 0 1,0 0-1,0 1 0,0 0 0,-1 0 1,0 1-1,1-1 0,-2 1 0,1 0 1,0 1-1,-1-1 0,0 1 0,-1 0 1,1 0-1,1 4-54,11 9 18,-8-7-16,1-1 1,1 0-1,0-1 0,0 0 0,1 0 0,0-1 0,1-1 0,0 0 1,0 0-1,0-1 0,1-1 0,0 0 0,1-1 0,-1 0 0,1-1 1,0-1-1,0 0 0,0-1 0,1 0 0,6-1-2,-18-2-71,0 1 0,0-1 0,0 0 0,0 0 0,0 0 0,0 0-1,0-1 1,-1 1 0,1-1 0,0 1 0,-1-1 0,0 0 0,1 0 0,-1 0 0,0-1 0,0 1 0,0 0 0,0-1-1,-1 1 1,1-1 0,-1 0 0,1 1 0,-1-1 0,0 0 0,0 0 0,0 0 0,0 0 0,-1 0 0,1 0-1,-1 0 1,0 0 0,0 0 0,0 0 0,0 0 0,0 0 0,-1 0 0,1 0 0,-2-3 71,-3-18-3434,-9 15-1962,0 7-2328</inkml:trace>
  <inkml:trace contextRef="#ctx0" brushRef="#br1" timeOffset="28475.558">12645 3209 13421,'0'0'3683,"0"0"-939,0 0-427,0 0-288,14-4-567,118-28 930,124 23-428,-221-2-2024,-35 10-5,1 1 0,-1 0 1,1 0-1,-1-1 0,0 1 0,1 0 1,-1-1-1,1 1 0,-1-1 0,0 1 0,1 0 1,-1-1-1,0 1 0,0-1 0,1 1 0,-1-1 1,0 1-1,0-1 0,0 1 0,1-1 1,-1 1-1,0-1 0,0 1 0,0-1 0,0 1 1,0-1-1,0 1 0,0-1 0,0 1 0,0-1 1,0 1-1,-1-1 0,1 1 0,0-1 1,0 1-1,0-1 0,-1 1 0,1-1 0,0 1 1,-1-1-1,1 1 0,0-1 0,-1 1 0,1 0 1,0-1-1,-1 1 0,1 0 0,-1-1 1,1 1-1,0 0 0,-1 0 0,1-1 0,-1 1 1,1 0-1,-1 0 0,1 0 0,-1 0 0,1 0 1,-1-1-1,0 1 0,1 0 0,-1 0 1,1 0-1,-1 1 65,-52-10-11296,32 9 4217</inkml:trace>
  <inkml:trace contextRef="#ctx0" brushRef="#br1" timeOffset="29061.044">12650 3175 8904,'0'0'4170,"0"0"-1090,0 0-187,0 0-346,0 0-497,0 0-369,0 0-282,0 0-294,-2-4-262,-6-7-257,14 23 40,13 22-562,2-2 0,0-1 0,3-1 1,22 23-65,-38-44 7,1-1 1,0 0-1,0-1 1,1 0-1,0 0 1,0-1-1,1-1 1,-1 0-1,1 0 1,1-1-1,-1 0 1,0-1-1,1 0 1,0-1 0,0 0-1,-1-1 1,7-1-8,19 0 37,-36 0-5,-30 13 1399,-173 141-876,187-144-556,1 2 1,1-1-1,0 2 0,0 0 1,1 0-1,1 2 0,1-1 1,-7 12 0,16-25-4,0 0 0,1 1 1,-1-1-1,1 1 1,-1-1-1,1 1 0,-1 0 1,1-1-1,0 1 1,0-1-1,-1 1 1,1 0-1,0-1 0,1 1 1,-1 0-1,0-1 1,0 1-1,1-1 0,-1 1 1,1-1-1,-1 1 1,1-1-1,0 1 0,0-1 1,-1 1-1,1-1 1,0 0-1,0 1 0,0-1 1,1 0-1,-1 0 1,0 0-1,0 0 1,1 0-1,-1 0 0,0 0 1,1 0-1,-1-1 1,1 1-1,-1 0 0,1-1 1,-1 1-1,1-1 1,1 0 3,76 12-48,-76-12 56,23 2 73,0-2 0,1 0-1,-1-2 1,0-1 0,0-1 0,-1-1-1,1-1 1,4-3-81,-23-2 0,-16 10-2146,-8 6-5867,9-1-1110</inkml:trace>
  <inkml:trace contextRef="#ctx0" brushRef="#br0" timeOffset="46860.024">366 1143 15663,'0'0'3641,"-2"-15"-759,-7-47-132,7 59-2583,1 0 1,0 1 0,-1-1 0,0 0 0,0 1 0,0-1 0,0 1-1,0-1 1,0 1 0,-1 0 0,1 0 0,-1 0 0,1 0-1,-1 1 1,0-1 0,0 1 0,0 0 0,0-1 0,0 1 0,0 0-1,0 1 1,0-1 0,0 1 0,0-1 0,-1 1 0,1 0-1,0 0 1,0 0 0,0 1 0,0-1 0,-1 1 0,1-1 0,0 1-1,0 0 1,0 0 0,0 1 0,0-1 0,1 1 0,-1-1 0,0 1-1,1 0 1,-1 0 0,-1 1-168,-15 13 47,-1-1 1,2 2-1,0 1 0,1 0 0,1 1 0,1 1 1,1 0-1,0 1 0,2 1 0,0 0 1,1 0-1,2 1 0,-4 13-47,8-23-19,0 1 0,1-1-1,0 1 1,1 0 0,0 0 0,1 1-1,1-1 1,1 0 0,0 1 0,0-1 0,2 0-1,0 0 1,0 1 0,1-1 0,1-1 0,0 1-1,1 0 1,1-1 0,0 0 0,1 0-1,0-1 1,0 0 0,2 0 0,0-1 0,0 0-1,0 0 1,2-1 0,-1-1 0,1 1-1,12 6 20,-7-7-17,1-1 0,-1-1 0,2 0-1,-1-1 1,1-1 0,0-1 0,0 0-1,0-1 1,0-2 0,0 1 0,1-2-1,-1-1 1,9-1 17,-21 2 19,-1-1-1,1 0 1,-1 0 0,1 0-1,-1-1 1,0 0 0,0 0-1,0 0 1,0-1-1,0 1 1,0-1 0,0 0-1,-1-1 1,0 1 0,1-1-1,-1 0 1,-1 0-1,1 0 1,0-1 0,-1 1-1,0-1 1,0 0-1,-1 1 1,1-1 0,-1-1-1,0 1 1,0 0 0,-1 0-1,0-1 1,0 1-1,0-1 1,0 1 0,-1-1-1,0 0 1,0 1 0,0-1-1,-1 1 1,0-1-1,0 1 1,0-1 0,-3-4-19,1 0 1,-1 1 0,-1 0 0,0 0 0,0 0 0,-1 0 0,0 1 1,0 0-1,-1 0 0,0 1 0,0-1 0,-1 2 0,0-1 0,0 1 0,-1 0 1,1 1-1,-1 0 0,0 0 0,-1 1 0,1 0 0,-1 1 0,0 0 1,0 0-1,0 1 0,0 0 0,0 1 0,-1 0 0,1 1 0,0 0 0,0 1 1,-1 0-1,1 0 0,0 1 0,-8 3-1,-66 46-2512,77-45 2016,1 0 0,1 1 0,-1-1 0,1 1 0,1 0 0,-1 0 0,1 1 0,0 0 0,1-1 0,-1 1 1,2 0-1,-1 1 0,1-1 0,1 0 0,-1 1 0,1 2 496,0 20-7106</inkml:trace>
  <inkml:trace contextRef="#ctx0" brushRef="#br0" timeOffset="47260.6">705 1788 11467,'0'0'2648,"0"0"-123,0 0 53,0 0-368,0 0-213,0 0-59,0 0-315,-9 13-300,-44 60 685,53-72-1976,0-1 1,0 1 0,0 0 0,1 0 0,-1 0-1,0 0 1,0 0 0,1 0 0,-1-1-1,0 1 1,1 0 0,-1 0 0,0 0-1,1-1 1,0 1 0,-1 0 0,1 0 0,-1-1-1,1 1 1,0-1 0,-1 1 0,1 0-1,0-1 1,0 1 0,-1-1 0,1 0 0,0 1-1,0-1 1,0 0 0,0 1 0,-1-1-1,1 0 1,0 0 0,0 0 0,0 0-1,0 0 1,0 0 0,0 0 0,0 0 0,-1 0-1,1 0 1,0 0 0,0-1 0,0 1-1,0 0 1,0-1 0,-1 1 0,1 0 0,0-1-1,0 1 1,-1-1 0,2 0-33,4 1 185,-4 1-170,0-1 0,1 1 0,-1-1-1,0 0 1,0 0 0,1 0 0,-1 0-1,0 0 1,1 0 0,-1 0 0,0-1-1,1 1 1,-1-1 0,0 0 0,0 0-1,0 1 1,0-1 0,0-1 0,0 1-1,0 0 1,0 0 0,0-1 0,0 1-1,0-1 1,-1 0 0,1 1 0,-1-1 0,1 0-1,-1 0 1,0 0 0,0 0 0,0 0-1,0 0 1,0 0 0,0-1 0,-1 1-1,1 0 1,0-1-15,-3 2 0,1-1 0,-1 0 0,0 1 0,1 0 0,-1-1 0,0 1 0,0 0 0,0 0 0,0 0 0,0 0 0,0 0 0,0 0 0,0 1 0,-1-1 0,1 1 0,0-1 0,0 1 0,0 0 0,-1 0 0,1 0 0,0 0 0,-2 0 0,-7-1 0,9 1-203,0 0 1,-1 0-1,1 0 1,0 0-1,-1 0 1,1 0-1,0 1 1,0-1-1,-1 1 1,1 0-1,0-1 1,0 1-1,0 0 1,0 0-1,0 0 1,0 1-1,0-1 0,0 0 1,0 1-1,1-1 1,-1 1-1,1 0 1,-1 0-1,1-1 1,-1 1-1,0 1 203,-2 2-1103,-7 9-7326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5.67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1 139 19923,'0'0'2274,"0"0"-1153,114-43-640,-64 30 992,10 0-672,0 2-449,-1-1-160,-1 4-96,-10-4-96,-8 4 32,-2 2-32,-11-1 0,-2 3-128,-5 2-1025,-6 2-2242,2 0-3364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12.69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34 133 8744,'0'0'3775,"0"0"-1475,0 0-58,0 0-47,0 0-391,0 0-187,0 0-154,0 0-139,-6-11-304,-16-34-230,17 34-118,10 11 177,88 2-257,-62 1-376,1-1 0,0-2 0,0-1 0,0-2 0,0-1 0,-1-2 0,0 0 0,0-2 0,22-10-216,-2-8 1265,-69 60-1246,1 2 0,2 0 0,2 1 0,1 1 0,2 0 0,2 0 0,1 1 0,2 0 0,0 38-19,1-34 0,-12 168-9759,16-201 2862</inkml:trace>
  <inkml:trace contextRef="#ctx0" brushRef="#br0" timeOffset="279.754">672 619 13741,'0'0'5306,"0"0"-2498,0 0-752,0 0-396,0 0-811,0 0-310,0 0-21,1 8-214,1 39 1885,5-70 170,-8-18-2006,-6 41-5471,5 0 1518,-1 0-4509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18.18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23 44 12043,'0'0'3262,"0"0"-384,0 0-33,0 0-181,0 0-614,0 0-379,0 0-385,-6-4-373,5 4-907,2 0 19,0 0 0,0 0 0,0-1 0,-1 1 0,1 0 0,0 0 0,0-1-1,-1 1 1,1 0 0,0-1 0,-1 1 0,1 0 0,0-1 0,-1 1 0,1-1 0,-1 1 0,1-1-1,0 0 1,-1 1 0,0-1 0,1 1 0,-1-1 0,1 0 0,-1 1 0,0-1 0,1 0-1,-1 0 1,0 1 0,0-1 0,1 0 0,-1 0 0,0 1 0,0-1 0,0 0 0,0 0 0,0 0-1,0 1 1,0-1 0,-1 0 0,1 0 0,0 1 0,0-1 0,0 0 0,-1 0 0,1 1-1,0-1 1,-1 0 0,1 1 0,-1-1 0,1 0 0,-1 1 0,1-1 0,-1 1 0,0-1-25,8-1 47,0 0 0,0 1 1,-1 0-1,1 0 1,0 1-1,0 0 1,0 0-1,0 1 0,0-1 1,0 1-1,0 1 1,0 0-1,0 0 0,-1 0 1,1 0-1,-1 1 1,1 1-48,-6 0-2,0 1 0,0-1 1,0 1-1,-1-1 0,1 1 0,-1-1 1,0 1-1,-1-1 0,1 1 0,-1-1 1,0 0-1,0 1 0,0-1 0,-1 0 1,0 1-1,1-1 0,-1 0 1,-1 0-1,1-1 0,0 1 0,-1 0 1,0-1-1,0 1 0,0-1 0,0 0 1,-1 0-1,1 0 0,-1-1 0,0 1 1,-3 1 1,5-2-2,-95 85-286,99-85 262,0-1 1,0 0-1,1 0 0,-1 0 0,0 0 1,0 0-1,0 0 0,1-1 1,-1 1-1,0-1 0,1 1 0,-1-1 1,0 0-1,1 0 0,-1 0 1,0 0-1,1-1 0,-1 1 0,0-1 1,1 1-1,-1-1 0,0 0 26,102-23-1199,-70 13-2397,-1-2-4741,-19 6-5164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15.24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193 154 7751,'0'0'3764,"0"0"-1020,0 0-48,4-12-251,20-99 5076,-22 81-4817,-3 40-2,1-7-2774,-58 460 584,43-210-512,15-249-20,-1 1 0,1-1-1,0 1 1,0-1 0,1 1 0,-1-1 0,1 1-1,0-1 1,0 1 0,1-1 0,-1 0 0,1 1-1,0-1 1,0 0 0,0 0 0,1-1 0,-1 1-1,1 0 1,0-1 0,0 1 0,1-1 0,-1 0-1,0 0 1,1-1 0,0 1 0,0-1 0,0 1-1,0-1 1,0 0 0,0-1 0,0 1 0,1-1-1,-1 0 1,0 0 0,1 0 0,-1 0 0,1-1 20,1 0-262,-1 0 1,1-1-1,-1 0 1,0 0-1,1 0 1,-1-1 0,0 0-1,0 0 1,0 0-1,0-1 1,-1 1-1,1-1 1,-1 0 0,1-1-1,-1 1 1,0-1-1,0 1 1,0-1-1,-1-1 1,0 1-1,1 0 1,-1-1 261,38-70-10113,-38 71 9242,11-22-5701</inkml:trace>
  <inkml:trace contextRef="#ctx0" brushRef="#br0" timeOffset="251.708">95 391 1922,'0'0'10212,"-12"-4"-5995,10 4-3964,-44-13 1695,12 4 3224,51 11-1774,14-3-2802,-3-1-384,15 2-129,215-6 1051,-87-19-4390,-126 8-3395,-28 8-482</inkml:trace>
  <inkml:trace contextRef="#ctx0" brushRef="#br0" timeOffset="910.81">1034 413 13196,'0'0'3518,"0"0"-1003,0 0-145,7-14-267,47-97 2013,-54 111-4109,3-6 307,0-1 0,-1 0 0,1 1 0,-2-1 0,1 0 0,-1 0 0,0 0 0,0 0 0,-1 0 0,0 0 0,-1 0 0,1-2-314,-2 7 51,0 1 0,-1-1 0,1 1 0,0 0 0,0 0 0,-1 0 0,1 0 0,-1 0 0,1 0 0,-1 0 0,1 1 0,-1-1 0,1 1 0,-1 0 1,0 0-1,1 0 0,-1 0 0,1 0 0,-1 1 0,0-1 0,1 1 0,-1 0 0,0 0-51,-15 5 0,0 1 0,0 1 0,1 0 0,1 2 0,-1 0 0,1 0 0,1 2 0,0 0 0,1 1 0,-1 1 0,9-10-6,-1 1-1,1 0 1,0 1 0,0-1-1,0 1 1,1 0 0,0 1-1,0-1 1,1 1-1,0 0 1,0 0 0,0 0-1,1 1 1,0-1 0,1 1-1,-1 0 1,1-1 0,1 1-1,0 0 1,0 0 0,0 6 6,4-10-27,1 0 0,-1 0 1,1-1-1,-1 1 0,1-1 1,0 0-1,0 0 0,0 0 0,1-1 1,-1 0-1,1 1 0,0-1 1,-1-1-1,1 1 0,0-1 1,0 0-1,1 0 27,-3 0-11,93 24-64,-67-19 90,1 1 0,-2 1 0,1 2 0,-1 1 0,24 13-15,-49-22 14,1 1-1,0-1 1,-1 1-1,0 0 1,0 0 0,0 0-1,0 0 1,0 0-1,0 1 1,-1-1 0,0 1-1,1 0 1,-1 0-1,-1 0 1,1 0 0,-1 0-1,1 0 1,-1 0-1,0 1 1,-1-1-1,1 0 1,-1 1 0,0-1-1,0 0 1,0 1-1,0-1 1,-1 0 0,0 0-1,0 1 1,0-1-1,0 0 1,-1 0 0,0 0-1,0 0 1,0 0-1,0 0 1,0-1-1,-1 1 1,1-1 0,-1 1-1,0-1 1,0 0-1,-1 0 1,1 0-14,-7 4-83,0 1 0,-1-1 0,1-1 0,-1 0 0,0-1 0,-1 0 0,1 0 0,-1-1 0,0-1 0,0 0 0,0-1 0,-1 0 0,1-1 0,0 0 0,-1-1 0,1 0 0,-1-1 0,1-1-1,0 0 85,3 1-107,0 0 0,0-1 1,0 0-1,1-1 0,-1 0 1,1 0-1,-1-1 0,1 0 1,0 0-1,1-1 0,-1 0 1,1 0-1,0-1 1,0 0-1,1 0 0,-1-1 1,2 1-1,-1-1 0,1-1 1,0 1-1,0-1 0,1 0 1,0 0-1,0 0 1,1-1-1,-1-2 106,3 0-7378,1 9 1015</inkml:trace>
  <inkml:trace contextRef="#ctx0" brushRef="#br0" timeOffset="1235.315">1516 164 13805,'0'0'5200,"0"0"-2334,2-14-357,6-41-80,-6 56 2439,0 64-3858,-5 33-970,-5-1 0,-13 58-40,19-145-40,-5 23-1453,2 0 0,1 1 0,2-1-1,1 1 1,1 3 1493,2-31-3233,2-4-5209,-4-5 2479</inkml:trace>
  <inkml:trace contextRef="#ctx0" brushRef="#br0" timeOffset="2063.721">1438 481 9417,'0'0'3005,"0"0"-399,-11-12-204,-36-38-576,16 32 1270,38 27 400,185 11-2220,-166-17-1514,0 0-1,0-2 0,0-1 0,0-1 0,0-1 1,0-1-1,-1-1 0,1-2 0,-1 0 0,0-2 0,-1-1 1,0 0-1,0-2 0,-1-1 0,14-10 239,-33 20 279,-1-1 0,0 1 0,0-1 0,0 0 0,0 0 0,-1 0 0,1 0 0,-1 0 0,0-1 0,0 1 0,0-1-1,0 1 1,0-1 0,-1 0 0,0 0 0,0 0 0,0 0 0,0 0 0,0 0 0,-1-3-279,-47-4 2413,34 15-2360,1 0-1,0 1 1,0 1 0,1 0 0,0 1 0,0 0 0,0 0-1,1 1 1,0 1 0,1 0 0,0 0 0,0 0 0,1 2-1,0-1 1,0 1 0,2 0 0,-1 0 0,1 1-1,0 0-52,-6 9-133,1 0-1,0 0 0,2 1 0,0 0 0,2 1 0,0-1 0,2 2 0,0-1 1,2 0-1,0 1 0,2 0 0,0-1 0,2 9 134,0-27-95,0 1 0,1-1 0,-1 0 0,1 1 0,1-1 0,-1 0 0,1 0 0,-1 0 0,1 0 0,1-1 0,-1 1 0,1-1 0,-1 0 0,1 0 0,1 0 0,-1 0 0,0-1 0,1 0 0,0 0 0,0 0 0,0 0 0,0-1 0,0 0 0,0 0 0,0 0 0,1-1 0,-1 0 0,1 0 0,-1 0 0,1 0 0,0-1 0,-1 0 0,1 0 0,0-1 0,-1 0 0,1 0 0,-1 0 0,1 0 0,-1-1 0,0 0 0,0 0 0,1 0 0,-1-1 0,1-1 95,12-10 347,0-2 0,-2 0-1,0 0 1,-1-2 0,0 0-1,-2-1 1,0 0 0,-1-1-1,-1 0 1,-1-1 0,0 0-1,-2 0 1,-1-1 0,0-1-1,-2 1 1,0-1 0,-1-6-347,0-20 256,-22 125-256,16-66-19,-1 1-1,2-1 1,-1 0-1,1 1 1,1-1 0,0 1-1,0 0 1,1-1 0,1 1-1,0-1 1,0 0-1,1 0 1,0 0 0,0 0-1,1 0 1,1 0 0,0-1-1,0 0 1,1 0-1,0 0 1,0-1 0,1 0-1,0 0 1,1-1 0,0 1-1,0-2 1,1 1 19,-4-5-13,-1 0-1,1-1 1,0 1 0,0-1-1,0 0 1,0-1 0,0 1-1,0-1 1,0 0 0,0 0-1,0-1 1,0 0 0,0 1-1,0-2 1,0 1 0,0 0-1,-1-1 1,1 0 0,0 0-1,-1-1 1,1 1 0,-1-1-1,0 0 1,0 0 0,0 0-1,-1-1 1,2-1 13,80-112 563,-73 93-534,0-2 0,-2 1 0,-1-1 0,-1-1 0,-1 0 0,-1 0 1,-1 0-1,-2 0 0,-1-1 0,-1 0 0,-1 0-29,0 27 0,1 0 0,-1 0 0,0 0 0,0 0 0,0 0 0,0 0 0,0 0 0,0 0 0,0-1 0,0 1 0,0 0 0,0 0 0,0 0 0,-1 0 0,1 0 0,-1 0 0,1 0 0,-1 0 0,1 0 0,-1 0 0,1 0 0,-1 0 0,0 1 0,1-1 0,-1 0 0,0 0 0,0 1 0,0-1 0,0 0 0,1 1 0,-1-1 0,0 1 0,0-1 0,0 1 0,0-1 0,0 1 0,-1 0 0,1-1 0,0 1 0,0 0 0,0 0 0,0 0 0,0 0 0,0 0 0,0 0 0,0 0 0,0 0 0,0 1 0,-1-1 0,1 0 0,0 1 0,0-1 0,0 1 0,0-1 0,0 1 0,1-1 0,-1 1 0,0-1 0,0 1 0,0 0 0,0 0 0,0 0 0,-8 10 0,1 0 0,0 1 0,0 0 0,1 0 0,1 1 0,0 0 0,0 0 0,2 0 0,0 1 0,0-1 0,1 1 0,1 0 0,0 0 0,1 0 0,0 2 0,-1 1-104,1 0 0,0 0 0,2 0 0,0 1 0,0-1-1,2 0 1,0 0 0,1-1 0,1 1 0,0-1 0,1 1 0,1-2 0,0 1 0,1-1 0,1 0-1,5 6 105,-10-17-528,0 0-1,0-1 1,1 1-1,-1-1 0,1 0 1,-1 0-1,1-1 0,0 1 1,0-1-1,1 0 1,-1 0-1,0-1 0,0 1 1,1-1-1,1 0 529,52-7-10920,-41-3 2191</inkml:trace>
  <inkml:trace contextRef="#ctx0" brushRef="#br0" timeOffset="2306.494">2419 436 12011,'0'0'2365,"0"0"-213,0 0 90,0 0-465,0 0-688,0 0-224,4-6 614,133-13-160,-112 16-1675,32-5-524,-25-5-8695,-24 9-3087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23.39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150 263 9705,'0'0'3774,"-17"1"-1174,-3 0-1752,-45 2 1387,17-2 2941,88-11-1872,316-14-1265,-16 12-1761,1521-97 2530,-1770 100-2808,-2-4 0,1-4 0,11-7 0,-94 22 0,-4 2 0,0-1 0,1 1 0,-1-1 0,0 0 0,0 0 0,0 0 0,0 0 0,0-1 0,0 1 0,0-1 0,-1 0 0,1 1 0,0-1 0,-1-1 0,1 1 0,-1 0 0,0-1 0,0 1 0,1-2 0,-52-12-149,-55 18-5062,36 12-6245,37-4-2861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24.20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1 751 4580,'0'0'10330,"0"0"-6102,0 0-1959,0 0 171,0 0-460,8-13-603,89-98 1479,-18 50-2404,-3-3-1,-2-4 0,-4-3 0,-2-2 0,-4-4 0,4-13-451,-15-11 0,-53 101 0,0-1 0,0 0 0,-1 0 0,1 0 0,0 0 0,0 0 0,0 0 0,-1 0 0,1 0 0,0 1 0,-1-1 0,1 0 0,-1 0 0,1 0 0,-1 1 0,1-1 0,-1 0 0,0 1 0,1-1 0,-1 0 0,0 1 0,0-1 0,1 1 0,-1-1 0,0 1 0,0-1 0,0 1 0,1 0 0,-1-1 0,0 1 0,0 0 0,0 0 0,0 0 0,0 0 0,0 0 0,0 0 0,0 0 0,0 0 0,1 0 0,-1 0 0,0 0 0,0 0 0,0 1 0,0-1 0,0 0 0,0 1 0,-49 7 0,32-2 0,-1 1 0,1 0 0,0 2 0,0 0 0,1 1 0,0 1 0,1 1 0,1 0 0,-1 1 0,-1 3 0,10-10 0,1 1 0,-1 0 0,1 1 0,1-1 0,-1 1 0,1 0 0,0 1 0,1-1 0,0 1 0,1 0 0,0 0 0,0 0 0,0 1 0,2-1 0,-1 1 0,1-1 0,0 1 0,1-1 0,0 1 0,1-1 0,0 1 0,0 0 0,5 5-64,0-1 0,1 0 0,1 0 0,0 0 0,1-1 0,0-1 0,1 1 0,0-1 0,1-1 0,1 0 0,12 9 64,-11-7-27,16 13-14,-16-16 23,0 1 1,-1 1 0,-1 0-1,0 0 1,0 1-1,-1 0 1,-1 1 0,0 0-1,2 6 18,-10-18 0,-1 0-1,1 1 1,0-1-1,-1 0 1,1 1 0,-1-1-1,1 0 1,-1 1-1,0-1 1,0 0-1,0 1 1,-1-1 0,1 0-1,-1 1 1,1-1-1,-1 0 1,0 0 0,1 1-1,-1-1 1,0 0-1,-1 0 1,1 0-1,0 0 1,0 0 0,-1 0-1,0 0 1,1-1-1,-1 1 1,0-1-1,1 1 1,-1-1 0,0 1-1,0-1 1,0 0-1,-1 0 1,1 0 0,0 0-1,-2 0 1,-91 18-16,80-17 17,0 0 0,-1-1-1,1 0 1,0-1 0,0-1-1,0 0 1,0-1 0,0-1 0,0 0-1,0-1 1,1-1 0,-1 0 0,1-1-1,0 0 1,1-2 0,0 1-1,0-1 1,1-1 0,0 0 0,0-1-1,1-1 1,-8-8-1,17 15 11,-1-1 0,1 0 0,0 0 0,0 0 0,0 0 0,1 0 0,0 0 0,0 0 0,0 0 0,0-1 0,1 1 0,0 0 0,0-1 0,1 1-1,-1 0 1,1 0 0,0 0 0,1-1 0,0-1-11,-1 6-66,-1 0 0,1 0 0,0 0 0,-1 0 1,1 0-1,0 0 0,0 0 0,0 0 0,0 1 0,0-1 0,0 0 0,0 1 0,0-1 0,0 1 0,0-1 0,0 1 0,0-1 0,1 1 0,-1 0 0,0 0 0,0-1 0,0 1 0,0 0 0,1 0 0,-1 0 0,0 0 1,0 1-1,0-1 0,1 0 0,-1 0 0,0 1 0,0-1 0,0 0 0,0 1 0,0 0 0,0-1 0,0 1 0,0-1 0,0 1 0,0 0 0,0 0 0,0 0 0,0-1 0,-1 1 0,1 0 0,0 0 0,-1 0 0,1 0 1,0 0-1,-1 0 0,1 1 0,-1-1 0,0 0 0,1 0 0,-1 0 0,0 0 0,0 0 0,0 1 0,1-1 0,-1 0 0,-1 0 0,1 1 66,10 70-9887,-6-48 3332</inkml:trace>
  <inkml:trace contextRef="#ctx0" brushRef="#br0" timeOffset="629.138">959 458 9417,'0'0'3609,"0"0"-892,0 0-107,0 0-303,0 0-492,0 0-257,0 0-84,0-4-380,0 5-1036,0-1-1,0 1 1,0-1-1,-1 1 1,1 0-1,0-1 1,0 1 0,-1-1-1,1 1 1,0-1-1,-1 1 1,1-1-1,0 0 1,-1 1-1,1-1 1,-1 1-1,1-1 1,-1 0 0,1 1-1,-1-1 1,1 0-1,-1 0 1,1 1-1,-1-1 1,1 0-1,-1 0 1,1 0-1,-1 0 1,0 1 0,1-1-1,-1 0 1,1 0-1,-1 0 1,1 0-1,-1-1 1,0 1-1,1 0 1,-1 0-1,1 0 1,-1 0 0,1 0-1,-1-1 1,1 1-1,-1 0 1,1-1-1,-1 1 1,1 0-1,-1-1 1,1 1-1,-1 0 1,1-1 0,0 1-1,-1-1 1,1 1-1,0-1 1,-1 1-1,1-1 1,0 1-1,-1-1-57,1 2 17,-1 1 0,1-1-1,-1 0 1,1 1 0,0-1-1,-1 1 1,1-1 0,0 1-1,0-1 1,0 1 0,0-1-1,0 1 1,0-1 0,1 1-1,-1-1 1,0 1 0,1-1-1,-1 0 1,1 1 0,0-1-1,-1 0 1,1 1 0,0-1-1,0 0 1,0 0 0,0 1-1,0-1 1,0 0 0,0 0-1,0 0 1,0 0 0,0-1-1,1 1 1,-1 0 0,0 0-1,1-1 1,-1 1 0,0-1-1,1 1 1,-1-1 0,1 0-1,-1 1 1,1-1 0,-1 0-1,1 0-16,72 4 137,-66-5-75,1-1 1,-1 1 0,1-2 0,-1 1 0,1-1-1,-1-1 1,0 1 0,-1-1 0,1-1 0,-1 1 0,1-1-1,-1-1 1,-1 1 0,1-1 0,-1 0 0,0-1-1,0 0 1,-1 1 0,0-2 0,0 1 0,-1-1-1,0 1 1,0-1 0,-1 0 0,0-1 0,0 1 0,-1 0-1,0-1 1,0 0 0,-1-2-63,-2 9 0,0-1 0,1 1 0,-2 0 0,1 0 0,0 0 0,0 0 0,-1 1 0,1-1 0,-1 0 0,1 0 0,-1 1 0,0-1 0,0 1 0,0 0 0,0-1 0,0 1 0,0 0 0,0 0 0,0 0 0,0 1 0,0-1 0,0 0 0,-1 1 0,1-1 0,0 1 0,-1 0 0,1 0 0,0 0 0,-1 0 0,1 0 0,0 0 0,0 1 0,-1-1 0,1 1 0,0 0 0,0-1 0,0 1 0,-1 0 0,1 0 0,0 0 0,0 1 0,1-1 0,-1 0 0,0 1 0,0 0 0,1-1 0,-1 1 0,0 0 0,-9 4 0,0 1 0,0 1 0,1 0 0,0 0 0,0 1 0,1 1 0,0-1 0,1 1 0,0 1 0,0-1 0,1 1 0,1 1 0,0 0 0,0-1 0,1 2 0,1-1 0,0 0 0,0 1 0,2 0 0,-1 0 0,2 0 0,0 0 0,0 0 0,1 0 0,1 0 0,0 0 0,1 4 0,1-10-7,0 0 0,0-1 0,0 1 0,1-1 0,0 0 0,0 0 0,1-1 0,-1 1 0,1-1 0,0 0 0,1 0 0,-1 0 0,1-1 0,0 0 0,0 0 0,1 0 0,-1-1 0,1 0 0,0 0 0,0-1 0,-1 0 1,3 0 6,12 3-24,0-1 1,0 0 0,0-2 0,0-1 0,1 0 0,-1-2 0,0 0 23,-8-1 15,0 0 1,0-1-1,-1 0 0,1-1 1,-1 0-1,0-1 0,0 0 1,-1-1-1,0-1 1,10-6-16,-16 9 7,1 1 0,-1-1 1,0 0-1,-1 0 0,1-1 1,-1 1-1,0-1 0,0 0 1,0 0-1,-1 0 0,1-1 1,-1 1-1,-1-1 0,1 0 1,-1 0-1,0 0 0,0 0 1,-1 0-1,0 0 0,0 0 1,0-1-1,-1-5-7,0 14 0,0-1 0,0 0 0,-1 0 0,1 1 0,0-1 0,-1 0 0,1 0 0,-1 0 0,0 1 0,1-1 0,-1 0 0,0 0 0,0 0 0,1 0 0,-1 0 0,0 0 0,0-1 0,0 1 0,0 0 0,0 0 0,0-1 0,-1 1 0,1 0 0,0-1 0,0 1 0,0-1 0,-1 0 0,1 1 0,0-1 0,0 0 0,-1 0 0,1 0 0,0 0 0,0 0 0,-1 0 0,1 0 0,0 0 0,-1 0 0,1-1 0,0 1 0,0 0 0,-1-1 0,1 1 0,0-1 0,0 0 0,0 1 0,0-1 0,0 0 0,0 0 0,0 1 0,0-1 0,0 0 0,0 0 0,0 0 0,1 0 0,-1 0 0,0-1 0,1 1 0,-1 0 0,1 0 0,-1 0 0,1 0 0,-1-1 0,1 1 0,0 0 0,0 0 0,-1-1 0,1 1 0,9 90-9187,-2-75 2583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7:13:20.54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417 306 9321,'0'0'2744,"0"0"-630,0 0 85,0 0 123,6-10-416,38-64 2429,-23 12-134,-20 61-4131,0-1 0,0 1 0,0-1 1,0 0-1,0 1 0,0-1 0,0 0 0,-1 0 0,1 0 0,0 0 0,-1 0 0,0 1 0,1-1 0,-1 0 0,0 0 1,0 0-1,0 0 0,0 0 0,-1 0 0,1 0 0,0 0 0,-1 0 0,1 0 0,-1 1 0,0-1 0,0 0 0,1 0 0,-1 1 1,0-1-1,-1 0 0,1 1 0,0-1 0,0 1 0,-1-1 0,1 1 0,-1 0 0,1 0 0,-1-1 0,1 1 0,-1 0 1,0 0-1,0 1 0,1-1 0,-1 0 0,0 1 0,0-1 0,-1 0-70,-12 2 22,-1 1 0,1 0 0,-1 0 0,1 2 0,0 0 0,0 1 0,1 0 1,-1 1-1,1 1 0,0 0 0,1 1 0,0 0 0,0 1 0,1 1 0,-9 7-22,5-5-4,0 0 1,0 0-1,1 2 1,1 0-1,0 0 1,1 2-1,0-1 1,2 2-1,-2 1 4,13-15-19,-1-1 1,0 1-1,1-1 0,-1 1 1,1-1-1,0 1 0,0-1 0,0 1 1,0-1-1,0 1 0,1-1 1,-1 1-1,1-1 0,0 0 1,-1 1-1,1-1 0,0 1 1,0-1-1,1 0 0,-1 0 1,0 0-1,1 0 0,-1 0 1,1 0-1,0 0 0,-1 0 0,1-1 1,0 1-1,0 0 0,0-1 1,1 0-1,-1 0 0,0 1 1,0-1-1,1 0 0,-1-1 1,0 1-1,1 0 0,-1-1 1,1 1-1,-1-1 0,1 0 1,-1 0-1,1 0 0,-1 0 0,1 0 1,-1-1-1,3 0 19,279 39-16,-279-37 28,0 0 1,0 0-1,0 0 0,-1 0 1,1 1-1,0 0 0,-1 0 1,1 0-1,-1 1 0,0-1 1,0 1-1,0 0 1,0 0-1,0 0 0,-1 1 1,1 0-1,-1-1 0,0 1 1,0 0-1,-1 0 0,1 1 1,-1-1-1,0 0 0,0 1 1,0 0-1,0-1 0,-1 1 1,0 0-1,0 0 0,0 0 1,-1 0-1,0 0 0,0 0 1,0 0-1,0-1 0,-1 1 1,1 0-1,-2 0 0,1 0 1,0 0-1,-1-1 0,0 1 1,0-1-1,0 1 0,-1 0-12,-7 6 11,-1-1-1,0 0 0,-1-1 1,0 0-1,0 0 1,-1-2-1,0 1 0,0-2 1,-1 0-1,0 0 0,0-1 1,0-1-1,-1-1 0,1 0 1,-1 0-1,0-2 1,0 0-1,1 0 0,-1-2 1,0 0-1,0 0 0,0-1 1,1-1-1,-1-1 1,1 0-1,0-1 0,0 0 1,0-1-1,1-1 0,0 0 1,0 0-1,1-2 1,0 1-1,0-2 0,0 0-10,8 7-166,1 0-1,0 0 1,0 0-1,0-1 1,0 1-1,0-1 0,1 0 1,-1 0-1,1 0 1,0 0-1,0 0 1,1 0-1,-1 0 1,1-1-1,0 1 0,0-1 1,0 1-1,1-1 1,-1 1-1,1-1 1,1 1-1,-1-1 0,0 1 1,1-1-1,0 0 167,34-3-9614,-20 15 2311</inkml:trace>
  <inkml:trace contextRef="#ctx0" brushRef="#br0" timeOffset="454.846">475 219 12460,'0'0'3865,"0"0"-710,0 0-310,0 0-288,0 0-662,0 0-544,-3-3-251,-1 3-1020,0 0 0,0 1 0,0-1 0,0 1 0,1 0 0,-1 0 0,0 0 0,1 1 0,-1-1 0,1 1 0,-1 0 0,1 0 0,0 0 0,-1 0 0,1 1 0,1-1 0,-1 1 0,0 0 0,0 0 0,1 0 0,0 0 0,0 0 0,0 1 0,0-1 0,0 1 0,-1 2-80,-9 9 124,-309 351-321,316-360-134,1-1 1,-1 1-1,1 0 1,0 0-1,1 1 1,-1-1-1,1 1 1,1 0-1,-1 0 1,1 0-1,0 0 0,1 0 331,31-12-9497,-14-6 4816,3 0-2323</inkml:trace>
  <inkml:trace contextRef="#ctx0" brushRef="#br0" timeOffset="773.97">856 127 14894,'3'-12'3289,"3"-10"-2153,8-32 2665,-7 15 1933,-5 123-1821,-9-10-4273,-4 0 0,-3-1 0,-8 16 360,-31 194-1867,53-280 1430,1 23-4773,7-15-5927,-3-10-1258</inkml:trace>
  <inkml:trace contextRef="#ctx0" brushRef="#br0" timeOffset="1099.959">1130 350 14189,'6'-15'3145,"22"-48"-642,-27 60-2065,1-1-1,-1 1 1,1-1-1,0 1 1,0 0-1,0-1 0,0 1 1,1 0-1,-1 0 1,1 1-1,0-1 1,-1 1-1,1-1 1,1 1-1,-1 0 0,0 0 1,4-2-438,-3 45 2754,-86 143-2481,74-165-317,1 0 0,0 0 0,1 1 1,1-1-1,1 1 0,1 0 0,1 1 0,0-1 1,2 0-1,0 1 44,1-18-47,-1 0-1,1 0 1,0 0 0,0 0-1,0 0 1,0 0 0,1-1 0,-1 1-1,1 0 1,-1-1 0,1 1-1,0-1 1,0 0 0,0 1 0,1-1-1,-1 0 1,0 0 0,1-1-1,-1 1 1,1 0 0,0-1-1,0 0 1,-1 1 0,1-1 0,0 0-1,0 0 1,0-1 0,0 1-1,0-1 1,0 1 0,0-1 0,0 0-1,0 0 1,2-1 47,108-17-453,-100 13 594,0 0 0,0-1 0,0 0 0,-1-2 0,0 1 0,-1-1 0,1-1 0,-1 0 0,-1 0 0,0-2 0,0 1 0,-1-1-1,-1 0 1,1-1 0,-2 0 0,0 0 0,0 0 0,-1-1 0,-1 0 0,0-1 0,0 1 0,-2-1 0,0 0 0,0 0 0,-1-7-141,-2 14 40,-1 0 0,1 0 0,-2 0-1,1 0 1,-1 0 0,0 1 0,0-1 0,-1 1 0,0-1 0,0 1 0,-1 0 0,0 0 0,0 0 0,0 1 0,0-1 0,-1 1 0,0 0 0,0 0 0,-1 1 0,1 0 0,-1 0 0,0 0 0,0 0 0,0 1 0,0 0 0,-1 0 0,-4 0-40,1-1-298,-1 1 0,0 1 1,-1-1-1,1 2 0,0 0 1,0 0-1,-1 1 0,1 0 1,-1 1-1,1 0 0,0 1 1,0 1-1,0-1 0,0 2 1,0-1-1,-7 5 298,-20 12-3993,8 2-2039</inkml:trace>
  <inkml:trace contextRef="#ctx0" brushRef="#br0" timeOffset="1787.79">1833 386 11371,'0'0'5071,"4"-15"-1435,1-5-2520,9-43 2274,-5 15 2887,-40 134-4371,-85 323-1906,104-381-370,4-11-577,0 1-1,1 0 0,1 1 1,1-1-1,0 1 0,2 1 0,0-1 1,1 0-1,1 14 948,1-33-55,0 1 1,0-1-1,0 0 1,1 1-1,-1-1 1,0 0-1,0 0 1,1 1-1,-1-1 1,0 0-1,0 0 1,1 0-1,-1 1 1,0-1-1,1 0 1,-1 0-1,0 0 1,1 0-1,-1 0 1,1 0-1,-1 1 1,0-1-1,1 0 1,-1 0-1,0 0 1,1 0-1,-1 0 1,0-1-1,1 1 1,-1 0-1,1 0 1,-1 0-1,0 0 1,1 0-1,-1 0 1,0-1-1,0 1 1,1 0-1,-1 0 1,0 0-1,1-1 1,-1 1-1,0 0 1,0 0-1,1-1 1,-1 1-1,0 0 1,0-1-1,0 1 1,1 0-1,-1-1 1,0 1 0,0 0-1,0-1 1,0 1-1,0 0 1,0-1-1,0 1 1,0 0-1,0-1 1,0 1-1,0-1 1,0 1-1,0 0 1,0-1-1,0 1 1,0-1 53,55-282 6189,-35 154-4432,-11 62-724,3-1 0,3 1 0,17-45-1032,-32 108 29,1 0-1,0 0 1,-1-1 0,2 1-1,-1 0 1,0 0 0,1 0-1,0 0 1,0 0-1,0 1 1,0-1 0,1 1-1,-1-1 1,1 1-1,0 0 1,0 0 0,0 0-1,1 0 1,-1 0-1,0 1 1,1 0 0,0-1-1,0 1 1,0 1-1,0-1 1,0 1 0,0-1-1,0 1 1,0 0-1,0 0 1,0 1 0,1 0-1,-1-1 1,0 1 0,1 1-1,-1-1 1,0 0-1,0 1 1,5 1-29,0 3 2,-1 0 0,1 1 1,-1 0-1,0 0 0,0 1 0,-1 0 1,0 0-1,0 1 0,0 0 0,-1 0 1,-1 0-1,1 1 0,-1 0 0,-1 0 1,0 0-1,0 1 0,-1 0 0,0-1 1,1 7-3,-2-6-28,0 1 0,-1 0 0,-1-1 0,1 1 0,-2-1 0,1 1 0,-2 0 0,1-1 1,-1 0-1,-1 1 0,0-1 0,0 0 0,-1 0 0,-1 0 0,1-1 0,-1 0 0,-1 0 1,0 0-1,0 0 0,-1-1 0,0 0 0,0 0 0,-1-1 0,0 0 0,0 0 0,-1-1 0,0 0 1,0-1-1,0 0 0,-1 0 0,-8 3 28,7-4-328,-1 0 1,1 0-1,-1-1 1,0 0-1,0-1 0,0-1 1,0 1-1,0-2 1,0 0-1,0 0 0,-10-3 328,21 3-144,0 0 0,0 0 0,-1-1 0,1 1 0,0 0 0,0-1 0,0 1 0,0-1 0,0 0 0,0 1 0,0-1 0,0 0 0,0 1 0,0-1 0,1 0 0,-1 0 0,0 0 0,0 0 0,1 0 0,-1 0 0,0 0 0,1 0 0,-1 0 0,1 0 0,-1 0 0,1 0 0,0 0 0,0-1 0,-1 1 0,1 0 0,0 0 0,0 0 144,13-34-8503,3 19 1131</inkml:trace>
  <inkml:trace contextRef="#ctx0" brushRef="#br0" timeOffset="2306.833">2410 300 18257,'0'0'3710,"0"0"-1227,0 0-545,0 0-348,0 0-655,0 0-300,0 0-16,3-6-181,6-14-277,-12 22 84,0 1-228,1 0 0,0 0 0,0 1 0,0-1 0,0 0 0,1 1 0,-1-1 0,1 1 0,0-1 0,0 1 0,0 0 0,0-1 0,1 1 0,0 0 1,0 0-1,0-1 0,0 1 0,0 0 0,1 0 0,-1-1 0,1 1 0,0 0 0,0-1 0,1 1 0,-1-1 0,1 1 0,-1-1 0,1 0 0,0 1 0,1-1 0,-1 0 0,0 0 1,1-1-1,0 1 0,-1 0 0,1-1 0,0 0 0,0 0 0,1 0 0,-1 0 0,2 1-17,1-1 26,0 0 1,0 0-1,0 0 1,1-1-1,-1 0 1,1 0-1,-1-1 0,1 0 1,-1 0-1,0 0 1,1-1-1,-1 0 1,1 0-1,-1-1 0,0 1 1,0-1-1,0-1 1,0 1-1,0-1 1,0 0-1,-1-1 0,1 1 1,-1-1-1,0 0 1,0 0-1,0-1 0,-1 1 1,0-1-1,0 0 1,0-1-1,0 1 1,-1 0-1,0-1 0,0 0 1,0 0-1,-1 0 1,0 0-1,0 0 1,0 0-1,-1-4-26,1 7 0,-1-1 0,-1 0 0,1 1 0,0-1 0,-1 0 0,0 1 0,0-1 0,0 0 0,0 0 0,-1 1 0,1-1 0,-1 0 0,0 1 0,0-1 0,0 1 0,-1-1 0,1 1 0,-1-1 0,0 1 0,0 0 0,0 0 0,0 0 0,0 0 0,-1 0 0,1 0 0,-1 1 0,0-1 0,0 1 0,0 0 0,0 0 0,0 0 0,-1 0 0,1 1 0,-1-1 0,1 1 0,-1 0 0,1 0 0,-1 0 0,-2 0 0,-4 3 0,-1 0 0,0 1 0,1 0 0,0 1 0,0 0 0,0 1 0,1 0 0,-1 1 0,1-1 0,0 2 0,1-1 0,0 1 0,0 1 0,0-1 0,1 2 0,0-1 0,0 1 0,1-1 0,0 2 0,1-1 0,0 1 0,-1-2 0,0 1 0,0-1 0,1 1 0,0 0 0,1 1 0,0-1 0,0 1 0,1-1 0,0 1 0,1 0 0,0 0 0,1 0 0,0 1 0,0-1 0,1 0 0,0 0 0,1 1 0,1-1 0,-1 0 0,1 0 0,1 0 0,0-1 0,0 1 0,1 0 0,1-1 0,-1 0 0,1 0 0,1 0 0,0-1 0,0 0 0,0 0 0,1 0 0,0-1 0,1 0 0,0 0 0,0-1 0,0 0 0,2 1 0,10 1-84,0-1 1,0 0-1,0-1 0,0-1 1,1-2-1,0 0 1,0 0-1,0-2 0,0-1 1,0-1-1,0 0 0,20-5 84,-34 6 3,-1-1 0,0 0 0,1 0 0,-1-1 0,0 1 0,0-1 0,0-1-1,0 1 1,0-1 0,-1 0 0,1-1 0,-1 1 0,0-1 0,0 0 0,0 0 0,0 0-1,-1-1 1,1 0 0,-1 0 0,-1 0 0,1 0 0,-1-1 0,0 1 0,0-1 0,0 0-1,-1 0 1,0 0 0,0 0 0,0 0 0,-1-1 0,0 1 0,0 0 0,-1-1 0,0 1-1,0-1 1,0 1 0,-1-4-3,0 8-116,-1-1 0,1 1-1,0 0 1,-1-1 0,1 1 0,-1 0-1,0 0 1,0 0 0,0 0-1,0 0 1,0 0 0,0 0 0,0 1-1,-1-1 1,1 1 0,-1-1 0,1 1-1,-1 0 1,1 0 0,-1 0 0,0 1-1,0-1 1,1 1 0,-1-1 0,0 1-1,0 0 1,1 0 0,-3 0 116,-75 20-11036,54-2-329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8:42:33.8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182 747 6278,'0'0'8237,"0"0"-6518,0 0-1628,23-12 106,211-90 289,614-135 1345,418-44-1831,-1235 275 20,248-46 307,154-5-327,-405 60 3,-70 10-12,33-10 4,-832 230 16,-1133 424 299,1896-628-329,-20 6 31,2 4 0,-39 25-12,86-32 37,49-31-36,0 0-1,-1 0 1,1 0-1,0 0 1,0 0-1,0 0 1,0 1-1,0-1 1,0 0-1,0 0 0,0 0 1,0 0-1,0 0 1,0 0-1,1 0 1,-1 0-1,1 0 1,-1 0-1,0-1 1,1 1-1,-1 0 0,1 0 1,0 0-1,-1 0 1,1 0-1,0-1 1,0 1-1,-1 0 1,1-1-1,0 1 1,0-1-1,0 1 1,0-1-1,0 1 0,0-1 1,0 1-1,0-1 1,0 0-1,0 0 1,0 1-1,0-1 1,0 0-1,0 0 1,0 0-1,0 0 0,0 0 1,0 0-1,0 0 1,0-1-1,0 1 1,0 0-1,0-1 1,0 1-1,0 0 1,0-1-1,0 1 0,0-1 1,-1 0-1,2 0 0,-1 1 0,90-2 9,0-4 0,0-4 0,-1-4 1,80-24-10,-118 27 1,1790-453 532,-1143 268 1160,-820 226-1640,-585 211 43,-155 100-96,163-22 219,522-221-320,175-98 98,0 0 1,0 0 0,0 0 0,0 0 0,0 0-1,1 0 1,-1 0 0,0 0 0,0 1 0,0-1 0,0 0-1,0 1 1,0-1 0,1 0 0,-1 1 0,0-1-1,0 1 1,0 0 0,1-1 0,-1 1 0,0-1-1,1 1 1,-1 0 0,1 0 0,-1-1 0,1 1 0,-1 0-1,1 0 1,-1 0 0,1 0 0,0-1 0,-1 1-1,1 0 1,0 0 0,0 0 0,0 0 0,0 0-1,-1 0 1,2 0 0,-1 0 0,0 0 0,0 0 0,0-1-1,0 1 1,0 0 0,1 0 0,-1 0 0,0 0-1,1 0 1,-1 0 0,1-1 0,-1 1 0,1 0-1,-1 0 1,1-1 0,0 1 0,-1 0 0,1-1 0,0 1-1,-1-1 1,2 1 2,156-18-43,90-46 229,114-50-186,-268 83 33,1223-438 1531,-1210 419-848,-108 40-641,-106 34-204,-248 123-3358,206-80-2213,-11-1-6370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8:42:34.4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0 806 22934,'0'0'309,"0"0"-191,18-2-129,692-159-2025,-514 111 1632,370-95 68,179-45 3571,399-37-3235,-826 196 833,-235 34-641,-83-3-190,1 0 0,0 0 0,0-1 0,0 2 0,0-1 0,0 0 0,0 0 0,0 0 0,0 0 0,0 0-1,0 1 1,0-1 0,0 0 0,0 1 0,-1-1 0,1 1 0,0-1 0,0 1 0,0 0 0,-1-1 0,1 1 0,0 0 0,-1-1 0,1 1 0,0 0-1,-1 0 1,1-1 0,-1 1 0,1 0 0,-1 0 0,0 0 0,1 0 0,-1 0 0,0 0 0,0 0 0,1 0 0,-1 0 0,0-1 0,0 1 0,0 0-1,0 1-1,-30 32-4,-13-7-12,-1-1 1,-1-2-1,-43 15 16,71-31 4,-1211 500 199,-22 58-2061,976-422 1202,204-96 431,47-24 155,46-10 71,5-16-1,1 0 0,-1-2 0,0-1 0,0-2 0,25-9 0,666-219 2897,190-114-2897,-540 203 578,80-29 1937,-386 148-1917,-63 27-590,0 0 1,-1 0-1,1-1 1,0 1-1,0 0 0,0-1 1,0 1-1,-1 0 1,1-1-1,0 1 1,0 0-1,0-1 1,0 1-1,0-1 1,0 1-1,0 0 1,0-1-1,0 1 1,0 0-1,0-1 0,1 1 1,-1 0-1,0-1 1,0 1-1,0 0 1,0-1-1,0 1 1,1 0-1,-1-1 1,0 1-1,0 0 1,1 0-1,-1-1 1,0 1-1,0 0 0,1 0 1,-1-1-1,0 1 1,1 0-1,-1 0 1,0 0-1,1 0 1,-1 0-1,0-1 1,1 1-1,-1 0 1,0 0-1,1 0 1,-1 0-1,0 0 1,1 0-9,-38 3 75,-94 26-28,-126 44-47,202-56 6,-673 222-1239,-349 182 1233,1053-410-42,-163 70-1224,-105 66 1266,284-142-41,-5 1-2,0 1-1,0 0 1,1 1-1,0 1 1,1 0-1,0 0 1,0 1-1,1 1 1,-3 4 43,18 8-11,10-20 14,0 0 0,0-1-1,0-1 1,1 0 0,-1-1 0,0-1 0,0 0 0,0-1-1,1-1-2,-8 2 2,129-20 28,-2-7 1,48-19-31,-111 28 13,1444-391 1781,-1298 363-705,-173 41-849,-47 12-122,-153 64-43,-748 276-2841,564-243-2177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8:42:04.271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  <inkml:brushProperty name="color" value="#5B2D90"/>
    </inkml:brush>
    <inkml:brush xml:id="br2">
      <inkml:brushProperty name="width" value="0.05" units="cm"/>
      <inkml:brushProperty name="height" value="0.05" units="cm"/>
      <inkml:brushProperty name="color" value="#F6630D"/>
    </inkml:brush>
    <inkml:brush xml:id="br3">
      <inkml:brushProperty name="width" value="0.05" units="cm"/>
      <inkml:brushProperty name="height" value="0.05" units="cm"/>
      <inkml:brushProperty name="color" value="#004F8B"/>
    </inkml:brush>
    <inkml:brush xml:id="br4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6962 4354 21909,'-2'-19'1441,"-3"-62"-485,4 75-681,0 0 0,1 0 0,0 0 0,0 0 0,1 0 0,0 0 0,0 0 1,0 1-1,1-1 0,-1 0 0,2 1 0,-1-1 0,0 1 0,1-1 0,1-1-275,-1 5 93,-1 0-1,0 0 0,1 0 0,-1 0 1,1 0-1,0 0 0,-1 1 0,1 0 0,0-1 1,0 1-1,0 0 0,0 0 0,0 1 1,0-1-1,0 1 0,1-1 0,-1 1 1,0 0-1,0 0 0,0 0 0,0 1 1,0-1-1,1 1 0,-1 0 0,2 0-92,25 10 33,-1 1 0,0 1 1,0 2-1,-2 1 0,0 1 0,-1 1 0,0 1 0,17 18-33,-22-20 2,392 330-610,-402-336 508,1 0 1,0-1-1,1-1 1,0 0-1,0-1 1,0-1-1,1 0 1,1 0-1,-1-2 1,1 0-1,0 0 0,0-1 1,0-1-1,7 0 100,-18-5-18,0 0 0,0 0 0,-1-1 0,1 0 0,0 1-1,-1-1 1,0-1 0,1 1 0,-1 0 0,-1-1 0,1 1-1,0-1 1,-1 0 0,0 0 0,0 0 0,0 0 0,0 0-1,-1-1 1,0 1 0,0 0 0,0-1 0,0 1 0,0-1-1,-1 1 1,0-1 0,0 1 0,0-1 0,-1 1 0,1-1-1,-1 1 1,-1-3 18,2 4 3,0-46 214,-2 1 0,-2 0 0,-3 0 0,-1 0 0,-3 0 0,-4-8-217,15 52 74,-1-1 0,1 1 0,-1-1-1,-1 1 1,1-1 0,0 1-1,-1 0 1,0 0 0,0-1-1,0 1 1,-1 1 0,1-1 0,-1 0-1,0 1 1,0-1 0,0 1-1,0 0 1,-1 0 0,1 0-1,-1 0 1,0 1 0,0-1-1,0 1 1,0 0 0,0 1 0,-1-1-1,1 0 1,0 1 0,-1 0-1,1 0 1,-1 1 0,1-1-1,-1 1 1,1 0 0,-1 0-1,0 0 1,1 1 0,-1 0 0,1 0-1,0 0 1,-2 0-74,-6 8 0,0 0 0,0 0 0,1 1 0,0 0 0,1 1 0,0 0 0,0 1 0,2 0 0,-6 9 0,1-3 0,-64 87 0,5 3 0,5 3 0,4 3 0,5 5 0,20-6-2900,20 3-4829,18-79-4480</inkml:trace>
  <inkml:trace contextRef="#ctx0" brushRef="#br0" timeOffset="743.205">7616 9593 17617,'0'0'1334,"0"0"-522,-3 19 170,-20 127 1922,20-128-2826,1-1-1,0 1 1,2 0 0,0-1 0,1 1-1,1 0 1,0-1 0,2 1 0,0-1-1,0 0 1,2 0 0,0-1-1,1 1 1,1-1 0,0-1 0,1 0-1,1 0 1,0 0 0,1-1 0,1-1-1,0 0 1,1-1 0,0 0-1,1-1 1,13 9-78,-15-16 17,0 0-1,0-1 1,1 0-1,-1-1 1,1 0-1,-1-1 1,1-1-1,-1 0 1,1 0 0,0-2-1,-1 1 1,1-1-1,-1-1 1,0-1-1,0 1 1,0-2-1,0 0 1,-1 0-1,0-1 1,0 0-1,0-1 1,-1 0-1,0-1 1,0 0 0,-1-1-1,0 0 1,-1 0-1,0-1 1,0 0-1,-1 0 1,3-7-17,12-15 447,-1 0 0,-1-2 0,-2-1 0,-2 0 0,-1-1 0,-2-1 0,-1 0 0,5-33-447,-17 54 493,-10 36-222,-3 24-181,2 2 0,2-1 0,2 1 0,1 0 0,3 1-1,2 20-89,1-59 11,1 270 130,12 0 0,15 22-141,-13-137 49,-8-95-53,-3 0 1,-4 0-1,-2 0 1,-3 0-1,-7 25 4,7-68 58,0 0 0,-2-1 1,-1 0-1,0 0 0,-2-1 0,-1 0 0,-1 0 0,-1-1 0,0-1 0,-2 0 0,-1-1 0,0-1 1,-1-1-1,-1 0 0,-20 15-58,16-18 29,0-2 0,-1 0 1,0-2-1,-1 0 1,-1-2-1,1 0 0,-1-2 1,-1-1-1,1-1 0,-1-1 1,0-1-1,0-1 0,0-2 1,0 0-1,0-2 1,0-1-1,0-1 0,1-1 1,-1-1-1,-7-4-29,-96-59-2103,117 59 1525,1 0 1,0 0 0,0-1-1,1 0 1,0-1 0,1 0-1,0 0 1,1-1-1,0 0 1,1-1 0,1 0-1,0 0 1,0-5 577,-6-36-8328</inkml:trace>
  <inkml:trace contextRef="#ctx0" brushRef="#br0" timeOffset="1736.591">14823 2321 12236,'0'0'1975,"0"0"-726,0 0 118,-2 17-113,-6 113-149,18 145 925,16 34-2030,-5-72 1792,44 1211 4257,-65-1446-6044,7 1764 2355,-58 811-1015,-138 1470-1345,116-2623-208,72-1371-287,3 119-1892,16-59-4794,-5-61-3368</inkml:trace>
  <inkml:trace contextRef="#ctx0" brushRef="#br0" timeOffset="2464.094">5810 8045 4580,'0'0'4997,"0"0"-2926,20 2-677,258 19 1857,587-30 1062,50-42-4313,-564 30 70,115-8-1,3849-169 43,1355 229 2285,230 307 454,-5134-284-2237,397 35 228,1849 109 600,-2599-184-1255,543-7 21,-786-11-1566,0-7-1,43-14 1359,-206 24-226,91-18-2728,-43-1-3768,-29 0-7687</inkml:trace>
  <inkml:trace contextRef="#ctx0" brushRef="#br1" timeOffset="3855.096">10429 2264 14253,'0'0'4554,"0"0"-2285,0 0-107,0 0-64,0 0-641,0 0-586,0 0-220,0 0-315,5-1-245,116 13 21,-36 0-149,1-4-1,0-4 1,0-4-1,62-8 38,-134 7-55,1-1 0,0 0 0,0-1-1,0 0 1,-1-1 0,0-1-1,0 0 1,0-1 0,-1-1-1,1 0 1,-1-1 55,-11 5 28,1 1 0,-1-1 0,0 0-1,0 0 1,-1 0 0,1 0 0,-1 0 0,1-1 0,-1 1 0,0 0 0,-1-1-1,1 1 1,0-1 0,-1 1 0,0-1 0,0 1 0,0-1 0,0 1 0,0-1-1,-1 1 1,1-1 0,-1 1 0,0-1 0,0 1 0,-1 0 0,1 0 0,-1-1 0,1 1-1,-1 0 1,0 0 0,0 1 0,0-1 0,-1 0 0,1 1 0,-1-1 0,1 1-1,-1 0 1,0 0 0,0 0 0,0 0 0,0 0 0,0 1 0,0-1 0,0 1-1,-1 0 1,1 0 0,-1 0 0,1 0 0,0 1 0,-1-1 0,1 1 0,-1 0-1,0 0 1,1 0-28,-2 4 65,1-1-1,-1 0 0,1 1 1,0 0-1,0 0 0,0 1 0,1-1 1,0 1-1,-1-1 0,2 1 1,-1 0-1,0 0 0,1 1 0,0-1 1,0 0-1,1 1 0,0-1 1,0 1-1,0-1 0,0 1 1,1 0-1,0 1-64,-3 7 91,-11 84-177,4 1 1,5 0 0,6 82 85,20-25-3907,17-60-4155,-19-67 1896</inkml:trace>
  <inkml:trace contextRef="#ctx0" brushRef="#br1" timeOffset="4188.081">11412 2661 14189,'15'-86'4023,"-2"21"4660,-26 148-6061,-3 120-2324,2-48-618,11-193 154,1 15 136,1-1 0,1 1 1,1 0-1,2 0 0,0 0 0,1 0 0,1 1 0,2-1 1,0 1-1,1 1 0,1-1 0,1 1 0,1 1 0,1 0 1,0 1-1,2 0 0,10-11 30,-19 26-206,0-1 1,1 1 0,-1 1-1,1-1 1,0 1-1,0 0 1,0 1-1,0-1 1,1 1 0,-1 0-1,1 1 1,-1-1-1,1 2 1,-1-1-1,1 0 1,2 1 205,63 21-7571,-45-4 1490</inkml:trace>
  <inkml:trace contextRef="#ctx0" brushRef="#br1" timeOffset="4972.534">12176 2560 15855,'-4'-14'3107,"-18"-50"-908,20 59-1840,-1 0 0,0-1-1,0 1 1,-1 0 0,1 0-1,-1 1 1,0-1 0,0 1 0,0 0-1,-1 0 1,0 0 0,0 1-1,0-1 1,0 1 0,0 0-1,-5-1-358,6 2 98,0 1 0,0-1-1,0 1 1,0 0-1,0 0 1,-1 1 0,1-1-1,0 1 1,0 0-1,-1 0 1,1 0 0,0 1-1,0 0 1,0-1-1,-1 2 1,1-1 0,0 0-1,0 1 1,1-1-1,-1 1 1,-2 2-98,-7 7 31,1 1-1,1 1 1,0 0 0,0 0-1,1 1 1,1 0-1,0 1 1,1 0 0,1 0-1,0 1 1,1 0 0,1 0-1,0 1 1,1 0-1,1-1 1,1 1 0,0 0-1,1 0 1,2 13-31,-2-16-12,2 0-1,0-1 1,1 1 0,0 0 0,1 0-1,0-1 1,1 0 0,6 13 12,-8-21-31,0-1 0,0 1 1,1-1-1,-1 0 0,1 1 1,0-1-1,1-1 0,-1 1 1,1 0-1,-1-1 0,1 0 1,0 1-1,0-2 0,1 1 1,-1 0-1,0-1 0,1 0 1,0 0-1,-1 0 0,1-1 1,0 1-1,0-1 0,0 0 1,0-1-1,4 1 31,-4-1-13,1-1 1,-1 0-1,0 0 0,0 0 1,0 0-1,0-1 0,0 0 1,0 0-1,0 0 0,0-1 1,-1 1-1,1-1 0,-1 0 0,0-1 1,0 1-1,0-1 0,0 0 1,-1 0-1,0 0 0,1 0 1,-1 0-1,1-3 13,54-112 179,-50 99-180,46-165 289,-66 384-58,11-163-196,8 98 2,-7-129-65,2 1 0,-1 0 0,1 0 0,-1-1 0,1 1-1,1-1 1,-1 1 0,1-1 0,0 0 0,0 0 0,1 0-1,0-1 1,-1 1 0,1-1 0,1 0 0,-1 0 0,1 0-1,-1 0 1,1-1 0,2 1 29,-3-2-26,1-1 0,0 1 0,-1-1 0,1 0 0,0 0 0,0 0-1,0-1 1,0 0 0,0 0 0,0 0 0,0 0 0,0-1 0,0 0 0,-1 0 0,1 0 0,0-1 0,0 0 0,-1 0-1,1 0 1,-1 0 0,0 0 0,0-1 0,0 0 0,0 0 0,4-3 26,79-98-117,-57 45 130,-2-1-1,-2-1 1,15-62-13,-26 34 90,-22 101 279,3 4-339,0 0 0,2 1 0,0-1 0,0 1 0,2-1 0,0 1 0,1-1 0,1 5-30,-1-8-39,1 1-1,0-1 1,1 0-1,1 0 1,0 0-1,0 0 1,2-1-1,-1 1 1,2-1-1,-1-1 1,2 1-1,-1-1 1,3 1 39,-7-7-54,1-1 0,0 0 0,0 0 0,1 0 0,-1 0 1,1-1-1,0 1 0,0-1 0,0 0 0,0-1 0,0 1 0,1-1 0,-1 0 1,1-1-1,0 1 0,-1-1 0,1 0 0,0-1 0,0 1 0,0-1 0,-1 0 1,1 0-1,0-1 0,0 0 0,0 0 0,-1 0 0,1-1 0,-1 0 0,1 0 1,-1 0-1,1-1 54,9-7 0,0 0-1,0-1 1,-1-1 0,0 0 0,-1-1 0,-1 0 0,0-1 0,-1 0 0,0-1 0,-2 0-1,8-15 1,8-9 71,-2 2 465,-1-1 0,-3-1 0,-1-1 0,-1 0 0,-2-2-536,-22 100 309,-4-20-341,-2 1-1,-2-2 1,-1 0-1,-2-1 0,-1 0 1,-2-2-1,-2 0 1,0-2-1,-11 10 33,34-42-4,0-1 0,-1 1 1,1-1-1,0 1 0,0-1 1,0 1-1,0 0 0,0-1 1,0 1-1,-1-1 0,1 1 1,0 0-1,0-1 0,-1 1 0,1 0 1,0-1-1,0 1 0,-1 0 1,1 0-1,0-1 0,-1 1 1,1 0-1,0 0 0,-1-1 1,1 1-1,-1 0 0,1 0 0,0 0 1,-1 0-1,1 0 0,-1 0 1,1-1-1,-1 1 0,1 0 1,0 0-1,-1 0 0,1 0 1,-1 1-1,1-1 0,-1 0 0,1 0 1,0 0-1,-1 0 0,1 0 1,-1 0-1,1 1 0,0-1 1,-1 0-1,1 0 0,0 1 1,-1-1-1,1 0 0,0 0 0,-1 1 1,1-1-1,0 0 0,0 1 1,-1-1-1,1 0 0,0 1 1,0-1-1,0 1 0,0-1 1,-1 0-1,1 1 0,0-1 0,0 1 4,4-38 104,7-1-34,2 0 0,1 1 1,3 1-1,0 0 0,2 2 0,5-5-70,-17 29 38,0 0 0,0 1-1,1 0 1,1 0-1,-1 1 1,1 0-1,1 0 1,0 1-1,2-1-37,-9 6 10,1 0 0,0 0 0,0 0 0,0 0-1,0 1 1,0 0 0,0-1 0,0 2 0,0-1 0,1 0-1,-1 1 1,0 0 0,0 0 0,1 0 0,-1 0 0,0 1-1,0 0 1,1 0 0,-1 0 0,0 0 0,0 1 0,0-1-1,0 1 1,-1 0 0,1 0 0,0 1 0,0 0-10,7 7 24,0 0 0,0 1 1,-1 1-1,0 0 1,-1 0-1,-1 1 0,0 0 1,-1 0-1,0 1 0,-1 0 1,0 0-1,-1 1 1,-1 0-1,0-1 0,1 14-24,10 80-3963,-16-86-192,-3-10-1444,-3-2-4901</inkml:trace>
  <inkml:trace contextRef="#ctx0" brushRef="#br1" timeOffset="5220.355">12820 2001 21076,'0'0'2178,"0"0"-1249,13-79 256,6 76-576,-2 2-481,4 4-128,0 12-641,1 1-3939,1 0-10218</inkml:trace>
  <inkml:trace contextRef="#ctx0" brushRef="#br1" timeOffset="5754.748">18501 2140 13421,'0'0'3096,"0"0"-891,1-13-65,7-39-175,-8 51-1910,0 0-1,1 0 1,-1 0 0,1 0 0,-1 0 0,1 0-1,0 0 1,-1 0 0,1 0 0,0 0 0,0 0-1,-1 1 1,1-1 0,0 0 0,0 0-1,0 1 1,0-1 0,0 1 0,0-1 0,0 1-1,0-1 1,0 1 0,0-1 0,1 1-1,-1 0 1,0 0 0,0 0 0,0 0 0,0-1-1,1 2 1,-1-1 0,0 0 0,0 0-1,0 0 1,1 1-55,4-1 202,33 1 102,-1 2-1,1 2 0,-1 1 1,0 2-1,7 4-303,105 19 63,-143-30-48,-2 1-4,-1-1 0,0 1-1,1-1 1,-1 0 0,1 0 0,-1-1-1,1 1 1,-1-1 0,1 0-1,-1 0 1,1-1 0,-1 1 0,1-1-1,-1 0 1,1 0 0,-1 0-1,0-1 1,1 0 0,-1 0 0,0 0-1,0 0 1,-1 0 0,1-1-1,0 0 1,-1 0 0,1 0 0,-1 0-1,0 0 1,0-1 0,1-1-11,-3 2 100,1-1-1,-1 1 1,0-1 0,0 0 0,0 1 0,-1-1 0,1 0 0,-1 1-1,0-1 1,0 0 0,0 1 0,-1-1 0,1 0 0,-1 1 0,0-1-1,0 0 1,0 1 0,-1-1 0,1 1 0,-1 0 0,0-1 0,1 1-1,-2 0 1,1 0 0,0 0 0,-1 0 0,1 1 0,-1-1 0,0 1 0,1-1-1,-1 1 1,-1 0 0,1 0 0,-1 0-100,0 3 26,1 1-1,0 0 1,0 0-1,0 0 1,0 0 0,0 1-1,1-1 1,-1 1 0,1 0-1,-1 0 1,1 0-1,0 0 1,0 0 0,0 0-1,1 0 1,-1 1 0,1-1-1,0 1 1,0-1-1,0 1 1,0-1 0,1 1-1,-1 1-25,-1 2 36,-45 244 111,41-204-134,-15 279-2421,27-249-1601,22-8-3454,-4-39 1575</inkml:trace>
  <inkml:trace contextRef="#ctx0" brushRef="#br1" timeOffset="6330.272">19298 2409 11947,'0'0'4629,"0"0"-1576,0 0-859,0 0-496,0 0-363,0 0-364,4 13-336,35 106-160,-37-113-474,1 1-1,0-1 1,1 0-1,-1-1 0,1 1 1,0 0-1,1-1 0,-1 0 1,1 0-1,0 0 0,0-1 1,1 0-1,-1 0 0,1 0 1,6 2-1,-10-6 4,-1-1-1,1 0 1,0 0 0,-1 0 0,1 0-1,0 0 1,-1 0 0,1 0 0,-1-1-1,0 1 1,1-1 0,-1 1 0,0-1 0,0 1-1,0-1 1,0 1 0,0-1 0,0 0-1,-1 0 1,1 0 0,0 1 0,-1-1-1,1 0 1,-1 0 0,0-2-4,2 0 18,4-22 20,0 0 0,-2-1 1,-1 1-1,0-1 0,-3 0 0,0-7-38,0 31 5,1 1 0,-1-1 0,0 1 0,0-1 0,0 0 0,0 1 0,-1-1 0,1 1 0,-1-1 0,1 1 0,-1-1 0,0 1 0,0-1 0,0 1 0,0-1-1,-1 1 1,1 0 0,-1 0 0,1 0 0,-1 0 0,0 0 0,0 0 0,1 0 0,-1 0 0,-1 1 0,1-1 0,0 1 0,0 0 0,-1-1 0,1 1 0,0 0-1,-1 0 1,1 1 0,-1-1 0,1 0 0,-1 1 0,0 0 0,1-1 0,-1 1 0,0 0-5,-2 0 6,1 1-1,-1-1 1,1 1-1,-1 0 1,0 0-1,1 1 1,0-1-1,-1 1 1,1 0-1,0 0 1,0 1-1,0-1 1,0 1-1,0 0 1,1 0-1,-1 0 1,1 0-1,0 0 1,0 1-1,0 0 1,0-1 0,1 1-1,0 0 1,-1 0-1,1 1 1,1-1-1,-1 0 1,1 1-1,-1 1-5,-22 137 128,22-135-148,0 0 0,1 1 0,0-1 0,1 1 0,-1-1-1,2 0 1,-1 1 0,1-1 0,1 1 0,-1-1 0,1 0-1,1 0 1,0 0 0,0 0 0,0 0 0,1 0 0,0-1 0,0 0-1,1 0 1,0 0 0,1 0 0,-1-1 0,1 0 0,0 0 0,1-1-1,-1 1 1,1-1 0,0-1 0,1 1 0,-1-1 0,3 1 20,1-4-16,0 1 0,0-1 0,0-1 1,0 1-1,0-2 0,0 0 0,0 0 1,0-1-1,0 0 0,-1-1 1,1-1-1,-1 1 0,0-1 0,0-1 1,0 0-1,0-1 0,-1 1 0,0-2 1,0 1-1,2-4 16,16-14 62,-1-1 0,-1-1 0,-1-1-1,-1-1 1,11-19-62,-29 39 33,17-19 36,-2-2 1,-1 0-1,-1-2 0,-2 0 1,-1-1-1,-1 0 0,-2-1 1,-1-1-70,-11 10 578,-11 35 563,-13 154-768,20-113-367,3-1 1,1 1-1,4 0 0,1-1 0,3 0 1,7 25-7,-8-29-6,-46-40-20,23-10-7,-1 0 1,1-2 0,0 1-1,0-2 1,0 0 0,1-1 0,0-1-1,-5-3 33,-6-3-681,17 10-64,-25-13-880,24 2-4643,14 9 519,8 1-3305</inkml:trace>
  <inkml:trace contextRef="#ctx0" brushRef="#br1" timeOffset="6573.621">20400 2162 16912,'2'-13'2717,"4"-44"262,-5 40 2221,-5 19-3383,-4 16-1280,-8 53-288,3 0-1,4 2 1,2-1 0,3 59-249,0-32-216,3-80-162,3 98-4702,24-48-7201,-12-52 3659</inkml:trace>
  <inkml:trace contextRef="#ctx0" brushRef="#br1" timeOffset="6827.766">20320 2562 4548,'-4'-16'8750,"-20"-79"-2840,41 62 269,48 19-4569,-54 13-1280,434-3 519,-445 3-961,0 1 0,0 0 1,-1-1-1,1 1 0,0 0 0,0 0 0,0-1 0,1 1 1,-1 0-1,0-1 0,0 1 0,0 0 0,0-1 0,0 1 1,0 0-1,0 0 0,0-1 0,1 1 0,-1 0 0,0 0 1,0-1-1,0 1 0,0 0 0,1 0 0,-1-1 0,0 1 1,0 0-1,1 0 0,-1 0 0,0 0 0,0-1 1,1 1-1,-1 0 0,0 0 0,1 0 0,-1 0 0,0 0 1,1 0-1,-1 0 0,0 0 0,1 0 112,-29-11-4480,4 5-826</inkml:trace>
  <inkml:trace contextRef="#ctx0" brushRef="#br2" timeOffset="8808.542">8364 3817 5894,'-22'-92'7324,"18"80"-6794,0 1-1,-1-1 1,0 1-1,-1 0 1,0 0-1,-1 1 1,0 0-1,-1 0 1,0 1 0,-6-6-530,-5 2 376,0 1 0,-1 1 0,0 1 0,-1 1 0,0 0 0,0 2 0,-1 0 0,1 2 0,-2 0 0,1 2 0,0 0 0,-1 1 0,1 2 0,-1 0 0,0 1 0,-6 3-376,-46 3 134,0 3 0,1 3 0,0 4 1,2 3-1,0 3 0,1 4 0,1 2 0,2 3 0,1 3 1,2 3-1,2 3 0,1 3 0,3 2 0,1 3 0,-14 19-134,26-24 23,2 1 0,2 3-1,2 1 1,3 1-1,-7 15-22,28-37-18,0 0-1,2 0 1,1 1-1,1 1 1,2 0-1,1 1 1,1 0-1,2 0 1,1 1-1,1-1 1,2 8 18,3-19-36,0-1 1,2 0-1,0 0 1,1-1 0,1 1-1,1-1 1,0 0-1,1 0 1,1 0-1,1-1 1,1-1 0,0 0-1,1 0 1,1 0-1,0-2 1,1 0-1,0 0 1,1-1 0,1-1-1,0 0 1,1-1-1,7 4 36,33 16-124,2-3-1,0-2 1,2-3 0,0-2-1,2-3 1,0-3-1,1-2 1,0-4-1,1-1 1,0-4 0,0-3-1,0-2 1,46-8 124,-18 0-36,-1-5 0,-1-3 0,0-4 0,-1-4 0,-1-4 0,-2-4 0,-2-4-1,49-29 37,-99 50 30,-1-2 0,-1-1 0,-1-2 0,-1 0 0,-1-3 0,-1 0 0,0-2 0,-2-1 0,-2 0 0,0-2 0,-2-1 0,-1-1 0,-1-1 0,-2-1 0,-1 0 0,-2-1 0,-1-1 0,4-20-30,-13 32 54,-1 0 1,0 0 0,-2 0 0,-1-1-1,0 1 1,-2-1 0,-1 1-1,-1-1 1,-1 1 0,-1 0 0,-1 0-1,0 1 1,-2 0 0,-1 0-1,-1 0 1,0 1 0,-2 1 0,0 0-1,-2 1 1,0 0 0,-1 1-1,0 0 1,-2 1 0,-2-1-55,-7 0-54,0 0 1,-1 1-1,-1 2 0,0 1 1,-1 1-1,0 2 0,-1 0 1,-1 2-1,1 2 0,-32-4 54,-130-9-2433,6 20-3987,70 6-3307</inkml:trace>
  <inkml:trace contextRef="#ctx0" brushRef="#br2" timeOffset="9510.332">13626 1481 12428,'-8'-13'470,"0"0"-1,0 1 1,-1 0 0,-1 0 0,0 1-1,-1 0 1,0 1 0,-1 0 0,-7-5-470,-9-2 771,-1 2 1,-1 0 0,0 2 0,-1 1-1,0 2 1,-1 1 0,-3 0-772,-47-5 624,-1 4 1,0 2 0,-70 5-625,18 6-19,-1 6 1,2 6-1,0 5 1,1 7-1,-113 38 19,25 9 63,5 8 0,2 11 0,0 11-63,63-28-31,3 8 1,4 5-1,4 7 0,-125 112 31,224-171 1,1 2 0,2 2 0,2 2 0,2 1 0,-6 13-1,27-37-6,0 1 0,2 1 0,0 0-1,2 1 1,0 0 0,2 0 0,0 0 0,2 1 0,0 0 0,2 1 0,1-1 0,0 0 0,2 2 6,2-8-3,0-1 0,1 0 0,1 0 1,1 0-1,0 0 0,1 0 1,1-1-1,0 0 0,1-1 1,1 0-1,1 0 0,0 0 0,0-2 1,2 1-1,0-1 0,0-1 1,1 0-1,3 1 3,21 16-30,1-2 0,1-2-1,2-1 1,0-2 0,2-2 0,13 3 30,49 16-282,2-5 1,1-5-1,1-4 1,1-5-1,1-5 1,79 0 281,-18-11 75,1-8 0,-1-7 1,-1-8-1,2-7-75,-32 3 212,-2-6-1,-2-6 1,-1-5-1,-2-7 1,-2-6-1,-2-5 1,-4-6-1,54-38-211,-140 74 14,-1-1 0,-1-1 0,-1-3 0,-2 0 0,-2-3 0,-1-1 1,24-36-15,-41 52 5,-2-2 0,0 0 0,-1 0 0,-1-2 1,-2 1-1,0-1 0,-2 0 0,-1-1 0,0 1 0,-2-1 1,-1-1-1,-2 1 0,0 0 0,-1 0 0,-3-7-5,-1 8 12,-1 0 0,-1 1 0,-1 0-1,-1 0 1,-2 1 0,0 0-1,-1 0 1,-1 1 0,-2 1 0,0 0-1,-1 1 1,-1 0 0,0 1-1,-2 1 1,0 1 0,-1 1-1,-2 0-11,-20-16-335,-2 2-1,-2 3 0,0 1 0,-2 2 1,0 2-1,-2 3 0,-37-10 336,-66-10-2920,-5 12-2669</inkml:trace>
  <inkml:trace contextRef="#ctx0" brushRef="#br2" timeOffset="10238.668">10175 4846 16015,'0'0'2685,"0"0"-864,0 0-49,17-9-213,55-22-625,-68 31-886,-1 0 0,1 0 1,-1 0-1,1 0 0,-1 0 0,1 1 0,-1-1 0,0 1 0,1 0 0,-1 0 1,0 1-1,0-1 0,1 0 0,-1 1 0,0 0 0,-1 0 0,1 0 0,0 0 1,0 0-1,-1 1 0,1-1 0,-1 1 0,0 0-48,8 6 158,133 122 570,-82-73-768,1-2 0,4-3 1,20 10 39,-78-57-44,1 0 0,0 0-1,0-1 1,0-1 0,1 0 0,-1 0 0,1-1 0,0 0-1,0 0 1,0-1 0,5 0 44,-13-4-5,0 0-1,0-1 1,1 1 0,-1 0-1,-1-1 1,1 1 0,0-1-1,-1 0 1,1 1 0,-1-1-1,0 0 1,0 0 0,0 0-1,0 0 1,0 0 0,-1 0-1,1 0 1,-1 0 0,0 0-1,0-1 1,0 1 0,0 0-1,-1 0 1,1 0 0,-1 0-1,0 0 1,0 0 0,0 0-1,0 0 6,-65-263 1383,25 116 1809,21 113-1937,6 56-807,-221 465-1206,190-362-2668,28-39-4236,16-51 568</inkml:trace>
  <inkml:trace contextRef="#ctx0" brushRef="#br2" timeOffset="10508.414">11376 4554 10122,'1'-14'7842,"3"-64"-2109,-8 91-827,-5 18-4746,-1 255 820,11-191-967,-1-46-202,4 113-2776,16-57-7552,-14-87 5685,1-7-2001</inkml:trace>
  <inkml:trace contextRef="#ctx0" brushRef="#br2" timeOffset="10838.443">11269 5025 5477,'-10'-13'5963,"-83"-101"1938,58 51-3075,75 47-2701,322-61-892,-362 77-1227,7-3 86,-1 1 0,0-1 0,1 1 0,-1 1 0,1 0 0,0-1 0,-1 2 1,1-1-1,0 1 0,0 0 0,-1 1 0,1-1 0,0 1 0,-1 1 0,1-1 0,0 1 0,-1 0 0,0 1 0,0-1 0,0 1 0,0 1 0,0-1 0,0 1 0,4 4-92,0 10-1,-2 0-1,0 1 0,-1-1 1,-1 2-1,-1-1 0,0 1 1,-2 0-1,0-1 0,-1 2 1,-1-1-1,-1 0 1,-2 10 1,2-15 3,-7 157-1076,-1-163 971,5-33 204,4-5-98,2-1-1,0 0 1,3 1-1,0 0 1,1 0-1,2 1 1,1-1 0,2 2-1,0 0 1,2 0-1,1 1 1,6-6-4,62-63-359,-28 67-1594,6 33-3471,-34 9-480,-1 2-3609</inkml:trace>
  <inkml:trace contextRef="#ctx0" brushRef="#br2" timeOffset="11804.137">12527 4709 13357,'0'0'3715,"-5"-13"-875,-20-39-256,21 48-2330,0 0-1,0 0 1,0 0 0,0 1-1,-1-1 1,0 1 0,1 0-1,-1 0 1,0 1 0,-1 0 0,1 0-1,0 0 1,-1 0 0,1 1-1,-1 0 1,1 0 0,-1 0-1,0 1 1,1 0 0,-1 0-1,0 0 1,1 1 0,-5 0-254,-2 3 45,0 0 0,0 0 0,0 1 0,1 0 0,0 1 0,0 1 0,0 0 0,1 0 0,0 1 0,0 0 0,1 1 0,0 0 0,1 0 0,0 1 0,0 0 0,1 0 0,0 1 0,1 0 0,0 0 0,1 1 0,-3 8-45,1-5-9,0 0 0,1 1 1,1 0-1,1 0 0,0 0 0,1 1 1,1-1-1,0 1 0,1 0 1,1-1-1,0 1 0,2 0 0,0-1 1,1 3 8,-1-9-90,0 0 0,1 0 0,0 0 0,1 0 1,0 0-1,1-1 0,0 1 0,0-1 0,1 0 1,0-1-1,1 0 0,0 0 0,0 0 0,1-1 0,-1 0 1,2 0-1,-1-1 0,1 0 0,0 0 0,0-1 1,0 0-1,8 2 90,-11-5-22,-1 0 0,0-1 0,0 1 0,0-1 0,1 0 0,-1-1 1,1 1-1,-1-1 0,1 0 0,-1 0 0,0-1 0,1 0 0,-1 0 0,0 0 0,1 0 1,-1-1-1,0 0 0,0 0 0,0-1 0,0 1 0,-1-1 0,1 0 0,-1 0 0,1 0 1,-1-1-1,0 0 0,-1 0 0,1 0 0,-1 0 0,1-1 22,11-15 38,-2-1 0,-1-1 0,0 0-1,-1 0 1,6-23-38,-14 39-7,8-24 243,0-1 1,-2 0 0,-1 0-1,-2 0 1,-1-1 0,-1-11-237,-23 216 160,11-3-731,8-167 418,0-1 1,0 0 0,0 0 0,0 0-1,0 1 1,1-1 0,-1 0 0,1 0-1,-1 0 1,1 0 0,0 0 0,0 0-1,0 0 1,0 0 0,0 0 0,0 0 0,0 0-1,1-1 1,-1 1 0,1 0 0,-1-1-1,1 1 1,0-1 0,0 0 0,-1 0-1,1 1 1,0-1 0,0 0 0,0-1-1,0 1 1,0 0 0,0 0 0,1-1 0,-1 0-1,0 1 1,0-1 0,0 0 0,1 0-1,-1 0 153,5 0-226,-1-1 0,0 0 0,0 0 0,0-1-1,0 0 1,0 0 0,0 0 0,0-1 0,0 1-1,-1-1 1,1-1 0,-1 1 0,3-3 226,5-10 206,0 0 0,-2 0 0,1-1-1,-2 0 1,-1-1 0,0 0 0,-1-1 0,-1 0 0,0 0 0,-2 0 0,0-1 0,-2 0 0,0 0-1,0-11-205,-1 21 310,6-60 3758,-1 110-2974,1 27-1121,-8-54-58,0 0 0,1 0 1,1 0-1,0 0 0,0-1 1,1 1-1,1-1 0,0 1 0,1-1 1,0 0-1,1-1 0,0 1 1,1-1-1,0-1 0,0 1 1,5 3 84,-5-10-57,-1-1-1,1 0 1,-1 0 0,1 0 0,0-1 0,0 0 0,0-1-1,0 0 1,0 0 0,0 0 0,1-1 0,-1 0-1,0 0 1,0-1 0,0 0 0,0 0 0,0-1 0,0 1-1,0-2 1,0 1 0,0-1 0,-1 0 0,1 0 0,-1-1-1,0 0 1,0 0 0,0 0 0,-1-1 0,0 0-1,0 0 1,0 0 0,0-1 0,-1 0 0,0 1 0,0-2-1,0 1 1,-1 0 0,1-2 57,11-22 120,-2-2-1,-1 1 1,-1-2 0,-2 1-1,-1-1 1,2-23-120,8-29 1076,-15 159 312,-5-46-1440,-1-1 1,-1 1-1,-2-1 1,0 0-1,-2-1 1,-1 1 0,-1-2-1,-2 1 1,0-1-1,-1-1 1,-9 11 51,21-36-16,0 1 0,0 0 0,0-1-1,0 1 1,1-1 0,-1 1 0,0-1 0,0 1 0,0-1 0,1 0 0,-1 1 0,0-1 0,1 0-1,-1 1 1,1-1 0,-1 0 0,1 0 0,-1 0 0,1 0 0,-1 0 0,1 1 0,0-1 0,-1 0-1,1 0 1,0 0 0,0 0 0,0 0 0,0 0 0,0 0 0,0 0 0,0 0 0,0 0-1,0 0 1,0 0 0,0 0 0,1 0 0,-1 0 0,0 0 0,1 0 0,-1 1 0,1-1 0,-1 0-1,1 0 1,0 0 16,-1-5-55,1-21 376,0-1-1,2 1 0,1-1 1,2 1-1,0 0 0,2 1 1,1 0-1,0 0 0,7-8-320,-15 29 56,1 1 1,0 0-1,0 0 0,1 0 0,-1 0 0,1 0 1,0 0-1,0 1 0,0-1 0,1 1 0,-1 0 1,1 0-1,-1 0 0,1 1 0,0-1 0,0 1 1,1 0-1,-1 0 0,0 0 0,0 1 0,1-1 1,-1 1-1,1 0 0,0 1 0,-1-1 0,1 1 1,0 0-1,-1 0 0,1 0 0,0 0 0,-1 1 1,1 0-1,-1 0 0,1 0 0,-1 1 0,2 0-56,6 9-13,-1 1-1,0 0 1,-1 1-1,-1 0 0,0 0 1,0 1-1,-1 1 1,-1-1-1,-1 1 0,0 0 1,-1 0-1,0 1 0,-1 0 1,-1 0-1,-1 0 1,0 0-1,-1 0 0,-1 0 1,0 1-1,-1 3 14,1-12-434,-5 41-3612,-13-23-4580,4-18-1276</inkml:trace>
  <inkml:trace contextRef="#ctx0" brushRef="#br2" timeOffset="12060.449">13015 4252 25176,'0'0'2050,"0"0"-833,0 0 128,0 0-736,0 0-513,0 0-96,22 19-128,-22 15-3011,-5-4-7463</inkml:trace>
  <inkml:trace contextRef="#ctx0" brushRef="#br2" timeOffset="14849.472">18530 4647 15919,'0'-14'4378,"1"-44"-2046,14 9 3672,18 45-3541,41 56-2093,-66-45-254,96 91-67,-5 5-1,4 13-48,-35-39-134,-60-69 103,57 45-435,-63-54 449,-1 0-1,1 0 1,0 0 0,-1 0-1,1 0 1,-1 0 0,0 0-1,1 0 1,-1-1 0,0 1-1,0 0 1,0-1-1,0 1 1,0-1 0,0 1-1,0-1 1,0 0 0,-1 1-1,1-1 1,0 0 0,-1 0-1,0 1 1,1-1 0,-1 0-1,0 0 1,0 0-1,0 1 1,0-2 17,0 0-5,13-78 89,-4 0 0,-4-1 0,-4 1 0,-4-34-84,3 109 56,0 1 0,0-1 0,0 1-1,-1-1 1,1 1 0,-1-1 0,-1 1-1,1-1 1,-1 1 0,0 0 0,0 0-1,0 0 1,-1 0 0,0 0 0,0 1-1,0-1 1,0 1 0,-3-2-56,3 5 23,1 1 1,-1 0-1,0 1 1,0-1-1,0 0 0,0 1 1,0-1-1,1 1 1,-1 0-1,0 0 0,1 0 1,-1 0-1,0 1 1,1-1-1,0 1 1,-1-1-1,1 1 0,0 0 1,0 0-1,0 0 1,0 0-1,0 0 1,0 1-1,1-1 0,-1 0 1,1 1-1,-1-1 1,1 1-1,0 0 0,0-1 1,0 2-24,-5 6 32,-91 137 16,-68 141-48,94-127-1926,58-105-1318,7 1-3421,6-40-46</inkml:trace>
  <inkml:trace contextRef="#ctx0" brushRef="#br2" timeOffset="15248.226">19736 4255 19122,'3'-13'3187,"12"-60"2354,-57 327-624,25-146-4973,4-32-306,4 1 0,3-1 0,3 33 362,15-47-4266,7-26-4793,-10-27 1329</inkml:trace>
  <inkml:trace contextRef="#ctx0" brushRef="#br2" timeOffset="15447.884">19522 4617 8392,'0'0'6662,"0"0"-4484,-49-79 321,49 66-33,4 2-1057,21-2-576,8 0-288,16 2-225,7 2-192,8 3-128,2-1 0,-2 3 0,2 0-993,2-2-1569,-9 3-1282,-8-3-3587</inkml:trace>
  <inkml:trace contextRef="#ctx0" brushRef="#br2" timeOffset="15885.64">20112 4677 12524,'0'0'2781,"0"0"-421,0 0-220,0 0-314,11 14-401,35 44-159,-42-53-1116,0 0 0,1-1 1,0 0-1,0 0 0,0 0 1,0 0-1,1-1 1,-1 0-1,1 0 0,0-1 1,0 1-1,0-1 0,0-1 1,0 1-1,0-1 1,1 0-1,-1 0 0,4-1-150,-5 1 41,-1-1 1,0 0-1,0 0 0,1 0 0,-1-1 0,0 0 0,1 0 0,-1 0 1,0 0-1,0 0 0,0-1 0,0 1 0,0-1 0,-1 0 1,1-1-1,0 1 0,-1-1 0,0 1 0,1-1 0,-1 0 1,0 0-1,0-1 0,-1 1 0,1 0 0,-1-1 0,0 0 0,0 1 1,0-1-1,0 0 0,0 0 0,0-4-41,2-3 155,0 0-1,-1-1 1,-1 1-1,0-1 1,0 0-1,-1 0 1,0 0-1,-1 0 1,-1 0-1,0 0 1,0 0-1,-1 1 1,-1-1-1,0 0 1,-1 1-1,0 0 1,0 0-1,-4-6-154,6 13 15,-1 1 0,1-1 0,-1 1 0,0 0 0,1-1 0,-1 1 0,-1 0-1,1 1 1,0-1 0,-1 1 0,0-1 0,1 1 0,-1 0 0,0 0-1,0 1 1,0-1 0,0 1 0,0 0 0,-1 0 0,1 0 0,0 1 0,0-1-1,-1 1 1,1 0 0,0 0 0,-1 1 0,1-1 0,0 1 0,0 0 0,-1 0-1,1 0 1,0 1 0,0-1 0,0 1 0,1 0 0,-1 0 0,0 1-1,1-1 1,-1 1 0,1 0 0,0-1 0,-1 2-15,-7 11-6,0 0 0,2 1 0,-1 0 0,2 0 0,0 1 0,1 0 0,1 1 1,0 0-1,1 0 0,1 0 0,1 0 0,1 1 0,0-1 0,2 1 0,0-1 0,1 1 0,0-1 0,3 5 6,-4-14-51,1 0 0,1 0-1,0-1 1,0 1-1,0 0 1,1-1 0,1 1-1,-1-1 1,1 0 0,1 0-1,-1-1 1,1 1 0,1-1-1,-1 0 1,1-1-1,1 1 1,-1-1 0,1 0-1,0 0 1,0-1 0,1 0-1,-1-1 1,1 1 0,0-2-1,0 1 1,1-1-1,-1 0 1,1-1 0,0 1-1,0-2 1,-1 1 0,1-2-1,0 1 1,0-1 0,0 0-1,0-1 1,4 0 51,8-7 22,-1-1 0,0-1 0,-1-1 0,0 0 0,-1-1 1,0-1-1,-1-1 0,0-1 0,-1 0 0,-1-1 0,0-1 0,-2 0 1,1-1-1,-2 0 0,-1-1 0,9-18-22,2 3 78,110-174 451,-123 171-124,-25 58-282,10-1-119,1 0-1,1 0 1,1 1-1,0 0 1,2-1 0,0 1-1,1 0 1,2 0-1,0 1-3,1 2-21,1 0 0,1-1-1,1 1 1,1-2 0,1 1 0,1-1-1,1 0 1,2 2 21,9 22-171,-21-46 167,1 1 0,0 0 0,-1-1 0,1 1 0,-1-1 0,0 1 0,1 0 0,-1-1 0,1 1 0,-1 0 0,0-1 0,0 1 0,1 0 0,-1 0 0,0-1 0,0 1 0,0 0 0,0 0 0,0-1 0,0 1 0,0 0 0,0 0 0,0-1 0,0 1 0,0 0 0,-1 0 0,1-1 0,0 1 0,0 0 0,-1-1 0,1 1 0,-1 0 0,1-1 0,0 1 0,-1 0 0,1-1 0,-1 1 0,0-1 0,1 1 0,-1-1 0,1 1 0,-1-1 0,0 1 0,1-1 0,-1 0 0,0 1 0,0-1 4,-40-5-103,39 5 111,-190-56 53,111 27-2499,71 26 1852,3-1-23,2 1-1454,3 3-4218,8 0-936</inkml:trace>
  <inkml:trace contextRef="#ctx0" brushRef="#br2" timeOffset="16157.595">21357 4342 5797,'5'-25'5083,"3"-22"2379,-6 11 2084,-10 49-6754,-6 24-2522,2 2 0,1-1 0,2 1 0,2 0 0,1 1 1,2 0-1,2 3-270,-7 46 196,3-40-461,-7 177-4173,20-200-18,4-13-2945,-6-10 867</inkml:trace>
  <inkml:trace contextRef="#ctx0" brushRef="#br2" timeOffset="16431.33">21273 4613 11435,'0'0'2920,"0"0"304,0 0-501,16-9-1015,-5 2-1454,-3 2-106,0 0 0,0 0 0,0 1 0,0 1 0,1-1 0,0 1-1,-1 1 1,1-1 0,0 2 0,0-1 0,0 1 0,6 0-148,29 1 759,20 2 244,1-4 1,-1-3-1,48-9-1003,-108 13 59,0 1-19,-1-1 0,1 1 0,-1-1 1,1 0-1,-1 1 0,0-2 0,1 1 0,-1 0 0,0-1 1,0 1-1,0-1 0,0 0 0,0 0 0,0 0 0,0 0 0,-1-1 1,3-2-41,-37-9-214,-70 23-7025,60 1-21</inkml:trace>
  <inkml:trace contextRef="#ctx0" brushRef="#br3" timeOffset="21135.275">10485 9517 14798,'0'0'3566,"0"0"-2007,0 0 5,0 0 38,0 0-807,0 0-341,0 0 47,15 12-100,48 40-284,25 64-101,-16-54 22,-70-60-31,1-1 0,-1 1 0,1-1 0,0 0 0,0 0 0,-1 0 0,1 0-1,0 0 1,0-1 0,0 0 0,0 1 0,0-1 0,0 0 0,0 0 0,0-1 0,0 1 0,0-1 0,0 1 0,0-1 0,0 0 0,-1 0-1,1 0 1,0 0 0,0-1 0,-1 1 0,1-1 0,-1 0 0,0 1 0,1-1 0,0-1-7,5-9 268,0 1 0,0-2-1,-2 1 1,1-1 0,-1 0 0,-1 0 0,-1 0 0,0-1 0,0 0-1,-1 0 1,-1 0 0,-1 0 0,0 0 0,0-11-268,1-2 441,7-52 1705,-9 167-2101,-5 0 1,-4-1 0,-3 0 0,-22 79-46,0 7-360,30-149 119,-18 126-3031,20-52-1964,7-72 2113,5-11-2050</inkml:trace>
  <inkml:trace contextRef="#ctx0" brushRef="#br3" timeOffset="21417.808">11386 9346 17200,'0'0'3550,"0"0"-507,0 0-689,0 0-928,0 0-604,9 12-160,-8-10-642,5 5 60,-1 1 1,0 0-1,0 0 0,-1 0 0,0 0 0,0 1 0,-1 0 0,0 0 1,-1 0-1,0 0 0,-1 0 0,1 8-80,0 304 456,-2-202-2799,0-1-4231,2-79 168,5-8-4058</inkml:trace>
  <inkml:trace contextRef="#ctx0" brushRef="#br3" timeOffset="21756.743">11253 9768 13581,'0'0'2568,"0"0"117,-13-6-246,-39-18-736,53 24-1655,-1 0-1,0-1 0,1 1 0,-1 0 1,1-1-1,-1 1 0,0 0 0,1 0 1,-1-1-1,0 1 0,0-1 0,1 1 1,-1 0-1,0-1 0,0 1 0,0-1 1,1 1-1,-1-1 0,0 1 0,0 0 1,0-1-1,0 1 0,0-1 1,0 1-1,0-1 0,0 1 0,0-1 1,0 1-1,0-1 0,0 1 0,0 0 1,0-1-1,-1 1 0,1-1 0,0 1 1,0-1-1,0 1 0,-1 0 0,1-1 1,0 1-1,0-1 0,-1 1 0,1 0 1,0-1-1,-1 1 0,1 0 0,-1 0 1,1-1-1,0 1 0,-1 0 0,1 0 1,-1 0-1,1-1 0,0 1 0,-1 0 1,1 0-1,-1 0-47,3 0-3,269-81 1599,21-36 545,-290 116-2117,1 0 0,-1 0 0,0 0-1,1 0 1,-1 0 0,1 1 0,-1-1 0,1 1 0,-1 0 0,1 0 0,-1 0 0,1 0 0,-1 0-1,1 0 1,-1 1 0,1-1 0,-1 1 0,1 0 0,-1 0 0,0 0 0,1 0 0,-1 0 0,0 0-1,0 1 1,0-1 0,0 1 0,0-1 0,0 1 0,0 0 0,-1 0 0,1 0 0,0 0 0,-1 0-1,0 0 1,1 0 0,-1 0 0,0 0 0,0 1 0,0-1 0,-1 1 0,1-1 0,0 1 0,-1-1-1,0 1-23,9 36-3,-3 0 0,-1 0 0,-2 1 0,-2 0 0,-2 7 3,2 2-150,1 77-1788,-2-125 1914,0 0 0,0 0 1,0-1-1,0 1 0,0 0 0,-1 0 0,1 0 0,0 0 0,0 0 0,-1 0 1,1 0-1,0 0 0,-1-1 0,1 1 0,-1 0 0,1 0 0,-1-1 0,0 1 1,1 0-1,-1 0 0,0-1 0,1 1 0,-1-1 0,0 1 0,0-1 1,1 1-1,-1-1 0,0 1 0,0-1 0,0 0 0,0 1 0,0-1 0,1 0 1,-1 0-1,0 0 0,0 0 0,0 0 0,0 0 0,0 0 0,0 0 0,0 0 1,0 0-1,0 0 0,0 0 0,0-1 0,1 1 0,-1 0 0,0-1 1,0 1-1,0-1 0,0 1 0,1-1 0,-1 1 0,0-1 0,0 1 0,1-1 1,-1 0-1,1 0 0,-1 1 0,0-1 0,1 0 0,0 0 0,-1 1 0,1-1 1,-1 0-1,1 0 0,0 0 0,-1 0 0,1 0 0,0 0 24,-4-12 61,0 1 0,1-1 0,0 0 0,1 0 0,0-1 0,1 1 0,1 0 0,0 0 0,1-1 0,0 1 0,1 0 0,1 0 0,0 0 0,4-10-61,0 3 84,0 1 1,1-1-1,1 2 0,1-1 0,1 2 0,1-1 0,0 1 0,1 1 0,1 0 0,0 1 0,1 1 0,8-6-84,-13 12-128,1 0 0,0 1 0,0 0 0,1 1 0,0 1 0,0 0 0,1 0 0,-1 1 0,5 0 128,-6 1-552,-1 2 1,1 0-1,0 0 0,0 1 1,-1 0-1,1 1 0,0 0 0,-1 1 1,1 0-1,-1 1 0,1 0 1,1 1 551,18 9-5664,-2 1-3230</inkml:trace>
  <inkml:trace contextRef="#ctx0" brushRef="#br3" timeOffset="22663.322">12549 9484 8136,'0'0'5407,"0"0"-1883,-2-12-417,-5-42-742,6 52-2227,0 1 1,0-1-1,-1 0 1,1 0-1,-1 0 1,1 1-1,-1-1 1,1 1-1,-1-1 1,0 1 0,0 0-1,0 0 1,0 0-1,0 0 1,0 0-1,0 0 1,0 0-1,0 0 1,0 1-1,0-1 1,-1 1-1,1 0 1,0 0 0,0 0-1,0 0 1,-1 0-1,1 0 1,0 0-1,0 1 1,0-1-1,-1 1 1,1 0-1,0-1 1,0 1-1,0 0 1,0 0 0,0 1-1,0-1 1,1 0-1,-1 0 1,-1 2-139,-14 11 72,0 0 1,1 1 0,1 0-1,1 1 1,0 1-1,1 1 1,1 0 0,0 0-1,2 1 1,-5 11-73,4-11-48,0 0 1,2 0 0,0 1 0,1 0 0,1 0-1,1 1 1,1 0 0,0 0 0,2 1-1,1-1 1,0 1 0,2-1 0,1 17 47,0-34-78,0-1 0,0 1 0,0 0 1,1-1-1,-1 1 0,1-1 0,0 0 0,0 1 0,0-1 1,0 0-1,1 0 0,-1 0 0,1-1 0,0 1 0,0-1 1,0 1-1,0-1 0,0 0 0,0 0 0,0 0 0,1 0 1,-1-1-1,1 1 0,0-1 0,-1 0 0,1 0 1,0-1-1,0 1 0,-1-1 0,1 1 0,0-1 0,0-1 1,3 1 77,2-1-30,1 0 0,-1 0 0,0-1 0,0 0 0,0-1 0,0 0 0,0 0 0,-1-1 0,1 0 0,-1 0 0,0-1 0,0 0 0,3-4 30,4-7 253,0-1 0,-2-1 0,0 0-1,-1-1 1,-1-1 0,-1 1 0,-1-2 0,0 1-1,-2-1 1,0 0 0,-1-1 0,-2 0 0,0 0-1,-1 0 1,-1 0 0,-1 0 0,-1-1-253,-2 0 906,-2 32-157,-1 36-849,3 1-1,2-1 1,1 0 0,8 42 100,-9-81-331,1 1-1,0 0 1,1 0-1,-1-1 1,1 1-1,1-1 1,-1 1-1,1-1 1,0 0-1,0 0 1,1 0-1,0-1 1,0 1 0,0-1-1,0 0 1,1 0-1,0 0 1,0-1-1,1 1 1,-1-1-1,1-1 1,0 1-1,0-1 1,0 0-1,0 0 1,1-1-1,-1 1 1,1-2-1,-1 1 1,1-1-1,0 0 1,4 0 331,0 1-92,0-2 1,0 1-1,-1-1 0,1-1 1,0 0-1,0-1 1,0 0-1,-1 0 0,1-1 1,-1-1-1,0 1 1,0-2-1,0 0 0,-1 0 1,1 0-1,-1-1 1,0-1-1,-1 1 0,0-1 1,0-1-1,0 0 1,-1 0-1,0 0 0,0-1 1,2-5 91,7-18 1099,-1-1-1,-1-1 1,-2 0 0,-1-1 0,-2 0 0,4-35-1099,-8-2 3715,-16 115-2898,9-28-887,1-1 0,0 0 0,1 1 0,1-1 0,0 1 0,1-1 0,1 0 0,4 14 70,30 58-4405,-36-83 4169,1 0-1,0 0 0,0 0 1,0 0-1,0-1 0,1 1 1,-1-1-1,1 0 0,-1 1 1,1-1-1,0-1 0,0 1 1,-1 0-1,1-1 0,1 1 1,-1-1-1,0 0 1,0 0-1,0 0 0,1 0 1,-1-1-1,0 1 0,1-1 1,-1 0-1,2 0 237,2-1 77,-1-1 0,1 1 0,0-1 0,-1-1-1,1 1 1,-1-1 0,0-1 0,0 1 0,0-1 0,-1 0 0,1 0 0,-1 0 0,0-1-1,0 0 1,0 0 0,-1 0 0,0 0 0,1-2-77,120-263 8675,-81 210-6791,-42 74-1756,-6 25-397,-1 0 1,-1 0-1,-3 0 0,-1-1 0,-1-1 0,-2 0 0,-2 0 0,-7 10 269,14-31-912,10-25 640,12-27 452,8-18 562,-10 22-286,1 0 0,1 1 0,2 1 0,1 0 0,1 2 1,2 0-1,7-7-456,-24 32 36,0-1 1,0 1-1,0 0 1,1 0-1,-1 0 1,1 0-1,0 1 1,0-1-1,0 1 1,0 0-1,0 0 1,1 1-1,-1-1 0,0 1 1,1 0-1,-1 0 1,1 1-1,0-1 1,-1 1-1,1 0 1,-1 0-1,1 0 1,-1 1-1,1 0 1,0 0-1,-1 0 1,0 0-1,1 1 1,-1-1-1,0 1 1,0 0-1,0 1 1,0-1-1,0 1 1,0 0-1,2 2-36,10 14 28,-1 0 1,-1 0-1,-1 2 0,-1-1 1,-1 2-1,0 0 0,1 8-28,36 66-3556,-43-88 2566,7 16-5915,-9-14 40</inkml:trace>
  <inkml:trace contextRef="#ctx0" brushRef="#br3" timeOffset="22920.599">12969 8941 22774,'0'0'1345,"0"0"-705,0 0 257,0 0-705,0 0-192,0 0-2049,85-6-4133</inkml:trace>
  <inkml:trace contextRef="#ctx0" brushRef="#br3" timeOffset="23359.298">18940 9284 13132,'0'0'3027,"0"0"-817,0 0-341,0 0-871,0 0-603,0 0-187,14 15-37,98 87 48,-80-78-304,1-2-1,1-2 1,1-1-1,0-2 1,36 12 85,-66-27 14,0 0-1,0-1 1,1 0 0,-1 0-1,1 0 1,-1 0-1,1-1 1,-1 0 0,1 0-1,-1 0 1,1-1 0,-1 0-1,1 0 1,-1 0 0,0-1-1,0 0 1,1 0 0,-1 0-1,0-1 1,-1 1-1,1-1 1,0 0 0,-1-1-1,0 1 1,0-1 0,0 0-1,0 0 1,0 0 0,-1 0-1,0-1 1,1 1 0,-2-1-1,1 0 1,-1 0-1,1 0 1,0-3-14,4-14 903,0 0 1,-1 0-1,-1 0 0,-2-1 1,0 0-1,-1 0 0,-1-14-903,12-93 2608,-36 267-1236,-27 49-1831,-50 118 459,62-174-3925,29-42-2773,13-54 1701,6-12-3673</inkml:trace>
  <inkml:trace contextRef="#ctx0" brushRef="#br3" timeOffset="23775.16">20063 9068 17873,'0'0'3822,"0"0"-320,0 0-710,0 0-1094,-2 14-577,-44 291 806,44-44-2306,11-149-4917,-5-83 428,2-9-1981</inkml:trace>
  <inkml:trace contextRef="#ctx0" brushRef="#br3" timeOffset="24082.771">19851 9463 15439,'0'0'3235,"0"0"-513,0 0 33,16-82-1218,14 62-640,17 2-352,7-4-193,11 2-352,2 3 32,-1-2-32,2 4-96,-7-2-385,2 1-1600,-9-1-1891,-8 2-3651</inkml:trace>
  <inkml:trace contextRef="#ctx0" brushRef="#br3" timeOffset="24688.148">20479 9603 7079,'0'0'4991,"0"0"-2653,0 0-448,0 0-128,0 0-721,0 0-417,0 0-229,1 11-170,-1-5-201,-1-5-22,1 1 0,0-1 0,-1 1 0,1 0 0,0-1 0,0 1 0,0-1-1,0 1 1,0-1 0,0 1 0,0-1 0,1 1 0,-1-1 0,1 1 0,-1-1-1,1 1 1,-1-1 0,1 0 0,0 1 0,0-1 0,0 0 0,0 1 0,0-1-1,0 0 1,0 0 0,0 0 0,0 0 0,0 0 0,0 0 0,1 0 0,-1-1-1,0 1 1,1 0 0,-1-1 0,1 1 0,-1-1 0,1 1 0,0-1-2,10 0 79,0-1 0,0 0 0,0-1 0,0 0 0,0-1 0,-1-1 0,1 0-1,-1 0 1,0-1 0,0 0 0,-1-1 0,2-2-79,-2 2 386,-1-1-1,-1 0 1,1 0-1,-1-1 0,-1 0 1,1 0-1,-1-1 0,-1 0 1,0 0-1,0-1 1,-1 1-1,0-1 0,1-4-385,18-112 3591,-24 123-3548,0 0 1,0 0-1,0-1 1,-1 1-1,1 0 1,-1 0-1,0-1 1,0 1-1,0 0 1,0 0-1,-1 0 1,1 0-1,-1 1 1,0-1-1,1 0 1,-1 0 0,-1 1-1,1 0 1,0-1-1,0 1 1,-1 0-1,0 0 1,1 0-1,-1 0 1,0 1-1,0-1 1,0 1-1,0 0 1,0-1-1,0 2 1,0-1-1,0 0 1,-1 0-1,1 1 1,0 0-1,-3 0-43,-3 0 2,1 0-1,0 1 0,-1 0 1,1 1-1,0 0 0,0 0 1,0 1-1,0 0 0,1 0 1,-1 1-1,1 0 0,0 0 1,0 1-1,0 0 0,0 0 1,1 0-1,0 1 0,0 0 1,1 0-1,0 1 0,0 0 1,0 0-1,1 0 0,0 0 1,0 0-1,0 1 0,1 0 1,1 0-1,-1 0 0,1 0 1,1 0-1,-2 8-1,2-7-114,0-1 0,1 1 0,-1-1 0,2 1 0,-1-1 0,1 1 0,0-1 0,1 1 0,0-1 0,0 0 1,1 0-1,0 0 0,1 0 0,-1 0 0,1-1 0,1 1 0,0-1 0,0 0 0,0-1 0,1 1 0,-1-1 0,2 0 0,-1-1 0,1 1 0,-1-1 0,2 0 0,-1-1 1,0 0-1,1 0 0,0-1 0,0 0 0,3 1 114,7 1 41,1-1 1,0-1 0,0 0-1,0-2 1,1 0-1,-1-1 1,0-1 0,0-1-1,0 0 1,0-2-1,0 0 1,0-1 0,-1-1-1,0 0 1,0-2-1,-1 0 1,0-1-1,0-1 1,-1 0 0,0-1-1,-1-1 1,0-1-1,-1 0 1,3-4-42,0-1 219,-1-1 0,-1 0 0,-1-1 0,0-1-1,-2 0 1,0-1 0,-2 0 0,0-1 0,-2 0 0,0 0 0,-2-1 0,2-13-219,-8 38-1,0 0 1,-1 0-1,1-1 1,-1 1-1,1 0 1,-1 0 0,0-1-1,1 1 1,-1 0-1,1-1 1,-1 1 0,0-1-1,0 1 1,1-1-1,-1 1 1,0-1 0,0 1-1,0-1 1,0 0-1,0 1 1,1-1 0,-1 0-1,0 0 1,0 0-1,0 0 1,0 0-1,0 0 1,0 0 0,0 0-1,0 0 1,0 0-1,1 0 1,-1 0 0,0-1-1,0 1 1,0 0-1,0-1 1,0 1 0,1-1-1,-1 1 1,0-1-1,0 1 1,1-1-1,-1 1 1,0-1 0,1 0-1,-1 1 1,1-1-1,-1 0 1,1 0 0,-1 0-1,1 1 1,-1-1-1,1 0 1,0 0 0,-1 0-1,1 0 1,0 0-1,0 0 1,0 1 0,0-1-1,0 0 1,0 0-1,0 0 1,0 0 0,-6 12 5,1 0 0,1 0-1,0 1 1,1 0 0,0-1 0,1 1 0,0 0 0,1 1 0,0-1-1,1 0 1,0 0 0,1 0 0,1 6-5,-1 22 12,0-1-21,1-26 0,-1 0-1,-1 0 1,0 0 0,-1 0 0,0 0 0,-1-1 0,0 1-1,-1 0 1,0-1 0,-1 0 0,-1 1 0,0-2-1,-5 11 10,9-21-47,-1 0 0,1 1 0,0-1-1,-1 0 1,1 0 0,-1 0-1,1 0 1,-1 0 0,1 0 0,-1 0-1,0-1 1,0 1 0,1 0 0,-1-1-1,0 0 1,0 1 0,0-1-1,1 0 1,-1 0 0,0 0 0,0 0-1,0 0 1,0 0 0,1-1-1,-1 1 1,0-1 0,0 1 0,1-1-1,-1 0 1,0 1 0,1-1-1,-1 0 1,0 0 0,1 0 0,0 0-1,-1-1 1,0 0 47,-22-37-6835,23 27 2346,1 1-3172</inkml:trace>
  <inkml:trace contextRef="#ctx0" brushRef="#br3" timeOffset="25098.747">21751 9107 18353,'0'0'4084,"0"0"-699,0 0-775,0 0-816,0 0-780,0 0-512,0 0-208,-9 15-11,-57 122 138,51-81-495,3 1-1,2 0 1,3 1 0,1 52 74,8 33-5618,14-75-6628,-1-48 1575</inkml:trace>
  <inkml:trace contextRef="#ctx0" brushRef="#br3" timeOffset="25377.929">21743 9519 11018,'-1'-15'3492,"-4"-47"-60,12 20 2766,18 32-3769,-15 8-2226,51-6 105,-1 2-1,2 3 1,-1 3-1,35 5-307,-89-5 19,119 9-1540,-124-5-4761,-28 6-1145,3-3-2609</inkml:trace>
  <inkml:trace contextRef="#ctx0" brushRef="#br3" timeOffset="25378.929">20377 10548 8168,'0'0'11851,"0"0"-10890,0 0-32,88 17 1313,-25-31-897,11-1-576,8-2 128,14 0-193,3-2-479,1 5-97,1 3-32,-4-1-96,-8 5 0,-11 3-1698,-14 4 994,-11 0-3108,-17 10-1537,-14 0-5317</inkml:trace>
  <inkml:trace contextRef="#ctx0" brushRef="#br3" timeOffset="25568.558">20546 10858 19282,'0'0'2173,"0"0"-1548,20 3 234,147 2 1255,50-41 328,11-2-2610,149-4 168,-375 42-96,33 0-2536,-15 6-3032,-11 3-4527</inkml:trace>
  <inkml:trace contextRef="#ctx0" brushRef="#br4" timeOffset="34783.318">0 3511 5669,'0'0'8136,"0"0"-4970,0 0-1629,0 0-154,0 0-161,9 13-202,92 182 357,-33 41-1574,-54-206-108,-12-65 289,-23-315 3369,21 344-3321,-1 0 1,1 0 0,1 0-1,-1 0 1,1 0-1,0 0 1,1 0-1,-1 0 1,1 0 0,0 0-1,0 1 1,1-1-1,0 1 1,0 0-1,0 0 1,1 0 0,-1 0-1,1 0 1,0 1-1,1 0 1,-1 0-1,1 0 1,0 0-1,0 1 1,0-1 0,0 1-1,1 1 1,-1-1-1,1 1 1,-1 0-1,1 0 1,0 0 0,0 1-1,0 0 1,0 0-1,0 1 1,0 0-1,0 0 1,0 0-1,5 1-32,0 6 0,0 1 0,-1 0 0,0 0-1,0 1 1,-1 0 0,0 1 0,-1 0-1,0 1 1,-1-1 0,0 1-1,0 1 1,-1-1 0,-1 1 0,0 0-1,0 1 1,-1-1 0,-1 1-1,0 0 1,0 11 0,14 171-3838,-31-245 3672,9-192 2024,5 223-1652,1 1 0,1-1-1,0 1 1,1-1 0,1 1 0,1 0-1,1 1 1,0-1 0,1 1-1,1 0 1,1 0 0,0 1 0,11-13-206,-16 25 38,1 0 1,1 1-1,-1 0 1,0 0-1,1 0 1,-1 0-1,1 1 1,0 0-1,0 0 1,0 1-1,0-1 1,0 1-1,1 1 1,-1-1-1,0 1 1,0 0 0,0 0-1,1 1 1,-1 0-1,0 0 1,0 0-1,0 1 1,0 0-1,0 0 1,-1 1-1,1-1 1,0 1-1,-1 1 1,0-1-1,0 1 1,0-1-1,0 2 1,-1-1-1,1 0 1,-1 1-1,0 0 1,1 2-39,85 144-6843,-45-66 52,-32-62-5520</inkml:trace>
  <inkml:trace contextRef="#ctx0" brushRef="#br4" timeOffset="35167.953">1140 3073 17264,'-4'-14'3721,"-10"-45"-1073,15 58-2538,-1 0 1,0 1-1,0-1 0,0 0 1,1 0-1,-1 0 0,0 0 1,0 0-1,-1 0 0,1 0 1,0 0-1,0 0 0,0 0 0,-1 1 1,1-1-1,0 0 0,-1 0 1,1 0-1,0 0 0,-1 1 1,0-1-1,1 0 0,-1 0 1,1 1-1,-1-1 0,0 0 1,1 1-1,-1-1 0,0 1 1,0-1-1,1 1 0,-1-1 0,0 1 1,0 0-1,0-1 0,0 1 1,0 0-1,1 0 0,-1-1 1,0 1-1,0 0 0,0 0 1,0 0-1,0 0 0,0 0 1,0 0-1,0 1 0,0-1 1,0 0-1,0 0-110,-20 33 1024,9 0-1003,2 0 0,1 0 1,1 1-1,2 0 0,2 0 1,1 1-1,1-1 0,2 1 1,4 24-22,-3-43-105,2-1 1,-1 0 0,2-1-1,0 1 1,0 0-1,2-1 1,-1 0 0,2 0-1,0-1 1,1 0-1,0 0 1,1-1 0,6 8 104,-9-14-191,-1 0-1,1 0 1,0-1 0,0 1 0,1-1 0,0-1 0,0 0 0,0 1 0,0-2 0,1 1 0,-1-1 0,1-1 0,0 1 0,0-1 0,0 0 0,0-1-1,0 0 1,0 0 0,1-1 0,-1 0 0,0-1 0,0 1 0,0-2 0,0 1 0,7-3 191,-7 2-206,-1-1 1,1 1-1,-1-2 0,0 1 1,0-1-1,-1 0 0,1 0 1,-1-1-1,1 0 0,-2 0 1,1-1-1,0 1 0,-1-1 1,4-6 205,-3 3 46,0-1-1,-1-1 1,0 1 0,-1 0 0,0-1-1,0 0 1,-1 0 0,0 0 0,0-10-46,-1 0 585,-1-1 1,0 1 0,-2-1-1,0 1 1,-2-1 0,0 1 0,-1 0-1,-2 0 1,0 0 0,-7-14-586,11 27 72,-1 1 0,-1-1 0,1 1 1,-1 0-1,0 0 0,-1 0 0,0 1 1,0 0-1,0 0 0,-1 0 0,1 0 1,-1 1-1,-1 0 0,1 0 0,-1 1 0,0-1 1,0 1-1,0 1 0,-1 0 0,1 0 1,-1 0-1,0 1 0,1 0 0,-1 1 0,0-1 1,0 1-1,0 1 0,-1 0 0,1 0 1,0 1-1,0-1 0,0 2 0,0-1 0,-5 3-72,8-3-160,0 1 0,0 0-1,1 1 1,-1-1-1,1 1 1,0-1-1,-1 1 1,1 1-1,1-1 1,-1 0-1,0 1 1,1 0-1,0 0 1,0 0-1,0 0 1,0 1-1,-2 3 161,-8 55-9091,13-35-1126</inkml:trace>
  <inkml:trace contextRef="#ctx0" brushRef="#br4" timeOffset="35585.068">1986 3047 19538,'-2'-13'633,"2"6"-279,0 0 0,0-1 0,0 1 0,-1 0-1,0 0 1,-1 0 0,1 0 0,-1 1 0,-1-1 0,1 0 0,-1 1 0,0-1 0,-1 1 0,1 0-1,-1 0 1,-1 0 0,1 1 0,-1-1 0,0 1 0,0 0 0,0 1 0,-1-1 0,1 1 0,-1 0 0,0 0-1,-1 1 1,1 0 0,-1 0 0,0 0-354,1 3 56,-1 0 1,1 1-1,0-1 0,0 1 1,0 0-1,-1 1 1,1 0-1,1 0 0,-1 0 1,0 1-1,0-1 0,1 1 1,0 1-1,-1-1 0,1 1 1,0 0-1,1 0 0,-1 0 1,1 1-1,0-1 0,0 1 1,0 0-1,1 1 0,-1 1-56,-6 8-26,1 1 0,0 0 0,2 0 0,0 1 0,1 0-1,0 1 1,-2 15 26,4-20-146,2-1-1,-1 1 1,2 0-1,-1 0 1,2-1-1,0 1 0,0 0 1,1 0-1,1 0 1,0-1-1,1 1 1,0-1-1,1 1 1,1-1-1,-1 0 0,2-1 1,0 1-1,0-1 1,1 0-1,0-1 1,1 0-1,0 0 1,1 0-1,0-1 1,1 0-1,-1-1 0,2 0 1,-1-1-1,1 0 1,0-1-1,11 6 147,-18-11-82,0 1 0,0-1 0,1 1 0,-1-1-1,0-1 1,1 1 0,-1 0 0,0-1 0,1 0-1,-1 0 1,0 0 0,1-1 0,-1 0 0,0 1-1,1-1 1,-1-1 0,0 1 0,0-1 0,0 1 0,0-1-1,0 0 1,0-1 0,-1 1 0,1-1 0,-1 0-1,1 1 1,-1-1 0,0-1 0,0 1 0,-1 0-1,1-1 1,-1 0 0,1 1 0,-1-1 0,0 0 0,0 0-1,-1 0 1,1 0 0,-1-1 0,0 1 0,0 0-1,-1 0 1,1-2 82,3-41 1058,-1 0-1,-3 0 0,-2 0 1,-3-10-1058,2 18 441,-2-47 447,3 20-233,-4 0 0,-2 0 0,-3 1 0,-4-3-655,15 69 24,0-1 1,-1 1 0,1-1-1,0 1 1,-1-1-1,1 1 1,-1-1 0,1 0-1,-1 1 1,1-1 0,-1 0-1,1 0 1,-1 1 0,1-1-1,-1 0 1,1 0 0,-1 0-1,1 1 1,-1-1-1,0 0 1,1 0 0,-1 0-1,1 0 1,-1 0 0,1 0-1,-1 0 1,0 0 0,1-1-1,-1 1 1,1 0-1,-1 0 1,1 0 0,-1-1-1,1 1 1,-1 0 0,1 0-1,-1-1 1,1 1 0,-1-1-25,3 50 20,3 0 0,1 0 0,3-1 0,2 0 1,8 20-21,-13-44 0,5 18-640,1 0 1,2-1-1,2 0 1,2-2-1,16 28 640,1-20-4852,-5-24-3423,-11-14-1152</inkml:trace>
  <inkml:trace contextRef="#ctx0" brushRef="#br4" timeOffset="36109.174">2264 2952 7815,'0'0'6855,"0"0"-3743,0 0-987,0 0 48,0 0-561,0 0-710,0 0-277,0 0-49,9-1-234,-3 0-300,-5 0-36,1 1 1,0-1 0,0 0 0,0 1-1,0 0 1,-1-1 0,1 1 0,0 0-1,0 0 1,0 0 0,0 1 0,0-1-1,0 0 1,0 1 0,0-1 0,-1 1-1,1-1 1,0 1 0,0 0 0,-1 0-1,1 0 1,0 0 0,-1 0 0,1 0-1,-1 0 1,1 1 0,0 0-7,6 10 30,-7-9-31,0 0 1,0 1-1,0-1 1,1 0-1,-1 0 0,1-1 1,0 1-1,0 0 0,0-1 1,0 1-1,0-1 1,1 1-1,-1-1 0,1 0 1,-1 0-1,1 0 0,0 0 1,0-1-1,0 1 0,0-1 1,0 0-1,0 0 1,0 0-1,1 0 0,-1 0 1,0-1-1,0 1 0,1-1 1,-1 0-1,0 0 1,2 0 0,-1-4 28,-1-1 1,1 1-1,-1 0 0,0-1 1,0 0-1,0 1 1,-1-1-1,0 0 1,0 0-1,0-1 1,0 1-1,-1 0 1,0-1-1,0 1 1,-1 0-1,1-1 1,-1 1-1,0-2-28,-5-101 2849,5 105-2773,0-1 0,-1 1 0,0-1-1,0 1 1,0 0 0,0 0-1,0-1 1,-1 1 0,0 0 0,1 0-1,-1 0 1,0 1 0,0-1-1,-1 0 1,1 1 0,0-1-1,-1 1 1,0 0 0,1 0 0,-1 0-1,0 0 1,0 0 0,0 1-1,-1-1 1,1 1 0,0 0-1,0 0 1,-1 0 0,0 0-76,-2 3 36,1 0-1,0 0 1,-1 1 0,1-1 0,0 1-1,1 0 1,-1 1 0,0-1 0,1 1-1,0 0 1,0 0 0,0 0 0,0 1-1,1-1 1,0 1 0,0 0 0,0 0-1,0 0 1,1 0 0,0 0-1,0 1 1,0-1 0,0 3-36,-2 5 8,0 0 0,1 1 0,0-1 1,2 1-1,-1 0 0,1 0 0,1-1 0,1 1 0,0 0 0,0 0 0,2 0 1,-1-1-1,2 1 0,0-1 0,0 0 0,7 12-8,-7-17-75,0 0-1,0 0 0,1-1 1,0 0-1,0 0 0,1 0 1,0 0-1,0-1 0,1 0 1,-1 0-1,1-1 1,1 0-1,-1 0 0,1-1 1,0 0-1,0 0 0,0 0 1,0-1-1,0-1 0,1 1 1,0-1-1,-1-1 0,1 0 1,0 0-1,0 0 1,7-2 75,-9 0-264,0 0 0,0 0 0,0-1 0,0 0 0,0-1 0,-1 1 0,1-1 0,-1 0 0,1-1 0,-1 0 0,0 0 0,-1 0 0,1-1 0,-1 0 0,0 0 0,0 0 0,0 0 0,-1-1 0,0 0 0,0 0 0,0 0 0,-1 0 0,2-4 264,28-102-11988,-30 82 2656</inkml:trace>
  <inkml:trace contextRef="#ctx0" brushRef="#br4" timeOffset="36468.164">2790 2556 3651,'0'0'9882,"-5"-14"-5521,-15-44-1882,1 6 4790,23 54-3545,18 17-3375,-7 2-263,-1 1 0,-1 0 0,-1 1 0,-1 1 0,-1 0 0,-1 0 0,-1 1 0,-1 0-1,-2 0 1,0 1 0,-2 0 0,0 1-86,2 5 21,24 230-9523,-22-240 3811,4-8-2947</inkml:trace>
  <inkml:trace contextRef="#ctx0" brushRef="#br4" timeOffset="36727.046">3239 2905 15759,'0'0'4580,"0"0"-1633,0 0-224,0 0-673,0 0-897,0 0-385,0 0-159,0 0-449,0 0-128,42-51-32,-42 46-224,0 5-929,0 0-1410,0 0-2946,0 0-6438</inkml:trace>
  <inkml:trace contextRef="#ctx0" brushRef="#br4" timeOffset="36898.886">3763 2069 6342,'-4'-13'12294,"-15"-45"-8535,17 54-3467,1 0 0,-1 0 0,0 0 0,0 0 0,0 1 0,0-1 1,-1 1-1,0-1 0,1 1 0,-1 0 0,-1 0 0,1 0 0,0 0 1,-1 0-1,1 1 0,-1 0 0,0 0 0,0 0 0,0 0 0,0 0 0,0 1 1,-4-1-293,4 1 106,-1 0 0,1 1 0,0 0 1,-1 0-1,1 0 0,0 1 0,0-1 1,-1 1-1,1 0 0,0 0 0,0 1 1,0-1-1,0 1 0,0 0 0,0 0 1,1 0-1,-1 1 0,0-1 0,1 1 1,-2 1-107,-3 5 43,0 1 0,0-1 0,1 1 0,0 1 0,1 0 1,0 0-1,0 0 0,2 0 0,-1 1 0,1 0 0,1 0 0,0 0 1,1 0-1,0 0 0,1 0 0,0 1 0,1 1-43,0 14 23,2 0-1,0-1 1,2 1-1,1-1 1,1 0 0,1-1-1,4 9-22,17 44 49,-4-21-1,-4 1 0,-2 1 0,-3 1 0,-2 1-1,3 50-47,-13-96-528,-2 0 0,0 1 0,0-1 0,-2 0-1,0 1 1,-1-1 0,0 0 0,-2 0 0,0 0-1,0-1 1,-2 1 0,0-1 0,0 0 0,-2 0-1,0-1 1,0 0 0,-1-1 0,-4 5 528,2-11-4693,6-5-2279</inkml:trace>
  <inkml:trace contextRef="#ctx0" brushRef="#br4" timeOffset="37185.646">3451 2640 15439,'0'0'3576,"0"0"-1248,0 0-556,10-13-320,35-43-432,28 9 668,-48 36-1433,-3 0-99,3-3-137,0 1 1,1 2-1,0 0 0,1 2 1,0 1-1,18-3-19,-43 11 0,1 0 0,0 0 1,-1 0-1,1 0 0,-1 1 0,1-1 0,-1 1 0,1 0 0,-1 0 0,1-1 0,-1 2 0,1-1 0,-1 0 0,0 0 0,0 1 1,0-1-1,1 1 0,-2 0 0,1-1 0,0 1 0,0 0 0,0 0 0,-1 1 0,1-1 0,-1 0 0,0 0 0,0 1 0,0-1 1,0 0-1,0 1 0,0 0 0,20 86 9,-18-73 6,3 38-131,7 30-741,5-34-6081,-12-42 782,-2-3-4275</inkml:trace>
  <inkml:trace contextRef="#ctx0" brushRef="#br4" timeOffset="37354.357">3924 2062 14286,'0'0'1409,"0"0"-1057,0 0 193,0 0-417,0 0-128,0 0-1153,0 0-3107</inkml:trace>
  <inkml:trace contextRef="#ctx0" brushRef="#br4" timeOffset="37648.872">4230 1929 15759,'0'0'6305,"0"0"-2654,0 0-987,0 0-502,0 0-865,0 0-635,3 18-427,37 256-203,2 28-230,-20-224-2916,2-34-4011,-16-36 2182,0-6-2771</inkml:trace>
  <inkml:trace contextRef="#ctx0" brushRef="#br4" timeOffset="37958.114">4220 2331 13293,'0'0'5765,"0"0"-3331,0 0 321,0 0-577,73-44-1121,-32 31-256,1 0-97,1-4-383,-1 4-257,-6-1 32,-1 2-96,-7 2-32,-9-1-320,-6 5-481,-8 2-577,-5 2-1216,0 2-1570,-8 0-3523</inkml:trace>
  <inkml:trace contextRef="#ctx0" brushRef="#br4" timeOffset="43197.215">4962 1420 18481,'0'0'2381,"0"0"-624,0 0 223,0 0-21,0 0-603,0 0-549,-2 19-39,-27 263 780,14-168-1351,4-44-187,3 0-1,2 0 1,4 1-1,7 65-9,-3-122-4,0 0 0,1-1 0,0 1-1,1-1 1,0 1 0,1-1 0,1 0 0,0-1-1,1 1 1,0-1 0,1-1 0,0 1 0,1-1 0,0-1-1,1 1 1,0-2 0,0 1 0,1-2 0,0 1-1,1-1 1,0-1 0,0 0 0,1-1 0,0 0-1,0-1 1,0-1 0,1 0 0,11 2 4,-7-4-190,0 0 0,0-1 0,1-1 1,-1-1-1,0 0 0,0-2 0,0 0 0,0-1 1,0 0-1,-1-2 0,9-3 190,102-71-7879,-94 48 1201</inkml:trace>
  <inkml:trace contextRef="#ctx0" brushRef="#br4" timeOffset="43596.007">5410 1672 16111,'0'0'2750,"-1"-15"-199,-1-47-271,3 59-2147,0 0 0,1 0 1,-1 1-1,1-1 0,-1 0 1,1 1-1,0-1 0,0 1 1,0 0-1,0 0 0,0 0 0,0 0 1,1 0-1,-1 0 0,1 0 1,-1 1-1,1-1 0,0 1 1,0 0-1,-1 0 0,1 0 1,0 0-1,0 0 0,0 1 1,0-1-1,0 1 0,0 0 0,0 0 1,0 0-1,0 0 0,0 0 1,0 1-1,0-1 0,0 1 1,0 0-1,2 1-133,12 3 90,0 1-1,0 0 1,-1 2 0,1 0-1,-2 1 1,1 0 0,-1 1 0,8 8-90,-5-6 51,84 66 33,88 52-675,-189-129 577,0 0 1,1 0 0,-1 0 0,0 0 0,1 0 0,-1 0 0,0-1 0,1 1 0,-1 0 0,1-1 0,-1 0 0,1 1 0,-1-1 0,1 0 0,0 1 0,-1-1 0,1 0 0,-1 0 0,1 0 0,-1-1-1,1 1 1,0 0 0,-1-1 0,1 1 0,-1-1 0,1 1 0,-1-1 0,0 0 0,1 1 0,-1-1 0,0 0 0,1 0 0,-1 0 0,0 0 0,0 0 0,0 0 0,0 0 0,0-1 0,0 1 0,0 0-1,0-1 1,0 1 0,-1 0 0,1-1 0,0 1 0,-1-1 0,1 1 0,-1-1 0,0 1 0,0-1 0,1 0 0,-1 1 0,0-1 0,0 1 13,2-22 143,-1 1 0,-1 0 0,-1 0 1,-1 0-1,-1 0 0,-1 0 0,-1 0 0,0 1 0,-2 0 1,-1 0-1,-6-12-143,13 30 51,0 0 1,0 0 0,-1-1-1,0 1 1,0 0 0,0 0-1,0 1 1,0-1 0,0 0 0,-1 1-1,1-1 1,-1 1 0,0 0-1,0 0 1,0 0 0,0 0-1,0 0 1,0 1 0,0-1-1,0 1 1,-1 0 0,1 0-1,-1 0 1,1 1 0,-1-1 0,1 1-1,-1 0 1,1 0 0,-1 0-1,1 0 1,-1 0 0,1 1-1,-1 0 1,1 0 0,0 0-1,-1 0 1,1 0 0,0 1-1,0-1 1,0 1 0,0 0 0,0 0-1,0 0 1,-1 1-52,-16 20 37,0 0 0,2 1 0,0 2-1,2 0 1,1 0 0,1 1 0,1 1 0,2 1 0,1-1 0,1 2 0,-2 14-37,-16 99-1217,37-51-2942,26-45-5183,-15-34-748</inkml:trace>
  <inkml:trace contextRef="#ctx0" brushRef="#br4" timeOffset="43998.365">6172 1184 15727,'0'-64'2745,"0"27"3254,1 44-1616,4 10-3094,1 3-886,136 553 1316,-134-504-5199,-8-69 2524,-17-19-2364,-108-142 3346,120 152 64,1 1 0,1 0-1,0-1 1,0 0 0,0 0-1,1 0 1,0 0 0,1 0-1,0 0 1,1-8-90,0 16-21,0 0 0,0 1 0,0-1 0,0 1 0,0-1 0,0 1 0,0-1 0,0 0 0,0 1 0,0-1 1,0 1-1,1-1 0,-1 1 0,0-1 0,0 1 0,1-1 0,-1 1 0,0-1 0,1 1 0,-1-1 0,0 1 0,1 0 0,-1-1 0,1 1 0,-1 0 0,1-1 0,-1 1 0,1 0 0,-1-1 0,1 1 0,-1 0 0,1 0 1,-1 0-1,1-1 0,-1 1 0,1 0 0,-1 0 0,1 0 0,0 0 0,-1 0 0,1 0 0,-1 0 0,1 0 0,-1 0 0,1 1 0,0-1 0,0 0 21,15 8-5170,-7-1-2896</inkml:trace>
  <inkml:trace contextRef="#ctx0" brushRef="#br4" timeOffset="44563.452">6046 1444 3587,'0'0'9369,"0"0"-4997,0 0-1590,0 0-535,0 0-432,15 0-373,103-19 778,-71 0-1779,-1-1 0,-1-3 0,-1-1 0,-2-3 0,7-7-441,7-20 198,-54 53-200,1 0 1,-1 0 0,1 0-1,-1 0 1,1 1-1,0-1 1,0 1 0,-1 0-1,1 0 1,0 0 0,-1 0-1,1 0 1,0 1-1,-1-1 1,1 1 0,0-1-1,-1 1 1,1 0 0,-1 0-1,1 0 1,-1 1 0,0-1-1,1 1 1,-1-1-1,0 1 1,0 0 0,0-1-1,0 1 1,0 0 0,0 1-1,-1-1 1,1 0 0,-1 0-1,0 1 1,1-1-1,-1 1 1,0-1 0,0 1-1,0-1 1,-1 1 0,1-1-1,-1 1 1,1 0 1,5 289 758,-6-286-760,1 1 0,0-1 1,0 0-1,1 0 0,-1 0 0,1 0 0,1 0 1,-1 0-1,1 0 0,0 0 0,0-1 1,1 0-1,0 0 0,0 0 0,1 1 2,6-44 187,-32-287 1036,21 318-1263,0 0 0,1 0 1,0 1-1,0-1 0,0 0 1,1 0-1,0 1 0,1-1 1,-1 1-1,1 0 0,0 0 1,1 0-1,-1 0 0,1 0 1,0 1-1,1 0 0,-1 0 1,1 0-1,0 0 0,1 1 1,-1 0-1,1 0 0,-1 0 1,1 1-1,0-1 0,1 1 1,-1 1-1,0-1 1,1 1-1,0 1 0,-1-1 1,1 1-1,0 0 0,0 0 1,0 1 39,77 17-7458,-59-7 1185</inkml:trace>
  <inkml:trace contextRef="#ctx0" brushRef="#br4" timeOffset="44987.724">7230 1497 9001,'0'0'9673,"0"0"-4661,0 0-1499,0 0-822,0 0-908,4 5-849,2 10-938,-1 1 0,0 0 0,-1 0 0,-1 0 0,-1 0-1,0 0 1,-1 0 0,0 1 0,-2-1 0,0 0 0,-1 1 0,0-1 0,-1 0 0,-1 0 0,-1 0 0,0-1 0,-1 0 0,0 0 0,-1 0-1,-1-1 1,-4 6 4,-18 41-5690,17-36-1122</inkml:trace>
  <inkml:trace contextRef="#ctx0" brushRef="#br4" timeOffset="45516.939">7685 864 1537,'0'0'9476,"0"0"-5312,0 0-1041,-11-13-182,-51-64 1613,65 86 477,39 60-4670,-32-56-351,0 0-1,1-1 1,0-1 0,1 0 0,0-1 0,1 0-1,0-1 1,0 0 0,1-1 0,0 0-1,1-1 1,0-1 0,0 0 0,0-2 0,0 1-1,1-2 1,0 0 0,8 0-10,-20-3 7,0-1 0,0 0 0,-1 0-1,1 0 1,0 0 0,0 0 0,0-1 0,-1 0 0,1 0 0,-1 0 0,0 0-1,1 0 1,-1-1 0,0 1 0,0-1 0,-1 0 0,1 0 0,0 0-1,-1 0 1,0-1 0,0 1 0,0-1 0,0 1 0,1-4-7,31-97 267,-29 83-164,-1 0-1,-1-1 0,-1 1 0,-1 0 0,-1-1 1,-1 1-1,-1-7-102,2 28 4,-1 1 0,1-1 0,0 0 0,0 0 0,0 0 0,-1 0 1,1 0-1,0 0 0,0 0 0,0 0 0,-1 0 0,1 0 0,0 0 0,0 0 1,0 0-1,-1 0 0,1 0 0,0 0 0,0 0 0,-1 0 0,1 0 0,0 0 0,0 0 1,0 0-1,0-1 0,-1 1 0,1 0 0,0 0 0,0 0 0,0 0 0,-1 0 1,1-1-1,0 1 0,0 0 0,0 0 0,0 0 0,0 0 0,0-1 0,0 1 0,-1 0-4,-4 24 92,5-23-92,-41 453 0,40-436-15,-3 9-246,2 0-1,0 0 0,2 0 0,1 0 1,1 0-1,2 0 0,0 0 0,5 10 262,16 8-2803,2-25-3341,-9-15-929</inkml:trace>
  <inkml:trace contextRef="#ctx0" brushRef="#br4" timeOffset="45781.228">8331 537 16720,'-1'-57'3879,"1"25"-500,-1-1 3510,14 57-4989,6 26-1900,-2 0 0,-2 1 0,-2 1 0,-2 0 0,-1 22 0,10 35 0,-5-27-1977,18 109-8458,-30-172 4109</inkml:trace>
  <inkml:trace contextRef="#ctx0" brushRef="#br4" timeOffset="46058.656">8311 967 14670,'0'0'3598,"0"0"-625,-15-14-383,-47-47-701,60 60-1800,0-1 1,0 1-1,0-1 0,0 0 0,0 0 0,0 0 0,1 0 0,-1 0 0,0 0 0,1 0 0,0 0 0,-1-1 0,1 1 1,0 0-1,0-1 0,1 1 0,-1-1 0,0 0 0,1 1 0,0-1 0,-1 1 0,1-1 0,0 0 0,0 1 0,1-1 1,-1 0-1,0 1 0,1-1 0,0 1 0,-1-1 0,1 1 0,0-1 0,1 1 0,-1 0 0,1-2-89,66-42 825,-57 41-743,331-128 1328,-329 129-1332,-8 1-24,0 0 0,1 0 0,0 1 0,-1 0 1,1 0-1,0 1 0,0-1 0,0 1 0,0 0 1,0 1-1,0 0 0,0 0 0,0 0 0,0 0 0,0 1 1,0 0-1,0 1 0,0-1 0,0 1 0,-1 0 0,1 0 1,-1 1-1,4 2-54,1 8 20,-1 0 0,0 1 1,-1 0-1,-1 0 0,-1 1 1,0 0-1,0 0 1,-1 0-1,-1 1 0,-1 0 1,-1 0-1,0-1 0,0 13-20,7 27 24,-3 33-24,-6-87 0,-1-1 0,1 1 0,0-1 0,-1 1 0,1-1 0,-1 1 0,1-1 0,-1 0 0,1 1 0,-1-1 0,1 0 0,-1 1 0,0-1 0,1 0 0,-1 0 0,1 1 0,-1-1 0,0 0 0,1 0 0,-1 0 0,1 0 0,-1 0 0,0 0 0,1 0 0,-1 0 0,0 0 0,1 0 0,-1 0 0,0 0 0,1 0 0,-1-1 0,1 1 0,-1 0 0,0 0 0,1-1 0,-1 1 0,1 0 0,-1-1 0,1 1 0,-1-1 0,1 1 0,-1 0 0,1-1 0,0 1 0,-1-1 0,1 0 0,0 1 0,-1-1 0,1 1 0,0-1 0,-1 1 0,1-1 0,0 0 0,0 1 0,0-1 0,0 0 0,0 1 0,0-1 0,0 1 0,0-1 0,0 0 0,0 1 0,0-1 0,0 0 0,0 1 0,0-1 0,-5-19 0,0 0 0,1-1 0,2 1 0,0-1 0,1 0 0,0 1 0,2-1 0,1-6 0,-1 2-16,1 1 1,1-1-1,1 1 0,1 0 1,1 0-1,1 0 0,1 1 1,1 0-1,1 1 0,1-1 1,1 2-1,1 0 0,1 0 1,0 2-1,10-9 16,49-7-1719,-22 51-2237,-12 25-5471,-22-21-284</inkml:trace>
  <inkml:trace contextRef="#ctx0" brushRef="#br4" timeOffset="46760.557">9443 159 16496,'4'-144'10527,"-4"145"-10449,0 0 0,1-1 0,-1 1 0,1 0 0,-1-1 0,1 1 0,-1-1 0,1 1 0,-1-1 0,1 1 0,0-1 0,-1 1 0,1-1 0,0 0 0,-1 1 0,1-1 0,0 0 0,0 1 0,-1-1 0,1 0 0,0 0 0,0 0 0,-1 0 0,1 0 0,0 0 0,0 0 0,0 0 0,-1 0-1,1 0 1,0 0 0,0-1 0,-1 1 0,1 0 0,0 0 0,0-1 0,-1 1 0,1 0 0,0-1 0,-1 1 0,1-1 0,-1 1 0,1-1 0,-1 1 0,1-1 0,-1 0 0,1 1 0,-1-1 0,1 0 0,-1 1 0,1-1 0,-1 0 0,0 1 0,0-1 0,1 0 0,-1 0 0,0 1 0,0-1 0,0 0 0,0 0 0,0 1 0,0-1 0,0 0 0,0 0 0,0 0 0,0 1 0,0-1 0,0 0 0,-1 0 0,1 0-78,19 27 52,0 0 0,-1 1 0,-2 0 0,-1 2-1,-1 0 1,-2 0 0,4 17-52,-3-15 0,13 32 4,-3 2-1,-2 0 1,-4 2 0,1 14-4,-14-58-6,-1 0 1,-1 0 0,-2 0 0,0 0-1,-1 0 1,-1 0 0,-1 0 0,-1-1 0,-1 1-1,-1-1 1,-2 0 0,0 0 0,-1-1-1,-4 8 6,-33 45-1553,-8-9-4784,17-29-2114</inkml:trace>
  <inkml:trace contextRef="#ctx0" brushRef="#br4" timeOffset="47095.526">712 4827 18866,'-129'80'6070,"87"-67"-4021,46-19 214,76-36-746,780-333-708,-598 266-801,2338-971 419,-2398 999-322,906-387 548,-894 360-653,-149 68 0,-86 37 0,-160 65 0,134-41 0,-22 9-1093,1 3 0,2 4 0,1 2 0,-2 5 1093,-7 9-6721,6-7-6593</inkml:trace>
  <inkml:trace contextRef="#ctx0" brushRef="#br4" timeOffset="53687.42">24497 1211 9641,'0'-14'4575,"0"-50"-1254,0 27 3618,-2 52-3195,-4 9-2918,0 3-730,-12 183 514,15-146-655,-3 1 0,-2-1 0,-7 21 45,-4-35-501,6-67 356,10-13 178,2 1-1,1-1 0,1 0 1,2 1-1,5-22-32,-4 20 36,-1 4-19,1 0 0,2 1 0,0-1 0,2 1 0,0 0 0,2 1 1,1 0-1,1 0 0,1 1 0,3-1-17,-13 20 1,-1 1 0,1 0 0,1 0 0,-1 1 0,0-1 0,1 1 0,0-1 0,0 1 0,0 0 0,0 1 1,0-1-1,1 1 0,-1 0 0,1 0 0,-1 0 0,1 0 0,0 1 0,0 0 0,0 0 0,0 0 0,-1 1 0,1-1 0,0 1 0,0 0 0,0 1 1,0-1-1,0 1 0,0 0 0,0 0 0,0 1 0,-1-1 0,1 1 0,0 0 0,-1 1 0,0-1 0,1 1 0,-1-1 0,0 1 0,0 0 0,1 2-1,9 14 17,-1 1-1,-1 0 1,0 1-1,-2 0 1,0 1-1,-2 0 0,0 1 1,-2 0-1,0 0 1,-1 0-1,-2 0 1,0 1-1,-1 6-16,25 193-1340,-16-280 1009,-6 21 440,2 1 0,1 1 0,2-1-1,2 1 1,1 1 0,1 0 0,2 1 0,1 1-1,1 0 1,2 1 0,1 1 0,1 1 0,19-17-109,-36 39 39,1 1 1,1 0-1,-1 0 1,1 0 0,-1 0-1,1 1 1,1 0-1,-1 1 1,0 0-1,1 0 1,0 0-1,0 1 1,0 0 0,0 1-1,0 0 1,0 0-1,0 0 1,0 1-1,0 1 1,0-1-1,1 1 1,1 1-40,-4 3 27,0-1 0,0 1 0,-1 1 0,0-1 0,0 1 0,0 0 0,-1 0-1,1 0 1,-2 0 0,1 1 0,-1 0 0,0 0 0,0 0 0,-1 0 0,0 0 0,0 0 0,0 1 0,-1-1 0,0 1 0,-1-1 0,0 6-27,8 71-134,2 13-2476,5-34-3337,-3-30 69</inkml:trace>
  <inkml:trace contextRef="#ctx0" brushRef="#br4" timeOffset="54015.522">25614 1185 10025,'0'0'6700,"-1"-13"-3257,-5-42-587,-3 40 2489,-3 34-4592,12-19-669,-6 18-45,1 0-1,1 0 0,0 0 1,1 1-1,1 0 0,1-1 1,0 1-1,2 0 0,0-1 1,1 1-1,2 3-38,-3-6-171,1 0 0,1 1 0,0-1 0,2 0-1,0-1 1,0 1 0,2-1 0,-1 0 0,2-1 0,0 1 0,1-2 0,1 1-1,0-1 1,0 0 0,1-1 0,1-1 0,0 0 0,5 4 171,-11-13-57,0 1 0,0-1 0,0 0 0,0 0 0,0-1 0,1 1 0,-1-1-1,0-1 1,1 1 0,-1-1 0,1-1 0,-1 1 0,0-1 0,1 0 0,-1 0 0,0-1 0,0 0 0,0 0 0,0 0 0,0-1 0,0 0 0,-1 0 0,1 0 0,-1-1 0,0 1 0,0-2 0,0 1 0,0 0 0,-1-1 0,0 0 0,0 0 0,0 0 0,-1 0 0,1-1-1,-1 0 1,0 1 0,-1-1 0,2-6 57,7-12 454,-2 1 0,-1-2 0,0 1-1,-2-1 1,-1 0 0,-1 0 0,-1-1-1,-2 1 1,0-1 0,-1 1 0,-4-24-454,2 42-14,0-1 0,-1 1 0,1 0 1,-1 0-1,-1 0 0,1 1 0,-1-1 0,0 1 1,-1 0-1,0 0 0,0 0 0,0 0 1,0 1-1,-1 0 0,0 0 0,0 1 0,0 0 1,-1 0-1,1 0 0,-1 0 0,0 1 0,0 1 1,0-1-1,0 1 0,-1 0 0,1 1 0,-1-1 1,1 1-1,-1 1 0,1 0 0,-1 0 0,0 0 1,1 1-1,-1 0 0,1 1 0,-4 0 14,7 0-418,1-1 0,-1 0 0,1 1 0,-1 0 0,1 0 0,-1 0 0,1 0 0,0 0 0,0 1 0,0-1 0,1 1 0,-1 0 0,0 0 0,1 0 0,0 0 0,0 1 0,0-1 0,0 0 0,0 1 0,0 0 418,-1 22-6390</inkml:trace>
  <inkml:trace contextRef="#ctx0" brushRef="#br4" timeOffset="54458.227">26586 1224 20019,'-3'-16'3262,"-12"-52"-1223,13 63-1866,-1 0 0,0 0 0,1 1 0,-2-1 0,1 1 0,0 0 0,-1 0 0,0 0 0,0 0 0,0 1 0,0-1 0,-1 1 0,1 0 0,-1 1 0,0-1 0,0 1 0,0 0 0,0 0 0,0 0 0,0 1 0,0 0 0,-1 0 0,1 0 0,-1 1 0,1-1 0,0 1 0,-1 1-173,-5-1-41,0 1 0,0 0 0,0 1 0,1 0 0,-1 1 0,1 0 0,-1 0 0,1 1 0,0 1 0,0 0 0,1 0 1,-1 1-1,1 0 0,1 0 0,-1 1 0,1 1 0,0-1 0,1 1 0,0 0 0,0 1 0,0 0 0,1 0 0,1 0 0,0 1 0,0 0 0,0 0 0,2 0 0,-1 0 0,1 1 0,1 0 0,0-1 0,0 1 0,1 0 0,0 0 0,1 0 0,0 0 0,1 0 0,0-1 1,1 1-1,0 0 0,1-1 0,0 1 0,1-1 0,0 0 0,0 0 0,1 0 0,0 0 0,1-1 0,0 0 0,1 0 0,0-1 0,1 1 41,-4-4-99,0-1 0,0 1 0,0-1 0,1 0 0,-1-1 0,1 1 0,0-1 0,0 0 0,1 0 0,-1 0 0,1-1 0,-1 0-1,1 0 1,0 0 0,-1-1 0,1 0 0,0 0 0,0 0 0,0-1 0,0 0 0,0 0 0,0 0 0,0-1 0,0 0 0,0 0 0,0-1 0,0 1 0,-1-1 0,1-1 0,-1 1 0,1-1 0,-1 0 0,0 0 0,0 0 0,0-1 0,-1 0-1,1 0 1,1-2 99,10-23 319,-1-1-1,-1 0 0,-2-1 0,-1 0 1,-1-1-1,2-19-318,1 3 584,51-242 2400,-57 205-2002,-22 368-635,13-10-3614,12-212-1148,9-24-4650,-2-18-4483</inkml:trace>
  <inkml:trace contextRef="#ctx0" brushRef="#br4" timeOffset="55146.208">26946 1191 1634,'0'0'12054,"0"0"-7768,0 0-1921,0 0-107,0 0-613,0 0-850,0 0-469,6-1-91,-4 0-224,0 1 1,-1-1 0,1 1 0,0 0 0,0 0 0,0 0 0,-1 0-1,1 0 1,0 1 0,0-1 0,0 0 0,-1 1 0,1-1 0,0 1-1,-1 0 1,1 0 0,0-1 0,-1 1 0,1 0 0,-1 0 0,1 0 0,-1 1-1,0-1 1,1 0 0,-1 1 0,0-1 0,0 0 0,0 1 0,0-1-1,0 1 1,0 0 0,-1-1 0,1 1 0,0 0 0,-1-1 0,1 2-12,2 2 0,47 57-337,-48-61 327,0 1 1,0-1-1,0 0 0,0 0 1,0 0-1,0 0 0,0 0 0,0 0 1,0-1-1,0 1 0,1-1 1,-1 1-1,0-1 0,0 0 1,1 0-1,-1 0 0,0 0 1,0 0-1,1 0 0,-1-1 0,0 1 1,0-1-1,0 0 0,0 0 1,0 1-1,0-1 0,0-1 1,0 1-1,0 0 0,0 0 0,0-1 1,0 1-1,0-2 10,6-6 263,0 0 0,-1 0 0,0-1 0,-1 0 0,0-1 0,-1 1-1,0-1 1,0 0 0,-1 0 0,-1-1 0,0 1 0,0-1 0,-1 1 0,-1-1 0,0 0 0,0-11-263,-2 22 22,1-1 0,-1 1 0,0-1 0,1 1 0,-1-1 1,0 1-1,0 0 0,0-1 0,0 1 0,0 0 0,0 0 0,0 0 1,-1 0-1,1 0 0,0 0 0,-1 0 0,1 0 0,0 0 0,-1 1 1,1-1-1,-1 0 0,1 1 0,-1-1 0,0 1 0,1 0 0,-1 0 1,1-1-1,-1 1 0,0 0 0,1 0 0,-1 1 0,1-1 0,-1 0 1,0 0-1,1 1 0,-1-1 0,1 1 0,-1-1 0,1 1 0,-1 0 1,1 0-1,0-1 0,-1 1 0,1 0 0,0 0 0,0 0 0,-1 1 1,1-1-1,0 0 0,0 0 0,0 1 0,0-1 0,1 0 0,-1 1-22,-14 13-71,1 0 0,0 1 0,2 1 0,0 0 0,1 0 0,0 1 0,2 1 0,0 0 0,1 0 0,1 0 0,1 1-1,0 0 1,2 1 0,0-1 0,1 1 0,2-1 0,0 1 0,1 0 0,2 16 71,-1-31-137,0-1 0,0 1 1,0-1-1,1 0 0,0 1 0,0-1 1,1 0-1,-1 0 0,1 0 0,0-1 1,1 1-1,-1-1 0,1 1 0,-1-1 0,1 0 1,1-1-1,-1 1 0,0-1 0,1 1 1,0-1-1,0-1 0,0 1 0,0-1 1,0 0-1,0 0 0,1 0 0,-1-1 1,1 1-1,-1-2 0,3 1 137,7 1-30,-1 0-1,1-2 1,-1 1 0,1-2 0,-1 0-1,1-1 1,-1 0 0,0-1-1,0-1 1,0 0 0,5-3 30,15-13 412,-1-2 1,-1-1 0,-1-1-1,-1-2 1,-1-1 0,-2-1 0,0-1-1,-2-2 1,-2 0 0,-1-2-1,-1 0 1,-1-1 0,4-16-413,-13 31 183,-1 4-19,-1 1 1,-1-2 0,0 0 0,-1 0 0,0 0 0,-2-1 0,0 1 0,0-1 0,-2-1-1,0 1 1,-1-1-165,-2 17 5,0 0 0,0 0 0,0 0 1,0 0-1,0 0 0,0 0 0,0 0 0,0 0 0,0 0 0,0 0 0,0 0 0,-1 0 0,1 0 0,-1 0 0,1 0 0,0 0 0,-1 0 1,1 0-1,-1 1 0,0-1 0,1 0 0,-1 0 0,0 1 0,1-1 0,-1 0 0,0 1 0,0-1 0,0 0 0,0 1 0,0 0 1,1-1-1,-1 1 0,0-1 0,0 1 0,0 0 0,0 0 0,0-1 0,0 1 0,0 0 0,0 0 0,0 0 0,0 0 0,0 0 0,0 1 1,0-1-1,0 0 0,0 0 0,0 1 0,0-1 0,0 0 0,0 1 0,0-1 0,0 1 0,1-1 0,-2 1-5,-46 34 143,35-16-143,2 0 0,-1 1 0,2 0 0,1 0 0,1 1 0,0 1 0,2-1 0,0 1 0,2 1 0,0-1 0,1 0 0,2 1 0,0-1 0,1 1 0,3 19 0,-1-27-28,0 1 0,0 0 1,2-1-1,0 0 0,1 0 0,0 0 1,1 0-1,1-1 0,0 0 0,1 0 0,3 3 28,-8-12-13,1 1 0,0-1-1,1 0 1,-1 0-1,1 0 1,0-1 0,0 0-1,0 0 1,1 0-1,0 0 1,0-1 0,-1 0-1,2 0 1,-1-1-1,0 1 1,1-1 0,-1-1-1,1 1 1,-1-1-1,1 0 1,-1-1 0,1 0-1,0 0 1,0 0-1,-1-1 1,1 0 0,3-1 13,-2-1-169,-1-1 0,0-1 0,0 1 0,0-1 1,0 0-1,-1-1 0,0 0 0,0 0 0,-1 0 0,1 0 1,-1-1-1,-1 0 0,1 0 0,-1 0 0,0-1 0,-1 1 1,0-1-1,0 0 0,0-4 169,18-32-4752,-8 22-1430,1 7-5018</inkml:trace>
  <inkml:trace contextRef="#ctx0" brushRef="#br4" timeOffset="55417.985">28267 1478 13485,'0'0'4521,"0"0"-1734,0 0-278,0 0-64,0 0-715,0 0-449,0 0-123,0 7-181,1 20-235,-1-26-715,0-1 0,1 1 0,-1 0 0,1-1 0,0 1 0,-1-1 0,1 1 0,-1-1 0,1 1 0,0-1 0,-1 0 0,1 1 0,0-1 0,0 0-1,-1 1 1,1-1 0,0 0 0,0 0 0,0 0 0,-1 0 0,1 1 0,0-1 0,0 0 0,-1 0 0,1-1 0,0 1 0,0 0 0,0 0 0,-1 0 0,1 0 0,0-1 0,0 1-1,-1 0 1,1-1 0,0 1 0,-1-1 0,1 1 0,0-1 0,-1 1 0,1-1 0,-1 1 0,1-1-27,18-32-64,-17 32-3204,-1 1 1331,-1 0-6599</inkml:trace>
  <inkml:trace contextRef="#ctx0" brushRef="#br4" timeOffset="55773.189">28709 1075 18898,'0'0'2883,"0"0"-225,0 0-160,0 0-992,0 0-769,0 0-417,-64 109 0,58-54-96,2 5-95,4 2-65,-1 2-32,1 2-32,-3 2 0,-4-3-609,1-5-1185,-1-8-704,5-8-2659,2-12-2915</inkml:trace>
  <inkml:trace contextRef="#ctx0" brushRef="#br4" timeOffset="56012.998">28697 1186 15150,'13'-108'2974,"-13"102"-2586,1 0 0,0 0 1,0 1-1,0-1 0,1 0 1,-1 1-1,1-1 0,1 1 1,-1-1-1,1 1 0,0 0 0,0 0 1,1 0-1,-1 1 0,1-1 1,0 1-1,0 0 0,1 0 1,-1 0-1,1 1 0,5-4-388,69-9 1460,-70 16-1415,0 0-1,0 0 1,-1 1-1,1 0 0,0 0 1,0 1-1,-1 0 1,1 0-1,-1 1 1,0 0-1,1 1 0,-1 0 1,-1 0-1,1 1 1,-1 0-1,0 0 1,0 1-1,0 0 0,-1 0 1,0 0-1,0 1 1,0 0-1,-1 0 1,0 0-1,-1 1 0,1 0 1,-1 0-1,-1 0 1,0 0-1,0 0 1,1 9-45,-2-7 1,-2 1 0,1 0 0,-1-1 0,-1 1 1,0 0-1,-1-1 0,0 1 0,0-1 0,-1 0 1,-1 0-1,1 0 0,-2 0 0,1 0 0,-2-1 1,1 0-1,-1 0 0,0 0 0,-1-1 0,0 0 1,0 0-1,-1-1 0,0 0 0,0 0 0,-1 0 1,0-1-1,0-1 0,0 0 0,-1 0 0,1-1 1,-1 0-1,-6 2-1,-1 0-88,0-1 1,0-1-1,0 0 0,-1-1 0,0-1 1,0 0-1,-11-1 88,28-1-65,0 0 0,0 1 0,1-1 0,-1 0 0,0 0 0,0 0 0,1 0 0,-1 0 0,0 0 0,0 0 0,1 0 0,-1 0 0,0 0 0,0 0 0,1 0 0,-1 0 0,0 0 0,1-1 0,-1 1 0,0 0 0,0-1 0,1 1 0,-1 0 1,1-1-1,-1 1 0,0-1 0,1 1 0,-1-1 0,1 0 0,-1 1 0,1-1 0,-1 1 0,1-1 0,0 0 0,-1 1 0,1-1 0,0 0 0,-1 1 0,1-1 0,0 0 0,0 0 0,0 1 0,0-1 0,0 0 0,-1 0 0,1 1 0,1-1 0,-1 0 0,0 0 0,0 1 0,0-1 0,0 0 0,0 0 0,1 1 0,-1-1 0,0 0 0,1 1 0,-1-1 0,0 0 0,1 1 0,-1-1 0,1 0 65,34-34-6194,-3 15-175</inkml:trace>
  <inkml:trace contextRef="#ctx0" brushRef="#br4" timeOffset="56323.764">29221 1088 1409,'0'0'13453,"0"0"-8680,0 0-1992,0 0 48,0 0-971,0 0-892,0 0-384,10 13-144,-2-1-353,-4-8-66,0 1 0,0 0 0,-1 0 0,1 0 0,-1 1 0,-1-1 0,1 1 0,-1 0 0,0 0 0,0-1 0,-1 1 0,1 0 0,-1 1 0,-1-1 1,1 0-1,-1 3-19,-30 250-673,30-277 654,-1-4 86,1 0 1,1 0 0,1 0 0,1 0 0,1 0-1,0 1 1,2 0 0,2-5-68,0 5 67,2 0-1,0 0 1,1 1-1,1 1 1,1 0 0,6-6-67,-15 19-28,0 1 1,0 0 0,1 0-1,0 1 1,0 0 0,0-1-1,1 2 1,-1-1-1,1 1 1,0-1 0,0 2-1,0-1 1,0 1 0,1 0-1,-1 0 1,1 0 0,-1 1-1,1 0 1,-1 0 0,1 1-1,0 0 1,-1 0 0,7 2 27,41 33-3710,-31 2-5008,-11-15-3342</inkml:trace>
  <inkml:trace contextRef="#ctx0" brushRef="#br4" timeOffset="57530.254">29702 1218 8072,'0'0'3091,"0"0"-1100,0 0 230,0 0 234,0 0-570,0 0-460,0 0-117,-1-4-235,-1-8-466,6 20 42,20 34 75,-22-40-687,1 0-1,-1 0 0,0 0 0,1 0 0,-1 0 0,1-1 0,0 0 0,-1 1 0,1-1 0,0 0 0,0 0 0,0 0 1,0-1-1,0 1 0,0-1 0,0 0 0,0 1 0,0-1 0,0-1 0,0 1 0,0 0 0,0-1 0,0 0 0,0 1 0,0-1 1,0 0-1,-1 0 0,1-1 0,0 1 0,-1-1 0,1 1 0,-1-1 0,1 0-36,3-2 216,0-1-1,0 0 1,-1 0-1,0-1 1,0 1 0,0-1-1,0 0 1,-1 0-1,0-1 1,0 1-1,-1-1 1,0 0 0,0 0-216,1-5 247,-1 0 1,0 0-1,0-1 1,-1 1 0,-1 0-1,0-1 1,-1 1-1,0-1 1,-2-3-248,2 12 16,0 1-1,-1-1 0,0 0 1,0 1-1,0-1 1,0 1-1,0-1 1,-1 1-1,1 0 0,-1-1 1,0 1-1,0 0 1,0 0-1,0 0 1,-1 0-1,1 1 1,-1-1-1,0 1 0,0-1 1,0 1-1,0 0 1,0 0-1,0 1 1,-1-1-1,1 0 0,0 1 1,-1 0-1,0 0 1,1 0-1,-1 0 1,1 1-1,-4-1-15,2 1-1,0 0-1,0 1 1,0-1-1,-1 1 1,1 0 0,0 1-1,0-1 1,0 1-1,0 0 1,1 0 0,-1 0-1,0 1 1,1 0-1,0 0 1,-1 0-1,1 0 1,1 1 0,-1-1-1,0 1 1,1 0-1,0 0 1,0 0-1,0 1 1,0-1 0,1 1-1,-1 0 1,1 0 1,-42 141-223,41-133 64,0 0 1,0 1-1,2-1 1,-1 1-1,2-1 1,0 1-1,0 0 0,2-1 1,-1 1-1,2-1 1,0 0-1,0 1 1,1-1-1,1-1 1,0 1-1,1-1 1,0 1-1,1-2 1,0 1-1,1-1 1,0 0-1,1-1 1,0 0-1,1 0 1,0-1-1,1 0 159,5-1-30,0 0 1,0-1-1,1-1 0,0-1 0,0 0 0,1-2 0,-1 0 0,1 0 1,-1-2-1,1 0 0,0-1 0,0-1 0,0-1 0,-1 0 1,1-1-1,-1-1 0,0-1 0,0 0 0,0-1 0,-1-1 0,0-1 1,0 0-1,0-1 0,-1-1 0,-1 0 0,0-1 0,4-4 30,3 0 382,-1-1-1,-1-1 1,0 0-1,-1-2 0,-1 0 1,-1-1-1,0-1 1,-2 0-1,0-1 1,-2 0-1,10-23-381,-20 42 11,0-1 0,-1 1 0,1-1-1,-1 0 1,1 0 0,-1 0 0,0 0 0,0 0-1,-1 0 1,1 0 0,-1 0 0,0 0 0,0-1-1,-1 1 1,1 0 0,-1 0 0,0 0 0,0 0-1,0 0 1,0 0 0,-1 0 0,1 1-1,-1-1 1,0 0 0,0 1 0,-1-1 0,1 1-1,-1 0 1,0 0 0,1 0 0,-1 0 0,-1 0-1,1 1 1,0-1 0,-1 1 0,1 0 0,-1 0-1,0 0 1,1 1 0,-1-1 0,0 1 0,0 0-1,0 0 1,0 0 0,-4 0-11,-1 1-5,0 0 0,0 1-1,0 0 1,-1 1 0,2 0 0,-1 0 0,0 1-1,0 0 1,1 0 0,-1 1 0,1 0-1,0 1 1,0 0 0,1 0 0,0 0 0,0 1-1,0 0 1,-3 4 5,-4 5-78,0 0 0,1 1 0,1 0 0,1 1 0,0 0 0,1 1-1,-7 18 79,12-25-162,1 0-1,1 0 1,-1 1-1,2 0 0,0-1 1,0 1-1,1 0 1,1 0-1,0 0 0,0 0 1,1 1 162,0-9-71,0 1 1,-1-1-1,1 0 0,1 0 1,-1 0-1,0 0 1,1 0-1,0-1 1,0 1-1,0 0 1,1-1-1,-1 1 0,1-1 1,-1 0-1,1 0 1,0 0-1,1 0 1,-1-1-1,0 1 1,1-1-1,-1 1 0,1-1 1,0-1-1,0 1 1,0 0-1,0-1 1,0 0-1,0 0 1,0 0-1,0 0 0,0-1 1,3 0 70,1 1 4,0-2 0,0 1 0,0-1 0,0 0 0,0-1 0,0 0 0,0 0 0,-1-1 0,1 0 0,-1 0 0,1-1 0,-1 0 0,0 0 0,-1 0 0,1-1 0,-1 0 0,0-1 0,0 1 0,0-1 0,2-4-4,90-142 2098,-63 72-1283,-3-2 0,-3-1 0,-5-1 0,2-24-815,-24 101 71,0 48 164,-37 240-235,31-234-30,-1-21-53,2 0 1,1 0 0,1 0 0,2 0 0,0 0 0,2 0-1,0 0 1,2-1 0,1 1 0,1-1 0,4 7 82,-10-28-44,1-1 0,0 1 0,0-1 0,0 1 0,0-1 0,1 0 0,-1 0 0,1 0 0,0 0 0,0 0 0,0-1 0,0 1 0,0-1 0,1 0 0,-1 0 0,1 0 0,-1 0 0,1-1 0,0 1 1,0-1-1,0 0 0,-1 0 0,1 0 0,0-1 0,0 0 0,0 1 0,0-1 0,0-1 0,0 1 0,0 0 0,0-1 0,0 0 0,0 0 0,3-1 44,7-5 45,-1-1-1,0 0 1,0-1 0,-1-1-1,0 0 1,-1 0 0,0-1-1,0 0 1,-1-1 0,-1-1-1,8-12-44,7-13 330,-2-1 0,-1-1 0,-3-1 0,-1-1 0,11-43-330,-18 38 272,-44 155-336,30-86 19,1 1 0,2 0 0,0 0 0,1 0 0,1 0 0,2 0 0,1 3 45,31 53-2476,11-53-5239,-29-26 3535</inkml:trace>
  <inkml:trace contextRef="#ctx0" brushRef="#br4" timeOffset="57719.418">31088 883 15631,'0'0'1025,"0"0"-961,0 0-64,0 0 0,0 0-224,12 79-2403,7-58-5509</inkml:trace>
  <inkml:trace contextRef="#ctx0" brushRef="#br4" timeOffset="58123.27">31675 920 18770,'3'-12'5461,"18"-91"2952,-55 106-8290,17 7-123,0 1 0,1 1 0,0 1 0,1 0 0,1 1 0,0 1 0,0 0 0,-9 14 0,9-11 0,0 0 0,1 0 0,1 1 0,0 1 0,2 0 0,0 0 0,1 1 0,1 0 0,2 0 0,0 1 0,1 0 0,1 1 0,1-1 0,0 0 0,2 1 0,1 0 0,1-1 0,3 14 0,-2-26-160,2 1 0,0-1 0,0 0-1,0 0 1,1 0 0,1-1 0,0 0 0,0 0 0,1 0-1,0-1 1,0 0 0,1-1 0,0 1 0,0-1 0,1-1 0,0 1-1,0-2 1,0 1 0,1-1 0,0-1 0,0 0 0,0 0 0,1-1-1,-1 0 1,1-1 0,0 0 0,-1 0 0,1-2 0,0 1-1,0-1 1,0-1 0,2 0 160,-6-1-312,0 0 0,0-1 1,0 0-1,-1 0 0,1-1 0,-1 1 0,0-1 0,0-1 0,0 1 1,-1-1-1,0 0 0,0 0 0,0-1 0,0 1 0,-1-1 0,1-1 312,58-106-1042,-60 107 1084,153-364 3946,-140 289 1463,-21 82-4448,-45 123-453,38-63-644,2 1 0,3-1 0,2 1 0,4 1 0,5 50 94,-3-69-533,2 21-5315,-1-39-2136,-2-15-408</inkml:trace>
  <inkml:trace contextRef="#ctx0" brushRef="#br4" timeOffset="58293.46">31870 1278 13357,'0'0'4158,"4"-15"-1489,15-47-149,-17 60-2352,-1-1 0,1 1-1,0-1 1,0 1 0,-1 0 0,2-1-1,-1 1 1,0 0 0,0 0 0,1 1-1,-1-1 1,1 0 0,-1 1-1,1-1 1,0 1 0,0 0 0,-1 0-1,1 0 1,0 1 0,0-1 0,0 0-1,0 1 1,0 0 0,1 0-168,4-1 106,273-16 953,-255 17-1226,-9 4-1248,-17 3-3843,-13-2-166</inkml:trace>
  <inkml:trace contextRef="#ctx0" brushRef="#br4" timeOffset="58824.066">27838 2726 21685,'0'0'2743,"0"0"-559,0 0-252,-17 1-458,4-1-1234,7 0-161,-1 0 1,1 0-1,-1 0 1,1 1-1,-1 0 0,1 0 1,-1 1-1,1 0 1,0 0-1,0 0 0,0 1 1,0 0-1,0 0 1,1 1-1,-1-1 1,-3 5-81,-14 12 31,2 1 0,0 0 0,2 2 0,1 0-1,0 2 1,2 0 0,0 0 0,2 1 0,1 1-1,2 1 1,0 0 0,2 0 0,1 1-1,1 0 1,1 0 0,2 1 0,1-1 0,1 1-1,2 18-29,1-36-150,1 0-1,0-1 1,1 0 0,0 1-1,1-1 1,0 0-1,1-1 1,0 1-1,0-1 1,1 0 0,1 0-1,-1-1 1,2 0-1,-1 0 1,1 0-1,1-1 1,-1 0-1,1-1 1,1 0 0,6 3 150,4 2-548,0-2 0,1 0 0,0-1 0,1-1 0,0-1 0,0-1 0,0-2 0,1 0 0,0-1 0,0-1 548,103 1-5813,-74-7-257</inkml:trace>
  <inkml:trace contextRef="#ctx0" brushRef="#br4" timeOffset="59244.598">28343 2988 16528,'0'0'2685,"-8"-12"-875,-29-39 506,10 34 4795,323 354-6620,-277-320-777,-10-7-183,0 0 1,1-1 0,0 0 0,1-1 0,0 0 0,0-1 0,1 0 0,0 0-1,0-2 1,0 1 0,1-2 0,5 2 468,-16-6-119,0 1 0,0-1 1,0 0-1,0 0 0,0-1 0,1 1 0,-1 0 0,0-1 1,0 1-1,-1-1 0,1 0 0,0 0 0,0 1 0,0-1 1,0-1-1,-1 1 0,1 0 0,0 0 0,-1 0 0,1-1 1,-1 1-1,1-1 0,-1 1 0,0-1 0,1-2 119,26-83 683,-25 70-552,2-2 588,-2 0 0,0 0 1,-1-1-1,0 1 0,-2-1 0,0 1 0,-2-1 0,0 0 0,-1 1 0,-3-9-719,5 25 63,0 0 0,0 0-1,0 0 1,-1 0 0,1 0-1,-1 1 1,0-1 0,0 0-1,0 1 1,0 0 0,0-1-1,0 1 1,-1 0 0,1 0 0,-1 0-1,1 0 1,-1 1 0,0-1-1,0 1 1,1-1 0,-1 1-1,0 0 1,0 0 0,-1 1 0,1-1-1,0 1 1,0-1 0,0 1-1,0 0 1,0 0 0,-1 0-1,1 1 1,0-1 0,0 1-1,0-1 1,0 1 0,0 0 0,0 0-1,0 1 1,0-1 0,0 1-1,1-1 1,-2 2-63,-40 25 0,1 2 0,2 2 0,2 2 0,0 1 0,3 2 0,-14 20 0,47-54 0,-20 20-904,1 0 0,0 2-1,2 0 1,2 1 0,0 2 0,1-1 0,2 2-1,-6 17 905,15-13-8167,5-8-9199</inkml:trace>
  <inkml:trace contextRef="#ctx0" brushRef="#br4" timeOffset="59573.395">29387 2716 17521,'1'-13'2343,"-1"-5"-1513,1-9 216,-1-2 2411,-2 60 1183,-4 19-3499,-2 13-1039,4 295 226,5-210-5407,-6-110-3116,-3-29 1079</inkml:trace>
  <inkml:trace contextRef="#ctx0" brushRef="#br4" timeOffset="59857.863">29158 3011 12172,'0'0'4964,"0"0"-3490,-23-74 319,23 64 33,16 0-705,10 0-705,13 4-159,11 2-65,6-1-160,12 5-32,-1 0-32,3 0-641,-3 0-992,-11 0-1314,-10 0-3715</inkml:trace>
  <inkml:trace contextRef="#ctx0" brushRef="#br4" timeOffset="60377.18">29743 2998 14286,'0'0'4580,"0"0"-2413,0 0-982,0 0-106,0 0-391,0 0-362,3 14-86,16 41-64,-17-52-157,1 1 1,0-1-1,0 0 0,0 0 0,0 0 0,0 0 0,0-1 0,1 1 0,0-1 0,-1 0 0,1 0 0,0 0 0,0-1 0,0 1 0,0-1 0,0 0 0,0 0 0,0 0 0,1-1 1,-1 1-20,1 0 13,1-1 84,-1 0 0,0 0 0,0 0 0,1-1-1,-1 0 1,0 0 0,0 0 0,0-1 0,0 1-1,0-1 1,-1 0 0,1-1 0,0 1 0,-1-1-1,1 0 1,-1 0 0,0 0 0,0-1 0,-1 0 0,1 1-1,-1-1 1,1 0 0,-1-1 0,0 1 0,-1-1-1,1 1 1,-1-2-97,20-21 654,-21 25-606,6-3 148,-1-1 1,-1 0-1,1 0 0,-1-1 1,0 0-1,0 0 0,-1 0 1,0 0-1,0-1 1,-1 1-1,0-1 0,0 0 1,-1 0-1,0 0 1,0 0-1,-1-1 0,0 1 1,0 0-1,-1-9-196,-3 14 15,0 1 1,0-1-1,0 1 0,0-1 1,-1 1-1,1 0 0,0 1 1,-1-1-1,1 0 0,-1 1 1,0 0-1,1 0 0,-1 0 1,0 0-1,0 1 0,0-1 1,0 1-1,0 0 0,0 0 1,1 0-1,-1 1 0,0-1 1,0 1-1,0 0 0,1 0 1,-1 1-1,0-1 0,1 1 1,-1-1-1,1 1 0,-3 2-15,-7 5-55,0 1 0,0 0 0,1 0 0,0 2 0,1-1 0,0 2 1,1-1-1,1 1 0,0 1 0,0 0 0,1 0 0,1 0 0,1 1 0,0 0 0,1 1 0,0-1 0,-2 16 55,5-25-97,-1 1 1,1-1-1,1 1 0,-1-1 1,1 1-1,0 0 1,0-1-1,1 1 0,0 0 1,0 0-1,1-1 0,0 1 1,0 0-1,0-1 0,1 1 1,0-1-1,1 0 1,-1 1-1,1-1 0,0 0 1,0 0-1,1-1 0,0 1 1,0-1-1,0 0 0,1 0 1,0 0-1,0 0 1,0-1-1,0 0 0,1 0 1,-1-1-1,1 1 0,0-1 1,0 0-1,0-1 0,1 1 1,-1-1-1,2 0 97,5-1 17,-1-1 0,1-1 0,0 0 0,-1 0 0,1-1 0,-1-1-1,0 0 1,0-1 0,0 0 0,0 0 0,0-2 0,-1 1 0,0-2 0,8-5-17,137-119 1617,-147 122-1464,44-44 381,-2-2 0,-3-2 0,-3-3 0,-2-1 0,-1-5-534,-25 35 16,-26 71-43,2-19 26,0 0 1,1 1-1,1 0 0,1 0 1,2 0-1,0 0 0,1 1 1,1-1-1,1 1 0,1-1 1,1 0-1,1 0 0,1 0 0,1 0 1,0-1-1,9 18 1,27 61-155,-74-98 123,14-6-66,1-2 1,0 1-1,0-2 0,1 0 0,0-1 0,0-1 0,0-1 0,1 0 1,-2-3 96,15 12-119,0 0-1,1 0 0,-1-1 1,0 1-1,1-1 0,-1 1 0,1-1 1,0 0-1,-1 1 0,1-1 1,0 0-1,0 0 0,0 0 0,0 0 1,0 0-1,1 0 0,-1 0 0,1 0 1,-1-1-1,1 1 0,0 0 1,0 0-1,0 0 0,0-2 121,1 2-439,-1 0 0,1 0 0,0 0-1,0 0 1,1 0 0,-1 0 0,0 0 0,0 0-1,1 1 1,0-1 0,-1 0 0,1 1 0,0-1-1,-1 1 1,1 0 0,0 0 0,0 0 0,0 0-1,0 0 1,0 0 0,1 0 0,-1 0 0,1 1 439,27-8-8633</inkml:trace>
  <inkml:trace contextRef="#ctx0" brushRef="#br4" timeOffset="60726.045">31084 2731 14189,'2'-14'5125,"0"-1"-3781,5-35 1493,-7 8 2960,0 42-5732,-1-1 1,1 1-1,-1-1 1,1 1 0,-1-1-1,0 1 1,1-1-1,-1 1 1,0 0-1,0-1 1,1 1 0,-1 0-1,0 0 1,0 0-1,1-1 1,-1 1-1,0 0 1,0 0 0,0 0-1,1 0 1,-1 0-1,0 0 1,0 0-1,0 1 1,1-1 0,-1 0-1,0 0 1,0 1-1,1-1 1,-1 0-1,0 1 1,1-1 0,-1 1-1,0-1 1,1 1-1,-1-1 1,1 1-1,-1-1 1,0 1 0,1-1-1,0 1 1,-1 0-1,1 0 1,-1-1-1,1 1 1,0 0 0,-1-1-1,1 1 1,0 0-1,0 0 1,0-1-1,0 1 1,-1 0-66,-13 26 0,0 0 0,2 0 0,1 1 0,1 1 0,2 0 0,0 0 0,2 1 0,1 0 0,2 0 0,1 0 0,1 13 0,-6 36 0,4-55-167,-1-3-865,1 1 1,1-1-1,1 1 1,1 0-1,0-1 1,2 1-1,0 0 1,2-1-1,0 0 1,2 0-1,0 0 1,1 1 1031,-3-13-6385,-4-5-4121</inkml:trace>
  <inkml:trace contextRef="#ctx0" brushRef="#br4" timeOffset="60727.045">30844 3207 15022,'0'0'3524,"0"0"-1250,0 0 352,8-74-224,15 65-1216,10 2-674,9-2-256,8 4-128,8-2-96,0 1 0,1 2-32,-1-6-352,-6 2-673,-9 0-736,-4 1-1186,-6 0-1185,-8-3-4132</inkml:trace>
  <inkml:trace contextRef="#ctx0" brushRef="#br4" timeOffset="60983.469">31708 2454 11082,'0'0'6972,"0"0"-3795,0 0-545,0 0 138,0 0-933,0 0-823,11 19 27,-10-17-1014,10 18 219,0 0 0,-1 0 1,-1 1-1,-1 1 0,-1-1 1,-1 1-1,0 4-246,4 49 164,-3 0-1,-4 0 1,-5 51-164,1-98-48,-2 0-1,-2 0 1,0-1 0,-2 0-1,-1 0 1,-1-1 0,-1 0-1,-1 0 1,-1-1 0,-2 0-1,0-2 1,-2 1 0,0-2-1,-2 0 1,0-1 0,-2-1-1,0-1 1,-1 0 0,-18 11 48,-144 79-7250,90-70-1174</inkml:trace>
  <inkml:trace contextRef="#ctx0" brushRef="#br4" timeOffset="61573.738">22384 3939 14253,'-3'-8'168,"0"-5"92,-1 0-1,0 1 1,-1 0-1,0 0 0,-1 0 1,0 1-1,-1 0 1,-1 0-1,1 0 1,-2 1-1,-3-3-259,-27-19 456,-2 2-1,-2 2 1,-1 1 0,0 3 0,-2 1-1,-1 3 1,0 1 0,-2 3-1,0 2 1,0 1 0,-11 2-456,-86-16 45,-2 7-1,0 7 1,-1 6 0,0 6 0,-54 11-45,-27 12 34,2 10 1,1 11-1,3 9 0,2 9 1,2 11-1,4 9 0,-21 20-34,102-43 158,3 6 0,3 5 0,3 6 0,4 5 0,3 6-1,4 5 1,-77 79-158,156-132-23,1 2-1,3 1 1,1 2-1,2 1 1,2 1 0,2 1-1,-5 17 24,20-42 0,2 1 1,0 0-1,2 1 0,0 0 0,2 0 1,1 0-1,0 0 0,2 1 0,0-1 0,2 0 1,0 1-1,2-1 0,1 0 0,0 0 1,2 0-1,1 0 0,5 10 0,1-6-34,1 0 0,2-1 0,0-1-1,2 0 1,1-1 0,0-1 0,2-1 0,1-1-1,0-1 1,2 0 0,3 0 34,31 20-438,2-2-1,2-3 1,1-2-1,16 2 439,39 13-554,2-6 1,1-4-1,2-7 1,2-4-1,57 1 554,35-5 1141,0-10 0,171-13-1141,-141-13 1394,0-10-1,-2-11 0,-2-11 1,-1-10-1,145-57-1393,-243 61 512,-2-5 1,-2-7-1,47-33-512,-120 59 76,-3-4-1,-1-3 1,-2-2-1,-3-3 1,-1-2-1,-3-3 1,33-43-76,-62 66-9,-1-1 1,-2-1 0,-2-1-1,0-1 1,-3-1-1,-1 0 1,-1-1-1,-3-1 1,-1 0 0,-1-1-1,-2 0 1,-2 0-1,-2-1 1,-1 0-1,-3 1 1,0-1 0,-3 0-1,-1 0 1,-7-25 8,-3 16 2,-1 1 0,-2 1 0,-2 0 0,-3 1 0,-1 1-1,-2 1 1,-3 2 0,-1 0 0,-2 2 0,-1 2 0,-34-32-2,3 10-431,-3 3-1,-2 3 1,-2 3-1,-3 3 0,-1 4 1,-48-21 431,-212-72-3652,-64 26-2535,-51 28-3224</inkml:trace>
  <inkml:trace contextRef="#ctx0" brushRef="#br4" timeOffset="67354.555">23115 9062 9993,'-4'-15'572,"-68"-184"-321,40 152-174,-2 2-1,-2 1 1,-3 2 0,0 2 0,-3 1 0,-1 3 0,-2 1 0,-1 2 0,-2 2 0,-1 3 0,-1 1 0,-21-6-77,-61-32 5,-2 5 0,-3 6-1,-1 7 1,-3 5 0,-2 7 0,-1 6-1,-1 6 1,-1 6 0,-35 6-5,29 8 8,0 7 0,0 7 0,1 6 0,1 7 0,1 7 0,1 6 0,2 6 0,-44 24-8,21 4 469,3 7 0,3 7 0,5 7 0,3 7 0,5 6 1,5 7-1,5 7 0,-28 37-469,114-104 46,3 2 1,3 2 0,2 2-1,2 2 1,4 2-1,2 2 1,2 1-1,4 2 1,3 1 0,2 1-1,-14 62-46,35-104 2,1 0 0,1 0 0,1 1-1,1-1 1,2 1 0,1-1 0,1 0-1,1 1 1,1-1 0,2 0 0,0 0 0,2-1-1,1 0 1,1-1 0,1 1 0,2-2-1,0 0 1,8 9-2,7 3-112,1-1 0,2-1 0,1-2 0,2-1 0,1-2 1,1-1-1,2-2 0,0-1 0,24 9 112,20 7-326,2-3 0,1-5 0,2-3 0,26 3 326,67 8-140,2-7 0,1-9 1,0-7-1,2-9 0,0-7 1,9-10 139,8-5 373,-1-10 1,-2-8 0,-1-9-1,157-54-373,-255 64 214,-1-4 0,-1-4 0,-3-5 0,-1-3 0,-2-5 0,-3-4 0,-2-3 0,-3-5 0,-3-3 0,-2-3-1,-4-4 1,-3-3 0,-3-3 0,48-74-214,-81 99 12,-3-2 1,-2-2-1,-3-1 0,-2-1 1,-3-1-1,-2-1 0,-3 0 0,-3-2 1,-3 0-1,3-53-12,-13 57 7,-2-1 0,-3 1 0,-2-1 0,-3 2 1,-3-1-1,-2 1 0,-3 0 0,-2 2 0,-3 0 0,-3 1 0,-1 1 0,-9-8-7,-1 4-1,-4 1 0,-1 2 0,-3 2 0,-2 2 0,-3 2-1,-2 2 1,-1 2 0,-3 3 0,-51-32 1,8 14-1355,-3 5 0,-2 4 0,-2 4 0,-2 5 0,-71-17 1355,-87-14-8280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9:04:40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79 25977,'0'0'2098,"0"0"-529,0 0-5,0 0-363,4-6-870,7-11-297,-20 26-41,2-1 7,0-2 0,1 1 0,0 0 0,0 0 0,1 0 0,-1 1 0,2 0 0,-1 0 0,1 0 0,0 1 0,1-1 0,0 1 0,0 0 0,1 0 0,0 0 0,1 0 0,0 1 0,3-8 0,0 1 0,0-1 0,0 0 0,0 0 0,1 0 0,-1 0 0,0 0 0,1 0 0,0-1 0,-1 1 0,1-1 0,0 0 0,0 0 0,0 0 0,0 0 0,0 0 0,0-1 0,0 0 0,0 1 0,0-1 0,0 0 0,0 0 0,0 0 0,3-1 0,-4 1 0,7 0 0,0-1 0,1 0 0,-1 0 0,0-1 0,0 0 0,0 0 0,0-1 0,-1 0 0,1-1 0,-1 0 0,0 0 0,0-1 0,0 0 0,0-1 0,-1 1 0,0-1 0,0-1 0,-1 1 0,0-1 0,0 0 0,0-1 0,-1 1 0,0-1 0,0 0 0,-1-1 0,0 1 0,-1-1 0,0 1 0,0-1 0,-1 0 0,0 0 0,0 0 0,-1 0 0,0-2 0,-1 10 0,0 0 0,1 0 0,-1 0 0,0 0 0,0-1 0,1 1 0,-1 0 0,0 0 0,0 0 0,0 0 0,-1 0 0,1-1 0,0 1 0,0 0 0,0 0 0,-1 0 0,1 0 0,-1 0 0,1 0 0,-1 0 0,1 0 0,-1 0 0,0 0 0,1 0 0,-1 0 0,0 0 0,0 0 0,0 1 0,1-1 0,-1 0 0,0 1 0,0-1 0,0 0 0,0 1 0,0-1 0,0 1 0,-1 0 0,1-1 0,0 1 0,0 0 0,0 0 0,0-1 0,0 1 0,0 0 0,-1 0 0,1 0 0,0 0 0,0 1 0,0-1 0,0 0 0,0 0 0,0 1 0,-1-1 0,1 1 0,0-1 0,-9 60-3948,11-46 1458,-1 0-6415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5.9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60 69 14958,'0'0'6075,"0"0"-2119,-3-13-1564,-8-37-321,11 50-2027,0 0-1,-1 0 1,1 0 0,0 1 0,0-1 0,-1 0-1,1 0 1,0 0 0,-1 0 0,1 0 0,0 0-1,-1 0 1,1 0 0,0 0 0,0 0 0,-1 0-1,1 0 1,0 0 0,-1 0 0,1 0 0,0 0-1,-1-1 1,1 1 0,0 0 0,0 0 0,-1 0-1,1 0 1,0-1 0,0 1 0,-1 0 0,1 0-1,0 0 1,0-1 0,0 1 0,0 0 0,-1 0-1,1-1 1,0 1 0,0 0 0,0 0 0,0-1-1,0 1 1,0 0 0,-1-1 0,1 1 0,0 0-1,0-1-43,0 3 184,-7 17-65,0 1 0,1-1 1,2 2-1,0-1 0,1 0 0,1 1 1,0 0-1,2-1 0,1 4-119,16 182 0,-15-196-68,11 66-3734,-17 36-8466,-3-92-3464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9:04:41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16 20083,'0'0'4676,"0"0"-1713,0 0-699,0 0-551,-5 9-800,-45 78-758,48-86-155,1 0 0,-1 1 0,1 0 0,-1-1 0,1 1 0,0 0 0,0-1 0,0 1 0,0 0 0,0 0 0,0 0 0,0 0 0,1 0 0,-1 0 0,1 0 0,-1 0 0,1 0 0,0 0 0,0 0 0,0 0 0,0 1 0,0-1 0,0 0 0,1 0 0,-1 0 0,1 0 0,-1 0 0,1 0 0,0 0 0,0 0 0,-1 0 0,2-1 0,-1 1 0,0 0 0,0 0 0,0-1 0,1 1 0,-1-1 0,1 1 0,0-1 0,-1 0 0,1 1 0,0-1 0,0 0 0,-1 0 0,1 0 0,0 0 0,0-1 0,0 1 0,0-1 0,0 1 0,0-1 0,0 1 0,1-1 0,-1 0 0,0 0 0,2 0 0,9-5 0,-1-1 0,0 0 0,0-1 0,-1 0 0,1 0 0,-1-1 0,-1-1 0,0 0 0,0-1 0,-1 1 0,5-8 0,-13 16 0,64-73 0,-64 73 0,-1 1 0,0-1 0,0 1 0,1-1 0,-1 1 0,0-1 0,0 0 0,1 1 0,-1-1 0,0 1 0,0-1 0,0 1 0,0-1 0,0 0 0,0 1 0,0-1 0,0 1 0,0-1 0,0 0 0,0 1 0,0-1 0,-1 1 0,1-1 0,0 1 0,0-1 0,0 1 0,-1-1 0,1 1 0,0-1 0,-1 1 0,1-1 0,-1 1 0,1-1 0,0 1 0,-1-1 0,1 1 0,-1 0 0,1-1 0,-1 1 0,1 0 0,-1 0 0,1-1 0,-1 1 0,0 0 0,1 0 0,-1 0 0,1 0 0,-1 0 0,1 0 0,-1-1 0,0 1 0,1 1 0,-1-1 0,1 0 0,-1 0 0,0 0 0,1 0 0,-1 0 0,1 0 0,-1 1 0,-36 9 0,33-9 0,-1 1 0,1 0 0,-1 1 0,1-1 0,0 1 0,0-1 0,0 1 0,0 0 0,1 1 0,-1-1 0,1 1 0,0 0 0,0-1 0,0 1 0,0 1 0,1-1 0,-1 0 0,1 1 0,0-1 0,0 4 0,-14 34-4009,12-27-3097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4T09:03:38.696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2638 618 12780,'0'0'1361,"0"0"-731,0 0 331,-4 16 587,-21 112 929,11 24-1558,8 0 0,8 76-919,-1-171 282,31 1087 2258,4 400-1311,-51 163 356,-131 1287-453,93-2340-1167,-64 999-1825,109-1362-1395,9-102-2736,3-87-2102</inkml:trace>
  <inkml:trace contextRef="#ctx0" brushRef="#br0" timeOffset="466.84">1 10087 9417,'296'-39'2336,"-220"33"-2190,4141-384 9154,-916 145-4475,1666 89-3362,-1393 200-1303,-59-1-1387,-2554-73-4432,-837 17 2688,-51 1-2647,-37 1-4728</inkml:trace>
  <inkml:trace contextRef="#ctx0" brushRef="#br0" timeOffset="1234.158">8067 10436 8040,'0'0'8424,"0"0"-6022,0 0-1436,-15-4 246,5 1-992,7 1-155,0 1 0,-1 0 0,0-1 0,1 1 0,-1 1 0,0-1 0,1 0 0,-1 1 0,0 0 0,1 0 0,-1 0 0,0 0 0,0 1 0,1-1 0,-1 1 0,0 0 0,1 0 0,-1 0 0,1 1 0,-1-1-1,1 1 1,0 0 0,-1 0 0,1 0 0,0 0 0,1 1 0,-1-1 0,0 1-65,-17 20 119,1 1 0,2 1 0,0 0-1,2 1 1,1 1 0,1 0 0,1 1-1,2 0 1,0 1 0,2 0 0,1 1 0,2-1-1,1 1 1,1 0 0,1 1 0,3 21-119,1-42-15,0-1 0,0 1 1,1-1-1,1 1 1,0-1-1,0 0 0,0 0 1,1-1-1,1 1 1,0-1-1,0 0 1,0-1-1,1 1 0,0-1 1,0-1-1,1 1 1,0-1-1,0 0 0,0-1 1,1 0-1,0-1 1,0 1-1,0-2 0,0 1 1,1-1-1,-1-1 1,1 0-1,0 0 0,0-1 1,6 1 14,6-2 29,0-1 0,-1 0 0,0-1 0,1-2 0,-1 0 0,0-1 1,0-1-1,-1-1 0,0-1 0,0-1 0,-1-1 0,0 0 0,0-1 0,-2-1 0,1-1 0,-1-1 1,-1 0-1,-1-1 0,10-11-29,2-6 147,0-1 0,-2-1 1,-2-1-1,-1-1 1,-2-1-1,-1-1 0,-2-1 1,-2 0-1,6-27-147,-11 36 35,-2-1 1,-1-1-1,-1 1 0,-2-1 1,-1 0-1,-2 0 1,-1 0-1,-2-7-35,1 33-9,0-1 1,-1 1 0,0-1-1,0 1 1,-1 0-1,0 0 1,0 0-1,0 0 1,-1 0-1,0 1 1,0-1 0,0 1-1,-1 0 1,1 1-1,-1-1 1,-1 1-1,1 0 1,0 0-1,-1 0 1,0 1-1,0 0 1,0 0 0,0 1-1,0-1 1,-1 1-1,1 1 1,-1-1-1,0 1 9,-4-1-1,-1 0 0,1 1-1,-1 0 1,0 1 0,1 0-1,-1 1 1,1 0 0,-1 1 0,1 0-1,0 1 1,-1 0 0,1 1-1,1 0 1,-1 1 0,-9 5 1,10-3-4,0 0 1,1 1 0,0 0 0,1 1-1,0 0 1,0 0 0,1 0-1,0 1 1,0 0 0,1 1 0,1 0-1,0 0 1,0 0 0,1 0-1,0 1 1,1-1 0,0 1 0,1 0-1,1 0 1,0 0 0,0 0-1,1 0 1,1 0 0,0 0 0,0 0-1,4 11 4,3 9-3,1 0 0,2 0-1,1-1 1,2 0-1,12 19 4,-18-34 7,108 192-602,-71-130-3073,-2-1-5079,-25-43 1038</inkml:trace>
  <inkml:trace contextRef="#ctx0" brushRef="#br0" timeOffset="1625.2">8834 10603 7623,'0'-13'5675,"0"-59"-652,-4 81 414,-6 17-4500,4-13-891,1 0-1,0 1 1,0-1-1,2 1 0,-1 0 1,2 1-1,0-1 0,1 0 1,0 1-1,1-1 1,1 0-1,0 1 0,1-1 1,0 0-1,1 0 0,1 0 1,1 0-1,-1 0 1,2-1-1,0 0 0,1 0 1,0-1-1,1 0 0,3 5-45,-1-9-7,-1 0-1,1 0 0,0-1 0,1-1 0,0 1 1,0-2-1,0 1 0,0-2 0,1 0 0,10 3 8,-17-6-9,0 0 0,0 0 0,1 0 0,-1 0 0,0-1 0,1 0 0,-1 0-1,0 0 1,1-1 0,-1 0 0,0 0 0,0 0 0,1 0 0,-1-1 0,0 0 0,0 0-1,-1-1 1,1 1 0,0-1 0,-1 0 0,0 0 0,1-1 0,-1 1 0,-1-1 0,1 0-1,0 0 10,9-16 95,-1-1 0,0 0 1,-2-1-1,0 0 0,-2 0 0,0-1 0,-1 0 0,-2 0 0,0-1 0,0-20-95,-4-12 832,-1 56-824,0-1-1,-1 1 1,1 0-1,-1-1 1,1 1-1,-1 0 0,1 0 1,-1 0-1,0 0 1,1-1-1,-1 1 1,1 0-1,-1 0 0,1 0 1,-1 0-1,1 0 1,-1 0-1,1 0 1,-1 1-1,1-1 1,-1 0-1,0 0 0,1 0 1,-1 0-1,1 1 1,-1-1-1,1 0 1,0 1-1,-1-1 0,1 0 1,-1 1-1,1-1 1,-1 0-1,1 1 1,0-1-1,-1 1 0,1-1 1,0 1-1,0-1 1,-1 1-1,1-1 1,0 1-1,0-1 0,0 1 1,-1-1-1,1 1 1,0-1-1,0 1 1,0-1-1,0 1 0,0 0-7,-5 10-5,1 0-1,0 1 0,0 0 0,1-1 0,0 1 0,1 1 0,1-1 0,0 0 0,1 0 1,0 0-1,0 1 0,2-1 0,-1 0 0,2 0 0,-1 0 0,2 0 0,-1-1 0,2 2 6,48 70-2878,38-8-8359,-49-57 3977</inkml:trace>
  <inkml:trace contextRef="#ctx0" brushRef="#br0" timeOffset="1986.743">9799 10915 4644,'7'-12'2296,"4"-9"-681,-1 1 1,-1-1-1,0-1 1,-2 1 0,0-1-1,-2-1 1,0 1-1,1-22-1615,-5 39 143,-1 0 0,1-1 0,-1 1 1,0 0-1,0 0 0,-1-1 0,1 1 0,-1 0 0,0 0 0,-1 0 0,1 0 0,-1 0 0,0 0 1,0 0-1,-1 1 0,1-1 0,-1 1 0,0-1 0,0 1 0,-1 0 0,1 0 0,-1 1 0,0-1 1,0 1-1,0 0 0,0 0 0,0 0 0,-1 0 0,0 1 0,1-1 0,-4 0-143,-6 3 93,0 0 0,0 0 1,1 1-1,-1 1 0,1 0 0,-1 1 0,1 1 0,0 0 0,0 1 0,0 0 0,1 1 0,0 0 0,0 1 0,0 0 0,1 1 0,0 0 1,0 1-1,1 0 0,1 1 0,-1 0 0,1 0 0,1 1 0,-4 7-93,6-11-1,0 0 0,1 0 0,0 1 0,0 0 0,1 0 0,0 0 0,0 0 0,1 1 0,0-1 0,0 1 0,1 0 0,0 0 0,1 0 0,0 0 0,1 0 0,-1 0 0,2 0 0,-1 0 0,1 0 0,1 0 0,-1 0 0,2-1 0,-1 1 0,1 0 0,0-1 0,1 0 0,0 1 0,0-2 0,1 1 0,0 0 0,1-1 0,-1 0 0,1 0 0,1-1 0,-1 1 0,1-1 0,0 0 1,2-2-37,0 0 1,0 0-1,0 0 1,0-1-1,1-1 1,-1 1-1,1-2 1,-1 1-1,1-1 1,0-1-1,0 0 1,-1 0-1,1-1 1,0 0-1,-1-1 1,1 0-1,0 0 1,-1-1-1,0 0 1,0-1-1,0 0 0,0 0 1,-1-1-1,1 0 1,-1-1-1,-1 0 1,1 0-1,-1 0 1,0-1-1,0 0 1,0-2 36,1-3 88,-1-1 0,0 1 1,-1-1-1,0-1 0,-1 1 0,-1-1 1,0 0-1,-1 0 0,-1 0 1,0 0-1,0 0 0,-2-1 0,0 1 1,0 0-1,-2-5-88,2 19 23,0 1 1,-1-1 0,1 1-1,0-1 1,0 1-1,-1-1 1,1 1-1,0-1 1,-1 0-1,1 1 1,-1-1 0,1 1-1,0-1 1,-1 0-1,1 0 1,-1 1-1,1-1 1,-1 0-1,1 0 1,-1 1 0,1-1-1,-1 0 1,1 0-1,-1 0 1,1 0-1,-1 0 1,1 0-1,-1 0 1,0 0 0,1 0-1,-1 0 1,1 0-1,-1 0 1,1 0-1,-1 0 1,1-1-1,-1 1 1,1 0 0,-1 0-1,1-1 1,-1 1-1,1 0 1,0-1-1,-1 1 1,1 0-1,-1-1 1,1 1 0,0 0-1,-1-1 1,1 1-1,0-1 1,-1 1-1,1-1 1,0 1-1,0-1 1,0 1 0,-1-1-1,1 1 1,0-1-1,0 1 1,0-1-1,0 1 1,0-1-24,-3 9-97,1 0 0,0 0 0,0 1-1,1-1 1,0 1 0,0-1 0,1 1 0,0 0 0,0-1 0,1 1 0,0-1 0,1 1-1,0-1 1,0 0 0,1 0 0,0 0 0,1 0 0,-1 0 0,1-1 0,1 1 0,2 3 97,34 32-4692,-7-23-1421,-11-12 710</inkml:trace>
  <inkml:trace contextRef="#ctx0" brushRef="#br0" timeOffset="2301.444">10248 10763 6182,'3'-14'6497,"33"-98"320,-54 162-2573,-58 126-4196,32-70-1762,62-140 1607,-10 12 668,2 0 0,0 2-1,1-1 1,1 1-1,1 1 1,0 0-1,2 1 1,0 0-1,1 1 1,1 1-1,0 1 1,1 0-1,1 1 1,0 1-1,14-7-560,-29 19 26,0-1 0,0 1-1,0 0 1,0 0-1,0 0 1,0 0-1,0 1 1,0 0 0,0 0-1,0 0 1,0 0-1,0 1 1,0-1-1,0 1 1,0 0-1,0 0 1,0 0 0,0 1-1,-1 0 1,1-1-1,-1 1 1,1 0-1,-1 1 1,1-1 0,-1 1-1,0-1 1,0 1-1,0 0 1,-1 0-1,1 0 1,-1 1 0,0-1-1,0 1 1,0-1-1,0 1 1,0-1-1,-1 1 1,1 1-26,23 108-296,-26-35-4999,1-57 2142,-1 3-3403</inkml:trace>
  <inkml:trace contextRef="#ctx0" brushRef="#br0" timeOffset="2705.592">11326 10215 18225,'0'0'1922,"0"0"-1025,0 0 544,0 0-288,0 0-288,-30 95-224,13-41-33,-1 1-319,2 6-225,-1-1-32,3-3-32,4 1 0,-5-5-128,5-3-705,1-2-1089,-4-6-737,3-5-1857,-1-11-6374</inkml:trace>
  <inkml:trace contextRef="#ctx0" brushRef="#br0" timeOffset="3001.701">10841 10678 4356,'0'0'4484,"0"0"-1638,0 0-727,0 0 43,0 0-555,0 0-817,20-12-229,-5 3-424,-1 1 11,0 0 0,0 1 1,1 0-1,0 1 0,0 1 1,0 0-1,1 1 0,13-2-148,118-11 1122,-82 12-640,-1-3-1,0-3 0,0-3 1,-1-2-1,24-12-481,-44 7 2002,-69 56-288,8-5-1663,0 1 1,2 0-1,1 1 1,2 1 0,1 0-1,-6 25-51,4 107-1500,37-124-6411,-14-36 2076</inkml:trace>
  <inkml:trace contextRef="#ctx0" brushRef="#br0" timeOffset="3364.333">11813 10097 16848,'0'0'3427,"0"0"-1281,0 0 96,0 0-672,0 0-930,0 0-383,0 0-65,0 0-192,-45 10 0,42-2-641,2 6-1441,1-2-2050,4-1-3587</inkml:trace>
  <inkml:trace contextRef="#ctx0" brushRef="#br0" timeOffset="3615.418">12112 10187 15439,'0'0'4244,"0"0"-1298,0 0-271,0 0-625,0 0-892,0 0-667,0 0-218,-12 22-151,-73 154-25,55-100-169,3 2 0,4 0 1,1 9 71,7 24-2844,17-1-4091,6-70-202,4-7-1864</inkml:trace>
  <inkml:trace contextRef="#ctx0" brushRef="#br0" timeOffset="3977.065">12487 10655 11243,'0'0'2018,"0"0"-166,0 0 112,0 0-746,0 0-562,0 0-117,0 0 17,0 0-183,-5 10-229,-13 32-63,18-40-79,0 0 0,0 0 0,1 0 0,-1 0 1,1-1-1,-1 1 0,1 0 0,0 0 1,0 0-1,0-1 0,0 1 0,0 0 0,0-1 1,0 1-1,1-1 0,-1 1 0,1-1 1,-1 1-1,1-1 0,-1 0 0,1 0 1,0 0-1,-1 0 0,1 0 0,0 0 0,0-1 1,0 1-1,0 0 0,0-1 0,0 0 1,-1 1-1,1-1 0,2 0-2,-4 0 1,4 1 77,0 0 0,-1-1 0,1 1-1,0-1 1,-1 0 0,1 0 0,0 0 0,-1-1-1,1 1 1,0-1 0,-1 0 0,1 0-1,-1 0 1,1-1 0,-1 1 0,0-1 0,0 1-1,1-1 1,-1 0 0,0-1 0,-1 1-1,1 0 1,0-1 0,-1 0 0,1 1 0,-1-1-1,0 0 1,0 0 0,0 0 0,0-1-1,0 1 1,-1 0 0,0-1 0,1 1 0,-1-1-1,0-1-77,3-10 573,0 1 0,0-1 0,-2 1 0,0-1 0,0 0 0,-2 0-1,0 0 1,-1-10-573,1 23 58,0 0 0,-1 0 0,1 0 0,-1-1 0,1 1 0,-1 0 0,0 0 0,0 1 0,0-1 0,0 0 0,0 0 0,0 0 0,-1 1 0,1-1 0,0 0 0,-1 1-1,1-1 1,-1 1 0,0 0 0,1 0 0,-1-1 0,0 1 0,0 0 0,0 1 0,0-1 0,0 0 0,0 0 0,0 1 0,0-1 0,0 1 0,0 0 0,0-1 0,0 1 0,0 0 0,0 0 0,-1 1 0,1-1-1,0 0 1,0 1 0,-1-1-58,-82 32 512,72-24-496,1 0 0,0 1 1,1 1-1,-1 0 1,2 0-1,-1 1 1,2 0-1,-1 1 0,2 0 1,-1 0-1,2 1 1,0 0-1,0 1 1,1-1-1,1 1 0,0 0 1,1 1-1,0-1 1,2 1-1,-1 0 1,2-1-1,0 1 0,1 0 1,0 0-1,1 0 1,1 1-17,1-9-59,0 0 0,1 0 1,0 0-1,0 0 0,1 0 1,0-1-1,0 0 0,0 0 1,1 0-1,0-1 0,0 0 1,0 0-1,1 0 0,0-1 1,0 0-1,0 0 1,0-1-1,0 0 0,1 0 1,6 1 58,3 1-216,1 0 0,0-2 0,0 0 1,1-1-1,-1-1 0,0 0 1,1-2-1,10-1 216,-16 0-395,0-1 0,-1 0-1,1-1 1,-1 0 0,0-1 0,0 0 0,0-1-1,-1 0 1,0-1 0,2-2 395,60-52-6340,-50 37 697</inkml:trace>
  <inkml:trace contextRef="#ctx0" brushRef="#br0" timeOffset="4633.798">13195 10957 8520,'0'0'7890,"0"0"-5199,0 0-1202,15-16 171,116-117 1260,-117 122-2779,-1 0-1,0 0 1,0-1-1,-2-1 0,1 0 1,-2-1-1,0 0 0,-1 0 1,0-1-1,-1-1 1,0 1-1,-2-1 0,0 0 1,0-1-1,-2 1 0,0-1 1,0-5-141,-5 21 9,1 0 1,-1-1-1,0 1 1,1 0-1,-1-1 1,0 1 0,0 0-1,0 0 1,0 0-1,0-1 1,-1 1-1,1 0 1,0 1-1,0-1 1,-1 0 0,1 0-1,0 0 1,-1 1-1,1-1 1,-1 1-1,1-1 1,-1 1-1,1 0 1,-1-1 0,1 1-1,-1 0 1,1 0-1,-1 0 1,0 0-1,1 1 1,-1-1-1,1 0 1,-1 0 0,1 1-1,-1-1 1,1 1-1,0 0 1,-1-1-1,1 1 1,-1 0-1,1 0 1,0 0-1,0 0 1,0 0 0,-1 0-1,1 0 1,0 0-1,0 0 1,0 0-1,1 1 1,-1-1-1,0 0 1,0 1 0,1-1-1,-1 1 1,1-1-1,-1 1-9,-2 6 5,1-1 0,0 1 0,1 0 0,-1 0 0,1 0 0,1 0 0,-1 0 0,2 0-1,-1 0 1,1 0 0,0-1 0,0 1 0,1 0 0,0 0 0,1-1 0,0 1 0,0-1 0,0 0 0,1 0-1,0 0 1,0 0 0,1-1 0,0 1 0,0-1 0,1 0 0,-1-1 0,1 0 0,6 5-5,52 82-15,-63-88 20,0 0-1,0 0 1,-1 0-1,1 0 1,-1 0-1,0 0 1,0 0-1,0 0 1,-1 0-1,1 0 1,-1 0-1,0 0 1,0 0-1,-1 0 1,1 0-1,-1-1 1,0 1-1,1 0 1,-2-1-1,1 0 1,0 1-1,-1-1 1,0 0-1,1 0 1,-1 0-1,0-1 1,-1 1 0,1-1-1,0 1 1,-1-1-1,1 0 1,-1 0-1,0-1 1,0 1-1,1-1 1,-1 0-1,0 0 1,0 0-1,-2 0-4,-5 4-89,-1 0 0,0-1-1,0 0 1,-1-1-1,1 0 1,-1-1 0,1 0-1,-1-1 1,0 0 0,1-1-1,-1-1 1,0 0 0,0-1-1,1 0 1,-1-1 0,1 0-1,0-1 1,0 0 0,-2-2 89,13 6-153,-1-1 1,1 0-1,-1 0 1,1 0 0,-1 0-1,1 0 1,-1 0-1,1 0 1,0-1 0,0 1-1,-1 0 1,1-1-1,0 1 1,0-1 0,0 1-1,1-1 1,-1 1-1,0-1 1,1 0-1,-1 1 1,1-1 0,-1 0-1,1 0 1,0 1-1,0-1 1,0 0 0,0 0-1,0 1 1,0-1-1,0 0 1,0 0 0,1 1-1,-1-1 1,1 0-1,-1 0 1,1 1 0,0-1-1,0 1 1,0-1-1,0 1 1,0-1 0,0 1-1,0-1 1,0 1-1,0 0 1,1 0 0,-1 0-1,0-1 1,1 1-1,-1 0 1,1 0 152,30-20-8808</inkml:trace>
  <inkml:trace contextRef="#ctx0" brushRef="#br0" timeOffset="5184.576">14874 10749 14926,'0'0'4041,"0"0"-1457,0 0-262,0 0-597,15-12-946,-8 6-713,0-1-29,1 0 1,0 1-1,0 1 0,0-1 0,0 1 0,1 0 1,0 1-1,0 0 0,0 1 0,0 0 0,1 0 1,-1 1-1,9-1-37,524-27 779,-216 20-769,4 1 172,25-18-182,-318 24-36,0-2-1,-1-1 1,0-2-1,0-2 1,-1-1 0,8-4 36,-40 14 3,-1 0 0,1 1 0,-1-1 0,1 0 0,0 0 0,-1 0 1,1 0-1,-1-1 0,0 1 0,0-1 0,1 1 0,-1-1 0,0 0 0,0 0 1,0 0-1,-1 0 0,1 0 0,0 0 0,-1-1 0,0 1 0,1 0 1,-1-1-1,0 1 0,0-1 0,0 0 0,-1 1 0,1-1 0,0 0 1,-1 1-1,0-1 0,0 0 0,0 0 0,0 1 0,0-2-3,-5-3 88,0 1 0,0 0 0,-1 0 0,0 1 0,0 0 0,0 0-1,-1 0 1,1 1 0,-1 0 0,0 0 0,-1 1 0,1 0 0,-8-3-88,-8-2 80,-1 1 0,0 1 0,0 1 0,-1 0 0,0 2 0,1 2 0,-1 0 0,0 1 0,-24 4-80,45-5 1,0 1-1,0 0 0,1 0 1,-1 1-1,0-1 0,0 1 1,0 0-1,0 0 0,1 0 1,-1 0-1,0 1 0,1 0 1,-1 0-1,1 0 0,0 0 1,0 0-1,0 0 0,0 1 1,0 0-1,0-1 0,0 1 1,1 0-1,0 0 0,-1 1 1,1-1-1,0 0 0,1 1 1,-1-1-1,0 1 0,1 0 1,0-1-1,-1 4 0,3 19 5,0-1 0,2 0 0,0 0 0,2 0-1,1 0 1,1 0 0,1-1 0,1 0 0,2 3-5,26 80 47,-32-94-66,0 0 0,-2 0-1,1 0 1,-1 1 0,-1 0 0,-1-1 0,0 1 0,0 0-1,-1 0 1,-1 0 0,-1-1 0,0 1 0,0 0 0,-2-1-1,1 0 1,-2 1 0,-3 5 19,-2-4-651,0-1 0,-2-1-1,1 0 1,-2 0 0,0-1 0,0-1-1,-10 7 652,-64 32-7842,18-23-3993</inkml:trace>
  <inkml:trace contextRef="#ctx0" brushRef="#br0" timeOffset="5640.872">6415 10555 9705,'0'0'3262,"0"0"-1394,0 0-303,17 0-455,268 5 609,-102-10-1456,104-1-3126,-294 3-2334,-33-9 219,8 5-67</inkml:trace>
  <inkml:trace contextRef="#ctx0" brushRef="#br0" timeOffset="5918.748">6737 10331 2402,'-7'-15'4735,"-23"-48"-2039,17-18 6348,11 119-4811,-22 46-3288,-6-39-891,-2-2 0,-1-1 0,-2-1 0,-2-2 0,-2-1 1,-1-3-1,-7 3-54,-174 118 64,221-156-64,1 1 0,-1-1 0,1 0 0,-1 0 1,0 0-1,1 0 0,-1 1 0,0-1 0,0 0 0,1 0 0,-1 1 1,0-1-1,0 0 0,1 1 0,-1-1 0,0 0 0,0 1 0,1-1 1,-1 0-1,0 1 0,0-1 0,0 0 0,0 1 0,0-1 0,0 0 1,0 1-1,0-1 0,0 1 0,0-1 0,0 0 0,0 1 0,0-1 1,0 0-1,0 1 0,0-1 0,0 1 0,0-1 0,0 1 0,6-1 0,74-1 41,8-1 114,0 4 1,0 4-1,0 3 0,6 6-155,-93-16-2,1 1 0,0 0 0,0 1 0,0-1 0,0 0 0,0 0 0,0 1 0,0-1 0,0 1-1,0 0 1,-1-1 0,1 1 0,0 0 0,0 0 0,-1 0 0,1 0 0,-1 0 0,1 1 0,-1-1 0,1 0 0,-1 1 0,0-1 0,0 1-1,1 0 1,-1-1 0,0 1 0,-1 0 0,1 0 0,0-1 0,0 1 0,-1 0 0,1 0 0,-1 0 0,0 0 0,1 0 0,-1 0 0,0 0-1,0 0 1,0 0 0,0 0 0,-1-1 0,1 1 0,0 0 0,-1 0 0,0 0 0,1 0 0,-1 0 0,0-1 0,0 1 2,-87 64-5723,58-51 700</inkml:trace>
  <inkml:trace contextRef="#ctx0" brushRef="#br0" timeOffset="11493.716">3009 8559 6246,'0'0'2642,"0"0"-1067,0 0-219,0 0-160,0 0-208,0 0 122,0-1 4354,8-9-5141,133-42 606,-2-21-759,280-158-121,95-33 4,-105 47-117,378-204 155,-338 189-182,186-93 96,230-87 59,-89 34 32,598-251-101,-733 333-64,127-74 165,933-397-118,-998 440 17,564-253 37,685-375 208,-644 315-160,-868 425-176,-436 213 129,-2 2 23,0-1-1,0 0 1,0 0-1,0 0 1,-1 0-1,1 0 1,0 0 0,0 0-1,-1-1 1,1 1-1,-1-1 1,1 1 0,-1-1-1,0 0 1,0 1-1,0-1 1,1 0-1,-2 0 1,1 0 0,0 0-1,0 0 1,-1 0-1,1 0 1,0 0-56,-30 5-1265,7 18-5275,12-6-1724</inkml:trace>
  <inkml:trace contextRef="#ctx0" brushRef="#br1" timeOffset="16846.448">4044 7807 11723,'0'0'1329,"0"0"38,0 0 277,0 0-464,0 0-582,0 0-91,0 0 43,4 8-257,-1-3-275,-2-1-2,0 0-1,1 0 1,0 0 0,-1 0 0,1-1-1,1 1 1,-1-1 0,1 1 0,-1-1-1,1 0 1,0 0 0,0 0 0,0 0-1,1-1 1,-1 1 0,1-1 0,-1 0-1,1 0 1,0 0 0,0 0 0,0-1-1,0 1 1,0-1 0,0 0 0,1 0-16,10-60 2370,-15 53-2088,1 2-139,0 1 0,0-1-1,0 1 1,-1-1 0,1 1 0,-1-1 0,0 1 0,0-1 0,0 1 0,0-1 0,-1 1 0,1-1 0,-1 1-1,0-1 1,0 1 0,0 0 0,-1-1 0,1 1 0,-1 0 0,1 0 0,-1 0 0,0 0 0,-1 0 0,1 0-1,0 1 1,-1-1 0,1 1 0,-1 0 0,0-1 0,0 1 0,0 0 0,0 1 0,0-1 0,-3-1-143,2 6 21,-1 0 0,1-1 1,0 2-1,1-1 0,-1 0 1,1 1-1,-1-1 0,1 1 1,0 0-1,1 0 1,-1 0-1,0 1 0,1-1 1,0 1-1,0-1 0,1 1 1,-1 0-1,1 0 0,0-1 1,0 1-1,1 0 0,-1 0 1,1 0-1,0 0 1,1 0-1,-1 3-21,17 84-998,-16-90 948,0 0 0,0 0 0,0 0 0,1 0 0,-1 0 0,0 0 0,1 0 0,0 0 0,-1-1 0,1 1 0,0 0 0,0-1 1,0 0-1,0 1 0,0-1 0,0 0 0,0 0 0,0 0 0,1 0 0,-1 0 0,0-1 0,1 1 0,-1-1 0,0 0 1,1 1-1,-1-1 0,1 0 0,-1 0 0,0-1 0,1 1 0,-1 0 0,1-1 0,-1 1 0,0-1 0,0 0 0,1 0 0,-1 0 50,0 0 51,0 0 0,0 0 0,0 0 0,0 0 0,-1 0 0,1-1 0,0 1 0,-1-1 0,1 1 0,-1-1 0,0 1 0,1-1 0,-1 0 0,0 0 0,0 0 0,0 1 0,0-1 0,0 0 0,0 0 0,-1-1 0,1 1 0,-1 0 0,0 0 0,1 0 0,-1 0 0,0 0 0,0 0 0,0-1 0,0 1 0,-1 0 0,1 0 0,-1 0 0,1 0 0,-1 0 0,0 0 0,0-2-51,0 0 143,-1 0-1,1 1 1,-1-1-1,0 0 1,0 1-1,0-1 1,-1 1-1,1-1 1,-1 1-1,1 0 1,-1 0-1,0 0 1,0 1-1,-1-1 0,1 1 1,0 0-1,-1 0 1,0 0-1,0 0-142,2 1 0,0 0 0,-1 0 0,1 0 0,0 1 0,-1-1 0,1 1 0,0-1 0,-1 1-1,1 0 1,-1 0 0,1 0 0,-1 1 0,1-1 0,0 0 0,-1 1 0,1-1 0,0 1-1,-1 0 1,1 0 0,0 0 0,0 0 0,0 0 0,0 1 0,0-1 0,0 1 0,0-1-1,0 1 1,1 0 0,-1 0 0,-14 48-4967,15-27-51,1-1-3278</inkml:trace>
  <inkml:trace contextRef="#ctx0" brushRef="#br1" timeOffset="17432.514">4578 7711 9513,'0'0'2322,"0"0"278,0 0 208,0 0-758,0 0-694,0 0-347,0 0-315,-6 10-230,-21 34-122,26-41-318,0 0 1,0 1-1,0-1 0,1 0 1,-1 1-1,1-1 1,0 1-1,0-1 0,0 0 1,0 1-1,1-1 0,-1 0 1,1 1-1,0-1 1,0 0-1,0 0 0,1 1 1,-1-1-1,1 0 0,-1 0 1,1-1-1,0 1 1,0 0-1,1-1 0,-1 1 1,0-1-1,1 1 1,0-1-1,-1 0 0,2 0-24,-2 0-10,-1 0 0,1-1-1,-1 1 1,1-1 0,0 0 0,0 1-1,-1-1 1,1 0 0,0 0 0,0 0-1,0 0 1,0 0 0,1-1 0,-1 1-1,0-1 1,0 1 0,0-1-1,0 0 1,1 0 0,-1 0 0,0 0-1,0 0 1,0 0 0,1-1 0,-1 1-1,0-1 1,0 0 0,0 1 0,0-1-1,0 0 1,0 0 0,0 0 0,0 0-1,0-1 1,-1 1 0,1 0-1,0-1 1,-1 1 0,1-1 10,0-3 249,1-1 1,-1 1 0,0-1-1,0 1 1,-1-1-1,1 0 1,-1 1-1,-1-1 1,1 0 0,-1 0-1,0 0 1,0 1-1,-1-1 1,1 0-1,-1 0 1,-1 0 0,1 1-1,-1-1 1,0 1-1,0-1 1,-1 1-1,1 0 1,-1 0 0,-1-1-250,3 5 35,0 1 0,0-1 1,0 0-1,0 0 1,-1 1-1,1-1 0,0 0 1,0 1-1,-1 0 1,1-1-1,0 1 1,-1 0-1,1-1 0,-1 1 1,1 0-1,0 0 1,-1 0-1,1 0 0,0 0 1,-1 1-1,1-1 1,-1 0-1,1 1 0,0-1 1,0 1-1,-1-1 1,1 1-1,0 0 1,0-1-1,0 1 0,-1 0 1,1 0-1,0 0 1,0 0-1,0 0 0,0 0 1,1 0-1,-1 0 1,0 0-1,0 0 0,1 1-35,-25 52 11,20 35-465,5-87 394,0 1-1,1-1 1,-1 0 0,0 1-1,1-1 1,0 0-1,-1 1 1,1-1 0,0 0-1,0 0 1,0 0-1,0 0 1,1 0 0,-1 0-1,1 0 1,-1 0 0,1 0-1,-1-1 1,1 1-1,0 0 1,0-1 0,0 0-1,0 1 1,0-1-1,0 0 1,0 0 0,1 0-1,-1 0 1,0-1-1,0 1 1,1-1 0,-1 1-1,0-1 1,1 0 0,0 0 60,-1 0-1,-1 0 0,1-1 0,0 1 0,0-1 1,0 1-1,0-1 0,-1 0 0,1 0 0,0 0 1,-1 0-1,1 0 0,-1 0 0,1 0 0,-1 0 1,1-1-1,-1 1 0,0-1 0,0 1 0,0-1 1,0 1-1,0-1 0,0 0 0,0 1 0,0-1 1,-1 0-1,1 0 0,-1 0 0,1 1 0,-1-1 1,0 0-1,1 0 0,-1 0 0,0 0 0,0 0 1,-1 0 0,-8-68 1010,-16 39-1688,23 42-6145,3-2-1483</inkml:trace>
  <inkml:trace contextRef="#ctx0" brushRef="#br1" timeOffset="17851.318">5264 7466 12524,'0'0'2605,"0"0"160,0 0-160,0 0-704,-8 15-412,-23 45-266,30-57-1187,0-1 0,0 1 0,0 0 0,1-1 0,0 1 0,-1 0 0,1 0 0,0 0 0,0 0 0,1-1 0,-1 1 0,0 0 1,1 0-1,0-1 0,0 1 0,0 0 0,0-1 0,0 1 0,0-1 0,1 1 0,-1-1 0,1 1 0,-1-1 0,1 0 0,0 0 0,0 0 0,0 0 0,0 0 0,1-1 0,-1 1 1,0 0-1,1-1 0,-1 0 0,1 0 0,-1 1 0,1-1 0,0-1 0,-1 1 0,1 0 0,0-1 0,0 1 0,0-1 0,-1 0 0,1 0 0,0 0 0,0 0 0,0-1 1,-1 1-1,1-1 0,0 0 0,0 1 0,-1-1 0,1-1 0,-1 1 0,1 0 0,-1 0 0,3-2-36,-2-1 141,0-1 0,0 1 1,0-1-1,-1 0 0,0 0 0,0 1 0,0-2 1,0 1-1,-1 0 0,0 0 0,0 0 1,0-1-1,0 1 0,-1 0 0,0-1 0,0 1 1,-1 0-1,1-1 0,-1 1 0,0 0 0,-1 0 1,1 0-1,-1 0 0,0 0 0,0 0 0,-1 0 1,0 0-1,1 1 0,-1-1 0,-1 1 1,-1-2-142,3 4 22,0 1 0,-1-1 0,1 1 0,0 0 1,-1 0-1,1 0 0,0 0 0,-1 0 1,1 0-1,-1 1 0,1-1 0,-1 1 0,0 0 1,1 0-1,-1 0 0,1 0 0,-1 0 1,0 0-1,1 1 0,-1-1 0,1 1 0,-1 0 1,1 0-1,-1 0 0,1 0 0,0 0 1,0 0-1,-1 1 0,1-1 0,0 1 0,0-1 1,0 1-1,0 0 0,1 0 0,-1 0 1,0 0-1,1 0 0,0 0 0,-1 2-22,-1-1-295,1 0-1,0 0 0,1 1 1,-1-1-1,1 1 1,-1-1-1,1 1 0,0 0 1,0-1-1,1 1 1,-1 0-1,1 0 0,0 0 1,0 0-1,0-1 1,0 1-1,1 2 296,13 16-7549,-5-12 1133</inkml:trace>
  <inkml:trace contextRef="#ctx0" brushRef="#br1" timeOffset="18288.331">5630 7141 10570,'0'0'3251,"0"0"-753,0 0 6,0 0-422,0 0-395,0 0-91,0 0-272,-2-9-294,-4-26-213,5 26-48,0 14-684,0 0 0,0 0 0,1 0-1,-1 0 1,1 0 0,0 0 0,1 0 0,-1 0 0,1 0 0,0 0 0,0 0 0,1 0-1,-1 0 1,1-1 0,0 1 0,0-1 0,1 1 0,-1-1 0,1 0 0,1 2-85,-2-7 4,0 1 0,-1-1 0,1 0 0,-1 0 1,1 1-1,-1-1 0,1 0 0,-1 0 0,1 0 0,-1-1 1,0 1-1,1 0 0,-1 0 0,0-1 0,0 1 1,0-1-1,0 1 0,0-1 0,-1 1 0,1-1 1,0 1-1,-1-1 0,1 0 0,-1 1 0,1-1 1,-1 0-1,0 0 0,0 1 0,0-1 0,0 0 0,0-1-3,1 0-3,2-11 108,-1 0 0,-1 0 1,0 0-1,-1 0 0,-1 0 0,0 1 1,0-1-1,-2 0 0,1 0 0,-2 1 1,-1-5-107,4 17 12,1 0 0,-1 0 0,1 0 0,-1 0 1,0-1-1,1 1 0,-1 0 0,0 0 0,0 0 0,1 1 1,-1-1-1,0 0 0,0 0 0,0 0 0,0 1 0,0-1 1,0 0-1,-1 1 0,1-1 0,0 1 0,0 0 0,0-1 1,0 1-1,-1 0 0,1-1 0,0 1 0,0 0 0,-1 0 1,1 0-1,0 0 0,0 0 0,-1 1 0,1-1 0,0 0 1,0 1-1,0-1 0,-1 0 0,1 1 0,0-1 0,0 1 0,0 0 1,0-1-1,0 1 0,0 0 0,0 0 0,0 0 0,0 0 1,0-1-1,1 1 0,-1 0 0,0 0 0,1 1 0,-1-1 1,0 0-1,1 0 0,0 0 0,-1 0 0,1 0 0,-1 1 1,1-1-1,0 0-12,-15 65-942,23-46-2422,10-3-3717,-5-11-1930</inkml:trace>
  <inkml:trace contextRef="#ctx0" brushRef="#br1" timeOffset="18840.262">6188 6710 10474,'0'0'4853,"0"0"-2328,0 0-427,0 0-38,0 0-239,0 0-97,0 0-245,0 0-470,0 13-315,-2 40-171,2-52-496,0 0 0,0 1 1,1-1-1,-1 0 1,0 0-1,1 1 0,-1-1 1,1 0-1,0 0 1,-1 0-1,1 1 0,0-1 1,0 0-1,0 0 1,-1 0-1,1 0 0,0-1 1,0 1-1,1 0 1,-1 0-1,0-1 0,0 1 1,0 0-1,0-1 1,1 1-1,-1-1 0,0 1 1,0-1-1,1 0 1,-1 0-1,0 0 0,1 1 1,-1-1-1,0 0 1,1-1-1,-1 1 0,0 0 1,1 0-1,-1-1 1,0 1-1,1 0 0,-1-1 1,0 1-1,0-1 1,0 0-1,0 1 0,1-1 1,-1 0-1,0 0 1,0 0-1,0 1 0,0-1 1,0-1-28,3-2 47,0 0 1,-1 0-1,1 0 1,-1-1-1,0 1 1,0-1-1,0 0 1,-1 0-1,0 0 1,0 0-1,0 0 1,0-1-1,-1 1 0,0-1 1,0 1-1,0-1 1,-1 1-1,0-1 1,0-4-48,-1 9 15,1 0 0,0 1-1,-1-1 1,1 0 0,-1 1 0,1-1 0,-1 1 0,1-1-1,-1 1 1,1-1 0,-1 1 0,0-1 0,1 1 0,-1-1-1,0 1 1,1 0 0,-1-1 0,0 1 0,1 0 0,-1 0-1,0-1 1,0 1 0,1 0 0,-1 0 0,0 0-1,0 0 1,1 0 0,-1 0 0,0 0 0,0 0 0,1 1-1,-1-1 1,0 0 0,0 0 0,1 1 0,-1-1 0,0 0-1,1 1 1,-1-1 0,0 0 0,1 1 0,-1-1 0,1 1-1,-1-1 1,0 1 0,1 0 0,0-1 0,-1 1 0,1-1-1,-1 1 1,1 0 0,0-1 0,-1 1 0,1 0-15,-17 86 30,17-85-49,0 0 1,0 0 0,0 0-1,1 0 1,-1 0 0,1 0-1,0 0 1,-1 0-1,1 0 1,0 0 0,0-1-1,0 1 1,0 0 0,0 0-1,1-1 1,-1 1 0,1-1-1,-1 1 1,1-1-1,-1 0 1,1 1 0,0-1-1,-1 0 1,1 0 0,0 0-1,0-1 1,0 1-1,0 0 1,0-1 0,0 1-1,0-1 1,0 1 0,0-1-1,0 0 1,0 0-1,0 0 1,0 0 0,0 0-1,0-1 1,1 1 18,-1-2 1,0 0 0,0 0 1,0 1-1,0-1 0,0-1 0,0 1 0,-1 0 1,1 0-1,-1-1 0,0 1 0,1-1 1,-1 1-1,0-1 0,0 1 0,-1-1 0,1 0 1,0 1-1,-1-1 0,0 0 0,0 0 0,0 1 1,0-2-2,1-2-473,-2-35 1352,-12 24-7339,11 17-389</inkml:trace>
  <inkml:trace contextRef="#ctx0" brushRef="#br1" timeOffset="19417.467">6651 6971 7847,'0'0'7794,"0"0"-4905,0 0-583,0 0-107,0 0-966,0 0-539,-1 3-181,0 0-477,1-1 0,0 0 0,0 0 0,0 0 0,0 0 0,0 0 0,0 1 0,0-1 0,1 0 0,-1 0 0,1 0 0,0 0 0,0 0 0,-1 0 0,1 0 0,0 0 0,1 0 0,-1 0 0,0-1 0,0 1 0,1 0 0,-1-1 0,2 2-36,1 2 69,-4-5-17,0-1 0,0 1 1,0 0-1,0-1 0,1 1 1,-1 0-1,0-1 0,0 1 1,0 0-1,0-1 0,0 1 1,0 0-1,1-1 0,-1 1 1,0 0-1,0 0 0,0-1 1,1 1-1,-1 0 0,0 0 1,1-1-1,-1 1 0,0 0 1,0 0-1,1 0 0,-1 0 1,0-1-1,1 1 0,-1 0 1,0 0-1,1 0 0,-1 0 1,0 0-1,1 0 0,-1 0 1,0 0-1,1 0 0,-1 0 1,0 0-1,1 0 0,-1 0 1,0 0-1,1 0 1,-1 0-1,0 1 0,1-1 1,-1 0-1,0 0 0,1 0 1,-1 0-1,0 1 0,0-1 1,1 0-1,-1 0 0,0 1 1,0-1-1,1 0 0,-1 0 1,0 1-1,0-1 0,0 0 1,1 1-53,-1-41 1088,-1 28-740,-5-74 741,5 86-1091,0 0 0,-1 0 0,1 0 0,-1 0 0,1 0 0,0 0 0,-1 0 0,1 1 0,0-1 0,0 1 0,-1-1 0,1 1 0,0-1 0,0 1 0,-1 0 0,1-1 0,0 1 0,0 0 0,0 0 0,0 0 0,0 0 0,0 0 0,1 0 0,-1 0 0,0 0 0,0 0 0,1 1-1,-1-1 1,0 0 0,1 0 0,0 1 0,-1-1 0,1 0 0,0 1 0,-1-1 0,1 0 0,0 1 0,0-1 0,0 0 0,0 1 0,1-1 0,-1 1 2,-3 56-406,24-70 171,4-64-4402,-11 31-7360,-9 34 3781</inkml:trace>
  <inkml:trace contextRef="#ctx0" brushRef="#br1" timeOffset="19841.665">7212 6516 15246,'0'0'2883,"0"0"-112,0 0-129,0 0-720,0 0-518,0 0-48,0 0-283,-3-6-395,-1 2-601,4 4-52,0 0-1,0 1 1,0-1 0,0 1-1,0-1 1,0 1-1,-1-1 1,1 1-1,0-1 1,0 0-1,-1 1 1,1-1-1,0 1 1,0-1 0,-1 0-1,1 1 1,-1-1-1,1 0 1,0 0-1,-1 1 1,1-1-1,0 0 1,-1 0-1,1 0 1,-1 1 0,1-1-1,-1 0 1,1 0-1,-1 0 1,1 0-1,-1 0 1,1 0-1,0 0 1,-1 0-1,1 0 1,-1 0 0,1 0-1,-1 0 1,1 0-1,-1 0 1,1 0-25,0 4 11,0 0 0,0 1 1,1-1-1,0 1 0,0-1 0,0 1 1,0-1-1,1 0 0,-1 0 1,1 0-1,0 0 0,1 0 0,-1 0 1,1 0-1,-1-1 0,1 1 1,0-1-1,0 0 0,1 0 0,-1 0 1,1 0-1,-1-1 0,1 1 1,0-1-1,0 0 0,0 0 0,0 0 1,1-1-1,-1 1 0,0-1 1,1 0-1,-1 0 0,0-1 0,1 0 1,1 1-12,-3-3 4,0-1 0,-1 1 1,1 0-1,-1-1 1,0 1-1,1-1 0,-1 0 1,0 0-1,0 0 0,-1 0 1,1 0-1,-1 0 1,1 0-1,-1-1 0,0 1 1,0 0-1,-1-1 0,1 1 1,-1-1-1,1 1 0,-1-1 1,0 0-5,1-4 44,1-1 0,-1 0 0,0 0-1,-1 0 1,0 0 0,-1 1 0,1-1 0,-2 0 0,1 0 0,-1 1 0,-1-1 0,1 1-1,-1-1 1,-1 1 0,0 0 0,0 0 0,0 1 0,-2-2-44,4 7 3,1 1 0,0 0 0,-1 0 0,1 0-1,-1 0 1,0 0 0,1 0 0,-1 0 0,0 0 0,1 1 0,-1-1 0,0 1 0,0-1 0,0 1-1,1 0 1,-1 0 0,0-1 0,0 1 0,0 1 0,0-1 0,0 0 0,1 0 0,-1 1 0,0-1-1,0 1 1,0-1 0,1 1 0,-1 0 0,0 0 0,1 0 0,-1 0 0,1 0 0,-1 0 0,1 0 0,-1 0-1,1 1 1,0-1 0,0 0 0,-1 2-3,-33 66-1789,44-14-7201,4-35 2915</inkml:trace>
  <inkml:trace contextRef="#ctx0" brushRef="#br1" timeOffset="20259.942">7653 6620 7207,'0'0'9817,"0"0"-6133,0 0-1245,0 0-170,0 0-924,0 0-507,0 0 1,3 1-65,11 6-194,-12-5-559,0-1 0,0 0 0,0 1 0,0-1 0,0 0 0,0 0 0,0 0 0,0 0-1,0 0 1,1 0 0,-1-1 0,0 1 0,1-1 0,-1 0 0,1 0 0,-1 1 0,0-2-1,1 1 1,-1 0 0,0 0 0,1-1 0,-1 1 0,0-1 0,1 0 0,-1 0-1,0 0 1,0 0 0,0 0 0,0 0 0,0 0 0,0-1 0,2 0-21,1-5 5,0 1 0,0-1 0,-1 0 0,0 0 0,0-1 0,0 1 0,-1-1-1,0 0 1,-1 0 0,0 0 0,0 0 0,-1 0 0,0 0 0,0-1-5,0-13 21,-1 0-1,-1 0 1,-1 0-1,-1 0 1,0 0-1,-8-20-20,11 41 0,-1 0 0,1 1 0,-1-1 0,1 1 0,-1-1 0,1 1 0,-1-1 0,1 1 0,-1-1 0,0 1 0,1 0 0,-1-1 0,0 1 0,1 0 0,-1 0 0,0-1 0,0 1 0,1 0 0,-1 0 0,0 0 0,0 0 0,1 0 0,-1 0 0,0 0 0,0 0 0,1 0 0,-1 0 0,0 1 0,0-1 0,1 0 0,-1 0 0,0 1 0,1-1 0,-1 0 0,0 1 0,1-1 0,-1 1 0,0-1 0,1 1 0,-1-1 0,1 1 0,-1-1 0,1 1 0,-1 0 0,1-1 0,0 1 0,-1-1 0,1 1 0,0 0 0,-1 0 0,1-1 0,0 1 0,0 0 0,0 0 0,0-1 0,0 1 0,0 0 0,0 0 0,0-1 0,0 1 0,0 0 0,0 0 0,0-1 0,0 1 0,0 0 0,1-1 0,-1 1 0,5 42-1561,4-33-1839,6-6-3944,-10-4 1007</inkml:trace>
  <inkml:trace contextRef="#ctx0" brushRef="#br1" timeOffset="20756.416">7942 6172 9673,'0'0'8024,"0"0"-4138,0 0-603,0 0-640,0 0-994,0 0-464,0 0-314,0 0-279,-6 12-202,-15 39-150,20 3 19,7-24-187,5-54-72,-7 12 0,0-1 0,-1 0 0,-1-1 0,0 1 0,-1 0 0,-1-1 0,0 1 0,0 0 0,-2-8 0,2 20 0,0 0 0,-1-1 0,1 1 0,0-1 0,-1 1 0,1 0 0,-1-1 0,1 1 0,-1 0 0,0 0 0,0-1 0,1 1 0,-1 0 0,0 0 0,0 0 0,0 0 0,0 0 0,0 0 0,-1 0 0,1 0 0,0 1 0,0-1 0,0 0 0,-1 1 0,1-1 0,0 1 0,-1-1 0,1 1 0,-1 0 0,1-1 0,0 1 0,-1 0 0,1 0 0,-1 0 0,1 0 0,-1 0 0,1 0 0,0 1 0,-1-1 0,1 0 0,-1 1 0,1-1 0,0 1 0,0-1 0,-1 1 0,1 0 0,0-1 0,0 1 0,0 0 0,-1 0 0,1 0 0,0 0 0,0 0 0,0 0 0,1 0 0,-1 1 0,0-1 0,0 0 0,1 0 0,-1 1 0,1-1 0,-1 2 0,-4 3 0,0 1 0,1 1 0,0-1 0,0 1 0,1-1 0,0 1 0,0 0 0,1 0 0,0 1 0,0-1 0,1 0 0,0 1 0,1-1 0,0 0 0,0 4 0,0-11 0,0-1 0,0 1 0,0 0 0,0-1 0,0 1 0,1 0 0,-1-1 0,0 1 0,0 0 0,0-1 0,1 1 0,-1-1 0,0 1 0,1-1 0,-1 1 0,1-1 0,-1 1 0,0-1 0,1 1 0,-1-1 0,1 1 0,-1-1 0,1 1 0,0-1 0,-1 0 0,1 0 0,-1 1 0,1-1 0,0 0 0,-1 0 0,1 1 0,0-1 0,-1 0 0,1 0 0,-1 0 0,1 0 0,0 0 0,-1 0 0,1 0 0,0 0 0,-1 0 0,1-1 0,0 1 0,-1 0 0,1 0 0,0 0 0,-1-1 0,1 1 0,-1 0 0,1-1 0,-1 1 0,1-1 0,-1 1 0,1 0 0,-1-1 0,1 1 0,-1-1 0,1 0 0,31-25 0,-31 25 0,12-12 0,-9 10 0,1 1 0,-1-1 0,-1-1 0,1 1 0,0-1 0,-1 1 0,1-1 0,-1 0 0,0 0 0,-1 0 0,1-1 0,-1 1 0,0-1 0,0 1 0,0-1 0,0 0 0,-1 0 0,0 0 0,0 0 0,0 0 0,-1 0 0,1 0 0,-1 0 0,-2 4-18,1 0 0,-1 0 0,0 1 0,1-1 0,-1 0 0,0 1 0,1-1 0,-1 1 0,0-1 0,0 1 0,1 0 0,-1 0 0,0 0 0,0 0 0,0 0 0,1 0 0,-1 0 0,0 1 0,0-1 0,1 1 0,-1-1 0,0 1 0,1 0 0,-1 0 0,0-1 0,1 1 0,-1 0 0,1 0 0,0 1-1,-1-1 1,1 0 0,-1 1 18,-27 35-2380,19-8-3386,8-14-1750</inkml:trace>
  <inkml:trace contextRef="#ctx0" brushRef="#br1" timeOffset="21306.486">8443 5620 15855,'0'0'2931,"0"0"-417,0 0 326,0 0-635,0 0-668,0 0-330,-2-8-268,-1-4-740,1-3 57,19 29-59,-13-8-196,1 0 1,0-1 0,0 1-1,1-1 1,-1-1 0,1 1-1,0-1 1,0 0-1,1 0 1,-1 0 0,1-1-1,0 0 1,0-1 0,0 1-1,0-1 1,1-1 0,-1 1-1,0-1 1,1-1 0,-1 1-1,1-1 1,-1 0-1,0-1 1,1 0 0,-1 0-1,7-3-1,-9 2 14,-1-1-1,1 0 0,-1 0 0,0 0 0,0 0 1,-1-1-1,1 0 0,-1 1 0,1-2 0,-1 1 0,0 0 1,-1 0-1,1-1 0,-1 0 0,0 1 0,0-1 1,0 0-1,-1 0 0,0 0 0,0 0 0,0 0 1,0 0-1,-1 0 0,0-4-13,1-4 147,-1 0 1,-1 0-1,0 0 1,-1 0 0,-1 0-1,0 0 1,0 0-1,-1 1 1,-2-3-148,6 13 8,0-1 1,-1 1 0,1-1-1,-1 1 1,0 0 0,0-1 0,0 1-1,0 0 1,0 0 0,0 0-1,-1 0 1,1 0 0,-1 0-1,0 0 1,1 0 0,-1 0 0,0 1-1,0-1 1,0 1 0,0-1-1,0 1 1,0 0 0,-1 0 0,1 0-1,0 0 1,0 0 0,-1 0-1,1 1 1,-1-1 0,1 1-1,-1 0 1,1 0 0,-1 0 0,1 0-1,-1 0 1,1 0 0,0 1-1,-1-1 1,1 1 0,-1-1 0,1 1-1,0 0 1,-1 0 0,1 0-1,0 0 1,-2 2-9,-32 59-3735,35-56 3018,0 0 1,0 0-1,1 0 1,-1 0-1,1 0 1,1 0-1,-1 0 1,1 0 0,0 0-1,0 0 1,1 0-1,0 0 1,0 0-1,0-1 1,1 1 0,1 2 716,10 17-10298</inkml:trace>
  <inkml:trace contextRef="#ctx0" brushRef="#br1" timeOffset="21651.347">9025 5681 17713,'0'0'3176,"0"0"-576,0 0-139,0 0-705,0 0-709,0 0-332,-9 14-213,-26 45-230,34-58-268,0 1-1,0-1 1,0 0-1,0 1 1,0-1-1,1 1 1,-1 0-1,0-1 1,1 1 0,-1 0-1,1-1 1,0 1-1,-1 0 1,1-1-1,0 1 1,0 0-1,0 0 1,0-1 0,1 1-1,-1 0 1,0-1-1,1 1 1,-1 0-1,1-1 1,0 1-1,-1 0 1,1-1 0,0 1-1,0-1 1,0 1-1,0-1 1,0 0-1,0 1 1,0-1-1,1 0 1,-1 0 0,0 0-1,1 0 1,-1 0-1,1 0 1,-1 0-4,64 11-127,-58-12 113,-4-1 46,0-1-1,-1 0 0,1 1 0,-1-1 0,1-1 1,-1 1-1,0 0 0,0 0 0,0-1 1,0 0-1,-1 1 0,1-1 0,-1 0 1,1 1-1,-1-1 0,0 0 0,0 0 1,0 0-1,-1 0 0,1 0 0,-1-1 1,1 1-1,-1 0 0,0 0 0,0 0 1,-1 0-1,1 0 0,0 0 0,-1 0 1,0-1-1,-1 0-31,2-7 254,1 9-228,-1-1 1,1 1-1,-1-1 1,0 0-1,1 0 1,-1 1-1,-1-1 1,1 0-1,0 1 1,-1-1-1,1 0 0,-1 1 1,0-1-1,0 1 1,0-1-1,0 1 1,0-1-1,-1 1 1,1 0-1,-1 0 1,1-1-1,-1 1 1,0 0-1,0 0 1,0 1-1,0-1 1,0 0-1,0 1 1,-1-1-1,1 1 0,0 0 1,-1 0-1,1 0 1,-1 0-1,1 0 1,-1 0-1,0 1 1,1-1-1,-1 1 1,0 0-1,1-1 1,-1 1-1,0 1 1,1-1-1,-1 0 1,0 1-1,1-1 1,-1 1-1,-1 0-26,0 1-90,1 0 0,0 1-1,-1-1 1,1 1 0,0 0 0,0 0-1,0 0 1,0 0 0,1 0 0,-1 0-1,1 1 1,0-1 0,0 1 0,0 0-1,1-1 1,-1 1 0,1 0 0,0 0 0,0 0-1,0 0 1,0 0 0,1 1 0,0-1-1,0 0 1,0 0 0,0 0 0,0 0-1,1 0 1,0 0 0,0 0 0,1 3 90,37 7-11147,-25-13 2382</inkml:trace>
  <inkml:trace contextRef="#ctx0" brushRef="#br1" timeOffset="22095.117">9601 5063 12748,'0'0'3422,"0"0"-667,0 0-198,0 0-176,0 0-550,0 0-262,0 0-197,-10 1-326,-27 8-266,35-8-734,1 1 1,0-1-1,0 1 1,0-1-1,0 1 1,0 0 0,0-1-1,1 1 1,-1 0-1,0-1 1,1 1-1,-1 0 1,1 0-1,0 0 1,0 0-1,0 0 1,0-1-1,0 1 1,0 0-1,0 0 1,0 0 0,1 0-1,-1 0 1,1 1-47,0 2 111,-1-2-109,-1-1 1,1 1-1,0-1 1,1 0 0,-1 1-1,0-1 1,1 1 0,-1-1-1,1 0 1,0 1-1,0-1 1,0 0 0,0 1-1,0-1 1,0 0-1,1 0 1,-1 0 0,1 0-1,-1 0 1,1-1-1,0 1 1,0 0 0,0-1-1,0 1 1,0-1-1,0 0 1,0 0 0,0 0-1,0 0 1,1 0 0,-1 0-1,0 0 1,1-1-1,-1 1 1,1-1 0,-1 0-1,1 1 1,-1-1-1,1 0 1,-1-1 0,0 1-1,1 0 1,-1-1-1,1 1 1,0-1-3,4-7 47,-1 0 0,1-1 0,-2 1 0,1-1 0,-1-1 0,0 1 0,-1 0 0,0-1 0,-1 0 0,0 0 0,0 0 0,-1-1 0,-1 1 0,1 0 0,-2-1 0,1 1 0,-2-1 0,1 1 0,-1-1 0,-2-6-47,3 16-22,-1 0 0,1 0 1,0 0-1,0 0 0,0 0 1,-1 0-1,1 0 0,-1 0 1,1 1-1,-1-1 0,1 0 1,-1 0-1,1 0 0,-1 1 1,0-1-1,1 0 0,-1 0 1,0 1-1,0-1 0,1 1 1,-1-1-1,0 1 0,0-1 1,0 1-1,0-1 0,0 1 1,0 0-1,0 0 0,1-1 1,-1 1-1,0 0 0,0 0 1,0 0-1,0 0 0,0 0 1,0 0-1,0 0 0,0 0 1,0 1-1,0-1 0,0 0 1,0 1-1,0-1 0,0 0 1,0 1-1,0-1 0,1 1 1,-1-1-1,0 1 0,0 0 1,1-1-1,-1 1 0,0 0 1,1-1-1,-1 1 0,0 0 1,1 0-1,-1 0 0,1 0 1,0-1-1,-1 1 0,1 0 1,0 0-1,-1 0 0,1 0 1,0 0-1,0 0 0,0 1 22,-22 90-11477,19-56 2348</inkml:trace>
  <inkml:trace contextRef="#ctx0" brushRef="#br1" timeOffset="22392.517">9791 5495 16560,'0'0'4617,"0"0"-2209,0 0-369,0 0-405,0 0-497,0 0-155,0 0-53,8 12-283,27 37-278,-35-48-341,1 1-1,0-1 0,0 1 1,0-1-1,0 0 0,0 0 0,0 1 1,1-1-1,-1 0 0,0 0 1,1 0-1,-1 0 0,0 0 1,1-1-1,-1 1 0,1 0 0,-1-1 1,1 1-1,0-1 0,-1 1 1,1-1-1,0 0 0,-1 0 1,1 0-1,0 0 0,-1 0 1,1 0-1,0 0 0,-1 0 0,1-1 1,-1 1-1,1-1 0,0 1 1,-1-1-1,1 1 0,-1-1 1,1 0-1,-1 0 0,0 0 0,1 0 1,-1 0-1,0 0 0,0 0 1,0 0-1,1-1 0,-1 1 1,0 0-1,-1-1 0,1 1 0,0-1 1,0 1-1,-1-1 0,1 1 1,0-1-1,-1 0-26,4-6 0,0 0 0,-1 0 0,0 0 0,0 0 0,-1-1 0,0 1 0,0-1 0,-1 0 0,0 1 0,-1-1 0,0 0 0,0 1 0,-1-1 0,0 0 0,0 1 0,-1-1 0,-1 1 0,1-1 0,-1 1 0,0 0 0,-1 0 0,0 0 0,0 1 0,-1-1 0,-1 0 0,4 7-86,0-1-1,-1 1 1,1 0 0,0 0-1,-1 0 1,1 0-1,-1 0 1,1 0 0,-1 1-1,0-1 1,1 1 0,-1 0-1,0 0 1,1 0 0,-1 0-1,0 0 1,1 1-1,-1-1 1,1 1 0,-1 0-1,-1 0 87,-41 37-6017,43-29-4473</inkml:trace>
  <inkml:trace contextRef="#ctx0" brushRef="#br1" timeOffset="22867.474">10792 4506 14926,'0'0'4260,"0"0"-1922,0 0 321,0 0-609,0 0-1127,0 0-490,0 0-28,9 8-36,65 79-118,-27-28-247,-45-58 4,-1 1 0,0-1 0,1 0 0,-1 0 0,1 0 0,-1 0-1,1-1 1,0 1 0,-1 0 0,1-1 0,0 1 0,-1-1 0,1 0 0,0 1 0,0-1 0,-1 0-1,1 0 1,0 0 0,0 0 0,0 0 0,-1-1 0,1 1 0,0-1 0,0 1 0,-1-1-1,1 1 1,-1-1 0,1 0 0,0 0 0,-1 0 0,1 0 0,-1 0 0,0 0 0,1 0 0,-1 0-1,0-1 1,0 1 0,0 0 0,0-1 0,1 0-8,2-4 137,0-1 0,0 0 0,-1 1 0,1-1-1,-2 0 1,1 0 0,-1-1 0,0 1 0,0-1 0,-1 1 0,0-1 0,-1 1 0,0-1 0,0 1-1,0-1 1,-1 0 0,0 1 0,0-1 0,-1 1 0,0 0 0,0 0 0,-1-1 0,0 1-1,0 1 1,-1-1 0,0 0 0,0 1 0,-5-6-137,8 11-111,0 0 0,-1 0 0,1 1 0,0-1 1,-1 0-1,1 0 0,-1 1 0,1-1 0,-1 1 0,1-1 0,-1 1 0,1-1 0,-1 1 0,0 0 1,1 0-1,-1 0 0,1 0 0,-1 0 0,0 0 0,1 1 0,-1-1 0,1 0 0,-1 1 0,1-1 1,-1 1-1,1-1 0,-1 1 0,1 0 0,-1 0 0,1 0 0,0 0 0,-1 0 0,1 0 0,0 0 1,0 0-1,0 0 0,0 1 0,0-1 0,0 0 0,0 1 0,1-1 0,-1 1 111,-27 62-9574,22-33-2779</inkml:trace>
  <inkml:trace contextRef="#ctx0" brushRef="#br1" timeOffset="23166.763">11097 4871 17521,'0'0'6192,"0"0"-3261,0 0-854,0 0-641,0 0-673,0 0-448,0 0-70,0 0-42,4 11-112,28 78 96,-31-87-184,0-1-1,0 1 1,0-1-1,0 1 1,0-1 0,0 1-1,1-1 1,-1 0-1,0 1 1,1-1 0,-1 0-1,1 0 1,-1 0 0,1 0-1,0 0 1,-1-1-1,1 1 1,0 0 0,0-1-1,0 1 1,-1-1 0,1 0-1,0 1 1,0-1-1,0 0 1,0 0 0,0 0-1,-1-1 1,1 1 0,0 0-1,0-1 1,0 1-1,-1-1 1,1 1 0,0-1-1,0 0 1,-1 0 0,1 0-1,-1 0 1,1 0-1,-1 0 1,1 0 0,-1-1-1,0 1 1,1 0-1,-1-1 1,0 1 0,0-1-1,0 0 1,0 1 0,0-1-1,-1 0 1,1 1-1,0-1 1,0-2-3,2-5 33,0-1 0,-1 0 0,0 0 0,0 0 1,-1 0-1,0 0 0,-1 0 0,0-1 0,-1 1 0,0 0 0,-1 0 0,0 0 0,0 0 0,-1 0 1,0 1-1,-1-1 0,0 1 0,-1 0 0,1 0 0,-2 0-33,5 6-55,0 0 0,-1 1 0,1-1 0,-1 1 0,1 0 0,-1 0 0,0-1 0,1 1 0,-1 0 0,-1 0 0,1 1 0,0-1-1,0 0 1,0 1 0,-1-1 0,1 1 0,-1 0 0,1 0 0,-1 0 0,0 0 0,1 0 0,-1 1 0,0-1 0,0 1 0,1-1 0,-1 1 0,0 0 0,0 0 0,-2 1 55,-3 4-4200,7 2-2320,3 0-6532</inkml:trace>
  <inkml:trace contextRef="#ctx0" brushRef="#br1" timeOffset="23511.49">11765 3984 18866,'2'-106'4788,"-2"106"-4704,0 1-1,0-1 1,0 0-1,-1 1 1,1-1-1,0 0 1,0 0-1,0 1 1,0-1-1,0 0 1,-1 0-1,1 1 1,0-1-1,0 0 1,0 0-1,-1 1 1,1-1-1,0 0 1,0 0-1,-1 0 1,1 1-1,0-1 1,0 0-1,-1 0 1,1 0-1,0 0 1,0 0-1,-1 0 1,1 0-1,0 0 1,-1 0-1,1 0 1,0 0-1,-1 0 1,1 0-1,0 0 0,-1 0 1,1 0-1,0 0 1,0 0-1,-1 0 1,1 0-1,0 0 1,-1 0-1,1 0 1,0-1-1,0 1 1,-1 0-1,1 0 1,0 0-1,0-1 1,-1 1-1,1 0 1,0 0-1,0-1 1,0 1-1,0 0 1,-1 0-1,1-1 1,0 1-1,0 0-83,-9 103 2104,8-95-2080,1 0 0,0-1 0,0 1 0,1 0 0,0 0 0,0-1 1,1 1-1,0 0 0,0-1 0,1 0 0,0 0 0,0 1 0,1-2 1,0 1-1,0 0 0,1-1 0,-1 0 0,1 0 0,1 0 1,-1 0-1,4 1-24,-8-6 16,1 0 1,0 0 0,0-1 0,0 1 0,0 0-1,0-1 1,0 0 0,0 1 0,-1-1-1,1 0 1,0 0 0,0 0 0,0 0 0,0 0-1,0-1 1,0 1 0,0-1 0,0 1-1,0-1 1,0 0 0,0 0 0,-1 1 0,1-1-1,0 0 1,-1-1 0,1 1 0,0 0-1,-1 0 1,0-1 0,1 1 0,-1-1 0,0 1-1,0-1 1,0 0 0,0 1 0,0-1-1,0 0 1,0 0 0,0 1 0,-1-1 0,1 0-1,-1-1-16,16-83 705,-15 84-707,-1 0-1,0 0 1,0 0 0,0 0 0,0 0-1,-1 0 1,1 0 0,0 0-1,-1 0 1,0 0 0,1 0 0,-1 0-1,0 0 1,0 0 0,0 0-1,0 0 1,0 1 0,-1-1 0,1 0-1,-1 1 1,1-1 0,-1 1-1,1 0 1,-1-1 0,0 1 0,1 0-1,-1 0 1,0 0 0,0 0-1,0 0 1,0 1 0,0-1 0,0 0-1,0 1 1,0 0 0,0-1-1,0 1 1,0 0 0,0 0 0,-1 0-1,1 0 1,0 1 0,0-1-1,0 1 1,0-1 0,0 1 0,0-1-1,0 1 1,0 0 0,0 0-1,1 0 1,-1 0 0,0 1-1,0-1 1,1 0 0,-1 1 2,-34 81-7890,29-47 758</inkml:trace>
  <inkml:trace contextRef="#ctx0" brushRef="#br1" timeOffset="23810.12">12001 4495 21685,'0'0'3336,"0"0"-827,0 0-662,0 0-785,0 0-480,0 0-32,0 0-59,0 0-154,8 5-113,61 37-80,-67-44-144,0 0 0,0 0 0,0 0 0,0 0 0,0 0 0,-1 0 0,1 0 0,-1 0 0,0-1 0,1 1 0,-1-1 0,0 1 0,-1-1 0,1 1 0,0-1 0,-1 1 0,1-1 0,-1 0 0,0 1 0,0-1 0,0 0 0,0 1 0,0-1 0,-1 0 0,1 1 0,-1-1 0,0 1 0,0-2 0,-1-3-114,1 0-1,-1 0 1,-1 0-1,1 1 1,-1-1-1,0 1 1,-1 0-1,1 0 1,-1 0-1,-1 0 1,1 0-1,-1 1 1,-1-1 114,4 4-169,0 0 0,0 0 0,0 0 0,0 0 1,0 0-1,-1 0 0,1 1 0,-1-1 0,1 1 0,-1 0 0,0 0 1,0 0-1,1 0 0,-1 0 0,0 1 0,0-1 0,0 1 0,0-1 0,0 1 1,0 0-1,0 1 0,1-1 0,-1 0 0,0 1 0,0-1 0,0 1 0,0 0 1,1 0-1,-1 0 0,0 0 0,1 1 0,-1-1 169,-7 6-9828</inkml:trace>
  <inkml:trace contextRef="#ctx0" brushRef="#br1" timeOffset="24270.257">12905 3504 13004,'0'0'5632,"0"0"-2941,0 0-209,0 0-261,0 0-1004,0 0-726,0 0-42,2 5-129,-1-4-313,2 6 10,0 1 0,1-1 1,0-1-1,0 1 1,1-1-1,0 1 1,0-1-1,0 0 0,1-1 1,0 1-1,0-1 1,0-1-1,1 1 1,-1-1-1,1 0 0,0 0 1,0-1-1,1 0-17,-6-2 43,0 1-1,-1-1 1,1 0 0,0-1-1,0 1 1,0 0-1,0 0 1,-1-1 0,1 1-1,0-1 1,0 1-1,0-1 1,0 0 0,0 0-1,0 0 1,0 0-1,0 0 1,0-1 0,0 1-1,0 0 1,0-1-1,0 0 1,0 1 0,0-1-1,0 0 1,-1 0-1,1 0 1,0 0 0,-1 0-1,1-1 1,-1 1-1,1 0 1,-1-1 0,1 1-1,-1-1 1,0 1-1,0-1 1,0 0 0,0 1-1,0-1 1,0 0-1,0 0 1,-1 0 0,1 0-1,-1 0 1,1 0-1,-1 0 1,0 0 0,1 0-43,0-6 84,1 1 0,-1-1 0,-1 0 0,0 0 1,0 0-1,0 0 0,-1 0 0,0 0 0,0 0 1,-1 1-1,0-1 0,-1 0 0,1 1 0,-1 0 1,-1-1-1,0 1 0,0 1 0,0-1 0,0 0 1,-1 1-1,0 0 0,-4-3-84,7 8-71,0 0 1,0 0-1,0-1 0,0 1 1,0 0-1,0 1 0,0-1 1,-1 0-1,1 1 0,0-1 1,-1 1-1,1 0 0,0 0 1,-1 0-1,1 0 0,0 0 1,-1 0-1,1 1 0,0-1 1,-1 1-1,1-1 1,0 1-1,0 0 0,0 0 1,-1 0-1,1 0 0,0 0 1,0 1-1,1-1 0,-1 1 1,0-1-1,0 1 0,1 0 1,-1-1-1,0 2 71,-33 78-5156,34-42-2830,1 2-6860</inkml:trace>
  <inkml:trace contextRef="#ctx0" brushRef="#br1" timeOffset="24587.046">13123 4088 19442,'0'0'4784,"0"0"-2222,0 0-517,0 0-604,0 0-758,0 0-213,0 0-5,-2 8-70,-3 25-139,6-32-250,0 1 1,-1-1-1,1 0 1,0 0-1,-1 1 1,1-1-1,0 0 1,0 0-1,0 0 1,0 0 0,0 0-1,1 0 1,-1 0-1,0 0 1,0-1-1,0 1 1,1 0-1,-1-1 1,0 1-1,1-1 1,-1 1-1,1-1 1,-1 0-1,1 0 1,-1 1-1,0-1 1,1 0-1,-1 0 1,1-1-1,-1 1 1,1 0-1,-1 0 1,0-1-1,2 1-6,1-1 3,-1 1-3,0 0 0,0 0 0,0 0 0,0-1 0,-1 0 0,1 1 0,0-1 0,0 0 0,0-1 0,0 1 0,-1 0 0,1-1 0,-1 1 0,1-1 0,-1 0 0,0 0 0,1 0 0,-1 0 0,0 0 0,0-1 0,0 1 0,-1 0 0,1-1 0,-1 0 0,1 1 0,-1-1 0,0 0 0,0 0 0,0 0 0,0 1 0,-1-1 0,1 0 0,-1 0 0,1 0 0,-1 0 0,0-2 0,0 0 0,0 0 0,0 0 0,-1 0 0,1 0 0,-1 0 0,0 0 0,0 1 0,0-1 0,-1 0 0,0 1 0,0-1 0,0 1 0,0-1 0,-1 1 0,0 0 0,0 0 0,0 0 0,0 0 0,-1 1 0,1-1 0,-1 1 0,-1-1 0,-2 1 0,1 1 0,-1 0 0,1 0 0,-1 0 0,0 1 0,0 0 0,1 0 0,-1 1 0,0 0 0,0 0 0,0 0 0,0 1 0,0 0 0,1 1 0,-1-1 0,0 1 0,1 1 0,-1-1 0,1 1 0,0 0 0,0 1 0,0-1 0,0 1 0,1 0 0,-1 1 0,1-1 0,0 1 0,-3 4 0,8-9-52,-1 1-1,0 0 1,0-1-1,0 1 1,1 0-1,-1-1 1,0 1 0,1 0-1,-1 0 1,1 0-1,-1 0 1,1 0 0,-1-1-1,1 1 1,-1 0-1,1 0 1,0 0-1,0 0 1,0 0 0,-1 0-1,1 0 1,0 0-1,0 0 1,0 0 0,0 0-1,1 0 1,-1 0-1,0 0 1,0 0-1,1 0 1,-1 0 0,0 0-1,1 0 1,-1 0-1,1 0 1,-1 0 0,1 0-1,0 0 1,-1-1-1,1 1 1,0 0-1,-1-1 1,1 1 0,0 0-1,0-1 1,0 1-1,0 0 53,48 6-9974,-15-7-10195</inkml:trace>
  <inkml:trace contextRef="#ctx0" brushRef="#br1" timeOffset="58273.789">13699 2959 15343,'0'0'3240,"0"0"-1179,0 0-17,0 0-138,0 0-630,0 0-465,0 0-213,0 0-96,2 4-144,-1 2-345,1-1 1,0 0-1,0 0 1,0 0-1,0 0 1,1 0-1,0-1 1,0 1-1,0-1 1,1 0-1,-1 0 1,1 0-1,0 0 1,0 0-1,1-1 1,-1 0 0,1 0-1,-1 0 1,1-1-1,0 1 1,0-1-1,0 0 1,0-1-1,1 1 1,-1-1-1,0 0 1,1 0-1,-1-1 1,1 1-1,4-1-13,-7-3 25,0 0 0,0-1 0,-1 1 0,1 0 0,-1-1-1,1 1 1,-1-1 0,0 0 0,0 0 0,-1 0 0,1 0 0,-1 0-1,0 0 1,0 0 0,0-1 0,-1 1 0,1 0 0,-1 0 0,0-1-1,0 1 1,-1 0 0,1-1 0,-1 1 0,0 0 0,0 0-1,0 0 1,-1 0 0,1 0 0,-1 0-25,0 0 20,0 1 1,1-1-1,-1 1 0,0-1 1,-1 1-1,1 0 1,-1 0-1,1 0 0,-1 0 1,0 0-1,0 1 0,0-1 1,0 1-1,-1 0 0,1 0 1,0 0-1,-1 1 1,0-1-1,1 1 0,-1-1 1,0 1-1,0 0 0,0 1 1,0-1-1,1 1 0,-1 0 1,0 0-1,0 0 0,0 0 1,0 1-1,0-1 1,0 1-1,0 0 0,1 0 1,-1 1-1,0-1 0,1 1 1,-1 0-1,1 0 0,-1 0 1,1 0-1,0 0 1,-2 3-21,2-1-72,0 0 1,0 0 0,1 1 0,-1-1 0,1 1 0,0-1 0,1 1 0,-1 0 0,1 0 0,0 0 0,0 0 0,1 0-1,-1 0 1,1 0 0,0 0 0,1 0 0,-1 0 0,1 0 0,0 0 0,0 0 0,0-1 0,1 1 0,1 4 71,-1-6-398,-1 0 1,1-1 0,0 1-1,0 0 1,0-1 0,0 1-1,0-1 1,0 0 0,1 0-1,-1 0 1,1 0 0,-1 0-1,1 0 1,0-1 0,0 1-1,0-1 1,0 0 0,0 1-1,0-2 1,0 1 0,0 0-1,0-1 1,0 1 0,1-1-1,-1 0 398,19 0-5440</inkml:trace>
  <inkml:trace contextRef="#ctx0" brushRef="#br1" timeOffset="58615.349">14077 2448 16560,'0'0'4025,"0"0"-918,0 0-363,0 0-940,0 0-699,0 0-358,0 0-170,-12-7-241,-37-20-181,48 27-151,0 1-1,0-1 1,0 1 0,0-1-1,0 1 1,1 0 0,-1-1-1,0 1 1,0 0 0,1-1-1,-1 1 1,1 0-1,-1 0 1,0 0 0,1 0-1,-1 0 1,1-1 0,0 1-1,-1 0 1,1 0 0,0 0-1,0 0 1,-1 0 0,1 0-1,0 0 1,0 0-1,0 0 1,0 0 0,0 0-1,1 0 1,-1 0 0,0 0-1,0 0 1,1 0 0,-1 0-1,0 0 1,1 0-1,-1 0 1,1 0 0,-1 0-1,1 0 1,0-1 0,-1 1-1,1 0-3,30 73 64,-28-90-85,-2-22 130,1 26-85,-1-1 0,-1 0-1,0 0 1,-1 0 0,-1 0 0,0 0 0,0 1-1,-1-1 1,-1 1 0,-4-12-24,8 24-25,-1-1 0,1 0 0,0 0 0,0 0 0,-1 0 0,1 1 0,0-1-1,-1 0 1,1 1 0,-1-1 0,1 0 0,-1 1 0,1-1 0,-1 0 0,0 1 0,1-1 0,-1 1 0,0-1 0,1 1 0,-1-1 0,0 1 0,0 0-1,1-1 1,-1 1 0,0 0 0,0-1 0,0 1 0,0 0 0,1 0 0,-1 0 0,0 0 0,0 0 0,0 0 0,0 0 0,1 0 0,-1 0-1,0 0 1,0 1 0,0-1 0,0 0 0,1 1 0,-1-1 0,0 0 0,0 1 0,1-1 0,-1 1 0,0-1 0,1 1 0,-1-1 0,0 1 0,1 0-1,-1-1 1,1 1 0,-1 0 25,-3 31-8949,11-21 2148</inkml:trace>
  <inkml:trace contextRef="#ctx0" brushRef="#br1" timeOffset="58949.682">14339 1920 2114,'-2'-15'13266,"-5"-48"-8478,7 62-4549,1-1 0,-1 0 0,0 1-1,0-1 1,0 1 0,0-1 0,0 0-1,0 1 1,-1-1 0,1 0 0,-1 1-1,1-1 1,-1 1 0,1-1 0,-1 1-1,0-1 1,0 1 0,0-1 0,0 1-1,0 0 1,0 0 0,0-1 0,0 1-1,0 0 1,0 0 0,-1 0 0,1 0-1,-1 0 1,1 0 0,0 1-1,-1-1 1,0 0 0,1 1 0,-1-1-1,1 1 1,-1 0-239,-4 54 1068,5-38-973,0-11-84,1-1 0,-1 1 0,1 0 0,0-1 0,0 1 0,0 0 0,1 0 0,0-1 0,0 1 0,0 0 0,0-1 0,1 1 0,-1-1 0,1 0 0,0 1 0,1-1 0,-1 0 0,1 0 0,0 0-11,0-4 7,-1 0 0,1 0 0,0 0 0,-1-1 0,1 1 0,-1-1-1,1 1 1,-1-1 0,1 0 0,-1 0 0,1 0 0,-1-1 0,0 1 0,0 0 0,1-1-1,-1 0 1,0 1 0,-1-1 0,1 0 0,0 0 0,0 0 0,-1 0 0,1 0 0,-1 0-1,0-1 1,1 1 0,-1-1 0,0 1 0,-1 0 0,1-1 0,0 0-7,4-14 159,0 0 1,-2 1 0,0-2 0,0 1-1,-2 0 1,0 0 0,-1-1-1,-1 1 1,-1 0 0,0 0-1,-1 0 1,-2-4-160,4 14 13,1 4-14,1-1 0,-1 1 1,0 0-1,0 0 0,-1-1 0,1 1 0,-1 0 0,0 0 0,0 0 0,0 0 0,0 0 0,0 0 0,0 0 1,-1 0-1,0 0 0,1 0 0,-1 1 0,0-1 0,0 1 0,-1-1 0,1 1 0,0 0 0,-1 0 0,1 0 1,-1 0-1,0 0 0,0 1 0,0-1 0,0 1 0,0 0 0,0 0 0,0 0 1,-1 4-217,1 0 0,-1 0 0,1 0-1,0 0 1,0 1 0,0 0 0,1-1-1,-1 1 1,1 0 0,0 0 0,0 1 0,0-1-1,1 0 1,-1 1 0,1-1 0,0 1 0,0-1-1,1 1 1,-1 3 217,1-8-63,-3 33-4032,2-3-2445</inkml:trace>
  <inkml:trace contextRef="#ctx0" brushRef="#br1" timeOffset="59297.222">14851 1207 18546,'0'0'2594,"0"0"347,0 0-682,0 0-839,0 0-497,0 0-325,0 0-299,0 0-118,-4 3 1,1 1-165,-1 1-1,1 0 1,0 0-1,0 1 1,0-1 0,1 1-1,0-1 1,0 1-1,1 0 1,-1-1 0,1 1-1,0 0 1,1 0 0,-1 0-1,1 0 1,0 0-1,1 0 1,0 2-17,-1-8 1,0 1 1,1 0-1,-1 0 0,0 0 1,1 0-1,-1-1 0,1 1 1,-1 0-1,1 0 0,-1-1 1,1 1-1,-1 0 1,1-1-1,0 1 0,-1 0 1,1-1-1,0 1 0,-1-1 1,1 1-1,0-1 0,0 0 1,0 1-1,-1-1 0,1 0 1,0 0-1,0 1 1,0-1-1,0 0 0,0 0 1,0 0-1,0 0 0,-1 0 1,1 0-1,0 0 0,0 0 1,0-1-1,0 1 0,0 0 1,0 0-1,-1-1 1,1 1-1,0 0 0,0-1 1,-1 1-1,1-1 0,0 1 1,0-1-1,-1 0 0,1 1 1,-1-1-1,1 0 0,0 1 1,-1-1-1,1 0 0,-1 0 1,0 1-1,1-1 1,-1 0-1,0 0 0,1 0 1,-1 0-1,0 1 0,0-2-1,9-10 159,-1-1 0,0-1 0,-1 1-1,-1-1 1,0 0 0,-1-1-1,-1 0 1,0 1 0,-1-1 0,0-1-1,-1 1 1,-1 0 0,-1 0 0,0-1-1,-1-6-158,-18-22 59,17 46-224,0 0-1,0 0 1,1 1 0,-1-1-1,0 0 1,1 1-1,0-1 1,-1 0 0,1 1-1,0 0 1,0-1 0,0 1-1,1 0 1,-1-1-1,1 1 1,-1 0 0,1 0-1,0-1 1,0 4 165,0-2-696,-2 19-5086,1-1-4233</inkml:trace>
  <inkml:trace contextRef="#ctx0" brushRef="#br1" timeOffset="59639.307">15544 651 18385,'3'-90'3950,"-3"27"5025,25 196-8260,-25-132-714,0 0-1,1 0 1,-1 0 0,0 0 0,1 0 0,-1-1-1,1 1 1,-1 0 0,1 0 0,-1-1-1,1 1 1,-1 0 0,1 0 0,0-1-1,-1 1 1,1-1 0,0 1 0,0-1-1,-1 1 1,1-1 0,0 1 0,0-1-1,0 0 1,0 1 0,-1-1 0,1 0 0,0 0-1,0 0 1,0 1 0,0-1 0,0 0-1,0 0 1,0 0 0,0-1 0,0 1-1,-1 0 1,1 0 0,0 0 0,0-1-1,0 1 1,0 0 0,0-1 0,-1 1-1,1-1 1,0 1 0,0-1 0,-1 1 0,1-1-1,0 0 0,30-32 54,-25 24-20,0-1 1,-1 0-1,-1 0 1,0-1-1,0 1 1,-1-1-1,0 0 1,-1 0-1,0 0 1,-1 0-1,0 0 1,-1 0 0,0-1-1,-1 1 1,-2-10-35,3 21-14,0 1 1,0 0 0,-1 0-1,1-1 1,-1 1-1,1 0 1,-1-1 0,1 1-1,-1-1 1,1 1 0,-1 0-1,1-1 1,-1 1 0,0-1-1,1 1 1,-1-1 0,0 0-1,1 1 1,-1-1 0,0 0-1,0 1 1,1-1 0,-1 0-1,0 0 1,0 0 0,0 0-1,1 0 1,-1 0 0,0 0-1,0 0 1,0 0-1,1 0 1,-1 0 0,0 0-1,0-1 1,0 1 0,1 0-1,-1 0 1,0-1 0,1 1-1,-1-1 1,0 1 0,1-1-1,-1 1 1,0-1 0,1 1-1,-1-1 1,1 1 0,-1-1-1,1 0 1,-1 1 0,1-1-1,0 0 1,-1 1 0,1-1-1,0 0 1,-1 0 0,1 1-1,0-1 1,0 0-1,0 0 1,0 0 0,0 1-1,0-1 1,0 0 0,0 0-1,0 0 1,0 0 13,-11 40-3941,11-12-3569,5-13-1298</inkml:trace>
  <inkml:trace contextRef="#ctx0" brushRef="#br1" timeOffset="59957.457">16323 141 21460,'0'0'3924,"0"0"-646,0 0-1063,0 0-955,0 3-715,1 4-540,1 1 0,0-1 0,1 0 0,-1 1 0,1-1 0,1 0 0,-1-1 0,1 1 0,0-1 0,1 1 0,0-1 0,0 0 0,0-1 0,0 1 0,1-1 0,0 0 0,2 0-5,-6-5 0,0 0 0,0-1 0,0 1 0,0-1 0,0 0 0,0 0 0,0 1 0,0-1 0,0-1 0,0 1 0,-1 0 0,1 0 0,0-1 0,-1 1 0,1-1 0,-1 1 0,0-1 0,1 0 0,-1 1 0,0-1 0,0 0 0,0 0 0,0 0 0,0 0 0,-1 0 0,1 0 0,0 0 0,-1 0 0,0 0 0,1 0 0,-1 0 0,0 0 0,0-1 0,0 1 0,0 0 0,-1 0 0,1 0 0,-1 0 0,4-11 0,3-12 0,-1 0 0,-1 0 0,-2 0 0,0 0 0,-2 0 0,-1-10 0,1 35-3,0 0 1,0 1-1,0-1 1,0 0-1,0 0 1,-1 1-1,1-1 1,0 0-1,0 0 1,0 0-1,0 1 1,0-1-1,-1 0 1,1 0-1,0 0 1,0 0-1,0 1 1,-1-1-1,1 0 1,0 0-1,0 0 1,-1 0-1,1 0 1,0 0-1,0 0 1,-1 0-1,1 0 1,0 0-1,0 0 0,-1 0 1,1 0-1,0 0 1,0 0-1,-1 0 1,1 0-1,0 0 1,0 0-1,0 0 1,-1 0-1,1 0 1,0 0-1,0 0 1,-1 0-1,1-1 1,0 1-1,0 0 1,0 0-1,-1 0 1,1 0-1,0-1 1,0 1-1,0 0 1,-1 0 2,-9 25-807,2 28-4369,7-17-1931,1-3-5038</inkml:trace>
  <inkml:trace contextRef="#ctx0" brushRef="#br1" timeOffset="60330.793">17141 362 18417,'0'0'3748,"0"0"-545,0 0-854,0 0-716,0 0-522,0 0-401,0 0-331,-12 4-198,4-1-156,5-2-19,-1 0 1,1 0-1,-1 0 0,1 0 1,0 1-1,0-1 0,0 1 1,0 0-1,0 0 0,0 0 1,0 0-1,1 0 0,-1 1 0,1-1 1,-1 1-1,1 0 0,0 0 1,0 0-1,0 0 0,1 0 1,-1 0-1,1 0 0,0 0 1,-1 1-7,0 4-27,0 0 1,0-1 0,0 1-1,1 0 1,0 0 0,1 0 0,-1 0-1,2 0 1,-1 1 0,1-1 0,0-1-1,1 1 1,0 0 0,0 0 0,1 0-1,0-1 1,0 0 0,1 1 0,0-1-1,0 0 1,0-1 0,1 1-1,0-1 1,0 0 0,6 4 26,-9-8-84,1-1 1,0 0 0,-1 1-1,1-1 1,0-1-1,0 1 1,0 0 0,-1-1-1,1 1 1,0-1-1,0 0 1,0 0 0,0 0-1,0 0 1,0-1-1,0 1 1,-1-1 0,1 0-1,0 0 1,0 0-1,-1 0 1,1 0 0,0 0-1,-1-1 1,1 1-1,-1-1 1,0 0 0,0 0-1,1 0 1,-1 0-1,0 0 1,1-2 83,47-82-486,-46 74 703,-1-1 0,0 1 0,0 0 0,-2-1 0,1 1 0,-2-1 1,0 0-1,0 1 0,-1-1 0,-1 1 0,0-1 0,0 1 0,-2 0 0,1-1 0,-2 1-217,4 12 20,0 0 0,0 0 0,0 0 1,0 0-1,0 0 0,0 0 0,0 1 0,0-1 0,0 0 0,-1 1 0,1-1 0,0 0 0,0 1 0,1 0 0,-1-1 0,0 1 0,0-1 0,0 1 0,0 0 0,0 0 0,1-1 0,-1 1 0,0 0 0,0 0 0,1 0 1,-1 0-1,1 0 0,-1 0 0,1 0 0,-1 0 0,1 0 0,0 0 0,0 0 0,-1 1-20,0-1 34,-25 64-1332,16-20-6541,10-41 6769,-4 21-10029</inkml:trace>
  <inkml:trace contextRef="#ctx0" brushRef="#br1" timeOffset="60805.896">17681 951 14638,'0'0'4196,"0"0"-822,0 0-582,0 0-903,0 0-789,-7 16-342,-20 53-256,27-67-487,0 0 1,-1 1-1,1-1 0,0 0 0,0 0 1,1 0-1,-1 0 0,0 0 1,1 0-1,-1 0 0,1 1 1,0-1-1,0 0 0,-1-1 0,1 1 1,0 0-1,1 0 0,-1 0 1,0-1-1,1 1 0,-1 0 0,1-1 1,-1 1-1,1-1 0,-1 0 1,1 1-1,1-1-15,4 5 25,0 2-21,1-1 1,0 0-1,1-1 0,-1 0 1,1 0-1,0-1 1,1 0-1,-1 0 0,1-1 1,0 0-1,0-1 1,0 0-1,1-1 0,-1 0 1,0-1-1,1 0 0,1 0-4,-8-3 10,-1 0 0,1-1-1,-1 1 1,0-1-1,0 1 1,0-1-1,0 0 1,0 0 0,-1-1-1,1 1 1,-1 0-1,0-1 1,0 1-1,0-1 1,-1 0 0,1 0-1,-1 0 1,0 1-1,0-1 1,0 0 0,-1-1-1,1 1 1,-1 0-1,0 0 1,0 0-1,0 0 1,-1 0 0,1 0-1,-1-1-9,1-12 91,-1 1 0,0 0-1,-1-1 1,0 1 0,-1 0 0,-1 0-1,-1 1 1,-2-6-91,7 21 13,0-1 1,0 0-1,-1 0 0,1 0 1,0 1-1,0-1 0,-1 0 0,1 0 1,0 1-1,-1-1 0,1 0 0,-1 1 1,1-1-1,-1 0 0,1 1 1,-1-1-1,1 0 0,-1 1 0,0-1 1,1 1-1,-1-1 0,0 1 1,1 0-1,-1-1 0,0 1 0,1 0 1,-1-1-1,0 1 0,0 0 1,0 0-1,1 0 0,-1 0 0,0 0 1,0 0-1,0 0 0,0 0 1,1 0-1,-1 0 0,0 0 0,0 0 1,0 0-1,1 1 0,-1-1 0,0 0 1,0 1-1,1-1 0,-1 0 1,0 1-1,1-1 0,-1 1 0,0-1 1,1 1-1,-1 0 0,1-1 1,-1 1-1,1 0 0,-1-1 0,1 1 1,0 0-1,-1 0-13,-21 47-268,18 55-7740,4-64 65</inkml:trace>
  <inkml:trace contextRef="#ctx0" brushRef="#br1" timeOffset="61168.576">18372 1528 4740,'0'0'14222,"0"0"-8270,0 0-2920,0 0-784,0 0-759,0 0-635,-13 8-640,-39 27-198,49-32-16,1 0 0,-1 0 0,1 0 0,0 0 0,0 0 0,0 1 0,1-1 0,-1 1 0,1-1 0,0 1 0,0 0 0,0 0 0,0-1 0,1 1 0,-1 0 0,1 0 0,0 0 0,0 0 0,1 2 0,-1 7 0,-2 0-124,1 1 0,1-1 0,0 0 1,1 1-1,1-1 0,0 0 0,1 0 0,0 0 0,1 0 1,0 1 122,-3-13-19,-1 0-1,0-1 0,1 1 1,-1 0-1,0 0 0,1-1 0,-1 1 1,1 0-1,-1-1 0,1 1 1,-1 0-1,1-1 0,0 1 0,-1-1 1,1 1-1,0-1 0,-1 1 1,1-1-1,0 0 0,0 1 0,-1-1 1,1 0-1,0 0 0,0 1 1,0-1-1,-1 0 0,1 0 0,0 0 1,0 0-1,0 0 0,0 0 1,-1 0-1,1 0 0,0 0 0,0-1 1,0 1-1,-1 0 0,1-1 1,0 1-1,0 0 0,-1-1 0,1 1 1,0-1-1,0 1 0,-1-1 1,1 1-1,-1-1 0,1 1 0,0-1 1,-1 0-1,1 1 0,-1-1 1,0 0-1,1 1 21,23-39 142,-16 20 78,-1-1 1,-1 0 0,-1 0-1,0 0 1,-2 0-1,0 0 1,-2-1 0,0 0-1,-1-7-220,-1 29 4,1-1 0,-1 0-1,1 1 1,0-1 0,-1 0-1,1 1 1,-1-1 0,1 0-1,-1 0 1,1 0 0,-1 0-1,1 1 1,-1-1 0,1 0-1,-1 0 1,1 0 0,-1 0-1,1 0 1,-1 0 0,1 0-1,-1 0 1,1-1 0,-1 1-1,1 0 1,-1 0 0,1 0-1,0 0 1,-1-1 0,1 1-1,-1 0 1,1 0 0,-1-1-1,1 1 1,0 0 0,-1-1-1,1 1 1,0-1 0,-1 1-1,1 0 1,0-1 0,-1 1-1,1-1 1,0 1 0,0-1-1,0 1 1,-1-1 0,1 1-1,0-1 1,0 1 0,0-1-1,0 1 1,0-1 0,0 1-1,0-1 1,0 1 0,0-1-1,0 1 1,0-1 0,0 1-1,1 0 1,-1-1 0,0 1-1,0-1 1,0 1 0,1-1-1,-1 1 1,0-1 0,1 1-4,-23 30-842,10 35-6594,14-39 1184</inkml:trace>
  <inkml:trace contextRef="#ctx0" brushRef="#br1" timeOffset="61495.496">18967 1843 20435,'0'0'4618,"0"0"-1586,0 0-795,0 0-732,-6 8-704,-18 27-662,22-32-139,1 1 0,0 0 0,0 0 0,0 0 0,1 0 0,0 0 0,-1 0 0,1 0 0,1 0 0,-1 0 0,0 0 0,1 0 0,0-1 0,0 1 0,0 0 0,1 0 0,-1 0 0,1-1 0,0 1 0,0-1 0,0 1 0,0-1 0,1 0 0,-1 0 0,1 0 0,0-2 0,0 0 0,1 0 0,-1 0 0,0-1 0,0 1 0,0-1 0,1 0 0,-1 0 0,0 0 0,0-1 0,1 1 0,-1-1 0,0 1 0,0-1 0,0 0 0,0 0 0,0-1 0,0 1 0,0-1 0,0 1 0,-1-1 0,1 0 0,-1 0 0,1 0 0,-1 0 0,1-1 0,0-1 0,5-3 0,-1-1 0,1 0 0,-2-1 0,1 1 0,-1-1 0,-1 0 0,0-1 0,0 1 0,-1-1 0,0 0 0,0 0 0,-1-1 0,-1 1 0,0 0 0,1-10 0,-3 19-39,0 0-1,0 0 1,-1 0-1,1 0 1,0 1-1,-1-1 1,1 0 0,0 0-1,-1 0 1,1 1-1,-1-1 1,1 0 0,-1 1-1,0-1 1,1 0-1,-1 1 1,0-1-1,1 1 1,-1-1 0,0 1-1,0-1 1,1 1-1,-1 0 1,0-1-1,0 1 1,0 0 0,0 0-1,1-1 1,-1 1-1,0 0 1,0 0-1,0 0 1,0 0 0,0 0-1,0 0 1,0 0-1,1 1 1,-1-1 0,0 0-1,0 0 1,0 1-1,0-1 1,1 1-1,-1-1 1,0 0 0,0 1-1,1-1 1,-1 1-1,0 0 1,1-1-1,-1 1 1,1-1 0,-1 1-1,0 0 1,1 0-1,0-1 1,-1 1-1,1 0 1,-1 0 0,1 0-1,0-1 1,0 1-1,-1 0 1,1 0 0,0 1 39,-20 30-9081,14-13-864</inkml:trace>
  <inkml:trace contextRef="#ctx0" brushRef="#br1" timeOffset="61828.619">20353 1972 22037,'0'0'5178,"0"0"-1996,0 0-1373,4-3-1296,-1 0-493,-3 3-20,-1 1 1,1-1-1,0 1 1,0-1-1,-1 1 0,1-1 1,0 1-1,0 0 1,0-1-1,0 1 0,0-1 1,0 1-1,0-1 1,0 1-1,0-1 0,0 1 1,0-1-1,0 1 1,1-1-1,-1 1 0,0-1 1,0 1-1,0-1 1,1 1-1,-1-1 0,0 1 1,1-1-1,-1 1 1,0-1-1,1 0 0,-1 1 1,0-1-1,1 0 1,-1 1-1,1-1 0,-1 0 1,1 1-1,-1-1 1,1 0-1,-1 0 0,1 0 1,-1 1-1,1-1 1,-1 0-1,1 0 0,-1 0 1,1 0-1,-1 0 1,1 0-1,0 0 0,-1 0 1,1 0-1,-1 0 1,1 0-1,-1-1 0,1 1 1,-1 0-1,1 0 1,-1-1-1,1 1 0,-1 0 1,1 0-1,-1-1 1,0 1-1,1 0 0,-1-1 1,1 1-1,-1-1 1,0 1-1,1-1 0,0 5 0,0 0 0,0 0 0,1 0 0,0 0 0,0-1 0,0 1 0,0-1 0,0 1 0,1-1 0,-1 0 0,1 0 0,0 0 0,0 0 0,0-1 0,0 1 0,1-1 0,-1 0 0,1 0 0,-1 0 0,1 0 0,0 0 0,0-1 0,-1 0 0,1 0 0,0 0 0,0 0 0,1 0 0,2-1 0,31-48 0,54-85-694,-92 133 689,0 0 1,0 0-1,-1 0 0,1 0 1,0 0-1,0 0 1,0 0-1,-1 0 0,1 0 1,0-1-1,0 1 0,0 0 1,-1 0-1,1 0 0,0 0 1,0 0-1,0 0 1,0-1-1,-1 1 0,1 0 1,0 0-1,0 0 0,0 0 1,0-1-1,0 1 1,0 0-1,0 0 0,0 0 1,-1-1-1,1 1 0,0 0 1,0 0-1,0-1 0,0 1 1,0 0-1,0 0 1,0 0-1,0-1 0,0 1 1,0 0-1,0 0 0,0 0 1,1-1-1,-1 1 0,0 0 1,0 0-1,0-1 5,-17 14-791,-3 12-6176,13-12-1467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14:44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47 134 13325,'-1'-17'654,"-3"-52"1468,-4 21 3478,8 50-2960,-1 12 173,-1 37-2597,7 920 2512,-11 191-4415,6-1122 1687,14 131-379,-8-194-139,86-1113 294,-85 988 267,-7 0-1,-14-92-42,4 152 30,5 1 1,3-1-1,5-20-30,4 91 392,1 43-154,-2 70-14,-4 0 0,-5-1 0,-8 43-224,4-48 33,-42 728-733,-3-104 385,39-631 267,5-115 107,8-453 42,25-188-197,-24-127 166,21 619-1,-19 196 246,-1 520 603,-1-215-18,-1-161-3242,0-3-8713,0-121-3188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14:47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5 139 13068,'-1'-9'1789,"0"4"-1398,1 3-258,-1 0 0,0 0 0,1 0 0,0 0 0,0 1-1,-1-1 1,1 0 0,0 0 0,0 0 0,1 0 0,-1 0-1,0 0 1,1 0 0,-1 0 0,1 0 0,0 1 0,-1-1-1,1 0 1,0 0 0,0 1 0,0-1 0,0 1 0,0-1 0,1 1-1,-1-1 1,0 1 0,1 0 0,-1-1 0,1 1-133,18-8 270,0 1 1,0 1 0,1 1-1,0 0 1,0 2-1,0 1 1,0 0 0,1 1-1,3 2-270,12-4 383,116-8 1555,1 6 0,6 6-1938,-154-1 35,-1 1-1,1-1 1,0 1 0,0 0 0,-1 0-1,1 0 1,0 1 0,0 0-1,-1 0 1,1 1 0,-1-1-1,1 1 1,-1 1 0,0-1 0,1 1-1,-1-1 1,0 1 0,-1 1-1,1-1 1,-1 1 0,1 0-1,-1 0 1,0 0 0,-1 0 0,1 1-1,-1 0 1,0 0 0,0 0-1,0 0 1,0 0 0,-1 0-1,1 5-34,0 42 257,-2 1-1,-2 0 0,-3-1 0,-4 14-256,-1 25 193,-4 498 255,29-233-286,21 49-162,-12-138-61,84 847 318,38 430 1819,-117-1145-1254,-17 172-822,-26-431-26,13-141 11,0 1 1,0 0-1,0-1 0,0 1 1,0 0-1,0-1 1,0 1-1,0 0 1,0-1-1,0 1 0,0-1 1,0 1-1,-1 0 1,1-1-1,0 1 0,0 0 1,0 0-1,0-1 1,0 1-1,-1 0 1,1-1-1,0 1 0,0 0 1,-1 0-1,1-1 1,0 1-1,0 0 1,-1 0-1,1 0 0,0-1 1,-1 1-1,1 0 1,0 0-1,-1 0 0,1 0 1,0 0-1,-1 0 1,1 0-1,0-1 1,-1 1-1,1 0 0,0 0 1,-1 0-1,1 1 1,0-1-1,-1 0 1,1 0-1,0 0 0,-1 0 1,1 0-1,0 0 1,-1 0-1,1 1 0,0-1 1,-1 0-1,1 0 15,-5-35-908,4 13 240,-5-54-2314,-3 25-1759,-3 8-2050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17:00.8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18 295 16432,'3'-14'2952,"0"-1"-2181,0-1 0,1 1 1,1 0-1,1 0 1,0 1-1,1-1 0,0 1 1,9-12-772,0 11 127,-1 2 1,2 0-1,-1 1 1,2 1-1,0 0 1,0 1-1,1 1 0,0 1 1,0 1-1,1 1 1,0 0-1,0 1 1,0 1-1,1 1 1,-1 1-1,7 1-127,79 2-779,-105 0 776,0 0 0,-1 0 0,1 0 0,0-1 0,0 1 0,-1 0 0,1 0 0,0 0 0,-1 0 0,1 0 0,-1 0 0,0 0 0,1 1 0,-1-1 1,0 0-1,1 0 0,-1 0 0,0 0 0,0 0 0,0 1 0,0-1 0,0 0 0,0 0 0,-1 0 0,1 0 0,0 0 0,0 1 0,-1-1 0,1 0 0,-1 0 0,1 0 0,-1 0 1,1 0-1,-1 0 0,0 0 0,1 0 0,-1-1 0,0 1 0,0 0 0,0 0 0,0-1 0,0 1 0,0 0 0,0-1 0,0 1 0,0-1 0,0 1 0,0-1 0,0 1 0,0-1 0,0 0 1,0 0-1,-1 1 0,1-1 0,0 0 0,0 0 0,0 0 0,-1 0 3,-340 112 4260,322-100-4133,28-4-194,36-1-175,484-35-617,-533 38 982,-43 17 225,0-2 0,-2-3 0,-50 17-348,4-2 264,48-17-132,-191 95-24,179-58-152,59-56 29,0 0 1,0 1 0,0 0-1,0-1 1,0 1 0,0-1-1,0 1 1,1 0 0,-1 0-1,1 0 1,-1-1 0,1 1-1,0 0 1,-1 0 0,1 0-1,0 0 1,0-1 0,1 1-1,-1 0 1,0 0 0,0 0-1,1 0 1,-1-1 0,1 1-1,0 0 1,0 0 0,-1-1-1,1 1 1,0-1 0,0 1-1,1-1 1,-1 1 0,0-1-1,0 1 1,1-1 0,-1 0 0,1 0-1,-1 0 1,1 0 0,-1 0-1,1 0 1,0 0 14,17 7-61,0-2 0,1 0 1,0-1-1,0 0 0,0-2 1,1-1-1,-1 0 0,1-2 0,16-1 61,-8 2-3,434-5 8,-463 4 8,0 0-1,0 1 0,0-1 0,0 0 1,-1 0-1,1 0 0,0 0 0,0 1 0,0-1 1,0 0-1,0 0 0,0 0 0,0 1 1,0-1-1,0 0 0,0 0 0,0 0 1,0 1-1,0-1 0,0 0 0,0 0 0,0 0 1,0 1-1,0-1 0,0 0 0,0 0 1,0 0-1,0 1 0,0-1 0,0 0 1,0 0-1,0 0 0,0 0 0,1 1-12,-34 10 328,27-9-217,-617 176 1362,670-173-1751,100-14 444,0-6-1,121-31-165,-137 14-203,-126 27 330,-28 6-8,22-1-119,-333 50 0,219-31 0,129-11 0,71 19-1787,-39 7-2715,-34-15-5833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16:55.695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AB008B"/>
    </inkml:brush>
    <inkml:brush xml:id="br3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31714 1808 17424,'-30'-138'10047,"29"137"-9968,0-1 0,0 0 0,0 1 0,0-1 0,1 0 0,-1 0 0,1 1 0,-1-1 0,1 0 0,0 0 0,0 0 0,-1 0 0,1 0 0,0 1 0,1-1-1,-1 0 1,0 0 0,1 0 0,-1 0 0,1 1 0,-1-1 0,1 0 0,0 0 0,0 1 0,0-1 0,0 0 0,0 1 0,0-1 0,0 1 0,0 0 0,1-1 0,-1 1 0,0 0 0,1 0-1,-1-1 1,1 1 0,0 0 0,-1 1 0,1-1 0,0 0 0,-1 0 0,1 1 0,0-1 0,0 1 0,0 0 0,0-1 0,-1 1 0,1 0 0,0 0 0,0 0 0,0 0 0,0 1-79,19 8 44,0 1 1,-1 1-1,-1 0 1,1 2 0,-2 1-1,0 0 1,12 13-45,-7-9 24,36 32-83,150 113-63,-55-83-3039,-153-79 3108,0 0-1,1 0 1,-1 0 0,1 0-1,0 0 1,-1 0-1,1-1 1,0 1 0,-1 0-1,1-1 1,0 1-1,0-1 1,-1 0 0,1 0-1,0 0 1,0 0 0,0 0-1,-1 0 1,1 0-1,0 0 1,0-1 0,-1 1-1,1-1 1,0 1-1,-1-1 1,1 0 0,0 1-1,-1-1 1,1 0 0,-1 0-1,1 0 1,-1 0-1,1-1 1,-1 1 0,0 0-1,0-1 1,0 1-1,0 0 1,0-1 0,0 1-1,0-1 1,0 0 0,0 1-1,-1-1 1,1 0-1,-1 1 1,1-1 0,-1 0-1,0 0 1,1 0-1,-1 1 1,0-1 0,0-2 53,-2-22 333,0 1 1,-1-1 0,-2 1-1,-1-1 1,0 1 0,-2 1-1,-1-1 1,-1 2 0,-1-1-1,-8-12-333,18 32 106,0 0 0,0 1 1,0-1-1,-1 1 0,1-1 0,-1 1 0,0-1 0,0 1 0,0 0 1,0 0-1,-1 0 0,1 0 0,-1 0 0,0 0 0,0 1 0,0 0 1,0-1-1,0 1 0,0 0 0,-1 0 0,1 1 0,-1-1 0,1 1 1,-1 0-1,1-1 0,-1 2 0,0-1 0,0 0 0,0 1 0,1 0 0,-1 0 1,0 0-1,0 0 0,-2 1-106,-3 5 10,1 1 0,0 1-1,0 0 1,0 0 0,1 0 0,0 1-1,1 0 1,0 0 0,-4 9-10,-8 11-8,-25 35 16,-185 302-160,181-263-2899,28-34-6289,16-54 2016</inkml:trace>
  <inkml:trace contextRef="#ctx0" brushRef="#br0" timeOffset="251.987">31928 991 21044,'0'0'3331,"0"0"-2124,0 0-754,0 0 129,0 0-75,16 6-26,-1-1-306,0 0-1,0-1 1,0 0 0,1-1 0,0-1 0,-1-1 0,1 0-1,11-1-174,73-10 444,-1-3-1,-1-5 0,34-13-443,-60 4-331,-76 25-1543,-96 43-8418,52-19 688</inkml:trace>
  <inkml:trace contextRef="#ctx0" brushRef="#br1" timeOffset="163895.398">643 928 15375,'2'-5'2685,"-2"6"-2621,1-1 1,-1 0-1,0 0 1,1 0 0,-1 0-1,0 0 1,1 0-1,-1 0 1,0 0-1,1 0 1,-1 0-1,0 0 1,1 0 0,-1 0-1,0 0 1,1 0-1,-1 0 1,0 0-1,1 0 1,-1-1 0,0 1-1,1 0 1,-1 0-1,0 0 1,1-1-1,-1 1 1,0 0-1,0 0 1,1 0 0,-1-1-1,0 1 1,0 0-1,0-1 1,1 1-1,-1 0 1,0-1-1,0 1 1,0 0-65,-3 49 2186,-15 48-602,-4-2 0,-20 52-1584,26-92 200,-15 48 35,-3 7-141,5 2 1,5 1-1,4 3-94,19-110-28,0-5 15,0-1 0,1 1 0,-1 0 1,0 0-1,0 0 0,1 0 0,-1 0 0,1 0 1,-1 0-1,1 0 0,-1 1 0,1-1 0,0 0 1,0 0-1,-1 0 0,1 0 0,0 1 0,0-1 1,0 0-1,0 0 0,0 0 0,1 0 0,-1 1 1,0-1-1,0 0 0,1 0 0,-1 0 0,1 0 1,-1 0-1,1 0 0,-1 0 0,1 0 0,0 0 1,0 0-1,-1 0 0,1 0 0,0 0 0,0-1 1,0 1-1,0 0 0,0 0 0,0-1 0,0 1 1,0-1-1,0 1 0,0-1 0,0 1 0,0-1 1,0 0-1,1 0 0,-1 1 0,0-1 0,0 0 1,0 0-1,0 0 0,1 0 0,0 0 13,7-8-621,0-1 0,0 1 0,-1-1-1,0-1 1,-1 1 0,0-1 0,0-1 0,-1 1-1,-1-1 1,0 0 0,3-8 621,32-131-4984,-23-84 2717,-16 178 1532,5-329 2816,-20 127 8976,14 259-11008,0-1 1,0 1 0,0-1 0,0 1-1,0-1 1,0 1 0,0-1 0,0 1-1,0-1 1,1 1 0,-1-1 0,0 1-1,0-1 1,0 1 0,1-1 0,-1 1-1,0-1 1,1 0 0,-1 1 0,0-1-1,1 1 1,-1-1 0,0 0 0,1 1-1,-1-1 1,1 0 0,-1 0 0,1 1-1,-1-1 1,1 0 0,-1 0 0,1 0-1,-1 1 1,1-1 0,-1 0 0,1 0-1,-1 0 1,1 0 0,-1 0 0,1 0 0,-1 0-1,1 0 1,-1 0 0,1 0 0,-1-1-1,1 1 1,-1 0 0,1 0 0,-1 0-1,1-1 1,-1 1 0,1 0 0,-1 0-1,0-1 1,1 1 0,-1 0 0,1-1-1,-1 1 1,0-1 0,1 1 0,-1 0-1,0-1 1,0 1 0,1-1 0,-1 1-1,0-1 1,0 1 0,0-1 0,1 1-50,-1 1 58,35 43 341,-2 2-1,-2 1 1,-3 1 0,10 24-399,-26-50 6,19 40-43,2-2 0,3-1-1,3-1 1,3-3-1,1-1 1,18 14 37,105 76-662,-164-143 648,0 0 0,-1 0 0,1 0 0,0 1 0,-1-1 0,1 0 0,-1 1 0,0-1 0,1 1 1,-1 0-1,0-1 0,0 1 0,0 0 0,0 0 0,0-1 0,-1 1 0,1 0 0,0 0 0,-1 0 0,0 0 0,1 0 0,-1 0 0,0 0 0,0 0 0,0 0 0,0 0 0,0 0 0,-1 0 0,1 0 0,0 0 0,-1 0 0,0 0 0,1 0 0,-1 0 0,0 0 1,0-1-1,0 1 0,0 0 0,-1-1 0,1 1 0,0 0 0,-1-1 0,1 0 0,-1 1 0,1-1 0,-1 0 0,1 0 0,-1 0 0,0 0 0,0 0 0,0 0 0,0 0 14,-51 29-2,0-2 0,-2-2 1,-1-3-1,-5-1 2,12-3 12,-721 255 1718,757-270-1568,-24 8-805,51-25-1903,87-50-5990,-40 23 187</inkml:trace>
  <inkml:trace contextRef="#ctx0" brushRef="#br1" timeOffset="164256.436">77 1538 15663,'0'0'3278,"0"0"-972,0 0-208,0 0-214,10-13-923,-3 4-924,1-1 0,1 1 0,-1 1 0,2-1 0,-1 1-1,1 1 1,0 0 0,1 0 0,-1 1 0,1 1 0,10-4-37,743-271 187,-608 222-102,-156 58-85,0 0-1,0 0 1,0 0-1,-1 1 1,1-1-1,0 0 1,0 0 0,0 1-1,0-1 1,0 0-1,0 0 1,0 1-1,0-1 1,0 0-1,0 0 1,0 1 0,0-1-1,0 0 1,0 1-1,0-1 1,0 0-1,0 0 1,0 1-1,0-1 1,0 0 0,0 0-1,0 1 1,0-1-1,0 0 1,1 0-1,-1 1 1,0-1-1,0 0 1,0 0-1,0 0 1,1 1 0,-1-1-1,0 0 1,0 0-1,1 0 1,-1 0-1,0 0 1,0 1 0,-1 0-2,-61 70 544,3 2-1,3 3 1,4 2 0,3 3 0,4 1 0,-32 83-542,29-48-39,5 2 0,5 1 1,3 11 38,-4 84-2569,21-72-4040,12-120 1398,-2-10-3495</inkml:trace>
  <inkml:trace contextRef="#ctx0" brushRef="#br1" timeOffset="164539.225">216 1329 14798,'0'-65'5653,"0"64"-5513,0 0 1,0 0-1,-1 0 0,1-1 0,1 1 0,-1 0 0,0 0 0,0-1 0,0 1 1,1 0-1,-1 0 0,0 0 0,1 0 0,-1 0 0,1-1 0,-1 1 0,1 0 1,0 0-1,-1 0 0,1 0 0,0 1 0,0-1 0,0 0 0,0 0 0,0 0 0,0 1 1,0-1-1,0 0 0,0 1 0,0-1 0,0 1 0,0-1 0,0 1 0,1 0-140,50 20 2603,-22 12-2394,-2 0 0,-1 2 0,-1 1 0,-2 1 0,-2 1 0,-1 1 0,-2 1-1,-1 1 1,5 20-209,0-5 58,19 38-511,56 139-1830,-72-153-2130,-7 1-3396,-11-33-5484</inkml:trace>
  <inkml:trace contextRef="#ctx0" brushRef="#br0" timeOffset="81450.502">11376 9913 5189,'0'0'0,"0"0"-3427</inkml:trace>
  <inkml:trace contextRef="#ctx0" brushRef="#br1" timeOffset="165774.263">9883 1641 9129,'0'0'2450,"0"0"-1361,0 0-342,0 0 198,0 0-32,0 0-37,-2 16-28,-18 120 540,6 64-247,11 164-1141,3-102 18,-51 1000 2635,33 104-760,19-952-1800,7 1457 638,-91-472-256,-94 93 235,10-147 283,111-917-624,-72 712 330,117-995-1017,-6 118 548,21-90-7018,0-142 622</inkml:trace>
  <inkml:trace contextRef="#ctx0" brushRef="#br1" timeOffset="167165.857">6904 12399 5189,'0'0'2504,"14"-2"-1666,228-25 2787,876-71 127,740-33-1958,603-43-1020,-737 72-801,663-32 166,-108-3-123,962-87-352,-1312 33 260,-1245 119 99,931-104-237,-888 69 492,-605 76-2675,-114 24-950,-7 0-2622</inkml:trace>
  <inkml:trace contextRef="#ctx0" brushRef="#br1" timeOffset="169745.716">17370 3715 1185,'-4'-2'9631,"3"1"-9493,0 0 1,0 0 0,0 1 0,0-1 0,0 0-1,0 1 1,0-1 0,0 1 0,0-1 0,0 1-1,-1 0 1,1-1 0,0 1 0,0 0 0,-1 0-1,1 0 1,0 0 0,0 0 0,0 0 0,-1 0-1,1 0 1,0 1 0,0-1 0,0 0 0,-1 1-1,1-1 1,0 1 0,0-1 0,0 1-1,0 0 1,0-1 0,0 1 0,0 0 0,0 0-1,0-1 1,0 1 0,1 0 0,-1 0 0,0 0-1,0 0 1,1 0 0,-1 1 0,1-1 0,-1 0-1,1 0 1,-1 0 0,1 0 0,0 0 0,0 1-1,0-1 1,-1 0 0,1 0 0,0 1 0,0-1-1,1 0 1,-1 1-139,1 2 25,-1 0 0,2 0 1,-1 0-1,0-1 0,1 1 0,0 0 0,0 0 0,0-1 0,0 1 0,1-1 0,-1 0 0,1 0 1,0 0-1,0 0 0,0 0 0,0-1 0,0 1 0,1-1 0,-1 0 0,1 0 0,-1 0 1,1 0-1,0-1 0,0 1 0,0-1 0,0 0 0,0 0 0,0-1 0,0 1 0,0-1 0,0 0 1,0 0-1,1 0 0,-1-1 0,0 1 0,0-1 0,0 0 0,0 0 0,0 0 0,-1-1 0,1 1 1,0-1-1,0 0 0,-1 0 0,1-1 0,-1 1 0,2-2-25,1-2 122,0 0 0,-1-1 0,1 1 0,-1-1 0,-1-1 0,1 1 0,-1-1 1,-1 1-1,1-1 0,-1 0 0,-1 0 0,1-1 0,-1 1 0,-1 0 0,0-1 0,0-3-122,0 8 99,-1 0 0,0 0 0,0 0-1,0 0 1,0 0 0,-1 0 0,0 0 0,0 0 0,0 1 0,0-1 0,0 0-1,-1 0 1,0 1 0,0-1 0,0 1 0,0-1 0,0 1 0,-1 0-1,1 0 1,-1 0 0,0 0 0,0 0 0,0 1 0,0-1 0,0 1-1,-1 0 1,1 0 0,-1 0 0,0 0 0,1 1 0,-1 0 0,0-1-1,0 1 1,0 1 0,-2-1-99,-1 0 24,0 1 0,0 0 0,0 0 0,0 0 1,0 1-1,1 0 0,-1 1 0,0 0 0,1 0 0,-1 0 0,1 1 0,-1-1 0,1 2 0,0-1 0,0 1 0,0 0 0,1 0 1,0 0-1,-1 1 0,2 0 0,-1 0 0,0 0 0,1 1 0,0-1 0,-2 5-24,-1 0 32,1 1 0,-1 0 0,2 0 1,0 1-1,0-1 0,1 1 0,1 0 0,0 0 0,0 1 0,1-1 1,1 0-1,0 1 0,1 12-32,2-19-6,-1-1 0,1 1 0,1 0 0,-1-1 0,1 1 0,0-1 0,0 0 0,0 0 1,1 0-1,0-1 0,0 1 0,0-1 0,1 0 0,-1 0 0,1 0 0,0 0 0,0-1 0,0 0 0,0 0 0,1-1 1,0 1-1,-1-1 0,1 0 0,0-1 0,0 1 0,0-1 0,0 0 0,0-1 0,0 1 0,0-1 0,0-1 0,0 1 1,0-1-1,0 0 0,0 0 0,0-1 0,2 0 6,-1-2 4,0 0 1,1 0 0,-2-1-1,1 0 1,0-1-1,-1 1 1,0-1 0,-1 0-1,1-1 1,-1 1-1,0-1 1,-1 0-1,1 0 1,-1-1 0,-1 1-1,1-1 1,-2 0-1,1 0 1,-1 0-1,0 0 1,0 0 0,-1 0-1,0-1 1,-1 1-1,0 0 1,0-1-1,-1 1 1,0 0-5,-1 2 30,0 0 1,-1 1-1,1-1 0,-1 1 0,-1 0 1,1 0-1,-1 0 0,1 0 1,-1 1-1,-1-1 0,1 1 1,-1 0-1,1 0 0,-1 1 0,0 0 1,-1 0-1,1 0 0,-1 0 1,1 1-1,-1-1 0,0 2 0,1-1 1,-1 1-1,0-1 0,0 2 1,0-1-1,0 1 0,0 0 1,0 0-1,0 0 0,-1 1 0,2 0 1,-1 0-1,0 1 0,0-1 1,0 1-1,1 1 0,-1-1 0,1 1 1,-1 0-1,1 0 0,0 0 1,-1 2-31,0-1-4,1 0 0,-1 0 1,1 1-1,0 0 0,0 0 0,1 0 1,0 0-1,0 1 0,0-1 1,0 1-1,1 0 0,0 0 1,0 0-1,1 1 0,0-1 0,0 1 1,0-1-1,1 1 0,0 0 1,0 0-1,1-1 0,0 1 1,0 0-1,0 0 0,1 0 1,0 0 3,3 0-10,1-1 0,-1 0 0,1 0 0,0 0 0,0-1 1,1 0-1,-1 0 0,1 0 0,1 0 0,-1-1 0,0 0 1,1-1-1,0 1 0,0-1 0,0 0 0,0-1 1,1 0-1,-1 0 0,0-1 0,1 0 0,0 0 0,-1 0 1,1-1-1,-1 0 0,4-1 10,-4 1 1,0-1 0,-1 0 0,1 0-1,-1 0 1,1-1 0,-1 1 0,0-2 0,1 1 0,-1-1 0,0 0-1,-1 0 1,1 0 0,0-1 0,-1 0 0,0 0 0,0-1 0,0 1-1,0-1 1,-1 0 0,0 0 0,0-1 0,0 1 0,-1-1 0,0 0-1,0 0 1,0 0 0,-1 0 0,0-1 0,0 1 0,0 0 0,-1-2-1,13-86 334,-14 91-292,0 0 0,0 0 0,-1 1 0,1-1 1,-1 0-1,1 0 0,-1 0 0,0 0 0,0 0 0,0 1 0,-1-1 0,1 0 0,-1 1 0,1-1 0,-1 1 0,0-1 0,0 1 0,0 0 0,0 0 0,0 0 0,0 0 0,-1 0 0,1 1 1,-1-1-1,1 1 0,-1-1 0,0 1 0,0 0 0,1 0 0,-2 0-42,-10 1-53,0 0-1,-1 1 1,1 1 0,0 0 0,0 1 0,0 1 0,0 0 0,1 0-1,0 2 1,0-1 0,0 2 0,0 0 0,1 0 0,0 1-1,1 1 1,0 0 0,0 0 0,-5 7 53,-18 10-1867,-36 24-5425</inkml:trace>
  <inkml:trace contextRef="#ctx0" brushRef="#br1" timeOffset="172313.733">7739 9963 8744,'0'0'1826,"0"0"-721,0 0 69,0 0 279,0 0-108,0 0 5,-6-3-122,-18-10-427,23 13-759,1-1-1,-1 0 1,1 1 0,0-1-1,-1 0 1,1 0 0,0 1-1,-1-1 1,1 0 0,0 0-1,0 1 1,0-1 0,0 0-1,0 0 1,0 1 0,0-1-1,0 0 1,0 0 0,0 0-1,0 1 1,0-1 0,1 0 0,-1 0-1,0 1 1,0-1 0,1 0-1,-1 1 1,1-1 0,-1 0-1,0 1 1,1-1 0,-1 0-1,1 1 1,0-1 0,-1 1-1,1-1 1,-1 1 0,1-1-1,0 1 1,-1 0 0,1-1-1,0 1 1,0 0 0,-1-1-1,1 1 1,0 0 0,0 0-1,-1 0 1,1 0 0,0 0-1,0 0 1,-1 0 0,2 0-42,0-1 60,252-74 239,1537-522-217,-1691 560-52,3004-1051-121,2363-681 107,-2820 979 155,-2231 669-150,1515-449 390,-205 32-437,-1687 525 32,132-45 57,-3-8 1,49-31-64,-205 91-42,53-43-727,-65 49 674,0-1 0,0 0 1,0 1-1,-1-1 1,1 0-1,0 1 0,0-1 1,0 0-1,-1 1 1,1-1-1,0 1 0,-1-1 1,1 0-1,-1 1 0,1-1 1,-1 1-1,1 0 1,-1-1-1,1 1 0,-1-1 1,1 1-1,-1 0 0,1-1 1,-1 1-1,0 0 1,1-1-1,-1 1 0,0 0 1,1 0-1,-1 0 1,0 0-1,1 0 0,-1 0 1,0 0-1,1 0 0,-1 0 1,0 0-1,1 0 1,-1 0-1,0 0 0,1 0 1,-1 1-1,0-1 1,1 0-1,-1 0 0,0 1 95,-2-1-521,-25 1-4609,-3 5-4186</inkml:trace>
  <inkml:trace contextRef="#ctx0" brushRef="#br1" timeOffset="174652.091">7700 9940 10890,'0'0'1303,"0"0"26,0 0 187,0 0-197,0 0 133,31-7 2610,231-36-2967,2 18-9450,-145 12 2280,-63 8 2600</inkml:trace>
  <inkml:trace contextRef="#ctx0" brushRef="#br1" timeOffset="175005.376">8796 9826 6438,'0'0'1831,"0"0"-16,0 0 230,13-3-396,100-26 1987,80 2-4197,4 20-5928,-125 6 3086,-66 1 3053,41-2 760,62-10 9668,-83 6-9647,130-27-933,2 17-7467,-115 16 3872,28-1 4170,36-17 10539,22-13-8554,3 11-7453,-93 16 1157</inkml:trace>
  <inkml:trace contextRef="#ctx0" brushRef="#br1" timeOffset="175284.568">10672 9611 4708,'0'0'5574,"0"0"-4421,0 0-64,101-17-288,-71 11-641,6-2-160,2 4-256,1-4-1346,0 1-2946</inkml:trace>
  <inkml:trace contextRef="#ctx0" brushRef="#br1" timeOffset="175285.568">11392 9543 7687,'0'0'1089,"0"0"-640,91-20 191,-52 14-640,-3-3-1057,6 4-1601</inkml:trace>
  <inkml:trace contextRef="#ctx0" brushRef="#br1" timeOffset="175569.629">12113 9493 5541,'0'0'865,"78"-2"-801,-32-1-64,0-2-576,-1-1-2756</inkml:trace>
  <inkml:trace contextRef="#ctx0" brushRef="#br1" timeOffset="175959.186">12894 9395 13517,'0'0'3715,"0"0"-2113,0 0-1,0 0-640,0 0-640,84-37-129,-58 34-160,6 0-32,5 0-64,4 1-641,6 2-768,2-5-1378,3 4-1281,-4 1-1986</inkml:trace>
  <inkml:trace contextRef="#ctx0" brushRef="#br1" timeOffset="176210.561">13980 9308 9257,'0'0'1761,"0"0"-255,100-27 416,-70 20-705,6 2-705,-4-2-320,1 3-127,6 2-65,3-3-225,3 5-575,7-2-1282,2 2-1986,-3 0-4677</inkml:trace>
  <inkml:trace contextRef="#ctx0" brushRef="#br1" timeOffset="176464.406">15046 9212 7976,'0'0'3405,"16"-5"-1920,277-51 1851,-159 50-4192,88-10 2465,6-4 36,-76 14-7451,-139 5 4756,29 1-4096</inkml:trace>
  <inkml:trace contextRef="#ctx0" brushRef="#br1" timeOffset="176465.406">16482 9105 1057,'0'0'6919,"0"0"-6151,104-3-63,-62 1-513,0-3-192,1 2-1409,1 1-2275</inkml:trace>
  <inkml:trace contextRef="#ctx0" brushRef="#br1" timeOffset="176653.322">17391 9105 7655,'0'0'481,"101"0"-481,-49-2 128,4 1-128,5-2-32,4-4-385,1 4-1120</inkml:trace>
  <inkml:trace contextRef="#ctx0" brushRef="#br1" timeOffset="177064.039">18634 9013 11275,'0'0'2941,"0"0"-539,0 0-245,0 0-411,0 0-273,0 0-149,0 0-336,3-1-369,153-6-1030,-93 10-3394,0 1-3595,-20-1-752</inkml:trace>
  <inkml:trace contextRef="#ctx0" brushRef="#br1" timeOffset="177234.382">19373 9015 15503,'0'0'2818,"0"0"-1248,0 0-33,0 0-288,0 0-320,81-45-224,-61 39-257,4 2-384,3 4-64,3-1-32,6 1-448,3 0-897,8 3-1442,-1 1-2018,-3 0-2978</inkml:trace>
  <inkml:trace contextRef="#ctx0" brushRef="#br1" timeOffset="177436.034">20159 9004 769,'0'0'10506,"0"0"-9898,104-28-319,-65 21-97,0 0-192,4 2-737,3 4-2306</inkml:trace>
  <inkml:trace contextRef="#ctx0" brushRef="#br1" timeOffset="177437.034">20885 8987 10762,'0'0'1089,"0"0"-1025,100-17 0,-63 10-64,4 1-512,-2 3-481,4 1-1377</inkml:trace>
  <inkml:trace contextRef="#ctx0" brushRef="#br1" timeOffset="177682.887">21617 8963 10794,'0'0'1602,"75"-7"-1538,-36 4-64,-2-1 0,7 1-1089,1 1-1346,1 1-832</inkml:trace>
  <inkml:trace contextRef="#ctx0" brushRef="#br1" timeOffset="177683.887">22550 8979 8232,'0'0'1121,"0"0"-1121,100-12-737,-61 8 97,-3 1-2948</inkml:trace>
  <inkml:trace contextRef="#ctx0" brushRef="#br1" timeOffset="177913.47">23279 9000 12524,'0'0'1729,"0"0"-1632,101-7-33,-66 4 128,1 0-160,6 2-32,-1-1 0,5 2-961,1 0-1954,-5 0-1985</inkml:trace>
  <inkml:trace contextRef="#ctx0" brushRef="#br1" timeOffset="177914.47">23939 8999 9257,'0'0'5669,"0"0"-3203,97 0-384,-59 0-480,1-2-801,-2 2-545,5 0-96,1 0-128,2 0-32,1 0-96,-2 0-833,-1 0-2050,-11 0-4195</inkml:trace>
  <inkml:trace contextRef="#ctx0" brushRef="#br1" timeOffset="178497.754">25206 8933 6342,'0'0'7399,"0"0"-3710,0 0-1479,0 0-619,0 0-710,14-2-502,212-15-1362,-84 16-3236,1 0 2514,-2-2 3994,-96-10 5708,-7 0-6091,169 14-5007,-71 21-9200,-88-12 2714</inkml:trace>
  <inkml:trace contextRef="#ctx0" brushRef="#br1" timeOffset="178749.77">26658 8946 14894,'0'0'4132,"0"0"-2018,100-29-1057,-61 21-705,3-1-288,3 2-64,2 1 0,2 5-1249,6 1-2851,-6 0-4580</inkml:trace>
  <inkml:trace contextRef="#ctx0" brushRef="#br1" timeOffset="178750.77">27598 8952 13453,'0'0'4100,"0"0"-2723,80-36 64,-56 24-512,1 4-769,0 2-96,-4 3-64,-4 3-640,-12 0-1346,-5-1-2883</inkml:trace>
  <inkml:trace contextRef="#ctx0" brushRef="#br1" timeOffset="183910.349">17794 6506 1730,'0'0'6395,"0"0"-3229,0 0-1228,0 0-134,0 0-155,-3-5-325,-13-20 753,10 29 1231,-4 23-3065,10-26-52,-66 184 130,86-346-978,-2 67 3492,-18 93-2451,3 20 139,8 186-373,-11-205-152,0 0 0,1 0 0,-1-1 0,0 1 0,0 0 1,1 0-1,-1 0 0,0-1 0,1 1 0,-1 0 1,0 0-1,1 0 0,-1 0 0,0 0 0,1 0 1,-1 0-1,0 0 0,1-1 0,-1 1 0,0 0 0,1 0 1,-1 1-1,0-1 0,1 0 0,-1 0 0,0 0 1,1 0-1,-1 0 0,0 0 0,0 0 0,1 0 1,-1 1-1,0-1 0,1 0 0,-1 0 0,0 0 0,0 1 1,1-1-1,-1 0 0,0 0 0,0 1 0,1-1 1,-1 0-1,0 1 0,0-1 0,0 0 0,0 0 0,0 1 1,1-1-1,-1 1 2,-25-103 121,1 21-18,28 326-802,-21-320 720,1-119 561,7 266-609,-19 154-859,-1-392 448,28 119 1303,-16 74-513,11-14-355,0 1 0,1 1-1,1-1 1,0 1-1,1 0 1,1 0 0,0 0-1,1 0 1,0 0 0,1 0-1,2 10 4,-2-23-14,1 0-1,0 0 1,-1 0-1,1-1 0,0 1 1,0 0-1,0 0 1,0 0-1,0-1 1,1 1-1,-1-1 1,1 1-1,-1-1 1,1 1-1,-1-1 1,1 0-1,0 0 1,-1 1-1,1-1 0,0 0 1,0-1-1,0 1 1,0 0-1,0-1 1,0 1-1,0-1 1,0 1-1,0-1 1,0 0-1,0 0 1,0 0-1,0 0 1,0 0-1,0-1 0,0 1 1,0 0-1,0-1 1,0 0-1,0 1 1,0-1-1,0 0 1,0 0-1,0 0 1,-1 0-1,1-1 1,0 1-1,-1 0 1,1-1-1,-1 1 0,0-1 1,1 1-1,-1-1 1,0 0-1,1-1 15,3-8 17,-1-1 0,0 0 0,0 0-1,-2 0 1,1 0 0,-2-1 0,1 1 0,-2-1-1,0 1 1,0-1 0,-1 1 0,-1-1-1,0 1 1,0 0 0,-1-1 0,-1 1 0,0 1-1,-1-1 1,0 1 0,-1-1 0,-2-2-17,-15-19 405,9 59-335,8 1-85,0 1 0,2 0 0,2 0 0,0 0 0,3 23 15,-2-47-37,1-1 0,0 0 1,0 1-1,0-1 0,0 0 0,0 1 0,1-1 0,0 0 0,0 0 1,-1 1-1,2-1 0,-1 0 0,0 0 0,1 0 0,-1 0 1,1 0-1,0-1 0,0 1 0,0 0 0,0-1 0,1 1 0,-1-1 1,0 0-1,1 0 0,0 0 0,0 0 0,-1 0 0,1-1 0,0 1 1,0-1-1,1 0 0,-1 0 0,0 0 0,0 0 0,0 0 1,1-1-1,-1 0 0,0 1 0,1-1 0,-1 0 0,3-1 37,-1-2-7,0-1-1,-1 0 0,0 0 0,0 0 1,0 0-1,0-1 0,-1 0 1,1 1-1,-1-1 0,0 0 1,-1-1-1,1 1 0,-1 0 0,0-1 1,-1 1-1,1-1 0,-1 0 1,0 0-1,-1 1 0,1-1 0,-1 0 1,0 0-1,0 0 0,-1 0 1,0 1-1,0-1 0,-1-4 8,-1-5 128,0 1 0,-1 0-1,0 0 1,-1 0 0,-1 1 0,0-1 0,-1 1-1,0 1 1,-1-1 0,0 1 0,-1 0 0,-1 1-1,0 0 1,0 1 0,-1 0 0,-2-1-128,12 10 7,-1 0 0,1 0 0,-1 0-1,1 0 1,-1 0 0,1 0 0,-1 0 0,0 1 0,1-1 0,-1 1 0,0-1 0,0 1 0,0 0 0,1 0 0,-1-1 0,0 1 0,0 1 0,1-1 0,-1 0 0,0 0-1,0 1 1,0-1 0,1 1 0,-1-1 0,0 1 0,1 0 0,-1-1 0,1 1 0,-1 0 0,1 0 0,-1 0 0,1 0 0,-1 1 0,1-1 0,0 0 0,0 1 0,0-1-1,0 0 1,0 1 0,0-1 0,0 1 0,0 0 0,0-1 0,0 3-7,-23 77-44,21-66 43,2 1 0,0 0 0,0 0 0,2-1-1,0 1 1,0 0 0,2-1 0,0 1 0,1 0 1,-3-11-37,0 0 0,1 0 1,0-1-1,0 1 0,0-1 1,0 1-1,1-1 0,-1 0 1,1 0-1,0 0 0,1 0 1,-1 0-1,1-1 0,-1 0 1,1 1-1,0-1 0,0-1 1,1 1-1,-1-1 0,0 1 1,1-1-1,0 0 1,-1-1-1,1 1 0,0-1 1,0 0-1,0 0 0,0-1 1,0 1-1,2-1 37,-4 0-7,0 0 0,0-1 1,0 1-1,0-1 0,0 1 0,-1-1 1,1 0-1,0 0 0,0 0 0,-1-1 0,1 1 1,-1-1-1,1 1 0,-1-1 0,0 0 1,1 0-1,-1 0 0,0 0 0,0 0 1,-1 0-1,1-1 0,0 1 0,-1 0 0,1-1 1,-1 0-1,0 1 0,0-1 0,0 0 1,0 0-1,0 1 0,-1-3 7,9-96 109,-9 90-110,1 3 59,-1 1-1,0-1 0,0 0 1,-1 1-1,0-1 0,0 1 1,-1-1-1,0 1 0,-1-1 1,1 1-1,-1 0 0,0 0 1,-1 1-1,0-1 0,0 1 1,0-1-1,-1 1 0,0 0 1,-2-1-58,4 5 17,0 1 1,-1 0 0,1 0 0,0 0 0,0 0 0,-1 1-1,1-1 1,0 1 0,-1 0 0,1 0 0,-1 0 0,1 0-1,0 0 1,-1 1 0,1 0 0,0-1 0,0 1 0,-1 0-1,1 1 1,0-1 0,0 1 0,0-1 0,0 1 0,0 0-1,1 0 1,-1 0 0,1 0 0,-1 1 0,1-1 0,0 1-1,0-1 1,0 1 0,0 0 0,0 0 0,0 0 0,1 0 0,0 0-1,-1 0 1,1 0 0,1 1 0,-2 1-18,-3 10-9,0-1 1,0 1-1,1 0 1,1 0-1,1 1 1,0-1-1,1 0 1,1 1-1,0-1 0,3 15 9,-2-25-25,0 0-1,0-1 1,1 1-1,0-1 0,0 1 1,0-1-1,1 0 1,-1 0-1,1 0 0,0 0 1,0 0-1,0-1 1,1 1-1,-1-1 0,1 0 1,0 0-1,0 0 1,0 0-1,0-1 0,0 0 1,1 0-1,-1 0 1,1 0-1,0-1 0,-1 1 1,1-1-1,0-1 1,0 1-1,-1-1 0,1 1 1,0-1-1,0-1 1,0 1-1,0-1 0,-1 1 1,1-2-1,0 1 0,-1 0 1,1-1-1,0 0 1,-1 0-1,0 0 0,0 0 1,1-1-1,-2 0 1,1 0-1,0 0 0,0 0 1,-1-1-1,0 1 1,0-1-1,0 0 0,0 0 1,1-2 25,1-4 47,0 1 0,-1-1 0,0-1 0,0 1 0,-1 0 0,0-1 0,-1 0 0,-1 1 0,1-1 0,-2 0 0,0 0 0,0 0 0,0 0 0,-2 0 0,1 1 0,-1-1 0,-1 0 0,0 1 0,-1-1 0,0 1 0,-2-5-47,3 12 31,1 1-1,-1-1 1,0 0 0,0 0-1,0 1 1,0 0-1,0 0 1,-1-1-1,1 2 1,-1-1-1,1 0 1,-1 1-1,0 0 1,1 0-1,-1 0 1,0 0-1,0 0 1,0 1-1,0 0 1,0 0-1,0 0 1,1 0-1,-1 0 1,0 1-1,0 0 1,0 0 0,0 0-1,1 0 1,-1 1-1,1-1 1,-1 1-1,1 0 1,-1 0-1,1 0 1,0 0-1,0 1 1,0-1-1,0 1 1,0 0-1,1 0 1,-1 0-1,1 0 1,0 0-1,0 1 1,0-1-1,-1 4-30,-3 2 3,2-1-1,-1 1 1,1 0-1,0 0 1,1 1-1,0-1 1,0 1-1,1-1 1,1 1-1,-1 0 1,2 0-1,-1 0 1,1 0-1,1 0 1,0 4-3,0-11-1,1 1 1,0-1-1,-1 0 0,1 1 1,1-1-1,-1 0 1,0 0-1,1 0 0,-1 0 1,1-1-1,0 1 1,0-1-1,0 0 0,0 1 1,0-1-1,1-1 1,-1 1-1,1 0 1,-1-1-1,1 0 0,-1 0 1,1 0-1,0 0 1,0 0-1,-1-1 0,1 0 1,3 1 0,-5-1-1,1 0 1,0 0-1,0 1 1,0-2 0,-1 1-1,1 0 1,0 0-1,0-1 1,-1 0-1,1 1 1,0-1 0,-1 0-1,1 0 1,-1-1-1,1 1 1,-1 0-1,1-1 1,-1 0 0,0 1-1,0-1 1,0 0-1,0 0 1,0 0-1,0 0 1,0-1 0,-1 1-1,1 0 1,-1-1-1,0 1 1,0-1-1,0 0 1,0 1-1,0-1 1,0 0 0,-1 1-1,1-1 1,-1-2 0,1-2 4,-1 0 1,1 0 0,-1 0-1,-1 0 1,0 0 0,0 0-1,0 1 1,-1-1-1,1 0 1,-2 1 0,1-1-1,-1 1 1,0-1 0,0 1-1,-1-1-4,-15 6-3441,9 22-5663,5-4-4845</inkml:trace>
  <inkml:trace contextRef="#ctx0" brushRef="#br1" timeOffset="184154.498">17229 3964 6470,'0'0'5520,"-1"-6"-4159,1-2-1558,1 4 605,0 1 0,-1 0 0,0-1 0,0 1 1,0-1-1,0 1 0,0-1 0,-1 1 0,1-1 1,-1 1-1,0-1 0,0 1 0,0 0 0,-1 0 1,1-1-1,-1 1 0,1 0 0,-1 0 0,0 0 1,0 1-1,-1-1 0,1 0 0,-1 1 0,1 0 1,-1-1-1,0 1 0,1 0 0,-4-1-408,-4 5 39,1 1 0,0 0 0,-1 1 0,1 0 0,1 0 0,-1 1 1,1 0-1,0 1 0,0 0 0,0 0 0,1 1 0,0-1 0,0 2 0,1-1 0,0 1 0,-2 3-39,-2 0 5,2 0 0,-1 1 0,2 0 0,-1 1-1,2 0 1,0 0 0,0 0 0,1 0 0,1 1 0,0 0 0,1 0 0,1 0 0,-1 12-5,4-11 141,0-1 1,1 0-1,1 0 1,1 0-1,0 0 1,0 0-1,1-1 0,1 0 1,0 0-1,1 0 1,1-1-1,6 8-141,2 7 123,-7-6-51,-1 2 0,0-1 0,-2 1-1,0-1 1,-2 2 0,0-1-1,-2 0 1,-1 1 0,0 0 0,-2-1-1,-3 19-71,3 30 44,1-42-42,2-18-3,0 0 1,-1 1-1,0-1 0,-1 1 0,-1-1 0,0 0 0,0 1 1,-1-1-1,-1 0 0,0 0 0,-1 0 0,0-1 0,0 1 1,-2-1-1,1 0 0,-1 0 0,-1-1 0,0 1 1,-1-1-1,1-1 0,-2 0 0,-4 5 1,10-13-273,0 0 1,0 0-1,-1 0 0,1 0 1,0 0-1,-1-1 0,1 1 1,0-1-1,-1 0 0,1 0 1,0 0-1,-1-1 0,1 1 1,0-1-1,-1 1 0,1-1 1,0 0-1,0-1 0,0 1 0,-1 0 1,1-1-1,1 0 0,-1 0 1,0 0-1,0 0 0,1 0 1,-1 0-1,1-1 0,0 1 1,0-1-1,0 1 0,0-1 1,0 0-1,0 0 0,1 0 1,-1 0-1,1 0 0,0-1 273,-2-6-5792</inkml:trace>
  <inkml:trace contextRef="#ctx0" brushRef="#br1" timeOffset="184846.663">16884 5192 4516,'0'0'5248,"0"0"-2691,0 0-587,0 0-32,0 0-363,0 0-380,-1-7-212,-2-20-204,3 26-723,0 1 0,0-1 0,1 0 1,-1 1-1,0-1 0,0 0 0,0 1 0,1-1 0,-1 1 0,0-1 1,1 0-1,-1 1 0,0-1 0,1 1 0,-1-1 0,1 1 1,-1-1-1,1 1 0,-1-1 0,1 1 0,-1-1 0,1 1 0,-1 0 1,1-1-1,0 1 0,-1 0 0,1 0 0,0-1 0,-1 1 0,1 0 1,0 0-1,-1 0 0,1 0 0,0 0 0,-1 0 0,1 0 0,0 0 1,-1 0-1,1 0 0,0 0 0,-1 0 0,1 1 0,0-1 1,-1 0-1,1 0-56,2 1 222,4-1-81,-1 0 0,1 0 0,-1 1 0,0 0 0,1 1-1,-1-1 1,0 1 0,0 0 0,0 1 0,0-1 0,0 1-1,-1 0 1,1 1 0,-1 0 0,0-1 0,0 1 0,0 1 0,-1-1-1,1 1 1,-1 0 0,0 0 0,0 0 0,-1 1 0,0-1 0,0 1-1,1 2-140,8 24 124,-1 1 0,-2 0 0,-2 0 0,-1 1 0,-1-1 0,-2 1-1,-1 0 1,-2 0 0,-3 29-124,4 87 60,17 26 79,41 170-139,-58-340 8,33 107-55,-33-109 58,0-1 0,1 0-1,0 0 1,-1 0-1,1 0 1,0 0-1,1 0 1,-1 0-1,0-1 1,1 1-1,0-1 1,-1 0-1,1 1 1,0-1-1,0-1 1,0 1-1,0 0 1,1-1-1,-1 1 1,0-1 0,1 0-1,-1 0 1,1-1-1,-1 1 1,1-1-1,-1 1 1,1-1-1,-1 0 1,1-1-1,2 1-10,-1-3 103,0 0-1,0-1 1,-1 1-1,1-1 1,-1 0-1,0 0 1,0 0-1,0 0 1,-1-1-1,0 0 1,1 0-1,-2 0 1,1 0-1,0 0 1,-1 0-1,0-1 1,-1 1-1,1-1 1,-1 0-1,0 1 1,0-2-103,1 2 47,30-123 513,-51 157-6304,2-7-1746</inkml:trace>
  <inkml:trace contextRef="#ctx0" brushRef="#br1" timeOffset="187095.566">14087 5613 12556,'0'0'2669,"0"0"-902,4-16 5,38-113 2190,-34 105-3218,0 0 1,-2-1 0,0 0-1,-2 0 1,0 0 0,-1-22-745,-3 46 36,-1 0 0,1 0 0,-1 0 1,1-1-1,-1 1 0,1 0 0,-1 1 1,0-1-1,0 0 0,1 0 0,-1 0 1,0 0-1,0 0 0,0 1 0,0-1 1,0 0-1,0 1 0,0-1 0,0 1 1,0-1-1,0 1 0,0 0 0,0-1 1,0 1-1,-1 0 0,1 0 0,0 0 1,0-1-1,0 1 0,0 1 0,-1-1 1,1 0-1,0 0 0,0 0 0,0 1 1,0-1-1,0 0 0,0 1 0,0-1 1,-1 1-1,1-1 0,0 1 0,1 0 1,-1-1-1,0 1 0,0 0 0,0 0 0,0 0 1,0-1-1,1 1 0,-1 0 0,0 0 1,1 0-1,-1 0 0,1 0 0,-1 0 1,1 1-37,-19 17 31,1 0 1,1 1-1,0 1 1,2 1-1,0 0 1,2 1-1,1 0 1,0 1-1,2 1 1,-7 22-32,16-44-4,0-1 1,0 0 0,1 0 0,-1 1-1,0-1 1,1 0 0,0 1-1,0-1 1,-1 1 0,1-1 0,1 0-1,-1 1 1,0-1 0,1 0 0,-1 1-1,1-1 1,-1 0 0,1 1-1,0-1 1,0 0 0,0 0 0,0 0-1,1 0 1,-1 0 0,1 0-1,-1 0 1,1 0 0,-1-1 0,1 1-1,0 0 1,0-1 0,0 0 0,0 1-1,0-1 1,0 0 0,0 0-1,1 0 1,-1 0 0,0-1 0,0 1-1,1 0 1,-1-1 0,0 0 0,3 1 3,80 6-272,-72-8 239,0 1-1,-1 1 1,1 0 0,0 1-1,-1 0 1,1 1 0,-1 0 0,0 1-1,8 4 34,-15-5 3,-1 1-1,1 0 0,-1 0 0,0 0 1,0 1-1,0-1 0,-1 1 1,0 0-1,0 0 0,0 0 0,0 0 1,-1 1-1,0-1 0,0 1 1,0 0-1,-1-1 0,0 1 0,0 0 1,0 0-1,-1 0 0,0 0 1,0-1-1,0 1 0,-1 0 0,0 0 1,0 0-1,-1-1 0,1 1 1,-1 0-1,0-1 0,-1 1 0,1-1 1,-1 0-1,0 0 0,-1 0 1,1 0-1,-1-1 0,0 1 1,0-1-1,0 0 0,0 0 0,-2 0-2,-4 5 21,-1-1 0,1-1 0,-1 0-1,-1-1 1,1 0 0,-1 0 0,0-2-1,0 1 1,0-1 0,-1-1-1,-7 1-20,16-3 4,0 0-1,-1-1 0,1 1 0,-1-1 0,1 0 0,0 0 0,-1-1 0,1 1 0,0-1 0,-1 0 0,1 0 1,0 0-1,0-1 0,0 1 0,0-1 0,0 0 0,0 0 0,0-1 0,1 1 0,-1-1 0,1 0 0,-1 0 1,1 0-1,0 0 0,0 0 0,1-1 0,-1 1 0,1-1 0,0 0 0,0 0 0,0 0 0,0 0 1,0 0-1,1 0 0,0-2-3,-1-1-139,0-1 0,1 1 0,0-1 0,0 1 0,1-1 0,0 0 0,0 1 0,1-1 0,0 1 0,0-1 1,1 1-1,0 0 0,0-1 139,17-18-4626,15 14-5331,-20 12-1120</inkml:trace>
  <inkml:trace contextRef="#ctx0" brushRef="#br1" timeOffset="187579.156">14654 5358 16816,'0'-16'2584,"-1"-48"-134,2 61-2172,-1 0 1,0 1-1,0-1 0,-1 0 1,1 0-1,0 1 0,-1-1 1,0 0-1,1 1 0,-1-1 1,0 1-1,0-1 0,-1 1 1,1 0-1,0-1 0,-1 1 1,0 0-1,1 0 0,-1 0 1,0 0-1,0 0 0,0 0 1,0 1-1,0-1 0,-2 0-278,1 1 97,-1 0-1,0 1 0,1 0 0,-1 0 0,1 0 1,-1 0-1,0 1 0,1-1 0,-1 1 1,1 0-1,-1 0 0,1 0 0,0 0 0,-1 1 1,1-1-1,0 1 0,0 0 0,0 0 1,0 0-1,0 1 0,0-1 0,-1 2-96,-10 11 12,2 1 0,-1 0-1,2 0 1,0 1 0,1 1 0,1 0-1,1 0 1,0 1 0,1 0 0,0 3-12,4-16-29,0 0 1,0 1 0,1-1 0,0 1-1,0-1 1,1 1 0,-1 0-1,1 0 1,1 0 0,-1 0-1,1-1 1,1 1 0,-1 0 0,1 0-1,0 0 1,1 0 0,-1-1-1,1 1 1,1-1 0,-1 1 0,1-1-1,0 0 1,1 0 0,-1 0-1,1 0 1,0-1 0,1 1-1,-1-1 1,1 0 0,0-1 28,8 1-112,0 0 1,0-1-1,0-1 0,1 0 1,-1-1-1,1 0 1,-1-1-1,1-1 0,10-1 112,37 3-426,-59-2 419,0 0 0,0 0-1,-1 0 1,1 0 0,0 1 0,0-1 0,0 0-1,0 1 1,-1 0 0,1-1 0,0 1-1,-1 0 1,1 0 0,0 0 0,-1 0-1,1 0 1,-1 0 0,0 0 0,1 1-1,-1-1 1,0 0 0,0 1 0,0-1-1,1 1 1,-2 0 0,1-1 0,0 1-1,0 0 1,0-1 0,-1 1 0,1 0-1,-1 0 1,0 0 0,1-1 0,-1 1-1,0 0 1,0 0 0,0 0 0,0 0-1,0-1 1,-1 1 0,1 0 0,-1 0-1,1 0 1,-1-1 0,1 1 0,-1 0-1,0 0 1,0-1 0,0 1 0,0-1-1,0 1 1,0-1 0,-1 1 0,1-1-1,0 0 8,-14 10 72,0-2 0,0 0 0,0-1 0,-1-1 0,-1 0-1,1-1 1,-1 0 0,0-2 0,0 0 0,0-1 0,-5 0-72,-37-4-1677,61-20-6384,11 12 2488</inkml:trace>
  <inkml:trace contextRef="#ctx0" brushRef="#br1" timeOffset="187967.841">14865 5306 18578,'0'0'2455,"0"0"65,0 0-219,0 0-742,0 0-620,0 0-389,0 0-288,4 11-118,59 186 288,-18-57-3795,-36-74-6524,-14-68 5705,-5-10 2663,-22-60 1544,6-45 4856,21 86-3395,1 0 0,1-1-1,2 1 1,1-1 0,2 1 0,1-2-1486,-1 26 172,-1 0 0,2 0 0,-1 0 1,1 0-1,0 0 0,0 1 0,1-1 0,0 1 0,0 0 0,0 0 1,1 1-1,0-1 0,0 1 0,1 0 0,-1 0 0,5-2-172,-2 1-2,0 1 0,0 1 0,0-1 0,0 1 0,1 1-1,0-1 1,0 1 0,-1 1 0,2 0 0,-1 0 0,0 1 0,0 0 0,1 1 0,-1 0-1,0 0 1,0 1 0,1 0 0,-1 0 0,0 1 0,0 1 2,33 29-3813,-30 2-3980,-11-14-12</inkml:trace>
  <inkml:trace contextRef="#ctx0" brushRef="#br1" timeOffset="188247.827">14986 5528 16143,'0'0'3684,"0"0"-2083,0 0 353,0 0-609,93-83-704,-64 62-257,0-1 65,-1 4-321,1 6-96,-7 4-32,-3 6 0,-5 2-320,-8 10-930,-5 7-1024,-1 5-993,-10 2-2722,-4 2-6663</inkml:trace>
  <inkml:trace contextRef="#ctx0" brushRef="#br1" timeOffset="188512.639">14965 5810 14253,'0'0'3011,"0"0"-961,0 0 192,89 1-512,-53-16-577,8-2-224,-2-5-352,-2 2-353,2 0-192,0-1 0,-5 3 0,-5 0-32,-4 6 0,-11 2-96,-6 5-865,-8 5-769,-3 0-1153,-7 0-3010</inkml:trace>
  <inkml:trace contextRef="#ctx0" brushRef="#br1" timeOffset="190233.335">19109 6178 6470,'0'0'3182,"0"0"-1495,0 0 106,0 0 103,0 0-167,0-13-298,0-41-273,0 52-1054,1 0-1,-1-1 0,1 1 1,-1 0-1,1 0 1,0 0-1,-1 0 0,1 0 1,0 0-1,0 0 1,1 1-1,-1-1 0,0 0 1,0 0-1,1 1 1,-1-1-1,1 1 0,0-1 1,-1 1-1,1 0 1,0 0-1,0 0 0,0 0 1,0 0-1,0 0 1,0 0-1,0 0 0,0 1 1,0-1-1,0 1 1,0 0-1,0 0 0,1-1 1,-1 1-1,0 1 1,0-1-1,0 0 0,0 0 1,0 1-1,1-1 1,0 1-104,6 0 186,-2 0-115,-1 0 1,1 0-1,-1 1 1,0 0-1,0 0 1,1 0-1,-1 1 0,-1 0 1,1 1-1,0-1 1,-1 1-1,0 0 1,0 0-1,0 1 1,0-1-1,-1 1 1,1 0-1,-1 0 0,-1 1 1,1-1-1,-1 1 1,0 0-1,0 0 1,0 0-1,-1 0 1,2 6-72,-3 9 55,0-1 1,-2 1 0,0-1 0,-1 1-1,-1-1 1,-1 0 0,0 0 0,-2 0-1,0-1 1,-8 16-56,-9 33 78,-37 195-14,54-220-61,2-1-1,3 1 1,1 0 0,4 29-3,39 200 74,-41-261-71,-1 0 0,2 0-1,0 0 1,0 0 0,1-1-1,0 1 1,1-1 0,0 0-1,1 0 1,0 0 0,0-1-1,1 0 1,0 0 0,1-1-1,0 0 1,8 6-3,-5-3-88,-11-10 74,1-1 0,-1 1 0,0 0 0,1-1 0,-1 1 0,1-1 0,-1 1 0,0-1-1,1 1 1,-1-1 0,1 1 0,-1-1 0,1 1 0,0-1 0,-1 1 0,1-1 0,-1 0-1,1 0 1,0 1 0,-1-1 0,1 0 0,0 0 0,-1 1 0,1-1 0,0 0 0,0 0-1,-1 0 1,1 0 0,0 0 0,-1 0 0,1 0 0,0-1 0,-1 1 0,1 0 0,0 0-1,-1 0 1,1-1 0,0 1 0,-1 0 0,1-1 0,0 1 0,-1 0 0,1-1 0,-1 1-1,1-1 1,-1 1 0,1-1 0,-1 1 0,1-1 0,-1 1 0,0-1 0,1 0 0,-1 1 0,0-1-1,1 0 1,-1 1 0,0-1 0,0 0 0,0 1 0,1-2 14,15-37-2461,-22 37-929,-2 2-1708</inkml:trace>
  <inkml:trace contextRef="#ctx0" brushRef="#br1" timeOffset="190970.476">19477 7493 9801,'0'0'2472,"0"0"-748,0 0 299,0 0-5,0 0-667,0 0-353,-14-12-26,-44-35-150,56 45-740,0 1-1,0-1 1,0 1 0,0 0-1,0 0 1,0 0 0,-1 0-1,1 1 1,0-1 0,-1 0-1,1 1 1,0 0 0,-1-1-1,1 1 1,-1 0 0,1 0-1,0 1 1,-1-1 0,1 0-1,-1 1 1,1-1 0,0 1-1,0 0 1,-1 0 0,1 0-1,0 0 1,0 0 0,0 0-1,0 1 1,0-1 0,0 1-1,0-1 1,1 1 0,-1 0-1,0 0 1,1 0 0,0 0-1,-1 0 1,0 1-82,0-1 103,-10 16 36,-1 1 0,2 0 0,1 0 0,0 1-1,1 1 1,2-1 0,0 1 0,1 0 0,1 1-1,1 0 1,-1 18-139,2-3 26,2 1-1,2-1 0,1 1 1,2-1-1,2 0 1,1 0-1,4 7-25,5 36 20,9 45-5,-9-48 13,-2 0 1,-4 0 0,-1 59-29,-8-129 4,0 1 0,0-1 1,-1 0-1,0 1 0,-1-1 0,0 1 0,0-1 1,0 0-1,-1 1 0,0-1 0,-1 0 0,1 0 0,-1-1 1,-1 1-1,1 0 0,-1-1 0,0 0 0,-1 0 0,1 0 1,-1-1-1,0 1 0,-1-1 0,1 0 0,-1-1 0,0 1 1,0-1-1,-1 0 0,1-1 0,-1 1 0,0-1 0,0-1 1,-3 2-5,2-3 69,0-1-1,0 0 1,-1 0 0,1-1 0,0 0 0,0-1 0,0 1 0,0-1 0,1-1 0,-1 0 0,1 0 0,-1 0 0,1-1 0,0 0-1,0 0 1,0-1 0,1 0 0,0 0 0,0-1 0,-5-5-69,-100-138 1138,96 126-1263,15 27-5078,6 9-1450,3 0-7211</inkml:trace>
  <inkml:trace contextRef="#ctx0" brushRef="#br1" timeOffset="191710.075">20331 7084 13677,'0'0'2333,"2"-15"-620,12-72 1656,-14 86-3236,0-1 0,-1 0 0,1 0-1,0 1 1,0-1 0,-1 0 0,1 1 0,-1-1 0,1 0 0,-1 1-1,0-1 1,0 1 0,0-1 0,0 1 0,0 0 0,0-1 0,0 1-1,0 0 1,0 0 0,-1-1 0,1 1 0,0 0 0,-1 0 0,1 1-1,-1-1 1,1 0 0,-1 0 0,1 1 0,-1-1 0,0 1 0,1-1 0,-1 1-1,0 0 1,1 0 0,-1-1 0,0 1 0,0 0 0,1 1 0,-1-1-1,0 0 1,1 0 0,-1 1 0,0-1 0,1 1 0,-1 0-133,-76 31 459,68-24-455,0 0 0,0 1 0,1 0 0,0 1 0,1 0 0,0 0 0,1 1 0,0 0 0,0 0 0,1 1 0,1-1 0,0 1 0,0 0 0,2 1 0,-1-1 0,1 1 0,1 0 0,0 0 0,1 0 0,1 11-4,1-17-35,1-1 0,1 1 0,-1-1 0,1 0 0,0 0-1,0 0 1,1 0 0,0 0 0,0-1 0,0 0 0,1 0 0,-1 0 0,1 0 0,0-1-1,1 0 1,-1 0 0,1 0 0,0 0 0,0-1 0,0 0 0,0-1 0,0 1 0,7 1 35,55 37-90,-65-38 107,1 0 0,-1 0-1,0 0 1,0 0 0,0 1 0,0-1-1,-1 1 1,1 0 0,-1 0-1,0 0 1,0 0 0,-1 0 0,1 0-1,-1 0 1,0 1 0,0-1-1,0 0 1,-1 1 0,1-1 0,-1 1-1,0-1 1,-1 1 0,1 2-17,-4-3 41,1 0 1,0 0 0,-1 0 0,0 0-1,0-1 1,0 1 0,0-1 0,-1 0 0,0 0-1,1-1 1,-1 1 0,0-1 0,0 0-1,0-1 1,0 1 0,0-1 0,-2 1-42,-6 0 3,1 0 1,-1-1 0,0 0 0,0-1 0,0 0 0,0-1-1,1 0 1,-1-1 0,0-1 0,1 0 0,-1 0-1,1-1 1,0-1 0,-10-5-4,21 9 135,-9-3-1733,4 10-7087,6 1 517</inkml:trace>
  <inkml:trace contextRef="#ctx0" brushRef="#br1" timeOffset="192120.707">20684 7077 18674,'3'-14'1761,"1"-1"-1044,5-32 604,-9 8 3458,-1 39-4719,1-1 0,-1 1 1,0-1-1,0 1 0,0-1 0,0 1 0,0 0 0,1-1 0,-1 1 0,0 0 0,0 0 0,0 0 0,0-1 0,0 1 0,0 0 0,0 0 0,0 0 0,0 1 0,0-1 0,0 0 0,0 0 0,0 0 0,0 1 0,0-1 0,0 0 0,1 1 0,-1-1 0,0 1 0,0-1 0,0 1 0,1 0 0,-1-1 0,0 1 0,1 0 0,-1-1 0,0 1 0,0 0-60,-12 11 29,0 0-1,1 0 1,0 1-1,1 0 1,0 1-1,1 0 1,1 1-1,0 0 0,1 1 1,0 0-1,2 0 1,-2 7-29,6-17-55,1 1 1,0-1-1,1 1 1,0-1-1,0 1 0,0 0 1,1-1-1,-1 1 1,2-1-1,-1 1 1,1-1-1,0 0 0,0 1 1,1-1-1,0 0 1,0 0-1,0-1 1,1 1-1,-1-1 0,1 1 1,1-1-1,-1-1 1,1 1-1,0 0 1,0-1-1,0 0 0,1 0 1,-1-1-1,1 0 1,0 0-1,0 0 1,0 0-1,0-1 0,1 0 1,-1 0-1,2-1 55,19 7-527,-21-7 469,-1 0-1,1 0 1,-1 1-1,0 0 1,1 0-1,-1 0 1,0 0-1,0 1 1,0 0-1,-1 0 1,1 0-1,-1 1 1,1 0-1,-1-1 1,0 2-1,-1-1 1,3 3 58,-7-5 17,1 0 1,-1 1-1,1-1 0,-1 0 1,0 1-1,0-1 0,0 0 1,0 0-1,0 0 0,-1 0 1,1 0-1,-1 0 0,1 0 1,-1 0-1,0-1 0,0 1 1,0-1-1,1 1 1,-2-1-1,1 1 0,0-1 1,0 0-1,0 0 0,0 0 1,-1-1-1,1 1 0,0 0 1,-1-1-1,1 0 0,-1 1 1,1-1-1,0 0 0,-1 0 1,1 0-1,-3-1-17,1 2 55,-20 4 76,-1-1 0,1 0 0,-1-2 1,1-1-1,-1-2 0,1 0 0,-16-3-131,23-3-1491,17 3-9008,7-1-1320</inkml:trace>
  <inkml:trace contextRef="#ctx0" brushRef="#br1" timeOffset="192421.327">21017 7061 17328,'0'0'3278,"0"0"-833,2-13-267,9-39 1105,-24 290-1873,6-142-3684,2-1-5472,5-74 1286,0-8-2594</inkml:trace>
  <inkml:trace contextRef="#ctx0" brushRef="#br1" timeOffset="192753.446">21053 7314 12876,'3'-22'3139,"23"-151"2151,-23 153-4842,0 0-1,1 0 0,1 1 1,1-1-1,0 1 0,2 1 0,0-1 1,1 1-1,1 0 0,0 1 1,2 0-1,0 1 0,0 1 0,10-9-447,-20 22 9,0 0 0,0 0 0,0 0 0,0 0-1,0 0 1,0 0 0,1 1 0,-1-1 0,1 1 0,0 0-1,-1 0 1,1 0 0,0 0 0,-1 0 0,1 0-1,0 1 1,0 0 0,0-1 0,0 1 0,-1 0-1,1 0 1,0 0 0,0 1 0,0-1 0,0 1-1,-1 0 1,1-1 0,0 1 0,0 1 0,-1-1-1,1 0 1,-1 0 0,1 1 0,-1 0 0,0-1 0,1 1-1,-1 0 1,0 0 0,0 0 0,0 1-9,0 9-137,-1 0 1,-1 0 0,0 0 0,-1 0-1,0 0 1,-1 0 0,0-1 0,-1 1-1,0 0 1,-1-1 0,0 0 0,-1 0-1,0 0 1,-1-1 0,0 1-1,0-1 1,-1-1 0,-1 1 0,-6 5 136,5 0-198,-2-2 0,0 1 0,0-2 0,-1 1 0,-1-2 0,0 0 0,-1 0 1,0-1-1,0-1 0,-1 0 0,0-1 0,-1-1 0,0 0 0,0-1 0,-8 2 198,23-8 56,1 0 0,0 1-1,-1-1 1,1 0-1,0 1 1,-1-1-1,1 0 1,-1 0-1,1 1 1,-1-1 0,1 0-1,0 0 1,-1 0-1,1 1 1,-1-1-1,1 0 1,-1 0-1,1 0 1,-1 0-1,1 0 1,-1 0 0,1 0-1,-1 0 1,1 0-1,-1 0 1,1 0-1,-1 0 1,1-1-1,-1 1 1,1 0 0,0 0-1,-1 0 1,1-1-1,-1 1 1,1 0-1,0 0 1,-1-1-1,1 1 1,-1 0-1,1-1 1,0 1 0,-1-1-1,1 1 1,0 0-1,0-1 1,-1 1-1,1-1 1,0 1-1,0-1 1,0 1-1,0-1 1,0 1 0,-1-1-1,1 1 1,0-1-1,0 1 1,0-1-1,0 1 1,0 0-1,1-1 1,-1 1 0,0-1-1,0 1 1,0-1-1,0 0-55,32-15 2016,-28 16-1974,1 0 0,-1 0-1,0 1 1,0-1 0,0 1 0,1 0 0,-1 0-1,0 1 1,0-1 0,0 1 0,-1 0-1,1 0 1,0 0 0,-1 0 0,1 1 0,-1 0-1,0-1 1,0 1 0,0 0 0,0 1-1,0-1 1,-1 0 0,2 4-42,0-2 15,3 7-10,0-1 1,0 0-1,1 0 1,1-1-1,0 0 0,0 0 1,1-1-1,0 0 0,0-1 1,1 0-1,0-1 1,1 0-1,-1 0 0,1-2 1,1 1-1,-1-2 1,1 1-1,0-2 0,0 0 1,0 0-1,0-1 0,2-1-4,-10-2 1,0-1 0,-1 0 0,1-1 0,-1 1 0,1-1 1,-1 0-1,0 0 0,0-1 0,0 1 0,-1-1 0,1 0 1,-1 1-1,0-2 0,0 1 0,0 0 0,-1-1 0,1 1 1,-1-1-1,0 0 0,-1 1 0,1-1 0,-1 0 1,0 0-1,0 0 0,0 0 0,-1-1 0,1-3-2,2-2-13,0 0-36,-7 12-2969,-8 10-1440,-2 5-3117</inkml:trace>
  <inkml:trace contextRef="#ctx0" brushRef="#br1" timeOffset="194529.015">20874 3549 1890,'0'0'8552,"0"0"-5312,0 0-1542,0 0-150,7-7-550,67-34-288,365-3 438,-187 10-944,-126 14-68,2 5 1,0 6 0,8 6-137,-135 3 16,0-1 0,1 1 0,-1 0 0,0 0 0,0 0 0,0 0 0,1 0 0,-1 1 0,0-1 0,0 0 0,0 0 0,0 1 0,0-1 0,1 1 0,-1-1 0,0 1 0,0-1-1,0 1 1,0 0 0,0-1 0,0 1 0,-1 0 0,1 0 0,0 0 0,0 0 0,-1 0 0,1 0 0,0 0 0,-1 0 0,1 0 0,-1 0 0,1 0 0,-1 0 0,1 0 0,-1 0 0,0 1 0,0-1 0,0 0 0,0 0 0,0 0 0,0 0 0,0 2-16,-19 52 1194,9-32-1020,-2 24-141,3 0 0,1 1 0,2 0-1,2 0 1,3 1 0,1-1 0,3 8-33,-1 41 16,17 354 1169,21-1 0,39 128-1185,14 312 1457,-74-177-1305,-16-358-42,0 354-142,0-622 27,4 1-1,3-2 1,7 12 5,-16-86-13,1-1 1,1 1-1,0-1 0,1 1 1,0-1-1,0 0 1,1 0-1,1-1 0,-1 1 1,2-1-1,5 7 13,-12-18 1,0 1-1,0-1 1,0 1-1,0-1 0,0 1 1,0 0-1,0-1 1,0 1-1,0-1 1,0 1-1,1-1 1,-1 1-1,0 0 1,0-1-1,0 1 1,1 0-1,-1-1 1,0 1-1,0-1 0,1 1 1,-1 0-1,0 0 1,1-1-1,-1 1 1,0 0-1,1-1 1,-1 1-1,0 0 1,1 0-1,-1 0 1,1-1-1,-1 1 0,0 0 1,1 0-1,-1 0 1,1 0-1,-1 0 1,1 0-1,-1 0 1,0 0-1,1 0 1,-1 0-1,1 0 1,-1 0-1,1 0 1,-1 0-1,0 1 0,1-1 1,-1 0-1,1 0 1,-1 0-1,0 1 1,1-1-1,-1 0 1,1 0-1,-1 1 1,0-1-1,0 0 1,1 1-1,-1-1 1,0 0-1,1 1 0,-1-1 1,0 0-1,0 1 1,0-1-1,0 1 1,1-1-1,-1 0 0,-6-32 32,-14-24-32,14 67-37,15 129-91,-10 166-668,-9-316-7777,6 0-727</inkml:trace>
  <inkml:trace contextRef="#ctx0" brushRef="#br1" timeOffset="195256.061">21653 9046 12748,'0'0'1505,"0"0"-341,0 0 0,13-10-294,-2 1-705,-4 3-81,0-1 0,1 2 0,0-1 0,0 1 0,0 1 0,0-1 0,1 1 0,0 1 0,0 0 0,0 0 0,1 0-84,336-38 654,-44 8-662,-374 38 51,-545 43 2685,578-46-2452,58-6-2,609-53-253,-483 44 48,-236 16 1725,60 2-1961,-35 4 129,23-8-3889,34-3-2575,5-4-6454</inkml:trace>
  <inkml:trace contextRef="#ctx0" brushRef="#br1" timeOffset="196107.746">22258 6583 10602,'0'0'3417,"0"0"-1405,14-2-619,211-26 2021,-13 3-2861,93-29-553,-213 23-59,-92 30 63,1-1-1,-1 1 1,0-1-1,0 1 1,1-1-1,-1 1 1,0-1-1,0 1 1,0 0-1,-1-1 1,1 1-1,0-1 0,0 1 1,-1-1-1,1 1 1,-1 0-1,1-1 1,-1 1-1,0 0 1,1 0-1,-1-1 1,0 1-1,0 0 1,0 0-1,0 0 1,0 0-1,0 0 1,0 0-1,0 0 1,-1 0-1,1 0 1,0 1-1,0-1 1,-1 1-1,1-1 1,0 1-1,-1-1 1,1 1-1,-1-1 1,1 1-1,-1 0 1,1 0-1,-1 0 0,1 0 1,0 0-1,-1 0 1,0 1-4,-4-3 44,-226-100 5279,257 115-5119,0 0 1,-1 2-1,-1 0 0,0 2 1,-1 0-1,10 13-204,-24-24-3,-1 2 0,-1-1 0,0 1 0,0 0 0,0 0-1,-1 1 1,0 0 0,-1-1 0,0 2 0,0-1 0,-1 0 0,0 1-1,-1 0 1,0-1 0,0 1 0,-1 0 0,-1 0 0,0 0 0,0 0 0,-1 6 3,-1-7-101,0 0 0,-1-1 1,0 1-1,0 0 1,-1-1-1,0 0 1,-1 0-1,0 0 1,0 0-1,0-1 1,-1 0-1,0 0 1,-1 0-1,-4 3 101,-63 50-6824,50-42 546</inkml:trace>
  <inkml:trace contextRef="#ctx0" brushRef="#br1" timeOffset="196716.275">24604 6018 15054,'0'0'2344,"0"0"-785,9-13 186,54-65 1704,-62 78-3365,-1-1-1,1 1 1,0-1 0,0 1 0,0-1-1,-1 1 1,1-1 0,0 0 0,-1 1-1,1-1 1,0 0 0,-1 0 0,1 1 0,-1-1-1,1 0 1,-1 0 0,0 0 0,1 0-1,-1 0 1,0 0 0,1 1 0,-1-1-1,0 0 1,0 0 0,0 0 0,0 0 0,0 0-1,0 0 1,0 0 0,0 0 0,-1 0-1,1 0 1,0 0 0,0 0 0,-1 0-1,1 1 1,-1-1 0,1 0 0,-1 0-1,1 0 1,-1 1 0,1-1 0,-1 0 0,0 0-1,1 1 1,-1-1 0,0 1 0,0-1-1,1 0 1,-1 1 0,0 0 0,0-1-1,0 1 1,0-1 0,0 1-84,-10 1 118,0 1-1,0 1 1,0 0 0,0 0-1,0 1 1,1 1 0,0 0-1,0 0 1,-5 3-118,2-1 67,-21 11-22,1 0 0,1 3 0,1 0 0,1 2-1,-9 10-44,37-32-9,-1 0-1,1 1 0,0-1 1,0 1-1,0 0 0,0 0 1,0 0-1,0 0 0,0 0 1,1 0-1,-1 0 0,1 1 1,0-1-1,-1 0 0,1 1 1,0-1-1,1 1 0,-1 0 1,0-1-1,1 1 0,-1 0 0,1-1 1,0 1-1,0 0 0,0-1 1,0 1-1,0 0 0,1-1 1,-1 1-1,1 0 0,0-1 1,-1 1-1,1-1 0,1 1 1,-1-1-1,0 1 0,0-1 1,1 0-1,0 0 0,-1 0 0,1 0 1,0 0-1,2 2 10,11 4-47,1-1 0,-1 0 0,1-1 0,1-1 0,-1-1 0,1 0 0,0-1 0,0 0 0,0-2 0,5 0 47,69 11-154,-89-11 140,90 27-339,-89-27 347,0 1 0,0-1 0,0 1 0,0 0 0,0-1 0,-1 1 0,1 0 0,0 1 0,-1-1 0,0 0 0,1 1 0,-1-1 0,0 1 0,0 0 0,0 0 0,-1 0 0,1 0 0,-1 0 0,0 0 0,0 0 0,0 0 0,0 0-1,0 1 1,-1-1 0,1 0 0,-1 4 6,-2-2 3,0-1-1,-1 1 1,0 0 0,0-1-1,0 1 1,-1-1-1,1 0 1,-1 0-1,0 0 1,0-1-1,-1 0 1,1 1-1,-1-1 1,1-1-1,-1 1 1,0-1 0,0 0-1,0 0 1,0 0-1,-1 0 1,-3 0-3,-13 6-28,0 0-1,-1-1 1,0-2 0,0 0 0,0-1 0,0-2 0,-1 0 0,0-1-1,1-2 1,-1 0 0,-5-2 28,1-17-4117,25-5-3815,5 12-171</inkml:trace>
  <inkml:trace contextRef="#ctx0" brushRef="#br1" timeOffset="197118.258">25151 5985 17969,'0'0'2915,"3"-14"-444,9-43-378,-12 55-2007,0 0 0,-1 1 0,1-1 0,0 0 0,0 1 0,-1-1 0,1 0 0,-1 1 0,1-1 0,-1 1 0,0-1 0,1 1 0,-1-1 0,0 1 0,0 0 0,0-1 0,0 1 1,0 0-1,0 0 0,-1 0 0,1-1 0,0 1 0,-1 1 0,1-1 0,-1 0 0,1 0 0,-1 0 0,1 1 0,-1-1 0,1 1 0,-1-1 0,1 1 0,-1 0 0,0-1 0,1 1 0,-1 0 0,0 0 0,1 0 0,-1 1 0,0-1 0,1 0 0,-1 0 0,0 1 0,1-1 0,-1 1-86,-1-1 117,-11 3-59,1-1-1,-1 2 1,1 0 0,0 1-1,0 0 1,0 1 0,1 0 0,0 1-1,0 1 1,0 0 0,1 0-1,1 1 1,-1 0 0,1 1 0,1 1-1,-1 0-57,8-9-6,0 1-1,-1 0 1,1-1-1,0 1 1,0 0-1,1 0 1,-1 0-1,1 1 1,-1-1-1,1 0 1,0 1-1,0-1 1,0 0-1,1 1 1,-1-1-1,1 1 1,0-1-1,0 1 1,0-1-1,0 1 1,1-1-1,-1 1 1,1-1-1,0 1 1,0-1-1,0 0 1,1 0-1,-1 1 1,1-1-1,0 0 1,0 0-1,0 0 1,0-1-1,0 1 1,0 0-1,1-1 1,-1 0-1,1 1 1,0-1-1,0 0 0,2 1 7,17 10-12,0 0 0,1-1-1,1-2 1,0 0-1,0-2 1,5 1 12,114 49-70,-141-57 68,0 0-1,0-1 1,0 1-1,-1 0 1,1 0 0,0 0-1,-1 0 1,1 0-1,0 1 1,-1-1-1,0 0 1,1 1-1,-1-1 1,0 1-1,1-1 1,-1 1-1,0 0 1,0-1 0,-1 1-1,1 0 1,0 0-1,0 0 1,-1-1-1,1 1 1,-1 0-1,0 0 1,0 0-1,1 0 1,-1 0-1,0 0 1,-1 0-1,1 0 1,0 0 0,0 0-1,-1 0 1,1 0-1,-1 0 1,0-1-1,0 2 3,-8 5 12,0-1-1,0 0 1,-1 0 0,0-1-1,-1 0 1,1-1-1,-1 0 1,0-1-1,0 0 1,-1 0-1,1-1 1,-6 0-12,-16 5-70,1-1-1,-1-2 1,0-1-1,0-2 1,-32-2 70,46-12-3041,38-15-5887,-3 15 1123</inkml:trace>
  <inkml:trace contextRef="#ctx0" brushRef="#br1" timeOffset="197459.819">25515 5817 16400,'0'0'3512,"0"0"-933,0 0-332,0 0-581,0 0-668,0 0-459,0 0-187,0 0-90,12-5 26,98-20 193,-18 26-364,-90 0-63,0 1 0,-1 0 0,1 0 0,0 0 0,-1 0-1,0 0 1,1 0 0,-1 0 0,0 0 0,0 0 0,0 1 0,0-1 0,-1 0-1,1 1 1,0-1 0,-1 1 0,0-1 0,0 1 0,1-1 0,-2 1-1,1-1 1,0 1 0,0-1 0,-1 1 0,1-1 0,-1 0 0,0 1 0,0 0-54,0 4 71,-21 125 614,14-95-1030,1 1 0,2-1 0,1 1 0,3 1-1,2 26 346,12-13-3855,3-21-3522,-10-20 256</inkml:trace>
  <inkml:trace contextRef="#ctx0" brushRef="#br1" timeOffset="197761.468">24859 6780 20852,'0'0'2402,"0"0"-897,0 0-255,75-27-129,-24 14-545,9-2-223,11 3-193,6-1-64,2 3-64,6 2 0,-4-1-32,-3 8-96,-4 1-833,-12 0-1634,-13 1-2145,-19 3-4549</inkml:trace>
  <inkml:trace contextRef="#ctx0" brushRef="#br1" timeOffset="197948.531">24878 6994 18353,'0'0'3235,"0"0"-2978,111-10 31,-59 1 1217,6 0-255,13 1-610,2-2-31,7 1-193,2-2-320,-8 1 0,-5 3-32,-3-2-32,-5 6-32,-9 0-352,-13 2-673,-10 1-769,-10 0-1601,-9 0-3139</inkml:trace>
  <inkml:trace contextRef="#ctx0" brushRef="#br1" timeOffset="205608.628">1470 5714 12364,'0'0'3779,"0"0"-1398,0 0-299,0 0-16,0 0-347,0 0-480,3-6-524,-1 3-694,-1 0-1,1 0 1,0 0-1,0 0 1,0 1 0,0-1-1,0 0 1,1 1 0,-1 0-1,1 0 1,-1-1-1,1 1 1,0 1 0,0-1-1,0 0 1,0 1 0,0 0-1,0-1 1,1 1-1,-1 0 1,0 1 0,2-1-21,56-1 7,-60 3-14,1-1 1,-1 1 0,0 0 0,1 0 0,-1 0 0,0 0 0,0 0-1,0 0 1,1 0 0,-1 1 0,0-1 0,-1 0 0,1 1 0,0-1-1,0 1 1,-1-1 0,1 0 0,0 1 0,-1 0 0,0-1 0,1 1-1,-1-1 1,0 1 0,0-1 0,0 1 0,0 0 0,0-1 0,0 1-1,0-1 1,0 1 0,-1 0 0,1-1 0,-1 1 0,1-1 0,-1 1 5,-4 14-5,-2-1 0,0 1 0,0-1 0,-2-1 0,0 1 0,0-1 0,-1-1 0,-1 0 0,0 0 0,-5 3 6,0 1 2,-69 78 1231,112-101-368,122-84-477,-76 43-1622,1 5-3776,-56 33-1204</inkml:trace>
  <inkml:trace contextRef="#ctx0" brushRef="#br1" timeOffset="203133.4">185 5846 16592,'0'0'2546,"0"0"-1275,0 0 85,-3-10 624,0 4-1659,-7-22 1388,5 50 57,16 71-1617,3 0 1,5-1-1,23 69-149,5-23-3958,-7-51-6871,-29-65 1951</inkml:trace>
  <inkml:trace contextRef="#ctx0" brushRef="#br1" timeOffset="203460.716">136 5999 19314,'-8'-122'2643,"13"111"-2357,-1 1 1,1 1 0,1-1 0,-1 1-1,2 0 1,-1 0 0,1 0-1,1 1 1,-1 0 0,1 1 0,1-1-1,0 2 1,0-1 0,0 1-1,0 1 1,1 0 0,6-3-287,-4 2 10,-1 0 0,1 1-1,0 1 1,0 0 0,0 0 0,0 1 0,1 1 0,-1 0 0,1 1 0,0 0 0,-1 1 0,1 0 0,0 1 0,6 1-10,-15 1-27,0 1 0,1-1 0,-2 0 0,1 1 0,0 0 0,-1 0 0,0 0 1,0 0-1,0 1 0,0-1 0,-1 1 0,1-1 0,-1 1 0,0 0 0,-1 0 1,1 0-1,-1 0 0,0 0 0,0 1 0,-1-1 0,0 0 0,1 0 0,-2 1 1,1-1-1,-1 0 0,0 0 0,0 0 0,0 0 0,0 0 0,-3 5 27,-6 16-366,-1 0-1,-1 0 0,-1-1 0,-1-1 1,-1 0-1,-2-1 0,0-1 0,-1 0 1,-2-2-1,-21 19 367,-131 101-107,194-142 1698,26-10-1391,1 2 0,1 3 0,-1 1-1,28 2-199,-58 3-52,0 2-1,-1 0 1,1 1 0,-1 1-1,1 1 1,-1 1-1,0 0 1,-1 1-1,1 1 1,-1 1-1,0 0 1,-1 1-1,11 9 53,8 21-3114,-33-36 2150,0-2-431,-2-2-2863,0-4-723</inkml:trace>
  <inkml:trace contextRef="#ctx0" brushRef="#br1" timeOffset="203823.235">335 5252 9417,'-1'-13'7180,"-6"-44"-4372,7 54-2610,0-1-1,0 1 1,0-1-1,1 1 1,-1-1-1,1 1 1,-1-1-1,1 1 1,0 0-1,1-1 1,-1 1 0,1 0-1,-1 0 1,1 0-1,0 0 1,0 0-1,0 0 1,0 1-1,1-1 1,-1 1-1,1-1 1,0 0-198,5-2 195,0 1 0,0-1 0,1 1 0,-1 1 0,1 0 0,0 0 0,-1 0 0,1 1 0,1 1 0,-1-1 1,5 1-196,-8 0 16,0 1 1,-1-1-1,1 1 1,0 0-1,0 0 1,0 1-1,0 0 1,0 0-1,0 0 1,-1 1-1,1 0 1,0 0-1,-1 0 1,0 1-1,1 0 1,-1 0-1,0 0 1,-1 0-1,1 1 1,0 0-1,-1 0 1,0 0-1,0 1 1,0-1-1,-1 1 1,1 0-1,-1 0 1,0 0-1,-1 0 1,1 1-1,-1-1 1,1 3-17,0 14-6,0 0 1,-2 0-1,0 1 0,-2-1 1,0 0-1,-1 0 0,-1 0 1,-2 0-1,0 0 0,-1-1 1,-1 0-1,-1 0 1,-1-1-1,0 0 0,-2 0 1,0-1-1,-11 13 6,3 11 27,21-36-11,4-8-3,0 1 0,0-1 0,0-1 0,0 1 0,-1-1 0,1 0 0,0-1 0,-1 1 0,0-1 0,1 0 0,-1 0 0,0-1 0,1-1-13,19-10 87,213-121 217,-226 129-299,-12 19-79,-43 38-2095,11-19-3659,12-10-2756</inkml:trace>
  <inkml:trace contextRef="#ctx0" brushRef="#br1" timeOffset="204793.17">25 5955 7944,'0'0'3672,"0"0"-1099,0 0 43,0 0-171,0 0-464,-4-6-278,-16-24 1115,19 30-1857,27 53 507,146 366-331,-85-226-2978,-108-214-1085,-8-8-5311,12 15-2280</inkml:trace>
  <inkml:trace contextRef="#ctx0" brushRef="#br1" timeOffset="207982.697">4103 4144 11723,'3'-12'2344,"28"-94"3731,-30 105-5896,-1 0 1,1 0 0,-1 0 0,0 0 0,1 0-1,-1 0 1,0 0 0,0 0 0,0 0-1,0-1 1,1 1 0,-2 0 0,1 0 0,0 0-1,0 0 1,0 0 0,0 0 0,-1 0-1,1 0 1,0 0 0,-1 0 0,1 0 0,-1 0-1,1 0 1,-1 0 0,0 1 0,1-1-1,-1 0 1,0 0 0,1 0 0,-1 1 0,0-1-1,0 0 1,0 1 0,0-1 0,0 1-1,0-1 1,0 1-180,-20 5 568,7 4-416,0 1 0,1 0-1,0 1 1,1 0 0,0 1 0,1 0 0,0 1 0,1 0 0,0 1 0,1 0 0,-1 3-152,-12 16 32,14-24-41,0 1 0,1 0 0,1 0 0,0 0 0,0 1 0,1-1 0,0 1 0,1 1 1,0-1-1,1 0 0,0 1 0,1 0 0,0 0 0,1 0 0,0 0 9,4-7-6,0-1-1,0 0 0,0 0 0,1-1 1,-1 1-1,1-1 0,0 1 1,0-1-1,0 0 0,0-1 0,1 1 1,-1-1-1,1 0 0,-1 0 1,1 0-1,0 0 0,0-1 1,0 0-1,0 0 0,0 0 0,0-1 1,0 0-1,0 0 0,0 0 1,0 0-1,0-1 0,1 0 7,-3 1 0,67 0-19,-57-1 10,0 0 0,0 0 0,0 1-1,0 1 1,1 0 0,-1 1 0,0 0 0,0 1 0,-1 0-1,1 1 1,-1 1 0,1 0 0,-2 1 0,1 0-1,0 0 1,2 4 9,-13-10 7,0 1 1,0 0-1,1 0 0,-1 0 1,0 0-1,0 0 0,0 0 0,0 0 1,0 0-1,-1 0 0,1 1 0,0-1 1,0 0-1,-1 1 0,1-1 0,-1 0 1,1 1-1,-1-1 0,0 1 0,1-1 1,-1 0-1,0 1 0,0-1 1,0 1-1,0-1 0,0 1 0,0-1 1,-1 0-1,1 1 0,0-1 0,-1 1 1,1-1-1,-1 0 0,0 1 0,1-1 1,-1 0-1,0 0 0,0 1 0,1-1 1,-1 0-1,0 0 0,0 0 1,-1 0-1,1 0 0,0 0 0,0 0-7,-63 34 404,59-33-394,-22 9-377,0-1 0,-1-1 0,0-1 0,-1-2 0,0-1 1,0-1-1,-3-1 367,25-3-601,-18-1-2184,12-8-2130,9 2-1043</inkml:trace>
  <inkml:trace contextRef="#ctx0" brushRef="#br1" timeOffset="208419.477">4584 3990 16944,'1'-16'3139,"8"-80"1276,-9 95-4331,0 1 0,0-1 0,0 0 0,0 0 1,1 1-1,-1-1 0,0 0 0,0 0 0,0 1 0,-1-1 1,1 0-1,0 0 0,0 1 0,0-1 0,-1 0 0,1 0 1,0 1-1,0-1 0,-1 0 0,1 1 0,-1-1 0,1 0 1,-1 1-1,1-1 0,-1 1 0,1-1 0,-1 1 0,1-1 1,-1 1-1,0-1 0,1 1 0,-1 0 0,0-1 0,1 1 0,-1 0 1,0-1-1,0 1 0,1 0 0,-1 0 0,0 0 0,0 0 1,1 0-1,-1 0 0,0 0 0,0 0 0,1 0 0,-1 0 1,0 0-1,0 0 0,1 1 0,-1-1 0,0 0 0,0 0 1,1 1-1,-1-1 0,0 1 0,1-1 0,-1 0 0,1 1 1,-1-1-1,0 1 0,1 0 0,-1-1 0,1 1 0,-1-1 1,1 1-1,-1 0-84,-43 38 249,29-22-236,0 0 1,2 1-1,0 0 0,1 1 1,1 0-1,1 1 1,1 0-1,0 1 0,1 0 1,2 0-1,0 0 0,-2 18-13,8-36-20,0 0 0,0 0 0,0 0 0,0-1 0,1 1 0,-1 0 0,1 0 0,-1 0 0,1 0 0,0-1 0,0 1 0,1 0 0,-1-1 0,0 1 0,1-1 0,0 0 0,-1 1 0,1-1 0,0 0 0,0 0 0,0 0-1,1 0 1,-1 0 0,0-1 0,1 1 0,-1-1 0,1 1 0,-1-1 0,1 0 0,0 0 0,-1 0 0,1 0 0,0-1 0,0 1 0,0-1 0,2 1 20,110-1-421,-106-1 421,2-2 2,-1 1 0,1 1 0,-1 0 0,1 0 0,0 1 0,-1 1 0,1 0 0,0 0 0,-1 1 0,1 0 0,-1 1 0,0 0 0,0 0 0,0 1 0,0 1 0,0 0-2,-8-2 21,0-1 0,-1 1 0,1 0 0,-1-1 0,0 1 0,0 0 0,0 0 0,0 0 0,-1 0-1,1 0 1,-1 0 0,1 0 0,-1 0 0,0 0 0,0 1 0,-1-1 0,1 0 0,-1 0 0,1 0 0,-1 0 0,0 0 0,0 0 0,0-1 0,-1 1 0,1 0 0,0 0 0,-1-1 0,0 1 0,0-1 0,0 1 0,0-1 0,0 0 0,0 0 0,-1 0 0,1 0-1,-1 0 1,1-1 0,-1 1 0,0-1 0,1 1 0,-2-1-21,-13 10-71,-1-1-1,1-1 1,-1-1-1,-1-1 1,0 0-1,0-1 1,-4 0 71,-31 4-3296,2-5-4369,35-5 458</inkml:trace>
  <inkml:trace contextRef="#ctx0" brushRef="#br1" timeOffset="208701.485">4969 3785 20692,'0'0'3091,"0"0"-492,0 0-405,0 0-656,0 0-684,0 0-416,0 0-161,5 18-127,30 113 37,21 45-754,-37-118-3678,1 0-5549,-15-44 2309</inkml:trace>
  <inkml:trace contextRef="#ctx0" brushRef="#br1" timeOffset="208968.703">5000 3901 10602,'-37'-128'10036,"36"126"-9851,0-1-1,0 1 0,1 0 1,-1-1-1,1 1 1,0-1-1,0 1 0,0-1 1,0 1-1,0-1 1,0 1-1,1-1 1,-1 1-1,1 0 0,0-1 1,-1 1-1,1 0 1,0-1-1,1 1 0,-1 0 1,0 0-1,0 0 1,1 0-1,0 0 1,-1 0-1,1 0 0,0 1 1,0-1-1,0 0 1,0 1-1,0-1-184,77-37-148,-52 28 510,-23 9-373,24-11-114,1 0 1,0 2-1,0 1 1,1 1 0,0 2-1,7 0 125,-36 7-261,1 1 1,0-1-1,0 0 0,-1 1 0,1 0 1,0-1-1,-1 1 0,1 0 1,0 0-1,-1 0 0,1 0 0,-1 0 1,0 0-1,1 0 0,-1 1 1,0-1-1,0 0 0,1 1 0,-1-1 1,0 1-1,-1-1 0,1 1 0,0 0 1,0-1-1,-1 1 0,1 0 1,-1-1-1,1 1 0,-1 0 0,0 0 1,0 0-1,1-1 0,-1 1 1,-1 0-1,1 0 0,0 0 0,0-1 1,-1 1-1,1 0 0,-1 0 0,1-1 1,-1 1-1,0 0 0,0-1 1,0 1-1,1-1 0,-2 1 0,1-1 1,0 1-1,0-1 0,0 0 1,-1 0-1,1 1 0,0-1 0,-1 0 1,0 0 260,-18 27-7303</inkml:trace>
  <inkml:trace contextRef="#ctx0" brushRef="#br1" timeOffset="209254.438">4968 4038 10762,'0'0'4362,"0"0"-1624,0 0-821,0 0-209,17-2-245,-6 1-1252,0 1-59,0-2 0,1 1 0,-1-2-1,0 1 1,0-2 0,0 1 0,-1-1 0,1-1 0,-1 0-1,0-1-151,276-154-550,-261 152-2930,-24 10-462,-3 4 778,-5 3-2403</inkml:trace>
  <inkml:trace contextRef="#ctx0" brushRef="#br1" timeOffset="209255.438">5008 4294 13004,'0'0'2088,"0"0"-156,0 0-288,0 0-357,17 4-177,-6 0-873,-5-2-144,-1 0-1,1-1 1,0 1-1,0-1 0,-1 0 1,1-1-1,0 1 1,0-1-1,0 0 0,0-1 1,0 0-1,0 1 1,-1-2-1,1 1 1,0-1-1,-1 0 0,1 0 1,1-1-93,14-9 86,89-49-305,-2-5-1,11-15 220,-113 77-696,10-10-959,-11 3-3521,-5 6-2031</inkml:trace>
  <inkml:trace contextRef="#ctx0" brushRef="#br1" timeOffset="209440.92">4068 5077 23734,'0'0'2018,"0"0"-688,0 0 4,14-8-464,192-103 1448,110-37-2318,-167 80-11,211-100 149,334-153-2935,-568 256-2792,-126 65 5483,0 0 1,0 0 0,-1 0-1,1 0 1,0 0 0,0 0-1,-1 0 1,1-1 0,0 1-1,0 0 1,-1 0 0,1 0-1,0 0 1,0 0 0,-1 0-1,1 0 1,0 0-1,0-1 1,-1 1 0,1 0-1,0 0 1,0 0 0,0-1-1,0 1 1,-1 0 0,1 0-1,0 0 1,0-1 0,0 1-1,0 0 1,0 0 0,0-1-1,0 1 1,-1 0-1,1 0 1,0-1 0,0 1-1,0 0 1,0 0 0,0-1-1,0 1 1,0 0 0,0-1-1,0 1 1,1 0 0,-1 0-1,0-1 1,0 1 0,0 0-1,0 0 1,0 0 0,0-1-1,0 1 1,1 0-1,-1 0 1,0-1 0,0 1-1,0 0 1,1 0 0,-1 0-1,0 0 1,0-1 0,0 1-1,1 0 106,-22 0-6737</inkml:trace>
  <inkml:trace contextRef="#ctx0" brushRef="#br1" timeOffset="210114.816">4919 5252 14958,'0'0'3609,"-2"-14"-1986,-6-46 37,8 57-1359,0-1 0,-1 1 0,0-1 0,1 1 0,-1 0 0,-1-1 0,1 1 0,0 0 0,-1 0 0,1 0-1,-1 0 1,0 0 0,0 0 0,0 0 0,-1 0 0,1 1 0,-1-1 0,1 1 0,-1 0 0,0 0 0,0 0 0,0 0 0,0 0 0,-1 0-301,0 1 107,-1 1-1,0-1 1,0 1 0,0 0 0,0 0-1,0 0 1,0 1 0,0 0 0,0 0 0,1 0-1,-1 0 1,0 1 0,1 0 0,-1 0-1,1 0 1,-1 1 0,1-1 0,0 1-1,0 0 1,0 0 0,-3 4-107,-7 5 9,1 1-1,1 0 1,0 1-1,1 1 1,0 0-1,1 0 1,1 1-1,1 0 1,0 0-1,1 1 1,0 0-1,2 1 1,0-1 0,1 1-1,-1 7-8,5-23-9,0 1 1,0-1-1,1 0 0,-1 0 0,0 1 0,1-1 1,-1 0-1,1 0 0,0 0 0,0 1 0,0-1 1,0 0-1,0 0 0,0 0 0,1-1 1,-1 1-1,1 0 0,-1 0 0,1-1 0,-1 1 1,1-1-1,0 1 0,0-1 0,0 0 1,0 0-1,0 0 0,0 0 0,0 0 0,0 0 1,0 0-1,1-1 0,-1 1 0,1-1 9,81 7-267,-74-7 248,254-19-131,-260 19 157,0 0 1,0 0-1,0 1 0,-1-1 1,1 1-1,0 0 0,-1 1 0,1-1 1,0 0-1,-1 1 0,0 0 1,1 0-1,-1 0 0,0 0 1,0 0-1,0 1 0,0 0 0,-1-1 1,1 1-1,-1 0 0,1 0 1,-1 0-1,0 1 0,0-1 1,-1 0-1,1 1 0,-1-1 0,1 1 1,-1 0-1,0-1 0,-1 1 1,1 0-1,-1 0 0,1-1 1,-1 1-1,0 0 0,0 0 0,-1 0 1,1-1-1,-1 1 0,0 0 1,0-1-1,0 1 0,0 0 0,-1-1 1,0 1-1,1-1 0,-1 0 1,-1 2-8,-14 7-3,1 0 0,-2-1 0,1-1 0,-1 0 0,-1-1 0,0-2 0,0 1 0,-1-2 0,1-1 0,-1 0 0,-1-2 0,1 0 0,0-1 0,-1-1 0,1-1 0,-14-2 3,-43-16-3506,56-30-5208,20 27 733</inkml:trace>
  <inkml:trace contextRef="#ctx0" brushRef="#br1" timeOffset="210539.698">5381 4994 19923,'0'0'2573,"0"-13"-187,-3-43-32,3 55-2245,0-1 0,-1 1-1,1 0 1,-1-1 0,1 1-1,-1 0 1,1-1 0,-1 1-1,0 0 1,1 0-1,-1-1 1,0 1 0,0 0-1,0 0 1,0 0 0,0 0-1,0 0 1,0 1 0,-1-1-1,1 0 1,0 0 0,0 1-1,-1-1 1,1 1-1,0-1 1,-1 1 0,1-1-1,-1 1 1,1 0 0,0 0-1,-1 0 1,1 0 0,-1 0-1,1 0 1,0 0 0,-1 0-1,1 0 1,-1 1-1,1-1 1,0 1 0,-1-1-1,1 1 1,-1 0-109,0-1 96,-7 4-44,0 1 0,0 0 0,0 1 0,0 0 0,1 0 0,0 1 0,0 0 1,1 0-1,0 1 0,0 0 0,1 0 0,-1 3-52,3-7 5,-3 5-25,-1-1 0,2 1 0,-1 1 0,1 0 0,1-1 1,0 2-1,0-1 0,1 0 0,0 1 0,1 0 0,0 0 1,1 0-1,0 0 0,1 7 20,1-15-25,0 0 1,1 0-1,0 0 1,-1 0-1,1-1 1,0 1-1,1 0 1,-1-1-1,0 1 1,1-1-1,-1 1 1,1-1-1,0 0 1,0 1-1,0-1 0,0 0 1,0 0-1,0 0 1,1-1-1,-1 1 1,1-1-1,-1 1 1,1-1-1,0 0 1,-1 0-1,1 0 1,0 0-1,0 0 25,84 15-183,39-16 99,61 8 66,-185-7 31,1 1 0,0-1 0,-1 0 1,1 1-1,-1 0 0,0 0 0,1-1 0,-1 1 0,0 1 0,0-1 0,0 0 0,-1 0 0,1 1 0,0-1 0,-1 1 0,0-1 0,1 1 0,-1 0 0,0 0 0,-1-1 0,1 1 0,0 0 0,-1 0 0,1 0 0,-1 0 0,0 0 0,0 0 0,0 0 0,0 0 1,-1 0-1,1-1 0,-1 1 0,0 0 0,0 0 0,0 0 0,0-1 0,0 1 0,-1 0 0,1-1 0,-1 1 0,1-1 0,-1 0 0,0 1 0,0-1 0,0 0 0,0 0 0,-1 0 0,1-1 0,0 1 0,-1 0 0,0-1 0,-1 1-13,-15 14 28,0-2 0,-1-1 0,0 0 0,-1-2 0,0 0 0,-1-1 0,0-1 0,-1-1 0,-14 2-28,-69-2-6668,94-11 2098,5-5-1932</inkml:trace>
  <inkml:trace contextRef="#ctx0" brushRef="#br1" timeOffset="210864.667">5589 4837 16464,'0'0'2781,"0"0"-891,0 0 309,0 0-213,0 0-828,0 0-501,0 0-225,5-8-207,-3 5-206,0 1 1,-1-1 0,1 0 0,0 0 0,0 1 0,0-1 0,1 1 0,-1 0 0,1 0 0,-1 0 0,1 0 0,0 0 1,0 0-1,-1 1 0,1-1 0,0 1 0,1 0 0,-1 0 0,0 0 0,1 0-20,166-29 1431,-166 32-1359,0 1 0,0-1 0,-1 1 0,1-1 1,-1 1-1,0 0 0,1 0 0,-2 1 0,1-1 1,0 1-1,0-1 0,-1 1 0,0 0 0,0 0 1,0 0-1,0 0 0,-1 0 0,1 0 0,-1 0 1,0 1-1,-1-1 0,1 1 0,-1-1 0,1 0 1,-1 1-73,4 14 106,17 66 15,30 95 263,3-67-5432,-35-83-189,-5-6-3064</inkml:trace>
  <inkml:trace contextRef="#ctx0" brushRef="#br1" timeOffset="207099.534">2475 4752 12716,'0'0'3940,"0"0"-1426,0 0-405,0 0-70,0-3-480,5-7-452,7 26-479,12 33 173,14 55 324,-4 1 1,13 77-1126,-43-166 28,35 205-161,-21-200-3206,6-37-7191,-16 1 1598</inkml:trace>
  <inkml:trace contextRef="#ctx0" brushRef="#br1" timeOffset="207354.872">2991 5014 16400,'0'0'2418,"0"0"-785,0 0-31,15-10-139,120-76 496,-118 76-2092,1 1 1,0 0-1,0 1 0,1 1 1,0 1-1,16-3 133,-37 9-11365,-4 0 3048</inkml:trace>
  <inkml:trace contextRef="#ctx0" brushRef="#br1" timeOffset="212632.202">2529 7797 16624,'0'0'3160,"0"0"-1110,-16 18 48,5-6-1695,1-2-119,0 2 1,0-1 0,1 1-1,1 0 1,0 1 0,1 0-1,0 0 1,1 1 0,1-1-1,0 1 1,0 1-285,-6 30 308,2 1 0,2 1 0,2-1 0,1 1 0,3 0 1,2 0-1,7 40-308,-6-72-18,2 1 1,0-1-1,1 1 0,0-1 1,1-1-1,1 1 1,0-1-1,1 0 0,1-1 1,0 0-1,1 0 1,0-1-1,1 0 0,0-1 1,1 0-1,0 0 1,1-2-1,9 6 18,74 23-3029,10-35-3843,-62-15 920</inkml:trace>
  <inkml:trace contextRef="#ctx0" brushRef="#br1" timeOffset="213140.042">3080 7655 16944,'0'0'2114,"0"0"-470,0 0-74,0 0-556,0 0-646,-1 18-191,-4 116 36,5-124-295,0 1-1,1 0 1,1-1 0,-1 1-1,2-1 1,-1 1 0,1-1-1,1 0 1,0 0 0,0-1-1,1 1 1,1-1 0,-1 0-1,1 0 1,1-1 0,0 1-1,0-2 1,0 1 0,1-1-1,0 0 1,1 0 0,-1-1-1,1 0 1,0-1 0,1 0-1,-1 0 1,1-1 0,0-1-1,0 1 1,1-2 0,-1 1-1,1-1 1,2 0 82,-5-2-50,0 0 0,0 0 1,0-1-1,0 0 0,0 0 1,0-1-1,-1 0 0,1 0 1,-1-1-1,1 0 0,-1-1 1,0 1-1,0-1 0,0 0 1,-1-1-1,0 0 0,0 0 0,0 0 1,0-1-1,-1 0 0,1 0 1,-2 0-1,1 0 0,-1-1 1,0 0-1,3-6 50,0-9 542,-1 0 0,0-1 0,-2 1 0,-1-1 0,0 0 0,-2 0 0,-1 0 0,0 0 0,-2-4-542,1 3 738,2 19-563,-1-1 0,0 1-1,0-1 1,-1 1 0,1-1 0,-1 1 0,-1 0 0,1-1-1,0 1 1,-1 0 0,0 0 0,-1 0 0,1 0 0,-1 0-1,0 0 1,-1-1-175,2 6 39,1 1 1,-1-1-1,1 1 0,0-1 0,-1 1 1,1 0-1,0 0 0,-1 0 0,1-1 0,0 1 1,0 0-1,0 0 0,0 1 0,0-1 1,0 0-1,0 0 0,0 0 0,0 1 0,0-1 1,1 0-1,-1 1 0,1-1 0,-1 1 1,1-1-1,-1 1 0,1-1 0,0 1 0,0-1 1,0 1-1,0-1 0,0 1 0,0-1 1,0 1-1,0-1 0,0 1 0,1-1 0,-1 1-39,0 1 28,1 37-8,1 0 0,2 0 0,2-1 1,1 0-1,3 0 0,1-1 0,1 0 0,2-1 0,8 11-20,35 73-543,22 68-435,-78-186 977,0 0-1,0 0 1,-1 0 0,1 1 0,-1-1-1,1 0 1,-1 0 0,0 1-1,0-1 1,0 0 0,-1 1-1,1-1 1,-1 0 0,0 0 0,0 0-1,0 1 1,0-1 0,0 0-1,-1 0 1,0-1 0,1 1-1,-1 0 1,0 0 0,0-1 0,0 1-1,-1-1 1,1 0 0,-1 0-1,1 0 1,-1 0 0,0 0-1,1 0 1,-1-1 0,0 1 0,0-1-1,0 0 1,-2 1 1,-20 5 0,-1 0 0,0-2 0,-1 0 0,1-2 0,-1-1 0,0-1 0,1-1 0,-1-2 0,0-1 0,1 0 0,-1-2 0,1-1 0,1-2 0,-15-5 0,30 10-128,0-1 0,1 1 0,0-2 1,-1 1-1,2-1 0,-1-1 0,0 0 0,1 0 0,0 0 0,-3-5 128,9 9-375,0 0-1,0-1 0,0 0 0,1 1 1,-1-1-1,1 0 0,-1 0 0,1 0 1,0 0-1,0 0 0,1 0 0,-1 0 1,0 0-1,1 0 0,0-1 0,0 1 1,0 0-1,0 0 0,0 0 0,1 0 1,-1-1-1,2-1 376,10-19-7559</inkml:trace>
  <inkml:trace contextRef="#ctx0" brushRef="#br1" timeOffset="213422.45">3844 7734 12524,'0'0'7452,"0"0"-4003,0 0-994,0 0-239,0 0-588,0 0-432,0 0-353,-10 6-400,4-3-397,3-2-37,0 0-1,1 1 1,-1-1-1,1 0 1,-1 1-1,1 0 1,0-1-1,0 1 1,0 0-1,0 0 1,0 0-1,0 1 1,0-1-1,1 0 1,-1 1-1,1-1 1,-1 1-1,1-1 1,0 1-1,0 0 1,0-1-1,1 1 1,-1 0-1,1 0 1,-1-1-1,1 3-8,-1 15-39,1 1-1,2-1 0,0 1 1,0-1-1,2 0 0,1 0 1,0 0-1,2-1 0,0 0 1,1 0-1,1 0 1,0-1-1,2 0 0,12 15 40,-18-28-261,0-1 1,0 0-1,0 0 0,1 0 1,0 0-1,0-1 0,0 0 0,0-1 1,0 1-1,1-1 0,-1 0 1,1-1-1,-1 1 0,1-1 0,1-1 261,59-17-9323,-48 0 1882</inkml:trace>
  <inkml:trace contextRef="#ctx0" brushRef="#br1" timeOffset="213735.99">3856 7211 14350,'0'0'2252,"0"0"87,0 0-370,0 0-436,-11 15-412,-35 46-289,45-58-799,-1 0-1,0 1 0,1-1 0,0 1 0,0-1 1,0 1-1,0 0 0,1-1 0,-1 1 0,1 0 1,0-1-1,0 1 0,0 0 0,1-1 0,-1 1 1,1 0-1,0-1 0,0 1 0,0-1 0,0 1 1,1-1-1,-1 1 0,1-1 0,0 0 0,0 0 1,0 0-1,1 0 0,-1 0 0,1-1 0,-1 1 1,2 0-33,-1 0 4,-1-1-1,1 0 1,0 0 0,0-1 0,0 1 0,0-1 0,0 1 0,0-1 0,0 0 0,0 0-1,0 0 1,1 0 0,-1-1 0,0 1 0,1-1 0,-1 0 0,0 0 0,1 0 0,-1-1 0,1 1-1,-1-1 1,0 0 0,0 0 0,0 0 0,1 0 0,-1 0 0,0-1 0,0 1 0,2-3-4,71-67 148,-71 63-44,-1 0 0,0-1 0,0 1-1,-1-1 1,0 0 0,-1 0 0,0 0 0,0 0-1,-1-1 1,0 1 0,-1 0 0,0-1 0,0 1-1,-1-5-103,1 10 59,-1 1 0,1 0 0,-1-1 0,0 1 0,1 0 0,-1-1 0,-1 1 0,1 0 0,0 0 0,-1 0 0,0 0 0,1 0 0,-1 0 0,0 0 0,-1 1 0,1-1 0,0 1 0,-1 0 0,1-1 0,-1 1 0,0 0 0,0 0 0,0 1 0,0-1 0,0 1 0,0-1 0,0 1-1,-1 0 1,1 0 0,0 0 0,-1 1 0,1-1 0,0 1 0,-1 0 0,1 0 0,-1 0 0,1 0 0,0 1 0,-3 0-59,-5 2 8,1 0 0,0 0 0,0 1 0,1 1 0,-1-1 0,1 2 0,0-1 0,0 1 0,1 1 0,-1-1 0,2 1 0,-1 1 0,1 0 0,0 0 0,-6 8-8,-40 88-3323,48-68-2528,4-5-5696</inkml:trace>
  <inkml:trace contextRef="#ctx0" brushRef="#br1" timeOffset="214066.618">4231 7775 15855,'0'0'3619,"0"0"-2690,84-33 224,-38 12-160,1-2-576,2-3-353,-2 2-64,1-2-288,-5-1-1602,-1 0-1345,-10 1-3940</inkml:trace>
  <inkml:trace contextRef="#ctx0" brushRef="#br1" timeOffset="214519.538">4800 7163 18930,'0'0'2803,"0"0"-567,0 0-271,0 0-775,0 0-618,0 0-274,0 0-73,13 11-135,3 1-74,51 63 65,-63-66-134,0-1 1,1 0-1,0 0 1,1 0-1,0-1 1,0 0 0,1 0-1,-1 0 1,2-1-1,-1 0 1,1 0 0,-1-1-1,1 0 1,1 0-1,-1-1 1,1 0 0,0-1-1,0 0 1,0 0-1,0 0 1,0-2-1,10 2 53,-13-6-12,0 0-1,-1 0 0,1 0 0,-1-1 0,1 0 0,-1 0 0,0-1 0,-1 1 0,1-1 0,-1 0 1,0 0-1,0 0 0,-1-1 0,1 0 0,-1 1 0,-1-1 0,1 0 0,-1 0 0,0-1 0,0 1 1,0 0-1,-1-1 0,0 1 0,-1-4 13,20-135 1596,-13 57 406,-14 92-1378,-5 97-130,12-77-448,6 32-6,2-1 1,2 0-1,3-1 1,2 0 0,2-1-1,3-1 1,22 42-41,-30-66-23,-3-7 11,6 12-436,-2 0 0,-1 1 0,-1 0-1,-2 1 1,-1 0 0,0 15 448,-8-47 0,1 0 0,-1 1 0,0-1-1,0 0 1,0 0 0,0 0 0,-1 0 0,1 0 0,-1 0 0,0 0 0,0 0-1,0 0 1,0 0 0,-1 0 0,1 0 0,-1 0 0,1-1 0,-1 1-1,0-1 1,0 1 0,0-1 0,-1 0 0,1 0 0,0 0 0,-1 0-1,1 0 1,-1-1 0,0 1 0,0-1 0,1 1 0,-1-1 0,0 0 0,0 0-1,0 0 1,0-1 0,-1 1 0,1-1 0,0 0 0,-1 1 0,-10 0 8,0 0 0,0-1 0,0 0 0,0-1 1,0 0-1,0-1 0,0-1 0,0 0 0,1-1 1,0-1-1,-1 0 0,2 0 0,-1-2 0,1 1 1,0-2-1,0 1 0,0-2 0,1 0 0,-4-5-8,9 8-484,1 0 0,0 0 0,0-1-1,0 0 1,1 0 0,0 0 0,0 0 0,1-1-1,0 1 1,1-1 0,-1 0 0,1 0 0,0-6 484,0-19-5921</inkml:trace>
  <inkml:trace contextRef="#ctx0" brushRef="#br1" timeOffset="-214341.527">4888 6587 5573,'0'0'10688,"0"0"-6813,0 0-1649,0 0-202,0 0-631,0 0-699,0 0-342,-5 15-143,-30 128-119,34-60-688,6-76 280,-2-25 434,-3-6 179,-2-1-32,1 0 0,1 1 1,2-1-1,0 0 0,1 1 0,2 0 0,0 0 1,2 0-1,0 0 0,2 1 0,1 0 1,3-4-264,-12 24 20,0 1 0,0-1 1,0 1-1,1 0 0,-1 0 1,1 0-1,-1 0 0,1 0 1,0 0-1,-1 0 0,1 0 1,0 1-1,0-1 0,0 1 1,1-1-1,-1 1 1,0 0-1,1 0 0,-1 0 1,0 0-1,1 0 0,-1 0 1,1 1-1,-1 0 0,1-1 1,0 1-1,-1 0 0,1 0 1,-1 0-1,1 0 0,-1 1 1,1-1-1,-1 1 1,1-1-1,-1 1 0,1 0 1,-1 0-1,1 0 0,-1 0 1,0 1-1,0-1 0,0 1 1,0-1-1,0 1 0,0 0 1,0 0-1,0-1 0,0 2-20,53 85 2,-52-79-42,1 0 0,0-1 0,0 1 0,0-1 0,1 0 0,0 0 0,1 0 0,0-1 0,0 1 0,0-1 0,1-1 0,0 0 0,1 0 0,-1 0 0,1-1 0,0 0 0,0 0 0,1-1 0,0 0 0,-1 0 0,1-1 0,0-1 0,1 1 0,-1-1 0,5 0 40,36-17-3265,-41 2-1236,-4-6-4698,-5 11-3592</inkml:trace>
  <inkml:trace contextRef="#ctx0" brushRef="#br1" timeOffset="-214041.806">5655 6524 3171,'0'0'13608,"0"0"-8921,-4-12-2024,-9-39 2195,267 408-2642,-245-344-2212,0 1 0,-1 0 0,0 0 1,-1 1-1,-1-1 0,-1 2 0,0-1 1,0 0-1,-2 1 0,0 0 0,-1 0 0,0 0 1,-2 0-1,1 0 0,-2 0 0,0 0 1,-1 0-1,-1 0 0,-2 7-4,-4-3-282,0-1 0,-1 0 0,0 0-1,-2-1 1,0-1 0,-1 0 0,-1 0 0,0-2 0,-2 1 0,1-2 0,-2 0 0,0-1-1,-13 7 283,-28 8-3617,18-24-2850,22-9-1647</inkml:trace>
  <inkml:trace contextRef="#ctx0" brushRef="#br1" timeOffset="-213641.125">6057 6141 2050,'0'0'9027,"0"0"-5504,-2-14-869,-5-94 3346,7 105-5830,0 0 0,1 0 0,-1 0 0,1 0 0,0 0 0,-1-1 0,1 1 0,1 0 0,-1 1 0,0-1 0,1 0-1,-1 0 1,1 0 0,0 1 0,0-1 0,0 1 0,0 0 0,1-1 0,-1 1 0,1 0 0,-1 0 0,1 1 0,-1-1 0,2 0-170,0-1 32,1 1 1,-1 0-1,1 0 1,-1 0-1,1 1 1,0-1-1,-1 1 1,1 0-1,0 0 1,0 1-1,0 0 0,0 0 1,0 0-1,0 0 1,0 1-1,0-1 1,-1 1-1,1 1 1,0-1-1,0 1 1,-1-1-1,1 1 0,-1 1 1,1-1-33,2 7 3,-1 1 0,0 0 0,0 0 0,-1 0 0,0 0 0,0 1-1,-2 0 1,1 0 0,-1 0 0,-1 0 0,0 0 0,-1 1 0,0-1 0,0 1 0,-1-1 0,-1 1 0,0-1 0,0 1 0,-2-1 0,-2 11-3,-5 18-82,-1 0 0,-2 0 0,-2-2 0,-1 1 0,-3-2 1,-19 32 81,38-69 5,0 0 1,1-1-1,-1 1 1,0 0-1,1 0 1,-1 0-1,0 0 1,1 0 0,-1 0-1,1 0 1,-1 0-1,0 1 1,1-1-1,-1 0 1,0 0-1,1 0 1,-1 0 0,0 0-1,1 1 1,-1-1-1,0 0 1,1 0-1,-1 0 1,0 1-1,0-1 1,1 0-1,-1 1 1,0-1 0,0 0-1,1 1 1,-1-1-1,0 0 1,0 1-1,0-1 1,0 0-1,0 1 1,1-1 0,-1 0-1,0 1 1,0-1-1,0 0 1,0 1-1,0-1 1,0 1-1,0-1 1,0 0 0,0 1-1,0-1 1,-1 0-1,1 1 1,0-1-1,0 0 1,0 1-1,0-1 1,-1 0 0,1 1-1,0-1 1,0 0-1,0 1 1,-1-1-1,1 0-5,31-15 446,175-122 809,-67 37-1148,-167 108-3903,0 7-106,-5 3-2627</inkml:trace>
  <inkml:trace contextRef="#ctx0" brushRef="#br1" timeOffset="-212714.123">1691 8376 12300,'0'0'3123,"0"0"-812,0 0-144,0 0-143,0 0-412,0 0-416,6-10-379,-5 7-779,1-3 9,1 1 1,0-1-1,1 1 1,-1-1 0,1 1-1,0 0 1,0 1-1,1-1 1,-1 1 0,1-1-1,0 2 1,0-1 0,0 0-1,5-1-47,280-117 406,-275 116-980,-21 12-736,-24 11-516,-14 3-936,-108 55-10053,104-46 11535,4 4 3632,43-32-1897,-1 0-1,0 0 0,1 0 0,-1 1 1,1-1-1,0 0 0,-1 1 1,1-1-1,0 1 0,0 0 0,0-1 1,0 1-1,0 0 0,0 0 0,0-1 1,1 1-1,-1 0 0,1 0 1,-1 0-1,1 0 0,0 0 0,0 0 1,0 0-1,0 0 0,0 0 1,0 0-1,0 0 0,1 0 0,0 0-454,34 18 2623,219-23-253,-251 3-2367,0 0 1,0 1-1,0-1 0,0 1 1,0-1-1,0 1 1,-1 0-1,1 0 1,0 1-1,0-1 0,-1 0 1,1 1-1,-1 0 1,1 0-1,-1-1 0,0 1 1,0 0-1,0 1 1,0-1-1,0 0 0,0 1 1,0-1-1,-1 1 1,0-1-1,1 1 1,-1 0-1,0 0 0,0-1 1,0 1-1,-1 0 1,1 0-1,-1 0 0,1 0 1,-1 0-1,0 0 1,0 0-1,-1 1-3,-20 115 103,-24-8 114,30-79-165,2 1-1,1 1 1,1 0 0,2 0 0,-2 24-52,10-56-2,1 0 0,-1 0 1,1 1-1,-1-1 1,1 0-1,0 1 1,0-1-1,0 0 0,0 1 1,1-1-1,-1 0 1,0 1-1,1-1 1,0 0-1,0 0 1,-1 0-1,1 0 0,1 0 1,-1 1-1,0-2 1,0 1-1,1 0 1,-1 0-1,1 0 0,-1-1 1,1 1-1,0-1 1,0 1-1,0-1 1,0 0-1,0 1 1,0-1-1,0 0 0,0 0 1,0-1-1,0 1 1,0 0-1,1-1 1,-1 1-1,0-1 0,2 0 2,14-1-29,1-1-1,-1 0 1,0-1-1,0-2 1,0 1-1,-1-2 1,1-1-1,-1 0 1,-1-1-1,1 0 1,-1-2-1,-1 0 0,0 0 1,0-2-1,1-1 30,-13 10-38,0 1-93,1 0 0,-1-1 0,0 1-1,0-1 1,0 1 0,0-1 0,-1 0-1,1 0 1,-1-1 0,0 1 0,1 0 0,-1-1-1,-1 1 1,1-1 0,-1 0 0,1 1 0,-1-4 131,-14-5-7335,3 11 507</inkml:trace>
  <inkml:trace contextRef="#ctx0" brushRef="#br1" timeOffset="-212149.123">2116 9919 9353,'0'0'7511,"-13"11"-5018,-35 32-1505,48-36 138,363-195 582,207-103-1472,1127-560 462,-1221 622 850,1241-629-90,-1513 738-1362,-158 87-213,-32 19-202,-28 12-750,-95 40-4195,27-7 64</inkml:trace>
  <inkml:trace contextRef="#ctx0" brushRef="#br1" timeOffset="-211276.518">2779 10398 14798,'0'0'3780,"0"0"-1522,0 0-363,0 0-251,11-14-502,-3 3-954,80-77 879,-63 71-890,256-151 110,-272 168-3973,-31 15 513,-81 46-5603,-2-4 4858,-29 15 4953,5 9 5520,130-81-6428,-1 0 0,0 0 0,1 0 0,-1 1 0,0-1 0,1 0 0,-1 0-1,0 0 1,1 0 0,-1 1 0,0-1 0,1 0 0,-1 0 0,0 1 0,0-1 0,1 0 0,-1 0 0,0 1-1,0-1 1,0 0 0,1 1 0,-1-1 0,0 0 0,0 1 0,0-1 0,0 1 0,0-1 0,0 0 0,1 1 0,-1-1-1,0 0 1,0 1 0,0-1 0,0 1 0,-1-1 0,1 0 0,0 1 0,0-1 0,0 0 0,0 1 0,0-1 0,0 0-1,0 1 1,-1-1 0,1 0 0,0 1 0,0-1 0,-1 0 0,1 1 0,0-1 0,0 0 0,-1 0 0,1 1-1,0-1 1,-1 0 0,1 0 0,0 0 0,-1 1-127,45-2 698,-35 0-34,304-26 2454,-311 26-3107,0 1 0,0-1 0,1 1 1,-1 0-1,0-1 0,1 1 1,-1 0-1,0 0 0,1 0 0,-1 1 1,0-1-1,0 1 0,1-1 0,-1 1 1,0 0-1,0-1 0,0 1 0,1 0 1,-1 1-1,0-1 0,-1 0 1,1 1-1,0-1 0,0 1 0,-1-1 1,1 1-1,0 0 0,-1-1 0,0 1 1,1 0-1,-1 0 0,0 0 1,0 0-1,0 1 0,0-1 0,-1 0 1,1 0-1,0 1 0,-1-1 0,0 0 1,1 0-1,-1 1 0,0-1 0,0 0 1,-1 3-12,-4 15 64,0 1 0,-2-1 0,0 0 0,-1 0 0,-1-1 0,-1 0-1,-1-1 1,-1 0 0,0-1 0,-8 8-64,7-6 44,-34 46 33,-64 108 6,110-172-100,0 0-1,0 1 0,0-1 0,0 1 1,0-1-1,0 1 0,1-1 0,-1 1 1,0 0-1,1-1 0,-1 1 0,1 0 1,0 0-1,0-1 0,-1 1 1,1 0-1,0 0 0,1 0 0,-1-1 1,0 1-1,0 0 0,1 0 0,-1-1 1,1 1-1,-1 0 0,1-1 1,0 1-1,0-1 0,0 1 0,-1-1 1,2 1-1,-1-1 0,0 1 0,0-1 1,0 0-1,1 0 0,-1 0 0,0 1 1,1-1-1,-1-1 0,1 1 1,-1 0-1,1 0 0,0 0 0,-1-1 1,1 1-1,0-1 0,0 0 0,-1 1 1,1-1-1,0 0 0,0 0 0,-1 0 1,1 0-1,0 0 0,1-1 18,25-1-124,-1-1 0,0-2 0,0-1 0,-1-1 0,1-1 0,-1-1 0,-1-1 0,0-2 0,5-4 124,-16 10-10,25-11-9,-16 8 7,-1-1 0,0-1 0,0-1 0,-1-1 0,0-1 0,14-12 12,-36 26-50,1 0-1,-1 0 1,1 0 0,0 0-1,-1 0 1,1 0 0,0 0-1,-1 0 1,1-1 0,-1 1-1,1 0 1,0 0 0,-1 0-1,1 0 1,0-1-1,-1 1 1,1 0 0,0 0-1,0-1 1,-1 1 0,1 0-1,0 0 1,0-1 0,-1 1-1,1 0 1,0-1 0,0 1-1,0 0 1,-1-1-1,1 1 1,0 0 0,0-1-1,0 1 1,0 0 0,0-1-1,0 1 1,0-1 0,0 1-1,0 0 1,0-1 0,0 1-1,0-1 1,0 1-1,0 0 1,0-1 0,0 1-1,0 0 1,1-1 0,-1 1-1,0 0 1,0-1 0,0 1-1,1 0 1,-1-1-1,0 1 1,0 0 0,1 0-1,-1-1 1,0 1 0,1 0-1,-1 0 1,0-1 0,1 1-1,-1 0 1,0 0 50,-37 3-4128,32-2 2662,-12 1-3814</inkml:trace>
  <inkml:trace contextRef="#ctx0" brushRef="#br1" timeOffset="-210834.435">4169 9475 16784,'0'0'2429,"0"0"-278,0 0 332,0 0-391,-12 9-917,7-6-1091,0-1-22,0 1 0,1 0 0,-1 0 0,1 1 0,0-1 0,0 1 0,0 0 0,1 0 0,-1 0 0,1 0 0,0 1 0,0-1 0,0 1 0,1 0 0,0 0 0,0 0 0,0 0 0,0 0 0,1 0 0,-1 4-62,-6 45 150,3 1 1,2-1-1,2 1 1,3 0-1,7 48-150,-6-88-259,0 0 0,1 0 0,0 0 0,1 0 0,1-1 0,1 0 1,0 0-1,0-1 0,1 0 0,8 9 259,-10-14-445,1-1 0,0 0 1,0 0-1,1-1 0,-1 0 1,1-1-1,1 1 1,-1-1-1,1-1 0,0 0 1,0 0-1,0-1 1,0 0-1,1 0 0,-1-1 1,1-1-1,5 1 445,85-3-6491,-53-6 1787</inkml:trace>
  <inkml:trace contextRef="#ctx0" brushRef="#br1" timeOffset="-210395.407">4682 9640 13068,'-25'-153'5189,"24"147"-4743,0 0 0,-1 1 0,0-1 0,-1 1 0,1 0 0,-1-1 0,0 1 0,0 0-1,0 1 1,-1-1 0,0 0 0,0 1 0,0 0 0,0 0 0,-1 0 0,1 1 0,-2-1-446,5 4 46,-1 1 0,0-1 0,0 0 0,1 1 0,-1 0 0,0-1 0,0 1 0,1 0 0,-1 0 0,1 0 0,-1 0 0,1 0 0,0 1 0,-1-1 0,1 0 0,0 0 0,0 1 0,0-1 0,-1 1 0,2-1 0,-1 1 0,0 0 0,0-1 0,0 1 0,1 0 0,-1 0 0,1-1 1,0 1-1,-1 0 0,1 0 0,0 0 0,0-1 0,0 1 0,0 0 0,0 0 0,0 0 0,1 1-46,-3 17-16,0 0 0,1-1 0,1 1 0,1 0 0,1 0 0,1 0 0,1-1 0,0 1 0,1-1 0,1 0 0,1 0 0,1-1 0,0 0 0,2-1-1,0 1 1,1-2 0,0 1 0,1-2 0,1 0 0,1 0 0,0-1 0,6 4 16,-15-14-13,-1-1 0,1 0 0,0 0-1,0 0 1,0-1 0,1 0 0,-1 0-1,0 0 1,1-1 0,-1 1-1,1-1 1,-1-1 0,1 1 0,0-1-1,-1 0 1,1 0 0,0 0 0,-1-1-1,1 0 1,0 0 0,-1-1 0,0 1-1,1-1 1,-1-1 0,0 1-1,0-1 1,0 1 0,0-1 0,0-1-1,-1 1 1,0-1 0,1 0 0,1-2 13,5-15 97,-2-1 1,-1 0-1,0 0 1,-2-1-1,0 0 1,-2 0-1,0 0 1,-2 0-1,0-1 1,-2 1-1,0-1 1,-3-7-98,3-19 522,-3-77 930,73 427-1094,-25 30-1730,-42-311 1309,-1 1 0,-1-1 0,0 1 0,-2-1 0,0 1 0,-1-1 0,-1 1 0,-2 1 63,3-14-6,0 0 0,0 0 1,-1 0-1,0 0 0,-1-1 1,1 1-1,-1-1 0,-1 0 0,1 0 1,-1 0-1,0-1 0,0 0 0,0 0 1,-1 0-1,0 0 0,0-1 0,0 0 1,0-1-1,-1 1 0,0-1 0,1 0 1,-6 1 5,2-1-48,1-1-1,0 0 1,0-1 0,-1 0 0,1 0 0,-1-1-1,1 0 1,-1-1 0,1 0 0,-1 0 0,1-1 0,0 0-1,0-1 1,0 0 0,0 0 0,-1-2 48,5 3-319,0-1 0,0 0 1,0 0-1,1 0 0,-1-1 1,1 0-1,0 0 0,0 0 1,0 0-1,1 0 0,-1-1 0,1 0 1,0 1-1,1-1 0,-1 0 1,1-1-1,0 1 0,0 0 319,-6-33-4569,5 0-2996</inkml:trace>
  <inkml:trace contextRef="#ctx0" brushRef="#br1" timeOffset="-210111.253">5262 9606 11627,'0'0'6972,"0"0"-3486,0 0-854,0 0-331,0 0-892,0 0-768,0 0-230,-6 16-129,-18 56-137,23-65-133,0 1-1,0-1 1,0 1 0,1 0 0,0-1 0,1 1 0,-1-1 0,2 1 0,-1-1 0,1 1-1,0-1 1,0 0 0,1 0 0,0 0 0,0 0 0,1 0 0,0-1 0,0 1 0,1-1-1,-1 0 1,1 0 0,2 1-12,-3-3-154,0 1 0,1-1 0,-1 0 0,1-1 0,0 1 0,0-1 0,0 0 0,0 0 0,0 0 0,1-1 0,-1 0 0,1 0 0,0 0 0,0-1 0,0 1 0,4-1 154,-5-1-524,0 0 0,0 0 0,0 0 0,0 0 0,0-1 0,-1 0 0,1 0 0,0 0-1,0-1 1,-1 0 0,1 1 0,-1-2 0,0 1 0,1 0 0,-1-1 0,0 0 0,0 0 0,-1 0 0,1 0 0,1-3 524,13-16-5563</inkml:trace>
  <inkml:trace contextRef="#ctx0" brushRef="#br1" timeOffset="-209837">5304 8980 7175,'0'0'9289,"0"0"-6134,-13 4-1404,-40 15 165,51-18-1798,-1 1-1,1 0 1,0 0 0,0 0 0,0 0-1,0 0 1,1 1 0,-1-1-1,0 0 1,1 1 0,0 0 0,-1-1-1,1 1 1,0-1 0,1 1-1,-1 0 1,0 0 0,1 0-1,-1-1 1,1 1 0,0 0 0,0 0-1,0 0 1,1 1-118,-2 4 250,2-4-234,-1 1 1,0 0-1,1-1 0,0 1 0,0-1 1,1 0-1,-1 1 0,1-1 1,0 0-1,0 0 0,0 0 0,0 0 1,1 0-1,0 0 0,0-1 1,0 1-1,0-1 0,0 0 0,1 0 1,-1 0-1,1-1 0,0 1 1,0-1-1,0 1 0,0-1 0,0-1 1,0 1-1,1-1 0,-1 1 1,1-1-1,-1 0 0,1-1 0,-1 1 1,1-1-1,-1 0 0,1 0 1,-1-1-1,1 1 0,4-2-16,-6 0 23,0-1-1,-1 0 1,1 0-1,-1 0 1,0-1-1,1 1 1,-1 0 0,-1-1-1,1 1 1,-1-1-1,1 0 1,-1 0-1,0 1 1,0-1-1,-1 0 1,1 0-1,-1 0 1,0 0-1,0 0 1,0 0 0,0 0-1,-1 0 1,1 0-1,-1 0 1,0 1-1,-1-1 1,0-3-23,1 2 40,0 0 1,0-1 0,0 1-1,-1 0 1,0 0-1,0 0 1,0 0 0,-1 0-1,1 1 1,-1-1 0,0 1-1,-1-1 1,1 1-1,-1 0 1,1 0 0,-1 1-1,-1-1 1,1 1 0,0 0-1,-1 0 1,1 0-1,-1 1 1,-2-1-41,4 3-48,0 1 0,0-1 0,0 1-1,0 0 1,0 0 0,0 0 0,0 1 0,0-1 0,0 1 0,0 0 0,0-1-1,1 1 1,-1 0 0,1 1 0,0-1 0,-1 0 0,1 1 0,0-1 0,0 1-1,1 0 1,-1-1 0,0 1 0,1 0 0,0 0 0,0 0 0,0 0 0,0 0-1,0 2 49,-16 57-6249,15-29-1817</inkml:trace>
  <inkml:trace contextRef="#ctx0" brushRef="#br1" timeOffset="-209568.661">5687 9428 22934,'0'0'2370,"0"0"-704,0 0 31,0 0-768,0 0-417,0 0-31,0 0-33,0 0-255,91-30-161,-61 16 32,1-3-64,0 1-353,1 2-1152,-2 2-1186,-5 2-2401,-6 0-4582</inkml:trace>
  <inkml:trace contextRef="#ctx0" brushRef="#br1" timeOffset="-208503.47">6208 8810 18225,'-2'-15'1810,"-1"-5"-1246,-2-15-113,-6-3 3226,28 50-1381,29 29-2641,3-2 0,1-2 0,1-3 0,2-1 1,7 0 344,-59-32-30,0 0 0,0 0 1,0 0-1,0 0 0,0 0 1,0 0-1,0 0 1,0 0-1,1 0 0,-1 0 1,0-1-1,1 1 0,-1 0 1,0-1-1,1 1 0,-1-1 1,1 0-1,-1 1 1,1-1-1,-1 0 0,1 0 1,-1 0-1,1 0 0,-1 0 1,1 0-1,-1-1 0,1 1 1,-1 0-1,0-1 1,1 1-1,-1-1 0,1 1 1,-1-1-1,0 0 0,1 0 1,-1 0-1,0 1 1,0-1-1,0 0 0,0 0 1,0-1-1,0 1 0,0 0 1,0 0-1,0 0 0,0-1 1,-1 1-1,1 0 1,0-2 29,8-47 1828,-3-1 0,-1 1 1,-3-1-1,-3-19-1828,1 57 726,17 497-43,-12-406-1264,2 11-1747,1-31-2647,-7-54 3972,2 10-1706,1-6-2815,-1-7-1853</inkml:trace>
  <inkml:trace contextRef="#ctx0" brushRef="#br1" timeOffset="-208234.649">6106 8494 15503,'0'0'4457,"0"0"-2183,0 0-240,0 0-357,0 0-695,17-6-75,185-86 556,8-23-1366,-122 63-3418,-83 50 1373,-4 2-4176,-6 6-2012</inkml:trace>
  <inkml:trace contextRef="#ctx0" brushRef="#br1" timeOffset="-207969.45">6945 8362 22549,'0'0'2066,"-1"-14"-363,-3-42 134,5 54-1758,-1 0 0,1 1 0,-1-1-1,1 0 1,0 1 0,0-1 0,0 1 0,0-1 0,0 1 0,0 0 0,0-1 0,1 1 0,-1 0 0,0 0 0,1 0 0,-1 0 0,1 0 0,-1 0 0,1 0 0,-1 0 0,1 0 0,0 1 0,-1-1 0,1 1 0,0-1 0,0 1 0,-1 0 0,1 0 0,0 0 0,0 0 0,-1 0-1,1 0 1,0 0 0,0 0 0,-1 1 0,1-1 0,0 1 0,0-1 0,-1 1 0,1 0 0,-1 0 0,1 0 0,-1 0 0,1 0 0,-1 0 0,1 0 0,-1 0 0,0 0-79,20 11 41,-1 0 0,-1 1 0,0 1 0,-1 1 0,0 1 1,-2 0-1,0 1 0,0 1 0,-2 0 0,0 1 0,-1 1 0,-1 0 0,-1 0 0,-1 1 0,-1 1 1,0 0-1,-2 0 0,-1 0 0,0 1 0,1 19-41,-4-26-69,-1-1 1,-1 1-1,0 0 1,-1 0-1,-1 0 1,0 0-1,-2 0 1,1 0-1,-2 0 1,0-1-1,-1 0 1,0 0-1,-2 0 1,1-1-1,-2 1 1,0-1-1,-1-1 1,-6 8 68,8-12-301,-51 60-1361,14-38-3240,35-32 311,6-8-1938</inkml:trace>
  <inkml:trace contextRef="#ctx0" brushRef="#br1" timeOffset="-207617.654">7298 7765 21556,'0'0'2301,"0"0"-331,0 0-384,14-14-535,47-44-389,-56 53-589,0 1-1,1 0 0,0 0 1,0 1-1,0 0 0,0 0 1,0 0-1,1 1 1,-1 0-1,1 0 0,-1 1 1,1 0-1,0 0 1,-1 0-1,1 1 0,3 0-72,-7 0 6,0 0-4,0 0 0,1 0 0,-1 0 0,0 0 0,1 1 0,-1-1 0,0 1 0,0 0 0,0 0 0,1 0 0,-1 0 0,0 1 0,0-1 0,0 1 0,-1 0 0,1 0 0,0 0 0,-1 0 0,1 0 0,-1 1 0,0-1 0,0 1 0,0-1 0,0 1 0,0 0 0,0 0 0,-1 0-1,1 0 1,-1 0 0,0 0 0,0 0 0,0 1 0,0-1 0,-1 0 0,1 2-2,1 14-46,-1-1-1,-1 1 1,0-1-1,-2 1 1,0-1-1,-1 1 0,0-1 1,-2 0-1,0 0 1,-1-1-1,-1 0 1,-9 16 46,-20 66 51,36-98-42,-1 0 0,1 0 0,-1-1 0,1 1-1,-1 0 1,1 0 0,0 0 0,-1 0 0,1-1 0,0 1-1,-1 0 1,1 0 0,0 0 0,0 0 0,0 0 0,0 0-1,0 0 1,0 0 0,0 0 0,0 0 0,1-1 0,-1 1-1,0 0 1,0 0 0,1 0 0,-1 0 0,1 0 0,-1-1-1,1 1 1,-1 0 0,1 0 0,-1-1 0,1 1 0,0 0-1,-1-1 1,1 1 0,0 0 0,-1-1 0,1 1 0,0-1-1,0 0 1,0 1 0,-1-1 0,1 1 0,0-1 0,0 0-1,0 0 1,0 0 0,0 1 0,0-1 0,0 0-1,0 0 1,0 0 0,-1 0 0,1-1 0,0 1 0,0 0-1,0 0 1,0 0 0,0-1 0,0 1 0,-1 0 0,1-1-1,0 1 1,0-1 0,0 1-9,60-30 773,8-16-497,-2-3 0,-2-3 0,33-35-276,-81 69 70,-4 3-57,-18 23-1564,-14 15-820,-30 37-7238,16-26-2701</inkml:trace>
  <inkml:trace contextRef="#ctx0" brushRef="#br2" timeOffset="-202097.714">555 10265 17873,'0'0'2845,"0"0"-1163,0 0-118,0 0 454,0 0-315,0 0-497,0 0-421,3-3-427,-3 2-355,0 0 1,1 1-1,-1-1 1,0 1-1,1-1 1,-1 1-1,1-1 1,-1 1-1,1 0 1,-1-1-1,1 1 1,-1-1-1,1 1 1,-1 0-1,1-1 1,-1 1-1,1 0 1,0 0-1,-1 0 1,1-1-1,0 1 1,-1 0-1,1 0 1,-1 0-1,1 0 1,0 0-1,-1 0 1,1 0-1,0 0 1,-1 1-1,1-1 1,0 0-1,-1 0 1,1 0-1,-1 1 1,1-1-1,0 0 1,-1 1-1,1-1 1,-1 0-1,1 1 1,-1-1-1,1 1 1,-1-1-1,0 1 1,1-1-1,-1 1 1,1-1-4,25 39 159,-15-21-65,198 403 264,-194-391-664,-13-22 77,1-1 1,0 0-1,0 0 0,1-1 0,-1 1 1,2-1-1,-1 0 0,1 0 1,0 0-1,0 0 0,0-1 0,1 0 1,0 0-1,0 0 0,1-1 229,12-2-7217,-10-7 1163</inkml:trace>
  <inkml:trace contextRef="#ctx0" brushRef="#br2" timeOffset="-201846.354">1172 10492 16944,'0'0'3123,"0"0"-886,0 0-11,12-16-342,43-50-699,72-42 206,-99 89-1367,1-2-45,9-6-55,0 1 0,1 2 0,2 2-1,4-1 77,-23 18-1509,-28 17-3927,-11 1 1075,-6 1-2771</inkml:trace>
  <inkml:trace contextRef="#ctx0" brushRef="#br2" timeOffset="-193751.19">17225 231 11499,'0'0'3240,"0"0"-1216,0 0-119,0 0 60,0 0-412,-17-7-426,-53-16-252,66 23-815,1 0-1,-1 0 1,0 1 0,1 0-1,-1 0 1,0 0-1,1 0 1,-1 0-1,1 1 1,0-1 0,0 1-1,-1 0 1,1 0-1,0 0 1,0 0-1,1 1 1,-1-1 0,0 1-1,1 0 1,-2 2-60,-5 4 180,-7 8-15,0 0-1,1 1 1,0 1 0,2 1-1,0 0 1,1 1 0,1 0-1,1 0 1,1 1 0,1 1-1,1 0 1,1 0 0,1 0-1,1 0 1,1 1 0,1 0-1,1-1 1,1 1-1,2 8-164,0-21-65,0 1-1,0-1 1,1 0-1,1 0 1,0 0-1,1 0 1,0 0-1,0-1 1,1 0-1,0 0 1,1-1-1,0 0 1,1 0 0,0 0-1,0-1 1,1 0-1,0-1 1,0 0-1,1 0 1,0-1-1,0-1 1,0 1-1,1-1 1,0-1-1,0 0 1,9 2 65,-2 0-476,1 0 1,0-1 0,0-1 0,0-1 0,1-1 0,-1 0-1,1-2 1,-1 0 0,8-2 475,-13 0-1008,0 0 0,-1-1-1,1 0 1,-1-2 0,0 1 0,0-1-1,-1-1 1,9-5 1008,6-7-4650</inkml:trace>
  <inkml:trace contextRef="#ctx0" brushRef="#br2" timeOffset="-193264.179">17604 520 11723,'2'-13'3358,"10"-54"-344,3 10 2353,-10 50-1522,-9 33-3414,-72 175 124,57-160-1005,2 1 1,1 1-1,2 1 0,0 10 450,14-36-1610,13-51 1614,34-114 2040,58-121-2044,-41 168 1239,-62 100-1213,0 0 1,0 0-1,0 0 1,0 1-1,0-1 1,0 1-1,0-1 1,0 1-1,0 0 1,0-1-1,0 1 1,-1 0-1,1 0 1,0 0 0,-1 0-1,1 1 1,0-1-1,-1 0 1,0 1-1,1-1 1,-1 1-1,0 0 1,0-1-1,0 1 1,0 0-1,0 0 1,0-1-1,0 1 1,-1 0-1,1 0 1,0 0-1,-1 0 1,0 0-1,1 1-26,2 5 70,29 57-466,-4 1-1,-2 1 1,-4 2 0,12 62 396,-27-83-801,-29-47 641,-123-76 884,90 41-268,-92-43 238,132 75-1261,34 13-1530,46 11-5174,-31-14 1228</inkml:trace>
  <inkml:trace contextRef="#ctx0" brushRef="#br2" timeOffset="-192772.503">18178 379 15759,'0'0'3806,"0"-13"-1142,1-5-1735,0-8 191,0 13 2570,-12 225-3041,1-7-3172,15-334 1744,-1 100 1084,0-1 0,2 1 0,2 0 0,0 0 0,2 1 0,1 0 0,10-17-305,-21 44 5,1 0 0,-1 0 0,1 0 1,-1 0-1,1 0 0,-1 0 0,1 0 0,0 0 0,0 0 0,-1 1 0,1-1 1,0 0-1,0 0 0,0 1 0,0-1 0,0 1 0,0-1 0,0 0 1,0 1-1,0 0 0,0-1 0,0 1 0,0 0 0,0-1 0,0 1 1,0 0-1,1 0 0,-1 0 0,0 0 0,0 0 0,0 0 0,0 1 1,0-1-1,0 0 0,0 0 0,1 1 0,-1-1 0,0 1 0,0-1 1,0 1-1,0-1 0,-1 1 0,1 0 0,0-1 0,0 1 0,0 0 0,0 0 1,0 0-6,37 50-102,-31-40 117,31 51 234,-33-49-382,1 0-1,1-1 0,0 1 1,0-1-1,1-1 1,1 0-1,0 0 0,1 0 1,0-1-1,0-1 0,1 0 1,0 0-1,1-1 0,-1-1 1,2 1-1,-1-2 1,1 0-1,0-1 0,0 0 1,1 0-1,3-1 134,-11-3 17,-1 0 1,0 0-1,0-1 1,1 0-1,-1 0 1,0 0-1,0-1 0,1 0 1,-1 0-1,0 0 1,0-1-1,0 1 1,0-1-1,0 0 0,0-1 1,-1 1-1,1-1 1,-1 0-1,0 0 1,1 0-1,-1-1 0,-1 0 1,1 1-1,0-1 1,-1-1-1,0 1 1,0 0-1,0-1 0,-1 1 1,1-1-1,-1 0 1,0 0-1,-1 0 1,1-1-18,4-18 432,-2 0 1,-1-1 0,0 1-1,-2-1 1,-1 0-1,-2-20-432,1 6 351,1 34-334,1-1-1,-1 1 0,0 0 1,-1 0-1,1-1 0,-1 1 1,0 0-1,0 0 0,-1 0 1,1 0-1,-1 0 0,0 0 0,-1 1 1,1-1-1,-1 1 0,0-1 1,0 1-1,-1-2-16,-23 12-2542,14 21-4336,13-27 6806,-6 18-8240</inkml:trace>
  <inkml:trace contextRef="#ctx0" brushRef="#br2" timeOffset="-192364.119">19773 372 13004,'0'0'2403,"0"0"-386,0 0-31,0 0 198,0 0-305,0 0-678,0 0-571,0 5-411,-30 147 920,17-93-1944,2-1 0,3 2 0,0 51 805,7-62-2265,0 14-2472,3-20-2493,-1-34 1571</inkml:trace>
  <inkml:trace contextRef="#ctx0" brushRef="#br2" timeOffset="-192033.699">19717 759 7944,'0'-40'1375,"3"0"1,0 0 0,3 0-1,2 0 1,1 1 0,1 0-1,3 1 1,1 0 0,2 1 0,13-22-1376,-23 51 127,-1 1 1,1 0 0,0 1 0,1-1-1,-1 1 1,1 0 0,0 1 0,1 0 0,-1 0-1,1 0 1,0 1 0,3 0-128,-8 2 4,0 1 0,1-1 0,-1 1 0,0 0 0,1 0 0,-1 1 1,1-1-1,0 1 0,-1 0 0,1 0 0,-1 0 0,1 0 0,-1 1 0,1-1 0,-1 1 0,1 0 0,-1 0 1,0 0-1,1 0 0,-1 1 0,0-1 0,0 1 0,0 0 0,0 0 0,0 0 0,0 0 0,-1 1 0,1-1 1,-1 1-1,1 0 0,0 1-4,0 3-22,1 1 1,-2 0-1,1 0 0,-1 0 1,-1 0-1,1 0 1,-2 0-1,1 1 0,-1-1 1,0 0-1,0 0 1,-1 1-1,0-1 1,-1 0-1,0 0 0,0 0 1,-1 0-1,0-1 1,0 1-1,-1 0 0,0-1 1,0 0-1,-5 6 22,-5 9-33,-1-1 0,0-1 0,-2 0 0,-1-1-1,0-1 1,-1-1 0,-1 0 0,0-1 0,-2-2 0,1 0-1,-2-1 1,0-1 0,0-1 0,-3-1 33,-9-4 904,36-6-843,-1 0 0,0-1 0,1 1 0,-1 0-1,1 0 1,-1 0 0,0-1 0,1 1 0,-1 0 0,0 0 0,0-1 0,1 1 0,-1 0 0,0-1 0,0 1 0,1 0 0,-1-1 0,0 1 0,0-1 0,0 1 0,1 0 0,-1-1 0,0 1 0,0-1 0,0 1 0,0 0 0,0-1 0,0 1 0,0-1 0,0 1 0,0-1 0,0 1 0,0 0 0,0-1 0,0 1 0,-1-1 0,1 1 0,0 0 0,0-1 0,0 1 0,-1-1 0,1 1 0,0 0 0,0-1 0,-1 1 0,1 0 0,0 0-1,0-1 1,-1 1 0,1 0 0,-1 0 0,1-1 0,0 1 0,-1 0 0,1 0 0,0 0 0,-1-1 0,1 1 0,-1 0 0,1 0 0,0 0 0,-1 0 0,1 0 0,-1 0 0,1 0 0,-1 0 0,1 0 0,-1 0-61,6-3 62,0 1 0,0-1 0,1 1 0,-1 0 1,0 1-1,1-1 0,-1 1 0,1 0 0,-1 0 0,1 1 0,0-1 0,-1 1 1,1 1-1,0-1 0,-1 1 0,1 0 0,-1 0 0,1 0 0,-1 1 0,1 0 0,-1 0 1,1 1-63,12 8-255,-1 0 0,0 1 0,0 1 0,-2 1 0,1 0 0,-2 1 0,0 1 0,-1 0 0,0 1 0,1 4 255,37 44-862,6-27-4012,-11-42-4873,-30-4 693</inkml:trace>
  <inkml:trace contextRef="#ctx0" brushRef="#br2" timeOffset="-191714.655">20267 125 12620,'-1'-13'3005,"-1"-9"-1630,-1-12 359,2-4 3597,15 22-2470,56 15-2321,-63 3-564,0 0-1,0 1 1,0-1 0,-1 2-1,1-1 1,-1 1 0,0 0 0,0 0-1,-1 1 1,1 0 0,-1 0-1,0 0 1,0 0 0,0 1-1,-1 0 1,0 0 0,0 0 0,-1 0-1,1 1 1,-1 0 0,-1-1-1,1 1 1,-1 0 0,0 0-1,-1 1 1,0-1 0,0 0-1,-1 0 1,1 1 0,-2-1 0,1 0-1,-1 0 1,0 1 0,0-1-1,-1 0 1,0 0 0,0 0-1,-3 5 25,-6 6 117,0-2 0,-1 1 0,-1-1 0,-1-1-1,0 0 1,0-1 0,-2-1 0,-5 3-117,46-10 1142,152-7-1820,-150 6-1969,-13 4-2740,-9-3-1708</inkml:trace>
  <inkml:trace contextRef="#ctx0" brushRef="#br2" timeOffset="-191085.652">21532 320 18321,'0'0'2077,"0"0"-566,0 0 101,0 0-502,0 0-645,-1 14-188,2 260 417,3 4-1553,2-353 1900,-4 62-955,0 0-1,2 0 1,-1 1 0,2-1-1,0 1 1,0 0 0,1 0-1,0 0 1,1 1 0,1 0-1,0 1 1,0-1 0,1 1-1,0 1 1,1 0 0,0 0-1,0 1 1,1 0 0,0 1-1,0 0 1,5-2-86,-12 9-3,-1-1 0,1 1 0,0 0-1,-1 0 1,1 0 0,-1 0 0,1 0 0,0 1 0,-1 0 0,1 0 0,-1 0 0,1 0 0,-1 0-1,1 1 1,-1-1 0,0 1 0,0 0 0,0 0 0,0 0 0,0 1 0,0-1 0,-1 1-1,1-1 1,-1 1 0,0 0 0,0 0 0,0 0 0,0 0 0,0 0 0,0 1 0,-1-1-1,1 1 4,24 118-156,-25-117 141,-1 1 0,1 1 0,-2-1 0,1 0 1,0 0-1,-1 0 0,0-1 0,-1 1 0,1 0 1,-1 0-1,0-1 0,-1 1 0,1-1 1,-1 1-1,0-1 0,0 0 0,-1 0 0,1 0 1,-1-1-1,0 1 0,-1-1 0,1 0 0,-1 0 1,0-1-1,0 1 0,0-1 0,0 0 0,0 0 1,-1-1-1,1 1 0,-1-1 0,0-1 0,0 1 1,1-1-1,-5 1 15,0-1-24,1-1 0,-1 0 1,0 0-1,1-1 0,-1-1 1,1 1-1,-1-1 0,1-1 0,0 0 1,0 0-1,0-1 0,0 0 1,0 0-1,1-1 0,0 0 1,0-1-1,0 0 0,1 0 0,0-1 1,0 1-1,0-1 0,1-1 1,0 0-1,1 1 0,-2-4 24,12-32-6918,7 35 1216</inkml:trace>
  <inkml:trace contextRef="#ctx0" brushRef="#br2" timeOffset="-190614.843">22267 565 16848,'0'0'2130,"0"0"-1084,0 0 321,0 0 336,0 0-651,15-4-583,47-8-196,-59 12-268,-1 0 1,1 1-1,-1-1 1,1 0-1,-1 1 1,1 0-1,-1-1 1,1 1-1,-1 0 1,0 0-1,0 0 1,1 1-1,-1-1 1,0 1 0,0-1-1,0 1 1,0-1-1,-1 1 1,1 0-1,0 0 1,-1 0-1,1 0 1,-1 0-1,0 0 1,1 2-6,5 5 16,-6-6 2,0 0-1,1 0 1,0 0-1,-1-1 0,1 1 1,0-1-1,1 1 0,-1-1 1,0 0-1,1 0 1,-1 0-1,1 0 0,-1 0 1,1-1-1,0 1 1,0-1-1,0 0 0,0 1 1,0-2-1,0 1 1,0 0-1,0 0 0,1-1 1,-1 0-1,0 0 0,0 0 1,0 0-1,0 0 1,1 0-1,-1-1 0,0 0 1,0 1-1,0-1 1,0 0-1,1-1-17,1-4 175,0 1 1,0-1-1,0-1 1,-1 1-1,0-1 1,0 0-1,-1 0 1,0 0-1,0 0 1,-1 0-1,0-1 1,0 1-1,0-1 1,-1 1-1,0-1 1,-1 0-1,0 0 1,0 1-1,-1-1 0,1 0 1,-2 1-1,1-1 1,-1 0-1,0 1 1,-1 0-1,0-1 1,0 1-1,0 0 1,-1 1-1,0-1 1,-2-1-176,4 6 12,0 0 0,0 1 0,0-1 0,0 1 0,0 0 0,-1 0 0,1-1-1,0 1 1,-1 1 0,1-1 0,-1 0 0,1 1 0,-1-1 0,1 1 0,-1 0 0,0-1 0,1 1 0,-1 1 0,1-1 0,-1 0 0,0 1 0,1-1 0,-1 1 0,1 0 0,-1 0 0,1 0 0,0 0 0,-1 0 0,1 0 0,0 1 0,-2 0-12,-62 56-40,54-44 3,1 1-1,0 1 1,1 0 0,1 1 0,0 0 0,1 0 0,1 1 0,1 0-1,0 0 1,2 0 0,0 1 0,1-1 0,0 1 0,2 0 0,0 0-1,1 0 1,1 0 0,1 0 0,1 0 0,0 0 0,2-1-1,0 0 1,1 0 0,4 10 37,-6-22-114,0 1-1,0-1 1,0 0-1,1 0 1,0 0-1,0 0 1,1-1-1,-1 0 1,1 0-1,0 0 1,1-1 0,-1 0-1,1 0 1,-1-1-1,1 0 1,0 0-1,1 0 1,-1-1-1,0 0 1,1-1-1,-1 0 1,1 0-1,-1 0 1,1-1-1,0 0 1,-1 0-1,1-1 1,-1 0-1,4-1 115,0 0-40,-1-1 0,1 0-1,-1 0 1,0-1 0,0-1-1,0 0 1,0 0 0,-1-1-1,0 0 1,0 0 0,-1-1-1,1 0 1,-1-1 0,-1 0-1,0 0 1,0 0 0,0-1-1,-1 0 1,-1-1 0,3-3 40,3-34-1843,-12 15-6628,-1 22-3167</inkml:trace>
  <inkml:trace contextRef="#ctx0" brushRef="#br2" timeOffset="-190215.814">23528 629 15375,'0'0'3630,"0"0"-1965,0 0-320,0 0-26,0 0-497,16 1-325,217-5 560,-46-32-2504,-180 34-456,-11 0-4655,-5 1-1589</inkml:trace>
  <inkml:trace contextRef="#ctx0" brushRef="#br2" timeOffset="-189886.661">24201 422 16752,'0'0'3683,"4"-14"-1248,22-56 2022,-24 100-1831,0-15-2588,1 36 53,21 121 133,-20-156-400,0 0-1,1-1 1,1 0-1,0 0 1,1-1-1,1 1 1,0-2-1,1 1 1,0-1-1,1 0 1,1-1-1,0-1 1,1 1 0,0-2-1,0 1 1,1-2-1,0 0 1,4 1 176,-13-8-15,1 0 0,-1 0 0,1 0 1,0-1-1,-1 0 0,1 0 1,0 0-1,0-1 0,0 1 0,0-1 1,-1 0-1,1-1 0,0 1 1,0-1-1,0 0 0,0 0 0,-1-1 1,1 1-1,-1-1 0,1 0 0,-1 0 1,0 0-1,1-1 0,-1 0 1,0 0-1,-1 0 0,1 0 0,0 0 1,0-2 14,9-19 380,-1 0 0,-1 0-1,-2-1 1,0-1 0,-1 0 0,-2 0 0,3-22-380,10-35 426,9-21-554,-50 135-6492,11-5 1613,3-1-2040</inkml:trace>
  <inkml:trace contextRef="#ctx0" brushRef="#br2" timeOffset="-189411.418">25172 485 18001,'0'0'2402,"0"0"-1142,0 0-155,0 0 310,0 0-326,0 0-710,0 0-144,0 0 101,7 7-138,38 78 127,-44-82-315,-1-1 0,0 1 0,1-1-1,-1 0 1,1 1 0,0-1 0,0 0-1,0 1 1,0-1 0,0 0 0,0 0 0,0 0-1,1 0 1,-1 0 0,1 0 0,0 0-1,0 0 1,-1-1 0,1 1 0,0-1-1,0 1 1,0-1 0,1 0 0,-1 0-1,0 0 1,0 0 0,1 0 0,-1 0 0,1-1-1,-1 1 1,0-1 0,1 0 0,-1 1-1,1-1 1,-1 0 0,1 0 0,-1-1-1,1 1 1,-1-1 0,0 1 0,1-1 0,-1 0-1,0 1 1,1-1 0,-1-1 0,0 1-1,0 0-9,4-6 163,0 0-1,0 0 0,-1-1 0,0 1 1,-1-1-1,0 0 0,0-1 0,-1 1 0,0-1 1,0 1-1,-1-1 0,0 0 0,-1 0 1,1 0-1,-2 0 0,1 0 0,-2 0 1,1 0-1,-1 0 0,0-1-162,1-8 167,0 16-149,1-1 0,-1 1 1,1-1-1,-1 1 0,0-1 0,1 1 1,-1-1-1,-1 0 0,1 1 1,0-1-1,-1 1 0,1-1 1,-1 1-1,0 0 0,0-1 0,1 1 1,-2 0-1,1-1 0,0 1 1,0 0-1,-1 0 0,1 0 1,-1 0-1,0 0 0,0 0 0,0 1 1,1-1-1,-1 0 0,-1 1 1,1 0-1,0-1 0,0 1 1,-1 0-1,1 0 0,0 0 1,-1 1-1,1-1 0,-1 0 0,1 1 1,-1 0-1,1-1 0,-1 1 1,1 0-1,-1 0 0,1 1 1,-1-1-1,1 0 0,-1 1 0,0 0-18,-9 7-8,1 1 0,0 1 0,1 0-1,-1 0 1,2 1 0,0 0 0,0 0-1,1 1 1,0 1 0,1-1 0,-3 8 8,1-2-21,0 0 1,1 1 0,1-1 0,0 2-1,2-1 1,0 1 0,1 0 0,1 0-1,1 0 1,1 0 0,1 2 20,0-13-124,0-1 1,1 1-1,0-1 0,1 1 1,0-1-1,0 0 1,1 0-1,0 1 0,0-2 1,1 1-1,0 0 0,0-1 1,1 0-1,0 0 1,0 0-1,0 0 0,1-1 1,0 0-1,1 0 0,-1-1 1,1 0-1,0 0 1,0 0-1,1-1 0,-1 0 1,1-1-1,1 1 124,3 0-28,0-1 1,1 0-1,-1-1 0,1 0 1,-1-1-1,1 0 0,0-1 1,0 0-1,-1-1 0,1-1 1,-1 0-1,1-1 0,-1 0 1,0-1-1,0 0 0,0-1 0,0 0 1,-1-1-1,0 0 0,0-1 1,-1 0-1,1-1 0,-2 0 1,1 0-1,-1-1 0,0-1 1,5-7 27,-11 13-58,23-36 448,-26 39-422,1 0 1,-1 1-1,0-1 0,1 0 1,-1 1-1,0-1 1,1 0-1,-1 0 0,0 0 1,0 1-1,0-1 0,0 0 1,0 0-1,0 0 0,0 1 1,0-1-1,0 0 1,0 0-1,-1 0 0,1 1 1,0-1-1,0 0 0,-1 0 1,1 1-1,0-1 0,-1 0 1,1 1-1,-1-1 0,1 0 1,-1 1-1,1-1 1,-1 0-1,0 1 0,1-1 1,-1 1-1,0 0 0,1-1 1,-1 1-1,0-1 0,1 1 1,-1 0-1,0-1 1,0 1-1,0 0 0,1 0 1,-1 0-1,0 0 0,0 0 1,0 0-1,1 0 0,-2 0 32,-37 10-7607,15 2 272</inkml:trace>
  <inkml:trace contextRef="#ctx0" brushRef="#br2" timeOffset="-189148.124">24111 1422 24984,'0'0'2018,"0"0"-1538,0 0 449,0 0 64,107-10-160,-29 4-33,20-4-127,15 2-673,10-4-128,-1-1 128,4 0 0,-3 1-384,-3 4-962,-15 6-992,-14 2-865,-22 1-2915,-25 3-2626</inkml:trace>
  <inkml:trace contextRef="#ctx0" brushRef="#br2" timeOffset="-188972.788">23991 1757 20756,'0'0'3075,"0"0"-2131,17 2-180,144-1 2337,639-67-987,-495 52-2242,-296 14 5,-4-1-65,0 1 0,1 0 0,-1 0 0,0 0 0,1 1 0,-1 0 1,0 0-1,0 0 0,0 1 0,0-1 0,0 1 0,0 0 1,0 1-1,0-1 0,0 2 188,-3 19-6065,-13-14 76</inkml:trace>
  <inkml:trace contextRef="#ctx0" brushRef="#br2" timeOffset="-150009.416">826 13926 3203,'0'0'9588,"0"0"-6417,0-12-1698,0-61 2147,-18 26 4131,17 48-5219,3 18-2352,51 322 1069,-32-224-3037,6-1-1,15 33 1789,-31-122-4435,-2-10-3125,-3-10-2620</inkml:trace>
  <inkml:trace contextRef="#ctx0" brushRef="#br2" timeOffset="-149726.157">1277 14150 12620,'0'0'4436,"0"0"-2018,0 0-672,0 0-337,0 0-522,15-6-215,267-105 492,-240 94-1306,121-62-1600,-163 79 1733,13-12-2055,-12 2-4074,-6 6-887</inkml:trace>
  <inkml:trace contextRef="#ctx0" brushRef="#br2" timeOffset="-148592.098">3179 13072 10794,'0'0'7389,"0"0"-5788,0 0-1265,0 0 449,0 0 160,0 0-69,-6-11 31,-29-85 2072,35 94-2886,0 0 0,0-1 0,0 1 0,1 0 0,-1 0 0,0-1 1,1 1-1,0 0 0,-1 0 0,1 0 0,0 0 0,0 0 0,0 0 0,1 0 0,-1 0 1,0 0-1,1 0 0,-1 0 0,1 1 0,0-1 0,-1 1 0,1-1 0,0 1 0,0 0 1,0 0-1,0-1 0,0 1 0,0 1 0,0-1 0,0 0 0,1 0 0,-1 1 0,0-1 1,1 1-94,11-4 7,-1 1 1,1 0-1,0 1 1,0 0 0,0 2-1,0-1 1,0 2-1,0-1 1,0 2 0,-1 0-1,1 1 1,4 1-8,-11-2-2,0 0 0,-1 1 1,1 0-1,0 0 0,-1 0 0,0 1 0,0 0 0,0 0 1,0 1-1,-1-1 0,1 1 0,-1 1 0,0-1 1,-1 1-1,1-1 0,-1 1 0,-1 0 0,1 1 1,-1-1-1,0 1 0,0 0 0,-1-1 0,1 1 1,-1 1 1,0 4-4,-1-1 0,0 0 1,-1 0-1,0 1 1,0-1-1,-1 0 1,-1 0-1,0 1 1,0-1-1,-1-1 1,-1 1-1,0 0 1,0-1-1,-1 0 1,0 0-1,-1 0 0,0 0 1,-1-1-1,0 0 1,-2 2 3,-7 7-28,-1-1-1,0-1 1,-2 0 0,1-1-1,-2-1 1,0 0 0,-1-2-1,0-1 1,-3 1 28,13-7 31,-1 0 0,1 0 0,0-1 0,-1-1 1,0 0-1,0 0 0,0-1 0,0-1 0,-1 0 0,1-1 0,0 0 1,-8-1-32,17 0 48,0 0 0,1 1 1,-1-1-1,1 0 1,0-1-1,-1 1 1,1 0-1,0-1 0,0 1 1,0-1-1,0 1 1,0-1-1,0 0 0,0 0 1,0 0-1,1 0 1,-1-1-1,1 1 0,0 0 1,-1 0-1,1-1 1,0 1-1,0-1 1,1 1-1,-1-1 0,0 0 1,1 1-1,0-1 1,-1 0-49,39-6 523,-23 12-506,1 1 0,-1 0 0,0 1 0,-1 0-1,1 1 1,-1 1 0,0 0 0,-1 1 0,2 2-17,16 8 13,-3-1-15,1 0-1,1-3 0,0 0 1,1-2-1,0-1 0,1-1 1,0-2-1,0-1 0,1-2 1,15 0 2,-45-5-1,0 0 1,1-1 0,-1 1 0,0-1 0,0 0 0,0 0-1,0 0 1,0 0 0,0 0 0,-1-1 0,1 0 0,0 1 0,-1-1-1,1 0 1,-1 0 0,1 0 0,-1-1 0,0 1 0,0 0 0,0-1-1,0 0 1,-1 1 0,1-1 0,-1 0 0,1 0 0,-1 0-1,0 0 1,0 0 0,0 0 0,-1 0 0,1 0 0,-1 0 0,0 0-1,1-1 1,-2-1 0,2-7-5,0 1 0,-2-1-1,1 0 1,-2 1 0,1-1-1,-2 1 1,1-1 0,-2 1-1,-1-5 6,-13 2-2125,0 47-8605,15-15 1468</inkml:trace>
  <inkml:trace contextRef="#ctx0" brushRef="#br2" timeOffset="-148137.982">2832 14246 11723,'0'0'3550,"17"-5"-1772,239-85 2647,898-311 4181,-1053 363-8553,-126 40-886,-101 42-6934,73-20 1831</inkml:trace>
  <inkml:trace contextRef="#ctx0" brushRef="#br2" timeOffset="-147780.652">3723 14366 16335,'0'0'4170,"0"0"-1218,0 0-256,0-13-513,0-39-597,2 171 1259,50 191-3192,48 14-635,-71-233-267,-41-93-7853,1-7 1564</inkml:trace>
  <inkml:trace contextRef="#ctx0" brushRef="#br2" timeOffset="-147015.186">6563 14971 14286,'0'0'2711,"0"0"-719,0 0 84,0 0-341,0 0-640,0 0-289,8-10-182,28-30-218,-32 38-359,-1 0 0,1 0 0,0 0 1,0 1-1,0-1 0,0 1 0,0 0 0,0 0 0,0 1 1,0-1-1,0 1 0,0 0 0,0 0 0,1 0 0,-1 1 0,0-1 1,0 1-1,2 1-47,-3-2 6,-1 1 0,1-1 0,-1 1 0,1 0 0,-1 0 0,0 0 0,1 0 0,-1 1 0,0-1 0,0 0-1,0 1 1,0 0 0,0-1 0,0 1 0,0 0 0,-1 0 0,1 0 0,-1 0 0,1 1 0,-1-1 0,0 0 0,0 0 0,0 1 0,0-1 0,0 1 0,0-1 0,-1 1 0,1-1 0,-1 1 0,0-1 0,0 1 0,0 0 0,0-1 0,0 1 0,0-1 0,-1 1-6,-29 88-215,-75 34 94,53-71 349,79-60 273,178-80-403,-79 31-5433,-92 41-24</inkml:trace>
  <inkml:trace contextRef="#ctx0" brushRef="#br2" timeOffset="-145532.108">9167 14306 14350,'0'0'4446,"-3"-14"-1237,-13-46-198,-10 5 4665,63 194-7601,48 139-75,-34-64-2408,-51-210 2087,7 27-2651,9-18-4321,-7-12 1517</inkml:trace>
  <inkml:trace contextRef="#ctx0" brushRef="#br2" timeOffset="-145260.785">9690 14473 12812,'0'0'5408,"0"0"-2061,0 0-539,0 0-432,0 0-887,0 0-517,0 0-252,17-4-261,133-37-165,-51 12-1405,-36 12-1794,0-2-4023,-35 9 448</inkml:trace>
  <inkml:trace contextRef="#ctx0" brushRef="#br2" timeOffset="-144969.384">10420 14088 13036,'0'0'2520,"1"-16"0,3-53 202,-3 65-2437,-1 1 0,1-1 0,0 1 0,0-1 0,0 1 0,1-1 0,-1 1 1,1 0-1,0 0 0,0 0 0,0 0 0,0 0 0,1 0 0,-1 0 0,1 1 0,-1-1 0,1 1 0,1-1-285,83-21 2391,-79 24-2383,1 1 1,-1 0-1,0 1 0,0 0 0,1 0 0,-1 0 1,-1 1-1,1 1 0,0-1 0,-1 1 1,0 0-1,0 1 0,0 0 0,0 0 0,-1 0 1,0 1-1,0 0 0,0 0 0,-1 1 1,0 0-1,0 0 0,-1 0 0,1 0 1,-2 0-1,1 1 0,-1 0 0,0 0 0,-1 0 1,0 0-1,0 0 0,-1 0 0,0 1 1,0-1-1,-1 0 0,0 1 0,0-1 0,-2 6-8,-1 13-328,-2-1 1,-1 0-1,-1 0 0,-2-1 0,0 0 0,-1 0 0,-2-1 0,0 0 0,-2-1 0,-1 0 0,0-2 0,-2 1 0,0-2 0,-14 12 328,14-14 24,-2-1 0,0-1-1,-1 0 1,-1-1 0,0-2-1,-1 0 1,-12 5-24,34-18 45,1 0 0,-1 0 0,0 0 0,1 0 0,-1 0 0,0 0 0,0 0 0,1 0 0,-1 1 0,0-1 0,0 0 0,1 0 0,-1 0 0,0 1 0,0-1 0,0 0 0,1 0 0,-1 0 0,0 1 0,0-1 0,0 0 0,0 0 0,1 1 0,-1-1 0,0 0 0,0 1 0,0-1 0,0 0 0,0 0 0,0 1 0,0-1 0,0 0 0,0 1 0,0-1 0,0 0 0,0 1 0,0-1 0,0 0 0,0 0 0,0 1 0,-1-1 0,1 0 0,0 1 0,0-1 0,0 0 0,0 0-45,41 1 322,-35-1-200,279-14 604,-15 11-96,-220-6-2371,-24-9-3837,-21 8-374</inkml:trace>
  <inkml:trace contextRef="#ctx0" brushRef="#br2" timeOffset="-144517.881">11872 14081 13581,'0'0'3646,"0"0"-625,0 0-116,0 0-498,0 0-715,0 0-608,9-10-427,-4 5-572,0-1-21,0 1 1,0 0-1,0 0 1,0 1-1,1 0 1,0 0-1,-1 0 1,2 0-1,-1 1 1,0 0-1,1 0 1,-1 1-1,3 0-64,-3 0 85,3-1-11,0 1 0,1-1 0,-1 2 0,0-1 0,0 1 0,1 1 0,-1 0 0,1 0 0,-1 1 0,0 0 0,1 0 0,-1 1 0,6 2-74,-13-2-2,0-1 1,0 0-1,-1 0 0,1 0 1,-1 1-1,1-1 1,-1 1-1,1-1 1,-1 1-1,0 0 1,0-1-1,0 1 1,0 0-1,0 0 1,0 0-1,0 0 1,-1 0-1,1 0 1,-1 0-1,1 0 0,-1 0 1,0 0-1,0 0 1,0 0-1,0 0 1,0 0-1,0 0 1,-1 0-1,1 0 1,-1 0-1,1 0 1,-1 0-1,0 0 1,0 0-1,0 0 0,0 0 2,-42 65-259,-131 106-1455,172-171 1686,0-1 20,0 1 0,0 0 1,-1 0-1,1 1 0,1-1 0,-1 0 0,0 1 1,0-1-1,1 1 0,0-1 0,-1 1 0,1 0 1,0-1-1,0 1 0,1 0 0,-1 0 0,0 0 1,1 0-1,0 0 8,51 5-86,-25-12 32,0 0-1,0-2 0,0-1 0,-1-1 0,19-9 55,4 0-558,44-18-2498,-34 8-2531,-29 14-285</inkml:trace>
  <inkml:trace contextRef="#ctx0" brushRef="#br2" timeOffset="-144267.941">12859 13925 17713,'0'0'3363,"0"0"-608,0 0-321,0 0-1217,0 0-384,0 0-32,110-26-289,-65 20-320,1-1-192,0-3 0,6 6-544,-4-5-609,2 1-513,-3 1-864,-7 0-673,-7-2-2018,-7 0-4100</inkml:trace>
  <inkml:trace contextRef="#ctx0" brushRef="#br2" timeOffset="-144096.238">13561 13530 12684,'0'0'4223,"0"0"-919,0 0 123,0 0-581,0 0-946,0 0-362,8 19-327,48 120 71,-10 79-1033,-33-68-4876,-6-52-5558,-1-57-1934</inkml:trace>
  <inkml:trace contextRef="#ctx0" brushRef="#br2" timeOffset="-143876.404">13476 14865 19346,'0'0'2798,"0"0"-855,0 0 117,12-8-549,87-52 240,201-66-1042,-92 71-4562,-137 46-227,-26 10-1759,-31 3 821,-11 3-2338</inkml:trace>
  <inkml:trace contextRef="#ctx0" brushRef="#br2" timeOffset="-143628.521">13408 14964 20403,'0'0'2376,"14"5"-1122,-4 0-1089,1-1-1,-1-1 1,1 0-1,0 0 1,0-1-1,0 0 0,0-1 1,0-1-1,1 0 1,9-1-165,381-85 3155,-297 59-3075,204-52-1281,-285 73-188,-15 3-7542,-24 8-2503</inkml:trace>
  <inkml:trace contextRef="#ctx0" brushRef="#br2" timeOffset="-140650.541">21529 13393 16560,'0'0'3336,"11"-14"-2215,68-77 1858,58-60 2931,-137 151-5879,1 0 0,0-1-1,-1 1 1,1-1 0,-1 1 0,1-1 0,-1 1 0,1-1 0,-1 1 0,0-1 0,1 1 0,-1-1 0,1 1 0,-1-1 0,0 0 0,0 1 0,1-1 0,-1 0 0,0 1 0,0-1 0,0 0-1,0 1 1,0-1 0,0 0 0,0 1 0,0-1 0,0 0 0,0 1 0,0-1 0,0 0 0,0 1 0,0-1 0,-1 0 0,1 1 0,0-1 0,-1 0 0,1 1 0,0-1 0,-1 1 0,1-1 0,-1 0-1,1 1 1,-1-1 0,1 1 0,-1 0 0,1-1 0,-1 1 0,1-1 0,-1 1 0,0 0 0,1-1 0,-1 1 0,1 0 0,-1 0 0,0 0 0,1-1 0,-2 1-31,-45 2 609,44-1-650,-49 10 101,1 3 0,0 2 0,1 3 0,0 1-1,-26 17-59,34-18-19,0 2-1,1 2 1,1 2-1,1 1 1,2 2-1,-18 17 20,53-43-5,-1-1 0,1 1-1,0 0 1,0-1 0,0 1 0,0 0 0,0 0 0,0 0-1,0 1 1,1-1 0,-1 0 0,1 1 0,0-1-1,-1 1 1,1-1 0,0 1 0,1-1 0,-1 1 0,0 0-1,1 0 1,0-1 0,-1 1 0,1 0 0,0 0-1,0-1 1,1 1 0,-1 0 0,0 0 0,1-1 0,0 1-1,0 0 1,0-1 0,0 1 0,0-1 5,8 5-29,0-2-1,1 0 1,0 0 0,0 0 0,0-1-1,0-1 1,1 0 0,-1 0 0,1-1 0,0 0-1,0-1 30,16 4-14,310 88 72,-324-90-94,0 2 0,-1 0-1,1 0 1,-1 1 0,0 1-1,-1 0 1,1 0 0,-1 2 0,-1-1-1,1 1 1,-2 0 0,1 1-1,-1 0 1,-1 1 0,5 7 36,-12-16 6,-1 0 1,1-1-1,-1 1 1,1 0 0,-1 0-1,0-1 1,0 1-1,0 0 1,0 0-1,0-1 1,0 1-1,-1 0 1,1-1 0,0 1-1,-1 0 1,1 0-1,-1-1 1,0 1-1,0-1 1,1 1-1,-1-1 1,0 1 0,0-1-1,0 1 1,-1-1-1,1 0 1,0 0-1,0 1 1,-1-1-1,1 0 1,-1 0 0,1 0-1,-1-1 1,1 1-1,-1 0 1,0-1-1,1 1 1,-1-1-1,0 1 1,0-1-7,-79 17 459,75-16-438,-36 3-20,0-2-1,-1-1 1,1-2 0,0-3 0,0-1-1,0-1 1,-31-11-1,15-6-1368,35-7-2832,33 7-5259,7 14-604</inkml:trace>
  <inkml:trace contextRef="#ctx0" brushRef="#br2" timeOffset="-140222.75">22399 13278 18866,'0'0'2520,"0"0"-241,0 0 11,0 0-678,-16-8-752,-51-23-342,62 30-482,1 1 1,0-1 0,-1 1 0,1 0 0,0 1-1,-1-1 1,1 1 0,0-1 0,-1 1-1,1 1 1,0-1 0,0 0 0,0 1-1,0 0 1,0 0 0,0 0 0,-2 3-37,-5 1 63,-8 2-16,-1 2-1,1 0 1,1 2-1,0 0 0,1 0 1,0 2-1,1 0 1,1 1-1,0 1 0,1 0 1,0 1-1,2 0 1,-4 8-47,14-23-1,1 0 0,0 1 1,0-1-1,0 1 1,1-1-1,-1 1 0,0-1 1,1 1-1,0 0 1,0-1-1,0 1 0,0 0 1,0-1-1,0 1 0,1 0 1,-1-1-1,1 1 1,-1-1-1,1 1 0,0-1 1,0 1-1,1-1 1,-1 0-1,0 1 0,1-1 1,-1 0-1,1 0 1,0 0-1,0 0 0,-1 0 1,1-1-1,1 1 1,-1 0-1,0-1 0,0 1 1,0-1-1,1 0 1,-1 0-1,1 0 0,-1 0 1,1 0-1,-1-1 0,1 1 1,0-1 0,136 35 44,-116-31-29,0 0 0,0 1 0,-1 2 0,0 0 0,0 1 0,0 1 0,14 10-15,-33-18 0,-1 0 0,0 0 0,0 1-1,-1-1 1,1 1 0,0 0 0,0-1-1,-1 1 1,1 0 0,-1 0 0,0 0-1,1 0 1,-1 0 0,0 0 0,0 0 0,0 1-1,-1-1 1,1 0 0,0 1 0,-1-1-1,0 0 1,1 1 0,-1-1 0,0 0-1,0 1 1,0-1 0,-1 1 0,1-1-1,-1 0 1,1 1 0,-1-1 0,0 0-1,1 0 1,-1 1 0,-1-1 0,1 0-1,0 0 1,0 0 0,-1 1 0,-67 68 367,47-60-227,0-1-1,-1 0 1,0-2 0,0-1-1,-1-1 1,0-1-1,0-1 1,0-1 0,-1-1-1,1-1 1,-1-1-1,1-1 1,-19-4-140,26 5-319,0-1 0,1 0 0,-1-1 0,1-1 0,0-1 0,0 0 0,0-2 0,-13-5 319,11-9-3689,25-5-5071,9 7-5376</inkml:trace>
  <inkml:trace contextRef="#ctx0" brushRef="#br2" timeOffset="-139611.934">22985 13341 3972,'0'0'11974,"-2"-15"-7127,-12-68 497,13 73-1144,2 26-3254,6 202-164,-1 56-3304,-18-208-1063,-10-31-1884,8-37-235,6-29 3475,7 26 2261,-3-27 843,2-1 0,1 1 0,1 0 0,2 0-1,2 0 1,0 0 0,3 0 0,0 1 0,5-8-875,-5 14 595,2 0 0,0 0 0,2 1 0,1 0 0,0 1 0,5-4-595,-11 19 114,-1 0 0,1 0 0,1 1 0,-1 0 0,1 1 0,0-1 0,1 1 0,0 0 0,-1 1 0,2 0 0,-1 0 0,1 1 0,-1 0 0,1 0-1,1 1 1,-1 0 0,0 1 0,7-1-114,-5 1 5,-1 0 1,1 1-1,0 0 0,0 0 0,0 1 0,0 1 0,0 0 0,0 0 0,0 1 0,0 1 0,-1 0 0,1 0 1,-1 1-1,0 0 0,0 1 0,0 0 0,-1 0 0,1 1 0,-1 1 0,-1-1 0,1 1 0,1 3-5,-8-6-358,0 0 0,0 0 0,0 0-1,0 0 1,-1 0 0,0 1-1,1-1 1,-2 1 0,1-1-1,0 1 1,-1-1 0,0 1-1,0 0 1,0-1 0,-1 1-1,1-1 1,-1 1 0,0-1 0,-1 0-1,1 1 1,-1-1 0,0 0-1,0 0 1,0 0 0,-3 4 358,-18 21-5099</inkml:trace>
  <inkml:trace contextRef="#ctx0" brushRef="#br2" timeOffset="-139327.153">23034 13579 12139,'0'0'3551,"0"0"-1427,18 0-400,113 2 455,-128-2-2132,124 17 1795,-126-17-1840,0 1 1,0-1-1,0 0 0,0 1 0,-1-1 0,1 1 0,0-1 0,0 1 1,0 0-1,0-1 0,-1 1 0,1 0 0,0-1 0,-1 1 0,1 0 0,-1 0 1,1 0-1,-1 0 0,1-1 0,-1 1 0,1 0 0,-1 0 0,0 0 1,1 0-1,-1 0 0,0 0 0,0 0 0,0 0 0,0 0 0,0 0 0,0 0 1,0 0-1,0 0 0,0 0 0,0 0 0,-1 0 0,1 0 0,0 0 1,-1 0-1,1 0 0,-1 0 0,1 0 0,-1-1 0,1 1 0,-1 0 0,1 0 1,-2 0-3,-36 34-394,-189 80-1619,30-4 2382,196-111-368,0 0 0,1 0 1,-1 1-1,0-1 0,0 0 1,1 1-1,-1-1 0,0 1 1,1-1-1,-1 1 0,0-1 1,1 1-1,-1 0 0,1-1 1,-1 1-1,1 0 0,-1-1 1,1 1-1,0 0 0,-1 0 1,1-1-1,0 1 0,0 0 1,-1 0-1,1 0 0,0-1 1,0 1-1,0 0 0,0 0 1,0 0-1,0-1 0,0 1 1,0 0-1,1 0 0,-1 0 1,0 0-1,0-1 0,1 1 1,-1 0-1,0 0 0,1-1 1,-1 1-1,1 0 0,-1-1 1,1 1-1,-1 0 0,1-1 1,-1 1-1,1-1 0,0 1 1,-1-1-1,1 1 0,0-1 1,-1 0-1,1 1 0,0-1 1,0 0-1,-1 1 0,1-1 1,0 0-1,0 0 0,0 0 1,0 1-2,56 9 33,10-7-78,1-2 0,0-4 0,21-4 45,103-23-4018,-121 16-1059</inkml:trace>
  <inkml:trace contextRef="#ctx0" brushRef="#br2" timeOffset="-138670.198">24191 13066 20563,'0'0'294,"0"0"726,0 0 827,0 0-219,0 0-630,0 0-539,0 0-122,17 9-76,121 54 1,166 64 112,-302-126-349,1-1 1,0 1 0,0 0 0,0 0 0,0 0 0,-1 0-1,1 1 1,0-1 0,-1 1 0,1-1 0,-1 1 0,0 0-1,1 0 1,-1 0 0,0 0 0,0 1 0,0-1 0,-1 0 0,1 1-1,0-1 1,-1 1 0,0 0 0,0 0 0,1-1 0,-2 1-1,1 0 1,0 0 0,0 0 0,-1 0 0,0 0 0,0 0 0,0 0-1,0 0 1,0 0 0,0 0 0,-1 0 0,1 0 0,-1-1-1,0 1 1,0 0 0,0 0 0,0 0 0,-1-1 0,0 3-26,-14 11 106,0-1 0,-1 0 0,0-2 0,-1 0 0,0-1 0,-1 0 0,-3 0-106,-1 1 53,-406 233 107,423-241-229,-79 70-3060,85-75 2953,0 1-1,-1-1 0,1 0 0,-1 1 1,1-1-1,0 1 0,0-1 0,-1 1 1,1-1-1,0 1 0,0-1 0,-1 1 1,1-1-1,0 1 0,0-1 0,0 1 1,0 0-1,0-1 0,0 1 0,0-1 1,0 1-1,0-1 0,0 1 0,0-1 0,0 1 1,0 0-1,0-1 0,0 1 0,1-1 1,-1 1-1,0-1 0,0 1 0,1-1 1,-1 1-1,0-1 0,1 0 0,-1 1 1,1-1-1,-1 1 0,0-1 0,1 0 1,-1 1-1,1-1 0,-1 0 0,1 0 1,-1 1-1,1-1 0,-1 0 0,1 0 0,-1 0 1,1 1-1,-1-1 0,1 0 0,0 0 177,15 1-6438</inkml:trace>
  <inkml:trace contextRef="#ctx0" brushRef="#br2" timeOffset="-138190.704">25666 13113 12556,'0'0'4201,"0"0"-1323,14-13-535,19-20-1179,15-14 3240,-53 46-1426,-21 2-2192,-14 12-543,1 1 0,0 2 0,1 1 0,-23 16-243,29-17 58,-4 2-33,16-8-44,-1 0 1,1 1-1,0 0 1,1 2-1,1 0 1,0 2 0,1 0-1,-7 8 19,23-22-1,0 0-1,-1 1 1,1-1 0,0 1-1,0-1 1,0 1 0,1 0-1,-1-1 1,0 1-1,1 0 1,-1 0 0,1-1-1,-1 1 1,1 0 0,0 0-1,0 0 1,0-1 0,0 1-1,0 0 1,0 0-1,0 0 1,1 0 0,-1-1-1,1 1 1,-1 0 0,1 0-1,0-1 1,0 1 0,0 0-1,0-1 1,0 1-1,0-1 1,0 1 0,0-1-1,0 0 1,1 1 0,-1-1-1,0 0 1,1 0-1,0 1 2,70 35-202,-69-36 203,253 79-434,-237-73 387,-14-7 33,0 1-1,0 0 1,0 0-1,1 0 1,-1 1 0,-1 0-1,1 0 1,0 0-1,0 1 1,-1-1 0,1 1-1,-1 0 1,0 1-1,0-1 1,0 1 0,0-1-1,-1 1 1,1 0-1,-1 1 1,0-1-1,0 0 1,-1 1 0,0 0-1,1 0 1,-1-1-1,1 6 14,-6-6 12,1-1-1,-1 1 0,0-1 1,0 0-1,0 0 0,0 0 0,0 0 1,-1 0-1,1 0 0,-1-1 0,0 0 1,0 0-1,0 0 0,0 0 1,0-1-1,0 1 0,0-1 0,-1 0 1,1-1-1,0 1 0,-1-1 0,1 1 1,0-1-1,-3-1-11,-1 3 39,-65 7-664,0-4 1,-1-2-1,-62-6 625,131 2-856,-24-1-1421,18-4-7509,11 2 951</inkml:trace>
  <inkml:trace contextRef="#ctx0" brushRef="#br2" timeOffset="-137767.034">26357 13075 16976,'0'0'3507,"0"0"-939,0 0-235,4-13-411,12-40-604,-16 52-1289,1 1 0,-1-1 0,0 0 0,0 0 0,0 1-1,0-1 1,0 0 0,0 0 0,0 0 0,0 1 0,-1-1-1,1 0 1,0 0 0,0 1 0,-1-1 0,1 0 0,0 0-1,-1 1 1,1-1 0,-1 1 0,1-1 0,-1 0 0,1 1 0,-1-1-1,1 1 1,-1-1 0,0 1 0,1-1 0,-1 1 0,0-1-1,1 1 1,-1 0 0,0-1 0,1 1 0,-1 0 0,0 0-1,0 0 1,0-1 0,1 1 0,-1 0 0,0 0 0,0 0-1,1 0 1,-1 0 0,0 1 0,0-1-29,-4-1 136,-10 0-42,1 0 0,0 1 0,-1 1 0,1 0-1,-1 1 1,1 1 0,0 0 0,0 1 0,1 0 0,-1 1 0,1 1 0,0 0-1,0 0 1,0 2 0,1-1 0,0 2 0,1 0 0,0 0 0,0 1-1,1 0 1,0 0 0,1 2 0,0-1 0,1 1-94,5-8 0,1-1 1,0 1-1,0 0 0,0 0 0,0 0 1,1 0-1,0 1 0,0-1 1,0 0-1,0 1 0,0-1 0,1 0 1,0 1-1,0-1 0,0 1 1,1-1-1,-1 0 0,1 1 1,0-1-1,0 0 0,1 0 0,-1 0 1,1 1-1,0-2 0,0 1 1,0 0-1,0 0 0,1-1 1,0 1-1,0-1 0,0 0 0,0 1 1,0-2-1,0 1 0,1 0 1,0 0-1,133 72-397,-120-69 330,0 1-1,0 1 0,0 0 1,-1 2-1,-1-1 0,0 2 1,0 0-1,-1 1 0,0 0 1,-1 1-1,0 1 0,-2 0 1,5 6 67,-15-18 0,1 1 0,-1-1 1,0 0-1,1 1 0,-1-1 0,0 1 1,-1-1-1,1 1 0,0-1 0,-1 1 1,1 0-1,-1-1 0,0 1 0,0 0 1,0-1-1,0 1 0,-1 0 1,1-1-1,-1 1 0,1 0 0,-1-1 1,0 1-1,0-1 0,0 1 0,0-1 1,-1 0-1,1 1 0,-1-1 0,1 0 1,-1 0-1,0 0 0,0 0 0,0 0 1,0 0-1,0-1 0,0 1 1,0-1-1,-1 1 0,1-1 0,0 0 1,-1 0-1,-1 1 0,-116 30 247,116-31-228,-52 7-222,1-3 1,-1-2-1,0-2 0,-29-5 203,62-1-2456,17-14-6736,15 9 2855</inkml:trace>
  <inkml:trace contextRef="#ctx0" brushRef="#br2" timeOffset="-137229.421">27110 13029 11275,'0'0'4964,"0"0"-1761,0 0-800,3-12-204,11-40-501,-13 50-1606,0 0 0,0 0 0,1 0 0,-1 1 0,0-1 0,1 0 0,-1 0 0,1 1 0,0-1 1,0 1-1,-1 0 0,1-1 0,0 1 0,0 0 0,0 0 0,0 0 0,0 0 0,1 0 0,-1 1 0,0-1 0,0 1 1,0-1-1,1 1 0,-1 0 0,0 0 0,1 0 0,-1 0 0,2 1-92,4-2 176,12-1 91,1 0-1,0 1 0,0 1 1,0 1-1,-1 1 0,1 1 1,0 1-1,-1 1 0,14 5-266,-28-5 40,-1 0 0,0 1 0,0 0-1,0 0 1,-1 0 0,0 0 0,0 1 0,-1 0-1,0 0 1,0 0 0,0 0 0,-1 0-1,0 0 1,0 1 0,-1-1 0,0 0 0,-1 1-1,1 0 1,-1-1 0,-1 1 0,1-1 0,-1 1-1,-1-1 1,1 0 0,-1 1 0,-3 4-40,4-2 12,-21 323-604,18-222-5895,1-95 2137,0-6-1924,-1 0-6970</inkml:trace>
  <inkml:trace contextRef="#ctx0" brushRef="#br2" timeOffset="-136684.744">21082 15100 17681,'-18'4'2108,"-57"14"-1312,41-16 2360,64-15-2052,223-30-394,-197 37-673,1287-88-763,1215 103 525,-2134 1 317,-32-1-81,1531 10 1029,-1595-29-1133,19-16 69,-130-14-3502,-172 17-598,-27 1-2098</inkml:trace>
  <inkml:trace contextRef="#ctx0" brushRef="#br2" timeOffset="-136093.736">27203 12913 11531,'0'0'4030,"0"0"-928,0 0-812,0 0-496,16-5-625,120-27 235,406-14 1964,-525 46-3432,15-2 257,-45 1-1763,-71 1-7703,51 0 1453</inkml:trace>
  <inkml:trace contextRef="#ctx0" brushRef="#br0" timeOffset="-11980.708">7919 9879 12300,'0'0'448,"0"0"1794,0 0-320,0 0-865,0 0-641,106 11 353,-15-39-320,30-12-321,31-12-128,24-8 0,16-4-289,6-6-575,-6-2-706,-12 0-1441,-12 11-1569</inkml:trace>
  <inkml:trace contextRef="#ctx0" brushRef="#br0" timeOffset="-11715.472">8781 9606 9865,'0'0'2435,"0"0"-1763,0 0 513,0 0 33,0 0-258,0 0-319,0 0 416,120 38-512,-17-68-289,24-10-224,19-13 32,18-4-64,8-12-384,12-5-962,2-3-159,-8-7-737,-14 4-1378,-17 9-255</inkml:trace>
  <inkml:trace contextRef="#ctx0" brushRef="#br0" timeOffset="-11304.115">10364 9029 12396,'-54'31'1454,"-2"-1"0,-1-3 0,0-3 0,-2-2 1,-55 12-1455,101-31 1189,23-7-368,5 0-797,480-195 691,-156 60-1214,459-183-6496,-514 210 7800,-261 102-775,89-34-1961,1 5-1,40-6 1932,-130 47-2732,-48 16 670,-117 57 1079,-3-6 0,-35 6 983,109-45-730,-302 120 9912,-112 17-9182,444-153 2136,316-87 694,-240 61-2730,906-332 590,-550 194-1780,-163 65 541,317-121 2435,-185 66-6981,-266 102 274</inkml:trace>
  <inkml:trace contextRef="#ctx0" brushRef="#br0" timeOffset="-10852.433">12627 8199 13677,'-19'11'4970,"-59"40"-3048,25-7 1558,53-43-3452,0-1-1,0 1 1,0-1-1,0 1 0,0-1 1,0 0-1,-1 1 1,1-1-1,0 1 0,0-1 1,0 1-1,0-1 1,1 1-1,-1-1 0,0 1 1,0-1-1,0 0 1,0 1-1,0-1 0,1 1 1,-1-1-1,0 1 1,0-1-1,1 0 1,-1 1-1,0-1 0,0 0 1,1 1-1,-1-1 1,1 0-1,-1 1 0,0-1 1,1 0-1,-1 0 1,0 0-1,1 1 0,-1-1 1,1 0-1,-1 0 1,1 0-1,-1 0 0,1 0 1,-1 0-1,0 0 1,1 0-1,-1 0 0,1 0 1,-1 0-1,1 0 1,-1 0-1,1 0 0,-1 0 1,1 0-1,-1 0 1,0 0-1,1-1 0,-1 1 1,1 0-1,-1 0 1,1-1-28,125-18 923,223-79-649,21-24-274,-169 55-402,-103 35 6,813-283-8539,-695 233 3735,-15 11-6598</inkml:trace>
  <inkml:trace contextRef="#ctx0" brushRef="#br0" timeOffset="-10551.29">14998 7394 15471,'-301'128'2039,"101"-42"-1196,199-79-666,22-9-97,195-61 189,-151 40-218,380-151-4239,188-112 4188,-493 221-1428,470-202 4957,-575 257-1197,-158 82-4526,80-56-1847</inkml:trace>
  <inkml:trace contextRef="#ctx0" brushRef="#br0" timeOffset="-10128.252">16068 7054 16720,'0'0'1858,"-103"70"-1474,85-63 737,18-7-288,30-7-417,26-10-256,31-15 1057,34-9-832,38-8-225,27-12-160,28-11-256,14-8-353,13-7 577,9-1-1409,-7 2-1474,-14 10-2146,-19 15-3523</inkml:trace>
  <inkml:trace contextRef="#ctx0" brushRef="#br0" timeOffset="-9869.741">18560 6321 16175,'-115'44'725,"-2"-5"0,-92 17-725,85-23 114,82-19-76,61-13-76,15-7 43,0-1 0,-1-1 0,0-2 0,0-1 0,5-5-5,7-1 77,817-347 138,-859 363-222,284-122-2193,177-47 2200,-135 75-8151,-243 73 3624</inkml:trace>
  <inkml:trace contextRef="#ctx0" brushRef="#br0" timeOffset="-9424.458">20273 5764 10602,'0'0'1516,"-15"1"-219,-103 21 3236,24 15 1189,95-37-5686,-1 0-1,0 0 1,0 0-1,1 0 1,-1 0-1,0 0 1,0 0-1,1 0 1,-1 0-1,0 0 0,0 1 1,1-1-1,-1 0 1,0 0-1,0 0 1,0 0-1,1 0 1,-1 0-1,0 1 1,0-1-1,0 0 1,1 0-1,-1 0 0,0 1 1,0-1-1,0 0 1,0 0-1,0 0 1,0 1-1,1-1 1,-1 0-1,0 0 1,0 1-1,0-1 1,0 0-1,0 0 0,0 1 1,0-1-1,0 0 1,0 0-1,0 1 1,0-1-1,0 0 1,0 0-1,0 1 1,-1-1-1,1 0 1,0 0-1,0 0 0,0 1 1,0-1-1,0 0 1,0 0-1,-1 0 1,1 1-1,0-1-35,32-1 59,-1-1 1,1-1-1,-1-2 0,0-1 0,0-2 1,16-6-60,7-1 23,606-164-2580,-4-14-6497,-478 140 3727</inkml:trace>
  <inkml:trace contextRef="#ctx0" brushRef="#br0" timeOffset="-8824.645">22077 5185 17328,'-438'134'3273,"391"-110"-3054,96-17-374,-2-11 81,-1-2 0,0-2 1,-1-2-1,24-9 74,-31 9-31,269-85-3141,193-93 3172,-72 25-981,-365 141 1642,-59 21 3301,-99 40-327,94-39-3636,1 1 0,0-1 0,0 1-1,-1-1 1,1 1 0,0-1-1,0 1 1,0-1 0,0 1 0,0-1-1,0 1 1,0 0 0,0-1-1,0 1 1,0-1 0,0 1-1,0-1 1,0 1 0,0-1 0,1 1-1,-1-1 1,0 1 0,0-1-1,1 1 1,-1-1 0,0 1 0,1-1-1,-1 1 1,0-1 0,1 1-1,-1-1 1,0 0 0,1 1-1,-1-1 1,1 0 0,-1 1 0,1-1-1,-1 0 1,1 0 0,-1 0-1,1 1 1,-1-1 0,1 0-1,0 0 1,-1 0 0,1 0 0,-1 0-1,1 0 1,-1 0 0,1 0-1,-1 0 1,1 0 0,0 0 0,-1 0-1,1-1 1,-1 1 0,1 0-1,-1 0 1,1 0 0,-1-1-1,1 1 1,-1 0 0,1-1 0,-1 1-1,0 0 1,1-1 1,33-1-615,0-1 0,0-2 0,0-1 0,0-1 0,13-7 615,5 1-923,-47 11 814,291-74-5353,-102 16 5022,-189 58 512,58-26 2220,-36-5 3890,21-21-2422,61 8-4603,-98 43 894,311-64-6114,-49 14 5128,104-75 7625,-178 55-6467,253-74-1050,-379 117 357,-74 30 459,1 0 0,-1 0 0,1 0 0,0 0 0,-1 0 1,1 0-1,-1 0 0,1 0 0,0-1 0,-1 1 0,1 0 0,0 0 0,-1 0 0,1-1 1,0 1-1,-1 0 0,1 0 0,0-1 0,0 1 0,-1 0 0,1 0 0,0-1 0,0 1 1,0 0-1,-1-1 0,1 1 0,0-1 0,0 1 0,0 0 0,0-1 0,0 1 1,0 0-1,0-1 0,0 1 0,0-1 0,0 1 0,0 0 0,0-1 0,0 1 0,0-1 1,0 1-1,0 0 0,0-1 0,0 1 0,0 0 0,1-1 0,-1 1 0,0 0 0,0-1 1,0 1-1,1 0 0,-1-1 0,0 1 0,1 0 0,-1 0 0,0-1 0,0 1 1,1 0-1,-1 0 0,0-1 0,1 1 0,-1 0 11,-36-2-1185,34 2 1048,-84 4-3584,36 2-1911</inkml:trace>
  <inkml:trace contextRef="#ctx0" brushRef="#br0" timeOffset="-2543.344">28022 2161 5061,'18'-144'17803,"-15"81"-12891,-5 118-3843,0-36-786,1-1 0,1 0-1,0 1 1,1-1 0,1 0 0,1 0-1,1 0 1,0 0 0,3 6-283,4-4-44,0-1 1,0 0-1,2-1 1,1 0-1,0-1 1,1-1-1,0 0 1,2-1-1,0-1 1,0 0 0,1-1-1,1-1 1,0-1-1,18 7 44,-30-14-21,0 0-1,0-1 1,0 0-1,1 0 0,-1-1 1,1 0-1,-1 0 1,1-1-1,0 0 1,0 0-1,0-1 1,0 0-1,-1 0 1,1-1-1,0 0 1,0 0-1,-1-1 1,1 0-1,-1 0 1,1-1-1,-1 0 1,0 0-1,0-1 1,0 0-1,0 0 0,-1-1 1,0 1-1,0-2 1,0 1-1,0 0 1,2-5 21,7-17 112,-1-1-1,-1-1 1,-2 0 0,-1 0-1,-1-1 1,-2 0 0,-1-1-1,-1 0 1,0-23-112,-3 43 111,0-17 368,-2 28-463,0 0 0,-1 1 1,1-1-1,0 0 0,0 0 0,0 1 0,0-1 0,0 0 0,-1 0 1,1 1-1,0-1 0,0 0 0,0 0 0,-1 1 0,1-1 0,0 0 1,0 0-1,-1 0 0,1 0 0,0 1 0,0-1 0,-1 0 0,1 0 1,0 0-1,-1 0 0,1 0 0,0 0 0,-1 0 0,1 0 0,0 0 1,0 0-1,-1 0 0,1 0 0,0 0 0,-1 0 0,1 0 0,0 0 1,-1 0-1,1 0 0,0 0 0,0-1 0,-1 1 0,1 0 0,0 0 1,0 0-1,-1 0 0,1-1 0,0 1 0,0 0-16,-15 32 20,2 0 0,2 1 0,1 0-1,1 1 1,2 0 0,2 0 0,0 11-20,-8 351-27,17-273-291,5 1-1,6-1 1,6 8 318,-7-24 0,-14-104 3,0-1 1,-1 1-1,1-1 0,-1 1 1,1-1-1,-1 1 1,0-1-1,0 1 1,0-1-1,0 0 1,0 1-1,0-1 1,-1 0-1,1 0 1,-1 0-1,0 0 0,1 0 1,-1 0-1,0-1 1,0 1-1,0-1 1,0 1-1,0-1 1,-1 0-1,1 1 1,0-1-1,-1-1 1,1 1-1,-1 0 0,1 0 1,-1-1-1,1 1 1,-1-1-1,1 0 1,-1 0-1,-2 0-3,-94-13 153,55-3-86,1-1 0,1-2 0,1-3 0,1 0 0,-11-11-67,-70-38 55,103 63-155,-13-9-3574,31 14-816,9-3-2850</inkml:trace>
  <inkml:trace contextRef="#ctx0" brushRef="#br0" timeOffset="-1842.278">27918 1441 17489,'0'0'6347,"0"0"-4116,0 0-1563,0 0 196,0 0 92,10 2-273,38 5-404,1-2-1,1-2 0,-1-2 1,0-3-1,0-2 0,0-2 1,24-6-279,8 0-394,0-3 0,-1-3 1,-1-4-1,20-11 394,-48 8-2492,-25 0-2655,-26 17-352,-8 1-3640</inkml:trace>
  <inkml:trace contextRef="#ctx0" brushRef="#br0" timeOffset="-1541.02">29116 2255 23158,'0'0'2434,"0"0"-2242,0 0-128,101-30 1058,-52 13 95,10-2-769,5-4-224,2 5-224,-2 0 0,-5 1-512,-5 3-1122,-15 1-1889,-11 3-2659</inkml:trace>
  <inkml:trace contextRef="#ctx0" brushRef="#br0" timeOffset="-1277.302">30107 1693 16944,'0'0'3940,"0"0"-2115,0 0 161,0 0 224,0 0-576,-34 75-481,34-12-96,2 15-352,4 8-353,1 8-192,-1 9-32,-3 3-128,1 6-32,-3-2-416,5-9-65,-2-10-2017,-2-18-1954,-2-16-3844</inkml:trace>
  <inkml:trace contextRef="#ctx0" brushRef="#br0" timeOffset="-865.531">29974 1841 21620,'0'0'1495,"15"-16"-123,52-56 630,-57 63-1729,1 0 1,0 1-1,0 0 0,1 0 0,0 1 1,1 1-1,-1 0 0,1 1 0,1 0 1,-1 1-1,0 0 0,1 1 0,0 1 1,0 0-1,0 1 0,0 0-273,-8 0 8,1-1 0,0 1 0,-1 0 1,1 1-1,0-1 0,0 1 0,-1 1 0,1-1 0,0 1 0,-1 1 0,1-1 0,-1 1 0,1 0 0,-1 0 0,0 1 1,1 0-1,-2 0 0,1 0 0,0 1 0,-1 0 0,1 0 0,-1 0 0,0 1 0,0 0 0,-1 0 0,1 0 0,-1 0 1,-1 1-1,1 0 0,-1-1 0,0 1 0,0 1 0,0-1 0,-1 0 0,0 1-8,-1 4-80,0 1 0,-1-1 0,0 1 0,-1-1 0,0 1 0,-1-1 0,0 0 0,-1 0 0,0 0 1,-1 0-1,0 0 0,-1 0 0,0-1 0,0 0 0,-1 0 0,-1-1 0,0 2 80,-15 17-509,-2-1 0,0-1 0,-2 0 0,-25 18 509,-10-5-481,68-51 604,6 1-62,2 1 0,-1 1 1,1 0-1,1 0 0,-1 2 0,2 0 0,-1 1 0,1 1 0,10-3-61,126-17 959,-146 24-918,0 1 0,1 0 0,-1 0 1,0 1-1,0 0 0,0 0 0,0 1 1,0 0-1,0 0 0,0 1 0,0-1 0,-1 2 1,0-1-1,1 1 0,-1-1 0,0 2 0,-1-1 1,1 1-1,-1 0 0,1 1-41,-3-1 14,1 0 0,-1 0 0,-1 0 0,1 0 0,-1 1 0,0-1-1,0 1 1,0 0 0,-1-1 0,0 1 0,0 0 0,-1 0 0,1 0 0,-1 0 0,-1 0 0,1 0-1,-1-1 1,0 1 0,0 0 0,-1 0 0,1-1 0,-1 1 0,-1-1 0,1 1 0,-1-1 0,0 0-1,-1 2-13,-5 7 46,0-1-1,0 0 1,-2 0-1,1-1 1,-2 0-1,1-1 1,-1-1-1,-1 1 1,-8 3-46,12-7-9,-1-1-1,0 0 1,0-1 0,0 0-1,-1-1 1,1 0 0,-1 0 0,0-1-1,0-1 1,-1 0 0,1 0-1,0-1 1,-1-1 0,1 0-1,-1 0 1,1-1 0,0-1 0,0 0-1,-1 0 1,1-1 0,1-1-1,-1 1 1,0-2 0,1 0 0,0 0-1,0 0 1,-9-8 9,-4-31-2689,26 11-4130,5 23-382</inkml:trace>
  <inkml:trace contextRef="#ctx0" brushRef="#br0" timeOffset="-614.958">30980 2109 23895,'0'0'2594,"1"-13"-411,1-44 1800,6 398-3871,0-258-2817,25 37-7883,-30-115-2192</inkml:trace>
  <inkml:trace contextRef="#ctx0" brushRef="#br3" timeOffset="12946.623">33271 684 15086,'-14'-27'368,"-1"2"-1,-1 0 1,-1 0 0,0 2-1,-2 0 1,-1 1-1,-8-5-367,-19-16 986,-1 2-1,-2 2 0,-2 2 0,-1 2 1,-2 3-1,-23-8-985,0 5 522,-1 3-1,-1 4 1,-1 3 0,-45-5-522,-25 4 56,0 6 0,-2 8 1,0 6-1,0 6 0,-25 9-56,-93 18 150,1 12-1,2 11 1,-5 14-150,-27 12 100,4 12 0,3 14 0,6 12 1,5 13-1,5 11 0,7 13 0,6 11 1,8 12-1,-110 104-100,269-197 14,3 4 1,4 5-1,4 3 1,4 3-1,4 4 1,5 4-1,-9 24-14,59-89-6,3 1 0,0 1-1,3 1 1,1 0 0,3 1-1,1 1 1,2 0 0,2 0-1,2 1 1,2 0 0,2 0-1,2 0 1,2 0-1,2 0 1,1 0 0,4 4 6,4-6 9,2 0 1,2-2 0,1 0-1,3-1 1,1-1-1,2-1 1,1-1 0,2-1-1,1-1 1,25 21-10,6 2 19,2-4 0,2-2 1,3-3-1,2-3 0,34 16-19,46 13-2,4-6 1,2-7-1,3-7 1,2-7-1,2-6 1,1-8-1,144 11 2,-5-15 55,0-13 0,1-14-1,0-12 1,255-43-55,-320 21 2,-2-9 0,-2-11 0,-2-10 0,-4-10 0,-2-9 0,-4-11 0,-5-9 0,202-127-2,-321 164 29,-2-5 0,-3-4 0,-4-3 0,-3-5 0,37-47-29,-77 75 31,-2-3-1,-3-1 0,-2-3 0,-2 0 0,-3-3 0,-3 0 0,-3-2 0,-2-1 1,13-57-31,-24 61 6,-3 0 0,-2 0 0,-3-1 0,-3 0 0,-2 0 0,-4 0 0,-1 0 0,-4 0 0,-2 1 0,-3 0 0,-2 1 0,-4 0 0,-1 2 0,-3 0 0,-29-49-6,18 46-247,-4 2-1,-2 1 0,-3 2 0,-2 1 0,-2 3 0,-2 2 1,-3 2-1,-2 3 0,-1 2 0,-3 2 0,-1 3 0,-53-25 248,36 25-841,-3 4-1,0 2 0,-3 5 1,-57-12 841,51 20-1969,-1 4 0,-1 3 0,-1 5 0,-34 3 1969,-76 8-11403</inkml:trace>
  <inkml:trace contextRef="#ctx0" brushRef="#br3" timeOffset="13307.474">29983 4078 12684,'0'0'2691,"0"-78"-834,-5 80-223,-2 19 384,-6 16-961,1 17-609,-2 22-95,5 13-161,-1 12-96,3 10-64,4 7-32,2 5 0,1 6-320,1 0-609,5 0-1153,0-5-2371,1-16-8263</inkml:trace>
  <inkml:trace contextRef="#ctx0" brushRef="#br3" timeOffset="13578.837">29766 5521 9577,'-11'-16'3694,"-39"-49"-1430,48 61-1991,-1 1 0,0 0 0,0 0 0,0 0 0,-1 1 0,1-1 0,0 1 0,-1-1 0,0 1 0,1 1 0,-1-1 0,0 0 0,0 1 1,0 0-1,0 0 0,-1 0 0,1 0 0,0 1 0,0-1 0,-4 1-273,6 1 64,1 1 0,0-1 0,-1 1 1,1-1-1,0 1 0,0-1 0,0 1 1,0-1-1,0 1 0,0 0 0,1 0 0,-1-1 1,1 1-1,-1 0 0,1 0 0,0 0 0,-1 0 1,1-1-1,0 1 0,0 0 0,0 0 0,0 0 1,1 0-1,-1 0 0,1 0 0,-1-1 1,1 1-1,-1 0 0,1 0 0,0-1 0,0 1 1,0 0-1,0-1 0,0 1 0,0-1 0,1 1-64,9 13 31,0 0-1,1-1 0,1 0 0,0-1 1,1-1-1,0 0 0,1 0 0,1-2 1,-1 0-1,2-1 0,-1 0 0,1-1 1,1-1-1,-1-1 0,12 3-30,-8-3 22,0-1 0,0-1 0,0-1 0,0-1 0,1 0 0,-1-2 1,1-1-1,-1 0 0,0-1 0,1-2 0,-1 0 0,-1-1 0,2-1-22,-11 2 20,-1 1 1,1-2 0,-1 1-1,0-2 1,0 1-1,0-1 1,-1-1-1,0 1 1,0-2-1,-1 1 1,0-1 0,0-1-1,0 1 1,-1-1-1,-1 0 1,0-1-1,0 0 1,-1 0 0,0 0-1,0 0 1,-1-1-1,-1 0 1,0 0-1,0 0 1,-1-2-21,-2-47-984,-30 45-4016,7 19-606</inkml:trace>
  <inkml:trace contextRef="#ctx0" brushRef="#br3" timeOffset="14097.154">29923 7122 10154,'9'-108'12059,"-17"118"-10522,-8 12-1384,2 0 0,0 1-1,1 1 1,2 0-1,0 0 1,2 1-1,1 1 1,0-1-1,2 1 1,1 0-1,1 1 1,2-1-1,0 1 1,3 24-153,0-42-38,1-1 0,0 0 1,1 1-1,0-1 0,0 0 0,1-1 1,0 1-1,0 0 0,1-1 0,0 0 0,0 0 1,1-1-1,-1 1 0,1-1 0,1 0 1,-1-1-1,1 1 0,0-1 0,1-1 1,-1 0-1,1 0 0,0 0 0,0-1 1,0 0-1,0 0 0,5 0 38,0 0-5,0 0 1,0-1-1,1-1 0,-1 0 1,1-1-1,-1 0 0,0-1 0,1-1 1,-1 0-1,0-1 0,0 0 1,0-1-1,0 0 0,-1-1 1,1-1-1,8-5 5,5-11 272,0-1 1,-2-1 0,0-1-1,-2-1 1,0-1-1,-2-1 1,-1-1 0,-2 0-1,-1-1 1,-1-2-1,-1 1 1,-2-1-1,0-6-272,-3 17 258,3-6 50,-5 11-56,0 1-1,-1-1 1,0 0 0,-1 0 0,-1 0 0,-1-1 0,1-13-252,-23 85 214,4 15-156,4-1 0,3 2 0,2 24-58,3-55 7,-5 260-748,7-159-1721,-18 132 2462,19-260 3,-1 1-1,0-1 1,-1 0 0,0 0-1,-1 0 1,-1 0 0,0 0-1,0-1 1,-1 0 0,-1 0-1,0 0 1,-1 0 0,0-1-1,-1 0 1,0-1 0,-1 0-1,0 0 1,0 0 0,-1-2-1,0 1 1,-1-1 0,0 0-1,0-1 1,-1-1 0,0 0-1,0 0 1,0-1 0,0-1-1,-1 0 1,-1 0-3,-4-2 16,-1-1 0,0-1-1,1 0 1,-1-1 0,0-1 0,1-1-1,0-1 1,0 0 0,0-2 0,0 0-1,0-1 1,1 0 0,-2-3-16,8 5-51,1-1 1,0 0 0,1-1-1,-1 0 1,1-1-1,1 0 1,-1 0-1,1-1 1,1 0 0,-1 0-1,2-1 1,-1 1-1,1-2 1,1 1 0,0-1-1,0 0 1,1 0-1,1 0 1,0 0-1,0-1 1,0-5 50,9-94-7810,9 55-929</inkml:trace>
  <inkml:trace contextRef="#ctx0" brushRef="#br3" timeOffset="14346.453">29643 6315 17649,'0'0'4126,"0"0"-1958,0 0-535,0 0-63,13 3-513,37 2-845,0-2 1,-1-3 0,1-1-1,0-3 1,0-2-1,-1-2 1,20-8-213,-67 16 1,173-34 82,-2-7 0,165-64-83,-460 178-9700,63-38 1553</inkml:trace>
  <inkml:trace contextRef="#ctx0" brushRef="#br3" timeOffset="15157.147">29393 7045 14574,'0'0'2503,"0"0"-938,-6-14 68,-23-44 246,27 56-1775,-1-1 1,1 1-1,0 0 0,-1 0 0,1 0 0,-1 0 0,0 1 0,0-1 0,1 1 1,-1-1-1,0 1 0,0 0 0,0 0 0,-1 0 0,1 1 0,0-1 0,0 1 1,0 0-1,0 0 0,-1 0 0,1 0 0,-1 0-104,-7 0 186,-27 3-37,2 2-1,-1 1 1,1 2-1,0 1 0,0 2 1,1 2-1,1 0 1,0 3-1,1 1 0,-6 5-148,-71 45 77,4 5-1,3 4 1,3 5-1,4 3 1,4 5-1,3 4 1,5 4 0,4 3-1,-56 94-76,80-114 64,3 1 0,4 3 0,3 2 0,-7 27-64,48-100 41,0 0 0,1 0 0,0 1-1,1-1 1,0 1 0,1 0 0,1-1-1,0 1 1,1 0 0,1 0 0,0 4-41,-1-17-64,0 0 1,0 0-1,0 0 0,0 0 1,0 0-1,0 0 1,0 0-1,0-1 1,1 1-1,-1 0 0,0 0 1,1 0-1,-1 0 1,0 0-1,1 0 1,-1-1-1,1 1 0,-1 0 1,1 0-1,0-1 1,-1 1-1,1 0 1,0-1-1,-1 1 0,1-1 1,0 1-1,0-1 1,0 1-1,-1-1 1,1 1-1,0-1 0,0 0 1,0 1-1,0-1 1,0 0-1,0 0 1,0 0-1,0 0 0,0 0 1,-1 0-1,1 0 1,0 0-1,0 0 1,0 0-1,0-1 0,0 1 1,0 0-1,0-1 1,0 1-1,-1 0 1,1-1-1,0 1 0,0-1 65,37-37-7998,-22 15 2424</inkml:trace>
  <inkml:trace contextRef="#ctx0" brushRef="#br3" timeOffset="15502.589">27620 8149 12780,'0'0'2178,"0"0"-448,0 0 186,0 0 177,0 0-454,0 0-214,-3 15-144,-17 232 86,20-221-1358,-2 9-129,1-1 0,2 0-1,2 1 1,0-1 0,3 0-1,1-1 1,10 30 120,-17-61-8,0-1 0,0 0 0,0 0 0,0 1 0,0-1 0,1 0 0,-1 0 1,0 1-1,1-1 0,-1 0 0,1 0 0,-1 0 0,1 0 0,0 0 0,-1 0 0,1 0 0,0 0 0,0 0 0,0 0 0,0 0 0,0 0 0,0 0 0,0-1 0,0 1 0,0 0 0,0-1 0,0 1 0,0-1 0,0 1 0,1-1 1,-1 0-1,0 1 0,0-1 0,0 0 0,1 0 0,-1 0 0,0 0 0,0 0 0,1 0 0,-1 0 0,0 0 0,0-1 0,1 1 0,-1 0 0,0-1 0,0 1 0,0-1 0,0 1 0,1-1 0,-1 0 0,0 1 0,0-1 0,0 0 8,68-145 2798,-60 128-2415,-6 9-271,0 0 0,1 0 0,0 0 0,1 0 1,0 1-1,0 0 0,1 0 0,0 0 0,1 0 1,-1 1-1,1 0 0,1 1 0,-1 0 0,1 0 0,0 0 1,1 1-1,-1 0 0,1 1 0,6-3-112,101-10-742,-150 51-11248,-2-12-1100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15:43.193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  <inkml:brushProperty name="color" value="#008C3A"/>
    </inkml:brush>
    <inkml:brush xml:id="br2">
      <inkml:brushProperty name="width" value="0.05" units="cm"/>
      <inkml:brushProperty name="height" value="0.05" units="cm"/>
    </inkml:brush>
  </inkml:definitions>
  <inkml:trace contextRef="#ctx0" brushRef="#br0">495 4913 17296,'0'-18'2307,"1"-17"-1517,1-85 4393,-4 71-2441,1 18 258,5 65-1551,0 46-1515,5-2-1,2 1 1,4-1 0,3-1-1,4-1 1,3-1 0,23 46 66,7-37-3434,-3-43-4674,-28-28 768</inkml:trace>
  <inkml:trace contextRef="#ctx0" brushRef="#br0" timeOffset="249.861">1049 5083 20275,'0'0'3524,"0"0"-2243,0 0-160,76-90-192,-49 70-481,5 2-288,2 0-96,4 3-64,1-1-480,1 0-1442,-4 3-1633,-2-2-1634,-4 3-5670</inkml:trace>
  <inkml:trace contextRef="#ctx0" brushRef="#br0" timeOffset="598.531">1888 4318 15086,'0'-13'3614,"1"-5"-2631,-3-68 4569,2 86-5453,0-1 1,0 0 0,0 0-1,0 1 1,0-1 0,0 0-1,0 0 1,0 1 0,0-1 0,0 0-1,0 1 1,-1-1 0,1 0-1,0 1 1,-1-1 0,1 0-1,0 1 1,-1-1 0,1 0 0,-1 1-1,1-1 1,-1 1 0,1-1-1,-1 1 1,1-1 0,-1 1-1,1-1 1,-1 1 0,0-1 0,1 1-1,-1 0 1,0 0 0,1-1-1,-1 1 1,0 0 0,1 0-1,-1 0 1,0 0 0,0-1 0,1 1-1,-1 0 1,0 0 0,0 1-1,1-1 1,-1 0 0,0 0-1,0 0 1,1 0 0,-1 1 0,0-1-1,1 0 1,-1 1 0,0-1-1,1 0 1,-1 1 0,1-1-1,-1 1 1,1-1 0,-1 1 0,0-1-1,1 1 1,0-1 0,-1 1-1,0 0-99,-31 39 239,31-39-223,-12 16-2,1 1-1,0 0 0,2 1 1,0 1-1,1 0 0,1 0 1,1 0-1,0 1 0,2 0 1,1 0-1,0 1 0,1-1 1,2 1-1,0 10-13,3-25-37,0 0-1,0 0 1,1 0 0,0-1-1,0 1 1,1-1 0,-1 1-1,1-1 1,1-1 0,-1 1-1,1-1 1,0 1 0,0-1-1,1-1 1,0 1 0,-1-1-1,1 0 1,1 0 0,-1-1-1,1 1 1,-1-1 0,1-1-1,0 1 1,0-1 0,0-1-1,0 1 1,5-1 37,0 2-40,0 1 1,-1 0-1,1 1 1,-1 0-1,0 1 0,-1 0 1,1 1-1,-1 0 1,0 0-1,0 2 40,-9-8 5,1 0 0,-1 1 0,1-1 0,-1 1 0,0 0 0,0-1 0,0 1 0,0 0 0,0 0 0,0 0 0,0 0 0,-1 0-1,1-1 1,-1 1 0,1 0 0,-1 1 0,0-1 0,0 0 0,0 0 0,0 0 0,0 0 0,0 0 0,0 0 0,-1 0 0,1 0 0,-1 0 0,1 0 0,-1 0 0,0 0 0,0-1 0,0 1 0,0 0 0,0 0 0,0-1 0,-1 1 0,1-1-1,0 1 1,-1-1 0,0 1 0,1-1 0,-1 0 0,0 0 0,1 0 0,-1 0 0,0 0-5,-88 42 49,-11-17-2692,31-20-5652,53-7 2177,6-5-3811</inkml:trace>
  <inkml:trace contextRef="#ctx0" brushRef="#br0" timeOffset="1001.018">2322 4159 10602,'20'-199'21508,"-35"214"-20851,-17 44-657,4 3 0,1 0 0,-6 30 0,31-87-8,0 0 0,0 1 0,0-1 0,1 0 0,-1 1 0,1-1 0,1 0 1,-1 1-1,1-1 0,0 1 0,0 0 0,0-1 0,1 1 0,0-1 0,0 0 0,0 1 0,1-1 0,0 0 0,0 0 0,0 1 0,1-2 1,-1 1-1,1 0 0,0 0 0,1-1 0,-1 0 0,1 0 0,0 0 0,0 0 0,0 0 0,0-1 0,1 0 0,0 0 0,-1 0 0,3 1 8,215 65-2268,-220-69 2273,-1 0 1,1 0 0,0 1 0,-1-1 0,1 1 0,-1-1 0,1 1 0,0-1 0,-1 1-1,0 0 1,1 0 0,-1-1 0,1 1 0,-1 0 0,0 1 0,0-1 0,1 0-1,-1 0 1,0 0 0,0 1 0,0-1 0,0 1 0,0-1 0,-1 0 0,1 1 0,0-1-1,-1 1 1,1 0 0,-1-1 0,0 1 0,1 0 0,-1-1 0,0 1 0,0 0-1,0-1 1,0 1 0,0 0 0,0-1 0,-1 1 0,1-1 0,0 1 0,-1 0 0,0-1-1,1 1 1,-1-1 0,0 1 0,0-1 0,1 1 0,-2-1-6,-20 21 169,0-2 1,-2-1-1,0-1 0,-1 0 1,-1-2-1,0-1 0,-1-2 1,-1 0-1,-4 0-169,28-12 3,-47 19-1565,17-12-5994,26-8 1902,3-2-3154</inkml:trace>
  <inkml:trace contextRef="#ctx0" brushRef="#br0" timeOffset="1246.989">2667 3834 17232,'0'0'2397,"0"0"-608,0 0 4,0 0-165,0 0-330,0 0-471,0 0-229,-3 19 43,-10 129 624,15-103-1259,2 0 0,2 0 0,1 0 1,3-1-1,4 9-6,-5-20-666,0 7-2246,-4-13-4186,-3-16-1027</inkml:trace>
  <inkml:trace contextRef="#ctx0" brushRef="#br0" timeOffset="1417.322">2727 3944 12684,'3'-80'5990,"5"54"-3076,0 5-159,5 1-673,0 3-929,10-1-320,0 4-64,6 1-321,0 0-448,3 9 0,-5 3-32,-1 1-448,0 11-1026,-7 3-1184,-9 5-1602,-8 1-3812</inkml:trace>
  <inkml:trace contextRef="#ctx0" brushRef="#br0" timeOffset="1588.86">2694 4206 9897,'0'0'9898,"0"0"-7976,0 0-225,106-61 193,-66 36-865,5-3-737,-3 5-160,-2 3-128,-2 4 0,-11 7 0,-7 7-640,-11 3-1282,-9 15-1377,-6 7-1826,-11 2-3780</inkml:trace>
  <inkml:trace contextRef="#ctx0" brushRef="#br0" timeOffset="1747.158">2751 4461 8328,'0'0'9193,"0"0"-6695,0 0-96,0 0-352,78 36-705,-38-51-384,6-2-416,5-4-449,2-2-32,6 3-64,-4-5 0,-3 5-320,-4 0-513,-11 5-1697,-6 5-1827,-15 2-3586</inkml:trace>
  <inkml:trace contextRef="#ctx0" brushRef="#br0" timeOffset="1937.158">1705 5454 23030,'17'-6'2018,"430"-191"1473,574-247-1633,-602 286-3695,-385 149-421,-30 13-1500,-28 13-2680,-18 8-4831</inkml:trace>
  <inkml:trace contextRef="#ctx0" brushRef="#br0" timeOffset="2500.876">2404 5553 17296,'0'0'2504,"1"-14"-737,0 2-1424,1 3 337,-1-1 0,0 0 0,-1 0 0,0 0 0,0 0 0,-1 0 0,-1 0 0,0 1 0,0-1 0,-1-2-680,2 11 86,0-1 0,1 0 0,-1 0 0,0 1 0,0-1 0,0 0 0,-1 1 0,1-1 0,0 1 0,0-1 0,-1 1 0,1 0 0,-1 0 0,1-1 1,-1 1-1,0 0 0,0 0 0,1 1 0,-1-1 0,0 0 0,0 1 0,0-1 0,0 1 0,1-1 0,-1 1 0,0 0 0,0 0 0,0 0 0,0 0 0,0 0 0,0 0 0,0 0 0,0 1 0,0-1 0,0 1 0,0 0 1,1-1-1,-1 1 0,0 0 0,0 0 0,1 0 0,-2 1-86,-63 55 422,53-43-421,0 0 1,2 1-1,0 0 1,0 0-1,2 1 1,0 1-1,0 0 1,2 0-1,0 0 1,1 1-1,1 0 1,0 0-1,2 1 1,-2 16-2,6-30-5,0 0 1,0-1-1,0 0 0,1 1 1,-1-1-1,1 0 0,0 1 1,1-1-1,-1 0 0,1-1 1,-1 1-1,1 0 0,0-1 1,0 1-1,1-1 0,-1 0 1,1 0-1,0 0 0,0-1 1,-1 0-1,2 1 0,-1-1 1,0 0-1,2 0 5,110 28-112,132-9 80,-246-22 31,-1 1 1,1 0 0,-1 1 0,1-1-1,-1 0 1,1 0 0,-1 1-1,0-1 1,1 1 0,-1-1 0,1 1-1,-1-1 1,0 1 0,1 0-1,-1 0 1,0 0 0,0 0 0,0 0-1,0 0 1,1 0 0,-1 0-1,-1 0 1,1 0 0,0 1 0,0-1-1,0 0 1,-1 1 0,1-1-1,-1 0 1,1 1 0,-1-1 0,1 1-1,-1-1 1,0 1 0,0-1-1,0 1 1,1-1 0,-2 1 0,1-1-1,0 1 1,0-1 0,0 1 0,-1-1-1,1 1 1,-1-1 0,1 0-1,-1 1 1,1-1 0,-1 0 0,0 1-1,0-1 1,0 0 0,0 0-1,0 0 1,0 1 0,0-1 0,-19 14 39,0 0 0,-2-1-1,0-1 1,0-1 0,-1-1 0,0-1 0,-25 6-39,27-7-43,-1-2-1,0 0 1,0-2 0,-1 0-1,1-1 1,-1-2-1,0 0 1,-2-2 43,-10-18-2795,44-37-7420,6 31 2720</inkml:trace>
  <inkml:trace contextRef="#ctx0" brushRef="#br0" timeOffset="2877.792">2882 5371 12524,'1'-15'7164,"4"-50"-3374,-4 63-3615,0 0 1,-1 0-1,1 0 0,-1-1 1,1 1-1,-1 0 0,0 0 0,0 0 1,0-1-1,0 1 0,0 0 0,-1 0 1,1 0-1,-1-1 0,1 1 0,-1 0 1,0 0-1,1 0 0,-1 0 0,0 0 1,-1 0-1,1 0 0,0 0 0,0 1 1,-1-1-1,1 0 0,-1 1 0,0-1 1,1 1-1,-1 0 0,0-1 1,0 1-1,0 0 0,0 0 0,0 0 1,0 0-1,0 1 0,0-1 0,0 0 1,0 1-1,-1 0 0,1-1 0,0 1 1,0 0-1,0 0 0,-1 0 0,1 0 1,0 1-1,0-1 0,0 1 0,-1-1 1,1 1-1,-1 0-175,-7 5 0,0 0 0,0 0 0,1 1 0,-1 0 0,2 0 0,-1 1 0,1 1 0,0-1 0,1 1 0,0 1 0,0-1 0,1 1 0,-1 3 0,6-11 0,-7 10 0,1 1 0,1-1 0,1 1 0,-1 1 0,2-1 0,0 1 0,1 0 0,0 0 0,1 0 0,0 0 0,1 0 0,1 1 0,1 12 0,0-22 0,0-1 0,-1 1 0,2-1 0,-1 1 0,0-1 0,1 0 0,0 1 0,0-1 0,0 0 0,0 0 0,1 0 0,-1-1 0,1 1 0,0-1 0,0 1 0,1-1 0,-1 0 0,1 0 0,-1 0 0,1-1 0,0 1 0,0-1 0,0 0 0,0 0 0,1 0 0,-1-1 0,0 0 0,2 1 0,132 13 0,38-26-272,-175 11 273,0-1-1,0 1 1,0 0 0,0 0 0,0 0-1,1 0 1,-1 0 0,0 0 0,0 0 0,0 0-1,0 0 1,0 1 0,0-1 0,0 0 0,0 1-1,0-1 1,0 0 0,0 1 0,0-1-1,0 1 1,0 0 0,-1-1 0,1 1 0,0 0-1,0 0 1,0-1 0,-1 1 0,1 0 0,-1 0-1,1 0 1,0 0 0,-1 0 0,1 0-1,-1 0 1,0 0 0,1 0 0,-1 0 0,0 0-1,0 0 1,0 0 0,0 0 0,1 0 0,-1 0-1,-1 0 1,1 0 0,0 0 0,0 0-1,0 1 1,-1-1 0,1 0 0,0 0 0,-1 0-1,1 0 1,-1 0 0,1-1 0,-1 1-1,1 0 1,-1 0 0,0 0 0,1 0 0,-1-1-1,0 1 1,0 0 0,0-1 0,0 1 0,0 0-1,1-1 1,-2 1-1,-17 16 31,0-1-1,-1-1 1,-1 0-1,0-2 1,-1 0-1,0-2 1,-1 0-31,4-1 5,-164 63-4100,181-72 3730,-22 4-7298,20-5 1112</inkml:trace>
  <inkml:trace contextRef="#ctx0" brushRef="#br0" timeOffset="3190.348">3048 5141 13485,'0'0'5247,"0"0"-2145,0 0-385,0 0-304,0 0-811,-5-13-620,-8-42-373,13 53-599,1 0 1,0 0-1,0 0 1,0 0-1,0 1 1,0-1-1,0 0 1,0 1-1,1-1 1,-1 0-1,0 1 1,1 0-1,0-1 1,-1 1-1,1 0 1,0 0-1,-1 0 1,1 0 0,0 0-1,0 0 1,0 0-1,0 1 1,0-1-1,0 1 1,0-1-1,0 1 1,2 0-11,2-2 14,11-3 44,0 1 0,0 1-1,1 1 1,-1 0-1,1 1 1,-1 1-1,1 0 1,-1 2-1,3 0-57,-15-1 40,-1 1-1,0-1 1,-1 1-1,1 0 0,0 0 1,0 0-1,-1 0 1,1 1-1,-1 0 1,0-1-1,0 1 0,0 0 1,0 1-1,0-1 1,-1 0-1,1 1 1,-1 0-1,0-1 0,0 1 1,-1 0-1,1 0 1,-1 0-1,1 4-39,19 101 838,-20-102-821,3 82 9,-4-67-188,0-1-1,2 0 1,0 0 0,2 0-1,0 0 1,1 0 0,7 17 162,27 47-3634,-11-29-2406,-22-45 4215,5 12-4240</inkml:trace>
  <inkml:trace contextRef="#ctx0" brushRef="#br0" timeOffset="4787.628">30 8690 12172,'0'-16'4847,"1"-86"37,-16 65 4368,2 78-7699,11 6-1543,2 0 0,2 0 0,3 0 0,1 0 0,2-1-1,8 21-9,-12-50 0,49 207 0,-53-220-393,1 0 1,-1 1-1,1-1 1,0 0-1,0 0 1,0 0-1,0 0 0,1 0 1,0 0-1,0-1 1,0 1-1,0 0 1,0-1-1,1 0 0,0 1 1,-1-1-1,1 0 1,0 0-1,1-1 0,-1 1 1,0-1-1,1 1 1,0-1-1,-1 0 1,1-1-1,2 2 393,5-3-6641</inkml:trace>
  <inkml:trace contextRef="#ctx0" brushRef="#br0" timeOffset="5049.724">540 8839 21140,'0'0'2851,"0"0"-1378,0 0 33,0 0-546,0 0-319,102-54-225,-57 33-63,3 1-289,-2 2-64,-6 1 0,-6-1-256,-7 4-449,-5 3-801,-4 1-1408,-12 1-1378,-3 1-3780</inkml:trace>
  <inkml:trace contextRef="#ctx0" brushRef="#br0" timeOffset="10700.19">784 12055 4644,'0'0'14094,"0"0"-10987,0 0-609,0 0-32,-48 74-640,44-29-609,4 5-384,0 1-288,6 1-385,8-5-96,-4 0-64,5-2-577,-2-3-832,-2-1-1089,1-1-1602,-1-10-1858,-4-5-6438</inkml:trace>
  <inkml:trace contextRef="#ctx0" brushRef="#br0" timeOffset="11464.246">2804 11268 20339,'0'0'2488,"0"0"-379,0 0-519,6-15-666,-1 2-789,-3 8-110,0-1 1,0 0-1,1 1 0,-1 0 0,1-1 1,0 1-1,1 1 0,-1-1 0,1 0 1,0 1-1,0-1 0,0 1 0,1 1 1,0-1-1,-1 0 0,3 0-25,6-4-270,1 0 0,1 1 0,-1 1 1,1 0-1,1 1 0,-1 1 0,0 0 0,1 1 0,15-1 270,-30 4-209,0 0 0,0 0 0,0 0 0,0 0 1,1 0-1,-1 0 0,0 0 0,0 0 0,0 1 0,0-1 0,0 1 0,0-1 0,0 0 0,0 1 0,0 0 0,0-1 0,0 1 1,0 0-1,0-1 0,-1 1 0,1 0 0,0 0 0,0 0 0,-1 0 0,1 0 0,0 0 0,-1 0 0,1 0 0,-1 0 0,0 0 1,1 0-1,-1 0 0,0 0 0,1 0 0,-1 0 0,0 0 0,0 0 0,0 1 0,0-1 0,0 0 0,0 0 0,0 0 0,-1 0 1,1 0-1,0 0 0,-1 0 0,1 0 0,-1 0 0,1 0 0,-1 0 0,1 0 0,-1 0 0,0 1 209,-31 59-8161,-2-15 4752,-3 0 4567,-49 70 9827,66-65-5417,22-49-5473,0 0 1,-1 0 0,1-1 0,0 1 0,0-1 0,1 1 0,-1-1 0,0 0 0,0 0 0,1 0 0,-1 0-1,0 0 1,1 0 0,-1-1 0,1 1 0,-1-1 0,1 0 0,-1 0 0,1 0 0,0 0 0,-1 0 0,1 0 0,-1-1-1,1 1 1,-1-1 0,0 1 0,1-1 0,-1 0 0,1 0 0,1-2-96,154-59-714,-57 9-4995,-79 41 3121,5-2-2521</inkml:trace>
  <inkml:trace contextRef="#ctx0" brushRef="#br0" timeOffset="12245.494">3774 11947 21588,'0'0'4357,"0"0"-4165,97 23-96,-36-41 320,2-5-160,11-3-127,8-4 63,12-3-32,6-4-160,2-2-352,-4 1-609,-12 2-801,-17 10-1409,-21 6-2402,-22 10-9994</inkml:trace>
  <inkml:trace contextRef="#ctx0" brushRef="#br0" timeOffset="12246.494">3875 12457 27354,'80'34'2274,"24"-58"-1249,20-13 32,7-12-448,15-4-385,15 0-192,9-7 160,8 1-192,-5 4 0,-16 7 0,-22 18 0,-33 15-512,-33 13-3396,-35 4-6662</inkml:trace>
  <inkml:trace contextRef="#ctx0" brushRef="#br0" timeOffset="11709.898">3701 10916 18193,'0'0'288,"0"0"-255,0 0-33,98-79 64,-62 56-32,7 1 32,1 0-64,2-3-641,0 1-2178,-1-2 353,-3 6-1506,-5 2-3619</inkml:trace>
  <inkml:trace contextRef="#ctx0" brushRef="#br0" timeOffset="11980.695">4391 10456 10826,'0'0'6246,"0"0"-3683,0 0 127,0 0 161,0 0-705,0 0-352,-22 95-353,24-50-416,-2 8-449,0 7-223,0 5-225,1 9 0,-1 5-128,-1 4-1025,-7 3-5157,-5-15-2850</inkml:trace>
  <inkml:trace contextRef="#ctx0" brushRef="#br0" timeOffset="10873.946">1169 12218 18385,'23'-86'2018,"-5"53"-1249,-2 6 160,0 7-609,-1-2-320,6 7-128,5-1-448,1 3-1026,5 5-1089,0-3-544,-1 1 225,-5 2-2500</inkml:trace>
  <inkml:trace contextRef="#ctx0" brushRef="#br0" timeOffset="11202.084">1748 11608 14574,'0'0'5819,"0"0"-2691,0 0-587,0 0-416,0 0-833,-2-12-636,0 4-569,1 6-63,0-1 1,0 0-1,1 0 1,-1 0-1,1 0 1,-1 0-1,1 1 0,0-1 1,0 0-1,0 0 1,1 0-1,-1 0 1,1 0-1,-1 0 1,1 0-1,0 1 0,0-1 1,0 0-1,0 1 1,1-1-1,-1 1 1,1-1-1,0 1 0,-1-1 1,1 1-1,0 0 1,0 0-1,1 0 1,0 0-25,11-8 12,2 1 0,-1 0 0,1 2 0,0-1 0,1 2 0,-1 1 1,1 0-1,0 1 0,1 0 0,-1 1 0,14 1-12,-28 2-72,1-1 0,-1 1 0,1 1 0,-1-1 0,1 1 0,0-1 0,-1 1 0,0 0 0,1 0 0,-1 0 0,0 1 0,1-1 0,-1 1 0,0 0 0,0 0 0,0 0 0,0 0 0,-1 1 0,1-1 0,-1 1 0,1-1 0,-1 1 0,0 0 0,0 0 0,0 0 0,0 0 0,-1 0 0,1 1 0,-1-1 0,0 0 0,0 1 0,0-1 0,0 1 0,0-1 0,-1 1 0,0-1 0,0 1 0,0-1 0,0 1 72,0 13-509,0-1 0,-1 0 1,-1 0-1,0 0 0,-2 0 0,0 0 0,0 0 1,-2-1-1,1 0 0,-2 0 0,-1 1 509,-99 152-1085,65-106 2471,26-31 995,50-28-534,-5-11-1659,1-2-1,-2 0 1,1-2-1,-2-1 0,14-10-187,24-10 51,21-6-168,49-25-2612,-47 18-3196,-44 19-59</inkml:trace>
  <inkml:trace contextRef="#ctx0" brushRef="#br0" timeOffset="7559.236">1958 7750 19731,'0'-85'3384,"0"85"-3282,1-1-1,-1 1 1,1 0 0,0-1-1,-1 1 1,1 0 0,-1 0-1,1 0 1,0 0 0,-1 0-1,1 0 1,-1 0 0,1 0-1,0 0 1,-1 0 0,1 0-1,0 0 1,-1 0 0,1 0-1,-1 1 1,1-1-1,-1 0 1,1 0 0,0 1-1,-1-1 1,1 0 0,-1 1-1,1-1 1,-1 0 0,1 1-1,-1-1 1,0 1 0,1-1-1,-1 1 1,0-1 0,1 1-1,-1-1 1,0 1-1,1 0 1,-1-1 0,0 1-1,0-1 1,0 1 0,0-1-1,1 1 1,-1 0 0,0-1-1,0 1 1,0 0-102,13 26 279,-2 1 1,0 0-1,-2 1 1,-1 0-1,-1 1 1,-1-1-1,0 24-279,4 9 51,33 143-2048,1-74-6384,-27-96 2050,2-9-3283</inkml:trace>
  <inkml:trace contextRef="#ctx0" brushRef="#br0" timeOffset="7840.955">2557 7929 14990,'2'-28'955,"6"-104"6103,-8 132-6941,-1 1 0,1-1 0,0 0 1,-1 0-1,1 1 0,0-1 0,-1 0 0,1 0 0,-1 1 0,1-1 1,0 0-1,-1 0 0,1 0 0,-1 0 0,1 0 0,-1 0 0,1 0 0,-1 0 1,1 0-1,-1 0 0,1 0 0,-1 0 0,1 0 0,0 0 0,-1 0 1,1 0-1,-1 0 0,1 0 0,-1-1 0,1 1 0,0 0 0,-1 0 0,1-1 1,-1 1-1,1 0 0,0-1 0,-1 1 0,1 0 0,0-1 0,0 1 0,-1 0 1,1-1-1,0 1 0,0-1 0,-1 1 0,1 0 0,0-1 0,0 1 1,0-1-1,0 1 0,0-1-117,-8 24 28,2 1 1,1 0-1,1-1 1,1 1-1,1 1 1,1-1-1,1 0 1,1 0-1,4 15-28,-4-27-167,2 0-1,0-1 1,1 1-1,0-1 1,0 0 0,1 0-1,1 0 1,-1 0-1,2-1 1,0 0 0,0-1-1,1 1 1,0-1 0,0-1 167,-4-4-89,1 0 0,-1 0 1,0-1-1,1 1 0,0-1 1,0 0-1,0-1 1,0 1-1,0-1 0,0 0 1,1 0-1,-1-1 0,1 0 1,-1 0-1,1 0 1,0 0-1,-1-1 0,1 0 1,0 0-1,-1-1 1,1 0-1,0 0 0,-1 0 1,1 0-1,-1-1 0,1 0 1,-1 0-1,0 0 1,0-1-1,1 0 89,4-4 156,1 0 1,-1 0-1,-1-1 1,1 0-1,-2-1 1,1 0-1,-1-1 1,0 1-1,-1-1 1,0-1-1,-1 1 0,0-1 1,0 0-1,-1-1 1,-1 1-1,0-1 1,-1 0-1,1-2-156,2-18 603,-2-1 0,-1 1-1,-1 0 1,-2-1 0,-1 1 0,-3-12-603,4 32 82,0-1 1,-1 1 0,0 0 0,-1 0-1,-1 0 1,0 0 0,0 1 0,-1-1-1,-1 1 1,0 0 0,-1 0 0,1 0-1,-2 1 1,0 0 0,0 0 0,-6-6-83,8 15-77,-1-1 0,1 1 0,-1-1 0,1 2 0,-1-1 0,0 0 0,1 1 0,-1 0 0,1 1 1,-1-1-1,0 1 0,1 0 0,-1 0 0,1 1 0,0 0 0,-1 0 0,1 0 0,0 0 0,0 1 0,0 0 1,0 0-1,1 0 0,-1 1 0,1-1 0,0 1 0,0 0 0,0 1 0,1-1 0,-1 0 0,1 1 1,0 0-1,0 1 77,-73 102-9353,47-55-475</inkml:trace>
  <inkml:trace contextRef="#ctx0" brushRef="#br0" timeOffset="8120.211">1760 9104 27930,'16'-2'1426,"9"-3"-1295,0-1-1,-1-1 1,0-1 0,0 0 0,-1-2 0,1-2-131,1322-604 2626,-1178 557-2626,-250 104-1671,-51 17-7121,66-32-1405</inkml:trace>
  <inkml:trace contextRef="#ctx0" brushRef="#br0" timeOffset="9145.503">2878 9197 18866,'0'0'3080,"1"-13"-1014,2-3-1240,2-12 178,-4-2 3017,-5 28-1449,-10 15-2267,6 2-303,1 0 0,0 1 0,1 0 1,1 1-1,0-1 0,1 1 0,1 0 0,1 0 0,0 0 0,1 0 0,1 0 0,1 0 0,2 12-2,-1-10 0,1 0 0,1-1 0,0 1 0,2-1 0,0 0 0,1 0 0,1-1 0,0 0 0,1 0 0,1-1 0,1 0 0,0-1 0,1 0 0,1-1 0,5 4 0,-3-7 0,0-1 0,1-1 0,0 0 0,1-1 0,0-1 0,0-1 0,1 0 0,0-1 0,0-1 0,0-1 0,0 0 0,0-2 0,1 0 0,-1 0 0,5-2 0,-21 6 0,-56 17 0,0-2 0,-2-2 0,-39 6 0,0 2 0,-92 15-3699,186-40 3408,0-1 0,-1 0 0,1 0 1,0 0-1,0 0 0,0-1 1,0 1-1,0 0 0,0 0 0,0-1 1,0 1-1,-1-1 0,1 1 1,0-1-1,0 1 0,1-1 0,-1 0 1,0 1-1,0-1 0,0 0 1,0 0-1,1 1 0,-1-1 1,0 0-1,1 0 0,-1 0 0,0 0 1,1 0-1,-1 0 0,1 0 1,0 0-1,-1 0 0,1 0 0,0-1 1,0 1-1,-1 0 0,1 0 1,0 0-1,0 0 0,0 0 0,1 0 1,-1-1-1,0 1 0,0 0 1,1 0-1,-1 0 0,0 0 1,1 0-1,-1 0 0,1 0 0,-1 0 1,1 0-1,0 0 0,-1 0 1,1 0-1,0 1 0,0-1 291,10-27-8589</inkml:trace>
  <inkml:trace contextRef="#ctx0" brushRef="#br0" timeOffset="9414.946">2860 9228 17617,'0'0'3107,"7"-103"-257,9 72-255,6 1-898,5 1-544,5 0-288,4 6-96,5 1-481,1 2-128,-2 5-128,3 5-32,1 6-480,-2 4-993,-9 7-1570,-10 9-2883,-12 4-7527</inkml:trace>
  <inkml:trace contextRef="#ctx0" brushRef="#br0" timeOffset="9601.47">3380 8869 3555,'0'0'13677,"0"0"-11627,0 0-64,0 0 448,0 0-832,-104 60-641,55 33 320,-9 16-256,-1 14-384,-7 3-161,1 1-160,-2-2-320,-1-8 0,8-8-288,-2-12-833,10-14-1281,5-17-1986,19-22-2627</inkml:trace>
  <inkml:trace contextRef="#ctx0" brushRef="#br0" timeOffset="9900.309">2359 8099 13965,'0'0'3844,"0"0"192,0 0-1954,0 0-1153,0 0 95,0 0-255,0 0-256,0 0-289,0 0-128,93-50-32,-23 10 0,10 0-32,6-6 32,1 2-64,0-1-833,-5 2-2017,-7-3-2435,-11 6-8104</inkml:trace>
  <inkml:trace contextRef="#ctx0" brushRef="#br0" timeOffset="10243.891">3483 7359 23606,'-5'-12'1826,"1"3"-1457,2 4-158,-1 0 0,1 0-1,0 0 1,1 0 0,-1-1 0,1 1 0,0-1 0,0 1-1,1-1 1,-1 0 0,1 1 0,1-1 0,-1 1 0,1-1-1,0 0 1,1-2-211,4-4 107,0 1 0,0 0 0,1 1-1,1 0 1,0 0 0,0 0 0,1 1-1,0 1 1,0-1 0,1 1 0,0 1-1,1 0 1,0 0 0,0 1 0,0 1 0,1 0-1,-1 0 1,1 1 0,1 0 0,-1 1-1,0 1 1,1 0 0,-1 1 0,1 0-1,0 1 1,-1 0 0,3 1-107,-6 0-11,0 1 0,0 1 0,0-1 1,0 2-1,0-1 0,-1 1 0,0 0 0,1 1 0,-1 0 1,-1 0-1,1 1 0,-1 0 0,0 0 0,-1 0 0,1 1 1,-1 0-1,0 1 0,-1-1 0,0 1 0,0 0 0,-1 0 1,0 1-1,0-1 0,-1 1 0,0 0 0,0 0 0,-1 3 11,3 9-382,-1 1-1,-1-1 1,0 1-1,-2-1 1,-1 1-1,-1 0 1,0-1-1,-2 1 1,0-1-1,-2 0 1,-3 11 382,-5 4-1282,-1 0 1,-3 0 0,0-2 0,-2 0-1,-2-1 1,0-1 0,-3-2 0,-4 4 1281,3-6-38,0-1 1,-2-2 0,-1-1-1,-2-1 1,-8 5 37,-5-10 2573,42-19-2449,0 0 0,1 1 0,-1-1 0,1 0 1,-1 0-1,1 0 0,-1 0 0,1 0 0,0 0 0,-1 0 0,1 0 0,0 0 0,0 0 0,0 0 0,0 0 0,0 0 0,0 0 0,0 0 0,0 0 0,0 0 0,0 0 0,0 0 0,1 0 0,-1 0 0,0 0 1,1 0-1,-1 0 0,1 0 0,-1 0 0,1 0 0,-1 1 0,1-1 0,0 0 0,-1 0 0,1 1 0,0-1 0,0 0 0,0 0-124,10-10 426,1 0 1,0 1-1,1 0 0,-1 1 0,2 1 1,-1 0-1,2 0 0,-1 1 0,0 1 1,1 1-1,0 0 0,1 1 0,3-1-426,-2 1 83,-1 0 0,1 1 0,0 1 0,-1 1 0,1 0 0,0 1 0,0 1 0,0 0 0,0 1 0,-1 1 0,1 1 0,-1 0 0,0 1 0,0 1 1,0 1-1,-1 0 0,0 1 0,0 0 0,-1 1 0,0 1-83,-12-9-77,67 44-355,-36-36-4392,-31-8 347,-5 0-1387,-8 0-6259</inkml:trace>
  <inkml:trace contextRef="#ctx0" brushRef="#br1" timeOffset="-166479.665">29589 8348 9225,'0'0'5440,"0"0"-2809,1-12-997,11-96 4756,-10 96-5981,1-4 3033,-1 32-1570,1 15-1838,0 1 0,2-2 0,1 1 0,2-1 0,0 0 0,3 0-1,0-1 1,2-1 0,1 0 0,1 0 0,17 22-34,-29-45-3,0 1-1,1-2 0,-1 1 1,1 0-1,0-1 0,0 1 0,1-1 1,0 0-1,-1-1 0,1 1 0,0-1 1,1 0-1,-1 0 0,0-1 1,1 1-1,0-1 0,-1 0 0,1-1 1,0 0-1,0 1 0,0-2 1,0 1-1,0-1 0,0 0 0,0 0 1,0-1-1,0 1 0,0-1 0,0-1 1,0 1-1,-1-1 0,1 0 1,1-1 3,7-8 6,0-1 1,-1 0-1,0-1 1,-1-1-1,-1 0 1,0 0-1,-1-1 1,0-1-1,-2 1 1,1-1-1,-2-1 1,0 0-1,-1 0 1,-1 0-1,-1 0 1,0-1 0,-1 0-1,-1-5-6,15-137 934,-18 160-929,1 0 0,0 0 0,-1 0 0,1 0 0,-1 0 0,1 0 0,0 0 0,-1 0 0,1 0-1,0 0 1,-1 0 0,1 0 0,0 0 0,-1 0 0,1 0 0,0 0 0,-1-1 0,1 1 0,0 0 0,-1 0 0,1 0-1,0-1 1,-1 1 0,1 0 0,0 0 0,0-1 0,-1 1 0,1 0 0,0 0 0,0-1 0,-1 1 0,1 0-1,0-1 1,0 1 0,0 0 0,0-1 0,0 1 0,0 0 0,0-1 0,-1 1 0,1-1 0,0 1 0,0 0 0,0-1-1,0 1 1,0 0 0,1-1 0,-1 1 0,0 0 0,0-1 0,0 1 0,0 0 0,0-1 0,0 1 0,1 0 0,-1-1-1,0 1 1,0 0 0,0-1 0,1 1-5,-16 29 127,-4 34-127,2 2 0,4 0 0,-3 36 0,4-21 0,-18 132 0,0 152 0,30-351 0,1 8 0,0 0 0,-2 1 0,0-1 0,-2 0 0,0 0 0,-1-1 0,-1 1 0,-1-1 0,-1 0 0,0 0 0,-2-1 0,0 0 0,-1 0 0,-1-1 0,-1-1 0,-3 4 0,10-17 0,0 0 0,0 0 0,-1 0 0,1-1 0,-1 0 0,0 0 0,0 0 0,0-1 0,0 1 0,0-2 0,-1 1 0,1-1 0,-1 0 0,1 0 0,0 0 0,-1-1 0,0 0 0,1-1 0,-1 1 0,1-1 0,0-1 0,-1 1 0,1-1 0,0 0 0,0 0 0,0-1 0,0 0 0,0 0 0,1 0 0,-6-5 0,-6-4 0,0-1 0,1 0 0,0-1 0,1-1 0,1-1 0,1 0 0,0-1 0,-11-18 0,14 16-631,1 0 0,0-1 0,1 0 0,2 0 0,0-1 1,1 0-1,1 0 0,1 0 0,0-1 0,2 1 0,1-17 631,0 5-6513</inkml:trace>
  <inkml:trace contextRef="#ctx0" brushRef="#br1" timeOffset="-166009.843">29557 7355 17841,'0'0'4361,"0"0"-1200,0 0-631,0 0-496,0 0-785,0 0-651,23-5-240,290-40 277,206-1-635,-446 33 0,-120 14 0,42 0-25,-45 9-2646,4 9-3943,42-13-4543</inkml:trace>
  <inkml:trace contextRef="#ctx0" brushRef="#br1" timeOffset="-163416.256">32239 6895 13485,'0'0'5701,"0"0"-2258,0 0-902,0 0-304,0 0-491,0 0-764,0 0-480,-7 18-267,-45 108-38,-51 92-314,103-218 117,0 0-1,0 0 1,0 0 0,1 0-1,-1 0 1,0 0 0,0 0-1,0 0 1,1 0 0,-1 0-1,0 0 1,0 1 0,0-1-1,1 0 1,-1 0 0,0 0-1,0 0 1,0 0 0,0 1-1,1-1 1,-1 0 0,0 0-1,0 0 1,0 0 0,0 1-1,0-1 1,0 0 0,0 0-1,0 0 1,0 1 0,0-1-1,1 0 1,-1 0 0,0 1-1,0-1 1,0 0 0,0 0 0,13-19 12,50-116 593,-49 99-363,2 0 0,2 1 0,1 1 0,1 1 0,5-4-242,-24 35 0,0-1 0,1 1 0,-1 0 0,0 0 0,1 0 0,-1 0 0,1 0 0,0 0 0,0 0 0,-1 0 0,1 1 0,0-1 0,1 1 0,-1-1 0,0 1 0,0 0 0,1 0 0,-1 0 0,0 0 0,1 0 0,-1 1 0,1-1 0,-1 1 0,1 0 0,-1-1 0,1 1 0,-1 0 0,1 0 0,0 1 0,-1-1 0,1 1 0,-1-1 0,0 1 0,1 0 0,-1-1 0,1 1 0,-1 1 0,0-1 0,0 0 0,1 1 0,127 164 0,-118-149 0,0-1 0,1 0 0,1 0 0,0-2 0,1 0 0,1 0 0,0-1 0,1-1 0,0-1 0,1-1 0,0 0 0,0-1 0,1-1 0,0-1 0,1 0 0,0-2 0,3 0 0,-22-4 0,1-1 0,-1 0 0,1 1 0,0-1 0,-1 0 0,1 0 0,-1 0 0,1 0 0,-1-1 0,1 1 0,0 0 0,-1-1 0,1 1 0,-1-1 0,1 1 0,-1-1 0,1 0 0,-1 1 0,0-1 0,1 0 0,-1 0 0,0 0 0,0 0 0,0 0 0,0-1 0,0 1 0,0 0 0,0 0 0,0-1 0,0 1 0,0-1 0,-1 1 0,1 0 0,0-1 0,-1 1 0,0-1 0,1 0 0,-1 1 0,0-1 0,0 1 0,0-1 0,0 0 0,0 1 0,0-1 0,0 1 0,0-1 0,-1 1 0,1-1 0,-1 1 0,1-1 0,-1-1 0,-47-23-4442,-10 25-6277,27 7-5702</inkml:trace>
  <inkml:trace contextRef="#ctx0" brushRef="#br1" timeOffset="-165448.1">30796 8495 11787,'0'0'6315,"0"0"-3074,0 0-844,0 0-59,0 0-331,0 0-523,0 0-400,-2-3-369,-1-9-223,23 15-167,5 1-133,325-1 198,-184-19-390,-166 16-12,-1-1 0,1 1-1,-1-1 1,1 1 0,0-1 0,-1 1 0,1-1 0,0 1-1,0-1 1,-1 1 0,1-1 0,0 1 0,0-1-1,0 1 1,-1-1 0,1 0 0,0 1 0,0-1-1,0 1 1,0-1 0,0 1 0,0-1 0,0 0 0,0 1-1,1-1 1,-1 1 0,0-1 0,0 1 0,0-1-1,1 0 1,-1 1 0,0-1 0,1 1 0,-1-1-1,0 1 1,1 0 0,-1-1 0,0 1 0,1-1 0,-1 1-1,1 0 1,-1-1 0,1 1 0,-1 0 0,1-1-1,-1 1 1,1 0 0,-1 0 0,1 0 0,0-1-1,-1 1 1,1 0 0,0 0 12,-51-20-2728,36 16-3998,-1 0-6364</inkml:trace>
  <inkml:trace contextRef="#ctx0" brushRef="#br1" timeOffset="-164137.769">32165 8069 16239,'0'0'3065,"0"0"-1053,0 0-186,0 0 0,0 0-444,-5 14-650,-23 97 213,28-98-895,1 0 0,0 1 0,1-1 0,1 0 0,0 0 1,1 0-1,0-1 0,1 1 0,1-1 0,-1 0 1,2-1-1,0 1 0,0-1 0,4 4-50,-6-9 4,1 1 0,-1-1 0,1 0 0,0-1 0,1 1 0,-1-1 0,1 0 0,0-1 0,0 0 1,0 0-1,1 0 0,-1-1 0,1 0 0,0-1 0,0 1 0,0-1 0,0-1 0,1 0 0,-1 0 0,0-1 0,0 0 0,1 0 0,3-1-4,-3-1 11,0-1 0,-1 1-1,0-1 1,0-1 0,0 0 0,0 0-1,0 0 1,-1-1 0,0 0 0,0-1 0,0 1-1,-1-1 1,0-1 0,0 1 0,0-1 0,-1 0-1,0 0 1,0-1 0,-1 1 0,1-2-11,3-7 227,-1 0 1,0-1-1,-1 0 1,0 0-1,-2 0 1,0 0-1,-1-1 1,0 0-1,-1-6-227,-2 17 102,1 4-47,0-1-1,0 0 1,-1 1-1,1-1 1,-1 0-1,0 0 1,0 1-1,0-1 1,-1 0-1,1 0 1,-1 1-1,0-1 1,0 1-1,0-1 1,0 1-1,-1-1 1,0 1-1,1-1 1,-1 1 0,0 0-1,-1 0 1,1 0-1,0 0 1,-1 1-1,0-1 1,1 1-1,-1-1 1,-3-1-55,3 6 2,0-1 0,0 1 0,0 0 0,0 0-1,0 1 1,1-1 0,-1 0 0,1 1 0,-1-1 0,1 1 0,0 0 0,0 0 0,0 0 0,0 0 0,1 0 0,-1 1 0,1-1 0,0 0 0,0 1 0,0-1 0,0 0 0,1 1 0,-1-1 0,1 1 0,0-1 0,0 1 0,0 0-2,-5 328 0,1 136 0,5-456 0,-1 0 0,0 0 0,-1 0 0,0 0 0,0-1 0,-2 1 0,1 0 0,-2 0 0,1-1 0,-1 0 0,-1 0 0,0 0 0,-1 0 0,0-1 0,-1 0 0,0 0 0,0-1 0,-1 1 0,0-2 0,-1 1 0,0-1 0,-7 1 0,-1-1 0,-1 0 0,0-1 0,0-1 0,0-1 0,-1 0 0,1-1 0,-1-1 0,0-1 0,0-1 0,0-1 0,0 0 0,0-1 0,0-1 0,0-1 0,0-1 0,1 0 0,-1-2 0,1 0 0,0-1 0,1-1 0,0 0 0,0-1 0,1-1 0,-14-11 0,22 16-89,0-1 0,1 0 1,0 0-1,0 0 0,1-1 0,0 0 1,0 0-1,0-1 0,1 0 0,0 0 1,1 0-1,0-1 0,0 1 0,1-1 1,0 0-1,0 0 0,1 0 0,0 0 1,1 0-1,0-1 0,0 1 0,1 0 1,0-1-1,1 1 0,0 0 0,0-1 1,1 1-1,0 0 0,1 0 0,0 0 1,1 1-1,1-4 89,18-27-4564,0 2-3599</inkml:trace>
  <inkml:trace contextRef="#ctx0" brushRef="#br1" timeOffset="-160010.293">33561 7574 21140,'0'0'3326,"3"-15"-1287,13-43 91,-13 56-2009,-1 0-1,1 0 1,-1 0-1,1 0 0,-1 0 1,1 0-1,0 1 1,0 0-1,0-1 1,0 1-1,0 0 1,0 0-1,0 1 1,0-1-1,0 1 1,1 0-1,-1-1 1,0 1-1,0 1 0,0-1 1,1 0-1,-1 1 1,0-1-1,0 1 1,0 0-1,0 0 1,0 1-1,0-1 1,0 0-1,1 2-120,18 9 52,0 2 0,-1 0 0,-1 1-1,0 1 1,-1 1 0,0 1 0,-2 1-1,0 0 1,-1 1 0,2 6-52,2 0 0,-2 1 0,-1 1 0,-1 0 0,-2 1 0,0 1 0,-2 0 0,-2 1 0,0 0 0,-2 1 0,-2 0 0,-1 0 0,-1 0 0,-2 1 0,-1-1 0,-1 1 0,-2-1 0,-2 0 0,0 1 0,-2-1 0,-2-1 0,-1 0 0,-1 0 0,-2 0 0,-1-1 0,-1-1 0,-1-1 0,-12 15 0,0-3-471,-3-1 0,-1-2 0,-1-1 1,-2-2-1,-5 1 471,-4 2-1470,-3-2 1,-1-2 0,-1-2-1,-9 2 1470,-81 34-9032</inkml:trace>
  <inkml:trace contextRef="#ctx0" brushRef="#br1" timeOffset="-159183.244">34416 6101 19603,'13'-15'2055,"-5"5"-1722,-4 4-226,1 0 1,0 0 0,0 0-1,0 0 1,1 1 0,0 0-1,0 0 1,1 0 0,-1 1-1,1 0 1,0 1 0,0-1-1,0 1 1,0 0-1,1 1 1,-1 0-108,7 0 341,-1 0-1,1 1 1,-1 1-1,1 0 1,0 0-1,-1 2 1,1 0 0,-1 0-1,0 1 1,0 1-1,3 1-340,-8-2 21,0 0 1,0 0-1,-1 1 0,0-1 0,1 2 0,-2-1 1,1 1-1,0 0 0,-1 1 0,0-1 1,0 1-1,-1 0 0,1 1 0,-1-1 0,-1 1 1,1 0-1,-1 0 0,-1 1 0,1-1 0,-1 1 1,0 0-1,-1 0 0,0 0 0,0 0 1,-1 0-1,0 0 0,0 1 0,-1 4-21,-1-2 25,-1 0 0,0 1 0,0-1 0,-1 0 0,-1 0 0,0-1 0,0 1 1,-1-1-1,0 0 0,-1 0 0,0 0 0,-1-1 0,0 0 0,0 0 0,-1-1 0,0 0 0,-5 4-25,-62 35 2969,111-49-1805,67-15-1337,113-12 407,-74 34-5905,-109 2-383</inkml:trace>
  <inkml:trace contextRef="#ctx0" brushRef="#br2" timeOffset="-38484.281">8060 2769 8744,'0'0'4452,"0"-14"-2257,0-42-552,0 11 4273,0 44-5083,0 3-417,3 356 1388,-7-218-1750,6 0-1,6 0 0,20 100-53,136 896-96,93 1684 679,-254-2778-573,251 2029 972,-29-584-656,-45-410 501,-111-517-538,9 198 148,-33-473-496,-3-170-3410,-39-109-87,-1-5-2642</inkml:trace>
  <inkml:trace contextRef="#ctx0" brushRef="#br2" timeOffset="-37697.906">6727 12201 9929,'0'0'2926,"0"0"-1538,0 0 64,0 0 480,0 0-362,4-14 1959,35 7-3239,1 2 1,0 2-1,-1 2 1,40 4-291,-1-2 65,1669-96-246,-1514 76 229,793-66-75,1148-83-96,547 51 70,1095 154 53,36 184 320,-3534-200-240,2149 113 444,-1515-135-530,-717-19-1417,-85-9-2423,-87 8-2138,-28 1-4479</inkml:trace>
  <inkml:trace contextRef="#ctx0" brushRef="#br2" timeOffset="-36759.974">7428 4906 9545,'0'0'2851,"0"0"-2531,0 0 160,0 0 65,101 7-289,-59-10-256,4-1-96,7 0-641,2-3-3907</inkml:trace>
  <inkml:trace contextRef="#ctx0" brushRef="#br2" timeOffset="-36395.623">10031 4727 11082,'0'0'545,"78"-27"-545,-27 13-384,1-5-1666,-3 0-4517</inkml:trace>
  <inkml:trace contextRef="#ctx0" brushRef="#br2" timeOffset="-36111.146">10654 4611 7976,'0'0'3491,"0"0"-1954,0 0-127,0 0-674,85 4-576,-49-16-160,13-1-864,-3 0-3877</inkml:trace>
  <inkml:trace contextRef="#ctx0" brushRef="#br2" timeOffset="-36110.146">11650 4514 10314,'0'0'4644,"79"4"-4163,-29-7 319,6-7-191,4 0-609,8-3-416,3-2-1730,-6 2-3204</inkml:trace>
  <inkml:trace contextRef="#ctx0" brushRef="#br2" timeOffset="-35813.845">12811 4414 9001,'0'0'2466,"13"1"187,179-6 3459,76-60-7672,6 0-3841,-175 47 2898,0 5 1,91 1 2502,69 22 1850,-176-4 2823,-1-3 0,79-8-4673,82-22 106,-1-11-3765,123-15-4739,-39 31 5482,0 33 10028,-33 0-349,-2-33-5524,-221 13-1686,148-20-7087,-124 16 835</inkml:trace>
  <inkml:trace contextRef="#ctx0" brushRef="#br2" timeOffset="-35652.343">18181 4040 13261,'0'0'1729,"127"4"225,-60-6-64,2-6-1378,5 0-512,1-2-416,7 0-2371,-5 0-3491</inkml:trace>
  <inkml:trace contextRef="#ctx0" brushRef="#br2" timeOffset="-35456.803">20314 3979 2755,'84'10'13164,"-6"-10"-12363,3 0-225,5-2-31,1-5-545,7 1-1217,3-2-2851,-8-4-2658</inkml:trace>
  <inkml:trace contextRef="#ctx0" brushRef="#br2" timeOffset="-35455.803">22177 3994 10506,'76'20'5221,"-5"-10"-3908,4-2 673,0-6-865,3-2-961,6 0-160,0 0-897,10-5-1953,2-4-2660,-5-1-2561</inkml:trace>
  <inkml:trace contextRef="#ctx0" brushRef="#br2" timeOffset="-35205.955">24444 4023 10025,'133'17'3492,"-12"-7"-1634,8 2 191,1-5-831,8-2-1218,4-3-32,-1-1-1954,7-1-3748</inkml:trace>
  <inkml:trace contextRef="#ctx0" brushRef="#br0" timeOffset="-33012.182">7243 13044 3523,'0'0'4421,"0"0"-2569,0 0-566,0 0 321,0 0-149,0 0-65,-2 1 96,-6 6-234,6-5-502,2-2-321,0 0-112,21-5 1,124-64-284,54-65-795,128-116 758,-204 152-165,716-591-321,407-323 673,2294-1717 58,-1078 887-133,-112 164-112,-885 685-325,-123 115 677,-1194 780-539,-152 101 41,-22 15-525,7-5-3583,4-6-2718</inkml:trace>
  <inkml:trace contextRef="#ctx0" brushRef="#br0" timeOffset="-27986.131">16737 1120 2530,'0'0'11515,"0"0"-8023,0 0-2446,0 0 262,0 0 21,0 0-352,0 0-262,0 0-288,9 10-229,-2-2-158,-5-5-26,1 1 0,-1-1 0,1 0 0,0 0 0,0 0 0,1 0 0,-1 0 0,0-1 0,1 1 0,0-1 0,-1 0 0,1 0 0,0 0 0,0-1 0,0 0 0,0 1 0,4-1-14,1 1 89,-1-1 1,1 0 0,-1 0 0,1-1-1,-1 0 1,1 0 0,-1-1 0,1-1-1,-1 1 1,0-1 0,0-1 0,0 1-1,0-1 1,0-1 0,0 1 0,-1-1-1,1-1 1,-1 1 0,0-1 0,-1-1-1,1 1 1,-1-1 0,0 0 0,0-1-1,-1 1 1,0-1 0,0 0 0,-1 0-1,0-1 1,0 1 0,0-1 0,-1-1-90,0-2 189,0 0 1,-1 0-1,0 0 1,-1 0 0,-1-1-1,1 1 1,-2 0-1,1-1 1,-2 1-1,0 0 1,0 0 0,-1 0-1,-2-8-189,3 15 41,1 0 0,-1 0 0,0 0 0,0 0 0,-1 0 0,1 0-1,-1 0 1,0 1 0,0-1 0,0 1 0,0 0 0,0 0 0,-1 0-1,0 0 1,1 1 0,-1-1 0,0 1 0,0 0 0,0 0 0,-1 0 0,1 1-1,0 0 1,-1-1 0,1 2 0,-1-1 0,1 0 0,-1 1 0,1 0 0,-1 0-1,1 0 1,-1 1 0,1-1 0,-1 1 0,-3 1-41,-1 1 8,0 0-1,1 0 1,-1 1 0,1 0-1,0 0 1,0 1 0,0 0 0,0 1-1,1 0 1,0 0 0,0 0-1,1 1 1,0 0 0,0 0 0,0 1-1,1-1 1,0 1 0,1 1-1,-1-1 1,2 0 0,-1 1 0,1 0-1,1 0 1,-1 0 0,2 0-1,-1 0 1,0 10-8,3-9-43,0 0 1,1 0-1,0 0 0,1 0 1,0 0-1,0-1 0,1 1 0,0-1 1,0 0-1,1 0 0,1 0 1,0-1-1,0 1 0,0-2 0,1 1 1,0-1-1,1 0 0,-1 0 1,1-1-1,1 0 0,-1 0 1,1-1-1,0 0 0,0-1 0,0 0 1,1 0-1,0-1 0,0 0 1,-1-1-1,1 0 0,1 0 0,-1-1 1,0-1-1,0 0 0,0 0 1,1-1-1,-1 0 0,1-1 43,-5 1 13,-1-1 0,0 0-1,0 0 1,0-1-1,0 1 1,0-1 0,0 0-1,-1 0 1,1-1 0,-1 1-1,0-1 1,0 0 0,-1 0-1,1-1 1,-1 1 0,0-1-1,0 1 1,0-1 0,0 0-1,-1 0 1,0 0 0,0-1-1,-1 1 1,1-1-13,2-8 137,-1 0 0,0-1 0,-1 1-1,-1-1 1,0 1 0,-1-1 0,0 1 0,-3-12-137,3 21 15,0-1-1,-1 1 1,0 0 0,0-1-1,-1 1 1,1 0 0,-1 0-1,0-1 1,0 1 0,-1 1-1,0-1 1,0 0 0,0 1-1,0-1 1,-1 1 0,1 0-1,-1 0 1,0 0 0,0 1-1,-1 0 1,1-1 0,-1 1 0,1 1-1,-1-1 1,0 1 0,0 0-1,0 0 1,-1 0 0,1 1-1,0-1 1,-1 2 0,1-1-15,-7 0 2,1 1 1,-1 0-1,0 1 1,1 0-1,0 0 1,-1 2-1,1-1 1,0 2-1,0-1 1,0 1-1,0 1 1,1 0-1,0 0 1,0 1-1,0 1 1,1 0-1,0 0 1,0 0-1,1 1 1,0 1-1,0-1 0,1 1 1,0 1-1,1-1 1,-1 1-1,2 0 1,0 0-1,0 1 1,1 0-1,-1 3-2,4-9-4,1 0-1,0 0 1,0-1-1,0 1 1,0 0-1,1 0 1,0 0-1,0-1 1,0 1-1,0 0 1,1-1-1,0 1 1,0-1-1,0 0 1,0 1-1,1-1 1,0 0-1,0 0 1,0-1-1,0 1 1,0-1-1,1 1 1,0-1-1,0 0 1,0 0-1,0-1 1,0 1-1,0-1 1,0 0-1,1 0 1,2 0 4,6 3-29,0-1 0,0 0 1,0-1-1,0-1 0,1 0 0,-1-1 1,1 0-1,-1-1 0,1-1 0,11-1 29,-17 1 6,0-1 0,0 0 0,0 0 0,0-1 0,0 0 0,0 0 1,-1-1-1,1 1 0,-1-2 0,0 1 0,0-1 0,-1 0 0,0-1 0,0 0 0,0 0 0,0 0 0,-1 0 0,0-1 0,0 0 0,-1 0 0,0 0 0,0-1 0,-1 1 0,0-1 0,0 0 0,-1 0 0,1 0 0,-2 0 0,1 0 0,-2-1 0,1 1-6,0 1 36,0 0-1,-1 0 1,0 1 0,-1-1-1,1 0 1,-1 0-1,0 1 1,-1-1-1,0 1 1,0-1 0,0 1-1,-1 0 1,1-1-1,-2 1 1,1 1 0,-1-1-1,0 0 1,0 1-1,0 0 1,-1 0 0,0 0-1,0 0 1,0 1-1,0 0 1,-1 0-1,1 1 1,-1-1 0,0 1-1,0 0 1,-5-1-36,2 3 3,0 0 0,0 0 0,0 1 0,0 1 0,0-1 0,0 1 0,0 1 0,0 0 0,1 0 0,-1 0 0,1 1 0,-1 1 0,1-1 0,0 2 0,0-1 0,1 1 0,-1 0 0,1 0 0,0 1-1,0 0 1,1 0 0,0 1 0,0-1 0,0 2 0,1-1 0,0 0 0,0 1 0,1 0 0,0 0 0,1 0 0,0 1 0,0-1 0,0 1 0,1 0-3,2-3-1,0-1 0,0 0 0,0 0 0,1 1 0,0-1 0,0 0 0,0 0 0,1 0 0,0 0 0,0 0 0,0 0 0,0 0 0,1-1 0,0 1 0,0-1 0,0 0 0,0 0 0,1 0 0,-1 0 0,1 0 0,0-1 0,0 0 0,1 0 0,-1 0 0,1 0 0,-1-1 0,1 1 0,2 0 1,8 4-15,1-1 0,-1-1 0,1 0-1,1-1 1,-1 0 0,1-2 0,-1 0 0,9 0 15,-20-1 3,0-1 0,0 1 0,0-1 0,1 0 0,-1-1 0,0 1 0,0-1 1,0 0-1,0 0 0,0-1 0,0 1 0,-1-1 0,1 0 0,0-1 0,-1 1 0,1-1 0,-1 0 1,0 0-1,0 0 0,0 0 0,-1-1 0,1 1 0,-1-1 0,1 0 0,-1 0 0,-1-1 0,1 1 1,0-1-1,-1 1 0,0-1 0,0-1-3,0-1 18,-1 0 0,1 0 0,-2 0-1,1 0 1,-1 0 0,0 0 0,0 0 0,-1-1 0,0 1 0,-1 0-1,1 1 1,-1-1 0,0 0 0,-1 0 0,0 1 0,0-1 0,0 1 0,-1 0-1,0 0 1,0 0 0,0 1 0,-1-1 0,0 1 0,0 0 0,0 1 0,-1-1-1,1 1 1,-1 0 0,0 0 0,-1 1 0,1-1 0,0 1 0,-1 1 0,0 0-1,1-1 1,-1 2 0,0-1 0,0 1 0,0 0 0,0 1 0,-1 0 0,1 0-1,0 0 1,0 1 0,0 0 0,-1 1-18,-9 4-128,0 0 0,0 2 0,1 0 0,0 1 0,1 1 0,0 0 1,0 1-1,-10 11 128,4-6-477,-49 40-3303,0-1-4072</inkml:trace>
  <inkml:trace contextRef="#ctx0" brushRef="#br0" timeOffset="-24098.229">16974 1234 15407,'0'0'1073,"0"0"-636,0-15 337,-5-104 5179,-3 22-743,7 94-5109,-1 0 1,1 0-1,-1-1 1,0 1-1,0 0 1,0 0-1,0 1 0,-1-1 1,1 0-1,-1 1 1,0 0-1,1-1 1,-1 1-1,0 0 0,0 0 1,0 1-1,-1-1 1,1 1-1,0-1 1,-1 1-1,1 0 0,-1 0 1,1 1-1,-1-1 1,1 1-1,-1 0 1,0 0-1,1 0 0,-3 0-101,-14 4 15,0 0 0,0 1 0,0 1 0,1 1 0,0 0 1,0 2-1,1 0 0,0 1 0,0 1 0,1 0 0,1 2 0,0 0 0,1 0 0,0 2 0,1 0 0,-8 12-15,6-10 6,2 1 0,0 1 0,1 0 0,1 1 0,1 0 0,0 1 0,2 0 0,0 0 0,2 1 0,0 0 0,2 1 0,0 0 0,1-1 0,2 1 0,0 13-6,-13 447 91,17-461-88,1-1-1,1 1 1,0-1 0,2 0-1,0-1 1,2 0-1,0 0 1,4 7-3,36 108 75,-39-92-64,-1 1 0,-2 0-1,-2 0 1,-2 0 0,-2 0-1,-3 23-10,-75 378 374,66-399-372,-3 0 0,-2-2 0,-1 0 0,-3 0 0,-1-2 0,-2-1 0,-2-1 0,-17 19-2,-198 198 0,-8 2 0,177-186 0,109-71 0,-25-1 0,-1 0 0,0 1 0,0 1 0,-1-1 0,1 2 0,0-1 0,-1 2 0,0-1 0,0 1 0,0 1 0,-1 0 0,0 0 0,0 1 0,0 0 0,-1 1 0,0-1 0,0 2 0,-1-1 0,0 1 0,-1 0 0,0 0 0,0 1 0,-1 0 0,0 0 0,-1 0 0,0 1 0,0-1 0,-2 1 0,1 0 0,-1 2 0,5 39 0,-2 0 0,-3 0 0,-2 1 0,-3 12 0,-8 50 0,-4-1 0,-6 0 0,-8 14 0,-40 238 0,59 35 0,11-380 0,2 0 0,0-1 0,1 1 0,1 0 0,1-1 0,1 0 0,5 10 0,68 58 0,-70-80 0,1-1 0,0 0 0,0 0 0,0-1 0,1-1 0,0 0 0,0 0 0,1-1 0,-1-1 0,1 0 0,0-1 0,0 0 0,0-1 0,0 0 0,9-1 0,-15-3 0,0 0 0,0 0 0,0 0 0,0-1 0,-1 0 0,0 0 0,0-1 0,0 1 0,0-1 0,0-1 0,-1 1 0,0-1 0,-1 0 0,1 0 0,-1 0 0,0-1 0,0 1 0,2-7 0,36-123 0,-58 177 0,17 35-953,0-75 924,-1 1 1,1 0-1,-1 0 0,1-1 0,0 1 0,0 0 1,0-1-1,0 1 0,0 0 0,0-1 0,1 0 1,-1 1-1,0-1 0,1 0 0,-1 1 1,1-1-1,-1 0 0,1 0 0,0 0 0,-1-1 1,1 1-1,0 0 0,0-1 0,0 1 0,-1-1 1,1 1-1,0-1 0,0 0 0,0 0 1,0 0-1,0 0 0,0 0 0,-1 0 0,1 0 1,0-1-1,0 1 0,0-1 29,2 0 31,-1-1-1,0 1 1,0-1-1,0 0 1,0 0-1,0 0 1,0 0 0,-1-1-1,1 1 1,-1-1-1,1 0 1,-1 0-1,0 1 1,0-1-1,0-1 1,0 1 0,-1 0-1,1 0 1,-1-1-1,0 1 1,0-1-1,0 1 1,-1-1-1,1 1 1,-1-1-1,0 1 1,0-1 0,0 0-1,0 1 1,0-1-1,-1 1 1,0-1-1,0 1 1,0-1-1,0 1 1,0 0 0,-1-1-1,1 1 1,-1 0-1,0 0 1,0 0-1,0 0 1,0 0-1,-1 1 1,1-1 0,-1 1-1,-2-2-30,3 4 10,-1 1 1,0-1-1,1 1 0,-1 0 1,0 0-1,1 0 0,-1 0 1,1 0-1,0 0 0,-1 1 1,1-1-1,0 1 0,0 0 1,0 0-1,0 0 0,0 0 1,0 0-1,0 0 0,1 0 1,-1 0-1,1 1 0,0-1 1,-1 1-1,1-1 0,0 1 1,1-1-1,-1 1 0,0 0 1,1-1-1,-1 2-10,-1 0 16,-19 117-497,22-121 478,-1 1-1,0 0 0,1-1 0,-1 1 1,1-1-1,-1 1 0,1-1 0,0 1 1,-1-1-1,1 0 0,-1 1 0,1-1 1,0 0-1,-1 1 0,1-1 1,0 0-1,-1 0 0,1 0 0,0 0 1,0 1-1,-1-1 0,1 0 0,0 0 1,0 0-1,-1 0 0,1-1 0,0 1 1,-1 0-1,1 0 0,0 0 0,-1-1 1,1 1-1,0 0 0,-1-1 1,1 1-1,0 0 0,-1-1 0,1 1 1,-1-1-1,1 1 0,-1-1 0,1 1 1,-1-1-1,1 1 0,-1-1 0,0 0 1,1 1-1,-1-1 0,0 1 0,1-1 4,7-11 47,-1-1 0,1 1 0,-2-1-1,0-1 1,-1 1 0,0-1-1,-1 0 1,0 0 0,-1 0 0,-1 0-1,0-1 1,-1-8-47,-3 22 11,1-1 1,-1 1-1,1-1 0,-1 1 1,0 0-1,0 0 0,0 0 1,0 0-1,1 0 0,-1 0 1,-1 0-1,1 1 0,0-1 1,0 1-1,0-1 0,0 1 1,0 0-1,0 0 1,0 0-1,-1 0 0,1 0 1,0 1-1,0-1 0,0 1 1,0-1-1,0 1 0,0 0 1,0-1-1,0 1 0,0 0 1,0 1-1,-1 0-11,-2 0 0,0 0 0,0 0 0,0 0 0,1 1 0,-1 0 0,1-1 0,0 2 0,-1-1 0,1 1 0,1-1 0,-1 1 0,1 0 0,-1 0 0,1 0 0,0 1 0,1-1 0,-1 1 0,1 0 0,0 0 0,0 0 0,0 0 0,1 0 0,-1 0 0,1 2 0,-40 13-2621,12-13-2157,-7 1-4735</inkml:trace>
  <inkml:trace contextRef="#ctx0" brushRef="#br0" timeOffset="-18249.832">17383 1118 8776,'0'0'2653,"0"0"-661,0 0 351,0 0 145,0 0-545,-14-7-325,-45-20-102,14 19 3160,81 5-3395,554 9-197,-586 25 91,-24 160-492,9 15-559,12 124-124,2-108 31,3 562 65,-6-729-76,-2-1 1,-3 0-1,-2 0 1,-3-1-1,-2 0 1,-11 28-21,-24 76 64,33-28-59,4 60-74,4-97 74,7 21-448,-1-113 469,-15 11 6,-17 6-26,-291 54-60,151-31 551,204-37-401,174-42-96,211-68-662,-408 102 663,-24 4 32,-26 3 18,-173 43 382,-43 2-449,257-46 19,1-1 0,-1 0-1,0 0 1,0 0 0,0 0 0,0 0 0,1 1 0,-1-1-1,0 0 1,0 0 0,0 0 0,0 1 0,0-1 0,0 0-1,0 0 1,1 0 0,-1 1 0,0-1 0,0 0 0,0 0 0,0 0-1,0 1 1,0-1 0,0 0 0,0 0 0,0 1 0,0-1-1,0 0 1,0 0 0,0 0 0,-1 1-3,30-1 72,230-42-72,-231 36 0,112-37 0,-156 45 0,-193 65 0,208-67 0,1 1-87,-1 0 0,1-1 0,-1 1 0,0 0 0,0-1-1,1 1 1,-1-1 0,0 1 0,0-1 0,0 1 0,1-1 0,-1 0 0,0 1 0,0-1 0,0 0 0,0 0 0,0 0-1,0 1 1,0-1 0,0 0 0,0 0 0,0-1 0,0 1 0,1 0 0,-1 0 0,0 0 0,0 0 0,0-1 0,0 1-1,0-1 1,0 1 0,1 0 0,-1-1 0,0 1 0,0-1 0,0 0 0,1 1 0,-1-1 0,0 0 0,1 1 0,-1-1 0,1 0-1,-1 0 1,1 1 0,-1-1 0,1 0 0,-1 0 0,1 0 0,0 0 0,0 0 0,-1 1 0,1-1 0,0 0 0,0 0-1,0 0 1,0 0 0,0 0 0,0 0 0,0 0 0,0 0 0,0 0 0,1 0 0,-1 0 0,0 0 87,15-23-6017,4-4-4686</inkml:trace>
  <inkml:trace contextRef="#ctx0" brushRef="#br0" timeOffset="-17528.949">17588 1110 13549,'0'0'1334,"0"0"-842,0 0 340,-15-5 770,-66-24 821,77 18 1064,30 0-2730,27 2-705,0 3 0,0 2-1,0 2 1,33 3-52,-50 0 7,-1-1-377,0 1-1,-1 2 1,1 1-1,-1 2 1,20 7 370,-21 5-1470,-33-17 1455,1-1 1,-1 0-1,1 1 0,-1-1 1,1 0-1,-1 1 0,0-1 1,1 1-1,-1-1 0,0 1 1,0-1-1,1 1 0,-1-1 1,0 1-1,0-1 0,0 1 1,1-1-1,-1 1 0,0-1 0,0 1 1,0 0-1,0-1 0,0 1 1,0-1-1,0 1 0,0-1 1,-1 1-1,1-1 0,0 1 1,0-1-1,0 1 0,0-1 1,-1 1-1,1-1 0,0 1 1,-1-1-1,1 1 0,0-1 1,-1 1-1,1-1 0,0 0 1,-1 1-1,1-1 0,-1 0 1,1 1-1,-1-1 0,1 0 1,-1 1-1,1-1 0,-1 0 0,1 0 1,-1 0-1,1 0 0,-1 0 1,1 1-1,-1-1 0,1 0 1,-1 0-1,0 0 0,1 0 1,-1 0 14,-7 2 64,0 1 1,-1-1-1,1 0 1,-1-1 0,1 0-1,-1-1 1,0 1-1,1-2 1,-1 1 0,1-1-1,-1 0 1,1-1-1,-1 0 1,1-1 0,0 1-1,0-1 1,0-1-1,0 0 1,0 0 0,1-1-65,-2-1 1596,7 6 2367,8 18-4029,1 20 127,-2 1 1,-2-1-1,-1 1 1,-4 33-62,1-13 5,-19 383 32,22-335-752,4-1-1,6-1 1,3 0 0,23 72 715,-32-151-745,13 54-1530,-14-27-5606,-6-51 4448,-1-1-1249</inkml:trace>
  <inkml:trace contextRef="#ctx0" brushRef="#br0" timeOffset="-16875.35">17986 2297 5958,'-8'-141'6731,"-27"92"4544,32 92-10101,27 228-997,-20-182-943,-5 0-1,-3-1 1,-5 0 0,-7 21 766,1-20-1002,-29 134-4915,15-131 5864,-2-40-913,21-102 577,22-107 6314,-9 128-3811,9 92 1768,7 38-4214,-8-22-1702,-4 1 0,-3 1 0,-4-1 0,-7 52 2034,2-21 460,-10-119 4478,5-40-2237,21 68-2765,-9-14 55,0 0 1,-1 0 0,0 1 0,0-1-1,-1 0 1,1 1 0,-1-1 0,-1 1-1,1-1 1,-1 0 0,0 1 0,-1-1-1,1 0 1,-1 0 0,0 0 0,-1 0-1,0 0 1,0 0 0,0-1 0,0 1-1,-1-1 1,0 0 0,0 0 0,0 0-1,-1-1 1,0 0 0,0 1 0,0-2-1,0 1 1,0 0 0,-1-1 0,0 0-1,-1 0 9,-157 21 885,93-19-83,-36 7 1379,1 4 0,-58 18-2181,250-60-3828,-35 5-4009,-1-1-8898</inkml:trace>
  <inkml:trace contextRef="#ctx0" brushRef="#br0" timeOffset="-13683.407">22542 6569 14510,'0'0'2909,"4"-16"-1110,30-103 2002,27 23-660,-48 78-2636,0 0-1,-2-1 1,0 0 0,0 0-1,-2-1 1,-1-1-1,6-20-504,-14 39 49,-1 0-1,1 0 1,-1 0-1,0 0 1,1 0-1,-1 0 1,0 0-1,-1 1 1,1-1-1,0 0 1,0 1-1,-1-1 1,1 1-1,-1-1 1,1 1-1,-1 0 1,1 0-1,-1-1 1,0 1-1,0 0 1,0 0-1,0 1 1,1-1-1,-1 0 1,0 1-1,0-1 1,0 1-1,0 0 1,-1-1-1,1 1 1,0 0-1,0 0 1,0 0-1,0 1 1,0-1-1,0 1 1,0-1-1,0 1 1,0-1-1,0 1 1,0 0-1,1 0 1,-1 0-1,0 0 1,0 0-1,1 0 1,-1 1-49,-176 81 200,154-69-182,-17 8 6,1 2-1,1 1 0,2 2 0,0 2 0,2 2 0,-3 5-23,35-33-4,-1 0 0,0 1 0,1 0 0,0 0-1,0 0 1,0 0 0,1 0 0,-1 0 0,1 1-1,0 0 1,0-1 0,0 1 0,1 0 0,0 0 0,0 0-1,0-1 1,0 1 0,1 0 0,0 0 0,0 0-1,0 0 1,1 0 0,0 0 0,0 0 0,0 0-1,0 0 1,1 0 0,0-1 0,0 1 0,0 0 0,0-1-1,1 0 1,0 0 0,0 0 0,0 0 0,0 0-1,1 0 5,20 14-144,1-1-1,0-1 1,1-1-1,1-1 1,1-1-1,0-2 1,16 4 144,-15-5-112,0 0 0,-2 2 1,1 1-1,-1 2 0,-1 0 1,-1 2-1,13 11 112,-32-23 0,-1 0 0,0 0 0,0 0 0,0 1 0,-1 0 0,0 0 0,0 0 0,0 1 0,-1-1 0,0 1 0,0 0 0,-1 0 0,1 0 0,-2 0 0,1 0 0,-1 0 0,0 0 0,-1 1 0,1-1 0,-1 0 0,-1 1 0,1-1 0,-2 1 0,-3 0 83,0 0 0,0 0 0,-1-1 1,0 0-1,-1 0 0,0-1 0,0 1 0,0-1 1,-1-1-1,1 0 0,-2 0 0,1 0 1,0-1-1,-1 0 0,0 0 0,0-1 0,-2 0-83,-24 7 43,0-2 0,-1-1 0,0-1-1,0-2 1,0-2 0,-1-1-1,-34-5-42,62 5-143,-1-1-1,1 0 1,-1-1-1,1 0 0,0 0 1,-1-1-1,1 0 1,0-1-1,0 0 0,0 0 1,1-1-1,-1 0 1,1-1-1,0 0 0,0 0 1,0-1-1,1 1 1,0-2-1,0 1 0,-3-5 144,9 8-440,0 1-1,0-1 0,0 0 0,0-1 0,0 1 1,0 0-1,1 0 0,0 0 0,-1 0 0,1 0 1,0-1-1,1 1 0,-1 0 0,1 0 0,-1 0 1,1 0-1,0 0 0,0 0 0,0 0 0,0 0 1,2-3 440,13-13-6898</inkml:trace>
  <inkml:trace contextRef="#ctx0" brushRef="#br0" timeOffset="-13261.227">23234 6485 17649,'29'-131'7970,"-29"128"-7734,0 0 1,0 1 0,0-1-1,0 1 1,-1-1-1,1 0 1,-1 1-1,1-1 1,-1 1-1,0-1 1,0 1-1,0 0 1,0-1 0,0 1-1,-1 0 1,1 0-1,-1 0 1,0 0-1,1 0 1,-1 0-1,0 0 1,0 0-237,-58-9 1816,46 16-1806,1 0 0,0 1-1,0 0 1,0 1 0,1 1 0,0 0 0,0 0 0,1 1 0,0 1-1,0 0 1,1 0 0,1 1 0,0 1-10,-2-2 0,-96 125 0,103-128 0,-1 0 0,2 0 0,-1 0 0,1 1 0,0-1 0,1 1 0,-1 0 0,2 0 0,-1-1 0,1 1 0,0 1 0,1-1 0,0 0 0,0 0 0,0 0 0,1 0 0,1 0 0,-1 0 0,1 0 0,1-1 0,5 6-16,1-2-1,0 1 1,1-1 0,0-1-1,1 0 1,0 0 0,1-1-1,0-1 1,0 0 0,1 0-1,0-1 1,0-1 0,0 0-1,1-1 1,0 0 0,0-1-1,3 0 17,159 40-400,-175-44 410,0 0-1,1 0 1,-1 1-1,0-1 1,0 1-1,1-1 1,-1 1-1,0-1 1,0 1-1,0 0 1,0 0-1,0 0 1,0-1-1,0 1 1,0 0-1,0 0 1,-1 0-1,1 0 1,0 0-1,0 1 1,-1-1-1,1 0 1,-1 0-1,1 0 1,-1 1-1,0-1 1,1 0-1,-1 0 1,0 1-1,0-1 1,0 0-1,0 1 1,0-1-1,0 0 1,0 0-1,0 1 1,0-1-1,-1 0 1,1 0-1,-1 1 1,1-1-1,-1 0 1,1 0-1,-1 0 1,0 1-1,1-1 1,-1 0-1,0 0 1,0 0-1,0 0 1,0-1-1,0 1 1,0 0-1,0 0 1,0 0-1,0-1 1,0 1-1,0-1 1,0 1-1,-1-1 1,1 1-1,0-1 1,0 0-1,-1 1 1,1-1-1,0 0 1,-1 0-1,1 0-9,-35 12 7,-1-2 0,0-2 0,0-1-1,0-1 1,-10-2-7,-3 2-2,-163 14-2139,214-28-11295,12 0 1115</inkml:trace>
  <inkml:trace contextRef="#ctx0" brushRef="#br0" timeOffset="-12849.831">23585 6330 13293,'0'0'3074,"0"0"-735,0 0-615,0 0-421,0 0-294,0 0-182,0 0-74,9-8-59,28-23 85,-36 30-698,0 0 0,0 0 1,-1 0-1,1 0 0,0 0 0,0 0 0,0 0 0,0 0 1,0 0-1,1 1 0,-1-1 0,0 0 0,0 1 0,0-1 1,1 1-1,-1-1 0,0 1 0,1 0 0,-1-1 0,0 1 1,1 0-1,-1 0 0,0 0 0,1 0 0,-1 0 1,1 0-1,-1 0 0,0 1 0,1-1 0,-1 0 0,0 1 1,0-1-1,1 1 0,-1 0 0,0-1 0,0 1 0,0 0 1,0 0-1,1-1 0,-1 1 0,0 0 0,-1 0 0,1 0 1,0 0-1,0 1 0,0-1 0,-1 0 0,1 0 0,0 1-81,10 56 870,-13-33-599,-1 1-1,-1-2 0,-2 1 0,0 0 0,-10 21-270,1 0 245,2-6-390,2 0-1,1 1 0,3 0 0,1 0 0,2 1 0,1 0 0,3-1 0,1 1 0,5 27 146,-3-54-792,5 27-2383,2-16-5382,-6-19-1292</inkml:trace>
  <inkml:trace contextRef="#ctx0" brushRef="#br0" timeOffset="-12554.619">23606 6426 18802,'0'0'4452,"0"0"-2338,0 0-480,115-69 191,-66 58-864,3 2-320,8 2-161,1-3-288,0 9-63,-5-1-129,-14 2 0,-8 12-449,-10 2-928,-16 3-897,-8 3-1858,-8 3-2242,-13-3-4292</inkml:trace>
  <inkml:trace contextRef="#ctx0" brushRef="#br0" timeOffset="-12285.857">23702 6758 3363,'0'0'14158,"0"0"-12012,86-1-64,-44-10 96,9-1-1153,5 0-481,2 1 161,-5-1-161,-5 5-416,-10 3-96,-17 4-32,-9 3-576,-12 10-1314,-3 2-897,-16 2-1633,-7 6-1633</inkml:trace>
  <inkml:trace contextRef="#ctx0" brushRef="#br0" timeOffset="-12284.857">23725 7043 13613,'0'0'4548,"0"0"-1825,-17 86-321,34-75-640,7-1-385,11-4-416,4-6-160,7 0-65,5-3-415,5-8-97,3 0-96,-2-1-64,-7-3-64,-4 4-192,-8-3-1282,-6 2-1536,-6-1-2211,-8 2-7367</inkml:trace>
  <inkml:trace contextRef="#ctx0" brushRef="#br0" timeOffset="-11828.922">24831 6238 18353,'0'0'3721,"0"0"-1068,-3-12-571,-8-40-432,11 51-1623,0 0 1,0 1-1,0-1 0,0 0 1,0 1-1,0-1 0,0 0 0,0 1 1,0-1-1,1 0 0,-1 1 1,0-1-1,0 1 0,1-1 1,-1 1-1,0-1 0,1 0 1,-1 1-1,0-1 0,1 1 1,-1-1-1,1 1 0,-1 0 1,1-1-1,-1 1 0,1-1 0,-1 1 1,1 0-1,0-1 0,-1 1 1,1 0-1,-1 0 0,1 0 1,0-1-1,-1 1 0,1 0 1,0 0-1,-1 0 0,1 0 1,-1 0-1,1 0 0,0 0 1,-1 0-1,1 0 0,0 0 1,-1 1-1,1-1 0,0 0 0,-1 0 1,1 1-1,-1-1 0,1 0 1,0 1-28,2-1 79,24 7 20,-1 1 1,1 1 0,-2 1 0,1 2 0,22 13-100,-19-10 40,-11-6-52,5 1-43,-1 0 0,0 2 1,0 0-1,-2 2 0,1 0 0,-2 1 0,0 1 0,-1 1 0,-1 0 0,11 15 55,-26-30-8,0 1 0,0 0 0,-1 1 0,1-1-1,-1 0 1,0 0 0,0 1 0,0-1 0,0 0 0,-1 1-1,1-1 1,-1 1 0,0-1 0,0 1 0,0-1-1,-1 0 1,1 1 0,-1-1 0,0 1 0,1-1-1,-2 0 1,1 1 0,0-1 0,-1 0 0,1 0 0,-1 0-1,0 0 1,0 0 0,0-1 0,-2 3 8,-284 323 2215,183-194-2023,104-133-248,1-1 0,-1 1 0,0-1 0,0 1 0,1-1-1,-1 1 1,1-1 0,-1 1 0,0 0 0,1 0 0,-1-1-1,1 1 1,0 0 0,-1 0 0,1-1 0,0 1 0,-1 0-1,1 0 1,0 0 0,0 0 0,0-1 0,-1 1 0,1 0-1,0 0 1,0 0 0,0 0 0,1 0 0,-1-1 0,0 1-1,0 0 1,0 0 0,1 0 0,-1 0 0,0-1 0,1 1-1,-1 0 1,1 0 0,-1-1 0,1 1 0,-1 0-1,1-1 1,-1 1 0,1 0 0,0-1 0,-1 1 0,1-1-1,0 1 1,-1-1 0,1 1 0,0-1 0,0 0 0,0 1-1,-1-1 1,1 0 0,0 0 0,0 1 0,0-1 0,0 0-1,0 0 1,-1 0 0,1 0 0,0 0 0,0 0 0,0 0-1,0-1 1,0 1 0,-1 0 0,1 0 0,0-1 56,37-30-9481,-19 10-929</inkml:trace>
  <inkml:trace contextRef="#ctx0" brushRef="#br0" timeOffset="-11230.718">26248 6150 14510,'0'0'3374,"0"0"-1159,14-14 6,43-42-27,-56 55-2085,0 1 1,0 0 0,0-1-1,0 1 1,0-1-1,0 1 1,0-1-1,0 1 1,0-1 0,0 1-1,-1-1 1,1 0-1,0 0 1,0 0-1,-1 1 1,1-1 0,0 0-1,-1 0 1,1 0-1,-1 0 1,1 0 0,-1 0-1,1 0 1,-1 0-1,0 0 1,1 0-1,-1 0 1,0 0 0,0 0-1,0-1 1,0 1-1,0 0 1,0 0-1,0 0 1,0 0 0,-1 0-1,1 0 1,0 0-1,-1 0 1,1 0-1,-1 0 1,1 0 0,-1 0-1,1 0 1,-1 0-110,-38 1 1994,33 1-2134,-18 5 291,-1 1-1,1 2 1,0 0 0,1 2-1,0 0 1,0 2 0,2 1-1,-1 0 1,-16 16-151,-101 89 112,137-116-112,0-1 0,0 0 0,0 1 0,1-1 0,-1 1 0,1 0 0,0 0 0,-1 0 0,1-1 0,1 1 0,-1 0 0,0 0 0,1 0 0,-1 0 0,1 0 0,0 0 0,0 1 0,0-1 0,1 0 0,-1 0 0,1 0 0,-1 0 0,1 0 0,0-1 0,0 1 0,1 0 0,-1 0 0,0 0 0,1-1 0,0 1 0,-1-1 0,1 1 0,0-1 0,0 0 0,1 0 0,1 2 0,21 15-19,0-1 0,1-2 0,1 0 1,0-2-1,1-1 0,0-1 0,21 5 19,-15-6-25,-1 3 0,-1 0 0,0 2 1,-1 2-1,18 13 25,-46-30 3,0 1 0,0 0 0,0-1 0,-1 1 0,1 0-1,-1 0 1,1 1 0,-1-1 0,0 0 0,0 1 0,0-1 0,0 1 0,0 0 0,0 0 0,-1 0 0,0 0 0,1 0 0,-1 0 0,0 0 0,0 0 0,-1 0 0,1 1 0,-1-1 0,1 0 0,-1 0-1,0 1 1,-1-1 0,1 0 0,0 0 0,-1 1 0,0-1 0,1 0 0,-1 0 0,-1 0 0,1 0 0,0 0 0,-1 0 0,0 1-3,-12 4 16,-1-1 0,0 0 0,0 0 0,0-2 0,-1 0 0,0-1 0,0 0 0,0-2 0,-12 2-16,26-4 0,-113 18-961,0-5 0,-47-4 961,164-10-5796,10-6 1204,6-1-3726</inkml:trace>
  <inkml:trace contextRef="#ctx0" brushRef="#br0" timeOffset="-10849.878">27037 6087 17841,'0'0'3577,"2"-15"-780,2-47-144,-5 60-2523,1 0 1,-1 0-1,1 0 0,-1 0 0,0 0 1,0 0-1,1 0 0,-2 0 1,1 0-1,0 0 0,0 1 0,0-1 1,-1 0-1,1 1 0,-1-1 0,0 1 1,1 0-1,-1-1 0,0 1 1,0 0-1,0 0 0,0 0 0,0 0 1,0 0-1,0 1 0,0-1 0,0 1 1,0-1-1,0 1 0,0 0 1,0-1-1,0 1 0,-1 0 0,1 1 1,0-1-1,0 0 0,0 1 0,0-1 1,0 1-1,-1-1-130,-6 1 234,-8 2-204,0 0 1,0 2-1,1 0 0,-1 1 0,1 0 1,0 2-1,1 0 0,-1 0 0,2 2 1,-1 0-1,1 0 0,1 1 0,0 1 1,0 0-1,-8 13-30,14-20 0,1 0 0,0 1 0,0 0 0,0 0 0,1 1 0,0-1 0,0 1 0,1 0 0,0 1 0,0-1 0,1 1 0,-1-1 0,2 1 0,-1 0 0,1 0 0,1 0 0,-1 0 0,1 1 0,1-1 0,-1 0 0,1 1 0,1-1 0,0 0 0,0 0 0,0 1 0,1-1 0,0 0 0,1 0 0,0-1 0,0 1 0,1 0 0,0-1 0,1 2 0,11 8 0,0-1 0,1 0 0,0-1 0,1-1 0,1-1 0,0-1 0,14 7 0,78 57 0,-109-75 0,-1 0 0,1 1 0,0-1 0,0 1 0,-1 0 0,1-1 0,-1 1 0,0 0 0,1 0 0,-1 0 0,0 0 0,0 0 0,0 0 0,0 0 0,0 0 0,-1 0 0,1 1 0,-1-1 0,1 0 0,-1 0 0,0 1 0,0-1 0,0 0 0,0 1 0,0-1 0,-1 0 0,1 0 0,-1 1 0,1-1 0,-1 0 0,0 0 0,0 0 0,0 0 0,0 0 0,0 0 0,-1 0 0,1 0 0,0 0 0,-1 0 0,1-1 0,-1 1 0,0-1 0,0 1 0,1-1 0,-1 0 0,0 1 0,0-1 0,0 0 0,-2 0 0,-36 18 0,0-1 0,-2-3 0,1-1 0,-2-2 0,1-2 0,-38 3 0,-29-5 0,108-8-50,1 0-1,-1 0 1,0 1 0,1-1 0,-1 0-1,0 0 1,1 0 0,-1 0 0,0 0-1,1 0 1,-1 0 0,1 0-1,-1 0 1,0 0 0,1 0 0,-1 0-1,0 0 1,1-1 0,-1 1-1,1 0 1,-1 0 0,0-1 0,1 1-1,-1-1 1,1 1 0,-1 0 0,1-1-1,-1 1 1,1-1 0,0 1-1,-1-1 1,1 1 0,-1-1 0,1 1-1,0-1 1,-1 1 0,1-1-1,0 0 1,0 1 0,0-1 0,-1 0-1,1 1 1,0-1 0,0 1 0,0-1-1,0 0 1,0 1 0,0-1-1,0 0 1,0 1 0,1-1 0,-1 0-1,0 1 1,0-1 0,0 1-1,1-1 1,-1 0 0,0 1 0,1-1-1,-1 1 1,0-1 0,1 1 0,-1-1-1,1 1 1,-1-1 0,1 1-1,-1 0 1,1-1 0,-1 1 0,1-1 50,38-34-7052,-37 34 6460,27-22-7783</inkml:trace>
  <inkml:trace contextRef="#ctx0" brushRef="#br0" timeOffset="-10409.4">27476 5936 14670,'0'0'3310,"0"0"-935,0 0-133,0 0-400,17-11-657,-3 0-946,-8 5-152,1 0 0,0 1-1,0 0 1,0 1 0,1 0-1,-1 0 1,1 0-1,0 1 1,0 0 0,0 1-1,1 0 1,-1 0 0,0 0-1,2 1-86,205 0 2531,-213 1-2482,0 0 1,-1 0 0,1 0-1,0 0 1,-1 0 0,1 0-1,-1 1 1,1-1 0,0 1-1,-1-1 1,1 1 0,-1 0-1,1-1 1,-1 1-1,0 0 1,1 0 0,-1 0-1,0 0 1,0 0 0,1 0-1,-1 1 1,0-1 0,0 0-1,0 1 1,0-1 0,-1 0-1,1 1 1,0-1 0,-1 1-1,1-1 1,-1 1 0,1 0-1,-1-1 1,0 1 0,1-1-1,-1 1 1,0 0-1,0-1 1,0 1 0,0 0-1,-1-1 1,1 1 0,0-1-1,-1 1 1,0 1-50,-38 70 861,32-63-828,-10 16-31,2 1 0,0 0-1,2 1 1,1 1 0,1 0 0,2 0-1,1 1 1,1 0 0,1 0 0,2 1 0,1 0-1,1 0 1,2-1 0,1 1 0,2 0-1,1 0 1,1-1 0,3 6-2,18 53-2220,10 45-5890,-35-114-874</inkml:trace>
  <inkml:trace contextRef="#ctx0" brushRef="#br0" timeOffset="-10064.343">24454 7727 24759,'0'0'1778,"0"0"-694,0 0 293,18-10-176,0 1-1057,0 0 1,0 1-1,1 1 0,0 0 0,1 2 0,-1 0 0,1 1 0,1 1-144,217-12 650,103 12-650,-154 3 55,696-16-957,-296-4-2915,-521 18 2941,167-11-2764,-87-10-2831,-122 13 3265,-25 6-2054,-21 2-1440</inkml:trace>
  <inkml:trace contextRef="#ctx0" brushRef="#br0" timeOffset="-9779.05">24704 8019 18866,'-13'5'2803,"-38"18"-1117,39-11 1991,34-10-2822,-16-2-651,160 1 1287,0-8 0,34-10-1491,30-1 103,1391-27 180,-1455 50-443,-418-6-1208,85-4-3633,98 1-1666,7-3-6599</inkml:trace>
  <inkml:trace contextRef="#ctx0" brushRef="#br0" timeOffset="6539.163">15045 953 20660,'0'0'1158,"0"0"-870,0 0-37,0 0 662,-7 13 240,-33 90 1132,19 185 56,19-198-2061,-26 735 233,7-232-852,-63 1138-1864,-16-799 2018,22-539-3671,75-384 3681,-2 18-623,-1-1 0,-2 0 0,0 0 1,-2-1-1,-1-1 0,0 1 0,-14 18 798,25-42-67,-1 1 0,0-1 0,0 1 0,0-1-1,0 0 1,0 1 0,-1-1 0,1 0 0,0 0 0,0 0-1,-1 0 1,1 0 0,-1 0 0,1 0 0,-1 0 0,1-1-1,-1 1 1,1 0 0,-1-1 0,0 1 0,1-1 0,-1 0-1,0 0 1,0 1 0,1-1 0,-1 0 0,0-1 0,1 1-1,-1 0 1,0 0 0,0-1 0,1 1 0,-1-1 0,1 1-1,-1-1 1,0 0 0,1 0 0,-1 1 0,1-1 0,0 0-1,-2-1 68,-37-61-107,20-18 2571,15 57 4708,13 44-7007,1 0 1,1 0-1,1 0 1,1-2-1,1 1 1,0-1-1,2-1 1,-1-1-1,2 0 1,11 9-166,6 6-507,2-1 1,0-1 0,2-3 0,1 0 0,20 8 506,-47-29-13,0 0 1,1 0-1,0-1 0,-1-1 0,1 0 0,1 0 0,-1-1 1,0-1-1,0 0 0,1-1 0,-1 0 0,0-1 1,1 0-1,-1-1 0,0 0 0,0-1 0,0-1 1,0 0-1,-1 0 0,1-1 0,-1 0 0,0-1 0,-1-1 1,0 1-1,0-2 0,0 1 0,-1-2 0,0 1 1,0-1-1,-1 0 0,0-1 0,-1 0 0,0 0 1,0-1-1,2-6 13,-3 0-274,-2 0 1,0 0-1,0 0 1,-2-1-1,0 1 1,-1-1-1,-1-11 274,-12-70-7684,-4 40-5315</inkml:trace>
  <inkml:trace contextRef="#ctx0" brushRef="#br0" timeOffset="7039.61">14866 1085 16175,'0'0'3033,"-14"6"-1197,-97 62 2194,-22 54-1069,-46 82-3018,265-294-364,-81 83 431,20-23 152,1 1-1,2 1 1,0 1-1,2 2 1,1 1-1,1 1 1,1 2-1,4-1-161,-33 19 35,0 1 0,0 0 0,0 0 0,0 1 0,0-1 0,0 1 0,0 0 0,1 0 0,-1 0 0,0 1 0,1-1 0,-1 1 0,0 0 0,1 1-1,-1-1 1,1 1 0,-1 0 0,0 0 0,0 0 0,1 0 0,-1 1 0,0-1 0,0 1 0,-1 0 0,1 1 0,0-1 0,0 0 0,-1 1 0,0 0 0,0 0 0,1 0-1,-2 0 1,3 2-35,31 43 77,-19-24-83,1-1 1,1-1-1,0 0 1,2-1-1,1-1 1,0-1-1,1-1 0,7 2 6,95 51-3213,-121-52-3476,-9-13 384</inkml:trace>
  <inkml:trace contextRef="#ctx0" brushRef="#br0" timeOffset="26814.893">14041 7677 20371,'0'0'358,"0"0"74,15 13-85,49 57 732,-23 41 496,151 824 720,114 295-4532,-55-19-12139,-207-904 12860,-34-171 1479,-14-104-519,-11-18-1510</inkml:trace>
  <inkml:trace contextRef="#ctx0" brushRef="#br0" timeOffset="27079.193">14565 10850 13261,'-17'-111'2583,"10"91"730,6 34-1976,55 139 1651,-34-106-2426,-5-6-439,1-1 1,3 0-1,1-1 0,1-1 1,3-1-1,1-1 0,1-1 1,2-2-1,2 0 0,2-1-123,-22-24 8,0-1 0,1-1 0,0 0 0,0 0 0,0-1 0,1 0 0,-1-1 0,1-1 0,0 0 0,1 0 0,-1-1 0,0 0 0,1-1 0,-1-1 0,1 0 0,-1-1 0,1 0 0,-1-1 0,0 0 0,0-1 0,0 0 0,0-1 0,0-1 0,-1 0 0,1 0 0,8-6-8,2-2 3,0 0-1,0-1 0,-1-2 0,-1 0 0,-1-1 0,0-1 0,-2 0 1,0-2-1,0 0 0,-2-1 0,-1 0 0,-1-1 0,0-1 0,-2 0 0,0 0 1,-2-1-1,-1-1 0,-1 0 0,0 0 0,-1-7-2,0-234-806,-22 171-2573,15 94 3153,0 1-1,1-1 1,-1 1 0,-1-1 0,1 1 0,0 0-1,0-1 1,0 1 0,0 0 0,0 0 0,0 0-1,0 0 1,0 0 0,0 0 0,0 0 0,-1 0-1,1 0 1,0 0 0,0 1 0,0-1 0,0 0 0,0 1-1,0-1 1,0 1 0,0-1 0,0 1 0,0 0-1,1-1 1,-1 1 0,0 0 0,0 0 0,0-1-1,1 1 1,-1 0 0,0 0 0,1 0 0,-1 0-1,1 0 1,-1 0 0,1 0 0,-1 0 0,1 0-1,0 1 227,-22 38-11071</inkml:trace>
  <inkml:trace contextRef="#ctx0" brushRef="#br0" timeOffset="27799.518">13812 13721 21172,'-24'-96'625,"14"65"1260,21 78-760,95 317-447,-82-301-2081,3-1-1,2-1 0,37 55 1404,2-28-5092,16-16-3664,0-35 4488,-79-36 4360,0 0 0,1-1 1,-1 1-1,1-1 0,-1 0 0,1-1 1,-1 1-1,1-1 0,-1 0 0,1 0 1,-1-1-1,0 1 0,0-1 0,0 0 1,0-1-1,0 1 0,0-1 0,-1 0 1,1 0-1,-1-1 0,0 1 0,1-1 1,1-3-93,12-20 969,0 0 1,-2-2-1,-1 0 1,-1-1 0,-2 0-1,-1-1 1,-1-1-1,-2 1 1,-1-2-1,1-16-969,0 14 971,39-243 7074,-66 338-5237,-3 211-3086,22-268 258,0 1-1,-1-1 1,1 0 0,-1 1-1,0-1 1,0 0-1,0 0 1,0 1 0,0-1-1,-1 0 1,0 0 0,1 0-1,-1-1 1,0 1-1,-1 0 1,1-1 0,0 1-1,-1-1 1,1 0-1,-1 1 1,0-1 0,-2 1 20,2-5 12,0 0 0,1 0 0,-1 0 1,1-1-1,-1 1 0,1-1 0,0 0 1,0 1-1,0-1 0,0 0 0,1 0 0,-1 0 1,1 0-1,0-1 0,0 1 0,0 0 1,0 0-1,0-1 0,1 1 0,-1-1 1,1 1-1,0 0 0,0-1 0,1-1-12,-2 4 11,-5-54 760,3 0 1,2-1-1,2 1 1,3-4-772,-4 52 104,0 0 1,0 0-1,1 0 1,0 1-1,0-1 1,1 0-1,-1 1 1,1-1-1,1 1 1,0 0-1,0-1 1,0 1-1,0 1 1,1-1-1,0 0 1,0 1-1,1 0 1,-1 0-1,2-1-104,-4 6 18,0 0 0,1 1-1,-1-1 1,1 0 0,-1 1-1,0-1 1,1 1 0,-1 0-1,0-1 1,0 1 0,0 0-1,0 1 1,0-1 0,0 0-1,0 1 1,0-1 0,0 1-1,0-1 1,-1 1 0,1 0-1,0 0 1,-1-1 0,0 1-1,1 0 1,-1 1 0,0-1-1,0 0 1,0 0-1,-1 0 1,1 1-18,2 1 20,206 308-1573,-171-276 396,-37-35 1146,0 0 0,0-1 0,0 1 0,0-1 0,-1 1 0,1-1 0,0 1 0,0-1-1,0 0 1,0 1 0,0-1 0,0 0 0,0 0 0,1 0 0,-1 0 0,0 0 0,0 0 0,0 0 0,0 0 0,0 0 0,0 0 0,0-1 0,0 1 0,0 0 0,0-1 0,0 1 0,0-1 0,0 1-1,-1-1 1,1 0 0,0 1 0,0-1 0,0 0 0,-1 1 0,1-1 0,0 0 0,-1 0 0,1 0 0,-1 0 0,1 1 0,-1-1 0,1 0 0,-1 0 0,1 0 0,-1 0 0,0 0 0,1-1 11,3-19 108,-1 1 1,0-1 0,-1 1 0,-2-1 0,0 0 0,-1 1 0,-1-1 0,-1 1 0,0-1 0,-3-2-109,-89-383 2204,79 354-2396,1 69-1746,3 42-4078,15-19-2926,11-11-5295</inkml:trace>
  <inkml:trace contextRef="#ctx0" brushRef="#br0" timeOffset="28111.725">15165 13323 21492,'0'-13'2547,"0"-37"-129,-8 83 1341,-3 10-3808,6-24-14,1 0-1,1 0 1,0 0-1,2 1 1,0 0-1,1-1 1,1 1-1,1-1 1,1 0-1,0 1 1,2-1-1,0 0 1,1-1-1,1 1 1,1-1-1,0-1 1,1 0-1,1 0 1,12 15 63,-18-26-82,0 0 1,1 0-1,-1 0 1,1-1-1,1 0 1,-1 0-1,1-1 0,0 1 1,0-1-1,0 0 1,0-1-1,1 0 1,0 0-1,-1 0 1,1 0-1,0-1 1,0-1-1,1 1 1,-1-1-1,0 0 1,0-1-1,1 1 1,-1-2-1,0 1 0,1-1 1,-1 0-1,0 0 1,0-1-1,0 0 1,0 0-1,0-1 1,0 0-1,4-2 82,-1-2 128,1 0 0,-1-1 1,0 0-1,0 0 0,-1-1 0,0 0 0,-1-1 0,0 0 0,0 0 0,-1-1 1,0 0-1,-1 0 0,-1 0 0,1-1 0,-2 0 0,0 0 0,0-1 0,-1 1 0,0-6-128,-1-7 239,-2 1 0,-1-1 0,-1 1 0,-1 0 0,-1-1 0,-1 2 0,-1-1 0,-1 0 0,-1 1 0,-1 1 0,-1-1 0,-1 1 0,-1 1 0,-1 0 0,-1 1 0,-1 0 0,-13-13-239,25 29 0,1 1 0,-1 0 0,0 0 0,0 0 0,0 0 0,0 0 0,0 0 0,-1 1 0,1 0 0,-1 0 0,0 0 0,1 0 0,-1 0 0,0 1 0,0 0 0,0-1 0,0 2 0,0-1 0,-1 0 0,1 1 0,0 0 0,0 0 0,0 0 0,-1 0 0,1 1 0,0-1 0,0 1 0,0 0 0,0 1 0,-6 6-480,0 0 1,1 1-1,0 0 0,0 0 0,1 1 1,1 1-1,0-1 0,0 1 0,1 0 1,0 1-1,1-1 0,0 1 0,1 0 1,0 0-1,0 9 480,3 20-6171,13-7-4196</inkml:trace>
  <inkml:trace contextRef="#ctx0" brushRef="#br0" timeOffset="28614.963">15969 12984 20371,'0'-102'5040,"-8"32"-615,7 70-4366,0-1 0,0 1 0,0-1 0,0 1 0,-1 0 0,1 0 0,0 0 0,0-1 0,0 1 0,-1 0 0,1 0 0,0 1 0,0-1 0,0 0 0,0 0 0,0 1 0,-1-1 0,1 0 0,0 1 0,0-1-1,0 1 1,0-1 0,0 1 0,0 0 0,0-1 0,0 1 0,0 0 0,1 0 0,-1 0 0,0 0 0,0 0 0,1 0 0,-1 0 0,0 0 0,1 0 0,-1 0 0,1 0 0,-1 0 0,1 0 0,0 0 0,0 0 0,-1 1 0,1-1 0,0 0-59,-8 24 37,2 0 0,0 0 0,1 0 0,2 1 0,1-1 0,0 1 1,2 0-1,1 0 0,2 7-37,-2-17 2,2 26-262,1 0 1,2-1-1,2 0 1,2 0-1,2 0 1,1-2-1,3 1 0,15 27 260,-29-63-127,-1 0-110,0 0 0,0-1 0,1 1 0,-1 0 0,1-1 0,0 1 0,0-1 0,0 0 0,1 0 0,-1 0 0,1 0 0,0 0 0,-1 0 0,1-1 0,1 1 0,-1-1 0,0 0 0,0 0 1,1 0-1,0 0 0,-1-1 0,1 0 0,0 1 0,-1-1 0,1-1 0,0 1 237,-2-3 14,0 0 0,-1 0 1,0-1-1,1 1 1,-1-1-1,0 1 0,0-1 1,-1 1-1,1-1 0,0 0 1,-1 1-1,0-1 0,1 0 1,-1 1-1,0-1 1,0 0-1,-1 0 0,1 1 1,-1-1-1,1 0 0,-2-2-14,2 4 24,-57-211 4359,48 180-3879,-19-61 224,4-2 0,5 0 1,3-1-1,3-27-728,12 119 9,6-95 149,-5 97-155,0-1-1,1 0 1,-1 0-1,1 0 1,0 1-1,0-1 0,0 0 1,0 1-1,0-1 1,1 1-1,-1-1 0,1 1 1,-1-1-1,1 1 1,0 0-1,0 0 1,0 0-1,0 0 0,0 0 1,1 1-1,-1-1 1,1 0-1,-1 1 0,1 0 1,-1 0-1,1 0 1,0 0-1,-1 0 1,1 0-1,1 0-2,2 2 0,0 1 0,-1-1 0,1 1 0,-1 0 0,1 0 0,-1 1 0,0-1 0,1 1 0,-2 1 0,1-1 0,0 0 0,0 1 0,-1 0 0,0 0 0,0 1 0,0-1 0,-1 1 0,4 4 0,-7-9 0,11 17-65,0 1 0,-1-1 0,-1 1-1,-1 1 1,0 0 0,-1 0 0,-2 1 0,0-1 0,-1 1 0,0 0 0,-2 1-1,0-1 1,-2 0 0,0 1 0,-1-1 0,-1 0 0,-1 0 0,-1 0 0,-1 0-1,-6 17 66,9-30-42,0 1 0,0 0 0,0-1 0,-1 1 0,-1-1 0,1 0 0,-1 0 0,0 0 0,-1-1 0,0 1 0,0-1 0,0 0 0,-1 0 0,1-1 0,-1 0 0,-1 0 0,1 0 0,-1-1 0,0 1 0,0-2 0,0 1 0,0-1 0,-1 0-1,-7 1 43,13-4 41,-1 0-1,1 0 0,-1-1 0,1 1 0,0-1 0,-1 0 0,1 0 0,0 0 1,-1 0-1,1 0 0,0 0 0,0 0 0,0-1 0,0 1 0,0-1 0,0 0 1,0 0-1,1 1 0,-1-1 0,1 0 0,-1 0 0,1 0 0,0-1 0,0 1 1,0 0-1,0 0 0,0-1 0,0 1 0,0-1 0,1 1 0,-1-1-40,3 0 18,0 1 0,0 0 0,1 0 0,-1 0-1,0 0 1,1 1 0,-1-1 0,1 1 0,-1-1-1,1 1 1,0 0 0,0 0 0,-1 0 0,1 0 0,0 1-1,0-1 1,0 1 0,0-1 0,0 1 0,0 0-1,0 1 1,0-1 0,0 0 0,0 1 0,2 0-18,5-1 40,45 2 24,0 3 0,0 2 0,52 14-64,23 3-2891,1-13-6613,-111-11 3391</inkml:trace>
  <inkml:trace contextRef="#ctx0" brushRef="#br0" timeOffset="28952.946">16613 12760 14318,'-1'-61'1732,"-3"-13"2454,5 0 0,2 0 0,10-46-4186,-5 60 3647,-27 90-3135,7-9-520,1 1 1,0 0-1,2 1 0,0 0 1,2 1-1,1-1 1,-3 19 7,8-31-7,0 0 1,0 0-1,1 1 1,0-1-1,1 0 0,0 0 1,1 0-1,0 0 1,0-1-1,2 1 1,-1 0-1,1-1 1,1 0-1,0 0 1,0 0-1,1-1 1,0 0-1,2 3 7,167 152-117,-13-6 170,-161-158-47,0 1-1,0-1 1,1 1-1,-1-1 0,0 1 1,0-1-1,0 1 1,0 0-1,0-1 1,0 1-1,0 0 1,0 0-1,0 0 1,0 0-1,0 0 1,-1 0-1,1 0 0,0 0 1,-1 0-1,1 1 1,-1-1-1,1 0 1,-1 0-1,1 0 1,-1 1-1,0-1 1,0 0-1,0 1 1,0-1-1,0 0 0,0 0 1,0 1-1,0-1 1,0 0-1,0 1 1,-1-1-1,1 0 1,0 0-1,-1 0 1,1 1-1,-1-1 1,0 0-1,0 1-5,-122 45 0,103-42 0,-19 6-463,0-1 0,0-3 0,-1-1 0,-31 1 463,60-17-6940,13-6 422</inkml:trace>
  <inkml:trace contextRef="#ctx0" brushRef="#br0" timeOffset="29190.344">16986 12301 17553,'0'0'3288,"0"0"-811,2-13 102,12-41-706,-13 51-1748,1-1-1,0 1 1,0 0-1,0-1 1,0 1-1,1 0 1,-1 0-1,1 1 1,0-1-1,0 0 1,0 1-1,0 0 1,0 0-1,0 0 1,1 0-1,-1 0 1,1 1-1,0-1-124,10-6 300,6-5-135,1 1 0,0 1 0,0 1-1,1 1 1,0 0 0,1 2-1,22-5-164,-42 13 25,0-1-1,-1 1 0,1-1 0,-1 1 0,1 0 0,-1 0 0,0 0 0,1 0 1,-1 1-1,0-1 0,0 1 0,0-1 0,0 1 0,0 0 0,0-1 0,0 1 1,0 0-1,-1 0 0,1 1 0,-1-1 0,0 0 0,1 0 0,-1 1 1,0-1-1,0 1 0,0-1 0,-1 1 0,1-1 0,-1 1 0,1-1 0,-1 1 1,0-1-1,0 1 0,0 0 0,0-1 0,-1 1 0,1 0 0,-1-1 0,1 1 1,-1-1-1,0 1 0,0-1-24,1 2 17,-32 204 212,7-88-186,20-84-459,0 0-1,3 1 1,1 0-1,1-1 1,3 1 0,0-1-1,3 1 1,1-2-1,1 1 1,2-1 0,2 1 416,13 22-4816,-2-5-2316</inkml:trace>
  <inkml:trace contextRef="#ctx0" brushRef="#br0" timeOffset="29562.882">15679 14667 19314,'0'0'2050,"0"0"-512,0 0-898,0 0 1314,75 119-993,-53-54-577,-5 7-191,-3 4-97,4 4-96,-1-4-96,3-6-257,-4-4-287,1-5-674,1-5-479,-4-9-642,3-8-543,-5-12-2275,-2-8-2018</inkml:trace>
  <inkml:trace contextRef="#ctx0" brushRef="#br0" timeOffset="30027.371">15849 15357 10218,'-231'-490'13645,"227"482"-13386,-14-58 2065,44 61-1662,187 25-902,-180-18 28,0-1-1,1-2 0,-1-2 1,1-1-1,-1-1 1,-1-2-1,1-1 1,-1-2-1,0-1 0,-1-1 1,19-12 212,-44 21 34,0 0-1,-1-1 1,1 0 0,-1 0-1,0 0 1,0-1 0,-1 0-1,1 0 1,-1 0 0,0 0-1,-1-1 1,1 1 0,-1-1-1,0 0 1,0 0 0,-1 0-1,0 0 1,0-1 0,0 1-1,-1-1 1,0 1 0,0-1-1,-1 1 1,0-1 0,0 0-1,0-2-33,-2 7 29,0 0 0,0 0-1,0 0 1,-1 0-1,1 0 1,-1 0 0,1 0-1,-1 1 1,1 0-1,-1-1 1,0 1 0,1 0-1,-1 0 1,0 0-1,0 1 1,0-1 0,0 1-1,0-1 1,0 1 0,0 0-1,0 0 1,0 1-1,0-1 1,0 0 0,0 1-1,0 0 1,1 0-1,-1 0 1,0 0 0,0 0-1,1 0 1,-1 1-1,0-1 1,1 1 0,0 0-1,-1 0 1,1 0-1,0 0 1,0 0-29,-10 8-94,1 1 1,1-1-1,0 2 0,1-1 1,0 1-1,1 0 0,0 1 1,1 0-1,0 1 0,1-1 1,1 1-1,0 0 0,1 1 1,0-1-1,1 1 0,1-1 1,0 1-1,1 0 0,1 0 1,0 0-1,1 0 0,1 3 94,-2-15-92,0 1-1,0 0 1,0-1-1,1 1 1,-1-1-1,1 1 0,0-1 1,0 1-1,1-1 1,-1 1-1,0-1 1,1 0-1,0 0 0,0 0 1,0 0-1,0 0 1,1 0-1,-1 0 1,1-1-1,-1 1 0,1-1 1,0 0-1,0 0 1,0 0-1,0 0 1,1 0-1,-1-1 0,0 1 1,1-1-1,-1 0 1,1 0-1,-1 0 1,1 0-1,0-1 0,-1 0 1,1 0-1,-1 0 1,1 0-1,0 0 1,-1-1-1,1 1 0,0-1 1,-1 0-1,1 0 93,2-5 68,0 0-1,0 0 1,-1 0-1,0-1 1,0 1-1,0-1 1,-1-1-1,0 1 1,-1-1-1,0 1 1,0-1-1,0 0 1,-1 0 0,0 0-1,0 0 1,-1-1-1,0-5-67,5-88 3446,13-64 400,-19 165-3813,0-1-1,0 0 0,0 0 0,0 1 1,0-1-1,0 0 0,1 1 1,-1-1-1,0 0 0,1 1 1,0-1-1,-1 0 0,1 1 0,0-1 1,0 1-1,0-1 0,0 1 1,0 0-1,0-1 0,0 1 1,0 0-1,1 0 0,-1 0 0,0 0 1,1 0-1,-1 0 0,1 0 1,-1 0-1,1 1 0,-1-1 0,1 0 1,0 1-1,-1 0 0,1-1 1,0 1-1,-1 0 0,1 0 1,0 0-1,0 0 0,-1 0 0,1 0 1,0 0-1,-1 0 0,1 1 1,0-1-1,-1 1 0,1-1 1,0 1-1,-1 0 0,1 0 0,-1 0 1,1 0-1,-1 0 0,0 0 1,1 0-1,-1 0 0,0 0 1,0 0-1,0 1 0,1 0-32,14 30 45,-1 1 0,-1 1 0,-2 0 0,-1 1-1,6 32-44,3 11-171,-5-24-304,40 118-3363,1-68-4095,-30-76 1794,2-9 753</inkml:trace>
  <inkml:trace contextRef="#ctx0" brushRef="#br0" timeOffset="30310.688">16825 15049 6566,'7'-42'2802,"22"-161"5633,1-100-3395,-32 265-3772,2 37-1203,1 1-1,-1-1 0,0 0 0,0 1 1,0-1-1,0 1 0,0-1 1,0 1-1,0-1 0,-1 0 0,1 1 1,0-1-1,0 1 0,0-1 0,-1 1 1,1-1-1,0 1 0,0-1 1,-1 1-1,1-1 0,0 1 0,-1-1 1,1 1-1,-1 0 0,1-1 1,0 1-1,-1 0 0,1-1 0,-1 1 1,1 0-1,-1-1 0,1 1 0,-1 0 1,0 0-1,1 0 0,-1-1 1,1 1-1,-1 0 0,1 0 0,-1 0 1,0 0-1,1 0 0,-1 0 1,1 0-1,-1 0 0,1 0 0,-1 1 1,1-1-1,-1 0 0,0 0 0,1 0 1,-1 1-1,1-1 0,-1 0 1,1 0-1,-1 1 0,1-1 0,0 1 1,-1-1-65,-2 5 159,0-1 1,0 1 0,0 0 0,1 0-1,0 0 1,0 0 0,0 0-1,1 0 1,-1 0 0,1 1 0,0-1-1,1 1 1,-1 4-160,1-5 91,-6 23-2,2-1-1,1 1 1,1 1-1,2-1 0,0 0 1,2 0-1,1 0 1,1 0-1,2-1 1,1 1-1,0-1 1,2-1-1,2 1 1,7 14-89,-14-36-44,-1 0 0,1 0 0,0 0 0,0 0 0,0-1 0,1 1 0,0-1 1,0 0-1,0 0 0,0-1 0,0 0 0,1 0 0,-1 0 0,1 0 0,0-1 1,0 0-1,0 0 0,0-1 0,0 0 0,0 0 0,1 0 0,-1-1 0,0 1 1,0-2-1,1 1 0,-1-1 0,0 0 0,0 0 0,0 0 0,0-1 0,0 0 1,1-1 43,9-3 34,-1-1 0,0-1 0,0-1 1,-1 0-1,0 0 0,-1-1 0,0-1 1,0 0-1,-1-1 0,-1-1 0,0 0 1,-1 0-1,0-1 0,-1 0 0,-1 0 1,0-1-1,-1-1 0,0 1 0,-1-1 1,-1 0-1,-1 0 0,0-1 0,-1 1 1,-1-6-35,2-8 182,-2-1 1,-1 0-1,-2 0 1,0 1-1,-3-1 1,0 1-1,-2 0 1,-1 0-1,-1 0 0,-2 1 1,-3-4-183,12 28-2,-1 0 1,0-1-1,0 1 0,-1 0 0,1 0 1,-1 1-1,0-1 0,-1 0 0,1 1 1,-1 0-1,0 0 0,0 0 1,0 0-1,0 1 0,-1-1 0,1 1 1,-1 0-1,0 1 0,0-1 0,0 1 1,0 0-1,-1 0 0,1 1 1,0-1-1,-1 1 0,1 0 0,-1 1 1,1-1-1,-1 1 0,0 0 0,1 1 1,-1-1-1,1 1 0,-1 0 2,-6 4-325,1 1 0,-1 1-1,1 0 1,0 0 0,1 1-1,0 0 1,0 1 0,1 0-1,-7 9 326,-40 56-6152,35-32-852,11-5-4783</inkml:trace>
  <inkml:trace contextRef="#ctx0" brushRef="#br0" timeOffset="30716.058">17648 14375 16400,'-8'-108'7431,"7"105"-7231,0 0 0,0 0 0,0 1 1,0-1-1,-1 0 0,1 1 0,-1-1 1,1 1-1,-1-1 0,0 1 0,0 0 1,-1 0-1,1 0 0,0 0 1,0 0-1,-1 1 0,1-1 0,-1 1 1,0-1-1,1 1 0,-1 0 0,0 0 1,-1 0-201,0 1 69,0-1 0,-1 1 0,1 0 0,-1 0 1,1 0-1,-1 1 0,1-1 0,0 1 0,-1 0 1,1 0-1,0 1 0,0-1 0,0 1 0,0 0 1,0 0-1,0 1 0,0-1 0,1 1 0,-1 0 1,1 0-1,-1 0 0,-1 2-69,-2 6-5,0-1 1,1 1-1,1 0 0,-1 0 1,2 0-1,-1 1 0,2 0 0,0 0 1,0 0-1,1 0 0,0 1 1,1-1-1,1 0 0,0 1 1,0-1-1,1 0 0,1 1 1,0-1-1,1 0 0,0 0 0,1 0 1,0-1-1,1 1 0,0-1 1,1 0-1,0 0 0,1-1 1,0 0-1,1 0 0,0-1 1,0 1-1,1-2 0,5 5 5,-13-12-48,0 1-1,0-1 1,1 0 0,-1 1-1,0-1 1,1 0 0,-1 0-1,1 0 1,0 0 0,-1 0-1,1 0 1,-1-1 0,1 1-1,0-1 1,0 1 0,-1-1-1,1 1 1,0-1-1,0 0 1,0 0 0,0 0-1,-1 0 1,1 0 0,0 0-1,0 0 1,0-1 0,-1 1-1,1-1 1,0 1 0,0-1-1,-1 0 1,1 0 0,-1 0-1,1 0 1,-1 0-1,1 0 1,-1 0 0,1 0-1,-1 0 1,0-1 0,0 1-1,1-1 1,-1 1 0,0-1-1,0 1 1,-1-1 0,1 1-1,0-1 1,0 0-1,-1 0 1,1 1 0,-1-2 48,19-189 1429,-17 106-734,37-436 2658,-11 669-3353,-7-73 0,-11-29-17,62 203-642,-64-230 535,1 0 0,0 0 0,1-1 1,1 0-1,1-1 0,0-1 0,1 0 0,1 0 0,0-1 1,1-1-1,0 0 0,2-1 124,58 26-3822,7-24-3999,-31-17-155</inkml:trace>
  <inkml:trace contextRef="#ctx0" brushRef="#br0" timeOffset="31291.408">18408 14239 12780,'1'-29'1321,"-2"1"-1,-1-1 1,-1 1-1,-2 0 1,0 0 0,-2 0-1,-1 1 1,-5-9-1321,12 33 128,-1 0-1,1 1 1,-1-1 0,0 0 0,0 1 0,0-1 0,0 1-1,0-1 1,0 1 0,-1 0 0,1 0 0,-1 0 0,0 1 0,1-1-1,-1 0 1,0 1 0,0 0 0,0 0 0,0 0 0,0 0-1,0 0 1,0 1 0,-1-1 0,1 1 0,0 0 0,0 0-1,0 0 1,-1 0 0,1 0 0,0 1 0,0-1 0,0 1-1,0 0 1,0 0 0,0 0 0,0 1 0,0-1 0,0 1 0,0 0-1,1-1 1,-1 1 0,1 0 0,-1 0 0,1 1 0,0-1-1,0 0 1,0 1 0,0 0 0,0-1 0,1 1 0,-1 0-1,1 0 1,0 0 0,-1 0 0,1 0 0,1 0 0,-1 1-128,-1 1 20,1 0 1,0 0 0,1 0-1,-1 0 1,1 0 0,0 0-1,0-1 1,1 1 0,-1 0-1,1 0 1,0 0 0,1 0-1,-1 0 1,1-1 0,0 1 0,0-1-1,0 1 1,1-1 0,-1 0-1,1 0 1,0 0 0,0 0-1,1 0 1,-1-1 0,1 1-1,0-1 1,0 0 0,0 0-1,0 0 1,0-1 0,1 0-21,5 4-41,0-1 1,1 0 0,0 0 0,-1-1-1,2-1 1,-1 0 0,0 0 0,1-1-1,-1-1 1,1 0 0,-1-1-1,1 0 1,0 0 40,-9 0-26,0 0 0,0-1 0,-1 1 0,1-1 0,0 1-1,0-1 1,0 0 0,0 0 0,-1 0 0,1 0 0,0-1 0,-1 1 0,1-1 0,-1 0-1,0 1 1,0-1 0,1 0 0,-1 0 0,0-1 0,0 1 0,-1 0 0,1-1 0,0 1 0,-1-1-1,0 1 1,1-1 0,-1 0 0,0 0 0,-1 1 0,1-1 0,0 0 0,-1 0 0,1 0-1,-1 0 1,0 0 0,0 0 0,0-1 26,-31-109 1639,19 87-1409,7 12-119,-1 0 1,0 0-1,-1 1 1,-1 0-1,0 0 1,-1 1-1,0 0 1,-1 0-1,0 1 1,-1 0-112,10 10 0,-1 0 0,1 0 0,0 1 0,-1-1 0,1 0 0,-1 0 0,1 1 0,-1-1 0,1 1 0,-1-1 0,1 1 0,-1 0 0,1 0 0,-1-1 0,0 1 0,1 0 0,-1 0 0,0 1 0,1-1 0,-1 0 0,1 1 0,-1-1 0,1 0 0,-1 1 0,1 0 0,-1-1 0,1 1 0,-1 0 0,1 0 0,0 0 0,-1 0 0,1 0 0,0 0 0,0 0 0,0 0 0,0 1 0,0-1 0,0 1 0,-34 60 0,30-49 0,-4 2 0,2 0 0,0 0 0,1 1 0,0 0 0,1 0 0,1 0 0,0 0 0,2 1 0,0 0 0,0-1 0,2 1 0,0 0 0,1 0 0,1 0 0,0-1 0,1 1 0,1-1 0,0 0 0,2-3-6,1 0 1,0-1-1,0 0 1,1 0-1,1-1 1,0 0-1,0-1 0,1 0 1,0 0-1,1-1 1,0 0-1,0-1 1,1-1-1,0 0 0,1 0 1,0-1-1,0 0 1,0-1-1,0-1 1,1 0-1,0-1 0,-1-1 1,5 1 5,32-1-158,0-3-1,0-1 1,0-3-1,-1-2 1,0-2 0,0-2-1,-1-2 1,0-2 0,-1-2-1,-1-3 1,-1-1-1,-1-3 1,-1-1 0,0-2-1,16-16 159,-20 15 135,-2-1 0,-1-2 0,-1-2 0,-2-1 0,-1-1 0,-2-2 0,-2-1 0,-1-2 0,-2 0 0,-2-1 0,-1-2 0,-3 0 0,-1-1 0,-2-1-1,-3-1 1,-1 0 0,-2-1 0,2-34-135,-8 51 6,0 0 0,-2 0 0,-1 0-1,-2 0 1,-1-1 0,-1 1 0,-1 1-1,-2-1 1,-1 0 0,-1 1 0,-2 1-1,-1 0 1,-10-21-6,18 45 0,0 0 0,-1-1 0,1 1 0,-1 0 0,1 1 0,-1-1 0,0 1 0,0-1 0,-1 1 0,1 0 0,-1 1 0,0-1 0,1 1 0,-1 0 0,0 0 0,0 1 0,-1-1 0,1 1 0,0 0 0,0 0 0,-1 1 0,1 0 0,0 0 0,-1 0 0,1 0 0,0 1 0,0 0 0,-1 0 0,1 0 0,0 1 0,0 0 0,-1 0 0,-11 6 0,0 0 0,1 1 0,0 1 0,1 0 0,0 1 0,0 1 0,1 0 0,-9 10 0,-5 8 0,1 2 0,2 0 0,0 2 0,3 0 0,1 2 0,1 0 0,2 1 0,2 1 0,1 1 0,3 0 0,0 1 0,3 0 0,1 0 0,2 1 0,2 0 0,1 36 0,4-64 0,0 1 0,0 0 0,2-1 0,0 0 0,0 1 0,1-1 0,0-1 0,2 1 0,-1-1 0,1 1 0,1-2 0,0 1 0,1-1 0,0 0 0,1 0 0,0-1 0,0 0 0,1-1 0,1 0 0,-1-1 0,10 6 0,8 2 0,0 0 0,1-2 0,1-1 0,0-1 0,1-2 0,0-1 0,1-1 0,0-2 0,15 0 0,35 2 0,-1-3 0,1-4 0,17-5 0,-31 1 0,0-2 0,0-3 0,0-4 0,-1-2 0,-1-3 0,0-3 0,-2-3 0,0-3 0,-2-3 0,-1-2 0,57-39 0,-107 64-78,1-2-1,-1 1 1,-1-2-1,1 1 1,-2-1-1,1-1 1,-1 0-1,0 0 1,-1-1-1,-1 0 1,1 0 0,-2-1-1,0 1 1,0-2-1,-1 1 1,0-1-1,-1 1 1,-1-1-1,0 0 1,0-1 0,-2 1-1,0 0 1,0-9 78,-2 17-138,0 0 1,-1 0 0,1 0-1,-1 0 1,0 0 0,-1 0-1,1 0 1,-1 1 0,0-1-1,0 1 1,0 0 0,-1 0 0,1 0-1,-1 0 1,0 0 0,0 1-1,-1 0 1,1 0 0,-1 0-1,1 0 1,-1 1 0,0 0-1,0 0 1,0 0 0,0 1-1,0-1 1,-1 1 0,1 0-1,0 1 1,0-1 0,-1 1 0,1 0-1,-2 1 138,-15-1-806,0 2 0,0 0 0,0 2-1,0 0 1,0 1 0,1 2 0,-11 4 806,-78 36-5979,1 7-4794</inkml:trace>
  <inkml:trace contextRef="#ctx0" brushRef="#br0" timeOffset="31957.007">22728 11949 16848,'-6'-46'626,"0"-2"352,-3 0 0,-1 1 0,-2 1 0,-16-38-978,-4 9 1255,-3 1 0,-3 2 0,-4 2 0,-23-29-1255,3 15 448,-4 3 0,-4 4 0,-2 2 0,-4 4 0,-39-27-448,-21-1 89,-5 6 0,-3 5 0,-4 8 0,-4 6 0,-2 6 0,-123-34-89,20 27-120,-3 10 1,-3 12 0,-2 11 0,-1 12-1,-1 12 1,-70 11 119,-16 13-48,2 14 0,0 17 0,2 14 0,-212 65 48,122 1 237,5 19-1,6 19 1,-144 87-237,183-57 274,8 16 1,10 17-1,9 16 1,11 15-1,-16 38-274,15 16 120,14 15 0,14 15 0,15 13 1,-82 139-121,223-255 3,10 7 1,-45 106-4,126-197 42,7 4 0,6 3 0,6 2 1,-28 131-43,66-209-7,2 0 0,4 1 1,3 1-1,4 0 0,4 1 1,2-1-1,4 0 0,4 1 1,3-2-1,4 1 0,3-2 1,13 34 6,-6-50 5,3-2 1,2-1 0,2 0 0,3-3 0,3-1-1,2-1 1,2-3 0,2-1 0,2-2 0,3-2 0,1-2-1,21 12-5,17 7 23,3-5 0,3-3 0,1-4 0,3-5 0,1-4-1,2-4 1,24 2-23,116 19 52,2-10-1,2-11 1,1-11 0,1-10-1,0-11 1,153-20-52,54-18 374,-1-19 0,410-104-374,-186-11 549,372-156-549,-315 59 0,-12-31 0,-14-32 0,147-120 0,-433 204 0,-11-19 0,-12-17 0,-12-17 0,-14-17 0,168-194 0,-375 339 0,-8-7 0,-7-6 0,-9-7 0,-8-6 0,-8-6 0,-10-5 0,-8-5 0,20-73 0,-90 180 0,-4-2 0,-5-1 0,-4-1 0,7-91 0,-25 135 0,-3-1 0,-2 1 0,-3-1 0,-3 1 0,-3 0 0,-2 0 0,-3 1 0,-20-56 0,10 59 0,-3 1 0,-2 1 0,-3 2 0,-2 0 0,-3 3 0,-1 1 0,-3 1 0,-2 3 0,-2 1 0,-2 2 0,-2 3 0,-2 1 0,-1 3 0,-2 1 0,-69-38 0,-2 5 0,-4 5 0,-2 6 0,-3 5 0,-113-27 0,-1 12 0,-188-25 0,92 41 0,-124 5 0,10 25 0,-11 20 0,-581 62-117,-119 103-834,-115 109-1942,-112 92-2664,-86 38-3599</inkml:trace>
  <inkml:trace contextRef="#ctx0" brushRef="#br1" timeOffset="-176059.559">26102 3672 20788,'4'-13'1553,"14"-43"-955,-17 53-361,1-1 0,0 1 0,-1 0 0,1 0 0,0 0 0,1 0 0,-1 0 0,0 0 0,1 0 0,-1 1 0,1-1 0,0 1-1,0 0 1,0 0 0,0 0 0,1 0 0,-1 1 0,0-1 0,1 1 0,-1 0 0,1 0 0,-1 0 0,5-1-237,72 8 1180,-69-1-1165,-1 1-1,1 0 1,-2 1 0,1-1-1,-1 2 1,0 0-1,0 0 1,-1 0-1,0 1 1,-1 0-1,0 1 1,0-1 0,-1 2-1,0-1 1,-1 0-1,0 1 1,0 0-1,-1 0 1,-1 1-1,0-1 1,-1 1 0,0 1-15,7 11-166,4-27-26,28-52-214,-67 54-3165,7 4-518,-1 2-2739</inkml:trace>
  <inkml:trace contextRef="#ctx0" brushRef="#br1" timeOffset="-174366.774">26015 3649 17681,'-3'-13'4431,"-17"-65"293,21 78-4637,-1-1 1,0 0-1,1 1 0,-1-1 1,0 1-1,1-1 0,-1 0 1,1 1-1,-1-1 0,1 1 1,-1 0-1,1-1 0,-1 1 1,1-1-1,0 1 0,-1 0 1,1-1-1,0 1 0,-1 0 1,1 0-1,0-1 0,-1 1 1,1 0-1,0 0 0,-1 0 1,1 0-1,0 0 0,-1 0 1,1 0-1,0 0 0,0 0 1,-1 0-1,1 1 0,0-1 1,-1 0-1,1 0 0,0 1 1,-1-1-1,1 0 0,-1 1 1,1-1-1,0 0 0,-1 1 1,1-1-1,-1 1 0,1-1 1,-1 1-1,0-1 0,1 1 1,0 0-88,36 22 197,-1 2 0,-1 1 0,-1 1 0,26 28-197,-41-37 55,582 552-220,-493-479-337,-108-90 498,1-1 0,0 1 0,0-1 0,0 0 0,0 1 0,-1-1 0,1 0 0,0 1 0,0-1 0,0 0 0,0 0 0,0 0 0,0 0 0,0 1 0,0-1 0,0-1 0,-1 1 1,1 0-1,0 0 0,0 0 0,0 0 0,0-1 0,0 1 0,0 0 0,0-1 0,-1 1 0,1-1 0,0 1 0,0-1 0,-1 1 0,1-1 0,0 0 0,-1 1 0,1-1 0,0 0 0,-1 1 0,1-1 0,-1 0 0,1 0 0,-1 0 0,0 1 0,1-1 0,-1 0 0,0 0 0,1 0 0,-1 0 0,0 0 0,0 0 0,0 0 0,0 0 0,0 0 0,0 1 0,0-1 1,0 0-1,0 0 0,-1 0 0,1 0 0,0 0 0,0 0 0,-1 0 0,1 1 0,-1-1 0,1 0 0,-1 0 0,1 0 0,-1 1 4,1-8 16,-4-50 39,-2 0 0,-3 1-1,-10-34-54,10 52 82,5 18-20,0-8 121,-2 1 0,-1 0 1,-2 0-1,0 0 1,-2 1-1,-1 1 0,-12-20-183,23 44 2,-1-1 0,1 1-1,-1 0 1,0 0 0,0 0 0,0 0-1,0 0 1,0 0 0,-1 1 0,1-1-1,0 1 1,-1-1 0,1 1-1,-1 0 1,0 0 0,1 0 0,-1 0-1,0 1 1,0-1 0,1 1-1,-1-1 1,0 1 0,0 0 0,0 0-1,0 1 1,1-1 0,-1 0 0,0 1-1,0 0 1,1-1 0,-2 2-2,-78 47-11,-200 223 11,254-243 0,-62 60 0,5 5 0,-2 10 0,77-92-31,1 0 0,0 1 0,1 0 0,0 0 0,1 0 0,1 1 0,0 1 0,1-1 0,0 1 0,0 5 31,9 14-4135,17-30-6079,1-14-4915</inkml:trace>
  <inkml:trace contextRef="#ctx0" brushRef="#br1" timeOffset="-174113.682">26372 3065 23799,'-14'1'3048,"-43"2"-1911,33 3 178,33 1 1523,51-2-2682,0-3 1,1-3-1,-1-2 0,30-7-156,-58 7 5,18-2-5,211-22 0,63-22 0,-208 21 0,-165 44-144,-76 43-4490,49-24-2119</inkml:trace>
  <inkml:trace contextRef="#ctx0" brushRef="#br1" timeOffset="-171911.793">21862 1921 18962,'0'0'2690,"0"0"-709,0 0-22,0 0-325,0 0-684,0 0-571,0 0-187,11 8-90,71 67-1,-67-58-107,1-2 0,1 0 0,0 0-1,1-2 1,1 0 0,0-1 0,0-1 0,1 0-1,1-2 1,-1 0 0,1-2 0,1 0 0,0-1 0,0-1-1,0-2 1,0 0 0,0-1 0,1-1 0,2-1 6,-15-2 7,-1 0 0,1 0 0,-1-1 0,0 0 0,0-1 0,0 0 0,0 0 0,-1-1 0,0 0 0,0-1 0,0 0 0,-1 0 0,1 0 1,-2-1-1,1 0 0,-1-1 0,0 1 0,0-1 0,-1 0 0,4-8-7,3-6 312,-1-1 1,-2-1-1,0 1 0,-1-1 1,-1-1-1,-2 0 0,1-10-312,0-69 1607,-24 148-1607,-1 67 0,4 1 0,6 0 0,4 1 0,6-1 0,4 2 0,4 22 0,-4-90 0,-2 1 0,-1-1 0,-3 1 0,-2 0 0,-5 22 0,7-63 0,0 0 0,0 0 0,-1 0 0,0 0 0,0 0 0,-1 0 0,1-1 0,-1 1 0,0-1 0,-1 0 0,1 0 0,-1 0 0,0 0 0,-1 0 0,1-1 0,-1 0 0,1 0 0,-1 0 0,-1-1 0,1 1 0,0-1 0,-1-1 0,1 1 0,-1-1 0,0 0 0,0 0 0,0 0 0,0-1 0,0 0 0,0 0 0,-1-1 0,1 1 0,0-2 0,0 1 0,-5-1 0,-9-3-87,1-2 0,-1 0 0,1-1 0,0 0 0,1-2 0,0 0 0,0-2 0,1 0 0,0 0 0,1-2 0,1 0 0,-1 0 0,2-2 0,0 0 0,1 0 0,1-1 0,0-1 0,1 0 0,1-1 0,-1-4 87,-22-46-3870,19 20-3524,9 17-2984</inkml:trace>
  <inkml:trace contextRef="#ctx0" brushRef="#br1" timeOffset="-171351.353">22025 976 5733,'1'-16'13442,"5"-46"-8831,-5 46 1861,-62 226-5783,42-154-654,8-29-75,2 1 0,1 1 0,1 0-1,2 0 1,-1 10 40,11-30-123,51-139 214,-48 107-44,0 0 0,2 0 0,1 1 0,0 0 0,2 1 1,0 1-1,1 0 0,1 0 0,1 2 0,1 0 0,14-11-47,-28 26 28,1 0-1,1 0 1,-1 0 0,0 1 0,1 0-1,-1 0 1,1 0 0,-1 1-1,1-1 1,0 1 0,0 0 0,0 0-1,0 1 1,0 0 0,0 0 0,0 0-1,-1 0 1,1 1 0,0-1 0,0 1-1,0 1 1,0-1 0,-1 1-1,1-1 1,-1 2 0,1-1 0,-1 0-1,0 1 1,1-1 0,-1 1 0,-1 1-1,1-1 1,0 0 0,-1 1-1,0 0 1,1 0-28,130 132 502,-124-129-502,-1 0 0,0 0 0,0 0 0,1-1 0,0 0 0,0 0 0,1-1 0,-1-1 0,1 0 0,0 0 0,0-1 0,0 0 0,10 0 0,-20-3-20,0-1-1,-1 1 1,1-1 0,0 1 0,-1-1-1,1 1 1,-1-1 0,1 1-1,-1-1 1,1 0 0,-1 1 0,0-1-1,1 0 1,-1 0 0,0 1-1,1-1 1,-1 0 0,0 0 0,0 1-1,0-1 1,1 0 0,-1 0-1,0 0 1,0 1 0,0-1 0,-1 0-1,1 0 1,0 0 0,0 1-1,0-1 1,0 0 0,-1 0 0,1 1-1,0-1 1,-1 0 0,1 1-1,-1-1 1,1 0 0,-1 1 0,1-1-1,-1 0 1,1 1 0,-1-1-1,1 1 1,-1-1 0,0 1 0,1-1-1,-1 1 1,0 0 0,0-1 20,-36-19-3859,-4 15-4166,7 5-4189</inkml:trace>
  <inkml:trace contextRef="#ctx0" brushRef="#br1" timeOffset="-159668.349">28392 7934 25913,'0'0'1505,"-139"59"-128,58 18-96,5 19 513,2 14-897,16 9-897,19 6 0,25-4 0,17 1 0,26-5 0,31-5 0,31-9 0,37-11-1569,32-14-1731,17-22-2689,21-21-8393</inkml:trace>
  <inkml:trace contextRef="#ctx0" brushRef="#br1" timeOffset="-154891.623">17207 5431 5221,'0'0'5055,"0"0"-2610,0 0-715,0 0 74,0 0-218,0 0-342,5-3-241,1 0-711,-1 0-1,1 0 1,-1 0-1,0-1 1,0 1-1,0-1 1,-1-1-1,1 1 1,-1-1-1,0 1 1,0-1-1,0 0 1,-1-1-1,0 1 0,0 0 1,0-1-1,-1 0 1,0 0-1,0 1 1,0-1-1,-1-1 1,0 1-1,0 0 1,0 0-1,-1-1-291,-2 5 91,-1 0 0,0 0 1,1 0-1,-1 0 0,0 0 0,0 1 0,0 0 0,0-1 0,0 1 0,-1 0 0,1 1 1,0-1-1,0 0 0,-1 1 0,1 0 0,0 0 0,0 0 0,-1 0 0,1 0 0,0 1 1,-1 0-1,1-1 0,0 1 0,0 0 0,0 1 0,0-1 0,0 0 0,0 1 0,0 0 0,-2 1-91,0 0 1,0 1-1,0-1 0,1 1 0,-1 0 0,1 0 0,0 0 1,1 0-1,-1 1 0,1 0 0,-1-1 0,1 1 0,1 1 1,-1-1-1,1 0 0,0 1 0,0-1 0,0 1 0,1-1 1,0 1-1,0 0 0,0 0 0,1 0 0,0-1 0,0 1 1,1 0-1,-1 0 0,1 0 0,0-1 0,1 1 0,-1-1 1,1 1-1,1 1 0,-2-5-7,-1 1 1,0-1-1,1 0 1,0 0-1,-1 0 1,1 0-1,0 0 1,0 0-1,0-1 1,0 1-1,0 0 1,1 0-1,-1-1 0,0 1 1,1-1-1,-1 1 1,1-1-1,0 1 1,0-1-1,-1 0 1,1 0-1,0 0 1,0 0-1,0 0 1,0-1-1,0 1 1,0 0-1,0-1 1,0 1-1,0-1 1,0 0-1,0 0 0,1 0 1,-1 0-1,0 0 1,0 0-1,0-1 1,0 1-1,0-1 1,0 1-1,0-1 1,0 0-1,0 0 1,0 0-1,0 0 1,0 0-1,-1 0 1,1 0-1,0-1 1,-1 1-1,1-1 1,-1 1-1,1-1 0,-1 0 7,4-5 113,-2 0-1,1 0 1,-1 0-1,0-1 1,-1 1-1,1-1 1,-2 0-1,1 0 1,-1 1-1,0-1 1,-1 0-1,1 0 1,-2 0-1,0-6-112,2 13 22,-1-1-1,0 1 0,1-1 1,-1 0-1,0 1 0,0-1 1,0 1-1,0-1 0,0 0 1,0 1-1,-1-1 1,1 1-1,-1-1 0,1 0 1,-1 1-1,1-1 0,-1 1 1,0 0-1,1-1 0,-1 1 1,0 0-1,0-1 0,0 1 1,0 0-1,-1 0 0,1 0 1,0 0-1,0 0 1,-1 0-1,1 0 0,0 0 1,-1 0-1,1 1 0,-1-1 1,1 1-1,-1-1 0,1 1 1,-1-1-1,0 1 0,1 0 1,-1 0-1,1 0 0,-1 0 1,0 0-1,1 0 1,-1 0-1,1 0 0,-1 1 1,0-1-1,1 1 0,-1-1 1,1 1-1,-1 0 0,1-1 1,-2 2-22,-1 6-20,0 0-1,0 0 1,0 1 0,1-1 0,0 1 0,1 0-1,0 0 1,0 0 0,1 0 0,0 0 0,1 0-1,0 1 1,1-1 0,-1 0 0,2 0 0,-1 0 20,0-1-88,24 68-821,-24-74 885,0 0 1,0-1-1,0 1 0,0 0 1,1-1-1,-1 1 1,1-1-1,-1 0 0,1 1 1,0-1-1,-1 0 0,1 0 1,0 0-1,0 0 1,0-1-1,0 1 0,-1 0 1,1-1-1,0 1 0,0-1 1,1 0-1,-1 1 1,0-1-1,0 0 0,0 0 1,0-1-1,0 1 0,0 0 1,0-1-1,0 1 0,0-1 1,0 1-1,0-1 1,-1 0-1,1 0 0,0 0 1,1-1 23,4-5 17,-1 0 0,0-1 1,0 0-1,0 0 0,-1 0 1,0-1-1,-1 0 0,0 0 1,-1 0-1,1 0 1,-2-1-1,1 1 0,-1-1 1,-1 1-1,0-1 0,0-4-17,1 11 39,-1 0-1,0 0 0,0 0 1,0 1-1,0-1 0,0 0 1,-1 0-1,1 0 1,-1 0-1,0-1 0,0 1 1,0 0-1,0 0 0,0 0 1,-1 0-1,1 0 0,-1 0 1,0 0-1,0 0 1,0 1-1,-1-1 0,1 0 1,0 0-1,-1 1 0,0-1 1,0 1-1,1-1 0,-2 1 1,1 0-1,0 0 1,0 0-1,-1 0 0,1 0 1,-1 0-1,1 1 0,-1-1 1,0 1-1,0 0 0,1 0 1,-1 0-1,0 0 0,0 0 1,-2 0-39,2 3 10,0 0 0,0 0 0,0 0 0,0 0 0,1 1 0,-1-1 0,0 1 0,1-1 0,0 1 0,0 0 0,0 0 1,0 0-1,0 0 0,1 1 0,-1-1 0,1 0 0,0 1 0,0-1 0,0 1 0,0-1 0,1 1 0,-1-1 0,1 1 0,0-1 0,0 1 0,0 0-10,0 3-11,-1 0 0,2 0 0,-1 1 0,1-1 0,0 0 0,0 0 0,1 0 0,0 0 0,1 0 0,-1 0 0,1 0 0,0-1 0,1 1 0,3 4 11,-7-10-5,1-1 0,-1 1 0,0-1 0,1 1 0,-1 0 0,0-1 0,1 0 0,-1 1 1,1-1-1,-1 1 0,1-1 0,-1 1 0,1-1 0,-1 0 0,1 1 0,-1-1 0,1 0 0,-1 0 1,1 1-1,-1-1 0,1 0 0,0 0 0,-1 0 0,1 0 0,-1 0 0,1 0 0,0 0 0,-1 0 1,1 0-1,0 0 0,-1 0 0,1 0 0,-1 0 0,1 0 0,-1-1 0,1 1 0,0 0 0,-1 0 0,1-1 1,-1 1-1,1 0 0,-1-1 0,1 1 0,-1-1 0,1 1 0,-1 0 0,0-1 0,1 1 0,-1-1 1,0 1-1,1-1 0,-1 1 0,0-1 0,1 0 0,-1 1 0,0-1 0,0 1 0,0-1 0,0 0 1,1 0 4,7-36-32,-8 31 43,1 3 2,-1 0-1,1 0 1,-1-1 0,0 1-1,0 0 1,0 0 0,0 0-1,-1 0 1,1 0 0,-1 0-1,0 0 1,1 0-1,-2 0 1,1 0 0,0 0-1,0 1 1,-1-1 0,0 0-1,1 1 1,-1-1-1,0 1 1,0-1 0,-1 1-1,1 0 1,0 0 0,-1 0-1,-1-1-12,3 3 2,1 0-1,-1 0 0,1 0 1,-1 0-1,1 1 0,-1-1 1,1 0-1,0 0 0,-1 0 1,1 1-1,-1-1 0,1 0 1,0 0-1,-1 1 0,1-1 1,0 0-1,-1 1 0,1-1 1,0 0-1,0 1 0,-1-1 1,1 0-1,0 1 0,0-1 1,0 1-1,-1-1 0,1 1 1,0-1-1,0 0 0,0 1 1,0-1-1,0 1 0,0-1 1,0 1-1,0-1 0,0 1 1,0-1-1,0 1 0,0-1 1,0 0-1,1 1 0,-1-1 1,0 1-1,0-1 0,0 0 1,1 1-1,-1-1 0,0 1 1,0-1-1,1 0 0,-1 1 1,0-1-1,1 0 0,-1 1 1,0-1-1,1 0 0,-1 0 1,0 1-1,1-1 0,-1 0 1,1 0-1,-1 0 0,1 0 1,-1 1-1,0-1 0,1 0 1,-1 0-1,1 0-1,1 1 5,0-1 1,0 1-1,0 0 1,0-1-1,0 1 1,0-1-1,1 0 1,-1 0-1,0 0 0,0 0 1,0 0-1,0 0 1,0 0-1,1-1 1,-1 1-1,0-1 0,0 0 1,0 1-1,0-1 1,0 0-1,0 0 1,-1 0-1,1-1 1,0 1-1,0 0 0,-1-1 1,1 1-1,-1-1 1,1 1-1,-1-1 1,0 0-1,1 1 0,-1-1 1,0 0-1,0 0 1,-1 0-1,1 0 1,0 0-1,0 0 0,-1 0 1,0 0-1,1 0 1,-1-1-1,0 1 1,0 0-1,0 0 1,0 0-1,0 0 0,-1 0 1,1-1-1,0 1 1,-1 0-1,0 0 1,0 0-1,0-1-5,0 1 0,0 1 0,0-1 0,0 1 0,0-1 0,-1 1 0,1-1 0,0 1 0,-1 0 0,1-1 0,-1 1 0,1 0 0,-1 0 0,0 0 0,0 0 0,1 1 0,-1-1 0,0 0 0,0 1 0,0-1 0,0 1 0,1 0 0,-1-1 0,0 1 0,0 0 0,0 0 0,0 0 0,0 1 0,0-1 0,0 0 0,0 1 0,1-1 0,-1 1 0,0 0 0,0-1 0,0 1 0,1 0 0,-1 0 0,0 0 0,1 0 0,-1 1 0,1-1 0,0 0 0,-1 1 0,1-1 0,-49 82-3465,37-51-3095</inkml:trace>
  <inkml:trace contextRef="#ctx0" brushRef="#br1" timeOffset="-152615.229">18219 4072 4388,'0'0'6310,"0"0"-2952,0 0-748,0 0-63,0 0-422,0 0-246,0-10-214,1 1-1037,1-30 406,-5 14 3374,-6 34-2892,6 210-1217,-14 308-8018,2-796 8160,2-72 3976,20 297-2944,3 94-512,6 36-921,5 21-308,-5 0-1,0 53 269,-12-71-2017,6-130 890,-2-29 1319,-4 0 1,-2 0-1,-6-48-192,-21-122 1660,19 215-1047,5 26-590,1-1 0,0 0 0,0 0 0,0 1 0,0-1 0,0 0 0,0 0 0,0 0 0,0 1 0,0-1 0,-1 0 0,1 0 0,0 0 0,0 1 0,0-1 0,0 0 0,-1 0 0,1 0 0,0 0 0,0 1 0,0-1 0,-1 0 0,1 0 0,0 0 0,0 0 0,0 0 0,-1 0 0,1 0 0,0 0 0,0 0 0,-1 0 0,1 0 0,0 0-23,1 554-1820,5-523 394,3-55 903,7-119 2044,-7 0 1,-7-93-1522,-2 230 94,0 3-52,1 1-1,-1 0 0,0-1 1,0 1-1,0-1 0,0 1 0,0 0 1,0-1-1,0 1 0,-1 0 0,1-1 1,-1 1-1,0 0 0,0-1 1,0 1-1,0 0 0,0 0 0,0 0 1,-1 0-1,1 0 0,-1 0 0,1 1 1,-1-1-1,0 0 0,0 1-41,-17 48 59,0 174-55,15-116-40,1 51-1598,8-147 503,3-33 917,16-215 948,-18 121 203,-1-64 344,-12 156-1207,-9 36-89,5 18 15,2-1 0,0 1 0,2 1 0,1 0 0,2 0 0,-1 15 0,1-14 0,-1 4-88,1 0 0,2 0 0,1 1 0,4 33 88,-3-69-26,1-1 0,-1 1 0,1-1 0,0 1 0,0 0 0,0 0 0,-1-1 0,1 1 0,0 0 0,1 0 0,-1 0 1,0 0-1,0 0 0,0 0 0,1 0 0,-1 0 0,0 0 0,1 1 0,-1-1 0,0 1 0,1-1 0,-1 1 0,1-1 0,-1 1 0,1 0 1,-1 0-1,1 0 0,-1 0 0,1 0 0,0 0 0,-1 0 0,1 0 0,-1 0 0,1 1 0,-1-1 0,1 1 0,-1-1 0,0 1 0,1 0 1,-1-1-1,0 1 0,1 0 0,-1 0 0,0 0 0,0 0 0,0 0 0,0 0 0,0 0 0,0 0 0,0 1 0,0-1 0,0 0 0,0 1 1,-1-1-1,1 0 0,0 1 0,-1-1 0,0 1 0,1-1 0,-1 1 0,0-1 0,1 1 0,-1-1 0,0 1 0,0-1 0,0 1 0,-1-1 1,1 1-1,0 0 0,-1-1 26,6-18 29,-2 0 1,0-1-1,-1 1 1,0-1-1,-2 0 0,0 1 1,-1-1-1,-1-5-29,1 15 48,1 6-55,0 1 1,0 0-1,0-1 1,0 1-1,-1-1 1,1 1-1,0 0 1,-1-1 0,1 1-1,-1-1 1,1 1-1,-1 0 1,0 0-1,1-1 1,-1 1-1,0 0 1,0 0 0,0 0-1,0 0 1,0 0-1,0 0 1,0 0-1,0 0 1,-1 0-1,1 1 1,0-1 0,0 0-1,-1 1 1,1-1-1,0 1 1,-1 0-1,1-1 1,-1 1 0,1 0-1,-1 0 1,1 0-1,0 0 1,-1 0-1,1 0 1,-1 0-1,1 0 1,-1 0 0,1 1-1,0-1 1,-1 1-1,1-1 1,0 1-1,-1-1 1,1 1-1,0 0 1,0 0 0,0 0-1,-1 0 1,1 0-1,0 0 1,0 0-1,0 0 1,0 1 6,-57 88-7412,48-71 4361,-15 28-8315</inkml:trace>
  <inkml:trace contextRef="#ctx0" brushRef="#br1" timeOffset="-146723.239">28155 11992 15631,'0'0'2904,"16"-16"-881,94-97 2301,13-29 2157,-124 141-6440,0 0 1,0 0-1,0 0 0,0 0 0,0 0 1,0 0-1,-1 0 0,1 0 1,0 1-1,0-1 0,-1 0 1,1 1-1,0-1 0,-1 1 0,1 0 1,-1-1-1,1 1 0,-1 0 1,1 0-1,0 0 0,-1 0 0,1 0 1,-1 0-1,1 0 0,-1 1 1,1-1-1,0 0 0,-1 1 1,1-1-1,0 1 0,-1 0 0,1-1 1,0 1-1,-1 0-41,-47 14 0,1 2 0,1 2 0,1 2 0,-43 27 0,71-39 0,-152 104 0,166-111 0,0 1 0,0 0 0,0 0 0,1 1 0,-1-1 0,1 1 0,0-1 0,0 1 0,1 0 0,-1 0 0,1 1 0,0-1 0,0 0 0,0 1 0,0-1 0,1 1 0,0 0 0,0-1 0,0 1 0,1 0 0,-1 0 0,1 0 0,0-1 0,1 1 0,-1 0 0,1 0 0,0 0 0,0-1 0,0 1 0,1-1 0,0 1 0,0-1 0,0 1 0,0-1 0,0 0 0,1 0 0,0 0 0,0 0 0,1 1 0,18 9 0,1-1 0,0-1 0,0-1 0,1 0 0,1-2 0,0-1 0,0-1 0,0-1 0,4-1 0,-21-3 0,50 11-53,-19-6-61,-2 1 0,1 3 1,-2 0-1,1 3 0,-2 1 1,0 1-1,17 12 114,-50-28 1,-1 0-1,0 1 1,0-1-1,0 0 1,0 0 0,1 1-1,-1-1 1,0 1-1,0-1 1,0 1-1,0-1 1,0 1 0,0 0-1,0-1 1,0 1-1,-1 0 1,1 0-1,0 0 1,0 0 0,0 0-1,-1 0 1,1 0-1,-1 0 1,1 0-1,-1 0 1,1 0 0,-1 0-1,1 0 1,-1 0-1,0 0 1,0 0 0,0 1-1,1-1 1,-1 0-1,0 0 1,0 0-1,-1 1 1,1-1 0,0 0-1,0 0 1,-1 0-1,1 0 1,0 0-1,-1 0 1,1 1 0,-1-1-1,1 0 1,-1 0-1,0 0 1,0-1-1,1 1 1,-1 0 0,0 0-1,0 0 1,0 0-1,0-1 0,-20 8 89,0-2 0,0 0 0,0-2 0,-1 0 0,0-2 0,0 0 0,0-1 1,0-2-1,-21-2-89,20 2 15,-98-5-76,0-6-1,-78-20 62,145 15-2434,54 16 2113,0 0 0,0 0 0,0 0 0,0 0 0,0 0 0,0 0 0,1 0 0,-1 0 0,0 0 0,1 0 0,-1 0 0,1 0 0,-1 0 0,1 0 0,-1 0 0,1 0 0,0 0 0,0 1 0,-1-1 0,1 0 0,0 0 0,0 1 0,0-1 0,0 1 0,-1-1 0,1 1 0,0-1 0,0 1 0,0-1 0,0 1 0,0 0 0,0 0 0,1 0 0,-1-1 0,0 1 0,0 0 0,0 0 0,0 0 0,1 1 321,35-10-10804</inkml:trace>
  <inkml:trace contextRef="#ctx0" brushRef="#br1" timeOffset="-146376.138">29121 11849 18738,'0'0'3838,"0"0"-1003,0 0-550,0 0-161,-14-11-741,5 2-1174,6 5-166,-1 1 0,1 0-1,-1-1 1,0 1-1,0 0 1,0 1 0,0-1-1,0 1 1,0 0 0,-1 0-1,1 0 1,-1 0 0,0 1-1,0 0 1,1 0 0,-1 0-1,0 0 1,0 1 0,0 0-1,0 0 1,0 0 0,-1 1-43,-26 7 59,0 2 1,1 1-1,1 1 1,0 2-1,0 1 1,2 1-1,-6 6-59,30-21 0,0 1 0,0 0 0,0 1 0,1-1 0,-1 1 0,1 0 0,-1-1 0,1 2 0,0-1 0,0 0 0,0 1 0,1-1 0,-1 1 0,1 0 0,0-1 0,0 1 0,0 0 0,0 1 0,1-1 0,0 0 0,0 0 0,0 1 0,0-1 0,0 0 0,1 1 0,0-1 0,0 1 0,0-1 0,1 1 0,0-1 0,-1 0 0,1 1 0,1-1 0,-1 0 0,1 0 0,-1 0 0,1 0 0,1 0 0,0 1 0,13 7-26,2-2 0,-1 0 1,2-1-1,-1 0 0,1-2 0,0 0 0,0-1 0,1-1 1,12 1 25,12 5-67,-36-9 45,30 7-160,-1 1 0,0 3-1,-1 0 1,-1 3 0,0 0-1,11 10 183,-44-26-2,0 1 1,-1 0-1,1 0 0,0 0 0,-1 0 0,1 1 1,-1-1-1,1 0 0,-1 1 0,0-1 0,1 1 0,-1-1 1,0 1-1,0-1 0,0 1 0,0 0 0,0 0 0,-1-1 1,1 1-1,-1 0 0,1 0 0,-1 0 0,1 0 0,-1 0 1,0 0-1,0 0 0,0 0 0,0-1 0,0 1 0,-1 0 1,1 0-1,0 0 0,-1 0 0,1 0 0,-1 0 2,-88 36 721,20-23-1044,-2-4 0,0-3 0,0-3 0,-41-3 323,67-4-4490,40-11-6427,9 4-453</inkml:trace>
  <inkml:trace contextRef="#ctx0" brushRef="#br1" timeOffset="-145855.124">29537 11813 5285,'0'0'13058,"0"0"-7773,0 0-2637,0 0-497,0 0-603,0 0-608,0 0-497,0 0-214,0 16-10,-14 123 85,-65 225-1441,72-311-219,6-39 836,6-37 597,8-53 618,4 2 0,4 0 0,16-39-695,-27 88 101,1 0 0,1 1 1,1 1-1,1 0 0,1 0 0,1 1 0,0 1 0,2 1 1,1 1-1,0 0 0,19-12-101,65-15-29,-100 45 26,0 0 0,0 1 0,1-1 1,-1 1-1,0 0 0,0 0 0,1 0 1,-1 0-1,0 0 0,0 1 0,0-1 1,1 1-1,-1 0 0,0 0 0,0 0 1,0 1-1,0-1 0,0 1 0,-1 0 1,1-1-1,0 1 0,-1 0 0,1 0 1,-1 1-1,0-1 0,0 1 0,0-1 1,0 1-1,0-1 0,0 1 0,-1 0 1,1 1 2,0 1 1,-1-1 1,0 1-1,0 0 1,0 0 0,-1 0-1,0 0 1,0-1-1,0 1 1,0 0 0,-1 0-1,0 0 1,0 0-1,0-1 1,0 1 0,-1 0-1,0-1 1,0 0-1,0 1 1,-1-1 0,1 0-1,-1 0 1,0 0 0,0 0-1,-2 1-1,-90 78-108,76-71 84,0 0 0,-2-1 0,1-1 0,-2-1 0,1-1 0,-1-1 0,0 0 0,0-2 0,-1-1 0,0-1 0,1 0 0,-3-2 24,41-2 34,0 1-1,-1 1 1,1 0 0,0 1-1,-1 1 1,0 0 0,1 1-1,-1 1 1,0 1 0,-1 0 0,0 0-1,0 1 1,0 1 0,-1 1-1,0 0 1,8 7-34,38 40-43,-2 3 1,48 64 42,-105-122-9,0-1-142,0 1-1,0-1 1,0 1 0,0-1 0,1 0 0,-1 1 0,0-1 0,0 1 0,0-1 0,0 1 0,0-1-1,1 0 1,-1 1 0,0-1 0,0 1 0,0-1 0,1 0 0,-1 1 0,0-1 0,1 0 0,-1 1-1,0-1 1,1 0 0,-1 0 0,0 1 0,1-1 0,-1 0 0,1 0 0,-1 0 0,0 1 0,1-1-1,-1 0 1,1 0 0,-1 0 0,1 0 0,-1 0 0,1 0 0,-1 0 0,0 0 0,1 0 0,-1 0-1,1 0 1,-1 0 0,1 0 0,-1-1 0,0 1 0,1 0 0,-1 0 0,1 0 0,-1-1 0,0 1-1,1 0 1,-1 0 0,0-1 0,1 1 0,-1 0 0,0-1 0,1 1 0,-1 0 0,0-1 0,0 1-1,1 0 1,-1-1 0,0 1 0,0-1 0,0 1 0,0 0 0,1-1 0,-1 1 0,0-1 151,4-10-6679</inkml:trace>
  <inkml:trace contextRef="#ctx0" brushRef="#br1" timeOffset="-145559.441">30863 11826 16528,'0'0'5151,"0"0"-1190,0 0-923,0 0-663,0 0-1003,-18-3-1051,5 1-319,1 1 0,-1 0-1,1 1 1,-1 0 0,1 1 0,-1 0 0,1 1 0,-1 0 0,1 1 0,0 0 0,-11 5-2,-31 16 0,0 2 0,1 2 0,2 3 0,-23 19 0,68-47 0,0 0 0,0 0 0,0 1 0,1 0 0,-1 0 0,1 0 0,0 0 0,0 1 0,1 0 0,-1 0 0,1 1 0,1-1 0,-1 1 0,1 0 0,-1 0 0,2 0 0,-1 0 0,1 0 0,0 1 0,0-1 0,0 1 0,1-1 0,0 1 0,1 0 0,0-1 0,0 1 0,0 0 0,0-1 0,1 1 0,0 0 0,1-1 0,0 1 0,0-1 0,0 0 0,3 5 0,11 7 0,1-1 0,1-1 0,1 0 0,0-2 0,1 0 0,1-1 0,0-1 0,0-1 0,1-1 0,1-1 0,-1 0 0,10 0 0,-23-5 0,48 18 0,-21-6 0,1-2 0,0-2 0,1-1 0,0-1 0,1-3 0,10 1 0,0-18-3728,-45 8 2983,0 1 0,0-1 1,0 0-1,-1-1 1,1 1-1,0 0 1,-1-1-1,0 0 0,0 0 1,0 0-1,0 0 1,0 0-1,0-1 1,-1 1-1,1-1 1,0-3 744,-1 0-11649</inkml:trace>
  <inkml:trace contextRef="#ctx0" brushRef="#br1" timeOffset="-144995.785">31899 12000 11627,'8'-12'3817,"5"-6"-2481,38-69 5869,-51 45-358,-31 35-5360,14 10-1447,0 1 1,0 0-1,0 2 1,1 0-1,0 0 1,0 1-1,0 1 1,1 1-1,0 0 1,1 1-1,-12 11-40,10-10 3,-1 0-3,0 0 0,1 2 0,0 0 0,1 0 0,1 2 0,0 0 0,1 0 0,0 1 0,2 1 0,-3 4 0,12-16 0,0 1 0,0 0 0,0-1 0,1 1 0,0 0 0,0 0 0,1 0 0,-1 0 0,1 0 0,0 0 0,1-1 0,0 1 0,0 0 0,0 0 0,0 0 0,1-1 0,0 1 0,0-1 0,1 1 0,-1-1 0,1 0 0,0 0 0,1 0 0,-1 0 0,1 0 0,4 3 0,6 7 0,1-1 0,1 0 0,0-1 0,1-1 0,0-1 0,1 0 0,2 0 0,300 134 0,-283-125 0,-42-11 0,-205-2 0,-357-27-1206,563 15-3720,23 1 840,17-1-3483,7 0-5970</inkml:trace>
  <inkml:trace contextRef="#ctx0" brushRef="#br1" timeOffset="-144619.089">32737 11887 8456,'0'0'9412,"0"0"-4490,0 0-1666,0 0-752,0 0-844,-19-11-699,-62-31-385,76 41-535,-1 0 0,1 0 0,-1 0 0,1 1 0,-1 0 0,1 0 0,-1 0 0,1 1 0,-1-1 0,1 2-1,-1-1 1,1 0 0,0 1 0,0 0 0,-1 0 0,1 1 0,1-1 0,-1 1 0,0 0 0,-2 3-41,-7 2 84,9-6-81,-1 1 1,1-1 0,0 1-1,0 0 1,0 1 0,0-1-1,1 1 1,-1 0 0,1 0-1,0 0 1,0 1 0,0 0-1,1-1 1,0 1 0,0 1-1,0-1 1,0 0 0,1 1-1,0-1 1,0 1 0,1-1-1,-1 1 1,1 0 0,1 0-1,-1 0 1,1 0 0,0 0-1,0 0 1,0-1 0,1 1-1,0 0 1,0 1-4,4 6 0,1 0 0,0 0 0,1-1 0,0 0 0,1 0 0,0 0 0,1-1 0,0-1 0,1 1 0,0-1 0,10 7 0,-9-8 0,-1 1 0,1 0 0,-2 0 0,1 1 0,-2 1 0,1 0 0,-1 0 0,-1 0 0,0 1 0,-1 0 0,2 9 0,0 2 0,9 82 0,-19-103 0,0-1 0,0 0 0,0 1 0,0-1 0,0 0 0,0 0 0,-1-1 0,1 1 0,-1 0 0,1-1 0,-1 1 0,0-1 0,1 0 0,-1 0 0,0 0 0,0-1 0,0 1 0,0 0 0,0-1 0,0 0 0,0 0 0,0 0 0,-1 0 0,-4 1 0,-518 16-3497,482-11-4969,37-3 1467</inkml:trace>
  <inkml:trace contextRef="#ctx0" brushRef="#br1" timeOffset="-144305.768">33097 11807 2691,'0'0'11787,"-1"-12"-6865,0-39-1981,7 32 965,12 16-2695,-12 4-883,43-2 482,-26-1-582,-1 2 1,1 0-1,0 2 1,0 0-1,0 1 1,-1 2-1,0 0 0,6 3-228,-25-7 35,0 0-1,-1 1 1,1-1 0,0 0-1,0 1 1,-1 0-1,1 0 1,-1 0-1,0 0 1,1 0-1,-1 0 1,0 0-1,0 1 1,0-1-1,-1 1 1,1 0-1,-1-1 1,1 1-1,-1 0 1,0 0-1,0 0 1,0 0-1,0 0 1,-1 0-1,1 0 1,-1 0-1,0 0 1,0 0-1,0 1 1,0 0-35,-28 94 1171,15-65-1034,-1 8-137,3-1 0,0 2 0,3-1 0,2 1 0,1 1 0,2 6 0,0 15-2494,2-55 1485,0 0 0,-1 1 0,1-1 1,-2 0-1,1 0 0,-1 0 0,-1-1 0,0 1 0,0-1 0,-1 1 0,1-1 0,-2-1 0,1 1 1,-3 1 1008,-9 10-10672</inkml:trace>
  <inkml:trace contextRef="#ctx0" brushRef="#br1" timeOffset="-144006.884">30811 13340 20820,'-15'2'1345,"0"1"-1229,-24 3 1549,79-3 1001,750 2 1943,396 49-3698,-528 10-3623,-532-39-1554,-125-14 898,-101 16-6700,21-14 3987</inkml:trace>
  <inkml:trace contextRef="#ctx0" brushRef="#br1" timeOffset="-143738.458">30932 13868 16464,'0'0'864,"24"9"-138,24 6 338,0-1 0,0-3-1,1-2 1,19 0-1064,624 39 6863,5-22-3845,-472-18-2532,741 10-395,-822-30-1367,-140 4-662,-135-6-4639,-5 7 257</inkml:trace>
  <inkml:trace contextRef="#ctx0" brushRef="#br1" timeOffset="-131411.595">4660 1833 12812,'0'0'4207,"0"0"-1645,0 0-432,0 0 155,0 0-342,0 0-790,-8 15-443,2-2-602,1-1-1,-1 1 0,2 0 1,0 1-1,1-1 0,0 1 1,1-1-1,0 1 1,1 6-108,2 14 101,0-1 0,3 1 1,0-1-1,3 0 1,0-1-1,2 1 1,3 3-102,-7-21-21,1-1 1,0 0 0,1-1 0,1 0 0,0 0 0,0 0 0,2-1 0,-1 0 0,1-1 0,1 0 0,0-1 0,1 0 0,0 0 0,0-2 0,1 1 0,11 4 20,-13-8-27,0-1 0,0 0-1,1-1 1,-1-1 0,1 1-1,0-2 1,-1 0 0,1 0-1,0-1 1,0-1-1,0 0 1,-1 0 0,1-1-1,0-1 1,-1 0 0,0 0-1,0-1 1,0-1 0,0 0-1,-1 0 1,1-1 0,-1 0-1,-1-1 1,1 0 0,-1 0-1,0-1 1,-1-1 0,0 1-1,0-1 1,-1-1 0,0 1-1,-1-1 1,0-1 0,0 1-1,-1-1 1,-1 0 0,0 0-1,0 0 1,-1 0 0,0-1-1,0-6 28,-3-14 213,-1 0 0,-2 0 1,-1 0-1,-1 1 0,-1 0 0,-2 0 0,-2 0 0,0 1 0,-2 1 0,-1 0 1,-2 0-1,0 2 0,-9-10-213,13 13 135,-2 0 0,-1 1 0,0 1 0,-2 0 0,0 1 0,-2 1 0,-6-6-135,22 24 1,0 0 0,0 0 0,0 0 0,-1 1 1,1-1-1,0 0 0,0 1 0,-1 0 0,1-1 0,-1 1 1,0 0-1,1 0 0,-1 1 0,0-1 0,1 0 0,-1 1 1,0 0-1,0 0 0,0 0 0,1 0 0,-1 0 0,0 0 0,0 1 1,1-1-1,-1 1 0,0 0 0,0-1 0,1 1 0,-1 1 1,1-1-1,-1 0 0,1 1 0,0-1 0,-1 1 0,1 0 1,0 0-1,0-1 0,0 2 0,0-1 0,1 0 0,-2 1-1,-48 105-1793,30 13-2698,19-40-3061,4-26-3846</inkml:trace>
  <inkml:trace contextRef="#ctx0" brushRef="#br1" timeOffset="-131158.799">5415 1560 17969,'0'0'1516,"0"0"-582,0 0 417,0 0 106,0 0-560,0 0-534,-7-4-331,-4-4-92,0 2-149,24 31-531,22 25-1595,-21-31-1201,0 1-5289,-14-19 43</inkml:trace>
  <inkml:trace contextRef="#ctx0" brushRef="#br1" timeOffset="-130688.497">5805 1079 16912,'0'0'2621,"0"0"-523,0 0 315,0 0-304,-10 15-711,3-4-1174,2-5-122,0 1 1,1 0 0,0-1 0,0 2 0,1-1 0,0 0 0,0 0 0,1 1 0,0 0 0,0-1 0,1 1 0,0 0 0,0 0-1,1 0 1,0 1-103,2 16 105,1 0-1,1 0 0,1-1 1,1 1-1,2-2 0,0 1 1,2-1-1,0 0 1,13 20-105,-17-33-172,0-1-1,1 1 1,0-1 0,0 0 0,1-1 0,0 0 0,1 0 0,0 0 0,0-2 0,1 1 0,-1-1 0,1 0 0,1-1 0,-1 0 0,1-1 0,0 0 0,0 0 0,0-1 0,0-1 0,0 0 0,1-1 0,5 1 172,-12-2-77,0 0-1,0-1 0,-1 0 1,1 1-1,0-1 1,0-1-1,-1 1 1,1-1-1,-1 0 1,1 0-1,-1 0 1,0 0-1,0-1 0,0 0 1,0 0-1,0 0 1,-1 0-1,1 0 1,-1-1-1,0 0 1,0 1-1,0-1 1,-1 0-1,1-1 0,-1 1 1,0 0-1,0-1 1,0 1-1,0-5 78,3-8 325,-1 0 0,0 0 0,-1-1 1,-1 1-1,-1-1 0,-1 0 0,-1-12-325,-4-14 585,-2 1 0,-3 0 0,-1 1-1,-2 0 1,-1 0 0,-3 2 0,-5-8-585,21 46 17,-41-72 277,41 72-297,0 1 0,0-1 0,-1 1 0,1-1 0,-1 1 0,1-1 0,-1 1 1,1-1-1,-1 1 0,0 0 0,1 0 0,-1 0 0,0 0 0,0 0 0,0 1 0,0-1 0,0 0 0,0 1 1,0 0-1,0-1 0,0 1 0,0 0 0,0 0 0,0 0 0,0 0 0,0 0 0,0 1 0,0-1 0,0 1 0,0-1 1,0 1-1,0 0 0,0 0 0,0 0 0,0 0 0,0 0 0,0 1 3,-8 8-441,1 0-1,0 1 1,1 0-1,0 1 1,1 0-1,0 0 1,1 1-1,0 0 1,1 0-1,1 0 1,0 1 441,3-11-194,-21 63-4568,5-9-2994</inkml:trace>
  <inkml:trace contextRef="#ctx0" brushRef="#br1" timeOffset="-130377.022">6476 748 21845,'-11'-74'2866,"11"75"-2791,0-1-1,0 1 0,0 0 0,0-1 1,0 1-1,0-1 0,0 1 0,0 0 1,0-1-1,0 1 0,0-1 0,-1 1 1,1 0-1,0-1 0,0 1 0,-1-1 1,1 1-1,0-1 0,-1 1 0,1-1 0,0 1 1,-1-1-1,1 1 0,-1-1 0,1 0 1,-1 1-1,1-1 0,-1 0 0,1 1 1,-1-1-1,1 0 0,-1 0 0,0 1 1,1-1-1,-1 0 0,1 0 0,-1 0 1,0 0-1,1 0 0,-1 0 0,1 0 1,-1 0-1,0 0 0,1 0 0,-1 0 1,1 0-1,-1 0 0,0 0 0,1-1 1,-1 1-1,1 0 0,-1 0 0,1-1 1,-1 1-1,1 0 0,-1-1 0,1 1 1,-1-1-1,1 1 0,-1-1 0,1 1 0,0-1 1,-1 1-1,1-1 0,0 0-74,-3 12 105,1-1-1,1 0 0,0 1 1,0-1-1,1 0 0,0 1 1,1-1-1,0 1 1,1-1-1,0 0 0,0 0 1,1 0-1,1 0 0,0 0 1,0-1-1,2 3-104,95 140 172,-93-142-72,-3-1-217,0-1 0,1 1 0,0-1 1,0 0-1,1 0 0,0-1 0,0 0 0,0 0 0,1-1 0,0 0 0,1 0 0,-1-1 0,1 0 0,0-1 0,1 0 0,-1 0 0,1-1 1,-1 0-1,1 0 0,0-1 0,0-1 0,0 0 0,4 0 117,-10-2-1,1-1-1,-1 0 1,1 0-1,-1-1 1,0 1 0,0-1-1,0 0 1,-1 0 0,1 0-1,0-1 1,-1 1 0,0-1-1,0 0 1,0 1-1,-1-1 1,1-1 0,-1 1-1,0 0 1,0-1 0,0 1-1,-1-1 1,1 1 0,-1-1-1,0 0 1,-1 0 0,1 0-1,-1-1 2,2-10 217,-2 0 0,1 1 0,-2-1-1,0 0 1,-1 1 0,-1-1 0,0 1 0,-1-1-217,-6-16 282,-1 0 1,-1 1 0,-2 0 0,-1 1 0,-1 1 0,-1 1 0,-2 0 0,-16-18-283,33 43-70,1 0 1,-1 0-1,0 0 0,0 1 1,-1-1-1,1 0 0,0 1 0,-1 0 1,0-1-1,1 1 0,-1 0 1,0 0-1,0 1 0,0-1 1,-1 1-1,1-1 0,0 1 1,0 0-1,-1 0 0,1 1 1,0-1-1,-1 1 0,1-1 0,-1 1 1,1 0-1,-1 0 0,1 1 1,-1-1-1,1 1 0,0 0 1,-1 0-1,1 0 0,0 0 1,-1 0-1,1 1 0,0-1 1,0 1 69,-20 65-5993,21-19-1680,2-43 6444,-1 37-13056</inkml:trace>
  <inkml:trace contextRef="#ctx0" brushRef="#br1" timeOffset="-130079.856">7155 217 23190,'-9'-83'2856,"4"60"-356,2 31 312,0 8-2765,2 0 0,-1 0 0,2 1 0,0-1 0,1 0 0,1 0 0,1 0-1,0 0 1,0 0 0,2-1 0,0 1 0,1-1 0,0-1 0,2 1 0,-1-1 0,2 0 0,0 0 0,0-1 0,1-1 0,1 1 0,0-2 0,1 0 0,0 0 0,0-1 0,1 0 0,1-1 0,0-1 0,0 0 0,0-1 0,14 5-47,-16-9-27,0-1 0,0 0-1,1-1 1,-1 0 0,0-1 0,0 0-1,1-1 1,-1 0 0,0-1 0,0-1 0,0 0-1,0 0 1,-1-1 0,1-1 0,-1 0-1,0-1 1,-1 1 0,1-2 0,-1 0-1,0 0 1,-1-1 0,0 0 0,0-1 0,0 0-1,-1 0 1,-1 0 0,0-1 0,0-1-1,-1 1 1,1-3 27,-2 1 30,0 0 1,-1-1-1,-1 1 0,0-1 0,0 0 1,-1 0-1,-1 0 0,-1 0 0,1 0 1,-2-1-1,0 1 0,-1 0 0,0 0 1,-1 1-1,0-1 0,-1 0 0,0 1 1,-1 0-1,-1 0 0,0 0 0,0 1 1,-1 0-1,-1 0 0,1 1 1,-2 0-1,0 0 0,-7-7-30,12 13 0,-1 1 0,1-1 0,0 0 0,-1 1 0,0 0 0,0 0 0,0 1 0,0-1 0,0 1 0,-1 0 0,1 0 0,-1 1 0,1 0 0,-1 0 0,1 0 0,-1 1 0,0-1 0,1 1 0,-1 1 0,0-1 0,1 1 0,-1 0 0,1 0 0,-1 1 0,1-1 0,-1 1 0,1 0 0,0 1 0,-4 2 0,-58 60-1733,-5 59-5203,64-107 5756,-22 46-8061</inkml:trace>
  <inkml:trace contextRef="#ctx0" brushRef="#br1" timeOffset="-129831.235">5535 3256 31326,'-4'22'202,"2"15"258,29-62-124,67-91-123,5 3-1,75-63-212,-109 111 18,816-778-18,87-18-53,-659 633-1226,-95 103-3240,-119 84-1321,-41 30-2552</inkml:trace>
  <inkml:trace contextRef="#ctx0" brushRef="#br1" timeOffset="-129658.695">6257 3138 20307,'-142'174'6049,"-15"29"-2894,136-157-2323,34-38-250,2-14-494,1-1 0,-1 0-1,0-1 1,0-1 0,-1 0 0,0-1-1,-1 0 1,0-1-88,15-11 163,120-93 552,522-449-453,297-347-262,-187 125 0,-779 785 0,44-45 0,-2-2 0,-3-1 0,11-21 0,-27 20 0,-24 49-2,0 1 1,0-1-1,0 1 0,0-1 0,0 1 1,0-1-1,0 1 0,0-1 1,0 1-1,-1-1 0,1 1 0,0-1 1,0 1-1,-1 0 0,1-1 1,0 1-1,0-1 0,-1 1 0,1 0 1,-1-1-1,1 1 0,0 0 1,-1-1-1,1 1 0,-1 0 0,1 0 1,-1-1-1,1 1 0,-1 0 1,1 0-1,0 0 0,-1 0 0,1 0 1,-1 0-1,1 0 0,-1 0 1,1 0-1,-1 0 0,1 0 0,-1 0 1,1 0-1,-1 0 0,1 0 1,-1 0-1,1 0 0,-1 1 0,1-1 1,-1 0-1,1 0 0,-1 1 1,1-1-1,0 0 0,-1 1 2,-17 5-283,0 2-1,0 0 1,1 1-1,0 0 0,1 2 1,0 0-1,1 0 1,-1 2 283,-12 8-668,-123 90-4035,-29 14-3358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1:4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12 17617,'0'0'2082,"0"0"-1153,0 0 864,0 0 706,0 0-834,0 0-832,0 0-353,0 0-159,-74 119-1,57-44-96,-2 10-160,1 1 0,6 4-64,2-1-96,6-2-1185,4-2-1410,11-5-1504,1-17-3397</inkml:trace>
  <inkml:trace contextRef="#ctx0" brushRef="#br0" timeOffset="249.518">846 190 9161,'3'-68'5001,"1"-2"513,-4 19 2772,-29 365-5547,18-219-2809,-14 173-326,23-89-4145,12-106 80,-2-17-4334,-8-42 2154</inkml:trace>
  <inkml:trace contextRef="#ctx0" brushRef="#br0" timeOffset="501.219">20 622 14606,'0'0'2306,"0"0"-993,-20-89 353,62 56-1,19 2-832,22-6-224,17-5-1,11 1-287,5-2-193,6 1-128,-8 2 0,-11 4-64,-16 11-1025,-21 9-1410,-21 10-2946,-21 6-8424</inkml:trace>
  <inkml:trace contextRef="#ctx0" brushRef="#br0" timeOffset="672.688">13 1031 21236,'0'0'2018,"77"20"-545,-5-51 673,12-9-576,18-3-641,12-7-417,9 0-127,2 1-225,-6 5-128,-14 8-32,-15 13 0,-21 12-1281,-23 11-2883,-18 2-6118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74 238 19186,'0'0'3662,"0"0"-912,0 0-615,0 0-865,0 0-794,0 0-359,-9 17-64,-28 57-37,32-62-14,0 0 0,1 1 0,0 0 0,1 0-1,1 0 1,0 0 0,1 0 0,0 0 0,1 3-2,-1 7-17,1 43-404,3-101 588,1 1 1,1 0-1,3 0 1,0 0-1,2 1 1,2 0-1,1 1 1,1 0-168,-10 18-20,1 1 1,0 1 0,1-1 0,0 1 0,1 0 0,0 0 0,1 0 0,0 1 0,1 1 0,0-1-1,1 2 1,0-1 0,1 1 0,0 1 0,0 0 0,0 0 0,1 1 0,0 0 0,11-3 19,-20 10-316,1 0 1,0 0-1,-1 0 1,1 1-1,-1-1 1,1 1-1,-1 0 1,0 0-1,1 0 1,-1 0-1,0 1 1,1-1-1,-1 1 1,0 0-1,0 0 1,-1 0-1,1 0 1,0 1-1,1 1 316,28 32-9156,-14-9-2743</inkml:trace>
  <inkml:trace contextRef="#ctx0" brushRef="#br0" timeOffset="300.405">755 262 17232,'6'-15'5355,"43"-93"1200,-45 100-6253,0 0 0,0-1 0,-1 0 0,0 1 1,-1-1-1,1 0 0,-2-1 0,1 1 0,-1 0 0,-1 0 0,0-1 0,0-3-302,-1 12 0,1 0 0,0 0 0,-1 0 0,0 0 0,1 0 0,-1 0 0,0 0 0,1 0 0,-1 0 0,0 0 0,0 0 0,0 1 0,0-1 0,0 0 0,0 1 0,0-1 0,0 0 0,0 1 0,0-1 0,0 1 0,0 0 0,0-1 0,0 1 0,0 0 0,-1 0 0,1-1 0,0 1 0,0 0 0,0 0 0,0 0 0,-1 1 0,1-1 0,0 0 0,0 0 0,0 1 0,0-1 0,0 0 0,-1 1 0,1 0 0,0-1 0,0 1 0,0-1 0,0 1 0,0 0 0,1 0 0,-1-1 0,0 1 0,0 0 0,0 0 0,1 0 0,-1 0 0,0 0 0,1 0 0,-1 0 0,1 1 0,-8 11 0,1 0 0,0 0 0,1 1 0,1-1 0,0 1 0,1 0 0,0 1 0,1-1 0,1 1 0,0 0 0,1-1 0,1 1 0,0 0 0,1 0 0,1-1 0,0 1 0,1-1 0,0 1 0,1-1 0,1 0 0,1 0 0,2 5 0,27 44-383,-27-51 229,-1-1 0,0 1 0,0 1 0,-1-1 0,-1 1 0,0 0 0,-1 0 0,0 1 0,-1-1 0,-1 1 0,0 0 0,0 11 154,-3-21-6,1 0-1,-1 0 1,0-1 0,-1 1 0,1 0 0,-1-1 0,1 1 0,-1-1 0,0 1 0,0-1 0,-1 0 0,1 0 0,-1 0 0,1 0 0,-1 0 0,0 0 0,0-1 0,0 0 0,0 1 0,-1-1 0,1 0 0,-1-1 0,1 1 0,-1 0 0,0-1 0,0 0 6,-104 18 1085,87-18-981,0-1 0,0-1 0,0 0 0,0-2-1,0-1 1,1 0 0,0-1 0,0-2 0,-17-7-104,37 14-58,-22-12-993,16-1-5528,7 10-1316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0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75 159 15599,'0'0'4153,"0"0"-1873,0 0-161,0 0-181,0 0-657,3 14-358,6 146 465,-23-76-1336,7-50-542,2-1 1,1 1 0,1 0 0,3 33 489,19-14-4415,-7-77 2610,14-171 2579,-18 156-513,1-1 0,1 2 0,3 0 0,1 0 0,2 1 0,1 1 0,2 0 0,19-26-261,-34 56-4,0-1-1,1 1 1,0 0 0,0 0 0,1 0 0,-1 1 0,1 0 0,1 0-1,-1 0 1,0 1 0,1 0 0,0 0 0,0 1 0,0 0-1,1 0 1,-1 1 0,1-1 0,-1 2 0,1-1 0,0 1 0,0 0-1,-1 1 1,1 0 0,0 0 0,0 0 0,0 1 0,0 1 0,-1-1-1,1 1 1,-1 0 0,1 1 0,-1 0 0,0 0 0,0 1-1,0-1 1,5 5 4,35 49-5904,-34-26-160</inkml:trace>
  <inkml:trace contextRef="#ctx0" brushRef="#br0" timeOffset="550.25">1 500 16560,'0'0'3678,"15"-8"-1826,116-47 252,-88 44-2005,-1 3 0,2 1 0,-1 2 1,1 2-1,39 3-99,-81 0-32,0-1 0,0 1 1,0 0-1,-1 0 0,1 0 0,0 0 0,0 0 0,0 0 0,0 1 1,-1-1-1,1 1 0,0-1 0,0 1 0,0-1 0,-1 1 1,1 0-1,-1 0 0,1 0 0,0 0 0,-1 0 0,0 0 0,1 1 1,-1-1-1,0 0 0,1 1 0,-1-1 0,0 1 0,0-1 1,0 1-1,0 0 0,-1-1 0,1 1 0,0 0 0,-1-1 1,1 1-1,-1 0 0,1 0 0,-1 0 0,0 0 0,0-1 0,0 1 1,0 0-1,0 0 0,0 0 0,-1 0 0,1 0 0,-1-1 1,1 1-1,-1 0 0,0 0 0,1-1 0,-1 1 0,0-1 1,0 1-1,0 0 0,0-1 0,-2 2 32,-10 13-775,-1-1 1,0 0-1,-2 0 1,0-2-1,0 0 0,-1-1 1,-10 5 774,-3 4-226,-118 95 701,147-115-443,-1-1 0,1 1 0,0 0 0,-1 0 0,1 0 0,0 0 0,0 0-1,0 0 1,-1 0 0,1 0 0,0 1 0,1-1 0,-1 0 0,0 1 0,0-1 0,0 1 0,1-1 0,-1 1 0,1-1-1,-1 1 1,1-1 0,0 1 0,0-1 0,-1 1 0,1 0 0,0-1 0,0 1 0,1-1 0,-1 1 0,0-1 0,0 1-1,1 0 1,-1-1 0,1 1 0,-1-1 0,1 0 0,0 1 0,0-1 0,-1 1 0,1-1 0,0 0 0,0 0 0,0 1-1,1-1 1,-1 0 0,0 0 0,1 0-32,15 4-15,0 0 0,1-1 0,-1-1 1,1-1-1,-1-1 0,1 0 0,0-2 0,0 1 0,2-3 15,-5 3-74,9-2-467,-1 0 1,1-2-1,-1-1 1,0-1 0,0 0-1,-1-2 1,7-3 540,79-59-7177,-58 5 2117,-15-11 3299,-10-4 4304,-6 2 5307,-13 28-406,-5 42 1431,-24 326-7765,17-218-3971,-14-3-6193,9-87 3444,11-40 7019,21-41 4674,25-34-1612,-31 74-3537,-3 5-455,1 1-1,0 1 1,2 0-1,1 2 1,13-15-479,-23 30 5,-1 0 1,1 1-1,1 0 0,-1 0 0,1 1 1,0 0-1,0 0 0,1 0 1,0 1-1,-1 0 0,1 1 0,1-1 1,-1 2-1,0-1 0,1 1 0,-1 0 1,1 1-1,0 0 0,-1 1 0,2-1-5,-6 2-164,0-1 0,0 1 0,0 0 0,0 0 0,0 0 0,0 0 0,0 1 0,-1 0-1,1-1 1,0 1 0,-1 1 0,0-1 0,1 0 0,-1 1 0,0 0 0,0 0-1,1 2 165,25 38-6925,-14-14-2033</inkml:trace>
  <inkml:trace contextRef="#ctx0" brushRef="#br0" timeOffset="863.305">1332 461 21332,'0'0'2301,"0"0"-70,0 0-309,0 0-576,0 0-444,0 0-192,0 0-342,3 1-288,-2 0-79,-1 0 1,1 0-1,0 0 0,0 0 0,0 0 0,-1 1 1,1-1-1,-1 0 0,1 0 0,-1 1 0,1-1 1,-1 1-1,0-1 0,1 0 0,-1 1 0,0-1 1,0 0-1,0 1 0,0-1 0,-1 1 0,1-1 1,0 0-1,0 1 0,-1-1 0,1 0 0,-1 1 1,1-1-1,-1 0 0,0 2-1,-1 2 8,-57 292-894,58-294 800,-9 28-878,9-21 332,5-16-35,154-256 1841,-54 137-1099,-36 81-2367,10 34-5682,-51 16 1451</inkml:trace>
  <inkml:trace contextRef="#ctx0" brushRef="#br0" timeOffset="1159.185">1878 453 3972,'0'0'13693,"0"0"-9177,2-13-2429,4-37-394,-6 53 1548,-9 39-2932,-1-16-212,1 0 1,1 1 0,2 0 0,0 0 0,2 0 0,1 1 0,1 0 0,1-1-1,2 14-97,0-37-52,0 1 0,0-1-1,0 1 1,0-1 0,1 0-1,-1 0 1,1 0 0,0 0-1,0 0 1,1 0 0,-1 0-1,1-1 1,0 1 0,0-1-1,0 0 1,0 0 0,1 0-1,-1 0 1,1 0 0,0-1-1,0 0 1,0 0 0,0 0-1,0 0 1,0 0-1,0-1 1,1 0 0,-1 0-1,0 0 1,1 0 0,2-1 52,3 1-42,0-1 1,0 0-1,0-1 1,1 0-1,-1 0 1,0-1-1,-1-1 1,1 1-1,0-2 1,-1 1-1,1-1 1,-1-1-1,4-2 42,2-3 227,-1-1 0,0 0 0,0-1 0,-1-1 0,-1 0 0,0 0 0,-1-2-1,0 1 1,-1-1 0,-1-1 0,0 0 0,-1 0 0,-1 0 0,-1-1 0,0 0-1,-1-1 1,-1 1 0,0-1 0,-2 0 0,1-17-227,-3 30-7,1 1 1,-2-1-1,1 0 0,-1 1 1,1-1-1,-1 0 1,-1 1-1,1-1 0,-1 1 1,1 0-1,-1 0 0,0-1 1,-1 1-1,1 0 1,-1 0-1,0 1 0,0-1 1,0 1-1,0-1 0,-1 1 1,1 0-1,-1 0 0,0 1 1,0-1-1,0 1 1,0 0-1,0 0 0,0 0 1,-1 0-1,1 1 0,-1-1 1,1 1-1,-5 0 7,-90-3-3906,33 14-3660,16 4-4734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6.22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75 15951,'0'0'3160,"0"0"-725,0 0-289,0 0-27,17-11-832,60-34-588,8 29 70,-66 15-663,36 0-28,-1 2 0,1 2 0,-1 3 0,0 2 0,22 8-78,-43-8-512,21 5-1724,-18-7-5116,-22-6-784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1:59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188 173 16592,'0'0'3304,"0"0"-1435,0 0-124,0 0-245,0 0-395,0 0-283,-14 19-122,-80 119-198,87-126-533,-3 2-75,2 0 1,-1 0-1,2 1 1,0 0 0,1 0-1,0 1 1,1-1-1,1 1 1,1 1-1,0-1 1,1 0 0,0 1-1,2-1 1,0 1-1,1 4 106,0-18-79,0 1 0,0-1 0,0 0 0,1 0 0,-1 1 0,1-1 0,0 0 0,0-1 0,0 1 0,0 0 0,0 0 0,1-1 0,-1 1 0,1-1 0,0 0 0,0 0 0,-1 0 0,1 0 0,1-1 0,-1 1 0,0-1 0,0 1 0,0-1 0,1 0 0,-1-1 0,1 1 0,-1 0 0,1-1-1,-1 0 1,1 0 0,-1 0 0,2 0 79,4 0 136,0-1 0,0 0 0,-1 0 0,1-1 0,0 0 0,-1-1 0,1 0 1,-1 0-1,0 0 0,0-1 0,0-1 0,3-2-136,3-5 263,-1 0 0,-1 0 1,0-2-1,-1 0 0,0 0 1,-1-1-1,0 0 0,-2 0 1,0-1-1,0 0 1,-2-1-1,0 0 0,-1 0 1,0 0-1,-1-1 0,-2 1 1,1-1-1,-2 0 0,0 0 1,-2 1-1,0-11-263,0 22-42,0 1 1,1-1-1,-2 0 0,1 1 0,-1-1 0,0 1 0,0-1 1,0 1-1,-1 0 0,0 0 0,0 0 0,0 0 1,0 0-1,-1 1 0,0-1 0,0 1 0,0 0 0,-1 0 1,1 1 41,-30-12-3345,-7 17-3951,22 6-1475</inkml:trace>
  <inkml:trace contextRef="#ctx0" brushRef="#br0" timeOffset="255.377">814 219 22549,'39'-133'3449,"-38"130"-3317,1 0 0,-1 0-1,0-1 1,0 1 0,-1 0 0,1-1 0,-1 1-1,0 0 1,0-1 0,0 1 0,0-1 0,0 1 0,-1 0-1,1-1 1,-1 1 0,0 0 0,0 0 0,0 0-1,-1-1 1,1 1 0,-1 0 0,0 1 0,1-1 0,-1 0-1,-1 0 1,1 1-132,-29 29 539,2 23-497,3 1-1,2 1 0,2 1 0,-8 35-41,-13 33 12,9-33 1,3-4-994,-3-1-1,-4-2 1,-41 63 981,-4-39-3345,80-101 3123,-1-1 0,0 1 0,0-1 0,0 1 0,-1-1 0,1 0 0,-1-1 0,0 1 0,1-1 0,-1 0 0,0 0 0,0 0 0,0-1 0,-1 0 0,1 0 0,0 0 0,-1-1 0,1 1 0,0-1 0,0-1 0,-1 1 0,1-1 0,-3 0 222,-33-36-5926,27 12 1773</inkml:trace>
  <inkml:trace contextRef="#ctx0" brushRef="#br0" timeOffset="423.874">449 451 17296,'0'0'2531,"0"0"-481,0 0 192,0 0-865,0 0-864,0 0-289,95-20-96,-41 16-128,11 1-833,0 0-1313,0-4-673,-2 0-1985,-14 0-7207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1:5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58 127 18578,'0'0'2172,"0"0"-373,0 0-10,0 0-252,-5 16-635,-40 118-208,43-128-762,1-1 0,0 0 1,0 1-1,0-1 0,0 0 0,1 1 0,0-1 0,0 1 0,0-1 0,1 1 0,0-1 0,0 1 0,0-1 1,0 0-1,1 1 0,0-1 0,0 0 0,1 0 0,0 0 0,-1-1 0,1 1 0,1-1 0,-1 1 0,1-1 0,0 0 1,0-1-1,0 1 0,0 0 0,0-1 0,1 0 0,0 0 0,-1-1 0,1 1 0,0-1 0,1 0 0,0 0 68,1 0 84,0 1 0,0-2 0,1 1 0,-1-1 0,1 0 0,-1 0 0,1-1 0,-1 0 0,1-1 0,-1 0 0,1 0 0,-1 0 0,1-1 0,-1 0 0,0 0 0,0-1 0,0 0 0,0 0 0,0-1 0,-1 0-1,0 0 1,0 0 0,0-1 0,0 0 0,0 0 0,-1-1 0,0 1 0,0-1 0,-1 0 0,0-1 0,0 1 0,0-1 0,1-4-84,19-29 1013,-3 0 0,-1-2 0,-2-1 0,4-15-1013,-20 54 14,-1 1-1,1-1 1,0 0 0,-1 1 0,0-1-1,0 0 1,0 0 0,0 0 0,-1 0 0,1 0-1,-1 0 1,0 0 0,0 0 0,-1 0-1,1 0 1,-1 0 0,0 0 0,0 0 0,0 0-1,-1 0 1,1 1 0,-1-1 0,0 0-1,0 1 1,0-1 0,0 1 0,-1 0 0,1 0-1,-1 0 1,0 0 0,-1-1-14,-2 3-186,0-1 0,0 1 0,0 0-1,-1 1 1,1 0 0,0-1 0,0 2 0,0-1 0,0 1 0,-1 0 0,1 0-1,0 1 1,0 0 0,1 0 0,-3 1 186,-51 29-5472,23-5-1532</inkml:trace>
  <inkml:trace contextRef="#ctx0" brushRef="#br0" timeOffset="426.683">726 114 20660,'6'-13'1372,"18"-41"320,-24 54-1515,0 0 0,1 0 1,-1 0-1,0 1 1,0-1-1,0 0 0,1 0 1,-1 0-1,0 0 0,0 0 1,1 0-1,-1 0 0,0 0 1,0 0-1,1 0 0,-1 1 1,0-1-1,0 0 1,1 0-1,-1 0 0,0-1 1,0 1-1,1 0 0,-1 0 1,0 0-1,0 0 0,0 0 1,1 0-178,-7 30-108,-15 43-10,-23 91 124,32-51-4432,12-112 4179,0 1 1,0-1-1,0 0 0,0 1 1,0-1-1,0 0 0,0 1 0,0-1 1,1 0-1,-1 1 0,0-1 1,1 0-1,-1 0 0,1 0 1,0 1-1,-1-1 0,1 0 0,0 0 1,0 0-1,0 0 0,0 0 1,0 0-1,0 0 0,0 0 1,0 0-1,0-1 0,0 1 0,0 0 1,0-1-1,1 1 0,-1-1 1,0 1-1,0-1 0,1 1 1,-1-1-1,1 0 247,33-6-1347,-19-3 2446,-1 0 0,0-1 1,-1 0-1,0-1 0,-1-1 1,0 0-1,10-13-1099,4-1 1754,-4 2-367,1 1-1,1 2 1,1 0 0,1 2 0,11-5-1387,-36 22 30,0 1 1,-1-1-1,1 1 0,0 0 0,0-1 0,0 1 1,0 0-1,0 0 0,1 0 0,-1 1 1,0-1-1,0 0 0,0 1 0,1 0 0,-1-1 1,0 1-1,1 0 0,-1 0 0,0 0 0,1 1 1,-1-1-1,0 0 0,0 1 0,1 0 0,-1-1 1,0 1-1,0 0 0,0 0 0,0 0 1,0 1-1,0-1 0,0 0 0,0 1 0,-1-1 1,1 1-1,0-1 0,-1 1 0,1 0 0,-1 0 1,0 0-1,1 0 0,-1 0 0,0 0 0,0 1-30,15 183-133,-15-184 55,-1-1 0,0 0-1,0 1 1,1-1 0,-1 0-1,1 1 1,-1-1 0,1 0 0,-1 1-1,1-1 1,0 0 0,0 0 0,0 0-1,-1 0 1,1 0 0,0 0 0,0 0-1,1 0 1,-1 0 0,0 0-1,0 0 1,0-1 0,1 1 0,-1 0-1,0-1 1,0 1 0,1-1 0,-1 1-1,1-1 1,-1 0 0,0 0 0,1 0-1,-1 0 1,1 0 0,-1 0-1,0 0 1,1 0 0,-1 0 0,1-1-1,-1 1 1,0 0 0,1-1 0,-1 1-1,1-1 79,52-40-1222,-43 26 238,0 0 1,-2-1-1,0 0 0,-1-1 0,0 1 1,-2-1-1,1-3 984,10-24-5173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1:55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447 236 14798,'0'0'4591,"0"0"-1783,0 0-155,-13-7-352,4 1-1922,6 4-303,0-1 1,0 1-1,0 0 1,0 0-1,-1 0 1,1 0-1,-1 1 1,1-1-1,-1 1 1,0 0-1,1 0 0,-1 1 1,0-1-1,0 1 1,0 0-1,0-1 1,1 2-1,-1-1 1,0 0-1,0 1 0,0 0 1,1 0-1,-1 0 1,0 0-1,-1 1-76,-22 13 93,0 0 1,2 2-1,0 1 0,0 1 0,2 1 0,1 1 1,0 1-1,1 0 0,2 2 0,0 1 1,2 0-1,1 1 0,-13 27-93,26-42-104,0 0 0,1 0 0,0 0-1,1 0 1,0 1 0,1-1 0,0 0 0,1 0 0,0 1-1,1-1 1,0 0 0,0 0 0,2-1 0,-1 1-1,1 0 1,1-1 0,0 0 0,0 0 0,1 0 0,0-1-1,1 0 1,0 0 0,0-1 0,1 0 0,0 0 0,1 0-1,-1-1 1,1-1 0,1 1 0,-1-1 0,1-1 0,0 0-1,1 0 1,-1-1 0,1-1 0,0 1 0,0-2 0,0 0-1,2 0 105,3 2-459,0-1 0,0-1 0,1-1 0,-1 0 0,1-2-1,-1 1 1,1-2 0,-1 0 0,0-1 0,0-1-1,0 0 1,0-1 0,-1-1 0,0 0 0,0-1-1,0-1 460,74-74-799,37-147 6404,-101 176-4286,-2-10 1281,-36 81-844,-4 13-1717,1 1 0,2 0 1,1 1-1,1 1 0,2 0 0,1 0 0,2 1 0,1 0 0,2 6-39,3-37-77,0-1 0,1 0-1,0 0 1,0 0-1,0 0 1,0 1 0,0-1-1,0 0 1,1 0-1,0 0 1,0 0 0,0 0-1,0 0 1,0 0-1,0 0 1,1 0 0,-1 0-1,1-1 1,0 1-1,0-1 1,0 1 0,0-1-1,0 0 1,1 0-1,-1 0 1,1 0 0,-1 0-1,1 0 1,0-1-1,0 1 1,-1-1-1,1 0 1,0 1 0,0-2-1,0 1 1,1 0-1,-1-1 1,0 1 0,0-1-1,0 0 1,0 0-1,1 0 1,-1 0 0,1-1 77,11-3 5,0-1 1,0-1 0,0 0 0,-1-1 0,0-1 0,0 0 0,-1 0 0,0-2-1,0 0 1,-1 0 0,-1-1 0,0 0 0,0-1 0,-1-1 0,-1 1 0,0-1-1,0-1 1,-2 0 0,1 0 0,4-15-6,-5 17 141,-1-1 1,0 0-1,-1 0 0,-1 0 1,0 0-1,-1-1 0,0 0 0,-1 1 1,0-1-1,-1 0 0,-1 0 1,0 0-1,-1 0 0,-1 0 1,0 0-1,0 1 0,-2-2-141,2 11-22,0 0-1,0 0 1,0 0 0,-1 1-1,0-1 1,1 1-1,-1-1 1,0 1 0,-1 0-1,1 0 1,0 1-1,-1-1 1,0 1-1,1 0 1,-1 0 0,0 0-1,0 0 1,0 0-1,-1 1 1,1 0 0,0 0-1,0 0 1,-1 1-1,1-1 1,0 1-1,-1 0 1,1 0 0,-2 1 22,-4-1-679,1 2 0,-1 0 1,0 0-1,0 0 0,1 1 1,-1 1-1,1 0 0,0 0 1,0 1-1,0 0 0,-5 4 679,-17 18-6587</inkml:trace>
  <inkml:trace contextRef="#ctx0" brushRef="#br0" timeOffset="330.827">1335 421 19891,'4'-12'4308,"15"-57"-230,-36 127-905,0-3-3180,-46 210 2,51-180-2451,26-113 2339,41-88 470,-46 91-290,2 1 1,0-1-1,1 2 1,1 0-1,2 0 1,0 1-1,1 1 1,1 1-1,1 0 1,1 1-1,12-9-63,-28 25-64,1 0 0,0 0 1,0 1-1,0-1 0,0 1 0,0 0 0,1 0 0,-1 0 0,1 0 0,-1 1 0,1 0 0,0 0 1,0 0-1,-1 0 0,1 1 0,0 0 0,0 0 0,0 0 0,-1 1 0,1-1 0,0 1 0,0 1 0,-1-1 1,1 0-1,-1 1 0,1 0 0,-1 0 0,0 0 0,0 1 0,0 0 0,0-1 0,0 1 0,0 0 0,-1 1 1,1-1 63,25 44-7266,-17-22 753</inkml:trace>
  <inkml:trace contextRef="#ctx0" brushRef="#br0" timeOffset="640.823">1936 401 19410,'5'-12'3630,"28"-64"1693,-33 77-5264,0-1 1,0 0-1,0 1 1,0-1-1,0 0 1,0 0-1,0 1 1,0-1-1,0 0 1,0 1-1,0-1 1,0 0-1,0 0 1,1 1-1,-1-1 1,0 0-1,0 0 1,0 1-1,0-1 1,1 0-1,-1 0 1,0 0-1,0 1 1,0-1-1,1 0 1,-1 0-1,0 0 1,0 1-1,1-1 1,-1 0-1,0 0 1,0 0-1,1 0 1,-1 0-1,0 0 1,0 0-1,1 0 1,-1 0-1,0 0 1,1 0-1,-1 0 1,0 0-1,0 0 1,1 0-1,-1 0 1,0 0-1,1 0 1,-1 0-1,0 0 1,0 0-1,1 0 1,-1 0-1,0-1 1,1 1-60,-4 33 65,-71 218-476,37-159-2142,9-32-2747,23-59 3037,8-41 2625,8 1 660,2 0 0,2 0-1,2 1 1,1 1-1,2 1 1,1 1 0,2 0-1,26-28-1021,-42 53 110,1 1-1,1 1 1,0 0-1,0 0 0,0 0 1,1 1-1,0 1 0,1 0 1,-1 0-1,1 1 1,0 0-1,9-2-109,-15 6-128,0 0 0,0 0 1,0 1-1,0-1 0,0 1 0,-1 0 0,1 1 0,0-1 1,0 1-1,0 0 0,0 0 0,0 1 0,0-1 0,-1 1 1,1 0-1,-1 1 0,1-1 0,-1 1 0,0 0 1,3 2 127,31 37-8328,-27-22-1885</inkml:trace>
  <inkml:trace contextRef="#ctx0" brushRef="#br0" timeOffset="1460.308">2579 480 416,'0'0'9156,"0"0"-5286,0 0-1356,0 0-95,0 0-529,0 0-535,0 0-111,-9 14-91,-24 44-336,32-57-801,0 0-1,1 0 0,-1 0 1,1 0-1,-1 0 1,1 1-1,0-1 0,-1 0 1,1 0-1,0 0 1,0 1-1,0-1 0,0 0 1,0 0-1,0 1 1,0-1-1,0 0 1,0 0-1,1 1 0,-1-1 1,0 0-1,1 0 1,-1 0-1,1 0 0,0 1 1,-1-1-1,1 0 1,0 0-1,-1 0 0,1 0 1,0-1-1,0 1 1,0 0-1,0 0 0,0 0 1,0-1-1,0 1 1,0 0-1,0-1 0,0 1 1,1-1-1,-1 1 1,0-1-1,0 0 1,0 0-1,1 1 0,-1-1 1,0 0-1,0 0 1,2 0-16,2 1 25,2 2 26,0-1-1,0 1 1,1-2 0,-1 1 0,1-1 0,-1 0 0,1-1 0,-1 0 0,1 0 0,-1 0 0,1-1 0,-1 0 0,1-1 0,-1 0 0,0 0 0,0 0 0,0-1 0,0 0 0,0 0-1,0-1 1,-1 0 0,0 0 0,0 0 0,0-1 0,0 0 0,-1 0 0,1-1 0,-1 1 0,-1-1 0,1 0 0,-1-1 0,0 1 0,0-1 0,-1 0 0,2-5-51,13-91 1724,-18 100-1682,0 0 0,0 0 0,-1 0 0,1 0 1,-1 0-1,1 0 0,-1 0 0,0 0 1,0 0-1,0 0 0,0 0 0,-1 0 0,1 1 1,-1-1-1,0 1 0,0-1 0,0 1 0,0 0 1,0-1-1,0 1 0,0 0 0,-1 1 1,1-1-1,-1 0 0,0 1 0,1-1 0,-1 1 1,0 0-1,0 0 0,0 0 0,0 0 1,-1 0-43,-3 0 6,0 0 1,1 0 0,-1 1 0,0 0 0,0 0 0,0 1 0,1 0 0,-1 0 0,0 1 0,1-1 0,-1 1 0,1 1 0,-1-1 0,1 1 0,0 0 0,0 1 0,0 0 0,1 0 0,-1 0 0,1 0 0,0 1 0,0 0 0,1 0 0,-1 0 0,1 0 0,0 1 0,1 0 0,-1 0 0,1 0 0,-1 4-7,-4 5-149,2 0-1,0 1 1,1 0 0,1 0 0,0 0 0,1 0 0,1 1 0,0-1 0,1 1 0,1-1-1,1 1 1,1 5 149,0-13-279,0 0-1,0 0 1,1 0-1,0-1 0,1 0 1,0 1-1,0-1 1,1-1-1,0 1 0,1-1 1,-1 0-1,1 0 1,0 0-1,1-1 0,0 0 1,0 0-1,0-1 1,1 0-1,0 0 0,0 0 1,0-1-1,0-1 1,1 1-1,7 1 280,-3-1-390,0 0-1,0-1 1,0-1 0,0 0-1,0-1 1,0 0-1,1-1 1,-1-1 0,0 0-1,0 0 1,0-2 0,0 1-1,0-2 1,0 0-1,-1 0 1,11-6 390,97-83-159,-87 52 1601,-1-2-1,-3-2 0,-1 0 0,-2-2 1,13-37-1442,-24 54 399,8-15 370,-10 21-143,0-1-1,-1 0 0,-2-1 0,-1 0 1,-1 0-1,-1-1 0,1-11-625,-8 38 21,1-1 0,-1 1 0,0-1 0,1 0 0,-1 1-1,0-1 1,0 0 0,1 1 0,-1-1 0,0 0 0,0 1 0,0-1-1,0 0 1,0 1 0,0-1 0,0 0 0,0 0 0,0 1-1,-1-1 1,1 0 0,0 1 0,0-1 0,-1 0 0,1 1 0,0-1-1,-1 1 1,1-1 0,0 0 0,-1 1 0,1-1 0,-1 1-1,1-1 1,-1 1 0,1 0 0,-1-1 0,1 1 0,-1-1 0,0 1-1,1 0 1,-1-1 0,0 1 0,1 0 0,-1 0 0,0 0 0,1 0-1,-1-1 1,0 1 0,1 0 0,-1 0 0,0 0 0,1 0-1,-1 0 1,0 1 0,0-1 0,1 0 0,-1 0 0,0 0 0,1 1-1,-1-1 1,1 0 0,-1 0 0,0 1 0,1-1 0,-1 1 0,1-1-1,-1 0 1,0 1-21,-37 33 221,22-8-184,2 1 0,1 0 0,1 1 0,1 1 0,1 0 0,2 0 0,1 1 0,1 0-1,2 0 1,1 1 0,1-1 0,1 1 0,3 7-37,-2-16-382,1-1 0,1 1-1,1 0 1,1-1 0,0 0-1,6 13 383,13 16-4137,9-6-3712,-4-18-4285</inkml:trace>
  <inkml:trace contextRef="#ctx0" brushRef="#br0" timeOffset="1820.001">3848 414 17008,'16'-104'5429,"-16"102"-5282,0 0-1,0 0 1,0 0-1,0 0 1,0 0-1,0 0 1,0 0-1,-1 1 1,1-1-1,-1 0 1,1 0 0,-1 0-1,0 0 1,0 1-1,0-1 1,0 0-1,0 1 1,0-1-1,0 1 1,-1-1-1,1 1 1,0 0-1,-1-1 1,1 1-1,-1 0 1,0 0-1,1 0 1,-1 0-1,0 0 1,0 1-1,1-1 1,-1 0-1,0 1 1,0-1 0,0 1-1,0 0 1,0 0-1,0-1 1,0 1-1,1 0 1,-3 1-147,-78 21 991,64-13-1026,0 1 0,0 1 0,1 1 0,0 0-1,1 1 1,1 0 0,0 2 0,1 0 0,0 0 0,1 1 0,1 1 0,1 0 0,0 1 0,1 0 0,1 1 0,1-1-1,0 2 1,2-1 0,0 1 0,1 0 0,0 8 35,5-23-172,0 0 0,0-1 0,1 1 0,0 0 0,-1 0 1,2 0-1,-1-1 0,1 1 0,-1-1 0,1 1 0,1-1 0,-1 0 0,0 0 0,1 1 0,0-2 0,0 1 0,0 0 0,1-1 0,-1 1 0,1-1 0,0 0 0,0 0 1,0-1-1,0 1 0,0-1 0,1 0 0,-1 0 0,1 0 0,-1 0 0,1-1 0,0 0 0,-1 0 0,1 0 0,0-1 0,0 0 0,0 0 0,-1 0 0,1 0 0,0-1 1,0 1-1,0-1 0,-1 0 0,1-1 0,0 1 0,-1-1 0,1 0 0,-1 0 0,2-2 172,13-9 239,0-2-1,-2 0 1,1 0-1,-2-2 1,-1 0 0,0-1-1,1-3-238,29-33 2051,63-63 1894,-101 184-2819,-9-20-1085,1 29-692,10-30-4419,-3-34 928,0-4-2078</inkml:trace>
  <inkml:trace contextRef="#ctx0" brushRef="#br0" timeOffset="2103.24">4293 235 10090,'46'-137'8338,"-23"80"-101,-21 59-4780,1 18-2723,-4 55-291,-4-1 0,-2 1 0,-4-1 0,-12 39-443,-7 6-1776,2-44-4808,13-44-227</inkml:trace>
  <inkml:trace contextRef="#ctx0" brushRef="#br0" timeOffset="2258.468">4115 422 15022,'0'0'1415,"0"0"496,0 0 358,15-7-470,-3 0-1479,-4 2-112,1 0 1,0 1 0,0 0 0,0 0 0,0 1-1,1 0 1,-1 1 0,1 0 0,0 0-1,6 1-208,285-13 1340,-300 14-1331,1 0 0,-1 0 0,0 0 0,1 0 0,-1 0-1,1 0 1,-1 0 0,0 0 0,1 1 0,-1-1-1,1 1 1,-1-1 0,0 1 0,0-1 0,1 1 0,-1 0-1,0-1 1,0 1 0,0 0 0,1 0 0,-1 0 0,0 0-1,0 0 1,-1 0 0,1 0 0,0 0 0,0 0-1,0 1 1,-1-1 0,1 0 0,-1 0 0,1 1 0,-1-1-1,1 1 1,-1-1 0,0 0 0,0 1 0,1-1 0,-1 1-1,0-1 1,0 0 0,0 1 0,-1-1 0,1 1 0,0-1-1,-1 0 1,1 1 0,0-1 0,-1 1-9,-36 126 1780,30-113-2072,1 1 0,0 0 0,2 0 0,-1 0 0,2 0 0,0 1 1,1-1-1,0 16 292,12-16-5726,1-14-1836,-1-1-4999</inkml:trace>
  <inkml:trace contextRef="#ctx0" brushRef="#br0" timeOffset="2445.965">4651 0 7463,'0'0'9513,"0"0"-7239,0 0-800,0 0-802,0 0-672,0 0-1121,0 0-4228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1:5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265 274 16400,'-8'32'3921,"-21"37"-2158,11-28-1218,-169 351-1244,165-333 16,44-78 485,12-30 578,-3-1-1,-1-2 0,-3 0 1,0-5-380,3-6 511,-2 6-3,14-30 1107,3 2 1,4 2-1,20-22-1615,-34 73 1303,-14 80-1026,67 442-2118,-66-359-1709,-40-140 3496,-23-46 1279,10 11-589,-2 1 0,-1 2 0,-2 2 0,-39-33-636,67 66-4,0 0-1,0 0 0,0 1 1,-1 0-1,1 0 0,-1 1 1,0 0-1,-1 1 1,1 0-1,-1 0 0,1 1 1,-1 0-1,0 1 0,0 0 1,0 1 4,9 0-170,0 0 1,1 1 0,-1-1-1,0 1 1,0-1 0,1 1-1,-1-1 1,0 1 0,1 0-1,-1-1 1,1 1-1,-1 0 1,1-1 0,-1 1-1,1 0 1,-1 0 0,1 0-1,0-1 1,-1 1 0,1 0-1,0 0 1,0 0 0,0 0-1,0 0 1,0-1-1,-1 1 1,2 0 0,-1 0-1,0 0 1,0 0 0,0 0-1,0-1 1,0 1 0,1 0-1,-1 0 1,0 0 0,1 0-1,-1-1 1,1 1-1,-1 0 1,1-1 0,-1 1-1,1 0 1,-1-1 0,1 1-1,0 0 1,-1-1 0,1 1-1,0-1 1,0 1 0,-1-1-1,1 0 1,0 1 0,0-1-1,0 0 1,-1 1-1,1-1 1,0 0 169,17 14-8579</inkml:trace>
  <inkml:trace contextRef="#ctx0" brushRef="#br0" timeOffset="408.116">793 297 14286,'0'0'6155,"0"0"-3438,0 0-881,0 0-240,0 0-709,0 0-444,0 0-134,-8 15-106,-48 101-37,50-98-168,0 1 0,1 0 0,0 0-1,2 1 1,0 0 0,2-1 0,0 11 2,0-25-29,1 0 0,1 0 0,-1 0 0,1-1 0,0 1 0,0 0 0,0 0 0,1 0 0,-1-1 0,1 1-1,0-1 1,1 1 0,-1-1 0,1 0 0,0 0 0,0 0 0,0 0 0,0-1 0,1 1 0,-1-1 0,1 0 0,0 0 0,0 0-1,0 0 1,1-1 0,-1 0 0,1 0 0,-1 0 0,1 0 0,0-1 0,-1 1 0,3-1 29,3 0-39,0 0 1,-1 0-1,1-1 1,0 0-1,0-1 0,-1 0 1,1-1-1,-1 0 1,1-1-1,-1 1 0,0-2 1,1 1-1,-2-1 1,1-1-1,0 0 1,-1 0-1,0 0 0,0-1 1,-1-1-1,1 1 1,-2-1-1,1 0 0,3-5 39,10-12 355,-2-1-1,0-1 0,-2 0 1,-1-1-1,-1-1 0,9-24-354,-16 35 394,0-1-1,-1 1 1,-1-1-1,-1 0 1,0-1-1,-2 1 1,1-12-394,-19 57 496,8-6-496,1 1 0,2-1 0,0 1 0,1 0 0,1 1 0,1-1 0,1 1 0,1-1 0,1 0 0,1 4 0,0-13-308,0-1 1,1 1-1,0 0 0,1-1 0,0 0 0,1 0 0,0 0 0,1 0 0,5 7 308,-7-13-652,0 1 1,1-2-1,0 1 1,-1 0-1,2-1 1,-1 0-1,1 0 1,0-1-1,0 1 0,0-1 1,0-1-1,1 1 1,-1-1-1,1 0 1,0-1-1,0 1 1,6 0 651,30 2-5195,-2-5-1563</inkml:trace>
  <inkml:trace contextRef="#ctx0" brushRef="#br0" timeOffset="690.026">1772 85 13261,'-2'-65'3678,"2"65"-3553,0-1 1,0 0-1,0 1 1,0-1-1,0 0 1,0 1-1,0-1 1,0 0-1,0 0 1,0 1-1,-1-1 1,1 0-1,0 1 1,0-1-1,-1 0 1,1 1-1,-1-1 1,1 1-1,0-1 0,-1 1 1,1-1-1,-1 1 1,1-1-1,-1 1 1,1-1-1,-1 1 1,0-1-1,1 1 1,-1 0-1,1-1 1,-1 1-1,0 0 1,1 0-1,-1-1 1,0 1-1,1 0 1,-1 0-1,0 0 1,0 0-1,1 0 1,-1 0-1,0 0 1,1 0-1,-1 0 1,0 0-1,1 1 1,-1-1-1,0 0 1,1 0-1,-1 1 1,0-1-1,1 0 1,-1 1-1,0-1 1,1 0-1,-1 1 1,1-1-1,-1 1 1,1-1-1,-1 1 1,1-1-1,-1 1 1,1 0-1,0-1 1,-1 1-1,1-1 1,0 1-1,0 0 1,-1 0-126,-8 15 452,1 1 1,0-1 0,1 2-1,1-1 1,1 1 0,0 0-1,1 0 1,1 0 0,1 1 0,0 4-454,-2 33-41,3 0 0,2 0-1,3 0 1,3 8 42,10 57-7048,-13-98 941,1-9-3230</inkml:trace>
  <inkml:trace contextRef="#ctx0" brushRef="#br0" timeOffset="955.226">1558 423 10954,'-9'-14'5419,"-75"-90"1916,84 104-7265,1 0 0,0 1 0,-1-1-1,1 0 1,0 0 0,-1 0 0,1 1 0,0-1 0,0 0 0,-1 0 0,1 0 0,0 0 0,-1 0 0,1 0 0,0-1-1,0 1 1,-1 0 0,1 0 0,0 0 0,-1-1 0,1 1 0,-1 0 0,1-1 0,0 1 0,-1 0 0,1-1 0,-1 1-1,1-1 1,-1 1 0,1-1 0,-1 1 0,1-1 0,-1 1 0,1-1 0,-1 0 0,0 1 0,0-1 0,1 0 0,-1 1-1,0-1 1,0 0 0,1 1 0,-1-1 0,0 0 0,0 1 0,0-1 0,0 0 0,0 0 0,0 1 0,0-1 0,0 0-1,-1 1 1,1-1 0,0 0 0,0 1 0,-1-1 0,1 0 0,0 1 0,-1-1 0,1 1 0,0-1 0,-1 0 0,1 1 0,-1-1-70,12 0-39,298-5 477,-301 6-457,-3-1-16,1-1-1,0 1 1,0 1-1,0-1 1,1 1-1,-1 0 1,0 0-1,0 0 1,0 1-1,0 0 1,0 1-1,0-1 1,-1 1-1,1 0 1,0 0-1,-1 1 1,1 0-1,-1 0 1,0 0-1,0 0 1,0 1-1,-1 0 0,1 0 1,-1 0-1,0 1 1,0-1-1,0 1 1,-1 0-1,1 0 1,-1 1-1,0-1 1,-1 1-1,1-1 36,-2 101 482,-3-93-439,1 0 0,0 0 0,1 0 0,0 0 0,1 1 0,1-1 1,0 0-1,1 0 0,0-1 0,1 1 0,1 2-43,-1-10-46,-1-1 0,0-1 0,1 1 0,0-1 0,0 1 0,0-1 0,0 0 0,1 0 0,-1-1 0,1 1 1,0-1-1,-1 0 0,1 0 0,0-1 0,0 0 0,0 1 0,1-2 0,-1 1 0,0 0 0,0-1 0,0 0 0,0-1 0,1 1 0,-1-1 0,0 0 1,0 0-1,0 0 0,0-1 0,0 0 0,0 0 0,-1 0 0,1 0 0,-1-1 0,1 0 0,-1 0 0,0 0 0,0 0 0,0-1 0,0 1 0,-1-1 1,0 0-1,1 0 0,-1-2 46,15-18 321,-1-1 0,-1 0 1,-1-1-1,-1-1 0,-2 0 1,-1-1-1,-1-1 1,-1 1-1,-2-1 0,3-19-321,-9 43 82,2-6 66,0 0 0,0 0 1,-1 0-1,-1 0 1,0 0-1,0 0 0,-1-1 1,0 1-1,-1 0 1,-1 0-1,0-3-148,-1 11 19,1 0-1,-1 0 1,0 0 0,0 0 0,0 0-1,0 1 1,0 0 0,-1-1 0,1 1-1,-1 0 1,0 1 0,1-1 0,-1 1-1,0-1 1,0 1 0,0 0 0,0 0-1,0 1 1,0 0 0,0-1 0,0 1-1,0 0 1,0 1 0,0-1-1,0 1 1,-1 0-19,3-1 4,-153 31-410,60 14-6411,66-26-1799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0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90 218 18065,'-14'3'2450,"-61"11"663,106-23-1352,168-18-1414,-1 8-331,78 0-69,78-1-219,78 0-123,75 1-321,67-2-544,63-1 86,59 1 918,51 0 357,44 5 508,5371 114 6950,-5355-57-6742,-57 3-412,-67 1-52,-76-2-65,-82-3-106,-90-5-129,-89-9-117,-92-5-486,-218-18 198,91 6-969,-48-7-3076,-60-2-3295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0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82 170 19314,'0'0'2483,"0"0"52,0 0 487,0 0-1613,0 0-763,0 0-304,13 2-107,-11-1-230,7 0 18,0 1-1,0 1 0,-1 0 1,1 0-1,-1 0 0,1 1 0,-1 1 1,0-1-1,0 1 0,-1 0 1,5 5-23,3 3 28,38 37-57,1-3-1,3-2 0,2-3 0,52 28 30,-48-40-1303,-62-31 1301,0 1 0,0-1 0,0 0 0,0 0 0,0 0 0,-1 0 0,1 0-1,0 0 1,0 0 0,-1 0 0,1 0 0,-1-1 0,1 1 0,-1 0 0,1 0 0,-1 0 0,0-1-1,0 1 1,1 0 0,-1 0 0,0-1 0,0 1 0,0 0 0,-1-1 0,1 1 0,0 0 0,0 0-1,-1-1 1,1 1 0,0 0 0,-1 0 2,1-4-9,-53-246 1455,0 57-15,53 193-1411,0-1 0,0 1 0,0-1 0,-1 1 0,1 0 0,0-1 0,-1 1 0,1 0 0,-1 0 0,0-1 0,1 1 0,-1 0 0,0 0 0,0 0 0,0 0 0,1 0 0,-1 0 0,0 0 0,0 0 0,-1 0 0,1 0 0,0 1 0,0-1 0,0 0 0,0 1 0,-1-1 0,1 1 0,0-1 0,-1 1 1,1 0-1,0-1 0,-1 1 0,1 0 0,0 0 0,-1 0 0,1 0 0,-1 0 0,1 0 0,0 0 0,-1 1 0,1-1 0,0 0 0,-1 1 0,1-1 0,0 1 0,0 0 0,0-1 0,-1 1 0,1 0 0,0 0 0,0-1 0,0 1 0,0 0 0,0 0 0,0 0 0,0 1-20,-130 193 0,49-68-3142,7 3 1,-50 117 3141,100-187-7202,4-12-6250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09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155 104 14253,'0'0'4645,"0"0"-2013,0-13-369,-6-65 1442,-2 66 135,6 42-3289,1-19-570,-75 626 622,69 170-448,51 1606-288,-99-252 373,12 582-614,52-2340-1381,14-137-5640,-13-209 792,-1-15-5297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0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 20083,'0'0'2915,"0"0"-2050,113-27 960,-60 15-511,3 5-674,6-1-512,5 5-32,-8 1-96,-4 2-544,-16 10-1634,-10 3-1954,-15 1-4164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0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8488,'0'0'10186,"0"0"-8713,111 11-576,-56-24 192,7-1-352,6-3-545,7 2 224,3-2-320,1 4-96,-9 6 64,-17 2-128,-12 5-1281,-21 8-2851,-13 2-8456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0 169 18930,'0'0'1345,"124"-7"-1313,-39-17 128,12-2 65,11 0-65,8 2 64,5 1 385,-5 3-609,-15 8 0,-16 5-545,-27 7-1729,-19 3-3972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22:15.28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94 317 13229,'0'0'4991,"0"0"-1596,-14-6-192,-65-21 993,114 16-2338,792-44-3620,-807 53 1523,-12 2 139,1-1 0,-1 1-1,0-2 1,0 1 0,0-1 0,0 0 0,0 0 0,-1-1-1,1 0 1,-1-1 0,1 0 0,3-3 100,-10 5-8,0 0-1,0-1 1,0 1 0,0 0 0,-1-1-1,1 1 1,-1-1 0,0 0 0,0 1 0,0-1-1,0 1 1,0-1 0,0 1 0,-1-1-1,1 1 1,-1-1 0,0 1 0,0-1 0,0 1-1,0 0 1,0-1 0,0 1 0,-1 0-1,1 0 1,-1 0 0,1 0 0,-1 0 0,0 0-1,0 1 1,0-1 0,0 0 0,0 1-1,0 0 1,0-1 0,-2 0 8,3 1 0,-17-13 360,0 0 0,-1 1 0,-1 1 0,0 1 0,0 0 0,-18-5-360,17 7 685,18 4 403,19 10-655,-4-1-400,1 2 0,-1-1 0,0 2 0,0-1 0,-1 2 0,0 0 0,0 0 0,-1 1-1,0 0 1,0 0 0,-1 1 0,0 1 0,-1 0 0,0 0 0,-1 0 0,0 1 0,-1 0-1,0 0 1,-1 1 0,0 0 0,-1 0 0,-1 0 0,0 0 0,-1 0 0,0 1 0,-1-1-1,0 1 1,-1-1 0,-1 1 0,0-1 0,-1 3-33,-9 9-155,-1 0 0,-1-1 1,-1-1-1,0 0 0,-2-1 0,-1 0 0,-1-1 0,-1-1 1,0-1-1,-2-1 0,0 0 0,-1-1 155,-144 93-9198,111-81 1644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6.7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65 86 13421,'0'0'5712,"9"-13"-2680,33-38-1164,-38 49-1681,-1-1-1,1 1 0,0 0 1,0 0-1,0 0 1,0 0-1,0 1 0,0 0 1,0 0-1,0 0 0,1 0 1,-1 0-1,0 1 0,1 0 1,-1 0-1,0 0 0,1 1 1,-1-1-1,0 1 1,1 0-1,-1 0 0,3 2-186,2 2 38,-1 0 0,0 1 0,0 0 0,0 0-1,-1 1 1,0 0 0,0 0 0,0 1 0,-1-1-1,0 1 1,-1 1 0,0-1 0,0 1 0,-1 0-1,0 0 1,-1 1 0,0-1 0,0 1 0,-1-1 0,0 1-1,-1 0 1,0 0 0,0 0 0,-1 3-38,-1-2-93,-1-1-1,0 0 1,0 0 0,-1 0 0,0 0 0,-1-1-1,0 1 1,-1-1 0,0 0 0,0 0 0,-1-1-1,0 1 1,0-1 0,-1 0 0,0-1 0,0 0-1,-1 0 1,0 0 0,0-1 0,-1-1-1,0 1 1,0-1 0,0-1 0,0 1 0,-1-2-1,0 1 1,0-1 0,0-1 0,0 0 0,0 0-1,0-1 1,0 0 0,-1-1 0,1 0 0,0-1-1,-1 0 1,-5-1 93,14 2 74,0-1 0,0 1-1,-1 0 1,1 0-1,0-1 1,0 1 0,0-1-1,0 0 1,0 0 0,0 0-1,0 0 1,0 0 0,0 0-1,0 0 1,0-1 0,0 1-1,1-1 1,-1 1 0,1-1-1,-1 0 1,1 1 0,0-1-1,0 0 1,-1 0 0,1 0-1,0 0 1,1 0-1,-1 0 1,0 0 0,1 0-1,-1-1 1,1 1 0,-1 0-1,1 0 1,0 0 0,0-1-1,0 1 1,0 0 0,1 0-1,-1-1 1,1 1 0,-1 0-1,1 0 1,0 0 0,0 0-1,-1 0 1,2 0 0,-1 0-1,0 0 1,0 0-1,0 0 1,1 1 0,-1-1-1,1 1 1,0-1 0,-1 1-1,1-1 1,0 1 0,1-1-74,6 1 77,-1-1 1,0 2-1,1-1 0,-1 1 1,1 1-1,-1 0 1,1 0-1,-1 0 1,0 1-1,0 0 0,0 1 1,0 0-1,0 0 1,0 1-1,-1-1 1,1 2-1,-1-1 0,0 1 1,-1 0-1,1 1 1,-1 0-1,0-1 1,0 2-1,-1-1 1,0 1-78,32 24 66,-16-14-188,2-1 1,0-1 0,1 0 0,0-2-1,1-2 1,4 1 121,98 18-6036,-95-26-2201,-25-4 427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170 171 10218,'91'2'7975,"3"-20"-6726,10-6-608,2-3 256,-1 1-257,2 0-319,-13 2 255,-12 8-416,-24 6-160,-21 9-672,-24 8-1570,-14 7-2114,-19 1-2243</inkml:trace>
  <inkml:trace contextRef="#ctx0" brushRef="#br0" timeOffset="1">0 895 12780,'0'0'4580,"152"40"-4419,-53-48 63,12-9 288,9-2 289,7-1-321,2 1 610,-3 2-66,-12 6-479,-20-1 0,-30 11-449,-25 2-96,-31 14-705,-26 6-1729,-18 2-4069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16464,'88'67'1217,"12"-60"-1089,8-4 160,6-3 641,5 0-609,-4-3-95,-14 2 896,-18 1-673,-26 4-448,-26 10-160,-30 11-705,-23 3-1377,-27 12-897,-24 5-192,-4-5-1570</inkml:trace>
  <inkml:trace contextRef="#ctx0" brushRef="#br0" timeOffset="1">1 719 12011,'0'0'1666,"66"86"-1474,9-86 0,25-10-192,14-16-2018,-6-2-2594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8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0 280 18674,'0'0'3059,"0"0"-630,15-11-935,-5 4-1283,-2 0-92,1 1-1,0 0 1,0 0 0,0 1 0,1 1 0,-1-1 0,1 2-1,0-1 1,1 1 0,8-1-119,77-5 407,1 4 0,62 5-407,-53 2 259,-122-23 168,-217-154 2450,233 193-2305,37 325-476,-34-154-3535,-1-56-7226,-1-87 324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2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15855,'1'-66'3838,"-1"65"-3688,0 0 0,0 0 1,0-1-1,0 1 0,1 0 0,-1 0 0,0-1 0,1 1 0,-1 0 0,1 0 0,0 0 0,-1-1 0,1 1 1,0 0-1,0 0 0,-1 0 0,1 0 0,0 0 0,0 1 0,0-1 0,0 0 0,0 0 0,1 1 0,-1-1 1,0 0-1,0 1 0,0-1 0,0 1 0,1 0 0,-1-1 0,0 1 0,1 0 0,-1 0 0,0 0 0,0 0 1,1 0-1,-1 0 0,0 0 0,1 0 0,-1 0 0,0 1 0,0-1 0,1 0 0,-1 1 0,0-1 0,0 1 0,0 0 1,0-1-1,1 1 0,-1 0 0,0 0 0,0 0-150,4 0 160,121 70 1524,-97-51-1446,35 24-67,-1 3 0,-3 3-1,-2 2 1,21 27-171,-73-73-1,1 1-152,1 1-1,-1 0 0,0 0 0,-1 0 1,0 1-1,-1 0 0,0 0 0,0 1 1,0-1-1,-2 1 0,3 6 154,-33-361 2264,28 341-2215,-1 1 1,0 0-1,0 0 1,-1-1-1,1 1 1,-1 0-1,1-1 1,-1 1-1,0 0 1,0 0 0,0 0-1,-1 0 1,1 0-1,-1 0 1,0 0-1,1 1 1,-1-1-1,-1 0 1,1 1 0,0 0-1,-1-1 1,1 1-1,-1 0 1,1 0-1,-1 0 1,0 1-1,0-1 1,0 1-1,0 0 1,0-1 0,0 1-1,0 0 1,-1 1-1,1-1 1,0 1-1,0-1 1,-1 1-1,1 0 1,-1 0-50,-5 5 0,0 0 0,0 0 0,0 0 0,1 1 0,0 1 0,0-1 0,0 1 0,1 1 0,0-1 0,0 1 0,1 0 0,-4 7 0,4-7 0,-20 28-98,1 1 0,3 1 0,1 1 1,1 1-1,3 1 0,1 1 0,2 0 0,2 0 0,-2 18 98,3 29-3338,17-33-3638,7-28-1111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20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16624,'0'0'6982,"0"0"-4131,0 0-1634,0 0 641,0 0-289,-26 107-576,18-44-320,6 0-673,2 3 0,0 4 0,0 0-256,0 5-3396,-4-8-8455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9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63 250 10282,'13'-129'13388,"-13"103"-10857,0 15-449,0 11-64,0 17-609,-5 26-993,-2 20-223,-1 20 159,3 13-256,2 6-96,2 3 0,1 3 0,-4-2 0,-5-5-833,-1-9-1633,-5-10-2883,7-24-2595</inkml:trace>
  <inkml:trace contextRef="#ctx0" brushRef="#br0" timeOffset="285.184">113 409 18033,'31'-168'3123,"-29"157"-2864,-1-1 1,2 1-1,0 0 0,0 0 1,1 0-1,0 0 0,1 0 1,0 1-1,0 0 0,1 0 0,1 0 1,0 1-1,0 0 0,1 0 1,0 1-1,0 0 0,1 1 1,0-1-1,0 2 0,1-1 1,0 1-1,0 1 0,1 0 1,-1 0-1,1 1 0,0 0 1,0 1-1,0 0 0,1 1 1,-1 0-1,1 1 0,-1 1 0,6-1-259,-13 2 21,-1-1-1,1 0 0,0 1 0,-1 0 0,1 0 0,-1 0 0,1 0 0,-1 1 0,1-1 0,-1 1 0,0 0 0,0 0 1,0 0-1,0 0 0,0 1 0,0-1 0,-1 1 0,1-1 0,-1 1 0,1 0 0,-1 0 0,0 0 0,0 0 0,-1 1 1,1-1-1,-1 1 0,1-1 0,-1 1 0,0-1 0,-1 1 0,1-1 0,0 1 0,-1 0 0,0-1 0,0 1 0,0 0 1,0-1-1,-1 1 0,0 0 0,1-1 0,-1 1 0,-1 2-20,-6 17-86,-1 0 0,-1-1 0,-1 0 1,-1 0-1,-1-1 0,-1 0 0,-1-2 0,0 1 0,-2-2 1,0 0-1,-1-1 0,0-1 0,-16 10 86,1 1-237,0-1-1,-1-2 1,-2-2-1,0-1 0,-1-1 1,-5-1 237,146-70-22,-104 51 22,26-14 10,0 1 0,1 1 1,0 2-1,1 0 0,0 2 0,1 1 0,0 1 1,0 2-1,0 1 0,13 0-10,-37 4 3,0-1-1,0 1 1,0 0-1,0 1 1,0-1-1,0 1 1,-1 0 0,1 0-1,-1 0 1,1 1-1,-1 0 1,0 0 0,0 0-1,0 0 1,0 0-1,-1 1 1,1 0 0,-1-1-1,0 1 1,0 1-1,0-1 1,-1 0-1,0 1 1,0-1 0,0 1-1,0 0 1,0 0-1,-1-1 1,0 1 0,0 3-3,1 4 24,0 0 1,-1 0 0,-1 0-1,0 0 1,-1 0 0,0 0-1,-1-1 1,0 1 0,-1 0-1,0-1 1,-1 0 0,-3 8-25,-2 0 27,0-1-1,-2-1 1,0 0 0,-1-1 0,0 0 0,-1 0 0,-1-2 0,-1 1 0,0-2 0,0 0-1,-2-1 1,1 0 0,-2-2 0,1 0 0,-1-1 0,-1 0 0,0-2 0,0 0 0,0-1 0,-1-1-1,1-1 1,-1-1 0,-1 0 0,1-2 0,0 0 0,-14-2-27,30 1-61,1 0 0,-1-1 1,1 1-1,-1-1 0,1 1 0,0-1 0,-1 0 0,1 0 1,0-1-1,0 1 0,0-1 0,0 1 0,0-1 1,0 0-1,0 0 0,0-1 0,1 1 0,-1 0 1,1-1-1,0 0 0,0 1 0,0-1 0,0 0 1,0 0-1,0 0 0,1 0 0,0-1 0,-1 1 1,1 0-1,0 0 0,1-1 0,-1 1 0,1-1 1,-1 1-1,1-1 0,0 1 0,0-1 0,0 1 1,1 0-1,0-1 0,-1 0 61,58-62-8360,-16 32 390</inkml:trace>
  <inkml:trace contextRef="#ctx0" brushRef="#br0" timeOffset="502.952">809 543 15567,'0'0'7943,"0"0"-4580,0 0-928,0 0-770,0 0-928,38 101-481,-42-53-192,-5 7-32,-7 2-32,2-1-96,1-5-576,1-8-802,8-6-960,-2-5-2050,6-9-4068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7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96 129 15919,'0'0'3993,"0"0"-1639,0 0-122,0 0 26,0 0-667,-12 22-561,5-10-888,-1 1-16,0 1 1,1 0 0,1 0 0,0 0 0,1 1-1,1 0 1,0 0 0,1 0 0,1 0-1,-1 11-126,0 43 273,-10 426-3140,13-481 2523,6 95-2751,16-44-2082,-19-66 1740,-1-17 2619,-39-236 6205,46 9-900,-1 192-4026,2 0-1,2 0 1,3 1-1,1 1 1,21-42-461,-32 81 59,0-1 0,0 1 0,1 0 0,1 0 0,0 1-1,0 0 1,1 0 0,1 1 0,0 0 0,0 1 0,1-1 0,0 2 0,0-1 0,1 2 0,0-1 0,1 1-1,0 1 1,0 0 0,0 1 0,0 0 0,1 1 0,0 1 0,0 0 0,0 0 0,0 1 0,1 1-1,-1 0 1,0 1 0,12 1-59,-20 0 1,0 0 0,0 0 0,1 1 0,-1 0 0,0 0 0,0 0 0,-1 1 0,1-1 0,0 1 0,-1 0 0,0 1 0,0-1 0,0 1 0,0-1 0,0 1 0,-1 0 0,1 1 0,-1-1 0,0 1 0,0-1 0,-1 1 0,0 0 0,0 0 0,0 0 0,0 0 0,-1 0 0,1 1 0,-1-1 0,-1 0 0,1 1 0,-1-1 0,0 1 0,0-1 0,-1 0 0,1 1 0,-1-1 0,0 0 0,-2 5-1,-7 15-31,0-1 0,-2 0 0,-1 0 0,-1-1 1,-1-1-1,0-1 0,-2 0 0,-1-1 0,0 0 1,-1-2-1,-1 0 0,-1-2 0,-5 3 31,-69 44-267,206-131 299,-97 60-29,1 2-1,-1-1 0,1 2 0,0 0 1,0 1-1,0 0 0,1 1 0,-1 1 0,1 0 1,0 2-1,0-1 0,4 2-2,-15 0-1,0 1-1,0 0 1,0 0 0,0 0-1,0 0 1,0 1 0,-1 0-1,1 0 1,-1 0 0,0 1-1,0-1 1,0 1 0,0 0-1,-1 0 1,1 0 0,-1 1-1,0-1 1,-1 1 0,1-1-1,-1 1 1,0 0 0,0 0-1,0 0 1,0 2 1,2 6-4,-1 1 0,0-1 0,-1 1 0,0 0 0,-1 0 0,-1 1 0,0-1 0,-2 11 4,-2-8 11,-2-1 0,1 0 0,-2 0 0,0-1 0,-1 0 0,-1 0 0,0-1 0,-1 0 1,-1 0-1,0-1 0,-1-1 0,0 0 0,0-1 0,-2 0 0,1 0 0,-1-2 0,-1 0 0,0 0 0,0-1 0,0-1 0,-1-1 0,0 0 0,0-1 0,-1-1 0,0 0 1,0-2-1,1 1 0,-15-2-11,14 1 39,0-2 0,-1 0 0,1-1 0,-1-1 0,1 0 0,0-2 1,0 0-1,-8-3-39,21 6-25,-1-1 1,1 0 0,-1 0-1,1 0 1,0 0 0,0-1-1,0 1 1,0-1-1,1 0 1,-1 0 0,1 0-1,-1-1 1,1 1 0,0-1-1,1 0 1,-1 0-1,1 0 1,-1 0 0,1 0-1,0-1 1,1 1 0,-1-1-1,1 1 1,0-1-1,0 1 1,0-1 0,1 0-1,-1 0 1,1 1 0,0-1-1,1 0 1,-1 1 0,1-1 24,2-7-688,0 1 1,1-1-1,1 1 1,0 0-1,0 0 1,1 1 0,0-1-1,1 1 1,0 1-1,1-1 1,0 1 0,0 1-1,5-5 688,39-38-6993</inkml:trace>
  <inkml:trace contextRef="#ctx0" brushRef="#br0" timeOffset="274.979">944 359 14990,'0'0'5499,"0"0"-2750,0 0-1228,0 0-250,-6 15-502,-45 103 5,44-102-699,1 1 0,0 1 1,1-1-1,1 1 0,1 0 1,0 0-1,2 0 1,0 0-1,1 10-75,0-21-20,0-1 0,1 1 0,0-1 1,0 0-1,0 0 0,1 1 0,0-1 0,0 0 0,1 0 1,0-1-1,0 1 0,0 0 0,1-1 0,-1 0 0,1 0 1,0 0-1,1 0 0,0-1 0,-1 1 0,1-1 0,0-1 1,1 1-1,-1-1 0,1 1 0,0-1 0,-1-1 0,1 1 1,2-1 19,4 1 22,0 0 1,0-1 0,0 0 0,0-1 0,0-1 0,0 0 0,0 0 0,0-1 0,0-1 0,0 0 0,0 0-1,0-2 1,-1 1 0,1-1 0,-1-1 0,0 0 0,-1-1 0,1 0 0,-1 0 0,0-1 0,0 0-1,-1-1 1,0 0 0,-1-1 0,7-8-23,0 1 287,-2-1 0,0 0 0,-1-1 0,0-1 0,-2 0 0,0 0 0,-1-1 0,-1 0 0,-1-1 0,-1 1 0,-1-2 0,-1 1 1,0 0-1,-2-1-287,-1 17 12,0 0 1,0 0 0,-1 0 0,0 0 0,0 1 0,0-1-1,-1 0 1,1 0 0,-1 0 0,0 1 0,-1-1 0,1 0 0,-1 1-1,0-1 1,0 1 0,0-1 0,-1 1 0,0 0 0,1 0 0,-1 0-1,-1 1 1,1-1 0,-1 1 0,1 0 0,-1-1 0,0 2 0,-4-4-13,-4 1-295,0 1 0,0 0 0,-1 0 0,1 1 0,-1 1 0,0 0 0,0 1 0,0 0 0,-11 1 295,-69 7-6378,36 1-1112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47.6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361 420 18065,'-2'-17'2819,"-8"-55"-582,10 69-2095,0 0 1,0 0-1,-1 0 1,0 0 0,1 0-1,-1 0 1,0 0 0,0 0-1,0 0 1,-1 1-1,1-1 1,-1 0 0,0 1-1,1-1 1,-1 1 0,0 0-1,0-1 1,-1 1-1,1 0 1,0 0 0,-1 1-1,1-1 1,-1 0-1,0 1 1,1-1 0,-1 1-1,0 0 1,0 0 0,0 0-1,0 0 1,0 1-1,0-1 1,0 1 0,0 0-1,0 0 1,0 0 0,0 0-1,0 0 1,0 1-1,-1 0-142,-6 1 64,-1 2 0,0-1-1,1 1 1,-1 1 0,1 0-1,0 1 1,1 0 0,0 0-1,-5 4-63,-2 3-12,0 1-1,0 0 1,2 1-1,0 1 1,1 0-1,0 1 0,1 1 1,-5 11 12,13-22-183,0 0 0,1 1 0,0-1 0,0 1 0,1 0 0,0 0 0,0 0 0,1 0 0,0 0 0,0 0 1,1 0-1,0 0 0,1 0 0,-1 0 0,2 0 0,-1 0 0,1 0 0,0 0 0,1-1 0,0 1 0,0-1 0,0 0 0,5 7 183,-2-6-298,0 0-1,1 0 0,-1 0 0,2-1 0,-1 0 1,1 0-1,0-1 0,1 0 0,-1 0 1,1-1-1,0 0 0,1-1 0,-1 0 0,1-1 1,0 1 298,-1-1-26,-1-1 1,1 0 0,0 0-1,-1-1 1,1 0-1,0 0 1,0-1 0,0 0-1,0-1 1,-1 0 0,1 0-1,0-1 1,-1 0 0,1 0-1,-1-1 1,1 0 0,-1-1-1,0 0 1,0 0 0,-1-1-1,1 0 1,-1 0 0,0 0-1,-1-1 1,1 0 0,3-6 25,4-12 710,-1 0 0,-1-1 1,-1-1-1,-2 1 1,0-2-1,-2 1 1,-1-1-1,-1 0 1,-1-1-1,-1 1 0,-2-1 1,-1-3-711,3-2 384,0-191 1543,-3 224-1917,0-3 17,1 1 1,-1 0-1,0 0 1,0 0-1,-1-1 1,1 1-1,0 0 0,-1 0 1,0 0-1,1 0 1,-1 0-1,0 0 1,0 0-1,0 0 1,0 0-1,0 0 1,0 0-1,-1 0 1,1 1-1,-1-1 1,1 0-1,-2 0-27,-10 29 454,4 19-392,3 0 0,2 1 0,1 0-1,4 44-61,0-33-12,17 118-1634,-17-168 1449,1 0-1,0-1 1,1 1-1,0-1 1,0 1 0,1-1-1,0 0 1,0 0-1,1-1 1,-1 1-1,1-1 1,1 0-1,-1 0 1,1-1 0,0 1-1,0-1 1,1-1-1,0 1 1,0-1-1,6 3 198,-7-5-17,0 0-1,0-1 0,0 1 0,0-1 0,0 0 0,0-1 0,0 0 0,0 0 1,0 0-1,0-1 0,0 1 0,0-1 0,0-1 0,-1 1 0,1-1 0,0 0 1,0-1-1,-1 1 0,0-1 0,1 0 0,-1 0 0,0-1 0,-1 1 0,1-1 0,-1 0 1,1-1-1,-1 1 0,0-1 0,-1 1 0,1-1 0,1-4 18,13-18 426,-2-1 0,-2-1-1,0 0 1,-2 0 0,3-12-426,-15 41 0,54-183 999,-60 169-349,-10 34-238,5 0-401,1-1-1,0 2 1,2-1 0,0 1-1,1 1 1,2-1 0,0 1-1,1 0 1,1 0 0,1 0-1,1 1 1,1-1 0,1 5-11,0-22-17,1 0 0,-1 1 1,1-1-1,0 0 0,0 0 1,0 0-1,1 0 1,0 0-1,-1-1 0,2 1 1,-1-1-1,1 0 0,-1 0 1,1 0-1,0 0 0,1-1 1,-1 1-1,1-1 1,-1 0-1,1-1 0,0 1 1,0-1-1,0 0 0,0 0 1,1 0-1,-1-1 1,0 0-1,5 1 17,6 0-51,-1 0 0,1-1 0,0 0 0,0-2 1,0 0-1,-1 0 0,1-1 0,-1-1 0,9-3 51,13-7 37,-1-2 1,0-1-1,-2-2 1,1-2-1,-2-1 0,-1-1 1,-1-1-1,19-20-37,-34 29 93,0 0 0,-1-1 0,-1-1 1,0-1-1,-1 0 0,-1-1 0,0 0 0,-2-1 0,6-13-93,-15 31 5,0 0 0,0 0 0,0 0 0,-1 1 0,1-1 0,0 0 0,-1 0 0,1 0 1,0 0-1,-1 0 0,0-1 0,1 1 0,-1 0 0,1 0 0,-1 0 0,0 0 0,0 0 0,0-1 0,0 1 0,0 0 0,0 0 0,0 0 0,0 0 0,0-1 0,-1 1 0,1 0 0,0 0 0,-1 0 0,1 0 0,-1 0 0,1 0 0,-1 0 0,0 0 0,1 0 0,-1 0 1,0 0-1,0 0 0,1 0 0,-1 0 0,0 1 0,0-1 0,0 0 0,0 1 0,0-1 0,0 1 0,0-1 0,0 1 0,0-1 0,-1 1 0,1 0 0,0-1 0,0 1 0,-1 0-5,-6 3 3,1 1 0,0 0 0,0 0 0,0 0 0,0 1 0,0 0 0,1 0 0,0 1 0,0 0-1,1 0 1,-1 0 0,1 1 0,1-1 0,-1 1 0,1 1 0,0-1 0,1 0 0,0 1 0,0 0 0,0 2-3,-4 3-28,1 1 0,0 0 0,1 1 0,1-1 0,0 1 0,1 0 0,1 0 0,0 0 0,1 1 0,1-1 0,0 0-1,1 1 29,0-10-87,0-1 0,1 0-1,-1 0 1,1 0-1,1 0 1,-1 0 0,0-1-1,1 1 1,0 0-1,0-1 1,1 0 0,-1 0-1,1 0 1,0 0-1,0-1 1,0 1-1,0-1 1,1 0 0,0 0-1,-1-1 1,1 1-1,0-1 1,0 0 0,0-1-1,0 1 1,0-1-1,1 0 1,-1 0-1,0 0 1,1-1 0,0 0 87,5 1-39,1 0 1,0-1 0,0-1-1,0 0 1,-1 0 0,1-1-1,0-1 1,-1 0 0,0 0-1,0-1 1,0-1-1,0 0 1,9-6 38,-10 3 139,1 0-1,-1-1 1,0-1-1,-1 1 1,0-2 0,-1 1-1,0-1 1,-1 0-1,0-1 1,0 0-1,-1 0 1,-1 0-1,0-1 1,-1 0 0,0 0-1,-1 0 1,-1 0-1,0-1 1,0 1-1,-1 0 1,-1-1 0,-1 1-1,-1-12-138,3 24 13,-1-1 0,0 1 0,0 0-1,0-1 1,0 1 0,0-1 0,0 1 0,0 0-1,0-1 1,0 1 0,0 0 0,-1-1-1,1 1 1,-1 0 0,1-1 0,-1 1 0,1 0-1,-1 0 1,0-1 0,0 1 0,0 0 0,1 0-1,-1 0 1,0 0 0,0 0 0,0 0 0,-1 0-1,1 1 1,0-1 0,0 0 0,0 1 0,-1-1-1,1 0 1,0 1 0,0 0 0,-1-1 0,1 1-1,-1 0 1,1 0 0,0-1 0,-1 1 0,1 0-1,0 0 1,-1 1 0,1-1 0,-1 0-1,1 0 1,0 1 0,-1-1 0,1 1 0,0-1-1,0 1 1,-1-1 0,1 1 0,0 0 0,0 0-1,0-1 1,-1 2-13,-5 6 11,-1 1-1,2 1 0,-1-1 1,1 1-1,0 0 1,1 1-1,1-1 0,-1 1 1,2 0-1,-1 0 1,2 0-1,-1 1 0,1-1 1,1 0-1,0 1 1,1 0-1,0-1 0,1 1 1,2 10-11,-3-20-57,-1 1 0,2 0 0,-1 0 1,0 0-1,0 0 0,1 0 0,0-1 1,-1 1-1,1 0 0,0 0 0,1-1 0,-1 1 1,0-1-1,1 1 0,-1-1 0,1 1 1,0-1-1,0 0 0,0 0 0,0 0 0,0 0 1,0 0-1,0 0 0,1-1 0,-1 1 1,1-1-1,-1 0 0,1 1 0,0-1 1,-1 0-1,1-1 0,0 1 0,0 0 0,0-1 1,-1 1-1,1-1 0,0 0 0,0 0 1,0 0-1,0-1 0,0 1 0,0-1 1,-1 1-1,1-1 0,0 0 0,0 0 0,-1 0 1,1-1-1,-1 1 0,1 0 0,-1-1 1,1 0 56,19-28-5440,-11 10-2231,-5 5-6407</inkml:trace>
  <inkml:trace contextRef="#ctx0" brushRef="#br0" timeOffset="855.824">2114 301 15310,'-2'-17'3177,"-11"-58"-636,12 71-2381,0 0-1,0 0 1,0 0 0,-1 0-1,0 0 1,1 1 0,-1-1 0,-1 0-1,1 1 1,-1 0 0,1-1-1,-1 1 1,0 0 0,0 0 0,0 1-1,0-1 1,-1 1 0,1-1-1,-1 1 1,0 0 0,1 1 0,-1-1-1,0 0 1,0 1 0,0 0 0,0 0-1,0 0 1,-1 1 0,1-1-1,0 1 1,0 0 0,0 0 0,0 1-1,0-1 1,-1 1 0,1 0-1,0 0 1,0 0 0,0 0 0,0 1-1,1 0 1,-1 0 0,0 0-1,1 0 1,-1 0 0,1 1 0,0-1-1,0 1 1,-2 1-160,-6 9-21,0 0 0,1 0 0,0 0 0,1 1 0,0 1 0,2 0-1,-1 0 1,2 0 0,0 1 0,1 0 0,0 0 0,2 0 0,0 1 0,0 0 0,2-1 0,0 1 0,1 0 0,0-1 0,2 5 21,-2-12-62,1-1 1,0 1 0,1 0 0,-1-1 0,2 0 0,-1 0 0,1 1 0,0-1-1,1-1 1,0 1 0,0-1 0,1 1 0,0-1 0,0 0 0,1-1-1,-1 1 1,1-1 0,1 0 0,-1-1 0,1 0 0,0 0 0,0 0 0,1-1-1,-1 0 1,1 0 0,0-1 0,0 0 0,0 0 0,1-1 0,-1 0-1,9 1 62,-14-3-10,1 0-1,-1 1 0,1-2 1,-1 1-1,1 0 0,-1-1 1,1 1-1,-1-1 0,0 0 1,1 0-1,-1 0 0,0-1 1,0 1-1,0-1 0,0 0 1,0 0-1,0 0 0,0 0 1,-1 0-1,1-1 0,-1 1 1,1-1-1,-1 0 0,0 1 1,0-1-1,0-2 11,19-30 678,-3 0 1,0-2-1,-3 0 0,-1-1 1,7-31-679,-17 54 121,12-45 503,-23 157-101,6-88-551,0 1-1,1 0 0,0-1 1,1 1-1,0 0 0,1-1 1,-1 1-1,2-1 0,0 0 1,0 0-1,0 0 0,1 0 1,0 0-1,1-1 1,0 0-1,1 0 0,-1 0 1,1 0-1,1-1 0,0 0 1,0-1-1,0 1 0,0-1 1,1-1-1,0 1 0,1-1 1,-1-1-1,1 1 0,0-2 1,7 4 28,-4-6-68,1 0 1,-1-1-1,0 0 1,0-1-1,0 0 1,1-1-1,-1 0 1,-1-1-1,1 0 1,0-1-1,-1 0 1,0-1-1,0 0 1,0-1-1,0 0 1,-1-1-1,0 0 1,5-5 67,6-6 53,-1-1 0,-1 0 0,0-1 0,-2-1 0,0-1 0,-2-1 0,12-21-53,-17 25 192,0-2-1,-2 1 0,0-1 0,-1 0 1,-1-1-1,-1 0 0,-1 1 1,-1-2-1,-1 1 0,-1 0 1,-1 0-1,-1-12-191,1 30 25,0 0 0,-1 0 0,1 0 0,-1 0 1,0 0-1,0 1 0,0-1 0,0 0 0,-1 1 0,0-1 0,1 1 0,-1 0 1,0-1-1,-1 1 0,1 0 0,-1 0 0,1 0 0,-1 0 0,0 1 1,0-1-1,0 1 0,0 0 0,0 0 0,-1 0 0,1 0 0,-1 0 0,1 1 1,-1 0-1,0-1 0,1 1 0,-1 1 0,0-1 0,0 0 0,0 1 1,0 0-1,0 0 0,1 0 0,-1 1 0,0-1 0,0 1 0,0 0 0,0 0 1,1 0-1,-1 0 0,1 1 0,-1-1 0,1 1 0,-3 1-25,-11 8 2,0 0 0,1 1 0,0 1 0,0 0 0,2 1 0,-1 1 0,2 0 0,0 1-1,1 1 1,1-1 0,0 2 0,1 0 0,1 0 0,0 4-2,4-11 0,0 0 0,1 0 0,0 0 0,1 0 0,1 0 0,0 1 0,0-1 0,1 1 0,0 0 0,1-1 0,1 1 0,0 0 0,0-1 0,1 1 0,0-1 0,1 0 0,1 1 0,0-1 0,0-1 0,1 1 0,0-1 0,1 1 0,0-2 0,3 4 0,10 6-38,0 0 1,1-1-1,1-1 1,0-1-1,2-1 0,-1-1 1,2-1-1,0-1 0,0-2 1,1 0-1,1-1 1,-1-1-1,1-2 0,1-1 1,-1 0-1,1-2 0,0-1 1,-1-2-1,1 0 1,0-2-1,11-2 38,-29 3 3,0 0 1,0 0-1,0 0 0,-1-1 0,1-1 1,0 1-1,-1-2 0,0 1 1,0-1-1,0 0 0,0-1 1,0 1-1,-1-2 0,0 1 1,0-1-1,-1 0 0,1 0 1,-1-1-1,-1 0 0,1 0 0,-1 0 1,0-1-1,-1 0 0,0 0 1,0 0-1,-1 0 0,0-1 1,0 1-1,1-10-3,-4 16-60,0-1-1,0 0 1,0 0 0,-1 0 0,1 1-1,-1-1 1,1 0 0,-1 0 0,0 1-1,0-1 1,-1 0 0,1 1 0,0 0-1,-1-1 1,0 1 0,1 0-1,-1-1 1,0 1 0,0 0 0,0 0-1,0 1 1,-1-1 0,1 0 0,0 1-1,-1-1 1,1 1 0,-1 0 0,0 0-1,1 0 1,-1 0 0,0 0 0,-2 0 60,-94-8-5647,40 14-1421,1 7-6807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45.2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80 127 14670,'0'0'3593,"0"0"-1271,0 0-406,0 0-234,-5 14-299,-29 167 586,37 153-1648,11-192-6001,-12-125 1939,-1-8-1471,0-6-1925</inkml:trace>
  <inkml:trace contextRef="#ctx0" brushRef="#br0" timeOffset="297.477">44 625 8296,'-9'-68'3098,"0"11"-1279,3 0 0,2 0 0,2 0 0,3 0 0,7-42-1819,-7 91 132,0 0 1,1 0-1,0 0 1,0 0-1,1 0 1,0 1-1,0-1 1,1 1-1,0 0 1,0 0-1,1 0 1,0 0-1,0 1 1,0 0-1,1 0 1,0 1-1,0-1 1,0 1-1,1 0 1,0 1-1,0 0 1,0 0-1,0 0 1,1 1-1,0 0 1,-1 1-1,1-1 1,6 1-133,-3-1 28,1 2 1,-1 0 0,1 0-1,0 1 1,-1 0-1,1 1 1,-1 1-1,1 0 1,-1 0-1,1 1 1,-1 0-1,0 1 1,0 1 0,-1 0-1,1 0 1,-1 1-1,0 0 1,-1 0-1,0 1 1,0 1-1,0 0 1,-1 0 0,5 6-29,-10-10-1,-1 1 1,0-1 0,0 1 0,0-1 0,-1 1 0,1 0 0,-1 0 0,0-1 0,-1 1 0,1 0 0,-1 0 0,0 0 0,0 0 0,-1 0-1,1 0 1,-1-1 0,0 1 0,0 0 0,-1 0 0,1-1 0,-1 1 0,0-1 0,-1 1 0,1-1 0,-1 0 0,-2 4 0,-95 91 34,54-70 449,-1-2 0,-1-2 0,-1-2 0,-50 15-483,95-37 73,3-1-38,-1 0-1,1 0 1,0 1-1,-1-1 1,1 0-1,-1 0 1,1 1-1,0-1 1,-1 1-1,1-1 1,0 1-1,0 0 1,-1 0-1,1-1 0,0 1 1,0 0-1,0 0 1,0 0-1,0 0 1,0 0-1,0 0 1,0 0-1,0 1 1,1-1-1,-1 0 1,0 0-1,1 1 1,-1-1-1,1 0 0,-1 1 1,1-1-1,0 1 1,0-1-1,-1 0 1,1 1-1,0-1 1,0 1-1,1-1 1,-1 1-1,0 0-34,67 68 144,275 174-2701,-308-210 10,-16-9-5940,-13-18 100</inkml:trace>
  <inkml:trace contextRef="#ctx0" brushRef="#br0" timeOffset="924.411">615 486 12428,'0'0'3294,"0"0"-209,0 0-394,0 0-684,0 0-731,0 0-449,0 0-159,0 0-124,7 4-133,29 36-11,-36-37-406,0 1-1,0 0 1,1 0-1,0 0 0,0 0 1,0-1-1,0 1 0,0-1 1,1 1-1,0-1 0,0 1 1,0-1-1,0 0 0,0 0 1,1 1-1,-1-2 1,1 1-1,0 0 0,0-1 1,0 1-1,0-1 0,0 0 1,0 0-1,1 0 0,-1 0 1,1-1-1,-1 1 0,1-1 1,0 0-1,-1 0 1,1 0-1,0-1 0,0 1 1,0-1-1,0 0 0,-1 0 1,1 0-1,0-1 0,0 1 1,0-1-1,-1 0 0,1 0 1,0-1-1,-1 1 0,2-1 8,2-6 49,0 0 1,-1-1-1,0 1 1,-1-1-1,1-1 1,-2 1-1,1-1 1,-2 0 0,1 0-1,-1 0 1,0 0-1,-1-1 1,-1 1-1,0-1 1,0 1-1,0-1 1,-2-3-51,1 11 42,0 0 0,0 0 0,0 0 0,-1 0 0,1 0 1,-1 1-1,0-1 0,0 0 0,0 0 0,0 0 0,0 1 0,0-1 0,-1 1 0,0-1 0,1 1 0,-1-1 0,0 1 1,0 0-1,0 0 0,0 0 0,-1 0 0,1 0 0,-1 0 0,1 1 0,-1-1 0,1 1 0,-1 0 0,0 0 1,0 0-1,1 0 0,-1 0 0,0 1 0,0-1 0,0 1 0,0 0 0,0-1 0,0 2 0,0-1 0,0 0 0,0 0 1,0 1-1,0 0 0,-2 0-42,-1 1 7,-1 0-1,0 0 1,1 0 0,-1 1 0,1 0 0,0 0-1,-1 1 1,2 0 0,-1 0 0,0 0 0,1 1-1,0 0 1,0 0 0,0 0 0,1 0 0,0 1-1,0 0 1,0 0 0,0 0 0,1 0 0,0 0-1,1 1 1,-1 0 0,1 0-7,-3 8-3,0 1 1,2 0-1,-1 0 0,2 0 0,0 1 1,1-1-1,1 0 0,0 1 1,3 15 2,-2-25-71,0-1 1,0 1 0,0-1-1,1 1 1,0-1 0,0 0 0,0 0-1,1 0 1,0 0 0,0 0-1,1 0 1,-1-1 0,1 1-1,0-1 1,1 0 0,-1-1 0,1 1-1,0-1 1,0 0 0,1 0-1,-1 0 1,1-1 0,0 0 0,0 0-1,0 0 1,0-1 0,0 0-1,1 0 1,-1 0 0,1-1 70,7 0-34,-1 0 0,0-1 0,0-1 0,0 0 0,0-1 0,0 0 0,0-1 0,0 0 0,0-1 0,-1-1 0,0 0 0,0 0 0,0-1 0,-1-1 0,1 0 0,-1-1 34,21-16 287,-2-1-1,0-1 1,-2-1 0,19-25-287,-42 46 73,16-14 276,-1-2 0,-2-1 0,0 0 1,-1-1-1,-2 0 0,0-2 1,-2 0-1,9-25-349,-17 7 255,-5 43-253,0 1 1,0-1-1,0 0 1,0 1 0,0-1-1,0 0 1,-1 0-1,1 1 1,0-1 0,-1 1-1,1-1 1,0 0-1,-1 1 1,1-1 0,-1 1-1,1-1 1,-1 1-1,1-1 1,-1 1 0,0-1-1,1 1 1,-1-1-1,1 1 1,-1 0 0,0-1-1,1 1 1,-1 0-1,0 0 1,1 0 0,-1-1-1,0 1 1,0 0-1,1 0 1,-1 0 0,0 0-1,1 0 1,-1 0-1,0 0 1,0 1 0,1-1-1,-1 0 1,0 0-1,1 0 1,-1 1 0,0-1-1,1 0 1,-1 1-1,0-1 1,1 1 0,-1-1-1,1 0 1,-1 1-1,1 0 1,-1-1 0,1 1-1,-1-1-2,-8 9 8,1 0 0,0 1 1,0 0-1,1 0 0,0 1 0,0 0 0,1 0 0,1 0 1,0 1-1,1-1 0,0 1 0,0 1 0,2-1 0,-1 0 0,2 1 1,-1-1-1,2 1 0,0-1 0,1 8-8,-3-1-113,2 1-1,1-1 1,0 0-1,2 1 1,0-1-1,1 0 1,1 0-1,0-1 1,2 1 0,0-1-1,1-1 1,1 1-1,0-2 1,1 1-1,1-1 1,5 5 113,30 38-5,-63-59 5,-25-12 24,0-1 0,1-2 0,1-1 0,-29-17-24,31 6-2178,42 25-1876,15 0 273,-19 2 3533,22 0-5731,3 0-2925</inkml:trace>
  <inkml:trace contextRef="#ctx0" brushRef="#br0" timeOffset="1211.798">1577 516 15503,'6'-14'4212,"0"2"-3026,13-31 934,3 1 3798,-23 96-2090,-16 44-4392,9-63-226,1 1 0,2 1-1,1-1 1,2 1-1,1-1 1,3 1 0,2 13 790,1-31-5488,2-6-2915</inkml:trace>
  <inkml:trace contextRef="#ctx0" brushRef="#br0" timeOffset="1490.969">1580 136 18738,'0'0'1217,"0"0"513,0 0 512,0 0-897,0 0-1089,0 0-256,0 0-320,0 0-2499,0 0-4836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53.066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1670 3340 14798,'0'0'2957,"0"0"-864,0 0-251,0 0-86,0 0-411,18 8-197,-10-4-1008,8 3 136,1 0 0,0-1 0,0-1 0,0 0 0,0-1 0,1-1-1,10 0-275,65 2 1113,0-4-1,-1-4 0,33-8-1112,-31 4 1383,-92 8-1382,-1 0 0,0 0 0,1 1 0,-1-1 0,0 0 0,0 1 0,0-1 0,0 1 0,0 0 0,0-1 0,0 1 0,-1 0 0,1 0 0,0-1 0,-1 1 0,0 0 0,1 0 0,-1 0 0,0 0 0,0-1 0,0 1 0,0 0 0,0 0 0,-1 0 0,1 0 0,0-1 0,-1 1 0,0 0 0,1 0 0,-1-1 0,0 1 0,0 0 0,0-1 0,0 1 0,0-1 0,0 1 0,-1 0-1,1 1 0,-132 296 0,123-260-604,1 0-1,2 0 1,2 1 0,1 0-1,2 6 605,5-11-5061,3-14-1857,0 0-8894</inkml:trace>
  <inkml:trace contextRef="#ctx0" brushRef="#br0" timeOffset="721.646">2333 4883 18065,'4'-15'2872,"13"-51"-817,-16 62-1930,0 1-1,0-1 1,0 1 0,-1-1-1,1 1 1,-1-1-1,0 0 1,0 1-1,0-1 1,0 1-1,-1-1 1,0 0-1,1 1 1,-1-1-1,-1 1 1,1 0-1,0-1 1,-1 1-1,1 0 1,-1 0-1,0 0 1,0 0-1,-1 0 1,1 0 0,0 0-1,-1 1 1,0-1-1,1 1 1,-1 0-1,0 0 1,0 0-1,-1 0 1,1 0-1,0 1 1,0 0-1,-1-1 1,1 1-1,-1 0 1,1 1-1,-1-1 1,0 1-1,1-1 1,-1 1-1,1 0 1,-1 0 0,0 1-125,-14 0-24,1 1 0,0 1 1,0 1-1,0 1 0,0 0 1,1 1-1,0 0 0,0 1 1,1 1-1,0 1 0,0 0 1,1 1-1,0 1 1,0 0-1,1 0 0,1 2 1,0-1-1,1 2 0,0-1 1,1 2-1,-7 12 24,11-17-65,1 0 1,-1 0-1,2 0 1,-1 1-1,1-1 0,1 1 1,0 0-1,1 1 1,0-1-1,-1 10 65,3-16 2,0-1 0,0 1-1,1 0 1,-1-1 0,1 1 0,0 0-1,0-1 1,1 1 0,-1-1 0,1 0 0,0 1-1,0-1 1,0 0 0,1 0 0,0 0 0,-1-1-1,1 1 1,1 0 0,-1-1 0,0 0-1,1 0 1,0 0 0,-1 0 0,1-1 0,0 1-1,1-1 1,1 0-2,7 3 114,1-2-1,0 0 0,0 0 1,1-1-1,-1-1 1,0-1-1,1 0 1,-1 0-1,0-2 1,1 0-1,-1 0 0,0-1 1,0-1-1,0 0 1,-1-1-1,12-6-113,-8 2 332,-1-1 0,0-1 0,0 0 0,-1-1 0,-1-1 0,0 0-1,0-1 1,-2 0 0,4-5-332,17-19 339,-26 45-339,-43 174 0,12-91 0,13-27-96,4 0-1,2 1 1,2 45 96,3-66-207,-2-10-1588,1-14-991,1 2-3940,0-7-3540</inkml:trace>
  <inkml:trace contextRef="#ctx0" brushRef="#br0" timeOffset="1193.002">1800 6501 7495,'0'0'6646,"0"0"-2717,0 0-987,0 0-54,6-13-438,19-39-555,-16 39 798,-9 20-2062,-1-7-522,-45 277 724,33-119-3257,20-106-1810,11-3-3655,-5-26-850</inkml:trace>
  <inkml:trace contextRef="#ctx0" brushRef="#br0" timeOffset="1459.765">2235 6531 16111,'39'-185'8793,"-35"170"-5764,-6 24-114,-2 9-2437,-22 89 467,8-41-996,3 0 0,3 1 0,3 0 1,0 48 50,9-87-664,6 71-6685,3-68 46</inkml:trace>
  <inkml:trace contextRef="#ctx0" brushRef="#br0" timeOffset="2429.578">1760 7797 12139,'0'0'3609,"0"0"-1372,0 0-470,0 0 117,-3-13-234,-7-43-438,10 53-1133,0 0 0,0 0 1,0 0-1,1 0 0,-1 0 1,1 0-1,0 0 0,-1 0 0,2 0 1,-1 1-1,0-1 0,0 0 1,1 1-1,0-1 0,-1 1 1,1-1-1,0 1 0,0 0 0,0 0 1,1 0-1,-1 0 0,0 0 1,1 0-1,-1 1 0,1-1 0,0 1 1,0-1-1,-1 1 0,1 0 1,0 0-1,0 1 0,0-1 0,0 1 1,0-1-1,0 1 0,0 0 1,0 0-1,2 0-79,9-3 152,-2 0-67,0 0 0,1 0 0,-1 2 0,1-1 0,0 1 0,0 1 0,-1 1 0,1-1-1,0 2 1,-1 0 0,1 0 0,-1 1 0,0 1 0,0 0 0,0 1 0,0 0-1,-1 1 1,0 0 0,0 0 0,4 5-85,-13-10 6,-1 1-1,1 0 1,-1 1 0,0-1-1,1 0 1,-1 0 0,0 0-1,0 1 1,-1-1 0,1 0-1,0 1 1,-1-1-1,0 1 1,1-1 0,-1 1-1,0-1 1,0 1 0,-1-1-1,1 0 1,0 1 0,-1-1-1,1 1 1,-1-1-1,0 0 1,0 1 0,0-1-1,0 0 1,0 0 0,0 0-1,-1 1 1,1-1 0,-1-1-1,0 1 1,1 0 0,-1 0-1,0-1 1,0 1-1,0-1 1,0 1 0,0-1-1,0 0 1,0 0 0,-1 0-1,1 0 1,0 0 0,-1 0-1,1-1 1,-1 1-1,1-1 1,-1 0 0,1 0-1,-1 0 1,-1 0-6,3-1-63,-1 1 0,1-1 1,0 0-1,0 1 0,0-1 0,0 0 0,0 0 0,0 0 1,0 0-1,0 0 0,0 0 0,0 0 0,1 0 0,-1-1 1,0 1-1,1 0 0,-1 0 0,1-1 0,0 1 0,-1 0 1,1-1-1,0 1 0,0 0 0,-1-1 0,1 1 0,0 0 1,0-1-1,1 1 0,-1 0 0,0-1 0,0 1 0,1 0 1,-1-1 62,9-29-8428,0 21-65</inkml:trace>
  <inkml:trace contextRef="#ctx0" brushRef="#br0" timeOffset="2973.42">2066 7733 10314,'0'0'4302,"0"0"-821,-4-13-625,-14-38-438,17 49-2310,0 0 0,0 1 0,0-1 0,0 1 0,-1 0 0,1-1 0,-1 1 0,1 0 0,-1 0 0,0 0 0,1 0 0,-1 0 0,0 0 0,1 0 0,-1 1 0,0-1 0,0 1 0,0-1 0,0 1-1,0 0 1,0-1 0,0 1 0,0 0 0,1 0 0,-1 1 0,-1-1-108,-4 0 268,-7 2-153,1 2 0,-1-1-1,1 2 1,0 0 0,0 0-1,0 1 1,1 1 0,0 0-1,0 0 1,1 1 0,0 1-1,0 0 1,1 1 0,0 0-1,1 0 1,0 1 0,0 0-1,1 0 1,1 1 0,0 0-1,1 1 1,0 0-1,-2 8-113,2-13-59,1 0 1,1 1 0,0 0 0,0 0 0,0 0-1,1 1 1,1-1 0,0 1 0,0-1 0,0 1-1,2 0 1,-1 0 0,1-1 0,0 1 0,1 0-1,0 0 1,1-1 0,0 1 0,0 0 0,1-1-1,1 0 1,-1 0 0,1 0 0,1 0 0,0-1-1,0 1 1,1-1 0,-1 0 0,2-1 0,-1 1-1,1-1 1,0-1 0,1 1 0,0-1 0,6 4 57,0-5-14,-1 0-1,1-1 1,0-1 0,0 0 0,0 0 0,1-1 0,-1-1 0,1-1 0,-1 0 0,1-1 0,-1 0 0,0-1-1,1-1 1,-1 0 0,0-1 0,-1-1 0,1 0 0,4-3 14,-3 2 345,-1-2-1,0 1 1,-1-2-1,0 0 1,0 0 0,-1-1-1,0-1 1,0 0-1,-2-1 1,8-9-345,-11 10 61,0 0 0,-1-1-1,-1 0 1,0 0 0,-1 0 0,0-1 0,-1 1-1,0-1 1,-1 0 0,0 0 0,-1 0 0,-1 0-1,0 0 1,0 0 0,-1 0 0,-1 0 0,-1 0-1,0 1 1,0-1 0,-1 1 0,0-1 0,-2 1-1,1 1 1,-1-1 0,-1 1 0,0 0 0,0 0 0,-1 1-1,-1 0 1,0 1 0,0-1 0,-1 2 0,0-1-1,0 1 1,-1 1 0,0 0 0,0 1 0,-1 0-1,0 0 1,0 1 0,-9-2-61,-97-2-2434,111 10 2076,1 0 1,-1 0-1,1 0 1,0 1-1,-1 0 1,1 0-1,0 0 1,0 1 0,0 0-1,1 0 1,-1 0-1,1 1 1,-1 0-1,1 0 1,0 0-1,1 1 1,-1 0-1,1 0 1,0 0 0,0 0-1,0 1 1,1-1-1,0 1 1,0 0-1,-1 4 358,-6 22-9769</inkml:trace>
  <inkml:trace contextRef="#ctx0" brushRef="#br0" timeOffset="3249.903">2699 7969 23574,'0'0'4196,"0"0"-1922,0 0-672,0 0-481,2-77-1121,-15 64 0,-5 1 0,-5 2 0,-1 3 0,3 4-288,4 3-833,8 0-833,7 9-1025,4 4-2178,9 0-2818</inkml:trace>
  <inkml:trace contextRef="#ctx0" brushRef="#br0" timeOffset="3534.435">3093 7713 20948,'9'-15'3000,"34"-47"-416,-39 57-2428,0 0 0,1 0-1,0 1 1,0 0 0,0 0 0,1 0 0,-1 0 0,1 1 0,0 0 0,0 1-1,0-1 1,0 1 0,0 0 0,1 0 0,-1 1 0,1 0 0,-1 0 0,1 1-1,-1 0 1,1 0 0,-1 0 0,1 1 0,0 0 0,-1 0 0,0 0 0,1 1 0,-1 0-1,0 0 1,0 1 0,0 0 0,0 0 0,0 0 0,-1 1 0,0 0 0,1 0-1,-2 0 1,1 1 0,0-1 0,-1 1 0,3 4-156,-3-1-5,1 0 0,-2 1-1,1-1 1,-2 1 0,1 0 0,-1 0-1,0 0 1,-1 0 0,0 1 0,0-1 0,-1 0-1,0 0 1,-1 1 0,0-1 0,0 0-1,-1 0 1,-1 0 0,1 0 0,-1 0 0,-1-1-1,1 1 1,-2-1 0,-2 5 5,-7 10-61,0-1 1,-2-1-1,0 0 0,-1-1 1,-1-1-1,-1-1 0,-17 13 61,-5-1-855,-2-1 0,-1-2-1,-1-3 1,-36 15 855,81-39 0,0-1 0,1 1 0,-1 0 1,0 0-1,1-1 0,-1 1 0,0 0 0,1-1 1,-1 1-1,1 0 0,-1 0 0,1 0 1,-1 0-1,1-1 0,-1 1 0,0 0 1,1 0-1,-1 0 0,1 0 0,-1 0 1,1 0-1,-1 0 0,1 0 0,-1 0 1,1 0-1,-1 1 0,1-1 0,-1 0 0,0 0 1,1 0-1,-1 0 0,1 1 0,-1-1 1,1 0-1,-1 1 0,0-1 0,1 0 1,-1 0-1,0 1 0,1-1 0,-1 1 1,0-1-1,0 0 0,1 1 0,-1-1 1,0 1-1,0-1 0,0 0 0,0 1 0,1-1 1,-1 1-1,0-1 0,0 1 0,0-1 1,0 1-1,0-1 0,0 1 0,0-1 1,0 1-1,0-1 0,0 1 0,-1-1 1,1 0-1,0 1 0,0-1 0,0 1 1,-1-1-1,140 3 496,-1-6 1,30-9-497,-60-12-4530,-41-4-9641,-48 18 4888</inkml:trace>
  <inkml:trace contextRef="#ctx0" brushRef="#br0" timeOffset="3832.838">3880 7767 6983,'4'-16'6849,"3"-10"-4722,5-15 7,-4-2 3395,-11 35 1263,-22 33-6008,25-25-587,-11 14-133,1-1 1,1 2-1,0-1 0,1 1 0,0 1 1,2-1-1,-3 9-64,7-19 12,1 0 1,-1 0-1,1 0 1,1 1 0,-1-1-1,1 0 1,0 0-1,0 1 1,0-1-1,1 0 1,-1 1-1,1-1 1,1 0-1,-1 0 1,1 0 0,0 0-1,0 0 1,0 0-1,1-1 1,0 1-1,0-1 1,0 1-1,0-1 1,0 0-1,4 3-12,12 8 7,1-1 0,1 0-1,0-1 1,1-2-1,0 0 1,14 5-7,-13-7 9,-1 1 1,0 1-1,-1 1 1,0 1-1,-1 0 1,17 16-10,-35-27 6,1 0 1,-1 0 0,0 0-1,1 0 1,-1 0 0,0 1-1,0-1 1,0 1 0,0-1 0,-1 1-1,1 0 1,-1-1 0,0 1-1,0 0 1,0 0 0,0 0-1,0 0 1,0 0 0,-1 1 0,0-1-1,1 0 1,-1 0 0,0 0-1,-1 0 1,1 0 0,0 0 0,-1 1-1,0-1 1,0 0 0,0 0-1,0-1 1,0 1 0,0 0-1,-1 0 1,0 0 0,1-1 0,-1 1-1,0-1 1,0 1 0,0-1-1,-1 0 1,1 0 0,-2 1-7,-13 5-100,-1-1 1,0-1 0,0-1-1,-1 0 1,1-2 0,-1 0-1,0-1 1,0 0-1,0-2 1,0 0 0,0-2-1,1 0 1,-11-2 99,-38-16-3846,32-6-4309,30 17 3554,4 1-1688</inkml:trace>
  <inkml:trace contextRef="#ctx0" brushRef="#br0" timeOffset="4113.127">4068 7736 14798,'0'0'3395,"0"0"-640,80-76-449,-45 67-416,4 4-833,6-1-321,2 2-191,4-1-161,2 1-191,-2 0-193,-1 1-32,-5 1-1186,-10 1-2337,-11 1-4549</inkml:trace>
  <inkml:trace contextRef="#ctx0" brushRef="#br0" timeOffset="-3402.178">2530 424 8168,'-3'-13'5162,"3"10"-5015,-3-10 747,1 0-1,0-1 1,1 0-1,0 1 1,1-1-1,1 0 0,0 1 1,1-1-1,0 1 1,1-1-1,1 1 1,0-1-894,0 7 167,0 1 0,0-1 0,0 1 0,0 0 1,1 0-1,0 1 0,1-1 0,-1 1 0,1 0 0,0 0 0,0 1 0,0 0 0,1 0 1,-1 0-1,1 1 0,0 0 0,0 0 0,1 1 0,-1 0 0,0 0 0,1 1 1,-1 0-1,1 0 0,-1 1 0,1 0 0,-1 0 0,1 0 0,0 1 0,-1 0 1,0 1-1,1 0 0,-1 0 0,0 1 0,0-1 0,0 2 0,6 2-167,-5 2 2,0 0 1,0 0-1,0 0 0,-1 1 0,-1 0 1,1 1-1,-1-1 0,-1 1 0,0 1 0,0-1 1,-1 1-1,-1-1 0,1 1 0,-2 0 1,0 0-1,0 1 0,-1-1 0,0 0 1,-1 0-1,0 1 0,-1-1 0,0 0 0,-1 1 1,0-1-1,-1 0 0,0 0 0,0-1 1,-2 1-1,1-1 0,-1 0 0,-1 0 0,0 0 1,0-1-1,-1 1 0,0-2 0,-7 8-2,-1 2-81,0-2-1,-1 0 0,-1 0 0,-1-2 1,0 0-1,0-1 0,-2-1 0,0 0 1,0-2-1,0 0 0,-2-1 0,1-2 1,-1 0-1,0-1 0,0-1 0,-12 0 82,33-4 12,-1-1 0,1 1 0,-1-1 0,1 1 0,-1-1 0,1 0 0,-1 1 0,0-1 0,1 0 0,-1 0-1,1 0 1,-1-1 0,1 1 0,-1 0 0,0 0 0,1-1 0,-1 1 0,1-1 0,0 0 0,-1 1-1,1-1 1,-1 0 0,1 0 0,0 0 0,-1 0 0,1 0 0,0 0 0,0 0 0,0 0 0,0 0 0,0-1-1,0 1 1,0 0 0,1-1 0,-1 1 0,0-1 0,1 1 0,-1-1 0,1 1 0,-1-1 0,1 1 0,0-1-1,0 1 1,-1-1 0,1 1 0,0-1 0,1 0 0,-1 1 0,0-1 0,0 1 0,1-1 0,-1 0-12,3-1 58,0 1 0,0-1 1,0 1-1,0-1 1,0 1-1,1 0 0,-1 0 1,1 0-1,-1 0 1,1 1-1,0 0 0,0-1 1,0 1-1,-1 1 1,1-1-1,0 1 0,0-1 1,0 1-1,0 0 1,0 0-1,0 1 0,0-1 1,0 1-1,0 0 1,0 0-1,0 0 0,-1 1 1,1-1-1,0 1 1,-1 0-1,1 0 0,-1 0 1,1 1-59,12 11 60,-1 0 0,-1 1 0,0 1 0,-1 0 0,0 1 0,-1 0 0,1 6-60,-6-10 3,1 0 0,0 0 0,0-1 0,1 0 0,0-1 0,1 0 0,1 0 0,0-1 0,0-1 0,1 0 0,0 0-1,0-1 1,1-1 0,0 0 0,4 1-3,-12-6-68,0 1 0,0-2 0,0 1-1,0-1 1,1 0 0,-1 0 0,0 0-1,1-1 1,-1 1 0,1-1 0,-1-1 0,0 1-1,1-1 1,-1 0 0,0 0 0,1 0-1,-1-1 1,0 0 0,0 0 0,0 0 0,-1-1-1,1 0 1,0 0 0,-1 0 0,0 0-1,0-1 1,0 1 0,0-1 0,0 0-1,-1 0 1,1-1 0,-1 1 0,0-1 0,-1 1-1,1-1 1,-1 0 0,0 0 0,0 0-1,-1 0 1,1-1 0,0-4 68,-11-37-4332,-13 23-5349,7 18-3393</inkml:trace>
  <inkml:trace contextRef="#ctx0" brushRef="#br0" timeOffset="-628.68">3159 1884 21172,'6'-15'3614,"36"-74"1378,-42 89-4960,1-1 1,-1 1-1,0-1 1,1 1-1,-1-1 1,0 1-1,1-1 1,-1 1-1,0-1 1,0 1-1,0-1 1,1 1-1,-1-1 1,0 1-1,0-1 1,0 0-1,0 1 1,0-1-1,0 1 1,0-1-1,0 0 1,0 1-1,0-1 1,0 1-1,-1-1 1,1 1-1,0-1 1,0 1-1,0-1 1,-1 1-1,1-1 1,0 1-1,-1-1 1,1 1-1,-1-1 1,1 1-1,0 0 1,-1-1 0,1 1-1,-1-1 1,1 1-1,-1 0 1,1 0-1,-1-1 1,1 1-1,-1 0 1,1 0-1,-1 0 1,1-1-1,-1 1 1,0 0-1,1 0 1,-1 0-1,1 0 1,-1 0-1,1 0 1,-1 0-1,0 0 1,1 0-1,-1 1 1,0-1-33,-39 8 1006,-125 76-1006,157-79 0,0 1 0,0 0 0,1 1 0,0-1 0,0 1 0,0 1 0,1-1 0,0 1 0,0 0 0,1 1 0,0-1 0,1 1 0,0 0 0,0 0 0,1 0 0,0 1 0,-1 7 0,4-12 0,0 0 0,1 0 0,-1 0 0,1 0 0,0 0 0,0 0 0,1 0 0,-1-1 0,1 1 0,0-1 0,1 1 0,-1-1 0,1 1 0,0-1 0,0 0 0,0 0 0,0-1 0,1 1 0,-1-1 0,1 1 0,0-1 0,0 0 0,2 0 0,104 58 0,278 102 0,-386-162-13,0-1 0,1 1 1,-1 0-1,0 0 0,1 0 0,-1 0 0,0 0 1,0 0-1,0 0 0,0 1 0,0-1 0,0 1 0,0 0 1,-1 0-1,1-1 0,-1 1 0,1 0 0,-1 0 1,0 0-1,1 1 0,-1-1 0,0 0 0,0 0 1,-1 1-1,1-1 0,0 0 0,-1 1 0,1-1 0,-1 1 1,0-1-1,0 1 0,0-1 0,0 0 0,0 1 1,-1-1-1,1 1 0,-1-1 0,0 0 0,1 1 1,-1-1-1,0 0 0,0 1 0,-1-1 0,1 0 0,0 0 13,-14 7 41,1-1 0,-1-1 0,-1 0 0,1-1 0,-1-1 0,-1 0 0,1-1 0,0-1 0,-1 0 0,0-2 0,1 1 0,-1-2-1,0-1 1,-13-1-41,18 2 4,-12 1-563,1-2 0,-1 0 1,0-2-1,1 0 0,0-2 0,-23-6 559,28-3-4226,14-8-4915,6 8-2646</inkml:trace>
  <inkml:trace contextRef="#ctx0" brushRef="#br0" timeOffset="-375.661">3148 1926 17296,'0'0'2659,"0"0"-161,-13-84 129,13 71-545,8 3-865,17 3-256,7 1-289,11 3-191,8 3-225,6 0-96,2 0-32,-4 2-96,-3 5-32,-8 2-256,-8 1-961,-7 4-1185,-15 2-2018,-8 2-2723</inkml:trace>
  <inkml:trace contextRef="#ctx0" brushRef="#br0" timeOffset="-2763.954">1712 1984 12684,'0'0'3865,"0"0"-1244,1-16-421,6-47 122,-6 59-2187,0 1 1,1 1-1,0-1 1,-1 0-1,1 0 0,0 1 1,1-1-1,-1 1 1,0-1-1,1 1 1,-1 0-1,1 0 0,0 0 1,0 0-1,0 1 1,-1-1-1,2 1 1,-1 0-1,0 0 1,0 0-1,0 0 0,0 0 1,1 1-1,-1-1 1,0 1-1,1 0 1,-1 0-1,0 0 0,1 0-135,-2 0 45,6-1-2,1 0 0,0 1 1,0 0-1,0 0 1,0 1-1,0 0 1,0 1-1,-1 0 1,1 0-1,-1 0 1,1 2-1,-1-1 1,0 1-1,0 0 1,0 0-1,-1 1 1,1 0-1,-1 0 1,0 1-1,-1 0 1,1 0-1,-1 1 1,-1 0-1,1 0 1,-1 0-1,0 1 1,-1-1-1,0 1 1,0 0-1,0 1 1,-1-1-1,-1 1 1,1-1-1,-1 4-43,-1-5-112,-1-1-1,-1 1 1,1 0-1,-1 0 0,0-1 1,-1 1-1,1-1 1,-1 1-1,-1-1 0,1 1 1,-1-1-1,0 0 1,0 0-1,-1-1 1,0 1-1,0-1 0,0 1 1,-1-1-1,0-1 1,1 1-1,-2-1 1,1 1-1,-1-2 0,-4 4 113,-8 4-367,-1 0-1,0-2 1,0 0-1,0-1 1,-1-1-1,-1-1 1,-7 1 367,-83-1-96,112-6 134,-1-1 1,1 1 0,0 0-1,-1-1 1,1 0 0,0 1-1,-1-1 1,1 1 0,-1-1-1,1 0 1,-1 1 0,1-1-1,-1 0 1,1 0-1,-1 1 1,0-1 0,1 0-1,-1 0 1,0 0 0,0 1-1,0-1 1,0 0 0,0 0-1,1 0 1,-1 0-1,-1 0 1,1 1 0,0-1-1,0 0 1,0 0 0,0 0-1,-1 0 1,1 1 0,0-1-1,-1 0 1,1 0-1,0 1 1,-1-1 0,1 0-1,-1 1 1,1-1 0,-1 0-1,0 1 1,1-1 0,-1 1-1,0-1 1,1 1 0,-1-1-1,0 1 1,1-1-1,-1 1 1,0 0 0,0-1-1,0 1 1,1 0 0,-1 0-1,0 0 1,0-1 0,0 1-1,0 0 1,0 0-1,1 0 1,-2 1-39,14-5 131,-1 1 0,1 0 0,0 1 0,0 1 0,0 0-1,0 1 1,0 0 0,0 0 0,0 1 0,0 1 0,0 0 0,0 1 0,0 0 0,-1 1-1,0 0 1,0 1 0,0 0 0,0 1 0,-1 0 0,0 0 0,0 1 0,0 1 0,-1 0-1,0 0 1,-1 1 0,0-1 0,3 6-131,-8-8 4,-1 1 0,-1-1 0,1 1-1,-1 0 1,0-1 0,-1 1 0,0 0 0,0-1-1,0 1 1,-1 0 0,0 0 0,0-1 0,0 1 0,-1-1-1,0 1 1,-1-1 0,1 0 0,-1 0 0,0 0-1,-1 0 1,1 0 0,-1-1 0,0 1 0,-1-1-1,1 0 1,-1-1 0,0 1 0,-5 3-4,9-7-2,0-1-1,1 1 1,-1 0 0,0 0 0,0 0 0,0-1-1,0 1 1,0 0 0,-1-1 0,1 1-1,0-1 1,0 1 0,0-1 0,0 0 0,-1 1-1,1-1 1,0 0 0,0 0 0,-1 0-1,1 0 1,0 0 0,0 0 0,-1 0 0,1-1-1,0 1 1,0 0 0,0-1 0,-1 1-1,1 0 1,0-1 0,0 0 0,0 1-1,0-1 1,0 0 0,0 1 0,0-1 0,0 0-1,0 0 1,0 0 0,1 0 0,-1 0-1,0 0 1,1 0 0,-1 0 0,0 0 0,1 0-1,-1 0 1,1-1 0,0 1 0,-1 0-1,1 0 1,0 0 0,0-1 0,0 0 2,-7-74-2113,7 71 1559,15-40-8291,-6 35 2129</inkml:trace>
  <inkml:trace contextRef="#ctx0" brushRef="#br0" timeOffset="-1743.673">1735 1941 12396,'0'0'3977,"4"-13"-1532,13-43-369,-15 52-1845,0 1 0,1-1 0,-1 1 0,1-1 0,0 1 0,0 0 0,0 0 0,0 0 0,1 0 0,-1 1 0,1-1 0,-1 1 0,1 0 0,0 0 0,0 0 0,0 0-1,0 1 1,0 0 0,1 0 0,-1 0 0,0 0 0,1 1 0,1-1-231,3-1 83,-1 1-1,1-1 1,0 1-1,0 1 1,0 0-1,-1 0 0,1 1 1,0 0-1,0 0 1,-1 1-1,1 0 1,-1 0-1,1 1 1,-1 0-1,0 1 1,0 0-1,0 0 1,-1 1-1,1 0 1,-1 0-1,0 1 1,-1-1-1,1 2 1,-1-1-1,0 1 1,-1 0-1,0 0 1,0 0-1,0 1 0,-1-1 1,0 1-1,-1 0 1,1 1-1,-2-1 1,1 1-1,-1-1 1,0 1-1,-1 0 1,0-1-1,-1 3-82,-1-1-12,-1 0-1,0 0 1,-1 0-1,-1-1 1,1 1-1,-1-1 1,-1 0-1,0 0 1,0 0-1,0-1 1,-1 0-1,-1 0 1,1 0-1,-1-1 1,-1 0 0,1 0-1,-1-1 1,-4 3 12,-12 8-77,0-1 0,-1-1 0,-1-1 0,-1-2 1,-22 8 76,-42 2 32,106-45 58,7 14-34,-1 0-1,1 1 0,0 2 1,1 0-1,0 1 0,0 2 1,0 0-1,0 1 0,0 2 1,1 0-1,3 2-55,-21-3 13,1 1 0,-1 0 0,1 0 0,-1 1 0,1 0 0,-1 0 0,1 0 0,-1 1 0,0 0 0,0 0 0,0 1 0,0-1 0,0 1 0,0 1 0,-1-1 0,1 1 0,-1 0 0,0 0 0,0 1 0,-1-1 0,1 1 0,-1 0 1,0 0-1,0 1 0,-1-1 0,0 1 0,0 0 0,0-1 0,0 1 0,-1 1 0,0-1 0,-1 0 0,1 0 0,-1 1 0,0-1 0,-1 1 0,1-1 0,-1 1 0,-1-1 0,1 1 0,-1 1-13,-5 4 1,0-1 0,-1 1 0,0-1 0,-1 0 1,0-1-1,-1 0 0,0 0 0,0-1 0,-1 0 0,-1 0 0,1-1 1,-1-1-1,-1 0 0,-8 4-1,6-3 34,0-1 0,-1 0 1,0-1-1,0-1 0,0-1 0,-1 0 1,1-1-1,-1 0 0,0-1 0,0-1 1,0-1-1,0 0 0,0-1 0,1-1 1,-1 0-1,0-1 0,1-1 0,-1 0 1,1-2-1,0 1 0,1-2 0,-1 0 1,1 0-1,-8-7-34,19 12-24,0 0 1,0-1-1,1 1 0,-1-1 0,0 0 1,1 0-1,0 0 0,0 0 0,-1 0 1,2 0-1,-1 0 0,0-1 0,1 1 1,0-1-1,-1 1 0,1-1 1,1 0-1,-1 1 0,0-1 0,1 0 1,0 0-1,0 1 0,0-1 0,0 0 1,1 0-1,-1 1 0,1-1 0,0 0 1,0 1-1,1-1 0,-1 1 1,1-1-1,-1 1 0,2-2 24,0 0-297,1 0-1,0 1 1,0-1 0,0 1-1,0-1 1,1 1-1,0 0 1,-1 1 0,1-1-1,1 1 1,-1 0 0,0 0-1,1 1 1,1-1 297,33-8-4303,-4 3-2850</inkml:trace>
  <inkml:trace contextRef="#ctx0" brushRef="#br0" timeOffset="-1042.917">2444 2236 13068,'0'0'4175,"0"0"-951,0 0-592,0 0-208,0 0-604,0 0-491,1 3-378,1 7-441,-2-8-466,-1 0 1,1-1 0,0 1 0,0 0-1,0-1 1,1 1 0,-1 0-1,0-1 1,1 1 0,-1-1-1,1 1 1,-1-1 0,1 1 0,0-1-1,0 1 1,-1-1 0,1 0-1,0 1 1,0-1 0,0 0 0,1 0-1,-1 1 1,0-1 0,0 0-1,1 0 1,-1-1 0,0 1-1,1 0 1,-1 0 0,1-1 0,-1 1-1,1-1 1,0 1 0,-1-1-1,1 1 1,0-1-45,6-34 214,-8-9-879,0 24-5418,0 18-825,4 1-5915</inkml:trace>
  <inkml:trace contextRef="#ctx0" brushRef="#br1" timeOffset="11427.438">4134 2211 9545,'0'0'3208,"0"0"-1104,0 0-129,0 0 160,0 0-261,0 0-390,0 0-240,0 0-214,-8 3-165,-24 9-37,32-12-752,0 0 0,0 1 0,0-1 0,0 0 0,0 1 0,0-1 0,0 0 1,1 1-1,-1-1 0,0 0 0,0 1 0,0-1 0,0 1 0,0-1 1,0 0-1,-1 1 0,1-1 0,0 0 0,0 1 0,0-1 0,0 0 0,0 1 1,0-1-1,-1 0 0,1 0 0,0 1 0,0-1 0,0 0 0,-1 1 1,1-1-1,0 0 0,0 0 0,-1 0 0,1 1 0,0-1 0,-1 0 0,1 0 1,0 0-1,-1 0 0,1 1 0,0-1 0,-1 0 0,1 0 0,0 0 1,-1 0-1,1 0 0,0 0 0,-1 0 0,1 0 0,0 0 0,-1 0 0,1 0-76,24 2 584,10-4-499,1-2-1,-1-1 0,-1-1 0,1-2 0,-1-1 0,0-2 0,-1-1 0,-1-2 0,0-1 0,0-1 0,-2-2 0,0-1 0,-1-1 0,-1-1 0,-1-2 0,-1-1 0,-1 0 0,-2-2 0,0-1 0,-1 0 0,-2-2 0,-1 0 0,3-8-84,8-15 0,-1-1 0,-3-1 0,-2-1 0,-3-1 0,-2-1 0,9-54 0,-21 79 0,-2-1 0,-1 0 0,-1 0 0,-2 0 0,-2 1 0,0-1 0,-3 0 0,0 1 0,-2-1 0,-2 1 0,0 1 0,-3 0 0,-4-7 0,-6-4 0,-1 1 0,-3 1 0,-1 1 0,-2 2 0,-1 1 0,-2 1 0,-2 2 0,-1 1 0,-1 2 0,-1 1 0,-2 2 0,-23-11 0,-14-5 0,-3 4 0,0 3 0,-3 4 0,0 3 0,-2 3 0,-28-1 0,48 13 0,-1 3 0,0 2 0,-42 2 0,70 12-1606,37-4 1548,0-1-1,-1 1 0,1-1 0,0 1 0,-1-1 0,1 1 0,0 0 0,0-1 0,-1 1 0,1-1 0,0 1 0,0 0 0,0-1 0,0 1 0,0-1 0,0 1 0,0 0 0,0-1 1,0 1-1,0 0 0,0-1 0,0 1 0,1-1 0,-1 1 0,0 0 0,0-1 0,1 1 0,-1-1 0,0 1 0,1-1 0,-1 1 0,0-1 0,1 1 0,-1-1 0,1 1 0,-1-1 1,1 0-1,-1 1 0,1-1 0,-1 0 0,1 1 0,0-1 0,-1 0 0,1 0 0,-1 1 0,1-1 0,0 0 0,-1 0 0,1 0 0,-1 0 0,1 0 0,0 0 0,-1 0 0,1 0 59,73 34-10500,-31-17-1405</inkml:trace>
  <inkml:trace contextRef="#ctx0" brushRef="#br1" timeOffset="12365.33">3919 57 4837,'0'0'6021,"0"0"-3261,0 0-971,0 0 180,0 0-89,0 0-428,2-9-289,7-29-84,-6 28-70,-3 10-32,0 0-81,0 0-105,0 0-156,0 0-160,-7 9 641,-30 23-887,-1-3 1,-2-1-1,-1-1 1,-1-3-1,-2-1 1,0-3-1,-1-1 1,0-2 0,-3-2-230,24-15 149,98-16-80,1 1 22,-75 15-117,0 0-17,-18-16-555,18 16 640,1 1-1,-1-1 1,0 1 0,0-1-1,0 1 1,0-1 0,0 1 0,0-1-1,0 1 1,0-1 0,0 1-1,0-1 1,0 1 0,0-1-1,0 1 1,0-1 0,0 1 0,-1-1-1,1 1 1,0-1 0,0 1-1,-1-1 1,1 1 0,0-1-1,-1 0 1,1 1 0,0-1 0,-1 1-1,1-1 1,0 0 0,-1 0-1,1 1 1,-1-1 0,1 0-1,-1 0 1,1 1 0,-1-1 0,1 0-1,-1 0 1,1 0 0,-1 0-1,1 0 1,-1 1 0,1-1-1,-1 0 1,1 0 0,-1-1 0,1 1-1,-1 0 1,1 0 0,-1 0-1,1 0 1,-1 0-42,12 20 0,1-1 0,0 0 0,2-1 0,0 0 0,1-1 0,7 6 0,8 9 0,197 187 0,-200-189 0,-40-32-64,-6-15-986,5 2-1625,-6 7-3620,5 7-1590</inkml:trace>
  <inkml:trace contextRef="#ctx0" brushRef="#br1" timeOffset="25027.98">416 2363 11627,'0'0'4714,"0"0"-2339,0 0-773,0 0 69,0 0 123,0 0-567,-12 0 337,-36 0 316,248 15-1355,160-11-525,-233-4 99,-83 1-92,0-2-1,0-2 0,-1-2 1,1-1-1,20-8-6,-19-9 48,-76 15 1703,-63 5-1142,94 3-812,0 0-261,0 0-316,5 0-9000,-3 0 3038</inkml:trace>
  <inkml:trace contextRef="#ctx0" brushRef="#br1" timeOffset="26225.406">1197 2180 8936,'0'0'2963,"0"0"-1052,0 0-48,0 0 268,0 0-236,0 0-187,0 0-16,-7-6-133,-20-19-230,56 37 2050,1 8-3129,-2 2 0,-1 1 0,-1 0 0,-1 2 0,7 11-250,-1-4-1394,-30-32 1320,-45-53 84,14 37 535,34 40-529,46 9-1089,-34-60 1852,-6 20 856,-21 26-812,-2 2-628,-10 20-83,61-108-80,-143 225 251,148-197-913,19-55 1324,-114 183-496,-41 48-198,146-190 0,1-14 0,-74 79 0,-101 106 0,101-79 0,22-39 0,0 0 0,0 0 0,0 0 0,0 0 0,0-1 0,0 1 0,0-1 0,-1 0 0,1 1 0,0-1 0,0 0 0,0 0 0,-1 0 0,1 0 0,0-1 0,-1 1 0,1 0 0,-1-1 0,0 1 0,1-1 0,-1 1 0,0-1 0,1-1 0,0 1 0,-1 2 0,3-4 0,-1 1 0,1 0 0,-1-1 0,1 0 0,-1 0 0,0 0 0,0 0 0,-1-1 0,1 1 0,-1-1 0,0 1 0,0-1 0,0 0 0,-1 0 0,0 0 0,-2 4-123,0 0 0,-1 0 0,1 0-1,-1 0 1,1 1 0,-1-1 0,1 1 0,-1-1 0,1 1 0,-1 0-1,1-1 1,-1 1 0,1 0 0,-1 0 0,0 0 0,1 0 0,-1 0 0,1 1-1,-1-1 1,1 0 0,-1 1 0,1-1 0,-1 1 0,1-1 0,-1 1-1,1 0 1,-1 0 0,1 0 0,0 0 0,-1 0 123,-12 10-6508,2 2-5583</inkml:trace>
  <inkml:trace contextRef="#ctx0" brushRef="#br1" timeOffset="46605.959">831 613 9641,'0'0'4687,"0"0"-1345,0 0-780,0 0-330,0 0-332,0 0-405,0 0-326,0-5-251,-3-12-234,2 13-76,3 46 2227,-41 137-2141,-41 171-694,64-277 0,-13 128 0,15 178 0,19-89 0,3-203 0,-3 0 0,-5 0 0,-3 0 0,-10 52 0,-9 354 0,-13-129 0,20-123 0,-16 141 0,-19 107 0,24 58 0,-14-24 0,-47 217 0,62-423 0,22 221 0,-23-164 0,24-292 0,-13-93 0,-80-105 0,-75-182 0,159 286 0,21 34 0,-5-10 0,24 55 0,-15-31 0,1-1 0,2 0 0,1-1 0,2-1 0,1-1 0,2-1 0,1 0 0,7 5 0,-30-36 0,16 18 0,0-1 0,1 0 0,1-2 0,1 0 0,0-1 0,1-1 0,0-1 0,16 6 0,-31-16 0,1 0 0,0-1 0,-1 0 0,1-1 0,0 1 0,-1-1 0,1 0 0,0-1 0,-1 0 0,1 0 0,0 0 0,-1-1 0,0 0 0,1 0 0,-1-1 0,0 0 0,0 0 0,0 0 0,0-1 0,-1 1 0,0-1 0,1-1 0,-1 1 0,-1-1 0,1 0 0,-1 0 0,0 0 0,3-5 0,8-12 0,-1 0 0,-1-1 0,-1-1 0,-1 0 0,-1 0 0,4-18 0,-6 21 0,-1 0 0,-1 0 0,-1-1 0,-1 0 0,-1 0 0,0 0 0,-2-1 0,-1-16 0,-3 33-232,0 1-1,-1 0 1,1 0-1,-1 0 1,0 0 0,0 1-1,-1 0 1,1 0 0,-1 0-1,0 0 1,0 1-1,0-1 1,-1 1 0,1 1-1,-1-1 1,1 1-1,-1 0 1,0 0 0,0 1-1,0-1 1,0 1 0,0 1-1,0-1 1,0 1-1,0 0 1,-4 1 232,-7-4-1352,-9-1-6661</inkml:trace>
  <inkml:trace contextRef="#ctx0" brushRef="#br1" timeOffset="47501.316">934 802 10250,'0'0'3779,"7"-9"-997,6-6-1709,17-20 3080,-34 37 1101,-19 13-4668,-248 198 103,131-82-769,140-132 78,0 1 0,1 0 0,-1-1 0,1 1 0,-1 0 0,0-1 0,1 1 1,-1 0-1,1 0 0,-1 0 0,1-1 0,-1 1 0,0 0 0,1 0 0,-1 0 0,1 0 1,-1 0-1,1 0 0,-1 0 0,1 0 0,-1 0 0,1 0 0,-1 0 0,1 0 0,-1 0 1,1 0-1,-1 0 0,1 0 0,-1 1 0,1-1 0,-1 0 0,0 0 0,1 1 0,-1-1 1,1 0-1,-1 1 0,0-1 0,1 0 0,-1 1 0,0-1 0,1 0 0,-1 1 0,0-1 1,0 1-1,1-1 0,-1 1 0,0-1 0,0 0 0,0 1 0,0-1 0,1 1 0,-1-1 1,0 1-1,0-1 0,0 1 0,0-1 0,0 1 0,0-1 0,0 1 0,-1-1 0,1 1 1,0-1-1,0 1 0,0-1 0,0 1 2,25-12 26,-1-1 0,0-1 0,0-1 1,-1-2-1,-1 0 0,-1-1 0,6-7-26,-12 13 4,105-95 346,98-72 1542,-215 175-1859,-1 1 0,1 0 0,0 0 0,-1 0 0,1 0 0,0 1 0,0-1 1,0 1-1,1 0 0,-1 0 0,0 0 0,0 0 0,1 0 0,-1 1 0,0-1 0,1 1 0,-1 0 1,0 0-1,1 0 0,-1 0 0,1 1 0,-1 0 0,0-1 0,0 1 0,1 0 0,-1 1 0,0-1 1,0 0-1,0 1 0,0 0 0,0 0 0,-1 0 0,1 0 0,0 0 0,1 2-33,220 279 305,-188-254-50,1 2-4322,-37-31 1184,0 0-2445,-1 1-3373</inkml:trace>
  <inkml:trace contextRef="#ctx0" brushRef="#br1" timeOffset="48415.208">2973 3893 5830,'0'0'7559,"0"0"-3780,0 0-1675,0 0-321,0 0-406,15-3-379,104-15-245,88-3 173,-2-8 0,2-10-926,-146 27 555,-1-3-1,0-2 1,-1-3 0,-2-3-1,0-2 1,32-20-555,-65 31 126,-1 0 1,-1-1 0,-1-2-1,0 0 1,-1-1 0,-1-1-1,-1-1 1,0-1 0,-2 0 0,0-2-1,-1 1 1,-2-2 0,0 0-1,-2 0 1,0-1 0,0-8-127,-3 7 77,-1 0 1,-2 0 0,-1-1 0,-1 0-1,-1 0 1,-1 1 0,-1-1 0,-2 0-1,-1 0 1,-1 1 0,-1-1 0,-1 1-1,-2 0 1,0 1 0,-2 0 0,-9-17-78,-3 3 29,-3 1 1,-1 1-1,-1 1 1,-2 1-1,-2 2 1,-1 1-1,-1 2 1,-2 1-1,-1 1-29,-45-29-766,-3 4-1,-1 3 1,-53-19 766,111 54-1441,7 5-3338,19 9 664,2 2-2607,5 6-3874</inkml:trace>
  <inkml:trace contextRef="#ctx0" brushRef="#br1" timeOffset="48886.648">3961 2128 11627,'0'0'4532,"0"0"-1040,0 0-1106,0 0-608,-17 7-727,-185 66-111,184-67-918,5-3-32,-1 1 1,1 1-1,0 0 1,1 1 0,0 0-1,-1 1 1,2 1-1,-10 7 10,20-14 4,0 1 0,0-1-1,0 1 1,0-1 0,0 1-1,0-1 1,0 1 0,1 0-1,-1-1 1,1 1 0,-1 0 0,1-1-1,0 1 1,0 0 0,0 0-1,0-1 1,0 1 0,0 0-1,0 0 1,0-1 0,1 1-1,-1 0 1,1-1 0,-1 1-1,1 0 1,0-1 0,-1 1-1,1-1 1,0 1 0,0-1-1,0 1 1,0-1 0,1 0-1,-1 1 1,0-1 0,0 0 0,2 1-4,55 43 360,-57-44-344,264 167 1842,-216-145-2221,-49-22-556,-20-1-9821,7 4-909</inkml:trace>
  <inkml:trace contextRef="#ctx0" brushRef="#br1" timeOffset="49477.534">2638 5244 6438,'0'0'4244,"0"0"-1644,15 3-539,163 17 2295,-79-20-2913,1-3 0,-1-5-1,0-5 1,54-15-1443,-109 18 378,-1-2-1,-1-1 1,0-3-1,-1-1 1,-1-2-1,-1-2 1,-1-2-1,0-1 1,-2-2-1,-1-1 1,14-16-378,-33 28 25,0-1 0,-2-1 0,0 0 0,0 0 0,-2-2 0,0 1 0,-1-2 0,-1 1 0,-1-1 0,-1-1 0,-1 0 0,-1 0 0,0 0 0,-2-1 0,0 0 0,-1 0 1,-2 0-1,0 0 0,-1 0 0,-1 0 0,-2 0 0,0 0 0,-1 1 0,-1-1 0,-1 1 0,-7-17-25,-6 9-47,-1 1 0,-1 1 0,-2 0 0,0 2 0,-2 1 0,-1 1 1,0 1-1,-2 1 0,0 2 0,-1 0 0,-2 2 0,1 2 0,-2 0 0,0 2 0,0 2 0,-1 1 0,-1 1 0,0 2 0,-30-3 47,-7 6-1702,71 4 1577,-1 0 0,0 0 0,1 0 0,-1 0 0,0 0 0,1 0 1,-1 1-1,1-1 0,-1 0 0,0 1 0,1-1 0,-1 0 0,1 1 1,-1-1-1,1 0 0,-1 1 0,1-1 0,-1 1 0,1-1 1,-1 1-1,1 0 0,0-1 0,-1 1 0,1-1 0,0 1 0,-1 0 1,1-1-1,0 1 0,0 0 0,0-1 0,0 1 0,0 0 0,-1-1 1,1 1-1,0 0 0,1-1 0,-1 1 0,0 0 0,0-1 1,0 1-1,0 0 0,0-1 0,1 1 0,-1-1 0,0 1 0,0 0 1,1-1-1,-1 1 0,1-1 0,-1 1 0,0-1 0,1 1 0,-1-1 1,1 1-1,-1-1 0,1 1 0,0-1 0,-1 0 0,1 1 1,-1-1-1,1 0 0,0 1 125,16 18-5974</inkml:trace>
  <inkml:trace contextRef="#ctx0" brushRef="#br1" timeOffset="49965.011">3642 3916 13581,'0'0'3443,"0"0"-587,0 0-224,0 0-294,0 0-699,0 0-705,-14-2-421,3 1-486,0 1 0,0-1 0,0 2 1,-1 0-1,1 0 0,0 1 0,0 0 1,1 1-1,-1 0 0,-1 1-27,-48 19 9,-227 104 30,285-127-41,0 0 0,1 1-1,-1-1 1,0 1 0,1-1-1,-1 1 1,1 0 0,-1 0 0,1 0-1,-1-1 1,1 1 0,0 1 0,-1-1-1,1 0 1,0 0 0,0 0-1,0 1 1,0-1 0,0 0 0,0 1-1,0-1 1,0 1 0,1-1 0,-1 1-1,1 0 1,-1-1 0,1 1 0,-1-1-1,1 1 1,0 0 0,0 0-1,0-1 1,0 1 0,0 0 0,0-1-1,0 1 1,1 0 0,-1-1 0,1 1-1,0 1 3,124 8-10,-58-11 15,-58 1 33,0 0-1,1 1 1,-1 0-1,0 0 1,0 1-1,0 0 1,0 1 0,-1 0-1,0 0 1,1 1-1,-1 0 1,-1 1-1,1 0 1,-1 0-1,0 0 1,0 1 0,-1 0-1,0 0 1,0 0-1,-1 1 1,0 0-1,0 0 1,-1 1 0,0-1-1,0 1 1,-1 0-1,0 3-37,43 60 196,-30-64-4747,1-5-4899,-17-3-3100</inkml:trace>
  <inkml:trace contextRef="#ctx0" brushRef="#br1" timeOffset="50578.01">2509 6554 12172,'0'0'3315,"0"0"-721,0 0-741,20 11-289,-3 1-1194,-8-6-204,1 0 1,-1 0 0,1 0-1,0-2 1,0 1 0,1-1 0,0 0-1,-1-1 1,1-1 0,0 0-1,0 0 1,5 0-167,50 2 441,0-3 0,0-3 0,0-2 0,0-4 1,-1-2-1,0-3 0,-1-3 0,-1-3 0,0-3 0,-2-2 1,24-15-442,-57 22 59,-1-1 0,-1-1 1,0-2-1,-2-1 0,0-1 1,-1 0-1,-2-2 0,0-1 1,-2 0-1,-1-2 1,-1 0-1,-2 0 0,0-2 1,-2 0-1,-1 0 0,-2-2 1,-1 1-1,-1-1 0,-2 0 1,-1 0-1,-2-1 1,-1 0-1,-1 0 0,-2 1 1,-3-13-60,4 25-2,-2 1 0,0 0 1,-1-1-1,-1 1 0,-1 0 1,0 1-1,-2 0 1,0-1-1,-1 2 0,-1-1 1,0 1-1,-2 1 0,0 0 1,0 0-1,-2 1 1,0 1-1,0 0 0,-1 0 1,-1 2-1,0 0 0,-1 0 1,0 2-1,-18-9 2,32 18-130,0 0 1,-1 0-1,1 0 0,-1 1 0,1-1 0,-1 1 1,1-1-1,-1 1 0,0 0 0,1 0 0,-1 0 0,1 1 1,-1-1-1,0 0 0,1 1 0,-1 0 0,1 0 1,0-1-1,-1 1 0,1 1 0,0-1 0,-1 0 0,1 1 1,0-1-1,0 1 0,0-1 0,0 1 0,0 0 1,1 0-1,-1 0 0,1 0 0,-1 0 0,1 0 1,-1 1-1,1-1 0,0 0 0,0 1 0,0-1 0,1 1 1,-1-1-1,0 3 130,-9 58-7735,8-29-1047</inkml:trace>
  <inkml:trace contextRef="#ctx0" brushRef="#br1" timeOffset="51083.556">3636 5358 3587,'0'0'8387,"3"-15"-5083,15-78 572,-31 79 163,-23 36-3226,34-20-711,-259 206 710,249-199-804,7-6-6,-1 0-1,1 0 1,0 1-1,0 0 1,0 0-1,1 0 1,0 1 0,-1-1-1,1 1 1,1 0-1,-1 0 1,1 1-1,0-1 1,0 1 0,0 0-2,37 4-22,-19-12 89,1 0 0,-1-1 0,0 0 1,0-1-1,0-1 0,0 0 0,13-8-67,61-18 1281,-85 30-1196,69-8 1311,-71 9-1381,0 0 0,0 0 0,-1 1 1,1-1-1,0 0 0,0 1 0,-1-1 1,1 1-1,0 0 0,-1 0 0,1 0 1,-1-1-1,1 1 0,-1 1 0,1-1 1,-1 0-1,1 0 0,-1 0 0,0 1 1,0-1-1,0 1 0,0-1 0,0 1 1,0-1-1,0 1 0,0 0 0,-1-1 1,1 1-1,-1 0 0,1-1 0,-1 1 1,0 0-1,1 0 0,-1 0 0,0-1 1,0 1-1,0 1-15,-1 14-147,2 24-1905,3-14-5556,0-17 732</inkml:trace>
  <inkml:trace contextRef="#ctx0" brushRef="#br1" timeOffset="51933.524">4745 8185 12364,'0'0'4431,"0"0"-1559,-10-13-556,-27-40 92,36 52-2338,0 1-1,1-1 1,-1 1-1,0-1 1,1 0-1,-1 1 0,0-1 1,1 0-1,-1 0 1,1 1-1,0-1 1,-1 0-1,1 0 1,-1 0-1,1 0 1,0 1-1,0-1 1,0 0-1,-1 0 1,1 0-1,0 0 1,0 0-1,0 0 1,0 0-1,1 0 1,-1 0-1,0 1 1,0-1-1,0 0 1,1 0-1,-1 0 1,0 0-1,1 0 1,-1 1-1,1-1 1,-1 0-1,1 0 1,-1 1-1,1-1 1,0 0-1,-1 1 0,1-1 1,0 0-1,0 1 1,-1-1-1,1 1 1,0-1-1,0 1 1,0 0-1,-1-1 1,1 1-1,0 0 1,0 0-1,0 0 1,0-1-1,0 1 1,0 0-1,0 0 1,0 0-1,0 0-69,6-1 182,328-68 1275,-302 62-1464,0-1 0,0-2 1,-1 0-1,-1-3 0,0 0 0,-1-2 0,0-2 0,-1 0 0,-1-2 0,-1-1 0,0-1 0,-2-1 0,-1-2 1,0 0-1,-2-2 0,-1 0 0,9-15 7,-15 12 10,0 0 0,-2-1-1,-2 0 1,0-1 0,-2 0 0,-2-1 0,0 0 0,-3 0 0,0 0-1,-2-1 1,-2-14-10,0 25 7,-2 1 0,-1-1 0,0 1-1,-1 0 1,-2 0 0,0 0 0,-1 1 0,-1 0 0,-1 0-1,0 1 1,-2 0 0,0 1 0,-1 0 0,-1 1-1,-1 0 1,0 1 0,-12-9-7,0 3-4,0 1-1,-2 2 1,-1 1-1,0 1 1,-1 1 0,-1 2-1,0 1 1,-1 1-1,0 2 1,-1 1 0,0 2-1,0 1 1,-1 1-1,1 2 1,-1 2 0,0 1-1,-4 2 5,29-2-381,0 0 0,0 1 0,0 1 0,1 0 0,-1 0 0,0 0 0,1 1 0,0 0 0,0 1-1,0 0 1,0 0 0,0 1 0,-5 4 381,12-8-239,1 0-1,-1 0 1,0 0 0,1 0-1,-1 0 1,1 0-1,-1 1 1,1-1-1,0 0 1,-1 0 0,1 0-1,0 0 1,0 0-1,0 1 1,0-1-1,0 0 1,0 0 0,0 0-1,0 1 1,0-1-1,1 0 1,-1 0-1,0 0 1,1 0 0,-1 0-1,1 0 1,-1 1-1,1-1 1,0 0-1,-1-1 1,1 1 0,0 0-1,0 0 1,0 0-1,-1 0 1,1 0-1,0-1 1,0 1 0,0-1-1,1 1 240,18 10-7340</inkml:trace>
  <inkml:trace contextRef="#ctx0" brushRef="#br1" timeOffset="52463.435">5256 6546 11243,'0'0'2594,"0"0"-774,0 0-133,0 0 214,0 0-433,-13-4-561,4 1-761,4 1-87,0 0 0,1 0 0,-1 1 1,0-1-1,-1 1 0,1 0 1,0 1-1,0-1 0,0 1 1,0 0-1,-1 0 0,1 1 0,0 0 1,0 0-1,0 0 0,0 0 1,-2 1-60,5-1 15,-56 23 364,1 2 0,1 3 1,-30 21-380,83-49 1,0 0-1,0 1 1,0-1 0,0 1 0,1 0 0,-1 0 0,0 0 0,1 0 0,0 0 0,-1 1-1,1-1 1,0 1 0,0-1 0,0 1 0,1 0 0,-1 0 0,1 0 0,-1 0 0,1 0-1,0 0 1,0 0 0,0 0 0,1 0 0,-1 1 0,1-1 0,0 0 0,-1 0 0,2 1-1,-1-1 1,0 0 0,1 1 0,-1-1 0,1 0 0,0 0 0,0 0 0,0 1-1,8 5 51,1-1-1,-1 1 1,1-2 0,1 1 0,-1-2 0,1 1 0,0-1 0,1-1 0,0 0-1,10 3-50,-2 0 127,375 150 3583,-321-107-2172,-99-48-1330,-103-50-2819,81 32-1972,16 7-1393,-13-1-9110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7.0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4 18770,'0'0'2850,"0"0"-1728,0 0-290,0 0 385,0 0-704,91-3-449,-67 11 0,1 2-64,2 0-64,1 1-1570,2-1-1857,-8-2-4901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2:10.23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AB008B"/>
    </inkml:brush>
    <inkml:brush xml:id="br2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558 761 18417,'0'0'2851,"0"0"-1052,0 0 107,0 0-75,0 0-619,11 13-449,67 101 166,-64-79-893,-6-10-81,1 0 0,1-1 0,1 0-1,1-1 1,1 0 0,1-1-1,1-1 1,1 0 0,0-1 0,2-1-1,0 0 1,7 3 45,-20-19-24,-1 0-1,0-1 1,1 1-1,0-1 1,-1 0-1,1-1 1,0 1 0,0-1-1,0 0 1,0 0-1,0-1 1,0 1-1,0-1 1,1 0 0,-1-1-1,0 1 1,0-1-1,0 0 1,0 0 0,0-1-1,-1 1 1,1-1-1,0 0 1,0-1-1,-1 1 1,0-1 0,1 0-1,-1 0 1,0 0-1,0 0 1,-1-1-1,1 1 1,-1-1 0,0 0-1,0 0 1,0-1-1,0 1 1,-1 0-1,1-1 1,-1 0 24,17-31 393,-1-1 0,-2-1-1,-2 0 1,-1-1 0,-2-1 0,-2 0-1,1-17-392,-4-9 1698,-2 118-1602,-8-8-96,-2 0 0,-2-1 0,-2 0 0,-1-1 0,-7 13 0,-6 24 0,-46 133-1347,-11-5-3995,58-152-4881</inkml:trace>
  <inkml:trace contextRef="#ctx0" brushRef="#br0" timeOffset="1729.05">553 2846 18866,'0'0'2210,"104"-67"-1409,-36 45 1185,12 2-673,2 3-705,9 6-479,-7 5-129,-15 6-129,-16 6-1600,-27 9-1602,-24 13-2595,-9-1-8648</inkml:trace>
  <inkml:trace contextRef="#ctx0" brushRef="#br0" timeOffset="1986.185">249 3436 19571,'0'0'1345,"124"20"-416,-39-32 928,13-3-1088,13-5-513,15-1-256,8-1 64,-7-3-64,-14 8-64,-19 0-1185,-23 11-2530,-25 6-4421</inkml:trace>
  <inkml:trace contextRef="#ctx0" brushRef="#br0" timeOffset="2269.787">331 3992 16303,'14'4'3502,"1"0"-3357,1-1 0,-1-1 0,0-1 0,0 0-1,1-1 1,-1 0 0,1-2 0,8-1-145,684-117 705,-581 110-375,-126 10-318,0-1-1,0 1 0,0-1 0,0 1 1,0-1-1,1 1 0,-1 0 0,0 0 1,0-1-1,1 1 0,-1 0 0,0 0 1,0 0-1,1 0 0,-1 0 0,0 1 1,0-1-1,0 0 0,1 1 0,-1-1 0,0 0 1,0 1-1,0 0 0,0-1 0,0 1 1,0-1-1,0 1 0,0 0 0,0 0 1,0 0-1,0 0 0,0 0 0,0 0 1,-1 0-1,1 0 0,0 0 0,-1 0 1,1 0-1,-1 0 0,1 0 0,-1 0 0,0 1 1,1-1-1,-1 0 0,0 0 0,0 1 1,0-1-1,0 0 0,0 0 0,0 1 1,0-1-1,0 0 0,0 0 0,-1 0 1,1 1-1,-1-1 0,1 1-11,-82 59-747,-21-7-1910,-3-4 1,-66 20 2656,92-42-1531,2 5 0,1 2 1,2 4-1,1 4 0,-56 42 1531,120-77-64,4-4 189,-1 0 1,1 1-1,0 0 1,0 0-1,0 1 0,1-1 1,0 1-1,0 0 1,0 1-1,1-1 1,0 1-1,0 0 1,1 0-1,0 0 1,0 0-1,0 1-125,4-4 98,0-1 0,0 0 0,1 1-1,-1-1 1,1 0 0,-1 0 0,1 0 0,0 0 0,0 0 0,1 0-1,-1-1 1,1 1 0,-1-1 0,1 0 0,0 1 0,-1-1 0,1 0 0,0-1-1,1 1 1,-1-1 0,0 1 0,0-1 0,1 0 0,-1 0 0,1 0 0,-1 0-1,1-1 1,-1 0 0,1 1 0,0-1-98,-3 0 11,68 13 1655,1-4 0,1-2 0,-1-3 0,63-6-1666,-60 2 1023,13-1 183,187 12 2275,-212 7-3049,-60-17-434,0-1 1,1 1-1,-1 0 1,0-1-1,0 1 1,1 0-1,-1 0 1,0 0-1,0 0 1,0 0-1,0 0 1,0 0-1,0 1 1,-1-1-1,1 0 1,0 0-1,0 1 1,-1-1-1,1 1 1,-1-1 0,1 0-1,-1 1 1,0-1-1,0 1 1,1-1-1,-1 1 1,0-1-1,0 1 1,0-1-1,-1 1 1,1-1-1,0 0 1,-1 1-1,1-1 1,0 1-1,-1-1 1,0 0-1,1 1 1,-2 0 1,-5 7-479,0 0 0,-1 0 1,0-1-1,-1 0 1,0 0-1,0-1 0,-1 0 1,1-1-1,-2 0 0,1 0 1,-3 0 478,-2 3-1067,-53 27-4367</inkml:trace>
  <inkml:trace contextRef="#ctx0" brushRef="#br0" timeOffset="2588.931">253 5477 15855,'4'12'225,"-3"-7"-153,0 0 1,0 0 0,1 0 0,-1-1 0,1 1 0,1-1 0,-1 1 0,0-1 0,1 1 0,0-1 0,0 0 0,0 0 0,1-1 0,-1 1 0,1-1 0,0 0 0,0 1 0,0-2-1,0 1 1,1 0 0,2 0-73,31 9 702,2-1-1,-1-3 1,1-1 0,0-1-1,0-3 1,1-1-1,0-2-701,23 2 828,432 45-342,-374-16-342,-120-31-147,0 1 0,0 0-1,-1-1 1,1 1 0,0 0 0,0 0-1,0 0 1,-1 0 0,1 1 0,-1-1-1,1 0 1,-1 1 0,1-1 0,-1 1-1,0-1 1,0 1 0,0 0 0,0 0-1,0-1 1,0 1 0,0 0 0,0 0-1,-1 0 1,1 0 0,-1 0 0,0 0-1,1 0 1,-1 0 0,0 0 0,0 0-1,0 0 1,0 0 0,-1 0 0,1 0-1,0 0 1,-1 0 0,0 0 0,1 0-1,-1 0 1,0 0 0,0-1 0,0 1-1,0 0 1,0 0 0,0-1 0,-2 2 3,-9 11-279,-1-1 1,-1 0 0,0-1 0,-1 0-1,0-1 1,-1-1 0,0 0 0,-11 4 278,2 0-593,-286 155-9913,48-29 3325,94-38 6728,150-89 883,2-5 364,1 2-1,0 0 0,0 0 1,1 2-1,0 0 0,1 0 0,1 1 1,0 1-1,1 0 0,0 1 0,1 0 1,1 1-1,1 0 0,-5 11-793,13-23 189,0 0-1,0 0 1,1 0-1,-1 0 1,1-1 0,0 1-1,0 0 1,1 0-1,-1 0 1,1 0-1,0 0 1,0 0-1,0 0 1,0-1-1,1 1 1,0 0-1,-1-1 1,1 0 0,1 1-1,-1-1 1,0 0-189,6 5 175,0 0 0,0-1 0,1 0 1,0-1-1,0 0 0,1 0 1,-1-1-1,1-1 0,0 1 0,10 2-175,73 21 783,1-3 0,1-5-1,55 3-782,39 9 1021,-113-18-14,0 4 0,-1 2 0,56 25-1007,-128-44 19,0-1 0,0 0-1,-1 1 1,1 0 0,0 0 0,-1 0-1,1 0 1,0 0 0,-1 0-1,0 1 1,1-1 0,-1 1-1,0 0 1,1 0 0,-1 0-1,0 0 1,-1 0 0,1 0-1,0 0 1,0 1 0,-1-1-1,0 0 1,1 1 0,-1 0 0,0-1-1,0 1 1,0 0 0,-1-1-1,1 1 1,-1 0 0,1 0-1,-1-1 1,0 1 0,0 0-1,0 0 1,0 0 0,-1 0-1,1-1 1,-1 1 0,0 0-19,-7 6-113,-1 0 0,0-1 0,0 0 0,-1-1 0,0 0 0,0 0 1,-1-1-1,0 0 0,-5 1 113,14-5-47,-335 144-10416,196-95 3924</inkml:trace>
  <inkml:trace contextRef="#ctx0" brushRef="#br0" timeOffset="2838.094">75 7622 1794,'-16'22'3389,"9"-15"-2553,1 1-1,0 0 1,0 0-1,1 0 1,0 1-1,0 0 1,1 0-1,1 0 1,-1 0-1,1 1 1,1-1-1,-1 5-835,4-9 184,1 0 0,0 1 0,0-1-1,0 0 1,0 0 0,1 0 0,0 0 0,0-1-1,0 1 1,1-1 0,-1 1 0,1-1 0,0 0 0,0-1-1,1 1 1,-1-1 0,1 0 0,0 0 0,0 0-1,0-1 1,0 1 0,0-1 0,0 0 0,1-1 0,-1 1-1,0-1 1,1 0 0,0-1 0,-1 1 0,5-1-184,75 14 277,0-4 1,1-4 0,-1-3 0,13-4-278,-8 1 148,79 0 214,-4-1 1681,0 6-1,73 16-2042,-99 15 1292,-138-35-1296,0-1-1,0 1 1,0 0-1,0-1 1,0 1-1,0 0 1,0 0-1,0-1 1,0 1-1,0 0 1,0 0-1,0 0 1,0 0-1,-1 0 0,1 0 1,0 0-1,-1 1 1,1-1-1,-1 0 1,1 0-1,-1 0 1,0 1-1,1-1 1,-1 0-1,0 1 1,0-1-1,0 0 1,0 0-1,0 1 1,0-1-1,0 0 1,-1 0-1,1 1 1,0-1-1,-1 0 1,1 0-1,-1 1 1,1-1-1,-1 0 1,1 0-1,-1 0 0,0 0 1,0 0-1,0 0 1,1 0-1,-1 0 1,0 0-1,0 0 1,0-1-1,0 1 1,-1 0-1,1-1 5,-14 11-736,-1 0-1,0-2 0,-1 0 1,0 0-1,0-2 0,-1 0 0,-10 2 737,-88 26-7180</inkml:trace>
  <inkml:trace contextRef="#ctx0" brushRef="#br0" timeOffset="7027.017">15165 1718 25272,'0'0'2514,"0"0"-677,-2-13-161,-6-43-523,9 55-1143,-1-1 0,1 0 0,0 1 0,-1-1 0,1 0 0,0 1 0,0-1 0,0 1 0,0-1 0,0 1 0,0-1 0,0 1 0,1 0 0,-1 0 0,0 0 0,1-1 0,-1 1 0,1 1 0,0-1 0,-1 0 0,1 0 0,-1 0 0,1 1 0,0-1 0,0 1 0,-1 0 0,1-1 0,0 1 0,0 0 0,0 0 0,-1 0 0,2 0-10,4-1-5,5-2 5,-1 1 0,1-1 0,0 2 0,0 0 0,0 0 0,0 1 0,0 1 0,0 0 0,0 1 0,0 0 0,0 0 0,-1 1 0,1 1 0,-1 0 0,0 1 0,0 0 0,0 0 0,2 3 0,-11-5-4,1 0 0,-1 0 0,0 0 0,0 0 0,0 1 0,0-1 0,-1 1 0,0-1 0,1 1 0,-1-1 0,0 1 0,-1 0 0,1 0 0,-1-1 0,0 1 0,1 0 0,-2 0 0,1 0 0,0-1 0,-1 1 0,0 0 0,0 0 0,0-1 0,0 1 0,0-1 0,-1 1 0,0-1 0,1 1 0,-1-1 0,-1 1 4,-72 90-168,-183 102 339,221-159-70,39-35-140,0-1 1,0 1-1,0-1 1,0 1-1,0-1 1,0 0-1,0 0 1,1 0-1,-1 0 1,1 0-1,-1-1 1,0 1-1,1-1 1,-1 1-1,1-1 1,-1 0-1,1 0 1,-1 0-1,1 0 1,-1 0-1,1-1 1,-1 1-1,1-1 1,1 0 38,-3 1-69,158-34-5368,-58-4-2910,-34 8-3285</inkml:trace>
  <inkml:trace contextRef="#ctx0" brushRef="#br1" timeOffset="15003.93">2653 276 12556,'0'0'3075,"0"0"-305,0 0-298,0 0-326,0-13-480,0 1-1047,0-20-92,0 29 2918,-5 555-2599,2-487-790,-15 473 8,31-90-123,26 75 59,-36-492 5,74 1135 49,-111 212 63,19-1027-165,12 655 71,7-737 2,10 1320 45,-5-1100-172,-7-468 200,-1-14-5539,-1-21-1446</inkml:trace>
  <inkml:trace contextRef="#ctx0" brushRef="#br1" timeOffset="15924.89">4770 472 8968,'0'0'2227,"0"0"-12,0 0 625,-6-14-176,-20-43-630,1 24 2538,15 53-2055,11-7-2481,1 0 0,0 0-1,1 0 1,0-1 0,1 1-1,0-1 1,1 0 0,1 0-1,0 0 1,0-1 0,1 0-1,0 0 1,1-1 0,1 1-1,4 3-35,7 7-79,0-1 0,2-1-1,1 0 1,0-2-1,1-1 1,13 7 79,-28-19-61,0 1 0,0-1-1,0-1 1,0 1 0,0-2 0,1 1 0,-1-1-1,1-1 1,0 1 0,-1-2 0,5 1 61,-10-1-6,-1-1 1,1 1-1,0-1 1,0 1-1,-1-1 1,1 0-1,-1-1 1,1 1-1,-1-1 1,1 1-1,-1-1 1,0 0-1,0 0 1,0 0-1,0-1 1,0 1-1,0-1 1,-1 0-1,1 0 1,-1 1-1,0-2 1,0 1-1,0 0 1,0 0-1,0-1 1,-1 1-1,0-1 1,1 1-1,-1-1 1,0-1 5,2-10 293,0-1 1,-2 1 0,1 0-1,-2-1 1,0 1-1,-1-1 1,-1 1 0,0 0-1,-1 0 1,0 0 0,-1 0-1,-1 0 1,-5-9-294,10 24 15,0 1-1,-1-1 1,1 1 0,0 0 0,-1-1 0,1 1-1,-1-1 1,1 1 0,0-1 0,-1 1 0,0-1 0,1 1-1,-1-1 1,1 0 0,-1 1 0,1-1 0,-1 0-1,0 1 1,1-1 0,-1 0 0,0 0 0,1 1-1,-1-1 1,0 0 0,1 0 0,-1 0 0,0 0 0,1 0-1,-1 0 1,0 0 0,1 0 0,-1 0 0,0-1-1,1 1 1,-1 0 0,0 0 0,1-1 0,-1 1-1,1 0 1,-1-1 0,0 1 0,1 0 0,-1-1 0,1 1-1,-1-1 1,1 1 0,-1-1 0,1 1 0,0-1-1,-1 1 1,1-1 0,-1 1 0,1-1 0,0 0 0,0 1-1,-1-1 1,1 0 0,0 1 0,0-1 0,0 0-1,0 1 1,0-1 0,0 0 0,0 0-15,-13 61 738,13-57-732,-16 109-6,-4 0 0,-25 73 0,-71 209-9033,117-391 4944,4-2-2039</inkml:trace>
  <inkml:trace contextRef="#ctx0" brushRef="#br1" timeOffset="16176.981">5244 875 17841,'0'0'1922,"0"0"-641,0 0 449,0 0-930,0 0-511,102 9-225,-72-9-64,5 0-737,-2 0-1217,-4-2-704,-1 0-2403</inkml:trace>
  <inkml:trace contextRef="#ctx0" brushRef="#br1" timeOffset="16711.043">5853 390 17264,'0'0'3187,"0"-12"-405,-1-38-65,1 50-2633,-1 1 0,1-1 0,0 0 0,0 0 0,-1 0 0,1 0 0,0 0 1,0 0-1,-1 1 0,1-1 0,0 0 0,-1 0 0,1 0 0,0 0 0,0 0 0,-1 0 0,1 0 0,0 0 0,-1 0 0,1 0 1,0 0-1,0 0 0,-1-1 0,1 1 0,0 0 0,-1 0 0,1 0 0,0 0 0,0 0 0,-1 0 0,1-1 0,0 1 1,0 0-1,-1 0 0,1 0 0,0-1 0,0 1 0,0 0 0,0 0 0,-1-1 0,1 1 0,0 0 0,0 0 0,0-1-84,-13 42 327,2 1 0,2 0 0,2 0 0,1 0 0,3 1-1,1 0 1,2 0 0,5 30-327,-3 27-20,-2 20-2591,55-309 4149,-52 180-1482,-1 1 1,1 0-1,0 0 0,1 0 1,-1 0-1,2 1 1,-1-1-1,1 1 0,0 0 1,1 0-1,0 1 1,0 0-1,0 0 0,0 0 1,1 1-1,0 0 1,0 0-1,1 1 0,0-1 1,-1 2-1,1-1 1,0 1-1,1 0-56,-4 5 3,0 0 0,0 0 0,-1 1 0,1-1-1,0 1 1,-1 0 0,0 1 0,0-1 0,0 1 0,0-1 0,-1 1 0,1 0-1,-1 1 1,0-1 0,0 0 0,0 1 0,-1 0 0,0 0 0,1 0 0,-2 0-1,1 0 1,-1 0 0,0 0 0,0 0 0,0 0 0,0 3-3,45 211-2808,-24-178-1473,-20-38 3655,0-1 0,0 1 0,1-1 0,-1 0 0,1 0 0,0 0 0,-1 0 0,1 0 0,0-1 0,0 1 0,0-1 0,0 0 0,1 0 0,-1 0 0,0 0 0,0 0 0,1-1 0,-1 0 0,0 1 0,1-1 0,-1 0 0,0-1 0,1 1 0,-1-1 0,0 1 0,0-1 0,1 0 0,-1 0 0,0 0 0,0-1 0,1 1 626,17-13-5471</inkml:trace>
  <inkml:trace contextRef="#ctx0" brushRef="#br1" timeOffset="16974.951">6315 918 2915,'5'-14'3827,"73"-232"10592,15-49-4745,-89 279-9111,-7 25 72,-9 26 99,1 19-734,2 0 0,3 1 0,2-1 0,2 1 0,3 1 0,2-2 0,4 6 0,-7-58 0,1 17-66,0 0 0,2 0 0,0-1 0,1 1 0,1-1 0,1 0 0,1-1-1,5 13 67,22-7-4534,-31-23 3944,0-1 0,0 1 0,0-1 0,0 1 0,0-1 0,-1 0 0,1 0 0,0 0 0,-1 0-1,1-1 1,-1 1 0,1-1 0,-1 0 0,0 1 0,1-1 0,-1 0 0,0 0 0,0-1 0,-1 1 0,1 0 590,10-15-7415</inkml:trace>
  <inkml:trace contextRef="#ctx0" brushRef="#br1" timeOffset="17128.957">6436 636 15599,'0'0'2786,"0"0"-68,0 0 36,0 0-747,0 0-789,15-6-354,-9 3-774,112-29 909,-93 31-1069,8 2-208,-1-2 0,1-2-1,-1-1 1,0-1 0,0-1-1,29-11 279,-53 12-2134,-15 1-5693,-6 4 711</inkml:trace>
  <inkml:trace contextRef="#ctx0" brushRef="#br1" timeOffset="17931.809">7031 493 13517,'-5'-17'3181,"-21"-54"-1120,23 67-1807,1 0 0,-1 1 0,0-1 0,0 1-1,0 0 1,-1-1 0,1 2 0,-1-1 0,0 0 0,1 1 0,-1-1 0,0 1-1,-1 0 1,1 1 0,0-1 0,-1 1 0,1-1 0,0 1 0,-1 1-1,1-1 1,-1 1 0,0-1 0,1 1 0,-1 1 0,1-1 0,-1 1 0,-2 0-254,-5 0 238,0 1 0,1 1 0,-1 0 0,1 1 1,0 0-1,0 0 0,0 1 0,1 0 1,-1 1-1,1 1 0,1-1 0,-1 1 1,1 1-1,0 0 0,1 0 0,-6 8-238,-2 2 34,1 1-1,1 1 1,1 0-1,0 1 1,2 0 0,0 1-1,-6 18-33,12-29-18,1 0-1,-1 0 1,2 1 0,-1 0 0,2 0-1,0-1 1,0 2 0,1-1-1,0 0 1,1 0 0,1 0-1,0 0 1,1 0 0,0 0 0,0 0-1,1 0 1,1-1 0,0 1-1,1-1 1,0 0 0,0 0-1,1-1 1,1 0 0,0 0 0,0 0-1,1-1 1,0 0 0,1 0-1,0-1 1,0 0 0,0-1-1,1 0 1,1 0 0,-1-1-1,3 1 19,-8-5-13,0-1-1,0 1 0,0-1 0,1 0 1,-1 0-1,0-1 0,0 1 0,0-1 0,1 0 1,-1-1-1,0 1 0,0-1 0,1 0 0,-1 0 1,0-1-1,0 0 0,0 0 0,-1 0 1,1 0-1,0-1 0,-1 1 0,1-1 0,-1 0 1,3-4 13,4-4 113,-1 0 0,0-1 1,-1 0-1,0-1 1,-1 0-1,-1 0 1,0-1-1,-1 0-113,91-247 2013,-85 237-1880,-6 42-112,23 266-154,-29-282 110,0 1-1,0-1 1,0 1 0,0-1 0,1 1-1,-1-1 1,1 0 0,0 1 0,0-1-1,-1 1 1,2-1 0,-1 0 0,0 0-1,0 0 1,1 0 0,-1 0-1,1 0 1,-1 0 0,1 0 0,0 0-1,0-1 1,0 1 0,0-1 0,0 1-1,0-1 1,0 0 0,1 0 0,-1 0-1,0 0 1,1 0 0,-1-1 0,1 1-1,-1-1 1,1 1 0,-1-1 0,1 0-1,-1 0 1,1 0 0,-1 0-1,1 0 1,-1-1 0,3 0 23,5-6 10,0 0 1,0 0-1,0-1 0,-1 0 0,0-1 1,-1 0-1,0-1 0,0 0 1,-1 0-1,0 0 0,-1-1 1,0 0-1,-1 0 0,0-1-10,14-33 262,-3 0-1,-2-1 1,-1 0 0,-3-1-1,1-21-261,24-98 347,-29 150-169,-8 40-41,-43 209-137,37-173 0,3 0 0,3 1 0,4 58 0,-1-110-297,-1 0 0,1 0 0,1 0 1,0 0-1,0 0 0,0 0 0,1-1 0,1 0 0,-1 1 0,1-1 0,1 0 1,0-1-1,0 1 0,0-1 0,1 0 0,0 0 0,0-1 0,5 4 297,16-4-4525,-10-14-2059,-5-3-922</inkml:trace>
  <inkml:trace contextRef="#ctx0" brushRef="#br1" timeOffset="18181.68">7382 725 11915,'-1'-16'4698,"-2"-51"-1196,3 64-3228,0 0 1,0 0-1,1 0 1,-1 0-1,1-1 1,0 1-1,0 1 1,0-1-1,0 0 1,1 0-1,-1 0 1,1 0-1,-1 1 1,1-1-1,0 1 0,0-1 1,0 1-1,0 0 1,1 0-1,-1 0 1,1 0-1,2-1-274,96-23 2834,-93 26-2657,55-7 99,0 4 0,1 2 0,-1 3 1,8 4-277,-33 7-1259,-38-13 1203,1 1 1,-1 0-1,0-1 0,1 1 0,-1 0 1,1-1-1,-1 1 0,0 0 0,0-1 1,1 1-1,-1 0 0,0 0 0,0-1 1,0 1-1,0 0 0,0 0 0,0-1 1,0 1-1,0 0 0,0 0 0,0-1 1,0 1-1,-1 0 0,1 0 0,0-1 1,0 1-1,-1 0 0,1-1 0,0 1 1,-1 0-1,1-1 0,-1 1 0,1 0 1,-1-1-1,1 1 0,-1-1 1,0 1-1,1-1 0,-1 0 0,1 1 1,-1-1-1,0 1 0,0-1 0,1 0 1,-1 0-1,0 1 0,1-1 0,-2 0 56,-84 38-9257,33-16 27</inkml:trace>
  <inkml:trace contextRef="#ctx0" brushRef="#br1" timeOffset="18388.026">5694 1333 19955,'0'0'3844,"0"0"-2916,95 33 1058,4-33-160,23-7-865,26-4-64,22-7-353,8 0-223,-1-4-193,-12-3-64,-21 6 0,-25 2-64,-31 7-1185,-28 0-865,-31 5-2178,-27 3-3652</inkml:trace>
  <inkml:trace contextRef="#ctx0" brushRef="#br1" timeOffset="18687.238">5890 1651 19058,'97'17'5189,"19"-18"-4484,19-9 1024,14-5-287,1 0-770,-5-1-31,-10 0 256,-16-1-449,-21 3-320,-21 1 32,-27 3-160,-25 6-256,-24 4-1730,-15 0-2690,-17 1-6695</inkml:trace>
  <inkml:trace contextRef="#ctx0" brushRef="#br1" timeOffset="21451.543">5050 2878 18321,'0'0'6951,"0"0"-6631,0 0-224,84 0 353,-32-2-129,6-2-96,7 4-224,4 0-192,0 0-1986,-8 0-1666,-18 3-3587</inkml:trace>
  <inkml:trace contextRef="#ctx0" brushRef="#br1" timeOffset="21697.826">4935 3377 18802,'0'0'3587,"0"0"-1569,0 0-160,0 0-737,116 36-513,-52-42-255,13-1-225,8-7-128,4 1-96,-2-2-737,-8 4-800,-12 7-1571,-17 4-2145,-18 0-4292</inkml:trace>
  <inkml:trace contextRef="#ctx0" brushRef="#br1" timeOffset="21855.648">4836 3968 17777,'0'0'1473,"0"0"1602,0 0-961,0 0-673,0 0-416,86 44 0,-13-55-480,12-3-385,5-3-160,8 2 0,6-5-96,-3 4-96,-3 5-193,-20 5-319,-17 6-1282,-25 9-1826,-17 7-2049,-19 2-6439</inkml:trace>
  <inkml:trace contextRef="#ctx0" brushRef="#br1" timeOffset="22091.499">4657 4615 14093,'0'0'2403,"110"4"159,-33-25-480,11-2-513,5-3-447,10 2-290,4 0-127,3-2-353,-9 7-159,-19 5-193,-21 8-33,-27 6-1312,-21 9-1666,-18 8-2306,-20 2-5701</inkml:trace>
  <inkml:trace contextRef="#ctx0" brushRef="#br1" timeOffset="22367.932">4693 5179 13869,'78'-2'2370,"6"-18"161,4-5 127,12 2-1184,5-2-1058,-1 0-320,-6 5-96,-20 4-416,-20 9-865,-23 7-1154,-22 7-3971</inkml:trace>
  <inkml:trace contextRef="#ctx0" brushRef="#br1" timeOffset="22368.932">4445 5910 15727,'0'0'3107,"81"39"-2659,-18-53 1955,11-8-578,11-2-383,12-3-321,11-3-481,1 1-640,-4 0 0,-14 8-288,-20 8-577,-25 12-1729,-17 1-7079</inkml:trace>
  <inkml:trace contextRef="#ctx0" brushRef="#br1" timeOffset="22640.049">4550 6705 14926,'0'0'2947,"130"31"-2915,-52-35 32,10-5 0,6-4-64,6 5 0,2-2-64,-11 3-993,-11 7-1057,-18 4-545,-26 14-992</inkml:trace>
  <inkml:trace contextRef="#ctx0" brushRef="#br1" timeOffset="22641.049">4373 7489 17040,'-49'116'4452,"28"-68"-2113,21-6 159,16-3-993,31-6-864,16-6-193,24-6 129,15-8-417,17-6-160,11-7-64,10 0 64,7-10 32,-8-3 256,-17 0-96,-22-1-192,-25-3-672,-20 1-2595,-23-2-4485</inkml:trace>
  <inkml:trace contextRef="#ctx0" brushRef="#br1" timeOffset="23372.044">8514 1 16047,'0'0'3401,"0"0"-1821,0 0 443,0 0 449,0 0-935,0 0-709,1 9 63,5 116 607,-6 0 0,-12 87-1498,6-116 133,-23 1599-1543,30-1048 748,-2-545 717,-79 3164 1417,69-3091-1611,-85 1000-1884,76-1032-1476,2-55-2921,3-23-6392</inkml:trace>
  <inkml:trace contextRef="#ctx0" brushRef="#br1" timeOffset="32149.834">10625 3331 24183,'0'0'2114,"123"13"-1506,-15-19 706,22 4 63,8-6-320,12 3-192,4-1-32,4-3-609,-1-4-224,-11 5 0,-10 1 0,-21 1 0,-20 6-641,-19 0-960,-27 1-1250,-25 8-2370,-22 1-4740</inkml:trace>
  <inkml:trace contextRef="#ctx0" brushRef="#br1" timeOffset="32150.834">10916 3602 13196,'12'1'8697,"203"11"-3462,129-29-3217,-338 16-1968,509-55 510,-465 47-1483,135-17 2289,-123 21-5093,1 3-5118,-67 2-454</inkml:trace>
  <inkml:trace contextRef="#ctx0" brushRef="#br0" timeOffset="6155.336">13330 1366 18033,'0'0'2408,"0"0"-300,0 0 97,0 0-449,0 0-1040,4 14-343,73 180 428,-56-158-933,1-1 0,2 0 0,1-2 0,1-1 0,2-1 0,1-1 0,2-2 0,1 0 0,1-3 0,1-1 0,36 20 132,-64-40-22,0 0 0,0 0-1,0-1 1,0 0 0,1 0 0,0 0-1,-1-1 1,1 0 0,0 0 0,0-1-1,0 0 1,0 0 0,0 0 0,1-1 0,-1 0-1,0-1 1,0 1 0,0-2 0,0 1-1,0-1 1,0 0 0,-1 0 0,1 0-1,0-1 1,-1 0 0,0-1 0,0 0-1,0 0 1,0 0 0,0 0 0,-1-1-1,0 0 1,0 0 0,0 0 0,-1-1-1,1 0 23,2-13 385,0-1-1,-1 0 0,-1 0 1,-1-1-1,0 1 1,-2-1-1,-1 0 0,0 0 1,-1 0-1,-2 0 0,0 0 1,-3-8-385,-14-60 1927,19 90-1926,0-1 1,0 0-1,0 1 1,-1-1-1,1 0 1,0 1-1,0-1 1,0 0-1,0 1 1,0-1-1,0 0 1,-1 0-1,1 1 1,0-1-1,0 0 1,-1 0-1,1 1 1,0-1-1,0 0 1,-1 0-1,1 0 0,0 1 1,0-1-1,-1 0 1,1 0-1,0 0 1,-1 0-1,1 0 1,0 0-1,0 0 1,-1 0-1,1 1 1,0-1-1,-1 0 1,1 0-1,0 0 1,-1-1-1,1 1 1,0 0-1,-1 0 1,1 0-1,0 0 1,-1 0-1,1 0 1,0 0-1,-1 0 1,1-1-1,0 1 0,0 0 1,-1 0-1,1 0 1,0-1-1,0 1 1,-1 0-1,1 0 1,0-1-1,0 1 1,0 0-1,0 0 1,-1-1-1,1 1 1,0 0-1,0-1 1,0 1-1,0 0 1,0-1-1,0 1-1,-9 32-16,7-26 13,-112 562 3,24-195-4255,89-369 4069,-13 52-1760,3-20-4879,8-30-687</inkml:trace>
  <inkml:trace contextRef="#ctx0" brushRef="#br0" timeOffset="6709.586">13987 696 17905,'0'0'3160,"0"0"-394,0 0-658,0 0-1003,-15 5-683,8-3-383,1-1-7,0 1-1,0 0 1,0 0-1,0 0 1,0 1 0,1 0-1,-1 0 1,1 0 0,0 0-1,0 1 1,0 0-1,1 0 1,-1 1 0,1-1-1,0 1 1,0 0 0,-1 2-32,4-4 18,-13 17 46,1 1 0,1 1 0,2 0 0,0 1-1,1 0 1,1 0 0,1 1 0,1 0-1,1 0 1,1 2-64,13-25 11,51-117 288,-51 99-283,1-6 0,2 0-1,0 1 0,2 1 1,0 0-1,1 0 0,2 2 1,0 0-1,0 1 1,18-14-16,-33 30 21,0 0 1,1 1 0,-1-1 0,0 0 0,1 1 0,-1 0 0,1-1 0,-1 1 0,1 0 0,0 0 0,-1 0-1,1 1 1,0-1 0,0 1 0,0-1 0,0 1 0,-1 0 0,1 0 0,0 0 0,0 1 0,0-1 0,-1 1-1,1-1 1,0 1 0,0 0 0,-1 0 0,1 0 0,-1 1 0,2 0-22,95 166 651,-88-153-806,0-1-1,1-1 1,1 0 0,0 0-1,1-1 1,0-1-1,1 0 1,1-1-1,6 3 156,-3 1-3508,-10 7-6356,-9-8-850</inkml:trace>
  <inkml:trace contextRef="#ctx0" brushRef="#br1" timeOffset="24389.45">10093 538 16944,'0'0'3251,"0"0"-982,0 0 69,0 0-384,0 0-758,0 0-444,-4 16-63,-60 270 929,17 49-1992,29-264-363,18-71 736,0 0 1,0 0-1,-1-1 0,1 1 0,0 0 0,0 0 0,0 0 1,0-1-1,0 1 0,-1 0 0,1 0 0,0 0 0,0 0 1,0 0-1,-1 0 0,1-1 0,0 1 0,0 0 0,-1 0 0,1 0 1,0 0-1,0 0 0,0 0 0,-1 0 0,1 0 0,0 0 1,0 0-1,-1 0 0,1 0 0,0 0 0,0 0 0,-1 0 1,1 0-1,0 0 0,0 0 0,0 0 0,-1 1 0,1-1 0,0 0 1,0 0-1,0 0 0,-1 0 0,1 0 0,0 1 0,0-1 1,0 0-1,0 0 0,-1 0 0,1 0 0,0 1 0,0-1 1,0 0 0,-5-25 75,4-23 69,2-1 1,2 1-1,2 0 0,2 0 0,2 0 0,2 1 0,2 0 0,3 1 1,1 1-1,2 0 0,15-22-144,-24 46-3,1 0 0,1 1 0,0 0 0,2 1 0,0 1 0,1 0 0,1 1 1,0 1-1,2 0 0,0 1 0,14-9 3,-29 22-4,-1 1 1,0-1 0,1 1-1,-1 0 1,1-1 0,-1 1-1,1 0 1,0 1-1,0-1 1,-1 0 0,1 1-1,0-1 1,0 1 0,0 0-1,0 0 1,-1 0-1,1 0 1,0 1 0,0-1-1,0 1 1,-1 0 0,1 0-1,0 0 1,-1 0-1,1 0 1,-1 0 0,1 1-1,-1-1 1,1 1-1,-1 0 1,0-1 0,0 1-1,0 0 1,0 0 0,0 1-1,0-1 1,-1 0-1,1 1 1,-1-1 0,0 1-1,1-1 1,-1 1 0,0 0-1,-1-1 1,1 1-1,0 0 1,-1 0 0,1-1-1,-1 2 4,-1 11-75,0 0-1,-1 0 0,-1-1 0,0 1 1,-1-1-1,0 1 0,-2-1 0,1-1 1,-2 1-1,0-1 0,0 0 0,-1-1 1,-1 1-1,0-2 0,0 1 0,-1-1 0,-1-1 1,0 0-1,0 0 0,-1-1 0,-10 5 76,14-6-6,-2 0-1,1-1 0,-1 0 0,0-1 0,0 0 0,-1 0 0,0-1 0,0-1 0,0 0 0,0 0 0,-1-1 1,0-1-1,1 1 0,-1-2 0,0 0 0,0 0 0,-2-2 7,12 1 33,1-1-1,-1 1 1,1-1 0,0 0-1,-1 1 1,1-1 0,0 0 0,0 0-1,-1 0 1,1 0 0,0 0-1,0 0 1,0 0 0,0-1-1,0 1 1,1 0 0,-1-1-1,0 1 1,0 0 0,1-1-1,-1 1 1,1-1 0,0 1-1,-1-1 1,1 1 0,0-1 0,0 1-1,0-1 1,0 1 0,0-1-1,0 0 1,0 1 0,0-1-1,1 1 1,-1-1 0,1 1-1,-1 0 1,1-1 0,-1 1-1,1-1 1,0 1 0,0 0 0,0-1-1,-1 1 1,1 0 0,1 0-1,-1 0 1,0 0 0,0 0-1,0 0 1,0 0 0,1 0-1,-1 0 1,0 1 0,1-1-1,-1 0 1,2 1-33,2-1 23,0 0 0,0 1 0,0 0 0,0 0 0,0 0 0,0 1 0,1 0 0,-1 0 0,0 0 0,0 0 0,-1 1 0,1 0 0,0 0 0,0 0 0,-1 1 1,0 0-1,1-1 0,-1 1 0,0 1 0,0-1 0,-1 1 0,2 0-23,72 92 54,-17 2 20,-43-65-64,2-1-1,1-1 1,2 0-1,0-2 1,2 0-1,2-2 1,0 0-1,2-2 1,15 10-10,-38-31 4,0 0 1,1-1 0,0 1-1,0-1 1,0 0-1,0-1 1,1 0-1,-1 0 1,1 0 0,-1-1-1,1 0 1,0 0-1,-1 0 1,6-1-5,-10-1 4,-1 1 0,1-1 0,-1 0 0,1 0 0,-1 0 0,0 0 0,1 0 0,-1 0 0,0 0 0,0 0 0,0 0 0,0-1 0,0 1 0,0 0 0,0-1 0,0 1 0,-1-1 0,1 1 0,0-1 0,-1 1 0,1-1 0,-1 0 0,0 1 0,1-1 0,-1 0 0,0 1 0,0-1 0,0 1 0,0-1 0,0 0 0,-1 1 0,1-1 0,-1-1-4,-12-59 189,12 58-174,-9-46 224,2 10-997,1 15-2502,4 21-958,0 1-2732</inkml:trace>
  <inkml:trace contextRef="#ctx0" brushRef="#br1" timeOffset="26411.208">10937 844 14093,'0'0'3887,"0"0"-1864,-3-2-379,4 2-1571,0 0 0,-1 1 0,1-1 0,-1 0-1,1 1 1,-1-1 0,1 0 0,-1 1 0,0-1 0,1 1 0,-1-1 0,1 1-1,-1-1 1,0 1 0,1-1 0,-1 1 0,0-1 0,0 1 0,1 0 0,-1-1-1,0 1 1,0-1 0,0 1 0,0 0 0,0-1 0,0 1 0,0-1-1,0 1 1,0 0 0,0-1 0,0 1 0,0-1 0,0 1 0,0 0 0,-1-1-1,1 1 1,0-1 0,0 1 0,-1-1 0,1 1 0,0-1 0,-1 1 0,1-1-1,-1 1 1,1-1 0,0 1 0,-1-1 0,1 0 0,-1 1 0,1-1-1,-1 0 1,1 1 0,-1-1 0,0 0 0,1 0 0,-1 1 0,1-1 0,-1 0-1,0 0 1,1 0-73,2 2 24,0 1-1,0-1 0,1 0 0,-1 0 1,1 0-1,-1-1 0,1 1 1,0-1-1,0 1 0,0-1 1,0 0-1,0 0 0,0 0 0,0 0 1,0-1-1,0 1 0,0-1 1,0 0-1,0 0 0,0 0 0,1 0 1,-1-1-1,0 1 0,0-1 1,0 0-1,0 0 0,0 0 1,0 0-1,0 0 0,-1 0 0,1-1 1,0 0-1,1-1-23,4-3 168,-1-1 0,0-1 0,0 1 1,-1-1-1,0 0 0,0-1 0,0 1 0,-2-1 0,1 0 1,-1-1-1,0 1 0,-1-1 0,0 0 0,0 1 0,-1-1 1,-1 0-1,1-1 0,-2 1 0,1 0 0,-2 0 0,1 0 1,-2-4-169,2 11 24,-1 1 1,1-1-1,-1 1 1,0-1-1,0 1 1,0 0-1,0-1 1,0 1-1,0 0 1,-1 0-1,1 0 1,-1 0-1,1 0 1,-1 0 0,0 0-1,0 1 1,0-1-1,0 1 1,0-1-1,0 1 1,0 0-1,-1 0 1,1 0-1,0 0 1,-1 0-1,1 0 1,0 1-1,-1-1 1,1 1 0,-1-1-1,1 1 1,-1 0-1,0 0 1,1 0-1,-1 1 1,1-1-1,-1 1 1,1-1-1,0 1 1,-1 0-1,1 0 1,0 0-1,-1 0 1,1 0 0,0 0-1,0 1 1,-2 1-25,-5 4 0,0 1 1,0 0 0,1 0-1,0 1 1,1 0 0,0 0-1,0 1 1,1 0 0,0 0-1,1 1 1,0-1 0,1 1-1,0 0 1,0 0 0,-1 10-1,-1 8-161,1 0-1,2 1 1,0-1 0,2 0 0,3 24 161,-3-48-68,1 0 0,0 0 1,0 0-1,1 0 0,-1 0 0,1 0 0,0 0 0,0-1 0,1 1 0,0 0 0,-1-1 0,2 1 1,-1-1-1,0 1 0,1-1 0,0 0 0,0 0 0,0 0 0,0-1 0,1 1 0,0-1 1,-1 0-1,1 0 0,0 0 0,0 0 0,1-1 0,-1 1 0,1-1 0,-1 0 0,1-1 0,0 1 1,-1-1-1,1 0 0,0 0 0,0 0 0,0-1 0,0 0 0,0 0 0,3 0 68,11-5 158,0-1 0,-1-1 0,0 0 0,0-1-1,0-1 1,-1-1 0,-1 0 0,0-1 0,0-1 0,-1-1-1,0 0 1,-1-1 0,-1 0 0,0-1 0,-1-1-1,-1 0-157,13-12 205,-2-1-1,-1-1 1,-1-1-1,-1-1 1,-2 0-1,-2-2 1,0 1-1,-3-2 1,-1 0-1,5-26-204,-16 61 0,-1 0 0,1 0 0,0 0 0,0-1 0,0 1 0,-1 0 0,1 0 0,0 0 0,0 0 0,-1 0 0,1 0 0,0 0 0,0 0 0,0-1 0,-1 1 0,1 0 0,0 0 0,0 0 0,0 0 0,0-1 0,-1 1 0,1 0 0,0 0 0,0-1 0,0 1 0,0 0 0,0 0 0,0 0 0,-11 25 0,1 20-25,1 1-1,3 0 1,1 0 0,2 1-1,3-1 1,3 20 25,-3 15-99,6 73-1540,-5-153 1637,-1 1-1,0-1 1,0 0-1,0 0 1,0 0-1,0 1 1,0-1-1,0 0 1,0 0-1,0 1 1,-1-1-1,1 0 1,0 0-1,-1 0 1,1 1-1,-1-1 1,1 0-1,-1 0 1,0 0-1,1 0 1,-1 0-1,0 0 1,0 0-1,0 0 1,0-1-1,0 1 1,0 0-1,0 0 1,0-1-1,0 1 1,0 0-1,0-1 1,0 0-1,0 1 1,0-1-1,-1 1 1,1-1-1,0 0 1,0 0-1,-1 0 1,1 0-1,0 0 1,0 0-1,-1 0 1,1 0-1,0 0 1,0-1-1,0 1 1,-1 0-1,1-1 1,0 1-1,0-1 1,0 1-1,0-1 1,0 0-1,0 1 1,0-1-1,0 0 1,0 0-1,0 0 1,0 0-1,0 0 3,-3-5 72,-1-1-1,1 0 0,0 1 1,1-2-1,0 1 1,0 0-1,0-1 0,1 1 1,0-1-1,1 0 0,-1 1 1,1-1-1,1 0 1,0 0-1,0 0 0,0 0 1,1 0-1,1 1 0,1-8-71,-2 12 7,1 0-1,0 0 0,0 0 1,0 0-1,1 0 1,-1 0-1,1 1 0,-1-1 1,1 1-1,0 0 1,0 0-1,0 0 0,0 0 1,0 0-1,1 1 0,-1 0 1,1-1-1,-1 1 1,0 0-1,1 1 0,0-1 1,-1 0-1,1 1 0,-1 0 1,1 0-1,0 0 1,-1 1-1,1-1 0,-1 1 1,1-1-1,-1 1 0,1 0 1,-1 1-1,1-1 1,-1 1-1,0-1 0,0 1 1,0 0-1,2 1-6,31 6 24,-25-6-28,1-1 1,0-1 0,-1 0-1,1-1 1,0 0 0,0-1-1,-1 0 1,1-1 0,0 0 0,-1 0-1,0-2 1,1 1 0,-1-2-1,-1 1 1,1-1 0,-1-1-1,1 0 1,-2 0 0,1-1 0,-1-1-1,2-2 4,73-107 77,-31 33 12,-53 84-88,0-1 0,0 0 0,0 1 1,0-1-1,0 1 0,0-1 0,0 1 0,0-1 1,0 1-1,0-1 0,1 0 0,-1 1 0,0-1 1,0 1-1,1-1 0,-1 1 0,0 0 0,1-1 1,-1 1-1,0-1 0,1 1 0,-1-1 0,1 1 1,-1 0-1,1-1 0,-1 1 0,1 0 0,-1 0 1,1-1-1,-1 1 0,1 0 0,-1 0 0,1 0 1,-1 0-1,1 0 0,-1-1 0,1 1 0,0 0 1,-1 0-1,1 0 0,-1 1 0,1-1 0,-1 0 1,1 0-1,0 0 0,-1 0 0,1 0 0,-1 1 1,1-1-1,-1 0 0,1 0 0,-1 1 0,1-1 1,-1 0-1,0 1 0,1-1 0,-1 1 0,1-1 1,-1 1-1,0-1-1,-2 38 56,-39 84 4,30-97-90,1 0 0,2 1 0,0 1-1,2 0 1,1 0 0,1 0 0,1 0-1,1 18 31,2-44-87,0 0-1,0 1 1,0-1 0,0 0-1,0 1 1,0-1-1,1 0 1,-1 1-1,0-1 1,1 0 0,-1 1-1,1-1 1,-1 0-1,1 0 1,0 0-1,-1 1 1,1-1 0,0 0-1,0 0 1,0 0-1,0 0 1,0 0-1,0-1 1,0 1-1,0 0 1,0 0 0,0-1-1,0 1 1,1 0-1,-1-1 1,0 1-1,0-1 1,1 0 0,-1 1-1,0-1 1,1 0-1,-1 0 1,0 0-1,1 0 1,0 0 87,48-24-7660,-33 6 464,-4-1-5275</inkml:trace>
  <inkml:trace contextRef="#ctx0" brushRef="#br1" timeOffset="26602.158">11958 379 2498,'0'0'16624,"0"0"-15599,0 0-1025,0 0-64,0 0-2050,54 96-4420</inkml:trace>
  <inkml:trace contextRef="#ctx0" brushRef="#br1" timeOffset="27087.195">12521 765 26745,'0'0'2221,"0"0"-545,-16-11-501,-59-32-497,71 42-665,-1-1 0,1 1 0,0 0 0,-1 0 0,1 1 0,0-1 0,-1 1 0,1 0-1,-1 0 1,1 1 0,0-1 0,-1 1 0,1 0 0,0 0 0,-1 0 0,1 1 0,0 0 0,0-1 0,0 1 0,0 1 0,-3 1-13,0 0 0,-11 6-85,1 0 0,0 1 0,0 1 0,1 0 0,1 2 0,0 0 0,1 0 0,0 1 0,-9 15 85,18-24-38,2-1 0,-1 1 0,1 0 0,-1 0 0,2 1 0,-1-1 0,1 1 0,0-1 0,0 1 0,0 0 0,1 0 0,1 0 0,-1 0 0,1 0 0,0 0 0,0 0 0,1-1 0,0 1 0,0 0 0,1 0 0,0 0-1,0-1 1,0 1 0,1-1 0,0 0 0,0 1 0,1-1 0,0-1 0,0 1 0,1 1 38,1 0-184,0-1 0,1 1 0,0-1 0,-1-1-1,2 1 1,-1-1 0,1-1 0,0 1 0,0-1 0,0 0 0,0-1-1,1 0 1,-1-1 0,1 1 0,0-1 0,0-1 0,0 0 0,0 0-1,0-1 1,0 0 0,0-1 0,0 0 0,0 0 0,0-1 0,-1 0-1,2-1 186,-2 1 11,0-1 1,0 0 0,0 0-1,-1-1 1,1 0 0,-1-1-1,0 0 1,-1 0 0,1 0 0,-1-1-1,0 0 1,0 0 0,0 0-1,-1-1 1,0 0 0,-1 0 0,1 0-1,0-4-12,13-38 754,-3-1-1,-1 0 0,-3-1 1,-2-1-1,-3 1 1,-1-1-1,-3-30-753,0 51 193,0-118 805,-12 156-998,-39 184 0,46-177 0,-11 42 0,3 0 0,2 0 0,2 1 0,3 0 0,3 0 0,2 0 0,5 25 0,-4-71-31,0 1 0,2-1 0,-1 0-1,1-1 1,1 1 0,0-1 0,0 0 0,1 0 0,5 6 31,-9-13-11,0 0 1,1 0 0,-1 0 0,1-1-1,-1 1 1,1-1 0,0 0 0,0 1-1,0-1 1,0-1 0,0 1 0,1 0-1,-1-1 1,0 0 0,1 1 0,-1-1-1,1-1 1,0 1 0,-1-1 0,1 1-1,-1-1 1,1 0 0,0 0 0,-1 0-1,1-1 1,0 1 0,-1-1-1,1 0 1,-1 0 0,1 0 0,-1-1-1,0 1 11,51-47-669,-35 3-7299,-18 36 1199</inkml:trace>
  <inkml:trace contextRef="#ctx0" brushRef="#br1" timeOffset="29106.993">9850 2222 4708,'1'-15'13133,"1"-7"-10688,0-17-1026,-1-6 3045,1 54-328,9 42-3804,-8-33-325,0 0 0,1-1 1,1 0-1,0 1 0,1-2 0,1 1 0,1-1 1,1 0-1,0-1 0,0 0 0,2 0 0,0-1 1,0 0-1,2-1 0,-1 0 0,2-1 0,0-1 1,0 0-1,1-1 0,11 6-7,-20-13 3,1-1 1,-1 0-1,1 0 0,0 0 0,-1-1 1,1 0-1,0-1 0,0 1 0,0-1 1,0 0-1,0-1 0,0 0 1,0 0-1,0 0 0,-1-1 0,1 0 1,0 0-1,-1-1 0,1 0 0,-1 0 1,0 0-1,0-1 0,-1 0 0,1 0 1,-1-1-1,1 1 0,-1-1 0,-1 0 1,1-1-1,-1 1 0,0-1 0,0 1 1,0-1-1,-1-1 0,0 1 1,1-4-4,6-8 186,-1 1 1,-1-1 0,-1-1 0,-1 0 0,0 0 0,-1 0-1,-1-1 1,-1 1 0,-1-1 0,0-14-187,-2 33 0,0 0 0,-1 0 0,1 0 0,0 0 0,-1 1 0,1-1 0,0 0 0,-1 0 0,1 1 0,-1-1 0,0 0 0,1 0 0,-1 1 0,1-1 0,-1 1 0,0-1 0,0 0 0,1 1 0,-1 0 0,0-1 0,0 1 0,0-1 0,1 1 0,-1 0 0,0-1 0,0 1 0,0 0 0,0 0 0,0 0 0,0 0 0,0 0 0,1 0 0,-1 0 0,0 0 0,0 0 0,0 0 0,0 1 0,0-1 0,0 0 0,1 1 0,-1-1 0,0 0 0,0 1 0,0-1 0,1 1 0,-1-1 0,0 1 0,0-1 0,1 1 0,-1 0 0,1-1 0,-1 1 0,1 0 0,-1 0 0,1-1 0,-1 1 0,1 0 0,-1 0 0,1 0 0,0 0 0,0-1 0,-1 1 0,1 0 0,0 0 0,0 0 0,0 0 0,0 0 0,0 0 0,-22 40 0,1 1 0,3 1 0,1 1 0,-5 27 0,11-36 0,-82 298 0,40-130-4986,54-201-2569,7-8 3914,-6 5 1886,12-11-7438</inkml:trace>
  <inkml:trace contextRef="#ctx0" brushRef="#br1" timeOffset="29359.583">10508 2548 18257,'0'0'4260,"0"0"-1986,0 0 225,0 0-770,0 0-607,0 0-226,0 0-351,90 0-321,-60-1-160,3-2-32,1 2-32,-1-1-128,-4 2-448,-6-1-706,-3-1-736,-7 0-1793,-4-1-2371,-2-2-7879</inkml:trace>
  <inkml:trace contextRef="#ctx0" brushRef="#br1" timeOffset="30309.453">11139 2196 17296,'0'0'2904,"1"-13"-464,0-38 112,2 43 1327,4 21-3965,-6-13 334,35 79 341,90 165-388,-118-231-233,-7-10 5,0 0 1,0 1-1,0-1 1,1 0-1,-1 0 1,1 0-1,0 0 1,0 0-1,0 0 1,0-1-1,0 1 0,1 0 1,-1-1-1,1 0 1,0 0-1,0 0 1,-1 0-1,1 0 1,1 0-1,-1-1 1,0 1-1,0-1 1,0 0-1,1 0 1,-1 0-1,1-1 0,-1 1 1,0-1-1,1 0 1,-1 0-1,1 0 1,-1 0-1,1 0 1,-1-1-1,2 0 27,9-12 182,-1 0-1,0-1 1,0-1-1,-2 0 1,0-1-1,-1 0 1,0-1-1,-1 0 1,-1 0-1,-1-1 1,0 0-1,2-14-181,18-66 1527,-72 255-1527,33-125 0,-154 422-155,157-408-1870,7-16-3285,4-21-1176,4-4-4361</inkml:trace>
  <inkml:trace contextRef="#ctx0" brushRef="#br1" timeOffset="30611.318">11596 2815 15919,'0'0'5669,"0"0"-3330,0 0-193,0 0-673,0 0-608,102-2-353,-70-4-287,3 2-97,-4-2-128,-2 1-225,-6 0-735,-8 3-866,-5-1-2050,-9 0-2850</inkml:trace>
  <inkml:trace contextRef="#ctx0" brushRef="#br1" timeOffset="31570.088">12110 2229 9833,'0'0'10837,"2"-13"-6118,4-38-1686,1 93 1312,-6 33-4417,-4-1 0,-3 1 0,-4-1 0,-2-1 0,-4 0 0,-16 42 72,23-91-1259,9-36 329,10-20 1231,1 0-1,1 2 1,2-1 0,2 2 0,0 0-1,16-20-300,-29 43 39,0 0 0,1 1 0,0-1 0,0 0 0,0 1 0,1 0-1,0 0 1,0 0 0,0 1 0,0 0 0,1 0 0,0 0 0,0 0 0,0 1 0,0 0 0,0 1-1,1-1 1,-1 1 0,1 0 0,-1 1 0,6-1-39,-8 4 0,0 1 0,0-1 0,0 1 0,-1 0 0,1 0 0,-1 1 0,1-1 0,-1 1 0,0 0 0,-1 0 0,1 0 0,-1 0 0,1 0 0,-1 0 0,-1 1 0,1-1 0,0 1 0,-1-1 0,0 1 0,0 0 0,-1-1 0,1 1 0,-1 0 0,0 0 0,0-1 0,-1 1 0,1 0 0,0-2 0,3 34-249,-4-29 52,0-1-1,1 1 0,-1 0 1,2 0-1,-1-1 1,1 1-1,0 0 0,1-1 1,0 1-1,0-1 1,0 1-1,1-1 0,0 0 1,1 0-1,0 0 1,0-1-1,0 1 0,1-1 1,-1 0-1,1 0 1,1-1-1,-1 0 1,1 1-1,0-2 0,1 1 1,-1-1-1,1 0 1,1 1 197,2-3-979,1 1 1,-1-1 0,1-1 0,-1 0-1,1 0 1,0-1 0,0 0 0,-1-1-1,1-1 1,-1 1 0,1-1 0,-1-1 0,1 0-1,-1-1 1,0 0 0,-1 0 0,1-1-1,-1 0 1,2-2 978,54-59-4288,-52 46 6383,-1-1 0,-1-1 0,-1 0 0,-1 0 0,-1-1 0,-1 0 0,0 0 0,-2-1 0,-1 0 0,-1 0 0,-1-4-2095,-1 26 120,-1-1-1,0 1 1,1-1-1,-1 1 1,0-1-1,0 1 1,-1-1-1,1 1 1,0-1-1,-1 1 1,0 0-1,1-1 1,-1 1-1,0 0 1,0-1-1,0 1 1,-1 0-1,1 0 1,0 0-1,-1 0 1,0 0-1,1 0 1,-1 0 0,0 1-1,0-1 1,0 1-1,0-1 1,0 1-1,0 0 1,0-1-1,-1 1 1,1 0-1,0 1 1,-1-1-1,1 0 1,0 1-1,-1-1 1,1 1-1,-1 0 1,1 0-1,-1 0 1,1 0-1,-1 0 1,-1 1-120,-4 4 27,0 0 0,0 1 0,1 0 0,0 1 0,0 0 0,1 0 0,0 0 0,0 1 0,0-1 0,1 1 0,1 1 0,-1-1 0,1 1-27,1-4 1,-10 21-149,0 1-1,1 0 1,2 0-1,1 1 1,1 1 0,2 0-1,0 0 1,2 0-1,2 0 1,0 20 148,2-47-59,-1 0 1,1-1-1,0 1 0,0-1 1,0 1-1,0 0 1,0-1-1,0 1 0,0 0 1,1-1-1,-1 1 0,0-1 1,1 1-1,0-1 1,-1 1-1,1-1 0,0 1 1,0-1-1,-1 0 1,1 1-1,0-1 0,1 0 1,-1 0-1,0 0 0,0 0 1,0 0-1,1 0 1,-1 0-1,0 0 0,1 0 1,-1 0-1,1-1 0,-1 1 1,1-1-1,-1 1 1,1-1-1,0 1 0,-1-1 1,1 0-1,-1 0 1,1 0-1,0 0 0,-1 0 1,1 0-1,-1-1 0,1 1 1,0 0-1,-1-1 1,1 1-1,-1-1 0,1 1 1,0-2 58,6-4 58,0-1 0,0 0 0,0 0 0,-1 0 0,0-1 0,-1-1 0,0 1 0,0-1 0,-1 0 0,0 0 0,0-1 0,-1 1 1,0-1-1,1-6-58,13-26 746,42-77 1159,-60 120-1902,0-1-1,0 1 1,-1-1-1,1 0 1,0 1-1,0-1 1,0 1-1,0-1 1,0 1-1,0-1 1,0 1-1,0-1 1,0 0-1,1 1 1,-1-1-1,0 1 1,0-1-1,0 1 1,0-1-1,1 0 1,-1 1-1,0-1 1,0 1 0,1-1-1,-1 0 1,0 1-1,1-1 1,-1 0-1,0 0 1,1 1-1,-1-1 1,0 0-1,1 0 1,-1 1-1,1-1 1,-1 0-1,0 0 1,1 0-1,-1 0 1,1 0-1,-1 0 1,1 1-1,-1-1 1,1 0-1,-1 0 1,1 0-1,-1-1 1,0 1-1,1 0 1,-1 0-1,1 0 1,-1 0-1,1 0 1,-1 0-1,0-1 1,1 1-1,-1 0 1,1 0-1,-1-1 1,0 1-1,1 0 1,-1 0-1,0-1 1,1 1-1,-1 0 1,0-1-1,0 1 1,1-1-1,-1 1-2,2 40 125,-2-38-124,0 165 90,-1-165-139,1 0 1,0 0-1,1 0 1,-1 0-1,0 0 0,0 0 1,1 0-1,-1 0 1,1 0-1,0 0 0,-1 0 1,1 0-1,0 0 1,0 0-1,0-1 0,1 1 1,-1 0-1,0-1 1,1 1-1,-1-1 0,0 1 1,1-1-1,0 0 0,-1 0 1,1 0-1,0 0 1,0 0-1,0 0 0,-1 0 1,1 0-1,0-1 1,0 1-1,0-1 0,0 1 1,0-1-1,0 0 1,0 0-1,1 0 48,70-35-401,-60 19 513,0 0-1,0-2 1,-2 1-1,0-2 1,-1 1 0,-1-1-1,-1-1 1,-1 0 0,0 0-1,-1-4-111,14-34 480,90-164 812,-134 295-1292,8-31 0,3 1 0,1 1 0,2 0 0,3 0 0,1 1 0,2 0 0,2 44 0,14-47-3178,-10-40 2715,-1 1 1,0-1 0,1 0 0,-1 0 0,1 0 0,0 0-1,0 0 1,0-1 0,0 1 0,0 0 0,0-1 0,0 0-1,1 1 1,-1-1 0,0 0 0,1 0 0,-1 0 0,1-1 0,-1 1-1,1 0 1,-1-1 0,1 0 0,0 0 0,-1 0 0,1 0-1,-1 0 1,1 0 0,0 0 0,-1-1 0,1 0 0,-1 1 0,1-1-1,-1 0 1,1 0 0,-1 0 0,0-1 462,10-5-10325</inkml:trace>
  <inkml:trace contextRef="#ctx0" brushRef="#br1" timeOffset="31851.322">13067 2613 13837,'0'0'3609,"0"0"-1127,0 0-10,0 0-6,0 0-560,6-5-566,52-19 181,106 24-1638,-178 17-8926,-3-11 2113,-2-2-5364</inkml:trace>
  <inkml:trace contextRef="#ctx0" brushRef="#br0" timeOffset="100382.959">2919 9347 19795,'1'-15'1153,"1"-3"-609,1-17-59,3-6 3328,-4 65-42,1 9-3971,-23 426 898,-62 337-698,51-530 119,-129 999 110,74-489 543,33 3-1,34 34-771,43-414-440,30-143-3423,-37-214 404,4-15-2055</inkml:trace>
  <inkml:trace contextRef="#ctx0" brushRef="#br0" timeOffset="100886.52">1106 13822 19538,'0'0'1698,"17"-1"-817,461-56 1318,1315-69-794,-1637 118-979,3861-155 2970,-3543 142-3465,2652-187-81,-2919 183-3133,152-40 3283,-246 33-3408,-47 3-2425,-28 1-5394</inkml:trace>
  <inkml:trace contextRef="#ctx0" brushRef="#br0" timeOffset="101494.641">5324 10202 11179,'-2'-17'3267,"-9"-90"771,7-21 3721,4 127-7684,0 0-1,0 0 1,0 0-1,0 1 1,0-1-1,0 0 1,0 0-1,0 0 0,0 1 1,0-1-1,0 0 1,0 0-1,1 1 1,-1-1-1,0 0 1,0 0-1,1 1 0,-1-1 1,1 0-1,-1 1 1,1-1-1,-1 0 1,1 1-1,-1-1 1,1 1-1,-1-1 0,1 1 1,0-1-1,-1 1 1,1 0-1,0-1 1,-1 1-1,1 0 1,0-1-1,0 1 0,-1 0 1,1 0-1,0-1 1,0 1-1,0 0 1,-1 0-1,1 0 1,0 0-1,0 0 0,0 0 1,-1 1-1,1-1 1,0 0-1,0 0 1,-1 1-1,1-1 1,0 0-75,41 26 884,-38-24-846,152 115 768,137 135-806,-182-161-1633,-110-92 1609,1 0 0,-1 0 0,0 0 0,0 0 0,0-1 0,0 1 0,0 0 0,0-1 0,-1 1 0,1-1-1,0 1 1,-1-1 0,1 1 0,-1-1 0,1 0 0,-1 1 0,0-1 0,0 1 0,0-1 0,0 0 0,0 1 0,0-1 0,0 0 0,0 1 0,-1-1 0,1 1 0,-1-1 0,1 1 0,-1-1 0,0 0 24,1-1-16,-3-25 84,-1 0 0,-1 1 0,-2-1 0,-1 1 1,0 1-1,-3-1 0,0 1 0,-8-11-68,19 35 27,-1 0 1,0 0 0,0 1-1,0-1 1,0 0-1,-1 1 1,1-1 0,0 1-1,-1-1 1,1 1 0,-1-1-1,1 1 1,-1 0-1,0 0 1,1 0 0,-1 0-1,0 0 1,0 0 0,0 1-1,0-1 1,1 1-1,-1-1 1,0 1 0,0 0-1,0-1 1,0 1 0,0 0-1,0 0 1,0 0-1,0 1 1,0-1 0,0 1-1,0-1 1,0 1 0,0-1-1,0 1 1,0 0-1,1 0 1,-1 0 0,0 0-1,0 0-27,-65 59 350,58-50-332,-22 23-2,2 1 0,1 1 0,1 2 0,3 0 1,-14 29-17,29-48-916,1 0 0,1 1 1,1 0-1,0 0 0,1 0 1,2 1-1,0-1 1,-1 21 915,6-10-5776,5-7-4971</inkml:trace>
  <inkml:trace contextRef="#ctx0" brushRef="#br0" timeOffset="101918.408">7674 9096 21172,'0'0'1602,"0"0"768,13-4-69,-5 0-2001,-5 3-235,0-1 0,1 1 0,-1-1 0,1 1 1,-1 0-1,1 1 0,-1-1 0,1 0 0,-1 1 0,1 0 0,0 0 0,-1 0 0,1 0 1,0 1-1,-1-1 0,1 1 0,-1 0 0,1 0 0,-1 0 0,1 1 0,-1-1 0,0 1 1,0 0-1,3 1-65,139 116 1099,-100-79-1290,1-2 0,1-3 1,2-1-1,41 20 191,-87-52-11,0 1 0,1-1 0,-1 0-1,1 0 1,-1 0 0,1 0 0,0-1 0,0 1 0,-1-1-1,1 0 1,0 0 0,0-1 0,0 1 0,0-1 0,0 0-1,0 0 1,0 0 0,0 0 0,1-1 0,-2 1 0,1-1-1,0 0 1,0-1 0,0 1 0,0-1 0,-1 1 0,1-1 0,-1 0-1,1 0 1,-1-1 0,0 1 0,0-1 0,1 0 11,-1-8 16,0 1 1,0-1-1,-2 1 1,1-1-1,-1 0 1,-1 0 0,0 1-1,0-1 1,-1 0-1,0 0 1,-1 1-1,-1-1 1,1 0-1,-2 1 1,1 0-1,-1 0 1,-1 0 0,0 0-1,0 1 1,-3-3-17,6 9 33,1 0 1,-1 1-1,0-1 1,0 1-1,0-1 1,0 1 0,0 0-1,0 0 1,0 0-1,-1 0 1,1 0-1,-1 1 1,0-1-1,1 1 1,-1 0 0,0-1-1,0 1 1,0 0-1,0 1 1,0-1-1,0 1 1,0-1-1,0 1 1,0 0 0,0 0-1,0 0 1,0 0-1,0 1 1,0-1-1,0 1 1,0 0-1,0 0 1,0 0 0,0 0-1,0 0 1,1 1-1,-1-1 1,0 1-1,1 0 1,-1 0-1,1 0 1,0 0-34,-18 18 15,2 0 0,1 1 0,1 1 0,0 1 0,2 0 0,1 1 0,0 1 0,2 0 0,1 0-1,-2 12-14,-44 125-2696,19-51-3747,15-51-1265</inkml:trace>
  <inkml:trace contextRef="#ctx0" brushRef="#br0" timeOffset="102374.479">7151 11399 6694,'0'0'13410,"0"0"-9048,13-9-2446,-5 2-1549,-5 4-278,0 0 1,1 0-1,-1 1 0,0-1 0,1 1 0,0 0 0,-1 0 1,1 0-1,0 0 0,0 1 0,0 0 0,0 0 1,1 0-1,-1 0 0,0 0 0,0 1 0,1 0 1,-1 0-1,0 0 0,0 0 0,1 1 0,-1-1 1,0 1-90,396 182 48,-396-180-62,0-1 0,0-1 0,1 1 0,-1 0 0,1-1 0,-1 0 0,1 0 0,0-1 0,-1 1 0,1-1 0,0 0 0,-1 0 0,1 0 0,0-1 0,-1 0 0,1 0 0,-1 0 1,1 0-1,-1-1 0,1 0 0,-1 0 0,0 0 0,0 0 0,0 0 0,0-1 0,0 0 0,-1 0 0,1 0 0,-1 0 0,0-1 0,2-1 14,0-8 110,0-1 0,0 1-1,-1-1 1,-1 0-1,0 0 1,-1-1 0,-1 1-1,0 0 1,-1-1 0,-1 1-1,0-1 1,0 1 0,-2-1-110,3 12 57,1 1 0,-1-1 0,0 1 0,0-1 1,0 1-1,-1-1 0,1 1 0,0-1 1,-1 1-1,0 0 0,1-1 0,-1 1 1,0 0-1,0-1 0,-1 1 0,1 0 1,0 0-1,-1 0 0,1 0 0,-1 0 0,0 0 1,1 0-1,-1 1 0,0-1 0,0 1 1,0-1-1,0 1 0,-1 0 0,1 0 1,0 0-1,0 0 0,-1 0 0,1 0 0,-1 0 1,1 1-1,-1 0 0,1-1 0,-1 1 1,1 0-1,-1 0 0,1 0 0,-1 0 1,-1 1-58,-4 6 41,1-1 1,0 2 0,0-1 0,1 1 0,0 0-1,0 0 1,1 0 0,0 1 0,1 0 0,0 0-1,-1 1-41,1-1 5,-42 86-651,5 2 0,4 2 0,-8 42 646,27-41-7292,16-67-1319</inkml:trace>
  <inkml:trace contextRef="#ctx0" brushRef="#br0" timeOffset="102786.002">9892 10114 15214,'0'0'5403,"0"0"-2392,13-12-406,42-36-625,-53 47-1936,0 0 1,0 0-1,0 0 0,0 1 0,0-1 0,0 0 0,0 1 0,0 0 0,1-1 0,-1 1 0,0 0 1,0 0-1,0 0 0,0 0 0,0 1 0,1-1 0,-1 0 0,0 1 0,0 0 0,0-1 0,0 1 1,0 0-1,0 0 0,0 0 0,-1 0 0,1 1 0,0-1 0,-1 0 0,1 1 0,-1-1 0,2 2-44,4 3 107,42 30 276,215 137-94,-33-59-1602,-230-113 1302,0 0 0,0 0 0,0 0 0,0 0 0,0-1 0,0 1 0,0 0 0,0 0 0,0-1 0,0 1 0,0-1 0,1 1 0,-1-1 0,0 0 0,0 1 0,1-1 0,-1 0 0,0 0 0,0 0 0,1 0 0,-1 0 0,0 0 0,0 0-1,1 0 1,-1 0 0,0-1 0,0 1 0,1 0 0,-1-1 0,0 1 0,0-1 0,0 1 0,0-1 0,1 0 0,-1 0 0,0 1 0,0-1 0,-1 0 0,1 0 0,0 0 0,0 0 0,0 0 0,-1 0 0,1 0 0,0 0 0,-1-1 0,1 1 0,-1 0 0,1 0 0,-1 0 0,0-1 0,1 1 0,-1 0 0,0 0 0,0-1 0,0 1 0,0 0 0,0-1 0,0 1 0,0 0-1,-1-2 13,-56-97 73,54 96-37,0 1 0,0-1 0,0 1 0,0 0 0,-1 0 0,1 0 0,-1 0 0,0 0-1,0 1 1,0 0 0,0-1 0,0 2 0,0-1 0,0 0 0,-1 1 0,1 0 0,-1 0 0,1 0 0,-1 0-1,0 1 1,1 0 0,-1 0 0,1 0 0,-1 1 0,1-1 0,-1 1 0,1 0 0,-1 0 0,1 1 0,-1-1-1,1 1 1,0 0 0,0 0 0,0 0 0,-1 2-37,-27 20-6,1 2 0,2 2 0,0 0 0,2 2 0,1 1 0,2 1 0,1 1 0,-1 5 6,-46 79-2080,32-39-2289,21-31-1353</inkml:trace>
  <inkml:trace contextRef="#ctx0" brushRef="#br0" timeOffset="103196.909">11609 9156 10250,'0'0'6641,"0"0"-3246,0 0-582,0 0 33,0 0-1208,0 0-778,15-1-155,-11 1-670,2-1 18,0 1 0,1-1 1,-1 1-1,0 0 0,0 1 0,1 0 0,-1 0 1,0 0-1,0 1 0,0-1 0,0 2 0,0-1 1,0 1-1,-1-1 0,1 2 0,-1-1 0,0 0 1,5 5-54,10 11 129,21 21-90,1 0 0,3-3 1,1-2-1,1-2 0,48 25-39,-89-55-57,1 1 0,-1-1 0,1 0-1,0-1 1,0 0 0,0 0 0,0 0 0,0-1-1,1 0 1,-1 0 0,0-1 0,1 0 0,-1-1-1,5 0 58,-10-2-10,1 0-1,-1 0 1,0 0-1,0 0 1,0-1-1,-1 1 1,1-1 0,-1 1-1,0-1 1,0 0-1,0 1 1,-1-1-1,1 0 1,-1 0-1,0 1 1,0-1-1,0 0 1,0 0-1,-1 0 1,1 1-1,-1-1 1,0 0-1,0 1 1,-1-1-1,1 1 1,-1-1-1,1 1 1,-2-2 10,2 3 9,0 0 0,0 0 1,0 0-1,0 0 0,-1 0 0,1 0 1,0 0-1,-1 0 0,1 1 0,-1-1 1,0 1-1,0-1 0,0 1 0,1-1 1,-1 1-1,0 0 0,-1 0 0,1 0 1,0 0-1,0 0 0,0 1 0,-1-1 1,1 1-1,0-1 0,0 1 1,-1 0-1,1 0 0,0 0 0,-1 0 1,1 0-1,0 1 0,-1-1 0,1 1 1,0-1-1,0 1 0,-1 0-9,-73 49 654,54-24-541,2 1-1,1 0 0,1 2 1,1 0-1,2 1 0,1 0 1,1 2-1,-7 26-112,-38 83-1817,36-100-1231,-1-5-2205</inkml:trace>
  <inkml:trace contextRef="#ctx0" brushRef="#br2" timeOffset="104617.303">763 12524 9577,'0'0'5200,"0"0"-2830,0 0-833,0 0 134,0 0-411,0 0-240,0 0 10,0 0-186,-4-4-268,-13-10-21,35 10 700,52 0-1183,-1-3-1,1-4 1,-1-2 0,29-12-72,-22 7 1,2196-569-192,-1639 417 211,3152-803 1388,-2589 671-1070,2331-591-61,-1333 356-1883,-1875 446-2601,-308 91 811,-36 13-1153,17-10 3077,-19 11-5094</inkml:trace>
  <inkml:trace contextRef="#ctx0" brushRef="#br2" timeOffset="114071.671">5681 10270 7847,'0'0'2680,"0"0"-630,0 0-16,0 0-245,0 0-332,0 0-187,4-6 1800,7 73 1895,-1-12-4159,5 236 400,-2-132-1136,-2 45-142,-13-134 53,11-10-195,0-36-26,-8-24 238,0 0 0,0-1 0,1 1 0,-1 0 0,0 0 0,0-1 0,0 1 0,0-1 0,0 1-1,1-1 1,-1 1 0,0-1 0,0 0 0,0 1 0,0-1 0,-1 0 0,1 0 0,0 0 0,0 0 0,0 0 0,-1 0 0,1 0 0,0 0 0,-1 0-1,1 0 1,-1 0 0,1 0 0,-1 0 0,0-1 0,0 1 0,1 0 2,13-65 166,-41 64 672,36 119-3209,-9-116 2374,1-1 0,-1 1-1,1 0 1,0-1-1,-1 1 1,1-1 0,0 0-1,-1 1 1,1-1-1,0 0 1,0 1-1,-1-1 1,1 0 0,0 0-1,0 1 1,-1-1-1,1 0 1,0 0-1,0 0 1,0 0 0,-1 0-1,1 0 1,0 0-1,0 0 1,0-1-1,-1 1 1,1 0 0,0 0-1,0-1 1,-1 1-1,1 0 1,0-1 0,-1 1-1,1-1 1,0 1-1,-1-1 1,1 1-1,-1-1 1,1 0 0,-1 1-1,1-1 1,-1 1-1,1-1 1,-1 0-1,0 0 1,1 1 0,-1-1-1,0 0 1,1 0-1,-1 1 1,0-1 0,0 0-1,0 0 1,0 1-1,0-1 1,0 0-1,0 0 1,0 0-3,12-116 2242,-13 115-2204,1 1 0,-1 0 0,1-1 0,-1 1 0,0 0 0,0-1 0,0 1-1,0 0 1,1 0 0,-2 0 0,1 0 0,0 0 0,0 0 0,0 0 0,0 0 0,-1 0 0,1 0 0,0 1 0,-1-1 0,1 1-1,-1-1 1,1 1 0,0-1 0,-1 1 0,1 0 0,-1-1 0,1 1 0,-1 0 0,1 0 0,-1 0 0,1 1 0,-1-1 0,1 0-1,-1 0 1,1 1 0,-1-1 0,1 1 0,-1-1 0,1 1 0,0 0 0,-1 0 0,1-1 0,0 1 0,0 0 0,0 0 0,-1 0 0,1 0-1,0 1-37,-4 5-233,0 0 0,0 1-1,1 0 1,0 0 0,0 0 0,1 0-1,0 1 1,0 0 0,1-1-1,0 1 1,1 0 0,0 0-1,0 0 1,1 0 0,0 0-1,1 0 1,1 8 233,-2-16-29,0 0 0,0 0-1,1 0 1,-1 1 0,1-1 0,-1 0 0,1 0-1,-1 0 1,1 0 0,-1 0 0,1 0 0,0 0-1,0 0 1,0 0 0,-1 0 0,1 0 0,0 0-1,0-1 1,0 1 0,0 0 0,0-1 0,1 1-1,-1 0 1,0-1 0,0 0 0,0 1 0,0-1-1,1 0 1,-1 1 0,0-1 0,0 0-1,1 0 1,-1 0 0,0 0 0,0 0 0,1 0-1,-1-1 1,0 1 0,0 0 0,0-1 0,1 1-1,-1-1 1,0 1 0,0-1 0,0 1 0,0-1-1,0 0 1,0 1 0,0-1 0,0 0 0,0 0-1,0 0 1,0 0 0,-1 0 0,1 0 0,0 0-1,-1 0 1,1 0 0,-1 0 0,1 0 0,-1-1-1,1 1 1,-1 0 0,0 0 0,0 0 0,1-1-1,-1 1 1,0-1 29,5-8 566,0 0 0,-1-1 0,0 1 0,-1-1-1,0 0 1,-1 0 0,0 0 0,-1-1 0,0 1 0,-1 0 0,0-6-566,-1 16 24,0 0 0,0 0 0,0 0 0,-1 1 0,1-1 1,0 0-1,-1 1 0,1-1 0,0 1 0,-1-1 0,1 1 1,-1-1-1,1 1 0,0 0 0,-1 0 0,1 0 0,-1 0 0,1 0 1,-1 0-1,1 0 0,-1 1 0,1-1 0,0 0 0,-1 1 0,1-1 1,-1 1-1,1-1 0,0 1 0,0 0 0,-1 0 0,1-1 0,0 1 1,0 0-1,0 0 0,0 0 0,0 0 0,0 1 0,0-1 1,0 0-1,0 0 0,1 0 0,-1 1-24,-5 6-24,1 0 0,0 1 0,1-1 1,0 1-1,0 0 0,1 0 0,0 1 0,0-1 0,1 1 0,1-1 0,0 1 1,0 0-1,0-1 0,1 1 0,1 0 0,0 0 0,1 7 24,-1-16-17,0 0 0,-1 1 1,1-1-1,0 0 0,0 1 0,0-1 0,0 0 0,0 0 0,0 0 0,0 0 0,1 0 0,-1 0 0,0 0 0,1 0 0,-1 0 1,0-1-1,1 1 0,-1-1 0,1 1 0,-1-1 0,1 1 0,-1-1 0,1 0 0,-1 0 0,1 1 0,-1-1 0,1 0 1,-1-1-1,1 1 0,0 0 0,-1 0 0,1-1 0,-1 1 0,1-1 0,-1 1 0,0-1 0,1 1 0,-1-1 0,1 0 1,-1 0-1,0 0 0,0 0 0,0 0 0,1 0 0,-1 0 0,0 0 0,0 0 0,0-1 0,-1 1 0,1 0 0,0-1 0,0 1 1,-1 0-1,1-1 0,-1 1 0,1-1 0,-1 1 0,0-1 0,1 0 17,1-2 59,0 0-1,0 0 1,-1-1 0,1 1 0,-1 0-1,0-1 1,0 1 0,0-1 0,-1 1-1,0-1 1,0 0 0,0 1-1,0-1 1,-1 1 0,1-1 0,-1 1-1,0-1 1,-1 1 0,1 0-1,-1-1 1,0 1 0,0 0 0,0 0-59,1 3 1,0 0 0,0 1 1,0-1-1,0 1 1,0-1-1,0 1 1,0 0-1,0-1 0,0 1 1,0 0-1,0 0 1,0 0-1,-1 0 0,1 0 1,0 0-1,0 0 1,0 0-1,0 0 1,0 0-1,0 1 0,0-1 1,0 0-1,0 1 1,0-1-1,0 1 1,0-1-1,0 1 0,0-1 1,0 1-1,0 0 1,0 0-1,1-1 0,-1 1 1,0 0-1,0 0 1,1 0-1,-1 0 1,1 0-1,-1 0 0,1 0 1,-1 0-1,1 0 1,-1 0-1,1 0 1,0 0-1,0 0 0,0 0-1,-15 53-13,14-51-4,0 1 0,0-1 0,0 0 0,0 1 0,1-1 0,-1 0 0,1 1 0,0-1 0,0 1 0,0-1 0,1 1 0,-1-1 0,1 0 0,0 1 0,0-1 0,0 0 0,0 0 0,0 1 0,1-1 0,-1 0 0,1 0 0,0-1 0,0 1 0,0 0 0,1-1 0,-1 1 0,0-1 0,1 1 0,0-1 0,-1 0 0,1 0 0,0 0 0,0-1 0,0 1 0,0-1 0,0 0 0,1 0 0,2 1 17,-4-4-6,-1 1 0,1-1 1,0 0-1,0 0 0,-1 0 0,1 0 0,-1 0 0,1 0 0,-1 0 1,0-1-1,0 1 0,0 0 0,0-1 0,0 1 0,-1-1 0,1 1 1,-1-1-1,0 1 0,1-1 0,-1 1 0,0-1 6,1-6 52,0 1-1,0-1 0,-1 0 0,0 1 1,-1-1-1,0 1 0,0-1 0,-1 0 1,0 1-1,0 0 0,-1-1 0,0 1 1,-1 0-1,0 1 0,-1-3-51,5 10-4,0-1 1,0 1-1,0 0 1,0-1-1,-1 1 1,1-1-1,0 1 0,0-1 1,0 1-1,-1-1 1,1 1-1,0 0 0,-1-1 1,1 1-1,0-1 1,-1 1-1,1 0 1,0-1-1,-1 1 0,1 0 1,-1 0-1,1-1 1,0 1-1,-1 0 1,1 0-1,-1 0 0,1 0 1,-1-1-1,1 1 1,-1 0-1,1 0 0,-1 0 1,1 0-1,-1 0 1,1 0-1,-1 0 1,1 0-1,-1 0 0,1 1 1,-1-1-1,1 0 1,0 0-1,-1 0 0,1 0 1,-1 1-1,1-1 1,-1 0-1,1 1 1,0-1-1,-1 0 0,1 1 1,0-1-1,-1 0 1,1 1-1,0-1 1,-1 0-1,1 1 0,0-1 1,0 1-1,-1-1 1,1 1-1,0-1 0,0 1 1,0-1-1,0 1 1,0-1 3,-9 35-1382,9-18-2189,2 0-2771</inkml:trace>
  <inkml:trace contextRef="#ctx0" brushRef="#br2" timeOffset="117412.964">7509 10783 6694,'0'0'2878,"0"0"-839,0 0 75,0 0-59,0 0-352,0 0-267,0 0-240,1-2-182,-1 40 5755,1 65-5044,34 91-1336,-20-128-389,-2 1 0,-3 0 0,-3 0 0,-2 28 0,6-34-5,-8-38 37,-3-23-123,-3-12-7452,3 8 3006,-1-4-8494</inkml:trace>
  <inkml:trace contextRef="#ctx0" brushRef="#br2" timeOffset="118135.276">7466 10709 8584,'0'0'3187,"0"0"-587,0 0 139,0 0-604,0 0-598,0 0-320,-5 4-373,3-2-784,0 0 1,0 0-1,0 0 1,0 0-1,1 0 1,-1 0-1,0 1 1,1-1-1,0 1 1,-1-1-1,1 1 1,0-1-1,0 1 1,1 0-1,-1 0 1,0-1-1,1 1 1,0 0-1,0 0 1,0-1-1,0 1 1,0 0-1,0 0 1,1 0-1,-1-1 1,1 1 0,0 0-1,0-1 1,0 1-1,1 1-60,67 72 101,-68-77-12,0-1-1,0 0 1,0 1-1,0-1 0,0 0 1,-1 0-1,1 0 1,0 0-1,-1 0 0,0 1 1,1-1-1,-1 0 1,0 0-1,0 0 0,0 0 1,0 0-1,0 0 1,0 0-1,-1 0 0,1 0 1,-1 0-1,1 0 1,-1 0-1,0 1 1,0-2-89,-1-4 101,0 0 0,0 1 1,-1-1-1,0 0 1,0 1-1,0-1 1,-1 1-1,0 0 0,0 0 1,-1 1-1,0-1 1,0 1-1,0 0 1,0 0-1,-1 1 0,0-1 1,0 1-1,-3-1-101,8 5-2,-1 0-1,1 0 1,0 0 0,-1 0-1,1 1 1,-1-1-1,1 0 1,0 1-1,-1-1 1,1 1 0,0-1-1,-1 1 1,1 0-1,0 0 1,0-1-1,-1 1 1,1 0 0,0 0-1,0 0 1,0 0-1,0 0 1,0 0-1,1 1 1,-1-1 0,0 0-1,0 0 1,1 1-1,-1-1 1,1 0 0,-1 1-1,1-1 1,0 0-1,-1 1 1,1-1-1,0 1 1,0-1 0,0 1-1,0 0 3,-1 59-148,1-57 106,1 1 0,-1 0-1,1 0 1,0-1 0,1 1 0,-1-1-1,1 1 1,0-1 0,0 1 0,0-1 0,1 0-1,-1 0 1,1 0 0,0 0 0,0-1-1,1 1 1,-1-1 0,1 0 0,-1 0 0,1 0-1,0 0 1,0-1 0,0 1 0,1-1-1,-1 0 1,1-1 0,-1 1 0,1-1 0,-1 1-1,1-1 1,0-1 0,0 1 0,3-1 42,-5-2 62,1-1 1,0 1-1,-1-1 1,0 0-1,0 0 1,0-1-1,0 1 1,0-1-1,-1 1 1,1-1-1,-1 0 0,0 0 1,0 0-1,-1 0 1,1 0-1,-1 0 1,0 0-1,0-1 1,0 1-1,-1-1 1,1 1-1,-1 0 1,0-1-1,0 0-62,0 2 43,2-4 119,0 0 0,-1-1-1,0 1 1,-1-1 0,0 1-1,0-1 1,0 1 0,-1-1-1,0 1 1,0-1-1,-1 1 1,0 0 0,0-1-1,-1 1 1,0 0 0,0 1-1,-1-1 1,-2-2-162,6 8 8,-1 0-1,0 1 1,1-1 0,-1 0-1,0 1 1,0-1 0,0 1 0,1-1-1,-1 1 1,0-1 0,0 1-1,0 0 1,0-1 0,0 1 0,0 0-1,0 0 1,0 0 0,0 0-1,0 0 1,0 0 0,0 0 0,0 0-1,0 0 1,0 0 0,0 0-1,0 1 1,0-1 0,0 0 0,0 1-1,0-1 1,0 1 0,1-1-1,-1 1 1,0-1 0,0 1 0,0 0-1,1-1 1,-1 1 0,0 0-1,1 0 1,-1-1 0,1 1 0,-1 0-1,1 0 1,-1 0 0,1 0-1,-1 0 1,1 1-8,-18 45 41,16-40-57,1 1 1,-1-1-1,1 0 0,1 1 1,0-1-1,0 1 0,0-1 1,1 1-1,0-1 0,0 1 1,1-1-1,0 0 0,0 0 1,1 0-1,1 2 16,-4-9-50,0 0 0,0 0 0,0 0 0,0-1 0,0 1 0,0 0 0,0 0 0,1 0 0,-1-1 0,0 1 0,0 0 0,0 0 0,0 0 0,0 0 0,0-1 0,1 1 0,-1 0 0,0 0 0,0 0 0,0 0 0,0 0 0,1 0 0,-1-1 0,0 1 0,0 0 0,0 0 0,1 0 0,-1 0 0,0 0 0,0 0 0,0 0 1,1 0-1,-1 0 0,0 0 0,0 0 0,0 0 0,1 0 0,-1 0 0,0 0 0,0 0 0,0 0 0,1 0 0,-1 0 0,0 0 0,0 1 0,0-1 0,1 0 0,-1 0 50,-4-21-6916,0 13-1049</inkml:trace>
  <inkml:trace contextRef="#ctx0" brushRef="#br2" timeOffset="118902.822">5834 11269 5797,'0'0'2291,"0"0"415,0 0-811,0 0 363,0 0 59,0 0-309,-10-7-284,-32-17-267,41 24-1354,0-1-1,0 1 1,0 0-1,-1 0 1,1 0-1,0 0 1,0 0-1,0 0 1,-1 0-1,1 0 1,0 0-1,0 1 1,0-1-1,0 0 1,-1 1-1,1-1 1,0 1-1,0-1 1,0 1-1,0 0 1,0-1-1,0 1 1,0 0-1,0 0 1,1 0-1,-1 0 1,0 0-1,0 0 1,1 0-1,-1 0 1,0 0-1,1 0 1,-1 0-1,1 0 1,0 0-1,-1 0 1,1 1-1,0-1 1,0 0-1,0 0 1,-1 0-1,1 1 1,0-1-1,1 0 1,-1 0-1,0 0 1,0 1-1,0-1 0,1 0-102,-1 0 71,0 1-40,0 0 0,0 0-1,0 0 1,1 0 0,-1 0-1,1 0 1,-1 0 0,1 0 0,0 0-1,-1 0 1,1 0 0,0 0 0,1 0-1,-1-1 1,0 1 0,0 0-1,1-1 1,-1 1 0,1-1 0,-1 0-1,1 1 1,0-1 0,0 0 0,-1 0-1,1 0 1,0 0 0,0 0-1,0 0 1,0-1 0,0 1 0,0-1-1,0 1 1,0-1 0,0 0 0,0 0-1,1 0 1,-1 0 0,0 0-1,0 0 1,0 0 0,2-1-31,2-34 1073,-6 22-943,-1 1 0,0-1 1,-1 0-1,0 1 0,-1-1 0,0 1 1,-1 0-1,-1 0 0,0 0 0,-1 1 1,0-1-1,0 2 0,-1-1 1,-1 0-1,-5-5-130,13 15 2,-1 1 0,1-1 1,-1 0-1,1 1 0,-1-1 0,1 0 1,-1 1-1,0-1 0,1 1 0,-1-1 1,0 1-1,1-1 0,-1 1 0,0 0 1,0-1-1,0 1 0,1 0 0,-1 0 1,0-1-1,0 1 0,0 0 0,1 0 1,-1 0-1,0 0 0,0 0 0,0 0 1,0 0-1,0 0 0,1 1 1,-1-1-1,0 0 0,0 0 0,0 1 1,1-1-1,-1 0 0,0 1 0,1-1 1,-1 1-1,0-1 0,1 1 0,-1-1 1,0 1-1,1 0 0,-1-1 0,1 1 1,-1 0-1,1-1 0,-1 1 0,1 0 1,0 0-1,-1-1 0,1 1 0,0 0 1,-1 0-1,1 0 0,0-1 0,0 1 1,0 0-1,0 0 0,0 0-2,-7 52-365,23-2-3273,16-31-5936,-7-12-3788</inkml:trace>
  <inkml:trace contextRef="#ctx0" brushRef="#br2" timeOffset="119590.189">7310 10763 5894,'0'0'7975,"0"0"-4355,0 0-1127,0 0-251,0 0-502,0 0-373,3-7-289,-3 6-1045,10-22 592,-2 41 84,-8-14-661,0 1 0,0-1 0,0 0 0,1 0 0,-1 0 0,1 0 0,0 0 0,0 0 0,0 0 0,1 0 0,-1-1 0,1 1 0,0 0 0,0-1 0,1 1 0,-1-1 0,0 0 0,1 0 0,0 0 1,0 0-1,0 0 0,0 0 0,0-1 0,1 0 0,-1 1 0,1-1 0,0-1 0,-1 1 0,1 0 0,0-1 0,0 0 0,0 0 0,0 0 0,0 0 0,0-1 0,0 1 0,0-1 0,1 0 0,-1-1 0,0 1 0,0-1 1,4 0-49,-4-1 52,0 0 1,0-1 0,0 1 0,-1-1 0,1 0 0,0 0 0,-1 0 0,0 0 0,0-1 0,0 1 0,0-1 0,0 0 0,-1 0 0,0 0 0,0 0 0,0 0 0,0-1 0,-1 1 0,1 0 0,-1-1 0,0 1 0,0-1 0,-1 0 0,1 1 0,-1-5-53,-18-115 1633,18 122-1633,0 0 1,0 0-1,0 0 0,0 0 1,0 0-1,-1 1 0,1-1 0,-1 0 1,1 0-1,-1 1 0,0-1 1,0 0-1,1 1 0,-1-1 1,0 0-1,-1 1 0,1 0 1,0-1-1,0 1 0,-1 0 1,1-1-1,-1 1 0,1 0 1,-1 0-1,1 0 0,-1 0 0,1 0 1,-1 1-1,0-1 0,0 1 1,1-1-1,-1 1 0,0-1 1,0 1-1,0 0 0,0 0 1,0 0-1,1 0 0,-1 0 1,0 0-1,0 0 0,0 1 1,0-1-1,1 1 0,-1-1 0,0 1 1,1 0-1,-1 0 0,0 0 1,1 0-1,-1 0 0,-2 3-65,-1 0 0,1 0 0,0 1-1,0-1 1,0 1 0,1 0 0,0 0 0,0 0 0,0 1-1,1-1 1,-1 1 0,1 0 0,1-1 0,-1 1 0,1 0-1,0 0 1,0 0 0,1 0 0,-1 0 0,1 0 0,1 0-1,-1 0 1,1 0 0,0 0 0,1 0 0,-1 0 0,1 0-1,0 0 1,3 3 65,18 3-3915,-17-16-836,-1-5-3452,-5 2-4844</inkml:trace>
  <inkml:trace contextRef="#ctx0" brushRef="#br2" timeOffset="131551.472">8116 9533 6887,'0'0'2114,"0"0"-967,0 0-15,0 0 53,0 0-53,0 0 245,0 0 315,-2 0 7560,7 2-6789,-5 9-2113,4 60 97,4 0-1,3-1 0,2 0 1,20 55-447,24 133 841,-9 42-2187,-48-298 1340,0 1 0,0-1 1,0 1-1,1-1 0,-1 1 0,0-1 0,1 0 0,0 1 0,0-1 0,-1 1 0,1-1 0,1 0 0,-1 0 0,0 0 0,0 1 0,1-1 0,0-1 0,-1 1 0,1 0 0,0 0 0,0 0 0,0-1 0,0 1 0,0-1 1,0 0-1,1 1 6,-2-2 12,0-1 0,-1 0 0,1 1 0,-1-1 0,1 0 0,-1 0 0,1 1 0,-1-1 0,1 0 0,-1 0 0,0 0 0,1 1 0,-1-1 0,0 0 1,0 0-1,0 0 0,0 0 0,1 0 0,-1 0 0,0 1 0,-1-1 0,1 0 0,0 0 0,0 0 0,0 0 0,0 0 0,-1 0 0,1 1 0,0-1 1,-1 0-1,1 0 0,-1 1 0,1-1 0,-1 0 0,1 0 0,-1 1 0,0-1 0,1 0 0,-1 1 0,0-1 0,1 1 0,-1-1 0,0 1 0,0-1 0,1 1 1,-1 0-1,0-1 0,0 1 0,0 0 0,0 0-12,-10 44 64,11-42-69,0-1-1,0 0 1,0 1 0,0-1 0,0 0 0,1 1-1,-1-1 1,1 0 0,-1 0 0,1 1-1,-1-1 1,1 0 0,-1 0 0,1 0 0,0 0-1,0 0 1,0 0 0,0 0 0,0 0-1,0 0 1,0 0 0,0 0 0,0-1 0,0 1-1,0 0 1,0-1 0,0 1 0,1-1-1,-1 1 1,0-1 0,0 1 0,1-1 0,-1 0-1,0 0 1,1 0 0,-1 0 0,0 0-1,1 0 1,-1 0 0,0 0 0,1 0 0,-1-1-1,0 1 1,0 0 0,1-1 5,-1 1-5,-1 0 0,1-1 1,0 1-1,0 0 0,0-1 0,0 1 0,-1-1 1,1 1-1,0-1 0,0 1 0,-1-1 0,1 0 1,-1 1-1,1-1 0,0 0 0,-1 1 1,1-1-1,-1 0 0,1 0 0,-1 1 0,0-1 1,1 0-1,-1 0 0,0 0 0,0 0 0,1 1 1,-1-1-1,0 0 0,0 0 0,0 0 0,0 0 1,0 0-1,0 0 0,0 0 0,0 0 0,-1 1 1,1-1-1,0 0 0,-1 0 0,1 0 0,0 0 1,-1 1-1,1-1 0,-1 0 0,1 0 1,-1 1-1,1-1 0,-1 0 0,0 0 5,-51-26 1522,52 53-1458,38 21-892,-37-47 812,0 0 0,1-1 1,-1 1-1,0 0 0,0-1 0,0 1 0,0-1 0,0 1 0,1-1 1,-1 1-1,0-1 0,0 0 0,0 1 0,0-1 0,-1 0 0,1 0 1,0 0-1,0 0 0,0 0 0,-1 0 0,1 0 0,0 0 0,-1 0 1,1 0-1,-1 0 0,1 0 0,-1-1 0,0 1 0,0 0 0,1 0 1,-1 0-1,0-1 0,0 1 0,0-1 16,9-109 603,-10 109-582,0 1 0,0-1 0,1 0 0,-1 1 0,0-1 0,0 1-1,0-1 1,-1 1 0,1 0 0,0-1 0,-1 1 0,1 0 0,0 0 0,-1 0 0,1 0-1,-1 0 1,0 0 0,1 0 0,-1 1 0,0-1 0,1 0 0,-1 1 0,0 0-1,0-1 1,0 1 0,1 0 0,-1 0 0,0 0 0,0 0 0,0 0 0,1 0 0,-1 1-1,0-1 1,0 0 0,0 1 0,1 0 0,-1-1 0,0 1 0,1 0 0,-1 0 0,1 0-1,-1 0 1,1 0 0,-1 0 0,1 0 0,0 1 0,-1-1 0,1 0 0,0 1 0,0-1-1,0 1 1,0 0 0,0-1 0,1 1 0,-1-1 0,0 1 0,1 0-21,-2 2-64,0 0 0,1-1-1,-1 1 1,1 0 0,0 0 0,1 0 0,-1 0 0,0 0 0,1 0 0,0 0 0,0 0 0,0 0 0,1 0 0,-1 0 0,1 0 0,0 0 0,0 0 0,1 0 0,-1-1-1,1 1 1,-1 0 0,1-1 0,0 1 0,1-1 0,-1 0 0,1 0 0,-1 1 0,1-2 0,0 1 0,0 0 0,0-1 0,0 1 0,3 1 64,-3-5 1,0-1 0,0 1 0,0 0 0,-1-1 0,1 1 0,0-1 0,-1 0 0,0 0 0,1 0 0,-1 0 0,0-1 0,0 1 1,0 0-1,0-1 0,0 0 0,-1 1 0,1-1 0,-1 0 0,0 0 0,0 0 0,0 0 0,0 0 0,0 0 0,-1 0 0,1 0 0,-1 0 1,0 0-1,0 0 0,0 0 0,0-2-1,1 3 59,0-1 0,0 1 1,0 0-1,0-1 0,-1 1 1,1-1-1,-1 1 0,0-1 1,1 1-1,-1-1 0,0 1 1,-1-1-1,1 1 1,0-1-1,-1 1 0,1 0 1,-1-1-1,0 1 0,0-1 1,0 1-1,0 0 0,0 0 1,0 0-1,-1-1 0,1 1 1,-1 0-1,1 1 0,-1-1 1,0 0-1,0 0 0,1 1 1,-1-1-1,-1 1 0,1 0 1,0-1-1,0 1 0,0 0 1,-1 0-1,1 0 0,0 1 1,-1-1-1,1 1 0,-2-1-59,0 4 3,1 0 0,-1 0-1,1 0 1,0 1 0,0-1-1,0 1 1,0 0 0,1-1-1,-1 1 1,1 1 0,0-1-1,0 0 1,1 0 0,-1 1 0,1-1-1,0 1 1,0-1 0,0 1-1,1 0 1,0-1 0,0 1-1,0 2-2,-1 5-38,-1-6-24,1 0-1,1 0 0,-1 0 0,1 0 0,0-1 1,0 1-1,0 0 0,1 0 0,0 0 0,0 0 1,1 0-1,0-1 0,0 3 63,-1-7-12,-1-1-1,1 1 1,-1 0-1,1 0 1,0-1-1,-1 1 1,1 0 0,0-1-1,-1 1 1,1-1-1,0 1 1,0-1-1,-1 1 1,1-1-1,0 0 1,0 1 0,0-1-1,0 0 1,0 1-1,-1-1 1,1 0-1,0 0 1,0 0 0,0 0-1,0 0 1,0 0-1,0 0 1,0 0-1,0-1 1,0 1-1,-1 0 1,1 0 0,0-1-1,0 1 1,0 0-1,0-1 1,-1 1-1,1-1 1,0 1 0,0-1-1,-1 0 1,1 1-1,0-1 1,-1 0-1,1 1 1,-1-1-1,1 0 1,-1 0 0,1 1-1,-1-1 1,0 0-1,1 0 1,-1 0 12,20-46-14,-18 41 72,-1 0-1,0 1 1,0-1-1,-1 0 0,0 1 1,0-1-1,0 0 0,0 1 1,-1-1-1,0 0 1,0 1-1,-1-1 0,1 1 1,-1-1-1,-1 1 1,1 0-1,-1 0 0,1 0 1,-1 0-1,-1 0-57,3 4 4,0 1 0,1-1 1,-1 1-1,0-1 0,0 1 0,0 0 0,0-1 0,0 1 0,0 0 1,0 0-1,0 0 0,0-1 0,0 1 0,0 0 0,0 0 1,1 0-1,-1 1 0,0-1 0,0 0 0,0 0 0,0 0 0,0 1 1,0-1-1,0 0 0,0 1 0,0-1 0,1 1 0,-1-1 0,0 1 1,0 0-1,1-1 0,-1 1 0,0 0 0,1-1 0,-1 1 0,0 0 1,1 0-1,-1-1 0,1 1 0,0 0 0,-1 0 0,1 0 1,-1 0-1,1 0 0,0 0 0,0 0 0,0 0 0,0 0 0,0 0 1,-1 0-1,2 0-4,-6 55-51,5-54 40,0 3-50,1-1 1,-1 0 0,1 1 0,0-1 0,0 0 0,1 0 0,-1 0 0,1 0-1,0 0 1,0 0 0,0-1 0,1 1 0,-1 0 0,1-1 0,0 0 0,0 0-1,0 0 1,0 0 0,2 1 60,-4-5 0,1 0-1,-1 1 0,0-1 1,0 0-1,1 0 1,-1 0-1,0 0 0,0 0 1,0 0-1,0 0 1,0 0-1,0-1 0,-1 1 1,1 0-1,0-1 1,-1 1-1,1 0 0,0-1 1,-1 1-1,0-1 1,1 1-1,-1 0 1,0-1-1,0 1 0,0-1 1,0 1-1,0-1 1,0 1-1,0-1 0,0 1 1,-1-1-1,1 1 1,0-1-1,-1 1 0,0-1 1,0 0 0,1-4 43,0 3-10,1 1-4,-1 0-1,1-1 0,-1 1 1,1-1-1,-1 1 1,0-1-1,0 1 0,0-1 1,0 1-1,0 0 0,-1-1 1,1 1-1,-1-1 0,0 1 1,1 0-1,-1-1 1,0 1-1,-1 0 0,1 0 1,0 0-1,0 0 0,-1 0 1,0 0-1,1 0 1,-1 0-1,0 1 0,0-1 1,1 0-1,-2 1 0,1 0 1,0-1-1,0 1 0,0 0 1,-1 0-29,1 3 0,0 0 1,0 1-1,0-1 1,0 1 0,1-1-1,0 1 1,-1-1-1,1 1 1,0 0-1,0 0 1,0 0-1,1-1 1,-1 1-1,1 0 1,-1 0-1,1 0 1,0 0-1,0 0 1,0 0 0,1 2-1,-1-1-15,0 0 0,0 0 0,0 0 0,1 0 0,0 1 0,0-1 0,0 0 0,0 0 0,0-1 0,1 1 0,0 0 0,0 0 0,0-1 0,0 1 0,0-1 0,1 0 0,-1 1 0,1-1 0,0 0 0,0-1 0,1 1 15,-2-25 90,-34-22 12,16 28-2718,17 11-6144,4 1-1298</inkml:trace>
  <inkml:trace contextRef="#ctx0" brushRef="#br2" timeOffset="138100.966">5576 10752 7175,'0'0'6753,"0"0"-3022,0 0-928,0 0-48,0 0-497,0 0-651,0 0-518,1-4-449,3-1-593,0 0 0,1 0-1,-1 1 1,1-1-1,0 1 1,1 0 0,-1 0-1,1 0 1,0 1 0,-1 0-1,1 0 1,1 1-1,-1 0 1,4-1-47,25-14-23,58-23-4418,-88 53-8446,-11-1 3304</inkml:trace>
  <inkml:trace contextRef="#ctx0" brushRef="#br2" timeOffset="138271.37">5662 10805 10218,'0'0'3203,"0"0"-1217,0 0 2402,0 0-2466,0 0-65,0 0-319,0 0-641,96-13-577,-75 2-192,-1-1-64,2 1-64,-3 2 0,0 2-1025,-6 3-3011,1 4-5637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4:31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16432,'0'0'2263,"0"0"-64,0 0 225,0 0-662,0 0-727,0 0-367,6 17-204,72 165-37,-32-98-368,82 171-492,-119-228 218,-12-37 3,-100-317 1494,53 231-177,50 96-1088,0-1 1,0 0 0,-1 0 0,1 1-1,0-1 1,-1 0 0,1 1 0,-1-1-1,1 0 1,-1 1 0,1-1 0,-1 0-1,1 1 1,-1-1 0,0 1 0,1-1-1,-1 1 1,0 0 0,0-1-1,1 1 1,-1 0 0,0-1 0,0 1-1,1 0 1,-1 0 0,0 0 0,0-1-1,0 1 1,1 0 0,-1 0 0,0 0-1,0 0 1,0 1 0,1-1 0,-1 0-1,0 0 1,0 0 0,1 1 0,-1-1-1,0 0 1,0 1 0,1-1-1,-1 1 1,0-1 0,1 1 0,-1-1-1,0 1 1,1-1 0,-1 1 0,1-1-1,-1 1 1,1 0 0,-1-1 0,1 1-1,0 0 1,-1 0 0,1-1 0,0 1-1,-1 0-17,-13 49 374,11-8-416,1 1 1,2-1 0,2 0 0,2 0-1,2-1 1,2 1 0,1-1 0,2-1-1,2 1 1,2-2 0,9 17 41,-23-52-69,1 1 0,-1 0 0,1-1 0,0 0 0,1 1 0,-1-1 1,1 0-1,0 0 0,0 0 0,0-1 0,0 1 0,1-1 0,-1 1 0,1-1 0,0 0 0,0-1 0,0 1 0,0-1 1,1 0-1,-1 0 0,1 0 0,3 1 69,-5-5-1,-1 0 0,1 1 0,-1-1-1,1-1 1,-1 1 0,0 0 0,1 0 0,-1-1 0,-1 0 0,1 1 0,0-1 0,-1 0-1,1 0 1,-1 0 0,0 0 0,0 0 0,0 0 0,0 0 0,0 0 0,-1 0 0,0 0 0,1 0-1,-1-1 1,0 1 0,-1 0 0,1 0 0,0 0 0,-1 0 0,0-3 1,-2-12 233,0-1 0,0 0 0,-2 1 0,-1-1 1,0 1-1,-1 0 0,-1 1 0,-7-12-233,8 13 190,6 13-135,0 0 0,0 0 0,0-1 0,0 1 0,-1 0 0,1 0 0,-1 0 0,0 1 0,0-1 0,0 0 1,0 0-1,0 1 0,0 0 0,-1-1 0,1 1 0,-1 0 0,0 0 0,1 0 0,-1 0 0,0 1 0,0-1 0,0 1 0,-1 0 0,1 0 0,0 0 0,0 0 0,-1 1 0,1-1 0,-4 1-55,5 2 19,0 1 0,-1-1 0,1 1 0,0 0 0,0 0 0,0 0 0,1 0 0,-1 0 0,1 1 0,0-1 0,0 0 0,0 1 0,0-1 0,0 1 0,1-1 0,-1 1 0,1-1 0,0 1 0,0-1 0,1 1 0,-1-1 0,1 1 0,0 3-19,0-5 1,0 9-74,0 0 0,1 0 0,1 0 0,0-1 0,0 1 0,1-1 0,0 0 0,1 0 0,0 0 0,1-1 0,0 0 0,0 0 1,1 0-1,0-1 0,1 0 0,0 0 0,0-1 0,5 4 73,-12-10-16,0 0 1,0 0-1,0 0 1,0 0-1,0 0 0,0 0 1,0 0-1,0-1 1,1 1-1,-1 0 1,0-1-1,1 1 0,-1-1 1,0 1-1,1-1 1,-1 0-1,0 0 1,1 1-1,-1-1 1,1 0-1,-1 0 0,1 0 1,-1-1-1,0 1 1,1 0-1,-1 0 1,0-1-1,1 1 0,-1-1 1,0 1-1,1-1 1,-1 0-1,0 1 1,0-1-1,0 0 1,1 0-1,-1 0 0,0 0 1,0 0-1,0 0 1,-1 0-1,1 0 1,0 0-1,0-1 0,-1 1 1,1 0-1,0 0 1,-1-1-1,1 1 1,-1 0-1,0-1 1,1 1-1,-1-1 0,0 1 1,0 0-1,0-1 1,0 1-1,0-1 1,0 0 15,-1-8 79,0-1 0,0 1 0,-1-1 0,0 1 0,-1 0 0,0 0 0,-1 0 0,0 0 0,-1 0 0,0 1 0,0 0 0,-1 0 0,0 0 0,0 1 0,-1 0 0,0 0 0,-1 1 0,0 0 0,0 0 0,-3-2-79,10 8 10,-1-1 0,1 1 1,0 0-1,0-1 1,-1 1-1,1 0 0,-1 0 1,1 0-1,-1 0 1,1 0-1,-1 0 0,0 0 1,1 1-1,-1-1 0,0 0 1,0 1-1,0 0 1,1-1-1,-1 1 0,0 0 1,0 0-1,0 0 0,0 0 1,1 0-1,-1 1 1,0-1-1,0 0 0,0 1 1,1-1-1,-1 1 1,0 0-1,1 0 0,-1-1 1,0 1-1,1 0 0,-1 1 1,1-1-1,-1 0 1,1 0-1,0 0 0,0 1 1,-1-1-1,1 1 0,0-1 1,0 1-1,0-1 1,1 1-1,-1 0 0,0 0 1,0-1-1,1 1 1,-1 0-1,1 0 0,0 1-10,-2 1 0,0 0-1,0 0 0,1 1 1,0-1-1,0 1 1,0-1-1,0 1 0,1 0 1,0-1-1,0 1 0,0 0 1,0-1-1,1 1 1,0-1-1,0 1 0,0-1 1,1 1-1,-1-1 0,1 0 1,0 1-1,0-1 1,0 0-1,1 0 0,0-1 1,-1 1-1,1 0 0,1-1 1,-1 0-1,0 0 1,1 0-1,-1 0 0,1 0 1,0-1-1,0 1 1,0-1-1,1 0 0,-1-1 1,0 1-1,1-1 0,-1 1 1,1-1-1,-1-1 1,1 1 0,114-18-1298,-120 17 1186,1 1 0,-1-1-1,1 1 1,-1-1-1,1 0 1,0 1 0,-1 0-1,1-1 1,0 1 0,-1-1-1,1 1 1,0-1-1,0 1 1,0 0 0,-1-1-1,1 1 1,0-1-1,0 1 1,0 0 0,0-1-1,0 1 1,0 0 0,0-1-1,0 1 1,0-1-1,0 1 1,1 0 0,-1-1-1,0 1 1,0-1 0,1 1-1,-1 0 1,0-1-1,1 1 1,-1-1 0,0 1-1,1-1 1,-1 1-1,1-1 1,-1 0 0,1 1-1,-1-1 1,1 1 0,-1-1-1,1 0 1,-1 0-1,1 1 1,-1-1 0,1 0-1,0 0 1,-1 1-1,1-1 1,-1 0 0,1 0-1,0 0 1,-1 0 0,1 0-1,0 0 113,-28 38-6385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4:34.3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243 388 14990,'0'0'1468,"0"0"-459,0 0 112,0 0-208,0 0-352,16 1-188,54-1-159,-65-1-202,1 0 0,-1-1 0,0 0 1,0 0-1,0 0 0,0 0 0,0-1 0,0 0 0,0 0 1,-1 0-1,0 0 0,1-1 0,-1 0 0,-1 0 1,1 0-1,2-3-12,3-3 24,-5 7 134,0-1 1,0 0 0,0-1-1,0 1 1,-1-1 0,1 1-1,-1-1 1,0 0 0,-1 0-1,1-1 1,-1 1 0,0 0-1,-1-1 1,1 1-1,-1-1 1,0 0 0,0 1-1,-1-1 1,0 0 0,0 0-1,0 1 1,0-1 0,-1 0-1,0 1 1,-1-1 0,1 0-1,-1 1 1,0 0 0,0-1-1,-1 1 1,1 0 0,-2-2-159,-12-18 798,-66-83 1436,80 106-2215,-1 1 0,0-1 1,0 0-1,1 1 0,-1-1 1,-1 1-1,1 0 0,0 0 1,0 0-1,0 0 0,0 1 1,-1-1-1,1 1 0,0 0 1,-1 0-1,1 0 0,0 0 1,0 1-1,-1-1 0,1 1 1,0 0-1,0 0 0,0 0 1,0 0-1,0 1 0,0-1 1,0 1-1,0 0 0,1 0 1,-1 0-1,0 0 0,1 0 1,-1 1-20,-65 88 461,63-80-515,1 0 0,0 0 0,1 0 0,0 1 0,0 0 0,2-1 0,-1 1 0,1 0 0,1 0 0,0-1 0,1 1 0,0 0 0,1 0 0,1-1 0,-1 1 0,2-1 0,-1 0 0,2 0-1,-1 0 1,2 0 0,-1-1 0,1 0 0,1 0 0,0 0 54,-2-7 3,-1 0 0,1 0-1,0 0 1,0 0 0,0-1-1,0 0 1,1 0 0,-1-1-1,0 1 1,1-1 0,0 0-1,-1-1 1,1 1 0,-1-1-1,1 0 1,0 0 0,-1-1-1,1 0 1,-1 0 0,1 0-1,-1-1 1,0 0 0,1 0-1,-1 0 1,0 0 0,0-1-1,0 0 1,-1 0 0,1 0-1,-1-1 1,1 1 0,-1-1-1,0 0 1,-1 0 0,1-1-1,-1 1 1,0-1 0,0 0-1,0 0 1,-1 0 0,1 0-1,-1 0 1,0 0 0,-1-2-3,3-5 147,-1-1 1,0 0 0,-1 0-1,0 0 1,-1 0 0,-1 0 0,0 0-1,-1 0 1,0-1 0,-1 1-1,-1 1 1,0-1 0,0 0-1,-2 1 1,1-1 0,-2 1-1,1 0 1,-2 1 0,1 0 0,-2 0-1,-2-3-147,6 9 16,-1 0 0,0 0-1,0 1 1,-1-1 0,1 1 0,-1 0-1,0 1 1,0 0 0,0 0 0,0 0-1,-1 0 1,1 1 0,-1 0-1,0 1 1,0-1 0,1 1 0,-1 1-1,0-1 1,0 1 0,0 0 0,0 1-1,0 0 1,1 0 0,-1 0-1,0 1 1,1 0 0,-1 0 0,1 1-1,-1 0 1,1 0 0,0 0 0,0 1-1,1-1 1,-1 2 0,1-1-1,0 1 1,-2 1-16,-7 10 7,1 1-1,0 0 1,1 1-1,1 1 1,0 0 0,2 0-1,0 1 1,1 0-1,1 1 1,1-1-1,1 2 1,0-1 0,0 20-7,5 90-5,1-127 0,0 0 0,1 0 0,-1 0-1,1 0 1,0 0 0,0 0 0,0 0 0,1 0 0,-1-1-1,1 1 1,0-1 0,0 0 0,0 0 0,0 0-1,1 0 1,-1-1 0,1 1 0,-1-1 0,1 0 0,0 0-1,0 0 1,0-1 0,0 1 0,0-1 0,1 0-1,-1 0 1,0 0 0,3-1 5,7 0-16,1-2-1,-1 0 1,0-1 0,0 0-1,0-1 1,0-1 0,-1 0-1,1 0 1,-1-2 0,0 0-1,-1 0 1,0-1 0,0 0-1,-1-1 1,0-1 0,6-6 16,-2 3 14,0 0 0,-1-1 1,0-1-1,-2 0 0,1-1 0,-2 0 1,0-1-1,-1 0 0,-1 0 1,-1-1-1,0-1 0,-1 1 1,-1-1-1,-1 0 0,0-1 1,-2 1-1,0-1 0,-1 0 1,-1-7-15,-1 24 5,0 0 1,0 0 0,-1 0-1,1 0 1,-1 0-1,1 1 1,-1-1-1,0 0 1,0 0 0,0 0-1,-1 1 1,1-1-1,0 1 1,-1-1 0,0 1-1,0-1 1,0 1-1,0 0 1,0 0-1,0 0 1,0 0 0,-1 0-1,1 1 1,-1-1-1,1 0 1,-1 1 0,0 0-1,1 0 1,-1 0-1,0 0 1,0 0 0,0 1-1,0-1 1,0 1-1,0 0 1,1-1-1,-1 1 1,0 1 0,0-1-1,0 0 1,0 1-1,0 0 1,0-1-6,-15 6 0,1 1 0,0 0 0,0 2 0,1-1 0,0 2 0,1 0 0,0 1 0,0 1 0,1 0 0,1 0 0,0 2 0,1 0 0,0 0 0,1 1 0,1 0 0,-7 12 0,6-13 0,0 0 0,1 1 0,0 0 0,2 0 0,-1 1 0,2 0 0,0 0 0,1 1 0,1 0 0,0 0 0,1 1 0,1-1 0,0 10 0,3-24 0,1 1 0,-1-1 0,1 0 0,0 0 0,0 1 0,0-1 0,0 0 0,1 0 0,-1 0 0,1 0 0,0-1 0,0 1 0,0 0 0,0-1 0,0 1 0,1-1 0,-1 0 0,1 0 0,-1 0 0,1 0 0,0 0 0,0 0 0,0-1 0,0 1 0,0-1 0,0 0 0,0 0 0,0 0 0,1-1 0,-1 1 0,0-1 0,1 1 0,1-1 0,113-13 0,-90 4 0,0-1 0,-1-1 0,0-2 0,-1-1 0,-1 0 0,0-2 0,-1-1 0,-1-1 0,-1-1 0,0-1 0,-1-1 0,7-11 0,-23 25 0,0-1 0,0 1 0,-1-1 0,0 0 0,0 0 0,-1-1 0,0 1 0,0-1 0,-1 1 0,0-1 0,-1 0 0,0 0 0,0-9 0,-1 14 0,0 0 0,0 0 0,-1 0 0,0 0 0,0 0 0,0 0 0,0 0 0,-1 0 0,1 0 0,-1 0 0,0 0 0,0 1 0,0-1 0,-1 1 0,1 0 0,-1-1 0,0 1 0,0 1 0,0-1 0,0 0 0,0 1 0,-1-1 0,1 1 0,-1 0 0,0 0 0,1 0 0,-1 1 0,0-1 0,-4 0 0,-10 1 0,1 0 0,-1 1 0,1 1 0,-1 1 0,1 0 0,-1 2 0,1 0 0,0 0 0,1 2 0,-1 0 0,1 1 0,0 1 0,1 0 0,0 1 0,0 0 0,1 2 0,0 0 0,-5 5 0,-34 32-144,97-45-9471,-18-10 764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5:0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3205 1 9865,'0'0'1410,"-3"14"100,-15 203 5238,52 176-4741,22 1933 1598,-55-1523-2875,28 2106 2228,-40-409-2515,10-2437-592,-7 834-2503,15-309-7322,0-388-441</inkml:trace>
  <inkml:trace contextRef="#ctx0" brushRef="#br0" timeOffset="437.157">157 9706 20916,'0'0'1607,"0"0"-993,15-10-193,2-1-337,1 1 0,0 1 1,0 1-1,1 0 0,0 2 0,0 0 0,1 1 0,11-1-84,962-101 175,-804 91-297,213-17-155,52-4 127,54-7-154,48-3-230,-215 18 278,4242-300 1713,1778 224 3086,-3199 210-4927,-1813-49-8360,-1134-47 6170,56 3-8049</inkml:trace>
  <inkml:trace contextRef="#ctx0" brushRef="#br0" timeOffset="1132.795">9391 9809 17649,'0'-18'548,"1"4"339,0 0-1,-1 1 0,-1-1 0,-1 1 1,0-1-1,0 1 0,-1-1 1,-1 1-1,0 0 0,-1 1 0,-2-5-886,5 13 138,0 0 0,0 0 0,0 0-1,-1 0 1,0 0 0,1 1 0,-1-1-1,-1 1 1,1-1 0,0 1-1,-1 0 1,1 1 0,-1-1 0,0 1-1,0-1 1,0 1 0,0 0 0,-1 0-1,1 1 1,0 0 0,-1-1-1,1 1 1,-1 1 0,1-1 0,-1 1-1,1-1 1,-1 1 0,0 1 0,1-1-1,-1 1 1,1 0 0,-1 0 0,1 0-1,-1 0 1,-1 1-138,-4 8 0,0 1 0,0 0 0,1 0 0,1 1 0,0 0 0,0 0 0,1 1 0,1 0 0,0 0 0,1 1 0,0-1 0,1 1 0,1 0 0,0 1 0,1-1 0,0 0 0,1 6 0,-15 142 0,7 1 0,7 0 0,11 67 0,-1 90 0,-8-303-104,1 6-981,0-1 0,-2 1 1,-1-1-1,0 0 1,-2 1-1,0-1 1,-2-1-1,0 1 1,-3 2 1084,3-16-6161,-4-6-3245</inkml:trace>
  <inkml:trace contextRef="#ctx0" brushRef="#br0" timeOffset="1384.157">8724 10461 18257,'0'0'1506,"0"0"-738,0 0 514,0 0-898,90-27-320,-27 22 256,8-3-63,8 4-225,-1 1-32,-1 2-417,-8 1-1088,-4 0-1730,-10 0-3748</inkml:trace>
  <inkml:trace contextRef="#ctx0" brushRef="#br0" timeOffset="1591.818">9621 10327 16432,'0'0'3592,"0"0"-1067,0 0-213,0 0-775,0 0-554,8 18-151,42 111 129,-47-116-1071,0 0 0,0 1 0,1-2 0,1 1 0,0 0 0,1-1 0,0 0 0,1 0 1,0-1-1,1 0 0,1 0 0,-1-1 0,1 0 0,1 0 0,0-1 0,1-1 0,-1 1 0,1-2 0,1 1 0,0-2 0,0 1 0,0-2 0,1 0 0,-1 0 0,7 1 110,-14-6-19,-1 0 0,1 0 0,-1-1 1,1 1-1,0-1 0,-1 0 0,1 0 0,-1-1 0,0 1 0,0-1 1,1 0-1,-1 0 0,0-1 0,0 1 0,-1-1 0,1 1 0,-1-1 1,1-1-1,-1 1 0,0 0 0,0-1 0,0 1 0,0-1 0,-1 0 0,2-3 19,43-114 1325,-42 104-982,65-280 3655,-65 256-3816,-14 44-743,-31 67-5711,32-42 458</inkml:trace>
  <inkml:trace contextRef="#ctx0" brushRef="#br0" timeOffset="3752.482">4996 5671 13325,'0'0'4126,"-2"15"-2738,2-9-1279,2 131 3076,-2-134-3158,0 0 0,1 1 0,-1-1 1,1 1-1,0-1 0,0 0 0,1 1 1,-1-1-1,1 0 0,-1 0 0,1 0 0,0 0 1,0 0-1,0-1 0,1 1 0,-1 0 0,1-1 1,-1 0-1,1 0 0,0 0 0,0 0 1,0 0-1,0 0 0,0-1 0,0 1 0,0-1 1,1 0-1,-1 0 0,0 0 0,1 0 1,-1-1-1,1 1 0,-1-1 0,1 0 0,-1 0 1,1-1-1,-1 1 0,1 0 0,-1-1 0,0 0 1,2 0-28,3-3 212,-1-1 0,0 1 1,0-1-1,0-1 0,-1 1 1,0-1-1,0 0 0,0 0 1,-1-1-1,0 1 0,0-1 1,-1-1-1,0 1 0,0 0 1,-1-1-1,1 0 0,-2 0 1,1 0-1,-1 0 0,0 0 1,-1-1-1,0 1 0,0 0 1,-1-1-1,0 1 0,-1-1 1,0 1-1,0 0 0,0-1 1,-1 1-1,-1 0-212,0-9 141,-2 0 1,0 0-1,-1 0 1,-1 1-1,-1 0 1,0 0-1,-1 1 1,0 0-1,-1 0 1,-6-4-142,15 17-42,0 0 1,-1-1 0,1 1 0,-1 0 0,0 1 0,0-1-1,0 0 1,0 0 0,0 1 0,0-1 0,0 1 0,0 0-1,-1 0 1,1 0 0,-1 0 0,1 0 0,-1 0 0,1 0-1,-1 1 1,1 0 0,-1-1 0,1 1 0,-1 0 0,0 0-1,1 0 1,-1 0 0,1 1 0,-1-1 0,1 1 0,-1 0-1,1 0 1,-1-1 0,1 1 0,0 1 0,-1-1 0,1 0-1,0 1 1,0-1 0,0 1 0,0-1 0,0 1 0,0 0-1,0 0 1,1 0 0,-1 0 41,-37 78-7361,24-36-642</inkml:trace>
  <inkml:trace contextRef="#ctx0" brushRef="#br0" timeOffset="4095.131">6038 4668 4100,'0'0'12561,"0"0"-8947,0 0-1687,0 0 235,0 0-651,0 0-288,0 0-6,3 13-422,9 41-410,-10-50-375,1 0 0,-1 0 0,1 0-1,0 0 1,0-1 0,0 1 0,0-1 0,1 0 0,-1 0 0,1 0 0,0 0 0,-1-1 0,1 1 0,1-1 0,-1 0 0,0 0 0,0-1 0,1 1 0,-1-1 0,1 0 0,0 0 0,-1-1 0,4 1-10,-3 0 3,0 0-1,-1 0 1,1 0 0,0-1-1,0 1 1,0-1 0,0 0-1,-1-1 1,1 1 0,0-1-1,0 0 1,-1 0 0,1-1 0,-1 1-1,1-1 1,-1 0 0,1 0-1,-1-1 1,0 1 0,0-1-1,0 0 1,-1 0 0,1 0-1,-1 0 1,1-1 0,-1 0-1,0 1 1,0-1 0,-1 0-1,1 0 1,-1-1 0,0 1-1,0 0 1,0-1 0,-1 0-1,1-3-2,-1-3 15,-1 1-1,0-1 1,-1 0-1,0 1 0,-1-1 1,0 1-1,-1 0 1,0 0-1,0 0 1,-1 0-1,-1 0 1,0 1-1,0-1 0,0 1 1,-1 0-1,-1 1 1,-4-6-15,-16-1-2489,27 14 2348,-1 1 1,1-1-1,-1 1 0,0 0 1,1 0-1,-1-1 0,0 1 1,1 0-1,-1 0 0,0 0 1,1 0-1,-1-1 0,0 1 1,1 0-1,-1 0 0,0 0 1,1 1-1,-1-1 0,0 0 1,1 0-1,-1 0 0,0 0 1,1 1-1,-1-1 0,0 0 1,1 1-1,-1-1 0,1 0 1,-1 1-1,0-1 0,1 1 0,-1-1 1,1 1-1,0-1 0,-1 1 1,1-1-1,-1 1 0,1 0 1,0-1-1,-1 1 0,1 0 1,0-1-1,0 1 0,-1-1 1,1 1-1,0 0 0,0 0 1,0-1-1,0 1 0,0 0 1,0-1-1,0 1 0,0 0 1,0-1-1,0 1 0,1 0 1,-1-1-1,0 1 0,0 0 1,1-1-1,-1 1 0,1 0 141,3 9-9470</inkml:trace>
  <inkml:trace contextRef="#ctx0" brushRef="#br0" timeOffset="4439.725">8564 3225 14670,'0'0'4527,"0"0"-1388,0 0-155,0 0-875,14 3-876,43 8-443,-16-24 396,-35 8-1054,-2 3-85,0-1-1,0 1 1,0-1 0,0 0-1,0 0 1,-1 0-1,1 0 1,-1-1-1,0 1 1,0-1-1,0 0 1,0 0-1,-1 0 1,0 0-1,0 0 1,0-1-1,0 1 1,-1-1-1,1 1 1,-1-1-1,0 0 1,-1 1-1,1-1 1,-1 0-1,0 0 1,0 1-1,0-1 1,-1 0 0,0 0-1,0 1 1,0-1-1,0 1 1,-1-1-1,1 1 1,-1-1-1,-1 1 1,1 0-1,0 0 1,-1 0-1,0 0 1,0 0-1,0 1-46,1 2 2,0-1 0,0 1 1,0 1-1,0-1 0,0 0 0,0 0 0,0 1 0,-1-1 0,1 1 0,0 0 0,0 0 0,0 0 0,-1 0 0,1 0 1,0 0-1,0 0 0,0 1 0,-1-1 0,1 1 0,0 0 0,0-1 0,0 1 0,0 0 0,0 0 0,0 0 0,0 1 1,1-1-1,-1 0 0,0 1 0,1-1 0,-1 1 0,1 0 0,-1-1 0,1 1 0,0 0 0,-1 0 0,1 0-2,-34 76-2207,35-50-951,8-11-1734,10 0-4135</inkml:trace>
  <inkml:trace contextRef="#ctx0" brushRef="#br0" timeOffset="4803.994">10899 2106 16047,'0'0'2899,"0"0"37,0 0-272,0 0-806,0 0-428,0 0-234,0 0-304,3-4-300,13-18 401,0 22-881,-8 0-153,-1-2-1,1 1 1,-1-1-1,0 0 1,0-1-1,0 1 1,0-1-1,0-1 1,0 0-1,-1 1 1,0-2-1,0 1 1,0-1-1,0 0 1,-1 0-1,0-1 1,0 1-1,0-1 1,-1 0-1,1-1 1,-1 1-1,-1-1 1,0 0-1,0 0 1,0 0-1,-1 0 1,1 0-1,-2 0 1,1-1-1,-1 1 1,0-6 41,-1 5-505,-1-1 1,0 1-1,0 0 1,-1-1-1,0 1 1,-1 0-1,0 0 1,0 0-1,0 0 1,-1 0-1,0 1 1,-5-7 504,-18-6-4415,19 20-619</inkml:trace>
  <inkml:trace contextRef="#ctx0" brushRef="#br0" timeOffset="5168.118">13657 1144 15695,'0'0'3651,"0"0"-1569,0 0-74,0 0-156,0 0-405,14 9-300,88 71 263,-95-75-1389,-1-1 1,1 0-1,0 0 1,0 0-1,0-1 0,0 0 1,1 0-1,-1-1 1,1 0-1,-1 0 1,1-1-1,0 0 1,0 0-1,0-1 1,0 0-1,0-1 1,0 1-1,-1-1 1,1-1-1,0 0 0,-1 0 1,1 0-1,-1-1 1,1 0-1,-1 0 1,0-1-1,-1 0 1,1 0-1,0-1 1,-1 0-1,0 0 1,0 0-1,-1-1 0,0 0 1,0 0-1,0 0 1,0-1-1,-1 0 1,0 1-1,-1-1 1,1-1-1,-1 1 1,-1 0-1,1-1 1,-1 0-1,-1 1 1,0-1-1,1-5-21,-1 9 59,0 0 1,0-1-1,0 0 0,0 1 0,-1-1 0,0 1 1,0-1-1,0 1 0,0-1 0,-1 0 1,1 1-1,-1-1 0,-1 1 0,1-1 1,-1 1-1,1 0 0,-1 0 0,0 0 1,-1 0-1,1 0 0,-1 0 0,0 0 1,0 1-1,0-1 0,0 1 0,0 0 1,-1 0-1,1 0 0,-1 1 0,0-1 1,0 1-1,0 0 0,0 0 0,-1 0 1,1 0-1,0 1 0,-1 0 0,1 0 0,-1 0 1,1 0-1,-4 1-59,2 2-111,-1 0 1,1 1-1,0 0 1,0 0-1,0 1 1,0 0-1,1 0 1,-1 0-1,1 0 1,0 1-1,0 0 1,1 0-1,-1 1 1,1-1-1,-2 5 111,-31 56-4849,16-14-2914</inkml:trace>
  <inkml:trace contextRef="#ctx0" brushRef="#br0" timeOffset="5702.08">6239 7267 20019,'0'0'2301,"0"0"149,-4 13-528,-8 41-1127,12-52-776,0-1 0,1 1 0,-1-1 0,0 0 0,1 1 0,-1-1 0,1 1 0,-1-1 0,1 0 0,0 0 0,0 1-1,-1-1 1,1 0 0,0 0 0,0 0 0,0 0 0,0 0 0,1 0 0,-1 0 0,0 0 0,0 0 0,0-1 0,1 1 0,-1 0-1,0-1 1,1 1 0,-1-1 0,1 0 0,-1 1 0,0-1 0,1 0 0,-1 0 0,1 0 0,-1 0 0,1 0 0,-1 0 0,1 0-1,-1 0 1,0-1 0,1 1 0,-1-1 0,1 1-19,4 0 49,14-1-19,0-1 1,0-1-1,0 0 1,0-2-1,-1 0 0,0-1 1,0-1-1,0-1 1,-1-1-1,17-10-30,-33 18 21,0 1 0,0-1 0,0 1 1,0-1-1,0 0 0,0 0 0,0 1 0,0-1 0,0-1 0,-1 1 0,1 0 1,0 0-1,-1-1 0,1 1 0,-1-1 0,0 1 0,1-1 0,-1 0 0,0 1 1,0-1-1,0 0 0,0 0 0,0 0 0,0 0 0,-1 0 0,1 0 0,-1 0 1,1 0-1,-1 0 0,0 0 0,0 0 0,0 0 0,0 0 0,0 0 0,0-1 1,-1 1-1,1 0 0,0 0 0,-1 0 0,0 0 0,0 0 0,1 1 0,-1-1 0,0 0 1,-1 0-1,1 0-21,-6-3 83,-1 0 1,1 1-1,-1 0 1,0 0-1,0 1 1,0 0-1,0 0 1,-1 1-1,1 0 1,-1 1-1,1 0 1,-1 0 0,1 0-1,-1 2 1,0-1-1,1 1 1,-1 0-84,7-1-44,0 1 0,0-1 1,0 1-1,0 0 1,0-1-1,0 1 0,1 0 1,-1 0-1,0 0 1,0 0-1,1 1 0,-1-1 1,1 0-1,-1 1 1,1-1-1,0 1 0,0 0 1,-1-1-1,1 1 1,0 0-1,0 0 0,1-1 1,-1 1-1,0 0 0,0 0 1,1 0-1,0 0 1,-1 0-1,1 0 0,0 0 1,0 0-1,0 0 1,0 0-1,0 0 0,0 0 1,1 1 43,22 39-5819,8-22-1163</inkml:trace>
  <inkml:trace contextRef="#ctx0" brushRef="#br0" timeOffset="6029.626">9468 7403 22357,'0'0'3342,"-14"-3"-1281,-88-13 2434,236 19-3983,-61-13-512,-71 8 0,-1 0 0,1-1 0,-1 1 0,0-1 0,0 1 0,0-1 0,0 1 0,-1-1 0,1 1 0,-1-1 0,1 0 0,-1 1 0,0-1 0,0 0 0,0 1 0,0-1 0,-1 0 0,1 1 0,-1-1 0,0 0 0,1 1 0,-2-3 0,2 1 0,-1 0 0,0 0 0,1 0 0,-1 0 0,-1 0 0,1 0 0,0 0 0,-1 0 0,0 0 0,0 1 0,0-1 0,0 1 0,-1-1 0,0 1 0,1 0 0,-1 0 0,0 0 0,0 1 0,-1-1 0,1 1 0,0-1 0,-1 1 0,0 0 0,1 0 0,-1 1 0,0-1 0,0 1 0,0 0 0,0 0 0,0 0 0,0 0 0,0 1 0,0 0 0,0-1 0,-1 2 0,-12 16-1925,17-16 1701,-1 0 0,1 0-1,0 0 1,0 0-1,-1 0 1,1 0-1,0 1 1,0-1-1,0 0 1,0 0 0,0 0-1,1 0 1,-1 0-1,0 0 1,0 0-1,1 0 1,-1 0-1,0 0 1,1 0 0,-1 0-1,1 0 1,0 0-1,-1-1 1,1 1-1,0 0 1,-1 0-1,1 0 1,0-1 0,0 1-1,0 0 1,-1-1-1,1 1 1,0-1-1,1 1 225,18 7-9118</inkml:trace>
  <inkml:trace contextRef="#ctx0" brushRef="#br0" timeOffset="6421.989">12435 7028 17777,'0'0'4692,"4"-14"-1467,8-43-471,-12 56-2666,0 0 1,0 0-1,0 0 0,-1-1 0,1 1 0,0 0 0,0 0 0,-1 0 0,1-1 1,-1 1-1,1 0 0,-1 0 0,0 0 0,1 0 0,-1 0 0,0 0 1,1 0-1,-1 0 0,0 1 0,0-1 0,0 0 0,0 0 0,0 1 1,0-1-1,0 0 0,0 1 0,0-1 0,-1 1 0,1-1 0,0 1 1,0 0-1,0 0 0,0-1 0,-1 1 0,1 0 0,0 0 0,0 0 0,-1 0 1,1 0-1,0 0 0,0 1 0,0-1 0,-1 0 0,1 1 0,0-1 1,0 1-1,0-1 0,0 1 0,-1 0-88,-3 3 0,-1 1 0,1 0 0,0 0 0,0 0 0,0 1 0,1-1 0,-1 1 0,2 0 0,-1 1 0,1-1 0,-1 1 0,2-1 0,-1 1 0,1 0 0,0 0 0,1 0 0,-1 2 0,2-5 0,0-1 0,0 0 0,0 1 0,1-1 0,-1 1 0,1-1 0,0 0 0,0 0 0,0 1 0,0-1 0,0 0 0,1 0 0,0 0 0,0 0 0,-1-1 0,1 1 0,1 0 0,-1-1 0,0 1 0,1-1 0,-1 0 0,1 0 0,0 0 0,0 0 0,0 0 0,0-1 0,0 1 0,0-1 0,0 0 0,0 0 0,0 0 0,1 0 0,-1 0 0,0-1 0,1 1 0,-1-1 0,0 0 0,4-1 0,9 5 0,0-1 0,1-1 0,-1-1 0,1 0 0,-1-1 0,1 0 0,-1-2 0,0 0 0,1-1 0,-1 0 0,0-2 0,11-4 0,-24 7 0,-1-1 0,1 0 0,-1 0 0,0 0 0,1 0 0,-1 0 0,-1 0 0,1 0 0,0-1 0,-1 1 0,0-1 0,0 1 0,0-1 0,0 1 0,0-1 0,-1 0 0,1 1 0,-1-1 0,0 0 0,-1 0 0,1 1 0,0-1 0,-1 0 0,0 1 0,0-1 0,0 1 0,0-1 0,-1 1 0,1-1 0,-1 1 0,0 0 0,0 0 0,0 0 0,0 0 0,-1 0 0,1 0 0,-1 1 0,0-1 0,0 1 0,-2-2 0,1-1-225,0 0 1,-1 1-1,1 0 1,-1 0-1,0 0 0,0 1 1,0-1-1,0 1 0,-1 1 1,1-1-1,-1 1 1,0-1-1,-2 1 225,12 14-11040,13 1-3859</inkml:trace>
  <inkml:trace contextRef="#ctx0" brushRef="#br0" timeOffset="6732.603">15827 6835 22133,'0'0'2157,"0"0"-145,0 0 108,-12-6-471,-38-16-426,50 22-1196,-1 0-1,0 0 1,1 0 0,-1 0 0,0 0 0,0 0 0,1 0 0,-1 1 0,0-1 0,0 0 0,1 0 0,-1 1 0,0-1 0,1 0-1,-1 1 1,0-1 0,1 0 0,-1 1 0,1-1 0,-1 1 0,1-1 0,-1 1 0,1-1 0,-1 1 0,1 0 0,-1-1 0,1 1-1,0 0 1,-1-1 0,1 1 0,0 0 0,-1-1 0,1 1 0,0 0 0,0-1 0,0 1 0,0 0 0,0 0 0,0-1 0,0 1-1,0 0 1,0 0 0,0-1 0,0 1 0,0 0 0,1 0 0,-1-1 0,0 1 0,0 0 0,1-1 0,-1 1 0,1 0 0,-1-1-28,0 4 48,1-1-47,-1-1 0,1 1 0,0-1 0,0 0 0,0 1 0,0-1 0,0 0 0,0 0 0,1 0 0,-1 1 0,1-2 0,-1 1 0,1 0 0,0 0 0,0 0 0,0-1 0,0 1 0,0-1 0,0 0 0,0 1 0,0-1 0,0 0 0,1 0 0,-1 0 0,0-1 0,1 1 0,-1-1 0,1 1 0,-1-1 0,1 0 0,-1 0 0,1 0 0,-1 0 0,1 0 0,-1 0 0,1-1 0,-1 1 0,1-1 0,-1 0 0,0 0 0,1 0 0,-1 0 0,0 0 0,0 0 0,0-1 0,0 1 0,0-1 0,0 1 0,0-1 0,0 0 0,-1 0 0,1 1 0,1-3 0,25-114-2931,-23 125-8012,2 6-3113</inkml:trace>
  <inkml:trace contextRef="#ctx0" brushRef="#br0" timeOffset="7107.161">17694 6709 18834,'0'0'3875,"0"0"-1243,0 0-630,0 0-112,0 0-497,0 0-496,0 0-219,8 14-203,28 43-384,-33-53-91,0 0 0,1 0 0,-1 0 0,1-1 0,0 0 0,0 1 0,1-1 0,-1-1 0,1 1 0,-1-1 0,1 1 0,0-2 0,0 1 0,0 0 0,0-1 0,0 0 0,0 0 0,0 0 0,1-1 0,2 0 0,-5 1 0,-1-1 0,60 1 0,-60-1 0,-1 0 0,0 0 0,0 0 0,1 0 0,-1 0 0,0 0 0,0 0 0,1-1 0,-1 1 0,0 0 0,0-1 0,0 1 0,0-1 0,1 1 0,-1-1 0,0 0 0,0 1 0,0-1 0,0 0 0,0 0 0,-1 0 0,1 0 0,0 0 0,0 0 0,0 0 0,-1 0 0,1 0 0,-1 0 0,1 0 0,-1 0 0,1 0 0,-1-1 0,0 1 0,1 0 0,-1 0 0,0-1 0,0 1 0,0 0 0,0 0 0,0-1 0,0 1 0,0 0 0,-1 0 0,1-1 0,-3-3-81,0 0 1,-1 0-1,0 1 1,0-1-1,0 1 0,0 0 1,-1 0-1,0 0 1,0 0-1,0 1 0,0 0 1,0 0-1,-1 0 1,1 1-1,-4-1 81,6 1-168,-74-27-4605,24 16-1542,-22-1-9182</inkml:trace>
  <inkml:trace contextRef="#ctx0" brushRef="#br0" timeOffset="7489.348">7240 5220 15246,'0'0'2712,"6"17"-902,3 4-1252,11 33 1052,3-1 1,2-1-1,2-2 0,3 0-1610,-7-19 311,1-2 0,1 0 1,2-2-1,1-1 0,22 15-311,96 42-1791,-144-81 1508,0-1 1,0 0-1,0 0 1,0 0-1,0 0 1,0 0-1,0 0 1,1 0-1,-1 0 1,0-1-1,1 0 1,-1 1-1,0-1 1,1 0-1,-1 0 1,0 0-1,1 0 1,-1-1-1,0 1 1,1 0-1,-1-1 1,0 0-1,0 0 1,1 1 0,-1-1-1,0 0 1,0-1-1,0 1 1,0 0-1,0-1 1,-1 1-1,1-1 1,0 1-1,-1-1 1,1 0-1,1-2 283,-1-6 81,-1 0-1,0-1 1,0 1-1,-1-1 1,0 1-1,-1-1 1,0 1-1,-1-1 1,0 1-1,0 0 1,-1 0-1,-1 0 1,-2-6-81,-5-8 958,-2 1 1,0 0 0,-1 1 0,-1 1 0,-1 0 0,0 1 0,-2 1 0,-2-1-959,18 17 159,0 0 0,-1 0 1,1 0-1,-1 1 0,0-1 1,0 1-1,0-1 0,0 1 1,0 0-1,0 0 0,-1 1 1,1-1-1,-1 0 1,1 1-1,-1 0 0,0 0 1,1 0-1,-1 1 0,0-1 1,0 1-1,1 0 0,-1 0 1,0 0-1,0 0 0,1 1 1,-1-1-1,0 1 0,0 0 1,1 0-1,-1 0 0,1 1 1,-1-1-1,1 1-159,-5 7 117,0 1 1,1-1-1,1 1 1,0 1-1,0-1 1,1 1-1,0 0 1,1 0-1,0 0 0,0 1 1,2 0-1,-1-1 1,1 11-118,-11 122-1498,30-52-5401,1-52-1579</inkml:trace>
  <inkml:trace contextRef="#ctx0" brushRef="#br0" timeOffset="7836.059">10090 4078 16528,'0'0'4019,"0"0"-2001,0 0-197,0 0-439,0 0-373,0 0 155,15 6-102,97 28-111,-91-32-939,-1-1 1,1-1-1,-1 0 1,0-2 0,1-1-1,-1 0 1,0-1-1,0-1 1,-1-1 0,1-1-1,-1-1 1,-1 0-1,1-1 1,5-5-13,-22 12-2,1 1 1,-1-1-1,0 0 1,1 1-1,-1-1 1,0 0-1,0 0 1,0 0-1,0-1 1,-1 1-1,1 0 1,-1-1-1,1 1 1,-1-1-1,0 0 1,0 1-1,0-1 1,0 0-1,0 0 1,-1 0-1,1 1 1,-1-1-1,0 0 1,0 0-1,0 0 1,0 0-1,0 0 1,-1 0 0,1 1-1,-1-1 1,0 0-1,0 0 1,0 1-1,0-1 1,0 0-1,0 1 1,-1-1-1,0 1 1,1 0-1,-1-1 1,0 1-1,0 0 1,0 0-1,0 0 1,0 0-1,-1 1 1,1-1-1,-1 1 1,1-1-1,-1 1 2,0-1 25,0 0-1,0 1 1,-1 0 0,1 0-1,0 0 1,0 0 0,0 0-1,-1 1 1,1-1 0,0 1-1,-1 0 1,1 0 0,0 0 0,-1 0-1,1 1 1,0-1 0,-1 1-1,1 0 1,0 0 0,0 0-1,0 0 1,0 1 0,0-1-1,0 1 1,0 0 0,0 0-1,1 0 1,-1 0 0,1 0-1,-1 1 1,1-1 0,0 1-1,0 0-24,-56 97 809,51-83-898,1 0-1,1 0 1,0 1-1,2 0 1,0 0-1,0 0 1,2 0 0,1 1-1,0-1 1,1 0-1,1 0 1,1 3 89,26 20-4463,0-26-4180,-8-13-4148</inkml:trace>
  <inkml:trace contextRef="#ctx0" brushRef="#br0" timeOffset="8226.808">13097 2206 18225,'0'0'3235,"0"0"-1094,0 0-198,0 0-592,4 19-449,46 119 635,-45-128-1505,1 0-1,0 0 0,1-1 0,0 0 0,1-1 0,-1 1 0,2-1 1,-1-1-1,1 0 0,0 0 0,1 0 0,-1-1 0,1-1 0,1 0 1,-1 0-1,1-1 0,-1 0 0,1-1 0,0 0 0,1-1 0,-1 0 1,0-1-1,1 0 0,10-1-31,-14-3-16,0-1 1,0 0-1,-1-1 1,1 0-1,-1 0 1,0 0 0,0-1-1,-1 0 1,1 0-1,-1-1 1,-1 0-1,1 0 1,-1 0-1,-1-1 1,1 1-1,-1-1 1,-1 0-1,1-1 1,-1 1 0,-1-1-1,0 1 1,0-1-1,0 0 1,-1 1-1,0-1 1,-1 0-1,0 0 1,-1 0-1,-1-8 16,0-121 134,2 139-130,0-1 0,0 1 1,0-1-1,0 0 0,0 1 0,0-1 1,-1 1-1,1-1 0,0 0 0,0 1 0,-1-1 1,1 0-1,0 1 0,0-1 0,-1 0 1,1 1-1,0-1 0,-1 0 0,1 0 1,0 1-1,-1-1 0,1 0 0,-1 0 1,1 0-1,0 1 0,-1-1 0,1 0 1,-1 0-1,1 0 0,-1 0 0,1 0 1,0 0-1,-1 0 0,1 0 0,-1 0 0,1 0 1,-1 0-1,1 0 0,-1 0 0,1 0 1,0-1-1,-1 1 0,1 0 0,-1 0 1,1 0-1,0-1 0,-1 1 0,1 0 1,0 0-1,-1-1 0,1 1 0,0 0 1,-1-1-1,1 1 0,0 0 0,0-1 1,-1 1-1,1-1 0,0 1 0,0 0 0,0-1 1,0 1-1,0-1 0,-1 1 0,1-1 1,0 1-1,0-1-4,-20 37 20,4 1-93,1 2 0,2-1 1,2 2-1,-3 23 73,-13 88-7747,23-127 5076,-7 43-11054</inkml:trace>
  <inkml:trace contextRef="#ctx0" brushRef="#br0" timeOffset="8599.563">11627 5381 21492,'11'-69'1671,"-10"68"-1582,-1 0 0,0 1 0,0-1 0,1 0 1,-1 0-1,0 0 0,1 1 0,-1-1 0,1 0 0,-1 1 0,1-1 0,-1 0 0,1 1 0,-1-1 0,1 1 0,0-1 0,-1 1 0,1-1 0,0 1 0,0-1 0,-1 1 1,1-1-1,0 1 0,0 0 0,0 0 0,-1-1 0,1 1 0,0 0 0,0 0 0,0 0 0,0 0 0,-1 0 0,1 0 0,0 0 0,0 0 0,0 0 0,0 1 0,-1-1 1,1 0-1,0 0 0,0 1 0,0-1 0,-1 1 0,1-1 0,0 0 0,-1 1 0,1-1 0,0 1 0,-1 0 0,1-1 0,-1 1 0,1 0 0,-1-1 0,1 1 0,-1 0 0,1-1 1,-1 1-1,1 0 0,-1 0 0,0 0 0,0-1 0,1 1 0,-1 0-89,33 51 1377,-30-44-1341,0 0-1,1 0 0,0-1 1,0 1-1,1-1 0,-1 0 1,2 0-1,-1-1 0,1 1 0,0-1 1,0 0-1,1-1 0,0 0 1,0 0-1,0 0 0,1-1 1,-1 0-1,1 0 0,0-1 1,0 0-1,0 0 0,0-1 0,1 0 1,-1-1-1,1 0 0,2 0-35,-4-3-6,0-1-1,0 0 0,0-1 1,0 1-1,0-1 0,-1-1 1,0 1-1,0-1 0,0 0 1,-1-1-1,0 1 0,0-1 1,0 0-1,0 0 0,-1-1 1,0 1-1,-1-1 0,1 0 1,-1 0-1,0 0 0,-1 0 1,0-1-1,0 1 0,-1-1 1,0 1-1,0-1 0,-1 0 1,0-6 6,1 6 11,0 0 1,-1 0-1,-1 0 1,1 0-1,-1 0 1,-1 0 0,1 0-1,-1 1 1,-1-1-1,1 0 1,-1 1-1,-3-5-11,5 12 3,-1 0 1,1 1-1,0-1 0,0 0 0,0 1 0,0-1 0,-1 1 0,1-1 0,0 1 0,0-1 1,0 1-1,0 0 0,0 0 0,0 0 0,0-1 0,1 1 0,-1 0 0,0 0 0,0 0 0,1 0 1,-1 0-1,0 0 0,1 1 0,-1-1 0,1 0 0,0 0 0,-1 0 0,1 0 0,0 1 1,0-1-1,0 0 0,-1 0 0,1 1 0,1-1 0,-1 0 0,0 1-3,0-1 0,-10 51-427,2 0 0,3 0 0,2 1 0,3 0 0,2 7 427,1 5-3731,4-11-3183</inkml:trace>
  <inkml:trace contextRef="#ctx0" brushRef="#br0" timeOffset="8926.854">14516 4025 15086,'0'0'3951,"0"0"-1645,0 0-496,0 0-70,11 15-144,-4-5-1291,-2-2-102,1 0 1,0 0 0,0 0 0,1-1 0,0 0-1,0 0 1,0-1 0,1 0 0,0 0 0,0-1-1,10 4-203,10 3 190,0-2-1,2-2 1,-1 0 0,1-2-1,0-1 1,0-1-1,0-2 1,28-1-190,-46-2 14,0-1 1,0 0 0,-1-1-1,1 0 1,-1-1 0,0 0 0,0-1-1,0 0 1,0 0 0,6-6-15,-14 9 2,1 0 1,-1 0 0,1 0-1,-1-1 1,0 0-1,0 1 1,0-1-1,-1 0 1,1 0 0,-1-1-1,1 1 1,-1-1-1,0 1 1,0-1-1,-1 0 1,1 1 0,-1-1-1,0 0 1,0 0-1,0 0 1,0 0-1,-1 0 1,0 0 0,1 0-1,-2 0 1,1 0-1,0-1 1,-1 1-1,0 0 1,0 0 0,0 1-1,-1-3-2,2 5 10,-1-1 1,0 0-1,1 1 0,-1-1 0,0 1 1,0 0-1,0-1 0,0 1 0,0 0 0,-1-1 1,1 1-1,0 0 0,-1 0 0,1 0 1,0 0-1,-1 0 0,1 1 0,-1-1 1,0 0-1,1 1 0,-1-1 0,1 1 0,-1-1 1,0 1-1,0 0 0,1 0 0,-1 0 1,0 0-1,1 0 0,-1 0 0,0 0 1,1 0-1,-1 1 0,0-1 0,1 1 0,-1-1 1,0 1-1,1 0 0,-1 0 0,1-1 1,-1 1-1,1 0 0,0 0 0,-1 0 1,1 1-1,0-1 0,0 0 0,0 0 0,0 1 1,0-1-1,0 1 0,0-1 0,0 1 1,0-1-1,1 1 0,-1-1 0,1 1 1,-1 0-1,1-1 0,-1 2-10,-9 12-94,0 1-1,0 1 1,2 0-1,0 0 1,1 1-1,0-1 1,2 2 0,-4 17 94,16 43-7071,6-53-1091</inkml:trace>
  <inkml:trace contextRef="#ctx0" brushRef="#br0" timeOffset="9274.414">16754 3032 10666,'0'0'7639,"0"0"-4062,0 0-1100,0 0-69,15-6-508,-4 2-1555,-7 1-235,1 1 1,-1 0-1,1 0 0,0 1 0,0-1 1,-1 1-1,1 0 0,0 0 0,0 0 1,0 1-1,0 0 0,0 0 0,0 0 1,0 1-1,0 0 0,0 0 0,0 0 1,0 0-1,4 3-110,333 142 1660,-338-143-1667,0-1 1,0 0-1,0 0 1,1-1-1,-1 1 1,0-1-1,1 0 0,-1 0 1,1 0-1,-1-1 1,1 1-1,0-1 1,-1-1-1,1 1 0,-1 0 1,1-1-1,-1 0 1,1 0-1,-1 0 1,0-1-1,1 0 0,-1 1 1,0-1-1,0-1 1,0 1-1,0-1 1,-1 1-1,1-1 0,-1 0 1,1 0-1,-1-1 1,0 1-1,-1-1 1,1 1-1,0-1 0,-1 0 1,0 0-1,0 0 1,1-3 6,-2 3 1,0-1 1,-1 1-1,0-1 1,1 1-1,-1-1 0,-1 1 1,1-1-1,-1 1 1,0 0-1,0-1 1,0 1-1,0 0 0,-1-1 1,0 1-1,0 0 1,0 0-1,0 0 1,0 1-1,-1-1 1,0 0-1,0 1 0,0 0 1,0 0-1,0 0 1,-1 0-1,-3-2-1,5 5-1,0 0 0,0 1 0,0-1 0,0 1 0,0 0 0,0-1 0,0 1 0,0 0 0,1 0 0,-1 0 0,0 0 0,0 1 0,1-1 0,-1 0 0,1 1 0,-1-1 0,1 1 0,-1 0 0,1-1 0,0 1 0,0 0 0,0 0 0,0 0 0,0 0 0,0-1 0,1 1 0,-1 1 0,1-1 0,-1 0 0,1 0 0,0 0 0,0 2 1,-2 0 0,-12 44-190,3-1 1,1 1-1,3 1 0,-1 27 190,0 41-7045,5-76 2037,0 19-12134</inkml:trace>
  <inkml:trace contextRef="#ctx0" brushRef="#br0" timeOffset="9695.464">14754 5474 19923,'0'-14'3811,"-2"-44"-1969,2 59-1748,1-1 0,-1 0 0,1 0 0,-1 0 0,0 1 0,1-1 0,-1 0 0,1 0 0,-1 0 0,0 0 0,1 0 0,-1 0 0,1 0 0,-1 0 0,0 0 0,1 0 0,-1 0 0,1 0 0,-1 0 0,1-1 0,-1 1 0,0 0 0,1 0 0,-1 0 0,0-1 0,1 1 0,-1 0 0,0 0 0,1-1 0,-1 1 0,0 0 0,1 0 0,-1-1 0,0 1 0,0-1 0,1 1 0,-1 0 0,0-1 0,0 1 0,0 0 0,0-1 0,1 1-94,1 3 141,61 85 1088,-52-68-1178,2 0-1,0-1 0,1 0 0,1-1 0,1-1 0,1 0 1,0-2-1,1 1 0,0-2 0,1-1 0,1 0 0,19 9-50,-34-20-47,0-1-1,1 1 0,-1-1 0,0 0 0,0 0 0,1-1 0,-1 1 0,0-1 0,1-1 0,-1 1 0,0-1 0,1 0 1,-1 0-1,0 0 0,0-1 0,0 1 0,0-1 0,0-1 0,0 1 0,0-1 0,-1 0 0,1 0 0,-1 0 0,0 0 0,0-1 1,0 0-1,0 0 0,-1 0 0,0 0 0,0 0 0,0-1 0,0 1 0,0-1 0,-1 0 0,0 0 0,0 0 0,0 0 0,-1 0 1,0-1-1,0 1 0,0 0 0,-1-1 0,1-2 48,0-6 43,0 1 1,0 0-1,-1-1 1,-1 1-1,0 0 0,-1-1 1,0 1-1,-1 0 1,-1 0-1,0 1 0,-1-1 1,0 1-1,-1 0 1,0 0-1,-3-4-43,7 14 26,0 1 0,0-1 0,-1 0 1,1 1-1,0 0 0,-1-1 0,1 1 0,-1 0 0,1 0 0,-1 0 0,1 1 0,-1-1 1,1 1-1,-1-1 0,0 1 0,0 0 0,1 0 0,-1 0 0,0 0 0,1 1 0,-1-1 1,0 1-1,1-1 0,-1 1 0,1 0 0,-1 0 0,1 0 0,-1 0 0,1 1 1,0-1-1,0 1 0,-1-1 0,1 1 0,0 0 0,0 0 0,1 0 0,-1 0 0,0 0 1,1 0-1,-1 0 0,1 1 0,0-1 0,-1 0 0,1 1 0,1-1 0,-2 3-26,-122 219 241,84-141-290,5-9-388,-5 8-1964,10-28-3217,8-18-4946</inkml:trace>
  <inkml:trace contextRef="#ctx0" brushRef="#br0" timeOffset="10069.463">12573 3253 18546,'0'0'4302,"0"0"-1163,0 0-630,0 0-715,0 0-641,0 0-422,9 8-234,13 14-421,2 2-72,0-2 0,1 0 0,2-1 0,0-2 0,3 0-4,-21-13-4,-1-2 1,1 1-1,0-1 1,0-1-1,1 1 1,-1-2-1,1 1 1,-1-1-1,1-1 0,0 0 1,0 0-1,0-1 1,0 0-1,-1 0 1,6-2 3,-12 1-37,-1 0 1,1-1 0,0 1 0,-1 0 0,1-1-1,-1 0 1,0 0 0,1 0 0,-1 0-1,0 0 1,0 0 0,0 0 0,0 0 0,-1-1-1,1 1 1,-1-1 0,1 0 0,-1 1-1,0-1 1,0 0 0,0 0 0,0 0 0,-1 1-1,1-1 1,-1 0 0,0 0 0,0 0 0,0 0-1,0 0 1,0 0 0,0 0 0,-1 0-1,0 0 1,0-2 36,-1-1-8,0-1-1,0 1 1,0 0-1,-1-1 1,0 1-1,0 1 1,-1-1-1,1 0 1,-1 1-1,0 0 1,-1 0-1,1 0 1,-1 0-1,-5-3 9,7 6 9,0 0 1,1 0-1,-1 1 1,0-1-1,0 1 1,0 0-1,-1 0 1,1 0-1,0 0 1,0 1-1,0-1 1,-1 1-1,1 0 1,0 0-1,-1 0 0,1 0 1,0 1-1,0-1 1,-1 1-1,1 0 1,0 0-1,0 0 1,0 0-1,0 1 1,0-1-1,0 1 1,0 0-1,1-1 1,-1 1-1,-1 2-9,-61 80 218,38-26-309,3 1 0,2 0 1,2 2-1,-7 47 91,16-40-2239,9-25-2345,2-13-3952</inkml:trace>
  <inkml:trace contextRef="#ctx0" brushRef="#br0" timeOffset="10470.501">12385 585 17649,'0'0'3155,"0"0"694,0 0-70,0 0-2626,0 0-662,16 12 214,99 96 112,-105-95-796,1-1-1,0 1 1,1-2 0,0 0-1,1 0 1,0-1 0,0 0-1,1-2 1,1 1 0,-1-2-1,1 0 1,1 0 0,-1-2 0,1 0-1,0 0 1,7-1-21,-19-4-12,-1 0 0,1 0 0,0 0 0,-1-1 0,1 0 0,0 0 0,-1 0 0,1 0 0,-1 0 0,0-1 0,1 1 0,-1-1 0,0 0 0,0 0 0,0-1 0,0 1 0,0 0-1,-1-1 1,1 0 0,-1 1 0,1-1 0,-1 0 0,0 0 0,0-1 0,-1 1 0,1 0 0,-1-1 0,1 1 0,-1-1 0,0 1 0,0-2 12,1-1-26,-1-1 0,1 1 0,-1-1 0,-1 0 0,1 1 0,-1-1 0,0 0 0,-1 1-1,0-1 1,0 0 0,0 1 0,-1-1 0,1 1 0,-2-1 0,1 1 0,-4-6 26,-51-56 28,55 66-31,-1 0-1,1 0 0,0 0 0,-1 0 1,1 1-1,-1-1 0,0 1 0,1 0 1,-1 0-1,0 0 0,0 0 0,0 1 1,0-1-1,1 1 0,-1-1 0,0 1 1,0 0-1,0 0 0,0 0 0,0 1 1,0-1-1,0 1 0,0-1 0,0 1 1,0 0-1,1 0 0,-1 1 0,0-1 1,0 1 3,-7 7-115,-1 1 1,2 1-1,-1 0 0,1 0 1,1 1-1,0 0 1,1 0-1,0 1 0,1-1 1,0 2-1,1-1 1,-1 7 114,5-18-8,-76 241-2751,43-79-4182,18-67-2465</inkml:trace>
  <inkml:trace contextRef="#ctx0" brushRef="#br0" timeOffset="10860.286">10145 2941 6887,'-16'-86'11696,"17"85"-11584,-1 1 1,0-1-1,1 0 0,-1 1 0,0-1 1,0 0-1,0 0 0,0 1 1,0-1-1,0 0 0,0 0 0,0 1 1,0-1-1,0 0 0,0 0 1,-1 1-1,1-1 0,0 0 1,0 0-1,-1 1 0,1-1 0,0 0 1,-1 1-1,1-1 0,-1 0 1,1 1-1,-1-1 0,1 1 0,-1-1 1,1 1-1,-1-1 0,0 1 1,1 0-1,-1-1 0,0 1 1,1-1-1,-1 1 0,0 0 0,1 0 1,-1 0-1,0-1 0,0 1 1,1 0-1,-1 0 0,0 0 1,0 0-1,0 0 0,1 0 0,-1 0 1,0 0-1,0 1 0,1-1 1,-1 0-1,0 0 0,1 1 0,-1-1 1,0 0-1,1 1 0,-1-1 1,0 0-1,1 1 0,-1 0-112,-17 36 2514,15-22-2411,1 1 1,0 0 0,1 0 0,1 0 0,0 0-1,1 0 1,1 0 0,1 0 0,0 0 0,1-1 0,1 1-1,0-1 1,1 0 0,0-1 0,1 1 0,1-1 0,1-1-1,0 0 1,0 0 0,1 0 0,1-1 0,0-1-1,1 0 1,0 0 0,0-1 0,1-1 0,1 0 0,0-1-1,1 0-103,-11-6-5,0 0 0,0-1 0,1 1 0,-1-1-1,1 0 1,-1 0 0,1-1 0,-1 1 0,1-1-1,-1 0 1,1 0 0,0-1 0,-1 1 0,1-1-1,-1 0 1,1 0 0,-1-1 0,0 1 0,1-1-1,-1 0 1,0 0 0,0 0 0,0-1-1,-1 1 1,1-1 0,0 0 0,-1 0 0,0 0-1,0-1 1,0 1 0,0-1 0,0 0 0,-1 0-1,1 0 1,-1 0 0,0 0 0,-1 0 0,1 0-1,-1-1 1,1-2 5,2-4-5,-1 1 1,0-1-1,-1 0 0,0 0 0,0 0 0,-1 0 0,-1 0 1,0-1-1,-1 1 0,0 0 0,0 0 0,-1 0 0,-1 0 1,0 0-1,0 1 0,-1-1 0,-1 1 0,1 0 0,-2 0 1,1 0-1,-3-1 5,6 9 2,0 1 1,0-1-1,0 1 0,0 0 1,0 0-1,0 0 0,0 0 1,0 0-1,-1 0 1,1 1-1,0-1 0,-1 1 1,1-1-1,-1 1 1,1 0-1,0 0 0,-1 0 1,1 0-1,0 1 0,-1-1 1,1 1-1,0-1 1,-1 1-1,1 0 0,0 0 1,0 0-1,-1 0 1,1 0-1,0 0 0,0 1 1,1-1-1,-1 1 0,0-1 1,0 1-1,1 0 1,-1-1-1,1 1 0,-1 0 1,1 0-1,0 0 1,0 1-1,0-1 0,0 0 1,0 0-1,0 0 0,1 1 1,-1 0-3,-14 31-230,1 1-1,2 0 1,1 1 0,2 0-1,1 1 1,2 0 0,1 6 230,1-16-593,-16 118-5742,14-96 1214,-5 32-11385</inkml:trace>
  <inkml:trace contextRef="#ctx0" brushRef="#br0" timeOffset="11231.943">8479 4303 20499,'0'0'2675,"0"0"15,0 0-399,0 0-1053,-7 19-645,-15 65-113,22-78-459,1-1 0,-1 1 0,1-1 0,1 1 0,-1-1 0,1 1 0,0-1 0,0 0 0,1 1 0,-1-1 0,1 0 0,0-1 0,1 1 0,-1-1 0,1 1 0,0-1 0,0 0 0,0 0 0,0-1 0,1 1 0,0-1 0,-1 0 0,1 0 0,0-1 0,2 1-21,-4-1 4,8 6-48,1 0 1,0-1-1,0 0 1,1-1-1,0-1 1,0 0-1,0 0 1,0-2-1,1 1 1,0-2-1,0 0 1,-1 0 0,1-2-1,14 0 44,-24-1-3,-1 0-1,1 0 1,-1-1-1,1 1 0,-1-1 1,0 0-1,0 0 1,0 0-1,0 0 1,0 0-1,0-1 1,-1 1-1,1-1 1,-1 0-1,0 0 1,1 0-1,-1 0 1,-1 0-1,1 0 1,0-1-1,-1 1 1,0-1-1,1 1 1,-2-1-1,1 1 1,0-1-1,-1 0 0,1 1 1,-1-1-1,0 0 1,0 1-1,0-1 1,-1 0-1,0 1 1,1-1-1,-1 1 1,0-1-1,-1 1 1,1-1-1,-1 1 1,1 0-1,-1-1 1,0 1-1,0 0 1,0 0-1,-1 0 1,-1-1 3,-19 18 432,14 7-436,0 0 0,2 0 0,1 0 0,0 1-1,2 0 1,0 0 0,2 0 0,0 12 4,1-22-42,-13 149-4597,11-89-2242</inkml:trace>
  <inkml:trace contextRef="#ctx0" brushRef="#br0" timeOffset="11575.101">8781 6108 20563,'-3'-16'3038,"-1"-14"-1825,-7-46 3174,23 79-3207,113 112-785,-113-107-467,1 0 1,0-1 0,0 0 0,0 0-1,1-2 1,0 0 0,0 0 0,0-1-1,1-1 1,-1-1 0,1 0-1,0 0 1,-1-2 0,1 0 0,0 0-1,0-2 1,1 0 71,-11 2 14,-1-1 0,1-1 0,-1 1 0,1 0 0,-1-1 0,0 0 1,1 0-1,-1-1 0,0 1 0,0-1 0,-1 1 0,1-1 0,-1-1 0,1 1 0,-1 0 0,0-1 0,0 0 0,0 1 1,-1-1-1,1 0 0,-1 0 0,0-1 0,0 1 0,0 0 0,-1-1 0,0 1 0,0-1 0,0 0 0,0 1 0,-1-1 1,1 0-1,-1 1 0,0-1 0,-1 0 0,1 1 0,-1-1 0,0 1 0,0-1 0,-1 0 0,1 1 0,-1 0 0,0-1 1,0 1-1,0 0 0,-1 0 0,1 0 0,-2-1-14,2 4 40,0 1 1,0-1-1,0 0 0,0 1 1,-1-1-1,1 1 0,0-1 1,0 1-1,0 0 0,-1 0 1,1 0-1,0 1 0,0-1 1,0 0-1,-1 1 1,1-1-1,0 1 0,0 0 1,0 0-1,0 0 0,0 0 1,0 0-1,0 0 0,0 0 1,1 1-1,-1-1 0,0 0 1,1 1-1,-1 0 0,1-1 1,-1 1-1,1 0 0,0 0 1,0 0-1,0 0 0,0 0 1,0 0-1,0 0 1,1 0-1,-1 0 0,1 0 1,-1 1-1,1-1-40,-32 60 269,3 2-1,2 0 1,-3 23-269,-12 68-6242,37-131 4263,-2 9-8474</inkml:trace>
  <inkml:trace contextRef="#ctx0" brushRef="#br0" timeOffset="11968.836">5930 5975 21652,'0'0'3214,"0"0"-1436,0 0 213,0 0-480,0 0-774,7 19-246,57 122 251,-59-130-744,1 0 0,0-1 0,1 1 0,0-2 0,0 1 1,1-1-1,0 0 0,1 0 0,0-1 0,0 0 0,1-1 0,0 0 1,0-1-1,0 0 0,1 0 0,0-1 0,0-1 0,1 0 0,-1 0 1,1-1-1,0 0 0,0-1 0,5 0 2,-12-4 1,0-1-1,0 1 1,0-1 0,-1 0 0,1 0-1,-1 0 1,1 0 0,-1-1-1,0 0 1,-1 0 0,1 0 0,-1 0-1,1-1 1,-1 1 0,0-1 0,-1 0-1,1 0 1,-1 0 0,0 0-1,0 0 1,-1 0 0,0-1 0,1 1-1,-2 0 1,1-1 0,-1 1-1,0-1 1,0 1 0,0-1 0,-1 1-1,1-1 1,-2 1 0,1 0 0,0-1-1,-1 1 1,0 0 0,-2-3-1,-53-75 345,55 81-336,1 0-1,-1 0 1,0 1-1,0-1 1,-1 1-1,1 0 1,0-1-1,0 1 1,-1 0-1,1 0 0,-1 1 1,1-1-1,-1 0 1,1 1-1,-1-1 1,1 1-1,-1 0 1,1 0-1,-1 0 1,1 0-1,-1 1 1,0-1-1,1 1 1,-1-1-1,1 1 0,0 0 1,-1 0-1,1 0 1,0 0-1,-1 0 1,1 1-1,0-1 1,0 1-1,0-1 1,0 1-1,0 0 1,1 0-1,-3 2-8,-12 20-7,0 1 0,1 1 0,2 1 0,1 0 0,1 0 0,1 1-1,1 1 1,2-1 0,1 1 0,0 8 7,1-12-46,-22 117-1555,16-48-2286,3 9-5114</inkml:trace>
  <inkml:trace contextRef="#ctx0" brushRef="#br0" timeOffset="12615.195">13578 6038 23638,'13'-8'1928,"-8"5"-1800,2-1 9,0-1 0,0 1 0,1 1 0,-1 0-1,1 0 1,0 0 0,0 1 0,0 0 0,0 1 0,0-1 0,0 2-1,1-1 1,-1 1 0,1 0-137,42 9 525,-2 3 0,1 1 1,-2 2-1,18 10-525,29 9-393,-94-34 393,0 0-1,-1 1 0,1-1 1,0 1-1,0-1 0,0 0 1,-1 0-1,1 1 1,0-1-1,0 0 0,0 0 1,0 0-1,-1 0 0,1 0 1,0 0-1,0 0 0,0 0 1,0 0-1,-1-1 0,1 1 1,0 0-1,0 0 0,0-1 1,-1 1-1,1-1 0,0 1 1,-1 0-1,1-1 0,0 1 1,-1-1-1,1 0 0,0 1 1,-1-1-1,1 0 0,-1 1 1,1-1-1,-1 0 1,0 1-1,1-1 0,-1 0 1,0 0-1,1 1 0,-1-1 1,0 0-1,0 0 0,0 0 1,1 0-1,-1 1 0,0-1 1,0 0-1,0 0 0,-1 0 1,1 0-1,0 1 0,0-1 1,0 0-1,-1 0 0,1 0 1,-1 0 0,-19-47 375,18 44-306,0 1 1,0 1-1,-1-1 1,1 0-1,-1 0 1,1 1-1,-1 0 1,0-1-1,0 1 1,0 0-1,0 0 1,-1 1-1,1-1 1,0 1 0,-1-1-1,1 1 1,-1 0-1,1 1 1,-1-1-1,0 0 1,1 1-1,-1 0 1,0 0-1,1 0 1,-1 0-1,0 1 1,1-1-1,-1 1 1,0 0-1,1 0 1,0 1-1,-1-1 1,1 0-1,0 1 1,-1 0-1,1 0 1,0 0 0,0 0-1,0 1 1,1-1-1,-1 1 1,1-1-1,-1 1 1,0 2-70,-16 33 9,3 1 0,1 1 0,2 0 0,2 1 0,1 0 0,-2 33-9,6-46-1,-6 32-820,3 1 0,2 1 0,3-1 0,3 1 0,5 46 821,8-48-7848,3-14-8610</inkml:trace>
  <inkml:trace contextRef="#ctx0" brushRef="#br0" timeOffset="13196.96">15100 2865 8232,'0'0'9507,"0"0"-6175,0 0-1106,14-3-91,-7 2-1876,-2-1-134,0 1 0,0 0 0,0 0-1,-1 1 1,1 0 0,0-1 0,0 2-1,0-1 1,0 0 0,0 1 0,0 0 0,-1 0-1,1 1 1,0-1 0,-1 1 0,1 0-1,-1 0 1,0 1 0,1-1 0,2 3-125,24 20 777,-7-3-618,1-2 0,1-1 0,0-1 0,2-1 0,0-1-1,1-2 1,22 8-159,-47-20-7,0 0-1,1-1 1,-1 0-1,0 0 0,1 0 1,-1 0-1,1-1 0,-1 1 1,1-1-1,-1 0 1,1-1-1,-1 1 0,1-1 1,-1 0-1,1 0 0,-1 0 1,0-1-1,0 1 1,0-1-1,1 0 0,-2-1 1,1 1-1,0 0 0,0-1 1,-1 0-1,1 0 1,-1 0-1,0 0 0,0-1 1,0 1-1,-1-1 0,1 0 1,-1 0-1,0 0 1,0 0-1,0 0 0,0 0 1,-1 0-1,0-1 0,0 1 1,0-1-1,0-1 8,0 2 2,0 0 1,0 0-1,0 0 0,0 0 1,-1-1-1,0 1 0,0 0 1,0 0-1,-1 0 0,1 0 1,-1 0-1,0-1 0,0 1 0,0 0 1,-1 1-1,1-1 0,-1 0 1,0 0-1,0 1 0,-1-1 1,1 1-1,-1-1 0,1 1 1,-1 0-1,0 0 0,0 0 0,-1 1 1,1-1-1,0 1 0,-1 0 1,1 0-1,-1 0 0,0 0 1,0 0-1,0 1 0,0 0 1,-1 0-3,1 3 28,0 0 1,0 0-1,0 0 1,0 1 0,0 0-1,1 0 1,-1 0 0,1 0-1,0 1 1,0-1 0,0 1-1,0 0 1,0-1 0,1 1-1,0 1 1,0-1-1,0 0 1,0 0 0,1 1-1,0-1 1,-1 1-29,-1 4 55,-25 72-181,5 1-1,3 2 1,3 0-1,4 0 0,2 32 127,-1-15-2613,1-23-4657,3-15-7779</inkml:trace>
  <inkml:trace contextRef="#ctx0" brushRef="#br0" timeOffset="2986.009">170 5623 20660,'0'0'4035,"0"0"-2209,0 0-641,98-38-320,-40 3-385,10-8-63,13-5 127,8-2-319,8 0-193,-6 3-32,-10 6 0,-12 13-417,-17 10-896,-22 8-1762,-12 10-2082,-18 4-3523</inkml:trace>
  <inkml:trace contextRef="#ctx0" brushRef="#br0" timeOffset="3164.787">225 5809 17008,'0'0'4452,"0"0"-2530,0 0 416,0 0-1601,127-2-545,-55-32-32,13-6 65,12-9-161,5-4-64,1 2-96,-3 3-865,-12 13-769,-15 13 321,-18 12-1730,-13 10-4677</inkml:trace>
  <inkml:trace contextRef="#ctx0" brushRef="#br0" timeOffset="2138.753">14 4204 18449,'0'0'3065,"-3"-12"-620,-7-39 5,9 35 587,8 25-1738,-6-7-1338,7 16 179,0 1 0,-1 0 0,-1 0-1,-1 1 1,-1 0 0,0 0 0,-2 0-1,0 1-139,0-5 35,19 288-907,-20-101-6551,-2-140 2431,1-21-1665</inkml:trace>
  <inkml:trace contextRef="#ctx0" brushRef="#br0" timeOffset="2436.532">47 4528 5765,'-2'-90'3593,"-2"8"76,4 0 1,4 1-1,9-46-3669,13 46 2110,-25 79-2070,0-1-1,0 1 1,1 1-1,-1-1 1,1 0-1,0 0 0,-1 1 1,1-1-1,0 0 1,0 1-1,0 0 0,0 0 1,0-1-1,0 1 1,1 0-1,-1 1 1,0-1-1,0 0 0,1 1 1,-1-1-1,0 1 1,1 0-1,-1-1 0,1 1 1,-1 0-1,0 1 1,1-1-1,-1 0 0,1 1 1,-1-1-1,0 1 1,0 0-1,1 0-39,2 1 6,1 1-1,-1-1 1,0 1-1,0 1 0,0-1 1,0 1-1,-1 0 1,1 0-1,-1 0 1,0 0-1,0 1 1,-1 0-1,1 0 1,-1 0-1,0 0 1,0 0-1,-1 1 0,0-1 1,0 1-1,0-1 1,0 1-1,-1 0 1,0 2-6,5 139-457,-10-125 71,0 0-1,-1-1 1,-1 0 0,-1 0-1,-1-1 1,-1 0-1,-1 0 1,-1-1-1,0 0 1,-1-1 0,-1 0-1,-1-1 1,-9 9 386,20-23 118,0 1-1,-1-1 1,1 0 0,-1-1 0,1 1-1,-1 0 1,0-1 0,0 0 0,0 0-1,-1 0 1,1-1 0,0 1 0,-1-1-1,1 0 1,0 0 0,-1 0 0,-2-1-118,7 0 78,-1 0 0,1 0 0,-1 0 1,1 0-1,-1 0 0,1 0 1,-1-1-1,1 1 0,-1 0 0,1 0 1,-1 0-1,1-1 0,-1 1 0,1 0 1,0-1-1,-1 1 0,1 0 1,-1-1-1,1 1 0,0-1 0,0 1 1,-1 0-1,1-1 0,0 1 0,-1-1 1,1 1-1,0-1 0,0 1 1,0-1-1,0 1 0,0-1 0,-1 1 1,1-1-1,0 1 0,0-1 0,0 1 1,0-1-1,1 1 0,-1-1 0,0 1 1,0-1-1,0 1 0,0-1 1,0 1-1,1-1 0,-1 1 0,0-1 1,0 1-1,1 0 0,-1-1 0,0 1 1,0-1-1,1 1 0,-1 0 1,1-1-1,-1 1 0,0 0 0,1-1 1,-1 1-1,1 0 0,-1 0 0,1 0 1,-1-1-1,1 1 0,-1 0 1,1 0-1,-1 0 0,1 0-78,8 1 78,0 0 1,1 1-1,-1 1 0,0-1 1,0 2-1,-1-1 0,1 1 0,0 0 1,-1 1-1,0 0 0,0 0 1,-1 1-1,0 0 0,1 0 0,-2 1 1,1 0-1,-1 0 0,0 1-78,111 123-577,-69-73-4590,-17-20-2787,-21-24-956</inkml:trace>
  <inkml:trace contextRef="#ctx0" brushRef="#br0" timeOffset="2737.167">492 4356 14029,'0'0'4415,"0"0"-2440,0 0-507,11 15 102,-2-3-1221,-2-4-145,0 0 1,-1 1-1,-1 0 0,1 0 0,-1 0 0,-1 0 1,0 1-1,0 0 0,-1 0 0,1 3-204,9 56 1274,-11-47-1247,2-1-1,0 0 0,1-1 0,1 1 1,1-1-1,1 0 0,1-1 1,2 3-27,-9-20-3,-1 0 0,0-1 0,1 1 0,0-1 0,-1 0 1,1 1-1,0-1 0,0 0 0,-1 0 0,1 0 1,0 0-1,0-1 0,0 1 0,0 0 0,0-1 1,0 0-1,1 1 0,-1-1 0,0 0 0,0 0 0,0 0 1,0 0-1,0 0 0,0-1 0,0 1 0,0-1 1,0 1-1,0-1 0,0 0 0,0 0 0,0 0 0,0 0 1,0 0-1,0 0 0,-1 0 0,1-1 0,-1 1 1,1 0-1,-1-1 0,1 0 0,-1 1 0,0-1 1,1 0-1,-1 0 0,0 1 0,0-1 0,-1 0 0,1 0 1,0 0-1,-1 0 0,1 0 0,-1 0 0,1 0 1,-1-1-1,0-1 3,13-36 657,-3 0 0,0-1 1,-3-1-1,-2 0 1,-1 1-1,-2-2 0,-4-40-657,2 81-3,1 0-8,0 0 0,-1 1 1,1-1-1,-1 0 0,1 0 0,-1 0 0,0 0 0,0 0 0,1 0 1,-1 0-1,-1 0 0,1 0 0,0 0 0,0 0 0,-1 0 1,1 0-1,-1 0 0,0 0 0,0 0 0,1 0 0,-1 0 0,0 1 1,-1-1-1,1 0 0,0 1 0,0-1 0,-1 1 0,1-1 0,-1 1 1,1 0-1,-1 0 0,1-1 0,-1 1 0,0 0 0,0 1 0,1-1 1,-1 0-1,0 0 0,0 1 0,0-1 0,0 1 0,-1-1 11,-1 4-596,0 0 0,0 1-1,0-1 1,1 1 0,-1 0-1,1 0 1,0 0 0,0 0-1,1 0 1,-1 1 0,1-1-1,0 1 1,0 0 0,0-1-1,1 2 597,-2 2-1785,-10 28-7626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5:16.5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6846 3299,'0'0'10976,"7"-18"-7325,0 1-3368,0 1-1,1 0 0,1 1 1,1 0-1,0 0 1,0 1-1,2 0 0,0 0 1,0 2-1,6-4-282,152-126 3103,101-59-3103,-197 148 314,218-154 508,66-40-133,60-40 95,58-33 119,53-28-268,3226-1960 2781,-424 484-2065,-2948 1625-1351,-64 34 0,-66 32 0,-61 32 0,20-14-475,-203 110 259,9-3-1032,-36 25-1441,-149 121-8591,32-42 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5:17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23254,'0'0'464,"0"0"-298,0 0-6,20 7 16,189 41 1073,1847 90 780,-1543-122-1164,52-5-257,48-5 145,48-5 91,3098-11 1355,1413 113-2199,-4605-87 0,-68-3 0,-68-4 0,-74-3 0,-74-2 0,68-3 0,-272-3-16,-55 0-427,-49 2-1463,-177 11-9070,35-1-2172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6:09.3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0 619 14606,'0'0'1564,"0"0"-758,18-16 443,115-97 1175,-83 75-1690,2 1 0,2 3 0,0 3 0,49-20-734,-96 47 89,-3 2-17,1-1 0,0 1 0,-1 0 0,1 0 0,0 1 0,0-1 0,0 1 0,0 0 0,0 1 0,0-1 0,0 1 0,0 0 0,0 0 0,0 0 0,1 1-72,-4 1 19,-1 1 0,0-1-1,0 0 1,0 1 0,0-1 0,-1 1 0,1-1-1,-1 1 1,1-1 0,-1 1 0,0-1-1,0 1 1,0-1 0,0 1 0,-1-1 0,1 1-1,-1-1 1,1 1 0,-1-1 0,0 1-1,0-1 1,0 0 0,0 1 0,-1-1-1,1 0 1,0 0 0,-1 0 0,0 0 0,1 0-19,-30 45 422,-2-2-1,-2-1 1,-2-2 0,-23 21-422,18-19 202,-6 7 50,-167 201 724,181-186-575,34-65-400,0-1 0,0 1 0,0 0 1,0-1-1,0 1 0,0-1 0,0 1 1,0 0-1,0-1 0,1 1 0,-1-1 1,0 1-1,0 0 0,1-1 0,-1 1 1,0-1-1,1 1 0,-1-1 0,1 1 1,-1-1-1,0 0 0,1 1 0,-1-1 1,1 1-1,0-1 0,-1 0 0,1 1 1,-1-1-1,1 0 0,-1 0 0,1 0 1,0 1-1,-1-1 0,1 0 0,-1 0 1,1 0-1,0 0 0,-1 0 1,1 0-1,-1 0 0,1 0 0,0 0 1,-1 0-1,1 0 0,0-1 0,-1 1 1,1 0-1,-1 0 0,1-1 0,-1 1 1,1 0-1,-1-1 0,1 1-1,39-13-45,218-136 62,-194 107-13,607-398-30,-603 401 111,-94 65-26,-542 425 1468,545-432-1463,11-11-41,1 1 1,1 0 0,0 0 0,0 1-1,0 0 1,2 1 0,-1 0-1,1 0 1,-5 11-24,13-20-1,-1-1 1,1 0-1,-1 0 1,1 0-1,0 0 0,0 0 1,-1 1-1,1-1 1,0 0-1,0 0 0,0 0 1,1 0-1,-1 1 0,0-1 1,0 0-1,1 0 1,-1 0-1,0 0 0,1 0 1,-1 0-1,1 0 0,0 1 1,-1-2-1,1 1 1,0 0-1,-1 0 0,1 0 1,0 0-1,0 0 0,0-1 1,0 1-1,0 0 1,0-1-1,0 1 0,0 0 1,0-1-1,0 1 0,0-1 1,0 0-1,0 1 1,1-1-1,-1 0 0,0 0 1,0 0-1,0 0 0,1 0 1,-1 0-1,0 0 1,0 0-1,0 0 0,0-1 1,1 1-1,-1 0 0,0-1 1,0 1-1,0-1 1,0 1-1,0-1 0,0 0 1,1 0 0,36-5-9,1-2 0,-1-2 0,-1-1 0,0-2 0,0-2-1,17-10 10,-9 5-4,424-199-172,14-34 176,-468 244 171,-28 13 421,-54 32-217,1 2 0,2 2 0,-7 10-375,29-20 82,-26 16-10,-40 26-9,3 5 0,4 4 0,-38 44-63,79-46-171,60-77 167,1 0-1,-1 0 1,0-1-1,1 1 1,-1 0-1,1-1 1,0 1-1,0 0 1,-1-1-1,1 1 1,0-1-1,0 1 0,0-1 1,1 0-1,-1 1 1,0-1-1,0 0 1,1 0-1,-1 0 1,1 0-1,-1 0 1,1 0-1,-1 0 0,1 0 1,0-1-1,-1 1 1,1-1-1,0 1 1,-1-1-1,1 0 1,0 1-1,0-1 1,-1 0-1,1 0 0,0 0 1,0 0-1,-1-1 1,1 1-1,0 0 1,0-1-1,-1 1 1,1-1-1,0 0 1,-1 0-1,1 1 1,-1-1-1,2-1 5,44-8 4,0-2 0,-1-2 0,0-3 0,-1-1 0,42-24-4,-49 24 12,122-57-52,-3-7 1,-4-7-1,-3-6 1,-6-7-1,1-10 40,-65 37 129,-64 51-12,-16 24-113,1-1 1,-1 1 0,0-1 0,0 1-1,0 0 1,0-1 0,0 1-1,0-1 1,0 1 0,0 0-1,0-1 1,0 1 0,0-1-1,0 1 1,0 0 0,-1-1-1,1 1 1,0-1 0,0 1-1,0 0 1,0-1 0,-1 1-1,1 0 1,0-1 0,0 1-1,-1 0 1,1 0 0,0-1-1,-1 1 1,1 0 0,0 0-1,-1-1 1,1 1 0,0 0-1,-1 0 1,1 0 0,-1 0-1,1-1 1,0 1 0,-1 0-1,1 0 1,-1 0 0,1 0-1,0 0 1,-1 0 0,1 0-1,-1 0 1,1 0 0,0 0-1,-1 1 1,1-1 0,0 0 0,-1 0-1,1 0 1,-1 0 0,1 0-1,0 1 1,-1-1 0,1 0-1,0 0 1,-1 1 0,1-1-1,0 0 1,-1 1-5,-30 10 7,1 1 0,0 1 0,1 2 0,0 1 0,-13 11-7,-12 6-3,-114 66 3,4 8 0,4 8 0,150-108 0,-7 5 0,0 1 0,1 0 0,0 1 0,2 1 0,-1 1 0,2 0 0,0 0 0,-3 7 0,15-22 0,1-1 0,-1 1 0,0 0 0,1 0 0,-1 0 0,0 0 0,1 0 0,-1 0 0,1 0 0,-1 0 0,1 0 0,0 0 0,0 0 0,-1 0 0,1 1 0,0-1 0,0 0 0,0 0 0,0 0 0,0 0 0,0 0 0,1 0 0,-1 1 0,0-1 0,0 0 0,1 0 0,-1 0 0,1 0 0,-1 0 0,1 0 0,-1 0 0,1 0 0,0 0 0,-1-1 0,1 1 0,0 0 0,0 0 0,0 0 0,-1-1 0,1 1 0,0 0 0,0-1 0,0 1 0,0-1 0,0 1 0,0-1 0,0 0 0,0 1 0,1-1 0,-1 0 0,0 0 0,0 0 0,0 0 0,0 0 0,0 0 0,0 0 0,1 0 0,-1 0 0,73-9 0,23-20 0,-2-5 0,75-37 0,-118 48 0,269-129 0,260-167 0,-467 255 0,-143 92 0,-426 306 0,416-306 0,2 2 0,1 1 0,1 2 0,2 1 0,1 1 0,-5 12 0,35-45 0,0 1 0,0-1 0,0 1 0,0 0 0,0 0 0,0 0 0,0 1 0,1-1 0,0 0 0,-1 1 0,1-1 0,0 0 0,1 1 0,-1 0 0,1-1 0,-1 1 0,1-1 0,1 4 0,-1-6 0,1 0 0,0 0 0,0 1 0,0-1 0,0 0 0,0 0 0,1 0 0,-1 0 0,0 0 0,0 0 0,1 0 0,-1-1 0,1 1 0,-1 0 0,0-1 0,1 1 0,-1-1 0,1 1 0,-1-1 0,1 0 0,0 0 0,-1 0 0,1 0 0,-1 0 0,1 0 0,-1 0 0,1 0 0,0 0 0,-1-1 0,1 1 0,-1-1 0,6 1 0,30-6 0,0-1 0,-1-2 0,0-1 0,0-3 0,-1 0 0,-1-2 0,26-16 0,-22 13 0,296-148 0,-7-14 0,145-116 0,-291 166 0,-168 112 0,-29 23 0,16-5 0,-194 117 0,-30 13 0,-186 122 0,386-236 0,8-6 0,0 1 0,1 1 0,0 0 0,1 0 0,1 2 0,0 0 0,-5 7 0,17-20 0,1 0 0,-1 0 0,1 0 0,-1-1 0,1 1 0,0 0 0,-1 0 0,1 0 0,0 0 0,0 0 0,0 0 0,0 0 0,0 0 0,0 0 0,0 0 0,0 0 0,0 0 0,0 0 0,0 0 0,1-1 0,-1 1 0,0 0 0,1 0 0,-1 0 0,0 0 0,1 0 0,-1 0 0,1-1 0,0 1 0,-1 0 0,1-1 0,0 1 0,-1 0 0,1-1 0,0 1 0,0 0 0,-1-1 0,1 0 0,0 1 0,0-1 0,0 1 0,0-1 0,0 0 0,0 0 0,0 1 0,0-1 0,0 0 0,-1 0 0,1 0 0,0 0 0,0 0 0,0 0 0,0 0 0,0 0 0,0-1 0,0 1 0,0 0 0,0-1 0,0 1 0,0 0 0,-1-1 0,1 1 0,0-1 0,0 1 0,0-1 0,-1 0 0,1 1 0,0-1 0,-1 0 0,1 0 0,41-10 0,-1-2 0,0-2 0,-1-2 0,-1-2 0,14-9 0,3-1 0,646-353 0,-670 363 0,-223 149 0,-372 233 0,548-352 0,6-6 0,1 1 0,0 0 0,0 0 0,0 1 0,1 0 0,0 0 0,1 1 0,-1 0 0,1 0 0,-4 9 0,12-16 0,-1 1 0,1-1 0,-1 1 0,1-1 0,0 0 0,0 0 0,0 1 0,0-1 0,0-1 0,0 1 0,0 0 0,0 0 0,0-1 0,0 1 0,0-1 0,1 0 0,-1 0 0,0 0 0,0 0 0,0 0 0,1 0 0,-1 0 0,0-1 0,0 1 0,0-1 0,0 1 0,0-1 0,0 0 0,1 0 0,53-14 0,-1-2 0,-1-2 0,-1-3 0,10-8 0,-26 14 0,693-356 0,-723 369 0,-26 15 0,6-3 0,-306 190 0,116-75 0,5 9 0,-2 14 0,110-64 0,91-83 0,0 0 0,0-1 0,0 1 0,0 0 0,0 0 0,0 0 0,0 0 0,0 0 0,-1 0 0,1 0 0,0 0 0,0 0 0,0 1 0,0-1 0,0 0 0,0 1 0,-1-1 0,1 0 0,0 1 0,0-1 0,0 1 0,-1-1 0,1 1 0,0 0 0,-1-1 0,1 1 0,0 0 0,-1-1 0,1 1 0,-1 0 0,1 0 0,-1-1 0,0 1 0,1 0 0,-1 0 0,0 0 0,1 0 0,-1 0 0,0-1 0,0 1 0,0 0 0,0 0 0,0 0 0,0 0 0,0 0 0,0 0 0,0 0 0,0 0 0,-1 0 0,1-1 0,0 1 0,0 0 0,-1 0 0,1 0 0,-1 0 0,1-1 0,-1 1 0,1 0 0,-1 0 0,1-1 0,-1 1 0,41-10 0,0-2 0,0-1 0,-1-3 0,-1-1 0,14-8 0,-4 2 0,732-349 0,-777 369 0,7-1 0,-16 8 0,-195 128 0,-133 62 0,75-47 0,102-41 0,149-90 0,35-20 0,186-89 0,-131 52 0,82-37 0,418-181 0,-476 222 0,-84 33 0,-18 7 0,-55 46 0,-258 159 0,176-124 0,-34 29 0,166-114 0,1 0 0,-1 0 0,0 0 0,1 0 0,-1 0 0,0 0 0,1 0 0,-1 0 0,0 0 0,1 1 0,-1-1 0,0 0 0,1 1 0,-1-1 0,0 0 0,1 1 0,-1-1 0,1 0 0,-1 1 0,1-1 0,-1 1 0,1-1 0,-1 1 0,1 0 0,0-1 0,-1 1 0,1-1 0,0 1 0,-1 0 0,1-1 0,0 1 0,0 0 0,0-1 0,-1 1 0,1 0 0,0-1 0,0 1 0,0 0 0,0-1 0,0 1 0,0 0 0,0-1 0,1 1 0,-1 0 0,0-1 0,0 1 0,0 0 0,1-1 0,-1 1 0,0 0 0,1-1 0,-1 1 0,0-1 0,1 1 0,-1-1 0,1 1 0,-1-1 0,1 1 0,-1-1 0,1 1 0,0-1 0,0 1 0,147-59 0,-109 39 0,515-259 0,-613 330 0,-4-4 10,30-26-29,1 2-1,1 2 1,1 1-1,2 1 1,0 1-1,-12 20 20,18-11-1371,12-12-2511,4-4-2930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25:58.158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24822 1535 17713,'0'0'2973,"0"0"-117,0 0-122,-5 16-871,-11 39-641,2 1 1,3 1-1,-2 34-1222,22 220 438,1-151-2156,-12-1-4374,-6-105 737,-6-11-3506</inkml:trace>
  <inkml:trace contextRef="#ctx0" brushRef="#br0" timeOffset="314.587">23535 3227 14253,'-188'-35'6880,"86"13"-3299,0 6 0,0 3-1,-50 3-3580,702 25 598,970-3-1767,-1155-4 1279,2538 113-161,-2867-117-632,-37 1-1469,-36-1-2519,-20-1-3587</inkml:trace>
  <inkml:trace contextRef="#ctx0" brushRef="#br0" timeOffset="833.21">24016 4303 12780,'0'0'5093,"0"0"-2734,0 0-245,0 0 417,0 0-561,0 0-668,-7 13-287,-26 74-459,4 0 1,4 2 0,3 1 0,-8 87-557,21-131 4,-91 749-1920,52-360-1346,45-406 3202,3-11 173,-1 0-1,0 0 1,-1 0-1,-1 0 1,-1 0-1,-1 0 0,0-1 1,-1 0-1,-1 0 1,0 0-1,-2-1 1,0 0-1,0-1 1,-2 0-1,0-1 1,0 0-1,-5 4-112,11-15 69,0 0 0,-1 0 0,1 0 0,-1-1 0,1 0 0,-1 0 0,0 0 0,1-1 0,-1 0 0,0 0 0,0 0 0,0-1-1,0 0 1,0 0 0,0-1 0,0 1 0,0-1 0,1-1 0,-1 1 0,0-1 0,1 0 0,-1 0 0,1 0 0,-1-1 0,1 0 0,0 0 0,-1-1-69,-14-10 140,1-1 0,1 0 0,0-1-1,2-1 1,-1-1 0,-1-4-140,-28-32 103,2-3 0,3-2 0,2-1 0,-23-51-103,56 98-141,0 0 0,1 0 0,1-1 0,0 1 1,1-1-1,1 0 0,0 0 0,1 0 1,0 0-1,1-1 141,1 7-452,0 0 0,0-1 0,0 1 0,1 0 0,0 0 0,1 1 0,0-1 0,0 0 0,1 1 0,0 0 0,3-5 452,24-28-5285,2 2-3502</inkml:trace>
  <inkml:trace contextRef="#ctx0" brushRef="#br0" timeOffset="1118.62">23834 4160 12492,'-14'-139'3790,"15"133"-3650,0 0 0,1 1-1,0-1 1,-1 1 0,2-1 0,-1 1-1,1 0 1,-1 0 0,2 0 0,-1 0 0,0 1-1,1-1 1,0 1 0,0 0 0,0 0-1,0 0 1,1 1 0,0-1 0,-1 1-1,1 0 1,1 1 0,-1-1 0,0 1 0,0 0-1,1 0 1,-1 1 0,1-1 0,0 1-1,-1 1 1,1-1 0,0 1 0,0 0-1,2 0-139,87-13 301,0 4 0,83 3-301,-118 4 28,1379-21 1467,768-9 2418,-2148 31-4091,187-1 398,-87-4-3086,-255 17-6311,15 1-1942</inkml:trace>
  <inkml:trace contextRef="#ctx0" brushRef="#br0" timeOffset="1637.128">25076 5068 19026,'1'-15'2669,"7"-44"-560,-8 58-2026,0 0 0,1 0 0,-1 0 0,0 0 0,1 0 0,-1 0 0,1 0 0,-1 1 0,1-1 0,-1 0-1,1 0 1,-1 1 0,1-1 0,0 0 0,0 1 0,-1-1 0,1 1 0,0-1 0,0 1 0,0-1 0,-1 1 0,1-1 0,0 1 0,0 0 0,0 0 0,0-1 0,0 1 0,0 0 0,0 0 0,0 0 0,0 0 0,0 0 0,0 0 0,0 0 0,-1 0 0,1 1 0,0-1 0,0 0 0,0 0 0,0 1-1,0-1 1,0 1 0,0-1 0,-1 1 0,1-1 0,0 1 0,0-1 0,-1 1 0,1 0 0,0-1 0,-1 1 0,1 0 0,-1 0 0,1-1 0,-1 1 0,1 0 0,-1 0 0,1 0 0,-1 0 0,0 0 0,0 0 0,1-1 0,-1 1 0,0 1-83,4 2 119,73 78 812,-3 4 0,13 27-931,8 8 359,112 124-4262,-208-246 3868,1 1 0,0-1-1,0 1 1,0 0 0,0-1-1,0 1 1,0-1-1,0 1 1,1 0 0,-1-1-1,0 1 1,0-1 0,0 1-1,0 0 1,0-1 0,1 1-1,-1 0 1,0-1 0,0 1-1,1 0 1,-1-1-1,0 1 1,0 0 0,1-1-1,-1 1 1,0 0 0,1 0-1,-1-1 1,1 1 0,-1 0-1,0 0 1,1 0-1,-1 0 1,0 0 0,1-1-1,-1 1 1,1 0 0,-1 0-1,0 0 1,1 0 0,-1 0-1,1 0 1,-1 0-1,1 0 1,-1 1 0,0-1-1,1 0 1,-1 0 0,1 0-1,-1 0 1,0 0 0,1 1-1,-1-1 1,0 0-1,1 0 1,-1 1 0,0-1-1,1 0 1,-1 0 0,0 1-1,0-1 1,1 0 0,-1 1-1,0-1 1,0 0-1,0 1 1,1-1 0,-1 1-1,0-1 1,0 1 35,-1-43 321,1 31-457,2-381 4215,-2 383-3972,1 8-53,0-1 1,0 1 0,-1-1-1,1 0 1,-1 1-1,1-1 1,-1 0 0,1 1-1,-1-1 1,0 0-1,0 1 1,0-1-1,0 0 1,0 0 0,0 1-1,0-1 1,-1 0-1,1 1 1,-1-1 0,1 0-1,-1 1 1,1-1-1,-1 0 1,0 1 0,0-1-1,0 1 1,0 0-1,0-1 1,0 1-1,0 0 1,-1-1 0,1 1-1,0 0 1,-1 0-1,1 0 1,-1 0 0,1 0-1,-1 1 1,1-1-1,-1 0 1,0 1-1,1-1 1,-1 1 0,0 0-1,1-1 1,-1 1-1,0 0 1,0 0 0,1 0-1,-1 0 1,0 0-1,0 1 1,0-1-55,-58 49 427,-4 16-427,3 2 0,3 3 0,4 3 0,2 1 0,0 10 0,-5 25-2698,49-92 1518,1 2-1,1-1 0,1 1 0,0 0 0,1 0 0,1 0 0,1 0 0,1 7 1181,2 7-10020</inkml:trace>
  <inkml:trace contextRef="#ctx0" brushRef="#br0" timeOffset="1888.053">26092 5309 23126,'0'0'3491,"0"0"-1003,0 0-791,0 0-752,0 0-502,-6 20-112,-51 135-85,43-124-500,2 0 1,0 1-1,2 1 1,2-1-1,0 9 254,6-34-90,1 0 0,0 0-1,0 0 1,1 0 0,0 1 0,0-1-1,1 0 1,0 0 0,0 0 0,1 0-1,-1 0 1,1 0 0,1-1 0,0 1-1,0-1 1,0 1 0,1-1 0,-1 0-1,1 0 1,1-1 0,-1 1-1,1-1 1,0 0 0,0 0 0,1-1-1,0 1 1,4 2 90,66 17-5821,-22-21-1410,-13-4-3046</inkml:trace>
  <inkml:trace contextRef="#ctx0" brushRef="#br0" timeOffset="2151.437">26426 4713 11755,'0'0'5130,"0"0"-2370,-13 1-438,-42 5-138,53-4-2106,-1 0 1,1-1 0,0 1-1,0 0 1,0 0-1,0 0 1,0 1-1,1-1 1,-1 0-1,1 1 1,-1-1-1,1 1 1,0-1 0,0 1-1,0 0 1,0-1-1,0 1 1,1 0-1,-1 0 1,1 0-1,0-1 1,0 1 0,0 0-1,0 0 1,0 0-1,1-1 1,-1 1-1,1 0 1,0 0-1,0-1 1,0 1-1,0 0 1,0-1 0,0 1-1,2 1-78,0-1 17,-1 1-1,1-1 1,-1 0 0,1 0-1,0-1 1,1 1 0,-1-1-1,0 1 1,1-1-1,-1 0 1,1 0 0,0 0-1,-1-1 1,1 1 0,0-1-1,0 0 1,0 0 0,0-1-1,0 1 1,0-1-1,0 0 1,0 0 0,1 0-1,-1 0 1,0-1 0,0 0-1,0 1 1,0-2 0,0 1-1,-1 0 1,1-1-1,0 0 1,0 1 0,-1-2-1,0 1 1,1 0 0,-1-1-1,0 1 1,0-1 0,0 0-1,0 0 1,-1 0-1,1-1-16,1-4 36,0-1-1,0 1 0,-1-1 0,0 0 0,-1 0 0,0 0 0,0-1 0,-1 1 1,-1 0-1,1-1 0,-1 1 0,-1 0 0,0-1 0,0 1 0,-1 0 0,0 0 1,0 0-1,-1 0 0,-4-8-35,6 15-13,-1 0 0,1 0 0,-1 0-1,0 0 1,0 1 0,1-1 0,-1 1 0,0-1 0,0 1 0,-1 0 0,1-1 0,0 1 0,0 0 0,-1 1 0,1-1 0,0 0 0,-1 1 0,1-1-1,-1 1 1,1 0 0,-1-1 0,1 1 0,-1 0 0,1 1 0,0-1 0,-1 0 0,1 1 0,-1-1 0,1 1 0,0 0 0,-1 0 0,1 0-1,0 0 1,0 0 0,0 1 0,-1-1 0,0 2 13,-66 67-2484,49-17-1498,15-16-2099,4 7-8947</inkml:trace>
  <inkml:trace contextRef="#ctx0" brushRef="#br0" timeOffset="2356.451">26716 5468 22005,'0'0'6694,"0"0"-4964,111-48-577,-61 35-320,-1 1-481,4-1-352,1 5 0,-3-1 0,1 1 0,-2 2 0,-6-1 0,-8 2-929,-7 4-1441,-6 0-2659,-8-1-6085</inkml:trace>
  <inkml:trace contextRef="#ctx0" brushRef="#br0" timeOffset="2835.253">27935 5176 15631,'0'0'2781,"0"0"-331,14-4 172,-5 1-2162,-7 1-353,1 1 1,-1 0-1,1-1 0,0 1 0,0 1 0,-1-1 1,1 0-1,0 1 0,0-1 0,0 1 1,0 0-1,0 0 0,-1 0 0,1 0 0,0 0 1,0 1-1,0 0 0,0-1 0,0 1 1,-1 0-1,1 0 0,0 0 0,-1 1 0,1-1 1,-1 1-1,1-1 0,-1 1 0,0 0 1,0 0-1,0 0 0,0 0 0,1 2-107,288 402 2669,-221-320-2658,-69-85-13,-1 0 0,1 0 0,-1 0 0,1 0-1,0 0 1,0 0 0,0 0 0,0 0 0,-1-1 0,1 1-1,0 0 1,0-1 0,0 1 0,0-1 0,1 1 0,-1-1 0,0 1-1,0-1 1,0 0 0,0 1 0,0-1 0,1 0 0,-1 0 0,0 0-1,0 0 1,0 0 0,0 0 0,1 0 0,-1 0 0,0-1 0,0 1-1,0 0 1,0-1 0,0 1 0,0-1 0,1 1 0,-1-1 0,0 1-1,-1-1 1,1 0 0,0 0 0,0 1 0,0-1 0,0 0 0,0 0-1,-1 0 1,1 0 0,0 0 0,-1 0 0,1 0 0,-1 0-1,1 0 1,-1 0 0,0-1 0,1 1 0,-1 0 0,0 0 2,20-70 122,-12-170 1715,-8 226-1770,1 3 6,0 0 1,-1-1-1,-1 1 1,0 0-1,-1-1 1,0 1-1,-1 0 1,0 0-1,-1 1 1,0-1-1,-4-7-73,5 17 0,1 1 0,-1-1 0,1 1 0,-1-1 0,1 1 0,-1 0 0,0 0 0,0 0 0,0 1 0,0-1 0,1 1 0,-1-1 0,0 1 0,0 0 0,0 0 0,0 1 0,0-1 0,0 0 0,0 1 0,1 0 0,-1-1 0,0 1 0,0 1 0,1-1 0,-1 0 0,0 0 0,1 1 0,0 0 0,-1-1 0,1 1 0,0 0 0,0 0 0,0 0 0,0 0 0,0 1 0,-1 1 0,-56 51 0,3 3 0,2 1 0,3 4 0,-10 19 0,27-34-804,3 1-1,1 1 1,3 2 0,2 1-1,3 1 1,-7 27 804,20-45-4430,6-13-3141,2-8-5967</inkml:trace>
  <inkml:trace contextRef="#ctx0" brushRef="#br0" timeOffset="3054.867">28192 4766 19795,'0'0'3753,"0"0"-1186,0 0-650,13-5-689,106-18 699,279-9-1580,-390 32-3338,-7 0-4481,-9 2-1107</inkml:trace>
  <inkml:trace contextRef="#ctx0" brushRef="#br0" timeOffset="3303.776">29129 4907 19923,'0'0'4527,"13"-11"-2184,42-31-277,-53 41-1974,0 0 0,1 0 0,-1 0 0,0 0 0,0 1-1,1-1 1,-1 1 0,0-1 0,1 1 0,-1 0 0,0 0 0,1 0 0,-1 0-1,0 1 1,1-1 0,-1 1 0,0-1 0,1 1 0,-1 0 0,0-1-1,0 1 1,0 1 0,1-1 0,-1 0 0,-1 0 0,1 1 0,0-1 0,0 1-1,0-1 1,-1 1 0,1 0 0,-1 0 0,1 0 0,-1 0-92,1 0 42,15 19 64,-1 0 0,-1 1 0,-1 1 0,-1 0 0,0 1 0,-2 1 0,7 24-106,-1-5 0,-1 0 0,-3 1 0,-2 1 0,-2 0 0,-2 0 0,-2 0 0,-1 20 0,-4-42 0,0 0 0,-2 0 0,-1 0 0,-1 0 0,-1 0 0,-1-1 0,-1 0 0,-1 0 0,0-1 0,-2 0 0,-1 0 0,-1-1 0,-1-1 0,0 0 0,-6 5 0,-1-3-406,0-1 0,-2 0 1,0-2-1,-1 0 0,-1-2 0,-1 0 1,-1-2 405,-8 4-1454,0-2 0,-1-2 0,-1-1 0,-1-2 0,0-1 0,0-3 0,-1 0 0,-8-2 1454,-37 3-15316</inkml:trace>
  <inkml:trace contextRef="#ctx0" brushRef="#br0" timeOffset="3646.17">24926 4708 21268,'0'0'2915,"0"0"-641,-99 60 64,55-5-288,5 12-705,8 10-768,14 8-577,11 6 0,6 1 0,9 1 0,5-1 0,12-2 0,18 0 0,15-4-993,26 0-2242,15-9-2434,-2-18-6151</inkml:trace>
  <inkml:trace contextRef="#ctx0" brushRef="#br0" timeOffset="4132.951">29853 4432 14125,'3'-17'3593,"14"-54"-1308,-15 66-1988,1 0 0,0 0 0,0 0 0,0 0 0,1 1 0,0 0 0,0-1 0,0 1 0,0 0 0,1 1 0,-1-1 0,1 1 0,0 0 0,0 0 0,0 1 0,0-1 0,1 1 0,-1 0 0,1 0 0,-1 1 0,1 0 0,1 0-297,10-2 248,0 1 0,0 1 0,1 0 0,-1 2 1,0 0-1,0 0 0,0 2 0,0 0 0,-1 1 0,1 1 0,-1 0 0,0 1 0,0 1 0,-1 0 1,0 2-1,0-1 0,-1 2 0,0 0 0,7 7-248,-16-13 23,-1-1 0,1 2 0,-1-1 0,0 0 1,-1 1-1,1 0 0,-1 0 0,0 0 0,0 0 0,0 0 0,-1 1 0,0-1 1,0 1-1,0-1 0,-1 1 0,0 0 0,0 0 0,0 0 0,-1 0 1,1 0-1,-2-1 0,1 1 0,-1 0 0,1 0 0,-2 0 0,1 0 0,-1-1 1,0 1-1,0 0 0,0-1 0,-1 0 0,1 1 0,-2-1 0,1 0 1,0-1-1,-3 3-23,-11 13 82,-1-1 1,-1-1 0,-1-1-1,0-1 1,-2 0 0,1-1-1,-7 1-82,-40 30 105,66-45-105,2-2 0,-1 1 0,0 0 0,1 0 0,-1 0 0,1 0 0,-1 1 0,0-1 0,1 0 0,-1 0 0,0 0 0,1 0 0,-1 1 0,1-1 0,-1 0 0,1 1 0,-1-1 0,0 0 0,1 1 0,-1-1 0,1 1 0,0-1 0,-1 1 0,1-1 0,-1 1 0,1-1 0,0 1 0,-1-1 0,1 1 0,0-1 0,0 1 0,-1 0 0,1-1 0,0 1 0,0-1 0,0 1 0,0 0 0,0-1 0,0 1 0,0 0 0,0-1 0,0 1 0,0 0 0,0-1 0,0 1 0,0-1 0,0 1 0,1 0 0,-1-1 0,0 1 0,0-1 0,1 1 0,-1-1 0,1 1 0,-1-1 0,0 1 0,1-1 0,-1 1 0,1-1 0,-1 1 0,122 1 0,-55-2-400,0-2-1,-1-3 1,0-4-1,0-2 1,18-8 400,-72 14-3710,-13 4-2814</inkml:trace>
  <inkml:trace contextRef="#ctx0" brushRef="#br0" timeOffset="4943.599">24094 4923 18578,'0'0'2722,"0"0"97,0 0-299,0 0-988,17-6-844,0-1-620,1 0 0,1 2 0,-1 0 0,1 1 0,0 1 0,0 1-1,0 1-67,296 4 353,-268 5-636,-68-2-2306,-157-8-7182,28-1 5230,2 11 4946,133-6 691,1 0 0,0 1-1,0 0 1,0 1 0,1 1-1,-1 0 1,1 1 0,0 0 0,1 1-1,-1 0 1,1 1 0,-6 6-1096,16-11 75,0-1 0,0 1 1,1 0-1,-1 0 0,1 0 1,-1 0-1,1 0 0,0 0 1,0 0-1,1 0 0,-1 0 0,1 0 1,-1 1-1,1-1 0,0 0 1,0 0-1,1 1 0,-1-1 1,1 0-1,-1 0 0,1 0 1,0 0-1,0 0 0,1 0 1,-1 0-1,0 0 0,1 0 1,0 0-1,0-1 0,0 1 1,0 0-1,0-1 0,0 0 0,1 0 1,-1 1-1,1-2 0,-1 1 1,1 0-1,0 0 0,0-1 1,0 1-1,0-1 0,0 0 1,0 0-1,0 0 0,2 0-75,128 63 516,-93-48-383,-2 2 0,0 2 0,-1 1 0,-1 2 0,-2 2 0,1 1-133,-31-23 25,0-1 0,0 1 0,0 0 0,-1 0 0,1 0 0,-1 0 0,0 1 0,0-1 0,0 1 0,0 0 0,-1 0 0,1 0 0,-1 0 0,0 1 0,0-1 0,-1 0 0,1 1 0,-1 0 0,0-1 0,0 1 0,0 0 0,-1-1 0,0 1 0,0 0 0,0-1 0,0 1 0,-1 0 0,0 0 0,0-1 0,0 1 0,-1-1 0,1 1 0,-1-1 0,0 0 0,-1 3-25,-13 7 105,-1-1 0,0 0-1,-1-1 1,0 0 0,-1-2 0,0 0 0,0-1 0,-1-1-1,-18 5-104,-25 11 114,62-23-114,-92 51 0,91-51 0,0 1 0,0 0 0,-1 0 0,2-1 0,-1 1 0,0 0 0,0 1 0,1-1 0,-1 0 0,1 0 0,0 1 0,-1-1 0,1 1 0,0-1 0,1 1 0,-1 0 0,0-1 0,1 1 0,-1 0 0,1-1 0,0 1 0,0 0 0,0-1 0,0 1 0,1 0 0,-1 0 0,1-1 0,-1 1 0,1-1 0,0 1 0,0 0 0,0-1 0,0 0 0,1 1 0,-1-1 0,1 0 0,0 1 0,13 11-8,0 0 1,0-2-1,1 0 1,1 0-1,0-2 1,0 0-1,1-1 1,1-1-1,-1 0 1,1-2-1,1 0 1,-1-1-1,1-1 0,0-1 1,0 0 7,-13-2-4,42 10 12,1-3 0,0-1 0,1-3 0,30-2-8,-65-14 58,-40-3-31,-9 9-631,-1 2-1,1 0 1,-1 3-1,1 1 1,-14 2 604,18-1-1099,-61 2-5254</inkml:trace>
  <inkml:trace contextRef="#ctx0" brushRef="#br0" timeOffset="27048.443">4772 11532 23318,'0'0'1041,"-8"19"-91,-47 122 1479,53-136-2382,-1 0 0,1 0 1,0 0-1,0 0 0,0 0 0,1 0 0,-1 1 0,1-1 0,1 0 0,-1 1 0,1-1 0,0 1 1,0-1-1,1 1 0,-1-1 0,1 1 0,0-1 0,1 0 0,-1 0 0,1 1 0,0-1 1,1 0-1,-1 0 0,1-1 0,0 1 0,0-1 0,0 1 0,1-1 0,-1 0 0,1 0 0,0 0 1,0-1-1,1 1 0,0-1-47,10 1-75,0 0 0,0-1 0,0-1 0,0-1-1,0 0 1,0-1 0,1 0 0,-1-2 0,0 0 0,0 0 0,0-1 0,0-1 0,-1-1 0,0 0 0,1 0 0,-2-2 0,6-2 75,6-2-20,-2-1 1,1-1-1,-2-1 0,0-1 0,0 0 1,-2-2-1,0-1 0,-1 0 1,0-1-1,-2-1 0,0-1 1,-2-1-1,0 0 0,-1-1 1,-2 0-1,0-2 20,-8 16 105,-1-1-1,0 1 1,-1-1-1,0 0 1,-1 0 0,0 0-1,-1 0 1,0 0-1,0 0 1,-1 0 0,0 0-1,-1 0 1,0 1-1,0-1 1,-1 0 0,-1 1-1,1 0 1,-2 0-1,1 0 1,-1 0 0,-1 1-1,1-1 1,-1 1-1,-1 1 1,1-1 0,-1 1-1,-1 0 1,1 1-1,-1 0 1,0 0 0,-1 0-1,0 1 1,1 1-1,-1-1 1,-1 2 0,1-1-1,-3 0-104,-4 2 27,0 0 0,-1 1 0,1 1 0,-1 1 0,1 0 0,0 1 0,-1 0 0,1 2 0,0 0 0,1 0 0,-1 2 0,1 0 0,0 0 0,0 2 0,1 0 0,-14 10-27,-6 5 12,2 2 0,1 1-1,1 1 1,1 2-1,1 1 1,-8 13-12,17-20-56,1 0 0,1 2-1,1 0 1,1 1 0,1 0 0,2 1-1,1 1 1,0 0 0,2 0 0,2 1 0,0 0-1,2 1 1,1-1 0,2 1 0,0 11 56,5-27-170,0 0 1,1 0 0,1-1-1,0 1 1,1-1 0,0 0 0,1 0-1,0-1 1,1 0 0,0 0 0,1-1-1,1 0 1,-1-1 0,2 0-1,-1 0 1,2-1 0,-1 0 0,1-1-1,0-1 1,1 0 0,-1 0-1,2-1 1,-1-1 0,1 0 0,-1-1-1,1-1 1,0 0 0,0 0 0,1-2-1,-1 0 1,14 0 169,17 0-67,0-2 1,-1-2-1,1-1 0,-1-3 0,0-2 1,-1-1-1,0-2 0,0-3 0,-1-1 1,-1-2-1,-1-1 0,-1-3 0,-1-1 1,0-1-1,-2-3 0,20-19 67,-39 33 212,-1-2 0,0 0-1,-1-1 1,0-1 0,-2 0-1,0-1 1,-1 0 0,0-1-1,-2-1 1,0 1 0,-1-2-1,-2 1 1,0-1 0,-1 0-1,0-1 1,-2 1 0,-1-1-1,-1 0 1,0 0 0,-3-22-212,2 39 32,-1 1 0,1-1 0,-1 0 0,-1 0 0,1 1 1,-1-1-1,1 0 0,-1 0 0,-1 1 0,1-1 1,-1 1-1,1-1 0,-1 1 0,-1 0 0,1-1 0,-1 1 1,1 1-1,-1-1 0,0 0 0,0 0 0,-1 1 0,1 0 1,-1 0-1,0 0 0,0 0 0,0 0 0,0 1 1,0 0-1,0 0 0,-1 0 0,1 0 0,-1 1 0,1-1 1,-1 1-1,0 1 0,0-1 0,-1 0-32,-1 3 21,-1-1 0,1 1 0,0 0 0,1 0 0,-1 1 0,0 0 1,1 0-1,-1 1 0,1 0 0,0 0 0,0 0 0,1 1 0,-1 0 0,1 0 0,0 0 0,0 1 0,1-1 0,0 1 0,0 0 0,0 1 1,0-1-22,-57 145 11,54-125 25,1 1 1,1-1-1,1 1 0,2 0 1,0 0-1,2 10-36,1-28-226,-1 0-1,1 0 1,1 0 0,0 0-1,0 0 1,1-1 0,0 1-1,0-1 1,1 0 0,0 0 0,1 0-1,0 0 1,0-1 0,0 0-1,1 0 1,0 0 0,1-1-1,-1 1 1,1-2 0,5 4 226,-8-6-305,0-1-1,0 0 1,0 0 0,0 0 0,0 0-1,0-1 1,1 0 0,-1 0 0,1 0-1,-1 0 1,1-1 0,-1 1 0,1-1-1,-1 0 1,1-1 0,-1 1 0,1-1-1,-1 0 1,0 0 0,1 0 0,-1-1 0,0 1-1,0-1 1,0 0 0,0 0 0,0-1-1,0 1 1,0-1 0,-1 0 0,2-1 305,6-6-206,-1 0 0,0-1 1,0 0-1,-1 0 1,-1-1-1,0 0 0,-1-1 1,0 0-1,0-1 206,6-21 908,-2 0-1,-2 0 1,-1-1-1,-1 0 1,-2-1 0,-1-30-908,6-24 891,-8 66-731,37-156 1730,-37 174-1831,0 1 0,1 0 0,0 0 1,0 0-1,1 1 0,-1-1 0,1 1 0,0 0 0,1 0 0,-1 0 1,1 0-1,0 1 0,0 0 0,1 0 0,-1 0 0,1 1 0,0 0 0,0 0 1,0 0-1,0 1 0,0 0 0,1 0 0,-1 0 0,1 1 0,4-1-59,-6 2 2,0 0 0,-1 1 0,1-1 1,-1 1-1,1 0 0,-1 0 0,1 1 0,-1-1 0,0 1 0,0 0 0,0 0 0,0 0 0,0 0 0,0 1 0,0 0 0,-1 0 0,1 0 0,-1 0 0,2 3-2,34 43-5163,-26-29-2098</inkml:trace>
  <inkml:trace contextRef="#ctx0" brushRef="#br0" timeOffset="27550.109">6335 11305 16720,'0'0'3326,"0"0"-1218,0 0-485,0 0-155,0 15-187,-8 211 716,2-17-2072,16-220-32,24-134 431,-24 91-64,3 1 0,2 0 0,2 1 0,2 1-1,8-10-259,-21 48 46,1 1-1,1 0 1,0 1 0,0 0-1,1 0 1,0 1-1,1 0 1,5-4-46,40-8-1423,8 42-4838,-40 0-721,-1 1-5094</inkml:trace>
  <inkml:trace contextRef="#ctx0" brushRef="#br0" timeOffset="27862.709">6951 10987 5413,'0'0'13117,"0"0"-8457,0 0-2477,0 0-747,0 0-875,-9 18-113,-53 135 449,57-128-866,1 0-1,2 1 1,0-1-1,1 1 1,2-1 0,1 1-1,2 9-30,-3-26-14,1-1 0,0 0-1,0 0 1,0-1 0,1 1 0,0 0-1,1-1 1,0 0 0,0 0 0,0 0-1,1 0 1,0-1 0,1 0 0,-1 0-1,1 0 1,0 0 0,1-1 0,-1 0-1,1-1 1,0 1 0,0-1 0,0-1-1,1 1 1,5 1 14,4-1-111,-1 0-1,1-1 0,0-1 1,0-1-1,0 0 1,1-1-1,-1-1 1,0-1-1,0 0 1,-1-1-1,1-1 1,0-1-1,-1 0 0,0-1 1,0-1-1,8-4 112,10-7 292,0-2-1,-2-1 0,0-1 0,-2-1 0,0-2 1,21-24-292,-36 35 183,-1-1 1,0-1-1,-1 0 0,-1-1 1,0-1-1,-1 1 1,-1-2-1,-1 1 1,-1-1-1,0-1 1,-2 1-1,0-1 0,-1-1 1,-1 1-1,-1-1 1,-1 1-1,0-1 1,-2 0-1,0 0 1,-2 0-1,0 1 1,-4-15-185,4 29 9,0 1 0,0-1 0,-1 0 0,0 1 0,0 0-1,0-1 1,0 1 0,-1 1 0,0-1 0,0 0-1,0 1 1,-1 0 0,1 0 0,-1 0 0,0 1-1,0-1 1,-1 1 0,1 0 0,-1 1 0,1-1-1,-1 1 1,0 0 0,0 1 0,0-1 0,0 1-1,0 1 1,0-1 0,-5 1-8,-8 0-73,1 0 0,-1 2 0,1 0 0,0 1 0,0 1 0,0 0 1,0 2-1,1 0 0,-2 2 73,-138 78-2954,63-12-2575,38-23-1993</inkml:trace>
  <inkml:trace contextRef="#ctx0" brushRef="#br0" timeOffset="28171.05">8123 10904 21300,'-1'-73'828,"1"74"-764,0 0 0,-1 0 1,1 0-1,0 0 0,-1 0 0,1 0 1,0 0-1,-1 0 0,1 0 1,-1 0-1,0 0 0,1-1 1,-1 1-1,0 0 0,1 0 1,-1-1-1,0 1 0,0 0 0,0-1 1,0 1-1,1-1 0,-1 1 1,0-1-1,0 1 0,0-1 1,0 0-1,0 1 0,0-1 0,0 0 1,0 0-1,0 0 0,0 0 1,0 0-1,0 0 0,-1 0 1,1 0-1,0 0 0,0 0 1,0-1-1,0 1 0,0 0 0,0-1 1,1 1-1,-1-1 0,0 1 1,0-1-1,0 1 0,0-1 1,0 0-1,1 1 0,-1-1 1,0 0-1,0 0 0,1 0 0,-1 1 1,1-1-1,-1 0 0,1 0 1,-1 0-1,1 0 0,0 0 1,-1 0-1,1 0 0,0 0 1,0-1-65,-16 35 544,2 1 1,1 0 0,2 0-1,-6 31-544,13-51 85,1-5-80,0 0 1,0 1-1,1-1 0,1 0 1,-1 1-1,2-1 0,-1 1 1,1-1-1,0 1 0,1-1 1,0 1-1,1-1 0,0 1 1,1-1-1,-1 0 0,2 0 1,-1 0-1,1-1-5,-2-6-36,-1 0-1,1 0 1,-1-1-1,1 1 1,-1 0-1,1-1 1,0 0-1,0 1 1,0-1-1,0 0 1,0 0-1,0 0 1,0 0-1,0 0 1,0-1-1,1 1 1,-1-1-1,0 1 1,0-1-1,1 0 1,-1 0-1,0 0 1,0 0-1,1 0 1,-1 0-1,0-1 1,0 1-1,1-1 1,-1 0-1,0 1 1,0-1-1,0 0 1,0 0-1,0 0 1,0-1-1,0 1 1,0 0-1,-1-1 1,1 1-1,0-1 1,-1 0-1,1 1 1,-1-1-1,1-1 37,60-87 95,-9-27 398,-44 91-325,1 0 0,2 1 1,0 1-1,2 0 0,1 0 1,0 1-1,2 1 0,1 1 1,8-8-169,-20 24 22,0 0 0,0 1 0,0 0 0,1 0 0,-1 0 0,1 1 1,0 0-1,0 0 0,0 1 0,1 0 0,-1 0 0,1 0 0,0 1-22,-5 1-38,0 0-1,-1 0 0,1 0 1,0 0-1,0 0 1,0 1-1,0-1 0,0 1 1,0 0-1,0 0 0,0 0 1,-1 0-1,1 1 0,-1-1 1,1 1-1,-1-1 0,1 1 1,-1 0-1,0 0 0,0 0 1,1 0-1,-2 0 1,1 1-1,0-1 0,0 1 1,-1-1-1,1 1 0,-1 0 1,0-1-1,0 1 0,0 0 1,0 0-1,0 0 39,2 87-8040,-16-39-789</inkml:trace>
  <inkml:trace contextRef="#ctx0" brushRef="#br0" timeOffset="28435.998">7166 12132 11147,'0'0'8872,"164"-75"-6214,-55 21 385,9-6-801,9-4-1088,2-4-866,2 2 96,-7 5 1,-14 5-193,-19 12-192,-20 14-160,-25 14-929,-29 16-1602,-17 9-2434,-21 12-2722</inkml:trace>
  <inkml:trace contextRef="#ctx0" brushRef="#br0" timeOffset="28589.474">7421 12371 19314,'0'0'3812,"104"49"-1666,-19-82 160,17-15-1089,15-7-736,13-8 191,7-6 193,-4 2-384,-9 2-289,-17 11-192,-28 14-64,-30 11-2563,-33 13-4932</inkml:trace>
  <inkml:trace contextRef="#ctx0" brushRef="#br1" timeOffset="52453.67">17012 12006 19154,'3'-19'2023,"22"-117"1479,9-108 3139,-33 229-6496,1 12-113,-1 1 1,0-1 0,-1 1-1,1-1 1,0 0-1,-1 1 1,1-1-1,-1 0 1,0 1-1,0-1 1,0 0 0,0 0-1,-1 1 1,1-1-1,-1 0 1,1 1-1,-1-1 1,0 0-1,0 1 1,0-1 0,0 1-1,-1 0 1,1-1-1,-1 1 1,1 0-1,-1 0 1,0 0-1,0 0 1,0 0-1,0 0 1,0 0 0,0 1-1,-1-1 1,1 1-1,-1 0 1,1-1-1,-1 1 1,1 0-1,-1 1 1,0-1-33,-8 3 0,-1 1 0,1 0 0,0 1 0,0 0 0,1 0 0,-1 2 0,1-1 0,0 1 0,0 1 0,1 0 0,0 0 0,0 0 0,1 1 0,0 1 0,-3 4 0,10-13 0,-16 16 0,0 1 0,1 0 0,1 2 0,1-1 0,1 2 0,0 0 0,1 0 0,1 1 0,2 1 0,0 0 0,1 0 0,1 1 0,1 0 0,1 0 0,1 0 0,1 0 0,1 1 0,1 9 0,5-14-13,2-1 0,0 1 0,0-1 1,2 0-1,0-1 0,1 0 0,1 0 0,1-1 0,0 0 1,1-1-1,1 0 0,0-1 0,1 0 0,0-1 0,1-1 1,1 0-1,0-1 0,11 5 13,14 17-20,4 1-7,-25-20 26,-1 0 1,-1 1-1,0 1 0,-1 1 1,0 1-1,-1 0 1,-2 1-1,6 9 1,-18-25 7,0 1 0,0 0 0,-1 0 0,0 0 0,1-1 1,-1 1-1,-1 0 0,1 1 0,0-1 0,-1 0 0,0 0 0,0 0 0,0 0 0,-1 0 0,1 0 0,-1 0 0,0 0 0,0 0 0,0 0 1,-1 0-1,1 0 0,-1-1 0,0 1 0,0-1 0,0 1 0,-1-1 0,1 0 0,-1 1 0,0-1 0,0-1 0,0 1 0,0 0 1,0-1-1,-1 0 0,1 1 0,-1-1 0,1 0 0,-1-1 0,0 1 0,-4 0-7,-19 8 0,-1-2 0,0-1 0,-1-1 0,1-1 0,-1-2 0,0-1 0,0-1 0,0-1 0,0-2 0,-8-2 0,18 3 0,0 0 0,0-2 0,0 0 0,0-1 0,1-1 0,0-1 0,0 0 0,0-1 0,1-1 0,0-1 0,1-1 0,0 0 0,0-1 0,1 0 0,0-2 0,1 1 0,1-2 0,0 0 0,-10-14 0,19 19-32,0-1 1,0 1-1,1-1 1,1 0-1,-1 0 0,2-1 1,-1 1-1,1 0 1,1-1-1,0 1 1,0-1-1,1 1 0,1 0 1,0 0-1,2-7 32,-3 11-50,1 0-1,0 1 1,0-1-1,0 0 0,1 1 1,0-1-1,0 1 1,1 0-1,-1 0 1,1 0-1,0 1 0,0-1 1,1 1-1,-1 0 1,1 0-1,0 0 1,0 1-1,1 0 1,-1 0-1,0 0 0,1 1 1,0-1-1,0 1 1,-1 1-1,1-1 1,5 0 50,-2 2-732,-1 0 0,0 1 1,0 0-1,0 0 0,0 1 0,0 0 1,0 1-1,0-1 0,0 1 1,-1 1-1,1 0 0,-1 0 1,0 0-1,-1 1 0,1 0 1,2 2 731,31 25-8990</inkml:trace>
  <inkml:trace contextRef="#ctx0" brushRef="#br1" timeOffset="52837.436">17652 11751 18834,'4'-44'1484,"0"-5"157,-3-1 2921,-7 82-849,0-8-3406,-6 61 32,4 1 0,3 1 0,4-1 0,7 44-339,2 60-44,-17-66-2928,1-160 1215,3-30 2055,2 0 0,3 0 0,3-1 0,3 2 0,3-1 0,3 1 0,3 0-1,2 1 1,3 1 0,3 0-298,-20 56 31,-1 0-1,1-1 1,1 1-1,-1 0 1,1 1 0,0-1-1,1 1 1,-1-1-1,1 1 1,1 1-1,-1-1 1,1 1 0,0 0-1,0 0 1,0 0-1,1 1 1,0 0-1,0 1 1,0-1 0,0 1-1,0 0 1,6 0-31,-6 2-195,-1 0 0,1 1 0,0 0 0,0 1 0,0-1 0,-1 2 0,1-1 0,-1 0 0,1 1 0,-1 0 0,1 1 0,-1 0 0,0 0 0,0 0 0,0 0 0,-1 1 0,1 0 0,2 3 195,50 61-10327,-41-39-879</inkml:trace>
  <inkml:trace contextRef="#ctx0" brushRef="#br1" timeOffset="53102.196">17668 11810 14990,'0'0'3844,"0"0"-1538,0 0 288,0 0-800,0 0-673,0 0-192,0 0-160,0 0-353,92 23-192,-48-13-31,-2-2-129,1-2-64,3 4-96,-11-6-1314,1 5-1921,-13-3-2306,-10 1-9353</inkml:trace>
  <inkml:trace contextRef="#ctx0" brushRef="#br1" timeOffset="53442.528">17589 12358 11467,'0'0'4484,"0"0"-1569,0 0-129,0 0-479,0 0-642,82-9-319,-55 9-225,7 0-385,-1 0-415,6 0-129,1 0-128,1-4-32,-4 0-32,-6-2-545,-11-1-1088,-6 4-1826,-4 0-1891,-2 3-6277</inkml:trace>
  <inkml:trace contextRef="#ctx0" brushRef="#br1" timeOffset="53786.738">18942 11365 10986,'0'0'4026,"0"0"-498,0 0-432,0 0-394,12 3-642,-4-1-1714,-5-2-264,0 1 0,-1-1-1,1 1 1,0-1 0,-1 1 0,1 0 0,-1 0 0,1 0 0,-1 0-1,1 0 1,-1 1 0,0-1 0,0 1 0,1-1 0,-1 1-1,0 0 1,-1 0 0,1 0 0,0 0 0,0 0 0,-1 0-1,1 1 1,-1-1 0,0 1 0,0-1 0,0 0 0,0 1 0,0 0-1,0-1 1,-1 1 0,1 0-82,-2 54 634,-1 1 1,-3-1-1,-3 0 1,-2 0-1,-15 46-634,11-44 100,-28 120-126,-18 83-2984,28-86-5538,25-112 2377</inkml:trace>
  <inkml:trace contextRef="#ctx0" brushRef="#br1" timeOffset="54052.833">18550 12341 11403,'0'0'7009,"-13"-8"-3368,-42-20-993,53 28-2542,-1 0 1,1 1-1,0-1 1,0 1-1,-1-1 1,1 1-1,0 0 1,0 0-1,0 0 1,0 0-1,0 1 1,0-1-1,0 1 1,0-1-1,1 1 1,-1-1-1,1 1 1,-1 0-1,1 0 1,-1 0-1,1 0 1,0 0-1,0 0 1,0 0-1,0 0 1,0 0-1,1 0 1,-1 1-1,1-1 1,-1 0-1,1 0 1,0 1-1,0-1 1,0 0-1,0 1 1,0-1-1,0 0 1,1 1-1,0 0-106,3 9 49,0 0 1,2-1-1,-1 1 0,1-1 1,1 0-1,0-1 1,1 1-1,0-1 0,0-1 1,1 0-1,1 0 0,-1 0 1,1-1-1,0-1 1,1 0-1,0 0 0,0-1 1,1-1-1,6 3-49,-3 1 28,14 10-45,1-2 1,1-1-1,0-1 0,1-2 0,1-1 0,0-1 0,0-2 1,1-1-1,0-2 0,0-2 0,1-1 0,-1-1 0,7-2 17,-35-1 39,1 1 0,-1-2 0,0 1 0,0-1 0,0 0 0,0 0 0,0 0-1,0-1 1,-1 0 0,1 0 0,-1-1 0,0 1 0,0-1 0,0 0 0,0-1 0,-1 1-1,1-1 1,-1 0 0,0 0 0,-1 0 0,1 0 0,-1-1 0,0 1 0,-1-1 0,1 0 0,-1 0-1,0 0 1,0-5-39,5-18 328,-2 0-1,-2-1 1,0 1-1,-2-1 1,-2-18-328,1 23-4,0 25 8,1-12 18,0 0-1,-1 1 1,0-1 0,-1 0 0,-1 1 0,1-1-1,-2 1 1,0 0 0,0 0 0,-1 0 0,0 0-1,-1 0 1,0 1 0,0 0 0,-4-4-22,7 12-52,-1 0-1,1 0 1,-1 0-1,1 0 1,-1 1 0,0-1-1,0 1 1,0 0-1,0 0 1,0 0 0,0 0-1,0 0 1,0 1-1,0-1 1,0 1 0,-1 0-1,1 0 1,0 0-1,-1 1 53,-58 12-4345,54-11 3328,-33 9-6350</inkml:trace>
  <inkml:trace contextRef="#ctx0" brushRef="#br0" timeOffset="-435.439">18880 3801 17360,'6'-13'5002,"23"-40"-2252,-27 51-2597,0 0-1,0 0 1,0 1 0,0-1 0,0 1-1,1 0 1,-1-1 0,0 1 0,1 0 0,-1 0-1,0 0 1,1 1 0,-1-1 0,1 1-1,0-1 1,-1 1 0,1 0 0,-1 0 0,1 0-1,-1 0 1,1 1 0,0-1 0,-1 1 0,1-1-1,-1 1 1,3 1-153,-4-2 64,21 8 201,0 1 1,-1 1-1,-1 1 0,1 0 1,-2 2-1,0 0 1,0 1-1,2 4-265,4 1 156,236 196 41,-160-112-3026,-100-102 2804,-1-1 0,1 1-1,-1-1 1,1 1-1,0-1 1,-1 1 0,1-1-1,0 0 1,0 1 0,0-1-1,-1 0 1,1 1 0,0-1-1,0 0 1,0 0-1,-1 0 1,1 0 0,0 0-1,0 0 1,0 0 0,0 0-1,-1 0 1,1 0 0,0 0-1,0-1 1,0 1 0,-1 0-1,1-1 1,0 1-1,0 0 1,-1-1 0,1 1-1,0-1 1,-1 1 0,1-1-1,0 1 1,-1-1 0,1 0-1,-1 1 1,1-1-1,-1 0 1,1 1 0,-1-1-1,1 0 1,-1 0 0,0 1-1,0-1 1,1 0 0,-1 0-1,0 0 1,0 1 0,0-1-1,0 0 1,0 0-1,0 0 1,0 0 0,0 1-1,0-1 1,0 0 0,0 0-1,0 0 1,-1 1 0,1-1-1,0 0 1,-1 0-1,1 0 26,4-16-77,9-25 616,-3-1-1,-1 0 0,-2 0 0,-2-1 1,-2 0-1,-3-42-538,-8 26 1419,7 59-1396,1 0 0,-1 0 1,1 0-1,-1-1 0,1 1 1,-1 0-1,0 0 0,1 0 1,-1 0-1,0 0 1,0 0-1,0 1 0,0-1 1,0 0-1,0 0 0,0 1 1,0-1-1,0 0 0,0 1 1,-1-1-1,1 1 0,0-1 1,0 1-1,0 0 1,-1 0-1,1-1 0,0 1 1,0 0-1,-1 0 0,1 0 1,0 0-1,0 1 0,-1-1 1,1 0-1,0 0 0,0 1 1,0-1-1,-1 1 0,1-1 1,0 1-1,0-1 1,0 1-1,0 0 0,0-1 1,0 1-1,-1 1-23,-77 82 0,61-59 0,-97 127-1511,-138 166-8664,225-289-1649</inkml:trace>
  <inkml:trace contextRef="#ctx0" brushRef="#br0" timeOffset="-8026.607">9700 1600 14798,'0'0'2413,"0"-13"-16,-1-37 267,1 50-2566,0 0 1,-1 1 0,1-1-1,-1 0 1,1 0 0,0 0-1,-1 1 1,1-1 0,-1 0-1,1 0 1,0 0 0,-1 0-1,1 0 1,-1 0 0,1 0-1,-1 0 1,1 0 0,-1 0-1,1 0 1,0 0 0,-1 0-1,1 0 1,-1 0 0,1-1-1,-1 1 1,1 0 0,0 0-1,-1 0 1,1-1 0,0 1-1,-1 0 1,1 0 0,0-1-1,-1 1 1,1 0 0,0-1-1,-1 1 1,1 0 0,0-1-1,0 1 1,-1-1 0,1 1 0,0 0-1,0-1 1,0 1 0,0-1-1,0 1 1,0-1 0,0 1-1,-1 0 1,1-1 0,0 1-1,0-1 1,1 1 0,-1-1-1,0 1 1,0-1 0,0 1-100,-10 17 317,0 1 0,1 0 0,1 0-1,1 1 1,1 0 0,0 0-1,0 9-315,-3 5 289,-86 414 554,45-101-747,-6 346-96,45 241-774,11-894 808,-2 0 0,-1-1 0,-3 1 0,0-1-1,-3 0 1,-1 0 0,-2-1 0,-1-1 0,-3 4-34,13-34 1,-1 1 0,0 0 0,0-1 0,0 0 0,0 0 0,-1 0 0,0 0 1,0-1-1,-1 0 0,1 0 0,-1 0 0,0-1 0,-1 0 0,1 0 0,-1-1 1,0 1-1,1-1 0,-2-1 0,1 1 0,0-1 0,0-1 0,-1 1 0,1-1 1,0-1-1,-1 1 0,1-1 0,-1 0 0,1-1 0,-1 0 0,1 0 0,-1-1 1,1 1-1,0-2 0,0 1 0,0-1 0,0 0 0,0 0 0,0-1-1,-18-19-192,0-1 0,2-1 0,0-1 0,2-1-1,1-1 1,1-1 0,1-1 0,2 0 0,1-1 0,2-1-1,1 0 1,-4-17 192,-17-70-4773,25-1-3303,15 60-247</inkml:trace>
  <inkml:trace contextRef="#ctx0" brushRef="#br0" timeOffset="-7636.849">9673 1558 5189,'575'-9'12423,"761"-24"-7117,227-15-858,1582-36-2885,-2868 80-1542,204-10-912,-429 9-1816,-49-1-4062,-29 0-7041</inkml:trace>
  <inkml:trace contextRef="#ctx0" brushRef="#br0" timeOffset="-6840.961">11597 2561 1569,'0'0'15685,"0"0"-11217,0 0-2322,0 0 267,0 0-988,0 0-741,-4 8-119,1-5-531,1 1 0,0-1 0,0 1 0,0 0 0,1-1 0,-1 1 0,1 0 0,0 0 0,0 0 0,0 0 0,1 0 0,-1 0 0,1 1 0,0-1 0,0 0 0,1 0 0,-1 0 0,1 0 0,0 1-34,6 17-13,1-1-1,1 0 1,1 0-1,0-1 1,2-1-1,0 0 1,2 0-1,0-1 1,0-1-1,2 0 1,0-1 0,1-1-1,0-1 1,2 0-1,-1-1 1,2-1-1,-1-1 1,2-1-1,2 1 14,-17-9-8,-1 0-1,0-1 1,1 0-1,0 1 1,-1-2-1,1 1 1,-1-1-1,1 0 1,0 0-1,-1 0 1,1-1-1,0 0 1,-1 0-1,1-1 1,-1 1-1,0-1 1,1 0-1,-1-1 1,0 1-1,0-1 1,0 0-1,-1 0 1,1-1-1,-1 1 1,0-1-1,0 0 1,0 0-1,0-1 1,-1 1 0,1-1-1,-1 0 1,0 1-1,-1-1 1,1-1-1,-1 1 1,0 0-1,0 0 1,-1-1-1,1-3 9,9-27 393,-1-1 0,-2 0-1,-2-1 1,-1 0 0,-2 0 0,-2 0-1,-2-17-392,-4 28 391,5 27-382,0 0 0,0 1 1,0-1-1,0 0 0,0 0 1,0 1-1,0-1 0,-1 0 0,1 1 1,0-1-1,0 0 0,0 0 1,0 1-1,-1-1 0,1 0 0,0 0 1,0 1-1,-1-1 0,1 0 1,0 0-1,0 0 0,-1 0 0,1 1 1,0-1-1,-1 0 0,1 0 1,0 0-1,-1 0 0,1 0 0,0 0 1,-1 0-1,1 0 0,0 0 1,0 0-1,-1 0 0,1 0 0,0 0 1,-1 0-1,1 0 0,0 0 1,-1 0-1,1 0 0,0 0 0,-1-1 1,1 1-1,0 0 0,0 0 1,-1 0-1,1-1 0,0 1 1,0 0-1,-1 0 0,1 0 0,0-1 1,0 1-1,0 0 0,-1-1 1,1 1-1,0 0 0,0 0 0,0-1 1,0 1-10,-5 16 5,0 1 0,2-1 0,0 1 0,1 0 0,1 0 0,0 1 1,1-1-1,3 14-5,-2 15-4,-21 561-1672,-6-448 1496,24-153 145,0 0 0,0 1 0,-1-1 1,0 0-1,0 0 0,-1 0 0,0-1 1,0 1-1,0-1 0,-1 0 0,1 0 1,-1-1-1,0 1 0,-1-1 0,1 0 0,-1 0 1,1-1-1,-1 0 0,0 0 0,-1 0 1,1-1-1,-2 1 35,-6-1-134,-1-1 0,0-1 1,0 0-1,0 0 0,0-2 1,0 0-1,0-1 0,1 0 1,-1-1-1,1 0 0,0-2 0,0 1 1,1-2-1,-1 0 0,2 0 1,-1-2-1,1 1 0,0-1 1,1-1-1,0 0 0,0-1 0,-6-8 134,-20-40-3281,25 15-2390,11 20-1627</inkml:trace>
  <inkml:trace contextRef="#ctx0" brushRef="#br0" timeOffset="-6556.951">12575 3015 13581,'4'-13'7095,"11"-40"-3919,-7 32 1019,-9 31-1386,-3 15-2508,-3-1-234,1 0 0,0 1 0,2 0 0,2 0 0,0 0 0,1 1 0,1-1 0,2 0-1,0 0 1,2 0 0,1 0 0,1 0 0,1-1 0,1 0 0,1 0 0,2 2-67,-9-22-235,1-1 1,0 1 0,0-1-1,0 1 1,0-1-1,0 0 1,1-1-1,-1 1 1,1 0 0,0-1-1,-1 0 1,1 0-1,0 0 1,1 0 0,-1-1-1,0 0 1,0 0-1,1 0 1,-1 0-1,2 0 235,55-16-9303,-37-1 1381</inkml:trace>
  <inkml:trace contextRef="#ctx0" brushRef="#br0" timeOffset="-6255.231">12793 2318 15150,'0'0'3492,"0"0"-663,-12-1 32,-40 1-875,50 1-1907,0 0 0,0 0-1,0 0 1,1 0 0,-1 0-1,0 0 1,1 0 0,-1 0-1,1 1 1,-1-1 0,1 1-1,0-1 1,0 1 0,-1 0-1,1-1 1,0 1 0,0 0-1,1 0 1,-1-1 0,0 1-1,1 0 1,-1 0-1,1 0 1,-1 0 0,1 0-1,0 0 1,0 0 0,0 0-1,0 0 1,0 0 0,0 1-79,0 0 108,1 4-90,1 0 1,0 0-1,0-1 1,0 1 0,1 0-1,0-1 1,0 0 0,0 1-1,1-1 1,0-1-1,0 1 1,1-1 0,-1 1-1,1-1 1,1 0-1,-1-1 1,1 1 0,-1-1-1,1 0 1,0-1-1,1 1 1,-1-1 0,0-1-1,1 1 1,0-1-1,0 0 1,0 0 0,-1-1-1,1 0 1,1 0 0,-1-1-1,0 0 1,0 0-1,0-1 1,0 0-19,-3 1 7,0-1 1,-1 0-1,1 0 1,-1 0-1,1 0 1,-1 0-1,0-1 0,1 0 1,-1 0-1,0 0 1,0 0-1,0 0 1,-1 0-1,1-1 1,0 1-1,-1-1 0,0 0 1,1 0-1,-1 0 1,0 0-1,0 0 1,-1 0-1,1-1 1,-1 1-1,0 0 0,0-1 1,0 1-1,0-1 1,0 0-1,-1 1 1,1-1-1,-1 0 1,0-1-8,0-2 15,0 0 0,0 0 1,0 0-1,-1-1 0,0 1 1,0 0-1,-1 0 0,0 0 1,0 0-1,-1 0 0,0 1 1,0-1-1,0 1 0,-1 0 1,0 0-1,-3-4-15,5 8-5,0-1-1,0 1 1,-1 0-1,1-1 1,-1 1-1,0 0 1,1 0-1,-1 1 1,0-1-1,0 1 1,0-1-1,0 1 1,-1 0-1,1 0 1,0 0-1,0 0 1,-1 1 0,1 0-1,0-1 1,-1 1-1,1 0 1,0 1-1,-1-1 1,1 0-1,0 1 1,0 0-1,-1 0 1,1 0-1,0 0 1,0 0-1,0 1 1,0-1-1,0 1 1,1 0 0,-3 2 5,-2 1-424,1 1 1,0 0-1,0 0 1,1 0-1,0 1 1,0 0 0,0 0-1,1 0 1,0 0-1,0 1 1,1 0-1,0 0 1,-2 8 423,-2 32-5541</inkml:trace>
  <inkml:trace contextRef="#ctx0" brushRef="#br0" timeOffset="-5993.216">13350 3070 22421,'0'0'5573,"0"0"-4419,0 0 511,0 0-512,0 0-736,0 0-225,0 0 0,78-58-192,-31 53 0,5-1 0,0 2 0,5 2-128,-6 2-1089,-5 0-1378,-8 0-2722,-11 0-6502</inkml:trace>
  <inkml:trace contextRef="#ctx0" brushRef="#br0" timeOffset="-5524.83">14494 2516 17040,'0'0'2680,"0"0"-609,0 0 396,0 0-796,0 0-780,10 15-144,62 108 27,-42-76-727,3-2 0,1-1 0,2-2-1,26 24-46,-60-63-22,-1-1 0,0 1 0,1-1 0,-1 1 0,1-1 0,0 1 1,0-1-1,0 0 0,0 0 0,0 0 0,1 0 0,-1 0 0,1-1 0,-1 1 0,1-1 0,-1 1 0,1-1 0,0 0 0,0 0 0,0 0 0,-1-1 0,1 1 0,0-1 0,0 1 0,0-1 0,0 0 0,0 0 0,0 0 0,0-1 0,0 1 0,0-1 0,0 1 0,0-1 0,-1 0 0,1 0 0,0 0 0,0-1 0,-1 1 0,1-1 0,-1 1 0,1-1 0,-1 0 0,2-1 22,14-28 375,-1-1 0,-2-1-1,-1-1 1,-2 0-1,-1 0 1,-1-2-375,9-26 1084,5-27 688,-24 89-1770,0 0-1,0 0 1,0 1 0,-1-1 0,1 0 0,0 0-1,0 0 1,0 0 0,0 1 0,0-1-1,-1 0 1,1 0 0,0 0 0,0 0-1,0 0 1,0 0 0,-1 0 0,1 0 0,0 0-1,0 1 1,0-1 0,-1 0 0,1 0-1,0 0 1,0 0 0,0 0 0,-1 0-1,1 0 1,0 0 0,0 0 0,0-1-1,-1 1 1,1 0 0,0 0 0,0 0 0,0 0-1,-1 0 1,1 0 0,0 0 0,0 0-1,0 0 1,0-1 0,-1 1 0,1 0-1,0 0 1,0 0-2,-1 0-1,-20 37 1,0 0 0,2 2 0,2 0 0,2 0 0,2 2 0,-6 29 0,-7 26 0,4 0 0,4 2 0,5 0 0,4 1 0,4 91 0,5-188-1,0 12-275,0 0-1,1 0 1,0 0 0,1 0-1,0-1 1,1 1-1,1-1 1,0 1-1,1-1 1,2 3 276,-6-15-234,-1 1-1,1-1 1,0 0 0,0 1 0,0-1 0,0 0 0,0 0-1,0 0 1,0 0 0,1 0 0,-1 0 0,0 0 0,1 0 0,-1 0-1,0 0 1,1-1 0,-1 1 0,1-1 0,-1 1 0,1-1-1,-1 0 1,1 1 0,-1-1 0,1 0 0,-1 0 0,1 0 0,0 0-1,-1 0 1,2-1 234,18-2-6171</inkml:trace>
  <inkml:trace contextRef="#ctx0" brushRef="#br0" timeOffset="-4991.797">14849 1949 8584,'0'0'9529,"0"0"-5909,0 0-946,0 0-539,0 0-1019,-13 14-523,-74 99 202,78-98-837,1 0 0,0 1-1,2-1 1,0 1 0,0 1 0,2-1 0,0 1-1,1 0 1,0 0 0,1 0 0,1 7 42,24-45-160,11-57 382,74-137 725,-105 209-909,1 1 1,0-1 0,0 0-1,0 1 1,1 0-1,0 0 1,0 0 0,0 1-1,1-1 1,-1 1 0,1 1-1,0-1 1,0 1-1,0 0 1,1 0 0,-1 1-1,4-1-38,-5 4 10,0 1 0,0 0-1,0 0 1,-1 0 0,1 0 0,-1 1-1,0 0 1,0 0 0,0 0 0,0 1-1,0-1 1,-1 1 0,1 0-1,-1 0 1,0 0 0,0 0 0,-1 0-1,1 1 1,-1-1 0,0 1-1,0 0 1,-1 0 0,1-1-10,2 5 17,25 49-165,-18-32-118,1-2-1,1 0 1,1 0-1,1-1 1,1-1-1,1 0 1,15 14 266,-19-20-3308,-6-4-3725,-4-6-1844</inkml:trace>
  <inkml:trace contextRef="#ctx0" brushRef="#br0" timeOffset="-4691.469">15704 2278 17200,'5'-36'1411,"-1"7"878,-3 3 5916,13 178-4602,-13-149-3601,20 70 8,-3 1-1,-3 1 1,-3 0-1,-4 1 1,-3 0-1,-5 74-9,-9-114-222,-1 0 0,-2 0 0,-1-1 0,-2-1 0,-1-1 0,-2 0 0,-1-1 0,-2 0 0,-1-2 0,-1-1 0,-1-1 0,-2-1 0,-1-1 0,-1-1 0,-1-1 0,-1-2 0,-8 3 222,-34 22-5584,7-9-4276</inkml:trace>
  <inkml:trace contextRef="#ctx0" brushRef="#br0" timeOffset="-4241.239">11336 2404 14446,'0'0'6117,"-82"-14"-3394,37 55 416,-4 19-897,0 22-768,1 18-482,5 9-255,15 7-256,11-3-321,17-6-32,14-7-128,23-9-96,23-10-1057,20-5-1089,18-10-1378,-4-16-3491</inkml:trace>
  <inkml:trace contextRef="#ctx0" brushRef="#br0" timeOffset="-3625.637">16624 1892 15631,'0'0'2215,"0"0"-42,-5-13 106,-12-40-512,17 50-1672,-1 1 0,2-1 0,-1 1 0,0-1 0,0 1 0,1-1 0,0 1 0,-1-1 0,1 1 0,0-1 0,0 1 0,0 0 0,0 0 0,1 0-1,-1-1 1,1 1 0,-1 0 0,1 0 0,0 1 0,0-1 0,0 0 0,0 1 0,0-1 0,0 1 0,0-1 0,0 1 0,0 0 0,1 0 0,-1 0 0,1 0-1,-1 1 1,1-1 0,-1 1 0,1-1 0,-1 1 0,1 0 0,0 0-95,2-1 43,1 0 0,0 0 1,-1 0-1,1 1 0,0 0 0,0 0 0,0 1 0,-1 0 1,1 0-1,0 0 0,-1 0 0,1 1 0,-1 0 0,1 0 0,-1 1 1,0-1-1,0 1 0,0 0 0,0 1 0,-1-1 0,1 1 1,-1 0-1,0 0 0,0 0 0,0 1 0,-1-1 0,0 1 0,1 0 1,-2 0-1,1 0 0,0 1-43,1 3-5,0-1 1,-1 1-1,0 0 0,-1 0 1,0 0-1,0 0 0,-1 1 1,0-1-1,0 0 0,-1 1 1,-1-1-1,1 1 0,-2-1 1,1 0-1,-1 0 0,0 0 1,-1 0-1,0 0 0,-1 1 5,-9 9-2,0 0-1,-1-1 0,-1-1 1,0 0-1,-1-1 0,-1-1 1,-1 0-1,0-1 0,-1-1 1,0-1-1,-1 0 0,-1-2 1,1 0-1,-5 0 3,81-10 235,132 10 521,92-4-695,-277-6-207,26-5 13,-20-4-3256,-13 6-1165,-8 2-3453</inkml:trace>
  <inkml:trace contextRef="#ctx0" brushRef="#br0" timeOffset="-2680.974">10174 2617 13997,'0'0'3054,"0"0"165,0 0-123,0 0-699,0 0-657,0 0-362,0-12-401,-1 4-815,0 6-137,1 0 0,-1 0 0,1-1 0,0 1 0,0 0 0,0 0 0,0-1 0,0 1 0,0 0 0,0 0 0,1-1-1,-1 1 1,1 0 0,0 0 0,-1 0 0,1 0 0,0 0 0,0 0 0,1 0 0,-1 0 0,0 0 0,1 0 0,-1 0 0,1 1 0,-1-1 0,1 1 0,0-1 0,0 1 0,-1 0 0,1-1 0,0 1-1,1 0-24,51-11 41,1 2 0,0 2 0,1 3 0,-1 3 0,1 1 0,5 4-41,-59-3-58,0-1-24,-1 1 0,1 0-1,0 0 1,-1 0 0,1 0 0,-1 0-1,1 0 1,0 0 0,-1 0-1,1 1 1,-1-1 0,1 0 0,-1 1-1,1 0 1,-1-1 0,1 1-1,-1 0 1,1 0 0,-1 0 0,0 0-1,0 0 1,1 0 0,-1 0-1,0 0 1,0 0 0,0 0 0,0 1 82,-45 19-6818,-133 4-8588,57-21 13660,29-6 7549,31-4 7794,53 12-9601,15 27-3257,75 75 150,8 13-752,-88-115-134,0 0 0,-1 0 0,0 1 0,0-1 0,-1 1 0,1-1 0,-1 1 0,-1-1 0,1 1 0,-1 0 0,0-1 0,-1 1 0,0-1 0,0 1 0,0-1 0,-1 1 0,0-1 0,0 0 0,0 1 0,-1-1 0,-1 2-3,-10 14 15,-1-1 0,-1-1 0,0 0 0,-2-1 1,0-1-1,-1-1 0,-1 0 0,-3 0-15,-99 99 45,120-115-44,0 1 1,0 0-1,0 0 1,1 0-1,-1 0 1,0 0 0,1 0-1,-1 0 1,1 0-1,0 1 1,-1-1-1,1 0 1,0 1 0,0-1-1,1 1 1,-1 0-1,1-1 1,-1 1-1,1 0 1,0-1 0,0 1-1,0 0 1,0-1-1,0 1 1,1-1-1,-1 1 1,1 0 0,0-1-1,0 1 1,0-1-1,0 1 1,0-1-1,0 0 1,2 2-2,9 1-9,1 0 0,0-1 0,0-1 1,0-1-1,1 1 0,-1-2 0,1 0 0,-1-1 0,1 0 1,-1-1-1,12-2 9,-13 2-10,352-57 5,-464 69-2189,94-9 1732,-28 7-3116,11 1-1906,-2 5-6666</inkml:trace>
  <inkml:trace contextRef="#ctx0" brushRef="#br0" timeOffset="-2135.322">10501 4309 17489,'-18'1'3053,"-60"1"-1563,25-11 1851,56-1-2481,93-18 15,113 1-676,144 1-199,-216 18 20,2829-81 1146,-530 28-351,-1980 27-249,-407 24-540,-48 2-197,-121 3-2524,6 5-1053,-27 3-2562</inkml:trace>
  <inkml:trace contextRef="#ctx0" brushRef="#br0" timeOffset="-1589.797">12270 4919 15599,'0'0'3913,"0"0"-732,0 0 135,0 0-973,0 0-1163,0 0-459,-1 17-54,-16 111 22,8 153-278,9-265-397,-1-31 18,-1-13 7,0 0-34,1 1 1,1-1-1,1 1 0,1-1 1,2 1-1,1 0 0,1 0 1,1 0-1,1 1 0,2 0 1,1 1-1,0 0 0,2 0 1,1 2-1,1-1 0,15-17-5,-24 33 9,0 1 0,1-1 0,0 2 0,0-1 0,0 1 0,1 0 0,0 0 0,0 1 0,1 0-1,-1 1 1,1 0 0,0 0 0,0 1 0,0 0 0,1 1 0,-1-1 0,1 2 0,-1 0 0,1 0-1,0 0 1,-1 1 0,1 1 0,0 0 0,-1 0 0,1 1 0,-1 0 0,0 0 0,1 1 0,-1 0-1,0 1 1,-1 0 0,1 1 0,-1 0 0,1 0 0,-1 0 0,1 3-9,3 6 3,-1 1 1,0 0-1,-1 0 0,-1 1 1,0 1-1,-2-1 0,0 2 1,0-1-1,-2 0 0,0 1 1,-1 0-1,-1 0 1,0 1-1,-2-1 0,0 0 1,-1 1-1,-1-1 0,0 1 1,-3 6-4,-30 103-4845,4-33-1985,29-80-2603</inkml:trace>
  <inkml:trace contextRef="#ctx0" brushRef="#br0" timeOffset="-1340.467">13242 5096 23190,'0'0'3075,"0"0"-1378,0 0 129,0 0-1121,0 0-545,0 0 32,103-27 64,-59 23-192,1-2-31,4-1-33,-2 2-129,-7 0-735,-4 5-1250,-11-2-1986,-8-1-3748</inkml:trace>
  <inkml:trace contextRef="#ctx0" brushRef="#br0" timeOffset="-1013.101">14075 4723 21620,'0'0'2002,"0"0"150,16-11-289,50-32-753,-63 42-1052,0 0 0,0 0 0,0 0-1,1 1 1,-1-1 0,0 1 0,0 0 0,0 0-1,1 0 1,-1 1 0,0-1 0,0 1 0,1-1 0,-1 1-1,0 0 1,0 0 0,0 1 0,0-1 0,0 0-1,-1 1 1,1 0 0,0 0 0,-1 0 0,1 0-1,-1 0 1,0 0 0,1 1 0,-1-1 0,0 1 0,-1-1-1,1 1 1,0 0 0,-1 0 0,1 0 0,-1 0-1,0 0 1,0 0 0,0 0 0,-1 0 0,1 0-1,-1 2-57,3 6 12,0 1-1,-1-1 1,0 1-1,-1 0 1,0 0-1,-1 0 0,-1 0 1,0 0-1,0 0 1,-1-1-1,0 1 0,-1-1 1,-1 1-1,0-1 1,0 0-1,-1 0 1,-1 0-1,0-1 0,0 0 1,-3 3-12,-9 12-336,-1 0 1,-1-1 0,-2-1-1,0-1 1,-1-2-1,-1 0 1,-8 4 335,21-15-92,0 0-1,-1-1 1,0 0 0,-1-1-1,0 0 1,0-1-1,0 0 1,0-1 0,-1-1-1,0 0 1,0-1-1,0 0 1,-10-1 92,23-3 51,1-1 0,-1 1 0,0-1 0,1 1 0,-1-1 0,1 1 0,-1-1 0,1 1 0,0-1 0,0 0 0,0 1 0,0-1 0,0 0 0,0 1 0,0-1 0,0 0 0,1 1 0,-1-1 0,1 1 0,-1-1 0,1 1 0,-1-1 0,1 1 0,0-1 0,0 1 0,0-1 0,0 1 0,0 0 0,0 0 0,0-1 0,0 1 0,0 0 0,1 0 0,-1 0 0,1 0 0,0 0-51,7-9 132,0-1-1,1 2 0,1-1 1,0 1-1,0 1 0,1 0 1,0 1-1,0 0 0,0 0 1,1 2-1,0-1 0,0 2 1,1 0-1,-1 0 0,9 0-131,-16 5-2,-1 1 0,0 0-1,1 0 1,-1 0 0,0 1 0,0 0-1,0 0 1,0 0 0,-1 0-1,1 1 1,-1 0 0,0 0 0,0 0-1,0 0 1,-1 1 0,1-1-1,-1 1 1,0 0 0,-1 0-1,1 0 1,-1 0 0,0 1 0,0-1-1,0 0 1,-1 1 0,0 0-1,0-1 1,-1 1 0,1 0 0,-1 2 2,8 21-17,-6-20 5,0 0 0,0-1-1,1 1 1,0 0 0,1-1 0,0 0 0,0 0 0,1 0 0,0 0-1,0-1 1,1 1 0,0-1 0,0-1 0,0 1 0,1-1 0,0 0 0,1-1-1,-1 0 1,1 0 0,0 0 0,0-1 0,6 2 12,-2-3-128,-1 0 0,1-1 0,0-1 1,0 1-1,0-2 0,0 0 0,0 0 0,-1-1 0,1-1 1,0 0-1,0 0 0,-1-1 0,11-4 128,28-23-3462,-12-17-4114,-25 23-917</inkml:trace>
  <inkml:trace contextRef="#ctx0" brushRef="#br0" timeOffset="-9150.982">5948 2592 25688,'0'0'1869,"0"0"111,0 0-335,0 0-685,10-14-431,-4 4-460,-4 6-68,0 0 1,0 1-1,1-1 0,-1 0 0,1 1 1,0 0-1,0-1 0,0 1 0,0 0 0,1 1 1,-1-1-1,1 0 0,-1 1 0,1 0 0,0 0 1,0 0-1,0 0 0,0 1 0,1 0 1,-1 0-1,0 0 0,2 0-1,19-2 0,-11 1 0,0 1 0,0 0 0,0 0 0,-1 2 0,1-1 0,0 2 0,0 0 0,7 2 0,-19-3-100,0-1-1,-1 1 1,1-1 0,-1 1-1,1 0 1,-1-1 0,1 1 0,-1 0-1,1 0 1,-1 0 0,0 0-1,1 0 1,-1 0 0,0 1-1,0-1 1,0 0 0,0 1-1,0-1 1,0 1 0,0-1 0,-1 1-1,1-1 1,0 1 0,-1-1-1,1 1 1,-1 0 0,0-1-1,0 1 1,1 0 0,-1-1-1,0 1 1,0 0 0,0-1 0,-1 1-1,1 0 1,0-1 0,-1 1-1,1 0 1,-1-1 0,1 1-1,-1-1 1,0 1 0,0-1-1,0 1 102,-50 60-6537,-55 21-1082,-6-8 6891,96-65 990,-33 31 4221,53-25-231,30-12-2087,-30-4-1955,38-2 453,0-3-1,0 0 0,-1-3 1,29-10-664,7 0 5,5 0-540,40-8-5182,-70 17-742</inkml:trace>
  <inkml:trace contextRef="#ctx0" brushRef="#br0" timeOffset="-10184.15">3690 2262 2018,'0'0'9748,"5"-12"-6583,38-96 2366,-19-20-844,-24 126-4604,0 0 0,-1 0 0,1 0 0,0 0 0,-1 0 0,0 0 0,1 1 0,-1-1 0,0 0 0,0 0 0,0 1 0,0-1 0,-1 0 0,1 1 0,0-1 0,-1 1 0,1 0 0,0-1 0,-1 1 0,0 0 0,1 0 0,-1 0-1,0 0 1,0 0 0,1 0 0,-1 0 0,0 1 0,0-1 0,0 1 0,0 0 0,0-1 0,0 1 0,0 0 0,0 0 0,0 0 0,0 0 0,0 0-83,-80 12 688,63-6-647,1 1 0,0 1-1,0 1 1,1 0 0,0 1-1,0 1 1,1 0 0,1 2-1,0 0 1,0 0 0,1 1-1,1 1 1,-10 15-41,20-26 2,1 0 1,-1-1 0,1 1-1,0 0 1,0 1-1,1-1 1,-1 0 0,1 0-1,0 1 1,0-1-1,1 1 1,-1-1 0,1 1-1,0-1 1,0 1-1,0-1 1,1 1 0,0-1-1,0 0 1,0 1-1,0-1 1,0 0 0,1 1-1,0-1 1,0 0-1,0 0 1,1-1 0,-1 1-1,1 0 1,0-1-1,0 1 1,0-1 0,0 0-1,0 0 1,1 0-1,0-1 1,0 1-3,242 119 64,-234-118-60,1 2 0,-1-1 0,1 2 0,-2-1 0,1 2 0,-1-1 0,0 1 0,0 1 0,-1 0 0,-1 1 0,1 0 0,-2 0 0,1 1 0,-1 0 0,-1 1 0,0-1 0,-1 1 0,0 1 0,-1-1 0,0 1 0,-1 0 0,0 0 0,-1 1 0,0 7-4,-5-13 26,-1 0 1,0-1-1,-1 1 0,0-1 0,0 1 0,-1-1 1,1 0-1,-2-1 0,1 1 0,-1-1 1,0 0-1,0-1 0,0 1 0,-1-1 0,0 0 1,0-1-1,0 0 0,-1 0 0,1 0 1,-1-1-1,0 0 0,0-1 0,-4 1-26,9-2 11,-25 11 69,-1-1-1,0-2 1,-1-1-1,0-1 1,0-2 0,-1-1-1,1-1 1,-1-2-1,0-1 1,1-1 0,-10-3-80,33 4-54,0 0 0,0-1 0,0 0 0,0 0 0,0-1 0,0 0 0,1 0 0,-1-1 0,1 0 0,0 0 0,-1 0 0,1-1 0,1 0 0,-1 0 0,0-1 0,1 1 0,0-1 0,0 0 0,1-1 0,-1 1 0,1-1 0,0 0 0,0 0 0,1 0 0,0 0 1,0-1-1,1 1 0,-1-1 0,2 0 0,-1 0 0,1 1 0,-1-1 0,2 0 0,-1 0 0,1 0 0,0 0 0,1-2 54,33-45-3486,3 30-1788,-4 11-2435</inkml:trace>
  <inkml:trace contextRef="#ctx0" brushRef="#br0" timeOffset="-9895.757">4262 2231 16816,'-9'-75'4869,"-22"12"3165,30 63-7976,1 0 1,-1 0 0,0 0-1,1 0 1,-1 0-1,0 0 1,1 0-1,-1 0 1,0 0 0,0 0-1,1 0 1,-1 1-1,0-1 1,1 0-1,-1 0 1,1 1 0,-1-1-1,0 0 1,1 1-1,-1-1 1,1 1-1,-1-1 1,1 1 0,-1-1-1,1 1 1,-1-1-1,1 1 1,-1-1-1,1 1 1,0 0 0,-1-1-1,1 1 1,0-1-1,0 1 1,-1 0-1,1 0 1,0-1 0,0 1-1,0 0 1,0-1-1,0 1 1,0 0-1,0-1 1,0 1 0,0 0-1,0-1 1,0 1-1,1 0 1,-1-1 0,0 1-59,0 0 12,-6 63 18,4 0-1,2 0 1,2 0-1,9 43-29,4 119-112,-13-173-674,-1 37-2573,-12-34-4273,7-50 3754,2-6-1351,0-1-2197</inkml:trace>
  <inkml:trace contextRef="#ctx0" brushRef="#br0" timeOffset="-9649.756">4204 2730 2562,'-1'-108'4762,"12"-238"9342,-11 337-13902,0 0 0,1 0 0,0 1 0,0-1 0,1 0-1,0 1 1,0-1 0,1 1 0,0 0 0,1 0 0,0 0 0,0 0 0,1 1-1,-1-1 1,2 1 0,-1 0 0,1 1 0,0-1 0,0 1 0,1 1 0,0-1-1,0 1 1,0 0 0,1 0 0,-1 1 0,1 0 0,1 0-202,1 2-19,-1 0 1,1 1-1,0 0 1,0 0-1,0 1 1,0 1-1,0-1 1,0 2 0,0-1-1,0 1 1,-1 1-1,1 0 1,-1 0-1,0 1 1,0 0-1,0 0 1,0 1-1,0 0 1,-1 1-1,0 0 1,-1 0 0,1 1-1,-1 0 1,2 2 18,32 62-3296,-30 12-4090,-15-48 184</inkml:trace>
  <inkml:trace contextRef="#ctx0" brushRef="#br0" timeOffset="-9476.986">4321 2551 9097,'0'0'4687,"0"0"-892,0 0-458,0 0-535,0 0-736,0 0-929,0 0-405,16-2-172,112-21 1,17 8-593,-144 15-28,0 0 0,0 0-1,0 0 1,1 1 0,-1-1 0,0 0 0,0 0-1,0 1 1,0-1 0,0 1 0,0-1 0,0 1 0,0 0-1,0-1 1,0 1 0,0 0 0,0 0 0,0-1 0,-1 1-1,1 0 1,0 0 0,0 0 0,-1 0 0,1 0 0,-1 0-1,1 0 1,-1 0 0,1 0 0,-1 1 0,0-1 0,0 0-1,1 0 1,-1 0 0,0 0 0,0 0 0,0 1-1,0-1 1,0 0 0,-1 0 0,1 0 0,0 0 0,0 1-1,-1-1 1,1 0 0,-1 0 60,-26 48-3234,-99 66-6784,32-50 6420,12-16 3929,-1-3 4081,64-35-2708,12-8-861,2-1-208,0 1 1,0-1-1,0 1 0,1 0 0,-1 0 1,1 1-1,-1-1 0,1 1 1,0 0-1,1 0 0,-1 0 0,1 1 1,-1-1-1,1 2-635,4-5 87,1 0 0,-1 0 0,0 0-1,1 1 1,-1-1 0,1 0 0,-1-1 0,1 1 0,0 0 0,-1 0 0,1-1-1,0 1 1,-1-1 0,1 1 0,0-1 0,0 0 0,0 0 0,-1 0 0,1 0-1,0 0 1,0 0 0,0 0 0,-1-1 0,1 1 0,1-1-87,1 1 134,354-22-187,-212 20-5617,-78 0-234</inkml:trace>
  <inkml:trace contextRef="#ctx0" brushRef="#br0" timeOffset="12786.568">5307 1063 7847,'0'-2'136,"-7"-18"1242,-1 1 0,-1 0 0,-1 0-1,0 0 1,-1 2 0,-12-15-1378,-4 3 283,0 1-1,-2 1 1,-1 2-1,-1 1 1,-1 1 0,-1 2-1,-1 1 1,-1 2-1,-1 1 1,0 2 0,-1 1-1,0 2 1,-1 2-1,0 1 1,-1 2 0,-11 1-283,-33-2 62,-1 4-1,0 3 1,0 4 0,0 4 0,1 3 0,0 4 0,1 4 0,0 3 0,2 4-1,1 3 1,-12 9-62,-41 23 174,3 6 0,3 6 0,3 5 0,3 5 0,4 5 0,-3 12-174,13-10 177,5 5 1,4 4-1,4 4 1,4 4-1,6 4 1,4 3-1,5 4 1,6 2-1,4 4 1,6 2-1,6 3 1,-30 112-178,66-173 53,2 1 1,2 1-1,4 0 1,3 0-1,4 0 0,2 1 1,3-1-1,3 0 0,3 0 1,3-1-1,3 0 1,3-1-1,11 19-53,3-10 34,3-3 1,4-1 0,3-1-1,3-3 1,3-2-1,2-2 1,4-2-1,2-3 1,2-2-1,3-3 1,3-2-1,1-4 1,3-2-1,1-4 1,76 34-35,-48-31 167,2-4 0,2-5 0,1-4 0,2-5 0,1-4 0,0-5 0,1-4 0,1-5-1,11-5-166,19-5 69,1-6 0,-1-6 0,-1-6 0,-1-7 0,-1-5 0,116-43-69,-81 13 141,-3-8 0,-3-7-1,-4-6 1,-4-8-1,-3-6 1,-5-7 0,133-121-141,-177 131 312,-5-4 1,-3-5 0,-6-4-1,-4-3 1,-4-4-1,-6-4 1,-5-3 0,-5-2-1,-6-4 1,26-84-313,-53 113 97,-4-2 0,-4-1 0,-5-1 1,-5-1-1,-3 0 0,-3-101-97,-11 129 32,-2 0 0,-4 0 0,-3 0 0,-3 1 0,-4 1-1,-2 0 1,-4 2 0,-3 1 0,-2 0 0,-5 2-32,-6-4 2,-4 3 0,-3 1 0,-3 3 0,-2 2 1,-3 2-1,-3 3 0,-2 2 0,-2 3 0,-3 3 0,-2 2 0,-1 4 0,-50-23-2,-21-2-96,-3 7 1,-2 6-1,-2 5 0,-3 8 0,-1 6 0,-44-1 96,-338-29-2205,-70 41-2476,-67 26-3322</inkml:trace>
  <inkml:trace contextRef="#ctx0" brushRef="#br0" timeOffset="26051.583">12474 3420 6758,'71'-115'9519,"-58"104"-8747,-1-1 0,0 0 0,-1 0 0,0-2 0,-1 1 0,-1-1 0,0-1 0,-1 0 0,0 0 0,-2 0 0,1-1 1,-2 0-1,0 0 0,-1-1 0,-1 1 0,2-17-772,-7 31 88,0-1 0,0 1 0,0-1 0,0 1 1,0 0-1,-1 0 0,1 0 0,-1 0 0,1 0 0,-1 0 0,0 1 1,0-1-1,0 1 0,0 0 0,0 0 0,0 0 0,0 0 1,0 0-1,0 1 0,0 0 0,0-1 0,0 1 0,0 0 0,-1 0 1,1 1-1,0-1 0,0 1 0,0-1 0,0 1 0,0 0 1,0 0-1,0 1 0,0-1 0,0 1 0,1-1 0,-1 1 1,0 0-89,-18 8 83,1 1 1,0 1-1,0 0 1,2 2 0,0 0-1,-13 14-83,-136 128 80,-99 125-80,151-157 11,-404 431 44,-888 978 173,-467 633-228,1729-2002-103,-793 860-2746,727-828-1550,160-163 881,34-38-1073,18-27-1986</inkml:trace>
  <inkml:trace contextRef="#ctx0" brushRef="#br0" timeOffset="26331.393">7314 7685 10890,'-10'-21'416,"8"13"-287,-1 1 0,0 0-1,0 0 1,-1 1 0,1-1 0,-2 1 0,1-1 0,-1 1 0,1 1 0,-2-1 0,1 1 0,-1-1 0,1 2 0,-1-1 0,-1 1 0,1 0 0,-1 0-1,1 0 1,-1 1 0,0 0 0,-3 0-129,-4 0 296,0 1 0,0 0 0,0 1 0,0 1 0,-1 0 0,1 1-1,0 1 1,0 0 0,1 1 0,-1 0 0,0 1 0,1 1 0,0 0 0,0 1-1,0 0 1,1 1 0,0 0 0,0 1 0,1 0 0,0 1 0,0 0 0,1 1-1,-9 11-295,-1 3 207,0 2-1,1 0 0,2 1 0,1 1 0,1 1 1,1 0-1,2 1 0,1 0 0,1 1 0,1 3-206,-3 19 64,2 1-1,2 0 0,3 1 1,2-1-1,2 1 1,3 0-1,2-1 0,3 4-63,-4-39 22,2 0-1,-1 0 1,2 0-1,1-1 0,0 1 1,1-1-1,1-1 0,1 0 1,0 0-1,1-1 0,1 0 1,1-1-1,0-1 0,0 0 1,2 0-1,0-1 0,0-1 1,1-1-1,1 0 1,0-1-1,0-1 0,1-1 1,9 4-22,29 4 361,0-2 1,1-3-1,0-2 1,1-3-1,0-2 1,0-3-1,0-3 1,-1-1 0,1-4-1,-1-2 1,10-4-362,50-12 465,-1-6 0,-2-4 0,-1-5 0,-2-5 1,-3-5-1,-1-4 0,47-37-465,-119 71 33,-1-3-1,-1 0 1,0-2 0,-3-2 0,0-1-1,-1-1 1,-2-1 0,3-8-33,-26 34-94,-1 0 1,1 0-1,-1-1 1,0 1 0,0-1-1,-1 0 1,0 0-1,1 0 1,-2 0-1,1-1 1,0 1 0,-1 0-1,0-1 1,-1 1-1,1-1 1,-1 1 0,0-1-1,0 1 1,-1-1-1,0-1 94,-1 5-256,-1-1-1,1 1 0,-1 0 1,0 0-1,0 0 0,0 0 1,0 1-1,0-1 0,-1 1 1,1 0-1,0 0 1,-1 0-1,1 0 0,0 0 1,-1 1-1,1 0 0,-1-1 1,1 1-1,-1 1 0,1-1 1,-1 0-1,1 1 1,-1 0-1,1 0 0,-1 0 1,1 0-1,-2 1 257,-68 21-6529</inkml:trace>
  <inkml:trace contextRef="#ctx0" brushRef="#br1" timeOffset="50221.917">16496 9030 13485,'0'0'4938,"10"-16"-3561,63-103 828,-66 106-1449,0-1 1,0 0 0,-1 0-1,-1 0 1,-1-1-1,0 0 1,0 0 0,-2 0-1,0 0 1,0-1-1,-2 0-756,-1 14 70,-1-1 0,0 1-1,1 0 1,-1 0 0,0 0-1,-1 0 1,1 0 0,0 0-1,0 0 1,-1 1 0,1-1-1,-1 1 1,1 0 0,-1 0-1,0 0 1,0 0 0,1 0-1,-1 0 1,0 1 0,0 0-1,0-1 1,0 1 0,1 0-1,-1 0 1,0 1 0,0-1-1,0 0 1,0 1 0,1 0-1,-1 0 1,-2 0-70,2 0 24,-38 7 12,0 2 1,1 1-1,0 2 1,1 3-1,1 0 1,1 3-1,-1 1-36,16-9 1,22-11-1,-23 10 0,0 1 0,1 0 0,1 2 0,0 0 0,1 2 0,0 0 0,1 1 0,1 1 0,-9 12 0,24-26-23,0 0 0,1 1 1,-1-1-1,1 1 0,0-1 0,0 1 0,0 0 0,0-1 1,1 1-1,-1 0 0,1 0 0,0 0 0,1 1 0,-1-1 1,1 0-1,-1 0 0,1 0 0,1 0 0,-1 1 1,0-1-1,1 0 0,0 0 0,0 0 0,0 0 0,1 0 1,-1 0-1,1 0 0,0 0 0,0-1 0,0 1 1,0-1-1,1 1 0,0-1 0,-1 0 0,1 0 0,0 0 1,1-1-1,-1 1 0,0 0 0,1-1 23,178 80-373,-100-52 324,-38-13 65,-2 2-1,0 2 0,-1 2 1,30 22-16,-60-37 17,0 1 0,0 0 1,0 0-1,-1 1 0,-1 1 1,0-1-1,0 2 1,-1-1-1,-1 1 0,0 0 1,0 1-1,-1-1 0,-1 1 1,0 1-1,-1-1 0,0 1 1,-1 0-1,0 1-17,-3-8 19,0-1 1,0 1-1,0 0 0,-1-1 0,0 1 1,0-1-1,-1 1 0,0-1 1,0 1-1,-1-1 0,1 0 0,-1 0 1,-1 0-1,1 0 0,-1-1 1,0 1-1,0-1 0,0 0 0,-1 0 1,0-1-1,0 1 0,0-1 0,-1 0 1,1-1-1,-1 1 0,0-1 1,-4 2-20,-10 5 63,-1-1-1,-1-1 1,1-1 0,-1 0 0,-1-2 0,1 0 0,-14 0-63,11-1-23,-1-1 0,1-1 1,-1-1-1,1-1 0,-1-1 0,1-2 1,0 0-1,0-2 0,0 0 0,0-2 0,1-1 1,0-1-1,0-1 0,1-1 0,0-1 23,17 7-204,0 0-1,0 0 1,1-1 0,0 0-1,0 0 1,1 0-1,0-1 1,0 0-1,0 1 1,1-1-1,0-1 1,0 1-1,0 0 1,0-7 204,2 10-307,0 0 0,1 1 0,0-1 0,0 1 0,0-1 0,0 0 0,0 1 0,1-1 0,-1 1 0,1-1 0,0 1 0,0-1-1,1 1 1,-1-1 0,1 1 0,-1 0 0,1 0 0,0 0 0,0 0 0,0 0 0,1 0 307,29-21-5183,0 5-3877</inkml:trace>
  <inkml:trace contextRef="#ctx0" brushRef="#br1" timeOffset="50606.034">17001 9098 19186,'1'-15'2664,"1"-30"-1595,-1 28 972,-1 9 4613,-16 510-5501,8-286-2012,-12-252 650,13-144 658,11 119-379,3-1 1,2 1-1,3 1 1,2-1-1,15-34-70,-21 73 10,0 0 1,2 0-1,0 1 1,1 1-1,1 0 0,1 0 1,3-2-11,-11 16-9,0 0 0,0 1 0,0 0 1,0 0-1,1 0 0,0 0 0,0 1 0,1 0 0,-1 0 1,1 1-1,-1-1 0,1 2 0,0-1 0,0 1 1,1 0-1,-1 0 0,0 1 0,1 0 0,-1 0 1,1 1-1,-1 0 0,1 0 0,-1 1 0,1 0 9,-3 0-191,0 1-1,0-1 0,0 1 1,-1 0-1,1 0 0,-1 1 1,1 0-1,-1-1 0,0 1 1,0 1-1,0-1 0,0 1 1,-1-1-1,0 1 0,1 0 1,-1 0-1,-1 1 0,1-1 1,0 0-1,-1 1 0,0 0 1,0-1-1,-1 1 0,1 0 1,-1 0-1,0 1 192,10 86-10674,-12-51-1193</inkml:trace>
  <inkml:trace contextRef="#ctx0" brushRef="#br1" timeOffset="50880.918">16942 9448 19218,'0'0'2776,"16"-6"-742,117-35 1121,-110 36-2865,-1-1-97,0 1 0,0 2-1,0 0 1,0 1 0,1 1 0,11 2-193,-32-1-34,0 0 1,0 0 0,0 0 0,0 1-1,0-1 1,0 1 0,-1 0-1,1-1 1,0 1 0,0 0 0,0 0-1,-1 0 1,1 0 0,-1 1 0,1-1-1,-1 0 1,1 1 0,-1-1-1,0 1 1,1-1 0,-1 1 0,0 0-1,0-1 1,0 1 0,0 0-1,-1 0 1,1 0 0,0 0 0,-1 0-1,1-1 1,-1 1 0,0 0-1,0 0 1,0 0 0,0 0 0,0 0-1,0 0 1,0 0 0,0 0 0,-1 0-1,1 0 1,-1 0 0,0 0-1,1 0 1,-1 0 0,0-1 0,-1 2 33,-82 97-3035,72-89 2760,-265 221 739,274-230-265,0 0-1,0 0 0,0 1 1,0 0-1,0-1 1,1 1-1,-1 0 1,1 0-1,0 0 0,0 1 1,0-1-1,0 1 1,1-1-1,-1 1 0,1-1 1,0 1-1,0 0 1,0 1-199,1-4 45,1 1 1,0-1 0,0 0 0,0 1 0,0-1 0,1 0-1,-1 0 1,0 0 0,0 0 0,1 0 0,-1 0 0,0 0-1,1-1 1,-1 1 0,1 0 0,-1-1 0,1 1-1,0-1 1,-1 1 0,1-1 0,-1 0 0,1 0 0,0 0-1,-1 0 1,1 0 0,-1 0 0,1 0 0,0-1 0,-1 1-1,1 0 1,-1-1 0,1 1-46,7-1 156,42-3 63,-1-2 0,1-2 0,-2-3 0,1-1 0,6-6-219,-41 14 5,195-75-2148,-82 7-5104,-76 37-552</inkml:trace>
  <inkml:trace contextRef="#ctx0" brushRef="#br1" timeOffset="51289.85">18703 8220 15214,'-4'-41'3919,"0"-12"1219,2 17 2643,17 188-7066,-13-74-715,-3 0 0,-4 0 0,-3 0 0,-8 20 0,-38 141-3379,26-128-1655,5 2 0,-1 52 5034,20-131-5579</inkml:trace>
  <inkml:trace contextRef="#ctx0" brushRef="#br1" timeOffset="51617.196">18354 8321 13293,'-94'-108'6016,"89"105"-5759,0-1 0,0 0 1,0 0-1,1-1 0,-1 1 1,1-1-1,1 0 0,-1 0 0,1-1 1,0 1-1,0-1 0,0 1 1,1-1-1,0 0 0,0 0 0,0 0 1,1 0-1,0 0 0,0-1 0,0 1 1,1 0-1,0 0 0,0-1 1,1 1-1,0 0 0,0 0 0,0 0 1,1 0-1,0 0 0,0 0 0,1-3-257,15-20 291,0 0-1,2 1 0,1 1 1,1 1-1,2 1 0,0 1 0,19-14-290,-28 24 88,75-71 415,3 5 0,5 3 0,2 5 0,67-34-503,-155 97 63,0 2-1,1-1 1,1 2-1,-1-1 0,1 2 1,0 0-1,0 1 1,0 0-1,1 1 0,-1 1 1,1 0-1,0 1 0,0 0 1,-1 1-1,1 1 1,14 3-63,-20 1 19,0 2 1,0-1-1,-1 1 0,0 1 1,-1-1-1,1 1 1,-1 1-1,-1-1 1,0 1-1,0 0 0,-1 1 1,0-1-1,0 1 1,-1 0-1,-1 1 1,0-1-1,0 0 0,0 2-19,0-2 3,109 313-3,-50-236-35,-60-85 33,-1 0 0,1 0 0,0 0-1,1-1 1,-1 1 0,0-1 0,0 0-1,1 1 1,-1-1 0,0 0 0,1 0-1,-1-1 1,1 1 0,0 0 0,-1-1 0,1 0-1,0 1 1,-1-1 0,1 0 0,-1 0-1,1-1 1,0 1 0,-1-1 0,1 1-1,-1-1 1,1 0 0,-1 0 0,1 0-1,-1 0 1,1 0 0,-1 0 0,0-1 0,0 1-1,0-1 1,0 0 0,0 0 0,2-1 2,4-5-206,0 0-1,-1-1 1,0 0 0,0 0 0,-1-1 0,0 1 0,0-1 0,-1-1 0,-1 1 0,2-5 206,-12 16-10191,1 14-662</inkml:trace>
  <inkml:trace contextRef="#ctx0" brushRef="#br1" timeOffset="63159.887">168 7940 20820,'0'0'1751,"0"0"-257,0 0 450,0 0-375,-3 20-309,-13 149 395,16-61-1547,4 0 0,6-1 0,4 1 0,13 40-108,-27-145-65,41 96-3142,-40-98 3119,-1-1 0,1 1 0,-1 0 0,1-1 0,-1 1 0,1-1 0,0 1 0,-1-1 0,1 1 0,0-1 0,0 1 0,-1-1 0,1 1 0,0-1 0,0 0 0,0 1 0,-1-1 0,1 0 0,0 0 0,0 0 0,0 0 0,0 0 0,-1 0 0,1 0 0,0 0 0,0 0 0,0 0 0,0 0 0,0 0 0,-1-1 0,1 1 0,0 0 0,0-1 0,-1 1 0,1-1 0,0 1 0,0 0 0,-1-1 0,1 0 0,0 1 0,-1-1 0,1 1 0,-1-1 0,1 0 0,-1 1 0,1-1 0,-1 0 0,1 0 0,-1 1 0,0-1 0,1 0 0,-1 0 0,0 0 0,0 1 0,0-1 0,1 0 0,-1 0 0,0 0 0,0 0 0,0 0 0,0 1 0,-1-1 0,1 0 88,9-61-1935,-8 0 1458,-3-1 0,-3 1 1,-2 0-1,-4-5 477,-60-243 1655,25 118 1501,43 182-2918,-1-3 195,1-1 0,-1 0 0,2 0 0,0 0 0,1 0 0,0 0 0,1 0 0,1 0 0,0 0 0,1 0 0,0 0 0,3-6-433,-3 18 48,0 0-1,0 1 0,0-1 1,0 1-1,1 0 1,-1-1-1,0 1 0,1 0 1,-1 0-1,1 1 1,-1-1-1,1 0 0,-1 1 1,1 0-1,0-1 1,-1 1-1,1 0 0,-1 0 1,1 1-1,0-1 1,-1 0-1,1 1 0,-1 0 1,1-1-1,-1 1 1,1 0-1,-1 0 0,0 1 1,1-1-1,-1 0 1,0 1-1,0 0 0,0-1 1,0 1-1,0 0 1,0 0-1,-1 0 0,1 0 1,-1 0-1,1 0 1,-1 1-49,74 67 162,-4 3 0,-3 3 0,19 33-161,89 130-3242,-165-224 2806,-7-10 344,1 0 0,-1 0 0,-1 0 0,1 0 0,-1 1 0,0-1 0,0 1 0,-1 0 0,1 0 0,-1 0 0,-1 0 0,1 0 0,-1 0 0,0 1 0,0 2 92,-3-7-6,1-1 0,0 1 0,-1 0 0,0 0 0,1-1 0,-1 1 0,0-1 0,0 1 0,0-1 0,0 0 0,0 1 0,0-1 0,0 0 0,0-1-1,-1 1 1,1 0 0,0-1 0,-1 1 0,1-1 0,0 0 0,-1 1 0,1-1 0,0 0 0,-1-1 0,0 1 6,-3 0-3,-229 7 654,170-1 53,0 4 0,0 3-1,1 2 1,0 3 0,2 3 0,-21 12-704,435-231 624,-323 181-664,21-11-473,-2-2 0,-1-1 0,-2-3 0,-1-2 0,13-15 513,-49 43 63,-1 0 0,0 0-1,-1-1 1,0 0 0,0 0 0,-1 0 0,-1-1 0,1 0-1,-1 0 1,-1 0 0,0 0 0,0 0 0,-1-1-1,-1 0 1,1 1 0,-2-1 0,1-1-63,16 43 1131,-5-8-1241,0 0-1,2-1 0,0-1 0,2 0 0,0-1 0,1-1 0,1 0 0,1-2 1,0 0-1,1-1 0,1-1 0,1-1 0,17 9 111,-36-21-65,-1-1-1,1 0 0,-1 0 1,1 0-1,-1 0 1,1 0-1,0-1 0,-1 1 1,1-1-1,0 1 1,-1-1-1,1 0 1,0 0-1,0 0 0,-1-1 1,1 1-1,0-1 1,-1 1-1,1-1 0,0 0 1,-1 0-1,1 0 1,-1 0-1,1-1 0,-1 1 1,0-1-1,0 1 1,1-1-1,-1 0 1,0 0-1,-1 0 0,1 0 1,0 0-1,0 0 1,-1 0-1,1-1 0,-1 1 1,0-1-1,0 1 1,0-1-1,0 1 1,0-3 65,23-154 525,-19 90 87,-1 27-166,-1-1-72,2 1 0,2 0 0,2 1 0,1 0 0,7-13-374,-17 55 5,0-1 0,1 0 0,-1 1 0,0-1-1,1 0 1,-1 1 0,0-1 0,0 0 0,1 1-1,-1-1 1,1 0 0,-1 0 0,0 1-1,1-1 1,-1 0 0,1 0 0,-1 0 0,0 1-1,1-1 1,-1 0 0,1 0 0,-1 0 0,1 0-1,-1 0 1,1 0 0,-1 0 0,1 0-1,-1 0 1,0 0 0,1 0 0,-1 0 0,1-1-1,-1 1 1,1 0 0,-1 0 0,0 0 0,1-1-1,-1 1 1,1 0 0,-1 0 0,0-1 0,1 1-1,-1 0 1,0-1 0,1 1 0,-1 0-1,0-1 1,0 1 0,1 0 0,-1-1 0,0 1-1,0-1 1,0 1 0,0-1 0,1 1 0,-1 0-1,0-1 1,0 0-5,9 48 50,-8-41-41,4 19-118,1 0 0,2 0 0,0 0 0,2-1 0,0 0 0,2-1 0,0-1 1,2 0-1,0 0 0,6 4 109,-17-22-234,0 1 0,0-1-1,0 0 1,1 0 0,0 0 0,-1 0 0,2-1 0,-1 0 0,0 0 0,1 0 0,-1 0 0,1 0 0,0-1 0,0 0-1,0 0 1,0-1 0,0 1 0,0-1 0,0 0 0,1 0 0,-1-1 0,0 0 0,1 1 0,-1-2 0,0 1-1,1-1 1,-1 0 0,0 0 0,0 0 0,0-1 0,0 1 0,0-1 0,0-1 0,0 1 0,0-1 0,-1 0-1,0 0 1,1 0 0,-1 0 0,1-2 234,4-10 67,0 0 0,-1 0 0,-1-1 0,-1 1 0,0-2 0,-1 1 0,0-1-1,-2 1 1,0-1 0,-1 0 0,0 0 0,-2-1 0,0 1 0,-1 0 0,-2-14-67,-6-53 2534,-4 0 0,-19-62-2534,6 27 1226,7 6 2302,140 446-2549,-23-79-3757,-71-177-2739,-3-29-5878,-18-38 5117</inkml:trace>
  <inkml:trace contextRef="#ctx0" brushRef="#br1" timeOffset="63517.902">1709 7840 7911,'0'0'4234,"-13"-18"-1277,-42-57-880,-55-39 5808,109 113-7819,0-1 1,1 1-1,-1-1 0,0 1 1,1-1-1,-1 0 0,1 1 1,-1-1-1,1 0 1,0 1-1,0-1 0,0 0 1,0 0-1,0 1 1,0-1-1,0 0 0,1 1 1,-1-1-1,1 0 1,-1 1-1,1-1 0,0 1 1,-1-1-1,1 1 1,0-1-1,0 1 0,0-1 1,0 1-1,0 0 1,0 0-1,1-1 0,-1 1 1,0 0-1,1 0 1,-1 0-1,1 0 0,-1 1 1,1-1-1,-1 0 1,1 0-1,-1 1 0,1-1 1,0 1-1,-1 0 1,1-1-1,0 1 0,-1 0 1,1 0-1,1 0-66,3-3 30,259-104 221,-257 103-250,-4 1-2,0 0 0,0 1-1,0-1 1,0 1 0,0 0-1,0 0 1,0 1-1,1-1 1,-1 1 0,1 0-1,-1 0 1,1 0-1,-1 0 1,1 1 0,0 0-1,-1 0 1,1 0-1,-1 1 1,1 0 0,0-1-1,-1 1 1,0 1-1,1-1 1,-1 1 0,0 0-1,1 0 1,-1 0-1,3 2 2,57 140 315,-59-124-365,1-1-1,1 0 1,1-1 0,1 0 0,0 0-1,1-1 1,12 16 50,-18-27-81,0 0 1,1-1-1,-1 1 1,1-1-1,0 0 0,0-1 1,1 1-1,-1-1 1,1 0-1,0 0 0,0-1 1,0 1-1,1-2 0,-1 1 1,1 0-1,0-1 1,-1-1-1,1 1 0,0-1 1,0 0-1,0-1 1,0 1-1,0-1 0,0-1 1,0 1-1,0-1 1,0-1-1,0 1 0,0-1 1,0 0-1,-1-1 1,1 1-1,-1-1 0,0-1 1,0 1-1,0-1 0,0 0 1,0 0-1,-1-1 1,5-5 80,-4-4 255,0-1-1,-1 1 1,-1-1 0,0-1 0,-1 1 0,-1 0 0,-1-1 0,0 0 0,0 1 0,-2-1 0,0 1 0,-1-1-1,0 1 1,-1-1 0,-1 1 0,-1 0 0,0 0 0,0 1 0,-2 0 0,0-1-255,0-8 261,-1 0 0,-1 0 0,0 1 0,-2 0 0,-1 0 0,-1 1 0,0 1 0,-2 0 0,-7-7-261,18 24 12,0 0 0,1 0 1,-1 0-1,0 0 0,-1 1 1,1 0-1,0 0 0,-1 0 1,1 0-1,-1 1 0,0-1 1,1 1-1,-1 1 0,0-1 1,0 1-1,1-1 0,-1 1 1,0 0-1,0 1 0,0 0 1,1-1-1,-1 1 0,0 1 1,1-1-1,-1 1 0,0 0 1,1 0-1,0 0 0,0 0 1,0 1-1,0 0 0,0 0 1,0 0-1,-2 2-12,-50 66-941,35 10-4127,25-46-2106,7-3-5633</inkml:trace>
  <inkml:trace contextRef="#ctx0" brushRef="#br1" timeOffset="63826.821">2528 7126 19571,'-1'-28'91,"2"-5"6003,13 66-1507,115 384-3087,-126-409-1727,24 87-2124,-20-30-6137,-10-65 4219,-2-13 2895,-3-35 1897,2-1-1,2 1 0,3-1 0,1 0 1,3 1-1,8-44-522,-10 73 50,2 1 0,0 1-1,2-1 1,-1 0 0,2 1 0,1 0 0,0 0 0,1 1-1,0 0 1,2 0 0,0 1 0,11-14-50,27 8-4703,-30 22-3406</inkml:trace>
  <inkml:trace contextRef="#ctx0" brushRef="#br1" timeOffset="64473.893">2945 7010 3844,'-7'-16'13436,"-25"-51"-8284,31 64-4911,0 1-1,0-1 1,0 0 0,-1 1 0,1-1-1,-1 1 1,1-1 0,-1 1-1,0 0 1,0-1 0,0 1 0,-1 0-1,1 1 1,0-1 0,-1 0 0,1 1-1,-1-1 1,0 1 0,1 0-1,-1 0 1,0 0 0,0 0 0,0 0-1,0 0 1,0 1 0,1 0 0,-1-1-1,0 1 1,-2 1-241,2 0 117,-1 0 0,1 0 1,0 1-1,0 0 0,0 0 1,0 0-1,0 0 0,0 0 0,1 0 1,-1 1-1,1-1 0,0 1 0,-1 0 1,1 0-1,0 0 0,0 0 0,1 0 1,-1 0-1,1 0 0,0 0 1,-1 2-119,-9 33 61,2 0-1,1 1 1,3 0-1,0 0 0,3 1 1,1-1-1,2 1 1,2 1-60,-3-25-131,1 0 0,1 0 0,0 0 0,1 0 0,0-1 0,2 1 0,0-1 1,0 0-1,2 0 0,-1 0 0,2-1 0,0 0 0,1-1 0,0 0 0,1 0 1,1-1-1,0 0 0,0 0 0,1-2 0,1 1 0,-1-2 0,2 0 0,-1 0 1,1-1-1,1-1 0,-1 0 0,1-1 0,1-1 0,-1 0 0,1-1 0,2 0 131,-9-3-85,1 0-1,0 0 1,0-1-1,0 0 0,0-1 1,0 0-1,0 0 1,0-1-1,-1-1 0,1 1 1,-1-2-1,0 1 0,1-1 1,-2-1-1,1 1 1,0-1-1,-1-1 0,0 0 1,0 0-1,-1-1 1,0 0-1,0 0 0,0 0 1,-1-1-1,0 0 1,-1 0-1,2-3 86,4-17 280,-1-1 0,-1-1-1,-1 0 1,-2 0 0,-1-1 0,-1 1-1,-2-1 1,-1 0 0,-2-15-280,1 26 114,2-45 293,1-15-139,-3-1 0,-4 1 1,-4-11-269,8 90-1,1 0 0,-1 0 0,0 0 0,1 0 0,-1 0 1,0 0-1,0 0 0,0-1 0,0 1 0,0 0 0,0 0 1,0 0-1,0 0 0,-1 0 0,1 0 0,0 0 0,-1 0 0,1 0 1,0 0-1,-1 0 0,1 0 0,-1 0 0,0 0 0,1 0 1,-1 0-1,0 0 0,0 0 0,1 1 0,-1-1 0,0 0 1,0 0-1,0 1 0,0-1 0,0 1 0,0-1 0,0 1 1,0-1-1,0 1 0,0 0 0,0 0 0,-1-1 0,1 1 1,0 0-1,0 0 0,0 0 0,0 0 0,0 0 0,0 0 1,0 1-1,-1-1 0,1 0 1,-8 16 8,1 1 1,1 0-1,0 0 1,2 0-1,0 1 1,0-1-1,2 1 0,0 0 1,1 1-1,1-1 1,1 0-1,1 13-8,-1-2-15,2 0 1,0 0-1,2 0 0,1 0 0,2 0 0,0-1 0,2 0 1,1-1-1,7 11 15,-15-32-182,0-1 0,1 0 0,-1-1 0,1 1 0,0 0 0,1-1 0,-1 0 0,1 1 0,0-1 0,0-1 0,0 1 0,0-1 0,1 1 0,-1-1 0,1 0 0,0-1 0,0 1 0,0-1 1,0 0-1,0 0 0,1-1 0,-1 0 0,0 0 0,1 0 0,-1 0 0,1-1 0,-1 0 0,1 0 0,-1 0 0,1-1 0,-1 0 0,1 0 0,-1 0 0,0-1 0,4-1 182,3-8-62,0-1 0,-1 0 0,-1 0 0,0-1 0,0-1 0,-2 1 0,0-2 0,0 1 0,-1-1 0,-1 0 0,-1 0 0,0-1 0,0 0 0,-2 0 0,0 0 0,-1 0 0,-1 0 0,0-1 62,6-89-358,-6-1 0,-6-50 358,2 91-2631,1 35-3140,0 13-3117</inkml:trace>
  <inkml:trace contextRef="#ctx0" brushRef="#br1" timeOffset="64931.719">3618 6695 10666,'0'0'4452,"0"0"-1056,0 0-193,0 0-64,0 0-993,-65-85-609,47 71-448,3-3-352,-1 5-257,-4 5-224,-4 6-127,0 1-129,2 10-129,1 14-960,2 8-1121,7 11-1697,8 4-1250,1-4-5637</inkml:trace>
  <inkml:trace contextRef="#ctx0" brushRef="#br1" timeOffset="65337.361">3986 6493 15407,'0'0'3528,"0"0"-602,0 0-252,0 0-800,0 0-908,-6 16-373,1-6-512,2-4-46,0 1 1,0 0-1,1 0 1,0 0-1,0 1 1,0-1-1,1 0 1,0 1 0,1-1-1,0 1 1,0-1-1,0 1 1,1-1-1,0 0 1,1 4-36,33 100-1175,4-2 1,37 70 1174,-76-168-2462,-18-36 2404,6 2 331,1-1-1,0 0 1,2 0-1,1-1 1,1 0 0,1-1-1,2 0 1,0 1-1,2-1 1,0 0 0,2-1-1,1 1 1,1 0-1,1 0 1,2 1 0,1-4-273,-2 14-79,0 1 1,1 0 0,1 0-1,0 1 1,1 0-1,0 0 1,1 0 0,8-9 78,57-39-7349,-42 46-386</inkml:trace>
  <inkml:trace contextRef="#ctx0" brushRef="#br1" timeOffset="65869.494">4451 6454 15310,'-3'-13'5243,"-11"-42"-1965,6 37 4126,34 69-7453,-3 1 0,-1 1 0,-3 1 1,-3 1-1,-1 1 0,-4 0 0,4 47 49,-13-84-831,-5-26 333,-7-35 258,8 34 309,-9-37 129,2 0 1,2 0-1,2 0 0,1-1 1,3 0-1,2 1 0,2-3-198,-2 38 36,1 1 1,0-1-1,1 1 0,0-1 1,1 1-1,-1 0 0,2 1 0,-1-1 1,1 1-1,1 0 0,-1 0 0,8-7-36,40-16-1395,16 42-4569,-40 6-404</inkml:trace>
  <inkml:trace contextRef="#ctx0" brushRef="#br1" timeOffset="66479.977">4929 6271 18610,'0'0'2856,"0"0"-342,0 0-176,0 0-768,0 0-620,0 0-224,0 0-208,0 0-278,14 6-112,45 21-58,-15 21-33,-32-28-160,-12-20 112,0 1 0,0 0 0,1-1 1,-1 1-1,0-1 0,1 1 0,-1-1 0,1 1 0,-1-1 0,1 1 0,-1-1 0,0 1 0,1-1 1,0 0-1,-1 1 0,1-1 0,-1 0 0,1 1 0,-1-1 0,1 0 0,0 0 0,-1 1 0,1-1 1,0 0-1,-1 0 0,1 0 0,-1 0 0,1 0 0,0 0 0,-1 0 0,1 0 0,0 0 0,-1 0 1,1-1-1,0 1 0,-1 0 0,1 0 0,-1-1 0,1 1 0,0 0 0,-1-1 0,1 1 0,-1 0 1,1-1-1,-1 1 0,1-1 0,-1 1 0,0-1 0,1 1 0,-1-1 0,1 1 0,-1-1 0,0 1 1,0-1-1,1 0 0,-1 1 0,0-1 0,0 1 0,0-1 0,1 0 0,-1 1 0,0-1 0,0 0 1,0 1-1,0-1 11,8-44 78,-7 31 96,0 0 1,0 0-1,-1 0 0,-1-1 1,-1 1-1,0 1 0,-1-1 0,0 0 1,-1 0-1,0 1 0,-1 0 1,-1 0-1,0 0 0,-1 1 0,0 0 1,-1 0-1,-2-2-174,9 14 0,1-1 0,-1 0 0,0 0 0,0 1 0,0-1 0,0 1 0,0-1 0,0 1 0,0-1 0,0 1 0,-1 0 0,1-1 0,0 1 0,0 0 0,0 0 0,0 0 0,0 0 0,0 0 0,-1 0 0,1 0 0,0 0 0,0 0 0,0 1 0,0-1 0,0 0 0,0 1 0,0-1 0,0 1 0,0-1 0,0 1 0,0-1 0,0 1 0,0 0 0,0 0 0,0-1 0,0 1 0,0 0 0,1 0 0,-1 0 0,0 0 0,1 0 0,-1 0 0,1 0 0,-1 0 0,-26 54 0,23-47 0,-3 9-6,0 0 0,1 0 0,1 1 0,1 0 0,0 0 0,1 0 0,1 0 0,1 1 0,1-1 0,0 0 0,1 1 0,1-1 0,1 0 0,1 0-1,0 0 1,1 0 0,1-1 0,1 0 0,0 0 0,1-1 0,1 1 0,1-2 0,7 11 6,-7-18-191,1-1-1,0 0 0,0 0 0,0-1 1,0 0-1,1-1 0,0-1 1,0 0-1,1 0 0,-1-1 1,1-1-1,-1 0 0,1-1 0,0 0 1,0-1-1,-1 0 0,1-1 1,0-1-1,0 0 0,-1 0 1,1-1-1,-1-1 0,0 0 0,0-1 1,0 0-1,-1-1 0,0 0 1,0-1-1,0 0 0,-1-1 1,0 0-1,-1-1 0,5-4 192,4-5 164,-1-2 0,-1 0 0,-1-1 0,0 0 0,-2-1 0,0-1 0,-2 0 0,0-1 0,-2 0 0,0 0 0,-2-1 0,-1 0 0,-1 0 0,-1-1 0,-1 0 0,-1 1 0,-1-1 0,-2-2-164,4-11 439,-2 0 1,-2 0-1,-1 0 0,-2 0 0,-2 1 0,-2 0 0,-1 0 0,-8-21-439,17 56 0,0 1 0,-1 0 0,1 0 0,0 0 0,-1 0 0,1 0 0,-1 0 0,0 0 0,0 0 0,1 0 0,-1 0 0,0 0 0,-1 0 0,1 1 0,0-1 0,0 0 0,-1 1 0,1-1 0,-1 1 0,0-1 0,1 1 0,-1 0 0,0 0 0,0 0 0,0 0 0,0 0 0,1 0 0,-1 0 0,-1 1 0,1-1 0,0 1 0,0-1 0,0 1 0,0 0 0,0 0 0,0 0 0,0 0 0,-1 0 0,1 0 0,0 1 0,0-1 0,0 1 0,0-1 0,0 1 0,0 0 0,0 0 0,0 0 0,0 0 0,1 0 0,-1 0 0,0 0 0,1 1 0,-1 0 0,-7 12 0,1 1 0,0 0 0,2 0 0,0 1 0,0 0 0,2 0 0,0 0 0,0 1 0,2-1 0,0 1 0,1 0 0,1 0 0,0 4 0,-2 7 0,2-1 0,0 1 0,2-1 0,1 0 0,1 0 0,1 0 0,2 0 0,0-1 0,2 0 0,1 0 0,1-1 0,1 0 0,1-1 0,1-1 0,1 0 0,1-1 0,1 0 0,1-1 0,1-2 0,1 0 0,0 0 0,2-2 0,0-1 0,6 3 0,-17-12-50,0-1 1,0-1-1,1 1 0,0-2 1,0 0-1,0 0 0,0-1 1,1 0-1,-1-1 1,1-1-1,0 0 0,-1-1 1,1 0-1,0-1 0,0 0 1,-1-1-1,1 0 0,-1-1 1,0-1-1,0 0 0,0 0 1,0-1-1,-1-1 0,0 0 1,0-1-1,0 0 1,-1 0-1,0-1 0,0 0 1,6-8 49,-7 0-34,0 0 1,-2-1 0,0 0 0,-1 0-1,0 0 1,-1-1 0,-1 0-1,-1 0 1,-1 0 0,0 0 0,-1 0-1,-1-1 1,-3-17 33,3 28-49,-1-1-1,1 1 1,-2-1 0,1 1-1,-1 0 1,-1 0 0,0 0-1,0 0 1,0 0-1,-1 1 1,0-1 0,0 1-1,-1 0 1,-3-4 49,5 8-267,-1 0 0,1 1 1,0-1-1,-1 1 0,1-1 0,-1 1 0,0 0 1,1 1-1,-1-1 0,0 1 0,0-1 0,0 1 1,0 0-1,-1 1 0,1-1 0,0 1 1,0 0-1,0 0 0,0 0 0,-2 1 267,-47 9-6385,-5 13-5194</inkml:trace>
  <inkml:trace contextRef="#ctx0" brushRef="#br1" timeOffset="66751.25">1875 9280 24471,'0'0'2365,"25"-12"-1602,262-140 487,-87 40-327,1355-690 1976,134-20-2803,-1420 697-96,-50 22 0,56-24-641,-220 102-747,-80 53-5108,-32 12-354</inkml:trace>
  <inkml:trace contextRef="#ctx0" brushRef="#br1" timeOffset="67984.254">2910 8897 13965,'0'0'3118,"0"0"-801,0 0-54,0 0-272,0 0-581,0 17-476,7 104 187,49 378-248,-22 2 0,-22 84-873,-46 536 6,1 127 1002,37-1049-615,8-1 0,12 16-393,-11-129 89,4 0 0,3-1-1,4-1 1,4-2 0,3 0 0,5 1-89,-14-39 25,3-1 1,1-1 0,1-2 0,3 0-1,1-2 1,1-2 0,2 0 0,2-3-1,1 0 1,1-3 0,2-1 0,0-2-1,2-2 1,1-2 0,1-1 0,0-3-1,23 6-25,46 11 10,1-6 0,2-4-1,0-6 1,97 4-10,92-9 175,82-16-175,66-16 48,744-100-176,435-128 128,-351 29-44,2327-356 141,1449 20 85,-4696 518-156,2075-248 711,-2163 244-737,-2-13 0,-3-11 0,104-45 0,-310 86 0,0-4 0,-2-1 0,-1-4 0,-1-2 0,-2-2 0,9-10 0,-42 27 0,-1 0 0,-1-2 0,0 0 0,-1-2 0,-1 0 0,-2-1 0,0 0 0,-1-2 0,-2 0 0,0-1 0,-2 0 0,0 0 0,-2-2 0,-1 1 0,-1-6 0,-1-3 0,-2 1 0,-2-1 0,-2-1 0,0 1 0,-3 0 0,-1 0 0,-2 0 0,-1 1 0,-2-1 0,-1 1 0,-2 1 0,-4-9 0,-15-27 0,-3 1 0,-2 2 0,-4 1 0,-2 2 0,-18-18 0,-49-52 0,-5 6 0,-6 5 0,-5 5 0,-45-28 0,145 122 0,-2 2 0,-1 1 0,0 1 0,-1 1 0,-1 1 0,-1 2 0,0 1 0,-1 1 0,-1 2 0,0 1 0,-1 1 0,0 2 0,0 2 0,-12-1 0,-24 9 0,0 4 0,0 2 0,1 3 0,0 3 0,1 3 0,0 4 0,-29 13 0,27-11 0,-569 169 0,-231 21 0,-20-50 0,-7-39 0,-890 6 0,1642-126 0,-124 4 0,0 11 0,-113 29 0,336-40 0,1 2 0,0 2 0,1 1 0,0 3 0,-8 6 0,38-17 0,2 1 0,-1 1 0,1 0 0,0 0 0,0 1 0,1 0 0,0 1 0,0 0 0,1 1 0,1 0 0,0 1 0,0-1 0,0 1 0,2 1 0,-1-1 0,2 1 0,-1 1 0,2-1 0,-4 13 0,3 14 0,2 1 0,2-1 0,1 0 0,2 1 0,2-1 0,2 0 0,1 0 0,2-1 0,9 26 0,15 78 0,-11-21 0,-6 2 0,-5 0 0,-5 1 0,-6-1 0,-5 1 0,-8 22 0,-29 79 0,-9-3 0,-10-1 0,-44 91 0,102-302 0,-108 339 0,111-350-3,-1 0 0,1 1-1,-1-1 1,1 1 0,0-1 0,-1 1 0,1-1-1,-1 1 1,1-1 0,-1 1 0,0-1 0,1 1-1,-1 0 1,1-1 0,-1 1 0,0 0 0,1 0-1,-1-1 1,0 1 0,1 0 0,-1 0 0,0 0-1,1 0 1,-1 0 0,0 0 0,1 0 0,-1 0-1,0 0 1,1 0 0,-1 0 0,0 0 0,1 1-1,-1-1 1,0 0 0,1 0 0,-1 1-1,0-1 1,1 0 0,-1 1 0,1-1 0,-1 1-1,1-1 1,-1 1 0,1-1 0,-1 1 0,1-1-1,-1 1 1,1-1 0,0 1 0,-1 0 0,1-1-1,0 1 1,0 0 0,-1-1 0,1 1 0,0 0-1,0-1 1,0 1 0,0 0 0,0-1 0,0 1-1,0 0 1,0-1 0,0 1 0,0 0 0,0-1-1,0 1 1,1 0 0,-1-1 0,0 2 3,-34-41-6086,7 20-2210</inkml:trace>
  <inkml:trace contextRef="#ctx0" brushRef="#br1" timeOffset="75531.32">19626 15700 11883,'0'0'1532,"0"0"-587,0 0 224,0 0 294,0 0-529,0 0-346,0 0-209,0 0-187,10 11-75,-3-3-102,-4-4-9,-1 0 0,2-1 1,-1 1-1,0-1 0,1 0 0,-1 0 0,1 0 1,0 0-1,0-1 0,0 1 0,0-1 0,0 0 1,1 0-1,-1-1 0,1 1 0,-1-1 0,1 0 1,-1 0-1,1 0 0,4-1-6,87-6 34,-1-5 0,-1-4 0,0-4 1,-1-4-1,6-6-34,73-21 387,-1-8 0,127-64-387,-62 5 351,-5-10-1,-5-10 1,-7-9 0,-7-10 0,-6-9 0,-8-9 0,62-80-351,-42 18-66,-9-9 0,-12-9 0,-10-9 0,-13-7 0,-11-8 0,19-72 66,-40 50 65,-20 35 439,13 5 0,34-33-504,-128 230 72,2 2 0,3 2 0,2 2-1,3 2 1,2 3 0,4 1-72,-34 31-4,1 1 1,1 1 0,1 2 0,0 0 0,1 2-1,1 1 1,0 1 0,1 1 0,0 2 0,0 1-1,1 1 1,0 1 0,0 2 0,1 1 0,-1 2 0,2 1 3,-9 2-2,0 1 0,0 2 0,0 0 0,-1 2 0,0 0 0,0 1 0,-1 2 0,0 0 0,0 1 0,-1 1 0,-1 1 0,0 1 0,-1 0 0,0 1 0,6 9 3,13 14 21,-1 2 1,-2 1-1,-2 2 1,-2 1 0,-1 1-1,3 13-22,36 96 275,-6 1 1,-7 4-1,-6 2 0,-8 1 0,6 77-275,-39-198 23,160 899 362,-87-455 68,72 391 567,-74-512-637,60 149-383,-85-349 8,8-2 1,6-3-1,7-3 0,25 29-8,-74-139-35,2-2 0,2-1-1,1-1 1,2-2 0,3-1 0,0-2-1,3-1 1,0-3 0,3 0 0,0-3 0,2-2-1,1-1 1,1-3 0,2-1 0,0-3-1,1-2 1,1-2 0,0-2 0,1-2-1,4-2 36,-16-6-172,-1-2 0,1-2 0,0-1 0,-1-2 0,1-1-1,-1-2 1,0-2 0,-1-1 0,0-3 0,0 0 0,-1-3-1,-1 0 1,0-3 0,-1-1 0,-1-1 0,17-15 172,96-95-2220,-137 121 1606,-2-1 0,1 0 0,-1 0 0,-1-1 0,0 0 0,-1 0 0,0-1 0,0 1 0,-1-3 614,3-26-4426</inkml:trace>
  <inkml:trace contextRef="#ctx0" brushRef="#br1" timeOffset="76002.987">18685 16997 13997,'0'0'3764,"16"3"-2697,87 7-647,1-3 0,0-5 0,4-5-420,1218-45 1212,2896-108 753,-3260 123-1392,1231-67 3786,-1894 79-4204,-1-13 0,220-56-155,-478 82-409,-1-2-1,0-1 1,0-2 0,-2-1 0,1-3-1,-2-1 1,-1-1 0,0-2-1,31-25 410,-57 38-602,0 0 0,-1 0 0,-1 0 0,0-1 0,0-1 0,0 1 0,-1-1 0,-1 0 0,0-1 0,0 1-1,-1-1 1,0 0 0,-1 0 0,1-4 602,1-57-8963</inkml:trace>
  <inkml:trace contextRef="#ctx0" brushRef="#br1" timeOffset="76481.075">25274 9520 14798,'-2'-112'9086,"-12"517"-7837,-55 310-1249,-325 1604 925,339-2037-478,-466 2259 2425,256-1188-3395,232-1136-1775,16-74-3497,12-83-1609</inkml:trace>
  <inkml:trace contextRef="#ctx0" brushRef="#br1" timeOffset="77139.295">23118 18053 19859,'0'0'769,"-3"13"-524,-10 40-106,13-52-115,0 1 0,0-1 0,1 1 0,-1-1 0,0 1 0,1-1 0,-1 1 0,1-1 0,-1 1 0,1-1 0,0 0-1,0 1 1,-1-1 0,1 0 0,0 0 0,0 0 0,0 0 0,0 1 0,1-1 0,-1-1 0,0 1 0,0 0 0,1 0 0,-1 0 0,0-1 0,1 1 0,-1 0 0,0-1 0,1 0 0,-1 1 0,1-1 0,-1 0 0,1 1 0,-1-1 0,1 0 0,-1 0 0,1 0 0,-1-1 0,1 1 0,-1 0 0,1 0 0,-1-1 0,1 1-1,-1-1 1,1 0 0,-1 1 0,0-1 0,1 0 0,-1 0 0,0 1 0,0-1 0,0 0 0,1 0 0,-1-1 0,0 1-24,0 1 6,32-15 145,-1-2 1,0-1-1,-1-1 0,-1-1 1,-1-2-1,-1-1 0,-1-1 1,-1-2-1,-2 0 1,0-2-1,-2-1 0,-1 0 1,-1-2-1,13-27-151,141-353 2851,-167 398-2743,-15 39-40,-12 24-39,2 2 0,2-1 0,3 2 0,2 0 0,2 0 0,3 1 0,2 0 1,2 0-1,3 6-29,-1-52-40,1 1 0,0 0-1,0 0 1,1-1 0,0 1 0,0-1 0,1 1 0,0-1 0,1 0 0,0 0 0,0 0 0,0-1 0,1 1 0,0-1 0,1 0 0,0-1 0,0 1 0,0-1 0,1-1 0,0 1 0,0-1 0,0 0 0,1 0 0,-1-1 0,1 0 0,0-1 0,1 1 0,-1-1-1,0-1 1,1 0 0,0 0 0,-1-1 0,1 0 0,0 0 0,0-1 0,0 0 40,14-6 23,1 0-1,-1-2 1,0-1-1,0 0 1,-1-2-1,-1 0 1,0-2-1,0 0 1,-2-2-1,1 0 1,-2-1-1,0 0 1,-1-2-1,0 0-22,6-11 177,-2 0 1,-1-2-1,-1 0 0,-1-1 0,-2-1 1,-1 0-1,-2-1 0,-1-1 0,-2 0 1,-1 0-1,-2-1 0,-1 0 0,-2-1 0,-2 1 1,-2-31-178,0 68 4,0 0 0,-1-1-1,1 1 1,-1-1 0,1 1 0,-1-1 0,1 1 0,-1-1 0,1 1 0,-1-1 0,0 1 0,1-1 0,-1 1 0,0-1 0,1 0 0,-1 0 0,0 1 0,1-1-1,-1 0 1,0 0 0,0 0 0,1 0 0,-1 1 0,0-1 0,0 0 0,1-1 0,-1 1 0,0 0 0,0 0 0,1 0 0,-1 0 0,0 0 0,1-1-1,-1 1 1,0 0 0,1-1 0,-1 1 0,0 0 0,1-1 0,-1 1 0,1-1 0,-1 1 0,1-1 0,-1 1 0,1-1 0,-1 0 0,1 1 0,-1-1-1,1 0 1,0 1 0,-1-1 0,1 0 0,0 1 0,0-1 0,-1 0 0,1 1 0,0-2-4,-12 26 37,0 1 1,2-1-1,1 2 0,1-1 1,1 1-1,1 0 0,2 1 1,0 0-1,2-1 1,1 1-1,1 0 0,2 14-37,-3-30-15,1 1 0,0 0 0,1 0 0,0-1 0,0 1 0,2-1 0,-1 1 0,2-1 0,-1 0-1,1 0 1,1 0 0,0 0 0,1-1 0,0 0 0,0 0 0,1-1 0,0 1 0,1-2 0,0 1 0,1-1-1,-1 0 1,1-1 0,1 1 15,12 3-641,0-1 0,0-1 1,0-1-1,1-1 0,1-1 0,-1-1 0,1-1 0,0 0 0,0-2 0,0-1 0,0-2 0,0 0 0,0-1 0,0-1 1,-1-1-1,1-2 0,1-1 641,75-19-6182</inkml:trace>
  <inkml:trace contextRef="#ctx0" brushRef="#br1" timeOffset="78142.756">25430 17100 15567,'0'0'1820,"0"0"-886,0 0-117,0 0-91,0 0-267,12 3-144,89 16-16,-42-23-212,-1-4 0,0-1-1,0-4 1,-1-2 0,-1-2 0,0-3-1,-2-2 1,51-28-87,30-20 549,-2-5-1,-4-6 1,-4-5-1,85-79-548,-62 34 93,-6-6 1,-6-6-1,-7-7 0,-6-4 1,-6-6-1,89-168-93,-43 30-25,-13-7 1,-13-7-1,56-209 25,-16-14 1,165-457-98,-242 741 125,9 5 0,88-135-28,-144 292 139,3 2 0,4 2 0,4 4 0,3 2 1,4 3-1,2 3 0,4 4 0,30-18-139,-45 42 190,3 3-1,1 3 1,2 3 0,1 2-1,2 4 1,1 3 0,60-14-190,-87 29 30,1 3 0,1 1 0,-1 3 0,1 1 0,0 3 0,0 2 0,0 1 0,-1 3 1,1 2-1,-1 2 0,0 1 0,-1 3 0,15 7-30,-8 4 0,-2 3-1,0 1 1,-2 3 0,-1 1-1,-2 3 1,-1 2 0,-2 1 0,-2 2-1,-1 2 1,-2 2 0,-3 1-1,-1 2 1,-2 1 0,-2 1 0,-3 2-1,-2 0 1,-2 2 0,10 40 0,16 69 181,-8 2 1,-8 2-1,-6 1 1,-8 1-1,-7 1 1,-8 58-182,-38 1015 464,17-868 129,25 238-593,2-481 150,6 0 0,6-1-1,5-1 1,6-1 0,6-2 0,46 104-150,-53-159 57,2-1-1,4-1 0,3-2 0,3-2 1,2-2-1,3-2 0,3-2 0,2-2 1,3-2-1,2-4 0,2-1 0,17 6-56,-18-17-24,1-2 0,2-3 0,2-3 0,0-3-1,2-3 1,1-2 0,1-4 0,1-2-1,0-4 1,1-2 0,1-4 0,-1-2 0,29-5 24,-60-2-96,0-2 1,0-2-1,-1-1 1,0-3 0,0 0-1,-1-3 1,-1-1 0,0-2-1,-1-1 1,-1-2 0,0-1-1,-2-1 1,0-2-1,-1-2 96,-3 0-546,-2 0 0,-1-1 0,-1-2-1,-1-1 1,-1 0 0,-2-2 0,-1 0 0,-1-1-1,9-25 547,17-74-4116,-19 6-2183</inkml:trace>
  <inkml:trace contextRef="#ctx0" brushRef="#br1" timeOffset="78594.767">31025 9324 12460,'0'0'3715,"0"0"-1793,2 12-801,0 33-221,-1-1 1,-3 1-1,-1-1 0,-9 42-900,0 4 248,-145 1343 323,-91 440 881,0-159 2094,-66 495-787,257-1669-3671,40-312-6402,17-203 1217</inkml:trace>
  <inkml:trace contextRef="#ctx0" brushRef="#br1" timeOffset="78877.291">26770 17101 17008,'0'0'2488,"22"-3"-1287,204-15 21,998 53 223,-332-3 426,716-41 1289,-4-64-3603,-1179 48-3652,-383 25 348,-32 5-2206</inkml:trace>
  <inkml:trace contextRef="#ctx0" brushRef="#br1" timeOffset="79315.601">29610 17857 17969,'-6'-70'2226,"6"70"-2143,-1-1 0,1 1 0,-1-1-1,1 0 1,0 1 0,-1-1 0,1 0 0,0 1-1,0-1 1,0 0 0,-1 0 0,1 1 0,0-1-1,0 0 1,0 1 0,0-1 0,0 0 0,0 0-1,0 1 1,1-1 0,-1 0 0,0 1 0,0-1-1,0 0 1,1 1 0,-1-1 0,0 0 0,1 1-1,-1-1 1,1 0 0,-1 1 0,1-1 0,-1 1-1,1-1 1,-1 1 0,1-1 0,-1 1 0,1 0-1,0-1 1,-1 1 0,1-1 0,0 1 0,-1 0-1,1 0 1,0-1 0,-1 1 0,1 0 0,0 0-1,-1 0 1,1 0 0,0 0 0,0 0 0,-1 0-1,2 0-82,28 23 2179,-26-20-2295,388 389 1280,-279-318-3023,-109-72 1784,0-1 1,1 1 0,-1-1 0,1 0 0,-1 0 0,1-1 0,-1 1 0,1-1 0,0 0 0,-1 0 0,1 0 0,-1-1 0,1 0-1,0 0 1,-1 0 0,0 0 0,1-1 0,-1 1 0,0-1 0,0 0 0,0-1 0,0 1 0,0-1 0,0 0 0,-1 1-1,1-2 1,1 0 74,-1-2 22,0 1-1,0-1 0,0 0 1,0 0-1,-1 0 0,0-1 1,0 1-1,-1-1 0,0 1 0,0-1 1,0 0-1,-1 0 0,0 0 1,-1 0-1,1 0 0,-1 0 1,-1 0-1,1 0 0,-1 0 0,0 0 1,-1 0-1,0 1 0,0-2-21,-2-5 214,0 0-1,-1 1 0,0 0 0,-1 0 0,-1 0 0,0 1 0,0 0 1,-1 0-1,0 0 0,-1 1 0,-8-7-213,14 14 59,0 1 1,0-1-1,-1 1 1,1 0-1,-1 0 1,1 0-1,-1 0 0,0 0 1,1 1-1,-1 0 1,0-1-1,0 1 0,0 1 1,0-1-1,0 1 1,0-1-1,0 1 0,0 1 1,0-1-1,0 0 1,0 1-1,0 0 1,0 0-1,0 0 0,0 0 1,0 1-1,1-1 1,-1 1-1,0 0 0,1 0 1,0 1-1,-1-1 1,-2 3-60,-87 104 724,-92 179-1486,70-93-6232,79-132 796</inkml:trace>
  <inkml:trace contextRef="#ctx0" brushRef="#br1" timeOffset="79708.609">30853 18171 10154,'0'0'1847,"0"0"-305,0 3 2265,0-3 1040,-13-12-3528,-45-36-284,55 47-969,0-1-1,-1 1 0,1 0 0,-1 0 1,1 0-1,-1 1 0,1-1 1,-1 1-1,0-1 0,1 1 1,-1 1-1,1-1 0,-1 0 1,0 1-1,1 0 0,-1-1 0,1 1 1,-1 1-1,1-1 0,-2 1-65,-14 4 253,-100 12 106,0-5 1,0-5-1,-1-6 0,-3-5-359,-2 2 42,-1556 27-939,1017-4 507,-601-60 390,1216 34-160,18 3-144,1-2 1,-1-1 0,1-2 0,0-1 0,-8-4 303,37 11-37,0 1 1,0-1-1,0 0 1,0 0-1,0 0 1,0 0-1,0 0 1,0-1-1,0 1 1,0 0-1,0 0 1,0-1-1,0 1 1,0 0-1,0-1 1,0 1-1,0-1 1,0 0-1,1 1 1,-1-1-1,0 1 1,0-1-1,1 0 1,-1 0-1,0 1 1,1-1-1,-1 0 1,1 0-1,-1 0 1,1 0-1,-1 0 1,1 0-1,0 0 1,-1 0-1,1 0 1,0 0-1,0 0 1,0 0-1,0 0 1,0 0-1,0 0 1,0 0-1,0 0 1,0 0-1,0 0 1,1 0-1,-1 1 1,0-1-1,1 0 1,-1 0-1,0 0 1,1 0-1,-1 0 1,1 0-1,0 0 1,-1 1-1,1-1 1,0 0-1,-1 0 1,1 1-1,0-1 1,0 1-1,0-1 1,-1 1-1,1-1 1,0 1-1,0-1 37,66-30-2962,2 11-892,6 1-1356</inkml:trace>
  <inkml:trace contextRef="#ctx0" brushRef="#br1" timeOffset="80078.939">27236 17936 3107,'0'0'13474,"-17"-15"-9059,0-1-3873,-97-66 2599,-54 23 877,113 50-3612,0 2 1,0 2-1,-46 3-406,80 1 78,1 1 0,-1 0 1,1 2-1,-1 0 0,1 1 0,0 2 0,0 0 0,0 1 0,1 0 0,0 2 0,0 0 0,1 2 0,0 0 0,1 0 0,0 2 0,-15 12-78,29-21-4,1 0-1,-1 0 0,1 0 0,0 1 0,0-1 0,0 1 0,0-1 0,0 1 0,1-1 0,0 1 0,0 0 0,0 0 0,0-1 0,0 1 0,1 0 0,-1 0 0,1 0 0,0 0 0,1 0 0,-1 0 0,1 0 0,-1 0 0,1 0 0,0-1 0,1 1 0,-1 0 0,1-1 1,-1 1-1,1-1 0,0 1 0,0-1 0,1 0 5,4 8-141,1-1 0,1-1 1,0 1-1,0-1 0,1-1 0,0 0 1,0 0-1,1-1 0,5 3 141,44 18-518,1-2 0,2-3 1,0-2-1,1-3 0,1-3 0,45 3 518,-58-7 101,-1-3 0,1-3 0,1-1 0,-1-3 0,0-2 0,1-2-1,-1-3 1,-1-2 0,1-2 0,17-7-101,-68 17 12,81-38 415,-79 37-424,-1 0 0,0 0 0,0-1 0,0 1 1,0-1-1,0 1 0,0-1 0,0 0 0,0 0 0,0 0 0,-1 0 0,1 0 0,-1 0 0,0-1 0,1 1 0,-1 0 0,0-1 0,-1 1 0,1 0 0,0-1 0,-1 1 0,1-1 1,-1 1-1,0-1 0,1 0 0,-1 1 0,-1-1 0,1 1 0,0-1 0,-1 1 0,0-3-3,-2 0-40,0-1 0,0 1 0,-1 0 0,0 0 0,0 1 0,0-1 0,-1 1 0,1 0 0,-1 0 0,0 0 0,-1 0 0,1 1-1,0 0 1,-1 0 0,0 1 0,-1-1 40,-30-12-1763,0 2 0,0 2 0,-1 1 0,-31-3 1763,-92-17-10201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0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0 267 13869,'0'0'4191,"0"0"-1623,9-15-188,30-52-169,-28 49-1553,1 0 1,0 1-1,2 1 1,0 0 0,0 1-1,2 0 1,0 2 0,9-7-659,-22 16 48,0 1 0,0 0 0,1 0 0,-1 0 0,1 1 0,0-1 0,-1 1 0,1 0 0,0 0 0,0 0 0,1 1 0,-1-1 0,0 1 0,0 0 0,1 0 0,-1 1 0,1-1 0,-1 1 0,0 0 0,1 0 0,-1 0 1,1 1-1,-1 0 0,0-1 0,1 2 0,-1-1 0,0 0 0,0 1 0,0 0 0,0 0 0,0 0 0,0 0 0,0 1 0,2 2-48,193 191-27,-189-187 29,1 0 0,1-1 0,-1 0-1,1-1 1,0 0 0,1-1 0,0 0 0,0-1-1,0-1 1,0 0 0,1 0 0,0-2-1,0 0 1,-1 0 0,1-1 0,0-1 0,0 0-1,6-1-1,-16-1 6,0 0 0,0 0-1,1 0 1,-1-1-1,-1 1 1,1-1-1,0 0 1,-1 0 0,1 0-1,-1 0 1,0-1-1,0 0 1,0 1-1,0-1 1,-1 0 0,0 0-1,1 0 1,-2-1-1,1 1 1,0 0-1,-1-1 1,0 1 0,1-4-6,6-109 128,-23 82-5552,15 32-2546,2 3-8296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1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977 807 19186,'3'-14'3011,"0"2"-2492,-2 4-239,1 0 0,0 1 0,1-1 0,-1 1-1,1-1 1,1 1 0,-1 0 0,1 0 0,0 1 0,1-1 0,3-3-280,-4 5 153,1-1-1,1 1 1,-1 0-1,1 0 0,0 1 1,0 0-1,0 0 1,1 0-1,-1 1 1,1 0-1,0 0 1,0 1-1,0-1 1,0 1-1,0 1 1,1 0-1,-1 0 1,0 0-1,1 1 1,-1 0-1,1 0 1,-1 1-1,0 0 1,1 1-1,-1-1 0,0 1 1,0 0-1,0 1 1,0 0-1,0 0 1,-1 1-1,3 1-152,-1 1-83,-1 0-1,0 0 0,0 1 1,0-1-1,-1 2 0,0-1 1,0 1-1,-1 0 0,0 0 0,0 0 1,-1 1-1,0-1 0,-1 1 1,0 0-1,0 0 0,-1 1 1,0-1-1,-1 0 0,0 1 0,0-1 1,-1 1-1,0-1 0,-1 1 1,0-1-1,0 1 0,-1-1 1,0 0-1,-1 1 0,0-1 1,0-1-1,-2 3 84,-6 10-816,-1 1 0,0-2 1,-2 0-1,0 0 0,-1-1 0,-1-1 0,-1-1 1,-1 0-1,0-1 0,-1-1 0,-1-1 1,0 0-1,-1-2 0,0 0 0,-1-2 1,-16 6 815,-59 4 1797,94-20-1568,0 0 0,0 0 1,0 0-1,1 0 0,-1 0 0,0 0 1,0-1-1,0 1 0,0-1 0,1 0 1,-1 0-1,0 0 0,0 0 0,1-1 1,-1 1-1,1-1 0,0 1 1,-1-1-1,1 0 0,0 0 0,0 0 1,0 0-1,0 0 0,0-1 0,0 1 1,1-1-1,-1 1 0,1-1 0,0 1 1,0-1-1,-1-2-229,1 1 292,0 0 0,1 0-1,-1 0 1,1-1 0,0 1 0,0 0 0,0 0 0,1-1-1,-1 1 1,1 0 0,0 0 0,0 0 0,1 0-1,-1 0 1,1 0 0,0 0 0,0 1 0,0-1 0,1 0-1,-1 1 1,4-3-292,-4 3 86,2 0 0,-1 0 1,0 0-1,1 1 0,-1 0 0,1-1 0,-1 1 0,1 1 1,0-1-1,0 1 0,0-1 0,0 1 0,0 0 0,1 0 0,-1 1 1,0-1-1,0 1 0,0 0 0,1 0 0,-1 1 0,0-1 1,3 1-87,6 5 35,-1 0 1,1 1-1,-1 0 0,0 0 1,-1 2-1,0-1 1,0 1-1,-1 1 1,0 0-1,-1 0 1,0 1-1,0 0 1,-2 1-1,5 8-35,0-4 23,1 5-11,1-1 1,1 0 0,0-1-1,2-1 1,0 0 0,1-2-1,0 0 1,2-1 0,0-1 0,7 4-13,-22-16-59,0 0 0,0 0 0,1 0 1,-1 0-1,1-1 0,0 0 0,-1-1 1,1 1-1,0-1 0,-1 0 1,1 0-1,0-1 0,-1 1 0,1-1 1,-1-1-1,1 1 0,-1-1 1,1 0-1,-1 0 0,0 0 0,0-1 1,0 0-1,0 0 0,-1 0 0,1 0 1,-1-1-1,0 0 0,0 0 1,0 0-1,0-1 0,-1 1 0,1-1 1,-1 0-1,-1 1 0,1-1 0,0-1 1,-1 1-1,0 0 0,-1-1 1,1 1-1,-1-1 0,0 1 0,0-6 59,2-14-3229,-3 9-3263,0 7-699</inkml:trace>
  <inkml:trace contextRef="#ctx0" brushRef="#br0" timeOffset="409.82">2128 445 17424,'-1'-42'784,"2"26"-399,-1 0 1,0 0-1,-1 0 0,-1 0 1,0 1-1,-2-1 1,1 1-1,-2-1 0,0 1 1,-1 1-1,0-1 0,-5-6-385,1 8 333,0-1 0,-1 2 0,0-1-1,-1 2 1,-1-1 0,0 2 0,0-1 0,-1 2-1,0 0 1,-1 1 0,0 0 0,0 1 0,-1 1-1,0 0 1,-1 1-333,-24-7 373,-2 3-1,0 1 1,0 2-1,0 2 1,-14 1-373,-20 5 106,1 3 1,0 4-1,1 3 1,0 3-1,1 3 1,0 4-1,2 2 1,1 4-1,1 3 1,2 3-1,1 3 1,2 3-1,1 3 1,3 2-1,1 3 1,3 2-1,2 3 1,2 3-1,-38 53-106,62-72-39,2 1-1,1 1 1,3 2-1,1 0 1,2 1 0,2 1-1,-4 19 40,14-38-32,2 0-1,1 1 1,0 0-1,2 0 0,1 0 1,1 0-1,1 0 1,2 0-1,0 0 1,2-1-1,0 1 1,2 0-1,0-1 1,7 15 32,10 3-106,1-1 1,1-1-1,3-1 1,1-1-1,2-2 0,1-1 1,2-1-1,1-2 1,2-2-1,1-1 1,1-2-1,1-1 1,31 13 105,25 12 34,3-3 0,1-5 0,3-5 0,0-3 0,3-6 0,0-4-1,1-5 1,2-4 0,-1-5 0,2-5 0,25-5-34,-62 0 177,-1-3 0,1-3 0,-1-4 0,0-2 0,0-4 0,-2-3 0,0-3 0,-1-3 0,-1-3 0,-2-2 0,-1-4 0,-1-3-1,-2-2 1,12-12-177,-49 28 11,-2-2 0,0 0-1,-1-1 1,-1-1 0,-2-2-1,0 1 1,-2-2 0,-1-1-1,-2 0 1,-1 0 0,-1-2 0,-1 1-1,-2-1 1,-2-1 0,0 0-1,-2 0 1,-2 0 0,-1 0-1,-2-1 1,-1 1 0,-1 0-1,-2-1 1,-1 1 0,-2 1-1,-1-1 1,-2 1 0,-1 1-1,-1 0 1,-10-15-11,1 7 0,-2 1 0,-1 2 0,-3 0 0,0 1 0,-3 2 0,0 1 0,-2 2 0,-1 0 0,-24-14 0,-12-4 0,-2 3 0,-2 3 0,-2 3 0,-52-17 0,-179-55-43,-56 17-763,-59 11-3619,-55 12-5419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7.461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111 99 20019,'0'0'2194,"1"-13"-224,7-40 171,-7 51-2042,0 0 0,0 0 0,0 0 1,0 0-1,1 0 0,-1 1 0,0-1 1,1 0-1,0 1 0,-1-1 1,1 1-1,0-1 0,0 1 0,-1 0 1,1 0-1,0 0 0,0 0 0,1 0 1,-1 0-1,0 0 0,0 1 1,0-1-1,0 1 0,1 0 0,-1 0 1,0-1-1,0 1 0,1 1 0,1-1-99,-2 0 58,10 2 18,0 0 1,0 1 0,0 1 0,-1 0 0,1 0-1,-1 1 1,0 0 0,0 1 0,0 1-1,-1 0 1,0 0 0,0 1 0,-1 0-1,0 0 1,-1 1 0,0 1 0,0-1 0,-1 1-1,0 0 1,0 1 0,0 2-77,-4-7-105,0 1 0,0-1 0,0 1 0,-1 0 0,0 0 0,0 0 0,-1 0 0,0 0 0,0 0-1,-1 1 1,0-1 0,0 0 0,0 0 0,-1 1 0,0-1 0,-1 0 0,0 0 0,0 0 0,0 0 0,-1 0 0,0-1 0,0 1 0,-1-1 0,1 0 0,-1 0 0,-1 0 0,1 0 0,-1-1 0,0 0 0,-1 0 0,1 0 0,-1 0 0,0-1 0,0 0 104,-5 4-317,1-1 0,-1 0 0,-1-1 0,1 0 0,-1-1-1,0 0 1,0-1 0,0 0 0,-1-1 0,-7 1 318,86 8 2108,-55-11-1952,0 0 0,0 0 0,-1 1 0,1 0 0,-1 1 0,0 0 0,1 1 0,-1 0 0,-1 1 0,1 0 0,-1 0 0,0 1 0,0 0 0,0 1 0,-1 0-1,0 0 1,-1 1 0,1 0 0,1 3-156,-8-9 12,0 0-1,0-1 0,-1 1 1,1 0-1,0 0 1,-1 0-1,1 0 0,-1 0 1,0 0-1,0-1 1,0 1-1,0 0 0,0 0 1,0 0-1,0 0 1,-1 0-1,1 0 0,-1 0 1,1 0-1,-1-1 1,0 1-1,1 0 0,-1 0 1,0-1-1,0 1 1,-1-1-1,1 1 0,0-1 1,0 1-1,-1-1 1,1 0-1,-1 1 0,1-1 1,-1 0-1,1 0 0,-1 0 1,0 0-1,0 0 1,1-1-1,-3 1-11,-78 18 297,-113-14-1871,130-12-2247,3-5-3852,36 5-2860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5:58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33 113 7399,'1'-15'8323,"0"-6"-6535,1-15-782,-2-4 4896,-10 91-2837,1-18-3018,0 37-104,4 1 0,2 0 0,5 44 57,-1-16-1334,-1-50 345,1 78-3209,8-45-2888,-5-63 1603,1-8-2786</inkml:trace>
  <inkml:trace contextRef="#ctx0" brushRef="#br0" timeOffset="295.83">42 608 4388,'4'-100'5630,"26"-181"-1051,-2 165 138,-28 112-4492,0-1 0,1 1 1,0-1-1,-1 1 0,2 0 0,-1 0 0,0-1 0,1 1 0,0 0 0,0 0 0,0 1 1,1-1-1,-1 0 0,1 1 0,0-1 0,0 1 0,0 0 0,0 0 0,0 0 0,1 0 0,0 1 1,-1-1-1,1 1 0,0 0 0,0 0 0,0 1 0,0-1 0,1 1 0,-1 0 0,0 0 0,1 0 1,-1 0-1,0 1 0,1 0 0,-1 0 0,2 0-225,7 5 36,0 1-1,-1 1 1,0 0-1,0 0 1,-1 2-1,1-1 1,-2 1 0,1 1-1,-2 0 1,1 0-1,-1 1 1,-1 0 0,0 0-1,0 1 1,5 13-36,6 2 1,-2 1 0,-1 1 1,-1 0-1,-1 1 0,-2 1 1,-1 0-1,-2 0 0,-1 1 1,-1 0-1,-2 1 0,-1-1 1,0 25-2,-5-50-2,0 1-1,-1 0 1,0-1 0,0 1-1,0-1 1,-1 0 0,0 0 0,-1 0-1,1 0 1,-1 0 0,0-1-1,-1 1 1,0-1 0,0 0 0,0-1-1,-1 1 1,0-1 0,0 0-1,0-1 1,0 1 0,-1-1 0,0 0-1,0-1 1,0 0 0,-6 2 2,-7 3-9,0-2 0,-1 0 0,0-2 0,0 0 0,0-1 0,0-1 1,0-1-1,-21-2 9,-44-17-742,51-7-2508,24-16-5955,16 17-3516</inkml:trace>
  <inkml:trace contextRef="#ctx0" brushRef="#br0" timeOffset="1004.875">990 183 13613,'0'0'3539,"-1"-13"-838,-7-43-202,-5 39 1816,-3 42-3324,9 0-953,1 0-1,1 0 0,1 1 1,2 0-1,0 0 0,2 0 1,1-1-1,1 7-37,-2-17-233,1 0 0,0 0 0,1 0 0,1 0 0,1 0 0,0 0 0,0-1 0,1 1 0,1-1 0,1-1 0,0 1 0,1-1 0,0 0 0,1-1 0,0 0 0,1 0 0,10 9 233,-16-19-35,0 1 0,0 0 0,0-1 0,1 0 0,-1 0 0,1 0 0,-1-1 0,1 0 0,-1 0 0,1 0 0,0 0 0,0-1 0,-1 1 0,1-1 0,0 0 0,0-1 0,0 1 0,-1-1 1,1 0-1,0 0 0,-1-1 0,1 1 0,-1-1 0,1 0 0,-1 0 0,0-1 0,0 1 0,0-1 0,0 0 0,0 0 0,2-3 35,102-117 1108,-105 119-1031,140-225 3356,-160 272-3481,-106 199 85,106-226-23,26-50 127,102-247 2870,-109 278-2957,-2 2-32,0-1-1,1 1 0,-1-1 1,1 1-1,-1-1 0,1 1 1,0-1-1,-1 1 0,1 0 1,0-1-1,0 1 0,0 0 1,0 0-1,0 0 0,0 0 1,0 0-1,0 0 0,1 0 1,-1 0-1,0 0 0,0 0 1,1 1-1,-1-1 0,1 0 1,-1 1-1,1-1 0,-1 1 1,1 0-1,-1 0 0,1-1 0,-1 1 1,1 0-1,-1 0 0,1 0 1,-1 1-1,2-1-21,32 74 54,-13-16 8,-2-4-420,2 0-1,3-2 0,1 0 1,17 21 358,-36-64-139,0 0 0,0 0 0,1 0 0,0-1 0,0-1 0,1 1 1,0-1-1,0-1 0,1 1 0,8 3 139,-13-8-18,-1 0 0,0-1 0,0 1 0,1-1 0,-1 0 0,1 0-1,-1-1 1,1 1 0,-1-1 0,1 0 0,-1 0 0,1-1 0,-1 1 0,1-1 0,-1 0 0,1 0-1,-1 0 1,0-1 0,1 0 0,-1 0 0,0 0 0,0 0 0,0 0 0,-1-1 0,1 0 0,-1 0 0,1 0-1,0-1 19,11-16 166,-1 0-1,-1-1 1,-1 0-1,0-1 1,-2 0-1,-1-1 1,-1 0-1,0-1 1,-2 1-1,-1-1 1,-1-1-1,-1 1 1,-1-1-1,-1 1 1,-1-1-1,-1 1 1,-2-4-166,-8-54 202,10 80-272,1-1 0,-1 1 0,1 0 0,-1 0-1,0 0 1,0 0 0,0-1 0,0 1 0,-1 1-1,1-1 1,-1 0 0,1 0 0,-1 0 0,1 1-1,-1-1 1,0 1 0,0-1 0,0 1 0,0 0-1,0 0 1,0 0 0,0 0 0,0 0 0,0 0-1,0 0 1,-1 1 0,1-1 0,0 1 0,-1 0-1,1-1 1,0 1 0,-1 0 0,1 0 70,-33 29-8243,20-3-1328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4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369 386 17232,'-2'-14'4378,"-4"-95"-337,13 93-3783,0 1 1,0 0 0,2 0-1,-1 1 1,2 0-1,0 0 1,1 1-1,0 1 1,1 0-1,0 0 1,1 1-1,0 1 1,1 0-1,0 1 1,0 0-1,1 1 1,0 1-1,1 1 1,-1 0 0,1 0-1,14-1-258,-20 2 12,0 2 1,0 0-1,0 0 0,1 0 0,-1 1 0,1 1 1,-1 0-1,1 1 0,0-1 0,-1 2 1,1 0-1,-1 0 0,1 1 0,-1 0 0,0 1 1,1 0-1,-1 0 0,-1 1 0,1 1 1,-1 0-1,1 0 0,-1 1 0,-1 0 1,1 0-1,-1 1 0,0 0 0,-1 0 0,1 1 1,-1 0-1,-1 1 0,1 0-12,-4 5 0,0 0 1,0 0-1,-2 0 0,1 0 0,-2 0 0,0 0 1,-1 0-1,0 0 0,-1 0 0,0 0 1,-2 0-1,1 0 0,-2-1 0,1 0 1,-2 0-1,0 0 0,-1 0 0,0-1 1,0 0-1,-2-1 0,1 1 0,-1-2 0,-9 9 0,-19 21-22,-2-2 0,-1-1-1,-2-3 1,-1-1 0,-2-2-1,-1-2 1,-1-2 0,-1-2 0,-1-2-1,-2-3 1,-35 10 22,62-21 111,0-1 1,0-1-1,-1-1 1,1-1-1,-1-1 1,-1-2-1,1 0 1,0-2-1,-2 0-111,26 0 10,-1 0-1,1 0 0,0 0 0,0 0 1,-1-1-1,1 1 0,0 0 0,0-1 1,-1 1-1,1 0 0,0-1 0,0 1 0,0-1 1,0 0-1,-1 1 0,1-1 0,0 0 1,0 0-1,1 0 0,-1 0 0,0 0 1,0 0-1,0 0 0,1 0 0,-1 0 0,0 0 1,1 0-1,-1 0 0,1-1 0,-1 1 1,1 0-1,0 0 0,-1 0 0,1-1 0,0 1 1,0 0-1,0-1 0,0 1 0,0 0 1,0 0-1,0-1 0,1 1 0,-1 0 1,0 0-1,1-1 0,-1 1 0,1 0 0,-1 0 1,1 0-1,-1 0 0,1 0 0,0-1 1,0 1-1,0 1 0,-1-1 0,1 0 0,0 0 1,0 0-1,1 0-9,10-6 0,-1 1 0,1 1 0,0 0 0,0 1 0,0 0 0,1 1 0,0 0 0,-1 1 0,1 1 0,0 0 0,0 0 0,0 1 0,0 1 0,0 0 0,-1 1 0,7 2 0,11 5 0,0 1 0,-1 2 0,-1 1 0,0 1 0,-1 2 0,0 0 0,-1 2 0,-1 1 0,-1 1 0,-1 1 0,0 1 0,-2 0 0,1 3 0,93 84 0,-101-95 0,1-2 0,0 1 0,1-2 0,1 0 0,-1-1 0,2-1 0,-1 0 0,1-1 0,1-2 0,-1 1 0,1-2 0,0 0 0,0-2 0,17 2 0,-27-7 0,0 0 0,-1 0 0,1-1 0,-1-1 0,0 1 0,0-1 0,0 0 0,0-1 0,-1 0 0,1 0 0,-2-1 0,1 0 0,0 0 0,-1 0 0,0-1 0,-1 0 0,1 0 0,-1-1 0,-1 1 0,0-1 0,0 0 0,0 0 0,-1 0 0,0-1 0,0 0 0,-1 1 0,0-1 0,-1 0 0,0 0 0,0-8 0,-1 15-49,0 0 1,0 1-1,1-1 0,-1 1 0,0-1 1,0 1-1,-1-1 0,1 1 0,0-1 1,-1 0-1,1 1 0,0-1 1,-1 1-1,0 0 0,1-1 0,-1 1 1,0-1-1,0 1 0,0 0 0,0 0 1,0-1-1,0 1 0,0 0 1,0 0-1,0 0 0,0 0 0,-1 0 1,1 0-1,0 1 0,-1-1 0,1 0 1,-1 1-1,1-1 0,-1 1 1,1-1-1,-1 1 0,1 0 0,-1 0 1,1-1-1,-1 1 0,0 0 0,1 0 1,-1 1-1,1-1 0,-1 0 1,1 1-1,-2-1 49,-22 11-6145,-1 5-6048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6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401 19 16624,'0'0'4196,"0"0"-2061,0 0-469,0 0 197,0 0-497,-2-6-362,-7-6-172,6 47-440,2-9-217,-57 1216 1191,-107 397-1163,93-1211-532,24-252-2166,24-113-1503,6-21-3193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0 18257,'0'0'3000,"0"0"-1110,0 0-27,0 0-309,-8 14-593,-12 21-473,2 0 1,2 1-1,1 1 1,-5 24-489,9-26 51,3 0 1,0 1 0,3 1 0,1-1 0,1 1 0,2-1 0,2 1 0,2 0 0,1-1 0,1 0 0,6 17-52,-7-40-3,0 1 0,1-2 1,1 1-1,0-1 0,0 0 1,2 0-1,-1 0 0,1-1 1,1 0-1,0-1 0,0 0 1,1-1-1,1 0 0,-1 0 1,1-1-1,1 0 0,0-1 1,0 0-1,0-1 0,0-1 1,1 0-1,0 0 0,0-1 1,1-1-1,-1 0 0,1-1 1,0 0-1,-1-2 0,1 1 1,0-1-1,0-1 0,-1-1 1,1 0-1,6-2 3,-4-1 81,-1 0-1,0-2 1,0 1 0,-1-2-1,0 0 1,0-1 0,-1 0-1,0-1 1,0 0 0,-1-1-1,-1 0 1,0-1 0,0-1-1,-1 0 1,-1 0 0,0 0-1,-1-2 1,1-1-81,5-12 151,-1 0-1,-2-1 1,0-1 0,-2 0-1,-2 0 1,-1 0 0,-1-1-1,-1 0 1,-1-2-151,-2 17 0,0 1 0,0-1 0,-2 1 0,0-1 0,-1 1 0,0 0 0,-1-1 0,-1 1 0,0 0 0,-1 1 0,-1-1 0,0 1 0,-1 0 0,0 1 0,-1-1 0,-1 2 0,0-1 0,-1 1 0,0 0 0,-1 1 0,0 0 0,-1 1 0,0 1 0,-5-4 0,1 5-340,0 0 0,0 2 1,-1 0-1,0 0 0,0 2 0,0 0 1,0 1-1,-6 0 340,5 1-860,-1 1-1,1 1 1,0 1 0,0 0-1,0 1 1,0 1 0,0 1 0,0 0-1,0 1 1,1 1 0,0 1-1,-7 4 861,-12 12-12262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19410,'0'0'3588,"0"0"-1763,0 0-543,0 0-161,115-9-320,-61 3-129,6 2-159,7 0-353,5-3-160,2 4-96,-9-4 96,-8 2-32,-10 1 0,-11-2-289,-12 3-511,-8 1-1347,-6 0-2113,-2 1-4388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08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186 150 9929,'0'0'6380,"0"0"-2836,3-15-874,14-51-284,-16 63-2208,1-1 1,0 0-1,0 0 1,0 1-1,0-1 1,1 1-1,-1 0 1,1 0-1,0-1 1,0 2-1,0-1 1,0 0-1,1 1 1,-1-1-1,1 1 1,-1 0-1,1 0 1,0 1-1,0-1 1,0 1-1,0 0 1,0 0-1,0 0-178,5-1 55,-1 0 1,1 0-1,-1 1 0,1 0 0,0 1 1,0 0-1,-1 1 0,1-1 0,0 1 1,-1 1-1,1 0 0,-1 0 0,0 1 1,1 0-1,-1 0 0,-1 1 0,1 0 1,0 0-1,-1 1 0,0 0 0,0 0 1,0 1-1,-1 0 0,0 0 0,0 1 1,0-1-1,-1 1 0,0 0 0,0 1 1,-1-1-1,0 1 0,0 0 0,-1 0 1,0 0-1,0 0 0,-1 1 0,0-1 1,-1 1-1,0 0 0,0 4-55,0 3-18,-1 1 0,-1-1 0,0 1-1,-1-1 1,-1 0 0,-1 0 0,0 0 0,-1 0 0,-1-1-1,0 1 1,-1-1 0,0-1 0,-2 0 0,0 0-1,0 0 1,-10 10 18,-1-1-185,0-1 0,-2 0 0,0-1 0,-1-2-1,-2 0 1,0-2 0,0-1 0,-21 10 185,36-20-5,1-1 1,-1 0-1,0-1 0,-1 0 1,1-1-1,-1 0 0,0 0 0,1-1 1,-1-1-1,0 0 0,0 0 1,0-1-1,0 0 0,0-1 1,0 0-1,-1-1 5,9-1 38,0 0 0,0 0 0,0-1-1,1 1 1,-1 0 0,1-1 0,0 0 0,0 1 0,0-1 0,0 0-1,1 0 1,0 0 0,0 0 0,0-1 0,0 1 0,0 0-1,1 0 1,0-1 0,0 1 0,0 0 0,0 0 0,1-1-1,0 1 1,-1 0 0,2 0 0,-1 0 0,0 0 0,1 0-1,0 0 1,0 0 0,0 1 0,0-1 0,0 0 0,4-2-38,-4 2 45,2-1 0,-1 1 1,0 0-1,1 0 1,0 0-1,0 0 0,0 1 1,0 0-1,0-1 0,1 2 1,0-1-1,-1 0 1,1 1-1,0 0 0,0 0 1,0 0-1,0 1 0,1 0 1,-1 0-1,0 0 1,1 1-1,-1 0 0,0-1 1,1 2-1,-1-1 0,0 1 1,1 0-1,-1 0 1,0 0-1,0 1 0,0 0 1,0 0-1,0 0 0,0 0 1,0 1-1,-1 0 1,1 0-1,-1 0 0,0 1 1,3 3-46,118 145 90,-108-125-74,2-1 0,1 0 0,0-2 1,2 0-1,1-2 0,3 1-16,-21-18 2,1-1 1,-1-1-1,0 1 0,1-1 1,0 0-1,0 0 1,0 0-1,0-1 1,1 0-1,-1 0 1,0-1-1,1 0 1,-1 0-1,1 0 1,0-1-1,-1 0 1,1 0-1,-1-1 1,1 1-1,-1-2 1,1 1-1,-1-1 0,0 0 1,1 0-1,-1 0 1,0-1-1,0 0 1,-1 0-1,1-1 1,-1 0-1,1 0 1,-1 0-1,-1 0 1,1-1-1,0 0 1,-1 0-1,0 0 1,0 0-1,-1-1 1,1 0-1,-1 0-2,2-2 0,-1 0 0,0-1 0,-1 1 0,1-1 0,-2 1 0,1-1 0,-1 0 0,-1 0 0,1 0 0,-2 0 0,1 0 0,-1-1 0,0 1 0,-1 0 0,0 0 0,-1 0 0,0 0 0,0 0 0,1 7-73,0 0 1,0 1-1,-1-1 0,1 0 1,0 0-1,-1 1 0,1-1 1,-1 0-1,1 1 1,-1 0-1,0-1 0,0 1 1,1 0-1,-1 0 0,0 0 1,0 0-1,0 0 0,0 0 1,0 1-1,-1-1 0,1 1 1,0-1-1,0 1 1,0 0-1,0 0 0,-1 0 1,1 0-1,0 0 0,0 1 1,0-1-1,0 1 0,-1-1 1,1 1-1,0 0 0,0 0 73,-44 25-6698,23-4-9333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11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0 531 15214,'0'0'4031,"0"0"-2328,0 0-80,0 0 26,0 0-763,14-2-384,101-9-64,228 24-1554,-342-14 1120,0 0-1,0 0 1,-1-1-1,1 1 0,0 0 1,0 0-1,-1-1 1,1 1-1,-1 0 1,1-1-1,-1 1 0,0 0 1,1-1-1,-1 1 1,0-1-1,0 1 1,0-1-1,0 1 0,0-1 1,0 1-1,0 0 1,-1-1-1,1 1 1,0-1-1,-1 1 0,1 0 1,-1-1-1,0 1 1,1 0-1,-1 0 1,0-1-1,0 1 0,0 0 1,0 0-1,0 0 1,0 0-1,0 0 1,0 0-1,0 0 1,0 0-1,-1 1 0,1-1-3,-172-230 7576,171 255-7459,12 84-117,-4-65 0,-3 0 0,-1 0 0,-2 1 0,-1-1 0,-7 33 0,-41 158-6753,48-203 245</inkml:trace>
  <inkml:trace contextRef="#ctx0" brushRef="#br0" timeOffset="311.644">850 354 20948,'0'0'3774,"0"0"-1329,0 0-534,0 0-544,0 0-561,0 0-187,-1 19-176,-3 123-21,7-127-423,-1 0 0,2-1-1,0 1 1,1-1 0,0 0 0,1 0 0,0-1-1,1 0 1,1 0 0,0 0 0,1-1 0,0 0 0,1-1-1,1 0 1,-1 0 0,1-1 0,1-1 0,11 7 1,-20-14-16,0 0-1,1 0 1,-1 0 0,1-1 0,0 1 0,-1-1 0,1 0 0,0 0 0,-1-1 0,1 1 0,0-1 0,0 0 0,0 0-1,0 0 1,0 0 0,-1-1 0,1 1 0,0-1 0,0 0 0,-1 0 0,1 0 0,0-1 0,-1 0 0,1 1 0,-1-1-1,0 0 1,0 0 0,0-1 0,0 1 0,0-1 0,0 0 0,0 1 0,-1-1 0,0 0 0,2-2 16,57-127 173,-45 85-110,-2-1 1,-2 0-1,-2-1 0,-2 0 0,-3-1 1,-1 1-1,-3-1-63,-1 49-73,0-1 0,0 1-1,0-1 1,0 1 0,0 0 0,0-1 0,0 1 0,0-1-1,-1 1 1,1 0 0,-1-1 0,1 1 0,-1 0 0,0 0-1,1-1 1,-1 1 0,0 0 0,0 0 0,0 0 0,0 0-1,0 0 1,0 0 0,0 0 0,0 0 0,0 1 0,0-1-1,0 0 1,-1 1 0,1-1 0,0 0 0,0 1 0,-1 0-1,1-1 1,0 1 0,-1 0 0,1-1 0,-1 1 0,1 0-1,0 0 1,-1 0 0,1 1 0,-1-1 0,1 0 0,0 0-1,-1 1 1,1-1 0,0 1 0,-1-1 0,1 1 0,0-1-1,0 1 1,0 0 0,-1 0 0,1 0 0,0-1 0,0 1-1,0 0 1,0 0 0,0 0 0,1 1 0,-1-1 0,0 0-1,0 0 1,1 0 0,-1 1 0,1-1 0,-1 0 0,1 1 73,-12 23-5285,6 3-2872</inkml:trace>
  <inkml:trace contextRef="#ctx0" brushRef="#br0" timeOffset="751.005">1676 255 20852,'0'0'2898,"0"0"-607,0 0-407,0 0-656,0 0-502,0 0-112,0 0-64,1 14-257,14 112 65,33-47-586,-46-77 221,0-1 0,0 1 0,-1-1 0,1 1 0,0-1 0,0 0 1,0 0-1,0 0 0,0 0 0,1 0 0,-1-1 0,0 1 0,0 0 0,0-1 1,1 0-1,-1 1 0,0-1 0,1 0 0,-1 0 0,0-1 0,0 1 0,1 0 1,-1-1-1,0 1 0,0-1 0,0 0 0,1 0 0,-1 0 0,0 0 0,0 0 1,0 0-1,-1 0 0,1-1 0,0 1 0,0-1 0,-1 1 0,1-1 0,-1 0 0,1 0 8,7-10 113,-1-1 0,-1 1 0,0-1 0,-1 0 0,-1-1 0,0 1 1,0-1-1,-2 0 0,1 0 0,-2-1 0,0 1 0,-1-1 1,0 0-115,-1 12 1,1 0 1,-1 0 0,0 1 0,0-1-1,0 0 1,0 0 0,0 1 0,-1-1-1,1 0 1,-1 0 0,0 1 0,1-1-1,-1 0 1,-1 1 0,1-1-1,0 1 1,-1-1 0,1 1 0,-1 0-1,0 0 1,1 0 0,-1 0 0,0 0-1,0 0 1,-1 0 0,1 0 0,0 1-1,-1-1 1,1 1 0,-1 0 0,1 0-1,-1 0 1,1 0 0,-1 0 0,0 0-1,0 1 1,1-1 0,-1 1 0,0 0-1,0 0 1,1 0 0,-1 0 0,0 0-1,0 1 1,0-1 0,1 1 0,-1 0-1,0-1 1,0 2-2,-11 4 0,1 1 0,0 0 0,0 1 0,1 1 0,0 0 0,0 1 0,1 0 0,0 0 0,1 1 0,0 0 0,1 1 0,0 0 0,1 1 0,1 0 0,-2 5 0,-3 1 0,2 0 0,0 1 0,1 0 0,2 1 0,0 0 0,1 1 0,1-1 0,1 1 0,0 7 0,3-18 0,0 0 0,1 0 0,0 0 0,1 0 0,0 1 0,1-1 0,1-1 0,-1 1 0,2 0 0,-1 0 0,1-1 0,1 0 0,0 0 0,1 0 0,0-1 0,0 1 0,1-2 0,0 1 0,1 1 0,7 4-64,1-1-1,0 0 1,0-1 0,1-1 0,1 0-1,0-1 1,0-1 0,1-1-1,0-1 1,0 0 0,1-1 0,13 1 64,-25-5-38,1-1 0,-1 1 0,1-2 0,-1 1 1,1-1-1,-1 0 0,1-1 0,0 0 0,-1-1 1,0 1-1,1-2 0,-1 1 0,0-1 0,0 0 1,0-1-1,-1 0 0,1 0 0,-1 0 0,0-1 1,0-1-1,-1 1 0,1-1 0,-1 0 0,0 0 1,-1-1-1,0 1 0,0-1 0,0-1 0,-1 1 1,0 0-1,0-2 38,18-87-3864,-21 31-5284,-1 64 8846,0-36-14517</inkml:trace>
  <inkml:trace contextRef="#ctx0" brushRef="#br0" timeOffset="1305.513">2519 109 10154,'0'0'3357,"0"-14"-218,-1-46 91,-5 25 4303,-6 255-2179,-6-135-5350,6-34-79,2 0 1,2 1-1,3 0 1,2 0 0,3 53 74,32-9-2955,-28-90 2433,0-1-1,0 1 1,0-1-1,1 0 1,0 0-1,0-1 1,0 0-1,1 1 1,0-2-1,-1 1 1,1-1-1,0 1 1,1-2-1,-1 1 1,1-1-1,-1 0 1,1 0-1,-1-1 1,1 1-1,6-1 523,66-2-9727,-44-7 588</inkml:trace>
  <inkml:trace contextRef="#ctx0" brushRef="#br0" timeOffset="1738.319">2884 613 7207,'90'-210'10340,"-88"167"-5162,-2 42-5114,0 0-1,0 1 1,0-1-1,-1 1 1,1-1-1,0 0 0,0 1 1,-1-1-1,1 1 1,0-1-1,-1 0 1,1 1-1,0-1 1,-1 1-1,1-1 0,-1 1 1,1 0-1,-1-1 1,1 1-1,-1-1 1,1 1-1,-1 0 1,0 0-1,1-1 0,-1 1 1,1 0-1,-1 0 1,0 0-1,1-1 1,-1 1-1,0 0 0,1 0 1,-1 0-1,0 0 1,1 0-1,-1 0 1,0 0-1,1 1 1,-1-1-1,1 0 0,-1 0 1,0 0-1,1 1 1,-1-1-1,1 0 1,-1 1-1,0-1 1,1 0-1,-1 1 0,1-1 1,-1 1-1,1-1 1,0 1-1,-1-1 1,1 1-1,-1-1 0,1 1 1,0-1-1,0 1 1,-1 0-64,-3 5 30,0 1 0,0 0 1,0 0-1,1 0 0,0 1 0,0-1 1,1 1-1,0-1 0,0 1 0,1 0 1,0 0-1,0 0 0,1 0 1,0 0-1,0 0 0,1 0 0,0-1 1,1 4-31,-1 1 15,1 6-116,1-1-1,0 0 1,1 0 0,1 0-1,1-1 1,0 1-1,1-1 1,1-1-1,0 1 1,2 0 101,-6-11-99,0 0 1,0 0-1,1 0 0,0 0 1,0-1-1,0 0 0,1 0 1,0 0-1,-1 0 0,1-1 0,0 0 1,1-1-1,-1 1 0,0-1 1,1 0-1,-1-1 0,1 1 1,0-1-1,-1-1 0,1 1 1,0-1-1,0 0 0,-1-1 1,1 0-1,0 0 0,-1 0 1,1-1-1,-1 0 0,1 0 0,-1 0 1,0-1-1,0 0 0,0 0 1,0-1-1,0 0 99,13-11 480,-1-1 0,-1 0 0,-1-2 1,-1 0-1,0 0 0,-1-1 0,-1-1 0,-1 0 0,0-1 0,-2-1 1,0 1-1,-2-1 0,0-1 0,-2 0 0,0 0 0,-2 0 0,0-2-480,-4 22 60,1-1-3,1 1 0,-2 0 0,1-1 0,0 1 0,-1-1 0,1 1 0,-1-1-1,0 1 1,0-1 0,-1 1 0,1-1 0,-1 1 0,1-1 0,-1 1 0,0-1 0,0 1 0,-1 0-1,1 0 1,-1-1 0,0 1 0,1 0 0,-1 1 0,-1-1 0,0-1-57,0 6 28,-1 0 0,1 0 1,-1 0-1,1 0 0,0 1 0,-1-1 1,1 1-1,1 0 0,-1 0 0,0 0 1,1 0-1,-1 0 0,1 1 0,0-1 1,0 1-1,1 0 0,-1-1 0,-1 5-28,2-6 15,-17 46-16,1 2-1,3 0 1,2 0 0,2 2-1,2-1 1,-1 49 1,8-86-8,-11 181-1495,9 111 1503,4-103-937,-1-193 930,1-5 8,0 0 0,0 1 1,-1-1-1,1 0 1,-1 0-1,0 1 1,-1-1-1,1 0 0,-1 0 1,0 0-1,0 1 1,-1-1-1,0 0 0,0 0 1,0-1-1,0 1 1,-1 0-1,1-1 1,-1 0-1,-1 1 0,1-1 1,0 0-1,-1-1 1,0 1-1,0 0 1,0-1-1,0 0 0,-1 0-1,-8-3 67,1-1-1,0-1 1,0 0-1,0-1 0,0 0 1,0-1-1,0 0 0,1-1 1,0 0-1,0-1 1,0 0-1,0 0 0,1-1 1,0-1-1,1 0 1,0 0-1,0-1 0,-4-6-66,9 12 6,-6-6 19,1 3-25,1 0 1,-1-1-1,1 0 0,0 0 1,1-1-1,-1 0 1,1 0-1,1-1 0,0 0 1,0 0-1,1-1 1,0 1-1,1-1 0,0 0 1,0-1-1,1 1 1,0 0-1,1-1 1,0-4-1,3 10-61,0 0 0,0 1 1,1-1-1,-1 0 1,1 1-1,0-1 0,1 1 1,-1 0-1,1 0 1,0 0-1,0 0 0,0 0 1,0 0-1,1 1 1,-1-1-1,1 1 0,0 0 1,0 0-1,0 1 1,1-1-1,-1 1 1,4-1 60,107-36-3744,-42 22-730,2 3-2434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14.2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380 84 13805,'0'0'3539,"0"0"-955,-6-12 256,-22-39-75,26 49-2622,0 0-1,0 0 0,0 1 0,0-1 0,0 1 1,0-1-1,-1 1 0,1 0 0,0 0 0,-1 0 0,1 0 1,-1 0-1,1 0 0,-1 1 0,1 0 0,-1-1 0,0 1 1,1 0-1,-1 0 0,1 0 0,-1 0 0,0 1 0,1-1 1,-1 1-1,1-1 0,-1 1 0,1 0 0,-1 0 0,1 0 1,0 0-1,0 1 0,-1-1 0,1 1 0,0-1 0,0 1 1,0 0-1,0 0 0,0 1-142,-21 19 121,1 2 0,1 0 0,1 2 0,2 0 0,0 1 0,2 1 0,1 0 0,1 2 0,0 4-121,2-13-138,2 1-1,0 1 1,1 0 0,2 0-1,0 1 1,1 0 0,2 0-1,0 0 1,2 0 0,0 1 0,2-1-1,1 1 1,0-1 0,2 1-1,1-1 1,1 0 0,1 0-1,1-1 1,1 1 0,1-2-1,2 1 1,4 7 138,-5-16-77,-1 0 0,2-1 0,0 0-1,1-1 1,0 0 0,0-1 0,1 0 0,1-1-1,0 0 1,0-2 0,1 1 0,0-2 0,1 0-1,-1-1 1,1 0 0,1-1 0,-1-1 0,1-1 0,-1 0-1,1-1 1,0-1 0,0 0 0,0-2 0,12-1 77,-20 0 35,1 0 1,-1-1 0,0-1-1,0 1 1,0-1 0,0-1-1,0 0 1,-1 0 0,0-1-1,0 0 1,-1 0 0,0 0-1,0-1 1,0-1 0,-1 1-1,0-1 1,0 0 0,-1 0-1,0 0 1,0-1 0,0-1-36,11-28 494,-1 0 0,-2 0 1,-1-2-1,2-19-494,-5 22 306,29-178 1012,-37 214-1308,-1 0 0,1 0 0,0 1-1,-1-1 1,1 0 0,-1 0 0,0 0-1,1 0 1,-1 0 0,0 0-1,1 0 1,-1 0 0,0 0 0,0 0-1,0 0 1,0-1 0,0 1 0,0 0-1,0 0 1,0 0 0,-1 0 0,1 0-1,0 0 1,0 0 0,-1 0-1,1 0 1,-1 0 0,1 0 0,-1 0-1,1 1 1,-1-1 0,0 0 0,1 0-1,-1 0 1,0 1 0,0-1-1,0 0 1,0 1 0,1-1 0,-1 1-1,0-1 1,0 1 0,0-1 0,0 1-1,0 0 1,0-1 0,0 1-1,0 0 1,0 0 0,0 0 0,0 0-1,-1 0 1,1 0 0,0 0 0,0 0-1,0 0 1,0 0 0,0 0 0,0 1-1,0-1 1,0 1 0,0-1-10,-7 10 17,2 0 0,-1 0 0,1 1 0,1 0 0,0 0 0,1 0 0,0 0 0,0 1 0,1-1 1,-1 11-18,-2 11-38,1 0 1,2-1-1,1 1 1,2 1 0,0-1-1,3 0 1,1 4 37,-4-29-72,0 0 1,0-1 0,1 1-1,0 0 1,0 0-1,1-1 1,0 1-1,1 0 1,-1-1-1,1 0 1,1 0-1,-1 0 1,1 0-1,0 0 1,1-1 0,0 0-1,0 0 1,0 0-1,0 0 1,1-1-1,0 0 1,0 0-1,1-1 1,0 0-1,-1 0 1,1 0-1,0-1 1,1 0-1,-1 0 1,1-1 0,2 1 71,-1-3 35,0 0 1,-1-1 0,1 0 0,0 0 0,-1-1 0,1 0 0,-1-1 0,1 0 0,-1 0 0,0-1 0,0 0 0,-1 0 0,1-1 0,-1 0 0,0 0 0,0-1 0,-1 1 0,0-2 0,0 1 0,0-1 0,-1 0 0,0 0 0,0 0 0,2-4-36,6-13 240,-1 0 0,-1 0-1,-1-1 1,-1 0-1,-1-1 1,-1 0 0,1-14-240,-5 22 65,0 1 1,-1-1 0,-1 0 0,-1 0 0,0 0 0,-1 1 0,-4-15-66,4 27-4,0-1 0,0 0 1,-1 1-1,0-1 0,0 1 0,-1 0 1,0 0-1,0 0 0,0 0 1,0 0-1,-1 0 0,1 1 0,-1 0 1,0 0-1,-1 0 0,1 0 1,-1 0-1,0 1 0,1 0 0,-1 0 1,-1 1-1,1-1 0,0 1 1,-1 0-1,-3-1 4,0 1-240,0 0 0,0 1 1,-1 0-1,1 1 0,0 0 0,-1 0 1,1 1-1,0 0 0,-1 0 0,1 1 0,0 0 1,0 1-1,0 0 0,1 1 0,-9 3 240,-25 24-4193,12 12-3653,21-14-4240</inkml:trace>
  <inkml:trace contextRef="#ctx0" brushRef="#br0" timeOffset="331.689">1394 456 19026,'4'-14'3064,"23"-63"1351,-25 113-1660,-16 299-2392,9-261-586,-1-5-4850,6-130 5981,-3 36-603,1 1-1,2 0 0,0 0 0,2-1 1,1 1-1,0 0 0,2 1 0,1-1 0,1 1 1,1 0-1,0 0 0,2 1 0,4-6-304,-12 25-22,0 0 1,-1 0-1,1 0 0,1 0 0,-1 0 0,0 1 1,0-1-1,1 1 0,0 0 0,-1 0 0,1 0 1,0 0-1,0 0 0,0 0 0,0 1 0,1-1 0,-1 1 1,0 0-1,0 0 0,1 0 0,-1 1 0,1-1 1,-1 1-1,1 0 0,-1 0 0,1 0 0,-1 0 1,0 1-1,1-1 0,-1 1 0,1 0 0,-1 0 0,0 0 1,0 0-1,1 1 22,65 56-5828,-32-25-1092,-7-8-1969</inkml:trace>
  <inkml:trace contextRef="#ctx0" brushRef="#br0" timeOffset="635.143">1853 528 17328,'0'0'3716,"0"0"-577,0 0-1111,0 0-1221,0 0-418,0 0 38,0 0-10,10 13-166,-1-3-212,-4-6-38,-1 0 1,-1 0 0,1 1 0,-1-1 0,0 1-1,0 0 1,0 0 0,0 0 0,-1 0 0,0 1-1,0-1 1,0 0 0,-1 1 0,0 0-1,0-1 1,0 1 0,-1 2-2,1 35-375,-9 85-2223,7-128 2548,1 0 0,0 0 1,0 0-1,0-1 0,-1 1 1,1 0-1,0 0 0,0 0 1,0 0-1,-1 0 0,1 0 1,0 0-1,0-1 0,-1 1 1,1 0-1,0 0 1,0 0-1,-1 0 0,1 0 1,0 0-1,0 0 0,-1 0 1,1 0-1,0 1 0,0-1 1,-1 0-1,1 0 0,0 0 1,0 0-1,-1 0 0,1 0 1,0 0-1,0 1 0,0-1 1,-1 0-1,1 0 1,0 0-1,0 0 0,0 1 1,0-1-1,0 0 0,-1 0 1,1 0-1,0 1 0,0-1 1,0 0-1,0 0 0,0 1 1,0-1 49,-3-23 313,1 1 194,2 1 0,0-1 1,2 1-1,0-1 0,1 1 0,2 0 0,0 0 0,1 0 1,1 1-1,0 0 0,2 0 0,1 1 0,0 0 0,7-9-507,-13 24 5,0 0-1,0 0 1,0 0 0,1 1-1,-1 0 1,1 0-1,-1 0 1,1 0-1,0 1 1,0 0 0,1 0-1,-1 0 1,0 1-1,1-1 1,-1 1-1,0 1 1,1-1 0,-1 1-1,1 0 1,-1 0-1,1 0 1,-1 1 0,1 0-1,-1 0 1,1 1-1,-1-1 1,0 1-1,0 0 1,0 0 0,0 1-1,0 0 1,0 0-1,-1 0 1,1 0-1,1 3-4,26 20-1972,7 6-5819,-16-15-1813</inkml:trace>
  <inkml:trace contextRef="#ctx0" brushRef="#br0" timeOffset="1372.946">2545 568 13581,'0'0'3795,"0"0"-1270,0 0-128,0 0-496,0 0-988,0 0-475,0 0-129,-1 11-122,-1 37-128,3-45-54,-1 0-1,0 0 1,1 0 0,-1 0 0,1 0 0,0 0 0,0 0-1,0-1 1,0 1 0,0 0 0,1 0 0,-1-1 0,1 1-1,0-1 1,0 1 0,0-1 0,0 0 0,0 0 0,0 0-1,1 0 1,-1 0 0,1 0 0,-1-1 0,1 1-1,0-1 1,0 1 0,0-1 0,-1 0 0,1 0 0,0-1-1,0 1 1,0-1 0,2 1-5,1 0 51,0 0 1,0 0-1,0-1 0,1 0 1,-1 0-1,0-1 0,0 1 1,0-1-1,0-1 0,1 1 0,-1-1 1,-1 0-1,1 0 0,0-1 1,0 0-52,3-7 279,-1 0 0,0 0 0,-1-1 1,-1 0-1,1 0 0,-1 0 0,-1-1 1,0 0-1,-1 0 0,-1-1 0,1 1 1,-2-1-1,0 1 0,0-1 0,-1 0 1,-1 0-1,0 0 0,-1-2-279,2-1 93,-1 14-86,-4-91 389,4 91-391,-1 0 0,0 0 0,1 0 1,-1 0-1,0 0 0,0 0 1,0 0-1,0 0 0,-1 0 0,1 0 1,0 0-1,-1 1 0,1-1 1,-1 1-1,0-1 0,1 1 0,-1 0 1,0 0-1,0-1 0,0 1 1,0 0-1,0 1 0,0-1 0,0 0 1,0 0-1,0 1 0,0 0 1,-1-1-1,1 1 0,0 0 0,0 0 1,0 0-1,-1 0 0,1 0 1,0 1-1,0-1 0,0 1 0,0-1 1,0 1-1,-1 0-5,-4 2 1,0 0 0,0 0 0,0 0 0,1 1 0,-1 0 0,1 0 0,0 1 1,0-1-1,1 1 0,-1 1 0,1-1 0,0 1 0,1 0 0,-1 0 0,1 0 0,0 1 0,1-1 0,0 1 0,0 0 0,-1 2-1,-3 9-15,1 1 0,1 0 0,1 0-1,0 1 1,1-1 0,1 1 0,1 4 15,0-11-295,0 0 0,0 0 0,2 0 1,-1 0-1,2 0 0,0 0 0,0 0 1,1-1-1,1 1 0,0-1 0,0 0 1,1 0-1,1 0 0,0 0 0,1-1 1,0 0-1,1-1 0,0 1 0,0-2 1,1 1-1,1-1 0,-1 0 0,2-1 0,-1 0 1,1-1-1,0 0 0,0-1 0,9 4 295,-11-7-111,1-1 0,-1 0-1,0 0 1,1-1-1,-1 0 1,1 0 0,-1-1-1,1-1 1,-1 1-1,1-1 1,-1-1 0,0 0-1,1 0 1,-1-1-1,0-1 1,0 1 0,-1-1-1,2-1 112,0-1 205,-1 0 0,0 0 0,0-1-1,-1 0 1,0-1 0,0 0 0,-1 0 0,0-1-1,0 1 1,1-4-205,17-34 904,-1 0 1,-3-2-1,-1-1 0,-3-1 0,-2 0 0,-2-1 0,-2 0 1,-1-15-905,2-72 859,-12 137-856,0 0 1,0 0-1,0 0 0,0 0 0,0-1 0,0 1 1,0 0-1,0 0 0,0 0 0,-1 0 0,1 0 1,0 0-1,-1 0 0,1-1 0,-1 1 1,1 0-1,-1 0 0,1 1 0,-1-1 0,0 0 1,0 0-1,1 0 0,-1 0 0,0 0 0,0 1 1,0-1-1,0 0 0,0 1 0,0-1 1,0 1-1,0-1 0,0 1 0,0 0 0,0-1 1,0 1-1,0 0 0,-1 0 0,1 0 0,0-1 1,0 1-1,0 0 0,0 1 0,0-1 1,-1 0-1,1 0 0,0 0 0,0 1 0,0-1 1,0 1-4,-45 36 45,34-17-303,1 1-1,0 0 1,2 1-1,0 0 1,2 1-1,0 0 1,2 0-1,0 0 1,2 1-1,0-1 1,2 1-1,0 0 1,2 0-1,1 0 1,1-1-1,0 1 1,2-1-1,1 0 1,1 0-1,0-1 1,2 0-1,1 0 1,0-1-1,2 0 1,0 0 0,2-2-1,0 0 1,1 0-1,1-1 1,0-1-1,7 4 259,-7-8-1600,0 0 1,2-1-1,-1-1 0,2-1 0,-1-1 1,1 0-1,1-1 0,-1-1 0,1-1 1600,38 8-9908</inkml:trace>
  <inkml:trace contextRef="#ctx0" brushRef="#br0" timeOffset="1908.513">3885 773 10762,'4'-21'1235,"2"-4"929,-1-1 0,-1 1 0,-2-1 0,0 0-1,-2-20-2163,0 40 239,-1 0-1,1 1 0,-1-1 1,-1 0-1,1 1 0,-1-1 1,0 1-1,0-1 0,0 1 1,-1 0-1,0 0 0,0 0 1,0 0-1,-1 1 0,0-1 0,1 1 1,-1 0-1,-1 0 0,1 0 1,-1 1-1,1-1 0,-1 1 1,0 0-1,0 0 0,-1 1 1,1 0-1,0 0 0,-5-1-238,1 1 50,-1 0 0,1 1 0,-1 0 0,0 0 0,1 1 0,-1 1 0,0-1-1,1 2 1,-1-1 0,1 1 0,-1 1 0,1-1 0,0 2 0,0-1 0,0 1 0,1 1 0,-1 0 0,1 0-1,0 0 1,-7 7-50,1 0-56,0 0-1,1 1 1,0 0-1,2 1 0,-1 0 1,2 1-1,0 1 1,0-1-1,2 1 1,-6 13 56,10-18-54,1 1 0,0-1 0,0 1 0,1 0 1,1-1-1,0 1 0,0 0 0,1 0 0,1 0 1,0 0-1,1-1 0,0 1 0,0 0 1,1-1-1,1 0 0,3 8 54,-4-12-103,0 0-1,1 0 1,0 0 0,0-1 0,0 0 0,1 0-1,0 0 1,0 0 0,1-1 0,-1 1-1,1-1 1,0-1 0,1 1 0,-1-1-1,1 0 1,-1-1 0,1 1 0,1-2 0,-1 1-1,0-1 1,1 0 0,-1 0 0,1-1-1,-1 0 1,1 0 0,0 0 103,-2-2 1,-1 1 0,0-1-1,1 0 1,-1 0 0,0 0 0,0-1 0,1 0 0,-1 0-1,0 0 1,-1-1 0,1 0 0,0 1 0,-1-2-1,0 1 1,1 0 0,-1-1 0,-1 0 0,1 0 0,0 0-1,-1 0 1,0-1 0,0 1 0,0-1 0,-1 0-1,0 0 1,2-4-1,25-42 1595,-2-2-1,-2-1 1,9-34-1595,-12 160 1425,-19-60-1429,0 1 0,1-1 0,1 0 0,0-1 0,0 1 0,1-1 0,0 0 0,1 0 0,1-1 0,0 0 0,0 0 0,1-1 0,3 3 4,-7-8-210,-1 0 0,1-1 0,0 0 0,0 0 0,0 0 0,0 0 0,1-1 0,-1 0 0,1 0 0,-1 0 0,1-1 0,0 0 1,0 0-1,-1 0 0,1-1 0,0 0 0,0 0 0,0-1 0,2 0 210,0-3-18,0-1 1,0 0 0,-1 0-1,0-1 1,0 0 0,0 0-1,-1-1 1,0 0 0,0 0-1,0-1 1,-1 1 0,-1-1-1,1 0 1,-1 0 0,0-1-1,-1 1 1,0-1 0,0 0-1,-1 0 1,0 0 0,-1 0-1,0-1 18,1 4 77,72-372 3925,-59 280-3546,-1-50-408,-14 148-48,0 0 0,0 1 0,1-1 0,-1 0 0,0 1 0,0-1 0,0 1 0,0-1 0,0 0 0,0 1 0,-1-1 0,1 0 0,0 1 0,0-1 0,0 1 0,0-1 0,0 0 0,-1 1 0,1-1 0,0 0 0,0 1 0,0-1 0,-1 0 0,1 0 0,0 1 0,0-1 0,-1 0 0,1 0 0,0 1 0,-1-1 0,1 0 0,0 0 0,-1 0 0,1 1 0,0-1 0,-1 0 0,1 0 0,-1 0 0,1 0 0,0 0 0,-1 0 0,1 0 0,-1 0 0,1 0 0,0 0 0,-1 0 0,1 0 0,0 0 0,-1 0 0,1 0 0,-1-1 0,1 1 0,0 0 0,-1 0 0,1 0 0,0 0 0,-1-1 0,1 1 0,0 0 0,-9 34 0,3 1 0,0 0 0,3 0 0,0 1 0,3-1 0,1 7 0,-1-27 0,2 107-278,5 0 1,23 118 277,-13-174-5001,8-29-4903,-9-25-2374</inkml:trace>
  <inkml:trace contextRef="#ctx0" brushRef="#br0" timeOffset="2179.139">4227 455 12684,'0'0'1730,"0"0"-898,0 0 1154,0 0-929,0 0-480,91 7 288,-42-7-513,4 0-352,-1 0-480,5-3-1314,-15-4-2883</inkml:trace>
  <inkml:trace contextRef="#ctx0" brushRef="#br0" timeOffset="3028.285">4875 604 17521,'0'0'2124,"0"0"150,0 0 161,0 0-1085,0 0-624,-13-2-202,-44-2-124,55 4-385,0 1 1,0-1 0,0 1-1,0 0 1,0 0-1,0 0 1,0 0-1,0 0 1,1 0 0,-1 1-1,0-1 1,1 0-1,-1 1 1,1 0-1,0-1 1,-1 1 0,1 0-1,0-1 1,0 1-1,0 0 1,0 0-1,0 0 1,1 0 0,-1 0-1,0 0 1,1 0-1,0 0 1,-1 0-1,1 0 1,0 1 0,0-1-1,0 0 1,1 0-1,-1 0 1,0 0-1,1 2-15,1 1-34,-1-1 0,1 1 0,0 0-1,0-1 1,1 1 0,-1-1 0,1 0-1,0 0 1,0 0 0,1 0 0,-1 0-1,1-1 1,0 1 0,0-1 0,0 0-1,0 0 1,0-1 0,1 1 0,-1-1-1,1 0 1,0 0 0,0 0 0,0-1-1,3 1 35,6 2-98,-1-2-1,1 1 0,0-2 0,-1 0 1,1 0-1,0-1 0,0-1 0,9-1 99,-16 0 59,1 0-1,0 0 1,0-1-1,-1 0 1,1 0-1,-1 0 1,0-1-1,0 0 1,0-1-1,-1 1 1,1-1-1,-1-1 1,0 1-1,-1-1 1,0 0-1,1 0 1,-2-1-1,1 0 1,-1 0-1,0 0 1,0 0-1,-1 0 1,1-2-59,3-11 470,-1-1 1,-1 1-1,0-1 0,-1 0 1,-2 0-1,0 0 1,-1 0-1,-1-7-470,0 23 42,1 0 1,-1 0-1,0 0 1,0 0-1,0-1 0,-1 1 1,0 0-1,0 0 0,0 0 1,-1 0-1,0 0 1,0 1-1,0-1 0,0 0 1,-1 1-1,1 0 0,-1-1 1,0 1-1,-1 0 1,1 0-1,-1 1 0,0-1 1,0 1-1,0 0 0,0 0 1,0 0-1,-1 0 1,1 1-1,-1 0 0,0 0 1,1 0-1,-3 0-42,-5 2-13,-1 0-1,1 1 1,0 0 0,0 1-1,0 1 1,0 0 0,0 1-1,0 0 1,1 0 0,0 1-1,0 1 1,0 0 0,1 0-1,-1 1 1,2 0-1,-1 1 1,1 0 0,0 1-1,1 0 1,0 0 0,0 1-1,1 0 1,0 0 0,1 1-1,0 0 1,0 0 0,2 0-1,-1 0 1,1 1 0,-1 10 13,0-9-109,2 1 1,0-1 0,0 0 0,1 1-1,1 0 1,0-1 0,1 1 0,1 0-1,0 0 1,0-1 0,2 1-1,0-1 1,0 0 0,1 1 0,1-1-1,0-1 1,0 1 0,2-1 0,-1 0-1,2 0 1,0-1 0,0 0 0,1-1-1,0 1 1,7 5 108,14 4-159,0-1-1,1-2 1,0-1 0,2-2-1,0-1 1,0-1-1,1-2 1,1-1 0,-1-2-1,1-1 1,1-2-1,-1-1 1,0-2 0,17-3 159,-33 3 170,1-1 1,0 0 0,0-2 0,0-1 0,-1 0 0,1-1-1,-1-2 1,0 0 0,-1 0 0,1-2 0,-1 0 0,-1-1-1,1-1 1,-2-1 0,1 0 0,-1-1 0,-1-1 0,-1-1-1,0 0 1,0 0 0,-1-2 0,-1 1 0,-1-2 0,0 1-1,-1-1 1,-1-1 0,0 0 0,-2 0 0,0-1-1,-1 0 1,0-6-171,-4 20 2,0 0-1,-1-1 1,0 0-1,0 1 0,-1-1 1,1 0-1,-1 1 1,0-1-1,-1 1 1,0-1-1,0 0 0,0 1 1,0-1-1,-1 1 1,0-1-1,0 1 0,0 0 1,-1 0-1,0 0 1,0 0-1,0 1 1,0-1-1,-1 1 0,0-1 1,1 1-1,-2 1 1,1-1-1,0 0 1,-1 1-1,-2-1-1,-7 0-4,-1 1-1,0 1 1,-1 1 0,1 0-1,0 1 1,0 0 0,0 1-1,0 1 1,0 0 0,0 1-1,0 1 1,0 0 0,1 1-1,0 1 1,0 0 0,0 1 0,1 1-1,0 0 1,1 0 0,-1 1-1,-8 9 5,10-9-87,0 0 0,0 1 0,1 0 0,0 0 0,0 1 0,2 0-1,-1 1 1,1 0 0,1 0 0,0 1 0,1 0 0,0 0 0,1 1 0,1-1 0,0 1-1,1 0 1,0 0 0,1 1 0,1-1 0,0 0 0,1 1 0,1 7 87,1-15-59,0-1-1,0 1 1,1-1 0,0 0-1,0 0 1,0 0 0,1 0 0,0 0-1,0-1 1,1 0 0,-1 0 0,1 0-1,0-1 1,1 1 0,-1-1 0,1 0-1,0-1 1,0 1 0,0-1 0,0 0-1,0-1 1,1 1 0,-1-1 0,1-1-1,-1 1 1,1-1 0,0 0 0,0-1-1,0 1 1,-1-2 0,1 1 0,0-1-1,0 1 1,0-2 0,-1 1 0,1-1-1,-1 0 1,1-1 0,-1 1 0,6-4 59,4-3 140,0-1 0,-1 0 0,0-1 1,-1-1-1,0 0 0,0-1 1,-2 0-1,1-1 0,-2-1 1,0 0-1,-1 0 0,0-1 1,-1-1-1,1-3-140,15-35 619,-3-1 1,-2-2-1,8-41-619,59-284 555,-82 326-555,-12 62 0,-8 25 0,2 0 0,2 1 0,0 0 0,2 1 0,2 0 0,1 0 0,1 1 0,2 0 0,0 19 0,2-30 0,1 0 0,0 1 0,2-1 0,1 0 0,0 0 0,2-1 0,0 1 0,2-1 0,0 0 0,1 0 0,1-1 0,1 0 0,1-1 0,1 0 0,1-1 0,0 0 0,1-1 0,1 0 0,0-1 0,1-1 0,1-1 0,1 0 0,0-1 0,5 2 0,-15-11 0,0 1 0,0-2 0,0 1 0,0-1 0,0-1 0,1 0 0,-1 0 0,1 0 0,-1-1 0,1 0 0,0-1 0,0 0 0,-1 0 0,1-1 0,0 0 0,-1-1 0,1 1 0,-1-2 0,1 1 0,-1-1 0,0-1 0,0 1 0,0-1 0,-1-1 0,1 0 0,-1 0 0,0 0 0,0-1 0,5-8 0,0-1 0,-1-1 0,-1 0 0,0 0 0,-2-1 0,1-1 0,-2 1 0,-1-1 0,0 0 0,-1-1 0,-1 1 0,0-1 0,-2 0 0,0 0 0,-1 0 0,-1-6 0,-1 18-129,1 1 0,-2-1 0,1 1 0,-1 0 0,1-1-1,-2 1 1,1 0 0,-1 0 0,0 0 0,0 1 0,0-1 0,-1 1 0,0-1 0,0 1 0,-1 1 0,1-1-1,-1 0 1,0 1 0,0 0 0,-1 0 0,1 1 0,-1-1 129,-24-18-8472,6-1-11157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18.9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266 146 9929,'13'-88'8857,"4"39"-4332,-16 48-4452,-1 1-1,0-1 1,0 1-1,1-1 1,-1 1-1,0-1 1,1 1-1,-1-1 1,1 1-1,-1 0 1,0-1-1,1 1 1,-1-1-1,1 1 1,-1 0-1,1 0 1,-1-1-1,1 1 1,-1 0-1,1 0 1,-1 0 0,1-1-1,0 1 1,-1 0-1,1 0 1,-1 0-1,1 0 1,-1 0-1,1 0 1,0 0-1,-1 0 1,1 1-1,-1-1 1,1 0-1,-1 0 1,1 0-1,-1 0 1,1 1-1,-1-1 1,1 0-1,-1 1 1,1-1-1,-1 0 1,1 1-1,-1-1 1,0 1-1,1-1 1,-1 0-1,0 1 1,1-1-1,-1 1 1,0-1-1,1 1 1,-1-1 0,0 1-1,0-1 1,0 1-1,0 0 1,1-1-1,-1 1 1,0-1-1,0 1 1,0-1-1,0 1 1,0 0-1,0-1 1,-1 1-1,1-1 1,0 1-73,8 32 274,-1 0 1,-2 0 0,-1 1-1,-2-1 1,-1 1-1,-3 24-274,1-8 168,-10 224 301,-26 123-469,1-26 107,-81 1371-886,55-1223 236,31-349-2359,-5-2-3865,21-106-680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21.6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421 122 16528,'26'-103'5834,"-26"85"-380,-18 34-3530,-152 238-819,-18 37-1948,133-204-396,40-82 1284,16-31 182,3 14-87,0 0-1,1 0 1,0 0 0,1 1-1,1-1 1,0 1-1,0 1 1,1 0-1,0 0 1,1 0-1,0 1 1,0 0-1,1 1 1,0 0-1,8-4-139,-14 10 44,0 0 0,1 1-1,-1-1 1,0 1 0,1 0-1,-1 1 1,1-1 0,-1 1 0,1 0-1,-1 0 1,1 0 0,0 1 0,-1-1-1,0 1 1,1 0 0,-1 1 0,1-1-1,-1 1 1,0-1 0,0 1-1,0 1 1,0-1 0,0 0 0,2 3-44,82 81 169,-69-64-160,4 5-14,96 89-137,-112-111 135,-1-1 1,1 1 0,0-1-1,0 0 1,1-1-1,-1 0 1,1 0 0,-1-1-1,1 0 1,0 0 0,0 0-1,0-1 1,0-1 0,0 1-1,0-1 1,0-1 0,0 1-1,8-3 7,-5-2 29,0-2-1,-1 1 0,0-1 0,0-1 0,-1 1 0,0-2 0,-1 1 1,1-1-1,-1-1 0,-1 1 0,0-1 0,-1-1 0,0 1 0,0-1 1,-1 0-1,0 0 0,-1-1 0,0 1 0,-1-1 0,-1 0 0,1 0 1,-2-2-29,23-143 53,-46 196-53,1 10 0,1 1 0,2 1 0,-10 53 0,26-97 0,-10 51-62,-2-1 0,-3 0-1,-17 37 63,21-62-935,-6 11-4466,4-15-3547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7.77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 18802,'0'0'2370,"0"0"-480,0 0 320,0 0-545,0 0-864,82 17-288,-53 17-97,5 5-128,2 4-224,-5 0 1,8 0-65,-4 0-33,4-5-639,3 0-898,1-4-992,9-1-1538,-1-7-3683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28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498 122 26681,'0'0'1730,"0"0"-1474,137-7 321,-28-4 736,31 2-737,32-1-383,21 4 95,19-1-96,9-3-32,-8-4-160,-8-2-32,-22 0-64,-25 8-192,-31 2-865,-45 5-385,-47 1-1473,-44 0-3619,-40 5-8648</inkml:trace>
  <inkml:trace contextRef="#ctx0" brushRef="#br0" timeOffset="261.909">0 419 15022,'110'12'7559,"47"-12"-5124,34-5-161,24-2-192,20-8-929,17-2 32,2-2-128,-10-3-1057,-28-6 0,-32-2 0,-50-3 0,-43 2 0,-49 4 0,-42 7 0,-52 8 0,-55 5 0,-57 6-1666,-62-5-5028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22.0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1 477 15663,'0'0'4708,"0"0"-2658,0 0 224,0 0-736,0 0-577,106 30-513,-49-23-288,2-3-160,6 2-192,-1-3-1377,3 1-2019,-3-2-2690</inkml:trace>
  <inkml:trace contextRef="#ctx0" brushRef="#br0" timeOffset="298.323">832 245 19410,'0'0'3177,"0"0"-76,0 0-74,0 0-849,0 0-971,2 14-636,3 73-489,-4-37-92,3 1 0,1-1 0,3-1 0,2 1 0,11 31 10,-19-76-60,0 1 0,0 0 0,0-1 0,0 0 0,1 1 0,0-1 0,0 0 0,1 0 0,-1-1 0,1 1 0,0-1 0,0 0 0,1 0 0,-1 0 0,1 0 0,0-1 0,0 0 0,0 0-1,0 0 1,0 0 0,1-1 0,-1 0 0,1 0 0,0-1 0,-1 1 0,1-1 0,0-1 0,0 1 0,0-1 0,0 0 0,0 0 0,-1-1 0,1 1 0,0-1 0,0-1 0,0 1 0,-1-1 0,1 0 0,-1 0 0,1-1 0,4-2 60,5-11 124,0 0 0,-1-2 1,-1 0-1,0 0 0,-1-1 0,-1 0 1,-1-1-1,-1 0 0,-1-1 0,-1 0 1,0 0-1,-2-1 0,0 0 0,-2 0 1,0 0-1,-1-2-124,0 10 46,15-131 71,-17 145-168,1 1-1,-1-1 0,0 0 1,0 1-1,0-1 0,0 1 1,0-1-1,0 0 0,0 1 1,0-1-1,0 1 0,0-1 1,0 0-1,-1 1 0,1-1 1,0 1-1,0-1 0,0 0 1,0 1-1,-1-1 1,1 0-1,0 1 0,0-1 1,-1 0-1,1 1 0,0-1 1,0 0-1,-1 1 0,1-1 1,0 0-1,-1 0 0,1 1 1,-1-1-1,1 0 0,0 0 1,-1 0-1,1 0 0,0 0 1,-1 0-1,1 1 0,-1-1 1,1 0-1,-1 0 0,1 0 1,0 0-1,-1 0 0,1 0 1,-1-1-1,1 1 0,0 0 1,-1 0-1,1 0 1,-1 0-1,1 0 0,0-1 1,-1 1-1,1 0 0,0 0 1,-1 0-1,1-1 0,0 1 1,-1 0-1,1-1 0,0 1 1,0 0-1,-1-1 0,1 1 1,0 0 51,-11 29-5703,7-8-974,3 9-8222</inkml:trace>
  <inkml:trace contextRef="#ctx0" brushRef="#br0" timeOffset="721.672">1764 407 19731,'0'0'2290,"0"0"-395,0 0-64,0 0-753,0 0-731,0 0-117,0 0-54,2 7-37,36 81-71,-37-85-95,1 0 0,-1-1-1,1 1 1,0 0 0,-1 0 0,1-1 0,1 1 0,-1-1-1,0 0 1,1 1 0,-1-1 0,1 0 0,-1-1-1,1 1 1,0 0 0,0-1 0,0 1 0,0-1 0,0 0-1,0 0 1,0 0 0,1-1 0,-1 1 0,0-1-1,0 0 1,1 1 0,-1-1 0,0-1 0,0 1-1,2-1 29,-2-1 86,0-1 1,0 0 0,0-1-1,-1 1 1,1 0 0,-1-1 0,0 1-1,0-1 1,0 0 0,0 0-1,-1 1 1,1-1 0,-1 0 0,0-1-1,0 1 1,-1 0 0,1 0-1,-1 0 1,0 0 0,0 0 0,-1-2-88,2-1 384,0-1-228,0 5-61,1 0 0,-1-1 0,0 1 0,-1 0 0,1-1-1,0 1 1,-1-1 0,0 1 0,0-1 0,0 1 0,0-1 0,0 1-1,-1-1 1,0 1 0,0 0 0,0-1 0,0 1 0,0 0 0,0 0-1,-1 0 1,0-1 0,1 2 0,-1-1 0,0 0 0,-1 0-1,1 1 1,0-1 0,-1 1 0,1-1 0,-1 1 0,0 0 0,0 0-1,0 0 1,0 1 0,0-1 0,-1 1-95,-7 2 0,0 0 0,0 1 0,-1 1 0,2 0 0,-1 0 0,0 1 0,1 0 0,-1 1 0,1 0 0,0 1 0,1 0 0,0 1 0,0 0 0,0 0 0,0 0 0,1 2 0,1-1 0,0 1 0,0 0 0,0 0 0,1 0 0,0 1 0,1 0 0,0 1 0,1-1 0,-3 11 0,2-11-20,0 1 1,0 1-1,2-1 0,-1 0 1,1 1-1,1 0 1,0 0-1,1 0 0,0 0 1,0 0-1,2 0 0,-1 0 1,2 0-1,0 0 1,0 0-1,1-1 0,0 1 1,1-1-1,0 1 0,1-1 1,0-1-1,1 1 1,0-1-1,1 0 0,0 0 1,1-1-1,-1 1 0,2-2 1,-1 1-1,1-1 1,1-1-1,0 0 0,0 0 1,0-1 19,6 1-109,1-1 1,-1-1-1,1 0 1,0-1 0,0-1-1,1-1 1,-1-1-1,1 0 1,-1-1 0,1-1-1,-1 0 1,0-2-1,3 0 109,-11 0-69,0 0-1,0 0 0,-1-1 0,1-1 0,-1 1 0,0-1 0,0 0 1,-1-1-1,1 0 0,-1 0 0,-1-1 0,1 0 0,-1 0 1,0 0-1,2-6 70,41-77-6261,-35 57 368</inkml:trace>
  <inkml:trace contextRef="#ctx0" brushRef="#br0" timeOffset="1132.236">2744 132 96,'9'-110'22074,"0"89"-17879,0 33-558,-8 25-3309,-2 1 0,-1-1 0,-2 0 0,-1 1 0,-8 21-328,-2 29 95,-10 78-2081,-2 121 1986,25-269-1676,3-50 309,32-61-6619,-14 62 1692</inkml:trace>
  <inkml:trace contextRef="#ctx0" brushRef="#br0" timeOffset="1688.531">3375 222 18033,'0'0'3716,"0"0"-674,0 0-415,0 0-647,0 0-602,0 0-481,0 0-518,0 0-278,0 9-64,-37 189-10,36-180-152,0 0 0,1 0-1,1 0 1,0 0 0,2 0-1,0 0 1,1-1 0,1 1 0,1 1 125,-4-12-119,1 0 1,1 0 0,-1 0 0,1 0 0,0-1 0,1 0 0,0 0 0,-1 0-1,2 0 1,-1-1 0,1 0 0,0 0 0,0 0 0,0-1 0,1 0 0,-1 0 0,1-1-1,0 1 1,0-2 0,0 1 0,1-1 0,6 2 118,-5-3 58,1 0 1,-1 0-1,1 0 0,0-1 1,0-1-1,-1 0 0,1 0 1,-1-1-1,1 0 0,-1 0 1,0-1-1,1-1 0,-2 1 1,1-2-1,0 1 0,-1-1 1,0 0-1,0-1 0,0 0 0,-1 0 1,1-1-1,-2 1 0,1-2 1,-1 1-1,0-1 0,0 0 1,-1-1-59,30-41 594,-2-2 0,-3 0-1,-3-2 1,11-30-594,-23 25 326,-19 60-326,-77 133 0,-67 165-21,125-252-621,3 2 0,1 0 1,3 2-1,-1 12 642,6-23-711,11-37 638,0-1 0,0 1 1,0-1-1,-1 1 0,1-1 0,-1 0 1,1 1-1,-1-1 0,0 1 0,0-1 0,0 0 1,0 0-1,0 0 0,-1 1 0,1-1 1,-1 0-1,1-1 0,-1 1 0,0 0 1,1 0-1,-1-1 0,0 1 0,0-1 1,0 1-1,-1-1 0,1 0 0,0 0 0,0 0 1,-1 0-1,1 0 0,0-1 0,-1 1 1,1-1-1,-1 0 0,1 1 0,-1-1 1,1 0-1,-1 0 0,1 0 0,0-1 1,-1 1-1,1-1 0,-1 1 0,1-1 0,0 0 1,-2-1 72,-97-91-4571,47 34-2704,37 43 847</inkml:trace>
  <inkml:trace contextRef="#ctx0" brushRef="#br0" timeOffset="2472.444">3858 411 11211,'0'0'3881,"0"0"-876,2-13-224,6-38-101,-8 51-2598,0 0-1,-1 1 1,1-1-1,-1 0 1,1 1 0,-1-1-1,1 0 1,0 1-1,-1-1 1,1 0-1,-1 0 1,1 0-1,-1 0 1,0 0-1,1 1 1,-1-1-1,1 0 1,-1 0 0,1 0-1,-1 0 1,1-1-1,-1 1 1,1 0-1,-1 0 1,1 0-1,-1 0 1,1 0-1,-1-1 1,1 1 0,-1 0-1,1 0 1,-1-1-1,1 1 1,-1 0-1,1-1 1,0 1-1,-1 0 1,1-1-1,0 1 1,-1-1-1,1 1 1,0-1 0,0 1-1,-1-1 1,1 1-1,0-1 1,0 1-1,0-1 1,-1 1-1,1-1 1,0 1-1,0-1 1,0 1-1,0-1 1,0 1 0,0-1-1,0 1 1,0-1-1,0 1 1,1-1-1,-1 1 1,0-1-1,0 1-81,0 0 42,-10 10 130,1 0 1,0 1 0,0 0 0,1 0-1,1 1 1,0 0 0,1 0 0,0 1-1,1 0 1,0 0 0,0 2-173,-7 15 155,-58 151 1,-39 157-156,27 18-3599,59-192 1629,24-164 1986,-1 0 0,0 1 0,1-1 0,-1 1 0,0-1 0,0 0 0,0 1-1,0-1 1,1 1 0,-1-1 0,0 1 0,0-1 0,0 1 0,0-1 0,0 1 0,0-1 0,0 1 0,0-1 0,0 0 0,0 1 0,-1-1 0,1 1 0,0-1 0,0 1 0,0-1 0,0 1 0,-1-1 0,1 0 0,0 1 0,0-1 0,-1 1 0,1-1 0,0 0 0,-1 1 0,1-1 0,-1 0 0,1 0 0,0 1 0,-1-1 0,1 0 0,-1 0 0,1 1 0,0-1 0,-1 0 0,1 0 0,-1 0 0,1 0 0,-1 0 0,1 0-1,-1 0 1,1 0 0,-1 0 0,1 0 0,-1 0 0,1 0 0,-1 0 0,1 0 0,0 0 0,-1 0 0,1-1 0,-1 1 0,1 0 0,-1 0 0,1-1 0,-1 1-16,-19-28 1927,17 22-1689,-211-332 3926,209 331-4181,0 1 0,0 0 0,-1 0 0,0 0 1,0 1-1,0 0 0,-1 0 0,0 0 0,0 1 1,0 0-1,-7-3 17,12 6-124,-1 1 1,1-1-1,-1 1 1,1-1-1,-1 1 1,0 0-1,1 0 1,-1 0-1,1 0 1,-1 0-1,1 0 1,-1 1-1,0 0 1,1-1-1,-1 1 1,1 0-1,0 0 1,-1 0-1,1 0 1,0 1-1,0-1 1,0 1-1,0-1 1,0 1-1,-1 1 124,-19 25-4052,6 4-3400</inkml:trace>
  <inkml:trace contextRef="#ctx0" brushRef="#br0" timeOffset="3289.525">1280 2133 18417,'0'-103'5750,"0"101"-5624,-1 1-1,0-1 1,1 0 0,-1 1-1,0-1 1,0 1 0,0-1-1,0 1 1,-1 0 0,1-1-1,0 1 1,-1 0 0,1 0-1,0 0 1,-1 0 0,1 0-1,-1 0 1,0 0 0,1 0-1,-1 1 1,0-1 0,1 1-1,-1-1 1,0 1 0,0 0-1,1 0 1,-1-1 0,0 1-1,0 0 1,1 1 0,-1-1-1,0 0 1,0 0 0,1 1-1,-1-1 1,0 1 0,0-1-1,1 1 1,-1 0 0,1 0-1,-1 0 1,1 0 0,-1 0-1,1 0 1,-1 0 0,1 0-1,0 1 1,0-1 0,0 0-1,-1 2-125,-20 20 105,2 0 1,1 1-1,1 1 0,1 1 0,1 0 0,-7 17-105,7-14 15,-1-2-418,0 0-1,2 2 0,2-1 1,0 2-1,2-1 1,1 2-1,1-1 0,2 1 1,1 0-1,2 1 1,0 0-1,3-1 1,0 1-1,2 0 0,4 21 404,-2-43-165,0 0 0,0-1-1,1 1 1,0-1 0,1 0 0,0 0-1,0-1 1,1 1 0,0-1-1,0 0 1,1-1 0,0 0 0,0 0-1,1 0 1,0-1 0,3 2 165,-3-3 21,0 0 0,0-1 0,0 0 0,1 0 0,-1-1 0,1 0 0,0 0 0,0-1 0,1 0 0,-1-1 0,0 0 0,0 0 0,1-1 0,-1 0 0,0-1 0,1 0 0,-1-1 0,0 1 0,0-2 0,0 1 0,0-1 0,0-1 0,-1 0 0,0 0 0,1 0 0,4-5-21,13-13 556,-2 0 0,0-2-1,-1-1 1,-2 0 0,0-2-1,-2 0 1,-1-2-1,-2 0 1,0 0 0,-2-2-1,-1 0 1,3-17-556,-15 48 1,4-14 119,1 0 0,-1 0-1,-1 0 1,-1 0 0,0-1-1,-1 0 1,0 0 0,-1 0-1,-1 0-119,0 14 6,0 1 0,-1-1 0,1 1 0,-1-1-1,1 1 1,-1 0 0,1-1 0,-1 1 0,1 0-1,-1-1 1,1 1 0,-1 0 0,1 0 0,-1-1-1,1 1 1,-1 0 0,0 0 0,1 0 0,-1 0-1,1 0 1,-1 0 0,0 0 0,1 0 0,-1 0-1,1 0 1,-1 0 0,1 0 0,-1 0 0,0 1-1,1-1 1,-1 0 0,1 0 0,-1 1 0,1-1-1,-1 0 1,1 1 0,-1-1 0,1 0 0,-1 1-1,1-1 1,0 1 0,-1-1 0,1 1 0,0-1-1,-1 1 1,1-1 0,0 1 0,-1-1 0,1 1-1,0-1 1,0 1 0,0 0 0,0-1 0,0 1-1,-1-1 1,1 1 0,0-1 0,0 1-6,-8 20 7,0 0 0,1 1 1,1-1-1,0 1 0,2 1 1,1-1-1,1 0 0,0 4-7,-1-10-212,1 1 0,0-1 0,2 0 0,-1 1-1,2-1 1,0 0 0,1 1 0,1-1 0,0 0-1,1 0 1,1 0 0,0-1 0,1 0 0,1 0-1,1 0 1,3 5 212,-6-16 24,0 0 1,1-1-1,-1 0 0,1 0 0,0 0 1,-1 0-1,1-1 0,0 0 0,1 0 1,-1-1-1,0 0 0,0 0 0,1 0 1,-1-1-1,0 0 0,1 0 0,-1-1 1,0 0-1,1 0 0,-1 0 0,0-1 0,0 1 1,0-2-1,0 1 0,0-1 0,0 0 1,-1 0-1,0 0 0,1-1 0,-1 0 1,0 0-1,-1 0 0,1 0 0,-1-1 1,0 0-1,0 0 0,2-3-24,9-12 246,-1 0 0,-1-1 0,-1-1 0,-1 0-1,-1-1 1,-1 0 0,0-1 0,-2 1 0,-1-1 0,-1-1 0,-1 1 0,-1-1-1,-1 0 1,-2 0 0,0 0 0,-1 1 0,-3-8-246,-27-97-1065,30 125 1001,0 1 0,-1 0 1,1-1-1,-1 1 0,0 0 0,0 0 0,0 0 0,-1 0 1,1 1-1,-1-1 0,0 1 0,1-1 0,-1 1 0,0 0 1,0 0-1,-1 0 0,1 0 0,0 1 0,0-1 1,-1 1-1,1 0 0,-1 0 0,1 0 0,-1 1 0,0-1 1,1 1-1,-1 0 0,0 0 0,1 0 0,-1 0 0,0 1 1,1-1-1,-1 1 0,-1 0 64,-43 42-8008,34-16 545</inkml:trace>
  <inkml:trace contextRef="#ctx0" brushRef="#br0" timeOffset="3637.689">2255 2435 10282,'3'-15'8520,"11"-49"-5162,-14 43 1043,-10 48-3587,-44 136-678,-24 103-1286,75-242-384,9-30 543,72-223 5651,-69 207-4480,1 0 0,0 0 0,2 1 0,0 1 0,2 0-1,0 1 1,1 0 0,1 1 0,0 1 0,1 0 0,1 2 0,1 0-1,18-12-178,-33 25-18,-1 0 0,0 0 0,1 1 0,-1-1 1,1 1-1,-1 0 0,1-1 0,0 2 1,0-1-1,-1 0 0,1 1 0,0-1 1,0 1-1,0 0 0,0 1 0,-1-1 1,1 1-1,0-1 0,0 1 0,-1 0 1,1 1-1,0-1 0,-1 1 0,1-1 1,-1 1-1,0 0 0,1 0 0,-1 0 1,1 2 16,24 71-5269,-18-39-326,0-10-1654</inkml:trace>
  <inkml:trace contextRef="#ctx0" brushRef="#br0" timeOffset="3931.876">2844 2388 11915,'0'0'7682,"0"0"-3427,0 0-1292,0 0-855,0 0-901,0 0-599,0 0-175,0 0-150,4 19-160,0-5-108,-1-3-9,0 0 0,-1 0 0,0 0 0,-1 0 0,0 0-1,-1 1 1,0-1 0,0 0 0,-2 1 0,1-1 0,-1 0-6,-58 210-369,50-173-1286,8-69 1287,11-20 861,2 0 1,1 1-1,3 0 0,1 1 0,6-8-493,-18 33 45,1 1 0,0-1 0,1 1 0,1 0 0,0 1 1,1 0-1,0 0 0,1 0 0,0 1 0,0 1 0,1-1 0,1 2 0,0-1 0,0 1 0,1 1 0,0 0 0,1 1 0,-1 0 0,1 1 0,1 1 0,-1 0 0,1 0 0,0 1-45,-10 4-129,-1 0 1,1 1-1,0-1 0,0 1 0,-1 0 1,1 0-1,-1 0 0,1 0 0,-1 0 1,1 1-1,-1 0 0,0 0 0,1 0 1,-1 0-1,0 0 0,-1 0 0,1 1 1,0 0-1,-1-1 0,1 1 0,-1 0 1,0 0-1,0 0 0,0 1 0,0-1 1,0 0-1,-1 1 0,0-1 0,0 1 1,0-1-1,0 1 0,0 0 0,-1 0 1,1 2 128,8 21-4282,0-3-2273</inkml:trace>
  <inkml:trace contextRef="#ctx0" brushRef="#br0" timeOffset="4695.625">3534 2544 15695,'0'0'2952,"0"0"-838,0 0-48,0 0 16,0 0-561,0 0-768,0 0-363,2 2-129,3 14-261,2 0-1,0-1 0,1-1 1,0 1-1,1-1 1,1 0-1,7 7 1,-14-18-13,1 1 0,-1 0 0,1-1 1,-1 0-1,1 0 0,0 0 0,1 0 0,-1-1 1,0 0-1,1 1 0,-1-2 0,1 1 0,0 0 1,-1-1-1,1 0 0,0 0 0,0-1 0,0 1 1,0-1-1,0 0 0,0 0 0,0 0 0,0-1 1,0 0-1,-1 0 0,1 0 0,0-1 0,4-1 13,2-4 164,-1-1 0,1 0 0,-1-1 0,0 0 1,-1-1-1,0 0 0,-1 0 0,0-1 0,-1 0 0,0 0 0,0-1 0,-1 0 0,-1 0 0,0 0 0,-1-1 0,0 1 0,-1-1 0,0 0 0,-1 0 0,0 0 0,-2-1 0,1-1-164,0 1 147,1 6-83,-1 1 0,0-1 0,0 0 0,0 0 0,-1 1-1,-1-1 1,1 0 0,-1 0 0,0 1 0,-1-1 0,0 0 0,0 1 0,-1-1 0,0 1-1,0 0 1,0 0 0,-5-6-64,6 12 4,0 0 0,0 0-1,-1 0 1,1 0-1,0 0 1,-1 0 0,1 1-1,-1-1 1,1 1 0,-1-1-1,1 1 1,-1 0-1,1 0 1,-1 0 0,1 1-1,-1-1 1,1 0 0,-1 1-1,1 0 1,-1-1-1,1 1 1,-1 0 0,1 0-1,0 1 1,0-1 0,0 0-1,0 1 1,0-1 0,0 1-1,-1 0-3,-54 56 25,44-40-96,0 1 1,0-1-1,2 2 1,0 0-1,2 0 1,0 1-1,1 0 1,1 1-1,1-1 1,1 1 0,1 1-1,1-1 1,0 0-1,2 1 1,1 14 70,2-30-119,-1 0 1,1 0 0,0 0 0,0 0 0,0-1-1,1 1 1,0-1 0,1 0 0,0 1-1,0-1 1,0-1 0,0 1 0,1-1-1,0 0 1,0 0 0,0 0 0,1 0 0,0-1-1,0 0 1,0 0 0,0-1 0,0 0-1,1 0 1,0 0 0,-1-1 0,1 0 0,0 0-1,0-1 1,0 0 0,0 0 0,0 0-1,1-1 1,-1 0 0,4-1 118,16-3 128,0 0 0,0-2 0,0 0 0,-1-2 0,0-1 1,-1-2-1,0 0 0,0-1 0,-1-2 0,-1 0 0,0-2 0,-1 0 0,-1-2 1,-1 0-1,0-1 0,-1-1 0,-1-1 0,-1 0 0,-1-2 0,-1 0 0,4-11-128,14-24 412,-3-1 0,-3-2 0,-2-1 0,-3-1 0,-3-1 0,4-30-412,-16 25 235,-8 69-235,1-1 0,-1 0 0,0 1 0,1-1 0,-1 1 0,0-1 0,0 1 0,1-1 0,-1 1 0,0-1 0,0 1 0,0 0 0,0-1 0,1 1 0,-1 0 0,0 0 0,0 0 0,0 0 0,0 0 0,0 0 0,0 0 0,0 0 0,1 0 0,-1 0 0,0 0 0,0 0 0,0 1 0,0-1 0,0 0 0,1 1 0,-1-1 0,0 0 0,0 1 0,0-1 0,1 1 0,-1-1 0,0 1 0,1 0 0,-1-1 0,0 1 0,1 0 0,-1-1 0,1 1 0,-1 0 0,1 0 0,0 0 0,-1-1 0,1 1 0,0 0 0,-1 0 0,1 0 0,0 0 0,0 0 0,0 0 0,0-1 0,0 1 0,0 0 0,0 0 0,-18 29-8,2 0 0,1 1 0,2 0 0,0 1 0,3 0 0,0 1 0,2 0 0,2 1 0,1 0 0,2 0 0,0 0 0,3 0 0,1 0 0,3 14 8,-2-28-490,1 0 0,1-1-1,1 0 1,1 0 0,0 0 0,1-1 0,1 1-1,1-2 1,2 2 490,73 81-8902,-38-66 1572</inkml:trace>
  <inkml:trace contextRef="#ctx0" brushRef="#br0" timeOffset="5211.539">5037 2747 12620,'9'-22'4255,"46"-148"2466,-50 146-5882,-1 1 1,-2-1-1,0 0 1,-1 0-1,-2 0 0,0 0 1,-1 1-1,-5-16-839,6 35 56,0 0 0,0-1 0,-1 1 0,0 0 0,0 0 0,0 0 0,0 0 0,-1 0 0,1 1 0,-1-1 0,0 1 0,0 0 0,0 0 1,-1 0-1,1 0 0,-1 0 0,1 1 0,-1-1 0,0 1 0,0 0 0,0 0 0,-1 1 0,1-1 0,0 1 0,0 0 0,-1 0 0,1 0 0,-5 0-56,-1 1 17,0 0 1,0 1-1,1 0 0,-1 1 1,0-1-1,0 2 1,1 0-1,-1 0 1,1 0-1,0 2 1,0-1-1,-5 4-17,-1 0-43,-1 0-1,2 2 1,-1 0 0,1 1 0,1 0-1,0 1 1,0 0 0,2 1 0,-1 1-1,2-1 1,-1 2 0,2 0 0,0 0-1,1 0 1,1 1 0,0 1-1,1-1 1,1 1 0,-2 8 43,5-14-89,1-1 1,0 1-1,1-1 0,0 1 1,1-1-1,0 1 1,0-1-1,1 0 0,1 1 1,-1-1-1,2 0 1,-1 0-1,2-1 0,-1 1 1,1-1-1,1 0 0,-1 0 1,1-1-1,1 1 1,0-1-1,0-1 0,1 1 1,-1-1-1,2-1 1,-1 1-1,1-1 0,0-1 1,0 0-1,0 0 0,5 1 89,-8-4-37,0 0-1,0-1 0,0 0 1,0 0-1,0 0 0,1-1 0,-1 0 1,0 0-1,0-1 0,1 0 0,-1 0 1,0 0-1,0-1 0,0 1 1,0-1-1,0-1 0,-1 1 0,1-1 1,-1 0-1,1-1 0,-1 1 1,0-1-1,0 0 0,-1 0 0,1-1 1,-1 1 37,95-137 2593,-83 112-2140,-1-1 1,-1 0 0,-2-1 0,-1-1-1,0-4-453,-13 51-104,0 0-1,1-1 1,1 1-1,0 0 1,1-1 0,1 1-1,0 0 1,1-1-1,1 0 1,0 0-1,1 0 1,0 0-1,1 0 1,1-1-1,0 0 1,1-1-1,0 0 1,1 0-1,0 0 1,1-1-1,6 5 105,-12-13-142,0 0 0,-1-1 0,1 0-1,0 0 1,0 0 0,1 0 0,-1 0-1,0-1 1,0 0 0,1 0 0,-1 0 0,1-1-1,-1 1 1,1-1 0,-1 0 0,1 0-1,-1-1 1,1 1 0,-1-1 0,1 0 0,-1 0-1,0-1 1,0 1 0,1-1 0,-1 0-1,0 0 1,0 0 0,-1-1 0,1 1-1,0-1 1,-1 0 0,0 0 0,3-3 142,7-7 361,0-1-1,-1-1 1,0 0 0,-1-1 0,-1 0 0,0-1 0,2-7-361,21-49 1160,-3-2-1,-4-1 1,-3-1 0,4-37-1160,-17 32 0,-20 92 0,-1 15 0,1 1 0,2 0 0,0 1 0,2 0 0,1 0 0,1 1 0,0 18 0,10 307-1249,-1-309-3478,7-18-2654,-3-15-1011</inkml:trace>
  <inkml:trace contextRef="#ctx0" brushRef="#br0" timeOffset="5490.671">5640 2425 15086,'0'0'2787,"-25"-82"-641,16 68 352,6 7-512,3 2-833,8 4-224,5 1-320,8 0-289,7 0-192,1 0-64,2 0-64,1-1-160,-4-5-769,2 2-1473,0-4-1410,-1-2-3683</inkml:trace>
  <inkml:trace contextRef="#ctx0" brushRef="#br0" timeOffset="6306.35">6271 2379 14446,'0'0'3523,"0"0"-1019,0 0-241,-13-12-208,-41-33-864,53 44-1162,-1 1 1,1 0-1,-1 0 1,1 0-1,-1 0 0,1 0 1,-1 0-1,1 0 1,-1 0-1,1 1 1,-1-1-1,1 0 0,-1 1 1,1-1-1,0 1 1,-1 0-1,1-1 0,0 1 1,-1 0-1,1 0 1,0 0-1,0 0 1,0 0-1,0 0 0,0 0 1,0 0-1,0 1 1,0-1-1,0 0 1,1 0-1,-1 1 0,0-1 1,1 1-1,-1-1 1,1 0-1,0 1 0,-1-1 1,1 1-1,0-1 1,0 1-1,0-1 1,0 1-1,0-1 0,0 1 1,1 1-30,-1 5 6,1 1 1,0-1-1,0 0 1,1 1-1,0-1 1,1 0-1,0 0 1,0 0-1,1-1 1,-1 1-1,2-1 0,-1 0 1,1 0-1,0 0 1,1-1-1,-1 1 1,1-1-1,1-1 1,-1 1-1,1-1 1,0 0-1,0-1 1,0 1-1,1-2 1,-1 1-1,1-1 1,0 0-1,0 0 0,0-1 1,0 0-1,1-1 1,-1 0-1,1 0-6,-4-1 65,0 0-1,0-1 0,1 0 0,-1 0 1,0 0-1,0 0 0,0-1 0,-1 0 1,1 0-1,0 0 0,-1-1 0,1 1 0,-1-1 1,0 0-1,0-1 0,0 1 0,0-1 1,0 1-1,-1-1 0,0 0 0,0-1 1,0 1-1,0 0 0,-1-1 0,1 0 1,-1 1-1,0-1 0,-1 0 0,1 0 1,0-5-65,9-24 474,-2 1 0,-1-2 1,-2 1-1,-1-1 0,-2 0 1,-1 0-1,-3-24-474,1 55 0,1 0 0,-1 0 0,-1-1 0,1 1 0,-1 0 0,1 0 0,-1 0 0,0-1 0,-1 1 0,1 0 0,-1 0 0,1 1 0,-1-1 0,0 0 0,-1 1 0,1-1 0,-1 1 0,0-1 0,1 1 0,-1 0 0,-1 0 0,1 1 0,0-1 0,-1 1 0,1-1 0,-1 1 0,0 0 0,0 0 0,1 1 0,-1-1 0,0 1 0,-1 0 0,1 0 0,0 0 0,0 1 0,0-1 0,-1 1 0,1 0 0,0 0 0,0 1 0,-1-1 0,-2 2 0,-3 2 0,0 1 0,1 0 0,0 1 0,0 0 0,0 1 0,1-1 0,0 2 0,0-1 0,0 1 0,1 0 0,1 1 0,-1-1 0,1 1 0,1 1 0,0-1 0,0 1 0,-2 8 0,1 0-172,0 1 0,2-1 0,0 1 0,1 1 0,1-1 0,1 0 0,1 1 0,0-1 0,1 0 0,2 1 0,0-1 0,1 0 0,0 0 0,2-1 0,0 1 0,1-1 0,1-1 0,1 1 0,0-1 0,1-1 0,1 0 0,1 0 0,0-1 0,1 0 0,0-2 0,1 1 0,1-1 0,0-1 0,1-1 0,0 0 0,1-1 0,13 6 172,-9-7-29,1-1 0,0-1 0,0 0 0,1-2-1,-1-1 1,1 0 0,0-2 0,0 0 0,0-2 0,0-1 29,5-1 285,-1-2 0,-1 0 0,1-2 0,-1-2 0,0 0 0,-1-1 0,1-2-1,-2 0 1,0-2 0,0 0 0,-1-2 0,-1-1 0,-1 0 0,0-2 0,-1 0 0,-1-2 0,0 0 0,-2-1 0,0 0 0,6-13-285,-12 17 8,0 0 0,0-1 0,-2 0 0,0-1 0,-2 0 0,0 0 0,-1-1 0,0 0 0,-2 0 0,-1 0 0,0-1 0,-1-12-8,-2 28 0,0 1 0,0-1 0,0 0 0,-1 1 0,0-1 0,0 1 0,0-1 0,-1 1 0,1-1 0,-1 1 0,0 0 0,0 0 0,-1 0 0,1 0 0,-1 0 0,0 0 0,0 1 0,0-1 0,0 1 0,-1 0 0,1 0 0,-1 0 0,0 1 0,0-1 0,0 1 0,0 0 0,0 0 0,-1 0 0,1 0 0,-1 1 0,1 0 0,-1 0 0,1 0 0,-1 1 0,0-1 0,1 1 0,-1 0 0,0 0 0,-1 1 0,-13 2-4,1 1 1,-1 1-1,1 0 1,0 2-1,1 0 1,-1 1-1,1 0 1,1 2-1,0 0 0,0 1 1,1 0-1,0 1 1,1 1-1,1 0 1,0 1-1,0 0 1,2 1-1,0 1 0,0 0 1,2 0-1,-5 11 4,8-13-208,0-1 1,1 1-1,1-1 0,0 1 0,1 1 0,1-1 0,0 0 0,1 1 1,1 13 207,0-22-108,0-1-1,1 0 1,-1 1 0,1-1 0,1 0 0,-1 0 0,1 0 0,0 0 0,0 0 0,0 0 0,1 0 0,0-1 0,-1 1 0,2-1 0,-1 0 0,0 1 0,1-2 0,0 1 0,0 0 0,0-1 0,1 0 0,-1 0 0,1 0 0,-1 0 0,1-1 0,0 0 0,0 0 0,3 1 108,-1-1 39,0-1-1,0 0 1,0 0 0,0 0 0,0-1-1,0 0 1,0 0 0,0 0-1,0-1 1,0-1 0,0 1 0,0-1-1,-1 0 1,1 0 0,0-1-1,-1 0 1,0 0 0,0-1-1,0 1 1,0-2 0,0 1 0,-1 0-1,0-1 1,0 0 0,0 0-1,0-1 1,0-1-39,14-17 440,-1-1 0,-2-1 1,0-1-1,-2-1 0,7-18-440,21-63 528,-4-1 0,-6-1 0,0-21-528,-2 11 140,-13 49-140,-21 128 0,-11 40 0,4-49 0,3 1 0,3 0 0,1 1 0,2-1 0,3 1 0,1 0 0,3-1 0,4 16 0,-2-39 0,1 1 0,1-1 0,1 0 0,1-1 0,1 0 0,1-1 0,9 12 0,-16-26 0,1 0 0,0-1 0,0 1 0,0-2 0,1 1 0,0-1 0,1 0 0,-1-1 0,1 0 0,1 0 0,-1-1 0,1 0 0,0-1 0,0 0 0,0 0 0,1-1 0,-1-1 0,1 0 0,7 1 0,-12-3 0,-1-1 0,1 1 0,-1-1 0,1 0 0,-1 0 0,1-1 0,-1 1 0,0-1 0,1 0 0,-1-1 0,0 0 0,-1 1 0,1-1 0,0-1 0,-1 1 0,0-1 0,0 0 0,0 0 0,0 0 0,0 0 0,-1 0 0,0-1 0,0 0 0,0 0 0,-1 0 0,1 0 0,0-3 0,4-9 0,-1 0 0,-1 0 0,0 0 0,-1 0 0,-1-1 0,-1 1 0,0-1 0,-1-4 0,0 18-35,-1-1 0,1 0 1,-1 0-1,0 0 0,-1 0 0,1 0 1,-1 0-1,0 0 0,0 1 0,-1-1 0,1 0 1,-1 1-1,0-1 0,0 1 0,0-1 1,-1 1-1,0 0 0,0 0 0,0 0 0,0 1 1,0-1-1,-1 1 0,0-1 0,1 1 1,-1 0-1,0 1 0,-1-1 0,1 1 0,0-1 1,-1 2-1,1-1 0,-1 0 0,0 1 1,0 0-1,-2-1 35,-77 7-5048,32 11-1435,4 4-4087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20.8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195 213 17873,'-2'-16'3379,"-3"-55"-726,4 66-2402,1 0 0,0 0 0,0 0 0,0 0 0,1 1 0,0-1 1,-1 0-1,2 0 0,-1 1 0,1-1 0,-1 0 0,1 1 0,0 0 0,1-1 0,-1 1 0,1 0 0,0 0 0,0 0 0,0 1 0,0-1 0,1 1 0,0-1-251,2 1 104,0-1 0,0 1 0,1 0-1,-1 1 1,1 0 0,-1 0 0,1 0 0,0 1 0,0 0-1,-1 0 1,1 1 0,0 0 0,0 0 0,0 0 0,0 1-1,0 0 1,-1 1 0,1-1 0,0 1 0,-1 1 0,3 0-104,5 3-10,0 0 0,-1 1 1,1 1-1,-1 0 0,-1 1 1,0 0-1,0 1 0,-1 0 1,0 1-1,-1 0 0,0 1 1,-1 0-1,0 0 0,-1 1 1,0 1-1,-1-1 0,-1 1 1,0 0-1,0 0 0,-2 1 1,0 0-1,-1-1 0,0 1 1,-1 1-1,-1-1 0,0 0 1,-1 0-1,0 0 0,-2 1 1,0-1-1,0 0 0,-2 0 1,0-1-1,0 1 0,-1-1 1,-1 0-1,-4 8 10,-7 0-174,0 0 0,-1-1 0,-1-1 1,-1 0-1,-1-2 0,0 0 0,-1-2 0,-1 0 0,-1-1 1,0-2-1,-1 0 0,0-2 0,-1-1 0,0-1 0,-1-1 1,-23 4 173,-42-5-81,89-7 106,1 0-1,-1-1 1,0 1-1,1-1 1,-1 1-1,0-1 1,1 0-1,-1 0 1,1 0-1,-1 0 0,1-1 1,0 1-1,0-1 1,-1 1-1,1-1 1,0 0-1,0 0 1,0 0-1,1 0 1,-1 0-1,0 0 0,1 0 1,0-1-1,-1 1 1,1-1-1,0 1 1,0-1-1,0 1 1,1-1-1,-1 1 1,0-4-25,1 0 95,0 1 0,0-1 0,0 0 1,1 0-1,0 0 0,0 0 1,1 0-1,-1 0 0,1 1 0,1-1 1,-1 1-1,1-1 0,0 1 1,0 0-1,0 0 0,1 0 1,0 1-1,0-1 0,0 1 0,0 0 1,1 0-1,-1 0 0,1 1 1,0 0-1,0-1-95,9-4 103,-1 0 0,1 1 0,0 0 0,1 1 0,0 1 0,0 0 0,0 1 0,0 1 0,3 0-103,-10 1 11,1 0-1,-1 1 0,1 0 1,0 1-1,-1 0 0,1 0 1,-1 1-1,1 0 0,0 0 1,-1 1-1,0 0 0,1 0 1,-1 1-1,0 0 0,0 1 1,0 0-1,-1 0 0,0 1 0,1-1 1,-1 2-1,-1-1 0,1 1 1,-1 0-1,0 0 0,0 1 1,-1 0-1,0 0 0,0 0 1,-1 0-1,1 2-10,2 9-11,-2 1 1,1-1-1,-2 1 0,-1 0 1,0 0-1,-1 0 0,-1 0 0,-1 1 11,17 116-293,-15-130 59,1-1 1,-1 1-1,1-1 1,0 0-1,0 0 0,0 0 1,1 0-1,0-1 1,0 1-1,0-1 0,0 0 1,1 0-1,-1-1 1,1 1-1,0-1 0,0 0 1,1 0-1,-1-1 1,0 1-1,1-1 0,2 0 234,79 13-8712,-42-15-513</inkml:trace>
  <inkml:trace contextRef="#ctx0" brushRef="#br0" timeOffset="250.712">1121 694 16624,'0'0'4388,"0"0"-1986,0 0 64,0 0-864,0 0-353,111-3-320,-68 1-288,0-1-449,-2-1-192,-5-4-352,-6 3-866,-1-2-1152,-4 1-2306,-4 1-3428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40.85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227 47 2370,'0'0'7655,"13"-4"-5135,193-35 2183,-141 38-3080,-78 8-1260,-340-7-1356,352 0 1100,-36-4 1111,21-2 4066,24 28-3143,-1 4-1684,0 0 1,-2 0-1,-1 1 0,-1-1 0,-1 1 1,-1 0-1,-2-1 0,0 1 1,-4 16-458,-34 353 763,6-47-636,4-67-147,9 175 20,39-333 211,-18-120-206,1-1 1,-1 1 0,1-1-1,0 1 1,0-1-1,1 0 1,-1 0 0,0 1-1,1-2 1,0 1 0,0 0-1,0-1 1,0 1-1,0-1 1,0 0 0,1 0-1,-1 0 1,1 0-1,-1-1 1,1 0 0,0 1-1,-1-1 1,1-1 0,0 1-1,0 0 1,0-1-1,0 0 1,0 0 0,3 0-6,9-3-39,-1-1 1,1-1 0,-1 0 0,-1 0 0,1-2-1,-1 0 1,0 0 0,0-2 0,-1 1 0,-1-2 0,1 0-1,-1 0 1,1-4 38,-3 4-926,-2 2-1953,-2 3-2621,-1 2-1995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42.56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90 10602,'0'0'6022,"0"0"-4357,0 0 33,0 0 672,108-23-864,-64 18-513,6 0-97,2 1-223,0-4-321,-4 5-95,-3-3-129,-6 0-128,-9 3 0,-3-4-641,-2 2-1345,-6-3-1921,-5 1-5639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43.19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95 491 12204,'0'0'4238,"9"-16"-1296,32-51-92,-36 59-2332,0 1 0,1 0 0,0 0-1,1 0 1,0 0 0,0 1 0,0 0-1,0 1 1,1 0 0,0 0 0,0 0-1,1 1 1,3-1-518,-7 3 90,0 0 0,1 0-1,-1 1 1,0-1 0,1 2 0,-1-1-1,1 0 1,-1 1 0,1 0 0,0 0-1,-1 1 1,1 0 0,-1 0 0,0 0-1,1 0 1,-1 1 0,0 0 0,0 0-1,0 0 1,0 1 0,0 0 0,0 0-1,-1 0 1,1 0 0,-1 1 0,0 0-1,0 0 1,0 0 0,-1 0 0,0 0-1,1 2-89,2 8-58,0-1 0,-1 2 0,-1-1 0,0 1-1,-1-1 1,0 1 0,-1 0 0,-1 0 0,-1 0-1,0 0 1,-1 0 0,0 0 0,-1 0-1,-1 0 1,0 0 0,-1-1 0,-1 0 0,0 0-1,-1 0 1,0 0 0,-1-1 0,-1 0 0,0 0-1,-1-1 1,0 0 0,-1-1 0,0 0 0,-1 0-1,0-1 1,-1 0 0,-10 6 58,16-11-3,-1 0 1,1-1-1,-1 0 1,1 0-1,-1 0 0,0-1 1,-1 0-1,1 0 1,-1-1-1,1 0 1,-1 0-1,0 0 0,1-1 1,-1-1-1,0 1 1,0-1-1,0-1 0,0 1 1,1-1-1,-1-1 1,0 1-1,1-1 0,-1-1 1,1 1-1,-1-1 1,1-1-1,0 1 1,0-1-1,1-1 0,-1 1 1,1-1-1,0 0 1,-1-2 2,2 1 134,1 0 0,-1 0 0,2-1 0,-1 0 0,1 0 0,0 0 0,0 0 0,1 0 0,0 0 0,0-1 0,0 1 0,1-1 0,1 0 0,-1 1 0,1-1 0,0 0 0,1 1 1,0-4-135,0 9 10,0 0 0,1 0 0,-1 0 0,0 0 0,1 0 0,-1 0 0,1 0 1,-1 0-1,1 1 0,0-1 0,0 0 0,0 1 0,0 0 0,0-1 1,0 1-1,0 0 0,0 0 0,1 0 0,-1 0 0,0 1 0,1-1 0,-1 1 1,0-1-1,1 1 0,-1 0 0,1 0 0,-1 0 0,0 0 0,1 0 1,-1 1-1,1-1 0,-1 1 0,0-1 0,1 1 0,-1 0 0,0 0 0,0 0 1,0 0-1,1 0 0,-1 1 0,-1-1 0,1 1 0,0-1 0,0 1 0,0 0 1,-1 0-1,1-1 0,-1 1 0,1 2-10,23 24 1,-2 1 0,-1 2-1,-1 0 1,-2 1 0,-1 1 0,2 8-1,45 78-37,-11-41-1744,-11-34-3410,-9-28-4039,-20-15 1153</inkml:trace>
  <inkml:trace contextRef="#ctx0" brushRef="#br0" timeOffset="251.327">751 876 15150,'0'0'4741,"0"0"-994,0 0-319,0 0-1507,0 0-735,0 0-226,0 0-447,0 0-353,-54-53-160,54 44-64,0 2-480,0 0-770,7 1-1344,4 4-2883,-1 0-6439</inkml:trace>
  <inkml:trace contextRef="#ctx0" brushRef="#br0" timeOffset="743.526">1320 409 12268,'0'0'6512,"0"0"-3138,0 0-753,0 0-330,0 0-775,0 0-518,0 0-208,-10-6-283,-35-18-202,42 24-282,0 1 1,0-1 0,-1 0 0,1 1 0,0 0 0,0-1 0,0 1 0,0 1 0,0-1 0,0 0 0,0 1 0,0-1 0,1 1 0,-1 0 0,0 0 0,1 0 0,0 0 0,-1 1 0,1-1 0,0 0 0,0 1 0,0 0 0,1-1 0,-2 3-24,0-1 44,-2 0-31,0 1 0,0 0 0,1-1 0,-1 2 1,1-1-1,1 0 0,-1 1 0,1 0 0,0 0 0,0 0 1,0 0-1,1 0 0,0 0 0,1 1 0,-1-1 0,1 1 1,0-1-1,1 1 0,-1 0 0,1-1 0,1 1 0,-1 0 1,1-1-1,0 1 0,1-1 0,0 1 0,0-1 0,0 0 1,1 0-1,2 6-13,9 2-16,1 0 1,1-1-1,0-1 0,0 0 1,2-1-1,-1-1 0,1 0 1,0-1-1,16 4 16,18 11-19,-13-6 14,-27-14 5,-1 1 1,0 0-1,0 1 1,-1 0 0,1 0-1,-1 1 1,-1 1-1,1 0 1,2 3-1,-11-10 8,0 0 0,0 0 0,0 1 1,0-1-1,0 0 0,0 0 0,0 1 0,0-1 1,0 0-1,-1 1 0,1-1 0,-1 1 0,1-1 1,-1 1-1,1-1 0,-1 1 0,0-1 1,0 1-1,0 0 0,0-1 0,0 1 0,0-1 1,0 1-1,0-1 0,-1 1 0,1-1 0,-1 1 1,1-1-1,-1 1 0,0-1 0,1 1 1,-1-1-1,0 0 0,0 1 0,0-1 0,0 0 1,0 0-1,0 0 0,0 0 0,0 0 0,-1 0 1,1 0-1,0 0 0,-1 0 0,1 0-8,-70 25 362,-186-18-362,155-21-1564,101 12 1320,1 0 0,-1 0 0,0 0 0,1 0 0,0 0 0,-1 0 0,1 0 0,-1 0 0,1 0 0,0 0 1,0 0-1,0 0 0,0-1 0,0 1 0,0 0 0,0 0 0,0 0 0,0 0 0,0 0 0,1-1 0,-1 1 0,0 0 0,1 0 0,-1 0 0,1 0 0,-1 0 0,1 0 1,-1 0-1,1 0 0,0 0 0,0 1 0,-1-1 0,1 0 0,0 0 0,0 1 0,0-1 0,0 0 0,0 1 0,0-1 0,0 1 0,0-1 0,0 1 0,0-1 1,0 1-1,0 0 0,0 0 0,1-1 0,-1 1 244,3-2-1712,16-15-7486</inkml:trace>
  <inkml:trace contextRef="#ctx0" brushRef="#br0" timeOffset="1021.134">1308 352 5445,'0'0'11275,"0"0"-8104,0 0-513,0 0-159,0 0-802,84-16-480,-39 11-224,5-1-480,-2 0-353,-1 2-96,1 0-64,-2-2-544,2 0-1026,-5-2-1633,-4 2-2306,-6 0-8969</inkml:trace>
  <inkml:trace contextRef="#ctx0" brushRef="#br0" timeOffset="1532.293">2084 37 12812,'0'0'4436,"0"0"-1804,0 0-278,16-6-192,0 0-1702,98-19 1557,192 26 2238,-305-1-4225,1 0 0,0 0 0,0 0 0,0 0 0,-1 1-1,1-1 1,0 1 0,-1-1 0,1 1 0,0 0 0,-1 0 0,1-1 0,-1 1 0,1 0 0,-1 0-1,0 1 1,1-1 0,-1 0 0,0 0 0,0 1 0,0-1 0,0 1 0,0-1 0,0 1 0,0-1-1,0 1 1,-1-1 0,1 1 0,0 0 0,-1-1 0,0 1 0,1 0 0,-1 0 0,0-1-1,0 1 1,0 0 0,0 0 0,0 0 0,0-1 0,0 1 0,-1 0 0,1 0 0,-1-1 0,1 1-1,-2 1-29,-51 183 294,30-56-294,6 0 0,-1 113 0,-10 97 0,21-291 0,2 6 0,-3-1 0,-2-1 0,-2 1 0,-3-2 0,-2 0 0,-4 4 0,15-44 0,0-1 0,-1 0 0,0 0 0,0 0 0,-1-1 0,-1-1 0,0 1 0,0-1 0,-1-1 0,0 1 0,0-2 0,-1 0 0,0 0 0,0-1 0,0 0 0,-1 0 0,0-2 0,0 1 0,-1-2 0,1 0 0,-1 0 0,1-1 0,-9 0 0,4 0 0,1-1 0,-1-1 0,0 0 0,1-1 0,-1-1 0,1-1 0,-1 0 0,1-1 0,0-1 0,0 0 0,1-1 0,-1-1 0,2 0 0,-1-1 0,1-1 0,0 0 0,0-1 0,1-1 0,1 0 0,0 0 0,-3-5 0,10 8-287,0 0 0,0-1 0,1 1 0,0-1 0,1 0 0,0 0 0,0-1 0,1 1 1,1 0-1,-1-1 0,1 1 0,1-7 287,0 11-5600,3 1-4799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41.29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104 99 15310,'0'0'4298,"4"-15"-1757,15-68 2381,-106 461 774,87-375-5696,-13 51-297,3 0 0,2 1 1,3 1-1,2-1 0,3 34 297,12-46-4497,9-21-4155,-4-13-3685</inkml:trace>
  <inkml:trace contextRef="#ctx0" brushRef="#br0" timeOffset="265.566">428 542 16303,'0'0'3278,"0"0"-459,0 0-299,0 0-983,0 0-608,0 0-144,0 0-241,0 0-245,3 4-59,-2-2-188,1 0 0,-1 0 0,1 0-1,0 0 1,0 0 0,-1 0 0,1 0 0,0-1-1,1 1 1,-1-1 0,0 0 0,0 1 0,0-1-1,1 0 1,-1 0 0,1-1 0,-1 1-1,1 0 1,-1-1 0,1 0 0,-1 1 0,1-1-1,-1 0 1,1 0 0,0 0 0,-1-1-1,1 1 1,-1-1 0,1 1 0,-1-1 0,1 0-1,-1 0 1,0 0 0,1 0 0,-1-1-1,0 1 1,0 0 0,0-1 0,0 0 0,1 0-52,0-4-64,0 0 0,0-1 1,-1 1-1,0 0 1,0-1-1,-1 1 0,1-1 1,-2 0-1,1 1 0,-1-1 1,0 0-1,0-5 64,-1 9-2033,0 4-7038,1 2-1579</inkml:trace>
  <inkml:trace contextRef="#ctx0" brushRef="#br0" timeOffset="686.596">1122 183 19795,'0'0'2979,"5"-12"-236,15-38-586,-19 36 1625,-26 22-3235,25-8-445,-14 10-76,1 1 1,0 1-1,1 0 1,1 1-1,0 0 0,0 0 1,1 1-1,1 1 1,0 0-1,1 0 0,1 0 1,1 1-1,0 0 1,1 0-1,0 1 0,1 0 1,1 0-1,0 15-26,2-26-11,0-1-1,1 1 1,-1 0-1,1-1 0,1 1 1,-1-1-1,1 1 1,0-1-1,0 1 1,1-1-1,-1 1 1,1-1-1,1 0 1,-1 0-1,1 0 1,-1 0-1,1 0 0,1-1 1,-1 1-1,1-1 1,0 0-1,0 0 1,0 0-1,0-1 1,1 1-1,-1-1 1,1 0-1,0 0 1,0-1-1,0 1 1,5 0 10,235 77 1,-244-80 9,1 1 0,-1 0 0,0-1 0,1 1 0,-1 0 0,0 0 0,0 0 0,1 0 0,-1 0 0,0 0 0,0 0 0,0 1 0,0-1-1,0 0 1,-1 0 0,1 1 0,0-1 0,-1 1 0,1-1 0,-1 1 0,1-1 0,-1 1 0,1-1 0,-1 1 0,0-1 0,0 1-1,0-1 1,0 1 0,0-1 0,0 1 0,0-1 0,-1 1 0,1-1 0,-1 1 0,1-1 0,-1 1 0,1-1 0,-1 1 0,0-1 0,1 0-1,-1 1 1,0-1 0,0 0 0,0 0 0,0 0 0,0 0 0,-1 0 0,1 0 0,0 0 0,0 0 0,-1 0 0,1 0 0,0-1-1,-1 1 1,1-1 0,-1 1 0,1-1 0,-1 1 0,1-1 0,-1 0 0,-1 1-9,-31 15-145,-2-2 1,0-1-1,0-2 0,-1-1 1,0-2-1,-1-1 0,0-2 1,0-2-1,0-2 0,-15-1 145,52-1-292,0 0-1,0 0 0,0 1 1,0-1-1,0 0 0,0 0 1,1 0-1,-1 0 0,0-1 0,0 1 1,1 0-1,-1 0 0,1 0 1,-1-1-1,1 1 0,-1 0 1,1 0-1,0-1 0,0 1 1,0 0-1,-1-1 0,1 1 1,0 0-1,1-1 0,-1 1 1,0 0-1,0 0 0,0-1 1,1 1-1,-1 0 0,1-1 0,-1 1 1,1 0-1,0 0 0,-1 0 1,1 0-1,0 0 0,0 0 1,0 0-1,-1 0 0,1 0 1,0 0-1,0 0 0,1 0 1,-1 1-1,1-2 293,17-22-6433,1-3-2461</inkml:trace>
  <inkml:trace contextRef="#ctx0" brushRef="#br0" timeOffset="934.964">1106 167 897,'0'0'13132,"0"0"-9384,0 0-1186,0 0 289,99-18-897,-58 11-673,0 1-352,2 0-353,0-1-415,-2 1-97,-4 2-64,-6 0-481,-7 1-1088,-5 1-1762,-4 0-2787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4:36:50.82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973 103 32767,'0'0'0,"0"0"0,0 0 0,0 0 0,0 0 0,-78 44 0,55-22 0,-1-1 0,5 3 0,3-5 0,0 0 0,8-1 0,2-1-1762,-1-1-1313,5 0-2978,-1 1-9226</inkml:trace>
  <inkml:trace contextRef="#ctx0" brushRef="#br0" timeOffset="1059.236">38 564 5862,'0'0'6331,"-3"-13"-3214,-26-214 9477,24 149-7993,5 87-4339,25 191-262,-24-187 0,-1 7 0,0 0 0,2 0 0,0 0 0,2 0 0,0 0 0,1-1 0,0 1 0,2-1 0,1-1 0,0 1 0,1-2 0,1 1 0,1 0 0,-5-14 0,1 0 0,0 0 0,1-1 0,-1 0 0,1 0 0,-1-1 0,1 0 0,0 0 0,-1-1 0,1 0 0,0 0 0,0-1 0,0 0 0,0-1 0,0 1 0,0-1 0,0-1 0,0 0 0,-1 0 0,1 0 0,-1-1 0,1 0 0,-1 0 0,0-1 0,0 0 0,-1 0 0,1-1 0,72-42 0,-2-3 0,-3-3 0,-2-4 0,13-16 0,281-263 0,-240 222 0,-338 341-4954,161-173-2114,-4 0-6406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6:16:04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70 18930,'0'0'3892,"0"0"-1170,-1-13-736,-4-40-774,6 53-1193,-1 1-1,0-1 1,0 0 0,1 0 0,-1 1-1,0-1 1,1 0 0,-1 0 0,0 0-1,0 0 1,1 1 0,-1-1-1,1 0 1,-1 0 0,0 0 0,1 0-1,-1 0 1,0 0 0,1 0 0,-1 0-1,0 0 1,1 0 0,-1 0 0,0 0-1,1 0 1,-1 0 0,0 0 0,1 0-1,-1-1 1,0 1 0,1 0 0,-1 0-1,0 0 1,1 0 0,-1-1-1,0 1 1,1 0 0,-1 0 0,0-1-1,0 1 1,0 0 0,1-1 0,-1 1-1,0 0 1,0-1 0,0 1 0,1 0-1,-1-1 1,0 1-19,4 16-86,0 1 0,-1 0-1,0 0 1,-2 0 0,0 0 0,-1 0-1,0 0 1,-2 0 0,0 0 0,-1 0-1,0 0 1,-1 0 0,-5 10 86,2-9-331,4-33 529,-6 115 2972,-5 75-3031,11-67-307,-1-39-2909,3-63 2264,3 13-3294,8-14-3631,2-5-4903</inkml:trace>
  <inkml:trace contextRef="#ctx0" brushRef="#br0" timeOffset="202.556">155 206 14798,'0'0'3683,"0"0"-992,1-85 64,1 74-577,3 4-1121,10 0-353,-2-1-191,9 7-353,2-3-96,4 4-64,3 0 0,1 4-128,-2 5-577,1-1-1056,-5 2-1154,-6 2-833,-4 1-2690</inkml:trace>
  <inkml:trace contextRef="#ctx0" brushRef="#br0" timeOffset="373.099">163 398 13965,'0'0'3235,"0"0"-961,0 0-704,0 0-481,0 0-480,0 0-33,0 0 257,0 0-481,106 15-224,-71-25-128,-2 0 0,3-1-288,-3-1-641,-4 2-640,-2 6-738,-8 4-1472,-9 0-1506</inkml:trace>
  <inkml:trace contextRef="#ctx0" brushRef="#br0" timeOffset="580.231">0 820 15343,'0'0'2274,"13"2"-187,135 13 3342,-55-16-4940,0-3 1,0-5-1,60-14-489,-136 17-1501,-12-2-5230,-5 6-11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6:16:0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27 331 7015,'1'-17'7612,"14"-141"342,-12 131-5578,0-1 2043,-2 54-2779,-30 226-1170,29-251-477,-8 250-1204,26-86-5605,-6-126-557,-8-32 1640</inkml:trace>
  <inkml:trace contextRef="#ctx0" brushRef="#br0" timeOffset="330.572">1 469 9865,'-1'-39'936,"14"-175"4584,-12 202-5104,2-1 0,0 1 0,0-1 0,2 1 0,-1 0 0,1 1 0,1-1 0,0 1 0,1 0 0,0 0-1,0 1 1,1 0 0,1 1 0,0-1 0,5-3-416,-7 8 63,1 1-1,-1 0 1,1 0-1,0 1 1,0 0-1,0 0 1,0 1-1,0 0 1,1 1 0,-1 0-1,1 0 1,-1 0-1,1 1 1,-1 1-1,1-1 1,-1 2-1,1-1 1,-1 1 0,0 0-1,0 1 1,0-1-1,0 2 1,0-1-1,-1 1 1,1 0-1,-1 1 1,0 0 0,0 0-1,-1 0 1,1 1-1,-1 0 1,-1 0-1,1 1 1,-1 0-1,0 0 1,0 0 0,-1 0-1,0 1 1,1 2-63,0-1-28,1 1 0,-1 0 0,-1 0 0,0 0 0,0 0 0,-1 1 0,0 0 0,-1-1 0,0 1 0,-1 0 0,0 0 0,-1 0 0,0 0 1,-1 0-1,0 0 0,0 0 0,-1 0 0,-1 0 0,0-1 0,0 1 0,-1-1 0,-1 0 0,0 0 0,0 0 0,0-1 0,-1 1 0,-1-1 0,0-1 0,0 1 1,-4 2 27,-1 1 0,-1 0 1,-1-1 0,0 0 0,0-1 0,-1 0 0,0-1 0,-1-1 0,0-1 0,0 0-1,-1-1 1,1-1 0,-1 0 0,-1-1 0,1-1 0,-1-1 0,1 0 0,-1-2 0,-14 0-1,33 0 30,1 0 0,-1 0 0,0 0 0,0 0 1,0-1-1,1 1 0,-1 0 0,0-1 0,0 1 1,0-1-1,0 1 0,0-1 0,0 1 0,0-1 1,0 0-1,0 1 0,0-1 0,0 0 0,0 0 1,0 0-1,0 0 0,-1 0 0,1 0 0,0 0 1,-1 0-1,1 0 0,-1 0 0,1 0 0,-1 0 1,0 0-1,1 0 0,-1-1 0,0 1 0,0 0 1,1 0-1,-1 0 0,0-1 0,-1 1 0,1 0 1,0 0-1,0 0 0,0-1 0,-1 1 0,1 0 1,0 0-1,-1 0 0,1 0 0,-1 0 0,0 0 1,1 0-1,-1 0 0,0 0 0,1 0 0,-1 0 1,0 0-1,0 0 0,0 0 0,0 1 0,0-1 1,0 0-1,0 1 0,0-1 0,0 1 0,0-1 1,0 1-1,-1-1 0,1 1 0,0 0 0,0 0 1,-1-1-31,14-1 44,-1 1 1,0 0 0,1 0 0,-1 1 0,1 0 0,-1 1 0,1 0 0,-1 1-1,0 1 1,1-1 0,-1 2 0,-1 0 0,1 0 0,0 1 0,-1 0 0,3 2-45,149 116-3270,-112-87-3654,-35-28 1991</inkml:trace>
  <inkml:trace contextRef="#ctx0" brushRef="#br0" timeOffset="593.453">662 336 8488,'1'-31'2016,"8"-73"4265,10 43 2153,-6 51-5355,9 44-2619,-10 6-770,-1 1 1,-2 1-1,-2 0 0,-2 0 1,-2 0-1,-2 9 310,-8 57-7308,3-76 469,3-21 140</inkml:trace>
  <inkml:trace contextRef="#ctx0" brushRef="#br0" timeOffset="1006.214">763 399 8232,'7'-133'3867,"2"-71"6172,-12 185-8262,0 23-340,3 7-1534,0 0 0,1-1-1,0 1 1,1 0 0,0-1 0,1 1-1,0-1 1,0 0 0,1 0 0,0 0-1,1 0 1,0-1 0,1 0 0,0 0-1,0 0 1,1-1 0,0 0 0,1 0 0,-1-1-1,2 0 1,-1 0 0,1-1 0,0 0-1,0 0 1,0-1 0,1 0 0,0-1-1,0 0 1,0-1 0,0 0 0,1 0-1,-1-1 1,1 0 0,0-1 0,-1 0 0,1-1-1,0-1 1,0 1 0,-1-1 0,1-1-1,0 0 1,9-4 97,-4 0 228,-1-1 1,1-1-1,-2-1 0,1 0 0,-1-1 0,-1 0 1,1-1-1,-2-1 0,0 0 0,0 0 0,-1-1 1,8-13-229,-19 26 25,-1 0 1,1 0-1,-1 1 1,1-1-1,-1 0 1,1 0-1,-1 0 1,1 0-1,-1 0 1,1 0-1,-1 0 1,1 0-1,-1-1 1,1 1 0,-1 0-1,1 0 1,-1 0-1,1 0 1,-1-1-1,1 1 1,-1 0-1,1 0 1,0-1-1,-1 1 1,1 0-1,-1-1 1,1 1-1,0-1 1,-1 1-1,1 0 1,0-1-1,0 1 1,-1-1-1,1 1 1,0-1-1,0 1 1,0-1 0,0 1-1,-1 0 1,1-1-1,0 1 1,0-1-1,0 1 1,0-1-1,0 1 1,0-1-1,0 0 1,0 1-1,0 0 1,1-1-1,-1 1 1,0-1-1,0 1 1,0-1-1,1 1 1,-1-1-1,0 1 1,0-1-1,1 1 1,-1 0-1,0-1 1,1 1 0,-1 0-1,0-1 1,1 1-1,-1 0 1,1-1-1,-1 1 1,1 0-1,-1 0-25,-35 13 424,-70 50 46,112-82 752,-6 16-1199,1 0 0,-1 0-1,1 0 1,0 0 0,-1 1 0,2-1-1,-1 0 1,0 1 0,0-1 0,1 1-1,-1 0 1,1 0 0,0 0 0,-1 0-1,1 0 1,0 1 0,0-1-1,0 1 1,1 0 0,-1 0 0,0 0-1,0 0 1,1 1 0,-1-1 0,0 1-1,1 0 1,-1 0 0,0 0 0,1 0-1,-1 0 1,0 1 0,1 0 0,-1-1-1,0 1 1,0 1 0,0-1 0,0 0-1,0 1 1,0-1 0,0 1 0,0 0-1,0 0 1,-1 0 0,1 0 0,-1 1-1,0-1-22,7 21-10,-2 1 0,-1-1 0,-1 1 0,-1 0 0,-1 0 0,-1 0-1,-1 0 1,-1 1 0,-1-1 0,-4 18 10,-1 14-622,4 78-5135,20-99-1066,-8-27 620</inkml:trace>
  <inkml:trace contextRef="#ctx0" brushRef="#br0" timeOffset="1428.668">1749 184 12043,'4'-12'3881,"8"-24"-1866,14-39 6706,-25 75-8646,-1 0 1,0 0 0,1-1-1,-1 1 1,1 0-1,-1-1 1,0 1 0,1 0-1,-1-1 1,0 1-1,1-1 1,-1 1-1,0 0 1,0-1 0,1 1-1,-1-1 1,0 1-1,0-1 1,0 1-1,0-1 1,0 1 0,1-1-1,-1 1 1,0-1-1,0 1 1,0-1-1,0 1 1,-1-1 0,1 1-1,0-1 1,0 1-1,0-1 1,0 1-1,0-1 1,-1 1 0,1-1-1,0 1 1,0 0-1,-1-1 1,1 1 0,0-1-1,-1 1 1,1 0-1,0-1 1,-1 1-1,1 0 1,0-1 0,-1 1-1,1 0 1,-1 0-1,1-1 1,-1 1-1,1 0 1,-1 0 0,1 0-1,-1 0 1,1 0-1,-1-1 1,1 1-1,-1 0 1,1 0 0,-1 0-1,1 0-75,-30 19 660,28-17-711,-202 170 254,197-165-234,4-5-12,-1 1 1,1 0-1,0 0 1,0 0 0,0 1-1,0-1 1,1 1-1,-1-1 1,1 1 0,0 0-1,0 0 1,0 0-1,0 0 1,1 0 0,0 0-1,-1 3 43,3-5-22,1 0 0,-1-1 0,1 1-1,-1 0 1,1-1 0,0 0 0,-1 1 0,1-1 0,0 0-1,0 0 1,0 0 0,0 0 0,0-1 0,0 1-1,0 0 1,0-1 0,0 0 0,1 1 0,-1-1 0,0 0-1,0 0 1,0 0 0,0 0 0,1 0 0,-1-1-1,2 0 23,-3 1-5,18 1-101,0 0 0,0 0 0,0 2 0,0 1-1,-1 0 1,1 1 0,-1 1 0,0 1 0,2 1 106,-12-4-97,0 0 1,0 1 0,0 0 0,-1 0 0,0 0 0,0 1 0,0 0 0,-1 0 0,0 1 0,0 0 0,-1 0 0,1 0-1,-2 1 1,1-1 0,-1 1 0,0 0 0,-1 1 0,0-1 0,0 1 0,1 3 96,-3-8 10,0 1 1,-1-1-1,1 0 0,-1 1 0,0-1 1,0 0-1,0 1 0,0-1 1,-1 0-1,0 0 0,0 1 1,0-1-1,0 0 0,-1 0 1,1 0-1,-1 0 0,0 0 0,0-1 1,-1 1-1,1 0 0,-1-1 1,0 0-1,0 1 0,0-1 1,0-1-1,0 1 0,-1 0 1,1-1-1,-1 1 0,0-1 1,0 0-1,0 0-10,-9 3 94,0 0 1,-1-1-1,0 0 1,0-1-1,0 0 0,0-1 1,0-1-1,0 0 1,-4-2-95,-87-11-65,102 11-198,0 0 0,0-1 0,0 1 0,0-1 0,1 1 0,-1-1 1,0 0-1,1 0 0,-1 0 0,1 0 0,0 0 0,0 0 0,0-1 1,0 1-1,0-1 0,0 0 0,1 1 0,-1-1 0,1 0 0,-1-2 263,1-10-3790,4-3-1895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58.143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3 1 19122,'0'1'3268,"0"5"-2234,0-3 4887,-2 109-4795,2-100-1133,0 0-1,1 0 0,0-1 0,1 1 0,1 0 0,0-1 0,0 1 0,1-1 0,1 0 0,0 0 0,0-1 1,1 1-1,0-1 0,1 0 0,0-1 0,1 0 0,0 0 0,0 0 0,1-1 0,0 0 0,0-1 0,1 0 0,0-1 1,0 0-1,1 0 0,0-1 0,0 0 0,0-1 0,5 1 8,-6-5-4,-1 0 0,1 0 0,0-1 0,-1 0 0,1 0 0,-1-1 0,1-1 0,-1 0 0,0 0 0,0-1 0,0 0 0,0 0 0,-1-1 0,0 0 0,1-1 0,-2 1 0,1-2 0,5-5 4,3-4 50,0-2 0,-1 0 0,-1-1 0,-1 0 0,0-1 0,-1-1 0,1-5-50,8-6 699,-15 22-26,-11 21-49,-11 30-669,3 1-1,1 1 1,2 0 0,2 1-1,1-1 1,1 44 45,7-19-2474,5-25-2424,1-16-2517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6:16:47.3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361 675 10506,'0'0'454,"2"-17"26,21-103 1394,-1-27 1357,-22 123-3093,-1 1-1,-2-1 1,0 1-1,-1 0 1,-2-1-1,0 2 0,-2-1 1,0 1-1,-1 0 1,-1 1-1,-2 0 1,0 1-1,-6-8-137,16 24 85,1-1 0,-1 1 0,-1 0 0,1 0 0,0 0 0,-1 1-1,0-1 1,0 1 0,0-1 0,0 1 0,-1 0 0,1 0 0,-1 0 0,0 1 0,1-1 0,-1 1 0,-1 0 0,1 0-1,0 0 1,0 1 0,-1-1 0,1 1 0,-1 0 0,1 0 0,-1 1 0,1-1 0,-1 1 0,1 0 0,-1 1 0,0-1-1,1 1 1,-1-1 0,1 1 0,-1 1 0,1-1 0,0 1 0,0-1 0,-1 1 0,1 1 0,0-1 0,1 0 0,-1 1-1,0 0-84,-8 12 9,1 1 0,1 0-1,1 0 1,0 1 0,1 1 0,1-1-1,0 1 1,2 0 0,0 1-1,1-1 1,1 1 0,0 0-1,1 0 1,2 0 0,0 0-1,1 8-8,-1-10-50,1-1-1,1 1 0,1 0 1,0-1-1,1 0 1,0 0-1,1 0 0,1 0 1,1-1-1,0 0 0,1 0 1,1-1-1,0 0 1,1 0-1,0-1 0,1-1 1,0 1-1,1-2 1,1 0-1,0 0 0,0-1 1,1-1-1,0 0 0,1-1 1,0 0-1,0-1 1,3 0 50,-2-4 197,1 0 0,-1-1 0,0-1 0,1-1 0,-1 0 1,1-1-1,-1-1 0,1 0 0,15-5-197,-27 5 54,1 0-1,0 0 1,-1 0 0,1-1-1,-1 1 1,0-1 0,0-1 0,0 1-1,0-1 1,-1 0 0,1 0-1,-1 0 1,0 0 0,0-1-1,0 0 1,-1 0 0,0 0-1,0 0 1,0 0 0,-1-1 0,1 1-1,-1-1 1,-1 0 0,1 1-1,-1-1 1,0 0 0,0 0-1,0-4-53,0-15 120,-1 0 0,-1-1-1,-1 1 1,-1 0 0,-2 0-1,0 0 1,-1 1 0,-2 0-1,-1 0 1,0 1 0,-2 0-1,-9-15-119,18 34 1,0 1 0,0-1-1,-1 0 1,1 1 0,-1 0 0,0-1-1,0 1 1,0 0 0,0 0-1,-1 1 1,1-1 0,-1 1-1,0 0 1,1-1 0,-1 2-1,0-1 1,0 0 0,0 1-1,-1 0 1,1 0 0,0 0-1,0 0 1,-1 1 0,1 0 0,0 0-1,-1 0 1,1 0 0,0 1-1,-1-1 1,1 1 0,0 0-1,0 1 1,0-1 0,0 1-1,0-1 1,0 1 0,0 0-1,0 1 1,-2 1-1,-16 17 3,0 1 0,1 2 0,1 0 0,1 0 0,1 2 0,2 1 0,1 0-1,0 1 1,2 0 0,2 1 0,-5 17-3,2-2-97,1 0 1,3 1-1,1 1 0,3-1 0,1 1 1,3 0-1,1 0 0,6 36 97,-5-73-19,0 0-1,1 0 0,0 0 1,1 0-1,0 0 1,0-1-1,1 1 1,0-1-1,1 0 0,-1 0 1,2 0-1,-1 0 1,1 0-1,0-1 0,1 0 1,0 0-1,0-1 1,0 1-1,1-1 1,0-1-1,0 1 0,0-1 1,1 0-1,0-1 1,0 0-1,0 0 1,0-1-1,0 0 0,1 0 1,8 1 19,-5-4 75,1 0 1,0-1-1,-1-1 1,1 0-1,-1 0 1,1-1-1,-1-1 1,0 0-1,0 0 1,-1-2-1,1 1 1,-1-1-1,0-1 1,-1 0-1,0-1 0,0 0 1,0 0-1,-1-1 1,0 0-1,-1 0 1,0-1-1,-1-1 1,0 1-1,0-1 1,-1 0-1,0-1 1,-1 1-1,-1-1 1,4-12-76,3-18 100,-2 0-1,-1-1 1,-3 0 0,-1 0 0,-3-1 0,-1 1 0,-4-27-100,4 46-9,-2-1 1,0 1-1,-2 0 1,-1-1-1,0 2 1,-2-1-1,-1 1 1,0 0-1,-2 0 1,-9-13 8,17 32-1,-1 0 0,0 1 0,0 0 0,0 0 1,0 0-1,-1 0 0,1 0 0,-1 1 0,1-1 1,-1 1-1,0 0 0,0 0 0,0 0 0,0 1 1,0-1-1,-1 1 0,1 0 0,0 1 1,-1-1-1,1 1 0,0-1 0,-1 1 0,1 0 1,-1 1-1,1-1 0,0 1 0,-1 0 0,1 0 1,0 1-1,0-1 0,0 1 0,0 0 1,0 0-1,0 0 0,-2 2 1,-13 6 5,1 2-1,1 0 1,0 1-1,0 1 1,2 0 0,-12 13-5,1 2-37,2 1-1,0 0 1,2 2 0,2 1 0,0 0 0,3 2 0,0 0 0,3 1 0,1 0 0,1 1 0,2 0 0,2 1 0,2 0 0,1 1 0,2-1 37,1-26-33,2 0-1,0 0 0,0 0 0,1-1 1,0 1-1,1 0 0,1-1 0,0 1 1,0-1-1,1 0 0,0 0 0,1 0 1,1 0-1,-1-1 0,2 0 0,-1 0 1,1-1-1,1 0 0,0 0 0,0 0 1,1-1-1,0 0 0,0-1 0,1 0 1,0-1-1,0 0 0,0 0 0,1-1 0,0 0 1,0-1-1,6 1 34,-5-2 64,0-1-1,0-1 1,0 0 0,0 0-1,0-1 1,0-1 0,-1 0-1,1-1 1,0 0 0,0-1-1,-1 0 1,1 0 0,-1-2-1,0 1 1,0-1 0,-1-1-1,1 0 1,-1-1 0,-1 1-1,1-2 1,-1 0 0,0 0-1,-1 0 1,0-1 0,0 0-1,-1-1 1,2-4-64,3-7 133,-1 0 0,-1-1 0,-1 0 0,-1-1 0,0 1 0,-2-2 0,-1 1 0,-1-1 0,-1 1 0,-1-1 1,-1 0-1,-1 0 0,-3-18-133,3 37 12,1 1 0,-1-1 0,0 0 0,-1 0 0,1 0 0,-1 1 0,0-1 0,0 0 0,-1 1 0,1-1 0,-1 1 0,0-1 0,0 1 0,0 0 0,-1 0 0,1 0 0,-1 0 0,0 0 0,0 1 0,-1-1 0,1 1 1,-1 0-1,0 0 0,1 0 0,-1 0 0,-1 1 0,1 0 0,0-1 0,-1 1 0,1 1 0,-1-1 0,1 1 0,-1 0 0,0 0 0,1 0 0,-1 1 0,0-1 0,0 1 0,1 0 0,-1 1 0,0-1 0,0 1 0,-1 0-12,-6 5-22,1 1 0,0 0 0,1 0 0,-1 1-1,2 0 1,-1 1 0,1 0 0,0 0 0,1 1-1,0 0 1,1 1 0,0-1 0,0 1 0,1 1-1,1-1 1,0 1 0,1 0 0,0 1 0,-2 7 22,16 35-2589,3-43-1269,6-12-4162,-8-6-4985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6:16:48.7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222 655 11915,'-21'1'3032,"-126"8"-1110,107-14-87,40 5-1806,-1 0-1,0 0 1,1 0 0,-1 0 0,1 0-1,-1 0 1,0-1 0,1 1 0,-1 0-1,1 0 1,-1-1 0,1 1-1,-1 0 1,1-1 0,-1 1 0,1-1-1,-1 1 1,1-1 0,0 1-1,-1-1 1,1 1 0,-1-1 0,1 1-1,0-1 1,0 1 0,-1-1-1,1 1 1,0-1 0,0 0 0,0 1-1,0-1 1,0 1 0,-1-1 0,1 0-1,0 1 1,0-1 0,1 0-1,-1 1 1,0-1 0,0 1 0,0-1-1,0 0 1,0 1 0,1-1-1,-1 1 1,0-1 0,1 1 0,-1-1-1,0 1 1,1-1 0,-1 1-1,0-1 1,1 1 0,-1-1 0,1 1-1,-1 0 1,1-1 0,-1 1 0,1 0-1,-1-1 1,1 1 0,0 0-1,-1 0 1,1-1-29,121-63 379,-91 52-352,439-159 177,247-47-204,-549 170-7,-99 28 14,52-16 387,2 5 1,36-1-395,-216 65 171,-552 192-63,219-86-537,-123 74 429,299-96-2188,213-117 2154,1 0 1,-1 0 0,0 1 0,0-1 0,0 0 0,0 0 0,0 0 0,1 1-1,-1-1 1,0 0 0,0 1 0,1-1 0,-1 1 0,0-1 0,1 1 0,-1-1 0,0 1-1,1 0 1,-1-1 0,1 1 0,-1 0 0,1-1 0,-1 1 0,1 0 0,-1 0-1,1-1 1,0 1 0,-1 0 0,1 0 0,0 0 0,0 0 0,0-1 0,0 1-1,-1 0 1,1 0 0,0 0 0,1 0 0,-1 0 0,0-1 0,0 1 0,0 0 0,0 0-1,1 0 1,-1-1 0,0 1 0,1 0 0,-1 0 0,1 0 0,-1 0 33,115-1-497,53-23 606,-1-8 0,44-20-109,-61 16 295,1047-281 6490,-1119 287-5840,-84 28-812,-221 58-79,-907 319-935,982-319-1546,2 7 1,3 7 2426,63-17-3112,86-44 2605,99-12 437,263-74 963,-242 46-456,1003-263 6241,-1022 270-4852,-1341 452-1522,1190-410-452,-176 82-2352,225-101 2479,-1 0 1,0 0-1,1 0 0,-1 0 1,1 0-1,-1 0 1,0 1-1,1-1 0,-1 0 1,0 0-1,1 0 0,-1 0 1,0 1-1,1-1 0,-1 0 1,0 0-1,1 1 0,-1-1 1,0 0-1,0 1 1,1-1-1,-1 0 0,0 1 1,0-1-1,0 0 0,1 1 1,-1-1-1,0 0 0,0 1 1,0-1-1,0 1 0,0-1 1,0 0-1,0 1 1,0-1-1,0 1 0,0-1 1,0 0-1,0 1 0,0-1 1,0 1-1,0-1 0,0 0 1,-1 1-1,1-1 21,62-7-7,-1-3 0,-1-2 0,41-15 7,-19 6 42,1213-337 4934,-1260 347-4522,-35 11-427,0 0 1,0-1 0,0 1-1,0 0 1,0-1 0,0 1-1,-1 0 1,1 0 0,0-1 0,0 1-1,0 0 1,0-1 0,0 1-1,1 0 1,-1-1 0,0 1-28,-193 59 518,-658 215-396,793-249-58,75-18-122,26-11 41,-1-1 0,0-2 1,0-2-1,-1-1 0,20-9 17,5-1-7,42-10-6,20-8 81,1 7 0,28 0-68,-87 27-246,-69 5 181,0-1 1,-1 0-1,1 1 1,-1-1-1,1 1 0,-1-1 1,1 1-1,-1-1 0,1 1 1,-1-1-1,0 1 0,1-1 1,-1 1-1,0 0 1,0-1-1,1 1 0,-1 0 1,0-1-1,0 1 0,0 0 1,0-1-1,1 1 0,-1 0 1,0-1-1,0 1 0,-1 0 1,1-1-1,0 1 1,0 0-1,0-1 0,0 1 1,-1 0-1,1-1 0,0 1 1,0-1-1,-1 1 0,1 0 1,0-1-1,-1 1 1,1-1-1,-1 1 0,1-1 1,-1 1-1,1-1 0,-1 0 1,0 1 64,-80 51-9647,20-23-1120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6:15:44.80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8C3A"/>
    </inkml:brush>
    <inkml:brush xml:id="br3">
      <inkml:brushProperty name="width" value="0.05" units="cm"/>
      <inkml:brushProperty name="height" value="0.05" units="cm"/>
      <inkml:brushProperty name="color" value="#F6630D"/>
    </inkml:brush>
    <inkml:brush xml:id="br4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29243 1656 12684,'0'0'7495,"1"-13"-3859,4-55 1200,-10 77-2450,-6 40-2114,2 1 0,3-1-1,2 1 1,1 0 0,4 28-272,-1-21 56,0-45-171,0 190-454,6-68-7662,-4-126 5782,0-4-5298,-2-6 1805</inkml:trace>
  <inkml:trace contextRef="#ctx0" brushRef="#br0" timeOffset="215.086">29177 2149 7207,'-5'-15'3091,"-18"-46"-572,21 56-1967,-1 0 0,1 0-1,-1 0 1,0 0 0,0 1-1,-1-1 1,1 1 0,-1 0-1,0 0 1,0 0 0,0 1-1,-1-1 1,1 1-1,-1 0 1,-3-2-552,-11-7 2963,47 7-342,136 13-2549,42-1-4205,-72-23-6097,-96 6 568</inkml:trace>
  <inkml:trace contextRef="#ctx0" brushRef="#br0" timeOffset="406.017">30049 1698 13261,'0'0'3678,"0"0"-401,4-15-90,9-43-160,-21 27 2166,-16 39-4086,12 3-1103,0 2 1,0-1 0,2 1-1,0 1 1,0 0 0,1 1-1,1 0 1,-4 10-5,0-6-17,2 1 0,1 0 0,0 1 0,2 0 0,0 1 0,2-1-1,0 1 1,1 0 0,1 1 0,1-1 0,2 0 0,0 1 0,1-1 0,1 0 0,4 20 17,-2-31-279,1-1 0,0 0 0,0 0 0,1 0 0,0-1 0,1 0 0,0 0 0,0-1 0,1 1 0,0-2 0,0 1 0,1-1 0,0 0 0,1-1 0,-1 0 0,1-1 0,0 1 0,0-2 0,1 0 0,1 0 279,144 26-10403,-109-30 4253</inkml:trace>
  <inkml:trace contextRef="#ctx0" brushRef="#br0" timeOffset="638.269">30620 1618 15310,'0'0'2707,"0"0"-545,0 0 0,12-3-43,-7 1-1911,-2 1-118,1 0-1,-1 0 0,1 0 0,-1 0 0,1 0 0,-1 1 0,1 0 0,-1 0 0,1 0 1,-1 0-1,1 0 0,-1 1 0,1-1 0,-1 1 0,0 0 0,1 0 0,-1 1 1,0-1-1,1 0 0,-1 1 0,0 0 0,0 0 0,0 0 0,-1 0 0,1 0 1,0 2-90,9 9 129,-1 1 1,0 0-1,-2 0 1,1 1-1,-2 1 1,0 0 0,-1 0-1,-1 0 1,0 1-1,-1 0 1,-1 0 0,0 0-1,-2 0 1,0 1-1,-1 0 1,0-1 0,-1 1-1,-2-1 1,1 1-1,-2-1 1,-1 0 0,0 1-1,-1-2 1,0 1-1,-2 0 1,0-1 0,0-1-1,-2 1 1,-9 12-130,0-5-118,-2-2 0,-1 0 0,-1-1 1,0-1-1,-25 16 118,-69 40-3225,72-47 681,-23 15-3553</inkml:trace>
  <inkml:trace contextRef="#ctx0" brushRef="#br0" timeOffset="-626.71">28383 1618 2755,'4'-16'6528,"0"4"-5420,14-57 2122,-15 14 2228,-3 52-5099,-1-1-1,1 0 1,-1 1 0,0-1-1,0 1 1,-1 0-1,1-1 1,-1 1-1,1 0 1,-1 0-1,0 0 1,-1 0-1,1 0 1,0 0 0,-1 1-1,1-1 1,-1 1-1,0 0 1,0-1-1,0 1 1,0 1-1,-2-2-358,0 0 163,0 1-1,0 0 0,1 1 1,-1-1-1,0 1 0,-1 0 1,1 0-1,0 0 0,0 1 1,0 0-1,0 0 0,-1 0 1,1 1-1,0-1 0,0 1 1,0 0-1,0 1 0,0-1 1,0 1-1,0 0 0,1 1 1,-1-1-1,-3 3-162,-1 6 71,0 1-1,0 0 0,1 0 1,1 1-1,0 0 1,0 1-1,2-1 1,-1 1-1,2 0 1,0 0-1,1 1 1,0-1-1,1 1 1,1 0-1,0 0 1,1-1-1,1 1 1,0 4-72,-2 0 36,-2 188 81,3-83-36,-6 1 1,-13 68-81,-36 55-1142,23-144-5819,32-117-195,0 3 4323,2-8-4181</inkml:trace>
  <inkml:trace contextRef="#ctx0" brushRef="#br0" timeOffset="-394.713">27944 2177 10826,'0'0'3566,"0"0"-1105,0 0-256,-9-13-102,-24-38-538,33 50-1543,-1 1 1,1 0-1,0-1 1,-1 1 0,1 0-1,0-1 1,0 1 0,-1-1-1,1 1 1,0 0 0,0-1-1,0 1 1,0-1 0,0 1-1,-1 0 1,1-1 0,0 1-1,0-1 1,0 1 0,0-1-1,0 1 1,0-1 0,1 1-1,-1 0 1,0-1 0,0 1-1,0-1 1,0 1 0,0-1-1,1 1 1,-1 0 0,0-1-1,0 1 1,0 0 0,1-1-1,-1 1 1,0 0 0,1-1-1,-1 1 1,0 0 0,1-1-1,-1 1 1,0 0 0,1 0-1,-1 0 1,1-1 0,-1 1-1,0 0 1,1 0 0,-1 0-1,1 0 1,-1 0 0,1 0-1,-1 0 1,1 0 0,-1 0-1,0 0 1,1 0 0,-1 0-1,1 0 1,-1 0 0,1 0-1,-1 0 1,0 0 0,1 1-1,-1-1 1,1 0 0,-1 0-1,1 1-22,0-1 155,205-5 592,-161 8-722,-1-2 0,0-2-1,1-2 1,-1-2 0,0-2 0,-1-2 0,0-2-1,41-16-24,-83 27 66,0-1-1,0 0 1,-1 1 0,1-1-1,0 1 1,0-1-1,0 1 1,0-1-1,0 1 1,0 0-1,0 0 1,0-1-1,0 1 1,0 0 0,1 0-1,-1 0 1,0 0-1,0 0 1,0 0-1,0 0 1,0 1-1,0-1 1,0 0-1,0 1 1,0-1-1,0 0 1,0 1 0,0-1-1,0 1 1,0 0-1,-1-1 1,1 1-1,0 0 1,0-1-1,0 1 1,-1 0-1,1 0 1,0 0 0,-1-1-1,1 1 1,-1 0-1,1 0 1,-1 0-1,0 0 1,1 0-1,-1 0 1,0 0-1,1 0 1,-1 0 0,0 1-1,0-1 1,0 0-1,0 0 1,0 1-66,5 25 77,-1 1 1,-1 0-1,-2 0 0,0 0 1,-2 0-1,-2 6-77,1-5-691,-1 11-1921,3-14-5941,0-24 2675</inkml:trace>
  <inkml:trace contextRef="#ctx0" brushRef="#br0" timeOffset="-221.716">28654 1861 9641,'0'0'4388,"0"0"-1569,0 0-1282,0 0-864,0 0-545,0 0-128,0 0-865,0 0-1825,28-24-4485</inkml:trace>
  <inkml:trace contextRef="#ctx0" brushRef="#br1" timeOffset="49789.538">29805 9057 16015,'0'-12'2872,"-1"-41"-736,1 51-2014,-1 1 1,1-1 0,1 1-1,-1-1 1,0 0 0,0 1-1,0-1 1,1 1 0,-1-1-1,1 0 1,-1 1 0,1-1-1,0 1 1,0 0 0,-1-1-1,1 1 1,0 0 0,0-1-1,0 1 1,1 0 0,-1 0-1,0 0 1,0 0 0,1 0-1,-1 0 1,0 0 0,1 0-1,-1 1 1,1-1 0,-1 0-1,1 1 1,-1-1 0,1 1-1,0 0 1,-1-1 0,1 1-1,-1 0 1,1 0 0,0 0-1,-1 0 1,1 0 0,0 1-1,-1-1 1,1 0 0,0 1-124,63 27 1139,-56-21-1207,0 2 1,-1-1 0,0 1-1,-1 0 1,1 0 0,-2 1 0,0 0-1,0 1 1,-1-1 0,0 1-1,0 0 1,-1 0 0,-1 0 0,0 1-1,-1-1 1,0 1 0,0 0 0,-2 0-1,1-1 1,-1 1 0,-1 0-1,0 0 1,-1-1 0,0 1 0,-2 4 68,2-7-58,0 0 0,0 0 1,-1 0-1,0-1 1,0 1-1,-1-1 0,0 1 1,-1-1-1,0-1 1,0 1-1,-1-1 0,1 1 1,-2-2-1,1 1 1,-1-1-1,0 0 0,0 0 1,-1-1-1,0 0 1,0 0-1,0-1 0,0 0 1,-1 0-1,1-1 1,-1 0-1,0-1 0,0 0 1,0 0-1,0-1 1,-1 0-1,1 0 1,-6-2 56,10 1 95,0-1-1,0 0 0,0 0 0,0 0 1,0-1-1,0 0 0,0 0 0,1 0 0,-1 0 1,1-1-1,-1 0 0,1 0 0,0 0 1,0 0-1,1-1 0,-1 1 0,0-1 0,1 0 1,0 0-1,0-1 0,0 1 0,1-1 0,0 1 1,-1-1-1,2 0 0,-2-2-93,3 7 39,1-1 0,-1 1 0,1-1-1,-1 1 1,0-1 0,1 1 0,-1 0 0,1-1 0,-1 1-1,1-1 1,-1 1 0,1 0 0,-1 0 0,1-1 0,-1 1-1,1 0 1,0 0 0,-1 0 0,1-1 0,-1 1 0,1 0-1,0 0 1,-1 0 0,1 0 0,-1 0 0,1 0 0,0 0-1,-1 1 1,1-1 0,-1 0 0,1 0 0,-1 0 0,1 1 0,0-1-1,-1 0 1,1 0 0,-1 1 0,1-1 0,-1 0 0,0 1-1,1-1 1,-1 1 0,1-1 0,-1 1 0,0-1 0,1 1-1,-1-1 1,0 1 0,1-1 0,-1 1 0,0-1-39,114 129 352,-98-111-341,2-2-1,0 0 1,1-1 0,0-1-1,1 0 1,1-2 0,0 0-1,1-2 1,0 0 0,11 2-11,-30-10 0,1 0 0,0 0 0,0-1 0,0 1 0,0-1 0,0 0 1,0 0-1,0 0 0,0-1 0,0 0 0,0 1 0,1-2 0,-1 1 0,0 0 1,0-1-1,0 1 0,0-1 0,0-1 0,0 1 0,0 0 0,0-1 0,0 0 1,0 0-1,-1 0 0,1 0 0,-1-1 0,0 1 0,1-1 0,-1 0 0,0 0 1,-1 0-1,1 0 0,0 0 0,-1-1 0,0 1 0,0-1 0,0 0 0,0 1 0,-1-1 1,1 0-1,-1 0 0,0 0 0,0 0 0,0-4 0,-7-53-1170,-27 44-6837,18 17 742</inkml:trace>
  <inkml:trace contextRef="#ctx0" brushRef="#br0" timeOffset="-1626.408">25605 2323 16207,'0'0'2232,"0"0"-332,0 0 252,0 0-108,0 0-512,0 0-576,18-8-444,-14 6-490,11-6 26,2 1-1,-1 1 0,1 0 0,0 2 1,0 0-1,1 0 0,-1 2 1,8-1-48,752-59-772,-678 52-672,-82 8 650,-6 2-1073,-16-1-2668,-23 2-1172,-12 0-4323</inkml:trace>
  <inkml:trace contextRef="#ctx0" brushRef="#br0" timeOffset="-1261.477">26003 2040 4388,'0'0'7821,"0"0"-3972,0 0-1089,0 0-192,0 0-673,0 0-1100,0 0-512,0 0-32,-5 15-75,-42 99-10,27-88-145,0-1 0,-2 0 1,0-2-1,-2 0 0,0-2 1,-2-1-1,0-1 0,-1-1 1,-1-1-1,-1-1 0,0-2 1,-1-1-1,-23 6-21,135-12 1869,-55 0-1846,0 1 1,0 2 0,-2 0 0,1 2 0,-1 1 0,-1 1 0,0 1-1,-1 1 1,10 10-24,34 20 5,34 5-571,-27-42-4116,-42-22-2028,-21 2-257</inkml:trace>
  <inkml:trace contextRef="#ctx0" brushRef="#br2" timeOffset="7785.982">12350 11795 5862,'0'0'10676,"0"0"-7446,0 0-1917,0 0 476,0 0-481,0 0-625,0 0-11,-13 10-116,-40 34-252,51-42-292,0 1-1,-1-1 1,2 1 0,-1 0 0,0-1 0,0 1-1,1 0 1,0 0 0,-1 0 0,1 0-1,0 0 1,0 0 0,1 1 0,-1-1-1,1 0 1,0 0 0,0 1 0,0-1-1,0 0 1,0 0 0,1 1 0,0 1-12,-1-2 19,1 1 9,1-1 0,0 1 1,-1-1-1,1 0 0,0 1 1,1-1-1,-1 0 0,1 0 1,-1-1-1,1 1 0,0 0 1,0-1-1,0 0 1,0 0-1,0 0 0,1 0 1,-1 0-1,1 0 0,-1-1 1,1 0-1,0 0 0,-1 0 1,1 0-1,0 0 0,0-1 1,-1 0-1,1 0 0,0 0 1,0 0-1,0 0 0,0-1 1,-1 0-1,1 1 1,0-2-1,-1 1 0,1 0 1,-1-1-1,1 1 0,-1-1 1,1 0-1,-1 0 0,0 0 1,0-1-1,0 1 0,1-3-28,1-2 102,0 0-1,-1 0 1,0 0-1,0 0 1,-1-1-1,0 0 0,0 0 1,-1 0-1,0 0 1,0 0-1,-1 0 1,0-1-1,-1 1 0,1 0 1,-2-1-1,1 1 1,-1 0-1,0-1 1,-1 1-1,-1-4-101,3 11 13,0-1 1,-1 1-1,1-1 1,0 1-1,-1-1 0,1 1 1,-1-1-1,1 1 1,-1-1-1,0 1 0,0-1 1,1 1-1,-1 0 1,0 0-1,0-1 0,0 1 1,0 0-1,-1 0 1,1 0-1,0 0 0,0 0 1,-1 0-1,1 1 0,0-1 1,-1 0-1,1 1 1,-1-1-1,1 1 0,-1-1 1,1 1-1,-1 0 1,0 0-1,1-1 0,-1 1 1,1 0-1,-1 1 1,1-1-1,-1 0 0,1 0 1,-1 1-1,0-1 1,1 0-1,-1 1 0,1 0 1,0-1-1,-1 1 1,1 0-1,0 0 0,-1 0 1,1 0-1,0 0 1,0 0-1,0 0 0,0 0 1,-1 0-14,-63 104-1952,55-24-6020,17-52 1309</inkml:trace>
  <inkml:trace contextRef="#ctx0" brushRef="#br2" timeOffset="8067.152">12971 11587 12684,'27'-136'4773,"-19"81"2060,-10 54-3152,-6 14-2665,-6 33-582,2 1 0,2 1-1,2 0 1,2 0 0,2 0-1,3 1 1,2 27-434,-1-43 34,13 324-2913,23-123-5442,-17-177 292,-8-44 1959</inkml:trace>
  <inkml:trace contextRef="#ctx0" brushRef="#br2" timeOffset="8303.554">13020 11962 12684,'-1'-259'5194,"1"239"-4611,-1-8 36,1 1 0,1 0 0,2 0 0,1 1 1,1-1-1,1 0 0,3-7-619,-7 30 79,0 0 0,0 0 0,0 0 1,1 1-1,-1-1 0,1 1 0,0-1 0,0 1 0,0 0 1,0 0-1,1 0 0,-1 1 0,1-1 0,0 1 0,-1 0 1,1 0-1,0 0 0,1 0 0,-1 1 0,0-1 0,0 1 1,0 0-1,1 1 0,-1-1 0,1 1 0,-1 0 0,0 0 1,1 0-1,-1 0 0,1 1 0,-1 0 0,2 0-79,4 1 2,0 1 1,0 0-1,0 0 0,0 1 0,0 0 1,-1 0-1,0 2 0,0-1 0,0 1 1,0 0-1,-1 0 0,0 1 0,0 2-2,-1-2-49,0 0 0,-1 1-1,0-1 1,0 2 0,-1-1-1,0 0 1,0 1 0,-1 0 0,0 0-1,-1 1 1,0-1 0,0 1-1,-1-1 1,-1 1 0,1 0-1,-1 0 1,-1 0 0,0 0-1,0 0 1,-1 0 0,-1-1 0,1 1-1,-2 0 1,1-1 0,-1 1-1,-1-1 1,1 0 0,-2 0-1,1 0 1,-1 0 0,0-1-1,-1 0 1,0 0 0,-1 0 0,1-1-1,-1 0 1,-1 0 0,-2 1 49,-3 0-202,0 0 1,0-2 0,0 1-1,-1-2 1,0 0 0,0 0-1,-1-2 1,1 1 0,-1-2-1,-7 1 202,-49-3-3544,49-9-2547,21 0 662</inkml:trace>
  <inkml:trace contextRef="#ctx0" brushRef="#br2" timeOffset="8619.067">13648 11716 12236,'0'0'5060,"0"0"-2033,0 0-470,0 0-256,0 0-859,0 0-562,0 0-170,-2 13-213,-35 237-300,37-155-1729,9-104 1255,3-255 752,14 167-238,-25 94-370,1 0 0,-1 1 1,0-1-1,1 1 1,0-1-1,0 1 1,0 0-1,0 0 1,0-1-1,0 2 1,0-1-1,1 0 1,-1 0-1,1 1 1,-1-1-1,1 1 1,-1 0-1,1-1 1,0 1-1,0 1 1,0-1-1,0 0 1,-1 1-1,1-1 1,0 1-1,0 0 1,0 0-1,0 0 0,0 1 1,0-1-1,0 1 1,1-1 132,41 25-7362,-26-8-261</inkml:trace>
  <inkml:trace contextRef="#ctx0" brushRef="#br2" timeOffset="9202.799">14177 11710 5573,'0'0'8264,"0"0"-4853,0 0-1638,0 0-177,0 0-251,0 0-336,0 0-80,0 0-160,8 13-289,46 77-5,-53-87-468,1-1 0,-1 0 0,0 0 0,1 0 0,-1 1 0,1-1 0,-1-1 0,1 1 0,0 0 0,0 0 0,0-1 0,0 1-1,0-1 1,0 1 0,1-1 0,-1 0 0,0 0 0,1 0 0,-1 0 0,1 0 0,-1-1 0,1 1 0,-1-1 0,1 0 0,-1 0 0,1 1 0,-1-2 0,1 1-1,-1 0 1,1 0 0,-1-1 0,1 1 0,-1-1 0,1 0 0,-1 0 0,1 0 0,-1 0 0,0 0 0,0-1 0,0 1 0,1-1 0,-1 1 0,-1-1 0,1 0 0,0 0-1,0 1 1,-1-1 0,1-1 0,-1 1 0,1-1-7,1-8 198,0-1 0,-1 1 0,0-1 0,-1 0 0,-1 1 0,0-1-1,0 0 1,-1 0 0,-1 1 0,0-1 0,0 1 0,-1 0 0,-1-1 0,0 1-1,-1-2-197,4 11 28,0 1 0,0-1 0,0 1 0,0-1-1,0 1 1,0-1 0,0 1 0,0 0 0,-1 0 0,1-1-1,-1 1 1,1 0 0,-1 0 0,1 0 0,-1 1-1,1-1 1,-1 0 0,0 0 0,0 1 0,1-1 0,-1 1-1,0 0 1,0-1 0,0 1 0,1 0 0,-1 0-1,0 0 1,0 0 0,0 1 0,1-1 0,-1 0-1,0 1 1,0-1 0,1 1 0,-1 0 0,0-1 0,1 1-1,-1 0 1,1 0 0,-1 0 0,-1 1-28,-50 57 125,43-38-196,1 0 1,1 0-1,0 0 1,2 1 0,0 1-1,2-1 1,0 1 0,2-1-1,0 1 1,2 0 0,1 11 70,-1-26-97,0-1 0,1 0 0,0 1 0,1-1 0,0 0 0,0 0 0,0 0 0,1 0 0,0 0 1,0-1-1,1 0 0,0 1 0,0-1 0,0 0 0,1-1 0,0 1 0,0-1 0,0 0 0,1 0 1,0-1-1,0 1 0,0-1 0,0 0 0,1-1 0,-1 0 0,1 0 0,0 0 0,0-1 0,0 0 1,0 0-1,0-1 0,1 0 0,1 0 97,10 1 19,1-2-1,-1 0 1,1 0 0,-1-2-1,1-1 1,-1 0 0,0-1 0,0-2-1,0 1 1,-1-2 0,0-1-1,0 0 1,-1-1 0,0-1-1,0 0 1,13-13-19,-7 5 165,-2-1-1,0-1 1,-1-1-1,-1-1 1,-1 0-1,-1-1 1,-1-1-1,-1-1 1,-1 0-1,-1-1 0,1-6-164,-3 8 186,-1 0 0,-2-1-1,0 0 1,-1-1 0,-2 1-1,0-1 1,-2 0 0,-1 0-1,-1-6-185,-2 29 28,1 1-1,-1-1 0,0 1 0,0-1 0,0 1 0,-1-1 0,1 1 0,0 0 0,-1-1 1,0 1-1,1 0 0,-1 0 0,0 0 0,0 1 0,0-1 0,0 0 0,-1 1 1,1-1-1,0 1 0,-1 0 0,1 0 0,-1 0 0,1 0 0,-1 0 0,1 0 0,-1 1 1,0-1-1,1 1 0,-1 0 0,0 0 0,1 0 0,-1 0 0,0 0 0,0 0 1,1 1-1,-1 0 0,1-1 0,-1 1 0,1 0 0,-1 0 0,1 0 0,-1 1 0,1-1 1,0 0-1,-1 1 0,1 0 0,0-1 0,0 1 0,0 0 0,0 1-27,-4 2-8,-1 0-1,1 1 1,1-1-1,-1 2 0,1-1 1,0 0-1,0 1 1,1 0-1,0 0 0,0 0 1,1 1-1,-1-1 1,2 1-1,-1 0 1,1 0-1,0 0 0,1 0 1,0 0-1,0 0 1,1 0-1,0 0 0,0 0 1,2 5 8,-1-10-56,1 0 0,0 0 1,0 0-1,0 0 0,0 0 1,0 0-1,1-1 0,-1 1 1,1-1-1,0 0 0,-1 1 0,1-1 1,0-1-1,1 1 0,-1 0 1,0-1-1,0 1 0,1-1 1,-1 0-1,1 0 0,-1-1 0,0 1 1,4 0 55,50-2-7672,-43-4 1950</inkml:trace>
  <inkml:trace contextRef="#ctx0" brushRef="#br2" timeOffset="9978.305">15161 11755 11435,'0'0'3699,"6"-17"-1286,17-54-117,-21 64-1986,0 0 0,-1 0-1,0 0 1,0 0 0,-1 0 0,0-1 0,0 1 0,-1 0 0,0 0 0,0 0 0,-1 0-1,0 0 1,0 0 0,0 0 0,-1 1 0,0-1 0,0 1 0,-1 0 0,0 0 0,0 0-1,0 0 1,-1 1 0,0-1 0,0 1 0,0 0 0,0 1 0,-1-1 0,0 1-1,0 1 1,-2-2-310,0 0 98,-1 1 0,1 0 0,-1 0 0,0 1 0,0 0 0,0 0 0,0 1 0,-1 0 0,1 1 0,-1 0 0,1 0 0,-1 1 0,1 1 0,-1-1 0,1 2 0,0-1 1,-1 1-1,1 1 0,0-1 0,0 2 0,-2 0-98,-4 5-133,1 1 0,0 0 0,0 1 0,1 0 0,1 1 0,0 1 0,0 0 1,1 0-1,1 1 0,1 1 0,0-1 0,0 2 0,2-1 0,0 1 1,0 0-1,2 1 0,0-1 0,1 1 0,0 0 0,2 0 0,0 0 0,1 1 1,0-1-1,2 0 0,0 1 0,1-1 0,1 1 133,-1-5-531,2-1 0,0 0-1,0 0 1,1 0 0,0 0 0,1-1-1,1 0 1,0 0 0,0 0-1,1-1 1,0 0 0,1-1 0,0 0-1,1 0 1,0-1 0,0 0 0,0-1-1,1 0 1,0-1 0,1 0-1,0-1 1,-1 0 0,1 0 0,1-1-1,-1-1 1,1 0 0,0-1 531,-7-2 163,0 0 0,0-1 0,1 1 0,-1-1 0,0-1-1,0 1 1,0-1 0,0 0 0,0 0 0,-1-1 0,1 0 0,-1 0 0,1 0 0,-1 0 0,0-1 0,0 0 0,-1 0 0,1 0 0,-1-1-1,0 0 1,0 1 0,0-2 0,-1 1 0,0 0 0,0-1 0,0 1 0,0-2-163,52-165 6390,44-360 507,-92 466-5141,-31 130-1689,3 1 0,3 1 0,3 0 0,2 1 0,4 1-67,6-44-234,2-1 0,0 1 0,2 0 0,0-1-1,2 1 1,0-1 0,2 0 0,1 0 0,0 0 0,2-1 0,0 0 0,2 0-1,0-1 1,1 0 0,2-1 0,4 6 234,-11-18-63,0 0 0,0 0 1,1 0-1,0-1 0,0 0 0,1 0 0,-1 0 1,2-1-1,-1-1 0,1 1 0,0-1 1,0-1-1,0 0 0,1 0 0,-1-1 0,1 0 1,0 0-1,0-1 0,0-1 0,0 1 0,0-2 1,0 1-1,0-2 0,1 1 0,-1-1 0,0-1 1,0 0-1,0 0 0,-1-1 0,1 0 0,0-1 1,-1 0-1,0 0 0,0-1 0,0 0 0,-1-1 1,1 0-1,4-5 63,-1-7 157,0-1 0,-1-1 0,-2 0 0,0 0-1,0 0 1,-2-1 0,-1-1 0,-1 1 0,0-1 0,-2 0 0,0-6-157,2-1 436,16-165 2206,-21 195-2625,-1 0-1,1-1 0,0 1 0,0-1 0,0 1 0,-1-1 1,1 1-1,0-1 0,0 1 0,-1-1 0,1 1 1,0-1-1,-1 1 0,1-1 0,-1 0 0,1 1 0,-1-1 1,1 1-1,0-1 0,-1 0 0,1 0 0,-1 1 1,0-1-1,1 0 0,-1 0 0,1 1 0,-1-1 0,1 0 1,-1 0-1,1 0 0,-1 0 0,0 0 0,1 0 0,-1 0 1,1 0-1,-1 0 0,0 0 0,1 0 0,-1-1 1,1 1-1,-1 0 0,1 0 0,-1 0 0,1-1 0,-1 1 1,1 0-1,-1-1 0,1 1 0,-1 0 0,1-1 1,0 1-1,-1-1 0,1 1 0,-1-1 0,1 1 0,0-1 1,-1 1-1,1-1 0,0 1 0,0-1 0,0 1 1,-1-1-1,1 1 0,0-1-16,-8 19 1,0 1 1,2 1-1,0-1 1,1 1-1,1 0 1,1 0-1,1 1 1,0-1-1,2 1 1,0-1-1,4 20-1,-3-28-416,0 0 0,1 0 1,1 0-1,0-1 0,1 1 0,0-1 1,1 0-1,0 0 0,0 0 0,1-1 1,1 0-1,0 0 0,0-1 0,1 1 1,0-2-1,0 1 0,9 6 416,19-2-6913,-18-13 587</inkml:trace>
  <inkml:trace contextRef="#ctx0" brushRef="#br2" timeOffset="10258.263">15879 11267 16111,'0'0'3780,"-36"-78"-2659,17 78 993,3 0 32,0 10-1730,1 5-416,6 5 0,-3 0-128,8 6-993,3-2-1313,1 0-2114,2-4-9322</inkml:trace>
  <inkml:trace contextRef="#ctx0" brushRef="#br2" timeOffset="10561.659">16386 11490 11627,'0'0'2691,"0"-15"-588,0-66 2029,0 82-4051,0-1 0,0 0 1,0 0-1,-1 1 0,1-1 1,0 0-1,0 0 0,0 1 1,0-1-1,-1 0 0,1 0 1,0 1-1,0-1 0,-1 0 0,1 0 1,0 0-1,0 0 0,-1 1 1,1-1-1,0 0 0,0 0 1,-1 0-1,1 0 0,0 0 1,0 0-1,-1 0 0,1 0 1,0 0-1,-1 0 0,1 0 0,0 0 1,-1 0-1,1 0 0,0 0 1,0 0-1,-1 0 0,1 0 1,0 0-1,-1 0 0,1 0 1,0-1-1,0 1 0,-1 0 1,1 0-1,0 0 0,0-1 0,0 1 1,-1 0-1,1 0 0,0 0 1,0-1-1,0 1 0,-1 0 1,1 0-1,0-1 0,0 1 1,0 0-1,0-1 0,0 1 0,0 0 1,0 0-1,0-1 0,0 1-81,-17 21 574,-21 38-112,21-38-425,1 2-1,0 0 1,2 0 0,1 2 0,1-1-1,1 2 1,1-1 0,1 2-1,1-1 1,2 1 0,1 0 0,0 0-1,2 10-36,20 32-3219,7-29-3043,-7-22-266</inkml:trace>
  <inkml:trace contextRef="#ctx0" brushRef="#br2" timeOffset="11158.174">16413 11464 10570,'0'0'2333,"0"0"-6,0 0 428,0 0-427,-12 0-609,3 0-1407,5 0-191,0 0 1,0 0 0,0 0 0,0 0 0,0 0 0,1 1 0,-1 0 0,0 0 0,0 0 0,0 0 0,1 0-1,-1 1 1,0 0 0,1 0 0,0 0 0,-1 0 0,1 0 0,0 1 0,0-1 0,0 1 0,-1 2-122,-18 19 182,2 2 0,1 0 1,1 1-1,1 0 0,1 2 1,2 0-1,1 1 0,1 0 0,2 1 1,1 0-1,1 0 0,2 1 1,1 4-183,5-27-50,0-1 0,1 1 0,0-1 1,0 0-1,1 1 0,0-1 0,1 0 0,-1 0 1,2 0-1,-1 0 0,1-1 0,0 0 0,1 1 1,0-1-1,0-1 0,0 1 0,1-1 0,0 0 0,0 0 1,1-1-1,-1 1 0,1-2 0,0 1 0,1-1 1,-1 0-1,2 0 50,7 4-186,0-1 1,1-1-1,1-1 0,-1 0 1,1-2-1,-1 1 1,1-2-1,0-1 0,0 0 1,0-1-1,17-2 186,-24 0-24,0 0-1,-1-1 0,1 0 1,-1-1-1,1 0 0,-1 0 1,0-1-1,-1-1 0,1 1 1,-1-1-1,0-1 0,-1 0 1,0 0-1,0-1 0,0 0 1,-1 0-1,0-1 0,-1 0 1,5-7 24,10-21-800,-1-2 1,-2 0 0,-1-1-1,4-19 800,-9 26-626,121-389 1571,-121 304 4116,-22 121-2637,-36 106-236,28-51-1944,3 1 0,3 0 0,2 1 0,3 1 1,2 0-1,3-1 0,6 62-244,14-1-1220,2-43-6769,-16-64 2037,1-5-4101</inkml:trace>
  <inkml:trace contextRef="#ctx0" brushRef="#br2" timeOffset="11443.293">16705 11740 11915,'0'0'5509,"0"0"-4131,0 0-193,0 0-32,0 0-865,104-30-192,-61 29-96,4 0 0,2-1-64,0-1-416,1-1-737,-2 0-1089,-6-3-2883</inkml:trace>
  <inkml:trace contextRef="#ctx0" brushRef="#br2" timeOffset="11694.843">17699 11294 16528,'0'0'2327,"0"0"-384,0 0 903,0 0-369,-15-7-865,6 2-1365,7 3-178,-1 0 1,0 0 0,0 0 0,0 1-1,-1-1 1,1 1 0,0-1-1,0 1 1,-1 0 0,1 1 0,-1-1-1,1 1 1,-1-1 0,1 1 0,-1 0-1,1 0 1,0 0 0,-1 1-1,1-1 1,-1 1 0,1 0 0,-1 0-1,1 0 1,0 1 0,0-1 0,0 1-1,0-1 1,0 1 0,-2 2-70,-17 15 126,2 1 0,1 1-1,0 1 1,2 1 0,1 0 0,0 1 0,2 1 0,1 0 0,1 1 0,1 0 0,1 1-1,-1 9-125,7-23-87,2 0-1,0 0 0,1 0 0,0 0 0,0 0 0,2 0 0,0 0 0,0 0 0,1 0 0,0 0 0,2-1 0,-1 1 0,1-1 0,1 0 0,0 0 0,1 0 0,1-1 1,-1 1-1,8 7 88,1 0-742,1-2 0,0 0 0,1 0 0,1-2 0,1 0 0,0-1 0,1-1 0,0-1 0,5 1 742,-9-5-1257,0-2-1,0 0 1,1-1 0,0-1 0,0 0-1,0-1 1,0-1 0,5 0 1257,9-2-5835</inkml:trace>
  <inkml:trace contextRef="#ctx0" brushRef="#br2" timeOffset="11959.918">18152 11426 10442,'4'-41'1610,"0"6"666,-3 10 7221,-1 73-7681,9 418 2507,-2-269-4179,-8-187-201,1 0-1,-1 0 0,0 0 0,-1 0 0,-1-1 0,1 1 1,-1 0-1,-1-1 0,0 0 0,0 0 0,-1 0 1,0 0-1,-1-1 0,1 1 0,-2-1 0,1-1 0,-1 1 1,0-1-1,-1-1 0,1 1 0,-1-1 0,-1-1 0,1 1 1,-3 0 57,-97 43-4661,31-31-3838,35-14-1937</inkml:trace>
  <inkml:trace contextRef="#ctx0" brushRef="#br2" timeOffset="11960.918">16962 12539 19058,'0'0'1180,"0"0"-855,16 2-4,-10-1-292,120-7 369,-65-10-338,100-27 326,3 7 1,70-3-387,-171 36-1933,-59 13-4911,-19-2 684</inkml:trace>
  <inkml:trace contextRef="#ctx0" brushRef="#br2" timeOffset="12195.719">16917 12678 11883,'-15'12'5472,"-48"37"-2733,42-18 1,45-21-1545,-18-9-1287,39 5 473,0-2 1,0-3-1,0-1 0,8-2-381,-23 1 152,321-24 1708,-88 4-2545,-87 16-5236,-189 5-1622</inkml:trace>
  <inkml:trace contextRef="#ctx0" brushRef="#br0" timeOffset="-23127.68">9242 7520 7271,'0'0'4586,"0"0"-2248,0 0-464,0 0-294,15 5-715,105 29 960,-118-34-1748,1 1 0,-1-1 0,0 0 0,1 1 0,-1-1 0,0 0 0,1 0 0,-1 0 0,0-1 0,1 1 0,-1-1 0,0 1 0,1-1 0,-1 0 0,0 0 0,0 0 0,0 0 0,0 0 0,0 0 0,0 0 0,0-1 0,0 1 0,0-1 0,-1 1 0,1-1 0,-1 0 0,1 0 0,-1 0 0,0 0 0,1 0 0,-1 0 0,0 0 0,0 0 0,-1 0 0,1 0 0,0-1 0,-1 1 0,1 0 0,-1-1 0,0-1-77,4-7 298,-2 0-1,0 0 1,0 0-1,-1-1 1,0 1-1,-1 0 0,0-1 1,-1 1-1,0 0 1,-1 0-1,-1 0 1,1 0-1,-2 0 0,-3-9-297,5 18 43,0 0 0,0 0 0,-1 0-1,1 0 1,-1 1 0,1-1-1,-1 1 1,1 0 0,-1 0 0,0 0-1,0 0 1,0 0 0,1 1-1,-1-1 1,0 1 0,0-1-1,0 1 1,0 0 0,0 0 0,0 1-1,0-1 1,0 1 0,1-1-1,-1 1 1,0 0 0,0 0 0,0 0-1,1 0 1,-1 1 0,1-1-1,-1 1 1,1-1 0,-1 1-1,1 0 1,0 0 0,0 0 0,0 0-1,0 1 1,0-1 0,1 0-1,-2 3-42,-9 13-5,2 1-1,0 1 0,1-1 1,1 2-1,1-1 0,0 1 0,2 0 1,0 0-1,2 1 0,0-1 0,1 1 1,2 0-1,0-1 0,2 8 6,-3-23-77,2 1 0,-1-1-1,1 1 1,0-1 0,0 1-1,1-1 1,0 0 0,0 0-1,0 0 1,1 0 0,0 0-1,0 0 1,1-1 0,-1 1-1,1-1 1,0 0 0,1 0-1,-1-1 1,1 1 0,0-1-1,0 0 1,0 0 0,1-1-1,-1 1 1,1-1 0,0 0-1,0-1 1,0 0 0,0 1-1,0-2 1,1 1 0,-1-1-1,0 0 1,1 0 0,-1-1-1,1 0 1,-1 0 0,1-1-1,2 0 78,2-3-1,0 0-1,0-1 1,0-1 0,-1 0-1,0 0 1,0-1 0,-1 0-1,1 0 1,-2-1 0,1-1-1,-1 1 1,0-2-1,-1 1 1,3-6 1,-2 7 46,31-43 618,-1-2 0,-3-1 0,-2-1 0,-3-2 0,4-17-664,-1-47 1175,-56 130-647,16 1-510,0 1-1,0 0 1,1 1-1,1 0 0,0 0 1,0 0-1,1 0 1,1 1-1,0-1 0,1 1 1,0 0-1,1 0 1,0 0-1,1 0 0,1 0 1,0 0-1,2 10-17,5 21-345,1 0 0,3-1 1,1 0-1,11 21 345,22 65-2296,-46-129 2290,0 1 1,0 0-1,0 0 1,0 0-1,0 0 1,-1 0-1,1 0 0,0 0 1,0 0-1,-1-1 1,1 1-1,-1 0 0,1 0 1,-1 0-1,1-1 1,-1 1-1,1 0 0,-1 0 1,1-1-1,-1 1 1,0-1-1,0 1 1,1 0-1,-1-1 0,0 1 1,0-1-1,0 0 1,1 1-1,-1-1 0,0 0 1,0 1-1,0-1 1,0 0-1,0 0 0,0 0 1,0 0-1,0 0 1,0 0-1,1 0 0,-1 0 1,0 0-1,0 0 1,0-1-1,0 1 1,0 0-1,0-1 6,-46-15 44,39 11-37,-2 1-54,1-1 0,-1-1-1,1 0 1,0 0 0,0 0 0,0-1-1,1-1 1,0 0 0,1 0-1,0 0 1,-6-9 47,11-3-3775,24 7-6719,-8 10 1808</inkml:trace>
  <inkml:trace contextRef="#ctx0" brushRef="#br0" timeOffset="-21840.898">7458 5393 9353,'0'0'1591,"0"0"-390,0 0 507,0 0 11,0 0-406,0 0-224,0 0-202,3 7-338,-1-2-475,-1-3-41,0 0-1,0 0 1,0 0 0,1 0-1,-1 0 1,0 0-1,1 0 1,-1 0-1,1 0 1,0 0-1,0-1 1,0 1 0,-1-1-1,1 1 1,0-1-1,1 0 1,-1 0-1,0 0 1,0 0-1,0 0 1,1 0-1,0-1-32,218 11 1159,-150-12-1063,387-17 399,239-50-495,-593 57 33,1898-202 32,1075-21 20,768 82 75,-3077 137 133,2949-99 855,-3508 104-1058,1090-73 771,-757 14-1155,-315 26-6486,-213 40 1148</inkml:trace>
  <inkml:trace contextRef="#ctx0" brushRef="#br0" timeOffset="-22859.655">10343 7108 1089,'6'-36'7105,"1"-2"-698,-4-1 3517,-5 37-4987,-6 21-3564,-2 28-994,1 0 0,3 1 1,1 0-1,3 10-379,-8 74 415,-4-28-947,-11 201-3725,30-261-893,6-18-3168,0-14-2412</inkml:trace>
  <inkml:trace contextRef="#ctx0" brushRef="#br0" timeOffset="-22610.196">10275 7414 6566,'0'0'9065,"0"0"-6311,0 0-608,0 0-672,0 0-353,101-33-384,-59 29-65,3-2-384,-1 3-288,3-1 33,-4-3-33,-4 2-129,-7 1-223,-8 0-641,-11 0-833,-1 1-864,-8-4-1762,-2 2-3876</inkml:trace>
  <inkml:trace contextRef="#ctx0" brushRef="#br0" timeOffset="-23980.531">8616 7015 11723,'0'0'3182,"0"0"-342,0-15-139,-1-24-1204,0-14 1658,1 15 2128,12 71-3789,-5 9-1345,-2-1 0,-1 0-1,-3 1 1,-1 0-1,-2-1 1,-2 9-149,-33 205-176,23-190 33,3 2 0,4-1 0,2 1 1,4 65 142,1-126-113,0 1 1,0-1-1,1 0 1,-1 0-1,2 0 1,-1 0-1,1 1 1,-1-2-1,2 1 1,-1 0-1,1 0 1,-1-1-1,2 1 1,-1-1-1,1 0 1,-1 0-1,1 0 1,1-1-1,-1 1 1,1-1-1,-1 0 1,1 0-1,1 0 1,-1-1-1,0 0 1,1 0-1,-1 0 1,1-1-1,0 0 1,0 0-1,0 0 1,0-1-1,0 0 1,1 0-1,-1-1 1,0 1-1,0-1 1,1-1-1,-1 1 1,0-1-1,3-1 113,76-51-5141,-20-25-3859,-42 44 2941</inkml:trace>
  <inkml:trace contextRef="#ctx0" brushRef="#br0" timeOffset="-23790.178">8538 7404 11883,'0'0'3139,"0"0"-1729,0 0 383,0 0-608,0 0-480,98-14-321,-59 12-159,0 1-161,4-4-32,3 1-32,1-3-321,-3 3-992,-5-6-2466,-1 3-5574</inkml:trace>
  <inkml:trace contextRef="#ctx0" brushRef="#br0" timeOffset="-26612.179">8191 2355 11467,'0'0'3742,"0"0"-1345,0 0-16,-1-10-11,-1-29-432,1 29-369,1 10-437,0 22 555,0 33-258,-14 242 964,-39 32-2131,50-315-262,-1 0 0,2 0 0,0 1 0,0-1 0,2 1 0,0-1 0,0 1 0,1-1 0,1 0 0,0 1 0,1-1 0,1 0 0,0 0 0,1-1 0,5 10 0,-6-18-61,0-1 0,0 0 0,0-1 0,1 1 0,0-1 0,0 0 0,0 0 0,0 0-1,0-1 1,0 1 0,0-1 0,1-1 0,0 1 0,-1-1 0,1 0 0,-1 0 0,1-1 0,0 1 0,0-1 0,-1-1 0,1 1 0,0-1 0,0 0 0,-1 0 61,11-2-304,0-1 1,0-1 0,-1 0 0,1-1 0,-2 0 0,1-2 0,12-7 303,14-19-3954,-23 3-3949,-14 17 285</inkml:trace>
  <inkml:trace contextRef="#ctx0" brushRef="#br0" timeOffset="-26350.757">8076 2760 12139,'0'0'4266,"0"0"-1613,0 0-293,0 0-150,0 0-673,0 0-603,0 0-288,18-4-181,131-12 191,127 1-443,-158 0-6330,-104 13-273,-9 2-7452</inkml:trace>
  <inkml:trace contextRef="#ctx0" brushRef="#br0" timeOffset="-25865.089">8699 2787 12300,'0'0'2316,"0"0"-292,0 0-17,0 0-539,2 18-518,2 107 385,-24 184-257,43-464 801,-23 153-1870,5-33 84,1 0-1,2 1 1,1 0-1,2 1 1,1 0-1,1 0 1,7-8-93,-19 38-24,1 0-1,-1-1 1,1 1 0,0 1 0,0-1 0,0 0-1,0 0 1,0 1 0,1-1 0,-1 1-1,1 0 1,0 0 0,-1 0 0,1 0-1,0 0 1,0 0 0,0 1 0,1 0-1,-1-1 1,0 1 0,0 0 0,1 1-1,-1-1 1,0 1 0,1-1 0,-1 1-1,1 0 1,-1 0 0,1 0 0,-1 1 0,0-1-1,1 1 1,-1 0 0,0 0 0,1 0-1,-1 0 1,2 2 24,54 59-8824,-39-36 1403</inkml:trace>
  <inkml:trace contextRef="#ctx0" brushRef="#br0" timeOffset="-24818.289">9520 2850 10794,'0'0'4399,"0"0"-1815,-2-13-257,-7-43-191,9 54-1938,-1-1 1,0 1-1,0-1 1,0 1 0,0-1-1,0 1 1,0 0-1,-1 0 1,1-1 0,-1 1-1,1 0 1,-1 0-1,0 1 1,0-1 0,0 0-1,0 0 1,0 1-1,0 0 1,-1-1 0,1 1-1,0 0 1,-1 0-1,1 0 1,-3 0-199,0 0 105,-1 0-1,1 0 1,-1 1-1,0-1 1,1 1-1,-1 1 1,0-1-1,1 1 1,-1 0-1,0 0 1,1 1 0,0 0-1,-1 0 1,-4 2-105,-4 5 14,0 1 1,1 0 0,0 0 0,0 2 0,1-1 0,1 2 0,0-1-1,1 1 1,0 1 0,1 0 0,1 0 0,0 1 0,1 0 0,0 1-1,1-1 1,1 1 0,1 0 0,0 1 0,1-1 0,0 1 0,2-1-1,0 1 1,1 13-15,1-24-24,1 0 1,-1-1-1,1 1 0,0-1 0,0 1 0,1-1 0,-1 0 0,1 0 1,0 0-1,1 0 0,-1-1 0,1 1 0,0-1 0,0 0 1,1 0-1,-1 0 0,1-1 0,0 1 0,0-1 0,0 0 1,0-1-1,0 1 0,0-1 0,1 0 0,0 0 0,-1-1 0,1 0 1,0 0-1,-1 0 0,1-1 0,0 1 0,0-1 0,0-1 1,-1 1-1,1-1 0,0 0 0,0 0 0,-1-1 0,1 0 0,-1 0 1,1 0-1,-1 0 0,0-1 0,0 0 0,2-2 24,10-11 49,-2-2-1,0 0 0,0 0 1,-2-1-1,0-1 0,-2-1 1,0 1-1,-1-2 0,-1 1 0,-1-1 1,-1-1-1,-1 1 0,0-6-48,-5 24 2,13-88 516,-25 132 737,3 5-1163,3 0 0,2 1 0,2 0 0,4 39-92,-3-80-113,0 0 0,0 0 0,0-1 0,1 1 0,0 0 0,0-1 0,0 1 0,0 0 0,1-1 0,0 1 0,0-1 0,0 0 0,0 0 0,1 0 0,0 0 0,0 0 0,0 0 0,0-1 0,0 1 0,1-1 0,-1 0 0,1 0 0,0 0 0,0 0 0,0-1 0,1 0 0,-1 0 0,0 0 0,1 0 0,-1-1 0,1 0 0,0 1 0,-1-2 0,1 1 0,0-1 0,3 1 113,0-2-56,0 0 0,0 0-1,0-1 1,0 0 0,0 0 0,-1 0-1,1-1 1,-1-1 0,0 1 0,0-1-1,0 0 1,0-1 0,-1 0 0,1 0-1,-1 0 1,-1-1 0,1 0 0,-1 0-1,0 0 1,0-1 0,-1 1 0,1-1-1,-2 0 1,1 0 0,-1-1 0,0 1-1,0-1 1,0-6 56,13-32 639,-2-2 1,-3 1-1,-1-2 0,-2-4-639,-8 47 16,2-15 1239,-6 31-364,-6 31-847,2-1 0,2 1 0,2 1-1,1-1 1,3 22-44,0-58-130,1-1 0,-1 1-1,1-1 1,0 0 0,1 1-1,-1-1 1,1 0 0,0 0-1,0 0 1,0 0 0,0 0-1,1 0 1,-1-1 0,1 1-1,0-1 1,0 1 0,0-1 0,1 0-1,-1 0 1,1-1 0,0 1-1,-1-1 1,1 0 0,0 0-1,1 0 1,-1 0 0,0-1-1,0 0 1,1 0 0,2 1 130,4 0-99,0 0 0,0-1 0,0 0 0,0-1-1,0 0 1,0 0 0,0-1 0,0-1 0,0 0 0,-1 0 0,1-1 0,3-2 99,7-6 19,-1-2-1,0 0 1,0-2-1,-2 0 1,0-1-1,0 0 1,-2-2 0,0 0-1,-1 0 1,-1-2-1,-1 0 1,0 0-1,-2-2 1,7-15-19,34-51 2110,-56 152-12,-4-25-2198,-3 0-1,-1-1 1,-2 0-1,-1-1 1,-2 0-1,-14 20 101,31-58-12,0 1 0,0 0 0,-1-1 0,1 1 0,0 0 0,0-1 0,-1 1 0,1 0 0,0-1 0,-1 1 0,1 0 0,0 0 0,-1-1 0,1 1 0,0 0 0,-1 0 0,1 0 0,-1-1 0,1 1 0,0 0 0,-1 0 1,1 0-1,-1 0 0,1 0 0,-1 0 0,1 0 0,0 0 0,-1 0 0,1 0 0,-1 0 0,1 0 0,-1 0 0,1 1 0,0-1 0,-1 0 0,1 0 0,-1 0 0,1 1 0,0-1 0,-1 0 0,1 0 0,0 1 0,-1-1 0,1 0 0,0 1 0,-1-1 0,1 0 0,0 1 0,0-1 0,0 0 0,-1 1 0,1-1 0,0 0 0,0 1 0,0-1 0,0 1 0,0-1 0,0 1 0,-1-1 0,1 0 0,0 1 0,0-1 0,0 1 0,0-1 0,1 1 0,-1-1 0,0 0 1,0 1 11,4-35-40,70-193 1631,-16 108-548,-56 116-1009,0-1-1,1 1 1,0 0 0,-1-1-1,1 1 1,0 0-1,1 1 1,-1-1 0,0 1-1,1-1 1,-1 1-1,1 0 1,0 0 0,0 1-1,0-1 1,0 1-1,0 0 1,0 0 0,0 0-1,0 0 1,0 1-1,1 0 1,-1 0 0,0 0-1,0 0 1,0 1-1,1-1 1,-1 1 0,3 1-34,1 3 12,-1 0 1,1 1 0,-1 0 0,0 0 0,-1 0 0,1 1-1,-1 0 1,0 1 0,-1-1 0,0 1 0,0 0-1,-1 0 1,0 1 0,0-1 0,-1 1 0,0 0-1,-1 0 1,0 0 0,0 0 0,0 7-13,7 130-704,-8-77-2553,3-46-300,-2-14-1070,-1-7-749</inkml:trace>
  <inkml:trace contextRef="#ctx0" brushRef="#br0" timeOffset="-24522.429">10107 2327 4356,'0'0'18386,"0"0"-15696,0 0-416,-31-78-224,31 69-897,0 5-704,0 4-225,0 8-224,0 15-64,2 7-929,-2 5-1666,0-2-4579</inkml:trace>
  <inkml:trace contextRef="#ctx0" brushRef="#br0" timeOffset="-19547">18555 15 1602,'0'0'8269,"-2"-3"-5355,2 2-2843,0 0 0,-1 1 0,1-1 0,0 1 0,-1-1-1,1 0 1,-1 1 0,1-1 0,-1 1 0,1-1 0,-1 1-1,0-1 1,1 1 0,-1-1 0,1 1 0,-1 0 0,0-1-1,1 1 1,-1 0 0,0 0 0,1-1 0,-1 1 0,0 0-1,0 0 1,1 0 0,-1 0 0,0 0 0,0 0 0,1 0-1,-1 0 1,0 0 0,0 0 0,1 0 0,-1 1 0,0-1-1,1 0 1,-1 0 0,0 1 0,1-1 0,-1 1 0,0-1-1,1 0 1,-1 1 0,1-1 0,-1 1 0,1-1 0,-1 1-1,1 0 1,-1-1 0,1 1 0,-1-1 0,1 1 0,0 0-1,0-1 1,-1 1 0,1 0 0,0 0 0,0-1 0,0 1-1,-1 0 1,1-1 0,0 1 0,0 0 0,0 0 0,0-1-1,0 1 1,1 0-71,-17 42 1405,2 0-1,1 1 0,3 0 0,-5 43-1404,14-79 90,-27 356 882,19-171-940,-83 1177 202,-99 133 214,80-714-442,-78 1019-43,54-304 843,3-628-550,130-803-1297,20-82-1521,4-34-1124,-10 13-2905,-5 10-3242</inkml:trace>
  <inkml:trace contextRef="#ctx0" brushRef="#br1" timeOffset="-17720.116">13599 792 8136,'1'-20'6267,"19"-155"1746,6 100-2923,-25 73-5004,0 0 1,0 0-1,1 1 0,-1-1 0,1 1 1,-1-1-1,1 1 0,0-1 0,-1 1 1,1 0-1,0 0 0,0 0 1,0 0-1,0 0 0,0 0 0,0 0 1,0 1-1,0-1 0,0 1 1,1 0-1,-1-1 0,0 1 0,0 0 1,0 0-1,0 0 0,1 1 1,-1-1-1,0 0 0,0 1 0,0 0 1,0-1-1,0 1 0,0 0 0,2 1-86,17 10 115,-1 1 0,0 1-1,-1 0 1,0 2 0,-1 0-1,-1 1 1,5 8-115,-3-6 68,48 50-33,-27-25-363,2-2 0,2-1 1,1-3-1,46 29 328,-90-65-18,1 0-1,0 0 1,0 0 0,0 0 0,0-1 0,0 1 0,0 0 0,0-1-1,1 0 1,-1 1 0,1-1 0,-1 0 0,1 0 0,-1-1-1,1 1 1,-1 0 0,1-1 0,0 0 0,-1 1 0,1-1 0,0 0-1,-1 0 1,1-1 0,0 1 0,-1 0 0,1-1 0,-1 0 0,1 0-1,-1 1 1,1-1 0,-1-1 0,1 1 0,-1 0 0,0-1 0,0 1-1,1-1 1,-1 0 0,0 1 0,-1-1 0,1 0 0,0 0-1,0 0 1,-1-1 0,1 1 0,0-2 18,1-24 170,-1-1-1,-2 0 1,0 1 0,-2-1-1,-1 1 1,-2-1-1,0 1 1,-2 0 0,-8-20-170,-19-30 1111,33 76-1083,-1-1 0,1 1-1,0 0 1,-1 0 0,1 0-1,-1 0 1,0 1-1,0-1 1,1 0 0,-1 1-1,0-1 1,0 1 0,-1 0-1,1 0 1,0 0-1,0 0 1,-1 0 0,1 0-1,0 0 1,-1 1 0,1-1-1,-1 1 1,1 0-1,0-1 1,-1 1 0,1 1-1,-1-1 1,1 0 0,-1 0-1,1 1 1,-1 0-1,1-1 1,0 1-28,-6 5 0,1 0 0,0 1 0,0 0 0,0 0 0,1 1 0,1-1 0,-1 1 0,1 1 0,0-1 0,1 1 0,0-1 0,1 1 0,-2 6 0,-1-2 0,-112 235 0,-51 65 0,124-242-699,44-71 611,0-1 1,0 1 0,0-1-1,0 1 1,0-1 0,0 0-1,0 0 1,0 1 0,0-1-1,1 0 1,-1 0 0,0 0 0,0 0-1,1 0 1,-1 0 0,1 0-1,-1 0 1,1 0 0,-1-1-1,1 1 1,0 0 0,-1 0-1,1 0 1,0 0 0,0-1-1,0 1 1,0 0 0,0 0-1,0-1 1,0 1 0,0 0-1,1 0 1,-1-1 87,0 1-108,-2-45-3390,3 16-3830,3 16-2564</inkml:trace>
  <inkml:trace contextRef="#ctx0" brushRef="#br1" timeOffset="-16872.256">22276 737 22357,'0'0'310,"4"-13"15,17-40 802,-20 52-1034,0-1 0,1 1-1,-1-1 1,1 1 0,-1 0 0,1 0 0,-1 0 0,1 0 0,0 0 0,0 0 0,-1 0-1,1 1 1,0-1 0,0 1 0,0-1 0,0 1 0,0 0 0,0-1 0,0 1 0,0 0-1,0 0 1,0 1 0,0-1 0,-1 0 0,1 1 0,0-1 0,0 1 0,0-1 0,0 1-1,0 0 1,-1 0 0,1 0 0,0 0 0,-1 0 0,1 0 0,-1 1 0,1-1 0,-1 0-1,0 1 1,1 0-93,78 105 1102,-35-38-992,-20-36-141,1 0 0,2-2 0,1-1 0,1-2-1,2 0 1,10 5 31,-39-30-20,1-1 1,-1 1-1,0 0 0,1-1 0,0 0 0,0 1 0,0-1 0,0-1 1,0 1-1,0-1 0,0 1 0,0-1 0,1-1 0,-1 1 0,0 0 0,1-1 1,-1 0-1,0 0 0,1 0 0,-1-1 0,0 1 0,1-1 0,-1 0 1,0-1-1,0 1 0,0-1 0,0 1 0,0-1 0,0 0 0,0-1 0,0 1 1,-1-1-1,1 1 0,-1-1 0,0 0 0,0 0 0,0-1 0,0 1 1,-1-1-1,1 1 0,-1-1 0,0 0 0,1-1 20,5-16 68,-1 0-1,-1-1 1,-1 1 0,-1-1-1,-1 0 1,0-1-1,-2 1 1,-1 0 0,-2-19-68,-18-12 2018,19 53-1980,0 1 1,0-1-1,-1 1 0,1-1 1,0 1-1,0 0 1,0-1-1,0 1 1,0 0-1,0 0 0,0 0 1,0 0-1,0 0 1,0 0-1,0 0 1,1 0-1,-1 0 1,0 0-1,1 0 0,-1 0 1,1 1-1,-1-1 1,1 0-1,-1 0 1,1 1-1,0-1 0,0 0 1,0 1-1,0-1 1,0 0-39,-72 325 640,35-219-705,-6-1-1,-27 46 66,14-29-589,51-165-1216,11 3-912,0 12-4479,-5 16-1965</inkml:trace>
  <inkml:trace contextRef="#ctx0" brushRef="#br3" timeOffset="-14961.78">13060 2720 13805,'0'-13'3822,"-1"-2"-3074,1 1 0,1 0 0,0-1 0,1 1 0,1 0 0,0 0 0,1 0 0,0 1 0,1-1-1,6-11-747,-7 18 146,0 0 0,1 0 0,0 0-1,0 0 1,1 1 0,0 0-1,0 0 1,0 1 0,1-1 0,-1 1-1,1 1 1,1-1 0,-1 1-1,1 1 1,-1-1 0,1 1 0,0 1-1,0-1 1,1 1 0,-1 1 0,0-1-1,1 1 1,-1 1 0,1 0-1,-1 0 1,0 1 0,3 0-146,-6 0 4,0 1 1,0 0-1,-1 0 1,1 0 0,-1 0-1,1 1 1,-1 0-1,0 0 1,0 0-1,0 0 1,0 1 0,-1-1-1,0 1 1,1 0-1,-1 0 1,-1 0-1,1 1 1,0-1-1,-1 1 1,0-1 0,0 1-1,-1 0 1,1 0-1,-1 0 1,1 4-5,0 4-43,0 1 0,-1-1 0,0 1 0,-1-1 0,0 1 0,-1-1 0,-1 0 0,0 1 1,-1 1 42,-10 20-221,-1-2 1,-1 0 0,-2-1 0,-1 0 0,-1-2-1,-2 0 1,-1-1 0,-18 18 220,24-29 2,19-25 49,224-236 926,13-42 1020,-255 316-1910,1 0 0,1 1 1,2 0-1,1 1 1,2 0-1,1 1 0,2-1 1,1 1-1,1 0 0,2 1 1,3 16-88,-3-47-39,1 0 1,-1 0-1,1 0 1,0 0-1,1 0 0,-1 0 1,1-1-1,0 1 1,-1 0-1,2 0 1,-1 0-1,0-1 1,1 1-1,0 0 1,0-1-1,0 0 1,0 1-1,0-1 0,1 0 1,-1 0-1,1 0 1,0 0-1,0-1 1,0 1-1,0-1 1,1 0-1,-1 0 1,0 0-1,1 0 1,0-1-1,-1 1 1,3 0 37,3-2-37,0 0-1,0 0 0,0-1 0,-1 0 1,1 0-1,0-1 0,0 0 0,-1-1 1,1 0-1,-1 0 0,0 0 0,0-1 1,0-1-1,-1 0 0,1 0 0,-1 0 1,5-5 38,105-114 103,-91 84 40,-3 0-1,-2-2 1,-1 0-1,-2-2 1,-2 0 0,-2 0-1,-2-1 1,-2-1-1,-2 0 1,-1-6-143,-4 3 880,-29 80-31,9 23-920,3 1 0,2 0 1,3 1-1,2 0 0,2 0 0,3 1 0,3 3 71,-2-45-311,0 74-2354,3-31-2105,2-33 318,4-6-1474</inkml:trace>
  <inkml:trace contextRef="#ctx0" brushRef="#br3" timeOffset="-14554.735">13920 2625 13196,'0'0'2803,"0"0"-1313,0 0 271,-4-13 70,-8-40-325,12 52-1455,0 0 1,0 1 0,0-1-1,0 0 1,0 0 0,0 0-1,0 1 1,0-1-1,1 0 1,-1 0 0,0 1-1,0-1 1,1 0 0,-1 0-1,0 1 1,1-1-1,-1 0 1,1 1 0,-1-1-1,1 1 1,-1-1 0,1 0-1,-1 1 1,1-1 0,0 1-1,-1 0 1,1-1-1,0 1 1,-1-1 0,1 1-1,0 0 1,-1-1 0,1 1-1,0 0 1,0 0-1,-1 0 1,1 0 0,0 0-1,0 0 1,0 0 0,-1 0-1,1 0 1,0 0 0,0 0-1,-1 0 1,2 1-52,1-1 203,224-1 2322,-221 1-2475,0-1-1,0 1 0,0 0 1,0 1-1,0 0 0,0-1 1,0 2-1,-1-1 1,1 1-1,0 0 0,0 0 1,-1 0-1,0 1 1,1 0-1,-1 0 0,0 1 1,0-1-1,-1 1 0,1 0 1,-1 0-1,0 1 1,0-1-1,0 1 0,-1 0 1,1 0-1,-1 0 0,0 0 1,0 1-50,1 10 4,0 1-1,-2 0 1,1 0-1,-2-1 1,0 1 0,-1 0-1,-1 0 1,-1 0 0,0 0-1,-1 0 1,-4 14-4,-3 28-403,-6 43-1674,18-125 2197,1 1-1,1 0 1,1 0 0,1 0-1,0 0 1,2 1-1,1 0 1,1 1-1,0 0 1,12-16-120,-17 25-72,1 0 0,0 0 0,1 0 0,1 1 0,-1 0 0,2 1 0,-1-1-1,1 2 1,1-1 0,-1 1 0,2 1 0,-1 0 0,1 0 0,0 1 0,0 0 0,0 1 0,1 0 0,0 1 0,0 1 0,0-1 0,1 2-1,5-1 73,44 32-10292,-44-14 1740</inkml:trace>
  <inkml:trace contextRef="#ctx0" brushRef="#br3" timeOffset="-13585.74">14997 2582 14286,'0'0'4019,"0"-13"-784,1-43-197,-1 54-2847,0-1 0,0 1-1,0 0 1,0 0 0,0 0 0,-1 0 0,1 0-1,-1-1 1,0 1 0,1 0 0,-1 0 0,0 0 0,0 0-1,0 1 1,-1-1 0,1 0 0,0 0 0,-1 1-1,1-1 1,-1 1 0,1-1 0,-1 1 0,0-1 0,0 1-1,1 0 1,-3-1-191,0 1 90,0 0 0,0 0-1,0 1 1,0-1 0,-1 1 0,1 0-1,0 0 1,0 0 0,0 1 0,0 0 0,0 0-1,0 0 1,0 0 0,0 0 0,0 1-1,1-1 1,-1 1 0,0 0-90,-18 14 31,1 1 1,0 1-1,1 1 1,1 1-1,0 0 0,-12 20-31,25-33 9,-7 7-59,0 1 0,1 1 1,0 0-1,1 0 0,1 1 0,1 0 0,1 1 0,0 0 0,1 0 0,1 1 0,0-1 0,2 1 0,0 1 0,1-1 0,1 1 0,1-1 1,1 4 49,2-17-78,0-1 1,0 0-1,1 0 1,-1 1-1,1-1 1,1-1-1,-1 1 1,1 0-1,0-1 1,0 0-1,0 0 1,0 0-1,1 0 1,0-1-1,-1 0 1,1 0-1,0 0 1,1 0 0,-1-1-1,0 0 1,1 0-1,0-1 1,-1 1-1,1-1 1,0 0-1,-1-1 1,1 1-1,0-1 1,0 0-1,0-1 1,-1 1-1,1-1 1,0 0-1,-1-1 1,1 1 0,0-1-1,-1 0 1,0-1-1,1 1 1,-1-1-1,4-3 78,12-9 164,0-2 0,-2 0-1,1-1 1,-2-1 0,-1-1-1,0-1 1,-1 0 0,-2-1 0,0 0-1,-1-1 1,-1-1 0,-2 0-1,0 0 1,-2-1 0,4-15-164,10-64 1425,-36 128-854,3 13-604,0 0-1,3 0 1,1 1-1,2 0 1,1 0-1,2 0 1,2 6 33,0-41-97,0 0 1,0 0 0,0 0 0,0 0-1,0 0 1,1 0 0,0 0 0,-1 0-1,1 0 1,0-1 0,0 1 0,1 0-1,-1 0 1,0-1 0,1 1 0,0-1 0,0 1-1,-1-1 1,1 0 0,1 0 0,-1 0-1,0 0 1,0 0 0,1 0 0,-1 0-1,1-1 1,0 1 0,-1-1 0,1 0-1,0 0 1,0 0 0,0 0 0,0 0 0,0-1-1,0 1 1,0-1 0,2 0 96,8-1-40,1 0 0,-1 0 1,0-2-1,0 0 0,0 0 0,0-1 1,0-1-1,-1 0 0,0 0 0,0-1 1,0-1-1,-1 0 0,0-1 0,0 0 1,-1-1-1,0 0 0,0 0 0,-1-1 1,-1 0-1,1-1 0,-2 0 1,1 0-1,-2-1 0,0 0 0,0 0 1,-1 0-1,3-9 40,-1 3 256,3-3 214,-1-1-1,-1-1 1,-1 1 0,-1-1 0,-1 0 0,-1 0-1,1-16-469,-7 39 40,1 0-1,0 0 0,-1 1 0,1-1 0,0 0 1,-1 1-1,1-1 0,0 1 0,0 0 1,0-1-1,0 1 0,-1 0 0,1 0 0,0 0 1,0 0-1,1 0 0,-1 0 0,0 0 0,0 0 1,0 0-1,1 0 0,-1 0 0,0 0 0,1 1 1,-1-1-1,1 0 0,-1 0 0,1 1 0,0-1 1,0 0-1,0 1 0,-1 0-39,-9 20-88,0 0 1,2 1-1,1 0 1,0 0-1,2 1 1,0 0-1,2 0 1,0 0-1,2 0 1,2 22 87,-1-41-166,1-1 1,0 0 0,0 1 0,0-1 0,1 0 0,-1 0 0,1 0 0,0 0 0,0 0 0,0 0 0,1-1 0,0 1 0,-1-1 0,1 1 0,0-1 0,1 0 0,-1 0 0,0 0 0,1-1 0,0 1 0,-1-1 0,1 0 0,0 0 0,0 0 0,0-1 0,1 1 0,-1-1 0,0 0 0,1 0 0,-1-1 0,0 1-1,1-1 1,-1 0 0,1 0 0,2-1 165,6 2-37,1-1 0,0-1-1,0-1 1,0 0 0,-1 0-1,1-2 1,-1 1-1,0-2 1,0 0 0,0 0-1,-1-1 1,0-1 0,0 0-1,0-1 1,-1 0-1,0 0 1,-1-1 0,0-1-1,0 0 1,-1 0 0,5-7 37,15-23 1001,-1-1 1,-3-1-1,-1-1 1,-2-1-1,1-8-1001,-19 45 1747,-8 26-1384,-11 33-380,-105 245-1270,118-296 627,8-20 744,106-192 1218,-105 195-1157,1 0-1,1 1 1,1 1 0,0-1-1,1 1 1,0 1 0,1 0 0,0 1-1,2 0 1,8-6-145,-21 17 10,1-1 1,-1 1-1,1 0 0,-1 0 1,1 0-1,-1 0 0,1 0 1,0 1-1,0-1 0,-1 0 1,1 1-1,0-1 0,0 1 1,0 0-1,0-1 0,-1 1 1,1 0-1,0 0 0,0 0 1,0 0-1,0 1 1,0-1-1,-1 1 0,1-1 1,0 1-1,0-1 0,0 1 1,-1 0-1,1 0 0,0 0 1,-1 0-1,1 0 0,-1 0 1,1 0-1,-1 1 0,0-1 1,0 0-1,1 1 0,-1-1 1,0 1-1,0 0 1,0-1-1,0 1 0,-1 0 1,1-1-1,0 1 0,-1 0 1,1 0-1,-1 1-10,26 153-37,-18-93-713,2 17-2864,2-29-8224,-9-45 3382</inkml:trace>
  <inkml:trace contextRef="#ctx0" brushRef="#br3" timeOffset="-13335.908">15573 1964 20531,'0'0'865,"0"0"-673,0 0 417,0 0-257,0 0-288,0 0-64,59 19-352,-47 3-2755,-8-3-5573</inkml:trace>
  <inkml:trace contextRef="#ctx0" brushRef="#br3" timeOffset="-12458.945">12556 7299 11787,'0'0'2974,"-1"-13"-225,0 6-2476,-2-9 801,1 0-1,1 0 1,0 0-1,1 0 1,1 0-1,1 0 1,0 0 0,3-8-1074,0 10 327,1 0 1,0 1 0,1-1 0,1 1 0,0 1 0,0-1-1,1 1 1,1 1 0,0 0 0,1 0 0,0 1-1,1 0-327,-7 6 39,0 0 0,1 0 0,0 0 0,-1 1-1,2 0 1,-1 0 0,0 0 0,0 1-1,1 0 1,-1 1 0,1-1 0,0 1-1,-1 0 1,1 1 0,0-1 0,-1 1 0,1 1-1,0-1 1,0 1 0,-1 0 0,1 1-1,-1 0 1,1 0 0,-1 0 0,0 1 0,1 0-1,3 2-38,0 2-12,0 0-1,-1 1 1,1 0-1,-2 0 1,1 1-1,-1 0 1,0 0-1,-1 1 1,0 0 0,-1 1-1,0-1 1,-1 1-1,0 0 1,0 1-1,-1-1 1,-1 1-1,0 0 1,0-1-1,-2 1 1,2 12 12,-2-5-132,0 1 1,-2 0 0,0 0-1,-1-1 1,-1 1 0,0-1-1,-2 1 1,0-1 0,-1-1-1,-1 1 1,-1-1 0,-5 9 131,-39 51-913,148-196 1548,-60 68-132,-2-2 0,-3-1 0,-1-2 1,18-52-504,33-95 864,-81 202-853,0 0-1,-1 0 0,1 0 0,-1 0 0,1 0 1,0 0-1,-1 0 0,1 0 0,0-1 1,-1 1-1,1 0 0,0 0 0,-1 0 0,1 0 1,0-1-1,-1 1 0,1 0 0,0 0 0,0-1 1,-1 1-1,1 0 0,0 0 0,0-1 0,-1 1 1,1 0-1,0-1 0,0 1 0,0 0 1,0-1-1,0 1 0,-1 0 0,1-1 0,0 1 1,0-1-1,0 1 0,0 0 0,0-1 0,0 1 1,0 0-1,0-1-10,-25 31 66,11-11-80,1-1 0,0 2 0,2 0 0,0 0-1,2 1 1,0 0 0,1 1 0,1 0-1,1 0 1,1 0 0,1 1 0,2 0-1,0-1 1,1 1 0,1 0 0,1 0 0,1 0-1,2 6 15,-3-22-15,1 1-1,0-1 1,0 0 0,1 0-1,0 0 1,0-1-1,0 1 1,1-1-1,0 1 1,1-1-1,-1-1 1,1 1 0,0 0-1,1-1 1,-1 0-1,1-1 1,0 1-1,0-1 1,0 0-1,1 0 1,-1-1 0,1 0-1,0 0 1,0-1-1,0 1 1,0-2-1,1 1 1,-1-1 0,1 0-1,-1 0 1,0-1-1,1 0 1,-1-1-1,1 1 1,-1-1-1,0-1 1,2 0 15,-4 0-28,0 1 0,0-2-1,0 1 1,-1 0 0,1-1 0,-1 0-1,1 0 1,-1 0 0,0-1 0,0 1-1,-1-1 1,1 0 0,-1 0 0,0 0 0,0-1-1,0 1 1,-1-1 0,1 0 0,-1 1-1,0-1 1,0 0 0,-1 0 0,1-2 28,12-79-3932,-12 66 2198,9-30-6167,-4 28 561</inkml:trace>
  <inkml:trace contextRef="#ctx0" brushRef="#br3" timeOffset="-12202.611">13813 6641 15310,'0'0'3043,"0"0"38,0 0-12,0 0-704,0 0-593,0 0-298,0 0-487,2 2-490,-1 0-476,0-1 0,0 1 0,0-1-1,-1 1 1,1 0 0,0 0 0,-1-1 0,1 1 0,-1 0 0,0 0-1,0 0 1,1 0 0,-1 0 0,0-1 0,-1 1 0,1 0 0,0 0 0,0 0-1,-1 0 1,1-1 0,-1 1 0,0 0 0,1 0 0,-2 0-21,-2 12 91,-10 82 90,4 1-1,5 0 0,5 71-180,0-106 9,11 45-1670,26-50-4199,-8-48-1673,-12-9 577</inkml:trace>
  <inkml:trace contextRef="#ctx0" brushRef="#br3" timeOffset="-11953">13707 7002 13421,'0'0'2786,"0"0"-608,0 0 353,0 0-1122,0 0-128,93-43-160,-59 31-480,1 0-417,4 0-224,0-2 64,-4 2-64,-2 1-160,-1 1-1089,-6 3-1602,-5-2-2017,-5 0-8617</inkml:trace>
  <inkml:trace contextRef="#ctx0" brushRef="#br3" timeOffset="-11153.561">14344 7129 6758,'0'0'6796,"0"0"-4249,0 0-1106,0 0 315,0 0-378,0 0-305,0 0-123,-5 9-347,-16 28-299,21-36-292,-1 0-1,1 0 0,0 0 1,0 0-1,1 0 0,-1 0 0,0 0 1,0 0-1,0 0 0,1 0 1,-1 0-1,1 0 0,-1 0 0,1 0 1,-1 0-1,1 0 0,-1 0 1,1 0-1,0 0 0,-1 0 0,1-1 1,0 1-1,0 0 0,0-1 1,0 1-1,0 0 0,-1-1 1,1 1-1,0-1 0,0 0 0,0 1 1,0-1-1,1 0 0,-1 1 1,0-1-1,0 0 0,0 0 0,0 0 1,0 0-1,0 0 0,0 0 1,0 0-1,0 0 0,0-1 0,0 1 1,0 0-1,0-1 0,0 1 1,0-1-1,0 1 0,0-1 1,0 1-12,6-2 139,0 0 0,0 0 0,-1 0 0,0-1 0,1 0 1,-1 0-1,0-1 0,0 1 0,0-1 0,-1-1 0,0 1 1,1-1-1,-2 0 0,1 0 0,0 0 0,-1-1 0,0 1 1,0-1-1,-1 0 0,0 0 0,2-4-139,2-6 370,-1 1 0,0-2 0,-1 1 0,-1-1 0,0 1 0,-1-1 0,-1 0 0,-1-4-370,0 19 34,0-1 0,0 1 0,0-1-1,0 1 1,-1-1 0,1 0-1,-1 1 1,0-1 0,1 1-1,-1-1 1,-1 0 0,1 1-1,0-1 1,-1 0 0,1 1 0,-1-1-1,0 1 1,1-1 0,-1 1-1,-1-1 1,1 1 0,0 0-1,0-1 1,-1 1 0,0 0-1,1 0 1,-1 0 0,0 0-1,0 0 1,0 1 0,0-1 0,0 1-1,0-1 1,-1 1 0,1 0-1,0-1 1,-1 1 0,1 1-1,-1-1 1,1 0 0,-1 0-1,0 1 1,1 0 0,-1-1 0,-1 1-34,-6 5 11,1 0 0,-1 0 0,1 1 0,1 0 0,-1 1 0,1 0 0,0 0 0,1 1 0,-1 0 0,1 1 0,1-1 0,0 1 0,0 0 0,1 1 0,0-1 0,-3 9-11,3-6-65,1-1-1,0 1 1,1 1 0,0-1 0,1 0 0,0 1 0,1-1 0,0 1 0,1 0-1,1-1 1,0 1 0,0-1 0,1 1 0,1-1 0,0 0 0,1 0 0,0 0-1,1 0 1,0-1 0,1 1 0,0-1 0,1-1 0,0 1 0,1-1 0,3 2 65,-2-6-48,0-1 1,0 0 0,1 0 0,-1-1 0,1-1 0,0 0 0,1 0 0,-1-1-1,0 0 1,1 0 0,-1-2 0,1 1 0,-1-1 0,1-1 0,-1 1 0,0-2-1,1 0 1,-1 0 0,0-1 0,0 0 0,0-1 0,0 0 0,-1 0 0,1-1-1,-1 0 1,0-1 0,-1 0 0,1 0 0,4-6 47,16-17 382,-2-2 1,0 0-1,-3-2 1,0-1-1,-3-1 1,-1 0-1,-1-2 1,10-30-383,-3 13 410,36-56 113,-62 110-523,0 0 0,0 0 0,0 1 0,0-1 0,1 0 0,-1 1 0,0-1 0,0 0 0,0 0 0,0 1 0,1-1 0,-1 0 0,0 0 0,0 0 0,1 1 0,-1-1 0,0 0 0,0 0 0,1 0 0,-1 0 0,0 0 0,1 1 0,-1-1 0,0 0 0,0 0 0,1 0 0,-1 0 0,0 0 0,1 0 0,-1 0 0,0 0 0,1 0 0,-1 0 0,0 0 0,1 0 0,-1 0 0,0-1 0,0 1 0,1 0 0,-1 0 0,0 0 0,1 0 0,-1 0 0,0-1 0,0 1 0,1 0 0,-1 0 0,0 0 0,0-1 0,0 1 0,1 0 0,-1 0 0,0-1 0,0 1 0,0 0 0,0 0 0,0-1 0,1 1 0,-1 0 0,0-1 0,0 1 0,0 0 0,0-1 0,0 1 0,1 31 0,-1-22 0,20 428-123,-20-340-10,-3-94 129,0-1 0,-1 1 0,1-1 0,0 0 0,-1 0 0,0-1 0,1 1 0,-1-1 0,0 1 0,0-1 0,0 0 0,0-1 0,0 1 0,1-1 0,-1 1 0,0-1 1,0-1-1,0 1 0,0 0 0,0-1 0,0 0 0,0 0 0,0 0 0,0 0 0,1-1 0,-1 1 0,-3-3 4,2 2-99,1 0 0,-1-1 1,1 0-1,0 0 0,0 0 0,0 0 0,0 0 0,0-1 1,1 0-1,-1 0 0,1 0 0,0 0 0,0 0 1,1-1-1,-1 1 99,2 2-211,1 0 1,-1 0 0,1 0-1,-1 0 1,1 0-1,0 0 1,0 0 0,0 0-1,0 0 1,0 0-1,0 0 1,0 0-1,1 0 1,-1 0 0,1 0-1,-1 0 1,1 0-1,0 0 1,0 0 0,0 0-1,0 1 1,0-1-1,0 0 1,0 1 0,1-2 210,43-36-9481,-18 21-102</inkml:trace>
  <inkml:trace contextRef="#ctx0" brushRef="#br3" timeOffset="-10871.704">15437 6718 16239,'7'-13'3903,"20"-45"-561,-4 34 3026,-22 55-4163,-80 282-1495,54-33-2701,25-274 1520,3 37-2453,7-18-3200,0-14-431</inkml:trace>
  <inkml:trace contextRef="#ctx0" brushRef="#br3" timeOffset="-10592.45">15429 7002 11691,'0'0'4095,"0"0"-1618,0 0-198,0 0-250,-8-13-492,-20-41-176,28 53-1312,0 0 0,0 0-1,0-1 1,1 1 0,-1 0-1,0 0 1,0-1 0,1 1-1,-1 0 1,1 0 0,-1 0-1,1 0 1,-1-1-1,1 1 1,0 0 0,-1 0-1,1 0 1,0 0 0,0 0-1,0 1 1,0-1 0,0 0-1,0 0 1,0 0 0,0 1-1,0-1 1,0 1-1,0-1 1,0 1 0,1-1-1,-1 1 1,0 0 0,0-1-1,1 1 1,-1 0 0,0 0-1,1 0-48,6-3 208,374-122 342,-374 121-850,30-22-4216,-39 22 395,-8 2-2765</inkml:trace>
  <inkml:trace contextRef="#ctx0" brushRef="#br3" timeOffset="-9852.75">21261 2189 15663,'0'-15'2621,"0"-37"-809,0 13 3108,-3 48-1630,0 5-3116,2 5-104,1 1-1,1 0 0,1 0 1,0 0-1,2-1 1,0 1-1,1-1 0,1 0 1,1-1-1,1 1 1,0-1-1,1-1 0,11 16-69,70 69-918,-87-99 885,1 0 1,0 0-1,0-1 0,0 1 0,0-1 0,1 0 1,-1 0-1,1-1 0,-1 1 0,1-1 0,-1 0 0,1-1 1,0 1-1,0-1 0,-1 1 0,1-2 0,0 1 0,-1 0 1,1-1-1,0 0 0,-1 0 0,1 0 0,-1-1 1,1 1-1,-1-1 0,1 0 0,0-1 33,9-9 181,-1-1 0,-1 0 1,0-1-1,-1 0 0,0-1 0,-1 0 0,-1-1 1,0 0-1,-1 0 0,-1-1 0,0 0 0,-2 0 1,0-1-1,0 1 0,-2-1 0,0 0 0,-1-3-181,1-6 1082,-2 16-372,-1 17-393,-7 57-339,-3-1 0,-3 0-1,-3-1 1,-2 0 0,-3-2 0,-19 37 22,31-74-906,1 0 0,1 0 0,0 1 0,2 0 0,1 0 0,1 0 0,0 1 906,3-21-330,0 0 0,0 0 0,0-1 0,0 1 0,0 0 0,0 0 0,1-1 1,-1 1-1,1 0 0,0-1 0,0 1 0,0 0 0,0-1 0,0 1 0,1-1 1,-1 0-1,1 1 0,-1-1 0,1 0 0,0 0 0,0 0 0,0 0 0,0 0 1,0-1-1,1 1 0,-1-1 0,0 1 0,1-1 0,1 1 330,20 4-5354</inkml:trace>
  <inkml:trace contextRef="#ctx0" brushRef="#br3" timeOffset="-9594.692">22084 2240 14157,'4'-31'1171,"1"-8"343,5 5 3136,-7 35 1074,4 26-4380,-1 34-655,-3 0 0,-3 0-1,-6 39-688,-7 21 80,0-18-2984,9-34-5349,3-46 908</inkml:trace>
  <inkml:trace contextRef="#ctx0" brushRef="#br3" timeOffset="-9255.399">22015 2534 8744,'0'0'4703,"-11"-13"-1617,-58-60 2194,68 73-5181,0-1 0,0 1-1,0-1 1,0 0 0,1 1 0,-1-1 0,0 0 0,0 1 0,1-1 0,-1 0 0,0 0 0,1 1 0,-1-1 0,1 0 0,-1 0 0,1 0 0,0 0 0,-1 0 0,1 0 0,0 0-1,-1 0 1,1 0 0,0 0 0,0 0 0,0 0 0,0 0 0,0 0 0,0 0 0,0 0 0,0 0 0,1 0 0,-1 0 0,0 0 0,1 0 0,-1 0 0,0 0 0,1 0 0,-1 0-1,1 1 1,0-1 0,-1 0 0,1 0 0,0 0 0,-1 1 0,1-1 0,0 0 0,0 1 0,-1-1 0,1 1 0,0-1 0,0 1 0,0-1 0,0 1 0,0-1 0,1 1-99,59-21 137,-57 20-31,368-64 946,-246 58 576,-122 10-1594,0 0 0,-1-1 1,0 1-1,1 0 0,-1 1 1,0-1-1,0 1 0,-1-1 0,1 1 1,-1 0-1,0 0 0,0 0 1,0 0-1,0 0 0,-1 1 0,1-1 1,-1 0-1,0 1 0,-1-1 1,1 1-1,-1-1 0,0 1 1,0-1-1,0 1 0,-1 0 0,1 0-34,-14 155-217,-1-20-3687,15-144 3230,11-150 996,-10 138-208,2 1 0,-1 0 1,2 0-1,0 0 0,1 0 1,0 1-1,2 0 0,-1 0 1,2 0-1,0 1 0,0 0 0,1 0 1,1 1-1,0 0 0,0 1 1,1 0-1,13-9-114,-19 18-74,-1 0 1,1 0-1,1 0 1,-1 1-1,0 0 0,0 0 1,1 0-1,-1 0 1,0 1-1,1 0 0,-1 0 1,0 0-1,1 1 1,-1 0-1,0 0 0,0 0 1,1 1-1,2 1 74,54 29-6474,-34-12 468</inkml:trace>
  <inkml:trace contextRef="#ctx0" brushRef="#br3" timeOffset="-8325.257">23184 2373 737,'0'0'13367,"3"-15"-7922,5-52-2525,-7 64-2703,-1 0 0,1-1 0,-1 1 0,0 0 0,0 0 0,0 0 0,0-1 0,-1 1 0,1 0 0,-1 0 0,0 0 0,0 0 0,0 0 0,0 0 0,-1 0 0,1 0 0,-1 0 0,0 1 0,1-1 0,-1 1 0,0-1 0,-1 1 0,1-1 0,0 1 0,-1 0 0,1 0 0,-1 0 0,0 1 0,0-1 0,1 1 0,-1-1 0,0 1 0,0 0 0,-3 0-217,-98 1 657,83 6-645,1 1 0,0 1 1,0 1-1,0 1 1,1 0-1,1 2 1,0 0-1,1 1 1,0 1-1,1 0 1,0 1-1,-6 9-12,13-14-15,1 1-1,0 0 1,1 1-1,0 0 1,0 0 0,2 0-1,-1 1 1,1 0-1,1 0 1,1 0-1,0 1 16,1-8-93,2 0 0,-1 0 0,1 0 0,-1 0 0,2 0 0,-1-1 0,1 1 0,0 0 0,0 0 0,0 0 0,1-1 0,0 1 0,0 0 0,0-1 0,1 0-1,0 0 1,0 0 0,0 0 0,1 0 0,0 0 0,0-1 0,0 0 0,0 0 0,0 0 0,1 0 0,1 0 93,1 1-92,0-1 1,-1-1-1,1 1 1,0-1-1,1 0 1,-1-1-1,1 0 1,-1 0-1,1 0 1,-1-1-1,1 0 0,0-1 1,0 0-1,-1 0 1,1-1-1,0 1 1,0-2-1,-1 1 1,1-1-1,-1 0 1,1-1-1,-1 0 1,0 0-1,0 0 0,0-1 1,-1 0-1,1-1 1,-1 1-1,0-1 1,0 0-1,-1-1 1,1 1-1,-1-1 1,4-6 91,9-16 628,0-1-1,-2-1 1,-1-1 0,-2 0 0,-1-1 0,-1 0 0,-1-1 0,-3 0 0,4-24-628,-8 41 237,6-27 661,-14 61-275,-3 20-593,2 1 0,2 0 0,1 0 0,3 1 0,1 3-30,-1-33-117,1 0 0,1 0 0,-1 0 0,2 0 1,-1 0-1,1 0 0,1 0 0,0-1 0,0 0 1,1 0-1,5 8 117,-8-14-132,0 0 1,1 0 0,-1 0-1,1 0 1,-1 0 0,1-1-1,0 1 1,0-1 0,0 1-1,0-1 1,1 0 0,-1-1-1,1 1 1,-1 0 0,1-1-1,-1 0 1,1 0 0,0 0-1,0 0 1,0-1 0,-1 1-1,1-1 1,0 0 0,0 0-1,0 0 1,0-1 0,-1 0-1,1 1 1,0-1 0,0 0-1,-1-1 1,3 0 131,10-8 50,-1-1-1,0 0 1,-1-1-1,0-1 1,-1 0 0,0-1-1,-1 0 1,-1-1 0,0 0-1,-1-1 1,-1 0 0,0 0-1,0-4-49,4-2 433,-1 2-22,-2 0-1,0-1 0,0-1 1,-2 1-1,-1-1 1,-1-1-1,-1 1 0,0-6-410,-11 76 185,2-28-382,1 1 0,0 0-1,2 1 1,0-1 0,1 0-1,1 0 1,2 0 0,0 0-1,1 0 1,4 11 197,-7-28-223,2 0 1,-1 1-1,0-1 1,1 0-1,0 0 1,0 0-1,0-1 1,0 1-1,1-1 1,-1 0-1,1 0 0,0 0 1,0 0-1,0 0 1,0-1-1,0 0 1,1 0-1,-1 0 1,1 0-1,-1-1 0,1 0 1,0 0-1,0 0 1,-1 0-1,1-1 1,0 0-1,0 0 1,0 0-1,0-1 1,-1 1-1,1-1 0,0-1 223,7 0-72,0-1-1,-1 0 0,1-1 0,-1 0 0,0-1 0,0-1 0,-1 0 0,1 0 0,-1-1 0,-1 0 0,1 0 0,3-6 73,14-19 1292,-2-1 1,-2-1-1,-1-1 0,-2-2 0,-1 0 1,2-8-1293,-15 32 366,3-2 876,-11 26-548,-11 27-452,-17 37-63,-48 92-267,30-89-3025,48-77 2542,16-25 277,96-199 3129,-110 215-2742,1 1-1,0-1 0,0 1 1,1 0-1,0 0 1,0 0-1,1 0 1,0 1-1,0-1 1,0 1-1,1 1 0,0-1 1,0 1-1,0 0 1,1 0-1,-1 1 1,1 0-1,1 0 1,2-1-93,-5 6 5,0 1 1,-1-1 0,1 1 0,-1 0 0,1 0 0,-1 1 0,0-1 0,0 1 0,0 0 0,0 0 0,0 0-1,-1 1 1,1-1 0,-1 1 0,0 0 0,0 0 0,0 0 0,-1 0 0,1 1 0,-1-1 0,0 1 0,0-1-1,-1 1 1,0 0 0,1 0 0,-2 0 0,1-1 0,0 2-6,28 119-1122,-25-97 525,2-1 0,1 0 0,0 0 0,2-1 0,2 0 0,0 0 0,4 5 597,12 0-8531,-15-24 390</inkml:trace>
  <inkml:trace contextRef="#ctx0" brushRef="#br3" timeOffset="-8021.753">23402 1643 16656,'0'0'9961,"0"0"-9256,0 0-257,0 0 385,0 0-545,0 0-288,51-20-736,-41 46-2211,0 0-5189</inkml:trace>
  <inkml:trace contextRef="#ctx0" brushRef="#br3" timeOffset="-7262.458">21244 5764 5061,'0'0'3454,"0"0"-1767,0 0-246,0 0 32,0 0-368,0 0-389,0 0-305,-7-2-192,-22-3-155,15 8 298,3-9 4684,10-5-3953,0-1 1,0 0 0,1 0 0,0 1 0,1-1 0,1 0-1,0 1 1,1-1 0,0 1 0,0 0-1094,-3 10 13,1 0-1,-1 0 1,1 0 0,-1 0-1,1 0 1,0 1 0,-1-1-1,1 0 1,0 1 0,0-1 0,-1 0-1,1 1 1,0-1 0,0 1-1,0-1 1,0 1 0,-1-1-1,1 1 1,0 0 0,0-1-1,0 1 1,0 0 0,0 0 0,0 0-1,0 0 1,0 0 0,0 0-1,0 0 1,0 0 0,0 0-1,0 0 1,0 0 0,0 1-1,0-1 1,0 0 0,0 1 0,0-1-1,0 1 1,0-1 0,-1 1-1,1-1 1,0 1 0,0 0-1,-1-1 1,1 1-13,40 31 219,60 82-215,-83-91-7,0 0 0,1-1 1,1-1-1,2-1 0,0-1 0,0-1 0,2 0 0,0-2 1,10 4 2,-32-18-19,1-1 0,-1 1 0,1-1 0,-1 0 0,1 0 0,-1 0 1,1 0-1,0 0 0,0 0 0,-1-1 0,1 1 0,0-1 0,0 0 0,0 0 1,0 0-1,-1 0 0,1-1 0,0 1 0,0-1 0,0 1 0,-1-1 1,1 0-1,0 0 0,-1 0 0,1-1 0,-1 1 0,1-1 0,-1 1 0,0-1 1,0 0-1,0 0 0,0 0 0,0 0 0,0 0 0,0 0 0,0 0 0,-1-1 1,1 1-1,-1-1 0,0 1 0,0-1 0,0 0 0,0 0 19,8-28 130,-1 0 0,-2 0 0,-1 0 0,-2-1 0,0-10-130,5-43 183,0 35-183,-4 66 0,-8 40-250,-2 0-1,-3-1 1,-2 0 0,-3 0 0,-13 33 250,6-21-503,4 1 0,2 1 0,1 18 503,13-81-204,4 56-3622,28-40-3798,-11-21 2003,1-1-2563</inkml:trace>
  <inkml:trace contextRef="#ctx0" brushRef="#br3" timeOffset="-7010.63">22150 5692 13261,'2'-11'655,"17"-81"4911,16 39 2087,-34 53-7570,-1 0 0,1 0 0,0-1-1,0 1 1,0 0 0,-1 0 0,1 0 0,0 0 0,0 1-1,0-1 1,0 0 0,-1 0 0,1 0 0,0 1 0,0-1-1,-1 0 1,1 1 0,0-1 0,-1 1 0,1-1 0,0 1-1,-1-1 1,1 1 0,0-1 0,-1 1 0,1 0 0,-1-1-1,1 1 1,-1 0 0,0-1 0,1 1 0,-1 0 0,0 0-1,1-1 1,-1 1 0,0 0 0,0 0 0,0 0 0,0-1-1,0 1 1,1 0 0,-2 0 0,1 0 0,0 0 0,0-1-1,0 1 1,0 0 0,0 0 0,-1-1 0,1 1 0,0 0-1,-1 0 1,1-1 0,0 1 0,-1 0 0,1-1 0,-1 1-83,1 4 99,-1 56 214,-2-1 0,-3 1 0,-11 45-313,-12 138-859,28-218-248,3 52-2561,16-36-8224,-8-33 783</inkml:trace>
  <inkml:trace contextRef="#ctx0" brushRef="#br3" timeOffset="-6853.63">22122 5868 15310,'0'0'3171,"0"0"-992,0 0 255,0 0-833,0 0-1120,0 0-129,99-40-256,-70 42-96,4 3 0,1-2-192,-1 2-833,-1-4-1281,1 0-1281,-9-1-4165</inkml:trace>
  <inkml:trace contextRef="#ctx0" brushRef="#br3" timeOffset="-6270.08">22561 5845 4708,'0'0'7645,"0"0"-4308,0 0-823,0 0-347,3 15-549,12 46-460,-15-57-1051,1 1-1,1 0 1,-1 0-1,0-1 1,1 1-1,0-1 1,0 1-1,1-1 1,-1 0-1,1 0 1,0 0-1,0 0 1,0 0-1,1-1 1,-1 1-1,1-1 1,0 0-1,0 0 1,0 0-1,2 0-106,-4-4 52,1 1 1,-1-1-1,0 0 0,0-1 0,0 1 0,0 0 0,0-1 0,0 1 1,0-1-1,0 1 0,0-1 0,-1 0 0,1 0 0,0 0 0,-1 0 1,0 0-1,0 0 0,1 0 0,-1 0 0,0-1 0,0 0-52,1-1 192,10-17 250,-2 0 1,0-1-1,-1 0 1,-2 0 0,0-1-1,-1 0 1,-2 0-1,0 0 1,-1-1-1,-2-6-442,0 29 10,-1 1 0,0-1 1,0 1-1,1-1 0,-1 1 0,0-1 0,0 0 0,0 1 0,0-1 0,0 1 0,0-1 0,0 0 0,0 1 1,0-1-1,0 0 0,0 1 0,0-1 0,0 1 0,-1-1 0,1 1 0,0-1 0,0 0 0,-1 1 0,1-1 1,0 1-1,-1-1 0,1 1 0,0-1 0,-1 1 0,1 0 0,-1-1 0,1 1 0,-1-1 0,1 1 0,-1 0 0,1 0 1,-1-1-1,1 1 0,-1 0 0,0 0 0,1-1 0,-1 1 0,1 0 0,-1 0 0,0 0 0,1 0 0,-1 0 1,1 0-1,-1 0 0,0 0 0,1 0 0,-1 0 0,1 1 0,-1-1 0,0 0 0,1 0 0,-1 0 0,1 1 0,-1-1 1,1 0-1,-1 1-10,-33 24 52,22-12-86,-1 0 0,2 1 0,0 0 0,0 0 1,2 1-1,0 1 0,0-1 0,2 2 0,0-1 1,0 1-1,2 0 0,0 0 0,1 0 0,1 1 0,-1 12 34,2 112-1948,3-139 1874,0 1-1,0-1 1,0 1-1,0-1 1,1 0-1,-1 1 1,1-1-1,0 0 1,0 0-1,0 0 1,1-1 0,-1 1-1,1 0 1,-1-1-1,1 0 1,0 1-1,0-1 1,0 0-1,0 0 1,0-1-1,1 1 1,-1-1 0,0 0-1,1 0 1,-1 0-1,1 0 1,-1 0-1,2 0 75,105-7-1748,-79-8 2069,-1-2-1,0 0 1,-1-2-1,-1-1 1,-1-2-1,0 0 1,-2-2 0,0-1-1,-2 0 1,-1-2-1,1-3-320,-11 15 83,-4 6 73,14-14 367,-1-2 0,-1-1 0,-2 0 0,0-1 0,-1-1 0,3-11-523,-20 38 4,-1 0 1,1 0 0,0 0 0,-1 0-1,1 0 1,-1 0 0,1 0 0,0 0 0,-1-1-1,1 1 1,0 0 0,-1 0 0,1 0 0,0-1-1,-1 1 1,1 0 0,0 0 0,-1-1 0,1 1-1,0 0 1,-1 0 0,1-1 0,0 1 0,0 0-1,0-1 1,-1 1 0,1-1 0,0 1 0,0 0-1,0-1 1,0 1 0,0-1 0,0 1-1,0 0 1,0-1 0,-1 1 0,2-1 0,-1 1-1,0 0 1,0-1 0,0 1 0,0-1 0,0 1-1,0 0 1,0-1 0,0 1 0,1 0 0,-1-1-1,0 1 1,0 0 0,0-1 0,1 1 0,-1 0-1,0-1 1,0 1 0,1 0 0,-1-1 0,0 1-1,1 0 1,-1 0 0,0 0 0,1-1-1,-1 1 1,1 0 0,-1 0 0,0 0-5,-24 21 180,14-3-211,1 0-1,1 1 1,1 0 0,0 1 0,1-1-1,1 1 1,1 1 0,1-1 0,1 0-1,0 1 1,2-1 0,0 1 0,2-1-1,1 12 32,0-12-542,0 0 1,1-1-1,0 1 0,2-1 0,0 0 0,9 16 542,-15-34-1,1-1 0,-1 0 0,1 1-1,-1-1 1,1 1 0,-1-1 0,1 1 0,-1-1-1,1 1 1,-1-1 0,0 1 0,1-1 0,-1 1-1,0 0 1,0-1 0,1 1 0,-1-1 0,0 1-1,0 0 1,0-1 0,0 1 0,0 0 0,0-1-1,0 1 1,0 0 0,0-1 0,0 1 0,0 0-1,0-1 1,0 1 0,0 0 0,-1-1 0,1 1-1,0-1 1,-1 1 0,1 0 0,0-1 0,-1 1-1,1-1 1,-1 1 0,1-1 0,0 1 0,-1-1-1,1 0 1,-1 1 0,0-1 0,1 1 0,-1-1-1,1 0 1,-1 0 0,0 1 0,1-1 0,-1 0 1,-35-12 47,22 6 1,-7-2-246,-67-26 522,31 8-3957,57 26 3606,-15-10-3660,11-1-3420,4 5-564</inkml:trace>
  <inkml:trace contextRef="#ctx0" brushRef="#br3" timeOffset="-5998.989">23610 5626 17072,'0'0'3337,"0"0"-497,0 0-262,0 0-603,0 0-645,-3 15-263,-47 251 599,47-234-1841,-7 77-92,7-38-5980,5-56 994,6-9-3054,-2-6-1099</inkml:trace>
  <inkml:trace contextRef="#ctx0" brushRef="#br3" timeOffset="-5807.934">23580 5994 7111,'0'0'4922,"-3"-14"-1714,-2-5-1931,-5-21 592,8 1 2961,3 37-4582,1-1 0,-1 1 0,1 0 0,0 0 0,0 0 0,0 0 0,0 1 0,0-1 0,0 0 0,0 1 1,0 0-1,1-1 0,-1 1 0,1 0 0,-1 0 0,1 0 0,-1 1 0,1-1 0,0 0 0,-1 1 0,1 0 0,0 0 1,-1 0-1,1 0 0,1 0-248,-1 0 145,387-15 1900,-363 13-2629,-21-1-1047,-17 1-639,-30-2-5155,17 3 90</inkml:trace>
  <inkml:trace contextRef="#ctx0" brushRef="#br2" timeOffset="6774.835">14048 8716 4580,'0'0'8435,"-1"-16"-6316,-2-57-945,1 9 5244,-1 111-2586,-10 29-3259,5-28-62,-116 855 434,114-811-2685,3-1-1,4 1 1,10 80 1740,-3-137-2820,1-14-2261,0-11-3882</inkml:trace>
  <inkml:trace contextRef="#ctx0" brushRef="#br2" timeOffset="7136.809">13585 8701 14318,'0'0'1799,"-14"-4"-1132,-45-10 283,37 10 140,22 4-1023,0 0 1,1-1-1,-1 1 0,0-1 1,1 1-1,-1-1 1,0 1-1,0-1 0,1 1 1,-1-1-1,0 1 1,0-1-1,0 1 0,0-1 1,0 1-1,1-1 1,-1 0-1,0 1 0,0-1 1,-1 1-1,1-1 1,0 1-1,0-1 0,0 1 1,0-1-1,0 0 1,-1 1-1,1-1 0,0 1 1,0-1-1,-1 1 1,1 0-1,0-1 0,-1 1 1,1-1-1,0 1 1,-1-1-1,1 1 0,-1 0 1,1-1-1,-1 1 1,1 0-1,-1 0 0,1-1 1,-1 1-1,1 0 0,-1 0 1,1 0-1,-1 0 1,1-1-1,-1 1 0,1 0 1,-1 0-1,0 0 1,1 0-1,-1 0 0,1 0 1,-1 1-1,1-1 1,-1 0-1,1 0 0,-1 0 1,1 0-1,-1 1 1,1-1-1,-1 0 0,0 1-67,153-110 2275,-51 43-1739,3 4 1,3 4-1,2 5 1,9 2-537,-9 26 881,-106 25-847,1 0-1,0 0 1,0 0 0,-1 0 0,1 1-1,0-1 1,-1 1 0,1 0-1,-1 0 1,1 0 0,-1 1 0,1-1-1,-1 1 1,0 0 0,0 0 0,0 0-1,0 0 1,0 1 0,0-1 0,0 1-1,-1-1 1,0 1 0,1 0-1,-1 0 1,0 0 0,0 0 0,0 1-1,0 1-33,4 15 167,-1 1-1,-1-1 0,-1 1 0,0 0 0,-2 0 1,0 0-1,-2 0 0,-1 8-166,1 22 138,2 127 65,0-171-242,0-1 0,0 1 0,1 0 0,0-1 0,0 1 0,0-1 0,1 0 0,0 0 0,0 0 0,1 0 0,0 0 0,0-1 0,0 0 0,0 0 0,1 0 0,0 0 0,0-1 0,0 1 0,1-1 0,-1-1 0,2 1 39,37 18-3003,5-9-3579,-30-10 1169</inkml:trace>
  <inkml:trace contextRef="#ctx0" brushRef="#br1" timeOffset="31535.222">5257 6783 13613,'0'0'3753,"0"0"-1084,0 0-160,0 0-390,0 0-784,-4 11-460,-23 76 412,9 33-697,-3 24-795,16-48-3687,12-53-4671,-1-29 769</inkml:trace>
  <inkml:trace contextRef="#ctx0" brushRef="#br1" timeOffset="31795.828">5222 6820 3235,'9'-83'8488,"-8"79"-8013,-1 0-1,1 0 0,0 0 1,0 0-1,0 0 1,1 0-1,-1 0 0,1 1 1,0-1-1,0 0 1,1 1-1,-1 0 0,0-1 1,1 1-1,0 0 1,0 0-1,0 0 1,0 1-1,0-1 0,1 1 1,-1 0-1,1 0 1,0 0-1,-1 0 0,1 0 1,2 1-475,1-1 172,-1 1 1,1 0-1,0 1 1,0-1-1,0 1 1,0 1-1,0-1 1,0 1-1,0 1 1,0-1 0,-1 1-1,1 0 1,0 1-1,0 0-172,-1-2 3,-1 1-1,1 0 1,-1 0-1,0 0 1,0 1 0,0 0-1,0 0 1,0 0-1,0 0 1,-1 1 0,0 0-1,0 0 1,0 0 0,0 1-1,0-1 1,-1 1-1,0 0 1,0 0 0,0 0-1,-1 0 1,1 0-1,-1 1 1,-1-1 0,1 1-1,-1-1 1,0 1-1,0 0 1,0-1 0,-1 1-1,0 0 1,0 0-1,-1-1 1,1 1 0,-1 0-1,0-1 1,-1 1-1,1-1 1,-1 1 0,0-1-1,-1 0 1,-2 5-3,-8 5-284,-1-1 0,0 0 0,-1-2 0,0 1 0,-1-2 0,0 0 0,-1-1 0,0-1 0,-1 0 0,-11 3 284,7-3-1537,-7 3-4976,27-10 1489</inkml:trace>
  <inkml:trace contextRef="#ctx0" brushRef="#br1" timeOffset="32059.869">5645 6800 11211,'0'0'3710,"0"0"-283,0 0-203,0 0-618,0 0-925,0 0-821,0 0-433,0 0-267,9 16-117,24 55-33,-33 11-20,-5-56-145,-3 68-2237,8-94 2179,0-9 100,-1-12 237,1 0 0,1 1 0,1-1 0,1 0 0,0 1 0,2 0 0,0 0 0,1 0 0,1 0 0,1 1 0,1 0 0,0 1 0,2 0 0,0 0 0,1 1 0,0 1 0,2 0 0,2-2-124,-11 14-80,0 1 1,-1 0-1,1 1 1,1-1-1,-1 1 0,0 0 1,0 0-1,1 1 1,-1-1-1,1 1 1,-1 1-1,1-1 0,0 1 1,-1 0-1,1 0 1,1 0 79,52 23-8945,-40-7 174</inkml:trace>
  <inkml:trace contextRef="#ctx0" brushRef="#br1" timeOffset="32832.142">6191 6697 13293,'0'0'3080,"0"0"-1014,0 0-379,0 0-449,0 0-506,0 0-231,0 12-42,-4 107-133,4-117-327,0 0 0,0 0 0,0 0 0,0-1 0,0 1 0,1 0 0,-1 0 0,1 0 0,-1-1 0,1 1 0,-1 0 0,1 0 0,0-1 0,0 1 0,0-1 0,0 1 0,0-1 0,0 1 0,0-1 0,1 0 0,-1 1-1,0-1 1,1 0 0,-1 0 0,1 0 0,-1 0 0,1 0 0,0 0 0,-1-1 0,1 1 0,0 0 0,0-1 0,-1 0 0,1 1 0,0-1 0,0 0 0,0 0 0,-1 0 0,1 0 0,0 0 0,0 0 0,0 0 0,0-1 0,-1 1 0,1-1 0,0 1 0,-1-1 0,1 0 0,0 0 0,-1 0 0,1 1 0,-1-2 0,1 1 0,-1 0 0,1 0-1,-1 0 1,1-1 1,4-10 422,0 0 0,0-1 0,-1 1-1,-1-1 1,0 0 0,-1 0 0,0-1-1,-1 1 1,-1-1 0,0 1-1,-1-1 1,0 1 0,-1-3-422,1 14 18,-1 1-1,1 0 1,0-1 0,-1 1 0,1 0-1,-1 0 1,1-1 0,-1 1 0,0 0-1,1 0 1,-1 0 0,0 0-1,0 0 1,0 0 0,0 0 0,0 0-1,0 0 1,0 0 0,0 0 0,0 1-1,-1-1 1,1 0 0,0 1 0,0-1-1,-1 1 1,1 0 0,0-1-1,-1 1 1,1 0 0,0 0 0,-1 0-1,1 0 1,0 0 0,-1 0 0,1 0-1,-1 0 1,1 0 0,0 1 0,0-1-1,-1 0 1,1 1 0,0-1-1,-1 1 1,1 0 0,0-1 0,0 1-1,0 0 1,0 0 0,0 0 0,0 0-1,0 0 1,0 0 0,0 0 0,0 0-1,1 0 1,-1 0 0,0 0-1,1 1 1,-1 0-18,-9 10-75,0 0 0,1 1 0,1 0 0,0 0-1,1 1 1,0 0 0,1 1 0,1 0 0,0 0 0,1 0 0,-2 11 75,5-19-237,0 0 0,0 0 0,1 0 0,0 0 1,0 1-1,0-1 0,1 0 0,0 0 1,0 0-1,1 0 0,0 0 0,1 0 1,-1-1-1,1 1 0,0-1 0,1 1 1,-1-1-1,1 0 0,1 0 0,-1-1 0,1 1 1,0-1-1,0 0 0,0-1 0,1 1 1,4 2 236,2 0-175,1 0 0,0-1 0,0-1 0,1 0 0,-1 0 0,1-2 0,0 0 0,0 0 0,0-1 0,1-1 0,1 0 175,1-1 240,-1 0 0,1-1 0,-1-1 0,1-1 0,-1 0 0,0-1 0,0-1 0,0 0 0,7-5-240,2-2 545,0-2 0,0-1 1,-2-1-1,0 0 1,0-2-1,-2-1 0,0-1 1,-2 0-1,0-2 1,-1 0-1,-1-1 0,3-7-545,-19 28 38,1 1 0,-1 0 0,1-1 0,-1 1 0,0-1 0,1 1-1,-1-1 1,0 1 0,0-1 0,0 0 0,0 0 0,0 1-1,-1-1 1,1 0 0,0 0 0,-1 0 0,0 0 0,1 0 0,-1 0-1,0 0 1,0 0 0,0 0 0,0 0 0,0 0 0,-1 0 0,1 0-1,0 0 1,-1 0 0,0 0 0,1 0 0,-1 0 0,0 1 0,0-1-1,0 0 1,0 1 0,0-1 0,-1 0 0,1 1 0,0-1 0,-1 1-1,1 0 1,-1-1 0,0 1 0,-1-1-38,-9 3 11,0 1 0,0 0 0,1 0 0,-1 1 0,0 1 0,1 0-1,0 0 1,0 1 0,0 1 0,1 0 0,0 0 0,0 1 0,0 0-11,-6 3 2,3-3-124,0 1-1,0 0 1,1 1-1,0 1 1,1 0-1,0 0 1,0 1-1,1 0 1,0 1-1,1 0 1,1 1-1,0 0 1,0 0-1,2 0 1,-1 1-1,2 0 1,0 1-1,-1 4 123,6-17-87,-1 1 0,1-1 0,0 1-1,0 0 1,0-1 0,0 1-1,0 0 1,0-1 0,1 1 0,-1-1-1,1 1 1,0-1 0,0 1 0,0-1-1,0 1 1,0-1 0,0 0-1,1 1 1,-1-1 0,1 0 0,0 0-1,-1 0 1,1 0 0,0-1 0,0 1-1,0 0 1,0-1 0,1 1-1,-1-1 1,0 0 0,1 0 0,-1 0-1,1 0 1,-1 0 0,1 0 0,-1-1-1,1 1 1,-1-1 0,2 0 87,6 1-145,-1 0 0,1-1 0,0 0 0,0-1 0,-1 0 0,1-1 0,0 0 1,-1 0-1,1-1 0,1-2 145,4-1 138,-1-1 0,0-1 1,-1-1-1,0 0 0,0 0 1,-1-1-1,0-1 0,-1 0 0,0-1 1,0 0-1,-2 0 0,1-1 1,-2-1-1,0 1 0,0-1 0,-1-1 1,0-2-139,14-39 1267,-1-2 1,-4 0 0,9-52-1268,-20 85 118,15-112 1580,-20 137-1691,0 1 0,0-1 0,-1 0 0,1 1 0,0-1 0,0 0-1,-1 1 1,1-1 0,0 0 0,0 0 0,-1 1 0,1-1 0,0 0 0,-1 0 0,1 0 0,0 1 0,-1-1 0,1 0 0,0 0 0,-1 0 0,1 0-1,0 0 1,-1 0 0,1 0 0,0 0 0,-1 0 0,1 0 0,-1 0 0,1 0 0,0 0 0,-1 0 0,1 0 0,0 0 0,-1 0 0,1 0-1,0 0 1,-1-1 0,1 1 0,0 0 0,-1 0 0,1 0 0,0-1 0,-1 1 0,1 0 0,0 0 0,0-1 0,-1 1 0,1 0 0,0-1 0,0 1-1,0 0 1,-1-1 0,1 1 0,0 0 0,0-1 0,0 1 0,0-1-7,-12 20 0,1 1 0,2 0 0,0 0 0,1 1 0,0 0 0,2 0 0,1 1 0,-3 21 0,4-25-325,0 0 0,1 1 0,1-1 1,1 1-1,1-1 0,0 1 0,1 0 0,1-1 0,1 1 1,1-1-1,0 0 0,2 0 0,0-1 0,0 1 0,2-1 1,0 0-1,1-1 0,1 0 0,0-1 0,9 10 325,3-8-4751,-1-5-1970</inkml:trace>
  <inkml:trace contextRef="#ctx0" brushRef="#br1" timeOffset="33055.354">7286 6465 16912,'0'0'2263,"0"0"364,0 0 507,13-2-599,-7 1-2265,-3 1-184,-1-1 0,1 0-1,0 1 1,0-1 0,0 1-1,0 0 1,0 0 0,-1 0-1,1 0 1,0 1 0,0-1-1,0 1 1,0-1 0,-1 1-1,1 0 1,0 0 0,-1 0-1,1 1 1,-1-1 0,1 1-1,-1-1 1,1 1-1,-1 0 1,0 0 0,0 0-1,0 0 1,0 0 0,0 1-1,-1-1 1,1 0 0,0 2-86,7 18 107,-1 0 1,-1 0 0,-1 0 0,-1 1-1,-1 0 1,-1 1 0,0-1 0,-2 0-1,-1 1 1,-1-1 0,-1 0 0,-1 1-1,-1-1 1,-1 0 0,-1-1 0,-1 1-1,-1-1 1,-1-1 0,-1 1 0,-1-2-1,-1 1 1,-13 17-108,-79 92-1628,-182 140-7645,189-187 3358</inkml:trace>
  <inkml:trace contextRef="#ctx0" brushRef="#br0" timeOffset="26311.922">4031 5042 19314,'49'-132'7906,"-40"110"-2807,-35 183-4651,-59 341-2146,69-421-2331,8-28-2987,7-38 2020,4-7-1736</inkml:trace>
  <inkml:trace contextRef="#ctx0" brushRef="#br0" timeOffset="26469.541">3965 5283 13164,'0'0'3182,"0"0"-993,0 0 261,0 0 262,0 0-625,13-11-848,-5 4-1079,-2 1-86,0 1 0,1 0 0,-1 1 0,1-1 0,0 1 0,0 0-1,0 1 1,1 0 0,-1 0 0,1 0 0,0 1 0,0 0 0,6 0-74,244-18 336,-148 17-2770,-136 18-3951,1-6 1340,-5 3-3902</inkml:trace>
  <inkml:trace contextRef="#ctx0" brushRef="#br0" timeOffset="25403.193">2352 4998 16496,'0'0'2583,"0"0"-693,3-12 262,12-38-38,-15 49-2065,1 0 1,-1 0 0,0 1 0,0-1 0,1 0 0,-1 0 0,1 1 0,-1-1 0,1 0-1,-1 1 1,1-1 0,-1 0 0,1 1 0,-1-1 0,1 1 0,0-1 0,-1 1 0,1-1-1,0 1 1,0-1 0,-1 1 0,1 0 0,0-1 0,0 1 0,0 0 0,-1 0-1,1 0 1,0-1 0,0 1 0,0 0 0,0 0 0,0 0 0,-1 1 0,1-1 0,0 0-1,0 0 1,0 0 0,0 0 0,0 1-50,3 0 142,150 39 664,-137-36-791,1-1-1,0 0 1,-1-2-1,1 0 1,0-1-1,0 0 1,0-2-1,0 0 1,0-1 0,-1-1-1,17-6-14,-28 7 69,0-2 0,-1 1-1,1-1 1,-1 0 0,0 0-1,0 0 1,-1-1 0,1 1-1,-1-1 1,-1 0 0,1 0 0,-1-1-1,0 1 1,0-1 0,-1 0-1,0 0 1,0 0 0,-1 0 0,1 0-1,-2 0 1,1 0 0,-1 0-1,0 0 1,0 0 0,-1 0 0,0 0-1,0 0 1,-1 0 0,0 0-1,0 0 1,0 0-69,1 6 34,1 0 0,0 1 0,0-1 0,-1 0 0,1 0 0,0 0 0,-1 0 0,1 1 0,0-1 0,-1 0 0,1 1 0,-1-1 0,0 0 0,1 1 0,-1-1 0,1 0 0,-1 1 0,0-1 0,0 1 0,1-1 1,-1 1-1,0 0 0,0-1 0,1 1 0,-1 0 0,0-1 0,0 1 0,0 0 0,0 0 0,0 0 0,1 0 0,-1 0 0,0 0 0,0 0 0,0 0 0,0 0 0,0 0 0,1 0 0,-1 1 0,0-1 0,0 0 0,0 1 0,1-1 0,-1 0 0,0 1 0,0-1 0,1 1 0,-1-1 0,0 1 0,1 0 0,-1-1 0,0 1 0,1 0 0,-1-1 0,1 1-34,-27 46 430,26-46-425,-64 222 46,35-101-59,-88 313-1049,96-324-2512,23-39-3549,7-48 925</inkml:trace>
  <inkml:trace contextRef="#ctx0" brushRef="#br0" timeOffset="26060.596">3053 5244 11275,'0'0'5963,"0"0"-3337,0 0-907,0 0-64,0 0-587,0 0-310,0 0-144,-1 11-241,0-5-333,0-2-30,-1 0 0,1 0 0,1 0 0,-1 0 0,1 0 0,-1 0 0,1 0 0,0 0 0,1 0 0,-1 0 0,1 0 0,0 0 0,-1 0 0,2 0 0,-1 0 0,0 0 0,1-1 0,0 1 1,0-1-1,1 2-10,-1-3 1,0 0 1,1 0 0,0-1 0,-1 1-1,1 0 1,0-1 0,0 0 0,0 0 0,0 0-1,0 0 1,0 0 0,0-1 0,0 1-1,0-1 1,0 0 0,0 0 0,0 0 0,1 0-1,-1 0 1,0-1 0,0 0 0,0 1-1,0-1 1,0 0 0,0-1 0,0 1 0,-1 0-1,1-1 1,0 1 0,-1-1 0,1 0-1,-1 0 1,1 0 0,-1 0 0,0-1 0,0 1-1,0-1 1,0 1 0,-1-1 0,1 1-1,-1-1 1,1 0 0,-1 0 0,0 0 0,0 0-2,4-17 199,0 0 1,-2 0 0,0 0 0,-2-1 0,0 1-1,-1 0 1,-2-9-200,2 28 44,0 0 0,1 0 0,-1 0 0,0 0 0,0 0-1,0 0 1,0 0 0,0 0 0,0 0 0,-1 0 0,1 0 0,0 0-1,-1 0 1,1 0 0,0 0 0,-1 0 0,1 0 0,-1 0 0,1 0-1,-1 0 1,0 0 0,1 0 0,-1 1 0,0-1 0,0 0 0,1 0-1,-1 1 1,0-1 0,0 1 0,0-1 0,0 1 0,0-1 0,0 1-1,0-1 1,0 1 0,0 0 0,0 0 0,0-1 0,0 1 0,0 0-1,0 0 1,0 0 0,0 0 0,0 0 0,0 1 0,-1-1 0,1 0-1,0 0 1,0 1 0,0-1 0,0 0 0,0 1-44,-46 34 394,34-20-439,1 1-1,1 0 1,0 0 0,1 1 0,1 0-1,1 1 1,0 0 0,1 0 0,1 1 0,1 0-1,1 0 1,0 0 0,1 0 0,2 1 0,0-1-1,0 1 1,4 18 45,-3-33-90,1 0 1,0-1-1,0 1 1,0 0-1,1-1 0,0 0 1,0 1-1,0-1 0,0 0 1,0 0-1,1 0 1,0 0-1,0 0 0,0 0 1,0-1-1,1 0 0,-1 0 1,1 0-1,0 0 0,0 0 1,0-1-1,0 1 1,1-1-1,-1 0 0,0-1 1,1 1-1,0-1 0,-1 0 1,1 0-1,0 0 1,-1 0-1,4-1 90,6 1-76,1-1 1,-1 0-1,0-1 0,0 0 1,0-1-1,0-1 0,-1 0 1,1-1-1,-1-1 0,11-5 76,7-7 249,-2-3 1,-1 0-1,0-2 0,-2-1 0,0 0 0,-2-3 0,-1 0 0,0-1 0,-2-1 1,-2-1-1,0 0 0,6-18-249,-17 33 228,1 0 206,0-1 0,-1 0 1,-1-1-1,-1 1 0,0-1 0,-1 0 0,2-10-434,-36 85 459,20-31-459,2 1 0,1 1 0,1-1 0,2 1 0,1 0 0,1-1 0,3 25 0,1-32-18,0-1 1,2 1-1,1-1 0,0 0 1,2 0-1,0-1 1,1 0-1,1 0 0,8 10 18,20 45-33,-37-75 33,-1 1 0,1-1 0,-1 1 0,1-1 0,-1 1 0,0-1 0,1 1 0,-1 0 0,0-1 0,0 1 0,1-1 0,-1 1 0,0 0 0,0-1 0,0 1 0,0 0 0,0-1 0,0 1 0,0 0 0,0-1 0,0 1 0,0 0 0,0-1 0,0 1 0,0 0 0,-1-1 0,1 1 0,0-1 0,0 1 0,-1 0 0,1-1 0,0 1 0,-1-1 0,1 1 0,-1-1 0,1 1 0,-1-1 0,1 1 0,-1-1 0,1 1 0,-1-1 0,1 0 0,-1 1 0,0-1 0,1 0 0,-1 0 0,1 1 0,-1-1 0,0 0 0,1 0 0,-1 0 0,0 0 0,1 0 0,-1 0 0,0 0 0,1 0 0,-1 0 0,0 0 0,1 0 0,-1 0 0,0 0 0,1-1 0,-1 1 0,1 0 0,-1 0 0,0-1 0,1 1 0,-196-28-1671,147 14-800,37 0-1821,25-4-3786,-1 10-906</inkml:trace>
  <inkml:trace contextRef="#ctx0" brushRef="#br0" timeOffset="20630.731">1562 503 15759,'0'0'2162,"0"0"-288,0 0 517,0 0 17,0 0-540,0 0-672,-2 5-464,-3 18-405,1 1 0,1-1 0,1 1 1,1 0-1,1 0 0,2 4-327,-2 16 295,-16 699 719,-35-238-7746,-23 15-5365,62-422 6343</inkml:trace>
  <inkml:trace contextRef="#ctx0" brushRef="#br0" timeOffset="21381.475">1543 826 11531,'0'0'3166,"0"0"-882,0 0-100,0 0-108,0 0-293,0 0-229,0 0-214,-5-3-427,4 3-894,1-1 0,-1 1 0,1-1 0,-1 1 1,1 0-1,-1-1 0,1 1 0,-1 0 0,0-1 0,1 1 1,-1 0-1,0 0 0,1 0 0,-1 0 0,0-1 0,1 1 0,-1 0 1,0 0-1,1 0 0,-1 0 0,0 0 0,1 1 0,-1-1 1,0 0-1,1 0 0,-1 0 0,1 1 0,-1-1 0,0 0 1,1 0-1,-1 1 0,1-1 0,-1 1 0,1-1 0,-1 0 1,1 1-1,-1-1 0,1 1 0,-1-1 0,1 1 0,-1 0 1,1-1-1,0 1 0,-1-1 0,1 1-19,-7 43 649,5-24-447,-46 556 2494,-25 517-2931,48-670-141,-64 902 437,-101 451 514,94-926-402,53-320-1935,42-499 382,0 1-1,2-1 1,2 1-1,1-1 1,5 20 1380,12 5-7816</inkml:trace>
  <inkml:trace contextRef="#ctx0" brushRef="#br0" timeOffset="22132.662">1450 1921 12748,'0'0'3112,"0"0"-715,0 0 112,0 0-1147,0 0-663,19-8-363,-5 2-281,0-1-9,0 0 1,1 1-1,0 1 1,1 1 0,-1 0-1,1 1 1,-1 1-1,3 0-46,64 0-103,-1 3 0,0 4 0,73 14 103,-179-64-134,20 38 357,1 0 1,0 0-1,1-1 0,0 1 0,0-1 0,0 0 0,1 0 0,0 0 1,1 0-1,0 0 0,0 0 0,1-1 0,0 1 0,0 0 0,2-6-223,-3 13 36,1 0 1,0 0-1,0 0 0,0 0 0,0 0 0,0 1 0,0-1 0,0 0 0,0 0 0,0 0 0,0 0 0,1 0 0,-1 0 0,0 0 0,1 0 0,-1 0 0,1 0 0,-1 0 0,1 1 1,-1-1-1,1 0 0,-1 0 0,1 1 0,0-1 0,0 0 0,-1 1 0,1-1 0,0 1 0,0-1 0,0 1 0,-1-1 0,1 1 0,0-1 0,0 1 0,0 0 0,0 0 0,0-1 1,0 1-1,0 0 0,0 0 0,0 0 0,0 0 0,0 0 0,0 0 0,0 0 0,0 0 0,0 1 0,-1-1 0,1 0 0,0 1 0,0-1 0,0 0 0,0 1 0,0-1 0,0 1 1,-1-1-1,1 1 0,0 0 0,0-1 0,-1 1 0,1 0 0,0-1 0,-1 1 0,1 0 0,0 1-36,7 15 132,1 1-1,-2 1 1,-1-1 0,0 1-1,-1 1 1,-1-1 0,-1 1-1,-1-1 1,0 1 0,-2 0-1,0 0 1,-1 5-132,0 2-89,0 0 0,-2 0 0,-1-1 0,-1 1 0,-1-1 0,-1 0 0,-1 0 0,-2-1 0,-10 20 89,13-29-1139,1-1-2207,1-6-3716,2-7-4762</inkml:trace>
  <inkml:trace contextRef="#ctx0" brushRef="#br0" timeOffset="24838.32">1144 5489 17553,'0'0'1638,"0"0"-917,0 0 64,0 0-75,15-5-240,130-30 218,-107 30-681,0-1-1,0-1 1,-1-3-1,0-1 0,30-13-6,-64 22 0,0 0 0,-1 0 0,1 0 0,0 0 0,-1-1 0,0 1 0,1-1 0,-1 0 0,0 1 0,0-1 0,-1 0 0,1 0 0,-1 0 0,1 0 0,-1-1 0,0 1 0,0 0 0,0-1 0,-1 1 0,1 0 0,-1-1 0,1 1 0,-1-1 0,-1 1 0,1 0 0,0-1 0,-1 1 0,1-1 0,-1 1 0,0 0 0,0 0 0,-1-1-1,1 1 1,-1 0 0,1 0 0,-1 0 0,0 0 0,0 1 0,-2-3 0,-14-58 5414,36 65-3486,-10 9-1838,-1-1 0,0 1 0,-1 0 0,0 0 0,-1 1 0,0-1 1,-1 1-1,0 1 0,-1-1 0,0 0 0,-1 1 0,0-1 0,-1 1 0,-1 0 1,0-1-1,0 1 0,-2 4-90,-1 19-10,-2 0 1,-1 0-1,-2 0 0,-2-1 1,-1 0-1,-1-1 0,-2 0 1,-2-1-1,0-1 1,-4 2 9,-42 97-7218,50-103 679</inkml:trace>
  <inkml:trace contextRef="#ctx0" brushRef="#br0" timeOffset="22838.593">2682 1483 13229,'0'0'4147,"0"0"-1936,0 0-274,0 0 60,0 0-529,0 0-555,0-8-443,-1 3-422,0 4-43,1 0-1,0 0 1,-1 1 0,1-1-1,0 0 1,-1 0 0,1 0 0,0 1-1,0-1 1,0 0 0,0 0-1,0 0 1,0 0 0,0 0 0,0 1-1,0-1 1,0 0 0,1 0-1,-1 0 1,0 0 0,0 1 0,1-1-1,-1 0 1,1 0 0,-1 0 0,0 1-1,1-1 1,0 0 0,-1 1-1,1-1 1,-1 1 0,1-1 0,0 0-1,-1 1 1,1-1 0,0 1-1,0 0 1,-1-1 0,1 1 0,0 0-1,0-1 1,0 1 0,-1 0 0,1 0-1,0 0 1,0-1 0,0 1-1,0 0 1,0 0 0,-1 1 0,1-1-1,1 0-4,212 9 176,-133-26 932,-79 16-1073,-1 1-1,1-1 0,0 0 1,-1 0-1,1-1 1,-1 1-1,1 0 1,-1 0-1,0-1 1,0 1-1,1-1 0,-1 1 1,0-1-1,0 1 1,0-1-1,-1 0 1,1 0-1,0 1 0,-1-1 1,1 0-1,-1 0 1,1 0-1,-1 0 1,0 1-1,0-1 1,0 0-1,0 0 0,0 0 1,0 0-1,-1 0 1,1 0-1,-1 1 1,1-1-1,-1 0 1,1 0-1,-1 1 0,0-1 1,0 0-1,0 1 1,0-1-1,-1-1-34,1 2 65,1 0 0,-1-1 0,1 1-1,-1 0 1,1-1 0,-1 1 0,0 0 0,0 0 0,1 0-1,-1-1 1,0 1 0,0 0 0,0 0 0,0 0-1,0 1 1,-1-1 0,1 0 0,0 0 0,0 1 0,-1-1-1,1 0 1,0 1 0,0-1 0,-1 1 0,1 0-1,-1-1 1,1 1 0,0 0 0,-1 0 0,1 0 0,-1 0-1,1 0 1,-1 0 0,1 0 0,-1 1-65,-4 7 43,0 0 1,1 1-1,1-1 1,-1 1-1,1 0 1,1 0-1,0 1 1,0-1-1,1 1 1,0 1-44,-2 4 29,-73 390-611,66-279-2441,12-43-2303,3-43 628,6-5-1371</inkml:trace>
  <inkml:trace contextRef="#ctx0" brushRef="#br0" timeOffset="23137.155">3110 1867 12268,'0'0'3624,"0"0"-762,0 0 191,0 0-223,0 0-951,0 0-934,0 0-534,0 0-219,5 7-123,-2-4-61,0 1 0,0-1 0,-1 1 0,1 0-1,-1 0 1,0 0 0,0 1 0,-1-1 0,1 0 0,-1 1-1,0-1 1,0 1 0,0-1 0,-1 1 0,1 3-8,2 206-1404,9-290 1206,-7 47 187,1 1 0,2 1 0,0-1 0,2 1 0,1 1-1,1 0 1,2 0 0,0 1 0,1 1 0,2 1 0,0 0 0,16-15 11,38 2-4184,-21 47-5613,-30 1-1809</inkml:trace>
  <inkml:trace contextRef="#ctx0" brushRef="#br0" timeOffset="24050.736">3843 1736 15791,'0'0'3683,"0"-14"-1222,-3-46-138,3 58-2217,0 1-1,0-1 1,0 1 0,0-1 0,0 1 0,0-1 0,-1 1 0,1-1 0,-1 1 0,1-1 0,-1 1 0,1 0 0,-1-1 0,0 1 0,0 0-1,0 0 1,1-1 0,-1 1 0,0 0 0,0 0 0,-1 0 0,1 0 0,0 0 0,0 0 0,0 1 0,-1-1 0,1 0 0,0 1-1,-1-1 1,1 1 0,-1-1 0,1 1 0,-1-1 0,1 1 0,-1 0-106,-58 29 841,42-7-925,2 0 0,0 1 1,2 0-1,0 2 0,2-1 0,1 2 1,1-1-1,0 2 0,3-1 0,0 1 1,1 0-1,2 1 0,1-1 0,1 1 1,1-1-1,2 20 84,-1-42-137,-1-1-1,1 0 1,0 0 0,0 1 0,0-1-1,1 0 1,0 1 0,0-1-1,0 0 1,0 0 0,0 0-1,1 0 1,0 0 0,0 0 0,0 0-1,0-1 1,0 1 0,1-1-1,0 1 1,-1-1 0,1 0-1,1 0 1,-1 0 0,0 0 0,1-1-1,-1 0 1,1 1 0,0-1-1,0 0 1,0-1 0,0 1-1,2 0 138,1-2-14,-1 1 0,1-1 0,0-1-1,-1 1 1,1-1 0,-1 0-1,0-1 1,1 1 0,-1-1 0,0-1-1,0 1 1,0-1 0,0 0-1,-1 0 1,1-1 0,-1 0-1,0 0 1,0 0 0,0 0 0,0-1-1,-1 0 1,0 0 0,0 0-1,0-1 1,-1 1 0,1-1 14,70-160 3708,-16-47-526,-87 312-2921,-9 170-1697,38-266 1256,-1 0-1,1 0 1,0 0-1,0 0 0,1 0 1,-1 0-1,1 0 1,0 0-1,-1 0 1,1 0-1,0 0 1,1 0-1,-1 0 1,0-1-1,1 1 0,0-1 1,-1 1-1,1-1 1,0 1-1,0-1 1,0 0-1,1 0 1,-1 0-1,1 0 1,-1-1-1,1 1 0,-1-1 1,1 1-1,0-1 1,0 0-1,-1 0 1,1 0-1,0 0 1,0-1-1,1 1 181,5 1-137,0-1-1,0-1 1,1 1-1,-1-1 1,0-1-1,0 0 1,0 0-1,0-1 1,0 0-1,0 0 1,4-2 137,1-3 6,0 0-1,0-1 1,0 0 0,-1-1 0,-1 0-1,1-1 1,-2-1 0,1 0-1,-1-1 1,-1 0 0,0 0 0,-1-1-1,-1 0 1,1-1 0,-2 0 0,2-4-6,48-153 3452,-55 125-820,-12 51-1479,2 9-1127,1 0-1,0 0 1,0 0-1,2 1 1,0 0-1,1 0 1,0 1-1,1-1 1,1 1-1,0 0 0,1-1 1,1 1-1,0 0-25,0-5-47,11 73-974,-10-82 800,0 0 1,0 1 0,0-1-1,1 0 1,-1 0 0,1 0-1,-1-1 1,1 1-1,0 0 1,-1-1 0,1 1-1,0-1 1,0 1 0,0-1-1,0 0 1,1 0 0,-1 0-1,0 0 1,0 0 0,1-1-1,1 2 221,4-2-201,1 1-1,-1-1 0,1 0 1,-1 0-1,0-1 1,1 0-1,-1-1 0,0 0 1,0 0-1,0-1 0,0 0 1,-1 0-1,1-1 0,-1 0 1,1 0-1,-1-1 1,-1 0-1,4-2 202,105-113 656,30-101 6508,-145 221-7134,0 1 1,1-1 0,-1 1-1,0-1 1,0 1-1,0-1 1,1 1-1,-1-1 1,0 0-1,1 1 1,-1-1-1,0 1 1,1-1-1,-1 0 1,0 1-1,1-1 1,-1 0-1,1 1 1,-1-1-1,1 0 1,-1 0-1,1 1 1,-1-1-1,1 0 1,-1 0-1,1 0 1,-1 0-1,1 0 1,-1 0-1,1 0 1,-1 0-1,1 0 1,-1 0-1,1 0 1,-1 0-1,1 0 1,-1 0 0,1 0-1,-1 0 1,1-1-1,-1 1 1,1 0-1,-1 0 1,1-1-1,-1 1 1,1 0-1,-1-1 1,0 1-1,1 0 1,-1-1-1,1 1 1,-1-1-1,0 1 1,0 0-1,1-1-30,-8 51 41,-3-12-146,-2-2-1,-1 1 1,-2-2 0,-2 0 0,-1-1-1,-1 0 1,-21 25 105,21-38-843,17-36 544,74-131 1970,11 28-177,-79 113-1432,0 1 0,0 0-1,0 0 1,1 0 0,0 0-1,0 1 1,0-1 0,0 1-1,1 0 1,-1 1-1,1 0 1,0 0 0,-1 0-1,1 0 1,0 1 0,0 0-1,0 0 1,0 1 0,0-1-1,0 1 1,0 1-1,3 0-61,-4 2 16,0 1 0,0 0 0,0 0 0,0 1-1,-1 0 1,0-1 0,0 1 0,0 1 0,-1-1-1,1 1 1,-1-1 0,-1 1 0,1 0 0,-1 0-1,0 0 1,0 0 0,-1 0 0,1 1-1,-2-1 1,1 1 0,-1-1 0,0 0 0,0 1-1,-1 4-15,2 82-2732,-1-73-1913,0 1-3683,0-18-1682</inkml:trace>
  <inkml:trace contextRef="#ctx0" brushRef="#br0" timeOffset="24244.974">4515 1317 14382,'0'0'10025,"-34"-76"-8167,30 72-449,4 4 33,0 3-930,2 10-480,0 10-32,4 7-256,1 7-1986,1 3-3940,-5-6-11947</inkml:trace>
  <inkml:trace contextRef="#ctx0" brushRef="#br1" timeOffset="27962.947">2015 6544 13997,'0'0'2787,"0"0"-518,0 0 272,0 0-214,0 0-517,-15 14-363,-94 103 635,85-82-1901,2 0 1,1 1-1,2 1 1,2 0-1,1 2 1,2 0-1,1 1 1,3 0-1,1 0 1,2 1-1,0 12-181,6-44-67,1 0 0,0 0 0,0 0 0,0 0 0,1-1 0,1 1-1,0 0 1,0 0 0,0 0 0,1-1 0,1 1 0,-1-1 0,1 0 0,1 0 0,-1-1-1,1 1 1,1-1 0,-1 0 0,1 0 0,0-1 0,1 1 0,0-1 0,0-1 0,0 0-1,1 0 1,-1 0 0,1-1 0,3 2 67,7 0-739,0-1 1,0 0-1,0-1 0,1-1 1,0-1-1,-1 0 0,1-1 1,1-2 738,92-8-7714,-62 0 1633</inkml:trace>
  <inkml:trace contextRef="#ctx0" brushRef="#br1" timeOffset="28845.721">2402 6744 10922,'0'0'3235,"0"0"-704,0 0 10,0 0-219,0 0-411,0 0-469,3-8-482,0 0-859,9-13 385,7 46 0,-16-18-412,1 7-37,1 0 1,0-1-1,0 0 1,1 0-1,1 0 1,0-1-1,1 0 0,0-1 1,1 1-1,0-2 1,1 1-1,0-1 1,1-1-1,0 1 1,0-2-1,1 0 0,0 0 1,8 3-38,-15-11 40,1 1 0,-1-1 0,0-1 0,1 1 0,-1-1 0,0 1 0,0-1 0,0-1 1,0 1-1,0-1 0,0 0 0,0 0 0,0 0 0,-1-1 0,1 0 0,-1 0 0,1 0 0,-1 0 0,0-1 0,-1 1 0,1-1 1,-1 0-1,1 0 0,-1-1 0,0 1 0,-1-1 0,1 1 0,-1-1 0,0 0 0,0 0 0,0 0 0,0-4-40,-1 8 31,12-24 464,-2 1 0,0-2 0,-2 1 0,-1-1 0,-1-1 0,-1 1 0,-1-3-495,-11 78 26,-3 0 0,-1 0 0,-3-1 0,-14 35-26,5-17-24,-11 28-419,-11 39-2716,32-44-5747,12-67 2196</inkml:trace>
  <inkml:trace contextRef="#ctx0" brushRef="#br1" timeOffset="29109.128">3172 6690 14318,'11'-57'1617,"-2"11"1320,-3 14 2742,-107 448 1320,88-364-8239,-21 140-12644,34-181 4729</inkml:trace>
  <inkml:trace contextRef="#ctx0" brushRef="#br1" timeOffset="29394.451">3053 6977 3107,'0'0'9673,"0"0"-7655,-27-84 480,24 70 289,3 2-673,0-1-512,13 3-449,6 2-545,1-2-416,9 1-160,1 2 32,3 3-64,4 2 0,-4 2-96,0 0-865,-3 0-1409,-5 3-1698,-4 0-6886</inkml:trace>
  <inkml:trace contextRef="#ctx0" brushRef="#br1" timeOffset="29895.128">3442 6900 9705,'0'0'4751,"0"0"-2407,0 0-753,0 0-486,0 0-555,1 15-273,5 46-117,-7-59-135,1 0-1,-1 0 0,1 0 0,0 0 1,0 0-1,0 0 0,0 0 0,0 0 1,0 0-1,0 0 0,1 0 0,-1 0 1,1 0-1,0-1 0,-1 1 0,1 0 1,0 0-1,0 0 0,0-1 1,0 1-1,0 0 0,1-1 0,-1 1 1,0-1-1,1 0 0,-1 1 0,1-1 1,-1 0-1,1 0 0,0 0 0,0 0 1,-1 0-1,1 0 0,0 0 0,0-1 1,0 1-1,0-1 0,0 1 0,0-1 1,0 0-1,0 0 0,0 0 0,0 0 1,0 0-1,0 0 0,0 0 0,0-1 1,0 1-1,0-1 0,-1 0 0,1 1 1,0-1-1,0 0 0,0 0 1,-1 0-1,1 0 0,0-1-24,9-9 561,0-1 1,-1 0-1,0-1 0,-1 0 1,-1-1-1,0 0 0,-1 0 1,0-1-1,-1 0 1,-1 0-1,0 0 0,-1-1 1,0-5-562,-3 19 55,0 0 0,0 1 0,0-1 0,-1 0 0,1 1 0,0-1 0,-1 0 0,1 0 0,-1 0 0,0 0 0,1 1 0,-1-1 0,0 0 0,0 0 0,0 0 0,-1 0 0,1 0 0,0 1 0,-1-1 0,1 0 0,-1 0 0,0 0 0,1 1 0,-1-1 0,0 0 0,0 1 0,0-1 0,0 1 0,0-1 0,-1 1 0,1-1 0,0 1 0,-1 0 0,1 0 0,-1 0 0,1 0 0,-1 0 0,1 0 0,-1 0 0,0 0 0,0 0 0,1 1 0,-1-1 0,0 1 0,0-1 0,0 1 0,0 0 0,1 0 0,-3 0-55,-4 3 14,1 1-1,0 0 0,0 1 0,0 0 0,1 0 0,0 0 0,0 1 1,0-1-1,0 2 0,1-1 0,0 1 0,0-1 0,-2 5-13,-3 4-76,1 0-1,0 0 1,1 0 0,0 1-1,1 0 1,1 1-1,1 0 1,0 0 0,1 0-1,1 0 1,0 0-1,2 1 1,0-1 0,1 1-1,0 0 1,2 2 76,-1-16-55,0 0 1,0 0-1,0 0 1,0 0 0,1-1-1,-1 1 1,1 0-1,0-1 1,1 0-1,-1 1 1,0-1-1,1 0 1,0 0 0,-1 0-1,1-1 1,1 1-1,-1-1 1,0 1-1,0-1 1,1 0-1,-1 0 1,1-1 0,0 1-1,0-1 1,-1 1-1,1-1 1,0-1-1,0 1 1,0 0 0,0-1-1,0 0 1,0 0-1,0 0 1,2-1 54,8 1-164,0-1 0,-1-1 0,1 0 0,0-1 0,0-1 1,-1 0-1,0-1 0,0 0 0,4-3 164,10-8 168,-2-2 0,0-1 0,0-1 0,-2-2 0,-1 0-1,0-1 1,-2-1 0,-1-1 0,-1 0 0,-1-2 0,4-9-168,36-86 1441,-58 122-1430,1 0 0,0 0 0,0 0 0,-1 0 0,1 0 0,0 1 0,0-1 0,-1 0 0,1-1 0,0 1 0,-1 0 0,1 0 0,0 0 0,0 0 0,-1 0 0,1 0 0,0 0 0,0 0 0,-1 0 0,1 0 0,0-1 0,0 1 0,-1 0-1,1 0 1,0 0 0,0-1 0,0 1 0,0 0 0,-1 0 0,1 0 0,0-1 0,0 1 0,0 0 0,0 0 0,0-1 0,-1 1 0,1 0 0,0 0 0,0-1 0,0 1 0,0 0 0,0-1 0,0 1 0,0 0 0,0 0 0,0-1 0,0 1 0,0 0 0,0 0-1,1-1 1,-1 1-11,-18 19 189,6 2-280,2 0 0,1 1 1,1 0-1,0 0 0,2 0 0,0 1 1,2 0-1,0 1 0,2-1 0,1 1 1,0-1-1,2 1 0,1-1 91,23 36-998,-71-54 1003,-64-38-208,111 33 34,-1 0 0,0 0-1,1 0 1,-1 0 0,0 0-1,1 0 1,-1 0 0,0 0 0,1 0-1,-1 0 1,0 0 0,1 0-1,-1 0 1,0 0 0,1-1-1,-1 1 1,0 0 0,0 0-1,1 0 1,-1 0 0,0-1 0,1 1-1,-1 0 1,0 0 0,0-1-1,0 1 1,1 0 0,-1 0-1,0-1 1,0 1 0,0 0 0,0-1-1,1 1 1,-1 0 0,0-1-1,0 1 1,0 0 0,0-1-1,0 1 1,0 0 0,0-1-1,0 1 1,0 0 0,0-1 0,0 1-1,0 0 1,0-1 0,0 1-1,0 0 1,-1 0 0,1-1-1,0 1 1,0 0 0,0-1 0,0 1-1,-1 0 1,1 0 0,0-1-1,0 1 1,0 0 0,-1 0-1,1-1 1,0 1 0,-1 0 0,1 0-1,0 0 1,0 0 0,-1-1-1,1 1 1,-1 0 169,12-4-8675</inkml:trace>
  <inkml:trace contextRef="#ctx0" brushRef="#br1" timeOffset="30142.268">4320 6645 17072,'0'-14'3892,"2"-6"-2427,0-14 254,-2-6 3243,-10 76-1477,2-7-3420,-81 367-86,88-392-186,-14 83-2671,12-58-2091,2 0-5000,1-24 638</inkml:trace>
  <inkml:trace contextRef="#ctx0" brushRef="#br1" timeOffset="30345.221">4230 6771 5990,'0'0'6491,"0"0"-3042,0 0-545,0 0-315,0 0-715,0 0-646,0 0-342,15-4-320,96-22-257,14 0-569,-48-6-3617,-61 26-1136,-15 6-496</inkml:trace>
  <inkml:trace contextRef="#ctx0" brushRef="#br1" timeOffset="30579.272">4648 7288 20884,'0'0'4260,"0"0"-2050,0 0-192,0 0-449,0 0-576,0 0-160,0 0-833,0 0 0,40 83 0,-46-49 0,-14 8 0,-9-1 0,-11 2 0,-8 7-929,-4 6-2466,3-3-4645</inkml:trace>
  <inkml:trace contextRef="#ctx0" brushRef="#br1" timeOffset="46086.717">25454 10010 17040,'-8'-10'1410,"2"44"-670,4-18-386,-13 57 1022,8-50-1307,1 0 1,0 0-1,2 1 1,1 0-1,0-1 1,2 1-1,1 0 1,1 0-1,1 0 1,1 0-1,1 0 1,1-1-1,1 1 1,1-1-1,10 21-69,-13-39 61,0 0 0,0 1 0,1-1 0,-1-1 0,1 1 0,1-1 0,-1 0 0,0 0 0,1 0 0,0-1 0,0 0 0,0 0 1,0 0-1,1-1 0,-1 0 0,1 0 0,-1-1 0,1 0 0,-1 0 0,1 0 0,0-1 0,0 0 0,-1 0 0,1-1 0,0 0 0,-1 0 0,1-1 0,-1 1 0,1-1 0,-1-1 0,0 1 0,1-1 0,-2 0 0,1-1 0,0 1 0,-1-1 0,5-4-61,6-6 238,-1-2 0,-1 1-1,0-2 1,-1 0 0,-1-1-1,0 0 1,-2 0 0,0-1-1,-1-1 1,-1 0 0,-1 0-1,0 0 1,-2-1 0,0 0 0,-2 0-1,0 0 1,-1 0 0,-2-1-1,0 1 1,-1-1 0,-1 1-238,3 20 20,-1 1 0,0-1 0,0 0 0,0 0 0,1 1 1,-1-1-1,0 0 0,0 0 0,0 1 0,0-1 0,0 0 0,0 0 1,0 1-1,-1-1 0,1 0 0,0 0 0,0 1 0,-1-1 0,1 0 1,0 1-1,-1-1 0,1 0 0,0 1 0,-1-1 0,1 1 0,-1-1 1,1 1-1,-1-1 0,0 1 0,1-1 0,-1 1 0,1-1 1,-1 1-1,0 0 0,1-1 0,-1 1 0,0 0 0,0-1 0,1 1 1,-1 0-1,0 0 0,1 0 0,-1 0 0,0 0 0,0 0 0,1 0 1,-1 0-1,0 0 0,0 0-20,-25 29 566,14 1-529,3 1 1,0 1-1,2 0 0,2 0 0,0 0 1,2 1-1,2-1 0,1 8-37,-6 66 65,-5 422-2446,11-527 2375,1 9-32,-1 1 1,0 0-1,0 0 0,-1-1 0,0 1 1,-1-1-1,0 1 0,-1-1 1,0 0-1,-1 0 0,0 0 0,0 0 1,-6 8 37,5-15 1,1-1 0,-1 1 0,0-1 0,0 0 0,0-1 1,0 1-1,0-1 0,-1 0 0,1 0 0,0 0 0,0-1 0,-1 0 1,1 0-1,0 0 0,-1-1 0,1 0 0,0 0 0,0 0 0,0-1 1,0 1-1,0-1 0,0 0 0,0-1 0,0 1 0,1-1 0,-1 0 1,1 0-1,-2-2-1,-13-5-149,1 0 0,-1-2 0,2 0 0,0-1 0,0-1 0,1-1 0,1 0 0,0-1 0,1 0 0,1-1 0,-9-17 149,19 30-218,1 0 1,1-1-1,-1 1 1,1-1-1,0 1 1,0-1-1,0 0 1,1 1-1,-1-1 1,1 0-1,0 0 1,1 1-1,-1-1 1,1 0-1,0 1 1,0-1-1,1-2 218,37-32-10636,-20 30 568</inkml:trace>
  <inkml:trace contextRef="#ctx0" brushRef="#br1" timeOffset="46413.327">26197 10573 5285,'0'0'9940,"0"-14"-6118,2-45-1953,-2 59-1737,1-1 1,-1 0-1,1 0 0,-1 0 1,0 0-1,1 0 1,-1 1-1,0-1 1,0 0-1,0 0 0,0 0 1,1 0-1,-1 0 1,0 0-1,-1 0 0,1 0 1,0 0-1,0 0 1,0 0-1,0 0 0,-1 1 1,1-1-1,-1 0 1,1 0-1,0 0 1,-1 0-1,1 1 0,-1-1 1,0 0-1,1 0 1,-1 1-1,0-1 0,1 0 1,-1 1-1,0-1 1,0 1-1,1-1 1,-1 1-1,0 0 0,0-1 1,0 1-1,0 0 1,0-1-133,-17 25 1881,7 7-1825,1 0 1,2 1-1,1 0 0,1 0 1,2 0-1,1 1 0,2 0 1,1 0-1,2 4-56,-1-24-164,1 0 0,0-1 0,1 1 0,0-1 0,1 0 0,0 0 0,1 0-1,0 0 1,1-1 0,1 0 0,-1 0 0,2 0 0,0-1 0,0 0 0,4 3 164,-6-8-406,0 0 1,0 0 0,0-1-1,0 0 1,0 0 0,1-1-1,0 1 1,-1-2-1,1 1 1,1-1 0,-1 0-1,0 0 1,0-1-1,1 0 1,-1 0 0,1-1-1,5 0 406,41-19-6742,-34 4 597</inkml:trace>
  <inkml:trace contextRef="#ctx0" brushRef="#br1" timeOffset="46740.262">26530 9891 12972,'0'0'2285,"0"0"-374,-13 2-251,-42 10-261,52-10-1313,0-1 1,0 1-1,0 0 0,0 0 1,0 0-1,1 0 0,-1 0 1,1 0-1,-1 1 0,1-1 0,0 1 1,0 0-1,0 0 0,1-1 1,-1 1-1,1 0 0,-1 1 1,1-1-1,0 0 0,0 0 0,0 1-86,-2 5 131,1-5-124,-1 0 0,1-1-1,0 1 1,0 0 0,0 1-1,1-1 1,0 0-1,0 0 1,0 1 0,0-1-1,0 1 1,1-1 0,0 0-1,0 1 1,0-1 0,0 1-1,1-1 1,0 1-1,0-1 1,0 0 0,0 1-1,1-1 1,0 0 0,0 0-1,0 0 1,0 0 0,0-1-1,1 1 1,0 0-1,0-1 1,0 0 0,0 0-1,0 0 1,0 0 0,1 0-1,0 0 1,0-1-7,2 1 70,0-1 0,0 0 0,0 0 0,0 0 0,0-1-1,0 0 1,0 0 0,1 0 0,-1-1 0,0 0 0,1 0 0,-1-1 0,0 0 0,1 0 0,-1 0 0,0-1 0,0 0 0,0 0 0,0 0 0,-1-1-1,1 0 1,-1 0 0,1-1 0,-1 1 0,0-1 0,0 0 0,-1 0 0,1-1 0,-1 0 0,0 1 0,0-1 0,0-1 0,-1 1 0,0 0 0,0-1-1,0 0 1,-1 0 0,0 0 0,0 0 0,0 0-70,0-1 74,-1-1 0,0 1-1,-1-1 1,1 1 0,-1 0 0,-1-1-1,1 1 1,-1-1 0,-1 1 0,1 0-1,-1 0 1,-1 0 0,1 0-1,-1 0 1,0 0 0,-1 1 0,0-1-1,0 1 1,0 0 0,0 0 0,-1 0-1,0 1 1,-1 0 0,1 0 0,-1 0-1,0 0 1,0 1 0,0 0 0,-1 1-1,1-1 1,-1 1 0,-2 0-74,3 2-7,0 2 0,0-1 0,0 1-1,1-1 1,-1 2 0,0-1 0,0 1 0,0 0 0,1 0 0,-1 0 0,1 1 0,0 0 0,-1 0 0,1 0 0,0 1 0,1-1-1,-1 1 1,1 0 0,0 1 0,0-1 0,-3 4 7,-2 4-782,-1 1-1,2-1 0,-1 1 1,2 1-1,0 0 1,0 0-1,-3 14 783,-2 15-5354</inkml:trace>
  <inkml:trace contextRef="#ctx0" brushRef="#br1" timeOffset="47068.805">26815 10521 15695,'0'0'2274,"0"0"-1409,0 0 96,0 0 608,79 17-640,-37-15-320,6-2-161,2 0-288,-1 0-128,-1 0 0,-2 0-32,-5 0-320,-1 0-1057,-7-5-1186,-3 0-2562,-6 0-6021</inkml:trace>
  <inkml:trace contextRef="#ctx0" brushRef="#br1" timeOffset="49113.306">25038 9708 18898,'0'0'2263,"0"0"-517,-17 18 37,14-15-1698,-18 18 401,1 1 0,1 1 0,1 0-1,1 2 1,1 0 0,-4 10-486,0 2 54,1 0 0,2 2 0,1 0 0,3 1 0,1 1 0,2 0 0,2 0 0,1 1 0,3 0 0,1 0 0,2 0 0,2 1-1,1-1 1,3 0 0,1-1 0,3 1 0,1-1 0,1-1 0,8 14-54,-5-26-535,0-2 0,2 1 0,1-2 0,2 0 0,0-1 0,1-1 0,23 20 535,-18-21-1639,1-2-1,1 0 1,1-2 0,0-1 0,1-1 0,1-1-1,7 1 1640,58 19-8178</inkml:trace>
  <inkml:trace contextRef="#ctx0" brushRef="#br1" timeOffset="50371.722">23942 9884 17681,'0'0'1649,"0"0"-538,0 0-70,0 0-257,13 3-52,157 19 880,215-25-1334,-343-3-364,-59-5-2770,-116 1-7614,-2 12 3387,92 1 4740</inkml:trace>
  <inkml:trace contextRef="#ctx0" brushRef="#br1" timeOffset="50746">24049 9893 3011,'0'0'2450,"0"0"-5,0 0 176,-13 0-138,-41 3-156,53-4-2177,0 1 0,0 0 0,0 0 0,0 0 0,0 0 1,0 0-1,0 0 0,0 0 0,0 0 0,0 0 0,0 0 0,0 0 0,0 0 0,1 1 0,-1-1 0,0 0 0,0 1 0,0-1 0,0 1 0,0-1 0,0 1 0,1 0 1,-1-1-1,0 1 0,1 0 0,-1-1 0,0 1 0,1 0 0,-1 0 0,1-1 0,-1 1 0,1 0 0,-1 0 0,1 0 0,0 0 0,-1 0 0,1 0 0,0 0 0,0 0 0,0 0 1,-1 0-1,1 0 0,0 0 0,0 0 0,1 0 0,-1-1 0,0 1 0,0 0 0,0 0 0,1 0 0,-1 0 0,0 0 0,1 0-150,25 37 1651,-2-16-1226,2-1 0,0-2 0,1 0 0,0-2 0,2-1 0,14 6-425,29 17 349,96 63 1348,-165-100-1683,-1 0 0,0 1 1,0-1-1,0 1 0,0-1 0,0 1 0,0 0 0,-1 0 0,1 0 0,-1 0 0,0 0 0,0 0 0,0 0 1,0 0-1,-1 0 0,1 0 0,-1 1 0,0-1 0,0 0 0,0 0 0,0 0 0,-1 1 0,1-1 0,-1 0 1,0 0-1,1 0 0,-2 0 0,1 0 0,0 0 0,-1 0 0,1 0 0,-1 0 0,-1 1-14,-77 81 149,-140 58-25,162-111-115,2 4-1,1 1 1,-24 24-9,79-61 0,-1 0 0,0 0 0,0 1-1,1-1 1,-1 0 0,0 1 0,0-1 0,1 1 0,-1-1 0,0 1 0,1-1 0,-1 1 0,1-1 0,-1 1 0,1-1 0,-1 1 0,1 0 0,-1-1 0,1 1 0,-1 0-1,1 0 1,0-1 0,0 1 0,-1 0 0,1 0 0,0-1 0,0 1 0,0 0 0,0 0 0,0 0 0,0 0 0,0-1 0,0 1 0,0 0 0,0 0 0,0 0 0,0-1 0,1 1-1,-1 0 1,0 0 0,1-1 0,-1 1 0,0 0 0,1-1 0,-1 1 0,1 0 0,-1-1 0,1 1 0,-1 0 0,1-1 0,0 1 0,-1-1 0,1 1 0,0-1 0,-1 0 0,1 1-1,0-1 1,0 0 0,-1 1 0,1-1 0,0 0 0,0 0 0,0 0 0,57 8-45,-55-8 40,94 1 81,0-4 0,0-5 0,0-4 1,48-14-77,-5-16 320,-140 43-325,-1-1 0,1 0 0,0 1 0,-1-1 0,1 1 0,0-1 0,-1 0 0,1 1 0,0-1 0,-1 0 0,1 1 0,-1-1 0,1 0 0,-1 0 1,1 1-1,0-1 0,-1 0 0,1 0 0,-1 0 0,1 0 0,-1 0 0,1 0 0,-1 0 0,1 0 0,-1 0 0,1 0 0,-1 0 0,1 0 0,-1 0 0,1 0 0,-1 0 0,1 0 0,-1-1 0,1 1 0,-1 0 0,1 0 0,-1 0 1,1-1-1,0 1 0,-1 0 0,1-1 0,-1 1 0,1 0 0,0-1 0,-1 1 0,1-1 0,0 1 0,0 0 0,-1-1 0,1 1 0,0-1 0,0 1 0,0-1 0,-1 1 0,1-1 0,0 1 0,0-1 0,0 1 0,0-1 0,0 1 1,0-1-1,0 1 0,0-1 0,0 1 0,0-1 0,0 1 0,1-1 0,-1 1 0,0-1 0,0 1 5,-77 15-4067,26 1-2370,37-12 3702,-26 10-10291</inkml:trace>
  <inkml:trace contextRef="#ctx0" brushRef="#br1" timeOffset="47676.148">27734 10211 13549,'0'0'2904,"0"0"-913,0 0-544,0 0 80,0 0-396,0 0-666,0 0 31,8 12 11,33 90-58,-40-87-480,1 0 0,1-1 0,0 1 0,1-1 0,1 0 0,0 0 0,0-1 0,2 1 0,0-1 0,0 0 0,1-1 0,0 0 0,1 0 0,1-1 0,0 0 0,0-1 0,1 0 0,1 0 0,-1-1 0,2-1 0,3 2 31,-11-8 10,0-1 1,1 0 0,0 0 0,-1-1 0,1 0 0,-1 0-1,1 0 1,-1 0 0,1-1 0,-1 0 0,1 0 0,-1-1-1,1 1 1,-1-1 0,0 0 0,0-1 0,0 1 0,0-1-1,0 0 1,-1 0 0,1-1 0,-1 1 0,0-1 0,0 0-1,0 0 1,0 0 0,-1-1 0,0 1 0,2-3-11,4-7 344,0-1 0,-1 0 0,0 0 0,-1 0 0,-1-1 0,0 0 1,-1 0-1,-1-1 0,0-4-344,5-129 2968,-9 151-2943,-1-1-1,0 1 1,1-1 0,-1 0 0,1 1-1,-1-1 1,0 1 0,1-1-1,-1 0 1,0 1 0,1-1 0,-1 0-1,0 0 1,1 0 0,-1 0 0,0 1-1,1-1 1,-1 0 0,0 0-1,0 0 1,1 0 0,-1-1 0,0 1-1,0 0 1,1 0 0,-1 0 0,0-1-1,1 1 1,-1 0 0,0 0 0,1-1-1,-1 1 1,1-1 0,-1 1-1,0-1 1,1 1 0,-1-1 0,1 1-1,-1-1 1,1 1 0,0-1 0,-1 1-1,1-1 1,-1 0 0,1 1-1,0-1 1,0 0 0,-1 1 0,1-1-1,0 0 1,0 0 0,0 1 0,0-1-1,0 0 1,0 1 0,0-1-1,0 0 1,0 0 0,0 1 0,0-1-1,0 0 1,1 0 0,-1 1 0,0-1-1,1 0 1,-1 1 0,0-1 0,1 0-26,-11 19 34,1 0-1,1 0 0,0 1 0,2 0 1,0 1-1,1-1 0,1 1 0,0 0 0,2 0 1,0 8-33,-1-2 24,-15 180-367,10 0-1,11 92 344,-3-289-28,0-6 20,2 21-3,-1 0 0,-1 1 0,-1-1 0,-2 0 1,0-1-1,-1 1 0,-1 0 0,-2-1 0,0 0 0,-5 8 11,11-28-65,0-1 0,0 1 0,0-1 0,0 0 0,0 0 0,-1 1 0,1-1 0,-1 0 0,0 0 0,1 0 0,-1-1 0,0 1 0,0 0 0,0-1 0,0 1 0,0-1 1,-1 1-1,1-1 0,0 0 0,-1 0 0,1 0 0,0-1 0,-1 1 0,1 0 0,-1-1 0,0 0 0,1 1 0,-1-1 0,1 0 0,-1 0 0,1-1 0,-1 1 0,1 0 0,-1-1 0,1 0 0,-1 1 1,1-1-1,-1 0 0,1 0 0,0-1 0,-1 1 0,1 0 0,0-1 0,0 1 0,0-1 0,0 0 0,0 1 0,0-2 65,-16-52-6212,15 17-997,2-4-7194</inkml:trace>
  <inkml:trace contextRef="#ctx0" brushRef="#br1" timeOffset="48378.336">27919 9395 14958,'0'0'2306,"0"0"-453,0 0 63,0 0-288,0 0-837,-17 14-525,2-1-213,2-2-17,0 0 0,0 1 0,1 0 0,1 1 0,0 0 0,1 1 0,-6 9-36,3-2-42,-6 8-163,2 2 0,1-1-1,1 2 1,1 0 0,-7 27 205,18-14-1089,23-47 1078,39-98 2045,97-267 2274,-125 327-2930,-19 61-983,14 110-348,24 71-25,-46-194-33,1 0 0,-1 0 1,1-1-1,0 1 0,1-1 0,0-1 0,0 1 0,1-1 0,0 0 0,0 0 1,0 0-1,0-1 0,1-1 0,0 1 0,0-1 0,0 0 0,1-1 1,-1 0-1,1-1 0,0 1 0,0-2 0,0 1 0,0-1 0,0 0 1,0-1-1,0 0 0,0-1 0,0 0 0,2 0 11,-3-3 13,0 0 0,-1 0 0,1-1 0,-1 1 0,0-2 0,0 1 0,0-1 1,-1 0-1,0 0 0,0-1 0,0 0 0,-1 0 0,0 0 0,0-1 0,-1 1 0,0-1 0,-1 0 0,1 0 0,-2-1 0,1 1 0,-1-1 0,0 1 0,-1-1 0,0 0 0,0 0 0,-1 1 0,0-4-13,-10-33 107,10 44-139,-1 0 1,1 0-1,-1 1 1,0-1 0,1 0-1,-1 1 1,0-1 0,0 1-1,1-1 1,-1 1-1,0-1 1,0 1 0,0 0-1,1-1 1,-1 1-1,0 0 1,0 0 0,0-1-1,0 1 1,0 0-1,0 0 1,0 0 0,1 0-1,-1 0 1,0 0-1,0 1 1,0-1 0,0 0-1,0 0 1,0 1-1,0-1 1,1 0 0,-1 1-1,0-1 1,0 1 0,1-1-1,-1 1 1,0-1-1,0 1 1,1 0 0,-1-1-1,1 1 1,-1 0-1,0-1 1,1 1 0,0 0-1,-1 0 1,1 0-1,-1-1 1,1 1 0,0 0 31,-43 78-9967,33-49 3043</inkml:trace>
  <inkml:trace contextRef="#ctx0" brushRef="#br1" timeOffset="48674.77">28908 9843 14093,'0'-17'4410,"-1"-17"-3298,0-2 518,1-3 4447,4 124-4996,4-1 0,4-1 1,5 5-1082,7 55 333,-16-108-331,-2 0 0,-2 1 1,-1 0-1,-1 0 0,-2 0 1,-2 0-1,-1-1 0,-2 1 1,-1-1-1,-2 0 0,-2 0 1,-1-1-1,-1 0 0,-2-1 1,-1-1-1,-10 15-2,8-23-323,-1-1-1,-1-1 1,-1-1 0,-1 0-1,-1-2 1,-2 1 323,-91 51-8155,70-52 1151</inkml:trace>
  <inkml:trace contextRef="#ctx0" brushRef="#br1" timeOffset="53704.242">24729 11831 21268,'0'0'603,"0"0"-288,0 0-16,16-11 278,-2 2-517,0 0 0,1 1 0,0 0-1,1 2 1,-1-1 0,1 2 0,0 0 0,1 1 0,11-1-60,214-19 1329,89 9-1329,-201 11 80,1293-35 999,1119-17 1563,-2188 38-3224,-316 8-373,-37 4-791,-88 0-5140,22 6 720</inkml:trace>
  <inkml:trace contextRef="#ctx0" brushRef="#br1" timeOffset="54334.896">26514 12206 12524,'0'0'3155,"2"-13"-1009,5-55 1537,-13 88-354,0-4-3145,-92 458-93,68-337-3257,55-198 4901,121-256 1911,-59 199-2821,-82 114-814,0-1 0,0 1 0,0 0 0,1 0 0,-1 0 0,1 1 0,0-1 0,0 2 0,0-1 1,0 1-1,1 0 0,-1 0 0,1 0 0,-1 1 0,1 0 0,-1 0 0,1 1 0,0 0 0,-1 0 1,6 1-12,-3 3-2,-1 1 1,1 0 0,-1 0 0,0 1 0,0 0 0,-1 0-1,1 1 1,-2 0 0,1 1 0,-1-1 0,0 1 0,0 0-1,-1 0 1,0 1 0,-1 0 0,0 0 0,0 0 0,-1 0-1,0 0 1,0 1 0,-1 0 0,-1-1 0,1 3 1,19 88 13,-18-77-232,1 1 1,1-2-1,1 1 1,1 0-1,1-1 1,1-1-1,1 1 1,0-1-1,10 12 219,-18-30-132,-1-1 0,1 0 1,0 1-1,0-1 0,0 0 1,1 0-1,-1 0 0,0-1 0,1 1 1,-1 0-1,1-1 0,-1 0 0,1 1 1,0-1-1,0 0 0,-1-1 0,1 1 1,0 0-1,0-1 0,0 1 0,0-1 1,0 0-1,0 0 0,0 0 0,0-1 1,-1 1-1,1-1 0,0 1 0,0-1 1,0 0-1,0 0 0,1-1 132,-1 0-375,0 0-1,0 0 1,0-1 0,0 1-1,0-1 1,-1 1 0,1-1-1,-1 0 1,0 0 0,0 0-1,0 0 1,0 0 0,-1-1-1,1 1 1,-1 0 0,0-1-1,1-1 376,8-44-6657,-10 24 2387</inkml:trace>
  <inkml:trace contextRef="#ctx0" brushRef="#br1" timeOffset="54915.728">23375 8792 24535,'0'0'32,"0"0"11,0 0 32,-5 19-33,-56 245 556,5 114-332,13 59-266,14-124-666,-105 1211-2596,124-1376 4409,-6-1 0,-6-1 0,-7-1 0,-6-1 0,-7-2 0,-5-2 0,-9 2-1147,37-102 258,-2-1 1,-1 0-1,-3-2 1,0-1-1,-17 15-258,31-38 27,-1 0 1,0-1-1,-1 0 1,-1-1-1,0-1 0,0 0 1,-1-1-1,0 0 1,0-1-1,-1-1 0,0-1 1,-1 0-1,1-1 1,-1-1-1,-5 1-27,9-5-3,1 0 1,-1 0-1,0-1 0,1-1 1,-1 0-1,1 0 0,0-2 1,0 1-1,0-2 0,0 1 1,0-2-1,1 1 0,0-2 1,0 1-1,1-2 0,0 1 1,0-1-1,1-1 0,0 0 1,0 0-1,1-1 0,0 0 1,1 0-1,0-1 0,0 0 1,1 0-1,1 0 0,-4-11 3,-12-27-671,1 0 0,3-2-1,2 0 1,2 0-1,2-2 1,-1-33 671,0-184-9990,16 206 4924,4 7-1981</inkml:trace>
  <inkml:trace contextRef="#ctx0" brushRef="#br1" timeOffset="55359.688">23802 8552 12556,'0'0'3304,"0"0"-1019,0 0-91,0 0 363,20-2-1868,180-1-465,1022 25 35,-1119-23-224,2211-54 568,-1516 33 143,1727-62 334,-1982 68-1342,-385 28-3517,-134 0-1763,-20-1-4937</inkml:trace>
  <inkml:trace contextRef="#ctx0" brushRef="#br4" timeOffset="76994.323">1 11092 2723,'0'0'12465,"0"0"-9310,0 0-2531,0 0 636,0 0-112,18-10-540,131-57 305,-23 32-502,-3-6 0,-1-5 0,-3-6 1,20-16-412,-129 63 11,-5 4 31,0-1 1,-1 0-1,1 0 0,-1 0 1,1-1-1,-1 1 1,0-1-1,0 0 1,0 0-1,0-1 1,-1 1-1,1-1 0,-1 0 1,0 0-1,0 0 1,0 0-1,-1 0 1,0-1-1,1 1 1,-2-1-1,1 0 0,1-2-42,-6 4 35,0 0 0,1 0 0,-1 0 0,0 1 0,0-1-1,0 1 1,-1 0 0,1 0 0,-1 0 0,1 0-1,-1 1 1,1-1 0,-1 1 0,0 0 0,0 0 0,0 0-1,0 1 1,0-1 0,1 1 0,-1 0 0,0 0-1,0 1 1,0-1 0,0 1 0,0 0-35,1-1 10,-9 0 56,1 1-1,0 0 1,0 1-1,-1 0 1,2 1-1,-1 0 1,0 1-1,0 0 1,1 1-1,0 0 1,0 0-1,1 1 0,-1 1 1,1-1-1,0 2 1,1-1-1,0 1 1,0 0-1,1 1 1,0 0-1,0 0 1,1 0-1,0 1 1,1 0-1,0 0 1,0 0-1,1 1 1,1 0-1,0 0 1,0 0-1,1 0 0,0 0 1,1 0-1,0 4-65,3 55 267,2 0-1,4-1 1,2 0-1,4 1-266,8 55-1534,-8 0-3379,-11-75-105,-2-7-2381</inkml:trace>
  <inkml:trace contextRef="#ctx0" brushRef="#br4" timeOffset="77320.871">734 11262 6150,'3'-13'7853,"7"-42"-3892,-10 56-3872,1-1 1,-1 0-1,0 1 1,1-1-1,-1 0 0,1 1 1,-1-1-1,1 0 1,-1 0-1,0 0 1,1 1-1,-1-1 1,1 0-1,-1 0 1,1 0-1,-1 0 1,1 0-1,-1 0 0,1 0 1,-1 0-1,1 0 1,-1 0-1,1 0 1,-1 0-1,1 0 1,-1 0-1,1-1 1,-1 1-1,0 0 1,1 0-1,-1 0 1,1-1-1,-1 1 0,0 0 1,1-1-1,-1 1 1,1 0-1,-1-1 1,0 1-1,1 0 1,-1-1-1,0 1 1,0-1-1,1 1 1,-1-1-1,0 1 0,0-1 1,0 1-1,0 0 1,0-1-1,1 1 1,-1-1-1,0 1 1,0-1-1,0 1 1,0-1-1,0 1 1,-1-1-1,1 1 1,0-1-1,0 1 0,0-1 1,0 1-1,0-1 1,-1 1-1,1-1 1,0 1-1,0 0 1,-1-1-90,8 15 1192,-6-13-1318,7 27 467,-1 0 1,-1 0-1,-1 1 1,-2 0 0,-1 0-1,-1 0 1,-1 0 0,-4 17-342,3 4 117,-13 168-1745,14-218 1602,0 0-1,-1-1 1,1 1 0,0 0 0,0 0-1,0 0 1,0 0 0,-1 0-1,1 0 1,0 0 0,0 0 0,0 0-1,-1 0 1,1 0 0,0 0 0,0 0-1,0 0 1,0 0 0,-1 0-1,1 0 1,0 0 26,-5-26 7,1 2-19,1 0 0,1-1 0,1 1 0,2 0 0,0-1 0,1 1 0,2-1 0,0 1 0,2 1 0,0-1 0,2 1 0,1 0-1,0 0 1,2 1 0,0 1 0,2 0 0,0 0 0,1 1 0,3-1 12,-11 16-192,-1 1 0,1-1 1,-1 1-1,1 1 0,1-1 0,-1 1 0,0 0 1,1 1-1,-1 0 0,1 0 0,0 0 0,0 1 1,0 0-1,0 0 0,0 0 0,0 1 0,0 0 1,0 1-1,0 0 192,84 22-7962,-66-11 2373</inkml:trace>
  <inkml:trace contextRef="#ctx0" brushRef="#br4" timeOffset="78249.117">1435 11169 12524,'0'0'4137,"-3"-13"-1062,-9-41-502,12 52-2454,0 1 1,0-1-1,0 1 0,0 0 0,0-1 0,-1 1 1,1 0-1,0-1 0,-1 1 0,1 0 0,-1-1 1,1 1-1,-1 0 0,0 0 0,0 0 0,1-1 1,-1 1-1,0 0 0,0 0 0,0 0 0,0 0 1,0 0-1,0 1 0,0-1 0,-1 0 1,1 0-1,0 1 0,0-1 0,-1 1 0,1-1 1,0 1-1,-1 0 0,1-1 0,0 1 0,-1 0 1,1 0-1,-1 0 0,1 0 0,0 0 0,-1 0 1,1 0-1,0 0 0,-1 1 0,1-1 0,0 1 1,-1-1-1,1 1 0,0-1 0,-1 1 0,1 0 1,-1 0-120,-44 45 348,24-8-342,2 0 1,1 1 0,2 0-1,-8 30-6,18-50-45,1 1-1,1 0 0,1-1 0,1 1 1,1 0-1,0 1 0,2 15 46,0-28-244,0-1-1,1 0 0,0 0 1,1 0-1,-1-1 0,1 1 1,1 0-1,-1-1 0,1 1 1,0-1-1,1 0 0,-1 1 1,1-2-1,0 1 0,1 0 1,-1-1-1,1 0 1,0 0-1,1 0 0,-1-1 1,1 0-1,0 0 0,5 3 245,-7-5-62,0 0 0,0 0 0,0-1-1,0 1 1,1-1 0,-1 0 0,0 0 0,0-1 0,1 1-1,-1-1 1,0 0 0,1 0 0,-1 0 0,1 0-1,-1-1 1,0 0 0,0 0 0,1 0 0,-1-1-1,0 1 1,0-1 0,0 0 0,0 0 0,-1 0-1,1 0 1,0-1 0,-1 0 0,0 0 0,0 0-1,0 0 1,0 0 0,0 0 0,2-5 62,5-6 353,-1 0 0,-1-1 1,0 0-1,-1 0 0,-1-1 1,0 0-1,-1 0 0,0-4-353,-4 17 105,13-49 1382,-3 0 0,-1 0 1,-3-1-1,0-28-1487,-23 106 555,11-10-551,2 0-1,0 0 0,1 1 0,0-1 1,1 0-1,1 1 0,0-1 1,1 1-1,1-1 0,0 1 0,2-1 1,-1 0-1,5 10-3,38 58-2408,-44-80 1977,0 0 0,1 0 0,-1 0 0,1-1 0,0 1 1,-1-1-1,1 0 0,0 0 0,1 0 0,-1 0 0,0 0 0,1-1 0,-1 0 0,0 1 0,1-1 0,0 0 0,-1-1 0,1 1 0,1-1 431,59-22-3225,-54 13 3352,1 0 1,-1-1 0,-1 0-1,1 0 1,-2-1-1,0 0 1,0-1-1,-1 0 1,4-9-128,92-287 10500,-103 308-10460,0 1-1,1-1 1,-1 0 0,0 0-1,1 0 1,-1 0 0,0 0-1,0 1 1,1-1-1,-1 0 1,0 0 0,1 0-1,-1 0 1,0 0-1,1 0 1,-1 0 0,0 0-1,1 0 1,-1 0 0,0 0-1,1-1 1,-1 1-1,0 0 1,1 0 0,-1 0-1,0 0 1,1 0-1,-1-1 1,0 1 0,0 0-1,1 0 1,-1 0 0,0-1-1,0 1 1,1 0-1,-1 0 1,0-1 0,0 1-1,0 0 1,1-1-1,-1 1 1,0 0-40,4 43-25,-3-34 132,2 48-29,-3-40-240,0-1-1,1 1 1,1-1 0,1 1 0,0-1-1,1 1 1,6 13 162,-8-25-262,1 0 0,-1 0 0,1 0-1,1-1 1,-1 0 0,0 0 0,1 0 0,0 0 0,0 0-1,0-1 1,1 1 0,-1-1 0,1 0 0,-1-1 0,1 1-1,0-1 1,0 0 262,3 1-135,0 0 0,0-1 0,0 0 0,1-1 0,-1 0 0,0 0 0,1-1 0,-1 0 0,0 0-1,1-1 1,-1 0 0,0 0 0,0-1 0,0 0 0,0-1 0,0 0 0,0 0 0,-1 0 0,1-1 0,-1 0-1,0-1 1,0 0 0,0 0 0,3-4 135,3-2 381,-1-2-1,0 1 1,0-2 0,-2 1-1,1-2 1,-2 1 0,0-1-1,-1-1 1,0 0 0,-1 0-1,1-6-380,38-147 5611,-50 215-5883,-1-1 0,-2 1 0,-3-2 0,-1 1 1,-2-1-1,-5 6 272,3-4-1930,11-44-1751,4-59 4255,5-12 945,2-1 0,3 1 0,4 1-1,17-55-1518,18 38 782,-47 83-763,0 0 1,-1 0-1,1 0 1,0 1-1,0-1 1,0 0 0,0 1-1,0 0 1,0-1-1,1 1 1,-1 0-1,0 0 1,1 1 0,-1-1-1,0 0 1,1 1-1,-1-1 1,1 1-1,-1 0 1,1 0 0,-1 0-1,1 0 1,-1 0-1,1 0 1,-1 1-1,1-1 1,-1 1 0,1 0-1,-1 0 1,0 0-1,1 0 1,-1 0-1,0 0 1,0 1 0,0-1-1,0 1 1,2 1-20,7 8-15,0 1 0,-1 0 0,0 1 0,-1 0 0,-1 0-1,0 1 1,0 0 0,-2 0 0,0 1 0,0 0 0,-1 0 0,-1 0 0,1 9 15,8 54-2950,-10-4-4074,-3-46 549,-4-5-4229</inkml:trace>
  <inkml:trace contextRef="#ctx0" brushRef="#br4" timeOffset="78544.929">2008 10573 15919,'0'0'2146,"0"0"-576,0 0 608,0 0-513,0 0-832,0 0-705,0 0-128,-28-19 0,28 40-192,-2 1-2114,-7-2-3428</inkml:trace>
  <inkml:trace contextRef="#ctx0" brushRef="#br4" timeOffset="81634.023">262 13256 4644,'-21'-44'19416,"21"66"-16907,30 148-1724,-15-14-891,-11-52-3157,-14-142 3258,5-183 2119,4 210-2051,0-1 1,1 0-1,1 0 0,0 1 1,0-1-1,1 1 0,0-1 1,1 1-1,1 0 1,0 0-1,0 0 0,1 0 1,0 1-1,1-1 0,3-2-63,-7 10 3,1 1 0,0-1 0,0 1 0,0 0 0,1 0-1,-1 0 1,0 1 0,1-1 0,0 1 0,-1-1 0,1 1 0,-1 0 0,1 1-1,0-1 1,0 1 0,0-1 0,-1 1 0,1 0 0,0 1 0,0-1 0,0 1-1,-1-1 1,1 1 0,0 0 0,-1 1 0,1-1 0,-1 1 0,1-1-1,1 2-2,87 71-131,-80-57-190,-1 1 1,0 0-1,-1 0 0,-1 1 0,-1 1 0,-1-1 1,0 1-1,-2 1 0,0-1 0,-1 1 1,-1 1 320,-5-15-421,-4-34 1002,2-21 263,3-1 0,1 1 1,2-1-1,3 1 0,1 0 1,6-14-845,-12 58 20,0 1-1,0-1 1,0 0 0,1 1 0,0-1 0,-1 1-1,1-1 1,1 1 0,-1-1 0,0 1 0,1-1 0,0 1-1,0 0 1,0 0 0,0 0 0,0 0 0,0 0-1,1 1 1,0-1 0,-1 1 0,1-1 0,0 1-1,0 0 1,0 0 0,0 0 0,1 1 0,-1-1 0,0 1-1,1 0 1,-1 0 0,1 0 0,0 0 0,-1 1-1,1-1 1,0 1 0,-1 0 0,1 0 0,0 0-1,-1 0 1,1 1 0,-1 0 0,1-1 0,-1 1 0,1 1-1,1 0-19,7 7-2,-1 2 0,1-1 0,-2 2 0,0-1 0,0 2 0,-1-1 0,-1 1-1,0 0 1,-1 1 0,6 13 2,-8-17-16,46 106-2979,-22-37-6956,-22-58 2606</inkml:trace>
  <inkml:trace contextRef="#ctx0" brushRef="#br4" timeOffset="81965.465">1075 13020 5733,'1'-15'9017,"5"-46"-5371,5 38 2408,-4 50-4186,-3 122-721,-6-127-1144,1 0-1,1 0 0,1 0 0,1-1 0,0 1 1,2 0-1,1-1 0,0 1 0,2-1 0,7 16-2,-12-33-88,0-1-1,0 1 1,0-1-1,0 1 1,0-1-1,1 0 1,0 0-1,-1 0 1,1-1-1,1 1 1,-1-1-1,0 1 1,0-1-1,1 0 1,-1 0-1,1 0 1,0-1-1,0 1 1,-1-1 0,1 0-1,0 0 1,0 0-1,0-1 1,0 0-1,0 1 1,0-1-1,0 0 1,0-1-1,0 1 1,0-1-1,0 0 1,0 0-1,0 0 1,1-1 88,4-1-42,0-1-1,-1 0 1,0-1 0,0 0 0,0 0 0,-1-1 0,0 1 0,0-2 0,0 1 0,-1-1 0,0 0-1,0 0 1,0-1 0,1-3 42,0-4 217,-1-1 0,0 1 0,-1-1 0,-1 0 0,0 0 0,-1 0 0,-1-1 0,-1 1 0,0-1 0,-1 1 0,-1-1 0,-1 1 0,0-1 0,-1 1 0,0 0-1,-2 0 1,0 0 0,0 1 0,-2 0 0,0 0 0,0 0 0,-2 1 0,0 0 0,0 0 0,-3-1-217,9 11-27,0 0 1,-1 1-1,1-1 0,-1 1 1,0 0-1,0 0 0,0 1 0,0-1 1,0 1-1,-1 0 0,1 0 1,-1 0-1,1 0 0,-1 1 0,0 0 1,1 0-1,-1 0 0,0 1 1,0-1-1,0 1 0,0 0 0,0 1 1,0-1-1,0 1 27,-68 37-5274,48-11-486,5-3-4223</inkml:trace>
  <inkml:trace contextRef="#ctx0" brushRef="#br4" timeOffset="82537.549">1807 12883 14446,'0'0'3939,"0"0"-1654,0 0-432,-7-13-321,-26-40-513,32 51-981,-1 0-1,0 0 1,0 1 0,-1-1-1,1 1 1,0-1-1,0 1 1,-1 0-1,1 0 1,-1 0-1,1 0 1,-1 0-1,1 1 1,-1-1 0,0 1-1,1 0 1,-1-1-1,0 1 1,1 1-1,-1-1 1,0 0-1,1 0 1,-1 1-1,1 0 1,-1-1-1,1 1 1,-1 0 0,1 0-1,-1 0 1,1 1-1,0-1 1,-1 1-1,1-1 1,0 1-1,0 0 1,0 0-1,1-1 1,-1 1 0,0 1-1,1-1 1,-1 0-1,1 0 1,0 1-1,-1-1 1,1 2-38,-1-2 3,-9 12-190,1 1 1,1 0-1,0 0 1,1 1-1,1 0 1,0 0-1,1 1 1,1 0-1,0 0 1,2 0-1,0 1 1,0-1-1,2 1 1,0 0-1,2 16 187,0-26-122,0 0-1,0-1 0,0 1 0,1-1 0,0 1 1,1-1-1,-1 0 0,2 0 0,-1 0 1,1 0-1,0 0 0,0-1 0,0 1 0,1-1 1,0-1-1,1 1 0,-1-1 0,1 0 0,0 0 1,0 0-1,1-1 0,-1 0 0,1 0 1,0-1-1,0 1 0,0-2 0,1 1 0,-1-1 1,1 0-1,-1 0 0,7 0 123,-8-5 72,-1 0 0,1 0 0,-1 0 0,0-1 0,-1 1 0,1-1 1,0 0-1,-1 0 0,0-1 0,0 0 0,0 1 0,-1-1 0,0 0 0,0-1 0,0 1 0,0 0 0,-1-1 0,0 0 0,0 0 0,0 1 1,-1-1-1,0 0 0,0 0 0,-1 0 0,1 0 0,-1 0 0,-1 0 0,1-2-72,-4-351 6567,-3 134-4635,7 191-1307,1 26-122,0 21-275,2 30-377,30 277 713,19-115-3958,-26-154-1652,-3-23-2352,-11-15-1720</inkml:trace>
  <inkml:trace contextRef="#ctx0" brushRef="#br4" timeOffset="83157.319">2174 12814 10218,'0'0'4169,"0"0"-1671,0 0-533,0 0-214,0 0-593,0 0-469,0 0-129,-7 7-127,-21 24-193,27-28-234,-1 0 0,1 0 0,0 0 0,0 1 0,0-1 0,0 1 0,1-1 0,-1 0 0,1 1 0,0-1 0,0 1 0,1-1 0,-1 1 0,0-1 0,1 1 0,0-1 0,0 0 0,0 1 0,0-1 0,1 0 0,-1 0 0,1 0 0,0 0 0,0 0 0,1 1-6,-2-2 0,1 0 1,0 0 0,0 0 0,0-1 0,0 1 0,0 0 0,1-1 0,-1 1-1,0-1 1,1 0 0,-1 0 0,1 0 0,-1 0 0,1 0 0,-1-1-1,1 1 1,0-1 0,-1 0 0,1 0 0,0 0 0,-1 0 0,1 0 0,0 0-1,-1-1 1,1 1 0,-1-1 0,1 0 0,0 1 0,-1-1 0,1-1 0,-1 1-1,0 0 1,1 0 0,-1-1 0,0 0 0,0 1 0,0-1 0,0 0 0,0 0-1,-1 0 1,1 0 0,0 0 0,-1 0 0,0-1 0,1 1 0,-1 0-1,0-1 1,0 1 0,0-3-1,7-23 765,-2-1 1,-1 0-1,-1-1 0,-2 1 0,0-1 0,-3-20-765,1 50 26,1-1 0,-1 0 1,1 0-1,-1 0 0,0 0 0,1 0 0,-1 0 0,0 0 0,0 0 0,0-1 0,0 1 1,0 0-1,0 0 0,0 0 0,0 0 0,0 0 0,0 0 0,0 0 0,-1 0 0,1 0 1,0 0-1,-1 0 0,1 0 0,-1 0 0,1 0 0,-1 0 0,0 0 0,1 1 0,-1-1 1,0 0-1,1 0 0,-1 0 0,0 1 0,0-1 0,0 1 0,0-1 0,0 0 0,0 1 0,0 0 1,0-1-1,0 1 0,0 0 0,0-1 0,0 1 0,0 0 0,0 0 0,0 0 0,0 0 1,0 0-1,0 0 0,0 0 0,0 0 0,0 0 0,0 0 0,0 1 0,0-1 0,0 0 1,0 1-1,0-1 0,0 1 0,0-1 0,0 1 0,0 0 0,0 0-26,-7 10 15,0 1 1,0 1-1,1-1 0,1 1 0,0 0 0,1 1 1,1-1-1,0 1 0,0 0 0,2 0 0,0 1 0,0-1 1,1 6-16,1-14-5,-2 124-1283,2-125 1217,0 0 0,1 0 0,0 0 0,0 0 1,0 0-1,1 0 0,0 0 0,0 0 0,0-1 1,0 1-1,1 0 0,0-1 0,0 0 0,0 0 1,0 0-1,1 0 0,-1 0 0,1-1 0,0 1 1,0-1-1,1 0 0,3 2 71,1-3-115,-1-1-1,1 0 1,0 0 0,-1-1-1,1 0 1,0-1 0,0 0-1,-1 0 1,1-1-1,-1 0 1,1 0 0,-1-1-1,0 0 1,0 0 0,0-1-1,0 0 1,-1-1 0,0 0-1,0 0 1,0 0 0,0-1-1,-1 0 1,2-2 115,4-5 206,-1-1-1,0 0 1,-1 0 0,0-1-1,-1-1 1,-1 1 0,-1-2 0,0 1-1,-1-1 1,0 0 0,-2 0-1,0 0 1,0-8-206,12-231 2707,-16 253-2691,0-15 217,0 0 1,-1 1 0,-1-1-1,0 1 1,-1-1-1,-1 1 1,-1 0-1,-6-14-233,11 31 12,-1-1 0,0 1-1,0-1 1,0 1-1,0 0 1,1-1 0,-1 1-1,0 0 1,0 0-1,0-1 1,0 1 0,0 0-1,0 0 1,0 0-1,0 0 1,1 0 0,-1 0-1,0 1 1,0-1-1,0 0 1,0 0 0,0 1-1,0-1 1,1 0-1,-1 1 1,0-1-1,0 1 1,0-1 0,1 1-1,-1-1 1,0 1-1,1 0 1,-1-1 0,0 1-1,1 0 1,-1-1-1,1 1 1,-1 0 0,1 0-1,-1 0 1,1 0-1,0-1 1,0 1 0,-1 0-1,1 0 1,0 0-1,0 0 1,0 0 0,0 0-1,0 0 1,0 0-1,0-1 1,0 1 0,0 0-1,0 0 1,0 0-1,1 0 1,-1 0-12,-7 32 0,0 0 0,2 1 0,2-1 0,1 1 0,1-1 0,2 1 0,3 12 0,-3-27-357,1 0 0,1-1 0,0 0 0,2 1 0,0-1 0,1-1 0,1 1 0,0-1 0,1 0 0,1-1 0,1 0-1,0 0 1,1-1 0,1 0 0,0-1 0,1 0 0,7 4 357,28 7-9593,-25-17 1682</inkml:trace>
  <inkml:trace contextRef="#ctx0" brushRef="#br4" timeOffset="83368.76">2964 12808 13997,'0'0'3048,"0"0"-1003,0 0-219,0 0 0,0 0-577,0 0-529,0 0-212,2 11-247,8 33-133,-10-42-124,0 0 0,0 0 1,0-1-1,1 1 0,-1 0 0,1 0 0,-1-1 0,1 1 0,0 0 0,0 0 1,-1-1-1,1 1 0,0-1 0,1 1 0,-1-1 0,0 1 0,0-1 0,1 0 0,-1 0 1,0 0-1,1 1 0,0-1 0,-1 0 0,1-1 0,-1 1 0,1 0 0,0 0 1,0-1-1,-1 1 0,1-1 0,0 0 0,0 1 0,0-1 0,-1 0 0,3 0-4,2-45-416,-11 17-1556,-5 12-5702,5 12-2026</inkml:trace>
  <inkml:trace contextRef="#ctx0" brushRef="#br4" timeOffset="83777.785">3475 12294 11691,'0'0'4271,"0"0"-1415,0 0-481,0 0 76,0 0-497,0 0-897,0 6-412,30 171 1292,-19-135-1840,-2-5-337,43 196-66,-38-155-2836,-5 0-3473,-7-50-52</inkml:trace>
  <inkml:trace contextRef="#ctx0" brushRef="#br4" timeOffset="84054.145">3505 12701 10090,'-40'-443'10564,"39"438"-10427,0 1 0,0-1 1,1 0-1,0 1 0,0-1 0,0 0 0,0 1 0,1-1 0,0 0 1,-1 1-1,2-1 0,-1 1 0,1-1 0,-1 1 0,1 0 0,0 0 0,1-1 1,-1 1-1,1 1 0,0-1 0,0 0 0,0 1 0,0-1 0,1 1 0,-1 0 1,1 0-1,0 1 0,0-1 0,0 1 0,0-1 0,0 1 0,1 0-137,3 1 33,-1 1 0,1 0 0,0 0 0,0 0 0,-1 1 0,1 0 0,0 0 0,-1 1 0,1 0 0,-1 0 0,1 1 0,-1 0 0,0 0 0,0 1 0,-1 0 0,1 0 0,-1 1 0,0-1 0,0 1 0,0 1 0,0-1 0,-1 1 0,0 0 0,-1 0 0,1 1-33,4 5 4,-1 1 0,0 1-1,-1-1 1,0 1 0,-1 0 0,-1 0 0,0 1-1,-1 0 1,0 0 0,-1 0 0,-1 0 0,0 8-4,-1-12-125,0-1-1,0 0 1,-1 0 0,-1 1 0,0-1 0,0 0 0,-1 0 0,0 0 0,0 0 0,-2 0 0,1 0 0,-1-1 0,0 0 0,-1 1 0,0-2 0,-1 1 0,1 0 0,-2-1 0,1 0 0,-1-1 0,0 1 0,-1-2 0,0 1 0,-6 4 125,-7-5-2195,9-27-7279,17 6 3804</inkml:trace>
  <inkml:trace contextRef="#ctx0" brushRef="#br4" timeOffset="84366.832">3944 12287 11627,'0'0'4180,"0"0"-1100,0 0-816,0 0-316,0 0-442,14 0-380,41 5-293,-52-3-791,-1-1 0,0 1 0,1-1-1,-1 1 1,0 0 0,0 0 0,0 0 0,0 0 0,-1 0 0,1 1 0,-1-1 0,1 0 0,-1 1-1,0 0 1,0-1 0,0 1 0,0-1 0,0 1 0,0 0 0,-1 0 0,0-1 0,1 1 0,-1 0 0,0 0-1,0 0 1,-1 1-42,2 6 85,39 199-1254,-45-257 315,-9-3 1400,2-1 0,2 0 0,3 0-1,0-26-545,6 73-12,0 0-1,0 0 1,1 0-1,0 0 1,0 0-1,1 0 1,-1 0-1,1 0 1,0 0-1,0 0 1,1 0-1,-1 0 1,1 1-1,0-1 1,0 1-1,1-1 1,-1 1-1,1 0 1,0 0-1,0 0 1,1 0-1,-1 0 1,1 1-1,0-1 1,0 1-1,0 0 1,0 1-1,0-1 1,1 1-1,-1-1 1,1 1-1,0 1 1,-1-1-1,1 1 1,2-1 12,86 12-7229,-66 0 578</inkml:trace>
  <inkml:trace contextRef="#ctx0" brushRef="#br4" timeOffset="85701.95">4441 12254 6662,'0'0'2371,"0"0"-471,0 0-42,0 0-363,0 0-358,0 0-214,7 7-416,36 37-181,-41-43-205,0-1 0,0 1 0,0-1 0,1 0 1,-1 0-1,0 0 0,0 0 0,0 0 0,1-1 0,-1 1 0,0-1 0,0 1 0,0-1 1,0 0-1,0 0 0,0 0 0,0 0 0,0 0 0,0 0 0,0-1 0,-1 1 1,1 0-1,0-1 0,-1 0 0,1 1 0,-1-1 0,0 0 0,0 0 0,1 0 1,-1 1-1,0-1 0,0-1 0,-1 1 0,1 0 0,0 0 0,-1 0 0,1 0 1,-1 0-1,0-1 0,0 1 0,0 0 0,0 0 0,0 0 0,0-1 0,-1 1-121,3-12 436,-1 1-1,-1-1 1,0 1 0,-1 0-1,0-1 1,-2 1-1,1-1 1,-1 1-1,-1 0 1,0 1-1,-1-1 1,-3-4-436,7 15 22,1 1 0,-1 0 1,1 0-1,-1 0 1,0 0-1,1 0 0,-1 0 1,0 0-1,0 0 0,0 0 1,1 0-1,-1 1 0,0-1 1,0 0-1,-1 0 1,1 1-1,0-1 0,0 1 1,0-1-1,0 1 0,0-1 1,-1 1-1,1 0 0,0 0 1,0 0-1,-1-1 1,1 1-1,0 0 0,0 0 1,0 1-1,-1-1 0,1 0 1,0 0-1,0 1 1,-1-1-1,1 0 0,0 1 1,0-1-1,0 1 0,0 0 1,0-1-1,0 1 0,0 0 1,0 0-1,0-1 1,0 1-1,0 0 0,0 0 1,1 0-1,-1 0 0,0 0 1,0 1-23,-28 63 0,25-48-117,1-1 0,1 1 0,1 0-1,0 0 1,1-1 0,0 1-1,2 0 1,0 0 0,1-1 0,0 1-1,1-1 1,1 0 0,3 5 117,-5-12-300,1-1 0,0 0-1,0 0 1,1-1 0,0 1 0,0-1 0,0 0 0,1 0 0,0-1 0,1 0 0,-1 0 0,1 0-1,0-1 1,1 0 0,-1 0 0,1-1 0,0 0 0,0 0 0,1-1 0,-1 0 0,0-1 0,1 0-1,0 0 1,0-1 0,7 1 300,101-14-3678,-13-35 3643,-87 35 739,0 0-1,-1-1 1,0-1-1,-1-1 0,-1 0 1,0-1-1,-1-1 1,-1 0-1,-1 0 1,0-1-1,-1-1 0,-1 1 1,-1-2-1,-1 1 1,4-15-704,-5 13 502,-2 1 1,0-1-1,-1 0 1,-1 0 0,-1 0-1,-1 0 1,-1-6-503,0 24 32,0-1 0,0 0 1,-1 0-1,1 1 0,-1-1 1,0 1-1,0-1 1,0 1-1,-1 0 0,1 0 1,-1 0-1,0 0 0,0 0 1,0 0-1,0 1 0,0 0 1,0-1-1,-1 1 0,1 1 1,-1-1-1,1 0 0,-1 1 1,0 0-1,0-1 0,0 1 1,1 1-1,-1-1 1,0 1-1,0-1 0,0 1 1,0 1-1,0-1 0,0 0 1,0 1-1,0 0 0,0 0 1,0 0-1,1 0 0,-1 1 1,0-1-1,1 1 0,-1 0 1,1 0-1,0 0 0,-1 1 1,1-1-1,0 1 1,0-1-1,1 1 0,-1 0-32,-8 7-85,0 1-1,0 0 1,1 0 0,1 1-1,0 0 1,1 0-1,0 1 1,1 0 0,0 1-1,1 0 1,1 0-1,0 0 1,0 0-1,2 1 1,0 0 0,1-1-1,0 1 1,1 0-1,1 0 1,0 0 0,2 7 85,-1-16-117,1 0 0,-1 1 0,2-1 0,-1 0 0,1 0 0,0 0 0,0 0 0,0-1 0,1 1 0,0-1 0,0 0 0,0 0 0,1 0 0,0-1 0,0 1 0,0-1 0,0 0 0,1-1 0,-1 1 0,1-1 0,0 0 0,0-1 0,0 0 0,1 1 0,-1-2 0,0 1 0,1-1 0,-1 0 0,1 0 0,-1-1 0,1 0 0,0 0 0,-1 0 0,1-1 0,-1 0 0,6-2 117,-3-1 82,-1 0 0,1-1 0,-1 1 0,0-2 0,0 1 0,-1-1 0,0-1 0,0 1 0,0-1 0,-1 0 0,0-1 0,0 1 0,-1-1 0,0-1 0,0 1 0,-1-1 0,0 1 1,0-1-1,-1 0 0,0 0 0,-1-1 0,0 1 0,-1-1 0,0 1 0,0-1 0,-1 1 0,0-8-82,-19-333 3748,13 105-2905,26 276-843,76 394 0,-92-412-9,0 7-157,1 0 1,2 0 0,0 0 0,1-1 0,1 0 0,0 0 0,2-1 0,0 0 0,1-1-1,1-1 1,3 3 165,-14-16-60,1-1 0,-1 0 0,1 0-1,0 0 1,0 0 0,-1 0 0,2-1-1,-1 1 1,0-1 0,0 0 0,0 0-1,1 0 1,-1 0 0,0 0 0,1-1-1,-1 0 1,0 0 0,1 0 0,-1 0-1,1 0 1,-1 0 0,0-1 0,1 0-1,-1 0 1,0 0 0,1 0 0,-1 0-1,0-1 1,0 1 0,0-1 0,0 0-1,-1 0 1,1 0 0,0 0 0,-1 0-1,1-1 1,-1 1 0,0-1 0,0 0-1,0 1 1,0-1 0,1-2 60,5-19 315,0 1 1,-2-1-1,-1 0 1,0-1-1,-2 1 0,-1-1 1,-1 0-1,-1-4-315,1-5 429,4-124 975,-5 173-1504,1 1 1,1-1-1,0 1 0,1-1 0,0 0 1,1 0-1,1 0 0,1-1 0,0 1 1,0-1-1,2-1 0,0 1 0,0-1 1,1-1-1,1 0 0,0 0 0,0 0 1,2-2-1,-1 1 100,34 6-5923,-16-28-6417,-18-2 83</inkml:trace>
  <inkml:trace contextRef="#ctx0" brushRef="#br4" timeOffset="85949.641">5590 11494 11531,'0'0'3523,"0"0"-2434,0 0 641,-75-33 192,71 41-961,4-7-705,2 5-224,8 1-32,4 0-737,2 4-1409,-2-5-2146,2 0-5477</inkml:trace>
  <inkml:trace contextRef="#ctx0" brushRef="#br4" timeOffset="86561.666">6042 11584 10282,'0'0'3651,"-4"-13"-672,-16-41-395,20 53-2469,0 0 0,0-1-1,0 1 1,0 0 0,0 0 0,-1-1 0,1 1 0,0 0 0,-1 0 0,1 0 0,-1 0 0,1 0-1,-1 0 1,0 0 0,1 0 0,-1 0 0,0 0 0,0 0 0,1 0 0,-1 0 0,0 0 0,0 1-1,0-1 1,0 0 0,0 1 0,0-1 0,-1 0 0,1 1 0,0 0 0,0-1 0,0 1 0,0 0-1,-1-1 1,1 1 0,0 0 0,0 0 0,0 0 0,-1 0 0,1 0 0,0 0 0,0 1 0,0-1-1,-1 0 1,1 1 0,0-1 0,0 0 0,0 1 0,0 0 0,0-1 0,0 1 0,0 0 0,0-1-1,0 1 1,0 0 0,0 0 0,0 0 0,0 0 0,1 0 0,-1 0 0,0 0 0,1 0 0,-1 0-1,1 0 1,-1 0 0,1 0-115,-9 23 206,1 1 0,1 0 0,1 0 0,1 0 0,2 0 1,0 1-1,2-1 0,0 1 0,2 0 0,2 1-206,-3-7-9,2-1 0,0 1 0,2-1 0,0 1 0,1-1 1,1 0-1,1-1 0,0 1 0,7 10 9,-10-21-68,1-1 0,-1 1 0,1-1 0,0 0 0,1 0 0,0-1 0,0 0 0,0 0 0,1 0 0,0-1 0,0 0 0,0 0 1,1-1-1,-1 0 0,1 0 0,0 0 0,0-1 0,1-1 0,-1 1 0,0-2 0,1 1 0,7 0 68,-6-2-272,0 0 1,0-1-1,0 0 0,0 0 0,-1-1 1,1-1-1,0 0 0,-1 0 1,0 0-1,1-1 0,-1-1 1,-1 0-1,1 0 0,-1 0 0,0-1 1,0-1-1,0 1 0,-1-1 1,0 0-1,-1-1 0,1 0 0,-2 0 1,1 0-1,-1-1 0,0 1 1,-1-1-1,0-1 0,0 1 1,1-8 271,10-33 124,-2-1 1,-3 0 0,-1 0 0,-3-5-125,6-35 995,-11 87-945,3-20 422,0 0 1,-1 0 0,-2 0-1,0 0 1,-2-1-1,-1 1 1,-1-2-473,-15-11 1625,18 36-1582,0 0 1,0 1-1,0-1 0,0 1 0,-1-1 0,1 1 0,0-1 0,0 1 0,-1-1 0,1 1 0,0-1 0,-1 1 0,1-1 1,0 1-1,-1 0 0,1-1 0,-1 1 0,1 0 0,-1-1 0,1 1 0,-1 0 0,1-1 0,-1 1 0,1 0 1,-1 0-1,1 0 0,-1 0 0,0 0 0,1-1 0,-1 1 0,1 0 0,-1 0 0,1 0 0,-1 0 0,0 1 0,1-1 1,-1 0-1,1 0 0,-1 0 0,1 0 0,-1 0 0,1 1 0,-1-1 0,1 0 0,-1 1 0,1-1 0,-1 0 0,1 1 1,-1-1-1,1 0 0,0 1 0,-1-1 0,1 1 0,-1-1 0,1 1 0,0-1 0,0 1 0,-1-1 0,1 1 1,0-1-1,0 1 0,0-1 0,-1 1 0,1 0-43,-6 20 305,1 0 0,1 0 0,1 1 1,1 0-1,1-1 0,0 1 0,3 10-305,-2-5 149,1 1-96,2-1 1,0 0 0,2 0-1,1 0 1,1 0 0,2-1-1,0 0 1,10 17-54,37 55-2159,-35-72-904,4-5-3552,-13-16 513</inkml:trace>
  <inkml:trace contextRef="#ctx0" brushRef="#br4" timeOffset="86807.637">6424 11666 9353,'0'0'4196,"0"0"-2402,0 0 768,0 0-352,0 0-1185,-26-76-577,44 63 1,8 0-161,5-1-224,3-2-64,8-1 0,2 0-480,0 0-1218,0-2-2049,-7 2-2948</inkml:trace>
  <inkml:trace contextRef="#ctx0" brushRef="#br4" timeOffset="87138.205">7114 11169 11403,'0'0'5125,"0"0"-2131,-7-12-789,-22-38 16,28 50-2154,1-1 0,-1 0 0,1 0 0,-1 1 0,0-1 0,1 0 0,-1 1 0,0-1 0,0 0 0,1 1 1,-1-1-1,0 1 0,0-1 0,0 1 0,1 0 0,-1-1 0,0 1 0,0 0 0,0 0 0,0-1 0,0 1 0,0 0 0,0 0 0,0 0 0,0 0 0,0 0 0,0 0 0,1 1 0,-1-1 0,0 0 0,0 0 0,0 1 1,0-1-1,0 0 0,0 1 0,1-1 0,-1 1 0,0-1 0,0 1 0,1-1 0,-1 1 0,0 0 0,1-1 0,-1 1 0,0 0 0,1 0 0,-1-1 0,1 2-67,-3 0 209,-9 15 88,1 0 1,1 0-1,0 1 0,1 0 0,1 0 0,1 1 0,1 0 1,0 1-1,2 0 0,0-1 0,1 1 0,0 8-297,-1-3 50,-3 5-39,2 2-1,0-1 1,2 0-1,1 1 1,2 0-1,1-1 1,2 1-1,0-1 1,3 0-1,1 6-10,0-25-178,0 0 0,0 0 0,1-1 0,0 0-1,1 0 1,0-1 0,1 0 0,0-1 0,0 0 0,1-1 0,1 0 0,-1 0-1,1-1 1,0-1 0,1 0 0,-1-1 0,1 0 0,0-1 0,1 0 0,-1-1-1,1 0 1,-1-2 0,1 1 0,0-2 0,0 0 0,-1 0 0,1-1 0,0-1 0,-1 0-1,9-3 179,73-34-3777,-44-6-2546,-29 16-1097</inkml:trace>
  <inkml:trace contextRef="#ctx0" brushRef="#br4" timeOffset="87750.082">7325 11251 18514,'0'0'1441,"0"0"-139,-3-13 465,-10-38 241,13 52-1964,1-1-1,-1 0 1,0 1 0,1-1 0,-1 0 0,0 0 0,1 1 0,-1-1 0,1 0 0,-1 0-1,0 0 1,1 0 0,-1 1 0,1-1 0,-1 0 0,1 0 0,-1 0 0,0 0 0,1 0 0,-1 0-1,1 0 1,-1 0 0,1 0 0,-1 0 0,0 0 0,1-1 0,-1 1 0,1 0 0,-1 0-1,0 0 1,1 0 0,-1-1 0,1 1 0,-1 0 0,0 0 0,1-1 0,-1 1 0,0 0-1,1-1 1,-1 1 0,0 0 0,0-1 0,1 1 0,-1-1 0,0 1 0,0 0 0,0-1-1,0 1 1,1-1 0,-1 1 0,0 0 0,0-1 0,0 1 0,0-1 0,0 1 0,0-1-1,0 1 1,0-1 0,0 1 0,0 0 0,0-1 0,-1 1 0,1-1 0,0 1 0,0 0 0,0-1-1,0 1 1,-1-1-44,4 2 267,118 74 1126,-43-24-1841,2-4-1,3-3 1,68 26 448,-96-51-1399,-58-51 1399,-16-31 717,-4 1 0,-1 1 1,-27-46-718,42 90 219,6 10-91,0-1-1,-1 1 1,0-1 0,0 1-1,-1 1 1,0-1-1,0 0 1,0 1 0,-1 0-1,0 0 1,0 1 0,-4-3-128,8 8 31,0 0 1,0 0-1,0 0 1,0 0-1,0 1 1,0-1-1,0 0 1,1 1-1,-1 0 1,0-1-1,0 1 1,0 0-1,1 0 1,-1 0-1,0 0 1,1 0-1,-1 0 1,1 0-1,-1 1 1,1-1-1,0 0 0,-1 1 1,1 0-1,0-1 1,0 1-1,0 0 1,0-1-1,0 1 1,1 0-1,-1 0 1,0 0-1,1-1 1,-1 1-1,1 0 1,0 0-1,0 0 1,0 0-1,0 0 1,0 0-1,0 0 1,0 0-32,-1 2 22,-67 315 229,50-167-1872,23-102-2180,10-4-4193,-7-31 1054</inkml:trace>
  <inkml:trace contextRef="#ctx0" brushRef="#br4" timeOffset="88006.711">8080 10916 8040,'4'-135'14493,"-5"149"-9492,-1 72-3468,8-28-1336,3 0 0,2 0 0,3 0-1,2-2 1,17 37-197,-3-15-3495,3-3-3325,-24-54-104</inkml:trace>
  <inkml:trace contextRef="#ctx0" brushRef="#br4" timeOffset="88387.75">7967 11288 8872,'0'0'3241,"0"0"-1405,0 0 49,0 0-134,-6-13-721,-17-41-384,23 52-613,-1 1 1,1 0-1,0-1 0,0 1 1,1 0-1,-1 0 1,0-1-1,0 1 0,1 0 1,-1 0-1,0-1 0,1 1 1,0 0-1,-1 0 1,1 0-1,0 0 0,-1-1 1,1 1-1,0 0 0,0 0 1,0 1-1,0-1 1,0 0-1,0 0 0,0 0 1,0 1-1,0-1 0,0 0 1,0 1-1,1-1 1,-1 1-1,0-1 0,1 1-33,4-3 196,9-6 409,11-8 196,1 1 0,1 1 0,0 1 0,1 2 0,0 0 1,1 2-1,1 2 0,-1 0 0,1 3 0,16-2-801,-42 7 38,1 1-1,-1 0 1,0 0-1,0 0 1,1 1-1,-1 0 1,0 0-1,0 0 1,0 0-1,-1 1 0,1 0 1,-1 0-1,1 0 1,-1 0-1,0 1 1,0 0-1,0 0 1,-1 0-1,0 0 1,1 0-1,-1 1 1,-1 0-1,1-1 1,-1 1-1,1 0-37,36 134 24,-41-14-2058,-11-143 1703,9 2 343,0 1 0,1-1-1,1 0 1,0 0 0,1 0-1,1 0 1,1 0-1,0 0 1,1 0 0,0 0-1,3-7-11,-1 0 53,2 1 0,0 0 0,1 0 0,1 1-1,1 0 1,5-8-53,-12 24-110,1 1 1,0-1-1,0 0 0,0 1 0,0-1 0,1 1 1,0 0-1,0 0 0,0 0 0,0 1 1,1 0-1,-1-1 0,1 1 0,0 1 0,0-1 1,0 1-1,0 0 0,0 0 0,0 0 1,1 1-1,-1 0 0,0 0 0,1 0 1,-1 1-1,1 0 0,0 0 0,-1 0 0,1 0 1,1 2 109,65 34-9887,-52-23 2557</inkml:trace>
  <inkml:trace contextRef="#ctx0" brushRef="#br4" timeOffset="89395.063">9013 10814 12556,'0'0'3811,"0"0"-1152,-5-13-294,-17-41-134,21 52-2120,-1 1-1,1-1 1,0 1 0,-1-1-1,1 1 1,-1 0-1,0-1 1,1 1 0,-1 0-1,0 0 1,0 0-1,1 0 1,-1 1-1,0-1 1,0 0 0,0 1-1,0-1 1,0 1-1,0 0 1,0 0-1,0 0 1,0 0 0,0 0-1,0 0 1,0 0-1,0 1 1,0-1-1,0 1 1,0-1 0,0 1-1,0 0 1,0 0-111,2-1 1,-9 5 28,1 0 0,-1 1 1,1 0-1,1 1 1,-1 0-1,1 0 0,0 1 1,1-1-1,0 1 0,0 1 1,0-1-1,1 1 0,1 0 1,-1 0-1,2 1 0,-1-1 1,1 1-1,0 4-29,-3 3-306,1 1-1,1-1 1,1 1-1,0-1 1,1 1-1,1 0 0,1 0 1,1 0-1,0 0 1,1 0-1,1-1 1,0 1-1,2-1 1,0 0-1,1 0 1,1 0-1,0-1 1,1 0-1,1 0 307,-8-13-68,0-1-1,0 0 1,0 1 0,0-1-1,1 0 1,-1 0 0,1 0-1,-1 0 1,1 0-1,0 0 1,0 0 0,0-1-1,0 1 1,0-1 0,0 1-1,0-1 1,0 0 0,1 0-1,-1 0 1,0 0 0,1 0-1,-1 0 1,1-1-1,-1 1 1,1-1 0,-1 0-1,1 0 1,-1 0 0,1 0-1,0 0 1,-1 0 0,1-1-1,-1 1 1,1-1 0,-1 0-1,1 1 1,-1-1 0,0 0-1,1-1 1,-1 1-1,0 0 1,0-1 0,0 1-1,0-1 1,0 0 0,1-1 68,9-15 839,-1 1 0,-1-1 0,0-1 0,-2 0 0,0 0 0,-1-1 0,3-15-839,6-14 1307,-5 20-688,-4 11-152,0-1 0,-1 0 1,-1 0-1,-1 0 0,-1-1 0,2-16-467,-5 34 411,-3 15 64,-1 4-509,2 0 0,0-1-1,1 1 1,1 0 0,0 0 0,2 0 0,0 0 0,0 0-1,2 0 1,0-1 0,1 1 0,0-1 0,1-1 0,1 1-1,3 4 35,-8-17-88,-1-1-1,1 1 0,0-1 0,0 0 0,0 1 1,0-1-1,0 0 0,0 0 0,1 0 0,-1 0 1,0-1-1,1 1 0,0-1 0,-1 1 0,1-1 1,0 0-1,0 0 0,0 0 0,0 0 0,0-1 1,0 1-1,0-1 0,0 0 0,0 1 0,0-2 1,0 1-1,0 0 0,0 0 0,0-1 0,0 0 1,-1 0-1,1 0 0,0 0 0,0 0 0,0 0 1,-1-1-1,1 1 0,-1-1 0,1 0 0,-1 1 1,1-2 88,15-15 173,-2 0 1,0-2 0,-1 0 0,-1 0 0,-1-1-1,-1-1 1,-1 0 0,0-1 0,-2 0-1,-1 0 1,-1-1 0,0 0 0,1-23-174,8-12 784,-5-2 854,-15 78-1798,0-1 0,2 1 0,0 0 0,1 0 0,1-1 0,0 1-1,1 0 1,1 0 0,1 0 0,0-1 0,1 0 0,1 1-1,1-1 1,0-1 0,2 2 160,-7-15-78,0 0 0,1 0 0,-1-1 0,1 1 0,-1-1 0,1 1 0,0-1 0,0 0 0,0 0 1,-1 0-1,1 0 0,0 0 0,0 0 0,1 0 0,-1-1 0,0 1 0,0-1 0,0 1 0,0-1 0,0 0 0,1 0 0,-1 0 0,0 0 0,0 0 0,0 0 0,1-1 0,-1 1 0,0-1 0,0 0 0,0 1 0,0-1 0,0 0 0,0 0 0,0 0 1,0-1-1,-1 1 0,1 0 0,1-1 78,58-64-545,-30 8 1383,-2-1 0,-3-2 1,17-55-839,-42 113 69,23-46 1911,-22 67-1393,-50 157-501,17-65-1549,31-111 1431,0 1 0,-1 0-1,1-1 1,0 1 0,0 0 0,0-1 0,0 1 0,0 0-1,0-1 1,0 1 0,0 0 0,0 0 0,-1-1-1,1 1 1,0 0 0,0 0 0,0-1 0,-1 1-1,1 0 1,0 0 0,0-1 0,-1 1 0,1 0 0,0 0-1,-1 0 1,1 0 0,0-1 0,0 1 0,-1 0-1,1 0 1,0 0 0,-1 0 0,1 0 0,0 0-1,-1 0 1,1 0 0,0 0 0,-1 0 0,1 0 0,0 0-1,-1 0 1,1 0 0,0 0 0,-1 0 0,1 0-1,0 1 1,0-1 0,-1 0 0,1 0 0,0 0-1,-1 0 1,1 1 32,0-33 78,4-1 238,1 1-1,2 0 1,1 0 0,1 1 0,2 0-1,1 1 1,9-15-316,-20 43 28,0 0 1,0 0-1,0-1 1,0 1-1,0 0 1,0 0-1,1 0 1,-1 0-1,1 1 1,-1-1-1,1 0 1,0 1-1,0-1 1,0 1-1,0-1 1,0 1-1,0 0 0,0 0 1,0 0-1,0 0 1,1 0-1,-1 0 1,0 1-1,0-1 1,1 1-1,-1 0 1,1-1-1,-1 1 1,0 0-1,1 0 1,-1 1-1,0-1 1,1 0-1,-1 1 0,0 0 1,1-1-1,-1 1 1,0 0-1,0 0 1,0 0-1,0 0 1,0 1-1,0-1 1,0 1-1,0-1 1,0 1-1,0-1 1,-1 1-1,1 0 1,-1 0-1,0 0 1,1 0-1,-1 0 0,0 1-28,10 16 13,-1 1 0,-2 0-1,0 1 1,-1 0-1,-1 0 1,0 0-1,-2 1 1,0 7-13,5 108-6784,-13-113-108,-1-17 667</inkml:trace>
  <inkml:trace contextRef="#ctx0" brushRef="#br4" timeOffset="89585.553">9398 10213 13965,'0'0'2370,"0"0"-736,0 0 64,0 0-994,0 0-704,0 0-224,-42 20-769,61-10-1569,3 0-1090,-3-2-2466</inkml:trace>
  <inkml:trace contextRef="#ctx0" brushRef="#br4" timeOffset="89850.879">10045 10176 17745,'0'0'2722,"0"0"-1157,16 3 159,-4-2-1307,-6 0-270,0-1 1,0 1 0,1 0-1,-1 1 1,0-1 0,0 1-1,-1 1 1,1-1 0,0 1-1,-1 0 1,1 0 0,-1 0-1,0 1 1,0 0 0,4 3-148,3 11 167,0-1 1,-1 2-1,0 0 1,-2 0-1,0 1 1,-1 0-1,-1 0 1,-1 1-1,-1-1 1,-1 2-1,0-1 1,-2 0-1,0 1 1,-2-1-1,0 1 0,-2 1-166,0-1 58,-1 0 0,0 0 0,-2 0 0,-1-1 0,0 0 0,-2 0 0,0-1 0,-1 0 0,-1 0 0,-1-1 0,-12 16-59,-67 77-1706,-9-10-6270,76-78 1522</inkml:trace>
  <inkml:trace contextRef="#ctx0" brushRef="#br4" timeOffset="90201.511">8001 12198 10282,'0'0'3160,"0"0"-1083,17-8 133,270-125 4500,381-131-4559,-546 226-4339,-122 39 2093,1-1 0,-1 0 0,0 1 0,1-1 0,-1 1 0,0-1 0,1 0 0,-1 1 0,0-1 0,0 1 0,1-1 0,-1 1 0,0-1 1,0 1-1,0-1 0,0 1 0,0-1 0,0 1 0,0-1 0,0 1 0,0-1 0,0 1 0,0 0 0,0-1 0,0 1 0,0-1 0,0 1 0,0-1 0,-1 1 0,1-1 0,0 1 0,0-1 1,-1 0-1,1 1 0,0-1 0,-1 1 0,1-1 0,0 0 0,-1 1 0,1-1 0,0 0 0,-1 1 0,1-1 0,-1 0 0,1 1 0,-1-1 0,1 0 0,-1 0 0,1 0 0,-1 0 0,1 1 1,-1-1-1,1 0 0,-1 0 0,1 0 0,-1 0 0,1 0 0,-1 0 0,1 0 0,-1 0 0,1 0 0,-1-1 95,-1 3-370,-72 58-5507,22-24 1713</inkml:trace>
  <inkml:trace contextRef="#ctx0" brushRef="#br4" timeOffset="90404.48">8265 12279 7847,'0'0'7020,"0"0"-4318,0 0-973,14-3 134,97-28 913,-3-16-639,-14 8-885,-3-5 0,-1-3 1,0-6-1253,-80 49-1583,-16 24-7869,-6-6 3564</inkml:trace>
  <inkml:trace contextRef="#ctx0" brushRef="#br4" timeOffset="137488.695">7886 9340 8552,'0'0'2840,"0"0"-1073,8-13-80,22-42 689,-28 54-2166,0-1 1,-1 0 0,0 0-1,1 0 1,-1 0 0,0 1 0,0-1-1,0-1 1,0 1 0,-1 0 0,1 0-1,0 0 1,-1 0 0,0-1-1,1 1 1,-1 0 0,0 0 0,0-1-1,0 1 1,0 0 0,-1 0-1,1-1 1,-1 1 0,1 0 0,-1 0-1,0 0 1,0 0 0,0 0-1,0 0 1,0 0 0,0 0 0,0 0-1,-1 0 1,1 1 0,-1-1-1,1 0 1,-1 1 0,0-1 0,0 1-1,0 0 1,1 0 0,-1 0-1,-2-1-210,-1 0 91,0 1-1,0 0 0,0 1 1,0-1-1,0 1 1,0 0-1,0 0 0,0 0 1,0 1-1,0 0 0,0 0 1,0 0-1,0 0 0,0 1 1,0 0-1,1 0 0,-1 1-90,-72 65 2870,57-38-2819,1 1-1,2 1 1,1 0-1,2 1 1,-9 30-51,21-59 38,-42 133 86,6 2 1,6 2-1,-13 141-124,-21 300-395,38-481-869,-14-52-4283,-3-47-7543,33-10 3219</inkml:trace>
  <inkml:trace contextRef="#ctx0" brushRef="#br4" timeOffset="137762.563">7098 10620 5637,'-9'-15'4068,"-28"-50"-1212,34 61-2173,1-1 0,-1 1 0,0-1 0,0 1 0,0 0 0,0 0 0,-1 0 0,0 1 0,0-1 0,0 1 0,0 0 0,0 0 0,0 1 0,-1-1 0,-2-1-683,-7 33 3512,12-15-3417,0 0-1,1 0 0,0 0 0,2 0 1,-1 0-1,2 0 0,0 0 1,0 0-1,1 0 0,1 0 1,0-1-1,1 0 0,1 0 1,0 0-1,0 0 0,2-1 1,-1 0-1,1-1 0,1 0 0,0 0 1,1-1-1,0 0 0,0 0 1,1-1-1,0-1 0,1 0 1,0 0-1,0-1 0,1-1 1,11 4-95,-8-5 39,1-2 1,0 0-1,0-1 0,0-1 1,0 0-1,0-1 1,1-1-1,-1-1 1,0 0-1,0-2 1,-1 1-1,1-2 1,-1 0-1,0-1 1,0-1-1,-1-1 1,1 0-1,-2 0 1,6-6-40,2-1 79,-1-2 1,-1-1 0,0 0 0,-2-2 0,0 0 0,-1-1 0,-1-1-1,-1 0 1,-1-1 0,-1 0 0,-1-2 0,0 0-80,-2 3 145,0-1 0,-2 0 0,0-1-1,-2 0 1,-1 0 0,0-1 0,-2-2-145,-3 28-2,0-1-1,0 0 1,-1 0-1,1 0 1,0 1-1,0-1 1,-1 0-1,1 0 1,0 0-1,-1 0 1,1 1-1,0-1 1,0 0-1,-1 0 1,1 0-1,0 0 1,-1 0-1,1 0 1,0 0-1,-1 0 1,1 0-1,0 0 1,-1 0-1,1 0 1,0 0-1,0 0 1,-1 0-1,1 0 1,0-1-1,-1 1 1,1 0-1,0 0 1,0 0-1,-1 0 1,1-1-1,0 1 1,0 0-1,-1 0 1,1 0-1,0-1 1,0 1-1,0 0 0,-1 0 1,1-1-1,0 1 1,0 0-1,0 0 1,0-1-1,0 1 1,0 0-1,0-1 1,0 1-1,-1 0 1,1-1-1,0 1 1,0 0-1,0-1 1,0 1-1,1 0 1,-1 0-1,0-1 3,-18 25-701,-25 58-4637,18-35-1602</inkml:trace>
  <inkml:trace contextRef="#ctx0" brushRef="#br4" timeOffset="143548.008">1256 15258 12204,'0'0'3315,"0"0"-1452,0 0-822,1 6-358,65 277 1292,-61-251-1820,-3 13 3096,-45-219-416,39 160-2729,1 0 0,0 0 1,1 0-1,0 0 0,1 0 1,0-1-1,2 1 0,-1 0 1,2 0-1,0-1 0,1 1 1,1-3-107,-3 15 5,1-1 0,0 0-1,0 1 1,0 0 0,0-1 0,1 1 0,-1 0 0,0 0 0,1 0 0,0 0 0,-1 1 0,1-1 0,0 1 0,0-1 0,0 1-1,0 0 1,0 0 0,0 1 0,0-1 0,0 0 0,0 1 0,1 0 0,-1 0 0,0 0 0,0 0 0,0 0 0,0 1-1,3 0-4,85 31-63,-72-20-86,0 0 0,0 1-1,-1 1 1,-1 1-1,-1 0 1,0 1-1,-1 1 1,0 1-1,-2 0 1,0 1-1,-1 0 1,-1 1-1,-1 0 1,0 1-1,-2 0 1,4 16 149,-41-107 155,18 28 248,2-1 0,1 0 0,2 0 0,3 0 0,1-1 0,2-19-403,0 59 34,-1 0 0,1 0 0,0 1 1,0-1-1,0 0 0,1 0 0,-1 0 0,1 0 0,0 0 1,0 1-1,0-1 0,1 0 0,-1 1 0,1-1 0,0 1 1,0 0-1,0-1 0,0 1 0,1 0 0,-1 0 0,1 1 1,0-1-1,0 0 0,0 1 0,0 0 0,0-1 0,0 1 1,1 1-1,-1-1 0,1 0 0,-1 1 0,1 0 0,0-1 1,0 2-1,-1-1 0,1 0 0,0 1 0,0-1 0,0 1 1,0 0-1,0 1 0,-1-1 0,1 1 0,0-1 0,3 2-34,9 7-4,-1 1 0,0 0-1,-1 1 1,0 1 0,0 0-1,-1 1 1,-1 0 0,-1 1-1,1 0 1,-2 1 0,0 0-1,-1 1 1,-1 0 0,0 0-1,-1 1 1,4 14 4,34 70-2470,-13-33-1972,-8-16-1762,-11-27-880</inkml:trace>
  <inkml:trace contextRef="#ctx0" brushRef="#br4" timeOffset="143904.781">2333 15006 6022,'0'0'7308,"0"0"-4073,0 0-934,0 0 160,0 0-481,0 0-768,0 0-593,-1 7-181,-4 42-328,3 0-1,2-1 1,2 1-1,6 35-109,-8-77-76,0 0 0,1 0 0,0 1-1,0-1 1,0-1 0,1 1 0,0 0 0,0 0 0,1-1 0,0 1 0,0-1 0,1 0-1,-1 0 1,1 0 0,1 0 0,-1-1 0,1 1 0,0-1 0,0 0 0,0-1 0,1 1-1,0-1 1,-1 0 0,2-1 0,-1 1 0,0-1 0,1 0 0,-1-1 0,1 0-1,0 0 1,3 1 76,-1-3-18,0 0-1,1 0 1,-1-1-1,0 0 0,0 0 1,1-1-1,-1 0 1,0-1-1,-1 0 0,1 0 1,-1-1-1,1 0 1,-1-1-1,0 0 1,0 0-1,-1-1 0,0 1 1,0-2-1,0 1 1,-1-1-1,0 0 0,0 0 1,3-6 18,1-2 293,0 0 0,-1 0 0,-1-1 1,-1 0-1,0-1 0,-1 1 0,0-1 0,-2-1 1,0 1-1,-1-1 0,-1 1 0,0-2-293,-2 2 233,0 0 0,-1 0 0,-1-1 0,-1 1-1,0 1 1,-1-1 0,-1 0 0,0 1 0,-1 0 0,-1 0-1,-1 1 1,0 0 0,-6-8-233,12 20-30,1 0 0,-1 0-1,0 0 1,0 1 0,0-1-1,-1 0 1,1 1 0,-1 0 0,1-1-1,-1 1 1,0 0 0,0 0-1,0 1 1,0-1 0,0 0-1,0 1 1,0 0 0,0 0 0,-1 0-1,1 0 1,-1 1 0,1-1-1,0 1 1,-1 0 0,1 0 0,-1 0-1,1 0 1,-1 0 0,1 1-1,0 0 1,-1 0 0,1 0 0,0 0-1,0 0 1,-1 0 0,1 1-1,0 0 1,0 0 0,1 0-1,-1 0 1,0 0 0,1 0 0,-1 1 30,-40 53-4479,24-15-2216,10-8-3522</inkml:trace>
  <inkml:trace contextRef="#ctx0" brushRef="#br4" timeOffset="144368.085">3289 14966 19218,'-7'-110'5232,"6"107"-5118,-1-1 1,1 0-1,0 1 1,-1-1-1,0 1 1,1 0-1,-1 0 1,-1-1-1,1 1 1,0 0-1,-1 1 1,1-1-1,-1 0 1,0 1-1,0 0 1,0-1-1,0 1 1,-1 0-1,1 1 1,0-1-1,-1 1 1,1-1-1,-1 1 1,0 0-1,1 0 1,-1 0-1,0 1 1,1 0-1,-1-1 1,0 1-1,0 1 1,0-1-1,1 0 1,-1 1-1,0 0 1,1 0-1,-1 0 1,0 0-115,-12 7-38,0 1 0,1 0 0,0 1 1,1 1-1,0 0 0,1 0 1,0 2-1,0 0 0,2 0 0,0 1 1,0 0-1,1 1 0,1 0 0,1 1 1,-5 11 37,7-12-203,0 0 1,1 0 0,1 0 0,1 1-1,0 0 1,1-1 0,1 1 0,0 0-1,1 0 1,1 0 0,0 0 0,1-1-1,4 12 203,-5-19-67,1-1-1,0 0 1,0 0 0,1 1-1,0-1 1,0-1-1,1 1 1,-1-1-1,2 1 1,-1-1-1,1 0 1,0 0-1,0-1 1,0 0-1,1 0 1,0 0 0,0 0-1,0-1 1,0 0-1,1 0 1,-1-1-1,1 0 1,0 0-1,0 0 1,1-1-1,-1 0 1,0-1 0,1 0-1,2 1 68,-2-2-23,-1 1 1,1-1-1,-1-1 0,0 1 0,1-1 1,-1 0-1,0-1 0,0 0 0,1 0 1,-1 0-1,-1-1 0,1 0 0,0-1 1,-1 1-1,1-1 0,-1 0 1,0-1-1,-1 0 0,1 0 0,-1 0 1,0 0-1,0-1 0,0 0 0,-1 0 1,0 0-1,0 0 0,1-5 23,1-8 326,0 0 1,-2 0-1,0 0 0,-1-1 0,-1 1 1,-1-1-1,-1 0 0,0 1 1,-1-1-1,-2 0 0,0 1 0,-5-16-326,7 24 78,-53-341 2559,48 325-2306,3 9 653,14 36-612,115 328-1669,-110-301 33,17 39-3329,-4-32-3980,-12-30-582</inkml:trace>
  <inkml:trace contextRef="#ctx0" brushRef="#br4" timeOffset="144903.147">3627 14918 8552,'0'0'3417,"0"0"-1031,0 0-219,0 0-501,0 0-684,0 0-352,0 0-165,0 0-65,-11 2 491,56 56 129,-42-56-970,0 0 1,1 1-1,-1-1 0,1 0 1,-1-1-1,1 1 0,-1 0 1,1-1-1,0 0 1,0 0-1,-1 0 0,1-1 1,0 1-1,0-1 0,0 0 1,0 0-1,0 0 0,0 0 1,0-1-1,0 0 0,0 1 1,-1-1-1,1-1 0,0 1 1,-1-1-1,1 1 0,-1-1 1,1 0-1,-1 0 1,0-1-1,0 1 0,0-1 1,0 1-1,0-1 0,0 0 1,-1 0-1,1 0 0,-1-1 1,0 1-1,0 0 0,0-1 1,-1 1-1,1-1 0,-1-1-50,0-7 340,-1 1 0,0-1 0,-1 0 0,-1 1-1,0-1 1,0 1 0,-1-1 0,0 1-1,-1 0 1,-1 0 0,1 1 0,-2-1 0,1 1-1,-2 0 1,1 1 0,-1-1 0,-7-6-340,13 15 10,0-1 1,0 1 0,0 0-1,-1 0 1,1-1 0,0 1 0,-1 0-1,1 0 1,0 0 0,-1 0 0,1 0-1,-1 1 1,0-1 0,1 0-1,-1 1 1,0-1 0,1 1 0,-1-1-1,0 1 1,1 0 0,-1 0 0,0 0-1,0 0 1,1 0 0,-1 0-1,0 1 1,1-1 0,-1 0 0,0 1-1,0-1 1,1 1 0,-1 0 0,1-1-1,-1 1 1,1 0 0,-1 0-1,1 0 1,0 0 0,-1 0 0,1 1-1,0-1 1,0 0 0,-1 2-11,-33 67-88,31-52-37,0 0-1,1 0 1,1 0-1,1 0 1,1 0 0,0 0-1,2 0 1,0 0-1,1 0 1,0 0-1,2-1 1,0 1-1,1-1 1,7 16 125,-9-26-387,1 1 1,0-1-1,0 0 1,0-1-1,1 1 0,0-1 1,0 0-1,0-1 1,1 0-1,0 0 0,0 0 1,0 0-1,1-1 1,-1-1-1,1 1 0,0-1 1,0-1-1,1 1 1,-1-1-1,0-1 0,1 1 1,-1-1-1,1-1 1,-1 0-1,1 0 0,-1-1 1,7 0 386,-4-1 124,-1 1 1,1-1 0,0-1-1,-1 0 1,1 0 0,-1-1-1,0-1 1,0 1 0,-1-2-1,1 1 1,-1-1-1,0-1 1,-1 0 0,0 0-1,0 0 1,0-1 0,-1 0-1,0-1 1,-1 0 0,1 0-1,1-6-124,2-14 682,-2-1 0,-2 0 0,0 0 0,-2-1 0,-1 0 0,-2 0 0,-1 1 0,-1-1 0,-2 0 0,-1 0 0,-1 1 0,-7-22-682,-1-24 923,2 27-36,5 70-562,3 34-377,2 1 0,3-1 0,1 1 0,4-1 0,2-1 0,2 1 0,2-1 0,7 10 52,7 0-4220,24-22-7479,-31-35 3878</inkml:trace>
  <inkml:trace contextRef="#ctx0" brushRef="#br4" timeOffset="145153.063">4445 14998 13837,'0'0'2530,"0"0"-255,0 0-161,0 0-673,0 0-768,0 0-449,0 0-224,0 0-417,32-39-1953,-28 31-2691,1 0-5669</inkml:trace>
  <inkml:trace contextRef="#ctx0" brushRef="#br4" timeOffset="145560.772">5001 14392 16912,'0'0'908,"0"0"666,0 0 636,0 0 246,0 0-438,0 0-1025,0 0-192,-2 4-321,0 1-416,1-1-1,0 1 1,0 0-1,0 0 1,1 0-1,0 0 1,0 0-1,0 0 1,0 0-1,1 0 1,0 0-1,0 0 1,0 0-1,1 0 1,-1-1-1,1 1 1,1 1-64,5 23 223,38 300-509,-27-149-8108,-11-141 1304,1-6-6507</inkml:trace>
  <inkml:trace contextRef="#ctx0" brushRef="#br4" timeOffset="145827.827">5009 14586 12812,'-26'-140'4666,"25"138"-4521,0 0 0,0 0 0,0 0 0,1 0 0,-1 0 0,1 0 0,-1 0 0,1 0 0,0 0 0,0 0 0,0 0 0,0 0 0,0 0 0,1 0 0,-1 0 0,1 0 0,-1 0 0,1 0 0,0 0 0,-1 0 0,1 0 0,0 0 0,0 0 1,1 0-1,-1 1 0,0-1 0,0 1 0,1-1 0,-1 1 0,1-1 0,0 1 0,-1 0 0,1-1 0,0 1 0,0 0 0,-1 0 0,1 1 0,0-1 0,0 0 0,0 0 0,0 1 0,0 0 0,0-1 0,1 1 0,-1 0 0,0 0 0,0 0 0,1 0-145,6-2 53,1 0 0,0 1 0,-1 0 0,1 0 0,0 1 0,0 1 0,-1-1 1,1 2-1,0-1 0,-1 1 0,1 1 0,-1 0 0,0 0 0,0 1 0,0 0 0,0 0 0,-1 1 0,0 0 0,0 1 0,0 0 0,0 0 0,-1 0 0,0 1 0,-1 0 0,1 1 0,-1 0 1,-1-1-1,1 2 0,-1-1 0,-1 1 0,0-1 0,3 10-53,-5-8-67,0 1-1,-1-1 1,0 1 0,-1-1 0,0 1 0,-1 0 0,0-1-1,0 1 1,-1-1 0,-1 0 0,0 1 0,0-1 0,-1 0-1,0-1 1,-1 1 0,0-1 0,0 0 0,-1 0 0,0 0-1,-3 2 68,-101 93-7208,96-95 2809,3-7-1868</inkml:trace>
  <inkml:trace contextRef="#ctx0" brushRef="#br4" timeOffset="146111.194">5424 14520 10730,'0'0'3486,"0"0"-560,0 0-401,0 0-806,0 0-732,0 0-186,0 0 32,0 0-70,11 12-128,36 44-170,-41-47-433,-1 0 1,0 0 0,0 1 0,-1 0-1,0 0 1,0 0 0,-2 0-1,1 1 1,-1-1 0,0 1-1,-1 10-32,6 25-733,4-6-1093,-5-66 1810,-8-42 1237,0 42-951,1 0-1,1 0 0,2-1 0,0 1 0,2 0 0,0 1 0,2-1 0,5-12-269,-8 31 13,1 0 0,-1 1 0,1-1-1,1 1 1,-1 0 0,1 1 0,0-1 0,0 1-1,1 0 1,0 0 0,0 0 0,0 1 0,0 0 0,0 0-1,1 1 1,0 0 0,0 0 0,0 0 0,0 1-1,0 0 1,0 1 0,1-1 0,5 1-13,110 11-7058,-87 2 694</inkml:trace>
  <inkml:trace contextRef="#ctx0" brushRef="#br4" timeOffset="147312.071">5910 14437 6182,'0'0'1431,"0"0"-38,0 0 422,0 0-203,0 0-299,0 0-5,0 0 123,-4 4-91,2-3-1290,1 0 16,0 0 0,0 0 1,0 0-1,0 0 1,0 0-1,1 0 1,-1 0-1,0 0 1,0 0-1,1 0 1,-1 1-1,0-1 0,1 0 1,-1 0-1,1 1 1,0-1-1,-1 0 1,1 1-1,0-1 1,0 0-1,0 1 1,0-1-1,0 1 0,0-1 1,0 0-1,1 1 1,-1-1-1,0 0 1,1 1-1,-1-1 1,1 0-1,-1 0 1,1 0-1,0 1 0,0 0-66,2 3 73,-1 0 0,1 1-1,1-1 1,-1 0-1,1-1 1,0 1 0,0-1-1,0 1 1,0-1-1,1 0 1,0-1 0,0 1-1,0-1 1,0 0-1,0 0 1,1-1 0,-1 1-1,1-1 1,0-1-1,-1 1 1,1-1 0,0 0-1,0 0 1,0 0-1,0-1 1,0 0 0,0 0-1,0-1 1,0 0-1,0 0 1,0 0 0,0 0-1,-1-1 1,1 0-1,2-2-71,-3 1 166,-1 0 1,0 0 0,-1 0 0,1-1 0,0 1 0,-1-1 0,0 0 0,0 0 0,0 0 0,-1-1 0,1 1 0,-1-1 0,0 1 0,0-1 0,-1 0 0,1 0 0,-1 0 0,0 0 0,0 0 0,-1 0 0,1 0 0,-1 0 0,-1-2-168,-22-113 2105,-16 61-1503,38 57-598,0 1 0,0 0 0,-1 0 0,1 0 0,-1 0 0,1 1 0,-1-1 0,1 0 0,-1 1 0,1-1 0,-1 1 0,0-1 0,1 1 0,-1 0 0,1 0 0,-1-1 0,0 1 0,0 0 0,1 1 0,-1-1 0,0 0 0,1 0 0,-1 1 0,1-1 0,-1 1 0,0-1 0,1 1 0,-1 0 0,1 0 0,-1 0 0,1-1 0,0 1 0,-1 1 0,1-1 0,0 0 0,0 0 0,0 0 0,0 1 0,-1 0-4,-5 9-46,0 0 1,1 0-1,1 0 0,0 1 1,0 0-1,1 0 0,1 0 1,0 0-1,1 1 0,0-1 0,1 1 1,0-1-1,1 1 0,0 0 1,1-1-1,0 1 0,1-1 1,3 10 45,-3-11-345,1-1 0,0 1 0,0-1-1,1 1 1,0-1 0,1 0 0,0-1 0,1 1 0,0-1 0,0 0 0,1 0 0,0-1 0,1 0 0,0 0 0,0-1 0,0 0 0,1 0-1,0-1 1,0 0 0,1-1 0,0 0 0,0-1 0,0 1 0,0-2 0,5 1 345,6 1-235,1-2 1,0-1-1,0 0 0,-1-2 1,1 0-1,0-2 0,0 0 0,0-2 1,4-1 234,1-2 288,0-1 0,0-1 0,-1-1 0,-1-1 0,0-2 0,0 0 1,-1-1-1,-1-2 0,-1-1 0,0 0 0,3-5-288,-11 8 449,0-1-1,-1 0 1,0 0 0,-2-1 0,0-1-1,-1 0 1,0 0 0,-1-1 0,-1 0 0,-1-1-1,-1 0 1,-1 0 0,0 0 0,-1-1-1,-1 1 1,0-18-449,-3 33 30,0-1-1,-1 1 1,0 0 0,0-1-1,0 1 1,0 0-1,0 0 1,-1 0 0,0 0-1,0 0 1,0 0-1,0 0 1,-1 1 0,1-1-1,-1 1 1,0-1 0,0 1-1,0 0 1,-1 0-1,1 1 1,-1-1 0,1 1-1,-1-1 1,0 1-1,0 0 1,0 1 0,0-1-1,0 1 1,0 0-1,-1 0 1,1 0 0,0 0-1,-1 1 1,1-1 0,-1 1-1,1 0 1,0 1-1,-1-1 1,1 1 0,0 0-1,-1 0 1,-2 1-30,-10 5-43,2-1 0,-1 2 1,1 0-1,0 1 0,0 0 1,1 2-1,0-1 0,1 2 1,1-1-1,-1 2 0,2 0 0,0 0 1,0 1-1,2 0 0,-1 1 1,2 0-1,0 1 0,-4 10 43,9-20-183,0-1 1,0 1-1,0-1 0,1 1 1,0 0-1,0 0 0,0 0 1,1 0-1,-1 0 0,2 1 0,-1-1 1,1 0-1,0 1 0,0-1 1,0 0-1,1 0 0,0 1 0,1-1 1,-1 0-1,1 0 0,0 0 1,0 0-1,1-1 0,0 1 1,0-1-1,0 1 0,1-1 0,0 0 1,0 0-1,0-1 0,0 1 1,1-1-1,0 0 0,0 0 0,0 0 1,0-1-1,1 0 0,-1 0 1,1 0-1,1 0 183,2-1 8,1 0 1,-1-1-1,0 0 0,1 0 1,-1-1-1,0 0 0,1-1 1,-1 0-1,0 0 0,1-1 0,-1 0 1,0-1-1,-1 0 0,1-1 1,0 1-1,-1-2 0,0 1 1,0-1-1,0 0 0,0-1 1,-1 0-1,0 0 0,0 0 1,-1-1-1,0 0 0,0-1 1,0 1-1,-1-1 0,0 0 1,-1 0-1,0-1 0,0 1 1,0-1-1,1-7-8,4-26 1023,-2 1 1,-2-1-1,-1 0 1,-2 0-1,-2-1 1,-2 1-1,-3-8-1023,-5-24 1756,9 102-1547,2 7-350,1 0 0,3 1 0,1-1 0,1-1 1,2 1-1,1-1 0,2-1 0,6 11 141,-13-29-354,1 0 0,0-1 0,1 1 0,1-1 0,0-1-1,1 0 1,0 0 0,1-1 0,0 0 0,1 0 0,1-2 0,3 3 354,-13-11-23,1 0 0,-1-1 0,1 1 0,0-1 0,0 0 0,-1 0 0,1 0 0,0 0 0,0 0 0,0 0 0,0-1 0,0 0 0,0 0 0,1 0 1,-1 0-1,0 0 0,0 0 0,0-1 0,0 1 0,0-1 0,0 0 0,0 0 0,-1 0 0,1 0 0,0-1 0,0 1 0,-1-1 0,1 0 0,-1 1 0,1-1 0,-1 0 0,0-1 0,0 1 1,0 0-1,0-1 0,0 1 0,1-2 23,47-107 1778,-38 49-478,-3 0-1,-2 0 1,-3-1 0,-3-29-1300,21 256 171,9-92-2761,2-33-3628,-21-32 2385,-1-5-2402,1-2-5206</inkml:trace>
  <inkml:trace contextRef="#ctx0" brushRef="#br4" timeOffset="147583.147">7133 13784 12139,'0'0'1698,"0"0"-1217,0 0-65,0 0 0,0 0-416,0 0 0,-6 39-160,16-25-2018,3-7-4612</inkml:trace>
  <inkml:trace contextRef="#ctx0" brushRef="#br4" timeOffset="147800.166">7733 13667 17873,'0'0'3134,"0"0"-492,0 0-192,-15 1-1003,5-1-1256,5 0-141,1 0-1,-1 0 1,1 0-1,0 1 1,-1-1-1,1 1 1,0 0-1,-1 0 1,1 1 0,0-1-1,0 1 1,0 0-1,0 0 1,0 0-1,1 1 1,-1-1-1,1 1 1,-1 0 0,1 0-1,0 0 1,0 0-1,0 1-49,-10 17 70,0 0 1,2 2-1,0-1 0,2 1 0,1 0 1,0 1-1,2 0 0,1 0 0,0 1 0,2 0 1,1-1-1,1 1 0,2 17-70,1-32-58,0-1 1,0 1-1,1-1 0,1 0 1,-1 0-1,1 0 0,1-1 1,0 1-1,0-1 0,1 0 1,-1-1-1,2 1 0,-1-1 1,1 0-1,0-1 0,1 0 1,-1 0-1,1 0 0,0-1 1,1 0-1,-1-1 0,1 0 1,0 0-1,0-1 0,0 0 1,6 1 57,-4-1-329,0 0-1,1 0 1,-1-1 0,1 0 0,0-1-1,-1-1 1,1 0 0,0 0 0,0-1-1,-1-1 1,1 0 0,0 0 0,-1-1-1,0-1 1,0 0 0,0 0 0,0-1 0,-1-1-1,1 1 1,-1-2 0,6-4 329,48-68-9844,-49 50 3518</inkml:trace>
  <inkml:trace contextRef="#ctx0" brushRef="#br4" timeOffset="147972.544">8083 13837 9321,'0'-20'3822,"-12"-155"3225,-12 128-2947,7 75-1314,14 8-2543,2 1 0,1-1 0,3 1 0,0-1 0,2 0 0,2 0 0,1-1-1,5 9-242,40 109-1218,-31-104-2734,0-2-4469,-13-27 1225</inkml:trace>
  <inkml:trace contextRef="#ctx0" brushRef="#br4" timeOffset="148222.392">8122 13959 10378,'0'0'5765,"0"0"-4227,0 0 223,-56-82-351,56 77-802,0 0-287,11 1 95,11 0-192,4-9-192,11 4 0,1-1-32,7-4-32,1 5-224,1-5-1185,4 4-1346,0-2-2146,-7 1-5252</inkml:trace>
  <inkml:trace contextRef="#ctx0" brushRef="#br4" timeOffset="148476.119">8801 13371 3844,'-2'-14'10143,"-8"-42"-5435,10 54-4552,0 1 0,0-1 0,0 1 0,0-1 0,0 1-1,0-1 1,-1 1 0,1-1 0,0 1 0,-1-1 0,0 1 0,1-1 0,-1 1 0,0 0 0,0 0-1,1-1 1,-1 1 0,0 0 0,0 0 0,-1 0 0,1 0 0,0 0 0,0 0 0,0 0 0,-1 0-1,1 0 1,0 1 0,-1-1 0,1 0 0,-1 1 0,1-1 0,-1 1 0,1 0 0,-1-1 0,1 1-1,-1 0 1,1 0 0,-1 0 0,1 0 0,-1 0 0,1 0 0,-1 1 0,1-1 0,-1 0 0,1 1-1,-1-1 1,1 1 0,-1 0 0,1-1 0,0 1 0,-1 0 0,1 0 0,0 0 0,0 0-1,0 0 1,0 0 0,0 0 0,0 0 0,-1 1-156,-9 19 191,2 1 0,0 0 0,2 0 0,0 0 0,1 1 0,2 0 0,0 0 0,1 1 0,1 19-191,-1-9-115,1 0-1,2 0 1,1 0-1,2 0 1,1 0 0,1 0-1,3-1 1,0 0-1,2-1 1,1 1 0,2-2-1,1 0 1,18 28 115,-25-49-420,1-1-1,0 0 1,1 0-1,-1-1 1,2 0 0,-1-1-1,1 0 1,0 0 0,1-1-1,-1-1 1,1 1-1,0-2 1,1 0 0,-1 0-1,1-1 1,-1 0 0,6 0 420,78-9-7871,-60-6-580</inkml:trace>
  <inkml:trace contextRef="#ctx0" brushRef="#br4" timeOffset="149133.267">9304 13476 12620,'0'0'4623,"-15"-6"-160,-51-21-929,66 28-3432,1-1 1,-1 1-1,0 0 1,1-1-1,-1 1 0,0 0 1,0 0-1,1-1 1,-1 1-1,0 0 0,0 0 1,0 0-1,0-1 1,0 1-1,0 0 0,0 0 1,0-1-1,0 1 1,-1 0-1,1 0 0,0-1 1,0 1-1,-1 0 1,1 0-1,0-1 1,-1 1-1,1 0 0,-1-1 1,1 1-1,-1-1 1,1 1-1,-1 0 0,1-1 1,-1 1-1,0-1 1,1 0-1,-1 1 0,0-1 1,1 1-1,-1-1 1,0 0-1,1 0 0,-1 1 1,0-1-1,0 0 1,1 0-1,-1 0 1,0 0-1,0 0 0,0 0 1,1 0-1,-1 0 1,0 0-103,3 4-122,13 15 198,1 0 0,1-1 0,1 0-1,0-2 1,1 0 0,1-1 0,9 5-76,16 14 24,-3-1-755,1-1 0,1-3-1,1-1 1,48 20 731,-92-46-28,0-1-1,0 0 1,0 0-1,0-1 1,0 1-1,1 0 1,-1 0-1,0-1 1,1 1-1,-1 0 1,1-1-1,-1 0 1,0 1-1,1-1 1,-1 0-1,1 1 1,-1-1 0,1 0-1,-1 0 1,1 0-1,-1-1 1,1 1-1,-1 0 1,1-1-1,-1 1 1,1 0-1,-1-1 1,1 0-1,-1 1 1,0-1-1,0 0 1,1 0-1,-1 1 1,0-1-1,0 0 1,0 0 0,0 0-1,0-1 1,0 1-1,0 0 1,0 0-1,0-1 1,0 1-1,-1 0 1,1-1-1,-1 1 1,1 0-1,-1-1 1,1 1-1,-1-1 1,0 0 28,-3-23 308,-1 0 1,-2 0-1,0 1 0,-1-1 0,-2 2 1,0-1-1,-2 1 0,-1 1 1,0 0-1,-2 0 0,0 2 0,-11-12-308,23 29 56,2 1-13,0 1-1,0-1 1,-1 1 0,1-1-1,-1 1 1,1-1 0,-1 1-1,0-1 1,0 1 0,0 0-1,0-1 1,1 1 0,-2 0-1,1 0 1,0 0 0,0 0-1,0 0 1,0 0 0,-1 0-1,1 0 1,0 0-1,-1 0 1,1 1 0,-1-1-1,1 0 1,-1 1 0,1 0-1,-1-1 1,0 1 0,1 0-1,-1 0 1,1 0 0,-1 0-1,0 0 1,1 0 0,-1 0-1,1 0 1,-1 1 0,1-1-1,-1 1 1,1-1 0,-1 1-1,1-1 1,-1 1-43,-52 171 283,19-68-2782,24-74 543,0 1-1,2 1 1,1-1-1,1 1 1,2 0-1,0 22 1957,5-41-6229</inkml:trace>
  <inkml:trace contextRef="#ctx0" brushRef="#br4" timeOffset="149385.163">9915 13259 13325,'5'-29'874,"5"-77"4679,-11 106-5408,1 1-1,0-1 1,-1 0 0,1 0-1,-1 1 1,1-1 0,-1 0 0,1 0-1,-1 1 1,1-1 0,-1 0-1,1 0 1,-1 0 0,1 0-1,-1 0 1,1 0 0,-1 0-1,1 0 1,-1 0 0,1 0 0,-1 0-1,1 0 1,-1-1 0,1 1-1,-1 0 1,1 0 0,-1 0-1,1-1 1,-1 1 0,1 0 0,-1 0-1,1-1 1,0 1 0,-1 0-1,1-1 1,0 1 0,-1-1-1,1 1 1,0 0 0,-1-1-1,1 1 1,0-1 0,0 1 0,0-1-1,-1 1 1,1-1 0,0 1-1,0-1-144,-6 32 275,2 1 0,1-1-1,2 1 1,1-1 0,1 1 0,2-1-1,1 1 1,1-1 0,2 0-1,1 0 1,1-1 0,2 0 0,2 1-275,57 156-9668,-61-175 4580,0-3-1969</inkml:trace>
  <inkml:trace contextRef="#ctx0" brushRef="#br4" timeOffset="149555.74">9868 13499 11979,'0'0'1089,"0"0"-192,0 0 993,0 0-673,0 0-448,0 0 64,0 0-33,0 0-383,0 0-193,42-61-32,-3 54-64,0 0-96,2-3 32,3 1-64,-8-1-416,3 3-1442,-7 0-2306,-8 2-3075</inkml:trace>
  <inkml:trace contextRef="#ctx0" brushRef="#br4" timeOffset="150171.349">10262 13588 7976,'0'0'2017,"0"0"-463,0 0-17,0 0-309,15-3-235,-6 1-885,1 1 194,0-1 0,0 0 0,0-1 0,0 0 0,0-1 0,-1 0 0,0 0 0,1-1 0,-2 0 0,7-5-302,-8 3 392,-1-1 0,0 1 0,0-1 0,-1-1 0,0 1 0,0-1 0,-1 0 0,0 0 0,0 0 0,-1 0 0,-1-1 0,1 1 0,-1-1 0,-1 0 0,0 0 0,-1 1 0,1-1 0,-2 0 0,0 0 0,0 0 0,0 1 0,-1-1 0,-1 0-1,0 1 1,0 0 0,-4-7-392,7 13 38,-1 1 0,1 0-1,-1 0 1,0-1-1,0 1 1,0 0 0,0 0-1,0 0 1,-1 0-1,1 0 1,-1 0 0,1 0-1,-1 0 1,0 1-1,0-1 1,1 1 0,-1-1-1,0 1 1,0 0-1,-1-1 1,1 1 0,0 0-1,0 0 1,0 1-1,-1-1 1,1 0 0,-1 1-1,1 0 1,0-1-1,-1 1 1,1 0 0,-1 0-1,1 0 1,0 1-1,-1-1 1,1 0-1,0 1 1,-1 0 0,1 0-1,0-1 1,-1 1-1,1 0 1,0 1 0,0-1-1,0 0 1,0 1-1,0-1-37,-5 7-37,1 1 0,-1-1-1,2 1 1,-1 0 0,1 0 0,1 0-1,-1 1 1,2 0 0,-1 0-1,1 0 1,1 0 0,0 0-1,0 1 1,1-1 0,1 1-1,-1-1 1,2 1 0,-1-1 0,2 1-1,-1-1 1,1 0 0,1 0-1,0 0 1,0 0 0,4 7 37,-4-9-214,1-1 0,-1 1 0,1-1 0,1 0 0,-1-1 1,1 1-1,1-1 0,-1 1 0,1-2 0,0 1 0,0-1 0,1 1 1,-1-2-1,1 1 0,0-1 0,1 0 0,-1-1 0,1 1 0,-1-1 1,1-1-1,4 1 214,-1-1-85,-1 0 1,1-1 0,-1-1 0,1 0-1,-1 0 1,1-1 0,0-1 0,-1 1-1,0-2 1,1 1 0,-1-1-1,0-1 1,0 0 0,-1 0 0,1-1-1,-1-1 1,7-4 84,-3 0 192,0 0 0,-1-1 0,-1 0 0,0-1-1,0 0 1,-1 0 0,-1-1 0,0-1 0,-1 0 0,0 0 0,2-9-192,13-32 1092,-3-1 0,-2 0 0,-2-2 1,-3 0-1,0-19-1092,-42 150 213,26-56-359,0 0 0,1 1 0,1 0 0,1-1 0,1 1 0,0-1 0,1 1 0,1-1 0,0 0 0,1 1 0,1-2 0,1 1 0,1-1 0,0 1 0,1-2 0,0 1 0,1-1 0,1-1 0,1 1 0,0-2 0,0 0 0,2 0 0,8 6 146,-12-10-109,26 39-732,-36-46 790,0-1-1,0 1 0,-1-1 1,1 0-1,-1 1 0,1-1 1,-1 0-1,1 0 0,-1 1 1,0-1-1,1-1 1,-1 1-1,0 0 0,0 0 1,0-1-1,0 1 0,1-1 1,-1 1-1,0-1 0,0 0 1,0 0-1,0 0 0,0 0 1,0 0-1,0 0 1,0-1-1,0 1 0,0-1 52,-3 2-16,-102-18-403,47-19-3540,51 25 1593,7 2-2042,2 0-2815</inkml:trace>
  <inkml:trace contextRef="#ctx0" brushRef="#br4" timeOffset="150422.93">11263 13057 8104,'0'-17'8498,"1"-4"-6758,1-40 620,-3 13 2477,-7 34 336,3 84-4833,3 0 0,3 0 0,9 56-340,-4-57 42,-1 48-1733,-2-63-1955,0-1-4213,-1-34 1196</inkml:trace>
  <inkml:trace contextRef="#ctx0" brushRef="#br4" timeOffset="150591.729">11250 13441 12396,'0'0'2434,"0"0"-416,0 0 0,0 0-961,-26-89-545,28 76-191,10 0-161,8-3-96,6-1-64,5 0 0,5-1 0,-2 0-256,5-3-705,-4 2-609,4 4-960,-6-6-1378,-4 7-3619</inkml:trace>
  <inkml:trace contextRef="#ctx0" brushRef="#br4" timeOffset="150780.194">11641 12808 12428,'0'0'4463,"0"0"-2179,0 0-212,0 0-6,0 0-572,0 0-351,0 0-182,0 0-192,3 12-262,46 87 224,-34-84-776,-1 1 1,0 1-1,-1 0 1,-1 1-1,-1 0 1,0 1-1,-2 0 1,0 1-1,-1 0 0,-1 0 1,-1 1-1,0 0 1,-2 0-1,-1 0 1,0 1-1,-2-1 1,0 1-1,-1-1 0,-1 1 1,-2-1-1,0 1 1,-1-1-1,-1 0 1,-1-1-1,-1 1 1,-4 8 44,-7-1-1354,0-2 0,-2 0 1,-1-1-1,-1 0 0,-2-2 1,0-1-1,-21 14 1354,7-5-5152</inkml:trace>
  <inkml:trace contextRef="#ctx0" brushRef="#br4" timeOffset="151040.049">10516 14325 22934,'0'0'1409,"0"0"-1313,104-34 481,-40 2-321,9 2-128,9-4-96,5 0-32,7 1 64,-2-2-64,-4 2 0,-8 6 0,-12 3-224,-9 7-993,-13 5-641,-17 5-416,-17 7-1698,-12 2-2562</inkml:trace>
  <inkml:trace contextRef="#ctx0" brushRef="#br4" timeOffset="151228.417">10545 14546 14286,'0'0'3427,"114"11"-2082,-43-34-96,15-4-416,2-2-481,6-4-63,5 2 351,-3-3-31,-5 4-385,-10-2-160,-16 8-64,-17 5-64,-21 6-1666,-17 9-2754,-10 4-7335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13.3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62 18449,'0'0'1917,"0"0"-454,0 0 672,0 0 96,20-10-592,-10 5-1463,4-3 31,0 2-1,0-1 1,1 2 0,-1 0-1,1 1 1,1 0 0,-1 1-1,0 1 1,1 0-1,7 1-206,739 26 2387,-26-14-2309,-422-11-3557,-542 2-10246,141 2 3577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13.5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12556,'51'15'2161,"0"-2"1,1-3-1,0-2 1,0-2-1,47-1-2161,-28 0 1455,386 24 3860,230 0-3097,-604-24-2133,-83-5-117,-1 0-1,1 0 1,0 0-1,0 0 1,0 1-1,0-1 1,-1 0-1,1 0 1,0 0-1,0 1 1,0-1 0,0 0-1,0 0 1,0 0-1,-1 1 1,1-1-1,0 0 1,0 0-1,0 1 1,0-1-1,0 0 1,0 0-1,0 0 1,0 1 0,0-1-1,0 0 1,0 0-1,0 1 1,0-1-1,1 0 33,-33 6-1375,-104 10-6200,49-10-684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17.5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0 907 16207,'0'0'1351,"0"0"-470,13-17 459,-4 5-1041,4-6 84,0 1-1,1 1 1,1 0-1,1 1 1,0 0-1,10-5-382,189-122 2857,219-105-2857,-351 202 314,129-68-4,151-55-310,-218 123 64,-145 45-63,-1 1 0,1 0 1,-1-1-1,1 1 0,-1-1 0,1 1 1,0 0-1,-1 0 0,1-1 0,0 1 1,-1 0-1,1 0 0,0-1 0,0 1 1,0 0-1,0 0 0,0-1 0,0 1 1,0 0-1,0 0 0,0 0 0,0-1 1,0 1-1,0 0 0,0 0 1,1-1-1,-1 1 0,0 0 0,1 0 1,-1-1-1,1 1 0,-1 0 0,0-1 1,1 1-1,-1-1 0,1 1 0,0 0 1,-1-1-1,1 1 0,0-1 0,-1 0 1,1 1-1,0-1 0,-1 1 0,1-1 1,0 0-1,-1 0 0,1 1 0,0-1 1,0 0-1,0 0 0,-1 0 0,1 0 1,0 0-1,0 0 0,0 0 0,-1 0 1,1 0-1,0 0 0,0-1 0,-1 1 1,1 0-1,0 0 0,0-1 0,-1 1 1,1 0-1,0-1 0,0 0-1,-109 106-48,-85 43 114,-164 93-66,252-173-2,-380 270 232,392-255-337,94-84 107,-1 1 0,1 0 0,-1 0 0,1-1 0,-1 1-1,1 0 1,-1 0 0,1 0 0,-1 0 0,1 0 0,-1 0 0,1-1 0,0 1 0,-1 0 0,1 1 0,-1-1-1,1 0 1,-1 0 0,1 0 0,-1 0 0,1 0 0,0 1 0,-1-1 0,1 0 0,-1 0 0,1 1-1,-1-1 1,0 0 0,1 1 0,-1-1 0,1 0 0,-1 1 0,0-1 0,1 1 0,-1-1 0,0 1 0,1-1-1,-1 1 1,0-1 0,0 1 0,1-1 0,-1 1 0,0-1 0,0 1 0,0-1 0,0 1 0,0-1-1,0 1 1,0 0 0,0-1 0,0 1 0,0-1 0,0 1 0,0-1 0,0 1 0,0 0 0,44-14 4,0-1 1,0-3-1,-2-1 1,8-7-5,5 0 14,1205-569-404,-894 435 561,-304 139-64,-62 21-106,0-1 0,-1 1 1,1 0-1,0-1 0,0 1 0,-1 0 1,1-1-1,0 1 0,0 0 1,0-1-1,0 1 0,0 0 0,0 0 1,0-1-1,0 1 0,0 0 1,1-1-1,-1 1 0,0 0 0,0-1 1,0 1-1,1 0 0,-1-1 1,0 1-1,1 0 0,-1-1 0,1 1 1,-1-1-1,1 1 0,-1-1 1,1 1-1,-1-1 0,1 1 0,-1-1 1,1 0-1,0 1 0,-1-1 1,1 0-1,0 1 0,-1-1 1,1 0-1,0 0 0,-1 0 0,1 1 1,0-1-1,-1 0 0,1 0 1,0 0-1,0 0 0,-1 0 0,1-1 1,0 1-1,-1 0 0,1 0 1,0 0-1,-1 0 0,1-1 0,0 1-1,-123 107 150,-121 62 1916,-109 50-2066,-119 81 422,349-204-214,123-96-208,0 0 1,-1 0 0,1 0-1,0-1 1,0 1-1,-1 0 1,1 0 0,0 0-1,0 1 1,-1-1 0,1 0-1,0 0 1,-1 0-1,1 1 1,0-1 0,-1 0-1,1 0 1,0 1 0,-1-1-1,1 1 1,0-1-1,-1 1 1,1-1 0,-1 1-1,1-1 1,-1 1 0,1-1-1,-1 1 1,0-1-1,1 1 1,-1 0 0,1-1-1,-1 1 1,0 0 0,0 0-1,0-1 1,1 1-1,-1 0 1,0-1 0,0 1-1,0 0 1,0 0 0,0-1-1,0 1 1,0 0-1,0 0 1,0-1 0,-1 1-1,1 0 1,0-1 0,0 1-1,-1 0 1,1-1-1,0 1 1,-1 0 0,1-1-1,-1 1 1,1-1 0,-1 1-1,0 0 0,179-48-27,558-255 47,-538 215-8,898-389 416,-946 421 420,-133 53-445,-35 14-258,15-10-137,-431 237-57,107-60 178,-60 56-129,237-116 101,119-69-221,31-48 111,1-1 0,-1 1 0,1-1 0,0 0 0,-1 1 0,1-1-1,0 0 1,0 1 0,0-1 0,0 0 0,0 0 0,0 0 0,0 0 0,0 0 0,1 0 0,-1 0 0,0 0 0,1 0 0,-1-1-1,1 1 1,-1-1 0,0 1 0,1-1 0,-1 1 0,1-1 0,0 0 0,-1 0 0,1 1 0,-1-1 0,1 0 0,-1-1 0,1 1-1,-1 0 1,1 0 0,0-1 9,44 1-1,0-2 0,-1-2 0,0-3 1,0-1-1,0-2 0,5-4 1,-38 11 0,517-145 555,52-45-555,-70 3 1319,-459 166-1147,-46 18-80,-30 13-52,-362 163-40,340-149-34,1 3-1,1 2 1,2 1-1,0 2 1,2 2 0,1 2-1,2 1 1,1 3-1,-9 13 35,33-35-402,-28 35-2576,12-20-2231,-11 4-8345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20.78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102 800 20467,'-17'-13'732,"-51"-46"-12,67 58-664,-1 0 0,1 0-1,-1-1 1,1 1-1,0 0 1,0-1 0,0 0-1,0 1 1,0-1-1,0 1 1,0-1 0,1 0-1,-1 0 1,1 1-1,-1-1 1,1 0 0,0 0-1,-1 0 1,1 0-1,0 0 1,0 1 0,0-1-1,1 0 1,-1 0-1,0 0 1,1 0 0,-1 1-1,1-1 1,-1 0 0,1 0-1,0 1 1,0-1-1,0 0 1,0 1 0,0-1-1,0 1 1,0 0-1,1-1 1,-1 1 0,1 0-1,-1 0 1,0-1-1,1 1 1,1 0-56,-3 0 14,18-13 148,-1 1 0,1 1 0,1 1 0,0 0 0,1 2 0,13-5-162,206-80 200,3 12 0,229-46-200,-97 34 929,5 17 0,199-8-929,-392 73 0,-158 16 0,-41 16 0,-145 66 5,-511 193 171,442-190-138,40-15-8,-44 16-179,4 9 1,-3 14 148,204-98-27,0 0 1,0 1-1,2 2 0,0 0 1,-15 17 26,37-34-1,0 0 1,1 0 0,-1 0 0,0 0-1,1 1 1,-1-1 0,1 1 0,-1-1-1,1 1 1,0 0 0,-1-1 0,1 1-1,0 0 1,0 0 0,1 0-1,-1 0 1,0 0 0,1 0 0,-1 0-1,1 0 1,-1 0 0,1 0 0,0 0-1,0 0 1,0 1 0,0-1 0,0 0-1,1 0 1,-1 0 0,0 0 0,1 0-1,0 0 1,-1 0 0,1 0 0,0 0-1,0 0 1,0 0 0,0-1-1,1 1 1,-1 0 0,1-1 0,9 4-7,0 0 1,1-1-1,-1-1 1,1 0-1,0 0 0,0-1 1,0-1-1,0 0 1,0-1-1,9 0 7,-7 0-14,122-4-156,-1-6 0,0-6 0,-1-6 0,16-10 170,-123 27 2,2036-405 2491,-2016 401-2494,17-2-95,-109 24 27,-794 228 870,-294 105-753,1052-320-38,21-8-94,0 3 0,2 2 1,0 2-1,-27 19 84,45-12-32,45-13 74,7-16-57,0 0 0,1-1 0,-1 0-1,0-1 1,1 0 0,-1-1 0,1-1 0,-1 0-1,3-1 16,6 1-28,176-20-176,187-46 204,-228 37 6,1832-333 2082,-1915 350-1854,-174 28-52,-886 219 485,909-215-592,-195 52-214,-52 30 139,153-28-219,171-73 219,0 0-1,-1 1 1,1-1-1,0 0 1,0 1-1,0-1 0,-1 0 1,1 1-1,0 0 1,0-1-1,0 1 1,0 0-1,0-1 1,0 1-1,0 0 0,0 0 1,1 0-1,-1 0 1,0 0-1,0 0 1,1 0-1,-1 0 1,0 0-1,1 0 0,-1 1 1,1-1-1,0 0 1,-1 0-1,1 0 1,0 1-1,0-1 1,0 0-1,0 0 0,0 1 1,0-1-1,0 0 1,0 0-1,0 1 1,1-1-1,-1 0 1,0 0-1,1 0 0,-1 0 1,1 1-1,-1-1 1,1 0-1,0 0 1,0 1 0,11 2-41,1 0 1,-1-1-1,1 0 1,0-1-1,0 0 1,0-1-1,0-1 1,8 0 40,-7 1-45,269-4-752,232-33 797,-225 12 61,779-57 622,-851 74 22,-175 8-476,-40 6-181,-100 27 112,-751 180-133,704-158-27,143-56 0,-1 0 0,1 0 0,-1 0 0,1 1 0,0-1 0,-1 0 0,1 1 0,0-1 0,-1 1 0,1 0 0,0-1 0,0 1 0,0 0 0,-1 0 0,1 0 0,0-1 0,0 1 0,0 0 0,0 1 0,1-1 0,-1 0 0,0 0 0,0 0 0,1 0 0,-1 1 0,1-1 0,-1 0 0,1 1 0,-1-1 0,1 0 0,0 1 0,-1-1 0,1 0 0,0 1 0,0-1 0,0 1 0,0-1 0,1 0 0,-1 1 0,0-1 0,0 1 0,1-1 0,-1 0 0,1 0 0,-1 1 0,1-1 0,0 0 0,-1 0 0,1 1 0,0-1 0,0 0 0,0 0 0,0 0 0,0 0 0,0 0 0,0 0 0,0-1 0,0 1 0,1 0 0,-1 0 0,1 0 0,20 6 0,0-1 0,1-1 0,-1-1 0,1-1 0,0-1 0,0 0 0,2-2 0,16 2 0,349 10-11,-127-6-410,100 21 421,-149 14-3262,-211-40 3098,59 22-2994,-36 5-3690,-23-4-5489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56.69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361 105 16944,'-124'-5'3198,"80"5"2455,95-2-4688,559-28 745,-399 14-1824,304-21-791,-175 23-3244,-287 13 2553,-53 2 1458,-1-1 0,1 1 0,0-1 0,0 0 1,0 1-1,0-1 0,0 1 0,0-1 0,0 1 0,0-1 0,0 0 0,0 1 1,0-1-1,0 1 0,1-1 0,-1 1 0,0-1 0,0 0 0,0 1 0,1-1 1,-1 0-1,0 1 0,0-1 138,-282 69-3618,146-41 3595,-788 213 786,788-201 789,2 5 0,3 6 0,-14 13-1552,132-57 292,8-6-136,0 1 1,0 0 0,0 1-1,0-1 1,1 1-1,-1 0 1,1 0-1,0 0 1,0 0-1,0 1 1,0 0 0,0 0-1,1 0 1,0 0-1,-1 0 1,-1 5-157,21 11 1633,125-2-699,-109-17-821,424-7 835,0-20 1,30-24-949,-252 26 94,-66 6-1,84-8 1341,110 8-1434,-474 38-64,-478 55 40,122-18 533,-183 58-509,445-57-192,164-28 120,41-29 53,1 0 1,0 0-1,0 0 0,0 0 0,0 1 1,0-1-1,0 0 0,1 0 0,-1 0 1,0 0-1,0 0 0,1 0 0,-1 0 1,1 1-1,-1-1 0,1 0 0,-1-1 1,1 1-1,0 0 0,-1 0 0,1 0 1,0 0-1,0 0 0,0-1 0,0 1 1,0 0-1,0-1 0,0 1 0,0-1 1,0 1-1,0-1 0,0 1 1,0-1-1,0 0 0,0 1 0,0-1 1,0 0-1,0 0 0,1 0 0,-1 0 1,0 0-1,0 0 19,135 21-3700,-42-20-1983,-75-1 4005,79 0-12416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6:59.3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3214 1043 14382,'0'-17'2808,"0"11"-2583,1-18 716,-2 1-1,-1-1 0,-1 1 0,0 0 0,-2-1 0,-2-4-940,-73-122 3357,56 118-3186,-2 0 0,-1 2 0,-2 1 0,0 2 0,-15-10-171,6 9 22,-2 2-1,-1 2 1,0 1-1,-2 2 0,0 2 1,-2 2-1,0 2 0,-44-8-21,-5 4 25,-1 4 0,-1 4 0,-87 2-25,68 9 1,-1 6-1,1 4 0,1 5 1,0 6-1,1 4 1,2 5-1,1 5 1,1 5-1,2 4 1,3 5-1,-41 29 0,91-48 18,1 2 1,1 3-1,2 2 0,2 2 0,1 2 0,2 2 0,2 2 0,2 2 0,2 1 0,3 3 0,1 0 0,3 3 0,-10 25-18,32-56-4,1 1 0,1-1 0,1 1 0,2 0 0,0 1 0,2-1 0,0 1 0,2 0 0,0 0-1,2 0 1,1 0 0,1-1 0,1 1 0,1-1 0,1 0 0,1 0 0,5 9 4,13 12 11,1-1-1,3-1 1,1-2 0,2-1-1,2-1 1,1-2 0,2-1-1,1-2 1,2-2 0,2-2-1,0-1 1,2-2 0,7 0-11,40 23-12,2-4-1,2-4 1,2-4 0,1-5 0,2-4 0,1-4 0,11-3 12,88 8 539,1-8 0,1-9 0,34-9-539,-87-5 367,0-6 1,-1-6-1,0-7 0,77-24-367,-156 28 64,-1-4-1,-1-3 0,0-2 1,-2-4-1,-2-2 1,0-3-1,-3-3 0,0-2 1,-3-3-1,28-28-63,-58 46 12,-2-1 1,0-1-1,-2-1 1,0-1-1,-3 0 0,0-2 1,-2-1-1,-1 0 0,-1-1 1,-2-1-1,-1 0 0,-2-1 1,-1-1-1,-2 1 1,-1-1-1,-2-1 0,-1 1 1,-2-1-1,-2-28-12,-4 27-2,-2 0 0,-1 1 0,-2-1 0,-1 2 0,-2-1 1,-2 1-1,-1 1 0,-1 1 0,-2 0 0,-2 1 0,-16-21 2,-7-2-89,-2 2 1,-2 2-1,-2 2 0,-3 2 1,-54-37 88,-186-103-700,-85 11-730,-89 13-1405,-79 22-2482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44:43.488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  <inkml:brushProperty name="color" value="#F6630D"/>
    </inkml:brush>
    <inkml:brush xml:id="br2">
      <inkml:brushProperty name="width" value="0.05" units="cm"/>
      <inkml:brushProperty name="height" value="0.05" units="cm"/>
    </inkml:brush>
    <inkml:brush xml:id="br3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23112 6906 16656,'0'-15'2909,"0"-63"189,0 47 4796,-9 362-7115,12-273-2209,3 0 0,2 0 0,3-1 0,3 5 1430,-5-22-2341,-1-13 402,-1-3-1046,-5-7-4561,-2-16 489</inkml:trace>
  <inkml:trace contextRef="#ctx0" brushRef="#br0" timeOffset="287.143">23136 7383 8328,'-1'-20'3811,"-4"-223"3295,45 23-2305,-36 206-4600,1 1-1,0 0 1,1 0 0,0 0 0,1 1 0,1-1 0,-1 2-1,2-1 1,0 1 0,0 1 0,1-1 0,0 2 0,1-1-1,9-4-200,-15 9 6,1 1 1,-1 1-1,1-1 0,0 1 0,0 0 0,1 1 0,-1-1 0,0 1 0,1 1 0,0-1 0,-1 1 0,1 0 0,0 0 1,0 1-1,-1 0 0,1 0 0,0 1 0,0 0 0,-1 0 0,1 0 0,0 1 0,-1 0 0,1 0 0,-1 1 1,0 0-1,0 0 0,0 0 0,0 1 0,-1 0 0,1 0 0,-1 0 0,0 1 0,0 0 0,-1 0 0,1 0 0,-1 0 1,0 1-1,-1 0 0,1 0 0,-1 0 0,0 0 0,-1 0 0,1 1-6,-2 0-23,-1 0 1,1 0-1,-1 0 1,-1 1-1,1-1 1,-1 0-1,0 0 0,-1 0 1,0 0-1,0 0 1,-1 0-1,1-1 1,-1 1-1,-1-1 0,1 0 1,-1 0-1,0 0 1,-1 0-1,1 0 1,-1-1-1,0 0 0,-1 0 1,1-1-1,-1 1 1,-5 2 22,-11 8-10,0-2 0,-1 0 0,-1-2 0,0 0-1,0-2 1,-14 3 10,-79 22 662,117-33-648,-1 0 0,1 0 0,-1 0 0,1 0 0,-1 0 0,1 0 0,0 0 0,0 0 0,-1 0 0,1 0 0,0 0 0,0 0 0,0 0 0,0 0 0,0 0 0,1 0 0,-1 0 0,0 0 0,0 0 0,1 1 0,-1-1 0,0-1 0,1 1 0,-1 0 0,1 0 0,-1 0 0,1 0 0,0 0 0,-1 0 0,1-1 0,0 1 0,0 0 0,-1 0 0,1-1 0,0 1 0,0-1 0,0 1 0,0-1 0,0 1 0,0-1 0,0 1 0,0-1 0,0 0 0,0 0 0,0 1-14,255 137 369,-44-34-531,-68-40-3056,-115-55-2104,-22-8-262</inkml:trace>
  <inkml:trace contextRef="#ctx0" brushRef="#br0" timeOffset="538.199">24049 6905 14061,'-1'-130'8446,"-3"112"-5043,0 23-245,4 43-2881,-1 38-839,4 0 0,3 0-1,6 12 563,10 30-9059,-18-98 3016</inkml:trace>
  <inkml:trace contextRef="#ctx0" brushRef="#br0" timeOffset="724.429">24056 6951 17521,'-10'-120'2610,"9"117"-2519,-7-128 3755,8 127-3765,1 0 1,0 0 0,0 0-1,0 0 1,1 0 0,-1 0-1,1 0 1,0 0 0,0 0-1,0 1 1,0-1-1,1 1 1,0 0 0,-1 0-1,1 0 1,0 0 0,1 0-1,-1 0 1,0 1 0,1 0-1,0 0 1,-1 0 0,1 0-1,0 0 1,0 1 0,0-1-1,0 1 1,0 0 0,3 0-82,26-2-63,-1 2 0,0 1 0,0 1 1,0 2-1,0 1 0,0 2 0,25 8 63,-56-14-14,115 30-2070,-45 2-6157,-59-22 47</inkml:trace>
  <inkml:trace contextRef="#ctx0" brushRef="#br0" timeOffset="973.359">24027 7048 16656,'0'0'2082,"0"0"-1249,0 0-129,0 0-255,94 10-257,-42-16-160,6 1-32,7 0 0,-2-5-577,2 5-384,2-3-640,-9 0-1090,-6 2-2177</inkml:trace>
  <inkml:trace contextRef="#ctx0" brushRef="#br0" timeOffset="1240.648">24901 6802 13164,'0'0'3897,"0"0"-1121,0 0 80,0 0 230,0 0-700,0 0-688,0 0-444,0 0-554,-5 8-321,-20 78 155,27 174-81,0-159-3692,-1-1-6707,-1-80 2504</inkml:trace>
  <inkml:trace contextRef="#ctx0" brushRef="#br0" timeOffset="1241.648">24849 6802 3555,'0'-76'10923,"-2"56"-9098,0 4-63,2 6 64,-2 2-225,2 5-384,0 3 33,0 0-257,4 4-865,2 6-128,1 7-224,-2-1-1154,-1 0-1505,0-2-4451</inkml:trace>
  <inkml:trace contextRef="#ctx0" brushRef="#br0" timeOffset="1509.851">24849 6802 18417,'81'-97'2120,"-67"80"-1210,-13 14-717,1 1-1,-1-1 0,1 0 0,0 0 1,0 1-1,0-1 0,0 1 0,0-1 1,0 1-1,1 0 0,-1 0 1,1 0-1,0 0 0,-1 1 0,1-1 1,0 1-1,0-1 0,0 1 0,0 0 1,0 0-1,0 1 0,1-1 0,-1 0 1,0 1-1,0 0 0,1 0 0,-1 0 1,1 0-193,43 2-116,1 1-1,-1 3 1,0 2 0,4 2 116,-5-1-1382,-36-7 620,23 6-1619,-22 7-3407,-11-4-368</inkml:trace>
  <inkml:trace contextRef="#ctx0" brushRef="#br0" timeOffset="1773.464">24816 7090 14350,'0'0'1825,"0"0"-383,0 0-257,92 7-160,-47-17-353,5-2-415,4 2-33,-4-1-192,2 1-32,-7 3 0,-7-1 0,-8 6-32,-16 0-609,-2 2-544,-12 12-833,-1 0-1089,-15 10-352,-3-2-3812</inkml:trace>
  <inkml:trace contextRef="#ctx0" brushRef="#br0" timeOffset="2033.934">24852 7333 12204,'0'0'3058,"0"0"-148,0 0-428,0 0-507,0 0-704,1 13-337,-1-10-889,0-1 0,-1 1 0,1 0 0,1 0 0,-1 0 0,0-1 0,1 1 0,-1 0 0,1-1 1,0 1-1,0 0 0,0-1 0,0 1 0,1-1 0,-1 0 0,1 1 0,-1-1 0,1 0 0,0 0 0,0 0 0,0 0 0,0 0 0,0 0 0,0 0 0,1-1 0,-1 1 0,0-1 0,1 0 0,-1 0 0,1 0 0,0 0 0,-1 0 0,1 0 0,0-1 0,-1 1 0,1-1 0,0 0 0,0 0 0,-1 0-45,615 53 1954,-518-45-3149,-96-15-5542,-14 1-839</inkml:trace>
  <inkml:trace contextRef="#ctx0" brushRef="#br0" timeOffset="-2052.853">23369 3313 13004,'0'0'3369,"0"0"-871,0 0-192,11-13-69,36-41-470,-45 51-1522,1 1 1,0-1-1,0 0 0,-1 0 1,0 0-1,0 0 0,0-1 0,0 1 1,0-1-1,0 1 0,-1-1 0,0 1 1,0-1-1,0 0 0,0 0 0,0 0 1,-1 1-1,0-2-245,-26 2 1399,9 6-1378,-1 0 1,1 1-1,0 1 0,1 0 1,-1 2-1,1 0 1,0 0-1,1 2 1,-7 4-22,2-2 15,-4 1-6,1 1 1,1 1-1,0 1 0,1 0 1,1 2-1,1 1 0,0 0 1,-7 10-10,24-25-27,-1-1 1,1 0 0,0 1 0,0 0 0,0 0 0,1-1-1,-1 1 1,1 0 0,-1 0 0,1 0 0,0 1 0,0-1-1,0 0 1,1 0 0,-1 0 0,1 1 0,0-1 0,0 0-1,0 1 1,0-1 0,0 0 0,1 1 0,-1-1-1,1 0 1,0 0 0,0 0 0,0 0 0,1 0 0,-1 0-1,1 0 1,0 0 0,-1 0 0,1 0 0,1-1 0,-1 1-1,0-1 1,0 0 0,1 0 0,0 1 0,-1-1 0,4 1 26,147 56-894,-137-56 848,0 1 1,0 1-1,0 0 1,-1 1-1,0 0 0,0 1 1,0 1-1,-1 1 0,0 0 1,-1 0-1,0 2 1,0-1-1,-1 2 0,2 2 46,44 88-98,-56-97 107,0-1 0,-1 0 0,0 1 0,0-1 0,0 1 0,-1-1 0,0 1 0,1-1 0,-1 1 0,-1-1 0,1 1 0,-1-1 0,0 1 0,0-1 0,0 1 0,0-1 0,-1 0 0,0 0 0,0 0 0,0 0 0,0 0 0,-1 0 0,1 0 0,-3 1-9,-9 6-8,0-1 1,-1-1-1,0 0 1,-1-1-1,0-1 1,0 0-1,0-1 1,-1-1-1,0 0 1,0-1-1,-1-1 0,1-1 1,-1-1-1,1 0 1,-1-1-1,1-1 1,-14-2 7,-42-12-1943,46-7-1979,24-15-4397,13 16-2187</inkml:trace>
  <inkml:trace contextRef="#ctx0" brushRef="#br0" timeOffset="-1798.155">23900 3343 10378,'0'0'8477,"0"0"-4302,0 0-1298,0 0-571,0 0-709,0 0-482,-2 15-314,-41 260 240,31 48-10618,17-296-80,-3-20 1537</inkml:trace>
  <inkml:trace contextRef="#ctx0" brushRef="#br0" timeOffset="-1613.751">23855 3496 11979,'0'0'2819,"21"-90"64,-5 57-545,4 4-320,6 5-321,7 5-704,6 3-416,3 6-353,1 5-128,-4 3-64,0 2 0,-7 12-32,-9 6-416,-6 5-1090,-11 4-992,-6 3-1730,-1-1-6022</inkml:trace>
  <inkml:trace contextRef="#ctx0" brushRef="#br0" timeOffset="-1389.572">23825 3732 11499,'0'0'7271,"0"0"-5253,0 0-417,88-27 801,-43 14-1120,6-1-898,-2 1-256,4 3-64,-5-2-64,-4 4-96,-5 2-673,-7 3-704,-3 3-1153,-1 0-1378,-8 0-3171</inkml:trace>
  <inkml:trace contextRef="#ctx0" brushRef="#br0" timeOffset="-1144.271">24725 3390 12139,'0'0'4677,"4"-14"-1047,2-7-2243,4-11 247,-2-5 3502,-8 36-5094,0 0-1,0 1 1,0-1-1,0 1 0,0-1 1,0 0-1,0 1 1,0-1-1,0 1 1,0-1-1,0 0 1,0 1-1,-1-1 1,1 1-1,0-1 1,0 1-1,-1-1 1,1 1-1,0-1 1,-1 1-1,1-1 1,-1 1-1,1-1 1,-1 1-1,1 0 1,-1-1-1,1 1 1,-1 0-1,1-1 1,-1 1-1,1 0 0,-1 0 1,1-1-1,-1 1 1,0 0-1,1 0 1,-1 0-1,1 0 1,-1 0-1,0 0 1,1 0-1,-1 0 1,1 0-1,-1 0 1,0 0-1,1 0 1,-1 0-1,1 1 1,-1-1-1,1 0 1,-1 0-1,1 1 1,-1-1-1,1 0 1,-1 1-1,1-1 0,-1 1 1,1-1-1,-1 0 1,1 1-1,-1 0-41,-37 21 1634,19-9-1634,1 0 0,1 2 0,0 0 0,1 1 0,1 1 0,0 0 0,1 1 0,1 0 0,1 1 0,0 1 0,2 1 0,8-16-49,0 0 1,0 1-1,1-1 1,0 1-1,1-1 0,-1 1 1,1-1-1,0 1 1,0 0-1,1-1 0,-1 1 1,1-1-1,1 1 1,-1-1-1,1 1 0,0-1 1,0 0-1,0 0 1,1 0-1,0 0 0,0 0 1,0 0 48,94 91-1772,-36-41 1266,-48-41 528,-9-10 20,1 0 0,-1 0 1,0 0-1,0 1 0,-1-1 0,1 1 1,-1 0-1,0 0 0,0 1 1,0-1-1,-1 0 0,0 1 0,0 0 1,1 5-43,-4-9 47,0 0 0,0 0 0,0 0 0,0 0 1,0 0-1,0-1 0,-1 1 0,1 0 0,0 0 0,-1-1 1,0 1-1,1-1 0,-1 0 0,0 1 0,0-1 0,1 0 1,-1 0-1,0 0 0,0 0 0,0-1 0,-1 1 0,1 0 1,0-1-1,0 0 0,0 1 0,0-1 0,0 0 0,-1 0 1,1 0-1,0 0 0,0 0-47,-7 1 97,-157 11 678,94-12-2932,22-1-2387,37 1-1713</inkml:trace>
  <inkml:trace contextRef="#ctx0" brushRef="#br1" timeOffset="5607.503">25330 3144 14638,'0'0'3619,"0"0"-1291,0 0-396,12-14-186,105-87 720,141-46-688,132-47-1778,-70 37 315,-178 85-155,-159 81-957,-28 16-1400,16-6-8587,23-14-2274</inkml:trace>
  <inkml:trace contextRef="#ctx0" brushRef="#br1" timeOffset="6976.467">25858 4289 22453,'0'0'518,"0"0"-171,0 0 390,0 0 672,0 0-555,17-1-576,-16 1-275,11-1 55,-1 0 0,1 1 0,0 1 0,-1 0 0,1 0 0,-1 1 0,0 1 0,1 0-1,-1 0 1,0 1 0,6 4-58,123 62 276,4-6 0,2-6 0,114 26-276,-89-43-262,-171-42 58,1 0 0,-1-1 0,0 1 0,1-1 0,-1 1 0,0-1 0,0 1-1,0-1 1,0 1 0,0-1 0,0 1 0,-1 0 0,1-1 0,0 1 0,-1-1 0,1 1 0,-1 0-1,0-1 1,1 1 0,-1 0 0,0 0 0,0-1 0,1 1 0,-1 0 0,0 0 0,0 0 0,-1 0-1,1 0 1,0 0 0,0 0 204,-11-11-4612,3 1-3839</inkml:trace>
  <inkml:trace contextRef="#ctx0" brushRef="#br1" timeOffset="7499.236">27463 4101 19603,'0'-16'2477,"2"-11"-1547,2-20 480,-3 7 2602,-1 204-375,0 119-3009,-2 1-5112,-12-161-1212,14-123 5678,0-1-1,0 1 1,0-1-1,0 0 1,0 1-1,0-1 1,0 1-1,-1-1 1,1 1-1,0-1 1,0 1-1,-1-1 1,1 1-1,0 0 1,0-1 0,-1 1-1,1-1 1,-1 1-1,1 0 1,0-1-1,-1 1 1,1 0-1,-1-1 1,1 1-1,-1 0 1,1 0-1,-1-1 1,1 1-1,-1 0 1,1 0-1,-1 0 1,1 0-1,-1 0 1,1 0-1,-1 0 1,1 0-1,-1 0 1,1 0-1,-1 0 1,1 0-1,-1 0 1,1 0-1,-1 0 1,1 0-1,-1 1 1,1-1-1,-1 0 1,1 0-1,-1 1 1,1-1-1,-1 0 1,1 0-1,0 1 1,-1-1-1,1 1 1,-1-1 0,1 0-1,0 1 1,-1-1-1,1 1 1,0-1-1,0 1 1,0-1-1,-1 1 1,1-1-1,0 1 1,0-1-1,0 1 1,0-1-1,0 1 19,-12-41 510,10 24 146,1-1 1,1 1-1,0-1 1,1 1-1,1-1 1,1 1-1,0-1 1,4-11-657,-4 18 187,1-1 0,0 1 0,0-1-1,1 1 1,0 1 0,0-1 0,1 1 0,1 0 0,0 0 0,0 0 0,0 1-1,1 0 1,0 1 0,1 0 0,0 0 0,0 1 0,0 0 0,1 1 0,0-1-1,10-2-186,-15 6 15,1 1-1,0 0 1,0 0-1,0 0 0,0 1 1,0 0-1,0 0 0,0 0 1,0 1-1,0 0 1,0 0-1,0 1 0,0 0 1,0 0-1,-1 0 0,1 0 1,-1 1-1,0 0 0,1 0 1,-1 1-1,-1-1 1,1 1-1,0 0 0,-1 0 1,0 1-1,0-1 0,0 1 1,-1 0-1,1 0 1,-1 0-1,0 1 0,-1-1 1,1 1-1,-1-1 0,0 1 1,-1 0-1,1 0 1,-1 0-1,0 0-14,1 5-19,-1 1 1,0-1-1,-1 0 1,0 1-1,0-1 1,-1 0-1,-1 1 1,0-1-1,-1 0 1,0 0-1,0 0 1,-1-1-1,0 1 1,-1-1-1,-1 0 1,1 0-1,-2 0 1,1-1-1,-1 0 1,-1 0-1,1-1 1,-1 0-1,-1 0 1,0-1-1,0 0 0,0-1 1,-1 0-1,0 0 1,0-1-1,0 0 1,-1-1-1,-4 2 19,-100 10 78,111-16-94,0-1-1,0 0 1,1 1-1,-1-1 1,0 0-1,1-1 1,-1 1-1,0-1 1,1 0-1,0 0 1,-1 0-1,1 0 1,0 0-1,0-1 1,0 1-1,0-1 1,1 0-1,-1 0 1,1 0-1,-1 0 1,1 0-1,0-1 1,1 1-1,-1-1 1,0 1-1,1-1 1,0 0-1,-1-2 17,-3-42-2352,12 16-2994,3 17-638</inkml:trace>
  <inkml:trace contextRef="#ctx0" brushRef="#br1" timeOffset="6252.829">27949 1584 2787,'0'0'3512,"0"0"-1408,0 0-188,0 0 75,0 0 417,-7-14 1297,-24-41-823,29 52-2551,1-1 0,-1 1-1,0 0 1,0-1 0,-1 1-1,1 0 1,-1 0-1,1 0 1,-1 1 0,0-1-1,0 0 1,0 1-1,0 0 1,0 0 0,-1 0-1,1 0 1,-1 1 0,1-1-1,-1 1 1,0 0-1,0 0 1,1 0 0,-1 0-1,0 1 1,-3-1-331,3 2 110,1 0 0,-1 0 0,0 0 0,1 1 0,-1-1 0,1 1 1,0 0-1,0 0 0,0 0 0,0 0 0,0 1 0,0-1 0,0 1 0,1-1 0,-1 1 0,1 0 0,0 0 1,0 0-1,0 1 0,0-1 0,0 0 0,0 2-110,-6 20 84,0 1 1,1 0-1,2 0 1,1 0-1,0 0 0,2 1 1,2-1-1,1 21-84,-3 39 99,-70 603-713,56-577-691,-3-41-4186,16-67 3498,2-3-3274,0-3-1203</inkml:trace>
  <inkml:trace contextRef="#ctx0" brushRef="#br1" timeOffset="6456.109">27507 2169 13549,'0'0'3059,"0"0"-1202,0 0-223,0 0 64,0 0-150,15-13-491,-6 3-900,-3 4-82,0 0-1,1 0 0,-1 1 0,1-1 0,0 2 0,0-1 0,1 1 1,-1 0-1,1 0 0,0 1 0,0 0 0,0 0 0,1 1 1,5-1-75,444-64 3005,-420 54-3064,-57 15-5567,1 7-674,-2 3-7083</inkml:trace>
  <inkml:trace contextRef="#ctx0" brushRef="#br1" timeOffset="57877.778">23018 9829 12204,'0'0'7527,"0"0"-3043,0 0-1228,0 0-645,0 0-801,3 0-1047,-2 2-758,1 0-1,0 0 1,0 0 0,-1 0 0,1 0 0,-1 1-1,0-1 1,0 0 0,0 1 0,0-1-1,0 1 1,0-1 0,0 1 0,-1-1-1,0 1 1,1 0 0,-1-1 0,0 1-1,0 0 1,0-1 0,-1 1 0,1-1 0,-1 1-1,1 0 1,-1-1-5,1 12-7,-5 86 7,-5 0 0,-3 0 0,-17 53 0,5 106-139,32-228-3052,19-21-8149,-14-10 450</inkml:trace>
  <inkml:trace contextRef="#ctx0" brushRef="#br1" timeOffset="58079.729">22996 9869 18610,'0'0'3971,"0"0"-960,46-87-801,-9 69-640,10 4-609,8 3-257,3 1-223,-3 5-257,-5 0-128,-6 5-32,-8 0-64,-10 8 0,-8 7-448,-5 0-865,-8 4-994,-4 4-1696,-1 0-2051,-7-3-6246</inkml:trace>
  <inkml:trace contextRef="#ctx0" brushRef="#br1" timeOffset="58347.494">22960 10217 17489,'0'0'3752,"0"0"-677,0 0-475,18 4-486,126 19 550,-11-23-2330,0-5-1,25-9-333,-155 14-723,10-2-459,-10-5-8609,-4 2-2002</inkml:trace>
  <inkml:trace contextRef="#ctx0" brushRef="#br2" timeOffset="-35193.394">1882 6508 14574,'0'0'3331,"0"0"-2146,0 0-128,0 0 416,0 0-512,0 0-160,-7 125-481,4-59-191,1 5-97,2 4-32,0-1-64,0 1-673,6-4-1345,1-4-1217,3-5-1698,-4-12-2338</inkml:trace>
  <inkml:trace contextRef="#ctx0" brushRef="#br2" timeOffset="-34716.543">1873 6783 7207,'7'-239'5338,"12"57"1362,-19 183-6656,0-1 0,0 0 0,-1 1 0,1-1 0,0 0 0,0 1 0,0-1 0,0 1 0,-1-1 1,1 0-1,0 1 0,0-1 0,0 1 0,0-1 0,0 1 0,0-1 0,0 0 0,0 1 0,1-1 0,-1 1 0,0-1 0,0 0 0,0 1 0,0-1 0,0 1 1,1-1-1,-1 0 0,0 1 0,0-1 0,1 0 0,-1 1 0,0-1 0,1 0 0,-1 1 0,0-1 0,1 0 0,-1 0 0,0 0 0,1 1 0,-1-1 0,0 0 1,1 0-1,-1 0 0,1 0 0,-1 1 0,1-1 0,-1 0 0,0 0 0,1 0 0,-1 0 0,1 0 0,-1 0 0,0 0 0,1 0 0,-1-1 0,1 1 0,-1 0 1,1 0-1,-1 0 0,0 0 0,1 0 0,-1-1 0,0 1-44,13 81 285,26 89-170,-34-158-188,0 0 0,1 0 1,0-1-1,0 0 0,1 0 0,1 0 0,0-1 0,0 0 0,1 0 0,1-1 0,-1 0 0,1-1 1,1 0-1,-1-1 0,1 0 0,1 0 0,-1-1 0,1-1 0,0 0 0,1-1 0,-1 0 0,1-1 1,-1 0-1,1-1 0,0 0 0,0-1 0,0-1 0,0 0 0,7-1 73,-11-2-9,0 0-1,-1 0 0,1-1 1,-1 0-1,0-1 0,0 0 1,0 0-1,-1-1 1,0 0-1,0 0 0,0 0 1,-1-1-1,0 0 0,0-1 1,-1 1-1,1-2 10,71-135 288,-60 108 267,-2-2 0,-1 0 0,-2-1 0,5-27-555,-18 66 13,1 0 0,-1 1 0,1-1 0,-1 0 0,1 0-1,-1 1 1,1-1 0,-1 0 0,1 0 0,-1 0-1,1 0 1,-1 0 0,0 0 0,1 0 0,-1 0 0,1 0-1,-1 0 1,1 0 0,-1 0 0,1-1 0,-1 1-1,1 0 1,-1 0 0,1 0 0,-1-1 0,1 1 0,-1 0-1,1-1 1,-1 1 0,1 0 0,-1-1 0,1 1-1,0 0 1,-1-1 0,1 1 0,0-1 0,-1 1 0,1-1-1,0 1 1,0-1 0,0 1 0,-1-1 0,1 1 0,0-1-1,0 1 1,0-1 0,0 0 0,0 1 0,0-1-1,0 1 1,0-1 0,0 1 0,0-1 0,0 1 0,0-1-1,0 1 1,1-1-13,-36 41 102,1 12-97,2 2-1,2 1 0,-19 54-4,6-14-39,13 4-186,60-110 183,169-273 2812,-159 247-1403,-32 89-668,-31 307-2055,23-328 315,3 86-7879,4-79 1617</inkml:trace>
  <inkml:trace contextRef="#ctx0" brushRef="#br2" timeOffset="-34390.429">2961 6742 12043,'3'-31'1615,"2"-83"7095,-5 114-8652,-1-1 0,1 1 0,0 0 0,-1-1 0,1 1 0,0 0 0,-1 0 0,1-1 0,-1 1 0,1 0 0,0 0 0,-1 0 0,1-1 0,-1 1 0,1 0 0,-1 0 0,1 0 0,-1 0 1,1 0-1,-1 0 0,1 0 0,0 0 0,-1 0 0,1 0 0,-1 0 0,1 0 0,-1 0 0,1 1 0,-1-1 0,1 0 0,0 0 0,-1 0 0,1 1 0,-1-1 0,1 0 0,0 0 0,-1 1 0,1-1 0,0 0 0,-1 1 0,1-1 0,0 0 0,-1 1 0,1-1 0,0 1 0,0-1 0,0 0 1,-1 1-1,1-1 0,0 1 0,0-1 0,0 1 0,0-1 0,0 1 0,0-1 0,0 1 0,0-1 0,0 0 0,0 1 0,0-1 0,0 1 0,0-1 0,0 1 0,0-1 0,0 1 0,1-1 0,-1 0 0,0 1 0,0-1 0,1 1-58,-12 35 86,1 1-1,2 0 1,2 1-1,1 0 0,2 0 1,2 0-1,2 0 1,1 0-1,4 18-85,-5-46-120,1 1 0,1-1-1,-1 1 1,2-1 0,-1 0 0,2 0-1,-1 0 1,1-1 0,1 0 0,0 0-1,0 0 1,0-1 0,1 1 0,1-2-1,-1 1 1,1-1 0,0 0-1,1-1 1,0 1 0,0-2 0,0 1-1,1-2 1,0 1 0,0-1 0,0-1-1,0 1 1,0-2 0,1 1 0,-1-2-1,1 1 1,0-2 0,-1 1 0,1-1-1,0-1 1,-1 0 0,1 0 0,0-1-1,9-3 121,-10 1 62,-1 0 0,1-1-1,-1 1 1,0-2 0,0 1-1,0-1 1,-1-1-1,0 0 1,0 0 0,-1 0-1,0-1 1,0 0-1,-1-1 1,0 1 0,0-1-1,-1 0 1,0-1 0,0 1-1,-1-1 1,0-1-62,3-12 295,0-1 1,-1 1 0,-2-1 0,0 0-1,-2 0 1,0 0 0,-2-1-1,-1-6-295,1 22 27,0 1 0,-1 0-1,0-1 1,0 1-1,-1-1 1,0 1-1,0 0 1,-1 0-1,0 0 1,-1 0-1,1 1 1,-2-1-1,1 1 1,-1 0-1,0 0 1,0 1-1,-1-1 1,0 1 0,0 0-1,0 1 1,-1-1-1,0 2 1,0-1-1,0 0 1,-1 1-1,1 1 1,-1-1-1,0 1 1,0 1-1,0-1 1,0 1-1,-1 1 1,0-1-27,0 2-294,1 0 0,0 0 0,-1 0 0,1 1 0,0 0 1,0 1-1,-1 0 0,1 0 0,0 1 0,1 0 0,-3 1 294,-67 63-7828,56-37 2708</inkml:trace>
  <inkml:trace contextRef="#ctx0" brushRef="#br2" timeOffset="-33983.52">3942 6865 14926,'6'-125'5392,"-6"121"-5239,0 0 1,0 0 0,0 1-1,-1-1 1,0 0-1,0 1 1,0-1 0,0 0-1,0 1 1,-1 0-1,1-1 1,-1 1 0,0 0-1,0 0 1,0 0-1,-1 0 1,1 0-1,-1 0 1,1 1 0,-1-1-1,0 1 1,0 0-1,0-1 1,-1 2 0,1-1-1,0 0 1,-1 1-1,1-1 1,-1 1 0,1 0-1,-1 0 1,0 0-1,1 1 1,-1-1 0,0 1-1,1 0 1,-1 0-1,0 0 1,0 1-1,1-1 1,-1 1 0,0 0-1,1 0 1,-1 0-1,1 1 1,-1-1 0,1 1-1,-3 1-153,-11 10 17,0 2 0,1-1-1,0 2 1,2 0 0,0 1-1,0 0 1,2 1 0,0 1-1,1 0 1,1 0 0,1 1-1,0 0 1,2 1 0,0 0-1,2 0 1,-3 15-17,5-25-92,1 0 1,0 0-1,0 0 0,1 0 1,0 0-1,1 0 0,0 0 1,1 1-1,0-1 0,0 0 1,2 0-1,-1-1 0,1 1 1,1 0-1,0-1 0,1 0 1,-1 0-1,2 0 0,0 0 0,0-1 1,0 0-1,1 0 0,3 2 92,-8-9-58,1 0 0,-1 0-1,0-1 1,1 1 0,-1 0-1,1-1 1,0 0-1,-1 0 1,1 0 0,0 0-1,0 0 1,0 0 0,0-1-1,0 1 1,0-1-1,0 0 1,0 0 0,0 0-1,-1 0 1,1 0-1,0-1 1,0 1 0,0-1-1,0 0 1,0 0 0,0 0-1,-1 0 1,1-1-1,-1 1 1,1-1 0,-1 1-1,1-1 1,-1 0 0,0 0-1,2-2 59,58-88-12,-15-17 1009,-5-1-1,-4-3 1,-5-3-997,7-19 603,18-84 401,-62 204-173,-6 36-184,-4 46-492,2 0 0,3 0 0,3 1 0,4 0-1,2 10-154,26 114-2753,25-76-7098,-27-81 2767</inkml:trace>
  <inkml:trace contextRef="#ctx0" brushRef="#br2" timeOffset="-33372.479">4498 6699 16111,'1'-13'3011,"1"-52"1708,-11 89-1314,1-9-3126,4-3-214,0 1 0,1-1 0,0 1 0,1 0-1,0 0 1,1 0 0,1 0 0,0 0 0,0 0 0,1 0 0,1-1 0,1 1 0,-1 0 0,2 0 0,0-1 0,0 0 0,1 0 0,7 11-65,-11-21-6,0 0 0,0 0 0,1 0 0,-1-1 0,0 1 0,1 0 0,-1-1 0,1 1 0,-1-1-1,1 0 1,0 1 0,0-1 0,0 0 0,0 0 0,0 0 0,0 0 0,0-1 0,0 1 0,0 0 0,0-1 0,0 0 0,0 1 0,0-1 0,0 0 0,1 0 0,-1 0 0,0 0 0,0-1 0,0 1 0,0-1 0,0 1 0,0-1 0,0 1 0,0-1 0,0 0 0,0 0 0,0 0-1,0 0 1,0-1 0,0 1 0,-1 0 0,1-1 0,-1 1 0,1-1 0,-1 0 0,1 0 6,6-16 30,-1 0-1,-1-1 1,-1 0-1,0 1 1,-2-1-1,0-1 1,0-7-30,4-22 135,1-58 949,-9 105-1058,1 0 0,-1-1 0,0 1 1,0 0-1,0 0 0,-1 0 0,1-1 1,-1 1-1,1 1 0,-1-1 0,1 0 1,-1 0-1,0 1 0,0-1 0,0 1 1,0-1-1,0 1 0,0 0 0,0 0 1,-1 0-1,1 0 0,0 0 0,-1 0 1,1 1-1,0-1 0,-1 1 0,1-1 0,-1 1 1,1 0-1,-1 0 0,1 0 0,-1 1 1,1-1-1,0 0 0,-1 1 0,1 0 1,-1-1-1,1 1 0,0 0 0,0 0 1,-1 0-1,1 1 0,0-1 0,0 1 1,0-1-1,0 1 0,1-1 0,-2 3-26,-8 7 9,0 1 0,2 1 0,-1-1 0,2 2-1,-1-1 1,2 1 0,0 1 0,1-1 0,0 1 0,1 0-1,1 0 1,0 1 0,1-1 0,1 1 0,0 0-1,1 0 1,1-1 0,1 1 0,0 0 0,2 6-9,-2-9-183,1-1 0,1 0 1,0 1-1,1-1 1,0-1-1,0 1 1,2 0-1,-1-1 0,2 0 1,-1-1-1,1 1 1,1-1-1,0 0 1,0-1-1,1 0 0,0 0 1,1-1-1,0-1 1,0 1-1,1-1 1,-1-1-1,2 0 0,-1-1 1,0 0-1,1 0 1,0-1-1,0-1 1,1 0-1,-1-1 0,2 0 183,4 2-11,0-1-1,-1 0 0,2-1 0,-1-1 0,0-1 0,0-1 1,0 0-1,0-1 0,0-1 0,-1-1 0,1 0 1,-1-2-1,0 0 0,0 0 0,0-2 0,-1 0 0,0-1 1,-1 0-1,0-2 0,-1 0 0,0 0 0,0-1 1,-1-1-1,-1 0 0,0-1 0,-1 0 0,0-1 0,8-15 12,10-37 493,-3-2-1,-3 0 0,-3-1 1,9-59-493,-27 118 27,33-199 907,-35 208-892,1 0 1,-1 0-1,1 0 0,-1 0 0,0 0 1,0 0-1,0 0 0,0-1 0,0 1 0,0 0 1,0 0-1,-1 0 0,1 0 0,-1 0 1,0 0-1,0 0 0,1 0 0,-1 0 0,0 0 1,-1 0-1,1 0 0,0 1 0,0-1 1,-1 1-1,1-1 0,-1 1 0,0-1 0,1 1 1,-1 0-1,0-1 0,0 1 0,0 0 1,1 0-1,-1 1 0,0-1 0,0 0 0,-1 1 1,1-1-1,0 1 0,0-1 0,0 1 0,0 0 1,0 0-1,0 0 0,-1 0 0,1 1 1,0-1-1,0 0 0,0 1 0,0 0 0,0-1 1,0 1-1,0 0 0,0 0 0,0 0-42,-12 10 89,0 1 0,1 0 0,0 1 0,1 0 0,0 1 0,1 1 0,1-1 0,0 2 0,1-1 0,1 1 0,-1 4-89,2-7 57,-10 19 24,1 0 0,2 1 0,1 1 1,2 0-1,1 0 0,-3 23-81,10-41 9,1 0 0,1 0-1,0 1 1,1-1 0,0 1 0,2-1 0,0 0-1,1 1 1,0-1 0,1 0 0,1-1 0,1 1 0,0-1-1,1 0 1,4 6-9,-1-5-106,1-1 0,0 0-1,1 0 1,1-2 0,0 1-1,1-2 1,0 0 0,1 0-1,0-2 1,1 0 0,0 0-1,0-2 1,1 0 0,0-1-1,1 0 1,0-1 0,0-2-1,0 0 1,0 0-1,1-2 1,-1 0 0,1-1-1,0-1 1,-1-1 0,11-2 106,-19 1-130,0-1 0,0-1 1,0 1-1,0-2 0,0 1 1,-1-1-1,0-1 0,0 0 1,0 0-1,-1-1 0,0 0 1,0 0-1,-1-1 0,0 0 1,0 0-1,-1 0 0,0-1 1,0 0-1,1-5 130,5-10-47,0 0 0,-2-1 0,-1 0 0,-1-1 1,-1 0-1,-2 0 0,0-3 47,-3 26-65,-1 0 1,0 0 0,0 0-1,-1 0 1,1 0 0,-1 0-1,1 0 1,-1 0-1,0 0 1,0 0 0,0 0-1,-1-1 1,1 1-1,-1 0 1,1 0 0,-1 0-1,0 0 1,0 0 0,-1 1-1,1-1 1,0 0-1,-1 0 1,0 1 0,0-1-1,1 1 1,-2 0-1,1-1 1,0 1 0,0 0-1,-1 0 1,1 0 0,-1 1-1,0-2 65,-13 2-531,1 0-1,0 1 0,-1 1 1,1 0-1,0 1 1,0 0-1,-1 1 0,2 1 1,-1 1-1,0 0 1,1 0-1,0 2 0,-2 1 532,1-2-1225,-46 19-5127</inkml:trace>
  <inkml:trace contextRef="#ctx0" brushRef="#br2" timeOffset="-25089.522">5538 11480 20275,'94'32'769,"21"-28"-673,18-2 288,13-2 801,10 0-576,4 0 384,5 0 352,-5-2-576,-4 1-289,-10-2-159,-16 3-65,-16 0-256,-30 0-1441,-28 3 832,-38 4-3427,-18 6-6662</inkml:trace>
  <inkml:trace contextRef="#ctx0" brushRef="#br2" timeOffset="-27430.884">4842 9540 13549,'0'0'2050,"0"0"-1442,0 0 353,-6 86 352,5-38-288,-1 8 32,1 3-224,1 2-512,0-1-193,0 2-96,0-3-32,0-6-96,1 2-353,-1-6-736,2-6-1185,-2-9-2146,0-9-5990</inkml:trace>
  <inkml:trace contextRef="#ctx0" brushRef="#br2" timeOffset="-27117.922">4789 10165 9161,'-8'-89'4702,"3"1"0,8-78-4702,-1 135 462,1-1 0,2 1 1,1 0-1,2 0 0,1 1 1,1 0-1,1 0 0,2 1 1,12-19-463,-22 42 24,-1 0 0,2 1 0,-1-1 0,0 1 1,1 0-1,0 0 0,1 0 0,-1 0 1,1 1-1,-1-1 0,1 1 0,1 1 0,-1-1 1,1 1-1,-1 0 0,1 0 0,0 0 1,0 1-1,0 0 0,0 0 0,0 0 1,1 1-1,-1 0 0,0 0 0,1 1 0,-1 0 1,1 0-1,-1 0 0,1 1 0,-1 0 1,0 0-1,0 1 0,1 0 0,-1 0 0,0 0 1,0 1-1,-1 0 0,1 0 0,4 3-24,-4-1-98,-1 0-1,0 0 1,0 0-1,0 1 0,-1-1 1,0 1-1,0 0 1,-1 0-1,1 1 1,-1-1-1,-1 1 0,1 0 1,-1-1-1,0 1 1,-1 0-1,0 0 0,0 0 1,0 0-1,-1 1 1,0-1-1,0 0 1,-1 0-1,0 0 0,0 0 1,-1 0-1,1 0 1,-2 0-1,1 0 0,-1-1 1,-1 3 98,-9 7-15,-1 0-1,0 0 1,-1-2-1,-1 0 1,0 0-1,-1-2 1,0 0 0,-1-1-1,-1-1 1,1 0-1,-2-2 1,1 0-1,-8 1 16,-15 10 276,40-19-224,0 1 1,1-1-1,-1 1 1,1-1-1,-1 1 0,1 0 1,-1-1-1,1 1 1,0 0-1,-1 0 1,1 0-1,0 0 1,0 0-1,0 0 1,-1 1-1,1-1 0,0 0 1,1 1-1,-1-1 1,0 0-1,0 1 1,1-1-1,-1 1 1,0-1-1,1 1 1,0 0-1,-1-1 1,1 1-1,0-1 0,0 1 1,0 0-1,0-1 1,0 1-1,0 0 1,0-1-1,1 1 1,-1-1-1,0 1 1,1 0-1,-1-1 0,1 1 1,0-1-1,0 0 1,-1 1-1,1-1 1,0 0-1,0 1 1,0-1-1,1 0 1,-1 0-1,0 0 1,1 1-53,355 313 1895,-303-257-3943,-20-16-4809,-27-32 1145</inkml:trace>
  <inkml:trace contextRef="#ctx0" brushRef="#br2" timeOffset="-26480.257">5594 9776 10122,'4'-153'10271,"-14"103"-2541,5 66-6481,-18 281-998,21-247-967,1 80-3371,17-48-5198,-14-89 3194,3-39 6197,3-113 6262,6-235 3621,-14 393-9674,2 11-53,2 2-324,1 1 1,0-2 0,1 1-1,0 0 1,1-1-1,0 0 1,1-1 0,0 1-1,0-2 1,1 1-1,1-1 1,0 0 0,0-1-1,0 0 1,1-1-1,0 0 1,1-1 0,-1 0-1,1-1 1,1 0 0,-1-1-1,0 0 1,1-1-1,0 0 1,0-1 0,0-1 61,2-2 5,0-1 0,0-1 0,0 0 0,0-1 0,0 0 0,-1-2 0,0 1 0,0-2 0,-1 0 0,1 0 0,-1-2 0,-1 1 0,0-2 0,0 1 0,-1-2 0,5-5-5,13-31 1259,-30 46-1246,-1 1 0,1-1 0,-1 0 0,0 0 0,1 0 0,-1 1 0,0-1 0,1 1 0,-1-1 0,0 1 0,0 0 0,1 0 0,-1 0 0,0 0 0,0 0 0,0 0 0,1 0 0,-1 0 0,0 1 0,0-1 0,1 1 0,-1-1 0,0 1 0,1 0 0,-1 0 0,1 0 0,-1-1-1,1 1-12,-83 59 294,88-48 382,30-10 549,-7 0-457,-19 2-723,0 1-1,0 0 0,0 1 1,-1-1-1,0 1 1,0 1-1,0-1 0,-1 1 1,0 1-1,0-1 1,-1 1-1,0 0 0,0 0 1,-1 0-1,0 1 1,0 0-1,-1-1 0,0 1 1,1 9-45,67 315-337,-65-311-148,13 49-1130,1-27-3353,-13-35 1371,0-7-2863,0-1-4457</inkml:trace>
  <inkml:trace contextRef="#ctx0" brushRef="#br2" timeOffset="-26116.096">6776 9719 2210,'46'-125'15476,"-26"67"-9130,-20 57-6227,0 0 1,0-1-1,1 1 1,-1 0-1,0 0 1,0 0-1,0 0 0,0-1 1,0 1-1,-1 0 1,1 0-1,0 0 1,0 0-1,-1-1 1,1 1-1,-1 0 1,1 0-1,-1 0 0,1 0 1,-1 0-1,0 0 1,0 0-1,1 0 1,-1 1-1,0-1 1,0 0-1,0 0 0,0 1 1,0-1-1,0 0 1,0 1-1,0-1 1,0 1-1,0-1 1,0 1-1,0 0 1,-1-1-1,1 1 0,0 0 1,0 0-1,0 0 1,0 0-1,-1 0 1,1 0-1,0 0 1,0 0-120,-15 4 55,0 0 0,1 1 1,-1 1-1,1 0 1,1 1-1,-1 0 1,1 1-1,1 1 1,-1 1-1,2-1 0,-1 2 1,1 0-1,-7 9-55,-71 100-19,87-115 6,1 0-1,-1-1 0,1 1 0,1 0 1,-1 0-1,1 0 0,-1 0 0,2 1 1,-1-1-1,0 0 0,1 0 1,0 1-1,0-1 0,1 0 0,-1 0 1,1 1-1,0-1 0,1 0 0,-1 0 1,1 0-1,0 0 0,0-1 0,1 1 1,-1 0-1,1-1 0,0 1 1,1-1 13,9 8-36,0-1 0,1 0 0,0-1 0,1 0 1,0-2-1,0 1 0,1-2 0,0 0 0,1-1 1,-1-1-1,1 0 0,8 0 36,122 51-691,-145-55 676,-1 0 0,1 0 0,-1 0 1,1 1-1,-1-1 0,1 0 1,-1 1-1,0-1 0,0 1 0,0-1 1,0 1-1,0 0 0,0-1 1,0 1-1,0 0 0,-1 0 0,1 0 1,0 0-1,-1-1 0,0 1 1,1 0-1,-1 0 0,0 0 0,0 0 1,0 0-1,-1 0 0,1 0 1,0 0-1,-1 0 0,1 0 0,-1-1 1,1 1-1,-1 0 0,0 0 1,0 0-1,0-1 0,0 1 0,0-1 1,-1 2 14,-52 60-24,39-51 50,0-1 0,0-1 1,-1 0-1,-1-1 0,1-1 1,-1 0-1,-1-2 0,1 0 1,-1 0-1,0-2 1,-1 0-1,1-2 0,-1 0 1,1 0-1,-1-2 0,0 0-26,-34-18-2050,52 17 1811,0 0 0,0 0-1,0 0 1,0 0 0,0-1-1,0 1 1,0 0 0,0-1-1,1 1 1,-1-1 0,1 1 0,-1-1-1,1 1 1,-1-1 0,1 1-1,0-1 1,0 1 0,0-1-1,0 1 1,0-1 0,0 0-1,0 1 1,0-1 0,1 1 0,-1-1-1,0 1 1,1-1 0,-1 1-1,1-1 1,0 1 0,0 0-1,-1-1 1,1 1 0,0 0-1,1-1 240,16-18-6069,3 0-3882</inkml:trace>
  <inkml:trace contextRef="#ctx0" brushRef="#br2" timeOffset="-25772.759">7174 9684 4004,'0'0'10532,"0"0"-6005,0 0-1905,0 0-455,0 0-523,0 16-272,-3 104 454,-4 121-843,7-137-5447,0-68 946,-3-36-4047,-3-14 5195,0-14 2924,1 1-1,1-1 1,1-1-1,1 1 1,2 0-1,1 0 1,1-1 0,1 1-1,1 0 1,2 1-1,1-1 1,1 1-1,2 0 1,0 1-1,2 0 1,0 1-1,2 0 1,1 1-1,13-15-553,-23 32 101,1 0 0,-1 1 0,1 0 0,1 0 0,-1 0 0,1 1 0,0 0 0,1 1 0,-1-1 0,1 1 0,-1 1 0,1-1 0,0 1 0,1 1 0,-1-1 0,0 2 0,1-1 0,-1 1 0,1 0 0,0 1-1,-1 0 1,1 0 0,-1 1 0,1 0 0,-1 0 0,1 1 0,-1 0 0,0 1 0,1 0 0,-2 0 0,1 1 0,0 0 0,-1 0 0,1 1 0,4 4-101,-7-4-95,-1 0-1,0 0 1,0 1 0,-1-1 0,1 1-1,-1 0 1,-1 0 0,1 0-1,-1 0 1,0 0 0,0 1 0,-1-1-1,1 7 96,-16 80-7879,-4-54-550</inkml:trace>
  <inkml:trace contextRef="#ctx0" brushRef="#br2" timeOffset="-25507.419">7222 10048 12204,'0'0'4292,"0"0"-1954,92-37-32,-60 21-897,7 3-672,-7 2-257,1 2-31,-1 2-353,-5 2-96,-5 4 0,-6 1 0,-2 0-64,-8 9-449,-5 4-800,-1 2-1185,-11 7-1730,-6 1-2114</inkml:trace>
  <inkml:trace contextRef="#ctx0" brushRef="#br2" timeOffset="-25258.744">7090 10287 13132,'0'0'3134,"0"0"-1153,4 13-230,-2-4-1395,-2-6-281,0 0-1,1 0 0,-1 0 1,1 0-1,0 0 1,0 0-1,0 0 0,0 0 1,0-1-1,1 1 1,-1 0-1,1-1 0,-1 1 1,1-1-1,0 0 1,0 1-1,0-1 1,1 0-1,-1 0 0,0 0 1,1-1-1,-1 1 1,1-1-1,0 1 0,0-1 1,-1 0-1,1 0 1,0 0-1,0 0-74,68 7 789,0-3-1,0-3 1,14-4-789,6 1 298,108 2-1014,-175 6-2286,-34 6-6829,-9-7-835</inkml:trace>
  <inkml:trace contextRef="#ctx0" brushRef="#br2" timeOffset="-25257.744">5968 10782 13805,'77'13'6887,"24"-13"-6407,19 0-96,10-2 1218,6 1-737,-1 1-513,1 0 705,-2 7-32,1-1-833,-11 0-192,-9-1 0,-14 0-32,-23-3-32,-24 6-929,-19 0-2050,-31 7-1281,-11-1-5253</inkml:trace>
  <inkml:trace contextRef="#ctx0" brushRef="#br2" timeOffset="-33045.579">2301 7900 22934,'14'-5'2087,"61"-12"-1849,2 4-1,-1 3 1,2 3-1,51 4-237,2172-73 4666,-1579 53-3764,-670 21-1083,-342 18-2213,180-7-1239,-30 1-3505</inkml:trace>
  <inkml:trace contextRef="#ctx0" brushRef="#br2" timeOffset="-29405.879">3859 7785 15407,'0'0'2573,"0"0"-1116,0 0 273,0 0 384,0 0-443,0 0-604,-11 16-143,-132 175 320,-27 0-876,-77 60-368,214-220-365,-59 60-1204,38-26-4739,41-45 473</inkml:trace>
  <inkml:trace contextRef="#ctx0" brushRef="#br2" timeOffset="-27791.651">3916 7859 6694,'0'0'9620,"0"0"-5942,0 0-1398,0 0-353,20-1-843,-12 1-997,4-1 11,0 0 0,1 1 1,-1 0-1,0 1 0,0 0 1,1 1-1,-1 1 1,0 0-1,-1 1 0,1 0 1,1 1-99,675 289 832,-546-242-937,2-7 0,27 1 105,-162-44-3,13 7-576,-62-18-16,-200-71 1123,240 80-500,0 0 1,-1-1-1,1 1 1,-1 0-1,1 0 1,-1 0-1,1-1 1,-1 1-1,1 0 1,-1 0-1,1 0 1,-1 0-1,1 0 1,-1 0-1,1 0 1,-1 0-1,1 0 1,-1 0-1,1 0 1,-1 0-1,1 0 1,-1 0-1,1 1 1,-1-1-1,1 0 1,-1 0-1,1 1 1,0-1-1,-1 0 1,1 0-1,-1 1 1,1-1-1,0 1 1,-1-1-1,1 0 0,0 1 1,-1-1-1,1 1 1,0-1-1,0 0 1,-1 1-1,1-1 1,0 1-1,0-1 1,0 1-1,0-1 1,0 1-1,0-1 1,-1 1-1,1-1 1,0 1-1,1-1 1,-1 1-1,0 0 1,0-1-1,0 1-28,13 33 307,-8-21-196,1 6-95,-1 0 1,0 1 0,-1 0 0,-2 0-1,0 0 1,-1 0 0,-1 0 0,0 0-1,-4 18-16,-36 101-7058,23-100-411</inkml:trace>
  <inkml:trace contextRef="#ctx0" brushRef="#br2" timeOffset="-28666.772">1366 9796 12684,'0'0'3256,"0"0"-949,0 0-257,0 0 5,5 13-358,-2-8-1532,0 3-12,0-1 0,0 1 0,-1 0 0,0 0 0,0 0 0,-1 0 0,0 0 0,0 0 0,-1 0 0,0 0 0,-2 9-153,-77 344-442,49-241-2597,15-70-3180,14-55 3506,0-15 2388,20-142 2039,-12 103-950,2 1 0,3 0 0,3 1 0,1 1 0,4 0 0,1 1 0,3 2 0,16-25-764,-28 59 112,0 1 0,1 1 0,0 0-1,1 1 1,1 0 0,1 1 0,10-7-112,-20 17 58,0 0 0,1 1 0,0-1 0,0 1 0,0 1 0,0-1 0,0 1 0,1 1 0,-1-1 0,1 1 0,0 1 0,0-1 1,-1 1-1,1 0 0,0 1 0,0 0 0,0 1 0,0-1 0,0 1 0,0 1 0,7 2-58,-12-3 6,1 0 0,-1 0 0,0 1 0,0 0 0,0-1 0,-1 1 0,1 0 0,0 1 0,-1-1 0,1 0 0,-1 1 0,0-1 0,0 1 0,0 0 0,0 0 0,0 0 0,-1 0 0,1 0 0,-1 0 0,0 0 0,0 0 0,0 1 0,0-1 0,0 0 0,-1 1 0,0-1 0,1 1 0,-1-1 0,0 0 0,-1 1 0,1-1 0,-1 1-6,-37 104-42,24-88 64,0-1 0,-2 0 0,0-1 0,-1-1 0,0-1 1,-1 0-1,-1-1 0,-1-1 0,0-1 0,-1-1 0,0 0 1,-1-2-1,-13 5-22,34-14 31,1 0 0,-1 0 0,0-1 0,0 1 0,0 0 0,0 0 0,0 0 0,0-1 0,0 1 0,0 0 0,0-1 0,0 1 1,0-1-1,0 1 0,0-1 0,-1 0 0,1 0 0,0 1 0,0-1 0,0 0 0,-1 0 0,1 0 0,0 0 0,0 0 0,0 0 0,-1-1 0,1 1 0,0 0 0,0-1 0,0 1 0,0 0 0,-1-1 1,1 0-1,0 1 0,0-1 0,0 0 0,0 1 0,0-1 0,0 0 0,1 0 0,-1 0 0,0 0 0,0 0 0,1 0 0,-1 0 0,0 0 0,1 0 0,-1 0 0,1 0 0,-1 0 0,1 0 1,0-1-1,-1 1 0,1 0 0,0 0 0,0 0 0,0-1 0,0 1 0,0 0 0,0-1-31,4-3 90,0 0 1,0 0-1,0 1 1,0 0-1,1 0 1,0 0-1,0 0 1,0 1-1,0 0 1,0 0-1,1 0 1,-1 1-1,1-1 1,0 1-1,0 1 1,-1-1-1,1 1 1,1 0-1,-1 0 1,0 1-1,3 0-90,0 2 32,1 1 0,-1 0 0,1 1-1,-1 0 1,0 0 0,0 1 0,-1 0-1,0 1 1,1-1 0,-2 2 0,1-1-1,-1 1 1,0 0 0,0 1 0,-1-1-1,0 1 1,-1 1 0,1-1 0,-2 1-1,1 0 1,-1 0 0,0 0 0,0 5-32,6 5 11,16 30-64,-14-23-101,2-1-1,0 0 0,1-1 0,2 0 0,0-2 0,2 0 0,19 19 155,-8-28-2520,-14-23-5183,-11-3 262</inkml:trace>
  <inkml:trace contextRef="#ctx0" brushRef="#br2" timeOffset="-28367.54">2058 9261 14894,'-1'-17'2792,"1"-57"-657,0 69-1951,1-1-1,1 1 0,-1-1 0,1 1 0,0 0 0,0 0 0,1 0 1,-1 0-1,1 0 0,0 0 0,1 0 0,-1 1 0,1 0 0,0 0 0,0 0 1,0 0-1,0 0 0,1 1 0,-1 0 0,1 0 0,0 0 0,0 0 1,0 1-1,1 0 0,-1 0 0,0 1 0,1-1 0,-1 1 0,1 0 1,-1 0-1,1 1 0,0 0 0,-1 0 0,1 0 0,0 1 0,1 0-183,0 0 32,0 1-1,-1 0 1,1 1 0,0 0-1,-1 0 1,0 0-1,1 1 1,-1 0-1,-1 0 1,1 0-1,0 1 1,-1 0-1,0 0 1,0 0 0,-1 0-1,0 1 1,1 0-1,-2 0 1,1 0-1,-1 1 1,0-1-1,0 1 1,-1-1-1,0 1 1,0 0 0,0 0-1,-1 0 1,0 0-1,-1 0 1,1 1-1,-1-1 1,-1 0-1,1 0 1,-1 0-1,-1 0 1,1 0 0,-1 0-1,0 0 1,-1-1-1,0 1 1,0-1-1,0 1 1,-1-1-1,0 1-31,-164 229 102,166-235-98,1 0 1,0 0 0,0 0 0,-1 1-1,1-1 1,0 0 0,0 1 0,0-1-1,0 1 1,1-1 0,-1 1 0,0-1-1,1 1 1,-1-1 0,1 1 0,-1 0-1,1-1 1,0 1 0,-1 0 0,1-1-1,0 1 1,0 0 0,0-1 0,1 1-1,-1 0 1,0-1 0,1 1 0,-1 0-1,1-1 1,-1 1 0,1-1 0,0 1-1,0-1 1,-1 1 0,1-1 0,0 1-1,1-1 1,-1 0 0,0 0 0,0 1-1,0-1 1,1 0 0,-1 0 0,0 0-1,1 0-4,18 3 12,1-1-1,-1 0 0,1-2 1,0 0-1,0-1 1,-1-2-1,1 0 1,9-2-12,-15 2 4,46-6-196,22-2-817,-28 8-8520,-51 2 630</inkml:trace>
  <inkml:trace contextRef="#ctx0" brushRef="#br2" timeOffset="-18829.449">8699 6599 9385,'0'0'2845,"0"0"-688,0 0 154,0 0-181,0 0-357,0 0-188,0 0-122,-10-2-267,-30-6-251,63 2 966,292 4-1788,1380 38-1143,970-32 865,-967-49 48,-1538 37 113,-1-7-1,0-8 0,98-28-5,-251 49 2,7 0 1,-1-2 1,1 1 0,-1-1-1,0-1 1,0 0-1,-1-1 1,1 0 0,-1-1-1,0 0 1,1-2-4,-10 7 1,-1 0 0,0 0 0,0-1 0,0 1 0,0 0 1,0 0-1,-1 0 0,1-1 0,-1 1 0,1 0 0,-1-1 0,0 1 0,0 0 0,0-1 1,0 1-1,0 0 0,0-1 0,-1 1 0,1 0 0,-1-1 0,0 1 0,1 0 0,-1 0 1,0 0-1,-1-1 0,1 1 0,0 0 0,0 1 0,-1-1 0,1 0 0,-1 0 0,0 0 1,1 1-1,-1-1 0,0 1 0,0 0 0,0-1 0,0 1 0,0 0 0,0 0 0,-1 0 1,1 1-1,0-1 0,0 0 0,-1 1 0,1-1 0,0 1 0,-1 0-1,-45-17 15,-1 2 0,0 2-1,0 2 1,-1 3 0,0 1 0,-19 2-15,30 1 7,-133-2 57,171 6-63,1 0-1,-1 0 1,0 0-1,1 0 0,-1-1 1,0 1-1,1 0 1,-1 0-1,0 0 1,1 0-1,-1 0 0,0 1 1,1-1-1,-1 0 1,0 0-1,1 0 0,-1 0 1,1 1-1,-1-1 1,0 0-1,1 1 0,-1-1 1,1 0-1,-1 1 1,1-1-1,-1 1 1,1-1-1,-1 1 0,1-1 1,-1 1-1,1-1 1,0 1-1,-1-1 0,1 1 1,0 0-1,0-1 1,-1 1-1,1 0 1,0-1-1,0 1 0,0 0 1,0-1-1,0 1 1,0 0-1,0-1 0,0 1 1,0 0-1,0-1 1,0 1-1,0-1 0,0 1 1,0 0-1,1-1 1,-1 1-1,0 0 1,1-1-1,-1 1 0,0-1 1,1 1-1,-1-1 1,1 1-1,-1-1 0,1 1 1,-1-1-1,1 1 1,-1-1-1,37 32 15,223 118 487,-230-133-435,-1 0 0,-1 2 0,0 1 0,-2 2 0,0 0-1,-2 2 1,0 0 0,-2 2 0,0 0 0,-2 2 0,-1 0 0,-1 1 0,8 20-67,-23-39 8,0-1 0,0 1-1,-1 0 1,0-1 0,-1 1 0,0 0 0,-1 0-1,0 0 1,0 0 0,-1 0 0,0 0-1,-1 0 1,0-1 0,0 1 0,-1 0 0,-1-1-1,1 0 1,-2 0 0,1 0 0,-1 0 0,-1-1-1,1 0 1,-1 0 0,-7 7-8,-26 20-408,-1-2 0,-2-1 0,-1-2 0,-1-3 0,-2-1 0,0-2 0,-30 10 408,-64 26-4634,-12-3-4500</inkml:trace>
  <inkml:trace contextRef="#ctx0" brushRef="#br2" timeOffset="-14396.625">10852 7188 14670,'0'0'2445,"0"-13"0,0-44 208,0 55-2468,0-1 0,0 0 0,-1 0 0,1 0 0,-1 0 0,0 1 1,0-1-1,0 0 0,0 1 0,0-1 0,-1 1 0,1-1 0,-1 1 0,0 0 0,1 0 0,-1-1 0,0 1 0,0 0 1,-1 1-1,1-1 0,0 0 0,0 1 0,-1-1 0,1 1 0,-1-1 0,0 1 0,1 0 0,-1 0 0,0 1 0,0-1 0,1 1 1,-1-1-1,-1 1-185,-87 6 1232,69 2-1214,1 0 0,-1 1 0,2 1 0,-1 1 0,1 0 0,1 2 0,0 1 0,-4 4-18,21-17-14,-1 1 0,1 0 0,0 0 0,-1 0 0,1 1 0,0-1 0,0 0 0,0 1 0,0 0-1,1-1 1,-1 1 0,1 0 0,0 0 0,0 0 0,0 0 0,0 0 0,0 0 0,0 0 0,1 0 0,-1 0-1,1 0 1,0 0 0,0 1 0,1-1 0,-1 0 0,0 0 0,1 0 0,0 0 0,0 0 0,0 0 0,0 0-1,0 0 1,0 0 0,1-1 0,0 1 0,-1 0 0,1-1 0,0 1 0,0-1 0,0 0 0,1 0 0,-1 1-1,1-1 1,-1-1 0,1 1 0,-1 0 0,1-1 0,0 1 0,0-1 0,1 1 14,19 7-4,1-1-1,-1-1 1,1-2 0,1 0 0,-1-1-1,1-1 5,103 23 79,-123-26-79,1 1 0,0 1-1,-1-1 1,1 1 0,0 0 0,-1 0-1,0 0 1,0 1 0,0 0-1,0 0 1,0 0 0,0 1 0,-1-1-1,1 1 1,-1 0 0,0 1-1,-1-1 1,1 1 0,-1 0 0,1-1-1,-1 1 1,-1 1 0,1-1 0,-1 0-1,0 1 1,0-1 0,-1 1-1,1-1 1,-1 1 0,0 0 0,-1 0-1,0 0 1,0-1 0,0 1 0,0 0-1,-1 0 1,0 0 0,0-1-1,-2 4 1,-5 3 92,-1 0-1,0 0 0,-1-1 0,-1 0 1,0-1-1,0 0 0,-1 0 0,0-2 1,-1 1-1,0-2 0,0 1 0,-1-2 1,0 0-1,0 0 0,0-2 0,0 0 1,-1 0-1,0-1 0,0-1 0,0-1 0,0 0 1,-6 0-92,16 0-1,-1-1 1,0 1-1,0-1 1,0 0-1,1 0 1,-1-1-1,0 1 1,0-1-1,1-1 1,-1 1 0,1-1-1,-1 0 1,1 0-1,-1 0 1,1-1-1,0 0 1,0 0-1,1 0 1,-1-1-1,1 0 1,-1 0-1,1 0 1,0 0-1,0 0 1,1-1-1,0 0 1,-1 0 0,2 0-1,-1 0 1,0 0-1,1 0 1,0-1-1,0 1 1,1-1 0,0 1-95,1 0 0,0 1 0,0-1 0,0 0 0,0 0 1,1 1-1,-1-1 0,1 0 0,1 1 0,-1-1 0,1 1 0,0-1 1,-1 1-1,2 0 0,-1 0 0,1 0 0,-1 0 0,1 0 0,0 1 1,0-1-1,1 0 95,61-24-9635,-42 26 1670</inkml:trace>
  <inkml:trace contextRef="#ctx0" brushRef="#br2" timeOffset="-13741.516">11102 7270 13741,'0'0'3203,"0"0"-1345,0 0 250,0 0-490,0 0-737,0 0-155,0 0-11,0 12-314,2 40-289,-2-47-102,1 0 0,-1 1-1,1-1 1,0 0 0,1 0 0,-1 0 0,1 0 0,0-1 0,0 1 0,1 0 0,-1-1 0,1 1 0,0-1 0,0 0 0,1 0-1,-1 0 1,1 0 0,0-1 0,0 0 0,0 1 0,0-1 0,0-1 0,1 1 0,0-1 0,-1 1 0,1-1 0,0-1 0,0 1 0,0-1-1,0 0 1,0 0 0,0 0 0,1-1 0,-1 1 0,0-1 0,0-1 0,0 1 0,1-1 0,-1 0 0,0 0 0,0 0 0,0-1-1,0 0 1,0 0 0,-1 0 0,1 0 0,-1-1 0,1 0 0,-1 0 0,0 0 0,0 0 0,0-1 0,0 1 0,-1-1 0,0 0-1,1 0 1,-1-1 0,-1 1 0,1-1 0,-1 1 0,1-1 0,-1 0 0,-1 0 0,2-3-10,-5-100 3535,1 105-3486,1 1 1,-1-1-1,1 0 1,-1 1-1,0-1 0,0 1 1,0-1-1,0 1 1,0-1-1,-1 1 1,1 0-1,-1 0 0,1 0 1,-1 0-1,0 0 1,0 0-1,0 0 1,0 0-1,0 1 0,0-1 1,-1 1-1,1-1 1,0 1-1,-1 0 0,1 0 1,-1 0-1,1 0 1,-1 1-1,0-1 1,1 1-1,-1 0 0,0-1 1,1 1-1,-1 0 1,0 0-1,1 1 1,-1-1-1,-1 1-49,-5 3 4,0-1 0,1 2 0,0-1-1,0 1 1,0 1 0,0-1 0,1 1 0,0 1 0,0-1 0,1 1-1,0 0 1,0 1 0,0-1 0,1 1 0,1 0 0,-1 1 0,1-1-1,-2 7-3,-2 2-180,2 0-1,-1 1 1,2 0-1,0 0 1,2 0-1,0 1 1,1 0-1,0 8 181,1-21-105,1 0-1,1 1 1,-1-1 0,1 0-1,0 1 1,0-1-1,1 0 1,-1 0-1,1 0 1,1 0 0,-1 0-1,1-1 1,0 1-1,1-1 1,-1 1-1,1-1 1,0 0 0,0-1-1,0 1 1,1-1-1,0 0 1,0 0-1,0 0 1,0 0 0,1-1-1,2 1 106,6 2-87,-1-1 0,1-1 0,0 0-1,0-1 1,1-1 0,-1 0 0,0-1 0,1 0-1,-1-1 1,1-1 0,-1 0 0,1-1 0,-1-1-1,0 0 1,0-1 0,0 0 0,-1-1 0,1-1-1,-1 0 1,0-1 0,-1 0 0,0-1 0,0 0-1,10-10 89,-1-4 401,-1-1 1,-1 0-1,-1-1 1,-2-1-1,0-1 1,-2-1-1,0 0 1,-2 0-1,-1-1 1,6-26-403,-12 38 233,-1 0-1,-1 0 1,0 0 0,-2 0 0,1 0 0,-2 0 0,0-1 0,-2-3-233,2 18 27,0 0-1,0-1 1,-1 1 0,1 0 0,-1 0 0,0 0-1,0 0 1,0-1 0,0 1 0,0 0-1,0 1 1,0-1 0,-1 0 0,1 0 0,-1 0-1,1 1 1,-1-1 0,0 1 0,1-1 0,-1 1-1,0 0 1,0 0 0,0 0 0,0 0 0,0 0-1,0 0 1,-1 0 0,1 1 0,0-1 0,0 1-1,0-1 1,-1 1 0,1 0 0,0 0-1,0 0 1,-1 0 0,1 1 0,0-1 0,0 0-1,-1 1 1,1 0 0,0-1 0,0 1 0,0 0-1,0 0 1,0 0 0,0 1 0,0-1 0,0 0-1,1 1 1,-1-1 0,0 1 0,0 0-27,-8 15 16,0 0 0,1 1 0,1 0 0,1 0 0,1 0 0,0 1 0,1 0 0,1 0 0,1 1 0,1-1 0,0 1 0,2-1 0,0 1 0,1-1 0,1 1 0,1 2-16,-1-3-324,1 1 0,0-1-1,2 0 1,0 0 0,1 0 0,1-1 0,1 0 0,0 0-1,1-1 1,1 0 0,9 11 324,2-8-4117,-3-13-1888,-2-6-326</inkml:trace>
  <inkml:trace contextRef="#ctx0" brushRef="#br2" timeOffset="-13378.581">11906 7391 6822,'0'0'5536,"0"0"-2963,0 0-245,0 0-38,0 0-630,0 0-277,0 0-225,11-7-522,31-19-359,-41 26-273,0 0 0,0 0-1,0 1 1,0-1 0,0 0-1,0 0 1,0 1 0,0-1-1,0 1 1,0-1 0,0 1-1,0-1 1,0 1 0,0 0-1,0-1 1,0 1 0,-1 0-1,1 0 1,0 0 0,0-1 0,-1 1-1,1 0 1,-1 0 0,1 0-1,-1 0 1,1 0 0,-1 0-1,0 0 1,1 0 0,-1 0-1,0 1 1,0-1 0,0 0-1,0 0 1,0 0 0,0 0-1,0 0 1,0 1-4,1 5 15,0-4-71,-1 0 0,1-1-1,0 1 1,-1 0 0,1 0-1,0 0 1,1 0 0,-1-1-1,0 1 1,1 0 0,0-1 0,-1 0-1,1 1 1,0-1 0,0 0-1,0 0 1,1 0 0,-1 0 0,0 0-1,1 0 1,-1-1 0,1 1-1,0-1 1,0 0 0,-1 0-1,1 0 1,0 0 0,0 0 0,0-1-1,0 1 1,0-1 0,0 0-1,0 0 1,0 0 0,0 0 0,0 0-1,0-1 1,0 1 0,0-1-1,0 0 1,-1 0 0,1 0-1,0 0 1,2-2 56,51-59 999,-52 55-590,1-1 0,-1 1 0,-1-1 0,1 0 0,-2 0 1,1 0-1,-1 0 0,0 0 0,0-1 0,-1 1 0,0-1 0,-1 1 0,0-1 0,0 1-408,-2 5 72,0 1 1,0 0 0,0 0 0,0 0-1,0 0 1,0 0 0,0 1 0,-1-1-1,1 1 1,-1-1 0,1 1 0,-1 0-1,0 0 1,1 0 0,-1 0 0,0 1-1,0-1 1,1 1 0,-1 0 0,0-1-1,0 1 1,0 0 0,0 1 0,1-1-1,-1 0 1,0 1 0,0 0 0,0 0-1,1 0 1,-1 0 0,1 0 0,-1 0-1,1 0 1,-1 1 0,1 0 0,0-1-1,-1 1 1,1 1-74,-10 3-25,2 2 0,-1 0 0,1 0 1,0 1-1,1 0 0,0 0 0,1 1 0,0 1 0,0-1 0,1 1 0,0 0 0,1 1 0,1 0 0,-1 0 0,2 0 1,0 0-1,0 1 0,1 0 0,1-1 0,0 1 0,1 0 0,0 0 0,1 0 0,0 1 0,1-1 0,1 0 0,2 6 26,1-8-492,1 0 0,0-1 0,1 0 0,0 0 0,1-1 0,0 0 0,1 0 0,-1-1 0,2 0 0,-1 0 0,1-1 0,0 0 0,1-1 1,-1 0-1,1-1 0,1 0 0,-1-1 0,0 0 0,1-1 0,0 0 0,0-1 0,0 0 0,0-1 0,0 0 0,0-1 0,9-1 491,-7 2-1080,1-1 0,-1-1-1,0 0 1,0-1 0,-1-1-1,1 0 1,0-1 0,10-4 1080,9-9-4506</inkml:trace>
  <inkml:trace contextRef="#ctx0" brushRef="#br2" timeOffset="-13126.519">12485 7573 3107,'0'0'4890,"7"-17"-1030,0 0-2890,32-108 6286,-38 123-7074,0 0-1,-1 1 1,1-1-1,0 0 1,-1 0 0,1 1-1,-1-1 1,0 0 0,0 0-1,1 0 1,-1 1-1,0-1 1,-1 0 0,1 0-1,0 0 1,0 0 0,-1 1-1,1-1 1,-1 0-1,0 0 1,1 1 0,-1-1-1,0 0 1,0 1 0,0-1-1,0 1 1,0-1-1,-1 1 1,1 0 0,0-1-1,-1 1 1,1 0 0,0 0-1,-1 0 1,0 0-1,1 0 1,-1 0 0,0 1-1,1-1 1,-1 0-1,0 1 1,0-1 0,1 1-1,-1 0 1,0 0 0,-2-1-182,-1 4 168,0-1 1,0 1 0,0 0 0,0 1 0,0-1 0,1 1 0,-1 0 0,1 0 0,0 0 0,0 0 0,1 1-1,-1 0 1,1 0 0,0 0 0,0 0 0,1 0 0,-1 2-169,-4 5 155,-3 3-110,0 0-1,2 1 1,0 1-1,1-1 1,0 1-1,2 0 1,0 1-1,0-1 1,2 1-1,0 0 1,2 0-1,-1 6-44,3-19-92,-1 0-1,1 0 1,0 0-1,0 0 1,1 0-1,-1 0 1,1 0-1,0 0 0,0 0 1,1-1-1,0 0 1,-1 1-1,2-1 1,-1 0-1,0 0 1,1 0-1,-1-1 1,1 1-1,0-1 1,1 0-1,-1 0 1,0 0-1,1-1 0,-1 0 1,1 0-1,0 0 1,0 0-1,0-1 1,0 1-1,2-1 93,11 3-451,-1-1 0,1-1 0,-1 0 0,1-1 0,0-1 0,0-1 0,0 0 0,7-3 451,92-34-7351,-86 21 1772</inkml:trace>
  <inkml:trace contextRef="#ctx0" brushRef="#br2" timeOffset="-12717.644">13051 7148 12268,'5'-14'5098,"18"-46"-2808,13 18 4297,-14 77-3485,-14 3-2837,-1 0-1,-2 0 1,-2 1-1,-2 0 1,-1 0-1,-2 5-264,1 26-7,-4 49-1288,2-62-1895,1 1-4240,2-41 1168</inkml:trace>
  <inkml:trace contextRef="#ctx0" brushRef="#br2" timeOffset="-12433.636">12953 7540 7879,'0'0'5841,"-15"-9"-2724,-49-30-522,-16 5 4323,83 28-5471,173 3-641,247-23-422,-420 26-365,0 0 0,0 0-1,0 0 1,0 1-1,0-1 1,0 1-1,0 0 1,0 0-1,0 0 1,-1 0-1,1 0 1,0 0 0,-1 1-1,1 0 1,-1-1-1,1 1 1,-1 0-1,0 0 1,0 0-1,0 0 1,0 1 0,0-1-1,0 0 1,0 1-1,-1 0 1,0-1-1,1 1 1,-1 0-1,0 0 1,0-1-1,0 1 1,-1 0 0,1 0-1,-1 0 1,0 0-1,1 0 1,-1 0-1,-1 0 1,1 0-1,-1 2-18,-17 118 351,-1-5-4001,28-93-2473,4-19 774</inkml:trace>
  <inkml:trace contextRef="#ctx0" brushRef="#br2" timeOffset="-12153.557">13597 7104 11915,'0'0'3684,"0"0"-2371,-20-79 385,19 75-353,1 4-769,0 3-576,0 11 0,2 5-800,6 2-2339,3-2-5862</inkml:trace>
  <inkml:trace contextRef="#ctx0" brushRef="#br2" timeOffset="-11862.557">13863 7329 22037,'0'0'2578,"0"0"-619,0 0-474,0 0-733,0 0-367,-11 14-113,-37 48-43,43-55-225,0 0 0,1 1 0,0-1 0,1 1-1,0 0 1,0 0 0,0 0 0,1 0-1,1 1 1,-1-1 0,1 1 0,1-1-1,-1 1 1,1-1 0,1 1 0,0-1-1,0 3-3,1-6-90,-1 1 0,0-1 0,1 1 0,0-1 0,0 0-1,1 0 1,-1 0 0,1 0 0,0-1 0,1 1 0,-1-1-1,1 1 1,0-1 0,0-1 0,0 1 0,0 0 0,1-1-1,-1 0 1,1 0 0,0 0 0,0-1 0,0 1 0,4 0 90,4 2-317,0-1 1,0-1-1,1 1 1,-1-2-1,1 0 1,-1-1-1,1 0 1,0-1-1,2-1 317,-9 0 54,1 0-1,-1-1 1,1 0-1,-1-1 0,1 0 1,-1 0-1,0 0 1,0-1-1,-1 0 0,1 0 1,-1-1-1,0 1 0,0-2 1,0 1-1,-1 0 1,0-1-1,0 0 0,0-1 1,-1 1-1,0-1 1,0 1-1,0-1 0,1-5-53,0-1 248,1 0-1,-2 0 0,0 0 0,0 0 0,-1-1 1,-1 1-1,0-1 0,-1 0 0,-1 1 0,0-1 1,-1 0-1,0 0 0,-1 0-247,1 9 30,0-1 0,-1 1-1,0 0 1,1 0 0,-2 0 0,1 0 0,-1 1-1,1-1 1,-1 0 0,0 1 0,-1 0 0,1 0-1,-1 0 1,0 0 0,0 1 0,0-1 0,-1 1-1,1 0 1,-1 0 0,1 0 0,-1 1 0,0 0 0,0 0-1,0 0 1,0 1 0,-1-1 0,1 1 0,0 0-1,-1 1 1,1-1 0,0 1 0,-4 1-30,-2-1-314,0 1-1,1 0 1,-1 0 0,0 2 0,1-1 0,0 1-1,-1 1 1,1 0 0,0 0 0,1 1 0,-1 0 0,1 1-1,0 0 1,1 0 0,-1 1 0,1 0 314,-14 18-3828,5 0-2113</inkml:trace>
  <inkml:trace contextRef="#ctx0" brushRef="#br2" timeOffset="-11503.009">14419 7329 14798,'5'-13'5637,"28"-59"-651,-49 112-1206,-11 83-3358,25-117-452,1 0 0,0 0 0,0 1 0,1-1 0,0 0 0,0 1 0,1-1 0,-1 0 0,1 0 0,1 0 0,-1 0 0,1 0 0,0 0 0,1 0 0,-1 0 0,1 0 0,0-1 1,0 0-1,1 0 0,0 1 0,0-2 0,0 1 0,0 0 0,1-1 0,0 0 0,0 0 0,0-1 0,0 1 0,0-1 0,1 0 0,0 0 0,-1-1 0,1 0 0,0 0 0,0 0 0,4 0 30,0-3 13,0-1 0,0 0 0,0 0-1,0-1 1,0 0 0,-1-1-1,0 0 1,0-1 0,0 0 0,0 0-1,-1-1 1,0 0 0,0 0 0,0-1-1,-1 0 1,0 0 0,0-1 0,-1 0-1,2-4-12,61-54 1803,-66 63-1757,0 0 1,0 0-1,0 0 0,0 0 1,0 1-1,0-1 0,1 1 1,-1 0-1,1 0 0,0 0 1,-1 0-1,1 1 0,0 0 1,0-1-1,0 2 0,0-1 1,0 0-1,0 1 0,0-1 1,1 1-1,-1 1 0,0-1 1,0 0-1,0 1 0,0 0 1,0 0-1,0 0 1,0 0-1,0 1 0,-1-1 1,1 1-1,0 0 0,-1 0 1,1 1-1,-1-1 0,0 1 1,0 0-1,0-1 0,0 1 1,0 1-1,-1-1 0,1 0 1,-1 0-1,0 1 0,0 0 1,0-1-1,0 2-46,8 77 0,-11-72 0,1 0 0,1 0 0,0 0 0,0-1 0,1 1 0,0 0 0,1-1 0,0 1 0,1-1 0,0 0 0,4 9 0,-3-15 0,-1 0 0,1 0 0,0-1 0,0 1 0,0-1 0,0 0 0,0 0 0,0-1 0,1 0 0,-1 0 0,0 0 0,1 0 0,-1-1 0,1 0 0,-1 0 0,1 0 0,-1-1 0,0 0 0,1 0 0,-1 0 0,0-1 0,1 0 0,-1 0 0,0 0 0,0 0 0,-1-1 0,1 0 0,0 0 0,-1 0 0,0-1 0,0 1 0,0-1 0,0 0 0,0-1 0,9-6 0,-1 0 0,0-1 0,-1-1 0,-1 0 0,0 0 0,0-1 0,-2-1 0,1 1 0,-2-1 0,0 0 0,-1-1 0,-1 0 0,0 0 0,-1 0 0,0 0 0,-2-1 0,0 0 0,-2 17-41,0-1 0,0 0 1,0 0-1,0 1 0,0-1 0,0 0 0,-1 0 1,1 1-1,0-1 0,0 0 0,-1 1 0,1-1 1,0 0-1,-1 1 0,1-1 0,-1 0 0,1 1 1,-1-1-1,1 1 0,-1-1 0,1 1 0,-1-1 0,0 1 1,1 0-1,-1-1 0,0 1 0,1 0 0,-1-1 1,0 1-1,1 0 0,-1 0 0,0-1 0,0 1 1,1 0-1,-1 0 0,0 0 0,0 0 0,1 0 1,-1 0-1,0 0 0,0 1 0,1-1 0,-1 0 1,0 0-1,1 0 0,-1 1 0,0-1 0,1 0 1,-1 1 40,-41 15-5283,41-15 4840,-35 18-8360</inkml:trace>
  <inkml:trace contextRef="#ctx0" brushRef="#br2" timeOffset="-17754.644">10680 5246 4420,'5'-12'8216,"-2"5"-7831,33-117 8368,-35 120-8507,0-1 1,0 1 0,-1 0 0,1 0 0,-1 0 0,0-1-1,0 1 1,-1 0 0,1 0 0,-1-1 0,0 1-1,0 0 1,0 0 0,0 0 0,-1 0 0,0 0 0,0 1-1,0-1 1,0 0 0,0 1 0,-1-1 0,1 1 0,-1 0-1,0 0 1,0 0 0,-1 0 0,1 1 0,0-1 0,-1 1-1,0 0 1,0-1-247,1 2 74,-1 0 0,0 1 0,0-1 0,0 1 1,1-1-1,-1 1 0,0 0 0,0 1 0,0-1 0,1 1 0,-1-1 0,0 1 0,0 0 0,1 1 0,-1-1 0,1 0 1,-1 1-1,1 0 0,0 0 0,-1 0 0,1 0 0,0 1 0,1-1 0,-1 1 0,0 0 0,1 0 0,-1 0 0,1 0-74,-57 94 403,40-38-267,2 0-1,2 2 0,4-1 1,2 2-1,3-1 1,1 43-136,-1-16 52,2-26-265,2-7-642,-3 1 1,-2-1 0,-2-1 0,-3 1 0,-11 27 854,18-72-1430,-6-18-10561,11-6 6354</inkml:trace>
  <inkml:trace contextRef="#ctx0" brushRef="#br2" timeOffset="-17473.664">10182 5614 12460,'0'0'3011,"0"0"-929,0 0 192,0 0-481,0 0-607,77-39-226,-34 38-31,3 1-352,8 0-321,-1 0-128,2 0-96,0 0 0,2 0-32,-3-6-512,-5 2-1282,-4-2-1089,-9-1-1793,-6 1-5510</inkml:trace>
  <inkml:trace contextRef="#ctx0" brushRef="#br2" timeOffset="-16612.428">10869 5557 4420,'0'0'6102,"0"0"-3614,0 0-636,0 0 422,0 0-496,4 13-652,26 83-85,-28-93-1036,1 0-1,-1 0 1,1 0 0,0-1-1,0 1 1,0-1-1,1 0 1,-1 0-1,1 0 1,-1 0-1,1 0 1,-1-1 0,1 0-1,0 0 1,0 0-1,-1 0 1,1-1-1,0 1 1,0-1-1,0 0 1,0 0 0,0 0-1,0-1 1,0 1-1,-1-1 1,1 0-1,0 0 1,0 0 0,-1-1-1,1 1 1,-1-1-1,1 0 1,-1 0-1,0 0 1,0-1-1,1 1 1,-2-1 0,1 1-1,0-1 1,0 0-1,-1 0 1,0 0-1,0-1 1,0 1-1,0-1 1,0 1 0,0-1-1,-1 0-4,5-6 389,-1 1 1,0-1-1,-1 0 0,0-1 1,-1 1-1,0-1 0,-1 1 1,0-1-1,0 0 0,-1 0 1,-1 0-1,0 0 0,0 0 1,-2-3-390,0 10 75,0 0 0,0 1 1,-1-1-1,0 1 1,1-1-1,-1 1 1,-1 0-1,1 0 0,0 0 1,-1 1-1,1-1 1,-1 1-1,0 0 1,0 0-1,0 0 0,0 1 1,0-1-1,0 1 1,0 0-1,-1 0 0,1 0 1,0 1-1,-1-1 1,1 1-1,-1 0 1,1 1-1,0-1 0,-1 1 1,1-1-1,0 1 1,0 1-1,-1-1 1,1 1-1,0-1 0,0 1 1,0 0-1,1 1 1,-1-1-1,-1 2-75,-6 5-33,0 0 1,1 1-1,0 0 0,0 0 0,1 1 1,1 1-1,0-1 0,0 1 1,2 1-1,-1-1 0,1 1 0,1 0 1,1 1-1,-1-1 0,2 1 0,0 0 1,1 0-1,0 0 0,1 0 1,1 0-1,0 0 0,1 0 0,1 7 33,-1-12-193,1 1-1,1-1 0,-1 0 0,1 0 0,1 0 0,0 0 1,0 0-1,1-1 0,0 0 0,0 0 0,1 0 0,0 0 0,0-1 1,1 0-1,-1-1 0,2 1 0,-1-1 0,1 0 0,0-1 1,0 0-1,1-1 0,-1 1 0,1-1 0,4 1 194,16 5-147,-1-1 1,1-1-1,1-2 0,0-1 0,-1-1 0,2-1 0,8-2 147,-18 1 161,0-1-1,0-1 0,0-1 1,0-1-1,0-1 1,0-1-1,0 0 0,-1-2 1,1 0-1,-2-2 0,1 0 1,-1-1-1,0-1 1,-1 0-1,0-2 0,-1 0 1,0-1-1,-1-1 0,0 0 1,-1-1-1,-1-1 1,0 0-1,-1-1 0,7-14-160,-13 19 212,-1 0 0,0 0-1,-1-1 1,-1 0-1,0 0 1,0 0 0,-2-1-1,0 1 1,0-1 0,-1 1-1,-1-1 1,0 0-1,-1 1 1,-1-7-212,1 16 33,0 1 1,0 0-1,-1 0 0,1 0 1,-1 0-1,0 0 0,0 0 1,0 1-1,0-1 0,0 1 0,0-1 1,-1 1-1,0 0 0,1 0 1,-1 0-1,0 0 0,0 0 1,0 0-1,0 1 0,0 0 0,0-1 1,0 1-1,-1 1 0,1-1 1,0 0-1,-1 1 0,1-1 1,0 1-1,-1 0 0,1 0 0,-4 1-33,-104 23 255,94-17-287,0-1 0,1 2 0,0 0 0,0 1 0,1 1-1,0 0 1,0 1 0,1 1 0,1 0 0,0 0 0,1 2 0,0 0 0,1 0 0,0 1 0,1 0 0,1 1 0,1 0 0,0 0 0,1 1 0,1 0 0,-2 6 32,8-19-61,-1 1 0,1 0 1,0 0-1,1 0 0,-1 0 0,1 0 0,0-1 1,0 1-1,0 0 0,1-1 0,0 1 0,-1-1 1,2 1-1,-1-1 0,0 0 0,1 0 1,0 0-1,0 0 0,0 0 0,1-1 0,-1 1 1,1-1-1,-1 0 0,1 0 0,0-1 0,1 1 1,-1-1-1,0 1 0,1-1 0,-1-1 0,1 1 1,-1-1-1,3 1 61,10 3-177,1-2 1,0 1 0,-1-2 0,1 0-1,0-2 1,0 0 0,0 0-1,10-3 177,-14 1 56,-1 0 0,0-1 0,0 0 0,0-1 0,-1-1 0,1 0 0,-1 0-1,0-1 1,-1-1 0,1 0 0,-1-1 0,-1 0 0,1 0 0,-1-1 0,-1-1-1,0 1 1,0-2 0,-1 1 0,0-1 0,-1 0 0,0-1 0,-1 0 0,0 0-1,-1 0 1,0-1 0,-1 1 0,-1-1 0,0 0 0,0-1 0,0-11-56,-3 24 26,-1 0 0,1 0 1,-1 0-1,1 0 0,-1 1 1,1-1-1,-1 0 0,0 0 1,1 1-1,-1-1 1,0 0-1,0 1 0,1-1 1,-1 1-1,0-1 0,0 1 1,0-1-1,0 1 0,0-1 1,0 1-1,0 0 0,0 0 1,0-1-1,1 1 0,-1 0 1,0 0-1,0 0 0,0 0 1,0 0-1,0 0 0,0 1 1,0-1-1,0 0 1,0 0-1,0 1 0,0-1 1,0 0-1,0 1 0,0-1 1,0 1-1,1-1 0,-1 1 1,0 0-1,0-1 0,1 1 1,-1 0-1,0-1 0,1 1 1,-1 0-1,1 0 0,-1 0 1,1-1-1,-1 1 0,1 0 1,-1 0-1,1 0 0,0 0 1,0 0-1,-1 0 1,1 0-1,0 0 0,0 0-26,-5 10 35,0 1 0,1-1 0,0 1 0,0 0 0,2 0 0,-1 0 0,2 0 0,-1 1-1,2-1 1,0 0 0,0 1 0,1-1 0,2 11-35,-2-17-42,0 0 0,1 1 0,-1-1-1,1 0 1,0 0 0,1 0 0,0-1 0,0 1-1,0 0 1,0-1 0,1 0 0,0 0 0,0 0 0,0 0-1,1-1 1,0 1 0,0-1 0,0 0 0,0-1 0,0 1-1,1-1 1,0 0 0,-1-1 0,1 1 0,0-1 0,0 0-1,1-1 1,-1 1 0,0-1 0,4 0 42,2-1-49,-1 0-1,1 0 1,-1-1 0,0-1-1,1 0 1,-1 0 0,0-1-1,0-1 1,0 0 0,-1 0-1,1-1 1,-1-1 0,0 1-1,0-2 1,-1 1 0,0-1-1,0-1 1,-1 1 0,0-2-1,0 1 1,6-9 49,2-9 17,0 0 0,-2-1 0,0-1 0,-2 0 0,-1-1 0,-2 0 0,-1-1-1,-1 0 1,-1 0 0,-2 0 0,-1-1 0,-1-5-17,1-76 667,-3 113-639,0 0 0,-1 0 0,1-1 0,-1 1 0,1 0 0,-1-1 0,0 1 0,1-1 0,-1 1 0,0 0 0,1-1 0,-1 0 0,0 1 0,0-1 0,1 1 0,-1-1 0,0 0 0,0 0 0,0 1 0,1-1 0,-1 0 0,0 0 0,0 0 1,0 0-1,0 0 0,0 0 0,1 0 0,-1 0 0,0 0 0,0-1 0,0 1 0,0 0 0,1 0 0,-1-1 0,0 1 0,0 0 0,1-1 0,-1 1 0,0-1 0,1 1 0,-1-1 0,0 0 0,1 1 0,-1-1 0,1 1 0,-1-1 0,1 0 0,-1 0 0,1 1 0,-1-1 0,1 0 0,0 0 0,-1 1 0,1-1 0,0 0 0,0 0 0,0 0 0,0 0 0,0 1 0,0-1 0,0 0 0,0 0 0,0 0 0,0 0 0,0 0 0,0 1 0,0-1 0,1 0 0,-1 0-28,-5 17 76,2 0 1,-1 0-1,2 1 1,0-1-1,1 0 1,1 1-1,0 0 1,1-1-1,1 3-76,28 153 187,2 1-1329,-3-131-2515,-28-41 3397,1 0 1,-1 0 0,0-1-1,1 1 1,-1-1-1,0 1 1,1-1 0,-1 1-1,0-1 1,1 0 0,-1 0-1,1 0 1,-1 0 0,1 0-1,-1 0 1,1 0-1,-1 0 1,0 0 0,1-1-1,-1 1 1,1-1 0,-1 1-1,0-1 1,0 1-1,1-1 1,-1 0 0,0 0-1,0 0 1,0 1 0,1-1-1,-1 0 1,0 0-1,0 0 1,0-1 259,20-29-6710,-11 14 2380</inkml:trace>
  <inkml:trace contextRef="#ctx0" brushRef="#br2" timeOffset="-16361.705">12218 5637 9321,'0'0'3459,"0"0"-2050,0 0 994,0 0 31,0 0-832,0 0-449,41-33-225,-14 33-447,3-3-289,4 2-160,-1-1-32,4-2-96,-1 1-833,0-1-1089,1-2-2402,-6-3-7111</inkml:trace>
  <inkml:trace contextRef="#ctx0" brushRef="#br2" timeOffset="-15501.99">12799 5578 8968,'0'0'4581,"0"0"-1608,0 0-229,0 0-251,0 0-608,0 0-524,0 0-331,-11 1-362,4 0-572,5-1-76,-1-1 0,1 1 0,-1 0 0,1 0 0,0 1 0,-1-1 0,1 1 0,0-1 0,-1 1 0,1 0 0,0-1 0,-1 1 0,1 0 0,0 1 0,0-1 0,0 0 0,0 1 0,0-1 0,0 1 0,1-1 0,-1 1 0,0 0 0,1 0 0,-1 0 0,1 0 0,0 0 0,0 0 0,-1 1-20,-1 9-10,1 0 0,0 0-1,0 1 1,1-1 0,1 0 0,0 1-1,1-1 1,0 1 0,1-1 0,0 0-1,1 0 1,1 0 0,-1 0 0,2-1-1,0 1 1,0-1 0,1 0 0,0-1-1,1 1 1,1-1 0,-1-1 0,1 1-1,1-1 1,0-1 0,9 8 10,-13-13-20,1 0 0,0 0 0,0 0 0,0-1 0,1 0 1,-1 0-1,0 0 0,1-1 0,-1 0 0,1 0 0,-1-1 0,1 0 0,0 0 0,-1 0 0,1-1 0,-1 0 0,1 0 1,-1-1-1,1 0 0,-1 0 0,0 0 0,0-1 0,0 0 0,0 0 0,-1 0 0,1-1 0,-1 0 0,0 0 1,0 0-1,0-1 0,0 0 0,-1 0 0,0 0 0,0 0 0,0-1 0,-1 1 0,3-7 20,5-2 100,0-1 0,-1-1 1,0 0-1,-2 0 0,0-1 0,0 0 0,-2 0 0,0-1 0,-1 0 0,-1 0 0,-1 0 0,1-9-100,-13 57 11,6-22-191,1-1 0,1 0 0,0 1 0,0 0 0,0-1 0,1 1 0,0 0 0,0-1 0,1 1-1,0-1 1,0 1 0,1-1 0,0 1 0,0-1 0,1 0 0,0 0 0,0 0 0,0 0 0,1 0 0,0-1 0,1 0 0,-1 1 0,1-2 0,1 1 0,-1-1-1,1 1 1,-1-1 0,2-1 0,-1 1 0,0-1 0,1 0 0,0-1 0,0 0 0,0 0 0,0 0 0,0-1 0,5 1 180,-1-2 4,-1-1 0,1 0-1,0 0 1,-1-1 0,1-1 0,0 0 0,-1 0 0,0-1 0,0 0 0,0-1-1,0 0 1,0-1 0,-1 0 0,1 0 0,-1-1 0,-1 0 0,1-1 0,-1 0 0,0 0-1,-1-1 1,0 0 0,3-4-4,5-6 497,-2-1-1,-1-1 1,0 0-1,-1 0 1,-1-1-1,-1 0 0,-2-1 1,1 0-1,-2 0 1,0-10-497,-8 8 1689,-11 33-720,-14 36-547,16-19-384,2 1 0,2 0-1,0 1 1,2 0 0,1 0 0,0 4-38,-5 33-29,1 51-1706,24-120 998,-8-9 784,0-1 1,-2-1-1,1 1 0,-2-1 0,0 0 1,-1-1-1,0 1 0,0-10-47,5-16 359,41-104 445,-47 140-797,0-1 0,0 1-1,0 0 1,0 0 0,1 0 0,0 0 0,0 1-1,1 0 1,-1-1 0,1 1 0,0 1 0,0-1-1,0 1 1,0 0 0,1 0 0,-1 0 0,1 1 0,0 0-1,-1 0 1,1 1 0,0-1 0,0 1 0,3 0-7,-5 1-26,-1 0 0,1 1 0,-1-1 0,1 1 0,0-1 0,-1 1 0,1 0 0,-1 1 0,0-1 0,1 1 1,-1-1-1,0 1 0,0 0 0,0 0 0,0 0 0,0 1 0,0-1 0,-1 1 0,1-1 0,-1 1 0,0 0 0,1 1 26,29 47-3756,-11-15-3320,-5-14-2144</inkml:trace>
  <inkml:trace contextRef="#ctx0" brushRef="#br2" timeOffset="-15052.459">14066 5588 13164,'0'0'4976,"0"0"-2419,0 0-331,0 0-480,0 0-764,0 0-283,0 0 17,10 3-167,-3-1-458,-4-1-73,-1-1-1,1 1 0,0-1 1,-1 1-1,1 0 0,-1 0 1,1 0-1,-1 1 0,1-1 1,-1 1-1,0-1 0,0 1 1,0 0-1,0-1 0,0 1 1,0 0-1,0 1 1,0-1-1,-1 0 0,2 3-17,-2-1-10,0 0 0,0-1 0,0 1 0,0 0 0,1 0 0,-1-1 0,1 1 0,0-1 0,0 1 0,1-1 0,-1 0 0,1 0 0,-1 0 0,1 0 0,0 0 0,0 0 0,1-1-1,-1 0 1,0 1 0,1-1 0,-1-1 0,1 1 0,0 0 0,-1-1 0,1 0 0,0 0 0,0 0 0,0 0 0,0-1 0,0 1 0,0-1 0,0 0 0,0 0 0,0-1 0,0 1 0,0-1 0,0 0 0,0 0 0,0 0 0,-1 0 0,1-1 0,2 0 9,3-6 81,0 0 0,-1-1 0,0 1 0,0-2-1,-1 1 1,0-1 0,-1 0 0,0 0 0,0-1-1,-1 0 1,-1 0 0,0 0 0,0-1 0,-1 1-1,0-1 1,-1 0 0,-1 1 0,0-1 0,0-12-80,-1 22 54,-1 0 0,1 0 0,0-1 1,-1 1-1,1 0 0,-1 0 0,0-1 0,0 1 1,0 0-1,0 0 0,0 0 0,0 0 1,-1 0-1,1 0 0,-1 1 0,1-1 1,-1 0-1,0 1 0,1-1 0,-1 1 0,0 0 1,0-1-1,0 1 0,0 0 0,0 0 1,0 0-1,0 1 0,-1-1 0,1 0 1,0 1-1,0 0 0,-1-1 0,1 1 0,0 0 1,-1 0-1,1 0 0,0 0 0,-1 1 1,1-1-1,0 1 0,0-1 0,-1 1 1,1 0-1,-1 0-54,-10 4 53,0 0 1,0 0-1,0 2 0,1-1 1,0 2-1,0 0 1,1 0-1,0 1 0,1 0 1,-1 1-1,-1 3-53,1-1 10,-1 1 0,2 0 0,0 1 0,0 0 1,1 1-1,1 0 0,1 0 0,0 1 0,-3 11-10,7-19-1,1 0 1,0 0-1,0 0 1,1 0-1,0 0 1,0 0-1,1 1 1,0-1-1,1 0 1,0 0-1,0 0 1,1 0-1,0 0 1,0 0-1,1 0 1,0 0-1,0-1 1,0 1-1,1-1 1,1 0-1,-1 0 1,10 7-72,1 0-1,0-1 0,1-1 1,0-1-1,1 0 1,0-1-1,1 0 0,0-2 1,0 0-1,1-1 1,0-1-1,0-1 0,1 0 1,0-2-1,-1 0 1,1-1-1,0-1 0,0-1 1,0-1-1,10-2 73,89-15 32,-115 16-32,1 1-1,-1-1 1,0 1 0,0-1 0,0 0 0,0-1-1,-1 1 1,1-1 0,0 1 0,-1-1 0,0 0-1,0 0 1,0-1 0,0 1 0,0-1 0,-1 1-1,1-1 1,-1 0 0,0 0 0,0 0 0,-1 0-1,1 0 1,-1-1 0,0 1 0,1-4 0,-3 6-202,1 0 1,-1 0 0,1 0 0,-1 0-1,0 0 1,0 0 0,0 1-1,0-1 1,0 0 0,-1 1-1,1-1 1,0 1 0,-1-1-1,1 1 1,-1-1 0,1 1-1,-1 0 1,0 0 0,0 0-1,1 0 1,-1 0 0,0 0 0,0 1-1,0-1 1,0 1 0,0-1-1,0 1 1,0 0 0,0-1-1,0 1 1,0 0 0,0 0-1,0 1 1,0-1 0,0 0-1,0 1 1,0-1 0,0 1-1,0 0 1,0-1 0,0 1-1,0 0 1,1 0 0,-1 0 0,-1 1 201,-28 10-5253</inkml:trace>
  <inkml:trace contextRef="#ctx0" brushRef="#br2" timeOffset="-6896.624">17838 5617 16944,'2'-17'2018,"0"2"-1442,7-56 1167,-6 16 2915,-2 55-4580,-1-1-1,1 0 1,-1 0-1,0 0 1,1 1-1,-1-1 1,0 0 0,1 0-1,-1 0 1,0 0-1,0 0 1,0 0-1,0 0 1,0 0-1,0 0 1,0 1-1,0-1 1,0 0-1,0 0 1,0 0 0,-1 0-1,1 0 1,0 0-1,-1 0 1,1 1-1,-1-1 1,1 0-1,-1 0 1,1 1-1,-1-1 1,1 0-1,-1 0 1,0 1 0,0-1-1,1 1 1,-1-1-1,0 1 1,0-1-1,1 1 1,-1-1-1,0 1 1,0 0-1,0-1 1,0 1-1,0 0 1,0 0 0,1 0-1,-1 0 1,0 0-1,0 0 1,0 0-1,0 0 1,0 0-1,0 0 1,0 0-1,0 0 1,0 1-1,1-1 1,-1 0 0,0 1-1,-1-1-77,-6 11 113,0 0 0,0 0 1,1 1-1,0-1 0,1 2 0,0-1 0,1 1 0,1-1 1,0 1-1,-2 11-113,-9 52 287,4 0 1,2 1-1,4 9-287,-2 3 104,-7 106-298,3-11-595,-9-1 0,-18 50 789,-15-74-4084,40-141 848,0-15-3292,7-5-305</inkml:trace>
  <inkml:trace contextRef="#ctx0" brushRef="#br2" timeOffset="-6632.557">17476 6224 12876,'0'0'2979,"0"0"-769,0 0 160,0 0-608,0 0-865,0 0-577,86-35-32,-28 34-63,3-5-65,8-4-128,3 3-32,1-4 0,-1 0-96,-3-1-481,-8-1-1024,-2-3-1218,-17 0-3459</inkml:trace>
  <inkml:trace contextRef="#ctx0" brushRef="#br2" timeOffset="-6430.827">18497 5637 12268,'0'0'3678,"0"0"-1068,0 0 193,0 0 202,0 0-608,0 0-667,-15-2-492,7 1-1082,5 0-117,0 0 1,1 0-1,-1 1 0,0-1 1,0 1-1,0 0 0,0-1 0,0 1 1,0 1-1,0-1 0,0 0 1,0 1-1,0 0 0,0-1 0,0 1 1,0 0-1,1 1 0,-1-1 1,0 0-1,1 1 0,-1 0 0,1-1 1,0 1-1,-1 0 0,1 0 1,0 0-1,0 1 0,0-1 0,0 0 1,1 1-1,-1-1 0,1 1 0,-1 0-39,-13 36 177,1 2-1,1-1 0,3 2 0,1 0 0,2 0 0,2 0 1,1 35-177,4-62-122,1-1 1,0 0 0,1 1-1,1-1 1,0 0 0,1 0-1,1 0 1,0-1-1,0 0 1,1 0 0,1 0-1,1-1 1,-1 1 0,2-2-1,0 1 1,0-1 0,1-1-1,0 0 1,1 0-1,0-1 1,0 0 0,1-1-1,1 0 1,-1-1 0,1-1-1,0 0 1,0 0 0,1-2-1,0 1 1,10 0 121,4 2-1187,1-2 0,-1-1 0,1-2 0,0 0 0,0-2 0,6-2 1187,41-20-9288,-48 5-1378</inkml:trace>
  <inkml:trace contextRef="#ctx0" brushRef="#br2" timeOffset="-6110.544">18973 5876 9609,'0'0'3347,"-1"-14"-1067,-2-4-1515,-5-42 2831,6 16 3995,-16 56-5274,-6 13-2128,1 1-1,1 1 1,1 1 0,2 1-1,1 1 1,-9 20-189,25-47-5,1 1-1,-1-1 1,1 1 0,0-1-1,-1 1 1,2-1 0,-1 1-1,0 0 1,1 0 0,0-1-1,0 1 1,0 0 0,0-1-1,1 1 1,-1 0 0,1 0-1,0-1 1,0 1 0,0-1-1,0 1 1,1-1 0,0 1-1,-1-1 1,1 0 0,1 0-1,-1 0 1,0 0 0,1 0-1,-1 0 1,1-1 0,0 1-1,0-1 1,0 0 0,0 0-1,0 0 1,0 0-1,1 0 1,-1-1 0,1 1 5,261 95-993,-264-96 984,0-1-1,1 1 1,-1-1 0,0 1 0,0-1 0,0 1-1,0 0 1,0 0 0,0 0 0,0 0 0,0-1-1,0 1 1,0 1 0,0-1 0,-1 0 0,1 0-1,0 0 1,-1 0 0,1 0 0,-1 1 0,1-1-1,-1 0 1,0 0 0,1 1 0,-1-1-1,0 0 1,0 1 0,0-1 0,0 0 0,0 1-1,0-1 1,0 0 0,-1 0 0,1 1 0,0-1-1,-1 0 1,1 0 0,-1 1 0,1-1 0,-1 0-1,0 0 1,1 0 0,-1 0 0,0 0 0,0 0-1,0 0 1,0 0 0,0 0 0,0 0 0,0 0 8,-58 36-40,15-24-81,-2-1-1,0-3 0,0-1 1,0-3-1,-1-1 1,0-3-1,-5-2 123,15 2-637,22-1 774,-10 1-5163,37-8-2283,11 0 108</inkml:trace>
  <inkml:trace contextRef="#ctx0" brushRef="#br2" timeOffset="-5869.589">19310 5726 12684,'0'0'4201,"-1"-15"-1201,-2-7-1861,-1-9 447,3-1 5037,13 50-4904,129 190-1020,-127-185-693,-1 1-1,-2 0 0,0 1 1,-2 0-1,0 1 0,-2 0 1,-1 0-1,-1 1 0,-1 0 1,-1 0-1,-2 12-5,-2-26 2,-1-1 1,-1 0-1,0 0 0,-1 0 1,0 0-1,-1 0 1,0-1-1,-1 0 0,0 0 1,-1 0-1,0-1 0,-1 0 1,0 0-1,0-1 0,-1 0 1,0 0-1,-1-1 1,-6 4-3,-24 17-169,-1-2 1,-2-2 0,0-2 0,-4-1 168,-5 3-965,6-3-1550,16-7-2183,13-6-3951</inkml:trace>
  <inkml:trace contextRef="#ctx0" brushRef="#br2" timeOffset="-5354.593">17066 7144 18321,'0'0'1879,"16"-1"-950,681-32 2226,1326-35-502,-1569 40-2332,-420 22-716,-34 5 344,0 0 0,0 0 0,0 1 0,0-1 0,0 0 0,0 0 0,0 1 0,0-1 0,0 0 0,0 0 0,0 1 1,-1-1-1,1 0 0,0 0 0,0 1 0,-1-1 0,1 0 0,-1 1 0,1-1 0,0 0 0,-1 1 0,1-1 0,-1 1 0,0-1 0,1 1 0,-1-1 0,1 1 1,-1-1-1,0 1 0,1-1 0,-1 1 0,0 0 0,1-1 0,-1 1 0,0 0 0,0 0 0,1 0 0,-1 0 0,0-1 0,0 1 0,0 0 0,1 0 1,-1 1-1,0-1 0,0 0 0,1 0 0,-1 0 0,0 0 0,0 1 0,1-1 0,-1 0 0,0 1 51,-1-2-101,-85-26-3833,38 11-1351</inkml:trace>
  <inkml:trace contextRef="#ctx0" brushRef="#br2" timeOffset="-5105.179">20102 5262 21556,'0'0'1634,"0"0"90,0 0 278,0 0-411,0 0-748,0 17-202,-20 1117 1169,11-823-4967,-17-107-2190,6-118 83</inkml:trace>
  <inkml:trace contextRef="#ctx0" brushRef="#br2" timeOffset="-4740.764">17180 5495 16848,'0'0'2434,"0"0"-128,0 0 449,0 0-673,0 0-833,-88 20-320,80 43-224,7 17-129,2 19-95,7 16-97,-1 9-64,-3 8-320,-2-1 0,5 0-1057,4-5-1185,2-12-1826,8-9-416,-3-25-3427</inkml:trace>
  <inkml:trace contextRef="#ctx0" brushRef="#br2" timeOffset="-4460.515">16892 5272 16976,'-14'-10'1970,"-45"-29"-587,40 22 298,31 12-193,-9 5-1310,136-15 1482,664-21-801,1679-152 892,-2017 135-2188,-449 50-151,-24 3-256,-26 4-538,-95 12-4164,55-9-695</inkml:trace>
  <inkml:trace contextRef="#ctx0" brushRef="#br0" timeOffset="-2789.844">19554 5176 416,'0'0'13213,"0"0"-9327,8-15-2936,3-3-677,0 0-1,1 1 0,1 0 1,1 1-1,0 1 0,12-10-272,69-47 711,3 5-1,3 4 1,45-17-711,-136 74 9,1251-619 2009,-1137 567 272,115-73-2290,-134 44 42,-104 86-40,0 0 0,0 0 0,0 0 0,0 0 1,0 0-1,0 0 0,0-1 0,0 1 0,0 0 0,-1-1 0,1 1 0,0-1 0,-1 1 0,0 0 0,1-1 0,-1 1 0,0-1 0,1 0 0,-1 1 0,0-1 0,0 1 0,0-1 0,0 1 0,-1-1 0,1 1 0,0-1 0,-1 1 0,1-1 0,-1 1 0,1 0 0,-1-1 0,0 1 0,0-1 0,1 1 0,-1 0 0,0 0 0,0 0 0,0-1 0,0 1 0,-1 0 0,1 0 0,0 1 0,0-1 0,-1 0 0,1 0 0,0 0 0,-1 1 0,1-1 0,0 1 0,-1-1 0,1 1 0,-1 0 0,1-1 0,-1 1 0,0 0 0,0 0-2,-21-2 222,0 0 1,0 2-1,0 0 0,0 2 1,0 0-1,1 2 1,-1 0-1,1 2 1,0 0-1,-13 6-222,0-1 306,-101 41 991,136-52-1292,-1 0 0,0 0 0,0 0-1,0 0 1,1 1 0,-1-1 0,0 0-1,0 1 1,1-1 0,-1 0 0,0 1 0,1-1-1,-1 1 1,0-1 0,1 1 0,-1 0-1,1-1 1,-1 1 0,1-1 0,-1 1 0,1 0-1,-1 0 1,1-1 0,0 1 0,-1 0-1,1 0 1,0-1 0,0 1 0,0 0 0,-1 0-1,1 0 1,0-1 0,0 1 0,0 0-1,0 0 1,0 0 0,1-1 0,-1 1 0,0 0-1,0 0 1,0 0 0,1-1 0,-1 1-1,0 0 1,1 0 0,-1-1 0,1 1 0,-1 0-1,1-1 1,-1 1 0,1-1 0,-1 1-1,1-1 1,-1 1 0,1-1 0,0 1-5,44 18 31,81 5 119,-99-21-165,0 1 1,0 2-1,0 0 1,-1 2-1,0 1 1,0 1-1,4 4 15,-25-12-21,0 1-1,-1 0 1,1 0-1,-1 0 1,0 0-1,0 1 1,0 0-1,-1 0 0,1 0 1,-1 0-1,0 1 1,0-1-1,0 1 1,-1-1-1,0 1 1,0 0-1,0 0 1,0 0-1,-1 1 1,0-1-1,0 0 1,0 0-1,-1 1 0,1-1 1,-1 0-1,-1 1 1,1-1-1,-1 0 1,0 1-1,-1 4 22,-9 12-436,-1 0 0,0 0 0,-2-1 0,0-1 0,-2 0 1,0-1-1,-1-1 0,-1 0 0,0-2 0,-3 1 436,7-3-467,-144 121-7060,75-73-1190</inkml:trace>
  <inkml:trace contextRef="#ctx0" brushRef="#br0" timeOffset="-463.774">20772 7055 7463,'0'0'7020,"0"0"-4527,0 0-1425,17 1-326,296 39 411,269 58-2643,-480-85-4,-105-38 3261,-30-22 2520,27 39-3841,0 1-1,0 0 0,0-1 1,1 0-1,0-1 1,1 1-1,0-1 0,0 0 1,0 0-1,2 0 0,-1 0 1,1-1-1,0 1 0,1 0 1,0-1-1,0 0-445,2 8 26,-1 0 0,1 0 0,-1 1 0,1-1 0,-1 0 0,1 1 0,0-1 0,0 1 1,0-1-1,0 1 0,0-1 0,0 1 0,0-1 0,0 1 0,0 0 0,1 0 0,-1 0 0,1 0 0,-1 0 0,1 0 0,-1 0 0,1 0 0,-1 0 0,1 1 0,0-1 0,0 1 0,-1-1 0,1 1 0,0 0 0,0 0 0,-1-1 0,1 1 0,0 0 0,0 1 0,-1-1 0,1 0 1,0 0-1,0 1 0,-1-1 0,1 1 0,0 0 0,-1-1 0,1 1 0,0 0 0,-1 0 0,0 0 0,1 0 0,-1 0 0,1 0 0,-1 0 0,0 1 0,0-1 0,0 1 0,0-1 0,0 0 0,0 1 0,0 0-26,4 6 16,0-1 1,-1 1-1,0 0 0,0 0 0,-1 1 0,0-1 0,-1 1 0,0-1 1,0 1-1,0 0 0,-2 0 0,1 0 0,-1 0 0,0 0 0,-1 0 1,0 0-1,0-1 0,-1 1 0,0 1-16,-4 13 4,-1 0 0,-1-1 0,-2 0 0,0 0 0,-1-1 0,-8 12-4,-94 121-2522,71-107-1638,-1-2-4175,20-23-7253</inkml:trace>
  <inkml:trace contextRef="#ctx0" brushRef="#br1" timeOffset="23430.374">13830 8661 11050,'8'-126'5744,"0"5"5136,-23 643-10122,8-427-2239,4 1-1,4-1 1,5 1 0,4 4 1481,3-12-1127,-47-106 903,-85-127 2062,-18-18 776,118 152-1804,19 11-795,0 0-1,0 0 1,0 0 0,0 1-1,1-1 1,-1 0-1,0 0 1,0 0 0,0 1-1,0-1 1,0 0 0,0 0-1,0 1 1,0-1 0,0 0-1,0 0 1,0 1-1,0-1 1,0 0 0,0 0-1,0 0 1,0 1 0,0-1-1,0 0 1,0 0 0,0 1-1,0-1 1,-1 0-1,1 0 1,0 0 0,0 1-1,0-1 1,0 0 0,0 0-1,-1 0 1,1 0 0,0 1-1,0-1 1,0 0-1,-1 0 1,1 0 0,0 0-1,0 0 1,0 0 0,-1 0-1,1 0 1,0 1 0,0-1-1,0 0 1,-1 0-1,1 0 1,0 0 0,-1 0-15,13 12 2,-1 1 0,2-2 0,-1 0 1,1 0-1,1-1 0,0-1 0,1 0 1,-1-1-1,2 0 0,-1-1 0,1-1 0,1 0-2,32 12-29,1-2 0,1-2 0,0-2 1,0-3-1,1-2 0,0-2 0,11-2 29,-51-1 5,0-1 1,1-1 0,-1 0-1,0-1 1,0 0 0,0 0 0,0-2-1,0 1 1,0-2 0,-1 1-1,1-2 1,-1 1 0,0-2 0,0 1-1,-1-2 1,0 1 0,0-1 0,0-1-1,-1 0 1,0 0 0,0-1-1,-1 0 1,0 0 0,-1-1 0,0 0-1,-1 0 1,0-1 0,1-2-6,-3-3 104,-1 1-1,0-1 1,-1 1 0,-1-1 0,-1 0 0,0 1-1,-1-1 1,-1 1 0,-2-10-104,4 22-18,-1 1-1,1 0 1,-1 0-1,1 0 1,-1 0 0,0 0-1,0 0 1,0 0-1,0 0 1,0 0 0,0 1-1,-1-1 1,1 0-1,-1 1 1,1-1 0,-1 1-1,1-1 1,-1 1 0,0 0-1,0 0 1,0-1-1,0 1 1,0 1 0,0-1-1,0 0 1,0 0-1,0 1 1,0-1 0,0 1-1,0 0 1,0 0 0,-1-1-1,1 2 1,0-1-1,0 0 1,0 0 0,0 1-1,-1-1 1,1 1-1,0-1 1,0 1 0,0 0-1,0 0 1,0 0-1,0 0 1,1 0 0,-1 0-1,0 1 1,1-1 0,-1 1-1,0-1 1,1 1-1,0-1 1,-1 1 18,-33 57-3730,21-16-1813,3-6-4199</inkml:trace>
  <inkml:trace contextRef="#ctx0" brushRef="#br1" timeOffset="46656.84">12491 10467 12908,'0'0'4730,"1"-13"-2136,-1-4-1752,2-39 3367,-8 49 1188,-8 32-4250,4 26-972,2 1 0,2 0 0,3 1-1,2-1 1,3 23-175,-1 4 66,-3 306-5949,1-373 86,1-6-2798</inkml:trace>
  <inkml:trace contextRef="#ctx0" brushRef="#br1" timeOffset="46929.256">12426 10454 14286,'0'0'3672,"0"0"-1077,0 0 90,2-12-341,6-42-690,-6 50-1497,-1-1-1,0 1 1,1 0 0,0 0-1,0 0 1,0 0-1,1 0 1,-1 0-1,1 0 1,0 1-1,0 0 1,0-1-1,1 1 1,-1 0-1,1 0 1,-1 1-1,5-3-156,2-2 233,16-11-227,2 2-1,0 0 1,1 2 0,0 1-1,1 2 1,0 0 0,1 3 0,0 0-1,1 2 1,-1 1 0,1 2-1,0 1 1,0 1 0,16 3-6,17 17-4034,-50 20-4669,-20-19 2184</inkml:trace>
  <inkml:trace contextRef="#ctx0" brushRef="#br1" timeOffset="47191.539">12409 10761 14029,'0'0'3908,"0"0"-1089,0 0-156,0 0-527,13 11-540,46 36-181,-55-45-1304,0 0 0,0 0 0,0-1 0,0 1 1,0-1-1,0 0 0,1 0 0,-1 0 0,0-1 1,0 0-1,1 0 0,-1 0 0,0 0 0,1 0 0,-1-1 1,4-1-112,7 0 260,376-70 1902,-345 56-3838,-64 4-6916,11 9 2236,-3-2-7961</inkml:trace>
  <inkml:trace contextRef="#ctx0" brushRef="#br1" timeOffset="50589.274">13958 10816 11179,'0'0'3085,"0"0"-789,0 0-33,0 0-224,0 0-63,0 0-172,0 0-325,-4 3-417,-12 10-261,19-35 1745,3 11-2476,0 1-1,1-1 0,0 1 1,1 1-1,0-1 1,0 1-1,1 1 0,0-1 1,1 1-1,-1 1 1,2 0-1,-1 0 0,1 1 1,0 1-1,0 0 1,0 0-1,1 1 0,0 0 1,0 1-1,0 0 1,1 1-70,124 14 165,-128-9-162,22 7 73,0-1 1,0-1-1,1-2 0,-1-1 1,2-1-1,-1-2 1,0-1-1,20-3-76,-47 1 0,0 0 0,0 0 0,0-1 0,-1 0 0,1 0 0,0 0 0,-1-1 0,1 0 0,-1 1 0,0-1 0,0-1 0,0 1 0,0-1 0,-1 0 0,1 1 0,-1-2 0,0 1 0,0 0 0,0 0 0,-1-1 0,0 0 0,1 1 0,-2-1 0,1 0 0,-1 0 0,1 0 0,-1 0 0,-1 0 0,1-1 0,-1 1 0,0 0 0,0 0 0,0 0 0,-1 0 0,1-1 0,-2 1 0,-5-10-2000,-15 4-6234,22 11-1935</inkml:trace>
  <inkml:trace contextRef="#ctx0" brushRef="#br1" timeOffset="51818.588">16650 9375 15695,'0'0'3918,"0"0"-394,0 0-476,0 0-876,0 0-682,0 0-310,0 0-262,1 5-123,-77 206-768,20-70-2846,44-121-3843</inkml:trace>
  <inkml:trace contextRef="#ctx0" brushRef="#br1" timeOffset="51187.622">16051 10132 11275,'0'0'5135,"0"0"-1772,0 0-565,-5-14-305,-13-43-545,17 55-1837,0-1 0,0 1-1,0-1 1,-1 1 0,1 0-1,-1 0 1,1 0 0,-1 0-1,0 0 1,1 0 0,-1 0-1,0 0 1,0 1 0,-1-1-1,1 1 1,0-1 0,-1 1-1,1 0 1,0 0 0,-1 0-1,1 0 1,-1 0 0,1 1-1,-1-1 1,0 1 0,1 0-1,-1 0 1,0 0 0,1 0-1,-1 0 1,0 0 0,1 1-1,-1-1 1,1 1 0,-1 0-1,1 0 1,-1 0 0,1 0-1,-1 0 1,1 0 0,0 1-1,0-1 1,0 1 0,0-1-1,0 1 1,0 0 0,0 0-1,0 0 1,1 0 0,-1 0-1,1 0 1,-1 2-111,-8 14 0,1 0 0,1 1 0,1 0 0,1 0 0,0 1 0,2 0 0,0 0 0,1 0 0,1 0 0,1 0 0,1 15 0,-4 32 0,-82 497 0,30-231 0,30-267 0,26-66-11,0-1-1,0 1 1,0 0-1,0 0 1,0-1 0,0 1-1,0 0 1,0-1 0,0 1-1,0 0 1,0 0-1,0-1 1,0 1 0,-1 0-1,1 0 1,0 0 0,0-1-1,0 1 1,-1 0-1,1 0 1,0 0 0,0-1-1,0 1 1,-1 0 0,1 0-1,0 0 1,0 0-1,-1 0 1,1 0 0,0-1-1,0 1 1,-1 0 0,1 0-1,0 0 1,-1 0-1,1 0 1,0 0 0,0 0-1,-1 0 1,1 0-1,0 0 1,0 0 0,-1 0-1,1 1 1,0-1 0,-1 0-1,1 0 1,0 0-1,0 0 1,0 0 0,-1 0-1,1 1 1,0-1 0,0 0-1,-1 0 1,1 0-1,0 1 12,-2-29-1497,38-125-11769,-23 106 3182</inkml:trace>
  <inkml:trace contextRef="#ctx0" brushRef="#br1" timeOffset="51472.415">15601 10692 11307,'0'0'5808,"0"0"-2594,0 0-540,0 0-496,0 0-822,18-5-139,120-25 748,-79 22-1592,0-2 1,0-3 0,-1-3 0,-1-2-1,20-11-373,8-21-1974,-46 1-5714,-29 26 497</inkml:trace>
  <inkml:trace contextRef="#ctx0" brushRef="#br1" timeOffset="56144.082">21132 9388 20083,'0'0'5733,"0"0"-3747,0 0-128,0 0-224,0 0-802,0 0-479,0 0-65,0 0-288,-14 62 0,2-27 0,0 4 0,4-5-1025,3 4-1537,4-3-1859,0-5-3842</inkml:trace>
  <inkml:trace contextRef="#ctx0" brushRef="#br1" timeOffset="56725.908">22001 9817 13068,'0'0'5365,"0"0"-2156,0 0-716,0 0-192,0 0-454,0 0-491,0 0-225,-10 14-250,-74 80 150,-266 113-946,347-207-85,1 2 0,-1-1 0,1 0 0,-1 0 0,1 1 0,-1 0 0,1-1 0,0 1 0,0 0 0,0 0 0,0 0 0,0 0 0,0 1 0,0-1 0,1 0 0,-1 1 0,1-1 0,0 1 0,0 0 0,0-1 0,0 1 0,0 0 0,0 0 0,1-1 0,0 1 0,-1 0 0,1 0 0,0 0 0,0 0 0,0 0 0,1-1 0,0 4 0,6 1 0,1 0 0,0 0 0,0 0 0,1-1 0,0 0 0,0 0 0,1-1 0,-1-1 0,1 0 0,0 0 0,0 0 0,0-2 0,1 1 0,6 0 0,-12-2 0,344 59 0,-321-57 0,-59-28-8947,22 21 2786,1 3-4195</inkml:trace>
  <inkml:trace contextRef="#ctx0" brushRef="#br1" timeOffset="56976.744">21414 10620 13869,'0'0'8125,"0"0"-3806,0 0-1666,17 8-534,-3-2-1749,-2 0-210,1-1 0,0 0 0,0 0 0,0-1 0,1-1 0,-1-1 0,1 0 0,6 0-160,509-17 32,-419 3-32,-102-18-6983,-11 24 513</inkml:trace>
  <inkml:trace contextRef="#ctx0" brushRef="#br1" timeOffset="55705.893">20632 9809 17841,'0'0'3513,"0"0"-572,0 0-336,0 0-646,-15-10-576,-49-28-347,62 37-992,0 1 1,0 0-1,-1 0 1,1 0-1,0 0 1,-1 0 0,1 0-1,0 0 1,0 1-1,-1-1 1,1 1-1,0 0 1,0 0-1,0 0 1,0 0 0,0 0-1,0 0 1,0 0-1,0 1 1,0-1-1,0 1 1,1-1-1,-1 1 1,0 0 0,1-1-1,0 1 1,-1 0-1,1 0 1,0 1-45,-6 5 101,-11 18-93,2 0 0,1 1 0,0 0 0,3 1 0,0 1 0,2 0 0,1 1 0,1 0 0,1 0 0,2 1 0,1-1 0,1 20-8,-4 8 0,-2 29 0,-4-1 0,-4-1 0,-7 10 0,19-73-27,-1 0 0,-2-1 0,0 0-1,-1 0 1,-1-1 0,0 0 0,-2-1 0,-1 0 0,0 0 0,-1-2-1,-1 0 1,-8 7 27,6-15-1765,6-38-9992,14 14 5202</inkml:trace>
  <inkml:trace contextRef="#ctx0" brushRef="#br1" timeOffset="55959.111">20117 10393 11883,'0'0'6727,"0"0"-4293,82-27-224,-34 21-416,7-1-705,7-2-160,0 6-257,0-5-127,-7 2-289,-7-1-224,-9-3-32,-6 1-769,-12-4-1345,-2 3-2338,-6 0-4292</inkml:trace>
  <inkml:trace contextRef="#ctx0" brushRef="#br1" timeOffset="54736.259">18016 10593 15407,'0'0'3491,"0"0"-1105,0 0-133,13-15-219,43-51-598,119-87 1975,-174 152-3377,1 0 0,-1 0 0,1 0-1,-1 0 1,0-1 0,0 1 0,0 0 0,1-1 0,-1 1 0,0-1-1,-1 1 1,1-1 0,0 0 0,0 1 0,-1-1 0,1 0-1,-1 1 1,1-1 0,-1 0 0,0 0 0,0 1 0,0-1-1,0 0 1,0 0 0,0 0 0,0 1 0,-1-1 0,1 0 0,0 0-1,-1 1 1,0-1 0,1 0 0,-1 1 0,0-1 0,0 1-1,0-1 1,0 1 0,0-1 0,0 1 0,0 0 0,-1-1 0,1 1-1,0 0 1,-1 0 0,1 0 0,-1 0 0,1 0 0,-1 0-1,0 1 1,1-1 0,-1 0 0,0 1 0,-1-1-34,-10 3 16,1 0 1,-1 0-1,0 1 0,1 1 1,-1 0-1,1 1 1,0 0-1,1 0 0,-1 2 1,1-1-1,0 2 1,1-1-1,0 1 0,-7 7-16,16-14-2,0-1-1,0 1 1,0 0-1,-1 0 0,1 0 1,0 0-1,0 0 0,0 0 1,0 0-1,1 0 1,-1 1-1,0-1 0,0 0 1,1 0-1,-1 1 0,1-1 1,-1 1-1,1-1 1,-1 0-1,1 1 0,0-1 1,0 1-1,0-1 1,0 1-1,0-1 0,0 0 1,0 1-1,0-1 0,0 1 1,1-1-1,-1 1 1,1-1-1,-1 0 0,1 1 1,-1-1-1,1 0 1,0 0-1,0 1 0,0-1 1,0 0-1,-1 0 0,2 0 1,-1 0-1,0 0 1,0 0-1,0 0 0,0 0 1,0-1-1,1 1 1,-1 0-1,1 0 3,229 110-1532,-224-107 1528,0 0 0,0 0-1,-1 1 1,1 0 0,-1 0 0,0 1 0,-1-1 0,1 1 0,-1 1 0,0-1 0,-1 1-1,0 0 1,0 0 0,0 0 0,-1 0 0,0 1 0,0-1 0,-1 1 0,0 0 0,0 0 0,-1 0-1,0 0 1,0 0 0,-1 0 0,0 0 0,-1 6 4,-4-6 57,0 0-1,-1-1 1,0 0 0,0 0-1,-1-1 1,0 0 0,0 0-1,0 0 1,-1-1-1,1 0 1,-2 0 0,1-1-1,0 0 1,-1-1 0,1 0-1,-1 0 1,0-1 0,-2 1-57,-14 4 72,0 0 0,0-1 1,-1-2-1,0-1 0,0-1 1,0-1-1,0-1 1,0-1-1,-7-2-72,27 2 2,0 0 0,0-1 1,1 0-1,-1 0 0,1 0 1,-1 0-1,1-1 0,0 0 0,0 0 1,0 0-1,1-1 0,-1 0 0,1 0 1,-1 0-1,1 0 0,1-1 1,-1 1-1,1-1 0,-1 0 0,1 0 1,1 0-1,-1-1 0,1 1 0,0-1 1,0 1-1,1-1 0,-1 0 0,1 0 1,0 1-1,1-1 0,0 0 1,-1 0-1,2 0 0,-1 0 0,1 0 1,0 0-1,0 1 0,1-1 0,-1 0 1,2 0-3,-3 6-104,0 1 1,0-1 0,0 1-1,0-1 1,1 1 0,-1 0-1,0-1 1,0 1 0,1-1 0,-1 1-1,0-1 1,1 0 0,-1 1-1,0-1 1,1 1 0,-1-1-1,0 1 1,1-1 0,-1 0-1,1 1 1,-1-1 0,1 0-1,-1 0 1,1 1 0,-1-1-1,1 0 1,0 0 0,-1 0-1,1 0 1,-1 1 0,1-1 0,-1 0-1,1 0 1,-1 0 0,1 0-1,0 0 1,-1-1 0,1 1-1,-1 0 1,1 0 0,-1 0-1,1 0 1,-1-1 0,1 1-1,-1 0 1,1 0 0,-1-1-1,1 1 1,-1 0 0,1-1 0,-1 1-1,1-1 1,-1 1 0,0-1-1,1 1 1,-1 0 0,0-1-1,1 1 1,-1-1 0,0 1-1,0-1 104,8 50-11334,-8-48 11167,2 23-10680</inkml:trace>
  <inkml:trace contextRef="#ctx0" brushRef="#br1" timeOffset="55051.636">18726 10162 12300,'10'-134'11162,"-9"127"-10725,1-19 5227,1 39-2497,-4 26-3159,0 0 1,-3 0-1,-1-1 1,-2 0 0,-4 9-9,-8 48-6,9-35-57,-24 228-1764,38-245-3011,12-23-4828,-9-16 2005</inkml:trace>
  <inkml:trace contextRef="#ctx0" brushRef="#br1" timeOffset="55367.168">18645 10516 10890,'0'0'4041,"-3"-13"-821,-10-39-530,19 21 1352,31 14-2323,-29 16-1394,176-18 1413,-53 10-5526,-123 7 334,-2 0-1762</inkml:trace>
  <inkml:trace contextRef="#ctx0" brushRef="#br2" timeOffset="-35856.936">3103 3586 16592,'0'0'1857,"0"0"-800,0 0 417,0 0 480,0 0-577,0 0-544,0 0-32,-51 120-513,45-57-160,0 12-128,0 6 64,2 2-64,2 7-64,1-1-609,1 3-1024,0 4-1314,7-5-2626,2-11-1314</inkml:trace>
  <inkml:trace contextRef="#ctx0" brushRef="#br2" timeOffset="-35574.424">2870 4588 9929,'-7'-15'3657,"-19"-44"-1756,5 34 2284,19 52-2712,4-14-1459,1-1 0,0 0 0,0 0 0,2 0 0,-1 0 0,1-1 0,1 0 0,0 0 0,1 0 0,0-1 0,0 0 0,1 0 1,1-1-1,0 0 0,0 0 0,0-1 0,1 0 0,0-1 0,1 0 0,0-1 0,0 0 0,0 0 0,1-1 0,-1-1 0,1 0 0,0-1 0,1 0 0,-1 0 0,0-2 0,1 1 0,-1-2 0,8 0-14,-15 0 30,1-1 0,-1-1-1,1 1 1,-1-1 0,0 0 0,1 0 0,-1-1 0,0 1 0,-1-1 0,1 0 0,0 0-1,-1-1 1,0 0 0,1 1 0,-1-1 0,-1-1 0,1 1 0,-1 0 0,0-1 0,0 0-1,0 0 1,0 0 0,-1 0 0,0 0 0,1-3-30,4-10 102,-2 0 0,0 0 1,0 0-1,-2 0 0,0-1 0,-1 0 0,-1-2-102,-2 22-7,1 0-1,-1 0 0,1-1 0,0 1 0,-1 0 1,0-1-1,1 1 0,-1 0 0,1-1 0,-1 1 1,0-1-1,1 1 0,-1-1 0,0 1 0,0-1 0,1 1 1,-1-1-1,0 0 0,0 1 0,0-1 0,1 0 1,-1 0-1,0 0 0,0 0 0,0 0 0,0 0 1,0 0-1,1 0 0,-1 0 0,0 0 0,0 0 0,0 0 1,0-1-1,0 1 0,1 0 0,-1-1 0,0 1 1,0 0-1,1-1 0,-1 1 0,0-1 0,1 1 0,-1-1 1,0 0-1,1 1 0,-1-1 0,1 1 0,-1-1 1,1 0-1,-1 0 0,1 1 0,-1-1 0,1 0 1,0 0-1,-1 0 0,1 1 0,0-1 0,0 0 0,0 0 1,0 0-1,0 0 0,0 0 0,0 1 0,0-1 1,0 0-1,0 0 0,0 0 0,0 0 0,1 0 8,-32 59-4943,18-21-908</inkml:trace>
  <inkml:trace contextRef="#ctx0" brushRef="#br2" timeOffset="-37728.302">2438 2003 17072,'0'0'1474,"0"0"-1154,0 0 1185,0 0 33,0 0-513,-28 76-128,21-26-321,-3 3-352,3 6-192,0-4-32,-4 1 0,6-3-96,0-3-865,2-5-960,2-4-1090,0-9-1922,1-9-2562</inkml:trace>
  <inkml:trace contextRef="#ctx0" brushRef="#br2" timeOffset="-37459.074">2371 2122 9321,'-1'-50'4025,"3"-79"1901,-1 117-5495,0-1 1,1 1 0,0 0 0,1 0 0,0 0 0,1 0 0,1 0 0,0 1 0,0-1 0,1 1 0,5-6-432,-9 15 91,0 0 0,0 0 0,0 0 0,0 0 0,1 0 0,-1 0 0,0 1 0,1-1 0,0 1 1,-1 0-1,1 0 0,0 0 0,-1 0 0,1 0 0,0 1 0,0-1 0,0 1 0,0 0 0,0-1 0,0 2 0,0-1 1,0 0-1,-1 0 0,1 1 0,0 0 0,0-1 0,0 1 0,-1 0 0,1 0 0,0 1 0,-1-1 0,1 1-91,75 60 219,-48-25-314,-2 2-1,-2 1 1,-1 1-1,-3 1 1,-1 0-1,-2 2 0,-2 1 1,-2 0-1,-2 1 1,2 20 95,-11-57-6,-1 0-1,-1 0 1,0 1 0,0-1 0,-1 0 0,0 1-1,0-1 1,-1 1 0,0-1 0,-1 1 0,0-1-1,-1 0 1,0 1 0,0-1 0,-1 0 0,0 0-1,0 0 1,-1-1 0,-1 1 0,1-1 0,-1 0-1,-1 0 1,1-1 0,-1 1 0,-1-1 0,1-1-1,-1 1 1,0-1 0,-1 0 0,0-1 0,-4 3 6,-6 1-172,0-2 1,0 0 0,-1-1 0,0-1 0,0-1-1,0-1 1,0 0 0,-1-2 0,1 0 0,-1-1-1,1-1 1,-1 0 0,1-2 0,-16-4 171,32 6-245,-1 0 0,1 0 0,-1-1-1,1 0 1,-1 1 0,1-1 0,0 0 0,0-1 0,0 1 0,0-1 0,0 1 0,1-1 0,-1 0 0,1 0 0,0 0 0,-1 0 0,0-2 245,11-39-8150,8 28 762</inkml:trace>
  <inkml:trace contextRef="#ctx0" brushRef="#br2" timeOffset="-36430.504">3226 2256 11883,'4'-15'804,"20"-158"7718,-24 168-8303,0-1 1,0 0-1,0 1 0,-1-1 0,0 1 1,0-1-1,-1 1 0,1 0 0,-1-1 1,-1 1-1,1 0 0,-1 0 1,1 0-1,-1 0 0,-1 1 0,1-1 1,-1 1-1,1 0 0,-1 0 0,-1 0 1,1 1-1,0-1 0,-1 1 0,0 0 1,0 0-1,0 1 0,0-1 1,-4-1-220,3 3 51,0-1 0,0 1 0,0 0 0,0 0 0,0 0 1,0 1-1,0 0 0,0 1 0,0-1 0,0 1 0,0 0 1,0 0-1,0 1 0,0 0 0,0 0 0,1 0 1,-1 1-1,1 0 0,0 0 0,-1 0 0,1 1 0,1-1 1,-1 1-1,1 0 0,-1 1 0,1-1 0,-3 6-51,-8 9-10,2 0-1,0 2 1,1-1-1,1 2 1,1 0-1,-4 13 11,5-12-57,1 1 1,1-1-1,2 1 0,0 0 1,1 0-1,1 1 0,1-1 1,2 1-1,0 0 0,2-1 1,0 1-1,2-1 0,1 3 57,-4-21-52,1 1-1,-1-1 0,1 0 0,0 0 0,1 0 0,0 0 0,0 0 1,0-1-1,0 1 0,1-1 0,0 0 0,0 0 0,0 0 1,1-1-1,0 1 0,0-1 0,0 0 0,0 0 0,1-1 0,-1 0 1,1 0-1,0 0 0,0-1 0,0 1 0,0-1 0,0-1 0,1 1 1,-1-1-1,0 0 0,1-1 0,-1 0 0,1 0 0,-1 0 1,0 0-1,1-1 0,-1 0 0,1-1 0,-1 1 0,0-1 0,5-2 53,4-10 87,-1 0-1,0-1 0,-1 0 1,-1-1-1,0 0 0,-1-1 1,-1-1-1,-1 1 0,0-2 1,-1 1-1,-1-1 0,-1 0 1,-1 0-1,0-1 0,-2 0 1,0 0-1,0-19-86,0 23 27,4-79 1831,-8 158-1652,-2-41-263,1-1 0,1 0 0,1 1-1,0-1 1,2 1 0,1-1 0,0 0 0,2 0 0,0 0-1,2-1 1,0 0 0,1 0 0,1 0 0,1-1 0,11 15 57,-16-29-89,1 0 0,0-1 0,0 0 0,0 0 0,0 0 0,1-1 1,0 0-1,0 0 0,-1-1 0,1 0 0,1 0 0,-1-1 0,0 1 0,0-2 1,1 1-1,-1-1 0,0 0 0,1 0 0,-1-1 0,0 0 0,0-1 0,1 1 0,-1-1 1,0-1-1,-1 1 0,1-1 0,0 0 0,-1-1 0,1 0 0,-1 0 0,0 0 1,-1-1-1,1 1 0,-1-1 0,0-1 0,0 1 0,2-4 89,6-14 15,-1 0 0,-1-1 1,-1 0-1,-1-1 0,-1 0 0,-2 0 0,0-1 0,-2 0 0,-1 0 1,0-3-16,2-11 110,10-50 343,-4 35 50,-3-2 0,-2 1 1,-3-1-1,-2-26-503,-2 83 26,1 1 0,0-1-1,-1 1 1,1-1 0,0 1-1,-1-1 1,1 1 0,-1-1 0,1 0-1,-1 1 1,1-1 0,0 0-1,-1 1 1,1-1 0,-1 0 0,0 0-1,1 1 1,-1-1 0,1 0-1,-1 0 1,1 0 0,-1 0 0,0 0-1,1 0 1,-1 0 0,1 0-1,-1 0 1,1 0 0,-1 0 0,0 0-1,1 0 1,-1 0 0,1 0-1,-1-1 1,1 1 0,-1 0 0,1 0-1,-1-1 1,1 1 0,-1 0-1,1-1 1,-1 1 0,1-1 0,-1 1-1,1 0 1,0-1 0,-1 1-1,1-1 1,0 1 0,-1-1 0,1 1-1,0-1 1,0 1 0,0-1-1,-1 0 1,1 1 0,0-1 0,0 1-1,0-1 1,0 0-26,-9 25 28,2-1 1,0 1-1,2 0 0,1 0 0,0 1 1,2 0-1,1 6-28,-2 4 21,0 2-27,1 0 0,2-1 1,1 1-1,2 0 0,2 0 1,9 33 5,-10-53-142,2 0 1,0 0-1,0-1 1,2 0-1,0 0 1,1-1-1,1 0 1,0 0-1,1-1 1,0 0-1,1-1 1,1-1-1,0 0 1,0 0-1,8 3 142,-10-6-43,1-1-1,1 0 0,-1-1 1,2 0-1,-1-1 1,0 0-1,1-1 0,0-1 1,0 0-1,1-1 1,-1-1-1,1 0 1,-1-1-1,1 0 0,-1-1 1,1-1-1,0 0 1,-1-1-1,1-1 1,-1 0-1,0-1 0,0 0 1,0-1-1,-1-1 1,0 0-1,0-1 1,0-1-1,-1 1 0,0-2 1,0 0-1,-1 0 1,0-1-1,-1-1 1,0 0-1,-1 0 0,0 0 1,4-9 43,1-15 275,-3 0-1,0-1 1,-3 0 0,-1 0-1,-1-1 1,-3 0-1,0 0 1,-3-5-275,1 35 45,-9-82 930,7 86-949,0 2 0,0-1-1,0 0 1,0 0 0,0 0-1,0 0 1,0 0 0,0 1-1,-1-1 1,1 1 0,-1-1-1,1 1 1,-1-1 0,0 1-1,0 0 1,1 0 0,-1 0-1,0 0 1,0 0 0,0 0-1,0 1 1,0-1 0,0 0-1,0 1 1,0 0 0,-1-1-1,1 1 1,0 0 0,0 0-1,0 0 1,0 1 0,0-1-1,0 0 1,-1 1 0,1-1-1,0 1 1,0 0 0,0 0-1,1 0 1,-2 0-26,-8 6 14,0 0 0,0 1 0,1 0-1,1 1 1,-1 0 0,1 0 0,1 1 0,0 0 0,0 1 0,1 0 0,0 0-1,1 0 1,0 1 0,1 0 0,-1 4-14,1-4-13,0 1-1,1 0 1,0 0 0,1 1-1,1-1 1,0 0 0,1 1-1,0 0 1,1-1 0,0 1-1,1-1 1,3 13 13,-2-22-67,0 1 1,1-1-1,-1 0 1,1 1-1,0-2 1,0 1-1,0 0 1,1 0-1,-1-1 1,1 0-1,0 0 1,0 0-1,0 0 1,0-1-1,1 1 1,-1-1-1,1 0 1,-1 0-1,1-1 1,0 1-1,0-1 1,0 0-1,-1-1 1,1 1-1,0-1 1,0 0-1,0 0 1,0 0-1,0-1 1,0 0-1,0 0 1,0 0-1,-1 0 0,1-1 1,0 0-1,-1 0 1,4-2 66,109-101-128,-89 75 272,-28 29-112,0 0 0,0 1 0,1-1 0,-1 1 0,0-1 0,1 0 0,-1 1 0,1-1 0,-1 1 0,1-1 0,-1 1 0,1-1-1,-1 1 1,1-1 0,0 1 0,-1 0 0,1-1 0,-1 1 0,1 0 0,0-1 0,-1 1 0,1 0 0,0 0 0,0 0 0,-1 0 0,1-1 0,0 1 0,-1 0 0,1 0 0,0 1 0,0-1 0,-1 0 0,1 0 0,0 0 0,-1 0 0,1 1 0,0-1 0,-1 0 0,1 0 0,0 1-1,-1-1 1,1 1 0,-1-1 0,1 0 0,0 1 0,-1-1 0,1 1 0,-1-1 0,1 1 0,-1 0-32,11 39 1070,-8-27-994,46 128 468,-46-136-552,0 0-1,1 0 1,0 0 0,-1-1-1,1 1 1,1-1 0,-1 0-1,1 0 1,-1-1 0,1 1-1,0-1 1,1 0 0,-1 0-1,0-1 1,1 1 0,0-1-1,-1-1 1,1 1 0,0-1-1,0 0 1,0 0 0,0 0-1,6-1 9,-6-1-56,0 1 0,0-1 0,0 0 0,0-1 0,-1 1 0,1-1 0,0 0 0,-1-1 0,1 0 0,-1 1 0,0-2-1,1 1 1,-2-1 0,1 1 0,0-1 0,-1-1 0,0 1 0,0 0 0,0-1 0,0 0 0,-1 0 0,0 0 0,0-1 0,0 1 0,0-1 0,-1 1 0,0-2 56,5-13-278,0 0 0,-2 0 0,0 0 0,-2-1 0,0 1 0,-1-1 0,-1-10 278,-14-79-3988,-13 42-1953,7 32-1090</inkml:trace>
  <inkml:trace contextRef="#ctx0" brushRef="#br2" timeOffset="-36165.626">3885 1957 3555,'0'0'12620,"76"-28"-10281,-38 18-322,-8 5-607,-7 4-770,-1 1-479,-9 1-161,0 6-897,-7 6-2979,-5 0-7014</inkml:trace>
  <inkml:trace contextRef="#ctx0" brushRef="#br1" timeOffset="68177.194">5231 1409 13613,'0'0'950,"-4"-16"107,4 14-1048,-3-17 489,-2-1-1,0 1 1,-1 0 0,-1 0-1,-1 1 1,-8-14-498,-14-12 211,-2 1 0,-3 2 0,0 2-1,-3 1 1,-1 2 0,-2 1 0,-1 3 0,-31-18-211,12 14 392,-2 3-1,-1 3 1,-1 3 0,-1 2-1,-1 4 1,-2 2 0,0 3-1,-20 1-390,-5 1 54,-1 4 1,0 5 0,-1 3 0,1 5 0,-1 4 0,2 4 0,-1 4 0,2 4 0,-88 31-56,28 2 19,3 6 0,2 7 0,3 6-1,3 6 1,-65 51-19,79-44-6,4 6-1,4 4 0,4 6 0,4 5 0,5 5 1,5 4-1,5 5 0,6 3 0,4 5 0,7 3 1,-25 60 6,76-128-4,3 1 0,3 2 0,2 0 1,3 1-1,4 1 0,-1 16 4,10-44 4,2 0 0,2 0 0,1 1 0,2-1 0,2 0 0,2 0 0,1 0 0,2-1 0,1 0 0,2-1 0,10 19-4,0-12-13,1-1 1,3-1-1,1-2 0,2 0 1,1-2-1,3-1 0,0-2 1,3-1-1,0-2 1,3-2-1,17 11 13,15 6-56,3-3 0,2-4 0,1-3 0,1-3 0,3-4 0,11 0 56,63 10-31,1-7 0,2-6-1,1-8 1,1-7 0,0-6 0,142-15 31,-161 1 19,0-6 1,-1-6-1,-1-6 0,-1-6 1,-2-7-1,-2-5 1,-2-5-1,111-61-19,-162 64 91,-3-4 1,-1-3 0,-4-4-1,-1-2 1,-4-4-1,-2-2 1,-3-4-1,-3-2 1,-4-2-1,-2-3 1,-4-3 0,-4-1-1,-3-2 1,-3-3-1,-4 0 1,-5-3-1,-2 0 1,-5-2-1,-4 0 1,-1-22-92,-5 18 51,-4-2 0,-5 1 0,-3-1 0,-5 1 0,-7-29-51,5 83 24,-2 1 1,-2-1-1,-1 2 0,-2-1 1,-2 1-1,-1 1 0,-2 1 1,-2 0-1,-1 1 0,-2 1 1,-1 1-1,-2 1 0,-15-14-24,-5 4-211,-2 1-1,-2 2 0,-2 3 1,-1 2-1,-2 2 1,-1 2-1,-1 3 0,-1 3 1,-2 1-1,0 4 1,-56-12 211,-123-2-7127,135 32-1831</inkml:trace>
  <inkml:trace contextRef="#ctx0" brushRef="#br1" timeOffset="69723.203">1971 2487 6214,'0'0'2696,"0"0"-977,-5 1-118,-123 8 7982,9-2-6711,-361 49-1965,414-51-981,-81 6-25,-1-6 0,0-7 99,115-11-1986,56 1-2552,1 6-1510</inkml:trace>
  <inkml:trace contextRef="#ctx0" brushRef="#br1" timeOffset="70518.377">935 2531 5413,'0'0'2141,"0"0"-689,0 0 197,0 0-20,0 0-343,0 0-127,4-5-54,8-13-2,-38 21 895,-228 65 1143,153-46-3031,50-10-179,0-2 0,-1-2-1,0-3 1,0-2-1,-1-2 1,-6-3 69,21-10-1437,37 11 1308,1 1 0,-1 0 1,0-1-1,1 1 0,-1-1 0,1 1 0,0-1 0,-1 1 0,1-1 0,-1 1 0,1-1 0,0 0 0,-1 1 1,1-1-1,0 0 0,0 1 0,-1-1 0,1 0 0,0 1 0,0-1 0,0 0 0,0 1 0,0-1 0,0 0 0,0 1 1,0-1-1,0 0 0,0 1 0,1-1 0,-1 0 0,0 1 0,0-1 0,1 0 0,-1 1 0,0-1 0,1 1 0,-1-1 1,0 1-1,1-1 0,-1 0 0,1 1 0,-1 0 0,1-1 0,-1 1 0,1-1 0,0 1 0,-1 0 0,1-1 0,-1 1 1,1 0-1,0-1 0,-1 1 0,1 0 129,17-11-4789</inkml:trace>
  <inkml:trace contextRef="#ctx0" brushRef="#br1" timeOffset="72854.86">119 2624 7079,'0'0'2509,"0"0"-486,0 0-181,0 0-70,0 0-267,0 0-298,0 0-241,0-2-293,4-5 323,-5 24-177,-5 27 185,-6 53-552,3 1 1,5 0 0,4 0 0,8 47-453,-2 33-34,7 259 13,-13-230 88,-15 88-67,-1 12 18,-58 938 602,62 248 284,13-1046-426,2-166 318,16 53-796,21 260 507,-29-121 133,-11 564-31,4-270-449,-11-590-222,1-77 64,4 0-1,7 47-1,7 67 92,-12 100-92,-1-131 36,-8 191-132,0 238 192,8-472-64,4-137-37,-1-1 0,1 1-1,0-1 1,0 0 0,0 0-1,0 0 1,0 0 0,0 0-1,1-1 1,-1 1 0,0-1-1,1 0 1,-1 0 0,1 0-1,0-1 1,-1 1 0,1-1-1,3 0 6,265 3-32,693 0 225,1435 192-58,-2017-156-89,1886 123 253,-527-108-75,-44-22 22,-1573-32-212,1-6 1,94-18-35,-211 22 5,-5 3 0,-1-1 1,0 0-1,1-1 0,-1 1 1,0-1-1,1 1 0,-1-1 1,0 0-1,0 0 0,0 0 1,0-1-1,0 1 1,0-1-1,0 0 0,0 0 1,0 0-1,-1 0 0,1 0 1,-1 0-1,0-1 1,1 1-1,0-3-5,-5 2 2,-1-1 0,1 0 0,-1 0 0,0 1-1,0-1 1,0 1 0,-1 0 0,1 0 0,-1 0 0,0 0 0,0 1 0,0 0 0,0 0 0,0 0-1,0 0 1,0 0 0,-1 1 0,1 0 0,-1 0 0,1 0 0,-1 0 0,0 1-2,2-1 1,-90-26-1,93 27 1,-1-1 0,1 0 0,0 1 0,-1-1 0,1 1 0,0-1 0,0 0 0,-1 1 0,1-1 1,0 0-1,0 1 0,0-1 0,0 0 0,0 1 0,0-1 0,0 0 0,0 1 0,0-1 0,0 0 0,1 1 0,-1-1 1,0 0-1,0 1 0,1-1 0,-1 1 0,0-1 0,1 0 0,-1 1 0,0-1 0,1 1 0,-1-1 0,1 1 0,-1-1 1,1 1-1,-1 0 0,1-1 0,-1 1 0,1-1 0,0 1 0,-1 0 0,1 0 0,0-1 0,-1 1 0,1 0 0,-1 0 1,1 0-1,0 0 0,-1 0 0,1 0 0,0 0 0,0 0 0,-1 0 0,1 0 0,0 0 0,-1 0 0,1 0 0,-1 0 1,1 1-1,0-1 0,-1 0 0,1 0 0,0 1 0,-1-1 0,1 0-1,2 1 4,1-1 1,0 1-1,-1 0 1,1 0-1,-1 0 0,1 0 1,-1 0-1,0 1 1,1 0-1,-1 0 0,0-1 1,0 2-1,0-1 1,0 0-1,-1 1 0,1-1 1,-1 1-1,1 0 1,-1 0-1,0 0 0,0 0 1,0 0-1,-1 0 1,1 1-1,-1-1 0,1 0 1,-1 1-1,0-1 1,0 1-5,15 110 64,-18-97-51,1-1-1,-2 0 1,0 0 0,-1 0-1,-1 0 1,0 0 0,-2-1-1,1 0 1,-2 0 0,0-1-1,0 0 1,-1 0-1,-3 2-12,-90 101-4509,54-70-1625</inkml:trace>
  <inkml:trace contextRef="#ctx0" brushRef="#br1" timeOffset="73920.269">12738 13092 5061,'0'0'9539,"0"0"-4723,-1-15-1950,0 10-2654,-16-119 7995,10 141-6189,-2 49-2006,4 1 0,3 0 0,2 0 0,4 1-12,-1 142-7367,-3-208 6973,3 18-2041,3-10-2124,-4-13-1975,-1-11 3224,-1 11 2723,-35-178-117,20 126 1696,1 5 1955,3 0-1,1-1 1,3 0 0,2 0 0,1-42-2947,4 90 108,1 0 0,-1-1 0,1 1 0,-1 0-1,1 0 1,0 0 0,0 0 0,1 0 0,-1 0 0,1 0 0,-1 0 0,1 1 0,0-1 0,0 0 0,0 1 0,0-1 0,0 1 0,1 0 0,-1 0 0,1 0 0,-1 0 0,1 0 0,0 1 0,0-1 0,0 1 0,0 0-1,0 0 1,0 0 0,0 0 0,0 0 0,0 1 0,1-1 0,-1 1 0,0 0 0,0 0 0,0 0 0,1 0 0,-1 1 0,0-1 0,0 1 0,0 0 0,0 0 0,0 0 0,0 0 0,3 2-108,14 5 51,0 2 1,0 0 0,-1 1-1,-1 1 1,0 0-1,0 2 1,1 2-52,1-1 39,-17-12-32,20 12 48,-2 0 0,0 2 1,-1 0-1,0 2 0,-2 0 0,0 1 0,-1 0 0,-1 2 1,-1 0-1,-1 1 0,7 16-55,-18-33 34,-1-1 0,-1 1 0,1 0 0,-1 0 0,0-1 1,0 1-1,0 0 0,-1 0 0,0 0 0,0 0 0,-1 0 0,1 0 0,-1 0 0,-1 0 0,1-1 0,-1 1 1,0 0-1,0-1 0,-1 0 0,1 1 0,-1-1 0,0 0 0,-1 0 0,1 0 0,-1-1 0,0 1 1,0-1-1,-1 0 0,1 0 0,-1-1 0,0 1-34,-18 10-25,0-1 1,0-1-1,-1-1 1,-1-2-1,0 0 1,0-1-1,-1-2 1,0 0-1,0-2 25,-85 12-6479,104-15 2556,7-1-1757</inkml:trace>
  <inkml:trace contextRef="#ctx0" brushRef="#br1" timeOffset="74945.291">13717 13169 14926,'2'-17'3854,"5"-105"1544,-7 117-5159,-1 0 1,0 0 0,0 0 0,0 0 0,-1 0 0,1 1 0,-1-1-1,0 1 1,-1-1 0,1 1 0,-1 0 0,0-1 0,0 1 0,0 1-1,0-1 1,-1 0 0,0 1 0,1 0 0,-1 0 0,-1 0 0,1 0 0,-1 0-240,-2 0 80,-1 0 1,1 0-1,-1 0 0,0 1 1,0 0-1,0 1 1,0-1-1,0 2 1,0-1-1,0 1 1,0 0-1,-1 1 1,1 0-1,0 0 1,0 1-1,0 0 1,1 0-1,-1 1 1,0 0-1,-2 2-80,-4 3-91,1 1-1,-1 0 0,2 1 1,-1 0-1,1 1 1,1 1-1,0 0 1,1 0-1,0 1 1,0 0-1,2 1 1,0 0-1,0 1 0,1-1 1,1 1-1,1 0 1,0 1-1,1 0 1,0-1-1,2 1 1,0 0-1,0 1 1,2-1-1,0 0 0,0 0 1,2 0-1,2 14 92,-1-21-107,1 1 0,-1-1 1,1 0-1,1-1 0,-1 1 0,2-1 0,-1 0 0,1 0 0,0-1 0,1 1 0,-1-1 0,2-1 0,-1 1 0,1-1 0,0-1 0,0 1 0,0-1 0,1-1 0,0 0 0,0 0 0,0 0 0,0-1 0,0-1 0,1 0 0,-1 0 0,1 0 1,0-2-1,2 1 107,-4-4 59,0 0 1,0 0-1,-1-1 0,0 0 1,0-1-1,0 0 1,0 0-1,-1 0 1,1-1-1,-2 0 1,1 0-1,0 0 1,-1-1-1,-1 0 1,1 0-1,-1 0 1,0 0-1,0-1 1,-1 1-1,1-6-59,5-4 562,49-103 3276,-61 134-3706,1 0 0,0-1 0,1 1 0,1 0 0,0 0 0,0 0 0,2 0 0,2 12-132,-4-21-132,1-1 0,0 0 0,0 1 0,0-1 0,0 0 0,1 0 1,0 0-1,0 0 0,0 0 0,0 0 0,0-1 0,1 1 0,0-1 0,-1 1 0,1-1 0,1 0 0,-1 0 0,0 0 0,1-1 0,-1 1 0,1-1 1,0 0-1,0 0 0,0 0 0,0 0 0,0-1 0,0 0 0,1 0 0,-1 0 0,0 0 0,0 0 0,4-1 132,-1 1-44,0-1 0,1 0 1,-1 0-1,1-1 0,-1 0 0,0 0 0,0-1 0,1 0 0,-1 0 0,0 0 1,-1-1-1,1 0 0,0-1 0,-1 1 0,0-1 0,0 0 0,0-1 1,0 0-1,-1 0 0,1 0 0,-1 0 0,-1-1 0,2-2 44,8-16 278,-2 0-1,0-1 1,-2-1-1,-1 0 1,-1 0-1,-1-1 1,-1 0 0,-2 0-1,0-6-277,4-10 246,8-41 290,23-181 1112,-39 261-1610,0-22 435,-8 35-157,-4 34-316,3 1 0,1 0 0,2 1 0,2-1 0,3 1 0,1 0 0,3 17 0,-2-43-212,0 0 0,2 0 1,0 0-1,1 0 0,1-1 0,0 0 1,1 0-1,2 0 0,0 0 0,0-1 1,2-1-1,0 0 0,1 0 0,0-1 1,1 0-1,1-1 0,0 0 0,1-1 1,1 0-1,0-2 0,1 0 0,0 0 1,0-1-1,12 4 212,-14-8-17,1 0 1,-1-1-1,1 0 1,1-1-1,-1-1 0,0 0 1,1-1-1,-1-1 1,1 0-1,0-1 1,-1-1-1,1-1 0,0 0 1,-1-1-1,0 0 1,0-1-1,0-1 1,0-1-1,-1 0 0,0 0 1,0-2-1,0 0 1,-1 0-1,0-1 1,-1-1-1,0 0 1,0-1-1,-1 0 0,2-4 17,0-4 313,-2 0 1,0-1-1,0-1 0,-2 0 0,-1 0 0,-1 0 0,0-1 0,-2 0 0,0-1 0,-2 1 0,0-1 0,-2 0 0,0 0 0,-2-4-313,1 24 27,-1-1-1,0 1 1,0-1-1,0 1 1,0 0-1,0 0 1,-1 0-1,0-1 1,1 1-1,-1 1 1,0-1-1,0 0 1,-1 0 0,1 1-1,-1-1 1,1 1-1,-1 0 1,0 0-1,1 0 1,-1 0-1,0 0 1,-1 1-1,1-1 1,0 1-1,0 0 1,-1 0-1,1 0 1,0 0-1,-1 1 1,1-1-1,-1 1 1,1 0-1,-1 0 1,0 0-27,-8 0 4,-1 1 0,1 0 1,0 1-1,-1 0 0,1 1 0,0 0 0,0 1 1,0 0-1,-2 2-4,0 1-47,0 1 0,0 0 0,0 1 1,1 0-1,0 1 0,1 0 0,-10 12 47,19-19-35,0-1 0,1 1 1,-1 0-1,1 0 0,0 0 0,0 0 1,0 0-1,0 0 0,0 1 0,1-1 0,-1 1 1,1-1-1,0 1 0,0-1 0,1 1 0,-1 0 1,1-1-1,0 1 0,-1 0 0,2 0 0,-1-1 1,0 1-1,1 0 0,0-1 0,0 1 1,0 0-1,0-1 0,0 1 0,1-1 0,-1 0 1,1 1-1,0-1 0,0 0 0,1 0 0,-1 0 1,1 0 34,5 4-18,0 0 1,0-1-1,1 0 1,-1-1-1,1 0 0,1 0 1,-1-1-1,1 0 1,-1 0-1,1-1 1,0-1-1,0 0 1,1 0-1,-1-1 1,7 0 17,66 16 38,-79-15-9,1 1-1,0-1 0,-1 1 0,0 0 0,0 0 1,0 0-1,0 1 0,0-1 0,0 1 0,-1 0 1,0 0-1,0 0 0,0 1 0,0-1 0,-1 1 1,1-1-1,-1 1 0,-1 0 0,1 0 1,0 0-1,-1 0 0,0 0 0,-1 0 0,1 0 1,-1 0-1,0 1 0,0 3-28,25 79 477,-20-81-541,1-1 1,-1 0-1,1 0 0,0 0 1,0-1-1,0 0 1,1 0-1,0-1 0,0 1 1,0-2-1,1 1 1,-1-1-1,1 0 0,0 0 1,0-1-1,0 0 0,0-1 1,0 0-1,0 0 1,0 0-1,0-1 0,1-1 1,-1 1-1,2-2 64,-7 2-159,-1 0 1,0 0-1,0 0 0,0-1 0,0 1 0,1-1 1,-1 0-1,0 0 0,0 1 0,0-1 0,0 0 1,0-1-1,0 1 0,-1 0 0,1-1 0,0 1 1,-1-1-1,1 1 0,-1-1 0,1 0 0,-1 1 1,0-1-1,0 0 0,1 0 0,-1 0 1,-1 0-1,1 0 0,0-2 159,6-63-9540,-10 40 3790</inkml:trace>
  <inkml:trace contextRef="#ctx0" brushRef="#br1" timeOffset="75195.931">13919 12843 15150,'0'0'3267,"0"0"-1697,107-7 1120,-48 4-832,8 3-897,6-2-352,5 2-385,-4 0-128,-8 2-96,-8-1 0,-16 1-416,-9 1-1346,-11-3-2114,-9 0-5509</inkml:trace>
  <inkml:trace contextRef="#ctx0" brushRef="#br1" timeOffset="75559.281">15500 13468 20852,'0'0'3939,"0"0"-768,0 0-480,0 0-1250,-34-80-768,31 70-673,-2 2 0,1 2 0,-2-1 0,2 4 0,3 1 0,-1 1-609,4 1-2690,11-1-3908,1 1-14445</inkml:trace>
  <inkml:trace contextRef="#ctx0" brushRef="#br1" timeOffset="76774.274">16248 12747 13357,'0'-16'2866,"0"-84"1624,0 99-4269,0 0 1,0-1 0,0 1-1,0 0 1,1 0-1,-2 0 1,1 0-1,0 0 1,0 0-1,0 0 1,0 0-1,-1 0 1,1 0-1,0 0 1,-1 0-1,1 0 1,-1 0-1,1 0 1,-1 0-1,0 0 1,1 0 0,-1 1-1,0-1 1,1 0-1,-1 0 1,0 1-1,0-1 1,0 0-1,0 1 1,0-1-1,0 1 1,0-1-1,0 1 1,0 0-1,0-1 1,0 1-1,0 0 1,0 0-1,0 0 1,0 0-222,-13 17 1180,-34 163-250,39-130-899,-6 23-1,-30 146-1364,12-74-3570,25-85 420,24-91 3790,16-145 5071,-23 136-1558,2 69-1106,-10-18-1754,1 0 0,0 1 0,0-1 0,1 0 0,0 0 0,1-1 0,1 1 0,-1-1 0,2 0 0,-1 0 0,1 0 0,1-1-1,0 0 1,0 0 0,1-1 0,0 0 0,0 0 0,1-1 0,0 0 0,0 0 0,1-1 0,-1 0 0,2-1 0,-1 0 0,0-1 0,8 2 41,-7-3-21,1-1 1,-1 0-1,1-1 1,0-1-1,-1 0 0,1 0 1,0-1-1,-1-1 1,1 0-1,-1 0 1,1-1-1,-1 0 1,0-1-1,-1-1 1,1 0-1,-1 0 1,1-1-1,-1 0 1,-1-1-1,0 0 0,0 0 1,0-1-1,-1 0 1,0-1-1,0 0 1,0-1 20,4-7 312,-1 0 0,-1-1 0,0-1 0,-1 0 0,-1 0 0,-1-1 0,-1 0 1,-1 0-1,0 0 0,-1-1 0,-2 1 0,0-1 0,-1-18-312,-1 38 13,-1 0 0,1 0-1,-1 0 1,0 0 0,1 1 0,-1-1-1,0 0 1,1 0 0,-1 0 0,0 0-1,0 1 1,0-1 0,0 0 0,0 1-1,0-1 1,0 1 0,0-1 0,0 1-1,0-1 1,0 1 0,0 0 0,0-1-1,0 1 1,0 0 0,0 0 0,0 0 0,0 0-1,-1 0 1,1 0 0,0 0 0,0 0-1,0 0 1,0 1 0,0-1 0,0 0-1,0 1 1,0-1 0,0 1 0,0-1-1,0 1 1,0 0 0,0-1 0,0 1-1,0 0 1,0 0 0,1-1 0,-1 1 0,0 0-1,1 0 1,-1 0 0,0 0 0,1 0-1,-1 0 1,1 0 0,0 0 0,-1 0-1,1 0 1,0 0 0,-1 0 0,1 1-1,0-1 1,0 0 0,0 0 0,0 1-13,-8 17 24,1 0 0,1 1 0,1 0 0,1 1 0,0-1 0,2 1 0,0-1 0,1 1 0,1 0 0,3 20-24,-3-33-80,1 0-1,-1 0 1,1-1-1,1 1 1,0 0-1,0-1 1,0 1 0,1-1-1,0 0 1,0 0-1,1 0 1,0 0-1,0-1 1,1 1 0,0-1-1,0 0 1,0-1-1,1 1 1,0-1-1,0 0 1,0 0-1,0-1 1,1 0 0,0 0-1,0 0 1,0-1-1,0 0 1,1-1-1,-1 1 1,8 0 80,-5 0 4,0-1 1,0 0-1,1-1 0,-1 0 0,0-1 1,1 0-1,-1-1 0,1 0 0,-1 0 1,0-1-1,0 0 0,0-1 1,0 0-1,0-1 0,-1 0 0,1 0 1,-1-1-1,0 0 0,0-1 0,-1 0 1,0-1-1,0 1 0,0-1 1,-1-1-1,0 0 0,0 0 0,-1 0 1,0 0-1,-1-1 0,1 0 0,-2-1 1,1 1-1,-1-1 0,-1 1 1,1-6-5,-1 4 29,-1 0 0,0 0 1,-1 0-1,0 0 0,-1 0 1,0-1-1,0 1 0,-2 0 1,1 0-1,-1 0 0,-1 0 1,0 0-1,-1 1 1,0-1-1,0 1 0,-1 0 1,0 0-1,-1 0 0,0 1 1,-1 0-1,0 0 0,0 0 1,-1 1-1,0 0 1,0 1-1,-1 0 0,0 0 1,-1 1-1,1 0 0,-1 1 1,0 0-1,-6-2-29,0 1-344,-1 2 0,0 0 0,0 1 0,-1 0 0,1 2 0,-1 0 0,-15 1 344,-60 28-8472,73-11 897</inkml:trace>
  <inkml:trace contextRef="#ctx0" brushRef="#br1" timeOffset="77026.207">17534 12960 20756,'2'-17'3229,"8"-58"-640,-10 73-2439,1-1-1,0 1 0,-1-1 0,0 0 1,0 0-1,0 1 0,0-1 0,0 0 1,0 1-1,0-1 0,-1 0 0,0 1 1,1-1-1,-1 1 0,0-1 0,0 1 1,0-1-1,-1 1 0,1-1 0,-1 1 1,1 0-1,-1 0 0,0 0 0,0 0 1,0 0-1,0 0 0,0 0 0,0 1 1,0-1-1,0 1 0,-1 0 0,1-1 1,-1 1-1,1 0 0,-1 0 0,-1 0-149,-3 0 66,0 1 1,0-1-1,0 1 0,0 1 0,0-1 0,0 1 0,0 1 0,0-1 0,0 1 0,0 0 0,1 0 0,-2 2-66,-9 3 1,1 1 1,1 0-1,-1 2 0,2 0 0,-1 0 0,1 1 0,1 1 0,0 1 0,0 0 0,2 0 1,-1 1-1,2 1 0,0-1 0,1 2 0,0-1 0,1 2 0,1-1 0,0 1 0,2 0 1,0 0-1,0 0 0,2 1 0,0-1 0,0 18-1,4-24-12,0 0-1,1 0 1,1-1 0,-1 1 0,2-1-1,-1 1 1,1-1 0,1 0 0,0 0-1,0-1 1,1 1 0,1-1 0,-1-1-1,1 1 1,1-1 0,-1 0-1,1-1 1,1 0 0,-1 0 0,1 0-1,3 0 13,15 10-41,1-2-1,1 0 1,0-2-1,1-1 0,1-1 1,22 4 41,-32-9 5,1-1-1,-1 0 1,1-2 0,0-1-1,0 0 1,0-2 0,0 0-1,5-2-4,-23 1 13,1 0 0,-1-1-1,0 0 1,0 1 0,1-2 0,-1 1-1,0 0 1,-1-1 0,1 0 0,0 0-1,-1 0 1,1 0 0,-1 0-1,0-1 1,0 1 0,-1-1 0,1 0-1,-1 0 1,0 0 0,1 0 0,-2-1-1,1 1 1,-1 0 0,1-1-1,-1 1 1,0-1 0,-1 1 0,1-1-1,-1 0 1,0 1 0,0-1 0,0 0-1,-1 1 1,0-4-13,0 4-219,0 1 0,0-1 0,0 1 0,-1-1 1,1 1-1,-1 0 0,0 0 0,1 0 0,-1 0 0,-1 0 0,1 0 0,0 0 0,-1 1 0,0-1 1,1 1-1,-1 0 0,0 0 0,-1-1 219,-9-4-4842,1 2-3091</inkml:trace>
  <inkml:trace contextRef="#ctx0" brushRef="#br1" timeOffset="77764.813">18700 12366 11627,'0'0'4169,"5"-13"-1537,15-41-443,19 24 1217,-31 28-2953,21-6 94,0 2 0,1 0 0,0 3-1,0 0 1,0 2 0,0 1 0,0 2-547,9-2 326,-40 0-325,1 1-1,0-1 1,-1 0 0,1 1 0,0-1 0,-1 1 0,1-1 0,0 1-1,0-1 1,0 1 0,-1-1 0,1 1 0,0-1 0,0 1-1,0-1 1,0 1 0,0-1 0,0 1 0,0-1 0,0 1 0,0 0-1,0-1 1,1 1 0,-1-1 0,0 1 0,0-1 0,0 1 0,1-1-1,-1 0 1,0 1 0,0-1 0,1 1 0,-1-1 0,0 1-1,1-1 1,-1 0 0,1 1 0,-1-1 0,0 0 0,1 1 0,-1-1-1,1 0 1,-1 0 0,1 1-1,-32 4-60,-1-1 0,1-1 1,-1-1-1,0-2 0,1-1 0,-5-3 60,-85 1 108,117 3-64,1 0 0,0 1 0,-1-1-1,1 1 1,0 0 0,-1 0 0,1 0-1,0 0 1,0 0 0,0 1 0,0 0 0,0-1-1,1 1 1,-1 0 0,0 0 0,1 1-1,-1-1 1,1 0 0,0 1 0,0 0-1,0-1 1,0 1 0,0 0 0,1 0 0,-1 0-1,1 0 1,0 0 0,0 0 0,0 1-1,0-1 1,0 3-44,-4 107 1408,5-112-1408,6 95 150,0-23 19,-3 1 0,-3-1 0,-9 62-169,-32 88-30,23-138 6,3 1 0,4 0 1,0 84 23,10-164-1,0 1 0,0 0 1,0-1-1,1 1 0,0-1 1,1 1-1,-1-1 1,1 1-1,1-1 0,-1 1 1,1-1-1,0 1 0,1-1 1,-1 0-1,1 0 0,0-1 1,1 1-1,-1 0 0,1-1 1,0 0-1,1 0 0,-1 0 1,1 0-1,0-1 1,0 0-1,0 0 0,1 0 1,0-1-1,-1 0 0,1 0 1,0 0-1,1-1 0,5 2 1,0-3 21,0-1 0,0-1-1,0 0 1,0-1 0,0 0-1,0-1 1,-1 0 0,1 0-1,-1-2 1,0 1 0,0-2-1,0 1 1,-1-1 0,1-1-1,-2 0 1,9-7-21,38-59-7441,-51 61 1029</inkml:trace>
  <inkml:trace contextRef="#ctx0" brushRef="#br1" timeOffset="78148.156">19367 12612 16560,'0'0'3827,"0"0"-901,0 0-198,0 0-844,0 0-779,0 0-352,0 0-107,-9-5-166,-33-17-159,41 22-295,-1 0 0,0 1 0,1-1 0,-1 1 0,1-1 0,-1 1 0,1 0 0,-1-1 0,1 1 0,0 0 0,-1 0 1,1 0-1,0 0 0,0 0 0,0 0 0,0 1 0,0-1 0,0 0 0,0 1 0,0-1 0,0 0 0,0 1 1,1-1-1,-1 1 0,1-1 0,-1 1 0,1 0 0,0-1 0,-1 1 0,1-1 0,0 1 0,0 0 0,0-1 0,0 1 1,0-1-1,1 1 0,-1 0 0,0-1 0,1 1 0,-1-1 0,1 1 0,0-1 0,-1 1 0,1 0-26,1-1 5,0 0 0,0 0 0,0 0-1,0-1 1,0 1 0,0-1 0,0 1 0,0-1-1,1 1 1,-1-1 0,0 0 0,0 0 0,0 0-1,0-1 1,0 1 0,0 0 0,0-1 0,1 1-1,-1-1 1,0 0 0,-1 0 0,1 1-1,0-1 1,0 0 0,0-1 0,0 1 0,-1 0-1,1-1 1,0 1 0,-1-1 0,0 1 0,1-1-1,-1 1 1,0-1 0,0 0 0,0 0 0,0 0-1,0 0 1,0 0-5,9 34-15711,-5-7 3855</inkml:trace>
  <inkml:trace contextRef="#ctx0" brushRef="#br1" timeOffset="78464.027">19318 13318 15727,'0'0'6657,"0"0"-3182,0 0-1238,0 0-710,0 0-721,0 0-374,0 0-42,0 0-177,-12-4-132,-38-13-44,49 18-36,-1-1 1,1 0-1,-1 1 0,1-1 1,-1 1-1,1-1 0,-1 1 1,1 0-1,-1 0 0,1 0 1,0 0-1,-1 0 0,1 0 1,0 0-1,0 0 0,0 0 1,0 0-1,0 1 0,0-1 1,0 0-1,0 1 0,0-1 1,1 1-1,-1-1 0,1 1 1,-1-1-1,1 1 0,-1-1 1,1 1-1,0 0 0,0-1 1,0 1-1,0 0 0,0-1 1,0 1-1,0-1 0,1 1 1,-1 0-1,0-1 0,1 1 1,-1-1-1,1 1 0,0-1 1,0 1-2,3 1-7,0 0 1,0 0 0,0 0 0,1 0 0,-1-1 0,1 0-1,0 0 1,0 0 0,0-1 0,0 0 0,0 1-1,0-2 1,0 1 0,0-1 0,0 1 0,0-1 0,0-1-1,0 1 1,4-2 6,-3 0 26,-1 0 0,0 0 1,0-1-1,0 0 0,0 0 0,-1 0 0,1 0 0,-1-1 1,0 0-1,0 0 0,0 0 0,0 0 0,-1-1 0,0 1 1,0-1-1,0 0 0,0 0 0,-1 0 0,0 0 0,0-1 0,0 1 1,-1 0-1,0-1 0,0 1 0,0-1 0,0 0 0,-1 1 1,0-1-1,-1 0 0,1 0-26,0 5-88,-1 0 0,1 1 0,-1-1 0,1 0 0,-1 1 0,1-1 1,-1 0-1,1 1 0,-1-1 0,0 1 0,1-1 0,-1 1 0,0-1 0,0 1 0,1-1 0,-1 1 0,0 0 1,0-1-1,1 1 0,-1 0 0,0 0 0,0 0 0,0-1 0,0 1 0,1 0 0,-1 0 0,0 0 0,0 0 1,0 0-1,0 1 0,1-1 0,-1 0 0,0 0 0,0 1 0,0-1 0,1 0 0,-1 1 0,0-1 1,0 1 86,-19 8-9372,6 2-4400</inkml:trace>
  <inkml:trace contextRef="#ctx0" brushRef="#br1" timeOffset="79151.014">20965 12501 12236,'4'-20'5546,"0"4"-4534,23-144 7799,-27 156-8712,-1 0 0,0 0 1,1 0-1,-1 0 0,-1 0 0,1 0 1,0 0-1,-1 1 0,0-1 1,0 0-1,0 1 0,0 0 0,-1-1 1,1 1-1,-1 0 0,0 0 0,0 0 1,0 1-1,0-1 0,0 1 1,-1 0-1,1 0 0,-1 0 0,1 0 1,-1 0-1,0 1 0,0 0 0,0-1 1,0 1-1,0 1 0,0-1 1,0 1-1,0 0 0,0-1 0,0 2 1,0-1-1,0 0 0,0 1 0,0 0 1,0 0-1,0 0 0,0 0 1,1 1-1,-1-1 0,0 1 0,1 0 1,-1 0-1,1 1 0,0-1 0,-1 1 1,1-1-1,-1 3-99,-6 4 0,-1 2 0,2-1 0,0 1 0,0 1 0,1-1 0,0 2 0,1-1 0,0 1 0,1 0 0,1 0 0,0 1 0,1-1 0,0 1 0,-1 13 0,-2 14 0,3-1 0,1 1 0,2 0 0,3 27 0,23 126 0,-17-162 0,-1-1 0,-2 1 0,-1 0 0,-1 0 0,-2 1 0,-2-1 0,0 0 0,-2 0 0,-2 0 0,-1 0 0,-1-1 0,-9 23 0,13-47-146,1 0 1,-2 0-1,1 0 1,-1-1-1,1 0 1,-2 0-1,1 0 0,-1 0 1,0-1-1,0 1 1,0-1-1,-1 0 1,0-1-1,0 0 0,0 0 1,0 0-1,-1 0 1,0-1-1,1 0 1,-1-1-1,0 0 0,-1 0 1,1 0-1,0-1 1,0 0-1,-5 0 146,-13-14-7245,19-14-3522,6 9-203</inkml:trace>
  <inkml:trace contextRef="#ctx0" brushRef="#br1" timeOffset="79349.995">20504 13043 12524,'0'0'3902,"0"0"-1131,0 0-139,-2-13-118,-1-43-469,3 54-1956,1 1 1,-1-1-1,1 1 1,-1-1-1,1 1 0,0 0 1,-1-1-1,1 1 1,0 0-1,0 0 1,0-1-1,0 1 1,0 0-1,0 0 1,1 0-1,-1 0 1,0 0-1,0 0 1,1 1-1,-1-1 1,1 0-1,-1 1 1,0-1-1,1 1 1,-1-1-1,1 1 1,-1 0-1,1-1 0,1 1-88,3-1 286,29-6 305,1 1-1,0 2 0,0 2 1,0 1-1,25 3-591,4-1 17,-14 0-290,51-2-2549,-36-7-5625,-36 1-2486</inkml:trace>
  <inkml:trace contextRef="#ctx0" brushRef="#br1" timeOffset="79695.685">21375 11795 16111,'0'0'3465,"0"0"-107,1-12-225,4-39-880,-5 65 1386,-2 53-2868,-24 159-782,24-193-541,0 28-6647,2-34-1562</inkml:trace>
  <inkml:trace contextRef="#ctx0" brushRef="#br1" timeOffset="80361.595">21907 12146 15791,'0'0'3198,"0"0"-236,0 0-63,0 0-769,0 0-817,0 0-410,0 0-305,13-8-294,-3 1-252,-6 4-35,0 0 0,0 0 0,0 1 0,0 0-1,0-1 1,1 1 0,-1 1 0,1-1 0,-1 1 0,1-1 0,0 2 0,0-1 0,-1 0 0,1 1 0,0 0 0,0 0 0,0 0 0,-1 0 0,4 2-17,51 9 531,2-2 0,-1-2 0,1-3 0,30-3-531,-84-2 39,-7 1-36,0 1 0,0-1 1,0 0-1,0 0 0,0 1 1,1-1-1,-1 0 1,0 0-1,0 0 0,0 1 1,0-1-1,0 0 1,0 0-1,0 0 0,1 1 1,-1-1-1,0 0 1,0 0-1,0 0 0,0 0 1,1 0-1,-1 1 1,0-1-1,0 0 0,0 0 1,1 0-1,-1 0 0,0 0 1,0 0-1,0 0 1,1 0-1,-1 0 0,0 0 1,0 0-1,1 0 1,-1 0-1,0 0-3,-9 8 7,-2 7-7,0 0 0,1 0 0,1 1 0,1 0 0,0 0 0,1 1 0,1 0 0,0 1 0,1-1 0,1 1 0,1 0 0,1 0 0,0 0 0,1 0 0,1 1 0,1 7 0,-2 3 0,-2 61 0,4-1 0,4 1 0,4 0 0,0-18 0,-3 1 0,-3 0 0,-5 33 0,1-95 0,-2-1 0,0 1 0,0 0 0,-1-1 0,0 1 0,0-1 0,-1-1 0,-1 1 0,0 0 0,0-1 0,-1-1 0,0 1 0,0-1 0,-1 0 0,0 0 0,-1-1 0,0 0 0,0-1 0,0 0 0,-1 0 0,1-1 0,-1 0 0,-1-1 0,1 0 0,-1-1 0,1 0 0,-1-1 0,0 0 0,0 0 0,0-1 0,-86 15 0,-1-5 0,-52-1 0,43-4 0,142-9-1646,5-1-3707,-3-3-4208</inkml:trace>
  <inkml:trace contextRef="#ctx0" brushRef="#br1" timeOffset="85006.405">10752 12863 15439,'0'-13'3849,"0"-1"-2879,5-77 5960,-5 90-6841,0 1 0,0-1 0,0 0 0,0 0 0,0 0 0,1 0 0,-1 0 0,0 0 0,1 0 0,-1 1 0,0-1 0,1 0 0,-1 0 0,1 0 0,-1 1 0,1-1 0,0 0 0,-1 1 0,1-1 0,0 1 0,-1-1 0,1 0 0,0 1 0,0 0 0,0-1 0,-1 1 0,1-1 0,0 1 0,0 0 0,0 0 0,0-1 0,0 1 0,0 0 0,0 0 0,-1 0 0,1 0 0,0 0 0,0 0 0,0 0 0,0 0 0,0 1 0,0-1 0,0 0 0,0 0 0,-1 1 0,1-1 0,0 1 0,0-1 0,0 1 0,-1-1 0,1 1 0,0-1 0,-1 1 0,1 0-90,37 39 337,208 316 102,-219-321-448,-5-2-46,3-1 0,0-2-1,2-1 1,1 0 0,1-2 0,29 19 56,-57-44-5,0-1 0,0 0 0,0 1 0,1-1 0,-1 0-1,0 0 1,1 1 0,-1-1 0,1 0 0,-1-1 0,1 1 0,-1 0 0,1 0 0,0-1 0,-1 1 0,1-1-1,0 1 1,0-1 0,-1 0 0,1 0 0,0 1 0,0-1 0,0 0 0,-1-1 0,1 1 0,0 0 0,0-1 0,-1 1-1,1-1 1,0 1 0,-1-1 0,1 0 0,0 1 0,-1-1 0,1 0 0,-1 0 0,1 0 0,-1 0 0,0-1-1,1 1 1,-1 0 0,0-1 0,1 0 5,-2-38 71,-1 0 0,-1 1-1,-3-1 1,-1 0 0,-2 1 0,-2 1-1,-1-1 1,-17-35-71,25 63 0,-1-4 0,-1-1 0,0 1 0,-2 0 0,1 0 0,-2 0 0,0 1 0,0 1 0,-1-1 0,-1 1 0,-1 1 0,-10-11 0,18 21 0,1 0 0,-1 1 0,1-1 0,-1 1 0,0-1 0,0 1 0,0 0 0,0 0 0,0 0 0,0 1 0,0-1 0,0 1 0,0 0 0,0 0 0,0 0 0,-1 0 0,1 0 0,0 1 0,0-1 0,0 1 0,0 0 0,0 0 0,0 0 0,1 0 0,-1 0 0,0 1 0,0-1 0,1 1 0,-1 0 0,1 0 0,-1 0 0,1 0 0,0 0 0,-2 3 0,-64 93 0,61-87 0,-265 427 0,265-428-11,-2 2-236,0 1 0,1 0 1,0 1-1,1-1 0,0 2 1,1-1-1,1 1 0,0 0 1,1 0 246,4-15-272,0 1 0,0-1 0,0 1 1,0-1-1,0 1 0,0-1 0,0 1 1,0-1-1,1 0 0,-1 1 0,0-1 1,0 1-1,0-1 0,1 0 0,-1 1 1,0-1-1,0 1 0,1-1 0,-1 0 0,0 0 1,1 1-1,-1-1 0,0 0 0,1 1 1,-1-1-1,0 0 0,1 0 0,-1 0 1,1 1-1,-1-1 0,1 0 0,-1 0 1,0 0-1,1 0 0,-1 0 0,1 0 1,-1 0-1,1 0 0,-1 0 0,1 0 1,-1 0-1,0 0 0,1 0 0,-1 0 1,1 0-1,-1-1 0,1 1 0,-1 0 1,0 0-1,1 0 0,-1-1 0,0 1 1,1 0 271,13-8-10400</inkml:trace>
  <inkml:trace contextRef="#ctx0" brushRef="#br1" timeOffset="85498.991">12010 13073 3812,'0'0'10121,"0"0"-5049,0 0-1955,0 0-362,0 0-636,0 0-459,0 0-288,-10-3-283,-30-8-282,67 2 36,176-8-843,-202 17-70,0-1 0,0 1 1,0 0-1,0-1 0,0 1 0,0 0 0,0 0 1,0-1-1,0 1 0,0 0 0,0 0 1,0 0-1,0 0 0,1 1 0,-1-1 0,0 0 1,0 0-1,0 1 0,0-1 0,0 0 0,0 1 1,-1-1-1,1 1 0,0-1 0,0 1 1,0 0-1,0-1 0,0 1 0,-1 0 0,1 0 1,0-1-1,-1 1 0,1 0 0,0 0 0,-1 0 1,1 0-1,-1 0 0,0 0 0,1 0 1,-1 0-1,0 0 0,1 0 0,-1 0 0,0 0 1,0 0-1,0 0 0,0 0 0,0 0 0,0 0 1,0 0-1,0 0 0,-1 0 0,1 0 1,0 0-1,-1 1 70,-78 66-10212,52-50 7030,-42 27-4054,-9 7 3211,30-13 8372,47-39-4134,0 0 0,0 1 0,0-1 0,0 0 0,0 1 0,0-1 0,0 1 0,0-1 0,0 1 0,0-1 0,0 1 0,1-1 0,-1 1 0,0 0 0,0-1 0,1 1 0,-1 0-1,0 0 1,1 0 0,-1 0 0,1-1 0,-1 1 0,1 0 0,0 0 0,-1 0 0,1 0 0,0 0 0,0 0 0,-1 0 0,1 0 0,0 0 0,0 0 0,0 0 0,0 0-1,0 0 1,1 0 0,-1 0 0,0 0 0,0 0 0,1 0 0,-1 0 0,0 0 0,1 0 0,-1 0 0,1 0 0,-1 0 0,1 0 0,0-1 0,-1 1 0,1 0 0,0 0 0,-1-1-1,1 1 1,1 0-213,142-6 4061,-48-17-5521,-16 4-7141,-62 13-4334</inkml:trace>
  <inkml:trace contextRef="#ctx0" brushRef="#br1" timeOffset="86932.058">17034 14144 12716,'0'0'5520,"0"-13"-2515,2-51 305,-1 7 3054,-1 56-5681,-1 5 256,-69 317-709,-22 22-230,87-324 0,-22 115 0,27-129 0,-1 1 0,1-1 0,1 0 0,-1 0 0,1 1 0,0-1 0,0 0 0,0 0 0,1 0 0,0 0 0,0 0 0,0 0 0,0-1 0,1 1 0,0-1 0,0 1 0,0-1 0,0 0 0,1 0 0,0-1 0,-1 1 0,1-1 0,3 2 0,14 5 0,0-2 0,0 0 0,1-1 0,0-2 0,0 0 0,0-1 0,1-1 0,0-1 0,-1-2 0,1 0 0,1-1 0,-13 1 0,307-6 2,91-22-2,-65 3-18,-293 22-11,871-69 42,-764 44-200,-106 3 214,-72 4 40,16 19-54,-154-48 46,118 40-48,1-1-1,1-3 1,-1-1-1,2-1 1,-25-16-11,61 32 0,1 0 0,-1-1 0,0 1 0,0 0 0,0 0 0,1 0 0,-1-1 0,0 1 0,0 0 0,1-1 0,-1 1 0,0-1 0,1 1 0,-1-1 0,0 1 0,1-1 0,-1 1 0,1-1 0,-1 0 0,1 1 0,-1-1 0,1 0 0,0 1 0,-1-1 0,1 0 0,0 0 0,-1 1 0,1-1 0,0 0 0,0 0 0,0 0 0,0 1 0,0-1 0,-1 0 0,2 0 0,-1 0 0,0 0 0,0 1 0,0-1 0,0 0 0,0 0 0,1 1 0,-1-1 0,0 0 0,1 0 0,-1 1 0,1-1 0,-1 0 0,0 1 0,1-1 0,0 0 0,-1 1 0,1-1 0,-1 1 0,1-1 0,0 1 0,-1-1 0,1 1 0,0-1 0,-1 1 0,1 0 0,0-1 0,0 1 0,17-1 0,-1 0 0,1 2 0,0 0 0,-1 1 0,1 0 0,-1 2 0,0 0 0,0 1 0,-1 0 0,1 2 0,-1 0 0,0 0 0,-1 2 0,0 0 0,0 1 0,-1 0 0,13 12 0,-22-17 0,1-1 0,-1 1 0,0 1 0,-1-1 0,1 0 0,-1 1 0,0 0 0,0 0 0,-1 0 0,0 1 0,0-1 0,-1 1 0,1-1 0,-1 1 0,-1 0 0,1 0 0,-1 0 0,-1 0 0,1 0 0,-1 0 0,0 0 0,-1 0 0,1 1 0,-1-1 0,-1-1 0,0 1 0,0 0 0,0 0 0,0-1 0,-1 1 0,0-1 0,-1 0 0,0 1 0,-3 2 0,-75 78-2456,-17-18-3639,48-35 2101,32-21-8413</inkml:trace>
  <inkml:trace contextRef="#ctx0" brushRef="#br1" timeOffset="87876.682">21328 14517 11082,'0'0'4330,"5"-14"-1052,14-45-438,-19 58-2711,0 0 1,-1 1-1,1-1 1,0 0 0,0 0-1,0 1 1,-1-1-1,1 0 1,0 0 0,0 1-1,0-1 1,0 0-1,0 0 1,1 0-1,-1 1 1,0-1 0,0 0-1,0 0 1,1 1-1,-1-1 1,0 0 0,1 0-1,-1 1 1,1-1-1,-1 0 1,1 1-1,-1-1 1,1 1 0,-1-1-1,1 1 1,0-1-1,-1 1 1,1-1 0,0 1-1,-1-1 1,1 1-1,0 0 1,-1 0-1,1-1 1,0 1 0,0 0-1,-1 0 1,1 0-1,0 0 1,0-1 0,0 1-1,-1 0 1,1 1-1,0-1 1,0 0-1,0 0 1,-1 0-130,9 30 1734,-8-2-1488,0-1 1,-1 1-1,-2-1 1,-1 1-1,-1-1 1,-1 0-1,-6 14-246,-12 85-465,18 20-5210,17-137-763,-9-20 6256,-4-50 1457,-2 1-1,-3 0 1,-8-32-1275,-2-24 1509,3 26 1136,-4 0 1,-22-63-2646,30 102 1276,31 53-1052,78 50-176,-54-28-87,0-2 1,2-3 0,0-1-1,1-3 1,0-2 0,1-1-1,1-4 1,0-1 0,0-2-1,0-3 1,32-3 38,-67 0 10,1-1-1,0 0 1,-1-1-1,0 0 1,0-2-1,0 0 1,0-1-1,-1 0 1,0-1-1,0-1 1,0 0-1,-1-1 1,-1-1 0,10-8-10,-21 17 5,-1 0 0,0 0 0,0 0 0,0 0 0,0 0 1,0 0-1,0 0 0,0 0 0,0 0 0,0 0 0,0-1 0,-1 1 1,1 0-1,0-1 0,-1 1 0,1 0 0,-1-1 0,0 1 1,1-1-1,-1 1 0,0 0 0,0-1 0,0 1 0,0-1 1,0 1-1,0-1 0,0 1 0,-1-1 0,1 1 0,-1 0 1,1-1-1,-1 1 0,1-1 0,-1 1 0,1 0 0,-1 0 1,0-1-1,0 1 0,0 0 0,0 0 0,0 0 0,0 0 1,0 0-1,0 0 0,0 0 0,-1 0 0,1 1 0,0-1 1,0 0-1,-1 1 0,1-1 0,0 1 0,-1-1 0,1 1 1,-1 0-1,1-1 0,-1 1 0,1 0 0,-1 0 0,1 0 1,-2 0-7,-13 1 1,0 0-1,0 0 1,0 2-1,0 0 0,0 1 1,0 0-1,1 1 0,-1 1 1,1 0-1,1 2 1,-1-1-1,1 2 0,1 0 1,-7 5 0,17-12-2,-8 3-207,1 0 0,0 1 0,0 0-1,0 0 1,1 1 0,0 0 0,0 1 0,1 0 0,0 1 0,1-1 0,-1 1 0,2 1 0,-1-1 0,1 1 0,1 1-1,0-1 1,0 1 0,-2 8 209,7-18-40,0 0 0,1 0 0,-1 0-1,0 0 1,0 0 0,1 0 0,-1 0-1,1 0 1,-1 1 0,1-1 0,-1-1 0,1 1-1,-1 0 1,1 0 0,0 0 0,0 0 0,0 0-1,-1-1 1,1 1 0,0 0 0,0 0-1,0-1 1,0 1 0,0-1 0,0 1 0,0-1-1,0 0 1,0 1 0,0-1 0,1 0-1,-1 0 1,0 1 0,0-1 0,0 0 0,0 0-1,0 0 1,1-1 0,-1 1 0,0 0-1,0 0 1,0-1 0,0 1 40,51-14-46,-37 5 205,-1-1 0,0-1-1,-1 0 1,0-1-1,0 0 1,-2-1 0,1-1-1,-2 0 1,0 0 0,5-10-159,10-12 1141,-24 34-1084,-1 1 0,1-1-1,-1 0 1,1 1-1,0-1 1,0 1 0,0-1-1,0 1 1,0-1 0,0 1-1,0 0 1,0-1 0,0 1-1,1 0 1,-1 0 0,0 0-1,1 0 1,-1 0 0,1 0-1,0 0 1,-1 0 0,1 1-1,-1-1 1,1 1 0,0-1-1,0 1 1,-1 0 0,1 0-1,0-1 1,0 1 0,-1 0-1,1 1 1,0-1 0,0 0-1,-1 0 1,1 1 0,0-1-1,-1 1 1,1-1 0,0 1-1,-1 0 1,1 0 0,-1 0-1,1 0-56,4 11 39,0 1-1,0 1 1,-1-1-1,-1 1 1,0 0 0,-1 0-1,-1 0 1,0 0-1,0 6-38,12 156 97,-1-2-772,8-60-2537,-2-66-3733,-11-34 357</inkml:trace>
  <inkml:trace contextRef="#ctx0" brushRef="#br1" timeOffset="88461.553">22889 14547 15375,'0'0'4244,"-1"-12"-1565,-7-40-314,8 51-2261,1 0-1,-1-1 1,0 1-1,0 0 0,0-1 1,0 1-1,0 0 1,0-1-1,0 1 1,-1 0-1,1 0 0,0-1 1,-1 1-1,1 0 1,-1 0-1,1-1 1,-1 1-1,0 0 0,1 0 1,-1 0-1,0 0 1,0 0-1,0 0 1,0 0-1,0 0 0,0 0 1,0 1-1,0-1 1,0 0-1,0 1 1,0-1-1,0 1 0,-1-1 1,1 1-1,0-1 1,0 1-1,-1 0 1,1-1-1,0 1 0,-1 0 1,1 0-1,0 0 1,-1 0-1,1 0 1,0 1-1,0-1 0,-1 0 1,1 1-1,0-1-103,-40 39 751,32-24-728,0 1-1,2 0 1,0 1 0,0-1-1,2 2 1,0-1-1,1 0 1,1 1-1,0 0 1,2 0 0,0-1-1,1 1 1,2 17-23,-1-27-101,1-1 1,0 1-1,0 0 0,1 0 1,0-1-1,0 0 1,1 1-1,0-1 1,0-1-1,0 1 0,1-1 1,0 1-1,1-1 1,-1-1-1,1 1 0,0-1 1,1 0-1,-1 0 1,1-1-1,0 0 1,0 0-1,0 0 0,1-1 1,-1 0-1,1-1 1,0 0-1,0 0 0,-1 0 1,1-1-1,5 0 101,-4-1 62,-1 1 0,1-1 0,-1 0 0,1-1 0,-1 0 0,0-1-1,1 0 1,-1 0 0,0 0 0,0-1 0,0 0 0,0-1 0,-1 0 0,1 0 0,-1-1-1,0 1 1,-1-2 0,1 1 0,0-1-62,9-11 240,0-1-1,-2 0 1,0-1-1,0-1 1,-2 0-1,-1 0 1,0-1 0,-2-1-1,0 0 1,-2 0-1,0-1 1,-1 1-1,-2-1 1,0-1-1,-2 1 1,0-13-240,-1 32 0,-1 0 0,0 0 0,0 0 0,-1 0 0,1 0 0,-1 0 0,0 0 0,0 0 0,-1 0 0,1 0 0,-1 0 0,1 0 0,-1 1 0,-1-1 0,1 1 0,0 0 0,-1-1 0,1 1 0,-1 0 0,0 0 0,0 1 0,-1-1 0,1 1 0,0-1 0,-1 1 0,1 0 0,-1 0 0,0 1 0,0-1 0,1 1 0,-1 0 0,0 0 0,0 0 0,0 0 0,-1 1 0,-62-2-2628,63 2 2299,1 0-1,-1 1 1,0-1-1,0 1 1,0 0 0,1 0-1,-1 1 1,1-1-1,-1 1 1,1 0-1,-1-1 1,1 2 0,0-1-1,0 0 1,0 1-1,0-1 1,0 1-1,1 0 1,-1 0 0,1 0-1,0 0 1,-1 0-1,2 0 1,-1 1-1,0 0 330,-3 19-7073</inkml:trace>
  <inkml:trace contextRef="#ctx0" brushRef="#br1" timeOffset="88883.708">23952 14480 18385,'3'-17'3593,"6"-58"-897,-9 71-2512,1 0-1,-1 0 1,0-1-1,0 1 1,-1 0-1,1 0 1,-1 0-1,0 0 1,0 0-1,0 0 1,0 0-1,-1 0 1,0 0-1,1 1 1,-2-1-1,1 1 1,0-1-1,-1 1 1,1 0-1,-1 0 1,0 0-1,0 0 1,0 0-1,0 1 1,-1-1-1,1 1 1,-1 0-1,0 0 1,1 0-1,-1 0 1,0 1-1,0 0 1,-4-1-184,-4-1 126,-1 1 1,0 0 0,0 1-1,0 0 1,0 1 0,-1 0 0,1 2-1,0-1 1,-7 3-127,3 1 11,0 0 0,1 1-1,-1 1 1,1 1 0,0 0-1,1 1 1,0 1 0,0 0-1,1 1 1,1 1 0,0 0-1,0 0 1,1 2 0,1-1-1,0 2 1,1-1 0,0 1-1,2 1 1,0 0 0,0 0-1,1 0 1,1 1 0,1 0-1,-3 15-10,8-21-121,0 1-1,1-1 1,0 0-1,0 0 0,1 0 1,1 0-1,0-1 0,0 1 1,1 0-1,1-1 0,-1 0 1,2 0-1,-1-1 1,1 1-1,1-1 0,0 0 1,0-1-1,1 0 0,0 0 1,0 0-1,0-1 1,1-1-1,1 1 0,-1-1 1,1-1-1,0 0 0,0 0 1,0-1-1,1 0 1,-1-1-1,1 0 0,0-1 1,0 0-1,0-1 0,0 0 1,1 0-1,3-2 122,-8 0 20,0 0 1,-1-1-1,1 0 0,-1 0 0,0-1 1,1 0-1,-1 0 0,0 0 0,-1-1 0,1 1 1,-1-1-1,1-1 0,-1 1 0,0-1 1,-1 0-1,1 0 0,-1 0 0,0-1 1,-1 0-1,1 0 0,-1 0 0,0 0 0,0-1-20,47-155 2151,-34 58-1315,-4 0 1,-5-1-1,-5-36-836,-2 131 12,-11-39-8,-2 67-4,1 15-192,2 1 1,1 1-1,2 0 1,1 0-1,2 1 1,2-1-1,1 1 1,1 0-1,3-1 0,0 1 1,3-1-1,0 0 1,3 0-1,1-1 1,1 0-1,2-1 1,8 16 191,18 9-5989,-2-28-3226,-6-14-2081</inkml:trace>
  <inkml:trace contextRef="#ctx0" brushRef="#br1" timeOffset="89529.035">24471 14476 16656,'0'-14'3181,"3"-44"-741,-17 37 1829,-16 41-2959,25-15-1261,1-1 1,-1 1 0,1 0 0,0 1-1,0-1 1,0 1 0,1-1 0,0 1-1,0 0 1,0 0 0,1 1 0,0-1-1,0 0 1,1 1 0,-1-1 0,1 1-1,1 0 1,-1-1 0,1 1 0,1-1-1,-1 1 1,1 0 0,0-1 0,0 1-1,1-1 1,0 1 0,0-1 0,1 0-1,-1 0 1,1 0 0,1 0 0,-1-1-1,1 1 1,0-1 0,0 0-1,1 0 1,-1 0 0,1 0 0,0-1-1,0 0 1,1 0 0,-1 0 0,1-1-1,0 0-49,-1-1 12,0-1-1,-1 0 0,1 0 0,0 0 0,0 0 1,0-1-1,0 0 0,0 0 0,-1 0 0,1-1 0,0 0 1,0 0-1,0 0 0,-1 0 0,1-1 0,0 1 1,-1-1-1,0-1 0,1 1 0,-1 0 0,0-1 1,0 0-1,0 0 0,-1 0 0,1-1 0,-1 1 0,0-1 1,0 0-1,0 0 0,0 0 0,0 0 0,-1 0 1,0 0-1,0-1 0,0 1 0,-1-1 0,1 0 0,-1 0 1,0 1-1,0-1 0,-1 0 0,1-2-11,3-8 188,0-1 0,-1 0-1,0 0 1,-2 0 0,1-1 0,-2 1-1,0 0 1,-2 0 0,1-1 0,-2 1-1,0 0 1,-1-1-188,3 14 0,0 1 0,0 0 0,-1-1 0,1 1 0,0 0 0,-1 0 0,0 0 0,1 0 0,-1 0 0,0 0 0,0 0 0,0 0 0,0 1 0,0-1 0,-1 1 0,1 0 0,0 0 0,-1 0 0,1 0 0,-1 0 0,1 0 0,-1 0 0,1 1 0,-1-1 0,0 1 0,1 0 0,-1 0 0,1 0 0,-1 0 0,0 0 0,1 1 0,-1-1 0,1 1 0,-1 0 0,1-1 0,-2 2 0,-3 1 0,0 0 0,0 1 0,0 0 0,0 0 0,1 0 0,-1 1 0,1 0 0,0 0 0,1 1 0,-1 0 0,-2 3 0,1 1-3,1-1-1,0 1 1,0 0 0,0 0-1,1 0 1,1 1 0,0 0-1,1 0 1,0 0 0,0 0 0,1 0-1,0 1 1,1-1 0,1 1-1,0-1 1,0 1 0,1-1-1,1 1 1,0-1 0,0 0-1,1 0 1,1 0 0,0 0-1,0 0 1,1-1 0,0 1 0,1-2-1,0 1 1,1 1 3,8 4-235,1-1-1,0 0 1,0-1 0,2-1 0,-1 0 0,2-1-1,-1-1 1,1-1 0,1-1 0,0-1-1,0 0 1,0-1 0,1-2 0,15 3 235,-17-5 25,1 0 0,-1-1 1,0-1-1,0-1 0,1-1 1,-1 0-1,0-2 0,0 0 1,-1-1-1,1 0 0,-1-2 1,0 0-1,-1-1 0,0-1 1,0-1-1,4-4-25,10-12 186,-1-2 1,-2-1-1,0-1 1,-3-2-1,0 0 1,-2-2-1,-2 0 1,-1-2-1,-1 0 1,-2-1-1,-2-1 1,-2 0-1,-1-1 1,-2-1-1,-1 0 1,2-35-187,-11-11 0,-1 84 0,1 1 0,-1-1 0,1 0 0,-1 0 0,1 1 0,-1-1 0,0 0 0,0 1 0,0-1 0,0 1 0,0-1 0,0 1 0,0-1 0,-1 1 0,1 0 0,0 0 0,-1-1 0,1 1 0,-1 0 0,1 0 0,-1 1 0,0-1 0,1 0 0,-1 0 0,0 1 0,0-1 0,1 1 0,-1 0 0,0-1 0,0 1 0,0 0 0,0 0 0,1 0 0,-1 0 0,0 0 0,0 1 0,0-1 0,0 1 0,1-1 0,-1 1 0,0-1 0,1 1 0,-1 0 0,-1 1 0,-11 5 0,0 1 0,1 1 0,0 0 0,0 1 0,1 0 0,1 1 0,-1 0 0,2 0 0,-2 4 0,10-14 0,-12 13 0,1 0 0,0 0 0,1 2 0,0-1 0,2 1 0,-1 1 0,2 0 0,0 0 0,2 1 0,0 0 0,0 1 0,2-1 0,0 1 0,1 0 0,1 0 0,1 1 0,1-1 0,1 1 0,0-1 0,1 0 0,1 1 0,1-1 0,3 9 0,5-4-1,2-1 1,0 0-1,2 0 1,0-2-1,2 0 0,0 0 1,1-2-1,1 0 1,1-1-1,0-1 0,2-1 1,0-1-1,0-1 1,1-1-1,1-1 1,0-1-1,1-1 0,0-1 1,0-1-1,1-1 1,0-2-1,1 0 0,-1-2 1,1-1-1,-1-1 1,1-1-1,-1-1 1,-16 1 1,-1 0-1,0-1 1,0 0-1,0 0 1,0-1-1,0 0 1,0 0-1,0-1 1,-1 0-1,1-1 1,-1 0-1,0 0 1,0-1-1,0 0 1,-1 0 0,1-1-1,-2 1 1,1-2-1,0 1 1,-1-1-1,0 0 1,-1 0-1,0-1 1,0 0-1,0 0 1,-1 0-1,0 0 1,-1-1-1,0 1 1,1-6-1,-3 8 0,0-1 0,0 0 0,-1 0 0,0 1 0,0-1 0,-1 0 0,0 0 0,0 1 0,-1-1 0,1 1 0,-1-1 0,-1 1 0,1 0 0,-1 0 0,0 0 0,-1 0 0,1 0 0,-1 0 0,0 1 0,-1 0 0,1 0 0,-1 0 0,0 1 0,0-1 0,-1 1 0,1 0 0,-1 1 0,0-1 0,0 1 0,0 0 0,0 1 0,-1 0 0,1 0 0,-1 0 0,1 0 0,-1 1 0,0 0 0,1 1 0,-3-1 0,-61 7-2056,-28 32-5625,59-18-871</inkml:trace>
  <inkml:trace contextRef="#ctx0" brushRef="#br1" timeOffset="103752.023">6160 5721 14734,'0'-13'1484,"0"13"-1479,1-13 525,-1 1 1,-1 0-1,-1-1 0,1 1 0,-2 0 0,0 0 0,0 0 0,-1 0 0,-1 1 0,0-1-530,-5-4 373,-1 0-1,0 1 0,-2 1 0,1 0 0,-2 0 0,0 2 0,0-1 0,-1 2 1,-1 0-1,0 1 0,-1 0 0,1 1 0,-2 1 0,-9-3-372,-20-5 100,0 1-1,-1 3 0,0 1 1,-1 3-1,-4 1-99,-105-2-62,-1 7 1,0 7-1,0 7 0,2 7 0,0 7 0,1 6 1,-74 30 61,-47 16-394,4 12 0,4 12 1,5 11-1,5 13 394,122-55 29,4 5 0,3 7-1,3 4 1,5 7 0,-8 15-29,91-74 29,2 3-1,2 0 1,1 3-1,3 1 1,1 1 0,2 1-1,-13 30-28,31-54 12,1 0-1,1 0 0,0 1 1,2 0-1,1 0 0,0 1 1,1 0-1,2 0 1,0 0-1,1 0 0,2 0 1,0 0-1,1 0 0,1 0 1,1-1-1,1 1 1,1-1-1,1 0 0,3 4-11,16 20-1,2-2-1,2-1 0,1-1 1,3-1-1,1-2 1,1-2-1,3-1 0,0-2 1,3-2-1,0-1 0,2-3 1,1-1-1,36 14 2,22 10 77,1-5 0,3-5 0,1-4-1,1-6 1,2-3 0,1-6 0,1-5 0,92 1-77,-18-12 252,-1-8-1,1-8 1,-2-9 0,0-7 0,-2-9-252,-38 7 64,-1-7 1,-2-6 0,-2-6-1,-3-6 1,-1-5 0,-4-7-1,-2-6 1,-4-5 0,56-48-65,-126 79-25,-2-1-1,-2-3 1,-2-2 0,-2-3 0,-3-1 0,-3-2 0,-2-2 0,4-14 25,-24 37-32,-2 0 1,-1-1 0,-2-1-1,-2 0 1,-2-1-1,-1 0 1,-2-1 0,-2 0-1,-1 0 1,-3 0-1,-1-1 1,-2 1 0,-2-1-1,-7-35 32,-2 31-27,-3 1 0,-1 0 0,-2 1 0,-3 1 0,-1 1 0,-2 1 0,-1 0 0,-3 2 0,-1 2 1,-1 0-1,-3 2 0,0 2 0,-3 0 0,0 3 0,-2 1 0,-1 2 0,-1 1 0,-2 2 0,0 2 0,-6 0 27,-45-20-509,-1 4 1,-3 4-1,0 5 0,-69-11 509,-213-12-9635,266 44-801</inkml:trace>
  <inkml:trace contextRef="#ctx0" brushRef="#br1" timeOffset="104320.864">6702 4894 10122,'0'0'3486,"-7"-13"-550,-21-43 181,27 53-2680,0-1-1,0 1 0,-1-1 1,0 1-1,0 0 0,0 0 0,0-1 1,0 1-1,0 1 0,-1-1 1,1 0-1,-1 1 0,0-1 1,0 1-1,0 0 0,0 0 1,0 0-1,-1 0 0,1 0 0,-1 1 1,1 0-1,-1-1 0,1 1 1,-1 1-1,0-1 0,-2 0-436,4 4 93,-1 0 0,1 0-1,0 0 1,0 0-1,0 0 1,0 0 0,0 1-1,1-1 1,-1 1 0,1-1-1,0 1 1,0 0-1,0-1 1,1 1 0,-1 0-1,1 0 1,0-1 0,0 1-1,0 1-92,0-4 2,16 302-2,-13-271-388,-2 0 0,-2 0-1,-1 0 1,-1 0 0,-2-1 0,-1 1-1,-1-1 1,-2 0 0,-1-1 0,-2 0-1,-11 21 389,23-51-271,-4 6-4264,1-5-3231,1-1-8158</inkml:trace>
  <inkml:trace contextRef="#ctx0" brushRef="#br1" timeOffset="104603.356">6532 4828 14958,'0'0'5509,"0"0"-3106,26-93 287,-6 73-544,3-3-929,7 3-416,5 2-96,1 3-257,-1 7-95,-4 1-193,-3 5 32,-2 2-192,-6 7-64,-6 8-417,-6 3-864,-3 8-1057,-5-2-2307,-2 5-2113</inkml:trace>
  <inkml:trace contextRef="#ctx0" brushRef="#br1" timeOffset="104866.877">6484 5143 11275,'0'0'6475,"0"0"-3021,0 0-294,0 0-544,0 0-785,14 1-363,99-8 593,210-63-1634,-280 66-518,-42 4-544,-5 0-3950,-8-3-151,0 0-2577</inkml:trace>
  <inkml:trace contextRef="#ctx0" brushRef="#br1" timeOffset="105478.861">6862 4732 3171,'0'0'4821,"0"0"-2264,0 0-657,0 0-122,0 0-241,-12-4 6,-97-22 4425,109 26-5958,0 0 80,0-1-1,1 1 0,-1 0 1,0-1-1,0 1 0,0-1 0,0 1 1,0-1-1,0 1 0,0 0 1,0-1-1,0 1 0,0-1 0,0 1 1,0-1-1,0 1 0,0-1 1,0 1-1,0 0 0,0-1 0,0 1 1,-1-1-1,1 1 0,0 0 1,0-1-1,0 1 0,-1-1 0,1 1 1,0 0-1,-1-1 0,1 1 1,0 0-1,-1-1 0,1 1 0,0 0 1,-1 0-1,1 0 0,-1-1 1,1 1-1,0 0 0,-1 0 0,1 0 1,-1 0-1,1 0 0,-1-1 0,1 1 1,0 0-1,-1 0 0,1 0 1,-1 0-1,1 0 0,-1 1 0,1-1 1,-1 0-1,1 0 0,0 0 1,-1 0-1,1 0 0,-1 1 0,1-1 1,0 0-1,-1 0 0,1 1 1,-1-1-1,1 0-89,153-31 1662,-110 25-1520,223-39 285,-249 37-298,-29 5-18,-28 3-73,-50 17-2406,58-10-1152,9-2-2363</inkml:trace>
  <inkml:trace contextRef="#ctx0" brushRef="#br0" timeOffset="122237.827">11347 251 10025,'0'0'7277,"0"0"-4539,0 0-848,0 0 326,0 0-327,0 0-688,0 0-464,0 0-80,6 18-166,-2-8-428,1 4-12,0 1 1,-1-1-1,0 1 1,-1 0-1,-1 0 1,-1 1-1,0-1 1,-1 5-52,-39 363-267,28-248-4265,1-46-5814,5-51 635</inkml:trace>
  <inkml:trace contextRef="#ctx0" brushRef="#br0" timeOffset="122500.545">11383 300 17136,'35'-89'673,"10"53"-449,7 6 1314,3 2 127,-2 5-704,6 9-352,-7 5 127,-3 9-672,-4 0 0,-10 13-64,-8 8-608,-9 9-1314,-15 3-2178,-3-3-3139</inkml:trace>
  <inkml:trace contextRef="#ctx0" brushRef="#br0" timeOffset="122754.709">11342 663 2915,'0'0'12299,"79"-2"-11210,-26-10-128,7 1 609,-1-4-962,7 4-512,-5-2 33,1 4-129,-9 4 0,-2-1-161,-6 5-1248,-3 1-2531,-11 0-4067</inkml:trace>
  <inkml:trace contextRef="#ctx0" brushRef="#br0" timeOffset="123494.074">12038 543 11627,'0'0'4329,"0"0"-1430,0 0-550,0 0-288,0 0-625,0 0-641,0 0-272,0 0-160,8 5-187,46 39 43,-52-39-215,0 0-1,0-1 1,1 1-1,0-1 1,0 0-1,0 0 1,0 0 0,1 0-1,-1 0 1,1-1-1,0 1 1,0-1-1,1 0 1,-1 0-1,0-1 1,1 1-1,0-1 1,0 0-1,0 0 1,-1-1-1,1 0 1,1 1-1,-1-2 1,0 1-1,0 0 1,0-1-1,0 0 1,1 0-1,-1-1 1,0 0-1,0 0 1,0 0 0,0 0-1,0-1 1,0 1-1,0-1 1,-1-1-1,1 1 1,-1-1-1,1 1 1,-1-1-1,0-1 1,0 1-1,0 0 1,0-1-1,-1 0 1,2-2-4,3-9 228,0-1 1,-1 0 0,-1 0-1,0 0 1,-1-1 0,-1 0-1,-1 0 1,0 0 0,-1 0-1,-1-1 1,-1 1 0,0-3-229,0 18 31,0-1 0,0 1 1,0-1-1,0 1 0,-1-1 1,1 1-1,-1-1 0,1 1 1,-1 0-1,0-1 0,0 1 1,0 0-1,0-1 0,-1 1 1,1 0-1,-1 0 0,1 0 1,-1 0-1,0 0 0,1 1 1,-1-1-1,0 0 0,0 1 1,0-1-1,0 1 0,-1 0 1,1 0-1,0 0 0,-1 0 1,1 0-1,0 0 0,-1 1 1,1-1-1,-1 1 0,1-1 1,-1 1-1,1 0 0,-1 0 1,0 0-1,1 0 0,-1 1 1,1-1-1,0 1 0,-1 0 1,1-1-1,-1 1-31,-5 2 11,0-1 1,0 1-1,0 0 0,0 1 1,0 0-1,0 0 0,1 1 1,0 0-1,0 0 0,1 1 1,-1 0-1,1 0 0,0 0 0,1 1 1,-1-1-1,1 2 0,1-1 1,-1 0-1,1 1 0,1 0 1,-1 0-1,1 0 0,0 4-11,-5 13-193,2 0-1,0 0 1,2 1-1,1 0 1,1-1-1,1 1 1,2 8 193,-1-22-153,2-1-1,-1 1 1,2-1 0,0 0 0,0 0 0,1 0 0,0 0-1,0 0 1,2-1 0,-1 0 0,1 0 0,1 0 0,0-1 0,0 0-1,0-1 1,1 1 0,1-1 0,0-1 0,0 0 0,0 0-1,1 0 1,-1-1 0,2-1 0,-1 0 0,1 0 0,0-1 153,11 5-9,0-2 0,0 0 0,1-1 0,0-2 0,0 0 0,1-1 0,-1-2 0,0 0 0,1-2 0,-1 0 0,1-2 1,12-3 8,-7 0 170,-1-2 1,0-1 0,0-1 0,-1-2 0,-1 0 0,0-2-1,0-1 1,-2-1 0,0-1 0,-1-1 0,0-1-1,-2-1 1,0-1 0,-1-1 0,-2-1 0,0 0 0,-1-1-1,-2-1 1,0-1 0,-2 0 0,-1-1 0,-1 0 0,4-14-171,-6-53 368,-9 92-359,0-1 0,0 1 0,0 0 0,0-1 0,-1 1 0,1 0 0,-1-1 0,0 1 0,1 0 0,-1-1 0,0 1 1,0 0-1,0 0 0,-1 0 0,1 0 0,0 0 0,-1 0 0,0 1 0,1-1 0,-1 0 0,0 1 0,0-1 0,0 1 0,0-1 0,0 1 0,0 0 0,0 0 0,0 0 0,0 0 0,-1 0 0,1 1 0,0-1 0,0 1 1,-1-1-1,1 1 0,-3 0-9,-85 20 154,67-7-141,1 2 0,0 0 0,1 1 0,0 1 0,1 1 0,2 1 0,0 1 0,0 0 0,2 2-1,1-1 1,0 2 0,-1 5-13,10-16-78,0 1 1,1-1-1,0 1 0,1 0 0,0 0 1,1 0-1,1 1 0,0-1 0,1 1 0,0 0 78,1-10-42,0 0 0,0-1 0,0 1 0,1 0 0,-1 0 0,1 0 0,0-1 0,0 1 0,0 0 0,1-1 0,-1 1 0,1-1 0,0 1 0,0-1 0,0 0 0,0 0 0,1 1 0,-1-2 0,1 1 0,0 0 0,0-1 0,0 1 0,0-1 0,0 0 0,1 0 0,-1 0 0,0 0 0,1-1 0,0 1 0,-1-1 0,1 0 0,0 0 0,0 0 0,-1-1 0,1 1 0,1-1 42,5 1-30,0-1-1,0 0 0,-1-1 1,1 0-1,0 0 1,0-1-1,-1 0 1,1-1-1,-1 0 1,1-1-1,-1 0 1,-1 0-1,1-1 1,0 0-1,-1 0 1,0-1-1,1-2 31,120-127 173,-52 46 509,-42 58 274,-32 65-470,-8 54-36,2-69-439,1 0 0,1 0 0,1 0 0,0 1 0,2-1 0,0 0 0,1 0 0,1 0 0,0-1 0,2 1 0,0 0-11,-4-15-49,1 1 1,-1-1 0,1 1-1,0-1 1,0 0-1,0 0 1,1 0-1,-1 0 1,1-1-1,0 0 1,0 1-1,0-1 1,1-1 0,-1 1-1,1-1 1,-1 1-1,1-1 1,0-1-1,0 1 1,0-1-1,0 1 1,0-2-1,0 1 1,0 0 0,0-1-1,0 0 1,0 0-1,1-1 1,-1 1-1,0-1 1,0 0-1,0-1 49,10-1-17,-1-2 0,-1 1-1,1-2 1,-1 0-1,0-1 1,0 0 0,-1-1-1,0 0 1,0-1 0,9-9 17,8-16 20,-2-2 0,-1 0 1,-2-2-1,-1-1 1,-2-1-1,-2 0 1,-2-2-1,-2 0 0,-1 0 1,4-29-21,9-13 244,-21 65-155,28-132 815,-34 151-891,0 0 1,0 1-1,-1-1 0,1 0 0,0 1 1,-1-1-1,1 0 0,0 0 0,0 1 1,-1-1-1,1 0 0,-1 0 0,1 0 1,0 1-1,-1-1 0,1 0 1,0 0-1,-1 0 0,1 0 0,-1 0 1,1 0-1,-1 0 0,1 0 0,0 0 1,-1 0-1,1 0 0,-1 0 0,1 0 1,0 0-1,-1 0 0,1-1 1,0 1-1,-1 0 0,1 0 0,-1 0 1,1-1-1,0 1 0,-1 0 0,1 0 1,0-1-1,0 1 0,-1 0 0,1 0 1,0-1-1,0 1 0,-1 0 1,1-1-1,0 1 0,0-1 0,0 1 1,-1 0-1,1-1 0,0 1 0,0-1 1,0 1-1,0 0 0,0-1 1,0 1-1,0-1 0,0 1 0,0 0 1,0-1-1,0 1 0,0-1 0,0 1 1,1 0-1,-1-1 0,0 1 0,0 0 1,0-1-14,-22 26 336,8 5-283,0 0 0,2 0 0,1 2 0,2-1 0,1 1 0,1 0 0,2 1 0,2-1 0,0 1 0,2 0 0,2 0-1,1 2-52,-2-18-123,1 0 0,1 0 0,1-1 0,0 1 0,1-1 0,1 0 0,0 0 0,2 2 123,-3-11-545,-1 0 0,1 0 1,0-1-1,1 1 0,-1-1 0,1 0 0,1-1 1,-1 1-1,1-1 0,0 0 0,0 0 1,1 0 544,35 6-10576,-22-11-100</inkml:trace>
  <inkml:trace contextRef="#ctx0" brushRef="#br0" timeOffset="123780.701">13646 496 15278,'0'0'2114,"0"0"-256,0 0 288,0 0-448,0 0-993,70-77-161,-24 72-31,7 1-481,5 0-32,3-3-289,-4 1-1312,-2-1-1282,-7 0-2722</inkml:trace>
  <inkml:trace contextRef="#ctx0" brushRef="#br0" timeOffset="124548.844">14279 522 15278,'0'0'3262,"0"0"-838,0 0-11,0 0-449,0 0-640,-14 4-342,-42 15-229,54-17-732,-1 0 1,1 1-1,0-1 0,0 1 1,0-1-1,0 1 0,1 0 0,-1-1 1,1 1-1,0 0 0,-1 0 0,1 0 1,1 0-1,-1 0 0,0 0 0,1 1 1,-1-1-1,1 0 0,0 0 1,0 0-1,0 1 0,1-1 0,-1 0 1,1 0-1,0 0-21,0 9 18,-1-1-149,0 1 1,1-1-1,1 0 1,0 0-1,0 0 1,1-1-1,0 1 1,1-1-1,0 1 0,1-1 1,0 0-1,1-1 1,0 1-1,0-1 1,1 0-1,0-1 0,1 1 1,0-2-1,0 1 1,1-1-1,0 0 1,0-1-1,0 0 0,9 4 131,-10-6-7,1-1-1,0 1 1,0-1 0,0-1-1,0 0 1,0 0-1,1-1 1,-1 0-1,1-1 1,-1 0-1,0 0 1,1-1-1,-1 0 1,1-1-1,-1 0 1,0 0-1,0-1 1,0 0-1,0-1 1,-1 0-1,0 0 1,1-1 0,-1 0-1,-1 0 1,1-1 7,17-16 374,-1-1 1,-1 0 0,-2-2-1,0-1 1,-1 0-1,-2-2 1,-1 0 0,8-19-375,34-52 1097,-146 272-2346,48-41-2509,37-128 3459,1-1 1,0 0-1,0 1 1,0 0-1,0-1 1,1 1-1,-1 0 1,1-1-1,0 1 1,0 0-1,0-1 1,1 1-1,-1 0 1,1-1-1,0 1 1,0-1-1,0 1 1,0-1-1,1 1 1,-1-1-1,1 0 1,0 0-1,0 0 1,0 0-1,1 0 1,-1 0-1,1 0 1,-1-1-1,1 1 1,0-1-1,0 0 1,0 0-1,0 0 1,0 0-1,1-1 1,-1 1 298,88-1-3365,-6-35 3511,59-85 3201,-112 82-1365,-2-2 1,-1-1-1,-2-1 1,5-14-1983,22-32 3344,-50 79-2898,4-6 388,-5 21 1356,-58 161-1181,-8 70-2744,63-237 1132,16-63 251,-11 32 538,1 1 0,2 0 1,1 0-1,1 1 0,1 1 1,2-1-1,0 2 1,2 0-1,1 0 0,1 2 1,4-3-187,-15 21-12,0 0 0,0 1 0,1 0 0,0 1 1,0-1-1,0 1 0,0 1 0,1-1 0,-1 1 1,1 0-1,0 1 0,0 0 0,0 0 0,0 1 1,0 0-1,0 0 0,1 1 0,-1 0 0,0 1 0,0 0 1,0 0-1,1 0 0,-1 1 0,0 0 0,-1 1 1,1 0-1,0 0 0,-1 1 0,0 0 0,0 0 1,0 0-1,0 1 0,1 1 12,50 54-5081,-38-39 622,4 4-4509</inkml:trace>
  <inkml:trace contextRef="#ctx0" brushRef="#br0" timeOffset="124941.815">16003 515 17392,'0'0'2243,"0"0"-151,0 0-234,0 0-625,0 0-678,0 0-218,0 0 20,2 4-138,-1 0-207,0-1 0,0 0 0,0 1 0,1-1 0,-1 0 0,1 1 0,0-1-1,0 0 1,0 0 0,0-1 0,1 1 0,-1 0 0,1-1 0,-1 0 0,1 1 0,0-1 0,0 0 0,0 0-1,0-1 1,1 1 0,-1 0 0,0-1 0,1 0 0,-1 0 0,1 0 0,3 0-12,-1-2 77,0-1-1,0 0 1,0-1 0,0 1-1,0-1 1,-1 0 0,1 0-1,-1-1 1,0 0 0,0 0-1,0 0 1,0 0 0,-1-1 0,1 0-1,-1 0 1,-1 0 0,1 0-1,-1-1 1,0 1 0,0-1-1,0 0 1,-1 0 0,0 0 0,0 0-1,0-1 1,-1 1 0,0 0-1,0-1 1,-1 1 0,0-1-77,0 6 57,0 0-1,0 0 1,0 0 0,0 0 0,0 0 0,0 0 0,0 0 0,0 0-1,-1 0 1,1 0 0,0 0 0,-1 0 0,1 1 0,-1-1 0,1 0-1,-1 0 1,1 0 0,-1 0 0,1 1 0,-1-1 0,0 0 0,0 0 0,1 1-1,-1-1 1,0 1 0,0-1 0,0 1 0,0-1 0,1 1 0,-1-1-1,0 1 1,0 0 0,0-1 0,0 1 0,0 0 0,0 0 0,0 0-1,0 0 1,0 0 0,0 0 0,0 0 0,0 0 0,0 0 0,0 1 0,0-1-1,0 0 1,0 0 0,0 1 0,0-1 0,0 1 0,0-1 0,0 1-1,0 0-56,-54 24 291,35-15-279,1 1 0,1 1-1,0 0 1,0 1 0,1 2 0,1-1-1,0 2 1,2 0 0,-1 1 0,2 0-1,0 1 1,1 1 0,1 0 0,1 0-1,-7 19-11,16-32-15,0 0-1,0 1 0,0-1 1,1 0-1,0 1 0,0-1 1,1 0-1,0 1 0,0-1 0,0 0 1,1 0-1,0 0 0,0 0 1,0 0-1,1 0 0,0 0 1,0-1-1,0 1 0,1-1 1,0 0-1,0 0 0,0-1 1,1 1-1,-1-1 0,1 0 1,0 0-1,0 0 0,1-1 1,-1 0-1,1 0 0,0 0 1,3 1 14,14 4-234,0-1 0,1 0-1,-1-2 1,1-1-1,1-1 1,-1-1 0,0-1-1,1-1 1,-1-1-1,8-2 236,-20 1-236,-1 1 0,1-2 0,-1 0 0,0 0 0,0-1 0,0 0 0,0 0 0,-1-2 0,0 1 0,4-4 236,42-55-6416,-44 32 117</inkml:trace>
  <inkml:trace contextRef="#ctx0" brushRef="#br0" timeOffset="125629.951">17715 449 15118,'8'-16'2525,"66"-127"4143,-68 135-6167,-2 0 1,1-1-1,-1 0 0,0 0 1,-1 0-1,0 0 1,-1 0-1,0-1 0,0 1 1,-1-1-1,0 0 0,-1-4-501,-1 12 53,-1 0 0,0 0 0,0 0 0,0 1 0,0-1-1,0 1 1,0-1 0,0 1 0,0 0 0,-1 0 0,1 0-1,0 0 1,-1 0 0,1 1 0,-1-1 0,1 0 0,-1 1-1,1 0 1,-1 0 0,0 0 0,1 0 0,-1 0 0,1 0-1,-1 1 1,1-1 0,-1 1 0,1 0 0,-1 0 0,-1 1-54,-16 4 38,0 2-1,1 0 0,0 2 1,0 0-1,1 1 0,0 0 0,-7 8-36,-28 17 40,47-33-38,-19 12-106,1 0-1,1 2 1,0 0-1,1 2 1,1 0-1,-8 10 105,27-27-36,0 0-1,1-1 1,-1 1-1,1 0 0,-1 0 1,1 1-1,0-1 0,0 0 1,0 0-1,0 1 0,0-1 1,0 0-1,0 1 0,1-1 1,-1 1-1,1-1 0,0 1 1,0-1-1,0 1 1,0-1-1,0 1 0,1-1 1,-1 0-1,1 1 0,-1-1 1,1 1-1,0-1 0,0 0 1,0 1-1,0-1 0,0 0 1,1 0-1,-1 0 0,1 0 1,-1 0-1,1 0 0,0-1 1,0 1-1,-1 0 1,1-1-1,1 1 0,0 0 37,100 40-521,-56-30 509,-22-8-4,0 2-1,0 0 1,-1 2-1,0 1 1,-1 0-1,0 2 1,-1 1-1,0 1 1,10 7 16,-27-15 38,0-1 0,-1 1 0,1 0 0,-1 0 0,-1 0 0,1 1 0,-1-1 0,0 1 1,0 0-1,0 0 0,-1 0 0,0 0 0,0 1 0,-1-1 0,0 0 0,0 1 0,0-1 0,-1 1 0,0-1 1,0 1-1,0-1 0,-1 1 0,0-1 0,-1 0 0,1 1 0,-1-1 0,0 0 0,-1 0 0,1 0 0,-1 0 1,0 0-1,-1-1 0,0 0 0,1 1 0,-2-1 0,1 0 0,-4 2-38,-2 4 34,0-1-1,-1-1 1,0 0 0,0 0 0,-1-1-1,-1-1 1,1 0 0,-1-1 0,0 0-1,-1 0 1,1-2 0,-1 0-1,0 0 1,0-1 0,0-1 0,-1-1-1,1 0 1,0 0 0,-4-2-34,12 1 1,0-1 0,0 0 1,0 0-1,1-1 1,-1 1-1,0-1 0,1-1 1,-1 1-1,1-1 0,-1 0 1,1 0-1,0 0 1,0-1-1,1 0 0,-1 0 1,1 0-1,0 0 0,0-1 1,0 1-1,1-1 1,-1 0-1,1-1 0,0 1 1,1 0-1,-1-1 0,1 1 1,0-1-1,1 0 1,-1 0-1,1 0 0,0 0-1,4-75-356,-3 79 178,0 0 0,1-1 0,-1 1 0,1 0 0,-1 0 0,1 0 0,0 0 0,-1-1 0,1 1 0,0 0 0,0 0 0,1 1 0,-1-1 0,0 0 0,1 0 0,-1 1 0,1-1 0,-1 1 0,1-1 0,0 1 0,0-1 0,0 1 0,0 0 0,0 0 0,0 0 0,0 0 0,0 0 0,0 1 0,0-1 0,0 1 0,0-1 0,1 1 1,1 0 176,19 15-8513,-14-2 442</inkml:trace>
  <inkml:trace contextRef="#ctx0" brushRef="#br0" timeOffset="126257.434">18074 465 14990,'0'0'2728,"0"0"-1009,0 0 208,0 0-64,0 0-795,0 0-358,0 0-16,12 5-230,39 18-213,-21 22 95,-25-29-270,-1-7-47,-3-6-27,-1 0-1,0 0 0,1 0 0,0-1 0,0 1 1,0 0-1,0 0 0,0-1 0,0 1 1,1-1-1,-1 1 0,1-1 0,-1 1 1,1-1-1,0 0 0,0 0 0,0 0 1,1 0-1,-1 0 0,0-1 0,1 1 1,-1-1-1,1 1 0,-1-1 0,1 0 1,0 0-1,-1 0 0,1 0 0,0-1 0,0 1 1,0-1-1,-1 1 0,1-1 0,0 0 1,0 0-1,0 0 0,0-1 0,0 1 1,0-1-1,-1 0 0,2 0-1,3-5 29,0-1-1,0 1 1,-1-1-1,0-1 1,-1 1 0,0-1-1,0 0 1,0-1-1,-1 1 1,0-1 0,2-7-29,-2 4 96,6-10 383,-1-1 0,-1 0 1,-2 0-1,0-1 0,-1 0 0,-2 0 0,0 0 0,-1-22-479,-3 45 16,1-1 0,-1 0-1,1 1 1,-1-1 0,0 0-1,0 1 1,0-1 0,0 1 0,0-1-1,0 1 1,0 0 0,0 0 0,0-1-1,-1 1 1,1 0 0,0 0-1,-1 0 1,1 0 0,-1 0 0,1 0-1,-1 1 1,0-1 0,1 1 0,-1-1-1,0 1 1,1-1 0,-1 1-1,0 0 1,0 0 0,1 0 0,-1 0-1,0 0 1,0 0 0,1 0-1,-1 1 1,0-1 0,1 1 0,-1-1-1,0 1 1,1-1 0,-1 1 0,1 0-1,-1 0 1,1 0 0,-1 0-1,1 0 1,-1 0 0,1 0 0,0 1-1,0-1 1,0 0 0,0 1 0,0-1-1,0 1 1,0 0-16,-17 14-162,1 0 1,1 1-1,1 1 0,0 0 1,2 1-1,0 1 1,1 0-1,1 1 0,0 0 1,2 1-1,1 0 0,1 0 1,0 1-1,2 0 0,0 0 1,2 0-1,1 0 1,0 10 161,2-25-418,0 0 0,0 0 0,1 0 1,0 0-1,1 0 0,-1-1 0,1 1 1,1 0-1,0-1 0,0 1 0,0-1 1,1 0-1,0 0 0,1 0 418,-1-1-717,1-1 0,-1 0 1,1 0-1,0 0 0,0-1 0,1 0 0,0 0 0,-1 0 1,1-1-1,0 0 0,1 0 0,-1 0 0,0-1 0,1 0 1,0 0-1,4 0 717,94-4-7697,-90-3 8055,0 0 0,-1 0 0,1-2 0,-1 1 0,0-2 0,-1 0-1,0-1 1,0 0 0,0-2-358,102-106 9291,-54 34-6195,-18 17-371,-4-2-1,-2-1 0,15-46-2724,-15-14 2723,-37 130-2705,-1-1 1,1 1-1,-1-1 1,1 0 0,-1 1-1,1-1 1,-1 1-1,1-1 1,-1 0-1,0 0 1,1 1-1,-1-1 1,0 0-1,1 0 1,-1 0-1,0 0 1,1 0-1,-1 0 1,0 0-1,1 0 1,-1 0-1,0 0 1,0 0-1,1 0 1,-1 0-1,0 0 1,1-1-1,-1 1 1,1 0-1,-1-1 1,0 1-1,1 0 1,-1-1-1,1 1 1,-1 0-1,1-1 1,-1 1-1,1-1 1,-1 1-1,1-1 1,-1 0-1,1 1 1,0-1-1,-1 1 1,1-1-1,0 0 1,0 1-1,-1-1 1,1 0 0,0 1-1,0-1 1,0 0-1,0 1 1,0-1-1,0 0 1,0 1-1,0-1 1,0 0-1,0 1 1,0-1-1,0 0 1,1 1-1,-1-1 1,0 0-1,1 1 1,-1-1-1,0 0 1,1 1-1,-1-1-18,-39 40 885,24-14-959,0 1 0,2 1 0,1 0 0,1 0 0,1 1 0,2 1 0,0-1 0,3 1 1,0 1-1,1-1 0,2 1 0,1-1 0,2 1 0,1-1 0,1 1 0,1-1 0,2 0 0,0 0 0,3 0 0,4 11 74,26 31-5226,2-38-2536,-21-26 1698</inkml:trace>
  <inkml:trace contextRef="#ctx0" brushRef="#br0" timeOffset="126615.669">19219 407 4580,'0'0'7736,"0"0"-4517,0 0-1127,0 0-522,0 0-492,0 0-250,0 0-198,-1 11-139,-2 127 347,5-136-860,0 0 0,-1-1 0,1 1 1,0 0-1,0-1 0,1 1 0,-1-1 0,0 1 1,0-1-1,1 0 0,-1 0 0,1 0 0,-1-1 0,1 1 1,-1 0-1,1-1 0,-1 0 0,1 1 0,0-1 1,-1 0-1,1 0 0,-1-1 0,1 1 0,0 0 1,-1-1-1,1 0 0,-1 0 0,0 1 0,1-1 0,-1-1 1,1 1-1,-1 0 0,0-1 0,0 1 0,2-2 22,15-6 125,-1-1-1,1-1 0,-2-1 1,1-1-1,-2 0 0,15-15-124,-16 13 590,-1 0 0,-1-1-1,-1 0 1,0 0 0,-1-2 0,-1 1-1,2-8-589,-10 25 66,-1-2-1,0 1 0,1 0 0,-1 0 1,0 0-1,0-1 0,0 1 0,0 0 1,0-1-1,0 1 0,0-1 0,-1 1 1,1-1-1,-1 1 0,1-1 0,-1 0 1,1 1-1,-1-1 0,0 0 0,0 1 1,0-1-1,0 0 0,0 1 0,0-1 1,0 0-1,0 1 0,-1-1 0,1 0 1,-1 1-1,1-1 0,-1 0 0,0 1 0,1-1 1,-1 1-1,0 0 0,0-1 0,0 1 1,0-1-1,0 1 0,-1 0 0,1 0 1,0 0-1,-1 0 0,1 0 0,0 0 1,-1 0-1,1 0 0,-1 1 0,1-1 1,-1 0-1,0 1 0,1-1 0,-1 1 1,-1 0-66,-9 3 56,-1 0 1,0 1-1,1 1 1,0 0 0,0 0-1,0 2 1,1-1-1,0 1 1,0 1 0,1 0-1,0 1 1,0 0-1,1 0 1,0 1-1,-4 6-55,1-3-94,0 0 1,1 2 0,0-1 0,1 1 0,1 1-1,0-1 1,1 2 0,1-1 0,1 1 0,0 0 0,1 0-1,1 1 1,0 0 0,2 0 0,-1 13 92,3-25-337,0-1 1,1 1-1,0-1 1,0 1-1,0-1 1,1 1-1,-1-1 1,1 0-1,0 1 1,1-1-1,-1 0 1,1 0-1,0-1 1,1 1-1,-1-1 1,1 1-1,0-1 1,0 0-1,2 2 337,2 0-1220,0-1-1,1 0 1,-1 0-1,1 0 1,0-1-1,0-1 1,0 1-1,1-1 0,-1-1 1,10 2 1220,22 0-8168</inkml:trace>
  <inkml:trace contextRef="#ctx0" brushRef="#br0" timeOffset="126863.745">19962 489 9897,'7'-18'2979,"39"-97"2771,-46 115-5605,1 0 0,0-1 0,0 1 0,-1-1-1,1 0 1,0 1 0,-1-1 0,1 1 0,0-1 0,-1 0 0,1 0 0,-1 1 0,1-1 0,-1 0 0,0 0 0,1 0 0,-1 1 0,0-1 0,0 0 0,1 0 0,-1 0 0,0 0 0,0 0 0,0 0 0,0 0 0,0 1 0,0-1 0,0 0 0,0 0 0,-1 0 0,1 0 0,0 0 0,0 0 0,-1 1 0,1-1 0,-1 0 0,1 0-1,-1 1 1,1-1 0,-1 0 0,1 0 0,-1 1 0,1-1 0,-1 1 0,0-1 0,1 0 0,-1 1 0,0-1 0,0 1 0,0 0 0,1-1 0,-1 1 0,0 0 0,0-1 0,0 1 0,0 0 0,0 0 0,1 0 0,-1-1 0,0 1 0,0 0 0,0 1 0,0-1 0,0 0-145,-13 9 192,2 0 0,-1 1-1,2 1 1,-1 0 0,1 0 0,1 1 0,-8 12-192,10-15 87,-5 5-64,0 1-1,1 1 0,0 0 1,1 0-1,1 1 1,1 1-1,1-1 0,0 2 1,1-1-1,1 1 0,0 0 1,2 0-1,0 0 0,1 1 1,1-1-1,1 7-22,1-22-69,1 1-1,0-1 1,0 0 0,0 0-1,0 0 1,1 0 0,-1 0-1,1 0 1,0 0 0,0 0 0,1-1-1,-1 1 1,1-1 0,-1 1-1,1-1 1,0 0 0,1 0-1,-1 0 1,0-1 0,1 1-1,-1-1 1,1 0 0,0 0-1,0 0 1,0-1 0,0 1-1,0-1 1,0 0 0,0 0-1,1 0 1,-1 0 0,1-1 69,10 2-510,1-1 1,0-1-1,0-1 1,0 0-1,0 0 1,0-2 0,-1 0-1,4-2 510,9-3-918,0-1-1,-1-2 1,-1-1-1,1-1 1,-2-1-1,24-17 919,69-69-8993,-83 64 195</inkml:trace>
  <inkml:trace contextRef="#ctx0" brushRef="#br0" timeOffset="127520.78">20924 187 19442,'2'-17'2696,"0"-7"-1632,2-16 140,5-4 3281,-9 82-773,-1 3-3826,-30 162 392,24-128-2436,3 1-1,3-1 1,8 64 2158,-5-131-1354,0 4-1336,-6-15-2139,-44-54 1645,-34-22 4211,67 66-131,-14-13 1786,-2 1-1,-1 1 1,-1 1-1,-23-11-2681,99 31 1324,32 2-1291,1-2 1,-1-4-1,0-3 0,48-14-33,-67 9 18,-16 4 88,0 1 1,0 2-1,1 2 1,18 1-107,-56 4 20,-1 1 0,0 0 1,1 0-1,-1 0 1,0 0-1,1 0 0,-1 0 1,0 1-1,0-1 1,1 1-1,-1 0 0,0-1 1,0 1-1,0 0 1,1 0-1,-1 0 0,0 1 1,-1-1-1,1 1 0,0-1 1,0 1-1,0-1 1,-1 1-1,1 0 0,-1 0 1,0 0-1,1 0 1,-1 0-1,0 0 0,0 0 1,0 0-1,0 0 1,-1 0-1,1 1 0,-1-1 1,1 0-1,-1 1 1,0-1-1,0 1-20,1 26-5,-1-1 0,-2 1 0,-1-1 0,-1 0 0,-1 0-1,-2 0 1,-5 15 5,-12 55-2505,13-44-4472,8-37 656</inkml:trace>
  <inkml:trace contextRef="#ctx0" brushRef="#br0" timeOffset="127776.024">21558 1 16496,'0'0'3267,"0"0"-2242,0 0 96,0 0-321,0 0-800,0 0-224,0 0-1409,0 0-4165</inkml:trace>
  <inkml:trace contextRef="#ctx0" brushRef="#br0" timeOffset="127988.451">21918 316 21364,'0'0'3369,"0"0"-1394,0 0-865,0 0-229,0 0-171,-17 18-160,-53 64-139,59-68-435,0 1 0,1 1 0,0 0 0,1 0 0,1 1 0,1 0 0,0 0 0,1 1 0,1-1 0,1 2 0,0-1 0,1 5 24,2-19-142,-1 0 0,1 0 0,1 1 0,-1-1 0,0 0 0,1 0 0,0 0 0,0 1 0,0-1 1,1 0-1,-1 0 0,1 0 0,0 0 0,0 0 0,0 0 0,1 0 0,0 0 0,-1 0 0,1 0 0,1-1 0,-1 1 0,0-1 1,1 1-1,0-1 0,-1 0 0,2 0 0,-1 0 0,0-1 0,0 1 0,1-1 0,-1 1 0,1-1 0,0-1 0,0 1 0,0 0 1,-1-1-1,2 0 0,-1 0 0,0 0 0,0 0 0,4 0 142,7 0 52,0 0 0,0-1 0,0 0 1,0-1-1,0-1 0,0 0 0,0-1 0,-1-1 0,1 0 0,-1-1 1,0-1-1,0 0 0,-1-1 0,0 0 0,0-1 0,0 0 1,-1-1-1,-1-1 0,1 0 0,-2 0 0,1-1 0,-1 0 0,-1-1 1,0 0-1,-1-1 0,2-4-52,0 0 284,0 0 1,-1-1-1,-1 0 0,-1 0 1,-1-1-1,0 0 1,-1 0-1,-2 0 0,1 0 1,-2-1-1,-1-9-284,-1 25-2,-1-1 0,1 1 0,-1-1 0,-1 1 0,1 0 0,-1-1-1,1 1 1,-1 0 0,-1 0 0,1 0 0,0 0 0,-1 1 0,0-1 0,0 1 0,0-1-1,0 1 1,0 0 0,-1 0 0,0 0 0,1 1 0,-1-1 0,0 1 0,0 0 0,0 0 0,-1 0-1,1 1 1,0 0 0,-1-1 0,1 2 0,0-1 0,-1 0 0,0 1 0,1 0 0,-1 0-1,1 0 1,-1 0 0,1 1 0,-1 0 2,-11-1-238,0 0 1,0 1-1,0 1 0,0 0 0,0 1 0,1 1 1,-14 4 237,-53 38-5415,52-16-318</inkml:trace>
  <inkml:trace contextRef="#ctx0" brushRef="#br0" timeOffset="128428.614">22670 366 21236,'0'0'2530,"0"0"-837,0 0-497,0 0-316,0 0-586,0 0-171,0 0-38,-7 17 11,-19 59-64,16 42-48,9-114-131,1 1 1,0-1-1,0 1 0,0-1 0,1 0 0,-1 1 1,1-1-1,0 0 0,0 1 0,1-1 0,-1 0 1,1 0-1,0 0 0,0 0 0,0 0 0,1-1 1,-1 1-1,1-1 0,0 1 0,0-1 0,0 0 1,1 0-1,-1 0 0,1-1 0,-1 1 0,1-1 1,0 0-1,0 0 0,0 0 0,0 0 0,0-1 1,0 0-1,1 0 0,-1 0 0,0 0 0,4 0 147,4-3 207,1 1 0,-1-2 0,0 0 0,0 0 0,0-1 0,0-1 0,-1 0 0,0 0 0,0-1 0,0-1 0,0 0-1,-1 0 1,1-3-207,60-33 3305,-64 38-3154,1 0-1,0 0 0,0 1 1,0 1-1,1-1 0,-1 1 0,1 1 1,0-1-1,0 1 0,0 1 1,0 0-1,0 0 0,0 1 0,0 0 1,0 0-1,0 1 0,0 0 1,0 1-1,0 0 0,0 1 1,-1-1-1,1 2 0,-1-1 0,0 1 1,0 0-1,4 3-150,27 32 0,-34-33 0,0 1 0,1-1 0,0 0 0,0-1 0,0 1 0,1-1 0,-1 0 0,2-1 0,-1 0 0,0 0 0,1 0 0,-1-1 0,1 0 0,0-1 0,2 1 0,2-2-36,-1 0 1,1-2-1,-1 1 1,1-1-1,-1-1 1,0 0-1,0 0 1,0-1-1,0-1 1,0 1-1,0-2 1,-1 0-1,0 0 1,0-1-1,0 0 1,-1-1-1,0 0 0,0 0 1,0-1-1,-1 0 1,-1 0-1,1-1 1,-1 0-1,-1-1 1,0 1-1,0-1 1,-1 0-1,0-1 1,0 0 35,1-3 4,0 0 1,0-1 0,-2 1-1,0-1 1,0 0 0,-2 0-1,0 0 1,0-6-5,-2 18-46,1 1-1,-1 0 1,0-1 0,0 1-1,0 0 1,-1-1 0,1 1-1,0 0 1,-1-1 0,0 1-1,1 0 1,-1 0-1,0-1 1,0 1 0,0 0-1,-1 0 1,1 0 0,0 0-1,-1 0 1,1 1 0,-1-1-1,0 0 1,0 1 0,1-1-1,-1 1 1,0 0 0,0-1-1,0 1 1,-1 0 0,1 0-1,0 0 1,0 1-1,0-1 1,-1 0 0,1 1-1,0 0 1,-1-1 0,1 1-1,0 0 1,-1 0 0,0 1 46,-17-2-1338,1 2 1,0 1 0,0 0 0,0 2-1,1 0 1,-1 1 0,1 0-1,-16 8 1338,-31 10-9470</inkml:trace>
  <inkml:trace contextRef="#ctx0" brushRef="#br0" timeOffset="128679.955">19288 1508 23766,'0'0'1858,"136"-20"-1762,-21 13-96,25 1 160,21 0 33,22 2 31,15-2 352,11 2-63,8-3-321,-5-3-192,-13-5-96,-24 1 0,-30 4-224,-34 4-962,-36 3-1664,-43 3-482,-32 2-2401</inkml:trace>
  <inkml:trace contextRef="#ctx0" brushRef="#br0" timeOffset="128865.457">19560 1848 18674,'13'8'2733,"2"-1"-2560,0-1-1,1 0 1,0-1-1,0-1 1,0 0 0,0-1-1,1-1 1,-1-1-1,9 0-172,474 1 7949,265-41-7949,-41-27 1431,-677 63-1607,-37 5-1509,-28 4-581,-34 5-3590,-17 1-3593</inkml:trace>
  <inkml:trace contextRef="#ctx0" brushRef="#br3" timeOffset="154676.365">25568 2822 4324,'0'0'3545,"0"0"-1613,0 0-426,0 0 346,0 0 75,0 0-48,4-14-213,9-40-294,-13 52-1299,0 1 0,1 0 0,-1-1 0,-1 1 0,1 0 0,0-1 0,0 1 0,0 0 0,-1 0 0,1-1 0,0 1 0,-1 0 0,1 0 0,-1-1 0,0 1 0,1 0 0,-1 0 0,0 0 1,0 0-1,0 0 0,0 0 0,0 0 0,0 0 0,0 1 0,0-1 0,0 0 0,0 0 0,0 1 0,0-1 0,-1 1 0,1-1 0,0 1 0,0-1 0,-1 1 0,1 0 0,0 0 0,-1 0 0,1 0-73,-4-2 161,-17-3 33,-2 0 0,1 2 1,0 0-1,-1 2 0,0 0 0,-15 3-194,-2-2 47,-1571 19 113,1586-18-161,-95 3 36,0 5 0,-55 13-35,167-22 19,0 0-1,1 1 1,-1 0-1,0 1 0,0-1 1,1 2-1,-1-1 1,1 1-1,-1 1 0,1-1 1,0 1-1,1 1 1,-1-1-1,1 2 1,0-1-1,0 1 0,0 0 1,1 0-1,0 0 1,0 1-1,0 0 0,1 0 1,0 1-1,1-1 1,0 1-1,0 0 0,0 1 1,1-1-1,-1 6-18,-3 251 176,-36 47 17,-14-2 0,-53 149-193,99-414 9,-273 1076 717,208-763-469,16 2-1,5 112-256,45-332 41,7-1 0,5 1 0,7 9-41,-6-108 11,3-1 0,0 0 1,3 0-1,1 0 0,2-1 0,2-1 1,1 0-1,3-1 0,0-1 0,2 0 1,2-2-1,1 0 0,2-1 1,1-2-1,1-1 0,2-1 0,1-1 1,14 9-12,17-2 15,2-2-1,1-4 1,1-2 0,2-2 0,0-4 0,2-3 0,0-3 0,0-2 0,2-4 0,66 0-15,82 6-41,0-8 1,0-11-1,0-9 1,-1-9-1,196-48 41,-149-1-1482,-103-1-2353,-103 33-89,-18 1-3069</inkml:trace>
  <inkml:trace contextRef="#ctx0" brushRef="#br3" timeOffset="155524.479">25620 2597 6887,'0'0'2968,"0"0"-1185,0 0-225,16-3 97,52-10-213,-61 12-1160,1 1 0,-1 0 0,1 0 0,0 1 0,-1-1 0,1 2 0,-1-1 0,0 1 0,1 0 1,-1 1-1,0 0 0,4 2-282,6 2 442,-3-2-245,1 1-1,-2 0 1,1 1-1,-1 0 1,0 1-1,0 1 1,-1 0-1,0 1 1,-1 0-1,0 1 1,0 0-1,-1 1 1,-1 0-1,0 0 1,-1 1-1,0 0 1,-1 0-1,0 1 1,-1 0-1,-1 1 1,0 1-197,11 53 180,-4 1 0,-3 1 0,-2 0 0,-4 35-180,4 35 246,18 778 24,-22-518 453,-23 697 596,16-1030-1205,-20 319 1106,-72 371-1220,-32-198 833,120-521-1719,16-61-153,5-16-2377,-11 11-2971,-7 6-7349</inkml:trace>
  <inkml:trace contextRef="#ctx0" brushRef="#br3" timeOffset="156800.168">24642 2703 4612,'0'0'10250,"0"0"-6369,0 0-1852,0 0 191,-1-13-159,-6-42-465,7 44-1354,0 0-1,0-1 1,2 1 0,-1 0-1,1-1 1,1 1-1,0 0 1,0 0 0,1 1-1,1-1 1,0 1-1,2-4-241,-2 3 107,34-55 7,2 1 1,2 2 0,4 2 0,2 2 0,3 2-1,2 3 1,2 2 0,28-18-115,33-19-67,5 5 0,3 6 0,3 5 0,3 5 0,3 7 0,3 5 0,2 6 0,2 6 0,82-11 67,-177 42-780,1 3 1,1 1-1,0 3 1,24 0 779,-90 13-3224,7-4 3211,0-1 1,0 0-1,-1 0 1,1-1-1,0-1 1,-1 0-1,1-1 1,-1 0 0,1 0-1,0-1 1,0-1-1,0 0 1,0 0-1,0-1 1,-7-4 12,16 6 107,0 0 0,0 0 1,0 0-1,0 0 0,1-1 0,-1 1 0,0 0 1,1-1-1,0 1 0,-1-1 0,1 0 1,0 1-1,1-1 0,-1 0 0,0 0 1,1 1-1,-1-1 0,1 0 0,0 0 0,0 0 1,0 0-1,0 1 0,1-1 0,-1 0 1,1 0-1,0 1 0,0-1 0,0 0 1,0 1-1,0-1 0,0 0 0,1 1 0,-1 0 1,1-1-1,0 1 0,-1 0 0,1 0 1,0 0-1,0 0 0,1 0 0,-1 0 1,0 1-1,1-1 0,-1 1 0,1-1 0,1 1-106,-1-1 60,0 1 1,0 1 0,0-1 0,0 0 0,0 1 0,0 0 0,1-1 0,-1 1 0,0 1 0,0-1 0,0 0 0,0 1 0,1-1-1,-1 1 1,0 0 0,0 0 0,0 0 0,0 1 0,-1-1 0,1 1 0,0 0 0,-1-1 0,1 1 0,-1 0 0,1 0 0,-1 1 0,0-1-1,0 1 1,0-1 0,0 1 0,0-1 0,-1 1 0,1 0 0,-1 0 0,1 0 0,-1 0 0,0 0 0,-1 0 0,1 0 0,0 1-62,5 17 239,-1 0 1,-1 1-1,-1-1 1,0 1-1,-2 0 1,-1 0-1,0 0 1,-3 7-240,2-12-383,-1-1 0,-1 1 0,-1-1-1,-1 1 1,0-1 0,-1-1 0,0 1 0,-6 8 383,-73 114-7950,72-118 6446,-7 11-12530</inkml:trace>
  <inkml:trace contextRef="#ctx0" brushRef="#br3" timeOffset="157852.498">27939 323 6406,'0'0'5701,"0"0"150,0 0-4062,0 0-444,4-15 465,22-83 1515,-25 85-1704,0 5 1112,-1 16-1791,-10 308-499,-13-101-480,44-253 363,-18 26-303,2 0 0,0 1 0,0 0 1,1 0-1,0 1 0,1-1 1,0 1-1,1 1 0,0-1 0,0 1 1,1 1-1,0 0 0,0 0 1,1 0-1,0 2 0,1-1 1,0 1-1,0 0 0,0 1 0,0 1 1,1 0-1,3-1-23,-11 5-2,-1 1-1,0-1 1,0 1-1,0 0 1,0 0-1,0 0 1,0 0-1,0 0 1,0 1-1,0-1 1,0 1-1,0 0 1,-1 0-1,1 0 1,-1 0-1,0 0 1,1 1-1,-1-1 1,0 0-1,0 1 1,-1 0-1,1 0 1,0-1-1,-1 1 1,0 0-1,0 0 1,0 0-1,0 1 1,0-1 2,15 97-88,-16-93 78,0 1 0,0-1 0,-1 1 1,0-1-1,-1 1 0,0-1 0,0 0 1,0 0-1,-1 0 0,0 0 0,0 0 0,-1-1 1,1 1-1,-2-1 0,1 0 0,-1 0 0,0-1 1,0 1-1,0-1 0,-1 0 0,0 0 1,0-1-1,0 0 0,0 0 0,-1 0 0,1-1 1,-1 0-1,0 0 0,0-1 0,-6 2 10,-4 0-167,0 0-1,-1-1 1,1-1-1,-1 0 1,1-2-1,-1 0 1,1-1-1,-2-1 168,16 2-149,0-1 0,0 0 0,0 1 0,0-2 0,0 1-1,0 0 1,0 0 0,0-1 0,1 0 0,-1 0 0,0 1 0,1-1-1,0-1 1,-1 1 0,1 0 0,0-1 0,0 1 0,0-1 0,0 1-1,1-1 1,-2-2 149,-4-42-9103,10 32 807</inkml:trace>
  <inkml:trace contextRef="#ctx0" brushRef="#br3" timeOffset="158536.377">28468 553 4324,'0'0'9038,"0"0"-4992,0 0-1835,0 0-412,0 0-508,0 0-751,0 0-316,4 4-53,43 44 363,-46-46-507,1 0 1,-1-1 0,1 1-1,0 0 1,0 0 0,0-1 0,0 1-1,0-1 1,0 0 0,0 1 0,1-1-1,-1 0 1,0 0 0,1-1 0,-1 1-1,1 0 1,-1-1 0,1 0 0,-1 1-1,1-1 1,-1 0 0,1 0-1,-1 0 1,1-1 0,-1 1 0,1 0-1,-1-1 1,1 0 0,-1 0 0,0 0-1,1 0 1,-1 0 0,0 0 0,0 0-1,0-1 1,0 1 0,0-1 0,1 0-28,62-75 2869,-59 66-2493,0 0 0,-2-1 0,1 0 0,-1 0-1,-1 0 1,0-1 0,-1 1 0,-1-1 0,1 1-1,-2-10-375,0 20 16,0 1-1,0-1 0,0 0 0,-1 1 0,1-1 0,0 1 0,-1-1 0,1 1 1,-1-1-1,0 1 0,1 0 0,-1-1 0,0 1 0,0 0 0,0-1 0,0 1 1,0 0-1,0 0 0,0 0 0,-1 0 0,1 0 0,0 0 0,0 0 0,-1 0 1,1 1-1,-1-1 0,1 0 0,-1 1 0,1-1 0,-1 1 0,1 0 0,-1-1 1,1 1-1,-1 0 0,1 0 0,-1 0 0,0 0 0,1 0 0,-1 1 0,1-1 1,-1 0-1,1 1 0,-1-1 0,1 1 0,-1-1 0,1 1 0,0 0 0,-1-1 1,1 1-1,0 0 0,-1 0 0,1 0 0,0 0 0,0 0 0,0 1 0,0-1 1,0 0-1,0 0 0,0 1 0,0 0-15,-7 10-26,0 0 0,0 1 0,1 0 1,1 1-1,0 0 0,1-1 0,1 2 0,0-1 0,1 0 1,0 1-1,2 0 0,-1-1 0,2 1 0,0 0 0,0 0 0,2 0 1,0-1-1,0 1 0,1-1 26,-2-8-102,0 0 0,0 0 0,1-1 1,0 1-1,0-1 0,0 1 0,0-1 0,1 0 1,0 0-1,0 0 0,0 0 0,1 0 0,0-1 1,-1 0-1,2 0 0,-1 0 0,0 0 0,1 0 0,0-1 1,0 0-1,0 0 0,0 0 0,0-1 0,0 1 1,1-1-1,-1-1 0,1 1 0,5 0 102,0-2-12,0-1-1,0 0 1,-1 0 0,1-2-1,0 1 1,0-1 0,-1-1-1,0 1 1,1-2-1,-2 0 1,1 0 0,0 0-1,-1-2 1,0 1 0,-1-1-1,1 0 1,-1-1-1,0 1 1,-1-2 0,4-5 12,9-12 309,-1-1 0,-2-1 0,0 0 0,-2-1 0,-2-1 0,5-14-309,16-66 1425,-34 228-1280,38 63-1471,-13-86-333,-25-94 1655,1 0-1,-1-1 0,1 1 0,-1 0 0,0 0 1,0-1-1,1 1 0,-1 0 0,0 0 0,0 0 0,0-1 1,0 1-1,1 0 0,-1 0 0,0 0 0,-1 0 1,1-1-1,0 1 0,0 0 0,0 0 0,0 0 1,-1 0-1,1-1 0,0 1 0,-1 0 0,1 0 1,-1-1-1,1 1 0,-1 0 0,1-1 0,-1 1 1,1-1-1,-1 1 0,0 0 0,1-1 0,-1 1 1,0-1-1,1 0 0,-1 1 0,0-1 0,0 1 1,1-1-1,-1 0 0,0 0 0,0 0 0,0 1 1,1-1-1,-1 0 0,0 0 0,0 0 0,0 0 1,0 0-1,1 0 0,-1 0 0,0-1 0,0 1 0,0 0 1,1 0-1,-1-1 0,0 1 0,0 0 0,1-1 1,-1 1-1,0-1 0,0 1 0,1-1 0,-1 1 1,1-1-1,-1 0 0,0 0 5,-174-92-2835,166 90 1871,-6-4-1632,6 1-2652,8 3-763</inkml:trace>
  <inkml:trace contextRef="#ctx0" brushRef="#br3" timeOffset="158824.274">29497 132 14670,'0'0'6337,"0"0"-2392,1-12-972,3-38-709,-26 524 314,10-359-16650,12-118 10455,1-6-1350,1 0-1300</inkml:trace>
  <inkml:trace contextRef="#ctx0" brushRef="#br3" timeOffset="159116.129">29490 503 288,'0'0'6801,"0"-13"-2877,0-10-2786,-1-9 135,4-4 4270,10 22-101,26 6-3726,-31 7-1347,452-80 3566,-392 53-2424,-90 17-1063,19 11-464,-39 3-2110,2 11-4055,16-3-844</inkml:trace>
  <inkml:trace contextRef="#ctx0" brushRef="#br3" timeOffset="160105.63">25985 6497 15278,'1'-23'2141,"-3"-168"1863,-3 162-3466,-2 0 1,-1 1-1,-1 0 1,-1 1-1,-1 0 0,-2 0 1,0 1-1,-2 1 1,-1 1-1,-4-5-538,-1 3 112,0 1 0,-2 1 0,-1 1 0,0 1-1,-2 2 1,-1 0 0,0 1 0,-1 2 0,-1 1 0,0 1 0,-2 2 0,1 0-1,-27-5-111,-10 3-49,-1 3-1,0 3 0,0 3 0,0 2 0,-1 4 0,-64 9 50,17 5-70,2 5 0,0 5 0,2 5 0,1 5 0,1 4 0,2 6 0,3 4 0,-12 11 70,14-4-142,1 4 0,3 5 0,3 4-1,4 4 1,2 4 0,4 4 0,3 4 0,-56 75 142,107-117 1,3 1 0,1 2 0,2 0 0,2 2 1,3 1-1,1 0 0,1 9-1,11-33-7,1 1 0,2 0 0,0 0 0,2 0 0,0 1 0,2-1 0,1 1 0,1 0 0,2-1 0,0 0 1,1 1-1,2-1 0,0-1 0,2 1 0,6 11 7,-1-9-79,2-1 1,1 0 0,1-1 0,1-1-1,1-1 1,1 0 0,1-2-1,1 0 1,1-1 0,1-2-1,13 9 79,14 5-145,1-2-1,1-3 0,1-2 0,1-2 0,23 5 146,56 9 209,2-5 0,1-7 0,0-6 0,2-5 0,0-7 0,0-5 0,118-16-209,-131 3 458,-1-5 0,-1-5 1,0-6-1,51-21-458,-106 25 137,-1-2 0,-1-4 0,-1-3 1,-2-2-1,-1-3 0,-2-3 0,-2-2 0,20-21-137,-49 37 4,-1-1-1,-2-2 1,-1 0-1,-1-2 1,-2-1-1,-1-1 0,-2 0 1,-1-2-1,-1 0 1,-2-1-1,-2-1 1,-1 0-1,-2-1 0,2-19-3,-6 11 0,-2 1 0,-2-1 0,-3 0 0,-1 0-1,-2 0 1,-2 1 0,-2-1 0,-3 2-1,-1-1 1,-2 1 0,-2 1 0,-2 0-1,-1 1 1,-3 1 0,-1 1 0,-2 1 0,-2 1-1,-1 1 1,-2 1 0,-1 2 0,-2 1-1,-1 1 1,-3 1 0,2 5-251,-2 2-1,0 0 1,-1 3-1,-1 1 1,-1 2-1,-1 2 1,0 1 0,-20-3 251,16 7-1768,-1 1 1,0 3 0,0 2 0,-41 1 1767,20 3-6065</inkml:trace>
  <inkml:trace contextRef="#ctx0" brushRef="#br3" timeOffset="160634.387">26345 6975 5990,'0'0'9006,"0"0"-4768,0 0-1841,0 0-203,0 0-395,0 0-683,6 0-566,343 3 85,-178-8-1169,0-8 0,136-28 534,-296 39-53,20-2-72,-1-2 0,0-1 0,-1-1 0,1-2 0,24-12 125,-51 21-5,0 0-1,-1 0 1,1 0-1,-1 0 1,0 0 0,1-1-1,-1 0 1,0 1-1,0-1 1,0 0-1,0 0 1,0 0-1,0 0 1,0 0-1,-1 0 1,1-1-1,-1 1 1,0-1-1,0 1 1,0-1-1,0 1 1,0-1-1,0 0 1,-1 1-1,1-1 1,-1 0-1,1 1 1,-1-1-1,0 0 1,-1 0-1,1 1 1,0-1-1,-1 0 1,1 0-1,-1 1 1,0-1 5,-7-9 53,-1 1 1,0 0-1,0 1 1,-1 0-1,-1 0 1,1 1-1,-2 1 1,1 0-1,-1 0 1,0 1-1,-8-3-53,15 7 58,0 0 0,-12-8 257,-1 1 0,0 1 0,0 0 0,-1 1 0,0 1 0,0 1 0,-12-2-315,30 8 33,0 1 0,0-1-1,1 0 1,-1 1-1,0 0 1,1-1 0,-1 1-1,0-1 1,1 1-1,-1 0 1,1-1 0,-1 1-1,1 0 1,-1 0 0,1-1-1,0 1 1,-1 0-1,1 0 1,0 0 0,0-1-1,-1 1 1,1 0-1,0 0 1,0 0 0,0 0-1,0 0 1,0 0-1,0-1 1,0 1 0,1 0-1,-1 0 1,0 0 0,0 0-1,1-1 1,-1 1-1,0 0 1,1 0 0,-1 0-1,1-1 1,-1 1-1,1 0 1,-1-1 0,1 1-1,-1 0 1,1-1-1,0 1 1,0-1 0,-1 1-1,1-1 1,0 1 0,0-1-1,-1 0 1,1 1-1,0-1 1,1 0-33,60 68 549,-50-59-485,-2 1 0,1 0-1,-1 1 1,-1 0 0,1 1 0,-2 0-1,0 0 1,-1 1 0,0 0-1,0 0 1,-2 1 0,0 0 0,0 0-1,-1 2-63,-2-3 31,-1 0-1,-1 0 1,0 1-1,-1-1 1,-1 0-1,0 0 1,0 1-1,-1-2 1,-1 1-1,0 0 1,-1-1-1,-1 0 1,0 0-1,0 0 1,-1-1-1,0 1 1,-1-2-1,0 1 1,-1-1-1,0-1 1,-6 5-31,-57 49-2458,-43 22-7704,84-63 6724,13-10-12823</inkml:trace>
  <inkml:trace contextRef="#ctx0" brushRef="#br3" timeOffset="161497.379">29070 6524 12684,'0'0'3662,"0"0"-768,0 0-369,-10-13-219,-34-40-566,42 52-1663,0-1 0,-1 0 0,1 1 1,0 0-1,-1 0 0,0-1 0,1 2 0,-1-1 0,0 0 0,1 0 0,-1 1 0,0-1 1,0 1-1,1 0 0,-1 0 0,0 0 0,0 0 0,0 1 0,1-1 0,-1 1 0,0-1 0,0 1 1,1 0-1,-1 0 0,1 0 0,-1 1 0,1-1 0,-1 1 0,1-1 0,0 1 0,0 0 1,-1 0-78,-2 1 79,-12 12-28,0 1 0,1 0 1,1 2-1,0-1 0,1 2 1,1 0-1,1 0 1,1 2-1,0-1 0,2 1 1,0 1-1,1-1 0,2 1 1,0 1-1,1-1 1,-1 18-52,3-20-80,0 0 0,1 1 0,1-1 1,1 0-1,1 1 0,0-1 1,2 0-1,0 0 0,2 0 0,5 16 80,-7-26-78,1 0 0,0 0 0,1 0 1,0-1-1,1 0 0,-1 0 0,2-1 0,-1 1 0,1-1 0,1-1 0,-1 1 0,1-1 0,0 0 0,1-1 0,0 0 0,0-1 0,0 0 0,1 0 0,-1-1 0,1 0 0,7 2 78,-11-5 2,1 0 0,-1 0-1,1-1 1,-1 0-1,1 0 1,-1 0 0,1-1-1,0 0 1,-1 0-1,0-1 1,1 0 0,-1 0-1,0 0 1,0-1-1,0 0 1,0 0 0,-1-1-1,1 1 1,-1-1-1,0 0 1,0-1 0,0 1-1,0-1 1,-1 0-1,0 0 1,0-1 0,0 1-1,-1-1 1,0 0-1,1-3-1,18-25 545,-3-1-1,-1-1 1,-1-1-1,-2 0 1,-2-1-1,4-20-544,-17 170 652,1-95-706,0 1 0,1 0 0,1-1 0,0 1 0,2-1 0,0 0 0,3 6 54,-6-18-38,0 0 0,1 0 0,-1-1 0,1 1 0,0-1 0,1 1 0,-1-1 0,1 0 0,0 0 0,0 0-1,0-1 1,0 1 0,0-1 0,1 0 0,0 0 0,0-1 0,0 1 0,0-1 0,0 0 0,0-1 0,0 1 0,1-1 0,-1 0 0,0 0-1,3-1 39,1 0 26,1 0-1,-1-1 1,0 0-1,0 0 1,0-1-1,0-1 1,0 1-1,-1-1 0,1-1 1,-1 0-1,0 0 1,0 0-1,0-1 1,0-1-1,-1 1 1,0-1-1,0 0 1,-1-1-1,1 1 0,-1-1 1,-1-1-1,0 1 1,0-1-1,0 0 1,-1 0-1,0 0 1,0-1-1,-1 1 0,0-1 1,1-8-26,0 1 117,0 0 0,-1 0 0,-1 0 0,0 0 1,-1 0-1,-1 0 0,-1 0 0,0 0 0,-1-1 0,-4-12-117,5 22-16,-1 0-1,0 1 1,0 0-1,0-1 1,-1 1-1,0 0 1,0 0-1,-1 1 1,0-1-1,0 1 1,0-1-1,0 1 1,-1 1-1,0-1 1,0 1-1,0-1 1,-1 2-1,1-1 1,-1 0-1,0 1 1,0 0-1,0 1 1,-1-1-1,1 1 1,0 0-1,-1 1 1,-1-1 16,-92 12-3630,44 25-2867,32-9 262</inkml:trace>
  <inkml:trace contextRef="#ctx0" brushRef="#br3" timeOffset="161938.848">29825 6706 13581,'0'0'4052,"0"0"-1111,0 0-394,0 0-348,0 0-880,0 0-727,0 0-95,-7 16 84,-42 115 359,40-95-863,2 0 1,2 0-1,1 0 1,2 1-1,1 0 0,2 6-77,0-36-32,0 0 0,0 0-1,0 0 1,1-1-1,0 1 1,0 0 0,0-1-1,1 0 1,0 1-1,0-1 1,1 0 0,0-1-1,0 1 1,0-1-1,1 1 1,-1-1 0,1-1-1,1 1 1,-1-1-1,1 0 1,-1 0 0,1 0-1,0-1 1,0 0-1,1 0 1,-1-1 0,1 1-1,-1-1 1,1-1-1,0 1 1,0-1 0,0 0-1,-1-1 1,1 0-1,0 0 1,0 0 0,0-1-1,0 0 1,0-1-1,-1 1 1,1-1 0,0 0-1,2-2 33,9-8 150,0 0-1,-1-1 1,0-1-1,-1-1 0,-1-1 1,0 0-1,-1-1 1,0 0-1,-2-1 1,0 0-1,-1-1 1,-1 0-1,-1-1 1,-1 0-1,0-1 1,-2 0-1,0 0-149,3-1 107,0-1 0,-2 0 0,-1 0-1,-1 0 1,0 0 0,-2-1 0,0-8-107,-4 31-5,1 0 1,-1 0 0,0 0-1,1 1 1,-1-1 0,0 0 0,1 1-1,-1-1 1,0 0 0,0 1 0,1-1-1,-1 1 1,0-1 0,0 1 0,0 0-1,0-1 1,0 1 0,0 0-1,1-1 1,-1 1 0,0 0 0,0 0-1,0 0 1,0 0 0,0 0 0,0 0-1,0 0 1,0 0 0,0 1-1,0-1 1,0 0 0,0 1 0,0-1-1,0 0 1,1 1 0,-1-1 0,0 1-1,0-1 1,0 1 0,1-1-1,-1 1 1,0 0 0,1-1 0,-1 1-1,0 0 1,1 0 0,-1 0 0,1-1-1,-1 1 1,1 0 0,0 0-1,-1 0 1,1 0 0,0 0 0,-1 0 4,-6 16-307,-1 0 0,2 1 0,0 0 1,1 0-1,1 0 0,1 0 0,1 0 1,0 1-1,1 0 0,1-1 0,1 1 1,0-1-1,3 6 307,5 25-2814,10-6-3981,-6-21-1533</inkml:trace>
  <inkml:trace contextRef="#ctx0" brushRef="#br3" timeOffset="162464.936">30577 6878 12524,'73'-229'15503,"-86"272"-12245,-18 44-2713,-2 4-516,-37 111-2127,68-179-475,13-33 678,48-102 3937,-53 95-1704,0 0-1,2 1 1,0 0-1,1 1 1,1 0-1,0 0 1,1 1-1,0 0 1,1 1 0,1 0-1,14-10-337,-24 20 39,1 0 0,0 1 0,0 0 0,0 0 0,0 0 0,0 0 0,1 1 0,-1 0 1,0 0-1,1 0 0,-1 0 0,1 0 0,0 1 0,-1 0 0,1 0 0,-1 0 0,1 1 0,-1 0 0,1 0 0,-1 0 0,0 0 0,1 0 0,-1 1 0,0 0 0,0 0 0,0 0 1,0 0-1,0 1 0,0 0 0,-1-1 0,1 1 0,-1 1 0,0-1 0,0 0 0,0 1 0,0 0 0,-1-1 0,1 2-39,12 14 39,-2 1-133,0-1 0,1-1 0,1-1 1,1 0-1,1-1 0,0 0 0,1-2 1,0 0-1,1-1 0,1-1 0,20 10 94,-32-20-55,0 1 1,0-2-1,0 1 0,1-1 0,-1 0 0,0-1 1,1 0-1,-1 0 0,0-1 0,0 0 1,1-1-1,-1 1 0,0-2 0,0 1 0,0-1 1,-1 0-1,1-1 0,-1 1 0,0-2 0,0 1 1,0-1-1,0 0 0,2-2 55,4-5 129,1 0 1,-2-1-1,0-1 0,0 0 0,-1 0 0,-1-1 1,0 0-1,-1-1 0,-1 0 0,2-7-129,16-47 399,-3 0-1,-4-2 1,3-27-399,-21 97 0,2-27 0,-16 35 0,2 12 0,1 1 0,0 0 0,2 0 0,0 1 0,1 0 0,1 1 0,1 0 0,1-1 0,1 1 0,1 1 0,0-1 0,2 0 0,0 0 0,2 1 0,0-1 0,2 3 0,-2-13-223,0 1 0,1 0 0,1-1 0,0 0 0,0 0 0,1 0 0,0 0-1,1-1 1,1 0 0,-1 0 0,2 0 0,-1-1 0,1 0 0,7 6 223,6-5-4606,-7-10-3285,-5-3-1505</inkml:trace>
  <inkml:trace contextRef="#ctx0" brushRef="#br3" timeOffset="162725.683">31483 6706 416,'0'0'13037,"0"0"-10923,0 0 512,104-46-608,-64 40-448,-2 1-417,2 0-417,-7 0-287,3 2-257,-8 1-160,-6 0 0,-8-1 0,-4 0-32,-6 3-64,-4-2-545,-2 2-1024,-16 0-1858,-2 0-4453</inkml:trace>
  <inkml:trace contextRef="#ctx0" brushRef="#br3" timeOffset="163163.76">27981 8285 13677,'0'0'5878,"0"0"-3636,-13 4-1255,-42 16 214,52-17-1099,-1 0 0,1 1 0,-1 0 0,1-1 0,0 1 0,1 0 0,-1 1 0,1-1 0,0 0 0,0 1 0,0-1 0,0 1 0,1-1 0,0 1 0,0 0 0,0 0 0,0 0 0,1 0 0,0-1 0,0 1 0,0 0 0,1 0 0,-1 0 0,2 3-102,-2-5 3,2 7-66,0 1 0,0 0 0,1 0 0,1-1 0,-1 1 0,2-1 0,-1 0 0,2-1 0,-1 1 0,1-1-1,1 0 1,0 1 63,61 55-3391,-54-57 3335,0 0 0,0-2 0,1 1 0,-1-2 1,2 0-1,-1-1 0,0 0 0,1-2 0,0 1 0,-1-2 0,1 0 1,0-1-1,13-2 56,-22 1 165,-1 0 1,1 0 0,0 0 0,-1-1-1,1 0 1,-1-1 0,0 0-1,1 1 1,-1-2 0,-1 1-1,1-1 1,0 0 0,-1 0-1,0-1 1,0 1 0,0-1 0,0 0-1,-1-1 1,0 1 0,0-1-1,-1 0 1,1 1 0,-1-2-1,0 1 1,1-5-166,3-9 587,-1 0 1,0-1-1,-1 0 0,-2 0 0,0 0 1,-1-1-1,-1-13-587,-1 14 204,-1 0-1,0 0 1,-2 1 0,0-1 0,-1 0-1,-1 1 1,-4-8-204,7 21 1,-1 1 0,1 0 0,-1 0 0,0 0 0,-1 0 0,0 0 1,0 1-1,0-1 0,0 1 0,-1 0 0,0 0 0,0 1 0,0-1 0,-1 1 0,1 1 0,-1-1 0,0 1 0,0 0 1,0 0-1,-1 0 0,1 1 0,-1 0 0,1 0 0,-5 0-1,-82 8-1790,57 17-2268,25 22-6360,15-24-355</inkml:trace>
  <inkml:trace contextRef="#ctx0" brushRef="#br3" timeOffset="163493.213">28996 8023 18385,'39'-156'7181,"-39"155"-7070,1-1 1,-1 0 0,0 0 0,0 0-1,0 1 1,0-1 0,0 0 0,0 0-1,0 0 1,-1 1 0,1-1 0,-1 0-1,1 0 1,-1 1 0,0-1 0,1 0-1,-1 1 1,0-1 0,0 1 0,0-1-1,0 1 1,-1-1 0,1 1 0,0 0-1,0 0 1,-1-1 0,1 1 0,-1 0 0,1 0-1,-1 1 1,0-1 0,1 0 0,-1 0-1,0 1 1,1-1 0,-1 1 0,0-1-1,0 1 1,0 0 0,1 0 0,-1 0-1,0 0 1,0 0 0,0 0 0,1 0-1,-3 1-111,-5 3 78,1 0-1,-1 1 1,1 0 0,0 0-1,0 1 1,0-1-1,1 2 1,0-1-1,0 1 1,1 1-1,-1-1 1,2 1-1,-1 0 1,1 0 0,0 0-1,1 1 1,0 0-1,0 0 1,-1 7-78,-8 25 68,1 1 1,3 0-1,1 0 1,2 1-1,2 0 1,2 0-1,2 0 1,4 33-69,-2 16 39,-2-16-39,3-40 0,-2 1 0,-1 0 0,-2 0 0,-2 0 0,-1-1 0,-2 1 0,-2-2 0,-1 1 0,-8 16 0,5-24-85,-1 0 0,-1-1 0,-1-1 0,-2-1 0,0 0 0,-2-1 0,-1-1 1,0-2-1,-2 0 0,0-1 0,-9 5 85,-62 10-3438,93-34 3309,0-1 0,0 0 0,0 0 0,0 0 0,0 0 0,0 0 0,0 0 0,-1 0 0,1 0 1,0 0-1,0-1 0,0 1 0,0 0 0,0-1 0,0 1 0,0-1 0,0 1 0,0-1 0,0 1 0,1-1 0,-1 0 0,0 1 0,0-1 0,0 0 1,1 0-1,-1 1 0,0-1 0,1 0 0,-1 0 0,1 0 0,-1 0 0,1 0 0,-1 0 0,1 0 0,0 0 0,-1 0 0,1 0 0,0 0 0,0 0 1,0-1-1,0 1 0,0 0 0,0 0 0,0 0 0,0 0 0,0 0 0,1-1 129,16-51-4179,4 15 634,3-1-1553</inkml:trace>
  <inkml:trace contextRef="#ctx0" brushRef="#br3" timeOffset="163785.428">28567 8492 13357,'0'0'4196,"0"0"-1634,0 0-480,0 0 128,107-17-865,-56 14-576,9-1-353,-2-2-351,4 0-65,-4-2-97,-2-2-895,2 0-1155,-7-2-1216,-11 1-4036</inkml:trace>
  <inkml:trace contextRef="#ctx0" brushRef="#br3" timeOffset="167607.225">32491 9319 25880,'0'0'1346,"166"-23"-1026,-58 11 321,16-1 544,12-2-416,11 4-513,6-1 0,-4 1-192,-7 1 64,-15 1-32,-19 1 0,-21 4-96,-33 4-640,-26 0-1410,-28 7-2178,-33 6-2082,-16-2-6086</inkml:trace>
  <inkml:trace contextRef="#ctx0" brushRef="#br3" timeOffset="167859.075">32745 9480 18866,'268'15'7711,"1"-32"-4371,-249 16-3186,173-18 2542,160-37-2696,-214 13 0,-139 43-16,-1-1 0,1 1 0,0 0 0,-1 0 1,1-1-1,-1 1 0,1 0 0,0 0 0,-1-1 0,1 1 0,0 0 0,-1-1 0,1 1 0,0 0 1,-1-1-1,1 1 0,0-1 0,0 1 0,0 0 0,-1-1 0,1 1 0,0-1 0,0 1 0,0-1 1,0 1-1,0-1 0,0 1 0,0-1 0,0 1 0,0-1 0,0 1 0,0 0 0,0-1 1,0 1-1,0-1 0,0 1 0,1-1 0,-1 1 0,0-1 0,0 1 0,0 0 0,1-1 0,-1 1 1,0-1-1,1 1 16,-95 4-6983,28 5-1334</inkml:trace>
  <inkml:trace contextRef="#ctx0" brushRef="#br3" timeOffset="164080.982">30104 8068 16175,'0'0'4057,"0"0"-928,0 0-284,0 0-485,0 0-705,0 0-534,0 0-433,0-11-239,0-37-204,2 36-191,-2 20-65,-100 115 11,90-108-24,0 0-1,0 1 1,2 1-1,0 0 1,0 0 0,2 0-1,0 1 1,1 0-1,1 0 1,1 0 0,0 0-1,2 1 1,0-1-1,0 4 25,2-19-148,-1-1 0,0 1 0,1 0 1,0-1-1,-1 1 0,1 0 0,0-1 0,0 1 0,0-1 0,1 0 0,-1 1 0,1-1 0,-1 0 0,1 0 0,0 0 0,0 0 0,0 0 0,0 0 0,0 0 0,0-1 0,0 1 0,0-1 0,1 1 0,-1-1 1,3 1 147,18 2-4562,1-8-3721,-8-4-5293</inkml:trace>
  <inkml:trace contextRef="#ctx0" brushRef="#br3" timeOffset="164411.197">30203 7930 6054,'0'0'5797,"0"0"-2418,0 0-549,0 0-76,0 0-367,0 0-471,-14-1-373,5 1-1327,6-1-145,0 0-1,0 1 0,-1 0 0,1 0 0,0 0 1,-1 0-1,1 0 0,0 0 0,0 1 0,-1 0 1,1 0-1,0 0 0,0 0 0,0 0 0,0 0 0,0 1 1,0 0-1,0-1 0,1 1 0,-1 0 0,1 0 1,-1 1-1,1-1 0,0 0 0,-1 1 0,1 0 1,1-1-1,-1 1 0,0 0 0,0 1-70,-27 76 928,4 0 1,3 1-1,4 2 0,-5 71-928,-21 89-1273,38-219 488,-10 59-2860,14-29-4230,3-49 2787</inkml:trace>
  <inkml:trace contextRef="#ctx0" brushRef="#br3" timeOffset="164662.889">30039 8099 12011,'0'0'3428,"-3"-85"-321,9 68-193,12-3-447,8 4-898,9 0-736,7 5-96,3 2-97,1 4-255,-6 5-129,-1 0-224,-5 10-32,-10 4-96,-4 5-1217,-5 5-1698,-11 0-1217,-4-2-3011</inkml:trace>
  <inkml:trace contextRef="#ctx0" brushRef="#br3" timeOffset="164843.853">29956 8428 13901,'0'0'3716,"0"0"-1442,0 0-545,78-13-159,-43 3-801,5 3-481,-1-1-192,-1 1-96,0 2-32,-1-1-1025,-2 0-897,-2 3-1121,-4 3-2594</inkml:trace>
  <inkml:trace contextRef="#ctx0" brushRef="#br3" timeOffset="165678.93">30481 8362 10826,'0'0'4095,"0"0"-1068,0 0-881,0 0-438,0 0-448,0 0-475,12 4-188,81 32 380,-86-33-924,-1 0-1,0 0 0,1-1 0,-1 0 0,1 0 0,0-1 0,0 1 0,0-1 1,0-1-1,-1 0 0,1 0 0,0 0 0,0 0 0,0-1 0,0-1 0,0 1 1,-1-1-1,1 0 0,0 0 0,-1-1 0,0 0 0,0 0 0,0-1 0,0 1 1,0-1-1,-1 0 0,1-1 0,-1 0 0,0 0 0,-1 0 0,1 0 0,-1 0 1,0-1-1,2-4-52,1-9 478,-1 0 0,0 0 0,-2-1 0,0 0 0,-1 1 0,-1-1 0,-1-1 0,-1 1 0,-2-11-478,3 29 12,-1 0-1,0 0 0,0 0 1,-1 0-1,1 0 0,0 0 1,-1 0-1,1 0 0,-1 0 1,0 0-1,1 1 0,-1-1 0,0 0 1,0 0-1,0 1 0,-1-1 1,1 0-1,0 1 0,0-1 1,-1 1-1,1 0 0,-1 0 1,1-1-1,-1 1 0,0 0 0,0 0 1,1 0-1,-1 0 0,0 1 1,0-1-1,0 0 0,0 1 1,0 0-1,0-1 0,0 1 1,0 0-1,0 0 0,0 0 0,0 0 1,0 0-1,0 0 0,1 1 1,-1-1-1,0 1 0,-1 0-11,-82 39 63,71-24-172,0 0 0,1 0 0,1 1 1,1 0-1,0 1 0,1 1 1,1 0-1,1 0 0,0 1 0,2-1 1,0 2-1,1-1 0,1 1 0,1-1 1,1 1-1,1 0 0,1 0 0,1 0 1,1 11 108,-1-24-208,0 1 1,1-1 0,0 1-1,0-1 1,0 0 0,1 0-1,1 0 1,-1 0-1,1 0 1,1-1 0,-1 1-1,1-1 1,0 0 0,1-1-1,0 0 1,0 1 0,0-2-1,1 1 1,0-1-1,0 0 1,0 0 0,1-1-1,-1 0 1,1 0 0,0-1-1,0 0 1,0 0 0,4 0 206,0 0-16,0-1-1,0 0 0,0-1 0,0 0 0,0 0 1,0-1-1,0-1 0,0 0 0,-1-1 0,1 0 1,0-1-1,-1 0 0,6-3 18,17-11 593,-1-1-1,0-2 1,-2-1-1,0-1 1,-1-2-1,-1-1 1,-2-2-1,-1 0 1,16-22-593,-23 28 237,-1 0-1,-2-1 1,0-1 0,-1 0-1,-2-1 1,0 0 0,-2-1-1,0-1 1,0-7-237,-10 31 22,1 0-1,-1-1 1,0 1-1,0 0 0,-1-1 1,1 1-1,0-1 1,-1 1-1,0-1 1,1 1-1,-1-1 1,0 1-1,0-1 1,0 1-1,-1-1 1,1 1-1,-1-1 1,1 1-1,-1-1 1,0 1-1,0 0 1,0-1-1,0 1 1,0 0-1,-1 0 1,1 0-1,-1-1 1,1 2-1,-1-1 0,0 0 1,0 0-1,1 0 1,-1 1-1,-1-1 1,1 1-1,0 0 1,0 0-1,0-1 1,-1 1-1,1 1 1,0-1-1,-2 0-21,-12 1 21,0 2 0,0 0 1,0 0-1,1 2 0,-1 0 0,1 1 0,0 0 0,0 1 0,1 1 0,0 0 0,0 1 0,0 0 0,1 1 0,0 1 1,1 0-1,0 1 0,1 0 0,0 1 0,1 0 0,-9 14-21,10-15-77,1 1 1,1 0-1,0 1 0,1-1 1,0 1-1,0 1 0,2-1 1,0 1-1,0 1 77,3-11-69,0 0 0,0 0 0,0 0 1,1 0-1,-1 0 0,1 0 0,0 0 0,0 0 0,1 0 0,-1 0 0,1 0 0,0 0 1,0-1-1,0 1 0,0 0 0,1 0 0,0-1 0,0 1 0,0-1 0,0 1 0,0-1 0,0 0 1,1 0-1,0 0 0,-1 0 0,1-1 0,0 1 0,1-1 0,-1 1 0,0-1 0,1 0 1,-1 0-1,1-1 0,0 1 69,6 0 12,1-1 0,-1 0 1,0 0-1,0-1 0,1 0 1,-1-1-1,0 0 0,1-1 1,-1 0-1,0-1 0,0 0 1,-1 0-1,1-1 0,-1-1 1,1 1-1,-2-1 0,1-1 1,0 0-1,-1 0 0,0-1 1,0 0-1,-1 0 0,0 0 1,0-1-1,-1-1-12,35-25 1325,-40 33-1309,-1 0 0,1 0-1,0 1 1,0-1 0,0 0-1,-1 1 1,1-1 0,0 1-1,0-1 1,0 1 0,0 0-1,0-1 1,0 1 0,0 0-1,0 0 1,0-1 0,0 1-1,0 0 1,1 0 0,-1 0-1,0 0 1,0 0 0,0 1-1,0-1 1,0 0 0,0 0-1,0 1 1,0-1 0,0 1-1,0-1 1,0 1-1,-1-1 1,1 1 0,0-1-1,0 1 1,0 0 0,0 0-1,-1-1 1,1 1 0,0 0-1,-1 0 1,1 0 0,-1 0-1,1 0 1,0 0-16,18 54 662,-15-42-614,-4-7-70,1 0 0,1 0 0,-1 0 0,1-1 0,0 1 0,1 0 0,-1-1 0,1 1 0,0-1 1,1 0-1,-1 0 0,1 0 0,0 0 0,0-1 0,0 1 0,1-1 0,-1 0 0,1-1 0,0 1 0,1-1 0,-1 0 0,0 0 0,1 0 0,0-1 0,-1 0 0,1 0 0,5 1 22,0-3-12,0 0-1,0-1 0,0 0 0,0-1 1,0 0-1,0-1 0,-1 0 0,1-1 1,-1 0-1,0 0 0,0-1 0,0 0 0,-1-1 1,1 0-1,-2-1 0,1 0 0,-1 0 1,0-1-1,2-2 13,17-20 114,-1-1 0,-1-1 0,-2-1 0,12-24-114,0-2 76,-4-1 0,-2-1-1,-2-2 1,-4-1 0,5-23-76,-15-5 0,-13 92 0,-1-1 0,1 1 0,0-1 0,0 0 0,-1 1 0,1-1 0,0 1 0,-1-1 0,1 1 0,0-1 0,-1 1 0,1-1 0,-1 1 0,1-1 0,-1 1 0,1-1 0,-1 1 0,1 0 0,-1-1 0,0 1 0,1 0 0,-1 0 0,1-1 0,-1 1 0,0 0 0,1 0 0,-1 0 0,0 0 0,1 0 0,-1 0 0,0 0 0,1 0 0,-1 0 0,0 0 0,1 0 0,-1 0 0,1 1 0,-1-1 0,0 0 0,1 0 0,-1 1 0,1-1 0,-1 0 0,0 1 0,1-1 0,-1 0 0,1 1 0,0-1 0,-1 1 0,1-1 0,-1 1 0,1-1 0,-1 1 0,1-1 0,0 1 0,0 0 0,-1-1 0,1 1 0,0-1 0,0 1 0,0 0 0,-1 0 0,-14 23 0,0 1 0,2 0 0,0 1 0,2 1 0,1 0 0,1 0 0,1 1 0,2 0 0,1 0 0,1 1 0,1-1 0,1 1 0,2 11 0,-2-23-206,0 1 1,1 0-1,1 0 0,1 1 1,0-1-1,1-1 0,1 1 1,1 0-1,0-1 0,2 1 0,0-1 1,0-1-1,2 1 0,0-1 1,1 0-1,0-1 0,12 14 206,46-4-12395,-44-25 4264</inkml:trace>
  <inkml:trace contextRef="#ctx0" brushRef="#br3" timeOffset="165928.335">31977 8252 13357,'0'0'3555,"-42"-81"-961,29 67-480,1 6-32,6 0-512,6 6-321,11-3-96,12 1-640,8 3-385,1-4-64,4 4-32,3-2-32,0 0-128,-3 2-513,3-4-864,-7 1-1218,-3-3-1120,-6 1-4549</inkml:trace>
  <inkml:trace contextRef="#ctx0" brushRef="#br3" timeOffset="166777.672">32512 8200 11627,'0'0'6305,"0"0"-2782,0 0-1398,0 0-123,-14-1-380,-47 3-591,59-1-990,0 0 0,0-1 1,0 2-1,0-1 1,0 0-1,0 0 0,0 1 1,1-1-1,-1 1 1,1-1-1,-1 1 0,1 0 1,-1-1-1,1 1 0,0 0 1,0 0-1,0 0 1,0 0-1,0 0 0,0 0 1,1 1-1,-1-1 0,1 0 1,-1 0-1,1 1-41,-3 5 119,-1 4-96,-1-1 1,2 1 0,-1 0 0,2 0-1,0 1 1,0-1 0,1 0-1,0 1 1,1-1 0,1 0-1,0 1 1,1-1 0,0 0-1,0 0 1,2 0 0,-1 0 0,1 0-1,1-1 1,0 1 0,1-1-1,0-1 1,1 1 0,0-1-1,1 0 1,0-1 0,0 0-1,1 0 1,0 0 0,0-1-1,1-1 1,0 0 0,9 5-24,-11-9-8,1 0-1,0 0 1,0-1 0,0 0 0,0 0 0,0-1 0,0 0-1,0-1 1,0 0 0,0-1 0,1 1 0,-1-2-1,0 1 1,0-1 0,-1-1 0,1 0 0,0 0 0,-1 0-1,1-1 1,-1-1 0,0 1 0,-1-1 0,1 0-1,0-2 9,9-6 22,0-1 0,-1-1 0,-1-1 0,0 0 0,-1 0-1,-1-2 1,0 0 0,-2 0 0,7-14-22,-2 0 59,-2 1-1,-1-2 1,-2 1 0,-1-2-1,-1 0 1,2-22-59,-11 57-1,0-1 1,0 1-1,0 0 0,0-1 0,0 1 0,0-1 0,-1 1 1,1-1-1,0 1 0,0-1 0,0 1 0,0-1 0,-1 1 1,1-1-1,0 1 0,-1-1 0,1 0 0,0 1 0,-1-1 1,1 1-1,0-1 0,-1 0 0,1 1 0,-1-1 0,1 0 1,-1 0-1,1 1 0,-1-1 0,1 0 0,-1 0 0,1 0 1,-1 1-1,1-1 0,-1 0 0,1 0 0,-1 0 0,1 0 1,-1 0-1,1 0 0,-1 0 0,1 0 0,-1 0 0,1 0 0,-1-1 1,1 1-1,-1 0 0,1 0 0,-1 0 0,1-1 0,-1 1 1,1 0-1,-1 0 0,1-1 0,-1 1 0,1-1 0,0 1 1,-1 0-1,1-1 0,0 1 0,-1-1 0,1 1 0,0-1 1,0 1-1,-1-1 1,-6 16-170,1 0 0,0 0 1,0 0-1,2 1 0,0-1 1,1 1-1,0 0 0,2 1 1,0-1-1,0 0 0,2 0 1,0 0-1,1 1 0,1 2 170,19 72-2393,-20-87 2055,-1 1 0,2-1 0,-1 0 0,0 1 0,1-1 0,-1 0 0,1-1 0,0 1 0,1 0 0,-1-1 0,1 0 0,-1 1 0,1-2 0,0 1 0,0 0 0,0-1 0,0 1-1,1-1 1,-1-1 0,1 1 0,-1 0 0,1-1 0,0 0 0,-1 0 0,1-1 0,0 1 0,3-1 338,2-1 66,0 0 1,0-1-1,0-1 0,0 0 0,-1 0 1,1 0-1,-1-1 0,0-1 1,0 0-1,0 0 0,-1-1 1,0 1-1,0-2 0,0 1 0,-1-1 1,0-1-1,2-2-66,98-146 6550,-93 130-5685,62-142 4190,-92 190-4073,3 6-979,0 0-1,2 1 1,2 0 0,0 0-1,2 1 1,1 0 0,2 1-1,0-1 1,3 1 0,0 22-3,2-53-11,-1-1 0,0 1 1,0 0-1,1 0 0,-1 0 1,0-1-1,1 1 0,-1 0 0,0 0 1,0 0-1,1-1 0,-1 1 1,0 0-1,1 0 0,-1 0 1,0 0-1,1 0 0,-1 0 0,0 0 1,1 0-1,-1 0 0,1 0 1,-1 0-1,0 0 0,1 0 1,-1 0-1,0 0 0,1 0 0,-1 1 1,0-1-1,0 0 0,1 0 1,-1 0-1,0 0 0,1 1 1,-1-1-1,0 0 0,0 0 0,1 1 1,-1-1-1,0 0 0,0 0 1,0 1-1,1-1 0,-1 0 0,0 1 11,14-35 82,-5 3-21,0 1-1,2-1 1,2 2 0,0 0 0,2 1 0,1 0 0,2 1 0,0 1-1,2 0 1,5-4-61,-21 27-37,1-1-1,-1 0 1,1 1-1,-1 0 1,1 0-1,0 1 0,0-1 1,1 1-1,-1 0 1,0 0-1,1 1 1,-1 0-1,1 0 1,-1 0-1,3 0 38,-5 1-274,-1 1 1,0-1-1,0 0 0,0 1 1,0-1-1,0 1 0,-1 0 1,1 0-1,0 0 0,0 0 1,0 0-1,-1 0 0,1 0 0,0 0 1,-1 1-1,1-1 0,-1 1 1,0-1-1,1 1 0,-1 0 1,0-1-1,0 1 0,0 0 1,0 0-1,0 0 0,-1 0 1,1 0-1,0 1 274,6 24-7020,-1-3-5627</inkml:trace>
  <inkml:trace contextRef="#ctx0" brushRef="#br3" timeOffset="167371.998">33877 8183 8808,'0'0'7928,"0"0"-3609,0 0-1357,0 0-773,0 0-854,0 0-631,5-3-373,-3 2-315,-1 0 0,0 0 0,0 1-1,1-1 1,-1 0 0,1 1-1,-1-1 1,0 1 0,1-1 0,-1 1-1,1 0 1,-1 0 0,1 0-1,-1 0 1,1 0 0,-1 0 0,1 0-1,-1 0 1,1 0 0,-1 1-1,1-1 1,-1 1 0,0-1 0,1 1-1,-1-1 1,0 1 0,1 0-1,-1 0 1,0 0 0,0-1 0,1 1-1,-1 0 1,0 1 0,0-1 0,0 0-1,0 0-15,94 51 270,-92-51-220,0 0 0,0 0 1,0-1-1,0 1 0,0-1 1,0 0-1,0 0 0,0 0 0,0 0 1,0 0-1,0-1 0,0 1 1,0-1-1,0 0 0,0 0 1,0 0-1,-1 0 0,1-1 1,0 1-1,-1-1 0,1 1 1,-1-1-1,0 0 0,1 0 1,-1 0-1,0 0 0,0 0 1,0-1-1,0 1 0,-1-1 1,1 1-1,-1-1 0,1 0 1,-1-1-51,16-74 918,-17 76-898,0 0-1,0 0 1,0 0-1,-1 0 1,1 0 0,-1 0-1,1 0 1,-1 0 0,1 0-1,-1 0 1,0 1-1,0-1 1,0 0 0,0 0-1,0 1 1,-1-1 0,1 0-1,0 1 1,-1-1-1,1 1 1,-1 0 0,0 0-1,1-1 1,-1 1 0,0 0-1,0 0 1,1 0-1,-1 1 1,0-1 0,0 0-1,0 1 1,0-1 0,0 1-1,0 0 1,0 0-1,0 0 1,-1 0-20,-11 2 0,0 1 0,0 0 0,0 1 0,1 1 0,-1 0 0,1 1 0,0 0 0,1 1 0,0 1 0,0 0 0,0 0 0,1 1 0,0 1 0,1 0 0,0 0 0,1 1 0,0 0 0,0 1 0,1 0 0,1 0 0,0 1 0,1 0 0,-4 8 0,7-13-7,0 0 0,1 0 0,-1 0 0,1 1 0,1-1 1,0 1-1,0-1 0,1 1 0,0-1 0,0 1 0,1-1 0,0 1 0,0-1 0,1 1 0,0-1 0,1 0 1,-1 0-1,2 0 0,-1 0 0,1-1 0,0 1 0,1-1 0,0 0 0,0 0 0,1-1 0,-1 1 0,1-1 1,1-1-1,-1 1 0,1-1 0,0 0 0,0 0 0,0-1 0,6 2 7,5 1-24,0-2 0,1 0-1,0-1 1,0-1 0,0 0 0,0-2 0,1 0-1,-1-1 1,0-1 0,0-1 0,0-1 0,0 0-1,0-2 1,0 0 0,-1-1 0,0-1-1,0 0 1,-1-1 0,0-1 0,0-1 0,-1-1-1,-1 0 1,1-1 0,-2 0 0,0-1 0,0-1-1,-1-1 1,-1 1 24,32-35 228,-1-2 1,-3-1-1,-3-3 0,12-23-228,-46 72 0,19-62 0,-23 66 0,-1 1 0,0 0 0,1 1 0,-1-1 0,0 0 0,1 0 0,-1 1 0,0-1 0,0 1 0,0-1 0,1 1 0,-1 0 0,0 0 0,0 0 0,0 0 0,0 0 0,0 0 0,0 1 0,1-1 0,-1 0 0,0 1 0,0 0 0,1-1 0,-1 1 0,0 0 0,0 0 0,1 0 0,-1 0 0,1 0 0,-1 0 0,1 1 0,-8 2-1,1 2-1,1-1 1,-1 1 0,1 0-1,0 0 1,0 1 0,0 0-1,1 0 1,1 1 0,-1 0-1,1 0 1,0 0 0,1 0-1,0 1 1,0 0 0,1 0-1,0 0 1,1 0 0,-1 0-1,1 9 2,0 1-12,0 0 0,2 0-1,0 0 1,1 0 0,1 0 0,1 0-1,1-1 1,1 1 0,0-1 0,2 2 12,30 112-1202,-38-130 1212,-1 1 0,1-1-1,-1 1 1,0-1 0,0 0-1,1 0 1,-1 1 0,-1-1 0,1-1-1,0 1 1,0 0 0,-1-1-1,1 1 1,-1-1 0,1 1-1,-1-1 1,0 0 0,1 0-1,-1-1 1,0 1 0,0 0-1,0-1 1,0 0 0,1 1-1,-1-1 1,0-1 0,0 1-1,0 0 1,0-1 0,0 1 0,1-1-1,-1 0 1,0 0 0,-2-1-10,-2 2 49,-134-42 590,20 3-3066,99 38-4620,17 2 38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31:47.95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177 255 6694,'2'-13'9108,"11"-65"-4571,-13 77-4462,0 1 0,0-1-1,0 1 1,0-1 0,0 1 0,0-1-1,-1 1 1,1-1 0,0 1 0,0-1-1,-1 1 1,1 0 0,0-1 0,-1 1-1,1-1 1,0 1 0,-1 0 0,1 0-1,-1-1 1,1 1 0,0 0-1,-1-1 1,1 1 0,-1 0 0,1 0-1,-1 0 1,1 0 0,-1-1 0,1 1-1,-1 0 1,1 0 0,-1 0 0,1 0-1,-1 0 1,1 0 0,-1 0 0,1 0-1,-1 1 1,1-1 0,-1 0-1,1 0 1,0 0 0,-1 0 0,1 1-1,-1-1 1,1 0 0,-1 0 0,1 1-1,0-1 1,-1 0 0,1 1 0,0-1-1,-1 1 1,1-1 0,0 0 0,-1 1-1,1-1 1,0 1 0,0-1 0,-1 1-1,1-1 1,0 0 0,0 1-1,0 0-74,-11 12 168,1 1-1,1 0 1,0 1-1,1 0 0,1 0 1,0 1-1,1 0 1,-1 5-168,-5 11 75,-57 176-663,57-136-3397,10 0-5226,4-48 1070</inkml:trace>
  <inkml:trace contextRef="#ctx0" brushRef="#br0" timeOffset="279.694">34 467 10058,'-2'-17'908,"-2"-16"226,0 0 0,2-1 1,2 1-1,1 0 0,2 0 1,0 0-1,3 0 0,1 0 1,1 1-1,10-24-1134,-16 52 96,0 0-1,1 0 1,-1 0 0,1 0-1,0 0 1,0 1 0,0-1-1,1 1 1,-1 0 0,1 0-1,0 0 1,0 0-1,0 1 1,0-1 0,0 1-1,1 0 1,-1 1 0,1-1-1,-1 1 1,1 0 0,0 0-1,-1 0 1,1 0 0,0 1-1,0 0 1,-1 0 0,1 0-1,0 1 1,0 0-1,-1-1 1,1 2 0,-1-1-1,1 0 1,-1 1 0,1 0-1,2 2-95,11 4 56,-1 2-1,0 0 0,0 1 1,-1 0-1,-1 1 0,0 1 1,-1 1-1,0 0 0,-1 0 1,-1 1-1,9 15-55,-18-27 2,-1 1 0,1-1 0,-1 1-1,0 0 1,-1 0 0,1 0 0,0 0 0,-1 0 0,0 0 0,0 0 0,-1 0-1,1 1 1,-1-1 0,1 0 0,-2 0 0,1 1 0,0-1 0,-1 0-1,1 0 1,-1 1 0,-1-1 0,1 0 0,0 0 0,-1 0 0,0 0 0,0-1-1,0 1 1,0 0 0,-1-1 0,1 1 0,-1-1 0,0 0 0,0 0-1,0 0 1,-1 0 0,1-1 0,-1 1 0,1-1 0,-1 0 0,-3 2-2,-15 8-20,-1-1 1,0-1-1,-1-1 1,0 0 0,0-2-1,-1-1 1,0-1-1,-22 1 20,-57 2-3416,88-8-1341,25 0-2411,2-1 6169,15-2-4681</inkml:trace>
  <inkml:trace contextRef="#ctx0" brushRef="#br0" timeOffset="525.449">556 318 3523,'0'0'4949,"0"0"-1783,0 0-588,0 0-37,0 0-907,0 0-604,0 0-186,0 0-38,-10 9 74,-32 30-73,30 14 242,13-41-860,-1-5-93,-1 19 47,1 0-1,1 0 0,2 0 1,1 0-1,0-1 0,6 17-142,3-108-165,-13 54 171,1 0-1,1 0 1,0 0 0,1 0 0,1 1-1,-1-1 1,2 1 0,-1 0 0,2 0-1,-1 0 1,2 1 0,-1 0 0,1 0-1,1 1 1,0-1 0,0 2 0,1-1-1,0 1 1,0 0 0,1 1 0,0 0-1,0 1 1,1 0 0,-1 1 0,1 0-1,12-4-5,77 16-1509,-43 31-5027,-42-21-3</inkml:trace>
  <inkml:trace contextRef="#ctx0" brushRef="#br0" timeOffset="1037.089">1114 333 5669,'0'0'8371,"1"-14"-4431,2-5-2929,2-13 74,-4-3 3433,-14 54-1828,4-4-2618,2 1-1,0 0 0,1 0 0,0 1 0,1-1 0,1 1 0,-1 13-71,4-23-30,0 0 0,1 0 0,0 0 1,0-1-1,0 1 0,1 0 0,0 0 0,0 0 0,1-1 0,-1 1 0,2-1 0,-1 1 0,1-1 0,0 0 0,0 0 0,0 0 0,1 0 0,0-1 0,0 1 0,5 4 30,-1-4-5,0 0 1,0-1-1,0 1 1,1-2-1,0 1 1,0-1-1,0-1 0,0 1 1,0-1-1,1-1 1,0 0-1,-1 0 1,1-1-1,0 0 0,0-1 1,-1 0-1,1-1 1,0 0-1,0 0 1,-1-1-1,1 0 0,-1-1 1,1 0-1,-1 0 1,0-1-1,0-1 0,0 1 1,-1-1-1,0-1 1,0 1-1,0-1 1,-1-1-1,1 0 0,-2 0 1,1 0-1,-1-1 1,0 1-1,0-2 1,-1 1-1,0 0 0,-1-1 1,1-2 4,0-1 123,-1 0 0,0-1 0,-1 1 0,0-1 0,-1 0 0,0 0 0,-1 0 0,-1 0 0,0 0 0,-1 0 1,-1-5-124,2 12 20,-1 1 0,0-1 0,0 1 0,-1 0 0,0-1 0,1 1 0,-2 0 0,1 0 0,-1 0 0,0 0 0,0 1 0,0-1 0,0 1 0,-1 0 0,0-1 0,0 2 0,0-1 1,0 0-1,-1 1 0,1 0 0,-1 0 0,0 0 0,0 1 0,0-1 0,0 1 0,0 1 0,-3-2-20,-1 2-54,0-1 1,0 1-1,0 1 1,0-1-1,0 1 1,0 1-1,0 0 1,0 0-1,0 1 0,1 0 1,-1 1-1,0 0 1,1 0-1,0 0 1,-4 3 53,7-3-503,0 0 0,0 0 1,1 1-1,-1-1 0,1 1 1,0 0-1,0 0 0,0 0 1,1 1-1,-1-1 1,1 1-1,0 0 0,1 0 1,-1 0-1,1 0 0,-1 1 503,-3 22-7580</inkml:trace>
  <inkml:trace contextRef="#ctx0" brushRef="#br0" timeOffset="1448.179">1687 154 18930,'6'-15'2664,"20"-45"-214,-5 30 260,-11 41-1026,-11 35-1632,-2 1 1,-2-1-1,-2 0 1,-5 8-53,-13 103-488,18-105-421,-2 29-4076,21-122 4756,-9 22 714,1 0 0,1 0 1,1 1-1,1 0 0,0 0 0,1 0 1,1 1-1,1 0 0,0 1-485,-6 10 114,0 0 0,1 0 0,-1 1 0,1-1 0,0 1 0,0 0 0,1 1 0,0-1 0,0 1 0,0 0 0,0 0 0,0 1 0,1 0 0,0 0 0,-1 1 0,1-1 0,0 2 0,0-1 0,0 1 0,1 0 0,-1 0 0,0 1 0,0 0 0,0 0 0,4 1-114,-3 1 8,-1 0-1,0 1 1,1 0-1,-1 1 1,0-1-1,0 1 0,-1 0 1,1 1-1,-1 0 1,0 0-1,0 0 1,-1 1-1,0 0 1,0 0-1,0 0 0,0 0 1,-1 1-1,0 0 1,-1 0-1,0 0 1,0 0-1,0 1 0,-1-1 1,0 1-1,0 0 1,-1-1-1,0 1 1,0 0-1,-1 0 1,0 0-1,0 0 0,-1-1 1,0 2-8,-3-3-36,0 0-1,0 0 1,0 0-1,-1-1 1,0 1 0,0-1-1,0-1 1,0 1-1,-1-1 1,0 0 0,0 0-1,0 0 1,-1-1 0,1 0-1,-1 0 1,0-1-1,1 0 1,-1 0 0,0 0-1,0-1 1,0 0 0,-1-1-1,1 1 1,0-1-1,0-1 1,0 1 0,-5-2 36,-72-11-2928,62-3-1515,7-10-4095,12 9-3623</inkml:trace>
  <inkml:trace contextRef="#ctx0" brushRef="#br0" timeOffset="5322.472">2366 285 9417,'0'0'1847,"0"0"-945,12-10-229,78-70 1729,-75 31 2732,-20 15 1642,-1 36-3550,-2 20-3005,7-20-22,-25 145 511,4 103-2210,39-197-3154,8-26-5746,-12-19 1693</inkml:trace>
  <inkml:trace contextRef="#ctx0" brushRef="#br0" timeOffset="6208.72">2702 387 12684,'0'0'2328,"0"0"-401,10-13-59,30-38-325,-38 50-1466,-1-1-1,1 1 1,-1 0-1,1-1 1,-1 1 0,1 0-1,0 0 1,-1 0 0,1 0-1,0 0 1,0 0 0,0 1-1,0-1 1,0 1 0,0-1-1,0 1 1,0 0 0,0-1-1,0 1 1,0 0-1,0 1 1,0-1 0,0 0-1,0 0 1,0 1 0,0-1-1,0 1 1,-1 0 0,1-1-1,0 1 1,0 0 0,0 0-1,-1 0 1,1 1-1,0-1 1,-1 0 0,1 1-1,-1-1 1,0 0 0,1 1-1,-1 0 1,1 1-77,1 1 5,-1 0 0,2 1 0,-1-1 1,0-1-1,1 1 0,0 0 0,0-1 0,0 0 0,0 0 1,1 0-1,-1 0 0,1 0 0,-1-1 0,1 0 0,0 0 1,0-1-1,0 1 0,0-1 0,0 0 0,0 0 0,1-1 1,-1 0-1,0 1 0,0-2 0,0 1 0,1-1 0,-1 1 1,0-2-1,0 1 0,0 0 0,1-1-5,1-1 138,-1 0 1,1-1-1,-1 0 0,0 0 0,0 0 0,0 0 1,0-1-1,-1 0 0,0 0 0,0-1 1,0 0-1,0 1 0,-1-1 0,0-1 1,-1 1-1,1-1 0,-1 1 0,0-1 0,-1 0 1,0 0-1,0 0 0,0 0 0,-1-1 1,0 1-1,-1 0 0,1-1 0,-1 1 0,-1-6-138,0 11 25,-1 0-1,1 0 1,-1 0-1,1 1 1,-1-1-1,1 1 1,-1-1-1,0 1 0,0-1 1,0 1-1,0 0 1,0 0-1,0 0 1,0 0-1,0 0 1,-1 0-1,1 1 0,0-1 1,0 1-1,-1-1 1,1 1-1,0 0 1,-1 0-1,1 0 1,0 0-1,0 0 0,-1 1 1,1-1-1,0 1 1,0 0-1,-1-1 1,1 1-1,0 0 1,0 0-1,0 0 0,0 1 1,0-1-1,-1 1-24,-12 4-13,-1 2 0,1-1 0,0 2 0,1 0 0,0 1 0,1 0 0,-1 1 0,2 0 0,0 1 0,0 1 0,1 0 0,1 0 0,0 1 0,1 1 0,1-1 0,-6 12 13,12-20-84,1 0 0,-1 0 0,1 0 0,0 0 0,1 0 0,-1 0 0,1 0 0,0 0 0,1 0 0,-1 0 0,1 0 0,1 0 0,-1 0-1,1 0 1,0-1 0,0 1 0,0 0 0,1-1 0,0 0 0,0 1 0,0-1 0,1-1 0,0 1 0,0 0 0,0-1 0,0 0 0,1 0 0,0 0 0,0 0 0,0-1 0,0 0 0,0 0 0,1 0 0,-1-1 0,1 0-1,0 0 1,-1 0 0,1-1 0,1 1 84,22 4-60,0-1 0,1-1 0,-1-2-1,1 0 1,-1-3 0,1 0 0,7-3 60,-22 4 176,-1-2-1,1 0 1,-1 0 0,0-2 0,0 0 0,0 0 0,0-1 0,-1-1 0,0 0 0,0-1 0,0-1-1,-1 0 1,0 0 0,0-1 0,-1-1 0,-1 0 0,1 0 0,-2-1 0,1 0 0,-1-2-176,-1 0 215,0 0 0,-2-1 1,0 1-1,0-1 0,-1 0 1,-1-1-1,0 1 0,-1-1 0,-1 0 1,0 0-1,-1 0 0,-1-13-215,-14 36 342,2 23-498,1 1-1,1 0 1,2 1-1,1 0 1,2 0-1,1 0 1,1 4 156,2-27-229,-3 8-373,-1-26 380,-1-30 309,4 28-27,1 1 0,0-1-1,1 1 1,0-1 0,0 1-1,1 0 1,0-1 0,1 1-1,0 0 1,1-1 0,-1 1-1,2 0 1,-1 1 0,1-1-1,1 1 1,0 0 0,0 0-1,0 0 1,1 0 0,0 1-1,1 0 1,-1 0 0,1 1-1,1 0 1,-1 0 0,1 1-1,0 0 1,0 0-1,1 1 1,-1 0 0,1 0-1,0 1 1,0 0 0,0 1-1,0 0 1,1 0 0,-1 1-1,0 0 1,1 1 0,0 0-60,-1 3-48,1 0 1,-1 1-1,0 0 1,0 0 0,-1 1-1,0 1 1,1-1 0,-2 1-1,1 0 1,-1 1-1,0 0 1,0 0 0,-1 1-1,0 0 1,0 0-1,-1 0 1,0 0 0,0 1-1,-1 0 1,0 0-1,-1 0 1,0 1 0,0-1-1,-1 1 1,0 0-1,-1 0 1,0-1 0,0 1-1,-1 0 1,-1 0-1,1 0 1,-2 0 0,0 1 47,-15 27-1143,22-63 1100,85-126 1501,-34 88-592,-55 62-856,0 0 0,1 0 0,-1 0 0,1 0 0,0 0 0,-1 0 0,1 0 0,0 1 0,-1-1 0,1 0 0,0 1 0,0 0 0,0-1 0,-1 1 0,1 0 0,0 0 0,0 0 0,0 0 0,0 0 0,-1 0 0,1 1 0,0-1 0,0 1 0,0-1 0,-1 1 0,1-1 0,0 1 0,-1 0 0,1 0 0,-1 0 0,1 0 0,-1 0 0,1 0 0,-1 1 0,0-1 0,1 0 0,-1 1 0,0-1 0,0 1 0,0-1 0,0 1 0,0 1-10,4 8-30,-1-1-1,-1 1 1,0 1-1,-1-1 1,0 0-1,0 1 1,-1-1-1,-1 1 1,0-1-1,0 1 1,-2 2 30,2 14-572,16 35-5076,26-56-6801,-34-11 6763</inkml:trace>
  <inkml:trace contextRef="#ctx0" brushRef="#br0" timeOffset="6555.721">4555 222 14894,'0'0'2958,"0"0"-588,0 0-59,0 0 49,0 0-625,0 0-379,-1-11-123,-3-36-181,4 46-1031,0 1 0,-1-1 1,1 0-1,0 1 0,-1-1 0,1 1 1,-1-1-1,1 0 0,-1 1 1,1-1-1,-1 1 0,1-1 1,-1 1-1,0 0 0,1-1 1,-1 1-1,0 0 0,1-1 0,-1 1 1,0 0-1,1 0 0,-1-1 1,0 1-1,0 0 0,1 0 1,-1 0-1,0 0 0,0 0 1,1 0-1,-1 0 0,0 0 0,1 1 1,-1-1-1,0 0 0,0 0 1,1 1-1,-1-1 0,0 0 1,1 1-1,-1-1 0,1 0 0,-1 1 1,0-1-1,1 1 0,-1-1 1,1 1-1,-1-1 0,1 1 1,-1 0-22,-2 1 77,-27 15 24,1 1 1,1 1-1,1 1 0,1 2 1,-21 22-102,-12 47-174,58-88 155,0 0-1,0 1 1,0-1-1,0 0 1,1 1-1,0-1 1,0 0 0,0 1-1,0-1 1,0 1-1,1-1 1,-1 0-1,1 1 1,0-1-1,0 0 1,0 1-1,0-1 1,1 0-1,-1 0 1,1 0-1,0 0 1,0-1-1,0 1 1,0 0-1,1-1 1,-1 1-1,1-1 1,-1 0-1,1 0 1,1 1 19,11 6-35,1-1 0,1 0 1,0-1-1,0-1 0,0-1 0,0 0 1,11 0 34,-13-2-12,0 0 1,0 1-1,-1 1 1,1 0-1,-1 1 1,0 0-1,0 2 1,-1-1 0,0 1-1,3 3 12,-15-10 1,0-1-1,0 1 1,-1-1-1,1 1 1,0 0-1,0 0 1,0-1-1,0 1 1,-1 0-1,1 0 1,0 0-1,-1 0 1,1 0-1,-1 0 1,1 0-1,-1 0 1,0 0-1,1 0 1,-1 0-1,0 0 1,0 0-1,1 0 1,-1 0-1,0 0 1,0 1-1,0-1 1,0 0-1,-1 0 1,1 0-1,0 0 1,0 0-1,-1 0 1,1 0-1,0 0 1,-1 0-1,1 0 1,-1 0-1,0 0 1,1 0-1,-1 0 1,0 0-1,1-1 1,-1 1-1,0 0 1,0 0-1,0-1 1,0 1-1,0 0 0,-50 21-19,9-14-184,0-2 0,0-2 0,0-1-1,-37-3 204,67 0-174,-58-7-1886,29-11-3210,33 8 444,4 0-2792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3:40.935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1025 7932 11659,'0'0'4997,"0"0"-2627,0 0-512,0 0 320,0 0-705,0 0-576,0 0-320,0 0-33,23 2-127,27-7-129,38-14 64,43-17 65,50-22-1,57-23-128,59-24 97,59-23 31,58-24 96,53-21-448,48-19 513,43-16-129,38-11 129,29-7 32,23-5-545,15-2 128,8 0 0,-4 4-192,-11 6 0,-22 10 0,-29 13 0,-40 14 0,-47 16 0,-56 19 0,-60 19 0,-65 19 0,-67 21 0,-68 19-192,-65 20-1121,-64 19-1250,-58 21-1921,-55 20-5093,-20 8-5061</inkml:trace>
  <inkml:trace contextRef="#ctx0" brushRef="#br0" timeOffset="42531.456">173 9359 15951,'0'0'2498,"0"0"-1665,0 0 416,0 0-63,13-13-226,13-16 226,17-17-322,19-23-447,25-23-353,30-28 32,35-32-96,39-35 320,44-38 321,43-38-193,43-40-384,40-36 96,38-32 1,32-28 127,28-24-128,22-18 256,16-15-127,12-9 127,5-4-352,0 1 128,-6 7-96,-13 12-96,-21 17 0,-28 24 0,-34 32-64,-40 35 64,-44 40 129,-47 43 159,-48 43-288,-47 41-64,-46 41-32,-41 38 96,-40 35-193,-36 32-607,-31 30-1314,-28 28-929,-24 24-2627,-2 5-11722</inkml:trace>
  <inkml:trace contextRef="#ctx0" brushRef="#br0" timeOffset="53711.774">368 9604 17008,'0'0'2530,"0"0"-1633,-10 13-448,-5 5 736,-1 2 320,1-3-31,4-5-225,3-6-224,4-7-609,5-11-224,8-12 33,10-16 63,12-17 128,17-22-224,18-23-95,23-27-1,25-29-32,27-32 32,30-35-64,30-35 320,29-34 97,28-33-321,26-30 32,23-26-128,20-21 320,17-16-352,13-13 32,9-10-32,5-6 0,2 0 96,-2 3-96,-7 10 161,-9 12-161,-15 17-65,-18 20 65,-22 25 32,-24 28-32,-26 30 65,-27 31-65,-29 31 0,-29 33-32,-31 30 32,-30 32 0,-30 30 0,-27 30-353,-22 29-351,-21 25-321,-15 24-833,-14 22-2658,-7 17-4421,1 4-4868</inkml:trace>
  <inkml:trace contextRef="#ctx0" brushRef="#br0" timeOffset="54617.057">162 9273 13677,'0'0'5445,"0"0"-3811,0 0-1154,0 0 385,13-5 192,17-11-416,19-12 95,22-17-191,27-20-161,32-20-192,36-25-160,38-24 833,42-28 256,41-27-192,41-26-609,37-27 97,35-22 223,27-21-415,24-14 95,16-11 417,12-7-513,7-4 0,2-3-224,-2 2 96,-5 3-96,-11 6 0,-16 10 32,-18 12-32,-25 16 0,-28 21 0,-35 24-64,-38 26 96,-40 28-64,-43 30-288,-44 29 128,-46 31 31,-43 28-95,-41 27-192,-36 24-353,-30 23-256,-27 21-737,-23 16-1985,-17 13-3684,5-5-8040</inkml:trace>
  <inkml:trace contextRef="#ctx0" brushRef="#br0" timeOffset="55287.834">0 9189 14606,'0'0'3651,"0"0"-2209,0 0 95,0 0 193,20-18-481,18-16-448,17-15-193,21-16-159,25-17-225,28-22 160,34-24 161,39-27 95,40-29 33,44-30-193,43-27-159,44-27-65,38-22 96,36-20-159,29-13-97,24-11 672,19-7-543,12-4-129,6 0 416,0 3-480,-6 6 256,-13 9-224,-19 12 97,-26 16-161,-32 18 0,-36 19 0,-40 22 160,-45 23-160,-46 26 32,-48 27-64,-47 27-64,-46 29-225,-44 27 1,-38 28-128,-34 23-161,-28 23-384,-22 19-833,-18 16-1793,-10 14-3171,4-1-10731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2:06.159"/>
    </inkml:context>
    <inkml:brush xml:id="br0">
      <inkml:brushProperty name="width" value="0.05" units="cm"/>
      <inkml:brushProperty name="height" value="0.05" units="cm"/>
      <inkml:brushProperty name="color" value="#CC0066"/>
    </inkml:brush>
    <inkml:brush xml:id="br1">
      <inkml:brushProperty name="width" value="0.35" units="cm"/>
      <inkml:brushProperty name="height" value="0.35" units="cm"/>
      <inkml:brushProperty name="color" value="#FFFFFF"/>
    </inkml:brush>
    <inkml:brush xml:id="br2">
      <inkml:brushProperty name="width" value="0.05" units="cm"/>
      <inkml:brushProperty name="height" value="0.05" units="cm"/>
    </inkml:brush>
    <inkml:brush xml:id="br3">
      <inkml:brushProperty name="width" value="0.05" units="cm"/>
      <inkml:brushProperty name="height" value="0.05" units="cm"/>
      <inkml:brushProperty name="color" value="#E71225"/>
    </inkml:brush>
    <inkml:brush xml:id="br4">
      <inkml:brushProperty name="width" value="0.05" units="cm"/>
      <inkml:brushProperty name="height" value="0.05" units="cm"/>
      <inkml:brushProperty name="color" value="#AB008B"/>
    </inkml:brush>
    <inkml:brush xml:id="br5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27044 10193 28699,'0'0'513,"20"2"-289,120 5 142,134-11-366,-223 2 50,211-5 142,1541-4 743,34 64-3039,-1796-50 1497,129 13-5603,-145-9-185</inkml:trace>
  <inkml:trace contextRef="#ctx0" brushRef="#br0" timeOffset="2016.825">29814 12023 20371,'0'0'6855,"95"37"-6503,-14-37-256,22 0 545,14 0 640,18-4-929,10 1-31,13-3-193,6 6 0,-8-4-64,-6 4-64,-10 0-320,-16 2-1346,-24 0-2274,-35 3-3715</inkml:trace>
  <inkml:trace contextRef="#ctx0" brushRef="#br0" timeOffset="2190.298">29987 12337 5125,'88'40'20948,"25"-32"-19859,30-1-769,13-2 1153,5-5-352,3 0-672,-5 0 127,-6-3 129,-16-3-289,-23 2-383,-25 0-33,-24-4-2018,-29 1-2467,-25 1-6661</inkml:trace>
  <inkml:trace contextRef="#ctx0" brushRef="#br0" timeOffset="398.503">28100 10795 19538,'0'0'3123,"0"0"-1281,3 14-123,58 155 1020,-41-126-2716,2-1-1,2-1 1,1-2 0,3 0 0,1-2 0,1 0 0,24 19-23,-49-50-27,0-1 0,0 0 0,0 0 0,1 0 0,-1-1 0,1 0 0,0 0 0,1 0 0,-1-1 0,1 0 0,-1 0 0,1-1 0,0 1 0,0-2 0,0 1 0,0-1 0,0 0 0,1 0 0,-1-1 0,0 0 0,0 0 0,1-1 0,-1 0 0,0 0 0,0-1 0,0 0 0,0 0 0,0 0 0,-1-1 0,1 0 0,-1 0 0,0-1 0,1 0 0,2-3 27,6-13 27,0 0 0,-2 0 0,0-2 1,-2 0-1,0 0 0,-2-1 0,0 0 0,-2 0 1,0-1-1,0-11-27,28-106-3038,-34 134 1444,-1 4-4711,0 3 4163,0 4-10692</inkml:trace>
  <inkml:trace contextRef="#ctx0" brushRef="#br0" timeOffset="1019.016">29330 11067 16560,'3'-19'4938,"11"-62"-2504,-13 77-2355,-1 0 0,1 0-1,-1 0 1,0 0 0,0 0 0,0 0 0,0 0-1,-1-1 1,0 1 0,0 0 0,0 1 0,0-1 0,-1 0-1,1 0 1,-1 0 0,0 1 0,0-1 0,0 1-1,-1-1 1,1 1 0,-1 0 0,0 0 0,0 0 0,0 1-1,0-1 1,0 1 0,-1-1 0,1 1 0,-1 0-1,1 0 1,-1 1 0,0-1 0,0 1 0,0 0-1,0 0 1,0 0 0,0 0 0,0 1 0,0-1 0,0 1-1,0 0 1,0 0 0,0 1 0,-1 0 0,1-1-1,0 1 1,1 0 0,-1 1 0,0-1 0,0 1-1,0 0 1,1-1 0,-1 2 0,1-1 0,-3 2-79,-10 5-103,1 1 0,0 0 0,1 2 0,0-1 0,0 2 0,1 0 0,1 0 0,0 1-1,1 1 1,1 0 0,0 0 0,1 1 0,0 0 0,2 1 0,0 0 0,1 0 0,0 0 0,1 1 0,1 0 0,0 7 103,4-17-57,0-1-1,0 1 1,1 0-1,0 0 1,0 0-1,0-1 1,1 1-1,1-1 1,-1 1-1,1-1 1,0 0-1,1 0 1,0 1 57,-2-5-28,0-1 1,0 1-1,0 0 1,0-1-1,0 1 1,0-1-1,1 1 0,-1-1 1,1 0-1,0 0 1,-1 0-1,1-1 1,0 1-1,0-1 1,0 1-1,1-1 0,-1 0 1,0 0-1,0-1 1,1 1-1,-1-1 1,0 1-1,1-1 1,-1 0-1,0 0 0,1 0 1,-1-1-1,0 1 1,0-1-1,1 0 1,1-1 27,4-2 110,-1-1 0,0 0 0,-1-1 0,1 0 0,-1 0 0,0 0 0,0-1 0,-1 0 0,0 0 0,0-1 0,-1 0 0,0 0 0,2-5-110,4-3 294,69-102 1174,-79 118-1492,1-1 1,-1 0-1,1 0 1,-1 0-1,0 1 1,1-1-1,-1 1 0,1-1 1,0 1-1,-1-1 1,1 1-1,-1 0 1,1 0-1,-1 0 1,1 0-1,0 0 0,-1 0 1,1 0-1,-1 1 1,1-1-1,-1 0 1,1 1-1,-1-1 1,1 1-1,-1 0 0,1 0 1,-1-1-1,0 1 1,1 0-1,-1 0 1,0 0-1,0 0 0,1 0 1,-1 1-1,0-1 1,0 0-1,-1 0 1,1 1-1,0-1 1,0 1-1,-1-1 0,1 1 24,30 69-1849,-28-64 1581,40 137-6741,-43-143 6822,1 0-1,-1 0 1,1 0 0,-1 0 0,1 0-1,0 0 1,0 0 0,0 0 0,-1 0 0,1 0-1,0 0 1,0 0 0,0 0 0,0-1 0,0 1-1,0 0 1,1-1 0,-1 1 0,0-1-1,0 1 1,0-1 0,1 0 0,-1 1 0,0-1-1,0 0 1,1 0 0,-1 0 0,0 0 0,0 0-1,1 0 1,-1 0 0,0 0 187,46-40 1805,30-136 8930,-29 53-7681,-33 98-2567,-3 41-360,-13 189-1069,-5-83-6353,16-141 6158,5-37 3240,-10 35-1434,0-1 0,1 1 0,1 1 0,1-1 0,1 1 0,1 1 0,0 0 0,2 0 0,0 1-1,5-5-668,-12 16-6,1 0-1,0 1 1,0 0-1,1 0 0,0 0 1,0 1-1,0 0 0,0 0 1,1 1-1,0 0 1,0 0-1,0 0 0,0 2 1,1-1-1,-1 1 0,1 0 1,0 0-1,-1 1 1,1 0-1,0 1 0,0 0 1,0 1-1,0-1 0,-1 2 1,1-1-1,0 1 1,-1 1-1,0-1 0,7 4 7,45 35-5792,-36-21-69</inkml:trace>
  <inkml:trace contextRef="#ctx0" brushRef="#br0" timeOffset="1289.77">30488 10844 18321,'0'-15'4250,"1"-70"1168,-1 84-5343,-1 1-1,1 0 0,-1-1 1,0 1-1,1 0 0,-1-1 1,0 1-1,1 0 1,-1 0-1,0 0 0,1 0 1,-1 0-1,0 0 0,1 0 1,-1 0-1,0 0 1,0 0-1,1 0 0,-1 0 1,0 0-1,1 1 1,-1-1-1,0 0 0,1 1 1,-1-1-1,1 0 0,-1 1 1,0-1-1,1 0 1,-1 1-1,1-1 0,-1 1 1,1-1-1,0 1 0,-1 0 1,1-1-1,-1 1 1,1-1-1,0 1 0,-1 0 1,1-1-1,0 1 1,0 0-1,0-1 0,-1 1-74,-11 17 24,1 0 0,1 1 0,0 0 0,2 0 0,0 1 0,1 0 0,1 1 0,0 0 0,2-1 0,1 1-1,0 1 1,2-1 0,0 0 0,2 14-24,0-18-383,1 0 1,1 0-1,0-1 0,2 1 0,-1-1 1,2 0-1,0 0 0,1-1 0,1 1 0,0-1 1,10 12 382,27 26-1126,-34-42-245,0 0 0,1-1 0,0 0-1,1-1 1,0-1 0,1 0-1,0 0 1,0-2 0,0 1-1,1-2 1,4 1 1371,63 2-3687,-46-15 2107,-10-8-1425</inkml:trace>
  <inkml:trace contextRef="#ctx0" brushRef="#br0" timeOffset="1541.113">30897 11183 32,'4'-14'53,"-1"5"-66,14-60 1491,-10 15 4328,-6 8 3948,11 41-4160,12 24-3859,104 136 18,-103-120-2518,1-1 0,2-1 0,1-1-1,10 6 766,-37-35-94,0-1-1,0 0 0,0 0 1,0 1-1,0-1 1,0-1-1,1 1 0,-1 0 1,0 0-1,1-1 0,0 0 1,-1 1-1,1-1 1,0 0-1,0 0 0,-1 0 1,1-1-1,0 1 1,0-1-1,0 0 0,0 1 1,0-1-1,0 0 0,0-1 1,0 1-1,0-1 1,0 1-1,0-1 0,-1 0 1,1 0-1,0 0 1,0 0-1,-1-1 0,1 1 1,-1-1-1,1 1 0,-1-1 1,1 0-1,-1 0 1,0 0-1,0 0 0,0 0 1,0-1-1,-1 1 1,1-1-1,-1 1 0,1-2 95,4-22 1098,-1 1 1,-2-1-1,0 0 0,-2 0 0,-2-22-1098,1 25 1412,1 19-1255,0 1 1,-1-1 0,1 0-1,-1 1 1,1-1 0,-1 0-1,0 1 1,-1-1-1,1 0 1,-1 1 0,1-1-1,-1 1 1,0-1-1,0 1 1,-1-1 0,1 1-1,-1 0 1,0-1-1,1 1 1,-1 0 0,-1 0-1,1 0 1,0 1-1,-1-1 1,1 0 0,-1 1-1,0 0 1,0 0 0,0 0-1,0 0 1,0 0-1,-1 0 1,1 1 0,-1-1-1,1 1 1,0 0-1,-1 0 1,0 1 0,1-1-1,-1 1 1,0-1-1,0 1-157,-9 5 51,0 0-1,0 0 0,0 2 0,0-1 0,1 2 1,0-1-1,1 2 0,0-1 0,0 2 0,1-1 1,-8 9-51,6-5 8,-85 102-2866,88-101 1992,1 1-1,0 1 0,1 0 1,1 0-1,0 0 1,1 0-1,1 1 0,0 0 1,2 0-1,0 0 1,0 16 866,2-1-9423</inkml:trace>
  <inkml:trace contextRef="#ctx0" brushRef="#br0" timeOffset="1779.494">31789 10828 20371,'19'-72'1799,"-19"70"-1665,1 1-1,-1 0 1,1 0 0,0-1-1,0 1 1,-1 0-1,1 0 1,0 0-1,0 0 1,0 0 0,0 0-1,0 1 1,0-1-1,1 0 1,-1 0 0,0 1-1,0-1 1,0 1-1,1-1 1,-1 1-1,0-1 1,1 1 0,-1 0-1,0 0 1,1-1-1,-1 1 1,1 0-1,-1 0 1,0 1 0,1-1-1,-1 0 1,0 0-1,1 1 1,-1-1-1,0 1 1,1-1 0,-1 1-1,0-1 1,0 1-1,0 0 1,1-1 0,-1 1-1,0 0 1,0 0-1,0 0 1,0 1-134,11 9 204,0 2 1,-1-1-1,-1 2 1,0 0-1,0 0 0,-2 0 1,0 1-1,0 0 1,-2 1-1,0 0 1,0 0-1,-2 0 0,0 1 1,-1-1-1,0 1 1,-1 0-1,-1 8-204,3 8-25,-1 0 1,-1 1-1,-2-1 0,-1 0 1,-2 0-1,-1 0 0,-1 0 1,-2 0-1,-2-1 0,-2 5 25,3-19-471,0 0 0,0 0 0,-2-1 0,0 0 0,-1-1 0,-1 0-1,-1 0 1,0-2 0,0 0 0,-2 0 0,-9 6 471,-122 64-8670,69-55 1325</inkml:trace>
  <inkml:trace contextRef="#ctx0" brushRef="#br1" timeOffset="-48106.962">22582 569 13357,'0'0'1089,"0"0"-187,-2-14 304,-6-43 391,-2 31 3469,6 60-4041,-17 309-11,-120 951-1126,138-1267 112,-133 1791-315,132-1667-242,-2 157-2015,7-107-3524,3-116-347</inkml:trace>
  <inkml:trace contextRef="#ctx0" brushRef="#br2" timeOffset="-46451.557">23820 403 14798,'1'-16'1340,"2"-10"-708,4-30 232,-5 14 5535,-25 862-4541,30 401-1869,23 596-5,36-365-384,-19-963-2366,18-174-4307,-38-230 961</inkml:trace>
  <inkml:trace contextRef="#ctx0" brushRef="#br2" timeOffset="-46090.857">21758 5125 13741,'0'0'1271,"26"4"-940,241 16 384,771-75 1564,3362-79 3743,-2155 151-4346,-1931-14-1670,-61-4-28,-163 0-608,-1-4 0,67-13 630,-78-4-2220,-56-4-1373,-40-1-2028</inkml:trace>
  <inkml:trace contextRef="#ctx0" brushRef="#br2" timeOffset="-45584.508">25811 1309 22005,'0'0'165,"14"-6"-69,-4 2-57,-8 2-24,1 0 0,0 0-1,0 1 1,-1 0 0,1-1-1,0 1 1,0 0 0,0 0-1,1 0 1,-1 1 0,0-1-1,0 1 1,0 0 0,0 0-1,1 0 1,-1 0 0,0 0-1,0 1 1,0-1 0,0 1-1,0 0 1,0 0 0,0 0-1,0 1 1,0-1 0,0 1-1,0-1 1,-1 1 0,3 1-15,325 330 523,-292-298-548,2-1 1,1-3-1,2-1 1,1-2-1,15 5 25,-57-31-32,1 0-1,0 0 0,0 0 0,0-1 1,0 1-1,1-1 0,-1 0 1,0 0-1,1 0 0,-1 0 1,1-1-1,-1 1 0,0-1 0,1 0 1,-1 0-1,1 0 0,-1-1 1,1 1-1,-1-1 0,1 1 1,-1-1-1,0 0 0,1-1 0,-1 1 1,0-1-1,0 1 0,0-1 1,0 0-1,0 0 0,-1 0 1,1 0-1,0-1 0,-1 1 0,0-1 1,1 1-1,-1-1 0,0 0 1,0 0-1,-1 0 0,2-3 33,4-22 100,0 0 0,-3 0-1,0 0 1,-1-1 0,-2 0-1,-2-13-99,2 8 262,0-14 72,-9-203 3298,7 246-3508,2 4-60,-1-1 0,1 1 0,-1-1 0,0 1 0,0-1 0,0 1 0,0-1 0,0 1 0,0-1 0,0 0 0,-1 1 0,1-1 0,0 1 0,-1-1 0,1 1 0,-1 0 1,0-1-1,1 1 0,-1 0 0,0-1 0,0 1 0,0 0 0,0 0 0,0-1 0,0 1 0,0 0 0,0 0 0,0 0 0,-1 0 0,1 1 0,0-1 0,-1 0 0,1 1 0,-1-1 0,1 0 0,0 1 0,-1 0 0,1-1 0,-1 1 0,0 0 1,1 0-1,-1 0 0,0 0-64,-81 100 261,46-54-945,2 2 0,2 2 0,3 1-1,1 2 1,3 0 0,-9 29 684,15 30-9705,20-68-1244</inkml:trace>
  <inkml:trace contextRef="#ctx0" brushRef="#br2" timeOffset="-45205.889">28318 614 14798,'0'0'2194,"-7"-13"-1142,-22-39 133,118 166 2749,-37-65-3889,2-3 1,3-2-1,1-3 1,26 13-46,-63-40-137,0-1 1,1-1-1,0-1 0,1-1 1,0 0-1,1-2 1,0-1-1,0-1 1,1-1-1,-1-1 0,1-1 1,7-1 136,-29-2-4,0 0-1,0 0 1,0-1 0,0 1-1,0-1 1,0 0 0,0 0-1,0 0 1,-1 0 0,1-1-1,0 1 1,-1-1 0,1 0-1,-1 0 1,1 0 0,-1 0-1,0 0 1,0 0 0,0 0-1,0-1 1,0 1 0,0-1-1,-1 1 1,1-1 0,-1 0-1,0 0 1,0 0 0,0 0-1,0 0 1,0 0 0,0 0-1,-1 0 1,0 0 0,0 0-1,0-3 5,-18-109 536,15 104-233,-1 0-1,0 0 0,-1 0 1,0 1-1,-1 0 1,0 0-1,0 0 0,-1 1 1,0 0-1,-1 0 0,0 1 1,0 0-1,-1 0 1,-1 0-303,7 7 63,0 1 1,0-1-1,-1 1 1,1 0-1,0 0 1,0 0 0,0 0-1,0 1 1,0-1-1,0 1 1,0-1-1,0 1 1,0 0 0,0 1-1,0-1 1,0 0-1,1 1 1,-1-1-1,0 1 1,1 0 0,-1 0-1,1 0 1,0 0-1,0 1 1,0-1 0,0 1-1,0-1 1,0 1-1,1-1 1,-1 1-1,1 0 1,0 0 0,0 0-64,-25 36 49,2 1 1,2 1-1,1 1 1,3 0 0,-10 33-50,-28 125-6035,36-119-553</inkml:trace>
  <inkml:trace contextRef="#ctx0" brushRef="#br2" timeOffset="-44811.242">29345 1860 11435,'12'-6'5691,"-2"-1"-4835,-6 4-733,1 0 0,-1 0 1,1 1-1,0-1 0,0 1 1,0 0-1,0 1 0,0-1 1,0 1-1,0 0 0,0 0 1,1 0-1,-1 1 0,0 0 1,1 0-1,2 0-123,15 7 585,0 1 0,0 1 0,-1 1 1,0 1-1,-1 0 0,-1 2 0,15 11-585,-18-12 100,264 150 327,-273-158-427,0-1 0,1 0 0,-1 0 1,1-1-1,0 0 0,0-1 0,0 0 0,-1 0 1,1-1-1,9-1 0,-15 1 3,0-1 1,0 1 0,0-1 0,0 0 0,0 0-1,0 0 1,0 0 0,0 0 0,0-1 0,-1 0-1,1 1 1,0-1 0,-1 0 0,0 0-1,1 0 1,-1-1 0,0 1 0,0 0 0,0-1-1,0 1 1,-1-1 0,1 0 0,-1 0-1,0 0 1,1 1 0,-1-1 0,0 0 0,-1 0-1,1-1 1,-1 1 0,1 0 0,-1-1-4,2-7 45,-1-1 0,-1 1 1,0 0-1,0-1 1,-1 1-1,0 0 0,-1-1 1,-1 1-1,0 0 0,0 0 1,-1 1-1,0-1 1,-1 1-1,0-1 0,-1 2 1,-5-9-46,9 16 19,1 0-1,0 1 1,-1-1 0,1 1 0,-1 0 0,0-1-1,1 1 1,-1 0 0,0 0 0,0 0 0,0 0-1,0 1 1,0-1 0,0 0 0,0 1 0,0-1-1,0 1 1,0 0 0,0 0 0,0 0 0,0 0-1,0 0 1,-1 0 0,1 0 0,0 1 0,0-1-1,0 1 1,0-1 0,0 1 0,0 0 0,1 0-1,-1 0 1,0 0 0,0 0 0,0 0 0,-1 2-19,-56 56-64,58-57 70,-100 134-1707,17-22-5252,30-45-2688</inkml:trace>
  <inkml:trace contextRef="#ctx0" brushRef="#br2" timeOffset="-44402.374">27558 2826 14318,'1'-127'5712,"-1"126"-5582,0 0 0,1 0 1,-1 0-1,0 0 1,1 0-1,-1 0 1,1 0-1,-1 0 0,1 0 1,-1 0-1,1 0 1,0 0-1,-1 0 1,1 0-1,0 1 0,0-1 1,0 0-1,-1 0 1,1 1-1,0-1 1,0 1-1,0-1 0,0 1 1,0-1-1,0 1 1,0-1-1,1 1 0,-1 0 1,0 0-1,0 0 1,0-1-1,0 1 1,0 0-1,0 0 0,1 1 1,-1-1-1,0 0 1,0 0-1,0 0 1,0 1-1,0-1 0,0 1 1,0-1-1,0 1-130,53 21 377,-49-19-252,311 187 569,-282-171-693,-21-9 0,1-2 0,0 0 0,1 0 0,-1-2 0,2 0-1,-1 0 1,0-1 0,1-1 0,0-1 0,0 0 0,6-1-1,-20-3-18,0 0 1,0-1-1,-1 1 1,1-1-1,-1 0 0,1 1 1,-1-1-1,0 0 1,1 0-1,-1 0 1,0 0-1,0 0 1,0 0-1,-1 0 0,1 0 1,-1-1-1,1 1 1,-1 0-1,1 0 1,-1-1-1,0 1 0,0 0 1,0 0-1,-1-1 1,1 1-1,0 0 1,-1 0-1,0 0 0,1-1 1,-1 1-1,-1-2 18,0-6 2,-1 0 0,0 0 0,0 0 0,-1 0 0,0 0 0,-1 1 0,0 0-1,-1 0 1,0 0 0,0 1 0,-1 0 0,0 0 0,0 0 0,-1 1 0,0 0-1,0 1 1,-8-5-2,11 10 11,0 0-1,0 1 0,0 0 0,0 0 1,0 0-1,0 1 0,-1 0 0,1 0 1,1 0-1,-1 0 0,0 1 0,0 0 1,0 0-1,1 0 0,-1 1 0,1-1 1,0 1-1,-1 0 0,1 0 0,1 1 1,-1-1-1,0 1 0,1 0 0,0 0 1,0 0-1,0 0 0,0 1 0,1-1 1,-1 1-1,0 4-10,-2-3 13,-183 283-668,109-162-5625,32-56-1429</inkml:trace>
  <inkml:trace contextRef="#ctx0" brushRef="#br2" timeOffset="-44013.849">29236 3462 17457,'-2'-14'2626,"-9"-62"11,18 73 303,26 13-2234,356 202-385,-251-156-2569,-136-56 2224,-1 0-1,1 0 1,0 0-1,-1 0 1,1 0-1,-1-1 1,1 1-1,0-1 1,-1 1 0,1-1-1,-1 1 1,1-1-1,-1 0 1,1 0-1,-1 0 1,0 0-1,1 0 1,-1 0-1,0 0 1,0 0-1,0 0 1,0 0 0,0-1-1,0 1 1,0 0-1,0-1 1,0 1-1,-1-1 1,1 1-1,-1-1 1,1 1-1,-1-1 1,1 0-1,-1 1 1,0-1 0,0 0-1,0 1 1,0-1-1,0 1 1,0-1-1,0-1 25,-9-71 240,-29-15 1053,37 87-1260,0 0 0,-1 0 0,1 1-1,0-1 1,-1 0 0,1 1 0,-1-1 0,0 1 0,1-1 0,-1 1 0,0 0 0,0-1 0,0 1 0,0 0 0,0 0-1,0 1 1,0-1 0,0 0 0,0 1 0,0-1 0,0 1 0,-1 0 0,1-1 0,0 1 0,0 0 0,0 1-1,-1-1 1,1 0 0,0 0 0,0 1 0,0 0 0,0-1 0,0 1 0,-1 0 0,1 0 0,1 0 0,-1 0 0,0 0-1,0 1 1,0-1 0,-1 2-33,-131 153-373,38-46-6375,44-57-2744</inkml:trace>
  <inkml:trace contextRef="#ctx0" brushRef="#br2" timeOffset="-43621.628">25680 3493 11403,'0'0'4794,"0"0"-2381,0 0-1138,0 0 129,0 0 187,19 13-304,128 78 704,-82-60-1660,2-4 0,1-2 0,1-4 0,34 5-331,12-15 0,-113-12 7,1-2 0,0 1-1,-1 0 1,1 0 0,-1-1 0,0 1 0,0-1 0,0 0-1,0 0 1,0 0 0,-1 0 0,1 0 0,-1 0 0,0 0-1,0 0 1,0-1 0,0 1 0,0 0 0,-1-1-1,1 1 1,-1 0 0,0-1 0,0 1 0,-1-1 0,1 1-1,-1 0 1,1-1 0,-1 1 0,0 0 0,0 0-1,-1 0 1,1-1 0,-1 1 0,1 0 0,-1 1 0,0-1-7,-2-9 7,-1 1 1,0 0 0,-1 1 0,0-1-1,0 1 1,-1 0 0,-1 0 0,1 1-1,-2 0 1,1 1 0,-5-4-8,10 11 5,0 0 0,0-1 1,-1 1-1,1 1 0,0-1 0,0 0 0,-1 1 1,1 0-1,0 0 0,-1 0 0,1 0 1,0 0-1,0 1 0,-1-1 0,1 1 0,0 0 1,0 0-1,0 0 0,0 0 0,0 1 0,0-1 1,0 1-1,0 0 0,0 0 0,1 0 0,-1 0 1,1 0-1,-1 1 0,1-1 0,0 1 1,0-1-1,0 1 0,1 0 0,-1 0 0,0 0 1,1 0-1,0 0 0,0 0 0,0 0 0,0 0 1,0 0-1,0 4-5,-148 348-571,108-273-2494,2-2-3490</inkml:trace>
  <inkml:trace contextRef="#ctx0" brushRef="#br0" timeOffset="-42314.094">22485 4257 11371,'0'0'2722,"0"0"-645,6-16-155,-2 1-1461,-1 5-203,-1 1 0,2-1 0,-1 1 0,2-1 0,-1 1 0,1 1 0,0-1 0,1 0 0,0 1 0,0 0 0,6-5-258,24-17 407,1 1 0,1 1 1,2 3-1,0 1 0,38-16-407,-67 34 46,446-213 776,57 0-822,-155 74 5,3836-1365 2157,-4190 1508-2160,1728-619 920,-1719 615-915,95-37-11,-1-6 0,-3-4 0,6-9 4,-99 54-14,-7 6 11,1-1 0,-1 0 0,0 0 0,-1 0 0,1-1 0,0 1 0,-1-1 0,0 0 0,0-1 0,0 1 0,-1-1 0,1 0 0,-1 1 0,0-1 0,0-1 3,-3 5-14,-1 0 0,1 0 1,0 0-1,0 0 0,0 0 1,-1 0-1,1 0 0,-1 0 1,1 0-1,-1 0 0,1 0 1,-1 0-1,1 0 0,-1 0 1,0 1-1,0-1 0,1 0 1,-1 0-1,0 1 0,0-1 1,0 0-1,0 1 0,0-1 0,0 1 1,0-1-1,0 1 0,0 0 1,0-1-1,0 1 0,0 0 1,0 0-1,0 0 0,0 0 1,0 0-1,0 0 0,0 0 1,0 0-1,0 0 0,-1 0 1,1 0-1,0 1 0,0-1 0,0 1 14,-4-1-110,-24 2-697,0 2 1,0 2 0,0 0 0,1 2-1,0 1 1,1 1 0,0 2 0,0 0-1,-23 17 807,43-26-372,-87 47-6418</inkml:trace>
  <inkml:trace contextRef="#ctx0" brushRef="#br0" timeOffset="-37868.851">26975 2393 8744,'0'0'3791,"0"0"-1501,0 0-134,0 0-730,0 0-182,2-15-161,11-101 1709,-12 103-2401,12-178 3314,-12 157-3556,-1-1-1,-2 0 1,-2 1-1,-1 0 1,-1 0-1,-2 0 1,-5-9-149,-10-17-37,-4 1 0,-2 2 0,-2 0 0,-3 3 1,-2 0-1,-2 2 0,-3 2 0,-2 2 0,-27-23 37,-35-25-580,-5 5 0,-3 5 0,-100-57 580,10 26-147,-5 9-1,-5 8 1,-4 11-1,-3 8 1,-4 11-1,-2 9 1,-3 10-1,-2 10 1,-2 11-1,-1 9 1,-114 9 147,78 11-94,0 12 1,-251 43 93,294-14-116,1 9 1,3 11-1,-142 60 116,220-63 40,3 6-1,3 6 1,3 7-1,3 5 0,-109 89-39,208-146-22,2 1-1,0 2 1,2 2-1,1 0 1,1 2-1,2 1 1,1 1-1,1 1 0,1 4 23,7 25-1014,45-37-3742,-6-24-706</inkml:trace>
  <inkml:trace contextRef="#ctx0" brushRef="#br0" timeOffset="-37430.018">19911 846 14157,'0'0'5099,"0"0"-3386,0 0-69,0 0 449,0 0-507,0 0-732,0 0-475,-3 13-166,-36 119 196,27-102-380,1 1-1,2-1 0,1 2 0,2-1 1,1 1-1,1 0 0,2 0 0,1 11-28,2-38-8,-1 0 0,1-1 0,0 1 0,1 0 0,-1-1-1,1 1 1,0-1 0,0 1 0,0-1 0,1 0 0,-1 0-1,1 0 1,0 0 0,0-1 0,1 1 0,-1-1 0,1 1-1,-1-1 1,1-1 0,0 1 0,0 0 0,1-1 0,-1 0-1,0 0 1,1 0 0,-1 0 0,1-1 0,0 0-1,0 0 1,-1 0 0,1 0 0,4-1 8,36 1-84,0-2 0,0-2 0,0-2 0,-1-2 0,1-2 0,-2-2 0,12-6 84,-31 11-31,123-38-2884,-155 46-2782,-19 7-633,-4 4-4684</inkml:trace>
  <inkml:trace contextRef="#ctx0" brushRef="#br0" timeOffset="-36558.284">15629 2058 13965,'0'0'3593,"3"-14"-849,7-41-160,-6 46 2500,-3 23-4074,-2 24-1296,-22 243 502,19-93-5306,6-173 2040,-1-37 2016,-7-55 1064,0 46 244,2-1 1,1 1-1,2-1 1,1 0-1,2 0 1,1 1-1,1-1 1,2 1-1,1 0 1,1 0-1,2 1 1,1 0-1,1 0-274,-8 23 72,0-1 1,1 1-1,0 0 0,0 1 0,0-1 1,1 1-1,0 0 0,0 1 1,0-1-1,1 1 0,0 0 0,0 1 1,0 0-1,1 0 0,-1 0 0,1 1 1,0 0-1,0 1 0,0 0 1,0 0-1,0 0 0,1 1 0,-1 1 1,0-1-1,1 1 0,0 1-72,-4 1-3,1 1 1,-1 0-1,0 0 0,0 1 0,0 0 0,0-1 1,-1 1-1,1 1 0,-1-1 0,0 1 0,-1 0 0,1 0 1,-1 0-1,0 0 0,0 0 0,0 1 0,-1 0 1,0-1-1,0 1 0,0 0 0,-1 0 0,0 0 1,0 0-1,0 0 0,-1 0 0,0 0 0,0 0 0,-1 0 1,1 0-1,-1 0 0,-1 0 0,1 0 0,-1 0 1,0 0-1,0 0 0,-1-1 0,0 1 0,0-1 3,-12 21-215,-2 0 0,0-1-1,-1-2 1,-2 1 0,0-2 0,-2-1-1,0-1 1,-2 0 0,-1-1 215,111-56-43,-80 34 80,0 0 1,0 0-1,0 1 0,0 0 1,0 0-1,1 0 0,-1 1 1,1 0-1,-1 0 1,1 1-1,0 0 0,-1 0 1,1 0-1,-1 1 0,1 0 1,-1 0-1,1 1 1,-1-1-1,0 2 0,0-1 1,0 0-1,0 1 0,0 1 1,0-1-1,-1 1 0,1-1 1,-1 2-1,0-1 1,3 4-38,-3-1 4,0-1 0,0 1 0,-1 0 0,0 1 0,-1-1 0,0 1 0,0 0 0,0 0 0,-1 0 0,0 0 0,-1 0 0,0 0 0,0 0 0,-1 1 0,0-1 0,0 0 0,-1 0 0,0 1 0,0-1 0,-1 0 0,0 0 0,0 0 0,-1 0 0,0-1 0,-1 1 0,0-1 0,0 0 0,0 0 0,-1 0 0,0 0 0,0-1 0,-1 0 0,1 0 0,-2 0 0,1-1 0,0 0 0,-1 0 0,0-1 0,0 1 0,-1-1-4,-2-1-98,0 0 0,0 0 0,-1-1 0,1-1 0,0 1 1,-1-2-1,1 1 0,-1-2 0,1 1 0,0-1 0,-1-1 0,1 0 1,0 0-1,-1-1 98,6 1-431,-1 0-1,1-1 1,0 1 0,0-1 0,0 0 0,0 0-1,0-1 1,1 0 0,0 1 0,-1-1 0,1-1-1,1 1 1,-1-1 0,1 1 0,-1-1 0,0-3 431,-6-14-5499</inkml:trace>
  <inkml:trace contextRef="#ctx0" brushRef="#br0" timeOffset="-35936.78">16214 2244 10954,'0'0'4415,"0"0"-1986,0 0-774,0 0-619,0 0-583,0 0-276,0 0-60,7 11 219,38 74 428,-45-83-742,1-1 0,-1 1 0,1-1 1,-1 1-1,1-1 0,-1 0 0,1 1 1,0-1-1,0 0 0,-1 1 0,1-1 0,0 0 1,0 0-1,1 0 0,-1 0 0,0 0 0,0 0 1,0 0-1,1 0 0,-1 0 0,0 0 1,1-1-1,-1 1 0,1-1 0,-1 1 0,1-1 1,-1 1-1,1-1 0,-1 0 0,1 0 0,-1 0 1,1 0-1,-1 0 0,1 0 0,-1 0 1,1 0-1,-1-1 0,1 1 0,-1 0 0,1-1 1,-1 0-1,1 1 0,-1-1 0,0 0 0,1 0-22,49-51 1857,-45 43-1629,-1-1 0,0 1 0,0-1 0,-1 1 0,0-1 1,-1-1-1,0 1 0,-1 0 0,0-1 0,0 1 0,-1-1 0,0 0 0,-1 1 1,-1-1-1,0-3-228,0 12 11,-1-1 1,1 1-1,-1 0 1,0 0-1,0 0 1,0 0 0,0 0-1,0 1 1,0-1-1,0 0 1,-1 1-1,1 0 1,0-1-1,-1 1 1,1 0 0,-1 0-1,0 1 1,1-1-1,-1 0 1,0 1-1,1 0 1,-1-1-1,0 1 1,1 0-1,-1 1 1,0-1 0,0 0-1,1 1 1,-1-1-1,0 1 1,1 0-1,-1 0 1,1 0-1,-1 0 1,1 0-1,0 1 1,-1-1 0,1 1-1,0 0 1,0-1-1,0 1 1,0 0-1,0 0 1,0 0-1,1 1 1,-1-1 0,1 0-1,0 1 1,-1-1-12,-10 13 7,1 0 0,1 0 0,0 1 0,1 0 0,1 1-1,0 0 1,2 0 0,-1 0 0,2 1 0,1 0 0,0 0 0,1 1 0,0 17-7,2-29-20,1 0 1,1 0-1,0 0 0,0 0 0,0 0 0,1 0 0,-1 0 0,2 0 0,-1-1 0,1 1 1,0-1-1,0 0 0,1 0 0,0 0 0,0 0 0,1 0 0,-1-1 0,1 0 1,0 0-1,0 0 0,1 0 0,0-1 0,-1 0 0,1 0 0,1-1 0,-1 0 0,1 0 1,-1 0-1,1-1 0,0 0 0,0 0 0,-1-1 0,1 1 0,1-2 0,-1 1 0,0-1 1,0 0-1,0 0 0,0-1 0,3-1 20,8-4 16,1-2 0,-1 0 0,0-1 0,-1-1 0,0 0 0,-1-2 0,0 0 0,-1 0 0,0-2 0,-1 0 0,0 0 0,-2-1 0,1-1 0,-2 0 0,0-1 0,-1 0 0,0-2-16,10-12 227,-2-1 1,-1 0-1,-1-2 0,-2 0 1,-2 0-1,-1-1 0,1-9-227,-9 30 326,-3 23-31,-1 10-259,30 278-164,-23-170-1010,-7-124 1108,0 0-1,0-1 0,0 1 0,0-1 1,0 1-1,0-1 0,-1 0 1,0 1-1,1-1 0,-1 0 0,0 0 1,0 0-1,0 0 0,0 0 0,0-1 1,0 1-1,-1 0 0,1-1 0,-1 0 1,1 0-1,-1 1 0,1-1 0,-1-1 1,1 1-1,-1 0 0,0-1 0,0 1 1,1-1-1,-1 0 0,0 0 0,-1 0 31,-85-21-2479,52-12-1913,24 2-3340,11 13 1695</inkml:trace>
  <inkml:trace contextRef="#ctx0" brushRef="#br0" timeOffset="-35716.325">17169 2021 448,'0'0'12263,"0"0"-7128,0 0-2060,0 0-427,0 0-753,0 0-827,-9 4-385,8-4-677,-1 1 27,-1 0 1,0 0-1,1 1 0,-1-1 0,1 1 0,-1-1 1,1 1-1,0 0 0,0 0 0,0 0 0,0 0 0,0 0 1,0 0-1,0 1 0,1-1 0,-1 1 0,1-1 1,0 1-1,0 0 0,0-1 0,0 1 0,0 0 0,0 0 1,1-1-1,-1 1 0,1 0 0,0 2-33,13 328-693,-12-316 169,6 25-4021,3-15-3807,-4-14-654</inkml:trace>
  <inkml:trace contextRef="#ctx0" brushRef="#br0" timeOffset="-35429.758">17153 2270 10282,'0'0'3267,"0"0"-288,0 0-737,0 0-1057,0 0-673,81-59-255,-40 53-129,3 0-64,-2 1-64,2-1-128,-2 2-1442,-8-2-3747</inkml:trace>
  <inkml:trace contextRef="#ctx0" brushRef="#br0" timeOffset="-35132.632">18143 1883 10250,'0'0'3801,"0"0"-545,0 0-122,0 0-220,0 0-645,0 0-753,0 0-576,0 0-54,3 17-123,1 131 17,-18-56-946,4-1 1,4 1-1,5 1 1,3 13 165,13-19-3139,-14-87 3014,-1 0-1,1 1 1,-1-1 0,1 0-1,-1 0 1,0 1 0,1-1-1,-1 0 1,1 0 0,-1 0-1,1 0 1,-1 0 0,1 0-1,0 0 1,-1 0 0,1 0-1,-1 0 1,1 0 0,-1 0-1,1 0 1,-1 0 0,1 0-1,-1 0 1,1-1 0,-1 1-1,1 0 1,-1 0 0,0-1-1,1 1 1,-1 0 0,1-1-1,-1 1 1,0 0 0,1-1-1,-1 1 1,0 0 0,1-1-1,-1 1 1,0-1 0,0 1-1,1-1 1,-1 1 0,0-1-1,0 1 1,0-1 0,0 1-1,1-1 1,-1 1 0,0-1-1,0 1 1,0-1 0,0 1-1,0-1 1,0 1 0,-1-1-1,1 1 1,0-1 0,0 1-1,0-1 1,0 1 0,-1-1-1,1 1 1,0-1 0,0 1-1,-1-1 1,1 1 0,0 0 125,5-162-11154,-7 98 8876,2-5 794</inkml:trace>
  <inkml:trace contextRef="#ctx0" brushRef="#br0" timeOffset="-34933.252">18151 1955 7495,'0'0'2082,"0"0"-480,1-85 832,6 77-128,9 5-416,4 0-769,11 3-288,6 0-353,6 0-320,4 9-96,-4 1-64,-3 2 0,-3 6-224,-11-1-481,-6 1-864,-10 5-1730,-7-3-2467</inkml:trace>
  <inkml:trace contextRef="#ctx0" brushRef="#br0" timeOffset="-34644.662">18104 2281 15054,'0'0'2493,"0"0"-315,0 0-325,0 0-524,14 5-363,-8-2-866,3 0 32,0 1 0,0-1 0,1-1 0,-1 0 0,1 0 0,-1-1 0,1 0 0,0 0 0,-1-1 0,10-1-132,16-4-154,208-29 277,-85 3-8569,-151 27-639,-25 4 8916,-32 7 7480,48-7-6945,1 1 1,-1-1-1,0 1 0,0-1 1,1 1-1,-1 0 0,1 0 1,-1 0-1,1 0 1,-1 0-1,1 0 0,-1 0 1,1 0-1,0 1 1,0-1-1,-1 0 0,1 1 1,0-1-1,0 1 1,1 0-1,-1-1 0,0 1 1,0 0-1,1-1 0,-1 1 1,1 0-1,-1 1-366,11 47 2882,53 96-1804,-12-54-6821,-42-79 1755,-1-5-1810</inkml:trace>
  <inkml:trace contextRef="#ctx0" brushRef="#br0" timeOffset="-34363.459">18868 1869 2178,'0'0'7815,"0"0"-7366,0 0-449,0 0-320,85-40-5029</inkml:trace>
  <inkml:trace contextRef="#ctx0" brushRef="#br0" timeOffset="-34097.383">19205 1857 17553,'0'0'3870,"0"0"-688,0 0-930,0 0-954,0 13-551,-9 160 849,6-148-1618,-25 249 119,20-92-3973,7-178 3576,0 0 0,1 0 0,-1 0 1,1 0-1,0 0 0,0 0 0,0-1 0,0 1 0,1 0 0,-1 0 0,1 0 0,0 0 0,0 0 0,1-1 0,-1 1 1,1 0-1,0-1 0,0 0 0,0 1 0,0-1 0,1 0 0,-1 0 0,1 0 0,0 0 0,-1-1 0,2 1 0,-1-1 0,0 1 1,0-1-1,1 0 0,-1-1 0,1 1 0,3 1 300,11-8-4719,-3-9-2493</inkml:trace>
  <inkml:trace contextRef="#ctx0" brushRef="#br0" timeOffset="-34096.383">19222 2264 7207,'0'0'4997,"0"0"-1602,0 0-320,0 0-1186,0 0-1440,0 0-65,0 0 1,107-36 31,-67 37-256,2-1-96,0 0-64,-7 0-32,-6 2-544,-2-1-770,-13 2-1120,-6 0-3235</inkml:trace>
  <inkml:trace contextRef="#ctx0" brushRef="#br0" timeOffset="-32095.439">17597 4693 14093,'0'0'3694,"0"0"-811,0 0-198,0 0-736,0 0-871,0 0-442,0 0-7,7 13-15,-1-2-510,-1-4-60,-1 1 0,0 0 0,-1 0 0,0 0 0,0 1 0,-1-1 0,0 1 0,0-1 0,-1 1 0,0 0 0,0 0-44,-49 451-3198,48-456 3186,-1-1-1,1 0 1,0 0-1,0 1 1,0-1 0,0 0-1,1 0 1,-1 1 0,1-1-1,0 0 1,0 0 0,0 0-1,0 0 1,1 0-1,-1 0 1,1 0 0,-1-1-1,1 1 1,0 0 0,0-1-1,1 1 1,-1-1 0,0 0-1,1 0 1,-1 0 0,1 0-1,0 0 1,0-1-1,-1 1 1,1-1 0,0 1-1,0-1 1,1 0 0,-1 0-1,0-1 1,0 1 0,0-1-1,3 1 13,25 0 85,0 0 0,0-2 0,0-1 0,0-2 0,0-1-1,0-2 1,-1 0 0,0-2 0,-1-2 0,0 0 0,16-10-85,-1 4 358,-38 14-314,42-13 399,0-3 1,-2-2 0,0-1 0,-2-3 0,0-2 0,22-19-444,-63 44 57,-1 0 0,0 1 0,0-1 0,0 0 1,0-1-1,0 1 0,0 0 0,-1-1 1,1 1-1,-1-1 0,0 1 0,1-1 0,-1 1 1,0-1-1,0 0 0,-1 0 0,1 0 1,-1 0-1,1 1 0,-1-1 0,0 0 0,0 0 1,0 0-1,-1 0 0,1 0 0,-1 0 0,1 1 1,-1-1-1,0 0 0,0 0 0,0 1 1,0-1-1,-1 1 0,1-1 0,-1 1 0,1-1 1,-1 1-1,0 0 0,-2-2-57,-30-37 545,44 61-549,-1 0 1,0 1 0,-2 0-1,0 1 1,-2 0 0,0 0-1,-2 0 1,1 6 3,-3-15-57,-1-1 0,0 1 1,-1-1-1,0 1 0,-1-1 1,0 0-1,-1 1 0,0-1 1,-1 0-1,0-1 0,-5 10 57,-38 24-5344,39-43 1062,2-2-2119</inkml:trace>
  <inkml:trace contextRef="#ctx0" brushRef="#br0" timeOffset="-30797.984">19089 5690 17392,'0'0'6022,"0"0"-4516,0 0 255,117 23-223,-35-29-962,20-2-255,17-2 159,6-5-192,5 5-160,-2 3-64,-8-1-64,-6 2 0,-13 3-384,-16 3-1089,-27 3-1634,-29 4-2114,-20 3-5573</inkml:trace>
  <inkml:trace contextRef="#ctx0" brushRef="#br0" timeOffset="-30627.887">19232 5958 9705,'0'0'10538,"0"0"-9641,101 28 1441,-24-29 257,15-5-1410,14-4-673,11 2 1,7-4-97,3 4-96,-3 2 65,-4-1 480,-16 7-97,-15 0-383,-19 0-385,-26 0-321,-21 4-2337,-21 2-4036,-14 1-14350</inkml:trace>
  <inkml:trace contextRef="#ctx0" brushRef="#br0" timeOffset="-31612.963">19039 4776 17617,'0'0'1473,"-1"-13"-69,-2-37 667,3 51-2008,0-1-1,0 1 0,0-1 1,0 1-1,0 0 0,0-1 0,-1 1 1,1-1-1,0 1 0,0-1 1,0 1-1,-1-1 0,1 1 0,0-1 1,-1 0-1,1 1 0,0-1 1,-1 1-1,1-1 0,0 0 0,-1 1 1,1-1-1,-1 0 0,1 1 1,-1-1-1,1 0 0,-1 0 0,1 1 1,-1-1-1,1 0 0,-1 0 1,1 0-1,-1 0 0,1 0 0,-1 0 1,1 0-1,-1 0 0,1 0 1,-1 0-1,0 0 0,1 0 0,-1 0 1,1 0-1,-1 0 0,1 0 1,-1-1-1,1 1 0,-1 0 1,1 0-1,-1-1 0,1 1 0,0 0 1,-1-1-1,1 1 0,-1-1 1,1 1-1,0 0 0,-1-1 0,1 1 1,0-1-1,-1 1 0,1-1 1,0 1-1,0-1 0,0 1 0,-1-1 1,1 1-63,0 0 33,-10 22-16,0 1 1,2 1-1,1-1 0,0 1 1,2 1-1,1-1 0,0 1 1,2 0-1,1-1 0,1 1 1,2 0-1,2 15-17,-2-26-335,1-1 0,0 1 0,1-1 0,0 0 0,1 1 0,1-2 0,0 1 0,1-1 0,0 0 0,1 0 0,0-1 335,-4-6-27,0 0 0,0-1 1,0 1-1,0-1 1,1 0-1,0 0 0,0 0 1,0 0-1,0-1 1,1 0-1,0 0 0,-1-1 1,1 0-1,0 0 0,0 0 1,0 0-1,0-1 1,0 0-1,0 0 0,1-1 1,-1 0-1,0 0 1,0 0-1,1-1 0,3-1 27,0-2 245,-1-1-1,1-1 0,-1 1 1,0-2-1,-1 1 0,0-1 0,0 0 1,0-1-1,-1 0 0,0 0 1,0-1-1,-1 1 0,0-2 1,-1 1-1,0 0 0,0-1 0,-1 0 1,0 0-1,-1-1 0,0 1 1,1-9-245,3-8 302,-1 0-1,-1 0 1,-1-1 0,-1 1 0,-2-1 0,-1 0 0,-1 1 0,-1-1 0,-2 0-302,3 22-104,-1 1 1,1-1-1,-1 0 1,0 1-1,-1 0 0,0 0 1,1-1-1,-2 2 1,1-1-1,0 0 1,-1 1-1,0-1 0,0 1 1,0 0-1,-1 0 1,1 1-1,-1-1 1,-4-2 103,-27-2-3829,-3 20-3878,21 3-4085</inkml:trace>
  <inkml:trace contextRef="#ctx0" brushRef="#br0" timeOffset="-31330.513">19671 4704 18257,'3'-16'2766,"0"-9"-1579,3-14 241,4-4 3169,-16 80-1581,-17 55-2748,4 0 0,4 1 1,4 0-1,2 38-268,9-125-97,-1 0 0,1 0 0,0 0 1,0 0-1,0 0 0,1 0 0,0 0 0,0 0 0,1 0 1,0 0-1,0-1 0,0 1 0,1-1 0,-1 1 0,1-1 1,1 0-1,-1 0 0,1 0 0,0 0 0,0-1 0,0 0 1,0 1-1,1-2 0,0 1 0,0 0 0,0-1 0,0 0 1,0 0-1,1-1 0,-1 1 0,1-1 0,0 0 0,0-1 1,0 1-1,-1-1 0,2 0 97,87-18-4332,-8-25-4858,-41 15-136</inkml:trace>
  <inkml:trace contextRef="#ctx0" brushRef="#br0" timeOffset="-31015.329">20312 4713 16560,'0'0'2872,"0"0"-224,1-13 133,3-38-454,-3 46 2050,-5 36-3800,-107 123-53,97-134-545,5-9-117,1 0 0,0 1 0,1 0 0,0 0 0,1 0 0,0 1 0,1 0 0,0 0 0,1 1 0,1-1 0,0 1 0,1-1 0,-1 14 138,6-22-78,0 0 1,0 0-1,1 0 1,-1 0 0,1 0-1,0-1 1,0 0 0,0 1-1,1-1 1,0-1-1,-1 1 1,1-1 0,1 0-1,-1 0 1,0 0 0,1-1-1,-1 0 1,1 0 0,0 0-1,0-1 1,-1 0-1,6 0 78,10 6-310,-11-3 189,-5-4 97,0 1 0,0 0-1,-1 0 1,1 1 0,0 0 0,0-1 0,-1 2 0,1-1 0,-1 0 0,0 1 0,1 0 0,-1 0 0,0 0 0,-1 0-1,1 1 1,-1 0 0,1-1 0,-1 1 0,0 1 0,0-1 0,-1 0 0,0 1 0,1-1 0,-1 1 0,-1 0 0,1 0 24,-3-1 39,-1 0 0,0-1 0,0 1 0,-1-1 0,1 0 1,-1 0-1,1 0 0,-1 0 0,0 0 0,0-1 1,0 1-1,0-1 0,-1 0 0,1 0 0,-1 0 0,1 0 1,-1-1-1,0 1 0,0-1 0,1 0 0,-1 0 1,0 0-1,-3-1-39,1 2 75,-36 10 255,-1-3 0,1-1-1,-2-2 1,-33-1-330,-31 0-2321,26-2-3120,73-2-404,6-1-3887</inkml:trace>
  <inkml:trace contextRef="#ctx0" brushRef="#br0" timeOffset="-33525.445">17392 3198 10602,'5'-13'4404,"-2"6"-3786,18-41 693,5 10 2387,-26 39-3629,0-1 0,-1 0 0,1 1 0,0-1 0,0 1 0,0-1 0,0 1 0,0-1 0,0 0-1,0 1 1,0-1 0,0 1 0,0-1 0,0 1 0,0-1 0,0 0 0,0 1 0,0-1 0,0 1 0,1-1 0,-1 0 0,0 1 0,0-1 0,0 1 0,1-1 0,-1 0 0,0 1 0,0-1 0,1 0 0,-1 1 0,0-1 0,1 0 0,-1 0 0,0 1-1,1-1 1,-1 0 0,1 0 0,-1 0 0,0 1 0,1-1 0,-1 0 0,1 0 0,-1 0 0,0 0 0,1 0 0,-1 0 0,1 0 0,-1 0 0,1 0 0,-1 0 0,1 0 0,-1 0 0,0 0 0,1 0 0,-1 0 0,1-1 0,-1 1 0,0 0 0,1 0 0,-1 0-1,1-1 1,-1 1 0,0 0 0,1 0 0,-1-1 0,0 1 0,0 0 0,1-1-69,-2 39 302,-5-6-363,-2-1 0,-2 0 0,0 0 1,-2-1-1,-2-1 0,0 0 0,-11 14 61,18-29-220,4-9 113,-102 175-5642,15-77-3150,36-70 6888,53-32 2133,0 0 0,-1-1 1,1 1-1,-1 0 0,1-1 1,-1 0-1,1 1 0,-1-1 1,1 0-1,-1 0 0,1 0 0,-1 0 1,0 0-1,1 0 0,-1 0 1,1 0-1,-1-1 0,1 1 1,-1 0-1,1-1 0,-1 0 0,1 1 1,-1-1-1,1 0 0,0 0 1,-1 0-1,1 1 0,0-1 1,0-1-1,0 1 0,0 0 0,0 0 1,0 0-1,0-1 0,0 1 1,0-1-123,-4-13 926,2 1 0,-1-1 0,2 0-1,0 0 1,1-1 0,0 1 0,2 0 0,-1 0 0,2 0 0,0 0 0,2-8-926,-2 11 314,0 1-1,0-1 0,1 1 1,1-1-1,0 1 0,0 0 0,1 0 1,0 1-1,1-1 0,0 1 1,1 0-1,0 1 0,7-7-313,-13 15 42,0-1 0,0 1-1,1 0 1,-1 0-1,1 0 1,-1 0 0,1 0-1,0 1 1,-1-1-1,1 0 1,0 1 0,-1-1-1,1 1 1,0-1-1,-1 1 1,1 0 0,0 0-1,0 0 1,0 0-1,-1 0 1,1 0 0,0 0-1,0 1 1,-1-1-1,1 1 1,0-1 0,-1 1-1,1 0 1,0-1-1,-1 1 1,1 0 0,-1 0-1,1 0 1,-1 0-1,0 0 1,1 1 0,-1-1-1,0 0 1,0 1-1,1 0-41,40 69 233,-35-58-208,109 180-67,-107-183-27,0 1-1,0-1 1,1-1-1,0 0 1,1 0 0,0-1-1,0 0 1,1-1-1,0 0 1,0-1-1,1-1 1,0 0-1,0 0 1,0-1 0,5 0 69,-10-2-26,-1-1 1,1 0-1,0-1 1,-1 0 0,1 0-1,0 0 1,-1-1 0,1 0-1,-1-1 1,1 0 0,-1 0-1,0 0 1,0-1 0,0 0-1,0-1 1,0 1-1,-1-1 1,1-1 0,-1 1-1,0-1 1,0 0 0,-1 0-1,0-1 1,0 0 0,0 0-1,0 0 1,-1 0 0,1-2 25,10-16 60,-1 0 1,0-1 0,-2-1 0,-1 0 0,-2 0 0,0-1 0,-1-1-1,-2 1 1,-1-1 0,0-9-61,-5 37 25,-1 0 1,1 0-1,-1 0 1,1 0-1,-1 0 0,1 0 1,-1 0-1,1 0 0,0 0 1,-1 0-1,1 0 0,-1 0 1,1 0-1,-1 0 1,1 0-1,0 0 0,-1 0 1,1-1-1,-1 1 0,1 0 1,0 0-1,-1 0 1,1-1-1,-1 1 0,1 0 1,0-1-1,-1 1 0,1 0 1,0-1-1,0 1 0,-1 0 1,1-1-1,0 1 1,0 0-1,0-1 0,-1 1 1,1-1-1,0 1 0,0-1 1,0 1-1,0 0 0,0-1 1,0 1-1,0-1 1,0 1-1,0-1 0,0 1 1,0-1-26,-24 42 289,23-39-290,-7 13-38,0 1 1,2 0 0,-1 1 0,2 0 0,0 0 0,1 0 0,1 0-1,0 1 1,2-1 0,0 1 0,0-1 0,2 1 0,0 0 0,3 9 38,20 13-2741,6-29-3177,-14-10 120</inkml:trace>
  <inkml:trace contextRef="#ctx0" brushRef="#br0" timeOffset="-33265.881">17938 3050 9353,'0'0'3331,"0"0"-3011,0 0 481,0 0-224,0 0-577,0 0-1410,0 0-2209</inkml:trace>
  <inkml:trace contextRef="#ctx0" brushRef="#br0" timeOffset="-33077.245">18221 3350 14446,'0'0'3907,"0"0"-987,0 0-736,1 16-780,4 53-545,-21 32 401,15-91-1229,0-1 0,-1 0 0,0 0 0,0 1 0,-1-2 0,-1 1 0,1 0 0,-1-1 0,-1 1 0,-4 6-31,9-15 1,-1 1-1,1-1 1,0 1 0,0-1 0,0 0 0,0 0-1,-1 1 1,1-1 0,0 0 0,0 1-1,-1-1 1,1 0 0,0 0 0,0 1 0,-1-1-1,1 0 1,0 0 0,-1 0 0,1 1 0,0-1-1,-1 0 1,1 0 0,-1 0 0,1 0 0,0 0-1,-1 0 1,1 0 0,0 0 0,-1 0-1,1 0 1,0 0 0,-1 0 0,1 0 0,-1 0-1,1 0 1,0 0 0,-1 0 0,1 0 0,0 0-1,-1-1 1,1 1 0,0 0 0,-1 0 0,1 0-1,0-1 1,-1 1 0,1 0 0,0 0-1,0-1 1,-1 1 0,1 0 0,0-1 0,0 1-1,0 0 1,0-1 0,-1 1 0,1 0 0,0-1-1,0 1 1,0 0 0,0-1 0,0 1 0,0 0-1,0-1 1,0 1 0,0-1 0,0 1-1,0-1 0,0-31 146,0 27-100,3-14 143,1 0-1,1 0 0,0 1 0,1-1 0,1 2 0,1-1 1,1 1-1,0 0 0,1 0 0,1 2 0,0-1 1,10-9-189,-15 17 25,0 1 0,1 0 1,-1 0-1,2 0 1,-1 1-1,1 0 0,0 0 1,0 1-1,0 0 1,1 1-1,0-1 0,0 2 1,0-1-1,0 1 1,0 1-1,1 0 1,-1 0-1,1 1 0,0 0 1,-1 0-1,1 1 1,0 1-1,-1 0 0,1 0 1,1 1-26,-3 3-27,1 1 1,-1 0-1,-1 0 0,1 1 1,-1 0-1,0 1 0,0 0 1,-1 0-1,0 0 0,-1 0 1,1 1-1,-2 0 0,1 0 1,-1 1-1,-1-1 1,0 1-1,0 0 0,-1 0 1,0 0-1,-1 0 0,0 0 1,0 0-1,-1 0 0,-1 4 27,6 19-780,15 32-4028,9-32-6159,-18-29 2506</inkml:trace>
  <inkml:trace contextRef="#ctx0" brushRef="#br0" timeOffset="-32699.784">18805 3376 13293,'4'-17'2605,"18"-52"309,-21 66-2692,-1 0 0,1 0 0,-1 0 0,1 0-1,0 0 1,0 0 0,1 0 0,-1 0 0,0 0-1,1 1 1,0-1 0,-1 1 0,1-1-1,0 1 1,0-1 0,1 1 0,-1 0 0,0 0-1,1 0 1,-1 1 0,1-1 0,0 1 0,0-1-1,-1 1 1,1 0 0,0 0 0,0 0-1,0 0 1,0 0 0,0 1 0,0-1 0,0 1-1,1 0-221,43 68 1463,33 75-1959,-78-141 406,0 1 0,0-1 0,0 0 1,0 0-1,0-1 0,1 1 0,-1 0 0,1-1 1,-1 0-1,1 1 0,-1-1 0,1 0 1,0 0-1,-1 0 0,1-1 0,0 1 0,0-1 1,0 1-1,-1-1 0,1 0 0,0 0 1,0 0-1,0-1 0,0 1 0,0-1 0,-1 1 1,1-1-1,0 0 0,-1 0 0,1 0 1,0-1-1,0 0 90,3-1 97,-1-1 0,1 0 0,-1-1 0,0 1 0,0-1 0,-1 0 0,0 0 0,0-1 0,0 1 0,0-1 0,-1 0-1,0 0 1,1-3-97,4-12 783,-2 1 0,-1-1 0,0 0-1,-2 0 1,0 0 0,-1 0 0,-1-1-1,-2-18-782,1 38 20,0-1 0,0 1 0,0-1 0,0 1 0,0-1 0,-1 1 0,1 0 0,-1-1 0,1 1 0,-1-1 0,0 1 0,0 0 0,0-1 0,0 1 0,0 0 0,-1 0 0,1 0 0,-1 0 0,1 0 0,-1 0 0,0 0 0,0 1 0,0-1 0,0 1 0,0-1 0,0 1 0,0 0 0,0-1 0,-1 1 0,1 0 0,0 1 0,-1-1 0,1 0 0,-1 1 0,1-1 0,-1 1 0,1 0 0,-1 0 0,1 0 0,-1 0 0,1 0 0,-1 0 0,1 1 0,0-1 0,-1 1 0,1 0 0,-1 0 0,1 0 0,0 0 0,0 0 0,-1 0-20,-8 7 0,1 1 0,-1 0 0,2 0 0,-1 0 0,1 1 0,1 1 0,0 0 0,0 0 0,1 0 0,1 1 0,0 0 0,0 0 0,2 1 0,-2 5 0,3-8-28,1 0 0,1 0 1,0 1-1,0-1 0,1 0 0,1 1 0,-1-1 1,2 1-1,-1-1 0,2 0 0,-1 0 1,1 0-1,1 0 0,0-1 0,0 1 0,1-1 1,0 0-1,0 0 0,1-1 0,0 1 0,1-1 1,0-1-1,0 1 0,1-1 0,0 0 1,0-1-1,0 0 0,1 0 0,0-1 0,0 0 1,0-1-1,1 0 0,0 0 0,0-1 0,0 0 1,0-1-1,0 0 0,0 0 0,11-1 28,-15 0-92,1 0 0,-1 0-1,1-1 1,-1 0 0,1 0 0,-1-1-1,1 0 1,-1 0 0,0 0 0,1-1-1,-1 0 1,0 0 0,0-1-1,0 0 1,0 0 0,-1 0 0,1 0-1,-1-1 1,0 0 0,0 0-1,0-1 1,0 1 0,-1-1 0,0 0-1,0 0 1,0-1 0,-1 1 0,0-1-1,0 0 1,0 0 0,0 0-1,-1 0 1,0 0 0,-1 0 0,2-4 92,-6-12-2965,-15 13-3402,0 9-1064</inkml:trace>
  <inkml:trace contextRef="#ctx0" brushRef="#br0" timeOffset="-14736.488">19883 6142 13453,'0'0'4762,"0"0"-3188,0 0-20,0 0 389,0 0-384,0 0-486,0 0-481,0 0-271,7 9-97,-3-5-205,0 1 0,-1-1 0,0 1 1,0 0-1,0 0 0,0 1 0,-1-1 0,0 0 0,0 1 0,-1 0 1,1-1-1,-1 1 0,0 0 0,-1 0 0,0-1 0,1 1 1,-2 2-20,-11 140 192,-31 136-192,-97 334-27,101-406 91,38-207-62,0 0 0,1 0 0,0 0 0,0 0 0,0 0-1,1 0 1,-1 0 0,1 0 0,0-1 0,0 1 0,1 0 0,0 0 0,0-1 0,0 1-1,0-1 1,1 0 0,-1 1 0,1-1 0,0-1 0,0 1 0,1 0 0,-1-1-1,1 1 1,0-1 0,0 0 0,0 0 0,0-1 0,0 1 0,1-1 0,-1 0 0,1 0-1,-1 0 1,1-1 0,3 1-2,18 3 12,0-2-1,0-1 1,1-1-1,-1-1 1,0-2 0,24-3-12,115-19 159,115-34-159,-194 40 49,-76 15-44,90-17-66,0-5 1,-2-5 0,44-21 60,-92 17 0,-50 32 5,-1 0 0,0 1 0,1-1 0,-1 1 0,0-1 0,0 0 0,0 1 0,0 0 0,0-1 1,0 1-1,-1 0 0,1-1 0,0 1 0,-1 0 0,1 0 0,-1 0 0,1 0 0,-1 0 0,1 0 1,-1 1-1,0-1 0,1 1 0,-1-1 0,0 1 0,0-1 0,1 1 0,-1 0 0,0 0 0,0 0 1,0 0-1,1 0 0,-1 0 0,0 0-5,-2 0 24,-322-38 1230,310 34-1131,37 4 10,-9 0-143,-3 0 19,0-1 0,-1 1 0,1 1-1,0 0 1,0 0 0,0 1 0,0 0 0,-1 0 0,1 1 0,-1 0 0,0 0 0,0 1 0,0 0-1,0 1 1,0 0 0,-1 0 0,0 0 0,0 1 0,-1 0 0,1 1 0,-1-1 0,-1 1 0,1 0-1,-1 1 1,-1-1 0,1 1 0,-1 0 0,0 0 0,-1 0 0,0 1 0,0-1 0,-1 1 0,1 8-10,-7 7-16,0-1 0,-2 0 0,-1 0 0,-1 0 0,-1-1 0,-1 0 0,0-1 0,-2 0 0,0-1 0,-2 0 0,0-1-1,-1 0 1,-1-1 0,-1-1 0,-14 12 17,-59 64-4783,45-50-1201</inkml:trace>
  <inkml:trace contextRef="#ctx0" brushRef="#br0" timeOffset="-13725.192">22227 7038 13741,'3'-12'3481,"12"-51"-129,0 9 2072,-15 54-5381,0 0 0,0 1 0,0-1 1,0 0-1,0 1 0,0-1 0,0 0 0,0 1 0,0-1 1,0 0-1,0 1 0,0-1 0,0 0 0,0 0 0,1 1 0,-1-1 1,0 0-1,0 1 0,0-1 0,0 0 0,1 0 0,-1 1 1,0-1-1,0 0 0,0 0 0,1 1 0,-1-1 0,0 0 1,1 0-1,-1 0 0,0 0 0,0 1 0,1-1 0,-1 0 0,0 0 1,1 0-1,-1 0 0,0 0 0,1 0 0,-1 0 0,0 0 1,0 0-1,1 0 0,-1 0 0,0 0 0,1 0 0,-1 0 1,0 0-1,1 0 0,-1 0 0,0-1 0,1 1 0,-1 0 1,0 0-1,0 0 0,1 0 0,-1-1 0,0 1 0,0 0-43,6 223 1025,-27 223-3432,15-346-500,4-74-281,2-11-3455,0-120 8945,5 1-1,14-78-2301,-13 144 642,2 0 0,1 1-1,2 1 1,2 0 0,1 0-1,2 1 1,1 1-1,1 1 1,8-8-642,-17 29 200,0 0 0,1 0 0,1 1 0,0 0 0,1 1 0,-1 0 0,2 0 0,7-3-200,-17 11 47,1-1 0,0 1-1,0 0 1,0 0 0,0 1 0,0-1 0,1 1 0,-1 0 0,0 0 0,1 0 0,-1 0 0,1 1-1,-1 0 1,1 0 0,-1 0 0,0 0 0,1 1 0,-1 0 0,1 0 0,-1 0 0,0 0 0,0 1-1,0 0 1,0 0 0,0 0 0,0 0 0,0 0 0,0 1 0,-1 0 0,1 0 0,0 1-47,0 3 15,0 0 0,-1 0 0,0 0 0,0 1 0,0-1 0,-1 1 0,0 0 0,-1 0 1,0 0-1,0 0 0,0 0 0,-1 0 0,0 0 0,-1 0 0,0 0 0,0 0 0,-1 0 0,0-1 1,0 1-1,-1 0 0,0-1 0,0 0 0,-1 1 0,0-1 0,0-1 0,0 1 0,-1-1 0,0 1 0,-3 2-15,-7 10-28,0 0-1,-2 0 1,0-1 0,0-1-1,-2-1 1,0-1-1,-1 0 1,0-2-1,-16 8 29,3-11-1,32-10 1,1 0 1,-1 0-1,1 0 0,-1 0 0,1 0 1,-1 0-1,1-1 0,-1 1 0,1 0 1,-1 0-1,1 0 0,-1 0 1,1-1-1,-1 1 0,1 0 0,-1 0 1,1-1-1,0 1 0,-1 0 0,1-1 1,0 1-1,-1 0 0,1-1 1,0 1-1,-1 0 0,1-1 0,0 1 1,0-1-1,-1 1 0,1-1 0,0 1 1,0-1-1,0 1 0,0-1 1,0 1-1,0-1 0,0 1 0,0-1 1,0 1-1,0-1 0,0 1 0,0-1 1,0 1-1,0-1 0,0 1 1,0-1-1,0 1 0,1 0 0,-1-1 1,0 1-1,0-1 0,1 1 0,-1-1 1,0 1-1,0 0 0,1-1 1,-1 1-1,1 0 0,-1-1 0,0 1 1,1 0-1,-1-1 0,1 1 0,7-9-15,1 1-1,0-1 0,0 2 1,1-1-1,0 1 1,0 1-1,0 0 1,1 0-1,0 1 1,0 1-1,1 0 0,4-1 16,-9 1-8,0 1 0,0 0-1,0 0 1,0 1 0,1 0-1,-1 0 1,1 1 0,-1 0-1,1 1 1,-1-1 0,1 1 0,0 1-1,-1-1 1,1 1 0,-1 1-1,1-1 1,-1 1 0,1 1-1,-1-1 1,0 1 0,0 0-1,0 1 1,-1 0 0,1 0-1,-1 0 1,0 1 0,0 0-1,-1 0 1,1 0 0,-1 1-1,0 0 1,-1 0 0,1 0-1,3 7 9,-5-3-1,-1-1 0,0 1 0,0 0 0,-1 0 0,0 0 0,0 0 0,-1 0 0,-1 0 0,1 0 0,-2 0 0,0-1 0,0 1 0,0 0-1,-1-1 1,-1 1 0,1-1 0,-2 0 0,1 0 0,-1 0 0,-1-1 0,1 0 0,-1 0 0,-1 0 0,0-1 0,0 0 0,0 0 0,-1-1 0,0 0-1,0 0 1,0 0 0,-1-1 0,0-1 0,0 0 0,0 0 0,0 0 0,-1-1 0,0-1 0,1 0 0,-1 0 0,-9 0 1,6-1 24,1 0 0,-1-1 0,0-1 0,0 0 0,1-1 1,-1 0-1,1-1 0,-1 0 0,1-1 0,-10-5-24,17 7-139,1 0 0,0 0 1,0-1-1,0 1 0,0-1 0,0 0 0,0 0 0,1-1 1,0 1-1,-1-1 0,1 1 0,0-1 0,1 0 0,-1 0 1,1-1-1,0 1 0,0 0 0,0-1 0,1 1 0,-1-1 1,1 0-1,0 1 0,0-1 0,1 0 0,-1 0 0,1 0 1,0 1-1,1-1 0,-1 0 0,1-2 139,28-49-7159,-6 34 86</inkml:trace>
  <inkml:trace contextRef="#ctx0" brushRef="#br0" timeOffset="-13426.456">23041 7159 0,'0'0'13271,"0"0"-8125,0 0-3000,0 0-848,0 0-642,0 0-378,-12 16-102,-41 57 16,49-66-170,0-1 0,1 0 0,0 1 0,0 0 0,0 0-1,1 0 1,0 0 0,1 0 0,-1 0 0,1 0 0,1 0 0,-1 1-1,1-1 1,1 0 0,0 7-22,0-4 14,-1-3 8,0 0 0,1 0 0,0 0 0,1 0 0,-1 0-1,1 0 1,0 0 0,1-1 0,0 1 0,0-1 0,0 0 0,1 0 0,0 0 0,0 0 0,1 0 0,-1-1 0,1 0-1,0 0 1,1 0 0,-1-1 0,1 0 0,0 0 0,0 0 0,0-1 0,0 0 0,1 0 0,-1 0 0,1-1 0,0 0 0,0 0-1,0-1 1,0 0 0,0 0 0,0 0 0,0-1 0,0 0 0,0-1 0,0 0 0,0 0 0,0 0 0,0-1 0,0 0 0,0 0-1,-1-1 1,1 1 0,-1-1 0,1-1-22,3-5 400,0-1 0,-1 1 0,0-1-1,0-1 1,-1 0 0,-1 0 0,0 0 0,0-1-1,-1 0 1,-1 0 0,0-1 0,-1 1 0,0-1-1,-1 0 1,0 0 0,0-12-400,0 6 190,-2 1 1,-1-1-1,0 0 1,-1 0-1,-1 0 1,-1 0-1,-1-6-190,3 22-40,1-1 1,-1 1-1,0-1 0,0 1 0,0-1 0,0 1 0,-1 0 1,1 0-1,-1 0 0,0 0 0,0 0 0,0 0 1,0 0-1,-1 0 0,1 1 0,-1-1 0,1 1 0,-1 0 1,0 0-1,0 0 0,0 0 0,0 0 0,0 0 0,-1 1 1,1 0-1,0 0 0,-1 0 0,1 0 0,-1 0 1,1 0-1,-1 1 0,1 0 0,-1 0 0,1 0 0,-1 0 1,1 0-1,-2 1 40,-79 36-7597,43-7-1633</inkml:trace>
  <inkml:trace contextRef="#ctx0" brushRef="#br0" timeOffset="-12606.175">19634 7674 15759,'0'0'3635,"0"0"-442,0 0-305,0 0-940,0 0-634,0 0-386,0 0-346,-8-5-123,-1 96-298,5-40-168,-24 265-205,-19 37 212,16-198-464,14-83 282,3 1 0,4 1 1,2 0-1,4 0 1,4 44 181,1-105-7,0-1 0,1 0 0,0 0 0,1 0 0,1 0 0,0 0 0,0 0 0,1-1 0,1 0 0,-1 0 0,2 0 0,0-1 0,0 0 0,1 0 0,0-1 0,0 0 0,1 0 0,1-1 0,-1 0 0,1-1 0,1 0 1,-1-1-1,7 4 7,25 5-11,1-2 0,1-2 1,0-1-1,0-3 0,1-1 0,-1-3 1,1-1-1,0-2 0,4-3 11,200-10 116,-1-12 0,-2-10-1,46-21-115,-285 55 0,179-33 177,-1-8-1,173-65-176,-343 102 1,0-1 1,0 0-1,-1-1 1,0-1-1,0 0 1,-1-1-1,9-8-1,-20 17-2,-1-1 0,0 0 0,1 0 0,-1 0 0,0 0-1,0 0 1,0 0 0,1 0 0,-1 0 0,-1-1-1,1 1 1,0 0 0,0-1 0,0 1 0,-1-1-1,1 1 1,0-1 0,-1 1 0,1-1 0,-1 1-1,0-1 1,0 1 0,0-1 0,1 1 0,-1-1-1,-1 0 1,1 1 0,0-1 0,0 1 0,0-1 0,-1 1-1,1-1 1,-1 1 0,1-1 0,-1 1 0,0-1-1,0 1 1,0 0 0,1-1 0,-1 1 0,0 0-1,0 0 1,-1-1 0,1 1 0,0 0 0,0 0-1,-1 0 1,1 1 0,0-1 0,-1 0 0,1 0 0,-1 1 2,-82-27 132,82 27-129,-48-9 44,-1 2-1,0 2 1,1 3 0,-39 3-47,89-2-2,0 1 0,-1 0 0,1-1 0,-1 1 0,1 0 0,-1 0 1,1-1-1,-1 1 0,1 0 0,-1 0 0,0 0 0,1 0 0,-1 0 0,1 0 1,-1-1-1,1 1 0,-1 1 0,1-1 0,-1 0 0,0 0 0,1 0 1,-1 0-1,1 0 0,-1 0 0,1 1 0,-1-1 0,1 0 0,-1 0 0,1 1 1,-1-1-1,1 0 0,-1 1 0,1-1 0,0 0 0,-1 1 0,1-1 1,0 1-1,-1-1 0,1 1 0,0-1 0,-1 1 0,1-1 0,0 1 0,0-1 1,0 1-1,-1-1 0,1 1 0,0-1 0,0 1 0,0 0 0,0-1 0,0 1 1,0-1-1,0 1 0,0-1 0,0 1 0,0-1 0,1 1 0,-1 0 1,0-1-1,0 1 0,0-1 0,1 1 0,-1-1 0,0 1 0,1-1 0,-1 0 1,0 1-1,1-1 0,-1 1 2,36 26-96,-31-24 88,56 32 57,88 67-84,-144-97 36,-1-1 1,1 1-1,-1 1 0,0-1 1,0 1-1,0-1 1,-1 1-1,0 0 0,0 0 1,-1 1-1,0-1 1,0 0-1,0 1 1,-1-1-1,0 1 0,0 0 1,0-1-1,-1 1 1,0 0-1,-1 0 1,1-1-1,-1 1 0,0 0 1,-2 3-2,-5 6 4,-1-1-1,0 0 1,-2-1 0,1 0-1,-1-1 1,-1 0 0,-1 0-1,0-2 1,0 1 0,-1-2-1,0 0 1,-1 0 0,0-2-1,-1 0 1,0 0 0,-8 1-4,-70 34-2077,30-25-5146,43-15 518</inkml:trace>
  <inkml:trace contextRef="#ctx0" brushRef="#br0" timeOffset="-11868.465">22802 8613 7944,'0'0'7895,"-2"-15"-3955,-6-43-1132,1 40 1396,2 35-2872,-28 428 173,32-383-2647,3-1-1,3 0 1,2 0-1,9 30 1143,-1-60-880,-10-57 420,-5-35 1041,-3 0 119,3-1 0,2 1 1,3 0-1,3 0 0,3 0 1,2 1-1,14-38-700,-22 83 17,0-1 1,1 1-1,0 1 1,1-1-1,1 1 1,0 0-1,1 1 0,1 0 1,0 0-1,0 1 1,1 1-1,1 0 1,0 0-1,0 1 1,12-6-18,-22 14-2,0 1 1,0 0-1,1 0 1,-1 1-1,1-1 1,-1 0 0,0 1-1,1-1 1,0 1-1,-1 0 1,1 0 0,-1 0-1,1 0 1,-1 1-1,1-1 1,-1 0-1,1 1 1,-1 0 0,0 0-1,1 0 1,-1 0-1,0 0 1,1 0 0,-1 0-1,0 1 1,0-1-1,0 1 1,0-1-1,-1 1 1,1 0 0,0 0-1,-1 0 1,1 0-1,-1 0 1,1 0 0,-1 1-1,0-1 1,0 0-1,0 1 1,0-1-1,-1 0 1,1 1 0,-1-1-1,1 1 1,-1-1-1,0 1 1,0-1 0,0 1-1,0 2 2,-2 12-360,-1 1 1,-1 0-1,0-1 0,-1 1 0,-1-1 1,0 0-1,-1-1 0,-1 0 0,-1 0 1,0-1-1,-1 0 0,-1 0 0,0-1 1,-1 0-1,-1-1 0,0-1 0,0 0 1,-5 2 359,-29 24-774,90-78 1030,-28 28 109,0 0-1,1 1 1,1 1-1,0 0 1,0 1 0,1 1-1,0 1 1,0 0 0,1 2-1,0 0 1,0 1 0,0 1-1,16-1-364,-32 4 13,1 1 0,-1-1-1,0 1 1,1 0 0,-1 0-1,0 0 1,1 0 0,-1 0-1,0 1 1,0-1 0,0 1-1,0 0 1,0 0 0,-1 0-1,1 0 1,-1 1 0,1-1-1,-1 1 1,0 0 0,0-1-1,0 1 1,0 0 0,0 0-1,-1 0 1,1 0 0,-1 1-1,0-1 1,0 0 0,0 0-1,0 1 1,-1-1 0,1 1-1,-1-1 1,0 1 0,0-1-1,0 2-12,0 5 4,-1 1 0,0-1-1,0 0 1,-1 1 0,0-1-1,0 0 1,-1 0 0,-1 0-1,0 0 1,0-1 0,-4 7-4,1-7-15,0 1 1,0-1 0,-1-1-1,0 1 1,-1-1 0,1-1-1,-1 1 1,-1-2 0,0 1-1,0-1 1,0-1 0,0 0-1,-1 0 1,0-1 0,0 0-1,0-1 1,0 0 0,-1-1-1,1-1 1,-1 1 0,1-2-1,-1 0 1,0 0-1,1-1 1,-1 0 0,1-1-1,-1 0 1,1-1 0,0 0-1,0-1 1,0-1 0,-2-1 14,10 6-144,1-1 1,0 0-1,0 0 1,0 0-1,0 0 1,0 0-1,0 0 0,1-1 1,-1 1-1,0-1 1,0 1-1,1-1 1,-1 0-1,1 1 1,0-1-1,0 0 1,-1 0-1,1 0 1,0 0-1,0 0 1,1 0-1,-1 0 1,0-1-1,1 1 0,-1 0 1,1 0-1,0-1 1,0 1-1,0 0 1,0 0-1,0-1 1,0 1-1,1 0 1,-1 0-1,1 0 1,-1-1-1,1 1 1,0 0-1,0 0 1,0 0-1,0 0 1,0 0-1,0 0 0,1 0 144,20-9-3945,3 0-2626</inkml:trace>
  <inkml:trace contextRef="#ctx0" brushRef="#br0" timeOffset="-11614.117">23524 8896 17040,'0'0'5621,"0"0"-2215,0 0-1073,0 0-779,0 0-679,1 13-336,5 214 641,11-111-1270,-1-70-3888,-15-43 1657,0-4-6606,-1-2-5326</inkml:trace>
  <inkml:trace contextRef="#ctx0" brushRef="#br0" timeOffset="-5971.667">24422 7167 8744,'0'0'9316,"0"0"-5627,0 0-2189,0 0-91,0 0-427,20-4-464,134-21-262,-5 23-309,-147 2 51,0 0 0,-1 0 0,1 0 0,0 0 0,0 1 0,0-1-1,0 1 1,0-1 0,0 1 0,-1 0 0,1-1 0,0 1 0,-1 0 0,1 0 0,0 1 0,-1-1 0,1 0 0,-1 0 0,0 1 0,1-1-1,-1 1 1,0-1 0,0 1 0,0-1 0,0 1 0,0 0 0,0 0 0,-1-1 0,1 1 0,0 0 0,-1 0 0,0 0 0,1 0 0,-1 0-1,0 0 1,0 0 0,0 0 0,0-1 0,0 1 0,-1 0 0,1 0 0,0 0 0,-1 0 0,0 0 0,1 0 0,-1-1 0,0 1 0,0 0 0,-1 1 2,-6 11-5,-1-1 0,-1 0 0,0 0 0,-1-1 0,-1-1 0,0 0 0,-9 7 5,-5 6 40,-3 0 25,-39 51 1343,67-74-1390,1 0-1,-1-1 0,1 1 0,-1 0 1,1 0-1,0 0 0,-1 0 1,1 0-1,0 0 0,0 0 1,0 0-1,0 0 0,0 1 0,0-1 1,0 0-1,0 0 0,0 0 1,0 0-1,0 0 0,1 0 1,-1 0-1,0 0 0,1 0 1,-1-1-1,1 1 0,-1 0 0,1 0 1,0 0-1,-1 0 0,1 0 1,0-1-1,-1 1 0,1 0 1,0-1-1,0 1 0,0-1 0,0 1 1,0 0-1,-1-1 0,1 0 1,0 1-1,0-1 0,0 0 1,0 1-1,0-1 0,0 0 1,1 0-18,58 4-67,-48-5 73,128-10-2255,-47-4-2682,-30 1-1358</inkml:trace>
  <inkml:trace contextRef="#ctx0" brushRef="#br0" timeOffset="-5195.946">26379 6915 15118,'0'0'3267,"0"0"-1425,0 0 149,0 0 300,0 0-695,0 0-876,0 0-495,-1 1-151,17 112-15,-13-101-78,-1 0-126,0 0 0,0 0 0,1 0 0,1-1 0,0 1 0,0-1 0,1 0 0,1 0 0,0-1 0,0 0 0,1 0 0,0 0 0,1-1 0,0 0 0,6 6 145,-11-14-6,0 0 0,-1 1 0,1-1 0,0 0 0,-1-1 0,1 1 0,0 0 0,0-1 0,0 1 0,0-1 0,-1 0 0,1 0 0,0 0 0,0-1 0,0 1 0,0 0 0,0-1 0,-1 0 0,1 0 0,0 0 0,0 0 0,-1 0 0,1-1 0,-1 1 0,1-1 0,-1 1 0,0-1 0,0 0 0,1 0 0,-1 0 0,1-2 6,55-74 1286,9-39 2403,-64 138-3134,2 44-486,8 115-355,-7 1 1,-9 32 285,2-200-4,0 1-1,-1-1 1,-1 0-1,0 1 1,0-1 0,-2-1-1,1 1 1,-7 11 4,9-20-1,0 0-1,-1 0 1,0-1 0,1 1 0,-1-1 0,0 1-1,0-1 1,-1 0 0,1 0 0,-1-1-1,1 1 1,-1-1 0,0 0 0,0 0-1,0 0 1,0 0 0,-1-1 0,1 1 0,0-1-1,-1 0 1,1-1 0,0 1 0,-1-1-1,1 1 1,-1-2 0,1 1 0,-1 0-1,-1-1 2,-7-3 1,0 0 0,0-2 0,0 1 0,0-1-1,1-1 1,0 0 0,1-1 0,-1-1-1,1 1 1,1-2 0,0 1 0,0-1-1,1-1 1,0 0 0,1 0 0,0-1-1,1 0 1,0 0 0,1 0 0,1-1 0,-3-8-1,-10-63-1409,16-1-3727,6 37-480</inkml:trace>
  <inkml:trace contextRef="#ctx0" brushRef="#br0" timeOffset="-4918.502">26501 6577 11435,'0'0'5979,"0"0"-2408,0 0-816,0 0-177,0 0-672,0 0-678,0 0-363,9-11-310,-6 8-528,0-1-14,0 0 0,0 0-1,0 0 1,1 1 0,-1-1-1,1 1 1,0 0 0,0 0-1,0 0 1,0 1 0,1-1-1,-1 1 1,1 0 0,-1 0-1,1 1 1,0-1 0,0 1-1,0 0 1,0 0 0,0 1-1,1-1-12,313 2-554,-252 1-3964,1 2-4359,-61-4-4239</inkml:trace>
  <inkml:trace contextRef="#ctx0" brushRef="#br0" timeOffset="-4697.568">27288 7207 11499,'0'0'11499,"0"0"-9802,0 0-1376,106-7 960,-72 7-96,4 0-769,4 0-320,1 0-96,-1 0-384,-2 0-1378,-5 1-1665,-3 2-2562</inkml:trace>
  <inkml:trace contextRef="#ctx0" brushRef="#br0" timeOffset="-4493.363">28412 6879 21364,'0'0'3411,"0"0"-1473,0 0-395,0 0-155,-1 14-288,-4 226 902,4-224-2046,-20 243-506,16-86-4841,8-111 925,8-22-2321,-5-28-874</inkml:trace>
  <inkml:trace contextRef="#ctx0" brushRef="#br0" timeOffset="-4117.66">28386 7043 15407,'5'-17'2872,"-2"6"-2453,-1 0 126,1-1 0,1 1-1,0 0 1,1 0 0,0 0-1,0 1 1,1 0 0,0 0-1,1 0 1,0 1 0,1 0 0,2-2-545,2 3 224,0 1 0,1 0 0,0 1 0,0 1 1,0 0-1,1 1 0,-1 0 0,1 1 0,0 0 1,0 1-1,0 1 0,1 1 0,-1-1 1,0 2-1,6 1-224,-15-2-3,0 0 1,0 0-1,0 0 0,0 0 1,0 1-1,-1 0 1,1 0-1,0 1 0,0-1 1,-1 1-1,1 0 1,-1 0-1,0 0 1,0 1-1,0-1 0,0 1 1,0 0-1,0 1 1,-1-1-1,1 0 0,-1 1 1,0 0-1,0 0 1,0 0-1,-1 0 1,1 0-1,-1 1 0,0-1 1,0 1-1,-1-1 1,1 4 2,-1 0-212,0 0 1,-1 0-1,0 0 1,0 0 0,-1 0-1,0 0 1,-1 0-1,0 0 1,0-1-1,0 1 1,-1-1 0,0 1-1,-1-1 1,0 0-1,0 0 1,0 0-1,-1-1 1,0 1 0,0-1-1,-1 0 1,1-1-1,-1 1 1,-1-1 211,-15 12-831,0-1 0,0-1 0,-1-1 0,-1-1-1,-1-2 1,-7 3 831,20-10-532,20-9 438,23-9 507,-25 12-366,0 0 1,0 0 0,0 0 0,0 0-1,0 1 1,1 0 0,-1 1-1,0-1 1,1 1 0,-1 1-1,0-1 1,1 1 0,-1 0-1,0 0 1,1 1 0,-1 0 0,0 0-1,0 0 1,-1 1 0,1 0-1,0 0 1,-1 0 0,0 1-1,0 0 1,0 0 0,0 0-1,0 0 1,-1 1 0,0 0-1,1 2-47,-1-3 4,-1 1-1,0 0 1,0-1-1,0 1 1,-1 0-1,0 1 1,0-1-1,0 0 1,0 1-1,-1-1 1,0 1-1,0-1 1,-1 1-1,0-1 1,0 1-1,0 0 0,0-1 1,-1 1-1,0-1 1,0 1-1,0-1 1,-1 1-1,0-1 1,0 0-1,0 0 1,-1 0-1,0 0 1,0 0-1,0 0 1,0-1-1,-1 0 1,0 1-1,0-1 0,0-1 1,0 1-1,0-1 1,-1 1-1,0-1 1,1 0-1,-4 1-3,-1-1 32,0 1 0,0-1 0,0-1 0,0 1 0,-1-2 0,1 1 0,-1-1 1,1-1-1,-1 0 0,1 0 0,-1 0 0,1-2 0,-1 1 0,1-1 0,0 0 0,0-1 0,0 0 0,0-1 0,0 0 0,0 0 0,1-1 0,0 0 0,-6-4-32,-1-22-6919,15 19-2823</inkml:trace>
  <inkml:trace contextRef="#ctx0" brushRef="#br0" timeOffset="-3928.634">29083 7282 20243,'0'0'4004,"0"0"-1602,0 0-288,0 0-640,0 0-706,10 107-415,-13-64-161,-4 4-96,1-1-96,5-3-32,1-3-865,0-1-640,3-7-1634,0 1-2851,3-10-8520</inkml:trace>
  <inkml:trace contextRef="#ctx0" brushRef="#br0" timeOffset="-3470.064">29606 7086 13581,'0'0'6411,"0"0"-3026,0 0-1186,14-8-421,45-21-662,-57 28-1086,1 1 0,-1 0 0,0 0 0,1-1 0,-1 2 0,0-1 0,1 0 0,-1 0 0,0 1 0,1-1 0,-1 1 1,0 0-1,0 0 0,1 0 0,-1 0 0,0 0 0,0 0 0,0 0 0,0 1 0,0-1 0,-1 1 0,1-1 0,0 1 1,-1 0-1,1 0-30,6 5 75,205 198-1794,-197-192 1031,-12-8 401,0-1 0,0-1 0,0 1 0,0-1-1,1 1 1,-1-1 0,1-1 0,0 1 0,0-1-1,0 1 1,1-2 0,-1 1 0,0 0 0,1-1 287,-3-3 12,-1 0-1,1 0 1,-1 0 0,1 0 0,-1-1 0,0 1 0,0-1 0,0 0 0,-1 1 0,1-1 0,-1 0 0,1 0 0,-1 0 0,0 0 0,0 0 0,0 0-1,-1 0 1,1-1 0,-1 1 0,1-1-12,0-3 157,16-132 3782,-17 138-3877,0-1-1,0 1 0,0-1 1,0 1-1,0 0 0,0-1 0,0 1 1,-1-1-1,1 1 0,0-1 1,-1 1-1,1 0 0,-1-1 1,1 1-1,-1 0 0,0-1 0,0 1 1,1 0-1,-1 0 0,0 0 1,0 0-1,0 0 0,0 0 1,-1 0-1,1 0 0,0 0 0,0 0 1,0 0-1,-1 1 0,1-1 1,0 1-1,-1-1 0,1 1 1,-1-1-1,1 1 0,0 0 0,-1-1 1,1 1-1,-1 0 0,1 0 1,-1 0-1,1 0 0,-1 1 0,1-1 1,-1 0-1,1 1 0,0-1 1,-1 1-1,1-1 0,0 1 1,-1-1-1,1 1 0,0 0 0,0 0 1,-1 0-1,0 1-61,-28 18 120,1 1 0,0 1 0,2 2 0,1 1 0,0 1 0,2 2 0,1 0 0,-6 12-120,-21 22-111,24-32-464,-38 51-1277,33-22-4263,28-49 1887,3-7-2316</inkml:trace>
  <inkml:trace contextRef="#ctx0" brushRef="#br0" timeOffset="-3220.056">29912 6456 9257,'0'0'11008,"0"0"-7085,0 0-2684,0 0-140,18 0-10,131 10 257,167 33-594,-208-39-6127,-134-2 10,-5 2-5280</inkml:trace>
  <inkml:trace contextRef="#ctx0" brushRef="#br0" timeOffset="-2723.316">24535 8966 21428,'0'0'1869,"0"0"-780,0 0 48,0 0-192,15-4-545,52-10-272,-63 15-129,-1-1 0,1 1-1,-1-1 1,0 1 0,1 0-1,-1 1 1,0-1 0,1 1-1,-1-1 1,0 1 0,0 0 0,0 0-1,-1 0 1,1 0 0,0 1-1,-1-1 1,1 1 0,-1 0-1,0 0 1,0-1 0,0 1 0,0 1-1,-1-1 1,1 0 0,-1 0-1,0 0 1,0 1 0,0-1-1,0 1 1,-1-1 0,1 1 0,-1-1-1,0 1 1,0-1 0,0 1-1,0-1 1,-1 1 0,1-1-1,-1 1 1,0-1 0,-1 3 1,-2 4 4,0 0 0,0-1 1,-2 1-1,1-1 0,-1 0 0,0 0 1,-1-1-1,0 1 0,0-2 0,-1 1 0,0-1 1,0 0-1,-6 3-4,-20 21 94,33-31-90,1 0-1,-1 1 0,0-1 1,1 0-1,-1 1 0,1-1 1,-1 0-1,1 1 0,-1-1 0,1 1 1,-1-1-1,1 0 0,-1 1 1,1 0-1,-1-1 0,1 1 1,0-1-1,-1 1 0,1-1 1,0 1-1,0 0 0,-1-1 1,1 1-1,0-1 0,0 1 1,0 0-1,0-1 0,0 1 1,0 0-1,0-1 0,0 1 0,0 0 1,0-1-1,0 1 0,0 0 1,1-1-1,-1 1 0,0-1 1,0 1-1,1 0 0,-1-1 1,0 1-1,1-1 0,-1 1 1,0-1-1,1 1 0,-1-1 1,1 1-1,-1-1 0,1 1 1,-1-1-1,1 0 0,-1 1 0,1-1 1,0 0-1,-1 0 0,1 1 1,-1-1-1,1 0 0,0 0 1,-1 0-1,1 0 0,0 1 1,-1-1-1,1 0 0,0 0 1,-1-1-1,1 1 0,0 0-3,54 0-85,-54 0 80,175-41-3215,-64-4-6383,-61 22-4293</inkml:trace>
  <inkml:trace contextRef="#ctx0" brushRef="#br0" timeOffset="-2091.4">27066 8707 19026,'-5'-13'2909,"-17"-39"-1051,20 50-1691,0 0-1,0 0 1,0 0-1,-1 0 1,1 0-1,-1 1 1,1-1-1,-1 1 1,1 0-1,-1 0 1,0 0-1,1 0 1,-1 0-1,0 0 1,0 1-1,0-1 1,0 1-1,0 0 1,0 0-1,0 0 1,0 0-1,1 0 1,-1 1-1,0-1 1,0 1-1,0 0 1,0 0-1,1 0 1,-1 0-1,0 1 1,1-1-1,-1 1 1,1-1-1,0 1 1,-1 0-1,1 0 1,-1 1-167,-14 10 14,1 0 1,0 1 0,1 1 0,1 1 0,0 0-1,1 0 1,1 2 0,0-1 0,2 2 0,0-1-1,1 1 1,1 1 0,0 0 0,2 0 0,0 0 0,1 1-1,2-1 1,0 1 0,1 0 0,1 1 0,1-1-1,1 10-14,1-18-279,1 0-1,0 0 1,0 0-1,2 0 1,-1-1-1,2 0 0,0 0 1,0 0-1,1-1 1,0 0-1,1 0 1,0-1-1,1 0 1,0 0-1,1-1 1,0 0-1,0-1 0,1 0 1,0-1-1,11 6 280,-2-1-79,1-2-1,1 0 1,0-2 0,0 0-1,1-1 1,0-2-1,0 0 1,1-1-1,-1-2 1,1 0 0,8-2 79,-20 1 97,-1-2 1,0 0 0,1 0-1,-1-1 1,0-1 0,1 0 0,-1 0-1,-1-1 1,1 0 0,-1-1-1,1 0 1,-1-1 0,-1 0 0,1-1-1,-1 0 1,0 0 0,-1-1-1,1 0 1,-2 0 0,1-1 0,-1 0-1,0 0 1,0-3-98,4-6 343,-1-1 0,0 0 0,-1 0 0,-2-1 0,0 0 0,-1-1 0,-1 1 0,0-1 0,-2 0 0,-1 0 0,0-1 0,-2-11-343,0 30 2,-1 1 0,0 0-1,0 0 1,0-1 0,0 1 0,0 0 0,0 0-1,-1 0 1,1 0 0,-1 1 0,1-1 0,-1 0-1,0 1 1,0-1 0,0 1 0,0-1 0,0 1-1,0 0 1,0 0 0,0 0 0,0 0 0,0 0 0,-1 0-1,1 1 1,0-1 0,-1 1 0,1-1 0,0 1-1,-1 0 1,1 0 0,-1 0 0,1 0 0,0 1-1,-1-1 1,1 1 0,0-1 0,0 1 0,-1 0-1,1 0 1,0 0 0,0 0 0,0 0 0,0 0 0,0 1-1,0-1 1,0 1 0,0-1 0,1 1 0,-1 0-1,1 0 1,-1 0 0,1 0 0,-1 0 0,1 0-1,0 0 1,0 2-2,-6 5-7,2 0 0,-1 1 0,2 0 0,-1 0 0,1 1 0,1-1-1,0 1 1,0 0 0,1 0 0,0 0 0,1 0 0,0 0 0,1 0 0,1 0 0,-1 0-1,2 0 1,-1 0 0,2 0 0,-1 0 0,1 0 0,1-1 0,0 0 0,1 1 0,0-2-1,0 1 1,1 0 0,3 3 7,-7-10-34,0 0-1,0 0 1,0 0 0,1 0-1,-1 0 1,1 0 0,0 0-1,0-1 1,0 1 0,0-1-1,0 0 1,0 0 0,1 0-1,-1-1 1,1 1 0,-1-1-1,1 0 1,0 0 0,-1 0-1,1 0 1,0 0 0,0-1-1,0 0 1,-1 0 0,1 0-1,0 0 1,0-1 0,0 1-1,-1-1 1,1 0 0,0 0-1,-1-1 1,1 1 0,0-1-1,-1 1 1,0-1 0,1 0-1,-1 0 1,0-1 0,0 1-1,0-1 1,-1 1 0,1-1-1,1-1 35,2-13 214,-1-1-1,0 1 0,-1-1 0,0 1 0,-2-1 0,0 0 0,-1 0 1,-1-1-1,-1 1 0,-2-13-213,2-1 52,0 13-97,2 12-99,0-1-1,-1 0 0,0 0 0,0 1 1,-1-1-1,0 0 0,-1 1 1,0-1-1,0 0 0,0 1 1,-1 0-1,0 0 0,-1 0 1,1 0-1,-1 0 0,-1 0 145,-29-1-4684,13 20-1704,5 5-3829</inkml:trace>
  <inkml:trace contextRef="#ctx0" brushRef="#br0" timeOffset="-1778.591">27888 9006 5061,'3'-16'4173,"14"-46"6305,1 21-6925,-18 41-3484,-1 1 1,1-1 0,0 0 0,0 1-1,0-1 1,-1 1 0,1-1-1,0 0 1,0 1 0,0-1 0,0 1-1,0-1 1,0 0 0,0 1 0,0-1-1,0 0 1,0 1 0,0-1-1,0 1 1,0-1 0,0 0 0,0 1-1,1-1 1,-1 1 0,0-1 0,0 0-1,0 1 1,0-1 0,1 0-1,-1 1 1,0-1 0,0 0 0,1 0-1,-1 1 1,0-1 0,1 0-1,-1 0 1,0 1 0,1-1 0,-1 0-1,0 0 1,1 0 0,-1 0 0,1 1-1,-1-1 1,0 0 0,1 0-1,-1 0 1,0 0 0,1 0 0,-1 0-1,1 0 1,-1 0 0,0 0 0,1 0-1,-1 0 1,1 0 0,-1-1-1,0 1 1,1 0 0,-1 0 0,0 0-1,1 0 1,-1-1 0,0 1 0,1 0-71,4 48-164,-5-40 523,2 26-143,1 0 1,2 0 0,1-1 0,2 0 0,4 10-216,-9-34-12,1 0 0,-1 0 0,2 0 0,-1-1 0,1 0 0,1 0 0,-1 0 0,2-1 0,-1 0 0,1 0 0,0 0 0,0-1 0,0 0 0,1 0 0,0-1 0,0 0 0,1 0 0,-1-1 0,1 0 0,0-1 0,4 1 12,-6-2 59,0 0-1,0-1 1,1 1 0,-1-2 0,0 1-1,0-1 1,1 0 0,-1-1 0,0 1-1,0-1 1,1-1 0,-1 0-1,0 0 1,0 0 0,-1-1 0,1 1-1,0-2 1,-1 1 0,0-1-1,0 0 1,0 0 0,0-1 0,-1 0-1,1 0 1,-1 0 0,-1 0 0,1-1-1,-1 0 1,0 0 0,0 0-1,0-1 1,-1 1 0,0-1 0,0 0-1,-1 1 1,0-2-59,13-46 302,-2-1 0,-2 0 0,1-42-302,3-10-7472,-14 96 591</inkml:trace>
  <inkml:trace contextRef="#ctx0" brushRef="#br0" timeOffset="-1404.053">29255 8607 20115,'0'0'3972,"0"0"-1452,0 0-577,-17-7-358,6 2-1338,8 3-208,1 0 0,-1 1 0,0-1 0,0 1 0,0-1 0,0 1 0,-1 0 1,1 0-1,0 1 0,0-1 0,0 1 0,-1-1 0,1 1 0,0 0 0,-1 0 1,1 0-1,0 1 0,-1-1 0,1 1 0,0 0 0,0 0 0,0 0 0,0 0 1,0 0-1,0 1 0,0-1 0,0 1 0,0 0 0,1 0 0,-1 0 0,1 0 0,-1 1 1,-1 1-40,-15 20-31,0 0 1,2 1 0,1 1 0,1 1 0,1 0 0,1 1 0,1 1-1,2 0 1,1 0 0,2 1 0,0 0 0,2 0 0,1 1 0,2-1-1,1 1 1,1-1 0,3 17 30,0-35-252,1-1-1,0 1 1,0 0 0,1-1-1,1 0 1,0 0-1,0 0 1,1-1 0,1 0-1,0-1 1,0 1 0,0-1-1,1-1 1,1 0-1,-1 0 1,1-1 0,1 0-1,-1 0 1,1-2-1,1 1 1,-1-1 0,2 0 252,9 3-330,0 0 0,0-2 0,1 0 0,0-2 0,0 0 0,1-2 0,-1-1 0,0 0 0,1-2 0,-1 0 0,9-3 330,-16 1-773,-1-1-1,1 0 0,-1-2 1,0 1-1,0-2 1,-1 0-1,0 0 0,0-2 1,-1 0-1,0 0 1,3-4 773,23-23-5525</inkml:trace>
  <inkml:trace contextRef="#ctx0" brushRef="#br0" timeOffset="-1087.318">29694 8784 12492,'0'0'3619,"0"0"-768,0 0-209,0 0-175,0 0-556,4 14-528,-2-2-1127,0-4-117,0 1 0,0-1 1,1 0-1,0 0 0,0 0 1,1 0-1,0-1 0,0 1 1,1-1-1,5 6-139,13 11 165,1-2 0,1 0 0,2-1 0,0-2 0,1-1-165,-1 0-457,0 1-1,-1 1 0,-1 2 1,-1 0-1,5 8 458,-28-29-34,11-1-4302,-10-2 4505,26-117-542,-26 102 565,0-107 4420,-1 123-4553,-1 0 0,0 0 1,1 0-1,-1 0 0,0 0 1,1 0-1,-1 0 0,0 0 0,0 0 1,0 0-1,0 0 0,0 0 0,0 0 1,0 0-1,-1 0 0,1 0 0,0 0 1,0 0-1,-1 0 0,1 0 0,-1 0 1,1 0-1,-1 0 0,1 0 1,-1 0-1,0 0 0,1 1 0,-1-1 1,0 0-1,1 0 0,-1 1 0,0-1 1,0 1-1,0-1 0,0 1 0,0-1 1,0 1-1,0-1 0,0 1 1,0 0-1,0-1 0,0 1 0,0 0 1,0 0-1,0 0 0,0 0 0,0 0 1,0 0-1,0 0 0,0 0 0,0 0 1,0 1-1,0-1 0,0 0 0,0 0 1,0 1-1,0-1 0,0 1 1,0-1-1,0 1 0,1 0 0,-1-1 1,0 1-1,0 0 0,0-1 0,1 1 1,-1 0-1,0 0 0,1 0-59,-125 156 582,21 17-975,46-53-6234,44-81-243,4-5-5606</inkml:trace>
  <inkml:trace contextRef="#ctx0" brushRef="#br0" timeOffset="-833.396">30514 9197 21524,'0'0'5093,"0"0"-2915,0 0-544,0 0-513,0 0-577,0 0-319,0 0-129,0 107-32,-17-58-64,0-2-64,5-7-385,6-3-768,5-5-1409,1-8-2019,0-8-2498</inkml:trace>
  <inkml:trace contextRef="#ctx0" brushRef="#br0" timeOffset="-469.378">31060 8640 15791,'0'-81'3908,"0"81"-3783,1-1 0,-1 1 0,1-1 1,-1 1-1,0-1 0,1 0 0,-1 1 1,0-1-1,0 1 0,1-1 0,-1 0 1,0 1-1,0-1 0,0 0 0,0 1 1,0-1-1,0 0 0,0 1 0,0-1 0,0 0 1,0 1-1,0-1 0,-1 0 0,1 1 1,0-1-1,0 1 0,-1-1 0,1 0 1,0 1-1,-1-1 0,1 1 0,0-1 1,-1 1-1,1-1 0,-1 1 0,1-1 1,-1 1-1,1 0 0,-1-1 0,1 1 1,-1 0-1,1-1 0,-1 1 0,0 0 1,1-1-1,-1 1 0,0 0 0,1 0 1,-1 0-1,0 0 0,1 0 0,-1 0 0,0 0 1,1 0-1,-1 0 0,1 0 0,-1 0-125,-18 20 1787,12-8-1692,1 0 0,0 0 0,1 1 0,0 0-1,1 0 1,0 0 0,1 1 0,0-1 0,1 1-1,1-1 1,0 1 0,1 0 0,1-1 0,0 1-1,0 0 1,2-1 0,0 1 0,0-1 0,1 0-1,1 0 1,0 0 0,0-1 0,2 0 0,-1 0-1,2 0 1,-1-1 0,2 0 0,-1 0 0,11 8-95,-13-12-77,0 0 0,0-1 1,1 0-1,0 0 0,0-1 1,0 0-1,1 0 0,0-1 0,0 0 1,0 0-1,0-1 0,0 0 1,1 0-1,0-1 0,-1 0 1,1-1-1,0 0 0,0 0 0,0-1 1,0 0-1,0 0 0,0-1 1,0 0-1,-1-1 0,1 0 1,0 0-1,-1-1 0,1 0 1,-1-1-1,5-2 77,3-8 140,-1-1 0,0 0 0,-1-1 0,0-1 0,-2 0 0,0 0 0,-1-2 0,0 1 0,-2-1 0,0-1 0,-1 0 0,-1 0 0,0-6-140,18-78 1586,-34 137-1298,-78 399-288,63-347-189,3-14-282,3 0 0,3 1 0,2 6 471,1-6-1302,11-72 1188,0 1-1,0-1 1,0 0 0,0 1-1,0-1 1,0 0-1,-1 0 1,1 0 0,0 0-1,0 0 1,0 0 0,0 0-1,0 0 1,0-1 0,0 1-1,0 0 1,0-1 0,0 1-1,0 0 1,0-1-1,0 0 1,1 1 0,-1-1-1,0 1 1,0-1 0,0 0-1,1 1 1,-1-1 0,0 0-1,1 0 1,-1 0 0,0 0-1,1 0 1,-1 1 0,1-1-1,-1 0 1,1 0-1,0-1 115,-18-54-9144,16 22-310</inkml:trace>
  <inkml:trace contextRef="#ctx0" brushRef="#br0" timeOffset="-279.884">31765 8618 15791,'0'0'4986,"0"0"-1500,0 0-678,0 0-694,13 8-806,-5-4-1199,-1 1 0,1 0 1,-1 0-1,0 1 0,-1 0 0,0 0 1,1 0-1,-2 1 0,1 0 0,-1 0 1,0 1-1,-1-1 0,1 1 0,-2 0 1,3 5-110,17 38 58,-3 2 0,-2 1 0,-2 0 0,-3 1 1,-1 0-1,-4 1 0,-2 0 0,-2 0 0,-3 1 1,-4 36-59,-2-70-411,0-1 0,-2 0-1,-1 0 1,0-1 0,-2 0 0,0-1 0,-1 0 0,-1 0 0,-1-1 0,-8 7 411,-101 96-10004,60-76-11</inkml:trace>
  <inkml:trace contextRef="#ctx0" brushRef="#br2" timeOffset="50423.14">7947 1305 20948,'0'0'1826,"0"0"-65,0 0 289,0 0-512,0 0-962,0 0-191,0 0 159,6 104-96,-19-29-255,0 8-161,-3 8 32,3 7-64,-1 2 0,1 7-417,-5 3-992,5 4-2210,3-1-1730,6-22-1090</inkml:trace>
  <inkml:trace contextRef="#ctx0" brushRef="#br2" timeOffset="51090.353">4006 2716 10442,'0'0'4981,"0"0"-2013,0 0-651,0 0-332,18-12-613,-7 4-1190,2-1-45,1 0 1,-1 1-1,1 0 1,0 1-1,1 1 1,0 0-1,0 1 1,13-3-138,129-17 189,2 7 1,1 7 0,7 7-190,-68 1 18,1680-30 86,-1093 26-139,2362-103 1557,-2969 105-1451,72-4 144,0-6-1,-1-7 1,45-16-215,-67-12 134,-127 49-135,1 1 0,-1-1 1,0 1-1,0-1 0,0 1 1,1-1-1,-1 0 0,0 0 1,0 1-1,0-1 0,0 0 1,-1 0-1,1 0 0,0 0 1,0 0-1,0-1 0,-1 1 1,1 0-1,-1 0 0,1 0 1,-1 0-1,1-1 0,-1 1 1,0 0-1,1-1 0,-1 1 1,0 0-1,0-1 0,0 1 1,0 0-1,0 0 0,0-1 1,-1 1-1,1 0 0,0-1 1,-1 1-1,1 0 0,0 0 1,-1-1-1,0 1 1,1 0-1,-1 0 0,0 0 1,0 0-1,1 0 0,-1 0 1,0 0-1,0 0 0,0 0 1,0 0-1,-1 0 1,-62-30 179,63 31-170,-88-19 333,88 20-340,0 0 0,0 0 0,1 0 0,-1 0 0,0 0 0,1 0 0,-1 0 0,1 0 1,-1 0-1,1 0 0,0 0 0,-1 0 0,1 1 0,0-1 0,0 0 0,0 0 0,0 0 0,0 1 0,0-1 0,0 0 0,0 0 0,0 0 0,0 0 0,1 1 1,-1-1-1,0 0 0,1 0 0,-1 0 0,1 0 0,0 0 0,-1 0 0,1 0 0,0 0 0,-1 0 0,1 0 0,0 0 0,0-1 0,0 1 0,0 0 0,0 0 1,0-1-1,0 1 0,0-1 0,0 1-2,5 5 11,5 6 8,1-1 1,-1 2-1,-1 0 0,0 0 1,-1 0-1,-1 1 1,0 1-1,-1 0 1,0 0-1,-1 0 0,-1 0 1,0 1-1,-1 0 1,1 15-20,-6 15 0,-2 0 0,-2 0 0,-3-1 1,-1 0-1,-2-1 0,-2 0 0,-13 27 0,-8 37-28,-57 252-2130,47-118-5427,32-151 507</inkml:trace>
  <inkml:trace contextRef="#ctx0" brushRef="#br2" timeOffset="51627.953">4268 2869 4612,'0'0'10506,"-4"-13"-5109,-16-67-1521,12 58-56,-2 30-775,5 308-1982,-7-62-1691,-7-88-4585,1-58-2687</inkml:trace>
  <inkml:trace contextRef="#ctx0" brushRef="#br2" timeOffset="48041.634">6133 197 17008,'0'0'1714,"0"0"-775,0 0 246,0 0 817,1-9-390,0 8-1517,2-24 456,-3 25-529,0 0-1,0 0 1,0 1 0,0-1 0,1 0 0,-1 0-1,0 0 1,0 0 0,0 0 0,0 0-1,1 0 1,-1 0 0,0 0 0,0 0 0,0 0-1,0 0 1,1 0 0,-1 0 0,0 0 0,0 0-1,0 0 1,0 0 0,1 0 0,-1 0-1,0-1 1,0 1-22,8 109-184,-5 0 0,-7 43 184,0 18-3918,9-98-284,4-25-1980,-3-24 145</inkml:trace>
  <inkml:trace contextRef="#ctx0" brushRef="#br2" timeOffset="48516.94">6196 396 11659,'-11'-355'13159,"12"354"-13140,1 1 0,-1 0-1,0-1 1,0 1 0,0 0 0,0 0 0,0-1-1,1 1 1,-1 0 0,0 0 0,0 0-1,0 0 1,0 1 0,1-1 0,-1 0-1,0 0 1,0 1 0,0-1 0,0 1-1,0-1 1,0 1 0,0-1 0,0 1 0,0-1-1,0 1 1,0 0 0,0 0 0,0 0-1,-1-1 1,1 1 0,0 0 0,0 0-1,0 1-18,50 49 54,-42-38-108,1 0 0,1-1 0,0 0 1,1-1-1,0 0 0,1-1 0,0 0 0,0-1 0,1-1 0,0 0 0,1-1 0,0 0 0,0-1 0,0-1 1,1 0-1,0-1 0,-1-1 0,2 0 0,-1-2 0,0 1 0,1-2 54,-1-6 10,1 0 1,-1-1-1,0 0 0,-1-2 1,0 0-1,0 0 0,0-2 1,-2 0-1,1 0 0,-1-1 1,-1-1-1,0 0 0,-1-1 1,-1 0-1,8-13-10,16-36 747,-35 62-749,0 0 1,0 0-1,-1 0 0,1 1 0,0-1 0,0 0 0,-1 1 1,1-1-1,0 1 0,-1-1 0,1 1 0,-1 0 0,1-1 1,0 1-1,-1 0 0,1 0 0,-1 0 0,1 0 1,-1 0-1,1 1 0,0-1 0,-1 0 0,1 0 0,0 1 1,-1-1-1,1 1 0,0 0 0,-1-1 0,1 1 0,0 0 1,0 0-1,0 0 0,0-1 0,-1 1 0,1 0 0,1 1 1,-1-1-1,-1 1 2,-24 19-110,1 1 0,0 1-1,2 1 1,1 1 0,1 1 0,1 0 0,1 2 0,1 1-1,2 0 1,1 1 0,-2 9 110,7-12-117,20-32 4,38-42 246,-29 27 52,0 1 0,2 0 0,0 2 0,1 0-1,15-8-184,-35 24 24,-1 0-1,0-1 1,1 1-1,-1 0 0,1 0 1,-1-1-1,1 1 1,-1 0-1,1 1 0,0-1 1,-1 0-1,1 0 1,0 1-1,0-1 0,0 1 1,0-1-1,0 1 1,-1 0-1,1 0 0,0 0 1,0 0-1,0 0 0,0 0 1,0 1-1,0-1 1,-1 1-1,1-1 0,0 1 1,0 0-1,0-1 1,-1 1-1,1 0 0,0 0 1,-1 0-1,1 0 1,-1 1-1,0-1 0,1 0 1,-1 1-1,0-1 1,1 1-1,-1-1 0,0 1 1,0-1-1,-1 1 0,1 0 1,0 0-1,0-1 1,-1 1-1,1 0 0,-1 0 1,1 0-1,-1 0 1,0-1-1,0 2-23,-18 180 259,2-78-385,16-103 110,-10 168-4850,25-61-4238,-3-68 2340</inkml:trace>
  <inkml:trace contextRef="#ctx0" brushRef="#br2" timeOffset="48798.817">7192 395 15439,'0'-75'2770,"0"74"-2638,1 0 0,-1 0 0,0 0 0,1-1 0,-1 1 0,0 0 0,0 0 1,0 0-1,0-1 0,0 1 0,0 0 0,0 0 0,-1 0 0,1-1 0,0 1 0,-1 0 0,1 0 0,0 0 0,-1 0 0,0 0 0,1 0 0,-1 0 0,0 0 0,1 0 0,-1 0 0,0 0 0,0 0 0,0 0 0,0 0 0,0 1 0,0-1 0,0 0 0,0 1 0,0-1 1,0 1-1,0-1 0,0 1 0,0-1 0,-1 1 0,1 0 0,0 0 0,0 0 0,0-1 0,-1 1 0,1 0 0,0 1 0,-1-1-132,-43 28 846,31-12-832,2 1 1,0 1-1,1 0 0,0 0 0,2 1 1,0 1-1,1-1 0,1 1 0,1 0 1,0 1-1,2 0 0,1 0 0,0 0 1,1 0-1,2 0 0,0 0 0,1 0 0,1 2-14,0-14-127,0 0 0,0 0 0,0 0 0,1-1 0,0 1 0,1-1-1,0 0 1,0 0 0,1 0 0,0 0 0,1-1 0,-1 0-1,1 0 1,0 0 0,1-1 0,0 0 0,0 0 0,0-1-1,1 0 1,0 0 0,0 0 0,0-1 0,0-1 0,1 1-1,-1-1 1,1-1 0,0 0 0,0 0 0,0 0 0,0-1-1,0-1 1,0 1 0,0-2 0,0 1 0,0-1 0,0-1-1,0 1 1,0-1 0,1-1 127,-1-1 101,1 0 0,-1-1 0,1 1 0,-1-2 0,-1 0 0,1 0-1,-1 0 1,0-1 0,0 0 0,-1-1 0,0 1 0,-1-2 0,1 1 0,-2-1 0,1 1 0,-1-2 0,0 1-1,-1 0 1,3-10-101,2-6 634,-2-1 0,0 1-1,-2-1 1,-1 0 0,-1 0-1,-1 0 1,-1-11-634,-1 30 52,1 0 1,-1 1-1,0-1 1,-1 0 0,0 0-1,0 1 1,0-1-1,-1 0 1,0 1-1,0-1 1,0 1-1,-1 0 1,0 0-1,0 0 1,-1 0 0,0 0-1,0 1 1,0 0-1,-1 0 1,1 0-1,-1 0 1,0 1-1,-1-1 1,1 1 0,-1 1-1,0-1 1,0 1-1,0 0 1,0 0-1,0 1 1,-1 0-1,-4-1-52,1 1-193,0 1 1,0 1-1,0 0 0,0 1 0,0-1 0,0 2 0,1 0 0,-1 0 0,0 0 0,1 1 0,-7 4 193,-50 43-6472,50-21 23</inkml:trace>
  <inkml:trace contextRef="#ctx0" brushRef="#br2" timeOffset="49205.333">8024 413 21909,'0'-5'173,"1"0"15,0 1 0,0-1 0,-1 0 0,1 1 0,-1-1 0,0 0 0,-1 0 0,1 1 0,-1-1 0,1 0 0,-2 1 0,1-1 0,0 1 0,-1-1 0,0 1 0,0 0 0,0 0 0,0 0 0,-1 0 0,0 0 0,1 0 0,-1 0 0,-1 1 0,1 0 0,-1-1 0,1 1 0,-1 1 0,0-1 0,0 0 0,0 1 0,0 0 0,0 0 0,-1 0 0,1 1 0,-5-2-188,-3 3 51,0 0 0,0 0 1,0 2-1,0-1 0,0 2 0,0-1 1,0 1-1,1 1 0,0 1 0,-1-1 1,2 1-1,-1 1 0,0 0 0,1 1 1,0 0-1,1 0 0,-8 9-51,1-2 14,1 2 0,0-1 1,1 2-1,1 0 0,0 1 0,2 0 0,0 1 0,1 0 0,-5 15-14,10-24-95,1 1-1,0 0 1,1-1 0,0 1-1,1 0 1,0 1-1,1-1 1,0 0 0,1 0-1,0 1 1,1-1-1,0 0 1,0 0 0,1 1-1,1-1 1,0-1-1,1 1 1,0 0 0,0-1-1,1 0 1,1 0 0,-1 0-1,2-1 1,-1 1-1,1-2 1,1 1 0,-1-1-1,2 0 1,-1 0-1,1-1 1,0 0 0,0-1-1,1 0 1,0-1-1,0 0 1,0 0 0,1-1-1,9 3 96,-10-5-62,1 0 1,0-1-1,0 0 0,0-1 0,0 0 0,-1 0 0,1-1 0,0-1 0,0 0 0,0 0 1,-1-1-1,0-1 0,1 1 0,-1-2 0,0 1 0,-1-1 0,1-1 0,-1 0 0,0 0 1,-1-1-1,1 0 0,-1-1 0,-1 1 0,1-1 0,-1-1 0,-1 0 0,6-8 62,7-19 472,-2-1-1,-2 0 0,-1-1 0,-2-1 0,-1 0 0,-2 0 0,1-23-471,-5 37 172,11-55 318,-3-1-1,-4 0 0,-2-33-489,-15 77 308,8 36-296,-1 1 0,1-1 0,0 1 0,-1-1 0,1 1 0,0-1 0,-1 1 0,1 0 0,-1-1 0,1 1 0,-1-1 0,1 1 0,-1 0 0,1 0 0,-1-1 0,1 1 0,-1 0 0,1 0 0,-1 0 0,1-1 0,-1 1 0,0 0 0,1 0 0,-1 0 0,1 0 0,-1 0 0,0 0 0,1 0-1,-1 0 1,1 1 0,-1-1 0,1 0 0,-1 0 0,1 0 0,-1 1 0,0-1 0,1 0 0,-1 0 0,1 1 0,0-1 0,-1 1 0,1-1 0,-1 0 0,1 1 0,-1-1 0,1 1 0,0-1 0,-1 1 0,1-1 0,0 1 0,0-1 0,-1 1 0,1-1 0,0 1 0,0-1 0,0 1 0,0 0 0,0-1 0,-1 1-12,-6 14 68,1 0 1,0 1-1,1 0 0,0 0 1,1 0-1,1 1 1,1-1-1,0 17-68,1-30 8,-6 60-17,2 0 0,3 0 0,3 0-1,4 23 10,18 24-2480,22-9-3641,-21-65-130,-1-10-3999</inkml:trace>
  <inkml:trace contextRef="#ctx0" brushRef="#br2" timeOffset="49738.342">8549 325 11531,'0'0'3384,"0"0"-2054,0 0 79,0 0-42,0 0-476,0 0-208,-7 14 198,-21 46-59,27-55-751,-1 0 0,1 0 0,0 0-1,0 0 1,0 0 0,1 0-1,-1 0 1,1 0 0,0 0 0,1 0-1,-1 0 1,1-1 0,0 1-1,0 0 1,1 0 0,1 3-71,-1-2 80,-2-3-75,0 1 0,1-1 1,-1 0-1,1 0 0,0 1 0,0-1 0,0 0 0,0 0 0,1 0 0,-1 0 0,1 0 1,0 0-1,0-1 0,0 1 0,0-1 0,0 1 0,0-1 0,1 0 0,-1 1 0,1-1 0,0-1 1,-1 1-1,1 0 0,0-1 0,0 1 0,0-1 0,1 0 0,-1 0 0,0 0 0,0 0 1,0-1-1,1 1 0,-1-1 0,0 0 0,1 0 0,-1 0 0,0 0 0,1-1 0,-1 1 0,0-1 1,0 0-1,0 0 0,0 0 0,1 0 0,-1-1 0,0 0-5,11-12 336,-1-2 1,-1 0-1,0 0 0,-2-1 1,1-1-1,-2 0 0,-1 0 1,0-1-1,-1 1 0,-1-2 1,-1 1-1,0-1 0,0-11-336,1-86 1511,-6 115-1503,0 0 0,0 0 0,0 0 0,-1 0 0,1 0 0,0 0 0,-1 0 0,1 1 0,-1-1 0,1 0 0,-1 0 0,0 0 0,0 1 0,0-1 0,0 1 0,0-1-1,0 0 1,-1 1 0,1 0 0,0-1 0,-1 1 0,1 0 0,-1 0 0,1-1 0,-1 1 0,0 0 0,1 1 0,-1-1 0,0 0 0,0 0 0,0 1 0,1-1 0,-1 1 0,0 0 0,0-1 0,0 1 0,0 0 0,0 0 0,0 0 0,0 1 0,0-1 0,0 0 0,1 1 0,-2-1-8,-75 43 97,66-31-129,1 1-1,1 0 1,0 1-1,1 0 0,0 0 1,1 1-1,1 1 0,0-1 1,1 1-1,1 0 1,0 0-1,2 1 0,-1-1 1,2 1-1,0 0 0,2 0 1,-1 0-1,2-1 1,0 1-1,1 0 0,1 0 1,3 10 32,-2-11-235,0 0 1,1-1 0,1 0-1,0 0 1,1 0-1,0-1 1,1 0 0,1 0-1,0-1 1,1 0 0,1-1-1,0 0 1,0 0-1,1-1 1,5 3 234,-7-7-58,0-1-1,0 0 1,1 0 0,0-1 0,0-1-1,0 1 1,0-2 0,0 0-1,1 0 1,0-1 0,0 0-1,-1-1 1,1-1 0,0 0-1,0 0 1,0-1 0,0-1 0,-1 0-1,1 0 1,0-1 0,-1-1-1,0 0 1,0 0 0,0-1-1,-1 0 1,6-5 58,10-15 318,-1-1 1,-1-1-1,-2-1 1,-1-2-1,-1 0 1,-1-1-1,-2 0 1,-1-2-1,-2 0 1,-1-1-1,6-26-318,-7 28 223,7-15 145,0 1-28,-2 1 1,-3-2-1,-1 0 1,4-32-341,-16 78 20,-1 0 1,1-1-1,-1 1 1,1 0-1,-1 0 1,1 0-1,-1 0 1,1 0-1,-1-1 1,0 1-1,0 0 1,0 0-1,0 0 1,0-1-1,0 1 1,0 0-1,0 0 1,0 0-1,0-1 1,-1 1-1,1 0 1,-1 0-1,1 0 1,0 0-1,-1 0 1,0 0-1,1 0 1,-1 0-1,0 0 1,0 0-1,1 0 1,-1 0-1,0 0 1,0 0-1,0 1 1,0-1-1,0 0 1,0 1-1,0-1 1,0 1-1,0-1 1,0 1-1,-1-1 1,1 1-1,0 0 1,0-1 0,0 1-1,-1 0 1,1 0-1,0 0 1,0 0-1,0 0 1,-1 0-1,1 1 1,0-1-1,0 0 1,0 1-1,-1-1 1,1 0-1,0 1 1,0 0-1,0-1 1,0 1-1,0 0 1,0-1-1,0 1 1,0 0-1,0 0 1,0 0-21,-9 13 80,0 0 0,0 0 0,1 1 0,1 0 0,1 1 0,0-1 0,1 2 0,1-1 0,0 0 0,1 1 0,1 0 0,1 0 1,0 0-1,1 0 0,1 1 0,1 3-80,-2 1-14,2 1 1,0 0 0,2-1 0,0 1 0,2-1-1,0 0 1,2 0 0,0-1 0,2 0-1,6 12 14,-9-21-391,1-1-1,1 1 1,-1-2-1,2 1 1,-1-1-1,2-1 0,-1 0 1,1 0-1,0-1 1,1 0-1,0 0 1,2 0 391,57 13-7763,-38-20 1010</inkml:trace>
  <inkml:trace contextRef="#ctx0" brushRef="#br2" timeOffset="50039.585">9912 84 14798,'1'-13'3449,"2"-38"-668,-10 31 2728,-16 30-4720,21-8-441,-12 8-131,1 1-1,0 0 0,1 1 1,0 0-1,1 0 1,0 2-1,1-1 0,1 1 1,0 1-1,-5 10-216,11-18 1,0 1-1,0-1 1,0 1 0,1 0-1,0 0 1,1-1-1,0 1 1,0 1 0,0-1-1,1 0 1,0 0-1,1 0 1,0 0 0,0 0-1,1 0 1,0 0 0,0-1-1,1 1 1,0 0-1,0-1 1,1 0 0,0 0-1,1 2 0,72 87-246,-62-81 161,0 2 0,-1 0-1,-1 1 1,-1 0 0,0 1-1,-2 0 1,0 1-1,7 19 86,-16-36 8,1 0-1,-1 1 1,0-1-1,0 1 1,0-1-1,0 1 0,-1-1 1,1 1-1,-1-1 1,0 1-1,0 0 1,0-1-1,0 1 1,-1 0-1,0-1 0,0 1 1,0-1-1,0 1 1,0-1-1,0 1 1,-1-1-1,0 0 1,0 0-1,0 0 0,0 0 1,0 0-1,0 0 1,-1-1-1,0 1 1,1-1-1,-1 1 1,0-1-1,0 0 0,0 0 1,0 0-1,-1-1 1,1 1-1,-4 0-7,-12 3 98,0-2 1,-1 0-1,1-1 0,-1-1 0,0-1 0,1 0 0,-1-2 0,0 0 1,1-1-1,0-1 0,-1-1 0,2-1 0,-17-7-98,32 12-121,-102-48-872,69 16-7924,33 28-964</inkml:trace>
  <inkml:trace contextRef="#ctx0" brushRef="#br2" timeOffset="59461.467">3950 7294 10762,'0'0'14990,"169"10"-13869,-56-28-576,15-5 1056,12-1-960,8-6-417,10 2-160,-2-2 257,-10 5-161,-14 5-160,-21 4-705,-33 12-1697,-26 4-3460,-28 0-10633</inkml:trace>
  <inkml:trace contextRef="#ctx0" brushRef="#br2" timeOffset="56460.69">2588 6200 17841,'0'0'1762,"0"0"-866,0 0 418,0 0-225,0 0-449,0 0-383,-24 101-65,14-65-160,-2 4 0,5-1-32,3-2-192,2 0-225,2-5-832,2-1-353,2-5-640,2-9-801,1-1-1185,-3-8-2466</inkml:trace>
  <inkml:trace contextRef="#ctx0" brushRef="#br2" timeOffset="56913.15">2505 6333 5477,'-10'-261'12065,"7"222"-9663,19 46-1003,10 12-1326,-10-5-61,1 0 0,0-1 0,1-1 0,1-1 0,-1 0 1,2-1-1,0-2 0,0 0 0,0-1 0,1 0 1,0-2-1,21 2-12,-27-6 7,-1-1 0,1-1 0,0-1 1,0 0-1,0-1 0,-1 0 0,1-2 1,-1 1-1,0-2 0,-1 0 0,1 0 0,-1-1 1,0-1-1,-1 0 0,0-1 0,0 0 1,0-2-8,2 0 7,-7 6 55,0-1 1,0 0-1,0 0 1,0 0-1,-1-1 0,0 0 1,0 0-1,-1 0 1,0-1-1,-1 0 1,5-8-63,-42 35-150,-221 223 1,261-248 195,2-5 204,0 0-1,1 1 1,0 1-1,1 0 1,0 0 0,0 1-1,1 0 1,0 1-1,1 0 1,-1 1-1,1 1 1,0 0 0,1 0-1,-1 1 1,7 0-250,-17 4 29,0 0 1,0 1 0,0-1-1,0 0 1,0 1 0,0 0-1,0 0 1,-1 0-1,1 0 1,0 0 0,0 1-1,-1-1 1,1 1 0,-1 0-1,1 0 1,-1 0-1,0 0 1,0 0 0,0 0-1,0 1 1,0-1 0,0 0-1,-1 1 1,1 0-1,-1-1 1,0 1 0,1 0-1,-1 0 1,0 0 0,-1 0-1,1 0-29,9 97-16,-19 13-537,-1 27-4099,11-74-2096,3-41 962</inkml:trace>
  <inkml:trace contextRef="#ctx0" brushRef="#br2" timeOffset="57197.09">3437 6380 10826,'41'-127'5622,"-37"67"-740,-4 59-4789,0 0 1,0 0 0,0 0 0,0 0 0,0 0 0,-1 0 0,1 1 0,0-1 0,-1 0-1,1 0 1,0 0 0,-1 0 0,1 0 0,-1 0 0,0 1 0,1-1 0,-1 0 0,1 0-1,-1 1 1,0-1 0,0 1 0,1-1 0,-1 0 0,0 1 0,0-1 0,0 1 0,0 0-1,0-1 1,0 1 0,0 0 0,0 0 0,1-1 0,-1 1 0,0 0 0,0 0 0,0 0-1,0 0 1,0 0 0,0 0 0,0 0 0,0 1 0,0-1 0,0 0 0,0 0 0,0 1-1,0-1 1,0 1 0,0-1 0,1 1 0,-1-1 0,0 1 0,0-1 0,1 1 0,-1 0-1,0-1 1,0 1 0,1 0-94,-10 8 70,2 1 0,0 0 1,0 0-1,0 0 0,1 1 0,1 0 0,0 1 0,1-1 0,0 1 0,0 0 0,1 1 1,1-1-1,0 0 0,1 1 0,0 2-70,0-1 1,0 0 1,0-1-1,2 1 1,0 0 0,0 0-1,1-1 1,1 1-1,0 0 1,1-1-1,1 1 1,3 8-2,-4-16-62,-1 0 1,1 0 0,0 0-1,1 0 1,-1-1 0,1 0-1,0 1 1,0-1 0,1-1 0,0 1-1,0-1 1,0 1 0,0-2-1,0 1 1,1 0 0,0-1-1,-1 0 1,1-1 0,1 1-1,-1-1 1,0 0 0,0 0-1,1-1 1,-1 0 0,3 0 61,0 0-9,1 0 0,-1-1-1,0-1 1,0 1 0,1-1 0,-1-1 0,0 1 0,0-2-1,0 1 1,0-1 0,0-1 0,-1 0 0,0 0 0,1 0 0,-1-1-1,-1 0 1,1-1 0,-1 0 0,0 0 0,0 0 0,-1-1-1,0 0 1,0 0 0,0-1 0,-1 0 0,0 0 0,-1 0 0,2-3 9,1-4 354,-1 0 0,0 0 1,-1-1-1,-1 1 0,-1-1 1,0 0-1,0 0 0,-2 0 1,0-1-1,-1 1 0,-1-1-354,1 10 51,-1 1 0,0-1 0,0 0 0,-1 0 0,0 1 0,0-1-1,0 1 1,-1-1 0,0 1 0,0 0 0,-1 0 0,0 0 0,0 1 0,0-1 0,-1 1 0,1 0-1,-1 0 1,0 1 0,-1-1 0,1 1 0,-1 0 0,0 1 0,0-1 0,0 1 0,0 0-1,-5-1-49,3 2-186,-1-1 1,0 1 0,1 0-1,-1 1 1,0 0 0,0 1-1,0 0 1,1 0 0,-1 0-1,0 1 1,-5 2 184,-20 8-3903,2 8-3779,12-1-6652</inkml:trace>
  <inkml:trace contextRef="#ctx0" brushRef="#br2" timeOffset="57687.806">4239 6304 9769,'0'0'6390,"0"0"-3208,0 0-524,0 0 102,0 0-816,0 0-642,0 0-261,-4-12-352,-17-36-332,20 47-352,0 0-1,-1 1 0,1-1 0,-1 0 1,1 0-1,-1 1 0,1-1 0,-1 1 1,1-1-1,-1 1 0,1 0 0,-1 0 0,0 0 1,1-1-1,-1 2 0,0-1 0,1 0 1,-1 0-1,1 0 0,-1 1 0,0-1 1,1 1-1,-1-1 0,1 1 0,-1 0 1,1-1-1,0 1 0,-1 0 0,1 0 0,0 0 1,-1 1-5,-4 1 7,-4 2-101,0 1-1,1 0 0,-1 1 1,2 0-1,-1 0 0,1 1 1,0 0-1,0 0 1,1 1-1,0 0 0,1 0 1,0 0-1,0 1 0,1 0 1,0 0-1,1 1 0,0-1 1,1 1-1,0 0 1,1 0-1,0 0 0,0 0 1,2 0-1,-1 1 0,1-1 1,1 0-1,0 0 1,0 1-1,1-1 0,1 0 1,0-1-1,0 1 0,5 8 95,-6-16-28,-1 0-1,2 0 0,-1 0 0,0 0 1,1 0-1,-1-1 0,1 1 1,0-1-1,0 0 0,0 0 1,0 0-1,0 0 0,0 0 0,1-1 1,-1 1-1,1-1 0,-1 0 1,1 0-1,-1 0 0,1 0 0,-1-1 1,1 0-1,0 0 0,-1 0 1,1 0-1,0 0 0,-1-1 0,1 1 1,0-1-1,-1 0 0,1 0 1,-1 0-1,1-1 0,-1 1 1,0-1-1,0 0 0,0 0 0,0 0 1,0 0-1,0-1 0,0 1 1,-1-1-1,1 0 0,-1 1 0,1-2 29,19-28 501,-1-2-1,-1 0 0,-3-1 0,0-1 1,-2 0-1,-2-1 0,6-30-500,0 7 379,-5 20-59,0 1-103,-1-1 0,-2 0 0,-2-1 0,-1 0-1,0-18-216,-9 59 7,1 0-1,-1 0 0,1 0 0,0 0 0,-1 0 1,1 0-1,0 0 0,-1 0 0,1 0 1,-1 0-1,1 0 0,0 0 0,-1 0 0,1-1 1,0 1-1,-1 0 0,1 0 0,0 0 0,-1-1 1,1 1-1,0 0 0,0 0 0,-1-1 0,1 1 1,0 0-1,0 0 0,-1-1 0,1 1 1,0 0-1,0-1 0,0 1 0,0 0 0,-1-1 1,1 1-1,0-1 0,0 1-6,-16 40 64,16-40-63,-8 30 27,1 1-1,1 0 1,2 0 0,1 0 0,2 0 0,0 0 0,2 1 0,2-1 0,3 15-28,46 149-1378,20-87-8044,-47-85 1777</inkml:trace>
  <inkml:trace contextRef="#ctx0" brushRef="#br2" timeOffset="58426.801">4624 6217 8168,'0'0'7708,"0"0"-4595,0 0-1400,0 0-138,0 0-561,0 0-624,-3 14-224,-9 46-92,13-57-72,-1-1-1,0 1 0,1-1 0,0 0 1,0 1-1,-1-1 0,1 0 1,1 1-1,-1-1 0,0 0 0,0 0 1,1 0-1,0 0 0,-1 0 1,1 0-1,0 0 0,0-1 1,0 1-1,0-1 0,0 1 0,0-1 1,0 0-1,0 0 0,1 0 1,-1 0-1,0 0 0,3 0-1,2 2-3,-1 1 14,0-1-1,1 0 1,-1 0-1,1 0 1,0-1-1,0 0 1,0-1-1,0 0 1,0 0-1,0 0 1,1-1-1,-1 0 1,0 0-1,0-1 1,0 0-1,0 0 1,0 0 0,0-1-1,0 0 1,0-1-1,0 0 1,-1 0-1,0 0 1,1-1-1,-1 1 1,0-1-1,-1-1 1,1 1-1,-1-1 1,0 0-1,0-1 1,1-1-11,7-15 642,-2 0 0,0 0 0,-2-1 0,-1 0 1,0-1-1,-2 0 0,-1 0 0,0 0 1,-2-1-1,0-16-642,-3 39 18,1 0-1,-1-1 1,1 1 0,-1-1 0,0 1 0,0-1 0,0 1-1,0-1 1,-1 1 0,1 0 0,-1-1 0,1 1 0,-1-1-1,0 1 1,0 0 0,0 0 0,0-1 0,0 1 0,-1 0-1,1 0 1,-1 0 0,1 0 0,-1 1 0,0-1 0,1 0-1,-1 1 1,0-1 0,0 1 0,0-1 0,-1 1 0,1 0-1,0 0 1,0 0 0,-1 0 0,1 0 0,0 1 0,-1-1-1,1 1 1,-1 0 0,1-1 0,0 1 0,-1 0 0,1 0-1,-1 1 1,1-1 0,-1 0 0,-2 2-18,-3 2 10,-1 0 1,0 1-1,1 1 0,0 0 1,0 0-1,0 0 1,1 1-1,0 0 0,0 1 1,1-1-1,0 1 0,0 0 1,1 1-1,0-1 1,1 1-1,0 0 0,0 1 1,-2 7-11,-1 1-84,0 0 1,1 1 0,1-1 0,1 1-1,0 1 1,2-1 0,0 0 0,1 1-1,1-1 1,1 5 83,0-15-238,1 0-1,-1 1 1,1-1-1,1 0 1,0 0-1,0 0 1,1-1-1,0 1 1,0-1 0,1 0-1,0 0 1,1 0-1,-1-1 1,1 0-1,1 0 1,-1 0-1,1-1 1,1 0-1,-1 0 1,1-1 0,6 4 237,-1-3 17,1-1-1,-1 0 0,1-1 0,0 0 0,0-1 0,0-1 0,1 0 0,-1-1 0,0-1 0,1 0 1,-1-1-1,0 0 0,1-1 0,-1-1 0,0 0 0,0-1 0,-1-1 0,1 0 0,-1-1 0,0 0 1,0-1-1,-1 0 0,0-1 0,0 0 0,-1-1 0,0-1 0,-1 1 0,0-2 0,0 1 0,-1-2 1,0 1-1,-1-1 0,-1 0 0,0-1 0,2-4-15,7-14 470,-2-1 1,-1 0-1,-1-1 0,-2 0 1,-1-1-1,-2 0 1,-2 0-1,0-1 0,-2-29-470,-3 65 18,0 0-1,-1-1 0,1 1 1,-1 0-1,0 0 0,1 0 1,-1-1-1,0 1 0,1 0 0,-1-1 1,0 1-1,0-1 0,1 1 1,-1-1-1,0 1 0,0-1 1,0 1-1,0-1 0,0 0 1,0 0-1,0 1 0,1-1 1,-1 0-1,0 0 0,0 0 0,0 0 1,0 0-1,0 0 0,0 0 1,0 0-1,0-1 0,0 1 1,0 0-1,0 0 0,0-1 1,0 1-1,1-1 0,-1 1 1,0-1-1,0 1 0,0-1 0,1 1 1,-1-1-1,0 0 0,1 0 1,-1 1-1,0-1 0,1 0 1,-1 0-1,1 1 0,-1-1 1,1 0-1,0 0 0,-1 0 0,1 0 1,0 0-1,0 0 0,-1 0 1,1 0-1,0 0 0,0 0 1,0 0-1,0 0 0,0 0 1,0 1-1,1-1 0,-1 0 1,0 0-1,0 0 0,1-1-17,-13 19 50,1 0 0,1 1 0,1 0-1,0 0 1,1 1 0,2 0 0,0 0 0,0 1 0,2 0-1,0 0 1,2 0 0,0 0 0,1 1 0,1-1 0,1 0-1,1 0 1,1 0 0,1 3-50,24 76-1669,-22-87 1081,0 0 1,1-1-1,0 1 0,0-1 1,2-1-1,-1 0 0,1 0 1,1 0-1,0-1 0,0-1 1,0 1-1,1-2 0,1 1 1,-1-2-1,1 0 0,10 4 588,13 1-6545</inkml:trace>
  <inkml:trace contextRef="#ctx0" brushRef="#br2" timeOffset="58911.904">6055 6191 18385,'5'-13'3038,"-2"4"-2354,0 1-67,0 1 1,0-1-1,-1 1 0,0-1 0,0 0 0,-1 0 1,0 0-1,0 0 0,-1 0 0,0 0 1,-1-7-618,-1 12 106,-1 0 0,1 1 1,-1-1-1,1 0 1,-1 1-1,0-1 0,0 1 1,0 0-1,-1 0 1,1 0-1,0 0 0,-1 1 1,1-1-1,-1 1 0,1 0 1,-1 0-1,0 0 1,1 1-1,-1-1 0,0 1 1,0 0-1,1 0 1,-1 0-1,0 0 0,0 1 1,1 0-1,-1 0 1,0 0-108,-13 0 22,-1 1 0,0 1 0,1 1 0,0 0 0,0 1 0,0 1 0,0 1 0,1 0 0,0 1 0,1 1 0,0 0 0,0 1 0,1 1 0,0 0 0,-11 12-21,23-20-23,0 0 0,0 0 1,0 0-1,0 0 0,1 0 0,-1 0 0,1 0 0,0 0 0,0 1 0,0-1 0,0 1 0,1-1 0,-1 1 0,1-1 0,0 1 0,0-1 0,0 1 0,0-1 0,1 1 0,-1-1 0,1 0 0,0 1 0,0-1 0,0 0 0,1 1 0,-1-1 0,1 0 0,0 0 0,0 0 0,0 0 0,0-1 0,0 1 0,0 0 0,1-1 0,-1 1 0,4 1 23,19 13-245,1-1-1,1-2 1,0 0 0,1-2-1,0 0 1,1-3 0,0 0-1,1-2 1,7 1 245,85 25-1806,-121-32 1776,0-2 12,0 1 1,0 0-1,1 0 1,-1-1-1,0 1 1,0 0-1,0 0 1,0 0-1,0 0 1,0 1-1,0-1 1,0 0-1,0 0 1,0 1-1,0-1 1,0 0-1,0 1 1,0-1-1,0 1 1,0-1-1,0 1 1,0 0-1,0-1 1,0 1-1,-1 0 1,1 0-1,0 0 1,-1-1-1,1 1 1,0 0-1,-1 0 1,1 0-1,-1 0 1,1 0-1,-1 0 1,0 0-1,1 0 1,-1 0-1,0 0 1,0 0-1,0 1 1,0-1-1,0 0 1,0 0-1,0 0 1,0 0-1,0 0 1,0 0 0,-1 0-1,1 0 1,0 0-1,-1 1 18,-19 6 325,0 0 1,-1-1-1,1-2 1,-1 0-1,-1-1 1,1-1-1,-22 1-325,32-3 194,-222 6 1188,206-11-2017,15-5-4266,12 6-1056,5 2-4357</inkml:trace>
  <inkml:trace contextRef="#ctx0" brushRef="#br2" timeOffset="59195.146">4191 6869 20147,'0'0'2659,"0"0"-2275,139-7 673,-44-1 641,22-7-898,25 0-447,15 0-33,13-5-128,1 3-192,-11 3 0,-23 1 0,-20 7-608,-32 3-1955,-28 3-2786,-31 3-9481</inkml:trace>
  <inkml:trace contextRef="#ctx0" brushRef="#br2" timeOffset="54795.234">2134 5344 16175,'0'0'1847,"0"0"-752,0 0 79,0 0 177,12-13-273,86-76 609,-30 41-1191,10-5 108,-2-3-1,-3-4 0,27-31-603,-81 73 99,13-14 204,-1-1-1,-2-2 0,-1 0 0,16-27-302,-42 60 19,0-1-1,0 1 1,0 0-1,-1 0 1,1-1-1,0 1 1,-1-1 0,0 0-1,0 1 1,1-1-1,-1 0 1,-1 0-1,1 1 1,0-1-1,-1 0 1,1 0 0,-1 0-1,0 0 1,0 0-1,0 0 1,-1 0-1,1 0 1,-1 0-1,1 1 1,-1-1-1,0 0 1,0 0 0,0 1-1,-1-1 1,1 0-1,0 1 1,-1-1-1,0 1 1,0 0-1,0-1 1,0 1 0,0 0-1,0 0 1,0 0-1,-1 0-18,-3 1 0,-1-1 0,0 1 0,1 0 0,-1 1 0,0-1-1,1 1 1,-1 1 0,0-1 0,1 1 0,-1 0 0,1 1 0,-1 0 0,1 0-1,0 0 1,-1 1 0,1 0 0,0 0 0,1 0 0,-1 1 0,1-1-1,-1 2 1,1-1 0,0 0 0,1 1 0,-1 0 0,1 0 0,0 1 0,0-1-1,0 1 1,1 0 0,0 0 0,0 0 0,1 0 0,-1 0 0,1 0 0,1 1-1,-1-1 1,1 1 0,0 0 0,1-1 0,-1 2 0,2 11-152,0 0 0,2 0 0,0 0 0,1 0 0,0 0 0,2 0 0,0-1 0,1 0 0,1-1 0,1 1 0,1 0 152,45 124-1627,-54-137 1625,0 0 1,0 0-1,-1 0 0,0 0 1,0 0-1,-1 0 1,1 0-1,-1 0 1,0 0-1,0 0 0,-1 0 1,1-1-1,-1 1 1,0 0-1,0-1 1,-1 1-1,0-1 0,1 0 1,-1 0-1,-1 0 1,1 0-1,0-1 1,-1 1-1,0-1 0,0 0 1,0 0-1,0 0 1,0 0-1,-1-1 1,1 0-1,-1 0 1,0 0-1,1 0 0,-3-1 2,-26 9 139,-1-1 0,0-2 0,0-1 0,-1-2-1,-11-1-138,-31-11 106,75 8-246,0-1 0,1 1 0,-1 0 0,0-1 0,0 0 0,1 1 0,-1-1 0,0 0 0,1 0 0,-1 0 0,0 0 0,1 0 0,-1 0 0,1-1 0,0 1 0,-1 0 0,1-1 0,0 1 0,0-1 0,0 1 0,0-1 0,0 0 0,0 1 0,1-1 0,-1 0 0,0 1 0,1-1 0,0 0 0,-1 0 0,1 0 0,0 0 0,0 0 0,0 1 0,0-1 0,0 0 0,0 0 0,1 0 0,-1 0 0,0 0 140,9-13-3353,4 1-1355</inkml:trace>
  <inkml:trace contextRef="#ctx0" brushRef="#br2" timeOffset="55647.957">3026 4750 11659,'0'0'6518,"7"-13"-2978,23-41-690,-30 53-2779,0 1 0,0-1-1,-1 1 1,1-1 0,0 1 0,0-1-1,0 0 1,0 1 0,0-1 0,0 1-1,0-1 1,0 0 0,0 1 0,0-1-1,0 1 1,1-1 0,-1 1 0,0-1-1,0 0 1,0 1 0,1-1 0,-1 1-1,0-1 1,1 1 0,-1-1-1,0 1 1,1 0 0,-1-1 0,1 1-1,-1-1 1,1 1 0,-1 0 0,1-1-1,-1 1 1,1 0 0,-1 0 0,1-1-1,-1 1 1,1 0 0,0 0 0,-1 0-1,1 0 1,-1 0 0,1 0 0,0 0-1,-1 0 1,1 0 0,-1 0 0,1 0-1,0 0 1,-1 0 0,1 0-1,-1 0 1,1 1 0,-1-1 0,1 0-1,-1 0 1,1 1 0,-1-1 0,1 0-1,-1 1 1,1-1 0,-1 1 0,1-1-1,-1 0 1,0 1 0,1-1 0,-1 1-1,0-1 1,1 1-71,2 34 477,-3-33-434,-39 306 491,36-286-700,-17 153-1973,15-60-5603,5-108 6716,-2 13-5278,-3-45 3059,-5-41 4720,8 41-603,0 1 0,-3 0 1,0 0-1,-1 0 0,-1 0 0,-1 1 0,-1 0 0,-1 1 0,-2 0 0,-6-10-872,1 4 2253,59 25-1276,84 7-941,-84-1-87,1-1 0,0-1 0,0-3-1,0-2 1,-1-1 0,1-3-1,-1-1 1,2-2 51,-39 9 40,0 1 0,0 0 0,-1-1 0,1 0 0,0 0 0,-1-1 0,1 1 0,-1-1 0,1 0 0,-1 0 1,0 0-1,-1-1 0,1 0 0,0 1 0,-1-1 0,0 0 0,0-1 0,0 1 0,-1 0 0,1-1 0,-1 0 0,1-2-40,-4 4 89,-1 1 1,1 0-1,-1 0 1,1-1-1,-1 1 1,0 0-1,1 1 1,-1-1-1,0 0 1,-1 0-1,1 1 1,0-1-1,0 1 1,-1 0-1,1 0 1,-1 0-1,1 0 1,-1 0-1,1 0 1,-1 1-1,1-1 1,-1 1-1,0 0 1,1-1-1,-1 1 1,0 1-1,1-1 1,-1 0-1,0 1 1,1-1-1,-1 1 1,1 0-1,-1 0 1,1 0-90,-11 4 12,0 0 1,0 1-1,1 1 0,0 0 1,1 0-1,-1 1 0,1 1 1,1 0-1,0 0 0,0 1 1,1 1-1,0-1 1,1 2-1,0-1 0,1 1 1,0 0-1,1 0 0,0 1 1,-1 6-13,-3 2-8,2 0 1,1 0 0,0 1-1,2 0 1,0 0 0,1 0-1,2 0 1,0 12 7,2-30-29,0 0 1,0 0-1,0 1 0,1-1 0,-1 0 1,1 0-1,0 0 0,0 0 0,1-1 1,-1 1-1,1 0 0,0 0 1,0-1-1,0 1 0,1-1 0,-1 0 1,1 0-1,0 0 0,-1 0 0,2 0 1,-1 0-1,0-1 0,0 1 1,1-1-1,-1 0 0,1 0 0,0 0 1,-1-1-1,1 1 0,0-1 0,0 0 1,0 0-1,0 0 0,0-1 1,0 0-1,1 1 0,-1-1 0,0 0 1,0-1-1,0 1 0,0-1 0,3-1 30,9-4 85,-1-1 0,0 0 1,0-2-1,-1 1 1,0-2-1,-1 0 0,0 0 1,0-1-1,-1-1 1,-1 0-1,0-1 0,0 0 1,-1-1-1,-1 0 1,-1 0-1,1-2-86,12-18 358,-1-1-1,-2-1 1,-1 0 0,-2-1-1,-2-1 1,-1 0 0,1-11-358,-28 71-139,8 1 151,1-1-1,0 1 1,2 0 0,1 0-1,1 0 1,0 1 0,2-1-1,1 0 1,1 1 0,1-1-1,3 14-11,-4-29-148,1-1-1,-1 1 0,1 0 1,0-1-1,1 0 1,0 0-1,0 0 1,1 0-1,0-1 1,0 1-1,0-1 0,1 0 1,0-1-1,0 1 1,0-1-1,1-1 1,-1 1-1,1-1 0,1 0 1,-1-1-1,0 1 1,1-1-1,0-1 1,-1 0-1,1 0 1,0 0-1,0-1 0,0 0 1,0-1-1,0 0 1,1 0-1,-1 0 1,0-1-1,0 0 0,0-1 1,0 0-1,-1 0 1,1-1-1,0 0 1,-1 0-1,7-5 149,1-2-176,-1-1 0,0 0 0,0-1-1,-2 0 1,1-2 0,-2 1 0,1-1 0,-2-1-1,0 0 1,-1 0 0,0-1 0,6-17 176,64-212 269,-66 194-319,-3 16 162,22-93 593,-24 42 2503,-8 86-3129,0 0-1,-1 0 1,1 0-1,0 1 1,0-1-1,-1 0 1,1 0 0,0 0-1,0 0 1,-1 0-1,1 0 1,0 0-1,0 0 1,-1 0-1,1 0 1,0 0 0,0 0-1,-1 0 1,1 0-1,0 0 1,0-1-1,-1 1 1,1 0-1,0 0 1,0 0 0,0 0-1,-1 0 1,1 0-1,0-1 1,0 1-1,0 0 1,-1 0-1,1 0 1,0-1 0,0 1-1,0 0 1,0 0-1,0 0 1,0-1-1,-1 1 1,1 0-1,0 0 1,0-1 0,0 1-1,0 0-78,-11 25 538,-7 38-91,3 2-1,2 0 0,4 1 0,2 0 1,3 12-447,6 134-1226,24-75-7931,-14-98 1838</inkml:trace>
  <inkml:trace contextRef="#ctx0" brushRef="#br2" timeOffset="56069.059">4037 5002 17969,'0'0'2296,"0"0"-252,0 0 470,0 0-560,0 0-1105,10-13-545,-4 4-260,-3 5-32,-1 0-1,1 0 1,0 0 0,1 0 0,-1 0 0,0 1 0,1-1 0,0 1 0,0 0 0,0 0 0,0 1 0,0-1 0,1 1 0,-1 0-1,1 0 1,0 0 0,-1 1 0,1 0 0,0 0 0,0 0 0,2 0-12,146-5-2376,150-26 2376,-284 30-411,0-1-1,-1-1 0,1-1 1,-1 0-1,0-2 0,0 0 0,0-1 1,13-8 411,-29 15 60,-1 1 0,0-1 0,0 1 1,0-1-1,0 0 0,1 1 1,-1-1-1,0 0 0,0 0 0,0 0 1,-1 0-1,1 0 0,0 0 0,0 0 1,0 0-1,-1 0 0,1 0 1,0-1-1,-1 1 0,0 0 0,1 0 1,-1-1-1,1 1 0,-1 0 0,0-1 1,0 1-1,0 0 0,0-1 1,0 1-1,0 0 0,0-1 0,0 1 1,-1 0-1,1 0 0,0-1 0,-1 1 1,1 0-1,-1 0 0,1-1 1,-1 1-1,0 0 0,0 0 0,1 0 1,-1 0-1,0 0 0,0 0 0,0 0 1,0 0-1,0 0 0,0 1 1,0-1-1,0 0 0,-1 1 0,1-1 1,0 1-1,0-1 0,-1 1 0,1-1 1,0 1-1,0 0 0,-1 0 1,1-1-61,-10-1 212,0 1 1,1 0 0,-1 0 0,0 1 0,1 0-1,-1 1 1,0 0 0,1 1 0,-1 0 0,1 1-1,0 0 1,-1 0 0,1 1 0,1 1 0,-1-1-1,1 2 1,0-1 0,0 1 0,0 1 0,1-1 0,0 2-1,0-1-212,5-3 5,1 0 0,-1 0 0,1 0 0,0 0-1,0 1 1,0-1 0,0 1 0,1-1 0,0 1-1,0 0 1,0 0 0,1-1 0,-1 1 0,1 0-1,0 0 1,1-1 0,-1 1 0,1 0 0,0 0-1,0-1 1,0 1 0,1-1 0,0 1 0,0-1-1,0 1-4,67 103-269,-30-61-120,-22-29-62,-2 0 0,0 0-1,-1 2 1,-1 0 0,-1 0 0,8 19 451,-19-36-10,0-1 0,-1 0 0,1 1 0,0-1 0,-1 1 1,0-1-1,0 0 0,1 1 0,-2-1 0,1 1 1,0-1-1,0 1 0,-1-1 0,1 1 0,-1-1 0,0 0 1,0 1-1,1-1 0,-2 0 0,1 0 0,0 0 0,0 0 1,-1 0-1,1 0 0,-1 0 0,1 0 0,-1 0 1,0-1-1,0 1 0,0-1 0,0 1 0,0-1 0,0 0 1,0 0-1,-1 0 0,1 0 0,0 0 0,-1 0 1,1-1-1,0 1 0,-1-1 0,1 1 0,-1-1 0,1 0 1,-1 0-1,1 0 0,0 0 0,-1-1 0,1 1 0,-3-1 10,-14 2 61,0 0 0,0-2 0,0 0 0,0-1 0,1 0 0,-1-2-1,1 0 1,-1-1 0,-1-2-61,-53-33-7893,61 31-1940</inkml:trace>
  <inkml:trace contextRef="#ctx0" brushRef="#br2" timeOffset="62874.251">3677 7307 11915,'0'0'1906,"0"0"-582,0 0 326,0 0 90,0 0-320,0-7-219,1 2-957,1-17 503,-8 31 365,-10 37-917,2 0-1,2 1 1,3 1 0,1 0-1,2 0 1,3 1-1,2-1 1,2 1-1,3 19-194,-1-48-6,0 1-1,2-1 1,0 0 0,1 0-1,1-1 1,1 0-1,1 0 1,0 0-1,1-1 1,1-1-1,1 0 1,1 0-1,0-2 1,1 1 0,0-2-1,1 1 1,1-2-1,1 0 1,-1-1-1,2-1 1,0-1-1,0 0 1,1-1 0,3 0 6,65 21 25,2-4 1,0-4-1,1-4 1,2-4 0,33-1-26,349 22-30,307-23 30,-669-12 19,2532-30 84,-736 3 56,89 21 11,1488-23-164,-1798-62-28,-1406 64 54,-1-12 0,91-33-32,-359 69-4,14-2 6,0-1 0,0-2 0,-1 0 1,0-2-1,-1-1 0,0-1 0,8-6-2,-30 18 10,0-1 1,-1 0-1,1 0 0,0 0 1,-1 0-1,1 0 0,-1 0 0,1 0 1,-1-1-1,1 1 0,-1-1 0,0 1 1,0-1-1,0 1 0,0-1 1,0 1-1,0-1 0,0 0 0,0 0 1,-1 0-1,1 1 0,-1-1 1,1 0-1,-1 0 0,0 0 0,1 0 1,-1 0-1,0 0 0,-1 0 1,1 0-1,0 0 0,0 1 0,-1-1 1,1 0-1,-1 0 0,0 0 0,1 0 1,-1 1-1,0-1 0,0 0 1,0 1-1,0-1 0,-1 1 0,1-1 1,0 1-1,0-1 0,-1 1 1,1 0-1,-1 0 0,0 0 0,1 0 1,-1 0-1,0 0 0,0 0-10,-15-8 117,-1 0 0,0 2 0,0 0 0,-1 2 0,1 0 0,-1 0-1,-8 1-116,-80-24 36,184 49-21,54 25 8,-128-43-12,0 1-1,0 0 1,-1 0 0,1 0 0,-1 0 0,0 0 0,0 0-1,0 0 1,-1 1 0,0-1 0,0 1 0,0-1-1,0 1 1,-1-1 0,1 1 0,-1-1 0,0 1 0,-1 0-1,1-1 1,-1 1 0,0-1 0,0 1 0,0-1-1,-1 1 1,0-1 0,1 0 0,-1 0 0,-1 0 0,1 0-1,-1 0 1,1 0 0,-1-1 0,0 1 0,-1-1-1,1 0 1,0 0 0,-1 0 0,-3 2-11,-62 61 244,-3-3 0,-2-4 1,-4-3-1,-63 35-244,-176 96-3134,116-100-3870</inkml:trace>
  <inkml:trace contextRef="#ctx0" brushRef="#br2" timeOffset="71138.401">10115 4336 9417,'0'0'2194,"0"0"-278,0 0 556,15-11-11,50-40-502,-51 40-1050,-1-1 0,0-1 0,-1 0 0,-1 0 0,0-1 0,-1-1 0,7-12-909,-13 21 214,-2 3-98,0 2-37,-1 0 1,1-1-1,-1 1 1,1-1-1,-1 1 1,0-1-1,0 1 0,1-1 1,-1 0-1,0 0 1,0 0-1,-1 1 1,1-1-1,0 0 0,-1 0 1,1 0-1,-1 0 1,1 0-1,-1 0 1,0 0-1,0-1 1,0 1-1,0 0 0,0 0 1,-1 0-1,1 0 1,0 0-1,-1 0 1,0 0-1,1 0 0,-1 1 1,0-1-1,0 0 1,0 0-1,0 0 1,-1 1-1,1-1 1,0 1-1,-1-2-79,-14 1 52,0 0 0,0 1-1,1 0 1,-1 1 0,0 1 0,0 1 0,1 0 0,-1 1 0,1 1-1,-1 0 1,1 1 0,1 0 0,-1 2 0,-9 4-52,-1-1 11,0 1 0,0 2 1,2 0-1,-1 1 0,2 1 1,0 1-1,0 1 0,2 1 0,-7 9-11,24-25-1,1 1-1,0-1 0,-1 0 1,1 1-1,0-1 1,1 1-1,-1 0 0,0 0 1,1 0-1,0 0 0,-1 0 1,1 0-1,0 0 1,1 0-1,-1 0 0,0 0 1,1 0-1,0 1 0,0-1 1,0 0-1,0 0 0,0 0 1,1 1-1,-1-1 1,1 0-1,0 0 0,0 0 1,0 0-1,1 0 0,-1 0 1,0 0-1,1 0 1,0-1-1,0 1 0,0-1 1,1 2 1,15 5-63,0-1 1,0 0 0,1-1-1,0-1 1,0-1 0,0-1-1,1-1 1,0 0 0,-1-2-1,17 0 63,-2 2-134,181 25-769,-212-28 903,0 0 0,0 1 0,-1-1 0,1 1 0,0 0 0,0 0 0,0 0-1,-1 0 1,1 0 0,-1 1 0,1-1 0,-1 1 0,1-1 0,-1 1 0,0 0-1,0 0 1,0 0 0,0 0 0,0 1 0,0-1 0,-1 1 0,1-1 0,-1 1-1,1-1 1,-1 1 0,0 0 0,0-1 0,0 1 0,-1 0 0,1 0 0,-1 0-1,1 0 1,-1-1 0,0 1 0,0 0 0,0 0 0,-1 0 0,1 0 0,-1 0-1,1 0 1,-1-1 0,0 1 0,-1 2 0,-8 6 64,-1 0 0,0 0-1,0-1 1,-1 0 0,0-1 0,-1-1-1,0 0 1,0 0 0,-1-1 0,0-1-1,0-1 1,0 0 0,-1 0 0,0-1-1,0-1 1,0-1 0,-2 0-64,3 2-1,0-1 0,-1-1 0,1 0 0,-1-1 1,0-1-1,1 0 0,-1-1 0,0 0 0,1-1 0,-1-1 0,1 0 1,0-1-1,0-1 0,0 0 0,1-1 0,0 0 0,0-1 1,0-1-1,-1-1 1,-14-42-3184,45 18-6444,3 23 611</inkml:trace>
  <inkml:trace contextRef="#ctx0" brushRef="#br2" timeOffset="71655.039">10601 4167 20083,'0'0'2819,"0"0"-278,0 0-310,0 0-789,0 0-716,0 0-337,0 0-191,2 10-43,-6 232 58,-47-8-4126,58-252 4025,2 1-1,0-1 1,0 2-1,2-1 1,0 2-1,1-1 1,0 1-1,1 1 1,9-7-112,-1-1 142,1 0 0,1 2 1,0 0-1,2 2 1,0 0-1,1 2 0,1 1 1,1 1-1,27-10-142,-56 25 11,1-1-1,0 1 1,-1-1 0,1 1-1,0-1 1,-1 1 0,1-1-1,0 1 1,0 0 0,-1-1-1,1 1 1,0-1 0,0 1-1,0 0 1,0-1 0,0 1-1,0 0 1,0-1 0,0 1-1,0 0 1,0-1 0,0 1 0,0-1-1,1 1 1,-1 0 0,0-1-1,0 1 1,1-1 0,-1 1-1,0-1 1,1 1 0,-1 0-1,0-1 1,1 1 0,-1-1-1,1 0 1,-1 1 0,1-1-1,-1 1 1,1-1 0,-1 0-1,1 1 1,0-1 0,-1 0-1,1 0 1,-1 1 0,1-1-1,0 0 1,-1 0 0,1 0-1,0 0 1,0 0-11,-18 13 18,-1-1 1,1-1-1,-2 0 1,1-1-1,-2-2 0,1 0 1,-1 0-1,-2-1-18,-58 23 40,80-29-39,0 0-1,0-1 1,0 1 0,0 0-1,0-1 1,0 1 0,0 0-1,0-1 1,0 1 0,0 0 0,0-1-1,1 1 1,-1-1 0,0 1-1,0 0 1,1-1 0,-1 1-1,0-1 1,1 1 0,-1-1-1,1 1 1,-1-1 0,1 1-1,-1-1 1,1 1 0,-1-1 0,1 0-1,-1 1 1,1-1 0,-1 0-1,1 1 1,0-1 0,-1 0-1,1 0 1,-1 0 0,1 0-1,0 1 1,-1-1 0,1 0-1,0 0 1,-1 0 0,1 0 0,0 0-1,-1 0 1,1-1 0,0 1-1,-1 0 1,1 0 0,-1 0-1,1-1 1,0 1 0,-1 0-1,1-1 0,3 2 7,17 5 7,-1 0 0,0 2 1,0 0-1,-1 1 1,0 1-1,-1 1 0,0 1 1,-1 0-1,0 1 0,-1 1 1,0 0-1,-1 1 1,13 18-15,45 51-689,-51-82-1901,-6-32-5652,-12 10 576</inkml:trace>
  <inkml:trace contextRef="#ctx0" brushRef="#br2" timeOffset="72183.737">11530 4097 7751,'0'-14'6759,"0"-6"-5049,-1-42 3541,-8 56 807,-1 22-4813,-153 535-1282,158-513-716,25-48 694,-16 6 139,0 0-1,1 1 1,-1-1-1,1 1 1,0-1 0,0 1-1,0 1 1,0-1-1,0 1 1,1 0 0,-1 0-1,1 0 1,-1 1 0,1 0-1,0 0 1,-1 1-1,1-1 1,0 1 0,0 0-1,-1 1 1,1-1-1,0 1 1,0 0 0,-1 1-1,1-1 1,-1 1-1,1 1-79,67 3-713,-44-13-1924,-2-4-3993,-10 2-1709</inkml:trace>
  <inkml:trace contextRef="#ctx0" brushRef="#br2" timeOffset="74166.864">11934 4381 11531,'0'0'2349,"0"0"-710,0 0 320,-6 2-149,-19 7-567,24-8-1189,0 0-1,1 0 1,-1 0 0,1-1-1,-1 1 1,1 0-1,-1 0 1,1 0-1,-1 0 1,1 0-1,0 0 1,-1 0-1,1 0 1,0 0-1,0 0 1,0 0-1,0 0 1,0 0-1,0 0 1,0 0-1,0 0 1,0 0-1,1 0 1,-1 0-1,0 0 1,1-1-1,-1 1 1,0 0 0,1 0-1,-1 0 1,1 0-1,-1 0 1,1-1-1,0 1 1,-1 0-1,1 0 1,0-1-1,0 1 1,0 0-54,8 3 67,-1 0 0,1-1 0,0 0 1,0-1-1,0 0 0,0 0 0,1-1 0,-1 0 1,1 0-1,-1-1 0,0-1 0,1 0 0,-1 0 1,0 0-1,0-1 0,0-1 0,9-2-67,-10 2 193,0 0-1,0 0 1,0-1-1,0 0 1,0-1 0,-1 1-1,1-2 1,-2 1-1,1-1 1,0 0-1,-1 0 1,0 0 0,-1-1-1,1 0 1,-1 0-1,0-1 1,-1 1 0,0-1-1,0 0 1,-1 0-1,0-1 1,0 1-1,-1 0 1,0-1 0,-1 0-1,1 0 1,-1-6-193,-2 12 56,1 0 1,-1 0-1,0 0 1,0 0-1,0 0 1,0 1-1,-1-1 1,1 0 0,-1 1-1,1-1 1,-1 1-1,0 0 1,0-1-1,0 1 1,0 0-1,0 0 1,-1 0-1,1 0 1,-1 1-1,1-1 1,-1 1-1,0-1 1,1 1 0,-1 0-1,0 0 1,0 0-1,0 0 1,0 1-1,0-1 1,0 1-1,0 0 1,0 0-1,0 0 1,-1 0-57,-104 21 341,96-16-347,0 0 0,0 1 0,1 1 0,-1 0 0,2 0 0,-1 1 0,1 1 0,0 0 0,0 0 0,1 0 0,1 2 0,-1-1 0,2 1 0,0 0 0,0 0 0,1 1 0,0 0 0,1 0 0,0 0 0,1 1 0,0 0 0,1 0 0,1 0 0,-1 3 6,3-7-44,-1 1 0,1-1 0,0 0 0,1 0 0,0 1 0,1-1-1,0 0 1,0 0 0,1-1 0,0 1 0,0 0 0,1-1 0,1 0 0,-1 0 0,1 0 0,0 0 0,1-1-1,0 0 1,0 0 0,0 0 0,1-1 0,0 0 0,1 0 0,-1-1 0,1 0 0,0 0 0,7 3 44,2-2-11,0 0 0,0-1 0,1-1 0,-1-1 0,1 0 0,0-1 0,0-1 0,0-1 1,-1 0-1,1-2 0,0 0 0,0 0 0,-1-2 0,1 0 0,-1-1 0,0-1 0,-1-1 0,1 0 1,-1-1-1,-1-1 0,1 0 0,-2-1 0,1-1 0,9-9 11,-7 8 104,0-1 1,-1-1-1,0 0 0,-2-1 0,1-1 0,-2 0 1,0-1-1,-1 0 0,-1-1 0,0 0 1,-2-1-1,0 0 0,-1-1 0,-1 1 1,0-2-1,-2 1 0,0-1 0,-2 1 1,1-8-105,-6 25 11,1 0 0,0 1 0,-1-1 0,0 0 0,1 0 0,-1 1 0,0-1 0,-1 1 0,1 0 0,0 0 0,-1 0 0,1 0 0,-1 0 0,1 0 0,-1 0 0,0 1 0,0 0 0,0-1 0,0 1 1,0 0-1,0 0 0,0 1 0,0-1 0,0 1 0,0-1 0,-1 1 0,1 0 0,0 0 0,0 1 0,0-1 0,0 0 0,-1 1 0,1 0 0,0 0 0,0 0 0,0 0 0,0 0 0,1 1 0,-1 0 1,0-1-1,0 1 0,1 0 0,-2 2-11,-16 8 26,1 1 1,1 1 0,0 1-1,1 1 1,0 0 0,2 2 0,0-1-1,0 2 1,2 0 0,1 0-1,-8 16-26,14-24-29,0 0 0,1 0 1,0 0-1,1 1 0,0-1 0,1 1 0,0 0 0,1 0 0,-1 12 29,3-19-18,0-1 1,0 0-1,0 0 0,1 1 1,0-1-1,-1 0 1,1 0-1,1 0 0,-1 0 1,1 0-1,-1 0 0,1 0 1,0-1-1,0 1 0,1 0 1,-1-1-1,1 0 0,0 0 1,0 0-1,0 0 0,0 0 1,0 0-1,1-1 0,-1 1 1,1-1-1,0 0 0,-1 0 1,1-1-1,0 1 0,2 0 18,4 0-48,0 1-1,1-2 0,-1 0 1,1 0-1,-1 0 1,1-2-1,-1 1 0,1-1 1,-1-1-1,0 0 0,1 0 1,-1-1-1,0 0 1,-1-1-1,1 0 0,0-1 1,-1 0-1,0 0 1,0-1-1,2-2 49,6-4-24,0-1-1,-1-1 1,0 0 0,-1-2 0,-1 0-1,0 0 1,-1-1 0,-1-1 0,5-9 24,-10 13 45,-1 1-1,0-1 1,-1 0 0,-1-1 0,0 1 0,-1-1 0,-1 0-1,0 1 1,-1-1 0,0-9-45,-1 23 6,0 1 1,1-1-1,-1 0 0,0 1 0,0-1 0,0 1 1,0-1-1,0 0 0,0 1 0,0-1 0,0 0 1,0 1-1,0-1 0,0 0 0,0 1 0,0-1 1,-1 0-1,1 1 0,0-1 0,0 0 0,-1 1 1,1-1-1,0 1 0,-1-1 0,1 1 1,-1-1-1,1 1 0,-1-1 0,1 1 0,-1-1 1,1 1-1,-1 0 0,1-1 0,-1 1 0,1 0 1,-1-1-1,0 1 0,1 0 0,-1 0 0,0 0 1,1-1-1,-1 1 0,0 0 0,1 0 0,-1 0 1,0 0-1,1 0 0,-1 0 0,0 0 0,1 1 1,-1-1-1,0 0 0,1 0 0,-1 0 0,1 1 1,-1-1-1,0 0 0,1 1 0,-1-1 0,1 1-6,-32 28 109,25-13-108,0 1-1,1-1 1,1 1 0,0 0 0,2 0 0,0 0 0,0 1 0,2-1 0,0 1 0,1-1-1,1 1 1,1 7-1,-1-17-126,0-1 0,0 1 0,1-1 0,0 1-1,0-1 1,1 0 0,0 0 0,0 0 0,1 0 0,0 0-1,0-1 1,0 1 0,1-1 0,4 4 126,-4-5-459,1 0 0,-1-1 1,1 1-1,0-1 0,0-1 0,1 1 0,-1-1 1,1 0-1,0 0 0,0-1 0,0 0 0,0 0 1,0-1-1,0 0 0,5 0 459,-3 0-935,0-1 0,0 0-1,0 0 1,0-1 0,0 0-1,0-1 1,-1 0 0,1-1 0,0 1-1,-1-2 1,0 1 0,1-1-1,-2 0 1,1-1 0,3-2 935,18-16-4335</inkml:trace>
  <inkml:trace contextRef="#ctx0" brushRef="#br2" timeOffset="74434.365">13053 4491 609,'7'-14'4591,"57"-119"4446,-63 131-8484,10-31 3056,-12 15 2271,-5 18-2809,-9 15-1941,-10 21-803,1 2 0,3 0 0,1 2 0,-5 17-327,-33 61-336,53-107 228,5-11 78,0-1-1,0 1 1,-1 0 0,1 0 0,0-1 0,0 1 0,-1 0 0,1 0-1,0 0 1,-1-1 0,1 1 0,0 0 0,-1 0 0,1 0-1,0 0 1,-1 0 0,1 0 0,0 0 0,-1-1 0,1 1 0,0 0-1,-1 0 1,1 0 0,0 0 0,-1 1 0,1-1 0,0 0-1,-1 0 1,1 0 0,0 0 0,-1 0 0,1 0 30,2-12 34,1-1 0,0 1-1,1 0 1,0 0 0,0 0 0,2 1 0,-1-1 0,2 1 0,-1 1 0,4-5-34,0-1 104,-5 5-87,0 0 1,1 1-1,0-1 0,1 1 0,0 0 1,0 1-1,1 0 0,0 0 1,1 1-1,0 0 0,1 0 0,-1 1 1,1 0-1,0 1 0,1 0 1,0 1-1,0 0 0,0 0 0,0 2 1,1-1-1,0 1-17,32 30-1935,-17 22-4037,-19-33 2524,5 9-4773</inkml:trace>
  <inkml:trace contextRef="#ctx0" brushRef="#br2" timeOffset="74929.227">13717 4272 17969,'0'0'3203,"0"0"11,0 0-641,0 0-1068,0 0-795,-14-2-293,8 1-372,2 0-22,0 0 0,0 1 0,-1-1 1,1 1-1,0 0 0,0 0 0,0 0 1,0 1-1,0-1 0,0 1 1,0 0-1,0 0 0,0 1 0,0-1 1,0 1-1,0 0 0,1 0 0,-1 0 1,1 0-1,0 0 0,-1 1 0,1 0 1,0-1-1,-1 3-23,-28 34-31,2 1 0,2 1-1,2 2 1,1 1 0,3 0 0,-5 17 31,26-61-22,1 1-1,-1-1 1,0 1 0,1-1 0,-1 1-1,1-1 1,-1 1 0,1-1-1,-1 1 1,1-1 0,0 1-1,-1 0 1,1-1 0,0 1-1,-1-1 1,1 1 0,0 0 0,0 0-1,-1-1 1,1 1 0,0 0-1,0-1 1,0 1 0,0 0-1,0 0 1,0-1 0,0 1-1,0 0 1,0-1 0,1 1 0,-1 0-1,0-1 1,0 1 0,1 0-1,-1-1 1,0 1 0,1 0-1,-1-1 1,1 1 0,-1-1 0,1 1-1,-1 0 1,1-1 0,-1 0-1,1 1 1,-1-1 0,1 1-1,-1-1 1,1 0 0,0 1-1,-1-1 1,1 0 0,0 1 0,-1-1-1,1 0 1,0 0 22,89-107 315,-46 47 201,-26 32-300,1 2 0,1 0 0,1 2 0,1 0 0,1 1 0,1 1 0,22-14-216,-44 34 6,0 0-1,1 0 0,-1 0 0,1 1 1,0-1-1,-1 1 0,1 0 0,0 0 0,0-1 1,0 2-1,0-1 0,0 0 0,0 1 1,0-1-1,0 1 0,0 0 0,0 0 1,0 0-1,0 0 0,0 1 0,0-1 0,0 1 1,0 0-1,0 0 0,0 0 0,0 0 1,-1 0-1,1 1 0,0-1 0,-1 1 1,1 0-1,-1 0 0,1 0 0,-1 0 0,0 0 1,0 0-1,0 0 0,0 1 0,0-1 1,-1 1-1,1 0 0,-1-1 0,0 1 0,1 0 1,-1 0-1,0 0 0,-1 0 0,1 0 1,0 3-6,12 97-161,-13-87 96,1 0 0,1 0-1,0-1 1,1 1-1,0-1 1,2 1 0,0-1-1,2 3 66,-5-14-45,0 0 0,1 1 0,0-1 0,0 0-1,0 0 1,0-1 0,1 1 0,0-1 0,-1 0-1,1 1 1,0-2 0,1 1 0,-1 0 0,0-1-1,1 0 1,0 0 0,-1 0 0,1-1 0,0 1-1,0-1 1,0 0 0,0-1 0,0 1 0,0-1 0,0 0-1,0 0 1,0-1 0,0 1 0,-1-1 0,6-1 45,5-2 15,0 0 0,0-1 1,0-1-1,-1 0 1,0-1-1,0-1 0,0 0 1,-1-1-1,4-3-15,-9 7 80,0-1-1,0 0 0,-1-1 0,1 0 1,-1 0-1,-1-1 0,0 1 1,0-1-1,0-1 0,-1 1 1,0-1-1,-1 0 0,1 0 1,-2 0-1,0-1 0,0 1 1,0-1-1,-1 0 0,-1 1 0,0-1 1,0-4-80,-3 10-102,0 1 0,0-1 1,-1 1-1,1 0 0,-1 0 0,0 0 1,0 0-1,0 0 0,0 1 0,-1-1 1,1 1-1,-1 0 0,1 0 0,-1 0 1,0 1-1,0-1 0,0 1 1,0 0-1,0 0 0,0 0 0,0 1 1,0-1-1,0 1 0,0 0 0,0 0 1,0 1-1,-1-1 0,1 1 0,0 0 1,0 0-1,0 0 0,1 0 1,-1 1-1,0 0 0,-2 1 102,-43 15-4772,3 3-3028</inkml:trace>
  <inkml:trace contextRef="#ctx0" brushRef="#br2" timeOffset="75170.651">11453 5172 28123,'0'0'1345,"0"0"-320,87-34 192,-11 22-480,21 1-417,23-1-320,23 4 0,14-2 0,15-2 0,9 5 0,-1 1 0,-2 4 0,-15-1 0,-23 3-577,-35 0-1472,-31 0-1571,-32 4-2594,-33 2-4260</inkml:trace>
  <inkml:trace contextRef="#ctx0" brushRef="#br2" timeOffset="75346.187">11580 5338 21268,'0'0'2013,"0"0"-433,0 0 91,16 2-700,70 4-221,0-4-1,0-3 0,79-13-749,-56 5 416,1240-107 978,-1290 108-2241,-52 5-892,-35 3-363,-103 10-7144,51-2-1815</inkml:trace>
  <inkml:trace contextRef="#ctx0" brushRef="#br3" timeOffset="81999.878">3179 9666 9129,'0'0'1809,"0"-16"-1077,0-119 1745,-1 22 1494,-9 125-1691,-113 876-1832,-134 1363 930,139-1457-138,-63 491 1016,123-499-11619,54-687 2039</inkml:trace>
  <inkml:trace contextRef="#ctx0" brushRef="#br3" timeOffset="82626.404">1137 14071 14830,'0'0'2829,"0"0"-1729,0 0-748,0 0 188,0 0-151,0 0-213,21-6 6,165-36 250,684-31-261,1756-118-1292,1325-16 5798,-3627 194-4274,758-47-128,-1013 54-423,117-14-926,-64-5-2498,-78 9-2365,-32 3-5172</inkml:trace>
  <inkml:trace contextRef="#ctx0" brushRef="#br3" timeOffset="83329.473">4721 10722 14286,'-5'-171'9384,"5"171"-9314,0-1 0,0 0 0,-1 1-1,1-1 1,0 0 0,0 1 0,0-1 0,0 0-1,0 0 1,1 1 0,-1-1 0,0 0-1,0 1 1,0-1 0,0 0 0,1 1-1,-1-1 1,0 0 0,1 1 0,-1-1 0,1 1-1,-1-1 1,0 1 0,1-1 0,-1 1-1,1-1 1,-1 1 0,1-1 0,0 1-1,-1 0 1,1-1 0,-1 1 0,1 0 0,0-1-1,-1 1 1,1 0 0,0 0 0,-1 0-1,1-1 1,0 1 0,0 0 0,-1 0-1,1 0 1,0 0 0,-1 0 0,1 0 0,0 1-1,-1-1 1,1 0 0,0 0 0,-1 0-1,2 1-69,32 25 581,-28-19-647,133 158 119,-94-111-315,-28-31-42,2-1 0,0-1 0,1 0-1,1-2 1,1 0 0,15 9 304,45-3-224,-80-27 226,0 1 1,0-1 0,0 0-1,0 0 1,0 0-1,0 0 1,0 0-1,-1-1 1,1 1-1,-1 0 1,1-1 0,-1 1-1,0-1 1,0 0-1,0 1 1,-1-1-1,1 0 1,0 0 0,-1 1-1,0-1 1,0 0-1,0 0 1,0 1-1,0-1 1,0 0-3,0-24 149,-1 1 1,-2-1-1,0 1 1,-2-1-1,0 1 1,-2 1-1,-3-6-149,10 29 50,0 0 0,0 0 0,0 0 0,-1-1 0,1 1-1,-1 0 1,0 0 0,1 0 0,-1 0 0,0 0 0,0 0 0,-1 0 0,1 1-1,0-1 1,0 0 0,-1 0 0,1 1 0,-1-1 0,0 1 0,1 0 0,-1-1-1,0 1 1,0 0 0,0 0 0,0 0 0,0 0 0,0 0 0,0 0 0,0 1-1,0-1 1,0 1 0,0 0 0,0-1 0,-1 1 0,1 0 0,0 0-1,0 0 1,-1 1-50,-4 3 74,0 0 0,0 1-1,0 0 1,1 1 0,0 0-1,0 0 1,0 0 0,1 0-1,0 1 1,0 0 0,-1 2-74,-5 6 54,-98 151-60,54-47-2823,37-45-4575,17-45 133</inkml:trace>
  <inkml:trace contextRef="#ctx0" brushRef="#br3" timeOffset="83777.701">6409 10185 13773,'0'0'2482,"5"-12"-256,16-40 107,-20 50-2176,0 0-1,-1 0 0,1 0 1,0 0-1,0 0 1,0 0-1,0 0 0,0 0 1,1 0-1,-1 1 0,0-1 1,1 1-1,-1-1 0,1 1 1,0-1-1,0 1 0,-1 0 1,1 0-1,0 0 0,0 0 1,0 0-1,0 0 1,0 0-1,0 1 0,0-1 1,0 1-1,1 0 0,-1-1 1,0 1-1,0 0 0,0 0 1,0 0-1,0 1 0,1-1 1,-1 0-1,0 1 1,0 0-1,0-1 0,2 2-156,54 52 437,59 148-3955,-111-196 3244,-3-1 77,0-1 0,0 1 0,1-1 0,0 0 1,0 0-1,0 0 0,0 0 0,0-1 0,1 1 0,-1-1 0,1-1 0,0 1 0,0 0 0,0-1 0,0 0 0,1 0 0,-1-1 0,1 0 0,-1 0 0,1 0 0,-1 0 0,1-1 197,-3-2-11,0 0 1,0 0 0,-1-1 0,1 1 0,-1-1 0,1 0 0,-1 0 0,0 0 0,0 0-1,-1 0 1,1 0 0,0 0 0,-1-1 0,0 1 0,0 0 0,0-1 0,0 1 0,-1-1-1,1 1 1,-1-1 0,0 1 0,0-1 0,0 0 0,0 1 0,-1-1 0,0 1 0,0-2 10,1-4 43,1-2 377,-1-1 1,0 1-1,-1 0 1,0-1-1,-1 1 0,0 0 1,-1 0-1,0 0 1,-1 1-1,0-1 0,0 1 1,-4-5-421,6 13 102,0 1 1,1-1-1,-1 1 0,0 0 1,0 0-1,-1 0 0,1 0 1,0 0-1,0 0 1,0 0-1,-1 1 0,1-1 1,0 1-1,-1-1 1,1 1-1,-1 0 0,1 0 1,0 0-1,-1 1 1,1-1-1,0 0 0,-1 1 1,1 0-1,0-1 0,0 1 1,-1 0-1,1 0 1,0 0-1,0 0 0,0 1 1,0-1-1,0 1 1,1-1-1,-1 1 0,0-1 1,1 1-1,-1 0 1,1 0-1,-1 0 0,1 0 1,0 0-1,0 0 0,0 0 1,0 0-1,0 1 1,0-1-1,1 0 0,-1 1 1,1-1-1,0 1-102,-17 37-109,2 1 0,2 0-1,1 0 1,3 1 0,-3 30 109,-17 67-6185,13-86 670</inkml:trace>
  <inkml:trace contextRef="#ctx0" brushRef="#br3" timeOffset="84229.409">5572 12166 12492,'3'-15'7265,"12"-52"-4318,-15 64-2837,0 1 0,1 0 0,-1 0 0,0-1 0,1 1 0,-1 0 0,1 0 0,0 0 0,0 0 0,0 0 0,0 0 0,0 0 0,0 0 0,1 0-1,-1 0 1,0 0 0,1 1 0,0-1 0,-1 1 0,1-1 0,0 1 0,0 0 0,0-1 0,0 1 0,0 0 0,0 0 0,0 0 0,0 1 0,0-1 0,0 0 0,1 1 0,-1 0 0,0-1 0,0 1 0,1 0-1,-1 0 1,0 0 0,0 0 0,1 1 0,-1-1 0,0 1 0,2 0-110,77 50-500,-73-44 471,1 2-88,1-1-1,-1 0 1,2 0 0,-1-1-1,1 0 1,0-1-1,0 0 1,1-1-1,0 0 1,0-1-1,0 0 1,1-1 0,-1 0-1,1-1 1,-1-1-1,1 0 1,0 0-1,-1-2 1,1 1-1,7-2 118,-15-1 5,-1 1 0,0 0 0,0-1 0,0 0-1,-1 0 1,1 0 0,-1 0 0,0-1-1,1 1 1,-2-1 0,1 0 0,0 0 0,-1 0-1,1 0 1,-1-1 0,-1 1 0,1 0-1,0-1 1,-1 1 0,0-1 0,0 0 0,0 1-1,-1-1 1,0 0 0,0-3-5,-18-116 2080,18 123-2017,0-1 0,-1 1 1,1-1-1,0 1 0,-1-1 0,1 1 1,0-1-1,-1 1 0,0 0 0,1-1 1,-1 1-1,0 0 0,0-1 0,0 1 1,0 0-1,0 0 0,0 0 0,0 0 1,0 0-1,0 0 0,0 0 0,-1 0 1,1 0-1,0 1 0,-1-1 0,1 0 1,0 1-1,-1-1 0,1 1 0,-1 0 1,1-1-1,-1 1 0,1 0 0,-1 0 0,1 0 1,-1 0-1,1 0 0,-1 0 0,1 0 1,-1 1-1,1-1 0,-1 1 0,1-1 1,0 1-1,-1-1 0,1 1 0,0 0 1,-1-1-1,1 1 0,0 0 0,0 0 1,0 0-1,-1 0 0,1 0 0,0 0 1,1 1-1,-1-1 0,0 0 0,0 1-63,-16 30 111,2 1 0,1 0 0,2 1 0,1 1 0,-2 18-111,2-14 11,10-33-92,-48 192-876,39-130-2513,7-1-3985,3-38-2971</inkml:trace>
  <inkml:trace contextRef="#ctx0" brushRef="#br3" timeOffset="84690.977">7368 11492 14606,'3'-15'3128,"39"-105"3481,-41 119-6542,0 0-1,1 0 1,-1 1 0,0-1-1,1 0 1,-1 1 0,1 0-1,-1-1 1,1 1-1,-1 0 1,1-1 0,-1 1-1,1 0 1,-1 0 0,1 0-1,-1 1 1,1-1 0,-1 0-1,1 0 1,-1 1-1,1-1 1,-1 1 0,1 0-1,-1-1 1,0 1 0,1 0-1,-1 0 1,0-1 0,0 1-1,0 0 1,0 0 0,1 1-1,-1-1 1,-1 0-1,1 0 1,0 0 0,0 1-1,0-1 1,-1 0 0,1 1-1,0-1 1,-1 1 0,1-1-1,-1 1 1,0-1 0,0 1-68,3 1 6,36 57 16,58 68-2183,-90-120 1903,0 0 1,1 0-1,0-1 0,0 0 1,0 0-1,1-1 0,0 0 1,0 0-1,1-1 0,0 0 1,0-1-1,0 0 1,0-1-1,1 0 0,-1-1 1,1 0-1,-1 0 0,1-1 1,0-1-1,9 0 259,-17-1 3,0 0-1,0 0 1,0 0 0,0-1 0,-1 0-1,1 1 1,0-1 0,-1 0 0,0 0-1,1 0 1,-1-1 0,0 1-1,0 0 1,0-1 0,0 0 0,-1 1-1,1-1 1,-1 0 0,1 0 0,-1 0-1,0 0 1,0 0 0,-1 0-1,1 0 1,0 0 0,-1 0 0,0 0-1,0 0 1,0 0 0,0-1-1,-1-1-2,-22-98 3429,23 100-3269,-1 0 1,0 0-1,1 0 0,-1-1 1,-1 1-1,1 1 1,0-1-1,-1 0 1,1 0-1,-1 0 1,0 1-1,0-1 1,0 1-1,0-1 1,-1 1-1,1 0 0,-1 0 1,1 0-1,-1 0 1,0 1-1,1-1 1,-1 1-1,0-1 1,0 1-1,0 0 1,0 0-1,-1 0 0,1 1 1,0-1-1,0 1 1,0 0-1,0 0 1,-1 0-1,1 0 1,-2 0-161,-7 10 118,1-1-1,1 1 1,-1 1 0,2 0 0,-1 0 0,2 1 0,-1 0 0,2 1 0,0 0 0,0 0-1,1 0-117,6-12 1,-70 170-227,51-50-6718,19-87 1142</inkml:trace>
  <inkml:trace contextRef="#ctx0" brushRef="#br3" timeOffset="85191.656">9196 10633 14414,'0'-17'2840,"1"-2"-2072,-2-44 838,-7 16 2559,6 38-1348,5 17-2144,9 21-773,2-5-140,2-1 0,0-1-1,1 0 1,1-1 0,1-1 0,0-1-1,2 0 1,0-2 0,2 0 0,-1-1 0,2-2-1,18 9 241,-32-19-267,0 0-1,-1-1 1,1 0 0,1-1-1,-1 0 1,0 0-1,1-1 1,-1 0-1,0-1 1,7-1 267,-15 1 1,0-1-1,1 0 1,-1 1 0,0-1 0,0 0 0,0 0-1,-1 0 1,1 0 0,0-1 0,0 1-1,0 0 1,-1-1 0,1 0 0,-1 1 0,1-1-1,-1 0 1,0 1 0,0-1 0,1 0 0,-1 0-1,0 0 1,-1 0 0,1 0 0,0 0 0,-1 0-1,1-1 1,-1 1 0,1 0 0,-1 0 0,0 0-1,0 0 1,0-1 0,0 1 0,-1 0-1,0-2 0,-15-79 1724,15 79-1579,-1-2 93,1 0-1,-1 0 1,-1-1 0,1 2-1,-1-1 1,0 0-1,0 0 1,0 1 0,-1 0-1,0-1 1,0 1 0,-1 1-1,1-1 1,-1 1 0,0 0-1,0 0 1,-3-2-238,5 6 65,1 1 0,0-1 0,-1 1 0,1-1 0,0 1 0,0 0 0,-1 0 0,1 0 0,0 0 0,0 0 0,0 1 0,0-1 0,0 0 0,1 1 0,-1 0 0,0-1 0,1 1 0,-1 0 0,1 0 0,-1 0 0,1 0 0,0 0 0,0 0 0,0 0 0,0 0 0,0 1-65,-1 0 45,-18 32 66,2 0-1,1 1 1,2 1 0,-9 34-111,-16 82-3897,27-103-1383,-2-6-3752</inkml:trace>
  <inkml:trace contextRef="#ctx0" brushRef="#br3" timeOffset="85677.143">8424 9778 12460,'0'0'2989,"0"0"-69,-2-13-48,-5-53 1186,17 70-2227,12 5-1689,11 7-295,0-2-1,1-1 1,1-2-1,1-1 1,-1-1-1,1-2 1,0-2 0,1-1-1,2-2 154,-37-2 0,1 0 0,0 0 0,-1 0 0,1 0 0,0 0 0,0-1 0,-1 1 0,1-1 0,0 0 0,-1 0 0,1 0 0,-1 0 0,1 0 0,-1-1 0,0 1 0,1-1 0,-1 1 0,0-1 0,0 0 0,0 0 0,0 0 0,0 0 0,-1 0 0,1 0 0,-1-1 0,1 1 0,-1 0 0,0-1 0,0 1 0,0-1 0,0 0 0,0 1 0,-1-1 0,1 0 0,-1 1 0,0-1 0,1 0 0,-1 1 0,0-1 0,-1 0 0,1 0 0,0 1 0,-1-1 0,0 0 0,0 1 0,1-1 0,-2 1 0,1-1 0,0 1 0,0-1 0,-1 1 0,1-1 65,0 1-1,0-1 1,-1 1 0,1 0-1,-1 0 1,1 0 0,-1-1-1,0 1 1,0 1-1,0-1 1,0 0 0,0 0-1,0 1 1,-1-1 0,1 1-1,0 0 1,-1 0-1,1 0 1,-1 0 0,1 0-1,-1 0 1,0 1 0,1-1-1,-1 1 1,0 0 0,1 0-1,-1 0 1,0 0-1,0 0 1,1 0 0,-1 1-1,0-1 1,1 1 0,-1 0-1,1 0 1,-1 0-1,1 0 1,-1 0 0,1 1-1,0-1 1,0 1 0,-1-1-1,1 1 1,0 0-1,1 0 1,-1 0 0,-1 2-65,-12 22 69,2 2 0,1 0 0,2 0 0,0 1 0,2 0 1,1 0-1,1 3-69,5-28-4,-20 106-2443,12-58-2131,1-8-3104</inkml:trace>
  <inkml:trace contextRef="#ctx0" brushRef="#br3" timeOffset="86126.226">7648 10273 15439,'0'0'3758,"0"0"-1543,0 0-79,0 0-86,0 0-833,0 0-614,0 0-357,10-8-118,-5 3-113,-3 3-12,0 0 0,-1 1 0,1-1-1,0 0 1,0 1 0,0 0 0,0-1 0,0 1-1,0 0 1,0 0 0,0 0 0,0 0-1,1 0 1,-1 0 0,0 1 0,1-1-1,-1 1 1,0 0 0,1 0 0,-1 0-1,0 0 1,1 0 0,-1 0 0,1 0-1,-1 1 1,0-1 0,1 1 0,-1 0 0,0 0-1,0 0 1,2 1-3,25 16-210,2-2 0,-1-1 0,2-1 0,0-1 0,0-2 0,33 7 210,-64-18-1,1 1-1,-1 0 0,1-1 1,0 0-1,-1 1 1,1-1-1,-1 0 0,1 0 1,-1 0-1,1 0 0,0 0 1,-1 0-1,1 0 1,-1 0-1,1-1 0,0 1 1,-1-1-1,1 1 1,-1-1-1,1 0 0,-1 1 1,0-1-1,1 0 1,-1 0-1,0 0 0,1 0 1,-1 0-1,0 0 0,0 0 1,0-1-1,0 1 1,0 0-1,0-1 0,-1 1 1,1-1-1,0 1 1,-1-1-1,1 1 0,-1-1 1,1 1-1,-1-1 1,0 1-1,1-1 0,-1 0 1,0 1-1,0-1 0,0 1 1,0-1-1,-1 0 1,1 1-1,0-1 0,-1 1 1,0-2 1,1-5 130,0 0 0,-1-1 1,0 1-1,0 0 0,-1 0 0,0 1 1,0-1-1,-1 0 0,0 1 0,0-1 1,-1 1-1,0 0 0,0 0 0,-1 0 1,0 1-1,0 0 0,-1 0 0,1 0 1,-1 0-1,-3-1-130,8 6 33,-1 1 1,1-1-1,-1 0 1,1 1-1,-1-1 0,0 1 1,1-1-1,-1 1 0,0 0 1,0 0-1,1 0 1,-1 0-1,0 0 0,0 0 1,1 0-1,-1 1 1,0-1-1,1 1 0,-1-1 1,0 1-1,1-1 1,-1 1-1,1 0 0,-1 0 1,1 0-1,-1 0 1,1 0-1,0 0 0,-1 0 1,1 0-1,0 1 1,0-1-1,0 0 0,0 1 1,0-1-1,0 1 1,0-1-1,0 2-33,-28 70 28,26-64 10,-42 192-1965,31-125-2350,2-18-1686</inkml:trace>
  <inkml:trace contextRef="#ctx0" brushRef="#br3" timeOffset="86567.011">6315 11292 13517,'0'0'2824,"0"0"-587,0 0-70,-12-8-272,-37-22-587,73 23 785,326 76-2601,-339-68 434,-9 0 61,1-1 0,-1 1 0,0 0 0,0-1 0,0 1 0,1-1 0,-1 0-1,0 0 1,1 0 0,-1 0 0,0 0 0,0 0 0,1-1 0,-1 1 0,0-1 0,0 1 0,0-1 0,1 0-1,-1 0 1,0 0 0,0 0 0,0 0 0,-1-1 0,1 1 0,0-1 0,0 1 0,-1-1 0,1 1 0,-1-1-1,1 0 1,-1 0 0,0 0 0,0 0 0,0 0 0,0 0 0,0 0 0,0 0 0,0 0 0,-1 0 0,1-1 13,-1-3 71,0 0 0,-1 1-1,1-1 1,-1 1 0,-1-1 0,1 1 0,-1 0 0,0-1 0,0 1 0,0 0 0,-1 0 0,1 0 0,-1 1 0,-1-1 0,1 0 0,-1 1 0,1 0 0,-1 0 0,-1 0 0,1 1 0,0-1-1,-1 1 1,0 0 0,1 0 0,-1 1 0,0-1 0,-1 1 0,1 0 0,0 0 0,-1 1 0,-2-1-71,2 4 9,1 0-1,-1 0 1,1 0-1,0 0 1,0 1-1,0 0 1,0 0-1,0 1 1,1-1-1,-1 1 1,1 0-1,0 0 1,0 0-1,1 1 1,-1 0-1,1-1 1,0 1-1,0 0 1,1 0-1,-1 1 1,1-1-1,0 2-8,-2 0 5,-64 150-645,30-48-3499,18-49-1476,1-3-7186</inkml:trace>
  <inkml:trace contextRef="#ctx0" brushRef="#br3" timeOffset="87025.345">4642 11744 14798,'0'0'2797,"0"0"-539,0 0 65,0 0-220,0 0-907,0 0-700,13-4-250,-7 2-210,-1 0-20,0 0 0,-1 0 0,1 1 0,0 0 0,0 0 0,0 0 1,0 1-1,0 0 0,0-1 0,0 2 0,0-1 0,0 1 0,0-1 0,0 1 0,0 1 0,-1-1 0,1 1 0,1 0-16,8 5 109,9 7-438,0-1 1,1-1-1,0-1 0,1-1 0,1-2 1,-1 0-1,1-2 0,0-1 1,1 0-1,-1-2 0,7-1 329,-30-3-14,0 0 0,0 1 1,0-1-1,1-1 0,-1 1 0,-1 0 0,1-1 1,0 1-1,0-1 0,-1 0 0,1 0 0,0 0 0,-1 0 1,0 0-1,0-1 0,0 1 0,0-1 0,0 0 0,0 1 1,0-1-1,-1 0 0,0 0 0,1 0 0,-1 0 0,0 0 1,0 0-1,-1 0 0,1-1 0,-1 1 0,1 0 0,-1 0 1,0-3 13,0-3 114,1 0 1,-2 1-1,1-1 1,-1 0-1,0 0 1,-1 0-1,0 1 0,0-1 1,-1 1-1,0-1 1,-2-2-115,4 9 102,0 0 0,0 0 1,0 0-1,0 0 0,-1 0 0,1 0 0,0 1 1,-1-1-1,1 0 0,-1 1 0,0-1 0,1 1 1,-1 0-1,0 0 0,0 0 0,0-1 0,0 2 1,0-1-1,0 0 0,0 0 0,0 1 0,0-1 1,0 1-1,-1-1 0,1 1 0,0 0 1,0 0-1,0 0 0,-1 0 0,1 1 0,0-1 1,0 1-1,0-1 0,0 1 0,0-1 0,0 1 1,0 0-1,0 0 0,0 0 0,0 0 0,0 1 1,0-1-1,1 0 0,-1 1 0,0-1 0,1 1 1,0 0-1,-1 0-102,-16 20 101,1 2 1,1 0-1,1 1 1,1 1-1,1 0 0,2 1 1,-1 3-102,4-11 27,-52 134-926,24-50-2516,11-24-2740</inkml:trace>
  <inkml:trace contextRef="#ctx0" brushRef="#br4" timeOffset="104418.546">13654 12500 3459,'0'0'8606,"0"0"-5158,0 0-1190,4-13 139,32-102 3315,-34 106-5336,-1 7-282,0 0-1,0 0 1,0 0 0,0 0-1,0 0 1,0 0 0,-1 0-1,1 0 1,-1-1 0,0 1 0,0 0-1,1 0 1,-1-1 0,0 1-1,-1 0 1,1 0 0,0-1-1,-1 1 1,1 0 0,-1 0-1,0 0 1,0-1 0,0 1 0,0 0-1,0 0 1,0 1 0,0-1-1,-1 0 1,1 0 0,-1 0-1,1 1 1,-1-1 0,0 1-1,0-1 1,1 1 0,-1 0 0,0 0-1,0 0 1,0 0 0,0 0-1,-1 0 1,1 0 0,-1 1-94,-17 0 54,0 2 1,-1 1 0,1 0-1,0 1 1,1 2-1,-1 0 1,1 0 0,0 2-1,1 1 1,-1 0 0,2 1-1,-1 1 1,2 0 0,-1 2-1,0 2-54,10-11-3,6-3 3,-7 3-6,0 0-1,0 1 1,0 0-1,0 0 1,1 1 0,0 0-1,0 1 1,0-1 0,1 1-1,0 1 1,1-1-1,-1 1 1,1 0 0,1 0-1,-1 0 1,2 1-1,-1-1 1,1 1 0,0 0-1,1 2 7,3-7-14,1-1 1,0 0-1,0 0 0,0 1 0,0-1 0,1 0 0,-1-1 1,1 1-1,0 0 0,0-1 0,0 0 0,0 0 0,0 1 1,1-2-1,-1 1 0,0 0 0,1-1 0,0 0 0,-1 1 1,1-1-1,0-1 0,-1 1 0,1 0 0,1-1 14,-2 1 1,83 19-56,116 39 106,-192-54-51,0 0-1,0 0 1,0 1 0,-1 0-1,0 1 1,0 0-1,0 1 1,-1-1 0,-1 2-1,1-1 1,-1 1 0,0 0-1,-1 1 1,0-1-1,-1 1 1,0 0 0,0 2 0,-3-8 11,0 1 0,0-1 0,0 1 0,-1-1 0,1 1 0,-1 0 0,0 0 0,-1 0 0,1-1 0,-1 1 0,0 0 0,0 0 0,-1 0 0,1 0 0,-1 0 0,0-1 0,0 1 0,-1 0 0,0-1 0,1 1 0,-1-1 0,-1 1 0,1-1 0,-1 0 0,1 0 0,-1 0 0,-1 0 0,1-1 0,0 1 0,-1-1 0,0 0 0,0 1-11,-16 3 26,0-1 0,-1-1 1,1 0-1,-1-2 0,0 0 0,0-2 0,0 0 1,-1-1-1,1-1 0,-1-1-26,21 2 0,-21 0-284,-1-2 1,1 0 0,0-1-1,-1-1 1,2-1-1,-1-1 1,0-1 0,1-1-1,1-1 1,-1-1 0,1 0-1,1-2 1,-5-4 283,-11-24-3974,25 7-1618,9 15-457</inkml:trace>
  <inkml:trace contextRef="#ctx0" brushRef="#br4" timeOffset="104855.925">14331 12474 19218,'0'0'2862,"4"-12"-449,11-40-182,-14 51-2160,-1 0 0,1 0 0,-1 0 0,1 0 0,-1 0 0,0-1 0,0 1 0,0 0 0,1 0 0,-1 0 0,0-1 0,0 1 0,-1 0 1,1 0-1,0 0 0,0-1 0,-1 1 0,1 0 0,0 0 0,-1 0 0,1 0 0,-1 0 0,0 0 0,1 0 0,-1 0 0,0 0 0,1 0 0,-1 0 0,0 0 0,0 0 0,0 1 0,0-1 0,0 0 0,0 1 0,0-1 0,0 0 0,0 1 0,0-1 1,0 1-1,-1 0 0,1-1 0,0 1 0,0 0 0,0 0 0,0 0 0,-1 0 0,1 0 0,0 0 0,0 0 0,0 0 0,-1 0 0,1 1 0,0-1 0,0 0 0,0 1 0,0-1 0,0 1 0,0-1 0,0 1 0,-1 0-71,-8 0 196,-13 2-151,1 2 1,0 0-1,1 2 1,-1 0 0,1 1-1,1 2 1,-9 4-46,7-3 17,3-3-7,0 1-1,0 1 1,1 0 0,0 2 0,1 0 0,-9 9-10,24-19-17,0 0-1,0 0 1,0 0 0,1 0 0,-1 1 0,1-1 0,-1 1 0,1-1 0,0 1 0,0-1 0,0 1 0,0-1 0,0 1 0,1 0 0,-1 0 0,1-1 0,0 1 0,0 0 0,0 0 0,0-1 0,0 1 0,1 0 0,-1 0 0,1-1 0,0 1 0,-1 0 0,1-1 0,1 1-1,-1-1 1,0 1 0,1-1 0,-1 0 0,1 1 0,-1-1 0,1 0 0,1 0 17,78 66-427,35-3 315,-83-49 122,-2 0 1,0 3 0,-1 0-1,0 2 1,-2 1 0,19 20-11,-45-41 14,0 1 1,0 0 0,0-1 0,0 1 0,0 0 0,-1 0 0,1 0 0,-1 0-1,1 1 1,-1-1 0,0 0 0,0 1 0,0-1 0,0 1 0,0-1 0,-1 1-1,1-1 1,-1 1 0,1 0 0,-1-1 0,0 1 0,0-1 0,0 1 0,-1 0 0,1-1-1,-1 1 1,1-1 0,-1 1 0,0-1 0,0 1 0,0-1 0,0 1 0,0-1-1,0 0 1,-1 0 0,1 0 0,-1 0 0,0 0 0,0 0 0,1 0 0,-1 0-1,0 0 1,-1-1 0,1 1 0,0-1 0,0 0 0,-2 1-15,-18 7 8,0 0 1,-1-2-1,0-1 1,0 0-1,-1-2 1,1 0-1,-1-2 1,0-1-1,0-1 0,0 0 1,-13-4-9,32 4-24,-6 0-409,0 0 0,0 0 0,0-1 0,0-1 1,0 0-1,0 0 0,0-1 0,1-1 0,0 0 0,-9-4 433,10-9-7453,12 8 1047</inkml:trace>
  <inkml:trace contextRef="#ctx0" brushRef="#br4" timeOffset="105105.788">14673 12543 15118,'0'0'4298,"0"0"-1303,0 0-155,0 0-710,0 0-1004,0 0-464,0 0-144,8 13-177,-2-3-286,-1-5-35,-2 1 0,1 0 0,-1 0-1,0 1 1,0-1 0,0 1-1,-1-1 1,0 1 0,-1 0 0,1 0-1,-1 0 1,0 0 0,-1 0-1,0 2-19,-21 206-218,11-144-1930,0-5-5922,10-64 6983,0 2-516,-1-3-3491,1-1-1280</inkml:trace>
  <inkml:trace contextRef="#ctx0" brushRef="#br4" timeOffset="105371.756">14672 12687 4388,'0'-136'10629,"11"39"-3610,-9 93-6871,-1-1 0,1 1 0,0-1 0,0 1 0,0 0-1,1 0 1,-1 0 0,1 0 0,0 1 0,0-1-1,1 1 1,-1-1 0,1 1 0,-1 0 0,1 0-1,0 1 1,0-1 0,1 1 0,0 0-148,12-4 25,2 1 0,-1 1 0,0 1-1,1 0 1,-1 2 0,1 0 0,0 1 0,-1 1 0,17 2-25,68 25-2204,-46 11-5847,-40-20-485</inkml:trace>
  <inkml:trace contextRef="#ctx0" brushRef="#br4" timeOffset="105542.728">14626 12777 12684,'0'0'3459,"0"0"-1217,0 0 97,96 0-706,-48-8-608,4 2-256,3-3-64,4 2-513,-3 2-96,-5-1-64,-8 4-32,-11 2-96,-9 0-961,-17 3-769,-6 10-865,-9 0-1761,-12 4-1986</inkml:trace>
  <inkml:trace contextRef="#ctx0" brushRef="#br4" timeOffset="105698.235">14486 13098 1409,'0'0'12231,"0"0"-7379,3 13-1788,-1-4-2583,-2-6-368,0 0 1,1 0-1,-1 0 1,1 0-1,0 0 0,0 0 1,0 0-1,0 0 1,1 0-1,-1 0 1,1-1-1,0 1 1,-1 0-1,1-1 0,0 0 1,1 1-1,-1-1 1,0 0-1,1 0 1,-1 0-1,1 0 1,-1-1-1,1 1 0,0-1 1,0 0-1,0 1 1,0-1-1,0 0-113,55 7 807,0-2-1,0-2 1,55-5-807,-52 1 143,197-5-1190,-219-5-2517,-17-4-3063,-14 3-1743</inkml:trace>
  <inkml:trace contextRef="#ctx0" brushRef="#br4" timeOffset="106102.051">15941 12079 14414,'-2'-9'454,"-1"-4"175,0 0 1,-1 0-1,0 1 0,-1-1 0,-1 1 1,0 0-1,0 0 0,-1 1 0,-5-6-629,-8-7 900,-2 0-1,-1 1 1,-1 2-1,0 0 0,-20-11-899,-5-1 165,-3 3 0,0 2 0,-2 3 0,-28-9-165,-14 2 8,0 5-1,-2 4 0,0 4 1,-2 4-1,1 5 0,-2 4 1,1 5-1,-5 4-7,-6 3-10,1 5 0,0 4 0,1 5 0,1 5 0,1 5 1,1 4-1,3 5 0,1 5 0,1 3 0,4 5 0,1 5 0,3 3 0,3 5 0,-76 70 10,120-93 3,3 1-1,1 2 0,2 2 0,3 2 1,1 2-1,3 1 0,-26 55-2,47-82 7,1 0 0,1 1 0,1 0 0,2 0-1,1 1 1,0 0 0,3 0 0,0 0 0,1 1-1,2-1 1,1 1 0,1-1 0,1 0 0,1 1 0,2-2-1,1 1 1,0-1 0,12 25-7,0-13 13,2 0 0,1-2-1,2-1 1,1 0 0,2-2 0,1-1 0,2-1 0,1-2-1,16 11-12,15 9 209,2-4 0,1-2 0,3-3-1,53 23-208,11-9 377,2-5 0,3-6 0,1-6 0,2-6 0,1-7 0,1-5-1,0-7 1,1-6 0,1-6 0,50-10-377,-92 2 153,-1-4 0,0-5 0,-1-4 0,-1-4 1,-1-5-1,28-15-153,-62 19 15,-1-4 0,-1-2 1,-2-2-1,-1-3 1,-2-3-1,-2-2 0,-2-3 1,-1-2-1,29-36-15,-54 53-3,-2 0-1,-1-2 1,-1-1 0,-2-1-1,-2-1 1,0 0-1,-3-1 1,-1-1-1,-2-1 1,-1 0 0,-2-1-1,-2 0 1,-1 0-1,-2-1 1,-2 1 0,-2-1-1,-1 0 1,-2 0-1,-2 0 1,-2 1-1,-1 0 1,-2 0 0,-2 0-1,-1 1 1,-3-2 3,-10-11-228,-2 0 0,-3 2 0,-1 2 0,-3 1 0,-2 1 1,-1 2-1,-3 2 0,-1 1 0,-1 2 0,-3 2 0,-30-18 228,-24-10-1727,-2 5 0,-3 4 0,-2 5 0,-2 5 1,-28-5 1726,-190-48-7565,-37 17-4847</inkml:trace>
  <inkml:trace contextRef="#ctx0" brushRef="#br4" timeOffset="111131.207">18269 12885 14478,'0'0'3907,"0"0"-1937,-1-13-379,-6-40 550,7 59 1167,7 63-1438,1-61-1860,0 0 0,0 0 1,0-1-1,1 0 0,0 0 0,1-1 1,-1 0-1,1-1 0,0 0 0,0-1 0,1 0 1,0 0-1,-1-1 0,1 0 0,0-1 0,0-1 1,1 1-1,-1-2 0,0 1 0,0-2 0,0 0 1,1 0-1,0-1-10,0 0 1,-1-1 0,1 0 0,-1-1 0,0-1 1,0 0-1,0 0 0,-1-1 0,1 0 0,-1-1 0,-1 0 0,1 0 1,-1-1-1,-1 0 0,4-6-1,-6 9 41,-2 0 1,1-1 0,-1 0-1,1 0 1,-2 0-1,1-1 1,-1 1 0,0-1-1,0 0 1,-1 0-1,0 0 1,0 0 0,0 0-1,-1-1 1,0 1-1,-1 0 1,0-1 0,0 1-1,0 0 1,-1-1-1,0 1 1,0 0 0,-1 0-1,-1-3-41,1 5 40,-1-1 0,0 1 0,0 0 0,0 0-1,-1 0 1,0 0 0,0 0 0,0 1 0,0-1 0,-1 1-1,0 0 1,0 1 0,0-1 0,0 1 0,0 0 0,-1 0-1,0 1 1,1 0 0,-1 0 0,0 0 0,0 0 0,0 1-1,0 0 1,0 0 0,-1 1-40,-7-1 1,-1 0 1,1 1-1,-1 1 0,1 0 1,0 1-1,-1 1 0,1 0 1,0 1-1,0 0 0,-3 3-1,0 0 18,1 1 0,0 1 0,1 0 0,0 1 0,0 0 0,1 2 0,1 0 0,0 0 0,0 1 0,1 0 0,1 1 0,0 1 0,-4 8-18,10-14 9,-1 1 1,2 0-1,-1 0 1,1 0-1,1 0 1,0 1-1,1 0 1,0-1-1,0 1 1,1 0-1,0 0 1,1 0 0,1 0-1,-1 0 1,2 0-1,-1 0 1,2 0-1,-1-1 1,2 1-1,-1-1 1,1 0-1,5 8-9,-1-4-12,1 0 0,1-1 1,1 0-1,-1 0 0,2-1 0,0-1 0,0 0 0,1 0 0,1-2 0,-1 1 0,1-2 1,1 0-1,0 0 0,0-2 0,0 0 0,1 0 0,0-2 0,0 0 0,0 0 0,1-2 1,-1 0-1,12-1 12,8 4-24,-1-2 0,1-1 0,0-2 0,0-2 0,0-1 0,-1-2 0,1-1-1,11-5 25,-43 11-67,0-1 0,0 0 0,0-1 0,-1 1-1,1-1 1,0 1 0,-1-1 0,1 0-1,-1 0 1,0-1 0,0 1 0,0-1 0,0 0-1,0 1 1,0-1 0,-1 0 0,1-1-1,-1 1 1,0 0 0,0-1 0,0 1 0,0-1-1,-1 0 1,1 0 0,-1 1 0,0-1-1,0 0 68,-1 3-273,-1-1 0,1 1 0,0 0 0,0 0 0,0 0 0,-1-1 0,1 1-1,-1 0 1,1 0 0,-1 0 0,1 0 0,-1 0 0,0 0 0,0 0 0,1 0-1,-1 0 1,0 0 0,0 0 0,0 1 0,0-1 0,0 0 0,0 1 0,0-1-1,0 0 1,0 1 0,0-1 0,0 1 0,0 0 0,-1-1 0,1 1 0,0 0 0,0 0-1,0 0 1,-1 0 0,1 0 0,0 0 0,-1 0 273,-18-2-8445</inkml:trace>
  <inkml:trace contextRef="#ctx0" brushRef="#br4" timeOffset="111510.302">19766 12850 7655,'0'0'8462,"0"0"-4416,0 0-1339,0 0-1,0 0-752,0 0-694,16-7-422,-3 0-675,96-27 667,4 34-392,-112 0-436,1 0 1,-1 0 0,0 0 0,0 0-1,0 0 1,1 0 0,-1 0 0,0 1-1,0-1 1,0 1 0,0-1 0,0 1-1,0-1 1,1 1 0,-1-1 0,0 1-1,-1 0 1,1 0 0,0 0 0,0-1-1,0 1 1,0 0 0,-1 0 0,1 0-1,0 0 1,-1 0 0,1 0 0,-1 0-1,1 1 1,-1-1 0,1 0 0,-1 0-1,0 0 1,0 0 0,0 1 0,1-1-1,-1 0 1,0 0 0,-1 1 0,1-1-1,0 0 1,0 0 0,0 0 0,-1 0-1,1 1 1,0-1 0,-1 0 0,0 0-3,-34 49 12,-202 143-1,236-193-29,0 0 0,0 1 0,0-1 0,0 0 0,0 1 0,1-1 0,-1 1 0,0-1 0,0 1 0,1-1 0,-1 1 0,0 0 0,1-1 0,-1 1 0,0 0 0,1 0 0,-1-1 0,1 1 0,-1 0 0,1 0 0,0 0 0,-1 0 0,1 0 0,0-1 0,-1 1 0,1 0 0,0 0 0,0 0 0,0 0 0,0 0 0,0 0 0,0 0 0,0 0 0,0 0 0,1 0 0,-1 0 0,0-1 0,0 1 0,1 0 0,-1 0 0,1 0 0,-1 0 0,0 0 0,1-1 0,0 1 0,-1 0 0,1-1 0,-1 1 0,1 0 0,0-1 0,0 1 0,-1 0 0,1-1 0,0 1 0,0-1 0,0 0 0,-1 1 0,1-1 0,0 0 0,0 1 0,0-1 0,0 0 0,0 0 0,0 0 0,0 0 18,192-4-4160,-65-14-2559,-72 8 1007</inkml:trace>
  <inkml:trace contextRef="#ctx0" brushRef="#br4" timeOffset="112248.099">22266 12594 11883,'0'0'4137,"0"0"-1665,0 0-433,0 0 65,0 0-727,0 0-640,-17-1-278,6-1-367,8 1-67,-1 0-1,0 0 0,0 0 0,1 1 0,-1-1 0,0 1 0,0 0 1,0 0-1,1 1 0,-1-1 0,0 1 0,0 0 0,1 0 1,-1 0-1,0 0 0,1 0 0,0 1 0,-1 0 0,1 0 1,0 0-1,-1 0 0,1 0 0,1 1 0,-1-1 0,0 1 1,-1 1-25,0 3 11,-1 1 0,1-1 0,0 1 0,0 0 0,1 1 0,0-1 0,0 1 1,1-1-1,0 1 0,1 0 0,0-1 0,0 1 0,1 0 0,0 0 0,1 0 0,0-1 1,0 1-1,1 0 0,0 0 0,0-1 0,1 0 0,0 1 0,0-1 0,1 0 1,1 0-1,-1-1 0,1 1 0,0-1 0,1 0 0,-1-1 0,1 1 0,1-1 1,-1 0-1,1-1 0,0 1 0,2 0-11,10 4 9,1-1 0,-1-1 0,1-1 1,1 0-1,-1-2 0,1 0 0,0-1 0,0-1 0,0-1 0,1-2 1,-1 1-1,1-2 0,-1-1 0,20-4-9,-24 4 190,0 0 1,0 0-1,0-2 0,0 0 0,-1-1 0,1-1 1,-1 0-1,0-1 0,-1-1 0,0 0 1,0-1-1,-1-1 0,0 0 0,-1-1 1,0-1-1,0 0 0,-2 0 0,1-1 1,-2-1-1,1 0 0,-2 0 0,7-14-190,-9-27 703,-6 54-695,-1 0 1,0 0-1,0 0 1,0 0-1,0 0 1,0 0-1,0 0 1,0 0-1,0 0 1,0 0-1,0 0 1,-1 0-1,1 0 1,0 0-1,-1 0 1,1 0-1,0 0 1,-1 1-1,1-1 1,-1 0-1,0 0 1,1 0-1,-1 1 1,0-1-1,1 0 1,-1 1-1,0-1 1,0 1-1,1-1 1,-1 1-1,0-1 1,0 1-1,0-1 1,0 1-1,0 0 1,0-1-1,0 1 1,0 0-1,0 0 1,0 0-1,0 0 1,0 0-1,0 0 1,1 0-1,-1 0 1,0 0-1,0 0 1,0 1-1,0-1 1,0 0-1,0 1 1,0-1-1,0 0-8,-3 4 14,0 0 0,0 1-1,0-1 1,1 1 0,-1-1-1,1 1 1,0 0-1,0 0 1,1 0 0,0 1-1,0-1 1,0 1 0,0-1-1,1 1 1,0 0-1,0-1 1,1 6-14,-3-1 19,-47 370 97,23-133-280,23-220 160,0 0 0,-2 0 0,-1 0 0,-1 0 0,-7 16 4,12-37 5,0 0-1,0 0 1,-1 0-1,1 0 1,-1-1-1,-1 1 0,1-1 1,-1 0-1,0 0 1,0 0-1,0-1 1,-1 0-1,1 0 0,-1 0 1,0-1-1,0 0 1,-1 0-1,1-1 1,0 1-1,-1-1 0,0-1 1,1 1-1,-1-1 1,0 0-1,0-1-4,-6 0-11,1-1-1,-1 0 1,0-1 0,1-1-1,-1 0 1,1-1-1,0 0 1,0-1 0,1 0-1,-1-1 1,1 0 0,0-1-1,1 0 1,0 0-1,0-1 1,0-1 0,1 0-1,-4-5 12,-46-70-2731,44 46-82,16 12-3097,5 13-459</inkml:trace>
  <inkml:trace contextRef="#ctx0" brushRef="#br4" timeOffset="112573.814">23196 13061 12043,'0'0'7106,"0"0"-3284,0 0-1057,0 0-288,0 0-758,0 0-555,0 0-417,-3-5-122,-5 17-607,0 1-1,1 0 1,1 1-1,0 0 1,1 0 0,1 0-1,0 0 1,0 1-1,2-1 1,0 1-1,1 0 1,0 0 0,1 0-1,0-1 1,2 1-1,0 0 1,3 13-18,-3-21-353,0 0-1,0 1 1,1-1 0,0-1-1,1 1 1,-1 0-1,1-1 1,1 1 0,-1-1-1,1-1 1,0 1 0,0 0-1,1-1 1,-1 0-1,1-1 1,1 1 0,-1-1-1,0 0 1,1-1 0,0 1-1,0-1 1,0-1-1,0 1 1,0-1 0,1 0-1,-1-1 1,1 0 0,-1 0-1,1-1 1,-1 0-1,1 0 1,-1 0 0,1-1-1,-1 0 1,1-1 0,0 0 353,26-10-5195,-2-2-2609</inkml:trace>
  <inkml:trace contextRef="#ctx0" brushRef="#br4" timeOffset="112857.43">23525 12392 12556,'0'0'2915,"0"0"-785,-13-2-353,-42-3-485,53 6-1204,0-1 1,0 1-1,0 0 0,0 0 0,0 0 1,0 0-1,0 0 0,0 0 0,0 0 1,0 0-1,1 1 0,-1-1 0,0 1 1,1 0-1,-1-1 0,1 1 0,0 0 1,0 0-1,0 0 0,0 0 0,0 0 0,0 0 1,0 0-1,0 0 0,1 0 0,-1 0 1,1 0-1,0 0 0,-1 1 0,1-1 1,0 0-1,0 0 0,1 1 0,-1 0-88,1 2 28,1 0 0,-1 1-1,1-1 1,0 0-1,1 0 1,-1 0-1,1 0 1,0-1 0,0 1-1,1-1 1,-1 1-1,1-1 1,0 0 0,0-1-1,0 1 1,1-1-1,-1 0 1,1 0-1,0 0 1,0 0 0,0-1-1,0 0 1,0 0-1,0 0 1,1-1 0,-1 0-1,0 0 1,1 0-1,-1 0 1,1-1-1,0 0 1,-1 0 0,1-1-1,-1 0 1,1 0-1,1 0-27,-3-2 85,0 0 1,0 0-1,0 0 0,0 0 0,-1-1 0,1 1 0,-1-1 0,0 0 0,0 0 0,-1 0 1,1 0-1,-1-1 0,0 1 0,0-1 0,0 1 0,0-1 0,-1 0 0,0 0 0,0 1 1,0-1-1,-1 0 0,1 0 0,-1 0 0,-1 0 0,1 0 0,-1 0 0,1 0 0,-1 0 0,-1 0 1,1 1-1,-1-1 0,1 0 0,-2 1 0,1-1 0,-1 0-85,2 3 3,0 0-1,0 0 1,0 0-1,0 1 0,0-1 1,-1 0-1,1 0 1,-1 1-1,1-1 1,-1 1-1,0-1 1,0 1-1,1 0 1,-1 0-1,0 0 1,0 0-1,0 0 1,0 0-1,0 0 0,-1 1 1,1-1-1,0 1 1,0-1-1,0 1 1,-1 0-1,1 0 1,0 0-1,0 0 1,0 0-1,-1 1 1,1-1-1,0 1 1,0-1-1,0 1 0,0 0 1,0 0-1,0 0 1,-1 0-3,-2 2-306,-1 0 0,1 1 1,0-1-1,0 1 0,0 0 0,1 1 1,-1-1-1,1 1 0,0 0 0,0 0 1,1 0-1,-1 0 0,1 1 306,-9 26-4858,6 1-4116</inkml:trace>
  <inkml:trace contextRef="#ctx0" brushRef="#br4" timeOffset="113204.542">24119 13016 5029,'0'0'10228,"0"0"-5220,0 0-1880,0 0-507,0 0-769,0 0-576,0 0-315,0 0-374,5-6-325,-3 3-254,0 0 0,0 1 1,1-1-1,-1 1 0,1 0 0,0-1 1,-1 1-1,1 0 0,0 1 0,0-1 1,0 1-1,0-1 0,1 1 0,-1 0 1,0 0-1,0 0 0,1 0 0,-1 1 1,1-1-1,-1 1 0,0 0 0,3 0-8,151 6-224,2 0-5482,-104-13-4528,-35 2-955</inkml:trace>
  <inkml:trace contextRef="#ctx0" brushRef="#br4" timeOffset="113641.451">24975 12674 11371,'0'0'7767,"0"0"-4083,0 0-1720,0 0-528,0 0-897,0 0-395,-7 13-53,1-2-72,-25 79 58,30-78-206,1-1-1,0 1 1,1 0-1,1-1 1,-1 1-1,2-1 1,0 0-1,0 1 1,1-1-1,0-1 1,1 1-1,0-1 1,1 1-1,0-1 1,0-1-1,1 1 1,1-1-1,-1-1 1,1 1-1,1-1 1,0-1-1,0 1 0,7 3 130,-10-7-129,1 0 0,-1 0-1,1-1 1,0 0-1,0 0 1,0-1-1,1 1 1,-1-2-1,1 1 1,-1-1-1,1 0 1,-1-1-1,1 1 1,0-2-1,-1 1 1,4-1 129,-3-1 102,0 0-1,0 0 1,0-1 0,0 0 0,-1 0 0,1-1 0,-1 0 0,0 0-1,0-1 1,-1 0 0,1 0 0,-1-1 0,0 1 0,5-7-102,13-21 1374,-1-1 0,-1 0 1,-3-2-1,0-1 1,9-29-1375,-25 60 137,5-17 1176,-36 94-1222,3 1 0,3 2-1,3 0 1,1 20-91,-2 24 2,7-23-6,-5-1-1,-3 0 1,-5-2-1,-13 24 5,37-109 9,0-1 0,0 1 0,-1-1-1,0 0 1,0 0 0,0 0 0,-1 0 0,0-1 0,0 1-1,0-1 1,-1 0 0,0 0 0,0-1 0,0 1 0,0-1 0,-1 0-1,0-1 1,0 1 0,0-1 0,0 0 0,0-1 0,-1 1-1,1-1 1,-1 0 0,1-1 0,-1 0 0,0 0 0,0 0-1,1-1 1,-1 0 0,0 0 0,-3-1-9,-1-3-72,0 0-1,-1 0 1,1-1-1,1-1 1,-1 0 0,1 0-1,0-1 1,1 0 0,-1-1-1,1 0 1,1 0-1,0-1 1,0 0 0,0-1-1,2 0 1,-1 0-1,1 0 1,0-1 0,1 0-1,0 0 1,1 0-1,1 0 1,-1-1 0,2 0-1,-2-11 73,1-116-6795,14 70-172</inkml:trace>
  <inkml:trace contextRef="#ctx0" brushRef="#br4" timeOffset="114197.059">25233 11936 13677,'0'0'4543,"0"0"-1281,0 0-348,0 0-613,0 0-1052,0 0-715,-12 0-352,8 0-175,0 0-1,-1 0 0,1 0-1,-1 1 1,1-1 0,0 1 0,-1 0-1,1 0 1,0 0 0,-1 1 0,1-1-1,0 1 1,0 0 0,0 0 0,0 1-1,1-1 1,-1 1 0,1 0 0,-1 0-1,1 0 1,0 0 0,-1 1-6,-17 23-43,10-14-80,0 1 0,0-1-1,2 2 1,0-1-1,0 1 1,1 1 0,1-1-1,1 1 1,-3 10 123,9-25-13,-1 0-1,1-1 1,-1 1 0,1 0 0,0 0 0,0 0-1,-1-1 1,1 1 0,0 0 0,0 0-1,0 0 1,0-1 0,0 1 0,0 0 0,0 0-1,0 0 1,1 0 0,-1-1 0,0 1-1,0 0 1,1 0 0,-1 0 0,0-1 0,1 1-1,-1 0 1,1-1 0,-1 1 0,1 0 0,-1-1-1,1 1 1,-1 0 0,1-1 0,0 1-1,-1-1 1,1 1 0,0-1 0,-1 0 0,1 1-1,0-1 1,0 0 0,0 1 0,-1-1 0,1 0-1,0 0 1,0 0 0,0 1 0,-1-1-1,1 0 1,0 0 0,0 0 0,0-1 13,41-18-9,147-216 1941,-187 234-1916,-1 0 0,0 0 1,0 0-1,1 1 0,-1-1 0,0 1 0,1-1 0,-1 1 1,0-1-1,1 1 0,-1 0 0,1 0 0,-1 0 1,1 0-1,-1 0 0,0 0 0,1 0 0,-1 0 1,1 0-1,-1 1 0,1-1 0,-1 1 0,0-1 0,1 1 1,-1-1-1,0 1 0,0 0 0,1 0 0,-1-1 1,0 1-1,0 0 0,0 0 0,0 0 0,0 0 0,0 1 1,0-1-1,0 0 0,-1 0 0,1 1 0,0-1 1,-1 0-1,1 0 0,-1 1 0,1-1 0,-1 1 1,0-1-1,1 1 0,-1-1 0,0 0 0,0 1 0,0-1 1,0 1-1,0-1 0,-1 1 0,1-1 0,0 0 1,-1 1-18,3 3-24,1 8 25,1 0 0,1 0 0,0-1 0,0 0 0,2 0 0,-1-1 0,1 0 0,1 0 0,0 0 0,1-1 0,0 0 0,0-1 0,1 0 0,0 0 0,1-1 0,0 0 0,0-1 0,0-1 0,1 1 0,0-2 0,0 0 0,1 0 0,0-1 0,-1-1 0,5 1 0,-11-3-22,-4 0-23,-1 0-1,1 0 1,0 0-1,0 0 1,0-1-1,0 1 1,0 0-1,0-1 1,0 0-1,1 1 1,-1-1-1,0 0 1,0 0-1,0 0 1,0 0-1,0-1 1,0 1-1,0-1 1,0 1-1,0-1 1,0 1-1,0-1 1,0 0-1,0 0 1,0 0-1,0 0 1,-1-1-1,1 1 1,0 0-1,-1-1 1,1 1-1,-1-1 1,1 1-1,-1-1 1,0 0-1,0 0 1,0 1-1,0-1 1,0 0-1,0-2 46,0 1-492,-2-13-2282,-4 8-2037,-2 6-1824</inkml:trace>
  <inkml:trace contextRef="#ctx0" brushRef="#br4" timeOffset="114648.125">25977 12604 12300,'0'0'5770,"0"0"-2305,0 0-657,0 0-219,0 0-891,0 0-631,14 0-234,-5-1-699,-5 1-86,0-1-1,0 1 0,0-1 1,0 1-1,0 1 0,0-1 1,0 0-1,0 1 0,0 0 1,-1 0-1,1 0 0,0 1 1,0-1-1,-1 1 0,1 0 1,-1 0-1,1 0 0,-1 0 0,0 1 1,0-1-1,0 1 0,0 0 1,2 2-48,8 13 42,0 1 0,-1 0 1,-1 1-1,-1 0 0,-1 1 0,-1-1 1,0 2-1,-2-1 0,0 1 0,-2 0 1,0 1-1,-2-1 0,0 1 0,-1-1 1,-2 1-1,0-1 0,-1 1 0,-2-1 1,0 0-1,-1 0 0,-1 0 0,-1-1 1,-1 0-1,-7 12-42,3-13-289,-1 0 1,0 0-1,-2-2 0,0 1 1,-2-2-1,1 0 1,-2-1-1,0-1 0,-1-1 1,-1 0-1,0-1 0,0-2 1,-2 0-1,1-1 1,-20 6 288,-7-5-4151,18-8-1393,2-2-5127</inkml:trace>
  <inkml:trace contextRef="#ctx0" brushRef="#br4" timeOffset="115073.738">21374 12201 17360,'0'0'3433,"0"0"-273,0 0-352,0 0-768,0 0-797,-12 13-298,-118 179 593,114-162-1523,2 0-1,0 1 1,3 0 0,0 1-1,2 0 1,2 1 0,1 0 0,-1 21-15,6-38-132,1 1 1,0 0-1,1-1 1,1 1 0,0 0-1,2-1 1,0 0-1,0 0 1,2 0 0,0 0-1,0-1 1,2 0-1,0-1 1,1 1 0,0-1-1,1-1 1,0 0-1,4 2 132,10 5-866,0-1-1,2-1 0,0-1 0,1-2 1,0 0-1,1-2 0,1-1 1,0-2-1,1 0 0,0-2 0,0-2 1,1 0-1,-1-2 0,14-1 867,54 6-5941</inkml:trace>
  <inkml:trace contextRef="#ctx0" brushRef="#br4" timeOffset="115830.231">26722 12012 6566,'0'0'10762,"0"0"-7660,0 0-1244,4-15 357,16-49-645,-17 59-1431,0 0 0,1 0 0,-1 0 0,1 1 0,0-1 0,1 1 0,-1 0 0,1 0 0,0 0 0,0 1 0,0 0 0,0 0 0,0 0 0,1 1 0,0 0 0,-1 0 0,1 0 0,0 0 0,0 1 0,0 0 1,0 0-1,3 1-139,-4-2 34,0 1 0,0 0 0,0 0 0,0 1 0,0-1 1,0 1-1,0 0 0,0 0 0,0 1 0,1 0 0,-1 0 1,-1 0-1,1 0 0,0 1 0,0-1 0,0 1 0,-1 1 1,1-1-1,-1 1 0,0-1 0,0 1 0,0 0 0,0 1 1,0-1-1,0 1 0,-1 0 0,0 0 0,0 0 0,0 0 1,0 0-1,-1 1 0,1-1 0,-1 1 0,0 0 0,-1-1 1,1 1-1,-1 0 0,0 0 0,0 0 0,0 0 0,-1 0 0,0 0 1,0 0-1,0 0 0,-1 3-34,-5 7-97,-1-1 0,-1-1 1,0 0-1,-1 0 0,0 0 0,-1-1 0,0 0 1,-1-1-1,0 0 0,-1-1 0,0-1 0,-1 1 1,0-2-1,0 0 0,-4 1 97,-3 4-105,-1-1 0,0-1 0,0-1 1,-1-1-1,-1-1 0,1-1 0,-1-1 0,0 0 1,-1-2-1,1-1 0,-6-1 105,28-2 7,0 0 0,0 0-1,0 0 1,-1 0 0,1 0 0,0 0 0,0 0-1,0-1 1,0 1 0,0 0 0,0-1 0,0 1-1,1-1 1,-1 1 0,0-1 0,0 0 0,0 1-1,0-1 1,0 0 0,1 1 0,-1-1 0,0 0 0,1 0-1,-1 0 1,1 0 0,-1 0 0,1 1 0,-1-1-1,1 0 1,-1 0 0,1 0 0,0 0 0,0 0-1,-1-1 1,1 1 0,0 0 0,0 0 0,0 0-1,0 0 1,0 0 0,0 0 0,1 0 0,-1 0 0,0 0-1,1 0 1,-1 0 0,0 0 0,1 0 0,-1 0-1,1 0 1,-1 0 0,1 1 0,0-1 0,-1 0-1,1 0 1,0 0 0,0 1 0,-1-1-7,7-2 71,-1 0 1,1 0 0,0 1-1,0 0 1,0 0-1,0 0 1,0 1 0,0 0-1,0 1 1,0 0-1,0 0 1,1 0-1,-1 1 1,0 0 0,0 0-1,0 1 1,0 0-1,0 0 1,-1 0-1,1 1 1,-1 0 0,1 1-1,-1-1 1,0 1-1,0 0 1,-1 1-1,4 3-71,174 203 262,-180-208-279,0 0-1,-1 0 1,1 0-1,1 0 1,-1-1 0,0 0-1,1 1 1,-1-1-1,1 0 1,0-1-1,-1 1 1,1-1 0,0 1-1,0-1 1,0 0-1,0-1 1,0 1 0,0-1-1,0 0 1,0 0-1,0 0 1,1 0-1,-1-1 1,0 1 0,0-1-1,0 0 1,-1 0-1,1-1 1,0 1 0,0-1-1,-1 0 1,1 0-1,0 0 1,-1-1 0,0 1-1,0-1 1,0 1-1,0-1 1,0 0-1,0 0 1,-1-1 0,1 0 17,10-57-1775,-15 21-3817,-2 29-51</inkml:trace>
  <inkml:trace contextRef="#ctx0" brushRef="#br5" timeOffset="153207.997">103 16096 13549,'0'0'1938,"0"0"-572,-7 13 364,-25 40 37,-31 13 5109,67-89-4058,63-40-1830,65-55-11,128-87-977,840-606 758,1772-1327-758,298-137 0,-187 212 0,-2017 1414 0,-902 607 0,-78 52-1614,-6 6-3322,12-9-3216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0:35.8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335 6608 12396,'-17'15'389,"-57"47"17,66-55-187,1-1-1,-2 0 1,1-1-1,0 1 0,-1-2 1,0 1-1,0-1 1,-1-1-1,1 1 1,-1-2-1,0 1 1,1-2-1,-2 1-218,6-3 94,0 0 0,0 0-1,1-1 1,-1 1 0,0-1 0,1 0-1,-1-1 1,1 1 0,0-1 0,0 0-1,0 0 1,0 0 0,0 0 0,1-1-1,-1 0 1,1 1 0,0-1 0,0 0 0,0-1-1,1 1 1,0 0 0,-1-1 0,1 0-1,1 1 1,-1-1 0,1 0 0,0 0-1,0 0 1,0 0 0,1 0 0,0 0-1,0-2-93,-10-59 120,4-1 1,2-1-1,3 1 0,4 0 0,2 0 0,13-62-120,1 22 15,5 2 0,5 1 0,3 1 0,6 2 0,15-25-15,44-35 5,-95 159-4,-1-1-1,1 0 0,-1 1 1,1-1-1,0 1 1,0 0-1,0 0 1,1 0-1,-1 0 1,0 0-1,1 0 1,-1 0-1,1 1 1,-1-1-1,1 1 1,0 0-1,0 0 0,0 0 1,0 0-1,0 0 1,0 1-1,0-1 1,0 1-1,0 0 1,0 0-1,0 0 1,0 0-1,0 0 1,0 1-1,0 0 1,0-1-1,-1 1 0,1 0 1,0 0-1,0 1 1,0-1-1,-1 0 1,1 1-1,-1 0 1,1-1-1,-1 1 1,0 0-1,0 0 1,1 1-1,-1-1 0,0 2 0,6 10-7,0 2 0,-1-1-1,-1 1 1,0 0 0,-2 0-1,0 1 1,0-1 0,0 13 7,11 97 10,-5 1 1,-6 0 0,-8 76-11,-16 69 50,-35 162-50,-8 73 174,59-444 66,3-63-231,1 1 0,-1-1-1,1 0 1,-1 1 0,1-1-1,-1 1 1,1 0 0,0-1-1,0 1 1,-1-1 0,1 1-1,0-1 1,0 1 0,-1 0 0,1-1-1,0 1 1,0 0 0,0-1-1,0 1 1,0 0 0,0-1-1,0 1 1,0-1 0,0 1-1,0 0 1,0-1 0,1 1-1,-1 0 1,0-1 0,0 1 0,1-1-1,-1 1 1,0-1 0,1 1-1,-1 0 1,0-1 0,1 1-1,-1-1 1,1 0 0,-1 1-1,1-1 1,-1 1 0,1-1-1,-1 0 1,1 1 0,0-1 0,-1 0-1,1 0 1,-1 1 0,1-1-1,0 0 1,-1 0 0,1 0-1,0 0 1,-1 0 0,1 0-1,0 0-8,20-34 156,4-39-89,-3 0 0,-3-1-1,7-66-66,-9 49-13,17-84-17,63-310 183,33-39-153,-64 305-112,65-141 112,-63 232-80,-68 127 77,0 0-1,1 0 1,-1 1-1,0-1 1,1 0-1,-1 0 1,1 1 0,-1-1-1,1 0 1,-1 1-1,1-1 1,-1 0 0,1 1-1,0-1 1,-1 1-1,1-1 1,0 1 0,-1-1-1,1 1 1,0-1-1,0 1 1,0 0-1,-1 0 1,1-1 0,0 1-1,0 0 1,0 0-1,0 0 1,-1 0 0,1 0-1,0 0 1,0 0-1,0 0 1,0 0 0,0 0-1,-1 0 1,1 1-1,0-1 1,0 0-1,0 1 1,-1-1 0,1 0-1,0 1 1,0-1-1,-1 1 1,1-1 0,0 1-1,-1 0 1,1-1-1,0 1 4,10 44-75,-5 61 89,-5 0-1,-9 71-13,5-135 5,-8 146 2,-9 173 115,17 85-122,3-431 10,1 0 0,0 0 0,1-1 0,0 1 0,1 0 0,1-1 0,1 1 0,2 4-10,-7-17 8,1-1 0,-1 1 0,1-1 0,-1 0 1,1 0-1,0 1 0,0-1 0,0 0 0,0 0 1,-1 0-1,1 0 0,1 0 0,-1 0 0,0 0 1,0 0-1,0 0 0,0-1 0,1 1 0,-1 0 1,0-1-1,1 1 0,-1-1 0,0 0 0,1 1 1,-1-1-1,1 0 0,-1 0 0,0 0 0,1 0 0,-1 0 1,1 0-1,-1 0 0,1 0 0,-1 0 0,0-1 1,1 1-1,-1-1 0,0 1 0,1-1 0,-1 0 1,0 1-1,1-1-8,44-45 259,-21 5-174,-2-2 1,-1 0-1,-3-1 1,-1-1-1,-3-1 0,-1-1-85,-9 31 11,274-998 106,-220 806-111,9 2-1,8 4 0,10 3 1,88-147-6,-158 318-11,1 1 0,2 0 1,1 1-1,0 2 0,10-9 11,-29 31-1,0 0 0,0 1 0,0-1 0,0 0-1,1 0 1,-1 1 0,0-1 0,1 0 0,0 1 0,-1 0-1,1-1 1,0 1 0,0 0 0,-1 0 0,1 0-1,0 0 1,0 0 0,0 0 0,0 0 0,0 1 0,1-1-1,-1 1 1,0 0 0,0 0 0,0-1 0,0 1-1,0 0 1,1 1 0,-1-1 0,0 0 0,0 1-1,0-1 1,0 1 0,0 0 0,0-1 0,0 1 0,0 0-1,0 0 1,0 1 0,0-1 0,-1 0 0,1 0-1,0 1 1,-1-1 0,1 1 0,-1 0 0,0-1-1,1 1 1,-1 0 0,0 0 0,0 0 0,0 0 0,0 0-1,-1 0 1,1 0 0,0 0 0,-1 0 0,1 0-1,-1 0 1,0 0 0,0 1 0,0-1 0,0 1 1,8 192-86,-22 128 208,-14 6-122,2-57 65,11 233-65,39-321 37,-24-182-25,0 1 0,0-1-1,1 1 1,-1-1-1,1 1 1,-1-1-1,1 0 1,0 1-1,0-1 1,0 0-1,0 1 1,0-1 0,1 0-1,-1 0 1,1 0-1,-1 0 1,1 0-1,0-1 1,-1 1-1,1 0 1,0-1 0,0 0-1,1 1 1,-1-1-1,0 0 1,0 0-1,0 0 1,1 0-1,-1 0 1,1-1-1,-1 1 1,0-1 0,1 1-1,-1-1 1,1 0-1,-1 0 1,1 0-1,-1 0 1,1-1-1,-1 1 1,1-1-1,-1 1 1,1-1 0,-1 0-1,0 0 1,0 0-1,1 0 1,-1 0-1,1-1-11,11-13 30,0-1-1,-1 0 0,0-1 1,-1 0-1,-1-1 0,-1 0 0,-1-1 1,0 0-1,-2 0 0,0-1 1,0-2-30,-2 7 24,59-176 238,17-109-262,-44 154 69,51-183 204,15 4-1,67-130-272,-157 425 4,-2 2 21,0 1 1,2 0-1,1 1 0,1 1 1,1 0-1,1 1 0,17-18-25,-33 40 0,-1 1 0,1 0-1,-1 0 1,1 0-1,0 0 1,0 0 0,-1 1-1,1-1 1,0 0-1,0 0 1,0 0 0,0 1-1,0-1 1,0 0-1,0 1 1,0-1-1,0 1 1,0-1 0,0 1-1,0-1 1,0 1-1,1 0 1,-1 0 0,0 0-1,0-1 1,0 1-1,0 0 1,1 1 0,-1-1-1,0 0 1,0 0-1,0 0 1,0 1 0,1-1-1,-1 0 1,0 1-1,0-1 1,0 1 0,0 0-1,0-1 1,0 1-1,0 0 1,0-1 0,0 1-1,-1 0 1,1 0-1,0 0 1,0 0 0,-1 0-1,1 0 1,0 0-1,-1 0 1,1 0 0,9 145-427,-22 90 464,-38 206-37,17-199 160,3 175-160,30-410 2,-1 7-8,1-1 0,0 1-1,1-1 1,0 1 0,1-1 0,1 1 0,0-1-1,5 11 7,-8-24 0,1 1 0,-1-1-1,1 1 1,-1-1 0,1 1 0,0-1-1,0 1 1,0-1 0,-1 0-1,1 1 1,1-1 0,-1 0-1,0 0 1,0 0 0,0 0-1,1 0 1,-1 0 0,0 0 0,1 0-1,-1 0 1,1-1 0,-1 1-1,1-1 1,-1 1 0,1-1-1,0 1 1,-1-1 0,1 0-1,0 0 1,-1 0 0,1 0 0,-1 0-1,1 0 1,0 0 0,-1-1-1,1 1 1,0 0 0,48-41-5,-23 5 12,-2-2-1,-1-1 0,-3-1 0,-1-1 0,14-40-6,-10 26 33,361-944 106,-360 930-117,-1 2 13,135-365 730,94-161-765,-123 364 43,-123 219-35,-4 5-4,-1 1 1,0-1-1,1 1 0,0 0 0,0 0 1,0 0-1,0 1 0,1-1 1,0 1-1,-1 0 0,1 0 1,0 0-1,1 0 0,-1 1 1,0-1-1,1 1 0,-1 0 0,4 0-4,10 20-10,-19 142-102,-24 17 269,-36 117-157,23-119 120,12-50-68,-17 78-6,9 1 0,0 88-46,38-119-5,-3-171 5,-1 1 0,1-1 0,-1 0 0,1 0 0,0 0-1,0 0 1,0 0 0,0 0 0,0 0 0,0-1 0,1 1 0,-1 0 0,1-1 0,-1 1 0,1-1 0,-1 1-1,1-1 1,0 0 0,0 1 0,0-1 0,0 0 0,-1 0 0,1-1 0,1 1 0,-1 0 0,0-1 0,0 1-1,0-1 1,0 1 0,0-1 0,1 0 0,-1 0 0,0 0 0,0 0 0,0-1 0,0 1 0,1 0-1,-1-1 1,0 0 0,0 1 0,0-1 0,0 0 0,0 0 0,0 0 0,-1 0 0,1-1 0,0 1 0,0 0-1,-1-1 1,1 1 0,-1-1 0,1 0 0,-1 1 0,0-1 0,1 0 0,-1 0 0,0-1 0,16-16-3,-1-1 0,-2 0 0,0-1 0,-1 0-1,0-2 1,2-9 3,-11 25 3,94-211 105,-10-4 0,48-191-108,-127 385-3,90-297-33,-9 19 391,14 5-1,103-203-354,-105 332 0,-102 170-1,1 0-1,0 0 1,-1 1 0,1-1 0,0 0-1,0 1 1,-1-1 0,1 1 0,1-1-1,-1 1 1,0-1 0,0 1 0,0 0 0,1 0-1,-1 0 1,1-1 0,-1 1 0,1 0-1,-1 1 1,1-1 0,-1 0 0,1 0-1,0 1 1,0-1 0,-1 1 0,1-1-1,0 1 1,0 0 0,-1 0 0,1 0-1,0 0 1,0 0 0,0 0 0,0 0 0,-1 1-1,1-1 1,0 0 0,0 1 0,-1 0-1,1-1 1,0 1 0,-1 0 0,1 0-1,-1 0 1,1 0 0,-1 0 0,1 0-1,-1 0 1,0 1 0,0-1 0,0 1-1,1-1 1,-1 0 0,0 1 0,-1 0 0,1-1-1,0 1 1,0 0 0,-1-1 0,1 1-1,-1 0 1,1 0 0,-1-1 0,0 1-1,0 0 1,0 0 0,0 0 0,0-1-1,0 2 2,7 46-45,-2 1 0,-2 0 0,-4 46 45,0-27 29,-6 271 89,-1-76-98,15 57-20,-7-294-1,1-1 0,2 0 0,0 0 0,2 0 0,1 0 0,1 0 0,1-1 0,1 0 0,1-1 0,8 13 1,-16-34-2,-1 1 0,2-1 0,-1 0 1,0 0-1,1 0 0,-1 0 0,1 0 1,0-1-1,0 1 0,0-1 0,0 1 0,0-1 1,1 0-1,-1-1 0,0 1 0,1 0 1,0-1-1,-1 0 0,1 0 0,0 0 0,0 0 1,0-1-1,-1 1 0,1-1 0,0 0 1,0 0-1,0-1 0,0 1 0,0-1 0,-1 0 1,1 0-1,0 0 0,-1 0 0,1-1 1,0 1-1,-1-1 0,0 0 0,1 0 0,0-1 2,15-14-5,0-1 0,0 0-1,-2-2 1,0 0 0,-2 0-1,0-2 1,-1 0 0,-1-1-1,-2 0 1,4-9 5,83-185 75,-8-4 0,-2-30-75,-56 160 5,-14 39-6,34-103-5,6 2-1,8 3 1,5 3-1,13-6 7,-73 133 12,1 2-1,0 0 0,2 0 1,0 1-1,1 1 1,1 0-1,10-7-11,-25 22 0,0-1 0,1 1 0,-1-1-1,0 1 1,1-1 0,0 1 0,-1 0-1,1 0 1,0 0 0,-1 0 0,1 0-1,0 0 1,0 0 0,0 1 0,0-1-1,0 1 1,0-1 0,0 1 0,0 0-1,0 0 1,0 0 0,0 0 0,0 0-1,0 0 1,0 1 0,0-1 0,0 0 0,0 1-1,0 0 1,0 0 0,0-1 0,-1 1-1,1 0 1,0 0 0,0 0 0,-1 1-1,1-1 1,-1 0 0,1 1 0,-1-1-1,0 1 1,1-1 0,-1 1 0,0 0-1,0-1 1,0 1 0,0 0 0,0 0-1,-1 0 1,1 0 0,0 1 0,14 112-87,-15-112 85,-5 147 46,-6 0 0,-6-1 0,-13 28-44,4-5 60,-10 84-156,3 125 96,31-355-9,2 0 0,0 0 0,2 0 0,1 0 0,1 0 1,3 7 8,-7-30-3,0 0 0,1 0 0,0 0 1,0 0-1,-1 0 0,2-1 0,-1 1 1,0 0-1,0 0 0,1-1 1,0 1-1,-1-1 0,1 0 0,0 1 1,0-1-1,0 0 0,1 0 0,-1 0 1,0 0-1,1-1 0,-1 1 1,1-1-1,0 1 0,-1-1 0,1 0 1,0 0-1,0 0 0,0 0 0,0-1 1,0 1-1,-1-1 0,1 0 1,0 0-1,0 0 0,0 0 0,0 0 1,0-1-1,0 1 0,0-1 0,0 0 1,0 0-1,0 0 0,-1 0 1,1 0-1,0-1 0,-1 1 0,2-1 3,10-9-25,-1-1 0,0 0-1,0 0 1,-1-1 0,0-1-1,-2 0 1,1-1 0,6-12 25,53-98 42,-5-1 1,-6-4-1,22-77-42,-13 38 49,-7 16 147,8 4 0,5 3 0,7 3 0,67-85-196,-134 207 60,1 1-1,1 1 1,1 0-1,1 1 1,1 1-1,0 0 1,6-2-60,-23 17 0,0 0 0,-1 0 1,1 0-1,1 0 0,-1 1 1,0-1-1,0 1 0,1-1 1,-1 1-1,0 0 0,1 0 1,-1 0-1,1 0 0,0 0 0,-1 1 1,1-1-1,0 1 0,-1-1 1,1 1-1,0 0 0,0 0 1,-1 1-1,1-1 0,0 0 1,-1 1-1,1 0 0,0 0 0,-1-1 1,1 1-1,-1 1 0,1-1 1,-1 0-1,0 1 0,1-1 1,-1 1-1,0 0 0,0-1 1,0 1-1,0 0 0,-1 0 0,1 1 1,0-1-1,-1 0 0,0 0 1,1 1-1,-1-1 0,0 1 1,0-1-1,0 1 0,-1 0 1,1-1-1,0 3 0,9 186-54,-24 46 39,-25 112 15,-12 169-27,49-482 16,1 1 0,2-1 1,1 0-1,2 0 0,3 8 11,-7-40-1,0 1 0,1 0 0,0-1 0,0 1 0,0-1 0,1 0 0,0 1-1,-1-1 1,2 0 0,-1 0 0,0 0 0,1 0 0,-1-1 0,1 1 0,0-1-1,0 1 1,1-1 0,-1 0 0,1 0 0,0-1 0,-1 1 0,1-1 0,0 1-1,0-1 1,1-1 0,-1 1 0,0 0 0,1-1 0,-1 0 0,1 0 0,-1-1-1,1 1 1,-1-1 0,1 0 0,0 0 0,-1 0 0,1-1 0,2 0 1,5-4-12,0 0 1,0-1-1,-1-1 0,0 0 1,0 0-1,-1-1 1,0 0-1,0-1 1,-1-1-1,0 1 0,0-1 1,2-5 11,52-70 22,-4-4 1,-4-2-1,-4-2 1,-4-2-1,18-56-22,111-273 257,-54 123 372,137-241-629,-249 525 32,25-49 119,3 1 0,2 2 0,4 2-1,37-40-150,-79 99 0,1-3-4,1 0 1,0 1-1,0-1 1,0 1 0,1 0-1,0 0 1,0 0-1,0 1 1,0-1 0,0 1-1,1 0 1,-1 1-1,1 0 1,0-1-1,0 2 1,-1-1 0,5 0 3,-8 3-6,1 1 0,-1-1 0,0 1 0,1 0-1,-1-1 1,0 1 0,0 0 0,0 0 0,-1 1 0,1-1 0,0 0 0,-1 0 0,1 1 0,-1-1 0,0 1 0,0-1 0,0 1 0,0 0 0,0-1 0,-1 1 0,1 0 0,-1 0 0,0 0 0,1-1 0,-1 1 0,-1 0-1,1 0 1,0-1 0,-1 1 0,1 0 6,0 1-10,-1 85-54,-4-1 0,-4 1 1,-15 62 63,-3 30-130,27-179 129,-14 99-283,5 1-1,4 0 1,7 81 284,-3-176-8,1 1 1,0 0-1,0-1 0,1 1 0,0 0 0,0-1 1,1 1-1,0-1 0,0 0 0,0 1 1,1-1-1,0 0 0,1-1 0,0 1 1,0 0-1,0-1 0,1 0 0,0 0 1,0 0-1,0-1 0,1 0 0,0 0 0,0 0 1,0-1-1,0 1 0,1-1 0,0-1 1,0 0-1,0 0 0,0 0 0,0-1 1,1 0-1,4 1 8,3-5-2,0-1 0,0-1-1,-1 0 1,1-1 0,-1-1 0,0 0 0,0 0 0,-1-2 0,0 0-1,0 0 1,-1-1 0,0-1 0,0 0 0,-1 0 0,7-11 2,61-60 66,-4-4 1,-3-3 0,48-80-67,-90 124 35,146-209 294,-9 10-2,182-201-327,-221 324 273,-127 118-275,0 1 0,1-1 1,-1 1-1,1-1 0,-1 1 0,1 0 1,-1-1-1,1 1 0,0 0 1,0 0-1,0 0 0,0 0 1,0 1-1,0-1 0,0 1 1,0-1-1,0 1 0,0-1 1,0 1-1,0 0 0,0 0 1,0 0-1,0 0 0,0 0 1,0 1-1,0-1 0,0 1 1,0-1-1,0 1 0,0 0 0,0 0 1,0 0-1,0 0 0,0 0 1,-1 0-1,1 0 0,0 0 1,-1 1-1,1-1 0,-1 1 1,0-1-1,1 1 0,-1 0 1,0-1-1,0 1 0,0 0 1,0 0-1,0 0 0,0 0 1,-1 0-1,1 0 0,-1 0 1,1 0-1,-1 2 2,3 30-20,-2 0 0,-1 1 0,-1-1 0,-2 1-1,-2-1 1,-1 0 0,-6 15 20,2 4-14,0 0 8,-1-2-42,2 1 0,2 0 0,2 0 0,3 0 0,3 20 48,-2-67-1,1-1-1,1 1 0,-1 0 1,1-1-1,0 1 0,0 0 1,0-1-1,0 0 0,1 1 1,0-1-1,0 0 0,0 1 1,1-1-1,-1 0 0,1-1 0,0 1 1,0 0-1,0-1 0,0 0 1,1 0-1,0 0 0,-1 0 1,1 0-1,0-1 0,0 1 1,0-1-1,1 0 0,-1-1 1,0 1-1,1-1 0,-1 1 1,1-1-1,0-1 0,-1 1 0,1-1 1,0 0-1,-1 0 0,4 0 2,12-3 0,0-1 0,-1-1-1,1-1 1,-1 0-1,0-2 1,-1 0-1,0-1 1,0 0 0,-1-2-1,0 0 1,-1-1-1,7-7 1,98-57-5,-50 62-1100,-69 15 865,1 0 1,-1 0-1,0 1 1,0-1 0,0 1-1,0-1 1,0 1-1,0 0 1,0 0 0,-1 0-1,1 0 1,-1 0-1,1 0 1,-1 0 0,0 1-1,0-1 1,0 0-1,0 1 1,0-1 0,0 1-1,-1-1 1,1 1-1,-1-1 1,0 1 0,0-1-1,0 3 240,3 68-9385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8:3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23574,'0'0'2082,"107"17"-1473,-28-22 608,16-6-352,12-1-641,12-3-128,9 0 449,4-2-225,-8-1-256,-16-1 32,-17 5-96,-22 4-801,-18 1-2049,-22 1-3076,-12 0-9481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8:3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246 127 19410,'0'0'1346,"0"0"-353,-49 98 512,23-54-993,-1 5-512,4 2 0,3-1 0,8-1-1569,2-5-1698,3-5-3107</inkml:trace>
  <inkml:trace contextRef="#ctx0" brushRef="#br0" timeOffset="238.733">56 127 17553,'15'-81'2178,"-13"78"-2009,0 0 1,0 0 0,1-1 0,-1 2 0,1-1-1,0 0 1,0 0 0,0 1 0,0-1-1,0 1 1,0 0 0,1 0 0,-1 0 0,1 1-1,-1-1 1,1 1 0,0 0 0,-1 0-1,1 0 1,0 0 0,0 1 0,0 0-1,0-1 1,-1 1 0,1 1 0,0-1 0,0 1-1,0-1 1,0 1 0,0 0 0,-1 0-1,1 1 1,-1-1 0,1 1 0,-1 0 0,1 0-1,-1 0 1,0 0 0,0 0 0,0 1-170,3-1-145,31 12 218,-1 2 0,-1 1 0,0 1 0,-2 2 0,0 2 0,-1 1 0,-1 1 0,-2 1 0,8 10-73,-32-31-2,-1 1-1,0-1 1,0 1 0,0 0 0,0 0 0,-1 0 0,0 0 0,0 1 0,0-1 0,-1 1 0,0 0 0,0 0 0,0 0 0,-1 0 0,0 0 0,0 0-1,0 0 1,-1 0 0,0 0 0,0 1 0,-1-1 0,0 0 0,0 0 0,0 0 0,0 0 0,-1 0 0,0 0 0,-1-1 0,1 1 0,-1-1 0,-2 3 2,-11 8-73,-1-1 1,-1 0-1,0-2 1,-1 0-1,0-1 1,-1-1-1,0-1 1,-1-1-1,0 0 1,0-2 0,-1 0-1,0-2 1,0 0-1,-2-2 73,-14 5-817,1-2 1,-1-1-1,0-2 0,0-2 0,-9-2 817,7-14-6539,38 4-49</inkml:trace>
  <inkml:trace contextRef="#ctx0" brushRef="#br0" timeOffset="778.029">852 233 12107,'0'0'3695,"0"0"-1453,0 0-304,0 0-454,0 0-502,0 0-208,0 0 64,5 13-117,21 40-219,-23-50-468,-1 1 0,1-1 1,0 1-1,0-1 0,1 0 1,-1 0-1,1 0 1,-1 0-1,1-1 0,0 1 1,0-1-1,0 0 1,0-1-1,1 1 0,-1 0 1,0-1-1,1 0 0,-1 0 1,1-1-1,-1 1 1,1-1-1,-1 0 0,1 0 1,0 0-1,0-1-34,4-1 95,0-1 1,0 0-1,0-1 0,-1 0 0,1 0 1,-1-1-1,0 0 0,0 0 1,0-1-1,-1 0 0,0 0 0,0-1 1,-1 0-1,1 0 0,-2 0 0,1-1 1,-1 0-1,0 0 0,-1 0 0,1-1 1,-2 0-1,1 0 0,-1 0 1,-1 0-1,0 0 0,1-9-95,-1 16 34,-1 0-1,0 0 1,-1 0-1,1 0 1,0 0-1,-1-1 0,1 1 1,-1 0-1,1-1 1,-1 1-1,0 0 1,0 0-1,0-1 1,0 1-1,-1 0 1,1-1-1,-1 1 1,1 0-1,-1 0 1,0 0-1,0-1 1,0 1-1,0 0 1,0 0-1,0 0 1,0 0-1,-1 1 1,1-1-1,-1 0 1,0 1-1,1-1 1,-1 1-1,0-1 1,0 1-1,0 0 1,0-1-1,0 1 1,0 0-1,0 1 0,0-1 1,0 0-1,-1 0 1,1 1-1,-1 0-33,-11 2 11,1 0-1,-1 2 0,1-1 1,0 2-1,0 0 0,1 0 1,-1 2-1,1-1 0,0 1 0,1 1 1,0 0-1,0 1 0,1 0 1,-4 4-11,4-5-76,-1 0 1,1 1 0,0 0 0,1 0 0,0 1 0,1 0-1,0 1 1,1 0 0,0 0 0,0 1 0,1 0 0,1 0-1,0 0 1,0 1 0,2-1 0,-1 1 0,2 0 0,0 0-1,0 1 1,1-1 0,1 0 0,0 0 0,1 1 0,0-1 0,1 4 74,4-7-102,1 0 0,0 0 0,0 0 0,0-1-1,1 0 1,1-1 0,0 0 0,0 0 0,0-1-1,1 0 1,0 0 0,0-1 0,1-1 0,0 0-1,0 0 1,0-1 0,0 0 0,1-1 0,-1-1-1,1 1 1,0-2 0,0 0 0,0 0 0,10-2 102,1 2 138,1-2 0,0 0 0,0-2-1,0 0 1,-1-2 0,0-1 0,0 0-1,0-2 1,-1-1 0,0 0-1,0-2 1,-1-1 0,-1 0 0,0-1-1,-1-1 1,0-1 0,-1-1-1,10-12-136,-2 4 322,-1-3 0,0 0-1,-2-1 1,-2-1 0,0-1-1,-2-1 1,-1-1 0,13-33-322,-21-7 630,-11 71-616,0 0 0,0 0 1,0 1-1,0-1 1,0 1-1,0-1 1,0 1-1,0-1 0,-1 1 1,1 0-1,0 0 1,0-1-1,0 1 0,-1 0 1,1 0-1,0 0 1,0 0-1,0 1 1,-1-1-1,1 0 0,0 0 1,0 1-1,0-1 1,0 0-1,0 1 1,0-1-1,0 1 0,0 0 1,0-1-1,0 1 1,0 0-1,0 0 1,0-1-1,0 1 0,0 0 1,1 0-1,-1 0-14,-6 5 8,1 0-1,0 0 0,1 0 0,-1 1 0,1-1 1,0 1-1,1 1 0,0-1 0,0 1 0,0-1 1,1 1-1,0 0 0,1 0 0,0 0 0,0 1 1,1-1-1,0 1 0,0-1 0,1 1 0,0-1 0,0 0 1,2 9-8,2 10-36,2 1 1,0 0 0,2-1 0,1 0-1,1-1 1,5 8 35,3 47-368,-20-79 366,0 0 0,0-1 0,-1 0 1,1 1-1,0-1 0,-1 0 0,1 0 0,-1 0 1,0-1-1,1 1 0,-1 0 0,0-1 0,1 0 1,-1 0-1,0 0 0,1 0 0,-1 0 1,0 0-1,1-1 0,-1 1 0,0-1 0,1 0 1,-1 0-1,-1 0 2,-93-36-2132,38 1-6835,41 22 912</inkml:trace>
  <inkml:trace contextRef="#ctx0" brushRef="#br0" timeOffset="1191.195">2417 200 16848,'0'0'3459,"0"0"-1633,-17 0-278,8-1-1301,1 0-113,1 1 0,0 0 0,-1 0 0,1 0 0,0 1 0,-1 0 1,1 0-1,0 1 0,0 0 0,0 0 0,0 1 0,0 0 0,1 0 0,-1 1 0,-3 2-134,-16 13 49,0 1-1,1 1 1,1 1 0,1 1-1,1 2 1,1 0-1,1 1 1,1 1-1,2 1 1,-13 25-49,28-46-46,-1 0-1,1 0 1,0 0 0,0 0-1,1 0 1,0 1 0,0-1-1,0 0 1,1 1 0,1-1-1,-1 0 1,1 1 0,0-1-1,2 5 47,-1-6-242,0-1 0,0 1 0,1 0-1,0-1 1,0 0 0,0 0 0,1 0-1,-1 0 1,1 0 0,1 0-1,-1-1 1,0 0 0,1 0 0,0 0-1,0-1 1,0 0 0,3 2 242,13 3-889,-1-1-1,1-1 1,0-1 0,1-1 0,-1-1-1,1-1 1,0 0 0,-1-2 0,1 0 0,0-2-1,0 0 1,-1-2 0,0 0 0,2-2 889,45-10-4084</inkml:trace>
  <inkml:trace contextRef="#ctx0" brushRef="#br0" timeOffset="1983.464">2724 468 1730,'43'-203'8135,"-42"201"-7873,-1 1-1,0-1 0,1 0 0,-1 1 1,0-1-1,0 0 0,0 1 0,-1-1 1,1 0-1,0 1 0,-1-1 0,1 0 1,-1 1-1,1-1 0,-1 1 1,0-1-1,0 1 0,1-1 0,-1 1 1,0-1-1,0 1 0,-1 0 0,1 0 1,0-1-1,0 1 0,-1 0 0,1 0 1,0 0-1,-1 0 0,1 1 0,-1-1 1,1 0-1,-1 1 0,0-1 0,1 1 1,-1-1-1,0 1 0,1 0 0,-1-1 1,0 1-1,1 0 0,-1 0 1,0 0-1,1 1 0,-1-1 0,0 0 1,1 1-1,-1-1 0,0 1 0,0 0-261,-3 2 264,0 1-1,0 0 1,0 1-1,1-1 1,-1 1-1,1 0 1,1 0-1,-1 1 1,0-1-1,1 1 0,0 0 1,1-1-1,-1 1 1,1 0-1,0 1 1,1-1-1,-1 3-263,0-4 31,0 1 1,0-1-1,1 0 0,0 1 0,0-1 0,0 1 1,1-1-1,-1 1 0,2-1 0,-1 1 0,0-1 1,1 1-1,0-1 0,0 1 0,1-1 0,0 0 1,0 1-1,0-1 0,0 0 0,1 0 0,0-1 1,0 1-1,0 0 0,0-1 0,1 0 0,0 0 1,0 0-1,0 0 0,0-1 0,1 1 0,-1-1 1,1 0-32,4 1-11,1 0 1,0 0 0,0-1 0,0-1 0,0 1 0,0-1 0,1-1 0,-1 0 0,1-1-1,-1 0 1,0 0 0,1-1 0,-1-1 0,0 1 0,1-2 0,-1 1 0,0-2-1,-1 1 1,1-1 0,0-1 0,-1 1 0,0-2 0,0 1 0,-1-1 0,0-1 0,0 1-1,0-1 1,-1-1 0,1 1 0,-2-1 0,1-1 0,-1 1 0,-1-1 0,0 0 0,0 0-1,0-1 1,-1 1 0,2-10 10,-2 5-5,15-81 460,-19 92-418,0 1-1,0-1 1,0 0 0,0 0 0,-1 1 0,1-1 0,-1 0-1,1 1 1,-1-1 0,0 1 0,0-1 0,0 1 0,0-1-1,-1 1 1,1 0 0,-1-1 0,1 1 0,-1 0 0,0 0-1,0 0 1,0 0 0,0 1 0,0-1 0,0 0 0,0 1-1,-1-1 1,1 1 0,0 0 0,-1 0 0,0 0 0,1 0-1,-2 0-36,-12 0 31,1 2 0,0-1-1,0 2 1,0 0 0,0 1 0,0 0-1,0 1 1,1 1 0,-1 0-1,1 1 1,1 1 0,-1 0-1,1 1 1,0 0 0,1 1 0,0 0-1,0 1 1,1 1 0,1 0-1,-4 4-30,7-9-99,0 0 0,1 0 0,0 1 0,0 0 0,0 0 0,1 0 0,0 1 0,1-1 0,0 1 0,0 0 0,0 1 0,1-1 0,1 0 0,-1 1 0,1 0 0,1 0 0,-1-1 0,2 1 0,-1 0 0,1 0 0,0 0 0,1 0-1,0 0 1,1 0 0,0-1 0,0 1 0,1 0 0,0-1 0,3 6 99,0-4-263,1 0 0,1-1-1,0 0 1,0-1 0,0 0-1,1 0 1,1-1 0,-1 0-1,1 0 1,0-1 0,0-1-1,1 0 1,0 0 0,0-1 0,0 0-1,0-1 1,1 0 0,0-1-1,-1 0 1,1-1 0,9 0 263,-9-1-19,0 0 1,-1-1 0,1 0-1,0-1 1,-1 0-1,1-1 1,-1-1 0,0 1-1,0-2 1,0 0 0,-1 0-1,0 0 1,0-2-1,3-1 19,11-14 1002,0 0 1,-2-1-1,0-2 0,-2 0 0,13-22-1002,3-1 958,46-67 222,-81 142-1266,-34 223-432,32-243 539,1-6-72,-1 0 1,0 0-1,1 0 1,0-1-1,-1 1 1,1 0-1,-1 0 1,1 0-1,0 0 0,0 0 1,-1 0-1,1 0 1,0 0-1,0 0 1,0 0-1,0 0 1,0 0-1,0 0 1,1 0-1,-1-1 0,0 1 1,0 0-1,1 0 1,-1 0-1,0 0 1,1 0-1,-1 0 1,1 0-1,-1-1 0,1 1 1,0 0-1,-1 0 1,1-1-1,0 1 1,-1 0-1,1-1 1,0 1-1,0-1 1,0 1-1,-1-1 0,1 1 1,0-1-1,0 0 1,0 1-1,0-1 1,0 0-1,0 0 1,0 0-1,0 0 0,0 1 1,0-1-1,0-1 1,0 1 50,81-84 870,-71 72-627,-4 1-141,0 0-1,2 1 1,-1-1-1,1 2 1,0-1-1,1 1 1,0 1-1,1 0 1,0 0 0,0 1-1,0 0 1,1 1-1,0 0 1,0 1-1,1 1 1,-1 0-1,1 0 1,0 1-1,0 1 1,0 0 0,12 1-102,-15 4 6,0 1 0,-1 1 0,0 0 0,0 0 0,0 1 0,0 0 0,-1 0 0,0 1 0,0 0 0,-1 1 0,0 0 0,0 0 0,-1 0 0,1 2-6,19 20 1,87 60-452,-108-88 431,0 1 0,0-1 1,0 0-1,1 0 0,-1-1 1,1 0-1,-1 0 0,1 0 1,-1 0-1,1-1 0,-1 0 1,1 0-1,0-1 0,-1 0 1,1 1-1,-1-2 0,1 1 0,-1-1 1,0 0-1,0 0 0,0 0 1,0-1-1,0 1 0,2-3 20,14-14 216,-1-1 1,0-1-1,-2-1 0,0-1 0,-2 0 0,-1-2 0,0 1 0,-2-2 0,-1 0 0,-1 0 0,7-28-216,5-1 463,51-114 925,-75 169-1379,1 0 0,0 0 0,-1 0-1,1 0 1,-1 0 0,1 0 0,0 0-1,-1 0 1,1 0 0,-1 0 0,1-1-1,0 1 1,-1 0 0,1 0 0,0-1-1,-1 1 1,1 0 0,0 0 0,-1-1-1,1 1 1,0 0 0,0-1 0,-1 1-1,1 0 1,0-1 0,0 1 0,0 0-1,0-1 1,-1 1 0,1 0 0,0-1-1,0 1 1,0-1 0,0 1 0,0 0-1,0-1 1,0 1 0,0-1 0,0 1-1,0 0 1,0-1 0,0 1 0,0-1-9,-27 32 264,13-12-352,0 0 0,2 1 0,0 1 0,2 0 0,0 1 0,1-1 1,1 2-1,2-1 0,0 1 0,1 0 0,1 1 0,1-1 0,2 1 0,0-1 0,1 1 0,2-1 0,3 23 88,27 36-5337,14-51-5357,-29-30 3813</inkml:trace>
  <inkml:trace contextRef="#ctx0" brushRef="#br0" timeOffset="2150.515">4368 335 10090,'0'0'3459,"0"0"-192,18-86-96,3 73-961,8 0-705,5 5-544,8-4-352,6 7-385,1-1-192,3 3 0,1 2-32,-9-4 0,-8 5-352,-13 2-865,-12 5-801,-11 4-833,-14-1-2274,-8 3-7975</inkml:trace>
  <inkml:trace contextRef="#ctx0" brushRef="#br0" timeOffset="2383.434">2652 787 18674,'0'0'2786,"109"19"-1184,-21-19 95,21 0 33,16-6-1185,13-2-481,9-4 448,7 2-256,-12-3-160,-7 3-96,-15 3-672,-28 3-1314,-26 2-2050,-24 2-4548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8:32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544 166 4356,'0'0'7207,"7"-13"-3956,20-43-881,-25 54-2160,-1 0-1,1 0 1,-1-1-1,0 1 1,0 0-1,0 0 0,0-1 1,0 1-1,-1 0 1,1-1-1,-1 1 1,0-1-1,1 1 1,-1-1-1,0 1 1,0 0-1,0-1 0,-1 1 1,1-1-1,-1 1 1,1-1-1,-1 1 1,0 0-1,0-1 1,0 1-1,0 0 1,0 0-1,-1 0 0,1 0 1,-1 0-1,1 0 1,-1 0-1,0 0 1,1 1-1,-1-1 1,0 0-1,0 1 1,0 0-1,0-1 1,-1 1-1,1 0 0,0 0 1,0 0-1,-1 1-209,-6-2 167,1 0-1,-1 1 0,0 0 0,1 1 1,-1 0-1,0 0 0,0 1 1,1 0-1,-1 0 0,1 1 0,-1 0-166,-21 8 109,1 2-1,0 0 1,1 2 0,0 1-1,1 1 1,1 1-1,1 2 1,0 0-1,-20 22-108,30-26 10,0 1-1,1 1 1,1 0-1,1 0 1,0 1-1,1 1 1,1 0-1,1 1 1,1 0-1,0 0 1,2 0-1,0 1 1,1 0-1,2 0 1,0 1-1,1-1 1,1 1-1,1 0-9,2-12-57,0 1 0,1-1 0,0 0 0,1 0-1,0 0 1,0-1 0,1 1 0,0-1 0,1 0 0,0-1 0,1 1 0,0-1-1,0 0 1,0-1 0,1 0 0,0 0 0,1-1 0,-1 1 0,1-2 0,1 0-1,-1 0 1,4 1 57,11 5-68,0-2-1,1 0 1,1-2 0,-1-1-1,1-1 1,0-1-1,0-1 1,13-1 68,-16-1-24,-1-2 0,1-1 0,0 0 0,0-2 0,-1-1 0,0 0 0,0-2 0,0-1 0,-1 0 0,0-2-1,-1 0 1,0-1 0,0-1 0,1-3 24,-1-2 209,-21 18 91,-7 10-211,0 0-78,1-1-1,0 1 0,1 0 1,0 0-1,1 1 0,0-1 1,1 1-1,0 1 0,1-1 1,0 0-1,1 1 0,1-1 1,0 1-1,0 0 0,2 9-10,-1-19-5,1 0-1,0-1 1,0 1 0,0 0-1,0-1 1,1 1 0,-1-1-1,1 1 1,0-1 0,-1 0-1,1 0 1,0 1 0,0-1-1,0 0 1,0-1 0,1 1-1,-1 0 1,1-1 0,-1 1-1,1-1 1,-1 0 0,1 0-1,0 0 1,-1 0 0,1 0-1,0-1 1,0 1 0,0-1-1,0 0 1,-1 0 0,1 0-1,0 0 1,0 0 0,0 0-1,0-1 1,-1 0 0,1 1-1,0-1 1,0 0 0,-1 0-1,1-1 1,-1 1 0,1 0-1,-1-1 1,1 0 0,-1 1-1,0-1 1,0 0 0,0 0-1,0 0 1,0-1 0,0 1-1,1-2 6,4-8 45,1 0 1,-2 0-1,0-1 0,0 1 0,-1-1 1,-1 0-1,0-1 0,0 1 0,-2-1 1,0 0-1,0 1 0,-1-1 0,-1 0 1,0 0-1,-1 0 0,-1 0 0,0 1 1,0-1-1,-2 0 0,0 1 0,-5-13-45,4 14 5,0 1-1,-1 0 0,-1 0 0,0 0 1,0 0-1,-1 1 0,-1 1 0,1-1 1,-1 1-1,-1 1 0,0-1 0,0 2 0,-1-1 1,1 2-1,-2-1 0,1 2 0,-1-1 1,1 1-1,-2 1 0,1 0 0,0 1 1,-1 1-1,1-1 0,-1 2 0,0 0 1,0 0-1,1 1 0,-1 1 0,-3 1-4,12-2-212,1 1 0,-1-1-1,1 1 1,0 0 0,-1 0 0,1 0-1,0 1 1,0-1 0,0 1-1,0 0 1,0 0 0,0 0 0,0 0-1,1 0 1,-1 1 0,1-1-1,-1 1 1,1-1 0,0 1-1,0 0 1,-1 2 212,-9 46-10329,13-30 1302</inkml:trace>
  <inkml:trace contextRef="#ctx0" brushRef="#br0" timeOffset="327.578">969 388 16335,'0'0'4004,"4"-14"-1756,16-42-316,-19 56-1854,-1 0 0,0 0 1,0 0-1,0 1 0,1-1 0,-1 0 0,0 0 0,0 0 0,1 0 0,-1 0 0,0 1 1,0-1-1,1 0 0,-1 0 0,0 0 0,0 0 0,1 0 0,-1 0 0,0 0 0,1 0 1,-1 0-1,0 0 0,0 0 0,1 0 0,-1 0 0,0-1 0,0 1 0,1 0 0,-1 0 1,0 0-1,0 0 0,1 0 0,-1 0 0,0-1 0,0 1 0,0 0 0,1 0 0,-1 0 1,0-1-1,0 1 0,0 0 0,0 0 0,1 0 0,-1-1 0,0 1 0,0 0 0,0 0 1,0-1-1,0 1-78,3 27-289,-3-26 466,-6 273-92,-3-164-1040,5-100 596,-1-29 472,4 1-8,1 0-1,1 0 1,0 0 0,1 0-1,1 0 1,1 0 0,0 1 0,2 0-1,0 0 1,0 0 0,2 1-1,0 0 1,1 0 0,0 1-1,2 0 1,-1 1 0,2 0-1,1-1-104,-7 11-65,0 0 0,0 0 0,0 0 0,1 1 0,0 0-1,0 0 1,0 1 0,0-1 0,0 2 0,0-1 0,0 1-1,1 0 1,-1 0 0,1 1 0,-1 0 0,0 1 0,1-1-1,-1 1 1,0 1 0,0-1 0,1 1 0,-1 1-1,1 0 66,48 19-4183,-3 6-4249,-24-13-2549</inkml:trace>
  <inkml:trace contextRef="#ctx0" brushRef="#br0" timeOffset="689.336">1649 346 15086,'0'0'3967,"0"0"-1351,0 0-166,0 0-598,-14-11-843,-45-31-352,58 41-623,-1 1 0,0-1 0,0 0 0,0 1 1,1-1-1,-1 1 0,0 0 0,0 0 0,0 0 1,0 0-1,0 0 0,0 0 0,1 0 0,-1 0 0,0 1 1,0-1-1,0 1 0,0-1 0,1 1 0,-1 0 0,0 0 1,1 0-1,-1 0 0,0 0 0,1 0 0,0 0 0,-1 0 1,1 1-1,-1-1 0,0 2-34,-4 2 107,-10 6-76,1 0 0,0 1 0,1 1 0,0 0 0,1 0 0,1 2 0,0 0 0,1 0 0,0 1 0,2 0 0,0 1 0,0 0 0,2 0 0,0 1 0,1-1 0,1 2 0,0-1 0,2 1 0,0-1 0,1 1 0,1 2-31,2-14-52,1 1 0,0-1 0,0 1 0,1-1 0,0 0 0,1 0 0,-1 0 0,1 0 0,1 0 0,-1-1 0,1 0 0,0 0 0,1 0 0,-1-1 0,1 0 0,0 0 0,1 0 0,-1-1 0,1 1 0,-1-2 0,1 1 0,1-1 0,-1 0 0,0 0 0,1-1 0,-1 0 1,1-1-1,0 1 52,3 0-30,-1 0 0,1 0 0,-1-1 0,1 0 0,0-1 0,0 0 0,-1-1 0,1 0 0,-1-1 0,1 0 0,-1-1 0,1 0 0,-1 0 0,0-1 0,0 0 0,-1-1 0,1 0 0,-1-1 0,0 0 0,2-2 30,0-4 104,-1 0 1,0-1 0,-1 0 0,-1-1-1,0 0 1,-1 0 0,0 0 0,-1-1-1,-1 0 1,0 0 0,-1 0 0,-1-1 0,0 0-1,-1 1 1,-1-1 0,0-16-105,-6 35 37,1 4-105,1 1-1,1-1 1,-1 1-1,2 0 0,-1 0 1,1 0-1,0 0 1,0 0-1,1 0 1,0 0-1,0 0 0,1 0 1,0 0-1,1 0 1,0 0-1,0-1 1,1 1-1,-1 0 1,5 6 68,-2-6-829,1 0 1,-1 0 0,2-1-1,-1 1 1,1-1 0,0-1-1,0 0 1,1 0 0,0 0-1,0-1 1,0 0 0,5 2 828,19 7-5600</inkml:trace>
  <inkml:trace contextRef="#ctx0" brushRef="#br0" timeOffset="1284.218">2483 551 9225,'3'-16'7671,"5"-54"-3715,-7 65-3559,-1 1 1,0-1 0,0 1 0,0-1 0,0 1-1,-1 0 1,0-1 0,0 1 0,0-1-1,0 1 1,-1 0 0,1 0 0,-1 0-1,0 0 1,-1 0 0,0-1-398,-54-34 2819,47 36-2703,-1 0 0,0 1 1,0 1-1,0 0 1,0 0-1,0 1 0,0 0 1,0 1-1,0 0 1,0 1-1,-9 3-116,-7 4 2,1 1 0,1 1 0,-1 1 0,2 1-1,0 1 1,0 2 0,1 0 0,1 1 0,1 1 0,1 2 0,0 0 0,1 0 0,2 2 0,-1 2-2,14-20-63,1 1 1,0 0 0,0-1 0,0 1 0,1 0-1,0 1 1,0-1 0,0 0 0,0 1-1,1-1 1,0 1 0,0-1 0,0 1-1,1-1 1,0 1 0,0 0 0,0-1 0,1 1-1,0-1 1,0 1 0,0-1 0,1 1-1,0-1 1,0 0 0,0 1 0,1-1-1,-1-1 1,1 1 0,0 0 0,1-1 0,-1 1-1,1-1 1,0 0 0,0 0 0,1 1 62,10 4-165,1 0 1,0-1 0,0-1 0,0 0-1,1-1 1,0-1 0,0-1 0,0 0-1,0-1 1,1-1 0,0-1 0,-1 0 0,1-1-1,0-1 1,-1-1 0,1 0 0,9-4 164,-14 2 28,-1-1 1,1 0 0,-1-1 0,0 0 0,0-1 0,-1-1-1,0 1 1,0-2 0,-1 0 0,0 0 0,-1-1 0,0 0-1,0 0 1,-1-1 0,0 0 0,-1-1 0,0 0 0,-1 0-1,-1 0 1,0-1 0,0 1 0,-1-1 0,-1 0-1,0-1 1,0-9-29,56-192 3027,-58 214-3007,2-36 467,-3 36-474,1 1-1,-1-1 1,0 1 0,0-1-1,0 1 1,0-1 0,0 1-1,0-1 1,0 1 0,0-1-1,0 1 1,0-1 0,0 1-1,0-1 1,0 1 0,0-1-1,0 1 1,0-1 0,-1 1-1,1-1 1,0 1 0,0 0-1,-1-1 1,1 1 0,0-1-1,0 1 1,-1 0 0,1-1-1,-1 1 1,1-1 0,0 1-1,-1 0 1,1 0 0,-1-1-1,1 1 1,0 0-1,-1 0 1,1 0 0,-1-1-1,1 1 1,-1 0 0,1 0-1,-1 0 1,1 0 0,-1 0-1,1 0 1,-1 0 0,1 0-1,-1 0 1,1 0 0,-1 0-1,1 0 1,-1 0 0,1 1-1,-1-1 1,1 0 0,-1 0-1,1 1 1,-1-1 0,1 0-1,0 0 1,-1 1-13,-6 6 11,1 0-1,0 0 1,1 1 0,-1 0-1,2 0 1,-1 0 0,1 0-1,0 1 1,1 0 0,-3 8-11,1-1-21,1 1 0,1 0 1,0 0-1,1 0 0,1 0 1,1 0-1,0 0 0,1 0 1,1 0-1,1 0 0,0 0 1,5 13 20,-6-22-251,1 0 1,0 1-1,0-1 0,1 0 1,0-1-1,0 1 1,1-1-1,0 0 0,0 0 1,1 0-1,-1-1 1,2 0-1,-1 0 0,1 0 1,-1-1-1,2 0 1,-1 0-1,0-1 1,1 0-1,0 0 0,0-1 1,0 0-1,0 0 1,1-1-1,7 1 251,-10-2-193,0-1 1,0 0-1,0 0 1,-1-1-1,1 1 0,0-1 1,0-1-1,0 1 1,-1-1-1,1 0 0,-1 0 1,1-1-1,-1 1 1,0-1-1,0 0 0,0-1 1,0 1-1,-1-1 1,1 0-1,-1 0 0,0-1 1,0 1-1,-1-1 1,1 0-1,-1 0 0,1-1 193,63-149 1566,-60 134-863,26-122 7481,-43 166-6705,6-7-1562,0 1-1,1 0 1,1 1 0,1-1-1,0 0 1,1 0 0,1 1 0,1-1-1,0 0 1,2 0 0,0 0 0,0 0-1,1-1 1,2 0 0,-1 0-1,2 0 1,0-1 0,1 0 0,0 0-1,7 6 84,50 15-5358,-21-51-6105,-31-3-602</inkml:trace>
  <inkml:trace contextRef="#ctx0" brushRef="#br0" timeOffset="1567.546">3067 137 15759,'0'0'3683,"0"0"-1216,0 0-321,0 0-1121,0 0-897,0 0-128,0 0-96,-3-26-1346,27 41-1889,1-4-4132</inkml:trace>
  <inkml:trace contextRef="#ctx0" brushRef="#br0" timeOffset="2415.37">3438 534 16752,'0'0'2082,"0"0"-406,0 0-288,0 0-560,0 0-556,0 0-101,0 0 37,0 0-32,13 9-85,42 32-1,-47-36-27,1 0-1,0-1 0,0 0 1,0 0-1,0-1 0,1 0 1,0-1-1,-1 0 0,1 0 1,0-1-1,0-1 0,0 1 0,0-2 1,8 0-63,-14 1 19,1-1 94,0-1 0,-1 1 0,1-1 1,0 0-1,-1 0 0,1 0 0,-1 0 0,0-1 1,0 0-1,0 0 0,0 0 0,0 0 0,-1-1 0,1 0 1,-1 1-1,0-1 0,0 0 0,0-1 0,-1 1 0,0 0 1,1-1-1,-2 1 0,1-1 0,0 0 0,-1 0 0,0 0 1,0 1-1,0-1 0,-1 0 0,0 0 0,0 0 1,0 0-1,0 0 0,-1 0 0,0 0 0,0 0 0,0 0 1,-1 0-1,1 1 0,-1-1 0,0 1 0,0-1 0,-1 1 1,0 0-1,-1-2-113,0 0 25,-1 1 0,0 0 0,0 0 0,0 0-1,-1 0 1,1 1 0,-1 0 0,0 0 0,-1 1 0,1-1 0,0 1 0,-1 1 0,0-1 0,0 1 0,0 0 0,0 1 0,0 0 0,0 0 0,0 0-1,0 1 1,0 0 0,-1 0 0,1 1 0,0 0 0,0 0 0,-2 2-25,-3-1-11,2 1 0,-1 1 1,0 0-1,1 0 0,-1 1 0,1 0 0,1 1 0,-1 0 1,1 1-1,0 0 0,0 0 0,1 1 0,0 0 1,0 0-1,1 1 0,-2 4 11,2-5-76,1 1 0,0 1 0,0-1 1,1 1-1,1 0 0,0 0 0,0 0 0,1 0 0,0 1 1,0 0-1,2-1 0,-1 1 0,1 0 0,1 0 0,0 0 1,0 0-1,1 0 0,1-1 0,0 1 0,0 0 0,1-1 1,0 1-1,1-1 0,0 0 0,1 0 0,0 0 0,0-1 1,1 0-1,0 0 0,1 0 0,0-1 0,0 0 0,1 0 0,6 5 76,8-2-4,-1-1-1,1-1 0,0 0 1,1-2-1,0-1 0,0 0 1,1-2-1,-1-1 0,1-1 1,0 0-1,0-2 0,-1-1 1,1-1-1,0-1 0,-1-1 1,0-1-1,1-1 0,-2-1 1,1-1-1,-1-1 0,-1-1 1,1-1-1,-2 0 0,17-13 5,-11 6 263,-1-2 0,-1 0-1,0-1 1,-2-1 0,-1-1-1,0-1 1,-2-1 0,-1-1-1,-1-1 1,4-9-263,-9-19 320,-13 55-319,0-1 0,0 1 1,0 0-1,0-1 0,0 1 0,0 0 0,0 0 0,0 0 1,-1 0-1,1 0 0,0 0 0,0 0 0,0 0 0,0 0 1,0 0-1,0 0 0,0 1 0,0-1 0,0 1 1,0-1-1,0 1 0,0-1 0,0 1 0,0-1 0,0 1 1,0 0-1,0-1 0,0 1 0,1 0 0,-1 0 0,0 0 1,0 1-2,-8 8-2,1 0 1,0 1 0,0 0 0,1 0 0,1 1 0,0 0 0,0 0 0,1 1-1,1-1 1,0 1 0,1 0 0,0 0 0,1 1 0,1-1 0,0 0 0,1 1-1,0-1 1,1 0 0,2 14 1,-2-22-54,0 1-1,0 0 1,0 0-1,1-1 1,0 1-1,0 0 1,0-1-1,1 0 1,0 0-1,0 0 1,0 0-1,1 0 1,0 0 0,0-1-1,0 0 1,0 0-1,1 0 1,-1 0-1,1-1 1,0 1-1,0-1 1,0-1-1,1 1 1,-1-1-1,1 0 1,-1 0-1,1 0 1,0-1-1,-1 0 1,1 0-1,0 0 1,0-1-1,0 0 1,0 0 0,0 0-1,0-1 1,0 0-1,-1 0 1,1-1-1,0 1 1,-1-1-1,1-1 1,-1 1-1,3-2 55,15-10 61,-1 0-1,-1-1 1,0-2-1,-1 0 1,-1-1 0,6-8-61,41-36 400,-64 61-393,3-4 29,0 0 1,0 1-1,1 0 0,-1 0 1,1 0-1,0 0 0,0 1 0,1 0 1,-1 1-1,1-1 0,-1 1 1,2 0-37,-4 3 6,0 1 0,-1-1 1,1 1-1,-1 0 1,1 0-1,-1 0 0,0 0 1,0 1-1,0-1 1,0 1-1,-1 0 0,1 0 1,-1 0-1,1 0 0,-1 0 1,0 0-1,0 1 1,0-1-1,-1 1 0,1 0 1,-1-1-1,0 1 1,0 0-1,0 3-6,5 8 7,-4-8-4,0 0 0,1 0 0,0 0 0,0 0 0,1-1 0,-1 1 0,1-1 0,1 0 0,-1 0 0,1 0 0,0-1 0,0 0 0,1 0 0,0 0 0,0-1 0,0 1 0,0-1 0,0-1 0,1 1 0,0-1 0,0 0 0,0-1 0,7 2-3,-3-3 14,1-1-1,0-1 1,0 0-1,-1 0 1,1-1-1,-1-1 1,1 1-1,-1-2 1,0 0-1,0 0 1,-1-1 0,1-1-1,-1 1 1,0-2-1,0 1 1,-1-1-1,0-1 1,0 0-1,-1 0 1,6-8-14,7-8 143,0-2-1,-3 0 1,0-1 0,-1-1 0,-2-1 0,-1 0 0,-1-1-143,-8 18 64,5-9 51,0 0 0,-2 0 0,-1-1 0,-1 0 0,0 0 0,-2-1 0,0 0 0,-2 1 0,0-3-115,-3 25 14,1-1-1,0 1 0,0-1 0,0 1 0,0 0 0,-1-1 1,1 1-1,0-1 0,0 1 0,-1 0 0,1-1 0,0 1 1,-1 0-1,1 0 0,0-1 0,-1 1 0,1 0 0,0 0 0,-1-1 1,1 1-1,0 0 0,-1 0 0,1 0 0,-1 0 0,1 0 1,-1-1-1,1 1 0,0 0 0,-1 0 0,1 0 0,-1 0 0,1 0 1,-1 0-1,1 1 0,0-1 0,-1 0 0,1 0 0,-1 0 1,1 0-1,0 0 0,-1 1 0,1-1 0,-1 0 0,1 0 1,0 1-1,-1-1 0,1 0 0,0 0 0,-1 1 0,1-1 0,0 0 1,0 1-1,-1-1 0,1 1 0,0-1 0,0 0-13,-10 12 14,2 1 0,-1 0 0,2 0 0,-1 0 1,2 1-1,0 0 0,1 1 0,0-1 0,1 1 0,1 0 0,-2 15-14,2-10-222,0 0 0,2 0 0,0 0 0,1 0 0,2 0 0,0 0 1,1 0-1,0 0 0,2-1 0,1 1 0,0-1 0,1 0 0,1-1 0,9 15 222,28 15-4925,-4-33-4217,-23-14-974</inkml:trace>
  <inkml:trace contextRef="#ctx0" brushRef="#br0" timeOffset="2700.47">5200 521 17521,'0'0'2562,"0"0"-32,0 0-448,89-39-961,-37 36-800,3 0-97,7 0-32,0 3-160,2-2-32,-5 0-64,-9 2-577,-13 0-1152,-22 0-1314,-16 3-1377,-15 3-4933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8:51.00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1 217 25752,'186'3'1241,"-1"-8"0,69-14-1241,-161 11 625,655-57 701,865-53 1256,-1314 113-2582,-240 11 0,-59-6-2,1 0 1,-1 0-1,0 0 1,1 0-1,-1 0 1,0 0-1,1 1 1,-1-1-1,0 0 1,1 0-1,-1 0 1,0 1-1,1-1 1,-1 0-1,0 0 1,0 0-1,0 1 1,1-1-1,-1 0 1,0 1-1,0-1 1,0 0-1,1 1 1,-1-1-1,0 0 1,0 1-1,0-1 1,0 0-1,0 1 1,0-1-1,0 0 1,0 1-1,0-1 1,0 0-1,0 1 1,0-1-1,0 0 0,0 1 1,0-1-1,0 0 1,0 1-1,0-1 1,-1 0-1,1 1 1,0-1-1,0 0 1,0 1-1,-1-1 1,1 0-1,0 0 1,0 1-1,0-1 1,-1 0-1,1 0 1,0 1-1,-1-1 1,1 0-1,0 0 1,-1 0-1,1 0 1,0 1-1,-1-1 1,1 0-1,0 0 1,-1 0-1,1 0 1,0 0 1,-19 9-510,0 0 1,0-1-1,0-2 1,-1 0 0,0 0-1,-16 1 510,12-2-595,-147 28-4017,-43-2-3390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28:48.866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518 471 16079,'-2'-16'3358,"-7"-57"-1132,8 67-1891,-1 0 0,0 0-1,0 0 1,0 0 0,0 0-1,-1 0 1,0 0 0,-1 1-1,1 0 1,-1 0 0,0 0 0,0 0-1,-1 0 1,1 1 0,-1 0-1,0 0 1,0 0 0,-3-1-335,2 1 151,-1 0 1,0 1-1,1 0 1,-1 1 0,0-1-1,0 1 1,-1 1-1,1-1 1,0 1-1,-1 1 1,1-1-1,0 1 1,-1 0 0,0 1-152,-5 3 34,1 0 1,0 1-1,0 1 1,0 0-1,1 0 1,0 1-1,0 0 1,1 1-1,0 1 1,0-1 0,1 1-1,0 1 1,1 0-1,0 0 1,0 1-1,1 0 1,-5 10-35,-7 9-1,0 0 1,2 2 0,1 0-1,2 1 1,1 1 0,2 0-1,1 1 1,1 0 0,2 0-1,2 1 1,1-1 0,2 1-1,1 0 1,2 0 0,2 0-1,5 28 1,-3-45-98,0 0 0,1-1 0,1 0 0,0 0-1,1-1 1,1 0 0,1 0 0,0-1 0,2-1-1,-1 1 1,2-2 0,0 0 0,1 0 0,0-1 0,1-1-1,0 0 1,1-2 0,0 1 0,1-2 0,0 0-1,1-1 1,0-1 0,0 0 0,0-2 0,1 0-1,-1-1 1,1-1 0,1 0 0,-1-2 0,0 0-1,0-1 1,0-1 0,14-3 98,-19 0-34,-1 0 0,0-1 0,0-1 1,0 0-1,-1-1 0,0 0 0,0-1 0,0 0 0,-1-1 0,-1 0 0,0-1 1,0 0-1,0-1 0,-2 1 0,1-2 0,-1 1 0,-1-2 34,18-29 160,-2-1 0,-2-1 0,-2-1 0,1-12-160,-9 29 290,-1-1 0,-2 0 0,-1-1 0,-1 0 0,-1 0 0,-1-28-290,-3 56 30,-1 0 0,0 1 0,0-1 0,0 0-1,0 0 1,0 0 0,0 1 0,0-1 0,0 0-1,-1 0 1,1 1 0,-1-1 0,1 0 0,-1 0-1,0 1 1,0-1 0,0 1 0,0-1 0,0 1-1,0-1 1,0 1 0,0 0 0,-1-1 0,1 1-1,0 0 1,-1 0 0,1 0 0,-1 0 0,1 0-1,-1 0 1,0 0 0,1 1 0,-1-1 0,0 1-1,0-1 1,1 1 0,-1-1 0,0 1 0,0 0-1,1 0 1,-1 0 0,0 0 0,0 0 0,0 0-1,1 1 1,-1-1 0,0 1 0,0-1-1,1 1 1,-1 0 0,0-1 0,1 1 0,-1 0-1,1 0 1,-1 1-30,-9 6 49,1 1 0,0 0 0,1 1-1,0 0 1,0 0 0,1 1-1,1 1 1,-1-1 0,2 1 0,0 0-1,0 0 1,1 1 0,1 0 0,0 0-1,1 0 1,0 0 0,1 0 0,0 1-1,1-1 1,1 1 0,0-1 0,1 1-1,1 3-48,-2-2-51,1-1-1,0 1 1,1-1 0,1 1-1,1-1 1,-1 0-1,2 0 1,0-1-1,1 1 1,0-1-1,1 0 1,1 0-1,0-1 1,0 0 0,1-1-1,1 0 1,0 0-1,0-1 1,1 0-1,0-1 1,1 0-1,0-1 1,0 0-1,1-1 1,0 0-1,1-1 1,-1-1 0,1 0-1,0-1 1,0 0-1,0-1 1,1 0-1,-1-2 1,1 0-1,0 0 1,3-1 51,-8-2-1,-1 0 0,1 0-1,-1-1 1,1 0 0,-1-1 0,0 0 0,0-1-1,-1 1 1,1-2 0,-1 1 0,0-1 0,0 0-1,-1-1 1,0 0 0,0 0 0,-1 0 0,1-1-1,-2 0 1,1 0 0,4-9 1,2-8 71,0 0-1,-1 0 1,-2-1-1,0 0 1,-2-1-1,-1 1 1,-1-2-71,1 4 70,0 0 1,-2-1-1,-1 1 1,-1-1-1,-1 0 1,-2 0-1,0 0 1,-1 0 0,-2 1-1,0-1 1,-2 1-1,0 0 1,-2 0-1,-3-5-70,6 22-59,1 1-1,-1 0 1,0 0-1,0 1 1,-1-1-1,1 1 1,-1 0 0,0 1-1,-1-1 1,1 1-1,-1 0 1,0 1-1,0 0 1,0 0-1,0 0 1,-1 1-1,1 0 1,-1 1-1,1-1 1,-1 1-1,1 1 1,-1 0 0,0 0-1,1 0 1,-1 1-1,0 0 1,1 0-1,-1 1 1,1 0-1,0 1 1,-1-1-1,1 1 1,0 1-1,1-1 1,-1 1-1,0 0 1,1 1 0,0 0-1,0 0 1,1 0-1,-1 0 1,1 1-1,-4 5 60,-13 58-5316,26-20-1571,10-13-2338</inkml:trace>
  <inkml:trace contextRef="#ctx0" brushRef="#br0" timeOffset="343.412">1711 577 21172,'28'-131'5600,"-27"129"-5514,-1 0-1,1 0 1,-1 0-1,0 0 1,0 0-1,1 0 1,-2 0-1,1 0 1,0 0-1,0 0 1,0 0-1,-1 0 1,1 0-1,-1 0 1,0 1-1,0-1 1,1 0-1,-1 0 1,0 1-1,0-1 1,-1 0-1,1 1 1,0-1-1,-1 1 1,1-1-1,0 1 1,-1 0-1,0-1 1,1 1-1,-1 0 1,0 0-1,1 0 1,-1 1-1,0-1 1,0 0-1,0 1 1,0-1-1,0 1 1,0-1-1,0 1 1,-1 0-86,-83 11 2489,71-6-2489,-1 0 0,1 1 0,1 1 0,-1 0 0,1 1 0,1 1 0,-1 0 0,1 0 0,1 2 0,0 0 0,0 0 0,1 1 0,1 0 0,0 1 0,1 0 0,0 0 0,1 1 0,0 1 0,6-10 0,1 0 0,0-1 0,0 1 0,0 0 0,1 0 0,0 0 0,0 0 0,0 0 0,0 0 0,1 0 0,0-1 0,0 1 0,0 0 0,0 0 0,1-1 0,0 1 0,0-1 0,0 1 0,1-1 0,-1 0 0,1 0 0,0 0 0,0 0 0,0 0 0,1-1 0,-1 1 0,1-1 0,113 74 0,-71-53-58,-26-17-21,-2 1 0,1 1 0,-1 0 0,0 2 0,-1 0 0,-1 1 0,1 1 0,-2 0 0,0 1 0,-1 1 0,0 0 0,-1 1 0,-1 0 0,3 7 79,-12-18-10,-2 0 0,1 1-1,0 0 1,-1-1 0,0 1-1,0 0 1,-1 0 0,0 0-1,0-1 1,0 1 0,-1 0-1,1 0 1,-2 0 0,1-1-1,0 1 1,-1-1 0,0 1-1,0-1 1,-1 1 0,0-1-1,0 0 1,0 0 0,0-1-1,-1 1 1,0-1 0,0 1-1,0-1 1,0 0 0,-1-1-1,1 1 1,-1-1 0,-2 2 10,-10 6 34,-1 0 0,0-1 0,-1-1 0,0 0 0,0-2 0,-1 0 0,0-1 0,-12 1-34,-60-2 70,89-5-99,1 0 1,0 0-1,0-1 0,0 1 1,0-1-1,0 1 0,0-1 1,0 0-1,0 0 0,0 1 1,0-1-1,0-1 0,1 1 1,-1 0-1,0 0 0,1-1 1,-1 1-1,1-1 0,-1 1 1,1-1-1,0 0 0,-1 1 1,1-1-1,0 0 0,0 0 1,0 0-1,1 0 0,-1 0 1,0 0-1,1 0 0,-1 0 1,1 0-1,0 0 0,0 0 1,0-1-1,0 1 0,0 0 1,0 0-1,0 0 0,1 0 1,-1 0 27,5-10-809,0 0 1,1 1-1,0-1 0,1 1 0,0 1 0,1 0 0,0 0 0,0 0 0,1 1 0,1 0 0,-1 1 0,1 0 810,6-7-2132,26-25-5982</inkml:trace>
  <inkml:trace contextRef="#ctx0" brushRef="#br0" timeOffset="595.454">2131 312 20531,'0'0'3657,"0"0"-320,0 0-572,0 0-993,8 9-1147,-4-5-620,1 1-1,-1 0 1,-1 0 0,1 0-1,-1 0 1,0 1 0,0 0 0,0-1-1,-1 1 1,0 0 0,0 0-1,0 0 1,-1 0 0,0 1 0,0-1-1,-1 0 1,0 3-5,-4 215 0,0-145 0,3 1 0,3-1 0,4 1 0,13 61 0,-18-131-208,1 0 0,1 0-1,0 0 1,0-1 0,1 1 0,0-1 0,1 0-1,0 0 1,0 0 0,1-1 0,0 1 0,1-1-1,0-1 1,0 0 0,5 5 208,14-4-4230,-5-17-3861,-14-7 153</inkml:trace>
  <inkml:trace contextRef="#ctx0" brushRef="#br0" timeOffset="779.949">2134 775 18802,'0'0'4228,"0"0"-2242,0 0 416,0 0-640,0 0-1154,79-53-352,-12 46 129,8-1-129,3-2-224,1 3-32,-2-1 0,-1-2-673,-2 2-1473,-6-6-2498,-6 3-4132</inkml:trace>
  <inkml:trace contextRef="#ctx0" brushRef="#br0" timeOffset="1127.73">3924 92 17841,'0'0'2674,"-12"-14"-778,-40-42 479,51 55-2248,0-1 1,0 1-1,0-1 0,0 1 0,0 0 0,-1-1 1,1 1-1,0 0 0,-1 0 0,1 0 0,0 0 1,-1 0-1,0 0 0,1 0 0,-1 1 1,1-1-1,-1 0 0,0 1 0,1 0 0,-1-1 1,0 1-1,0 0 0,1 0 0,-1 0 1,0 0-1,0 0 0,1 0 0,-1 0 0,0 1 1,0-1-1,1 1 0,-1-1 0,0 1 0,1 0 1,-1 0-1,1-1 0,-1 1 0,1 0 1,-1 0-1,1 0 0,0 1 0,0-1 0,-1 0 1,1 0-1,0 1 0,0-1 0,-1 2-127,-23 72 1229,24-69-1171,-17 103 151,6 1 1,4 1-1,5 36-209,-2 15 87,-2 21-607,-9 0 0,-7-1 0,-8-2 0,-8-1 0,-38 98 520,76-277-560,1 0-1,0 0 1,-1-1-1,1 1 1,0 0-1,0 0 0,-1 0 1,1 0-1,0 0 1,-1-1-1,1 1 1,0 0-1,-1 0 1,1 0-1,0 0 1,-1 0 560,8-35-7250,7-9-5898</inkml:trace>
  <inkml:trace contextRef="#ctx0" brushRef="#br0" timeOffset="1322.999">3415 1142 5894,'0'0'13677,"0"0"-12268,-65-77-64,65 61 545,18 6-897,20 3-801,12 2-96,17 0 192,12-1-192,6-1-63,5-1-66,-6-7-63,1 3-929,-7-7-1921,-12 2-1795,-14 2-4676</inkml:trace>
  <inkml:trace contextRef="#ctx0" brushRef="#br0" timeOffset="1694.081">4203 925 14958,'0'0'3700,"0"0"-1149,0 13-127,10 84 763,46 236-1212,-44-361-3064,-8 15 1082,90-237 1288,-86 235-1140,0 0-1,0 1 1,1 0-1,1 1 1,1-1-1,0 2 1,0 0-1,1 0 0,1 1 1,0 1-1,0 0 1,1 0-1,0 2 1,12-6-141,-21 11 40,1 2 0,-1-1 0,1 0 0,-1 1 0,1 0 0,-1 0 0,1 1 0,0-1 0,-1 1 0,1 1 0,0-1 0,-1 1 0,1 0 0,0 0 0,-1 0 0,0 1 0,1 0 0,-1 0 0,0 1 0,0-1 0,0 1 0,0 0 0,0 0 1,-1 1-1,1-1 0,-1 1 0,0 0 0,0 0 0,-1 1 0,1-1 0,-1 1 0,0-1 0,0 1 0,1 3-40,12 21 71,-2 1 0,-1 1 0,-1 0 0,-1 0 0,-2 1 0,1 12-71,22 71-122,-31-108 102,1-1 0,0 0-1,0 0 1,1 0 0,-1 0-1,1 0 1,1-1 0,-1 1 0,1-1-1,0 0 1,0 0 0,0 0-1,1-1 1,0 1 0,0-1 0,0 0-1,0-1 1,1 1 0,-1-1-1,1 0 1,0 0 0,0-1 0,0 0-1,0 0 1,0 0 0,1-1-1,-1 0 1,0 0 0,1 0 0,-1-1-1,1 0 1,-1 0 0,1-1-1,-1 0 1,3-1 20,8-6 12,0-1 0,-1-1 0,0 0 0,-1-1 0,0-1 0,-1 0 0,-1-1 0,1-1 0,-2 0 0,0-1 0,-1 0 0,7-13-12,163-241 721,-180 268-721,-1 0 0,1 0 0,-1 0 0,1-1 0,-1 1 0,1 0 0,0 0 0,-1 0 0,1 0 0,0 1 0,0-1 0,-1 0 0,1 0 0,0 0 0,0 1 0,0-1 0,0 0 0,0 1 0,0-1 0,1 1 0,-1-1 0,0 1 0,0 0 0,0-1 0,0 1 0,0 0 0,1 0 0,-1 0 0,0 0 0,0 0 0,0 0 0,1 0 0,-1 0 0,0 0 0,0 1 0,0-1 0,0 0 0,1 1 0,-1-1 0,0 1 0,0-1 0,0 1 0,0 0 0,0-1 0,0 1 0,0 0 0,0 0 0,-1 0 0,1 0 0,1 0 0,9 131-2,-12-97-17,-9 65-2423,-24-43-6354,12-38 260</inkml:trace>
  <inkml:trace contextRef="#ctx0" brushRef="#br0" timeOffset="1962.101">1493 2035 23670,'0'0'1970,"25"5"-1495,240 15-10,685-66 3181,965 13-2183,-1252 30-1933,-555 4-427,-61 6-43,-60 5-266,-61 8-1919,-2-4 1,0-3-1,-51 2 3125,108-13-555,-189 20-7122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16.65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36 19987,'0'0'2504,"0"0"-1170,0 0 86,0 0 64,0 0-699,20-4-331,221-23-48,-199 26-441,-10-2-595,1 2 1,0 2 0,-1 1-1,1 1 1,20 6 629,-51-9-155,0 0 0,0 0 0,0 0 0,-1 1 0,1-1 0,0 0 0,0 1 0,-1-1 0,1 1 0,0 0 1,-1 0-1,1-1 0,-1 1 0,1 0 0,-1 0 0,1 0 0,-1 1 0,1-1 0,-1 0 0,0 0 0,0 1 0,0-1 0,0 1 0,0-1 0,0 1 1,0-1-1,0 1 0,-1 0 0,1-1 0,0 1 0,-1 0 0,0 0 0,1-1 0,-1 1 0,0 0 0,0 0 0,0 0 0,0-1 0,0 1 0,0 0 1,-1 0-1,1 0 0,-1-1 0,1 2 155,-9 7-577,0 0 1,-1-1 0,0 0-1,0-1 1,-1 0-1,0 0 1,-1-1 0,1-1-1,-4 2 577,2-1 4,-116 63 1069,-108 67 8328,206-108-6579,30-28-2779,1 0-1,0-1 0,0 1 0,0 0 1,0 0-1,0-1 0,0 1 0,0 0 0,0 0 1,0-1-1,0 1 0,1 0 0,-1 0 0,0-1 1,0 1-1,1 0 0,-1-1 0,0 1 1,1 0-1,-1-1 0,0 1 0,1-1 0,-1 1 1,1-1-1,-1 1 0,1-1 0,0 1 0,-1-1 1,1 1-1,-1-1 0,1 0 0,0 1 1,-1-1-1,1 0 0,0 1 0,0-1 0,-1 0 1,1 0-1,0 0 0,-1 0 0,1 0 1,0 0-1,0 0 0,-1 0 0,1 0 0,0 0 1,0 0-1,-1 0 0,1 0 0,0-1 0,0 1-42,63 3 398,1-2-1,-1-3 0,1-3 0,-1-3 0,61-15-397,15-1 54,-91 17-286,51-7-169,-36 10-4524,-64 5 1034,-8 2-1933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0.43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24 1 16592,'0'0'4222,"0"0"-2316,0 0-32,0 0 122,0 0-592,0 0-629,0 0-130,-1 12-132,-7 58-229,4-54-281,1 0 0,0 1-1,0-1 1,2 1 0,0 0 0,1-1 0,1 1 0,1 0 0,0-1 0,1 1 0,0-1 0,2 0 0,0 0 0,1 0 0,0-1-1,1 1 1,1-2 0,6 9-3,-11-19-135,0-1 0,0 0 0,0 0 0,1-1 0,0 1 0,-1-1 0,1 1 0,0-1 0,0-1-1,1 1 1,-1 0 0,0-1 0,0 0 0,1 0 0,-1 0 0,1-1 0,-1 1 0,0-1 0,1 0 0,-1 0-1,1-1 1,-1 1 0,1-1 0,-1 0 0,0 0 0,1-1 0,-1 1 0,0-1 0,0 0 0,3-2 135,50-41-4708,-18-12-3316,-22 21 22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30.21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68 16976,'0'0'3390,"0"0"-2120,0 0-47,0 0 693,23-4-426,225-20 63,1952-12-159,-1813 33-3994,-342 4 251,-36 4-1213,-23 0 1358,-91 9-5034,37-8 239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0.70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107 39 15150,'0'0'1794,"-13"12"427,-42 43-305,51-51-1759,1 0 0,-1 1 0,1-1 0,-1 1 0,1 0 0,1 0 0,-1 0-1,1 0 1,0 0 0,0 1 0,0-1 0,1 0 0,-1 1 0,1 0 0,1-1 0,-1 1 0,1-1 0,0 1-1,0 0 1,1-1 0,0 1 0,0 0 0,0 1-157,1-4 61,0-1 0,-1 1-1,1 0 1,0-1 0,0 1 0,0-1-1,1 0 1,-1 1 0,1-1 0,-1-1-1,1 1 1,0 0 0,-1 0 0,1-1-1,0 0 1,0 1 0,0-1 0,0 0-1,0-1 1,0 1 0,1 0 0,-1-1-1,0 0 1,0 0 0,0 0 0,1 0-1,-1 0 1,0-1 0,0 1 0,0-1-1,0 0 1,0 0 0,0 0 0,0 0-1,0 0 1,0-1 0,0 0 0,0 1 0,-1-1-1,1 0 1,-1 0 0,2-2-61,2-4 165,-1 0 0,0 0 0,0-1 0,-1 1 0,0-1 0,-1 0 0,1 0 0,-2-1 0,1 1 0,-2-1 0,1 1 0,-1-1 0,-1 1 0,1-1 0,-2 0 0,1 1 0,-1-1 0,-1 0 0,0 1 0,0-1 0,-1 1 0,-2-6-165,5 13-4,-1 1-1,1-1 1,0 1 0,-1-1 0,1 1 0,-1-1 0,1 1-1,-1-1 1,0 1 0,1 0 0,-1-1 0,0 1-1,0 0 1,0 0 0,0-1 0,0 1 0,0 0-1,-1 0 1,1 0 0,0 0 0,0 1 0,-1-1-1,1 0 1,-1 1 0,1-1 0,0 0 0,-1 1-1,1 0 1,-1-1 0,1 1 0,-1 0 0,0 0-1,1 0 1,-1 0 0,1 0 0,-1 0 0,1 0-1,-1 0 1,1 1 0,-1-1 0,1 1 0,-1-1-1,1 1 1,-1-1 0,1 1 0,0 0 0,-1 0 0,1 0-1,0-1 1,0 1 0,0 1 0,-1-1 0,1 0-1,0 0 1,0 0 0,0 1 4,-18 52-5418,14-25-1191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3.15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171 139 19282,'-1'-6'274,"1"0"0,0 1 0,0-1 0,1 0 0,-1 1-1,1-1 1,1 1 0,-1-1 0,1 1 0,0 0 0,0 0 0,0-1-1,1 1 1,0 1 0,0-1 0,0 0 0,0 1 0,1-1 0,0 1-1,0 0 1,0 1 0,0-1 0,1 1 0,-1-1 0,1 1 0,0 0-1,0 1 1,0-1 0,0 1 0,4-1-274,-3 3 65,0-1-1,0 1 1,0 1 0,0-1-1,0 1 1,0 0 0,0 0-1,-1 1 1,1 0 0,0 0-1,-1 0 1,1 0 0,-1 1-1,0 0 1,0 0 0,0 1-1,0-1 1,0 1 0,-1 0-1,0 1 1,0-1 0,0 1 0,0-1-1,-1 1 1,1 1-65,3 4-2,-1 1 1,0 0 0,-1 0-1,0 1 1,-1-1 0,0 1-1,-1 0 1,0 1-1,0-1 1,-2 0 0,1 8 1,-3-4-187,0 1 0,-1-1 0,0 0 0,-2 1 0,0-1 1,-1-1-1,0 1 0,-1-1 0,-1 0 0,0 0 0,-1 0 1,-1-1-1,0-1 0,-1 1 0,-1-2 0,-10 12 187,-3 0-379,-1-1-1,-2 0 0,0-2 0,-1-1 0,0-2 0,-2 0 1,-23 9 379,48-24 4,1-1 0,-1 1 0,0-1 0,-1 0 0,1-1 1,0 1-1,0-1 0,-1 0 0,1 0 0,-1 0 1,1-1-1,-1 0 0,1 0 0,-3-1-4,7 0 28,0 0 0,1-1 0,-1 1 0,0 0 0,1-1 0,-1 1-1,0 0 1,1-1 0,0 1 0,-1-1 0,1 1 0,0-1 0,0 1 0,0-1-1,0 1 1,0-1 0,0 1 0,0-1 0,0 1 0,1 0 0,-1-1 0,1 1-1,-1-1 1,1 1 0,-1 0 0,1-1 0,0 1 0,-1 0 0,1-1 0,0 1-1,0 0 1,0 0 0,0 0 0,0 0 0,1 0 0,0-1-28,11-7 231,1 1 0,1 0 0,-1 1 1,1 1-1,0 0 0,0 1 0,1 1 0,0 0 0,0 1 1,0 0-1,0 2 0,0 0 0,0 1 0,0 0 0,0 1 1,0 1-1,0 1 0,0 0 0,0 1 0,-1 0 1,1 2-1,-1 0 0,3 2-231,250 131 619,-217-128-534,-26-15-2882,-21-16-7159,-10 10 53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3.582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177 84 15663,'0'0'4660,"0"0"-1911,0 0-309,17-14-571,60-38-962,-71 49-859,0 0 0,0 1 0,0 0 0,0 0 0,1 0 0,-1 1 0,1 0 0,-1 0 0,1 1 0,-1 0 0,1 0 0,-1 0 0,4 1-48,13 0 107,43 2-34,-1 2-1,-1 3 0,1 2 0,51 17-72,-103-23-201,-9-4-24,0 1-1,0-1 1,0 1-1,0 0 0,1 1 1,-2-1-1,1 1 0,0 0 1,0 0-1,0 0 1,-1 0-1,1 1 0,-1-1 1,0 1-1,0 0 1,0 0-1,1 1 226,-16 17-7960,-9-14 1570</inkml:trace>
  <inkml:trace contextRef="#ctx0" brushRef="#br0" timeOffset="339.605">236 124 9257,'0'0'3795,"-14"-2"-757,-62-6 2626,70 14-1002,25 25-3003,47 30-418,-55-54-1206,-1 1 0,0-1 0,0 2-1,-1-1 1,0 1 0,0 1 0,-1 0 0,0 0 0,-1 0 0,0 1 0,-1 0 0,0 0 0,-1 1 0,0 0 0,-1 0 0,0 0 0,-1 0 0,0 1 0,-1-1 0,-1 1 0,1 3-35,-8 13 36,0 0 1,-2 0-1,-1-1 0,-2 1 1,0-2-1,-2 0 1,-1 0-1,-1-2 0,-1 0 1,-1 0-1,-2 0-36,-64 78 212,-38 63 89,119-163-298,0 1 1,0-1-1,0 1 1,1 0-1,0 0 1,-1 0 0,2 0-1,-1 0 1,0 0-1,1 0 1,0 0-1,-1 0 1,2 0-1,-1 0 1,0 0 0,1 0-1,0 0 1,0 0-1,0-1 1,0 1-1,1 0 1,-1 0-1,1-1 1,0 1 0,0-1-1,0 1 1,1-1-1,-1 0 1,1 0-1,0 0 1,0 0 0,0-1-1,0 1 1,0-1-1,1 0 1,-1 0-1,1 0 1,-1 0-1,4 1-3,20 6 8,1-1 0,-1-1 0,1-1-1,0-2 1,1-1 0,-1-1-1,0-1 1,1-2 0,26-4-8,18 1 311,-1-3 0,1-4 0,-2-3 0,59-19-311,-113 21 280,-48 8-208,-64 7-90,1 4 0,1 5 1,-34 10 17,-91 28-3860,120-24-3085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0.16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504 163 18642,'0'0'1126,"0"0"-218,0 0 517,0 0 128,-6 13-581,3-6-870,-2 2-22,1 0 0,1 0 0,0 0 0,0 0 0,0 1 0,1 0 0,1-1 0,0 1 0,0 0 0,1 6-80,3 11 5,1-1 0,1 1 0,2-1 0,0 0 0,2-1 1,1 0-1,0 0 0,2-1 0,1 0 0,1-1 0,1-1 0,1 0 0,1-1 0,1-1 0,1 0 0,0-2 0,1 0 0,1-1 0,4 1-5,-20-13 4,1-1-1,0 0 0,0 0 1,0 0-1,0 0 1,1-1-1,-1 0 0,1-1 1,0 0-1,0 0 1,0 0-1,0-1 0,0 1 1,0-2-1,0 1 1,1-1-1,-1 0 0,0-1 1,0 0-1,0 0 1,0 0-1,0-1 0,0 0 1,0 0-1,0-1 1,-1 0-1,1 0 0,-1-1 1,0 1-1,0-1 1,0-1-1,-1 1 0,3-3-3,12-23 496,-1-1 0,-2-1 0,-1 0 0,-2-1-1,-1 0 1,-2-1 0,-1-1 0,-1 0 0,-2 0 0,-1-10-496,-3 31 86,31-146 1046,-60 245-401,0 227-627,23-216-192,-9 476-1113,11-537 1204,-1-1 0,-2 0-1,-1 0 1,-2 0 0,-6 14-3,11-39 3,-1 0 0,0 0 0,-1 0 1,0-1-1,0 0 0,-1 0 1,0 0-1,0 0 0,-1-1 0,0 0 1,0 0-1,-1 0 0,0-1 0,0 0 1,-1 0-1,1-1 0,-1 0 0,0 0 1,-1-1-1,1 0 0,-1-1 1,-2 1-4,-2-1-28,1-1 1,-1-1-1,0 0 1,0-1-1,0 0 1,1-1-1,-1 0 1,0-1 0,1-1-1,-1 0 1,1-1-1,0 0 1,0 0-1,0-2 1,1 1 0,0-2-1,0 1 1,0-1-1,1-1 1,0 0-1,0-1 1,1 1 0,0-2-1,1 1 1,0-1-1,-1-3 28,4 5-358,0 0 0,0 0 0,1-1-1,0 1 1,1-1 0,0 0 0,0 0 0,1-1-1,0 1 1,1 0 0,0-1 0,0 1 0,1-1-1,1-5 359,28-58-11744,-5 45 683</inkml:trace>
  <inkml:trace contextRef="#ctx0" brushRef="#br0" timeOffset="2456.484">484 1 18514,'-17'0'2893,"10"1"-2626,-5-2 196,-1 2 1,1 0-1,0 1 0,-1 0 1,1 0-1,0 2 0,0-1 1,1 2-1,-1-1 1,-1 2-464,-7 6 504,0 0 0,1 1 1,1 1-1,0 1 1,1 1-1,0 0 1,1 1-1,-6 10-504,1 2 56,2 1 0,1 1 0,2 0 0,1 1-1,1 1 1,2 0 0,1 1 0,2 0 0,1 0 0,2 1 0,1 0 0,2 1-1,1 24-55,2-40-109,1 1 0,1 0 0,1 0-1,0-1 1,2 0 0,0 0-1,2 0 1,0 0 0,1-1-1,1 0 1,0-1 0,2 0 0,0 0-1,1-1 1,1-1 0,0 0-1,1-1 1,1 0 0,7 5 109,5 2-1048,1-2 1,1 0 0,1-2-1,0-2 1,1 0-1,13 2 1048,120 36-7841,-1-22-5713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21.01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1431 20083,'0'0'5221,"0"0"-2819,0 0 129,0 0-1218,0 0-801,0 0-384,0 0-63,78 10-33,-14-6-32,7-1-129,7 0-383,3-3-961,1 4-1218,-3-1-1857,-17 0-3140</inkml:trace>
  <inkml:trace contextRef="#ctx0" brushRef="#br0" timeOffset="426.311">953 1064 17200,'0'0'3091,"0"0"-27,0 0-58,0 0-881,-13 0-844,4-1-1077,6 0-165,1 0-1,-1 1 1,1-1-1,-1 1 1,0 0-1,1-1 1,-1 1-1,0 1 1,1-1 0,-1 0-1,1 0 1,-1 1-1,0 0 1,1-1-1,-1 1 1,1 0-1,0 0 1,-1 1-1,1-1 1,0 0-1,-1 1 1,1-1-1,0 1 1,0 0-1,0 0 1,1 0-1,-1 0 1,0 0-1,1 0 1,-1 0-1,0 2-37,-1 13-35,0-1 1,1 0 0,1 1 0,0-1 0,2 1 0,-1 0 0,2-1 0,1 1 0,0-1 0,0 0-1,2 0 1,0 0 0,1-1 0,1 0 0,0 0 0,1 0 0,0-1 0,1 0 0,1-1 0,0 0-1,1 0 1,0-1 0,1 0 0,1-1 0,4 2 33,-11-6-112,1-1 0,0 0 0,0-1 0,0 1 0,1-1 0,0-1 0,0 0 1,0 0-1,0 0 0,1-1 0,-1 0 0,1-1 0,0 0 0,0 0 0,0-1 0,0 0 0,0-1 0,0 0 0,0 0 0,0-1 0,0 0 0,0 0 0,0-1 0,0 0 1,0-1-1,-1 0 0,0-1 0,1 1 0,-1-2 0,0 1 0,-1-1 0,7-5 112,6-9 279,-1-2 0,-2 0-1,0 0 1,-1-2 0,-1 0 0,-1-1 0,-1-1 0,-1 0-1,-1 0 1,-2-1 0,0 0 0,-2-1 0,2-15-279,-8 39 43,-1 2-17,1 0 1,0-1-1,0 1 0,0 0 0,-1 0 1,1 0-1,0-1 0,-1 1 0,1 0 1,-1 0-1,0-1 0,1 1 0,-1-1 0,0 1 1,0 0-1,0-1 0,0 1 0,0 0 1,0-1-1,0 1 0,-1-1 0,1 1 1,0 0-1,-1-1 0,1 1 0,-1 0 0,1 0 1,-1-1-1,0 1 0,1 0 0,-1 0 1,0 0-1,0 0 0,0 0 0,0 0 1,0 0-1,0 0 0,0 0 0,0 0 0,0 1 1,-1-1-1,1 0 0,0 1 0,0-1 1,-1 1-1,1 0 0,0-1 0,-1 1-26,-6 6 29,0 1 0,0 0 0,0 0 0,1 1 0,0 0 0,1 0 0,0 1 0,0 0 0,1 0 0,0 0 0,1 0-1,-1 1 1,2 0 0,-3 9-29,5-16 6,-20 64 8,2 2 0,4 0 0,2 0 0,4 2 0,2 7-14,-12 389-1378,19-430 1204,-2 1-1,-1-1 0,-2 0 0,-1-1 0,-5 14 175,8-40 3,0 0 0,0-1 0,-1 0 0,0 1 0,-1-2 1,0 1-1,0 0 0,0-1 0,-2 0 0,1 0 0,-1-1 0,0 0 0,0 0 0,-1 0 1,1-1-1,-2 0 0,1-1 0,-1 0 0,1 0 0,-1-1 0,-1 0 0,-2 1-3,-14 0 16,-1 0 0,0-1 0,0-2 0,0-1 0,0-1 0,0-1 0,1-1 0,-17-5-16,8 2 4,0-1 0,0-2 0,1-1 1,1-2-1,-1-2 0,2 0 0,0-3 0,-28-17-4,-4-25-1599,34-19-4906,30 28-189</inkml:trace>
  <inkml:trace contextRef="#ctx0" brushRef="#br0" timeOffset="976.36">1338 73 13164,'3'-15'6022,"13"-43"-3171,-29 80 3472,-28 36-5116,-8 11-1317,8-7 54,3 2 0,2 1 0,4 2 0,-2 12 56,26-46-427,17-33 315,69-127 122,-68 104 108,1 0 0,1 1 0,2 1 0,0 0 0,1 1 0,0 0 0,2 2 0,0 0-1,2 0 1,0 2 0,0 0 0,3 1-118,-16 11 43,0 1-1,0 1 1,1-1-1,-1 1 1,1 0-1,-1 1 1,1 0-1,0 0 1,-1 0 0,1 1-1,0 0 1,0 0-1,0 0 1,-1 1-1,1 0 1,0 1-1,-1-1 1,1 1-1,-1 1 1,0-1-1,1 1 1,-1 0 0,0 0-1,-1 1 1,1 0-1,-1 0 1,1 0-1,-1 1 1,0-1-1,-1 1 1,1 0-1,1 3-42,6 10 4,0 0 0,-1 1 0,0 0 0,-2 1 0,0 0 0,-2 0 0,0 1 0,-1 0-1,-1 0 1,-1 1 0,0 9-4,5 28-4219,-5-38-2671,-2-8-2313</inkml:trace>
  <inkml:trace contextRef="#ctx0" brushRef="#br0" timeOffset="1253.615">2307 518 24663,'7'-13'2056,"24"-40"-215,-30 52-1755,0-1-1,0 1 0,0-1 0,1 1 1,-1 0-1,0 0 0,0 0 0,1 0 1,-1 0-1,1 0 0,-1 0 0,1 0 1,-1 0-1,1 1 0,0-1 0,-1 0 1,1 1-1,0 0 0,-1-1 0,1 1 1,0 0-1,0 0 0,-1 0 0,1 0 0,0 0 1,0 0-1,-1 1 0,1-1 0,0 0 1,-1 1-1,1-1 0,0 1 0,-1 0 1,1 0-1,-1 0 0,1 0 0,-1 0 1,1 0-1,-1 0-85,44 47 786,-27-15-777,-1 0-1,-1 1 1,-2 1 0,-2 1 0,-1-1-1,-2 2 1,-1-1 0,-2 1 0,-1 1-1,-2-1 1,-2 28-9,-4-8-95,-2-1 0,-2 1 0,-3-2 0,-2 1 0,-3-1 0,-2-1 0,-2-1 0,-3-1 0,-2 0 0,-3-2 0,-1-1 0,-2-1 0,-3-2 0,-2-1 0,-1-1 0,-2-2 0,-3-2 0,0-2 0,-3-2 0,-12 7 95,-114 60-3672,48-57-2292,31-22-2006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57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18193,'0'0'3267,"0"0"-2530,0 0 160,0 0-449,0 0-448,0 0-448,0 0-961,0 0-1442,-26 63-3043,26-47-3939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5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32 4452,'0'0'12108,"0"0"-9097,0 0-673,0 0 64,0 0-1185,0 0-800,0 0-321,0 0-64,0 0-32,-36-32-513,36 41-896,0 4-1154,0 7-1312,0 0-3909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5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18001,'0'0'3267,"0"0"-801,0 0-1473,0 0-864,0 0-129,0 0-961,0 0-1538,0 0-2273,0 0-5222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57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33 152 7175,'0'0'18866,"0"0"-15311,0 0-929,0 0-2081,0 0-545,16-77 0,-29 48-1217,-2 3-1602,-5 6-4548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1:52.81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5"/>
    </inkml:brush>
    <inkml:brush xml:id="br2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776 5557 13485,'0'0'6203,"-13"-6"-3699,4 1-2206,6 3-198,0 0-1,0 0 1,0 1 0,-1-1 0,1 1 0,0 0 0,-1 0-1,1 0 1,-1 0 0,0 0 0,1 1 0,-1 0-1,1-1 1,-1 2 0,0-1 0,1 0 0,-1 1 0,0-1-1,1 1 1,-1 0 0,1 0 0,0 0 0,-1 1-1,1-1 1,0 1 0,-1 0-100,-27 23 243,1 0 1,0 2-1,2 2 1,2 0-1,0 2 1,2 0-1,2 2 1,0 1-1,3 0 0,-15 35-243,25-52-186,0 1-1,1 0 0,1 0 0,1 0 0,0 1 0,1 0 0,1 0 1,1 1-1,1-1 0,1 1 0,0-1 0,2 1 0,0-1 1,1 1-1,1-1 0,1 0 0,1 0 0,0 0 0,1 0 0,2 0 188,3 1-462,0-2 1,2 1 0,0-1-1,1-1 1,1-1 0,0 0-1,1 0 1,14 9 460,-10-11 127,0 0 1,0-1 0,2-1-1,-1-1 1,2-1-1,-1-1 1,22 5-128,-25-8 291,0-2 1,0 0 0,0-1 0,0-1-1,0-1 1,1 0 0,-1-2-1,0 0 1,1-1 0,-1-1 0,0-1-1,0-1 1,-1 0 0,1-1 0,-1-2-1,-1 1 1,1-2 0,-1 0 0,-1-1-1,0-1 1,3-3-292,1-4 206,0-1 0,-1-1 0,-1-1 0,-1 0-1,-1-1 1,-1-1 0,-1 0 0,-1-1 0,-2-1 0,0 0 0,-1 0 0,-1-1-1,-2-1 1,-1 1 0,2-18-206,-2 1 285,-2-1-1,-2 1 1,-2-1-1,-2 0 0,-1 1 1,-3 0-1,-1 0 1,-2 0-1,-8-17-284,11 39 0,0-1 0,-2 0 0,-1 1 0,0 1 0,-2 0 0,0 0 0,-1 1 0,-2 0 0,1 1 0,-2 1 0,0 0 0,-1 1 0,-1 1 0,0 0 0,-1 1 0,-1 1 0,0 1 0,-1 0 0,-1 2 0,-120-34-3722,125 42 2493,0 0 0,0 1 0,1 1 0,-1 0 0,0 2 0,0-1 0,1 2 0,-5 1 1229,-27 14-16266</inkml:trace>
  <inkml:trace contextRef="#ctx0" brushRef="#br0" timeOffset="3547.856">457 5984 15503,'0'0'2866,"0"0"-778,0 0 10,0 0-96,0 0-791,0 0-618,13-1-134,-3-1-373,-6 1-63,1 0-1,-1 0 1,0 0 0,0 1-1,0-1 1,1 1 0,-1 0-1,0 1 1,0-1 0,1 1-1,-1 0 1,0 0 0,0 0-1,0 0 1,0 1 0,0 0-1,0-1 1,0 2 0,-1-1-1,1 0-22,52 46 204,-30-26-636,0 0-1,1-1 0,1-2 1,1-1-1,3 0 433,-31-17-7,0 0 0,0-1 0,0 1 0,0-1 0,0 1 0,0-1 1,0 0-1,0 1 0,1-1 0,-1 0 0,0 1 0,0-1 0,0 0 0,1 0 0,-1 0 0,0 0 0,0 0 0,0-1 0,0 1 1,1 0-1,-1-1 0,0 1 0,0 0 0,0-1 0,0 1 0,0-1 0,0 0 0,0 1 0,0-1 0,0 0 0,0 1 0,0-1 0,0 0 1,-1 0-1,1 0 0,0 0 0,-1 0 0,1 0 0,0 0 0,-1 0 0,1 0 0,-1 0 0,0 0 0,1 0 0,-1-1 0,0 1 1,0 0-1,1 0 0,-1 0 0,0 0 0,0-1 0,0 1 0,-1 0 0,1-1 7,-6-70 524,-33-90 3191,38 162-3673,-1-1 0,1 0 0,0 1-1,-1 0 1,1-1 0,-1 1 0,0 0 0,1 0 0,-1 0 0,1 0-1,-1 0 1,1 0 0,-1 0 0,1 0 0,-1 1 0,1-1 0,-1 0 0,1 1-1,-1-1 1,1 1 0,0 0 0,-1 0 0,1-1 0,0 1 0,-1 0-1,1 0 1,0 0 0,0 0 0,0 1 0,0-1 0,0 0 0,0 0-1,0 1 1,0-1 0,1 0 0,-1 1 0,0-1 0,1 1 0,-1-1-1,1 1 1,0-1 0,-1 1 0,1-1 0,0 1 0,0 0-42,-1-1 11,-16 32-254,1 0 0,2 0 0,1 2 0,1 0-1,-6 35 244,4 15-3873,9-2-4005,5-56 1728</inkml:trace>
  <inkml:trace contextRef="#ctx0" brushRef="#br0" timeOffset="3954.658">978 5939 15407,'0'0'2637,"5"-14"-513,16-41 140,5 34 1190,6 45-2504,-27-17-1000,-1 1-1,-1 0 1,1 0-1,-1 0 1,0 1-1,-1-1 0,0 1 1,-1 0-1,1-1 1,-2 1-1,1 0 1,-1 0-1,-1 0 1,0 4 50,0-3-333,0-1-1,-1 1 1,0-1 0,0 0 0,-1 1-1,0-1 1,-1-1 0,0 1 0,0 0-1,-1-1 1,0 0 0,-1 0 0,-1 2 333,-54 30-1810,60-40 1826,0-1 0,1 0 1,-1 0-1,0 0 0,1 1 0,-1-1 1,1 0-1,-1 0 0,1 0 1,-1 0-1,1 0 0,0 0 0,0 0 1,-1 0-1,1 0 0,0 0 0,0 0 1,0 0-1,0 0 0,0 0 0,0 0 1,0 0-1,0 0 0,1 0 0,-1 0 1,0 0-1,1 0 0,-1 0 1,0 0-1,1 0 0,0 0 0,-1 1 1,1-1-1,-1 0 0,1 0 0,0 0 1,-1 1-1,1-1 0,0 0 0,0 1 1,0-1-1,0 1 0,-1-1-16,4-3 94,-1 1 0,1-1-1,0 1 1,-1-1 0,2 1-1,-1 0 1,0 1 0,0-1-1,1 1 1,0 0 0,-1 0 0,1 0-1,0 1 1,0-1 0,0 1-1,0 1 1,0-1 0,0 1-1,0-1 1,0 1 0,0 1-1,0-1 1,0 1 0,0 0-1,0 0 1,0 0 0,0 1 0,0 0-1,-1 0 1,1 0 0,-1 0-1,1 1 1,-1-1 0,0 1-1,0 1 1,0-1 0,0 0-1,-1 1 1,1 0 0,1 3-94,-1-1 7,0 1 0,-1 0 0,0-1 0,0 1 1,-1 0-1,1 1 0,-2-1 0,1 0 0,-1 1 0,0-1 1,-1 1-1,1-1 0,-1 0 0,-1 1 0,0-1 0,0 1 1,0-1-1,-1 0 0,0 1 0,0-1 0,-1 0 0,0 0 1,0-1-1,-1 1 0,0-1 0,0 1 0,0-1 0,-1 0 0,0-1 1,0 1-1,0-1 0,-1 0 0,0 0 0,0-1 0,0 0 1,0 0-1,-1 0 0,0-1 0,0 0 0,0 0 0,-3 0-7,-6 3-310,1-2 0,-1 0 0,0-1 0,0-1-1,0 0 1,0-1 0,0 0 0,0-2-1,-4 0 311,-10-11-5327,18 3 90</inkml:trace>
  <inkml:trace contextRef="#ctx0" brushRef="#br0" timeOffset="-604.388">680 2937 13613,'-25'-93'2456,"23"89"-2234,-1-1 0,0 1 0,1 0 0,-2 0 1,1 0-1,0 1 0,-1-1 0,0 1 0,0 0 1,0 0-1,0 0 0,0 1 0,0-1 0,-1 1 0,1 0 1,-1 0-1,0 1 0,1-1 0,-1 1 0,0 0 1,0 0-1,0 1 0,0-1 0,0 1 0,0 0 1,0 1-1,0-1 0,0 1 0,0 0 0,0 0 1,1 1-1,-1-1 0,0 1 0,1 0 0,-1 0 1,1 1-1,0-1 0,-1 1 0,1 0 0,0 0 1,1 0-1,-1 1 0,1-1 0,-1 1 0,1 0-222,-26 26 166,1 1 0,1 1 0,2 1 0,1 1 0,2 1 0,1 1 0,2 1 0,2 1-1,1 0 1,2 1 0,2 1 0,1 0 0,1 9-166,1-15-56,3 0 1,0 1-1,2 0 0,2-1 1,1 2-1,2-1 0,1 0 1,2-1-1,1 1 0,2-1 1,1 1-1,2-2 0,1 0 1,10 20 55,-2-16-234,3-1 1,1 0-1,1-2 1,2-1-1,1-1 1,2-1 0,1-1-1,1-2 1,2-1-1,1-2 1,15 8 233,-21-15 85,1-1 0,1-1 0,0-2 0,1-1 0,0-2 0,1-1 0,1-1 0,-1-2 0,1-1 0,0-1 0,1-2 0,-1-2 0,1-1 0,19-3-85,-29-1 144,-1 0 0,0-2 0,0-1 0,0-1 0,0 0 0,-1-2 0,-1-1 0,0 0 0,0-2-1,-1 0 1,-1-2 0,0 0 0,-1-1 0,-1 0 0,-1-2 0,0 0 0,-1-1 0,-1 0 0,0-1 0,-2-1 0,0 0-1,-2 0 1,0-1 0,4-16-144,0-2 229,-1-1 0,-2 0 0,-2 0-1,-2-1 1,-2-1 0,-1 1 0,-2-1 0,-2 1-1,-2-1 1,-2 1 0,-2 0 0,-2 0 0,-1 0-1,-8-17-228,9 39-11,-1 1 0,-1 0 0,0 0 0,-2 1 1,0 0-1,-1 1 0,-1 1 0,0 0 0,-1 1 0,-1 0 0,0 1 0,-1 1 0,-1 1 0,0 0 0,0 2 0,-1 0 0,-1 1 0,1 0 0,-15-3 11,-28-5-376,-1 1 0,0 4 0,-1 2 0,0 3 0,0 3 0,-1 3 0,-2 3 376,30-2-1445,0 2-1,1 2 0,-1 1 1,1 2-1,-3 2 1446,-47 21-9492</inkml:trace>
  <inkml:trace contextRef="#ctx0" brushRef="#br0" timeOffset="2579.116">577 3664 4933,'0'0'10020,"0"0"-5947,2-12-1975,7-38 230,-4 44 863,3 25-2705,-7-17-240,2 6-159,12 35-14,1 0 1,3-1 0,1 0 0,2-2 0,2-1 0,2 0-1,5 3-73,-30-40-2,0-1 0,0 1-1,0 0 1,1-1 0,-1 1-1,0-1 1,1 0 0,-1 1-1,1-1 1,0 0 0,-1 0-1,1 0 1,0 0 0,-1 0-1,1 0 1,0 0 0,0-1-1,0 1 1,0-1 0,0 0-1,0 1 1,0-1 0,0 0-1,0 0 1,0 0 0,0 0-1,0 0 1,0-1 0,0 1-1,0-1 1,0 1 0,-1-1-1,1 0 1,0 1 0,0-1-1,0 0 1,-1 0-1,1-1 1,0 1 0,-1 0-1,1 0 1,-1-1 0,0 1-1,1-1 1,-1 1 0,0-1-1,0 0 1,0 1 0,0-1-1,0 0 1,0 0 0,-1 0-1,1 1 1,0-1 0,-1 0-1,0 0 1,1 0 2,10-194 303,-12 138 93,-6-4 1030,6 61-1400,0 1 0,1 0 0,-1-1 0,0 1 0,1 0 0,-1-1 0,0 1 0,1 0 0,-1 0 1,0 0-1,0 0 0,1 0 0,-1 0 0,0 0 0,0 0 0,1 0 0,-1 0 0,0 0 0,0 0 0,1 0 0,-1 1 1,0-1-1,1 0 0,-1 1 0,0-1 0,1 0 0,-1 1 0,1-1 0,-1 1 0,0-1 0,1 1 0,-1-1 0,1 1 1,-1-1-1,1 1 0,0-1 0,-1 1 0,1 0 0,0-1 0,-1 1 0,1 0 0,0-1 0,-1 1-26,0 1 42,-20 26-56,1 0 0,2 2 0,0 0 0,3 1-1,0 1 1,-5 18 14,-17 82-4198,28-42-6183,9-55 670</inkml:trace>
  <inkml:trace contextRef="#ctx0" brushRef="#br0" timeOffset="2874.301">1026 3676 15759,'2'-15'4420,"9"-48"-1297,-11 61-2917,0-1 0,1 1-1,-1-1 1,1 1 0,-1 0 0,1 0-1,0-1 1,0 1 0,0 0 0,0 0 0,1 0-1,-1 0 1,0 0 0,1 0 0,0 1 0,-1-1-1,1 0 1,0 1 0,0-1 0,0 1-1,0 0 1,0-1 0,0 1 0,0 0 0,0 0-1,0 1 1,1-1 0,-1 0 0,0 1-1,1-1 1,-1 1 0,2 0-206,0 0 49,1 1 0,0 0 1,0 0-1,-1 1 0,1 0 0,0 0 1,-1 0-1,0 0 0,1 0 0,-1 1 1,0 0-1,0 0 0,-1 0 0,1 0 1,-1 1-1,1-1 0,-1 1 0,0 0 1,0 0-1,1 3-49,1 8-76,0 0 1,-1 1-1,0-1 1,-2 1 0,0 0-1,0-1 1,-2 1-1,0 0 1,-1 0-1,0 0 1,-1-1-1,-1 1 1,0-1-1,-2 1 1,1-1-1,-2 0 1,0-1 0,-1 1-1,0-1 1,-1-1-1,-1 1 1,-8 10 75,-59 98-1629,77-121 1597,-1 1 0,1-1 0,0 0 0,-1 0-1,1 0 1,0 1 0,0-1 0,0 0-1,0 0 1,0 0 0,0 0 0,0 0 0,0-1-1,0 1 1,0 0 0,0 0 0,1-1 0,-1 1-1,0-1 1,0 1 0,1-1 0,-1 0-1,1 1 1,-1-1 0,0 0 0,1 0 0,-1 0-1,0 0 1,1 0 0,-1 0 0,1 0 0,-1 0-1,0-1 1,1 1 0,-1-1 0,0 1-1,1-1 33,4 1-35,121-14-820,-72 5-2088,0 4-4016,-41 4-280</inkml:trace>
  <inkml:trace contextRef="#ctx0" brushRef="#br0" timeOffset="-1731.469">319 471 12460,'0'0'4762,"-15"10"-3182,8-6-1492,-6 4 198,0 0 1,0 1-1,1 1 1,0 0 0,0 0-1,2 1 1,-1 0 0,-5 9-287,-10 19 1019,1 2 1,1 1 0,3 1-1,-11 31-1019,20-42-21,2 0 0,0 1-1,3 0 1,0 0 0,2 1-1,2-1 1,1 1-1,1 0 1,3 0 0,0 0-1,2 2 22,0-18-55,1 0-1,1 0 1,0 0-1,1-1 1,1 0-1,1 0 1,0-1-1,1 0 1,1-1-1,0 0 1,1-1-1,1 0 1,0-1-1,0 0 1,2-1-1,0-1 1,0 0-1,12 6 56,2 0 36,1-2 1,1 0-1,1-2 0,0-1 1,0-2-1,1-1 0,0-2 0,1-1 1,29 1-37,-35-7 193,0-1 0,0-2 1,0 0-1,-1-2 1,1-1-1,-1-1 0,-1-2 1,1 0-1,-2-2 1,1-1-1,-1-1 0,-1-1 1,-1-1-1,0-1 0,0-1 1,-2-1-1,0-1 1,-2-1-1,0 0 0,-1-2 1,-1 0-1,-1-1 1,-1-1-1,-1 0 0,-1-1 1,-1 0-1,-1-1 1,-2 0-1,0-1 0,-2 0 1,4-27-194,-4 23 32,-2-1 1,0 0-1,-3 0 0,0-1 1,-2 1-1,-2 0 1,0 0-1,-3 0 1,0 0-1,-2 0 0,-2 1 1,0 0-1,-3 1 1,0 0-1,-2 1 1,-1 0-1,-1 1 0,-1 1 1,-2 0-1,0 2 1,-2 0-1,-1 1 0,-1 1 1,-1 1-1,0 2 1,-2 0-1,-20-11-32,14 14-596,-1 3-1,0 0 0,-1 2 1,0 2-1,-1 1 0,0 2 1,-1 1-1,-24 0 597,-167 13-10751,137 11-401</inkml:trace>
  <inkml:trace contextRef="#ctx0" brushRef="#br0" timeOffset="842.816">217 627 19218,'0'0'2637,"0"0"-314,0 0-81,0 0-497,0 0-650,0 0-471,13 6-234,-5-2-347,-2-2-20,0 0 0,0 1 0,0 0 1,0 1-1,0-1 0,-1 1 0,0 0 0,0 0 0,0 1 0,0-1 0,0 1 0,-1 1 0,0-1 1,0 0-1,-1 1-23,135 214 138,-117-194-368,1-2-1,1 0 1,1-2-1,1 0 0,25 15 231,-49-36-25,0 1-1,1-1 1,-1 0-1,0 1 0,1-1 1,-1 0-1,1 0 1,-1 0-1,1 0 1,-1 0-1,1-1 0,0 1 1,0 0-1,-1-1 1,1 1-1,0-1 1,0 0-1,0 1 0,-1-1 1,1 0-1,0 0 1,0 0-1,0-1 0,0 1 1,-1 0-1,1-1 1,0 1-1,0-1 1,-1 1-1,1-1 0,0 0 1,-1 0-1,1 0 1,0 0-1,-1 0 1,0 0-1,1 0 0,-1 0 1,0-1-1,1 1 1,-1 0-1,0-1 0,0 1 1,0-1-1,0 1 1,0-1-1,0 0 1,0-1 25,3-37 171,-1-1 1,-2 1-1,-2-1 1,-1 0-1,-2 1 1,-5-17-172,8 54 28,-27-106 1808,26 108-1805,1 1 0,-1-1 0,1 1 0,0 0 0,-1 0 0,0-1 0,1 1 0,-1 0 1,1 0-1,-1 1 0,1-1 0,-1 0 0,1 0 0,-1 1 0,1-1 0,0 1 0,-1-1 0,1 1 0,-1 0 0,1-1 0,0 1 0,0 0 0,-1 0 0,1 0 1,0 0-1,0 0 0,0 0 0,0 0 0,0 1 0,0-1 0,0 0 0,1 0 0,-1 1 0,0-1 0,1 1 0,-1-1 0,1 0 0,-1 1 0,1-1 0,0 1 0,0-1 1,-1 1-1,1-1 0,0 1 0,0 0-31,-4 6 54,-107 193-2172,-34 113-6211,129-275-1467</inkml:trace>
  <inkml:trace contextRef="#ctx0" brushRef="#br0" timeOffset="1934.097">912 829 8328,'0'0'12043,"0"0"-7879,0 0-1505,0 0-609,0 0-801,0 0-705,7 12-287,-7 19-65,0 12-128,-2 6-32,-1 5 0,-1 3-32,0 5-673,-5 4-2274,0-2-3683,4-4-10346</inkml:trace>
  <inkml:trace contextRef="#ctx0" brushRef="#br0" timeOffset="9799.964">1895 899 18898,'0'0'1527,"0"0"-497,0 0 577,-11-1 69,3 0-1177,-24-4 1045,56 3-747,133 12-743,1 8 0,0 7-54,-32-5-39,2082 275-565,-478-69 696,-554-51 430,1029 128 1444,-1674-266-2740,-511-36 12,0-1 0,0 0 1,0-2-1,0 0 1,0-2-1,18-4 762,-12-9-4303,-21 0-1900</inkml:trace>
  <inkml:trace contextRef="#ctx0" brushRef="#br0" timeOffset="10498.132">2413 3583 13004,'0'0'5056,"-13"-4"-2745,-45-14-693,57 18-1530,0 1 1,0-1-1,0 0 1,0 0-1,0 0 1,0 0-1,0 0 1,0 0-1,0 0 1,0 0-1,0 0 1,0-1-1,0 1 1,0 0-1,0-1 1,0 1-1,0-1 1,0 1-1,0-1 1,0 1-1,1-1 0,-1 0 1,0 1-1,0-1 1,1 0-1,-1 0 1,0 1-1,1-1 1,-1 0-1,1 0 1,-1 0-1,1 0 1,-1 0-1,1 0 1,0 0-1,-1 0 1,1 0-1,0 0 1,0 0-1,0 0 1,0 0-1,0 0 1,0 0-1,0 0 1,0 0-1,0 0 1,0 0-1,0 0 1,1 0-1,-1 0 1,0 0-1,1 0 1,-1 0-1,1 0 1,0 0-90,44-25 788,6 10-746,1 2-1,0 2 1,1 2 0,21 0-41,-38 5-13,1032-113-1301,3056-204 989,-3584 286 435,1174-93 84,-1673 125-211,107-9-1347,0-6 1,132-36 1363,-233 39-2263,-47 16 2081,-1 0 0,1 0 0,-1 0-1,1 0 1,0-1 0,-1 1 0,1 0 0,-1 0 0,1 0 0,0 0 0,-1 0 0,1-1 0,0 1 0,-1 0 0,1 0 0,0-1 0,-1 1 0,1 0 0,0 0 0,0-1 0,-1 1 0,1 0 0,0-1 0,0 1 0,-1 0 0,1-1 0,0 1 0,0-1-1,0 1 1,0 0 0,0-1 0,0 1 0,-1-1 0,1 1 0,0 0 0,0-1 0,0 1 0,0-1 0,0 1 0,1 0 0,-1-1 0,0 1 0,0-1 0,0 1 0,0 0 0,0-1 0,0 1 0,1 0 0,-1-1 0,0 1 182,-34-1-8953</inkml:trace>
  <inkml:trace contextRef="#ctx0" brushRef="#br0" timeOffset="11122.821">2444 5817 9641,'0'0'8344,"0"0"-5456,8-14-1799,-1 3-881,1-1 1,0 1-1,1 1 0,0-1 0,0 2 0,1-1 0,1 1 1,0 1-1,0 0 0,10-5-208,119-58 301,3 7 0,2 6-1,86-20-300,59-14-26,60-7-124,54-7 33,55-6 122,2985-538 785,774-6 1511,-3888 602-2168,-59 5-58,-236 42-74,56-9-31,-2-4-1,0-3 0,82-35 31,-166 56-50,0 0-58,0 1 0,0-1 1,-1 0-1,1 0 0,0 0 0,-1-1 0,0 1 0,0-1 0,0 0 0,0 0 0,0-1 0,0 1 1,-1-1-1,1 0 0,-1 0 0,0 0 0,0 0 108,-4 2-185,0 0 1,1 0-1,-1 1 1,0-1-1,0 1 1,0-1 0,0 0-1,0 1 1,0 0-1,0-1 1,-1 1-1,1 0 1,0-1-1,-1 1 1,1 0-1,-1 0 1,1 0-1,-1 0 1,0 1-1,1-1 1,-1 0-1,0 1 1,1-1-1,-1 1 1,0 0-1,0-1 1,0 1-1,1 0 1,-1 0-1,0 0 185,-3-1-626,-43-8-5230</inkml:trace>
  <inkml:trace contextRef="#ctx0" brushRef="#br0" timeOffset="12055.394">16879 1539 17136,'35'-78'1570,"-16"39"-587,-2-1 1,-2-1-1,-2 0 1,8-38-984,-17 53 181,-1 0 0,-1 1 1,-1-1-1,-1 0 0,-1 0 0,-1 0 0,-2 1 0,-1-1 0,0 1 1,-2 0-1,-1 0 0,-1 1 0,-1 0 0,-1 1 0,-7-11-181,-6-2-24,-2 1 0,0 1 0,-3 1-1,0 1 1,-2 2 0,-2 1 0,0 1 0,-2 2-1,-5-1 25,-39-22-149,-2 3-1,-2 4 0,-69-24 150,-49-2 50,-3 8 0,-2 9 0,-3 10 0,-1 8 0,-1 10 0,-1 9 0,0 9 0,-46 11-50,-41 7 186,1 13 0,1 12 0,3 14 0,2 13 0,2 12 0,-40 28-186,147-38 14,2 8 1,5 8-1,3 7 0,4 8 1,-61 52-15,122-72-8,4 5 0,3 4 1,5 5-1,3 4 1,5 3-1,4 5 0,5 3 1,-22 45 7,45-59 10,5 2 0,4 3 0,4 1 0,4 2 1,5 2-1,5 1 0,4 2 0,5 0 0,4 1 0,-1 101-10,17-110 24,4 0 0,4-1-1,4 0 1,5-1-1,4 0 1,4-2 0,4 0-1,4-2 1,4-2 0,4-1-1,4-2 1,3-2 0,5-2-1,30 33-23,-7-22 239,4-5 0,4-2 0,3-5 0,4-3 0,4-5 1,2-3-1,4-5 0,2-5 0,11 0-239,66 26 283,3-7 0,4-9-1,3-8 1,2-9 0,19-4-283,144 14 139,2-15 0,2-16 0,2-15-1,149-20-138,-129-13 100,-1-17-1,-1-16 0,-3-17 0,-3-16 0,-4-16 0,-5-17 0,306-141-99,-432 147 67,-6-10-1,-4-9 0,145-113-66,-237 142 14,-6-6 0,-4-6 0,-5-5 0,-5-5 0,-5-5 0,27-47-14,-83 96 27,-4-3 0,-2-1 0,-5-2 0,-3-3 0,-4-1 0,-3-1-1,1-21-26,-20 54 15,-3-1 0,-1 0-1,-4 0 1,-1-1-1,-3 0 1,-3 0 0,-2 0-1,-2 0 1,-3 1-1,-2 0 1,-3 0-1,-12-34-14,-2 19 10,-3 1-1,-3 2 0,-3 1 0,-3 2 0,-3 1 1,-2 3-1,-3 1 0,-2 2 0,-3 3 0,-2 2 1,-29-21-10,-31-17-179,-4 4 1,-3 6 0,-4 5 0,-4 5-1,-63-22 179,-38-5-1227,-4 9 0,-3 11 0,-70-6 1227,-5 13-5271,-74 4 5271,-100 4-4847</inkml:trace>
  <inkml:trace contextRef="#ctx0" brushRef="#br0" timeOffset="13023.076">14376 1916 9545,'5'-22'2735,"17"-85"6340,-21 100-8707,-1 0 1,1 0-1,-1 1 1,0-1-1,-1 0 1,0 0 0,0 1-1,0-1 1,-1 0-1,0 1 1,0 0-1,0-1 1,-1 1-1,0 0 1,0 0-1,-1 0 1,0 1-1,0-1 1,0 1-1,-1 0 1,1 0-1,-1 1 1,-1-1-369,-4-2 92,1 1-1,-1 0 1,0 1 0,-1 0 0,0 1-1,1 0 1,-1 1 0,0 0 0,-1 0-1,1 2 1,0-1 0,-1 1 0,1 1-1,-1 0 1,1 0 0,-1 1 0,1 1-1,0 0 1,0 1 0,-1 0 0,2 0-1,-1 1 1,0 1 0,1 0 0,0 0-1,0 1 1,0 0 0,1 1 0,0 0-1,0 0 1,1 1 0,-2 2-92,-8 15 0,2 1 0,1 0 0,1 1 0,1 1 0,1 0 0,2 1 0,1 0 0,1 0 0,2 1 0,0 0 0,2 0 0,2 0 0,0 1 0,3-1 0,0 1 0,4 15 0,67 659 0,-66-628-527,-3-1 0,-4 1 0,-3 3 527,2-57-270,-1 1 0,-1-2 0,-2 1 0,0 0 0,-1-1 0,-1 0 0,-1-1 0,-1 0 0,-1 0 0,-1-1 0,0-1 0,-5 5 270,-55 37-9406,41-43 1660</inkml:trace>
  <inkml:trace contextRef="#ctx0" brushRef="#br0" timeOffset="13276.261">13603 2574 16912,'0'0'2691,"-16"-76"-513,16 66 736,16 1-1024,10 4-993,14-2-417,11 1 225,5 3-385,11-1-127,6-2-161,4-1-32,1 0-353,7-1-1248,0-2-1346,3 2-1569,-10-2-3364</inkml:trace>
  <inkml:trace contextRef="#ctx0" brushRef="#br0" timeOffset="13478.002">14947 1893 8360,'0'0'10549,"0"0"-5857,0 0-2092,0 0-748,-15 14-613,-110 118 277,103-104-1322,-161 225 753,170-232-1006,2 1 0,0 1 1,2 0-1,0 0 1,2 1-1,0 0 1,2 0-1,0 1 0,2 0 1,1 0-1,0 11 59,4-21-269,0 0 0,0 0 0,1 0 0,1 0 0,1 0-1,0-1 1,0 0 0,2 0 0,0 0 0,0-1 0,1 0 0,1 0 0,0-1-1,1 0 1,0-1 0,1 0 0,0-1 0,0 0 0,1 0 0,1-1-1,3 1 271,1 1-708,1-1 0,0-1 0,0 0 0,1-1 0,0-2 0,1 0 0,-1 0 0,1-2 0,0 0 0,5-1 707,29-1-4490,-7-2-1467</inkml:trace>
  <inkml:trace contextRef="#ctx0" brushRef="#br0" timeOffset="13807.356">15193 2615 10954,'7'-152'4154,"-23"69"1386,-8 30 1342,112 189-3886,-26-67-2927,2-3 0,3-2 0,13 5-69,-61-52-189,-5-4-415,0 0 0,1 0-1,1-2 1,0 0 0,0-1-1,1 0 1,0-2 0,4 2 604,-19-9-119,0-1 0,0 1 0,1 0 1,-1-1-1,0 1 0,0-1 1,0 0-1,1 0 0,-1 0 0,0 0 1,0 0-1,1 0 0,-1-1 0,0 1 1,0-1-1,0 0 0,1 1 1,-1-1-1,0 0 0,0 0 0,0 0 1,0-1-1,-1 1 0,1 0 0,0-1 1,0 1-1,-1-1 0,1 0 1,-1 1-1,1-1 0,-1 0 0,0 0 1,0 0-1,0 0 0,0 0 0,0 0 1,0 0-1,0 0 0,0-2 119,10-96 1011,-11 90-845,2-8 292,0-1 0,-2 1 0,0 0 0,-1 0 1,0 0-1,-2 0 0,0 0 0,-1 0 0,-1 1 0,0-1 0,-2 1 1,0 1-1,0-1 0,-2 1 0,0 0 0,-1 1 0,-6-8-458,12 20 63,0 0-1,0 0 1,-1 1 0,1-1-1,-1 1 1,1 0-1,-1 0 1,0 0-1,0 1 1,1 0-1,-1 0 1,0 0-1,0 1 1,0-1-1,0 1 1,0 0-1,-1 1 1,1-1-1,0 1 1,1 0-1,-1 0 1,0 0-1,0 1 1,0 0-1,1 0 1,-3 1-63,-108 78 1097,87-55-1110,1 1-1,1 1 1,2 2 0,1 0-1,1 1 1,2 2 0,1 0-1,2 1 1,1 1 0,-10 32 13,22-50-557,0 0 1,1 0 0,0 0-1,1 0 1,2 1 0,-1-1 0,2 0-1,2 15 557,33 72-10476,-9-65 745</inkml:trace>
  <inkml:trace contextRef="#ctx0" brushRef="#br0" timeOffset="14043.067">16338 2157 4036,'5'-96'14259,"-6"95"-14030,1 0 1,-1 0 0,1-1-1,-1 1 1,1 0 0,0 0-1,0-1 1,0 1 0,0 0 0,0-1-1,0 1 1,0 0 0,0 0-1,1-1 1,-1 1 0,0 0-1,1 0 1,-1-1 0,1 1-1,-1 0 1,1 0 0,0 0 0,-1 0-1,1 0 1,0 0 0,0 0-1,0 0 1,0 0 0,0 0-1,0 0 1,0 0 0,0 1-1,0-1 1,0 0 0,0 1-1,0-1 1,0 1 0,1-1 0,0 1-230,26 31 3229,-5 10-3021,-2 1 0,-2 1-1,-2 1 1,-2 0 0,-1 2-1,-3-1 1,-1 1 0,-3 1 0,-2 0-1,-2 0 1,-2 27-208,-2-46 0,-1 0 0,-2 0 0,-1-1 0,-2 1 0,0-1 0,-1-1 0,-2 0 0,-1 0 0,-1-1 0,-1 0 0,-1-1 0,-1 0 0,-1-1 0,-2-1 0,0-1 0,-1 0 0,-15 12 0,-1-2-574,-2-2 0,0-1 0,-2-1 0,-37 17 574,-178 67-6683,87-60-4741</inkml:trace>
  <inkml:trace contextRef="#ctx0" brushRef="#br1" timeOffset="20205.929">12680 4651 12620,'0'0'5349,"0"0"-3166,0 0-640,0 0 0,0 0-369,0 0-309,-9 17-75,-28 56-202,35-66-563,0-1 0,0 1 0,0-1 0,0 1 0,1 0 1,1-1-1,-1 1 0,1 0 0,0 0 0,0 0 1,1-1-1,0 1 0,0 0 0,1-1 0,0 1 1,0-1-1,0 1 0,1 0-25,-3-7 0,4 11 11,0 1-1,1-1 0,0 0 1,0-1-1,1 0 1,1 0-1,-1 0 0,2 0 1,-1-1-1,2 0 0,-1-1 1,1 0-1,0 0 1,1-1-1,-1 0 0,1-1 1,1 0-1,-1 0 1,1-1-1,0-1 0,1 0 1,-1 0-1,0-1 0,1-1 1,0 0-1,0 0 1,0-1-1,0-1 0,-1 0 1,1 0-1,0-1 0,0-1 1,0 0-1,0-1 1,-1 0-1,9-3-10,-10 1 141,0-1 0,-1 0-1,1 0 1,-1-1 0,-1 0 0,1 0-1,-2-1 1,1 0 0,-1 0 0,0-1 0,0 0-1,-1 0 1,0-1 0,-1 0 0,0 0-1,-1 0 1,0-1 0,0 1 0,-1-1 0,-1 0-1,0 0 1,0 0 0,-1 0 0,0 0-1,-1 0 1,0 0 0,-1-1-141,0 10 11,1 1 0,0-1 0,-1 1 0,1-1 0,-1 1 0,0-1 0,1 1 0,-1 0 0,0-1 0,0 1 0,0 0 0,0-1 0,0 1 0,0 0 0,0 0 0,-1 0 0,1 0 0,0 0 0,-1 0 0,1 1 0,0-1 0,-1 0 0,1 1 0,-1-1 0,1 1 0,-1-1 0,1 1 0,-1 0 0,1-1 0,-1 1 0,0 0 0,1 0 0,-1 0 0,1 1 0,-1-1 0,1 0 0,-1 0 1,0 1-1,1-1 0,-1 1 0,1-1 0,0 1 0,-1 0 0,1 0 0,-1 0 0,1-1 0,0 1 0,0 0 0,0 1 0,-1-1 0,1 0 0,0 0 0,0 0 0,1 1 0,-1-1 0,0 0 0,0 1 0,1-1 0,-1 1 0,0-1 0,1 1 0,0-1 0,-1 1-11,-6 14 22,0 1-1,1 1 1,1-1 0,0 1 0,2-1-1,0 1 1,1 0 0,0 0 0,2 1 0,1 16-22,-3 40 22,-25 264-390,2-209 236,23-126 133,0 1 0,0-1-1,0 1 1,-1-1 0,0 0 0,0 0 0,0 0-1,0 0 1,0-1 0,-1 1 0,0-1 0,1 0-1,-1 0 1,-1 0 0,1 0 0,0-1-1,-1 0 1,1 0 0,-1 0 0,1 0 0,-1-1-1,0 0 1,0 0 0,0 0 0,-1-1-1,-17-1-16,0-1 1,0-1 0,1-1-1,-1-1 1,1-1 0,0-1 0,1-1-1,0-1 1,0-1 0,1 0-1,0-2 1,1 0 0,0-2-1,1 0 1,-5-5 15,-59-55-2577,51 9-6686,29 41-154</inkml:trace>
  <inkml:trace contextRef="#ctx0" brushRef="#br1" timeOffset="20788.222">12968 4157 15599,'0'0'2140,"0"0"-474,-14 9-32,-101 91 255,107-91-1825,0 0 0,1 0 1,0 1-1,1-1 0,0 2 0,0-1 0,1 1 0,0 0 0,1 0 0,0 0 0,1 0 0,0 1 0,1-1 0,0 4-64,19-16 534,62-121 2413,-56 81-2444,-15 25-315,1 0-1,0 0 1,1 0 0,1 1 0,1 1 0,0 0 0,0 1 0,2 0 0,7-5-188,-20 17 16,0 0 1,0 0-1,0 0 1,0 0-1,0 1 0,1-1 1,-1 0-1,0 1 1,0-1-1,1 1 0,-1 0 1,0-1-1,1 1 1,-1 0-1,0 0 0,1 0 1,-1 0-1,1 0 1,-1 0-1,0 0 1,1 0-1,-1 1 0,0-1 1,1 0-1,-1 1 1,0-1-1,0 1 0,1 0 1,-1-1-1,0 1 1,0 0-1,0 0 0,0 0 1,0-1-1,0 1 1,0 0-1,0 0 0,0 1 1,0-1-1,-1 0 1,1 0-1,0 0 1,-1 0-1,1 1 0,-1-1 1,1 0-1,-1 1 1,0-1-1,1 0 0,-1 2-16,13 76 96,-12-72-78,2 59 9,16 88-871,9-107-3200,3-29-5460,-16-14-383</inkml:trace>
  <inkml:trace contextRef="#ctx0" brushRef="#br1" timeOffset="21163.475">13571 4759 14798,'0'0'5472,"0"0"-2130,0 0-961,0 0-1041,0 0-801,0 0-118,14-5 23,46-17-124,-59 22-314,1 0 0,0 1 0,-1-1 0,1 0-1,0 1 1,-1-1 0,1 1 0,0-1 0,-1 1 0,1 0 0,-1 0 0,1 0 0,-1 0 0,0 0 0,1 0 0,-1 0 0,0 0 0,0 0 0,1 1-1,-1-1 1,0 0 0,0 1 0,-1-1 0,1 1 0,0-1 0,0 1 0,-1 0 0,1-1 0,-1 1 0,1 0 0,-1-1 0,0 1 0,0 0-1,0-1 1,0 1 0,0 0 0,0 0 0,0-1 0,0 1 0,-1 0 0,1-1 0,-1 1 0,1 0 0,-1-1 0,0 1 0,1-1 0,-1 1 0,0-1-1,0 1 1,0-1 0,0 0 0,0 1 0,-1-1 0,0 1-6,-157 155 118,158-156-120,0-1 1,1 1-1,-1-1 1,0 0 0,0 1-1,1-1 1,-1 1 0,0 0-1,1-1 1,-1 1 0,1-1-1,-1 1 1,1 0-1,-1-1 1,1 1 0,-1 0-1,1 0 1,-1 0 0,1-1-1,0 1 1,0 0 0,-1 0-1,1 0 1,0 0-1,0-1 1,0 1 0,0 0-1,0 0 1,0 0 0,0 0-1,0 0 1,0 0 0,1-1-1,-1 1 1,0 0-1,0 0 1,1 0 0,-1-1-1,1 1 1,-1 0 0,0 0-1,1-1 1,0 1 0,-1 0-1,1-1 1,-1 1-1,1 0 3,22 1-351,-1-1 0,1-1 1,-1-1-1,1-1 0,-1-1 1,12-3 349,77-20-4682,-100 24 3945,36-11-3683,-3 2-2856</inkml:trace>
  <inkml:trace contextRef="#ctx0" brushRef="#br1" timeOffset="21585.138">14381 4509 16592,'0'0'3656,"0"0"-810,0 0-113,0 0-630,0 0-608,0 0-475,0 0-428,-1 9-234,-134 595-539,121-470-4666,13-46-3412,1-52 2290</inkml:trace>
  <inkml:trace contextRef="#ctx0" brushRef="#br1" timeOffset="21994.732">14402 4507 7271,'13'-88'8178,"-12"85"-7891,-1 0 1,1 1-1,0-1 0,0 1 0,0-1 0,0 1 0,1-1 1,-1 1-1,0 0 0,1-1 0,0 1 0,0 0 0,-1 0 1,1 0-1,0 0 0,1 1 0,-1-1 0,0 1 0,0-1 1,1 1-1,-1 0 0,1-1 0,1 1-287,1 0 175,-1 0-1,1 1 1,-1-1 0,0 1-1,1 0 1,-1 0-1,1 1 1,-1-1 0,1 1-1,-1 0 1,0 0-1,0 1 1,1-1 0,-1 1-1,0 0 1,0 0 0,-1 1-1,2-1-174,2 4 15,1 1 0,-1 0-1,-1 0 1,1 0 0,-1 1-1,-1 0 1,1 0 0,-1 0 0,-1 1-1,1-1 1,-1 1 0,-1 0-1,0 0 1,0 1 0,-1-1 0,0 1-1,-1-1 1,0 1 0,0 0-1,-1 0 1,0-1 0,-1 1 0,0 0-1,0-1 1,-1 1 0,-1-1-1,1 1 1,-2-1 0,1 0-1,-1 0 1,0-1 0,-1 1 0,0-1-1,-1 0 1,1 0 0,-2 0-1,1-1 1,-1 0 0,0 0 0,0-1-1,-1 0 1,0 0 0,0-1-1,0 0 1,-5 2-15,9-5 2,0 0-1,0 0 1,0 0-1,0 0 1,-1-1-1,1 0 1,0 0-1,-1 0 0,1 0 1,-1-1-1,1 1 1,-1-1-1,1-1 1,-1 1-1,1 0 1,-1-1-1,1 0 1,-4-1-2,7 0 6,1 0 0,-1 0 0,0 1 0,1-1 0,-1 0 1,1 0-1,0 0 0,-1 0 0,1 0 0,0 0 0,0 0 0,0 0 0,1 0 1,-1 0-1,0 0 0,1 0 0,-1 0 0,1 0 0,0 0 0,-1 0 0,1 1 1,0-1-1,0 0 0,1 0 0,-1 1 0,0-1 0,0 1 0,1-1 0,-1 1 1,1 0-1,-1-1 0,1 1 0,0 0 0,0 0-6,4-3 6,-1 0 0,1 0 0,1 1 0,-1 0-1,0 0 1,1 1 0,0 0 0,-1 0 0,1 0 0,0 1 0,0 0-1,0 1 1,0-1 0,0 1 0,0 1 0,0-1 0,0 1 0,-1 0 0,1 1-1,0-1 1,0 1 0,-1 1 0,1-1 0,-1 1 0,0 1 0,0-1 0,0 1-1,0 0 1,-1 0 0,1 0 0,-1 1 0,0 0 0,0 0 0,-1 0 0,1 1-1,-1 0 1,-1 0 0,1 0 0,-1 0 0,1 2-6,-1-2 12,-1 1-1,0-1 1,0 0 0,-1 1-1,1 0 1,-1-1 0,-1 1-1,1 0 1,-1 0 0,-1-1-1,1 1 1,-1 0 0,0-1-1,-1 1 1,1-1 0,-1 1-1,0-1 1,-1 1 0,0-1-1,0 0 1,0 0 0,-1-1-1,0 1 1,0-1 0,0 0 0,0 0-1,-1 0 1,0 0 0,0-1-1,0 0 1,-1 0 0,-5 3-12,0-2-16,-1 0 0,0-1 0,0 0 0,0-1 0,0 0 0,-1-1 0,1 0 0,-1-1 1,0-1-1,-1 0 16,9 0-250,0 0 1,0-1 0,0 1-1,0-1 1,0-1 0,0 1 0,0 0-1,0-1 1,1 0 0,-1 0-1,1-1 1,-1 1 0,1-1-1,0 0 1,0 0 0,-3-3 249,-9-26-4769,15 9-1764,3 3-3567</inkml:trace>
  <inkml:trace contextRef="#ctx0" brushRef="#br1" timeOffset="22324.856">14842 4641 11435,'0'0'7991,"0"0"-4232,0 0-1523,0 0-1008,0 0-763,-10 13-321,-55 97 75,57-90-141,1 1 0,1 1 1,1-1-1,0 1 0,2 0 0,1 0 1,1 1-1,1 15-78,0-30 1,1-1 0,0 1 0,0-1 0,1 1 0,0-1 0,0 0 0,1 0 0,0 0 0,0 0 0,0 0 0,1 0 0,0-1-1,0 0 1,1 0 0,0 0 0,0 0 0,0-1 0,1 0 0,0 0 0,0 0 0,0-1 0,0 0 0,1 0 0,0 0 0,0-1 0,5 2-1,-6-4 0,0 1 1,0 0-1,0-1 0,1 0 0,-1-1 1,1 0-1,-1 0 0,0 0 0,1 0 1,-1-1-1,0 0 0,1-1 1,-1 1-1,0-1 0,0 0 0,0-1 1,0 0-1,-1 0 0,1 0 1,-1 0-1,1-1 0,-1 0 0,0 0 1,-1 0-1,1-1 0,-1 1 1,0-1-1,0 0 0,0-1 0,0 1 1,-1-1-1,0 1 0,-1-1 1,1 0-1,-1 0 0,0 0 0,0 0 1,-1-2-1,8-19 318,-1-1 0,-2 0 1,-1 0-1,-1 0 0,-1-1 0,-1 1 1,-2-1-1,-2-6-318,-14-17-1470,-14 35-4544,12 16-467</inkml:trace>
  <inkml:trace contextRef="#ctx0" brushRef="#br1" timeOffset="22798.587">15249 4679 13549,'0'0'6379,"0"0"-3165,0 0-1330,15-4-672,99-16-75,171 24-165,-277-5-963,1 1 0,-1-1 0,1-1-1,-1 1 1,1-2 0,-1 1 0,0-1 0,0 0 0,0-1 0,-1 0 0,2-1-9,-6 4 21,-1-1-1,0 1 1,0-1 0,-1 0-1,1 1 1,0-1 0,-1 0 0,1 0-1,-1 0 1,1-1 0,-1 1 0,0 0-1,0 0 1,0-1 0,0 1 0,0-1-1,-1 1 1,1-1 0,-1 1 0,0-1-1,1 1 1,-1-1 0,0 1 0,0-1-1,-1 1 1,1-1 0,-1 1 0,1-1-1,-1 1 1,0-1 0,0 1 0,0 0-1,0-1 1,0 1 0,0 0 0,-1 0-1,1 0 1,-2-2-21,0-2 130,-1 0 0,0 0 0,0 1 0,-1-1 0,0 1 0,1 0 0,-2 0 0,1 1 1,0 0-1,-1 0 0,0 0 0,0 0 0,0 1 0,-1 0 0,1 0 0,-1 1 0,1 0 0,-1 0 0,0 0 0,0 1 0,0 0 0,-2 0-130,6 3 28,0 0 0,0 0 0,1 0 0,-1 0 0,1 0 0,-1 1 0,1-1 0,0 1 0,0-1 0,0 1 0,0 0 0,0 0 0,1 0 0,-1 0 0,1 0 0,0 0 0,0 0 0,0 1-1,1-1 1,-1 0 0,1 1 0,-1-1 0,1 0 0,0 4-28,0-5 2,-8 80-187,3 1 0,3-1 0,7 39 185,3-24-3382,-1-26-6785,-5-41-104</inkml:trace>
  <inkml:trace contextRef="#ctx0" brushRef="#br1" timeOffset="23050.01">16064 4573 11082,'12'-96'8227,"8"20"1062,-20 84-6129,2 15-2776,-41 233 241,27 64-5189,12-319 4378,3 39-4936,5-16-5548,-4-18-434</inkml:trace>
  <inkml:trace contextRef="#ctx0" brushRef="#br1" timeOffset="23381.582">16051 4807 7111,'20'-242'12289,"-19"236"-12031,2-13 530,0 0 0,2 1 0,0 0-1,1-1 1,1 2 0,0-1-1,2 1 1,0 0 0,0 1-1,8-8-787,-14 21 79,1 0-1,-1 0 0,1 0 0,0 1 0,0-1 1,0 1-1,0 0 0,0 1 0,0-1 0,1 1 1,-1-1-1,1 1 0,-1 0 0,1 1 0,-1-1 1,1 1-1,0 0 0,-1 0 0,1 1 0,-1-1 1,1 1-1,-1 0 0,1 0 0,-1 0 0,1 1 1,-1 0-1,0-1 0,0 2 0,0-1 0,4 3-78,-2-1-1,1 0 0,-1 0-1,1 0 1,-1 1 0,-1 0-1,1 1 1,-1-1 0,0 1-1,0 0 1,0 0 0,-1 1-1,0-1 1,0 1 0,-1 0 0,0 0-1,0 0 1,-1 0 0,1 2 1,-3-1-155,1 1 1,-1-1 0,0 1 0,-1-1-1,0 0 1,-1 1 0,1-1-1,-2 0 1,1 0 0,-1 0 0,0 0-1,-1-1 1,0 1 0,0-1 0,0 0-1,-1 0 1,0 0 0,-1-1 0,1 1-1,-1-1 1,0-1 0,-1 1 0,1-1-1,-1 0 1,0-1 0,-1 1 0,1-1-1,-1-1 1,-7 3 154,15-5 6,-1 0 0,0 0 0,0 0-1,0 0 1,0 0 0,0-1 0,-1 1 0,1 0 0,0-1-1,0 1 1,0 0 0,-1-1 0,1 0 0,0 1 0,-1-1 0,1 0-1,0 0 1,-1 1 0,1-1 0,0 0 0,-1 0 0,1-1 0,0 1-1,-1 0 1,1 0 0,0-1 0,-1 1 0,1 0 0,0-1-1,0 1 1,-1-1 0,1 0 0,0 1 0,0-1 0,0 0 0,0 0-1,0 0 1,0 0 0,0 0 0,0 0 0,0 0 0,1 0-1,-1 0 1,0 0 0,1 0 0,-1-1 0,0 1 0,1 0 0,0 0-1,-1-1 1,1 1 0,0 0 0,0-1 0,-1 1 0,1 0-1,0-1 1,0 1 0,0-1 0,1 1 0,-1 0 0,0 0 0,1-1-1,-1 0-5,4-1 40,0 0-1,0 1 1,0-1 0,0 1-1,0 0 1,0 0-1,0 0 1,1 0-1,-1 1 1,1 0 0,0 0-1,-1 0 1,1 1-1,-1-1 1,1 1-1,0 0 1,0 0 0,-1 1-1,1 0 1,-1-1-1,1 2 1,0-1-1,-1 0 1,0 1 0,1 0-1,-1 0 1,0 0-1,0 0 1,0 1-1,0 0 1,-1 0 0,1 0-1,-1 0 1,2 2-40,1 0-7,0 0 1,-1 1 0,1 0 0,-2-1-1,1 2 1,0-1 0,-1 0-1,-1 1 1,1 0 0,-1 0 0,0 0-1,0 0 1,-1 1 0,0-1-1,0 1 1,-1-1 0,0 1 0,-1-1-1,1 1 1,-1 0 0,-1 0-1,1-1 1,-1 1 0,-1-1 0,1 1-1,-1-1 1,-1 1 0,1-1-1,-1 0 1,-1 0 0,1 0 0,-1-1-1,0 1 1,-3 2 6,-6 0-149,0-1-1,0 0 1,-1-1-1,0 0 1,0-1-1,0-1 1,-1 0-1,0-1 1,0-1-1,0 0 1,-1-1-1,1 0 1,0-2-1,-1 0 1,1 0 0,-9-3 149,-34-23-4251,43-14-2522,14 20 1568</inkml:trace>
  <inkml:trace contextRef="#ctx0" brushRef="#br1" timeOffset="23597.003">16682 4615 19026,'0'0'4997,"0"0"-2083,0 0-191,0 0-1153,0 0-898,0 0-448,0 0-31,0 0-97,-35 90-64,28-44 32,1 0-64,2 4-32,1-5-385,3-4-800,0-1-1345,3-10-2019,2-7-4035</inkml:trace>
  <inkml:trace contextRef="#ctx0" brushRef="#br1" timeOffset="24201.837">16913 4535 6150,'0'0'11029,"0"0"-6625,0 0-1697,0 0-273,0 0-886,0 0-795,0 0-385,15 3-117,-6-1-217,-1 0-21,-1-1 0,0 1 1,0 0-1,0 1 1,0 0-1,0 0 1,0 0-1,-1 1 1,0 0-1,0 0 0,0 1 1,0-1-1,4 5-13,-6-5-21,23 27-280,1-1 0,2-1 0,1-2 0,1-1 0,1-2 0,1-1 0,2-2 0,19 9 301,-54-29-34,0 0 1,-1-1-1,1 1 0,0 0 0,0-1 0,0 1 0,-1 0 1,1-1-1,0 1 0,0-1 0,0 1 0,0-1 0,0 0 0,0 1 1,0-1-1,0 0 0,0 0 0,0 0 0,1 0 0,-1 0 1,0 0-1,0 0 0,0 0 0,0 0 0,0 0 0,0 0 1,0-1-1,0 1 0,0 0 0,0-1 0,0 1 0,0-1 0,0 1 1,0-1-1,-1 0 0,1 1 0,0-1 0,0 0 0,0 0 1,-1 1-1,1-1 0,0 0 0,-1 0 0,1 0 0,-1 0 1,1 0-1,-1 0 0,0 0 0,1 0 0,-1 0 0,0 0 0,1 0 1,-1-1 33,-43-133 2220,-3 13 642,46 121-2840,0 0-1,-1 0 1,1 0 0,0-1 0,-1 1 0,0 0 0,1 0-1,-1 0 1,1 0 0,-1 0 0,0 0 0,0 0 0,1 0-1,-1 0 1,0 1 0,0-1 0,0 0 0,0 0 0,0 1-1,0-1 1,0 1 0,-1-1 0,1 1 0,0-1 0,0 1-1,0 0 1,0-1 0,-1 1 0,1 0 0,0 0 0,0 0-1,0 0 1,-1 0 0,1 0 0,0 0 0,0 1 0,0-1-1,-1 0 1,1 1 0,0-1 0,0 1 0,0-1 0,0 1-1,0-1 1,0 1 0,0 0 0,0-1 0,0 1 0,0 0-1,0 0 1,0 0-22,-42 53 930,40-49-918,-12 18-893,0 1 0,2 0 1,1 1-1,0 0 0,2 1 0,1 1 0,2-1 0,0 1 1,1 1-1,2-1 0,1 1 0,1 8 881,5-12-7111,5-7-5156</inkml:trace>
  <inkml:trace contextRef="#ctx0" brushRef="#br1" timeOffset="24449.293">17716 4469 11371,'2'-13'9796,"7"-22"-6622,2-9 3015,-19 102-3952,-3-15-2239,-3 4-199,3 1 0,1 1 0,3-1 0,2 1 0,2 1 0,2-1 0,2 4 201,21-7-9060,-8-33 279</inkml:trace>
  <inkml:trace contextRef="#ctx0" brushRef="#br1" timeOffset="24936.5">17846 4576 15919,'0'0'6262,"0"0"-3112,0 0-1271,0 0-646,17-11-550,58-35-314,-66 42-325,0 0 1,0 1-1,0 0 1,1 1-1,-1 0 1,1 0-1,0 1 1,-1 0-1,1 1 1,0 0-1,8 1-44,12 0 55,213-12-114,-241 12 46,1-1 0,-1 0-1,0 0 1,1 1 0,-1-1-1,0-1 1,1 1 0,-1 0-1,0-1 1,1 1 0,-1-1-1,0 1 1,0-1 0,1 0-1,-1 0 1,0 0-1,0-1 1,0 1 0,0 0-1,-1-1 1,1 1 0,0-1-1,0 1 1,-1-1 0,1 0-1,-1 0 1,0 0 0,1 0-1,-1 0 1,0 0 0,0 0-1,0 0 1,0-1 0,-1 1-1,1 0 1,-1 0 0,1-1-1,-1 1 1,0 0 0,0-1-1,0 1 1,0 0 0,0-1-1,0 1 1,-1 0-1,1-1 1,-1 1 0,-1-2 13,-3-3 91,-1 0 0,1 0 0,-2 0 0,1 1 0,-1 0 0,0 1 1,0-1-1,-1 1 0,1 1 0,-1-1 0,0 2 0,0-1 0,-1 1 0,1 0 0,-9-2-91,15 6 55,0 0 1,0 0-1,0 0 0,0 1 0,0-1 0,0 0 0,0 1 0,1-1 0,-1 1 0,1 0 1,-1-1-1,1 1 0,-1 0 0,1 0 0,0 0 0,0 0 0,0 0 0,0 0 0,0 0 0,1 0 1,-1 1-1,1-1 0,-1 0 0,1 0 0,0 1 0,0-1 0,0 0 0,0 1 0,0-1-55,0 1 41,-34 301 255,30-174-8936,4-104 2992</inkml:trace>
  <inkml:trace contextRef="#ctx0" brushRef="#br1" timeOffset="25204.201">18791 4676 11403,'0'0'13549,"0"0"-10122,0 0-1217,-81-34-897,64 28-576,0-2-609,8 2-128,9 0 0,2 3 0,16 2-609,11 1-672,12 0-1281,6 3-1730,8 4-2819</inkml:trace>
  <inkml:trace contextRef="#ctx0" brushRef="#br1" timeOffset="25469.903">19138 4658 23062,'0'0'2466,"0"0"-1569,0 0-64,0 0-833,0 0 0,98-60-449,-50 51-992,7 3-1538,4 3-1857,-9-1-3332</inkml:trace>
  <inkml:trace contextRef="#ctx0" brushRef="#br1" timeOffset="25470.903">19664 4629 13805,'0'0'10154,"0"0"-6983,0 0-481,0 0-736,0 0-1249,0 0-641,0 0-64,0 0-673,82-80-1281,-68 77-2306,2-1-6406</inkml:trace>
  <inkml:trace contextRef="#ctx0" brushRef="#br2" timeOffset="32171.392">20417 2372 14157,'-21'-3'2221,"-149"-19"2018,-27 7 3133,225 12-6192,973 12-182,-752-9-1043,1-11-1,140-28 46,-258 10 32,-130 29-34,-1-1-1,1 1 1,-1 0-1,1 0 0,-1-1 1,1 1-1,-1-1 0,1 1 1,-1-1-1,0 0 1,1 1-1,-1-1 0,0 0 1,0 0-1,1 0 0,-1 0 1,0 0-1,0 0 1,0 0-1,0-1 0,0 1 1,-1 0-1,1 0 0,0-1 1,0 1-1,-1-1 1,1 1-1,-1 0 0,0-1 1,1 1-1,-1-1 0,0 1 1,0-1-1,0 1 1,1-1-1,-2 1 0,1-1 1,0 1-1,0-1 0,0 1 1,-1-1-1,1 1 1,-1-1-1,1 1 0,-1-1 1,0 1-1,1 0 0,-1 0 1,0-1-1,0 1 1,0 0-1,0 0 0,0 0 1,0 0-1,0 0 0,-1 0 1,1 0-1,0 0 1,0 0-1,-1 1 0,0-1 3,-16-9-16,0 2 0,0 0 0,-1 2 0,0 0 0,0 0 0,-1 2 0,1 1 0,-1 0 0,0 1 0,0 2 0,0 0 0,-16 2 16,34-1 3,1-1 0,0 1 0,-1 0-1,1 0 1,0 0 0,0 0 0,0 0 0,0 0 0,0 1-1,0-1 1,0 0 0,0 0 0,0 1 0,0-1 0,1 1-1,-1-1 1,1 1 0,-1-1 0,1 1 0,-1-1 0,1 1-1,0-1 1,0 1 0,0-1 0,0 1 0,0 0-1,0-1 1,0 1 0,0-1 0,1 1 0,-1-1 0,1 1-1,-1-1 1,1 1 0,-1-1 0,1 0 0,0 1 0,0-1-1,0 0 1,0 1 0,0-1 0,0 0 0,0 0 0,0 0-1,0 0 1,0 0 0,1 0 0,-1 0 0,0 0-1,1-1 1,0 1-3,30 41 67,-20-31-17,-1 1 0,-1 0-1,0 1 1,0 0-1,-1 1 1,-1 0-1,0 0 1,-1 1 0,-1 0-1,0 0 1,-1 0-1,-1 1 1,0 0-1,-1 0 1,-1 0 0,0 0-1,-1 0 1,-1 0-1,-1 10-49,-4-11-488,-1-1 1,-1 1-1,0-2 0,0 1 0,-2-1 0,1 0 0,-2-1 0,0 0 1,0-1-1,-1 0 0,0 0 0,-1-1 0,-7 4 488,-14 12-6278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30.48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1 117 16720,'0'0'2808,"0"0"-1159,0 0 369,26-2 123,427-27 1329,-38 8-2920,1506-44 2861,-1960 74-3411,-139 1-2212,-87-2-6376,206-8-2008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2:49.3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218 127 14253,'18'-126'10619,"-17"127"-7578,1 13-1705,1 538 602,7-295-3845,1-32-1506,-15-78-1677,-7-99 1845,10-48 3222,1 1-1,-1-1 1,0 1 0,1-1 0,-1 1 0,0-1 0,0 1-1,1-1 1,-1 1 0,0-1 0,0 0 0,0 0-1,0 1 1,1-1 0,-1 0 0,0 0 0,0 0 0,0 0-1,0 0 1,0 0 0,0 0 0,1 0 0,-1-1 0,0 1-1,0 0 1,0 0 0,0-1 0,1 1 0,-1 0-1,0-1 1,0 1 0,1-1 0,-1 1 0,0-1 0,1 0-1,-1 1 1,0-1 0,1 1 0,-1-1 0,1 0-1,-1 0 1,1 1 0,-1-1 0,1 0 0,0 0 0,-1 0-1,1 1 1,0-1 0,0 0 0,-1 0 23,-28-42 1108,1-1 0,3-1 0,1-2 0,-3-11-1108,-47-90 5257,70 141-4734,3 3 2335,11 15-2812,22 18 136,0-3-1,2 0 1,1-2-1,1-2 1,1-1-1,1-2 1,1-1-1,24 6-181,-38-13 28,0-2-1,1 0 0,0-1 0,1-2 1,-1-1-1,1-1 0,0-1 1,0-2-1,21-1-27,-44 0-37,-1-1 1,0 1-1,1-1 1,-1-1-1,0 1 1,1 0-1,-1-1 1,0 1-1,0-1 1,0 0-1,0 0 1,-1 0-1,1-1 1,0 1-1,-1-1 1,0 1-1,1-1 1,-1 0-1,0 0 1,0 0-1,-1 0 1,1 0-1,-1 0 1,1 0-1,-1-1 1,0 1-1,0 0 1,-1-1-1,1 1 1,-1-1-1,1 0 37,-9-112-2637,-33-11-6641,18 64-3257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2:49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95 409 19891,'0'0'3977,"-7"-13"-1756,-27-42-358,4 35 1079,26 42-2142,10-15-794,0 0-1,0-1 1,0 0-1,0 0 1,1-1-1,0 0 1,0 0-1,1 0 1,-1-1-1,1 0 1,0-1-1,4 2-5,2 2 14,8 2-12,0 0-1,1-1 1,-1-1 0,1-2-1,1 0 1,-1-1 0,1-1-1,-1-2 1,1 0 0,0-1-1,21-4-1,-33 3 7,-1 0 0,0-1-1,0-1 1,0 0 0,0 0 0,-1-1-1,1 0 1,-1-1 0,0 0 0,0-1-1,-1 0 1,0-1 0,0 0 0,0 0-1,-1-1 1,0 0 0,0 0 0,-1-1-1,0 0 1,-1 0 0,0 0 0,0-1-1,-1 0 1,0-1 0,2-7-7,-3 9 25,-1 0 0,0 0 0,0 1 1,-1-2-1,0 1 0,-1 0 0,0 0 0,0 0 1,-1-1-1,0 1 0,-1 0 0,0-1 0,0 1 1,-1 0-1,0 0 0,-1 0 0,0 0 0,0 1 1,-1-1-1,0 1 0,-1 0 0,0 0 0,0 0 0,0 0 1,-1 1-1,0 0 0,-1 0 0,0 1 0,0 0 1,0 0-1,0 1 0,-2-1-25,-2 1 0,1 2 0,-1-1 0,0 1 0,0 1 0,0 0 0,0 1 0,0 0 0,0 0 0,-1 1 0,1 1 0,0 0 0,0 0 0,0 1 0,0 1 0,0-1 0,1 2 0,-1 0 0,1 0 0,0 1 0,0 0 0,-7 5 0,-7 5 0,0 2 0,2 0 0,0 2 0,0 0 0,2 1 0,0 1 0,-15 24 0,17-21 0,1 1 0,1 0 0,2 1 0,1 1 0,1 0 0,1 1 0,1 1 0,1-1 0,2 1 0,1 4 0,3-14 0,0-1 0,2 1 0,0-1 0,2 1 0,0 0 0,1-1 0,0 1 0,2-1 0,0 0 0,1 0 0,1 0 0,1-1 0,0 1 0,1-2 0,1 1 0,8 11 0,-5-12 0,1 0 0,0 0 0,1-2 0,0 1 0,1-2 0,1 0 0,0-1 0,1 0 0,0-2 0,1 0 0,0-1 0,1 0 0,0-2 0,0 0 0,0-1 0,1-1 0,0-1 0,0-1 0,0 0 0,0-2 0,1 0 0,-1-2 0,0 0 0,0-1 0,1-1 0,-2 0 0,1-2 0,0-1 0,-1 0 0,0-1 0,0-1 0,-1-1 0,0-1 0,1-1 0,-8 3-245,0-2 0,-1 1 0,0-1 0,-1-1-1,0 0 1,0 0 0,-1-1 0,-1 0 0,0 0 0,-1-1 0,0 0 0,4-13 245,-3 3-1162,-1 0 1,-1 0-1,-1-1 1,-1 0-1,-1 0 1,-1 0-1,-1-4 1162,-3-35-13175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2:50.3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1963 2836 22325,'2'-98'3107,"1"73"-1249,-3 11 256,0 11-256,0 9-769,-7 25-673,-6 17-416,3 19 0,1 13 0,2 6 0,4 10 0,0-2 0,0 8 0,3 4-416,-1-2-1506,1-1-961,0-15-2050,-1-20-2273</inkml:trace>
  <inkml:trace contextRef="#ctx0" brushRef="#br0" timeOffset="253.861">1739 3675 16528,'-63'-87'3811,"-4"56"2035,68 32-5811,-1-1 1,1 0-1,0 1 1,0-1-1,-1 1 1,1-1 0,0 1-1,0 0 1,-1-1-1,1 1 1,-1 0-1,1-1 1,-1 1-1,1 0 1,-1-1-1,1 1 1,-1 0-1,1 0 1,-1 0 0,0 0-1,0-1 1,1 1-1,-1 0 1,0 0-1,0 0 1,0 0-1,0 0 1,0 0-1,0 0 1,0-1-1,0 1 1,-1 0 0,1 0-1,0 0 1,0 0-1,-1 0 1,1-1-1,0 1 1,-1 0-1,1 0 1,-1-1-1,1 1 1,-1 0-1,0 0 1,1-1 0,-1 1-1,0-1 1,1 1-1,-1-1 1,0 1-1,1-1 1,-1 1-1,0-1 1,0 1-1,0-1 1,0 0-1,1 0 1,-1 1 0,0-1-1,0 0 1,0 0-1,0 0 1,0 0-1,0 0 1,0 0-1,1 0 1,-1 0-1,0-1 1,0 1-1,-1 0-35,16 11 96,1 0-1,0-1 0,0-1 0,1 0 0,0-1 0,0-1 0,1 0 0,0-1 0,10 2-95,-14-4 111,28 10 27,0-1 0,0-2 0,2-2 1,-1-2-1,1-2 0,0-1 0,0-3 0,0-1 1,33-6-139,-65 5 12,0 0 1,0-1 0,0-1 0,0 0 0,0 0 0,-1-1 0,1 0 0,-1-1 0,0 0 0,-1-1-1,1 0 1,-1-1 0,0 1 0,-1-2 0,0 1 0,0-1 0,0 0 0,-1-1 0,0 0 0,-1 0-1,0-1 1,-1 1 0,1-1 0,1-7-13,-4 1-124,-1 1 0,0 0 0,-1-1 0,0 1 0,-2 0 0,0-1 0,0 1 0,-2 0 0,0 0 0,0 0 0,-2 0 0,-2-6 124,-54-101-6023,15 57-1643</inkml:trace>
  <inkml:trace contextRef="#ctx0" brushRef="#br0" timeOffset="893.954">737 537 19314,'-2'-88'3470,"3"85"-3308,-1 0 0,0 1 0,1-1 0,-1 0 1,0 0-1,0 1 0,-1-1 0,1 0 0,-1 1 0,1-1 0,-1 0 0,0 1 0,0-1 0,0 1 0,0-1 0,0 1 0,-1-1 0,1 1 0,-1 0 1,1 0-1,-1 0 0,0 0 0,0 0 0,0 0 0,0 0 0,0 0 0,-1 1 0,1-1 0,0 1 0,-1 0 0,1 0 0,-1 0 0,1 0 0,-1 0 1,0 0-1,1 1 0,-1-1 0,0 1 0,1 0 0,-1 0 0,0 0 0,0 0 0,1 0 0,-1 0 0,0 1 0,0-1 0,1 1 0,-1 0 0,1 0 0,-1 0 1,1 0-1,-1 1 0,0-1-162,-5 8 35,1-1 1,0 1-1,0 0 1,1 0 0,0 0-1,1 1 1,0 0-1,0 0 1,1 1 0,1-1-1,0 1 1,-1 5-36,-5 14-225,2 1 1,2-1-1,1 1 1,1 0-1,1 0 1,2 0-1,1 0 1,1 0-1,2 0 0,5 19 225,-5-31-229,1 0 0,1 0 0,1-1 0,0 0 0,1 0 0,1-1 0,1 0 0,0 0 0,1-1 0,1 0 0,1-1 0,0-1 0,1 0 0,0-1 0,1 0 0,0-1 0,8 4 229,-12-10 33,0-1 0,1 1 0,0-2 0,-1 0 1,1 0-1,1-1 0,-1-1 0,0 0 0,1 0 1,-1-1-1,1-1 0,-1 0 0,1-1 0,-1 0 1,1-1-1,-1 0 0,0-1 0,1-1 0,-2 0 1,1 0-1,0-1 0,-1-1 0,0 0 0,0 0 1,-1-1-1,0 0 0,0-1 0,0 0 0,-1-1 1,0 0-1,-1 0 0,5-8-33,10-16 607,-2 0-1,-2-2 1,-1 0-1,-2-1 1,-1 0-1,-2-1 1,-1-1 0,2-21-607,-7 0 432,-7 58-430,-1 1 1,1-1-1,0 0 0,0 1 1,-1-1-1,1 1 0,-1-1 1,1 1-1,-1-1 0,1 1 1,0-1-1,-1 1 1,0 0-1,1-1 0,-1 1 1,1-1-1,-1 1 0,1 0 1,-1 0-1,0-1 0,1 1 1,-1 0-1,0 0 0,1 0 1,-1 0-1,0 0 0,1 0 1,-1 0-1,0 0 1,1 0-1,-1 0 0,1 0 1,-1 0-1,0 0 0,1 0 1,-1 1-1,0-1 0,1 0 1,-1 1-1,1-1 0,-1 0 1,1 1-1,-1-1 1,0 1-1,1-1 0,0 0 1,-1 1-1,1-1 0,-1 1 1,1 0-1,0-1 0,-1 1 1,1-1-1,0 1 0,-1-1 1,1 1-1,0 0 0,0-1 1,0 1-3,-10 13-10,1 0 1,1 0-1,0 1 0,1 0 1,0 0-1,2 0 0,-1 1 1,2 0-1,0 0 1,1 0-1,1 1 0,1-1 1,0 1-1,1-1 1,0 1-1,1-1 0,1 1 1,1-1-1,1 0 1,0 0-1,1 0 0,0 0 1,1-1-1,1 0 1,3 3 9,-7-12-24,1 0 0,1-1 0,-1 1 0,1-1 0,0 0 0,0 0 0,0-1 0,1 1 0,-1-1 0,1 0 0,0-1 0,1 1 0,-1-1 0,0-1 0,1 1 0,0-1 0,-1 0 0,1 0 1,0-1-1,0 0 0,0-1 0,0 1 0,0-1 0,0 0 0,0-1 0,0 0 0,0 0 0,0 0 0,0-1 0,0 0 0,-1-1 0,1 1 0,-1-1 0,0 0 0,3-2 24,9-8 74,-1 0 0,0 0 0,-2-2 0,1 0-1,-2-1 1,0 0 0,-1-1 0,0-1 0,-2 0-1,0-1 1,-1 0 0,-1 0 0,0-1 0,-2 0 0,-1-1-1,0 1 1,-1-1 0,-1-1 0,-2 1 0,0 0-1,-1-1 1,-1 1 0,-1-12-74,1 25-7,1 0 0,-1-1 0,-1 1 0,1 0 1,-2 0-1,1 0 0,-1 0 0,0 0 0,0 0 0,-1 0 0,0 1 0,-1 0 0,0-1 1,0 1-1,0 0 0,-1 1 0,0-1 0,0 1 0,-1 0 0,0 0 0,0 1 0,0-1 1,-1 1-1,1 1 0,-1-1 0,0 1 0,-1 1 0,1-1 0,-1 1 0,1 0 0,-3 0 7,-63 4-2767,30 18-3172,21 2-996</inkml:trace>
  <inkml:trace contextRef="#ctx0" brushRef="#br0" timeOffset="1186.109">2009 612 20371,'35'-123'6817,"-33"117"-6416,0 0 25,1-1 0,-1 0-1,-1 0 1,1 0 0,-1 0-1,0 0 1,-1 0 0,1 0 0,-2 0-1,1 0 1,-1 0 0,-1-6-426,2 14 1,1-1 0,-1 1 0,0-1 0,0 1 0,0-1 0,1 1 0,-1-1 0,0 1 0,0 0 0,0-1 0,0 1 0,0-1 0,0 1 0,-1 0 0,1-1 0,0 1 0,0-1 0,0 1 0,0-1 0,-1 1 0,1-1 0,0 1 0,0-1 0,-1 1 0,1-1 1,-1 1-1,1-1 0,0 1 0,-1-1 0,1 1 0,-1-1 0,1 0 0,-1 1 0,1-1 0,-1 0 0,1 0 0,-1 1 0,1-1 0,-1 0 0,1 0 0,-1 0 0,0 0 0,1 1 0,-1-1 0,1 0 0,-1 0 0,0 0 0,1 0 0,-1 0 0,1-1 0,-1 1 0,1 0 0,-1 0 0,0 0 1,1 0-1,-1-1 0,1 1 0,-1 0 0,1 0 0,-1-1 0,1 1 0,-1-1 0,1 1 0,0 0 0,-1-1 0,1 1 0,-1-1-1,4 22-21,1 0-1,1 0 1,0 0 0,2-1-1,0 0 1,1-1 0,1 1-1,1-1 1,1-1-1,0 0 1,1-1 0,1 0-1,1-1 1,1 0 0,0-1-1,8 6 22,34 35-114,50 65-471,-106-119 585,0-1 0,0 1 0,0 0 1,0 0-1,-1-1 0,1 1 0,0 0 0,-1 0 0,0 0 0,1 0 1,-1 0-1,0 0 0,0 0 0,0 0 0,0 0 0,0 0 1,-1 0-1,1 0 0,-1-1 0,1 1 0,-1 0 0,0 0 0,1 0 1,-1 0-1,0-1 0,0 1 0,0 0 0,-1-1 0,1 1 0,0-1 1,-1 1-1,1-1 0,0 0 0,-1 0 0,0 1 0,1-1 0,-1 0 1,0 0-1,0 0 0,-81 31 98,68-28-63,-50 14-28,0-4 0,-1-2 0,0-4 0,-1-2 0,1-3 1,-3-3-8,69 0-102,-1 1 0,0-1 0,1 0 0,-1 1 0,0-1 0,1 0 1,-1 1-1,0-1 0,1 0 0,-1 0 0,0 1 0,0-1 1,1 0-1,-1 0 0,0 0 0,0 0 0,0 0 0,1 0 0,-1 0 1,0 0-1,0-1 0,1 1 0,-1 0 0,0 0 0,0-1 1,1 1-1,-1 0 0,0-1 0,1 1 0,-1-1 0,0 1 0,1-1 1,-1 1-1,1-1 0,-1 1 0,1-1 0,-1 1 0,1-1 1,-1 0-1,1 1 0,0-1 0,-1 0 0,1 0 0,0 1 0,-1-1 1,1 0-1,0 1 0,0-1 0,0 0 0,0 0 0,0 0 1,0 1-1,0-1 0,0 0 0,0 0 0,0 1 0,0-1 0,1 0 1,-1 0-1,0 1 0,0-1 0,1 0 0,-1 0 0,1 0 102,21-16-4991,10-2-2627</inkml:trace>
  <inkml:trace contextRef="#ctx0" brushRef="#br0" timeOffset="1440.688">2719 120 12172,'-14'-81'7959,"14"79"-7744,0 1 1,0 0-1,0 0 1,1-1-1,-1 1 1,0 0-1,-1-1 1,1 1-1,0 0 1,0-1-1,0 1 0,-1 0 1,1 0-1,-1-1 1,1 1-1,-1 0 1,1 0-1,-1 0 1,0 0-1,0 0 1,1-1-1,-1 1 0,0 1 1,0-1-1,0 0 1,0 0-1,0 0 1,0 0-1,-1 1 1,1-1-1,0 1 0,0-1 1,0 0-1,-1 1 1,1 0-1,0-1 1,0 1-1,-1 0 1,1 0-1,0 0 1,-1 0-1,1 0 0,0 0 1,-1 0-1,1 0 1,0 0-216,-23 27 2004,11 4-1932,2 1 0,1 1 0,1 0 0,2 0 0,2 1 0,1-1 0,1 1 0,2 0 0,1 0 0,3 8-72,-3-29 1,1 133-191,7 0-1,6-1 1,19 70 190,-30-201-512,27 91-4378,12-55-3294,-21-42 2824,-3-7-235</inkml:trace>
  <inkml:trace contextRef="#ctx0" brushRef="#br0" timeOffset="1704.201">2716 903 352,'-28'-125'12586,"-37"-57"-3525,65 181-8947,-1 0 0,0 1 0,1-1 0,-1 0 0,1 0 0,-1 0 0,1 0 0,-1 0 0,1 0 0,0 0 0,-1 0 0,1 0 0,0 0 0,0 0 0,0 0 0,0 0 0,0 0 0,0 0 0,0 0 0,0 0 0,0 0 0,0 0 0,1 0 0,-1 0 0,0 0 0,1 0 0,-1 0 0,0 0 0,1 0 0,0 0 0,-1 0 0,1 1 0,-1-1-1,1 0 1,0 0 0,0 0 0,-1 1 0,1-1 0,0 1 0,0-1 0,0 0 0,0 1 0,0 0 0,0-1 0,0 1 0,0-1 0,0 1 0,0 0 0,0 0 0,0 0 0,0-1 0,0 1 0,0 0 0,0 0 0,0 1 0,0-1 0,0 0 0,0 0 0,0 0 0,0 1 0,0-1 0,0 0 0,0 1-114,54-2-316,1 2 0,-1 2 0,-1 3 0,1 3 0,-1 1 0,51 18 316,-23 10-6112,-68-19-807</inkml:trace>
  <inkml:trace contextRef="#ctx0" brushRef="#br0" timeOffset="1922.53">1319 1415 19026,'0'0'3699,"0"0"-1531,0 0-561,-16 0 21,8 0-1442,3-1-95,0 0 0,0 1 0,0 0 0,0 0 0,0 0 0,0 1 0,0 0 0,1 0 0,-1 0 0,0 0 0,0 1 0,1 0 0,-1 0 0,0 0 0,1 1 1,0-1-1,0 1 0,0 0 0,0 0 0,0 0 0,1 1 0,-4 3-91,-14 28 164,1 0-1,2 1 1,1 1 0,2 1 0,2 0 0,2 1 0,1 0 0,2 1 0,1 0 0,1 16-164,-46 636-1885,47-652 1101,-23 138-2439,-10-69-3836,13-72-31,2-12-3512</inkml:trace>
  <inkml:trace contextRef="#ctx0" brushRef="#br0" timeOffset="2364.539">773 2200 12972,'11'-73'2872,"-9"68"-2611,0-1-1,0 1 1,1 0 0,0 0-1,0 1 1,0-1-1,0 0 1,1 1-1,-1 0 1,1 0 0,0 0-1,1 0 1,-1 0-1,0 1 1,1 0-1,0 0 1,0 0 0,0 1-1,0 0 1,0 0-1,1 0 1,-1 0-1,1 1 1,2-1-261,6-2 232,240-52 1767,-199 47-1681,91 1 665,-142 9-976,-1 0 1,1 0 0,0 1 0,-1 0 0,1 0 0,-1 0 0,1 0-1,-1 0 1,0 1 0,0 0 0,0-1 0,0 1 0,0 0-1,-1 1 1,0-1 0,1 0 0,-1 1 0,0-1 0,-1 1 0,1-1-1,0 1 1,-1 0 0,0 0 0,0 0 0,0 3-8,12 104-79,-12-106 79,-14 336-3523,14-342 3477,-1 1 0,1-1 1,0 0-1,-1 0 1,1 1-1,0-1 0,-1 0 1,1 1-1,0-1 0,0 1 1,-1-1-1,1 1 1,0-1-1,0 1 0,0 0 1,0-1-1,0 1 0,0 0 1,0 0-1,-1-1 1,1 1-1,0 0 0,0 0 1,0 0-1,0 0 0,0 0 1,0 1-1,0-1 0,0 0 1,0 0-1,0 1 1,0-1-1,0 0 0,-1 1 1,1-1-1,0 1 0,0-1 1,0 1-1,-1-1 1,1 1-1,0 0 0,-1-1 1,1 1-1,0 0 0,-1 0 1,1-1-1,-1 1 1,1 0-1,-1 0 0,0 0 1,1 0-1,-1 0 0,0 0 1,1-1-1,-1 1 1,0 0-1,0 0 0,0 0 1,0 0-1,0 0 0,0 0 1,0 0-1,0 0 1,0 0 45,18-36 1636,-1-1 1,-1-1 0,-2 0 0,5-23-1637,34-86 2902,40-13-1573,-88 151-1277,2 1-1,-1 0 1,0 1 0,1-1 0,1 1 0,-1 1 0,1-1 0,0 1 0,0 1 0,0 0 0,1 0 0,-1 0-1,1 1 1,0 0 0,0 1 0,0 0 0,0 0 0,8 0-52,-7 4 66,0 1 0,0 0 0,0 0-1,0 1 1,0 1 0,-1-1 0,0 1 0,0 1 0,0 0-1,0 0 1,-1 1 0,0 0 0,-1 0 0,1 1 0,-1 0-1,-1 0 1,0 0 0,0 1 0,0 0 0,-1 1 0,3 8-66,18 32 10,-2 0 1,-2 2-1,-3 0 1,0 9-11,14 34-1462,-34-95 1387,1 0 1,-1 0-1,1 0 1,0 0-1,-1 0 1,1 0 0,-1 0-1,1 0 1,0 0-1,-1 1 1,1-1-1,0 0 1,-1 0-1,1 0 1,0 1 0,-1-1-1,1 0 1,0 0-1,0 1 1,-1-1-1,1 0 1,0 1-1,0-1 1,-1 0 0,1 1-1,0-1 1,0 0-1,0 1 1,0-1-1,-1 0 1,1 1-1,0-1 1,0 0 0,0 1-1,0-1 1,0 1-1,0-1 1,0 0-1,0 1 1,0-1-1,0 1 1,0-1 0,0 0-1,1 1 1,-1-1-1,0 0 1,0 1-1,0-1 1,0 0-1,1 1 1,-1-1 0,0 0-1,0 1 1,1-1-1,-1 0 1,0 1-1,1-1 1,-1 0-1,0 0 1,0 0-1,1 1 1,-1-1 0,1 0 74,-27-22-6834,17 13 5028,-14-10-5818</inkml:trace>
  <inkml:trace contextRef="#ctx0" brushRef="#br0" timeOffset="2645.694">584 2981 24823,'210'3'1602,"20"-27"-1410,13-11 1153,6-5 289,4 1-929,-2 1-353,-7 1-352,-11 4 0,-34 6-577,-34 5-2017,-50 5-2691,-50 5-3171</inkml:trace>
  <inkml:trace contextRef="#ctx0" brushRef="#br0" timeOffset="2907.903">0 3292 27418,'106'18'2306,"73"-22"-1954,50-12-95,46-7 415,34-7-191,23-4-385,16 0 96,4 3 385,-5 9-161,-5 4-416,-22 8 0,-26 5 0,-46 6-224,-59 6-4004,-75 0-7848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2:46.1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930 768 16720,'13'-97'4425,"-13"96"-4313,0 0 1,0 0-1,0 0 0,0 0 0,0 0 0,-1 0 0,1 1 0,0-1 1,0 0-1,-1 0 0,1 0 0,0 0 0,-1 0 0,1 0 0,-1 0 1,1 1-1,-1-1 0,1 0 0,-1 0 0,0 1 0,1-1 0,-1 0 1,0 1-1,0-1 0,0 1 0,1-1 0,-1 1 0,0-1 0,0 1 1,0 0-1,0-1 0,0 1 0,0 0 0,0 0 0,0 0 0,1-1 0,-1 1 1,0 0-1,0 0 0,0 1 0,0-1 0,0 0 0,0 0 0,0 0 1,0 0-1,0 1 0,0-1 0,0 1 0,0-1 0,1 0 0,-1 1 1,0-1-1,0 1 0,0 0-112,-48 28 1295,39-21-1289,1 0 1,0 1-1,0 0 0,1 0 0,0 1 0,1 0 0,0 0 0,1 0 0,0 1 1,0 0-1,1 1 0,1-1 0,0 1 0,1 0 0,0 0 0,0 0 0,1 0 1,1 0-1,0 1 0,1-1 0,0 1 0,1-1 0,0 0 0,1 0 1,1 1-1,0-1 0,2 5-6,3 3-160,1-1 0,1 0 1,0-1-1,1 0 0,1-1 0,1 0 1,0-1-1,2 0 0,-1-1 0,2-1 1,0-1-1,1 0 0,0-1 0,1 0 1,0-2-1,0 0 0,1-1 0,1-1 1,0 0-1,0-2 0,0 0 0,0-2 1,1 0-1,0-1 0,0-1 1,6-1 159,-16-4 206,0 0 1,0 0 0,0-1 0,-1 0 0,0-1-1,0 0 1,0-1 0,-1 0 0,0-1 0,0 0 0,0 0-1,-1-1 1,0 0 0,0 0 0,-1-1 0,0 0 0,-1 0-1,0 0 1,0-1 0,-1 0 0,0 0 0,-1-1-1,0 1 1,-1-1 0,0 0 0,-1 0 0,0 0 0,-1 0-1,0-1 1,0 1 0,-1 0 0,-1 0 0,0-1 0,0 1-1,-3-5-206,4 14 14,0 0 0,0 1 0,0-1 0,-1 0-1,1 1 1,-1-1 0,1 0 0,-1 1-1,1-1 1,-1 1 0,0-1 0,0 1 0,0 0-1,0-1 1,0 1 0,0 0 0,0-1-1,-1 1 1,1 0 0,0 0 0,-1 0 0,1 0-1,-1 0 1,1 1 0,-1-1 0,1 0 0,-1 1-1,1-1 1,-1 1 0,0-1 0,1 1-1,-1 0 1,0 0 0,1-1 0,-1 1 0,0 1-1,1-1 1,-1 0 0,0 0 0,1 0-1,-1 1 1,0-1 0,1 1 0,-1 0 0,1-1-1,-1 1 1,1 0 0,-1 0 0,1 0 0,-1 0-1,1 0 1,0 0 0,0 0 0,0 0-1,-1 2-13,-11 19 14,1 0 0,1 1 0,2 0 0,0 0 0,1 1 0,2 1 0,0-1 0,2 1 0,0 6-14,-9 34-40,-1 0-41,-16 78-912,-5-1 1,-45 107 992,72-228 8,0-2 0,-2 0-1,0 0 1,-1 0 0,-1-1 0,-1-1 0,0 0 0,-3 1-8,11-13 3,-1 1 0,1-1 0,-1 0 0,-1-1 0,1 1 0,-1-1 0,1-1 0,-1 1 0,0-1 0,0 0 0,-1-1 1,1 1-1,0-2 0,-1 1 0,0-1 0,1 0 0,-1 0 0,0-1 0,1 0 0,-1-1 0,0 1 0,1-2 0,-8-1-3,4 0-14,0-2-1,1 1 1,0-1-1,0-1 1,0 0-1,1 0 1,0-1-1,0 0 1,1 0-1,0-1 0,0 0 1,0-1-1,1 1 1,1-2-1,-1 1 1,1-1-1,1 0 1,0 0-1,1 0 1,-1-1-1,2 1 1,0-1-1,0 0 0,1 0 1,-1-10 14,6-80-3464,36 12-4640,-13 57 427</inkml:trace>
  <inkml:trace contextRef="#ctx0" brushRef="#br0" timeOffset="306.555">1581 1497 15791,'0'0'3876,"0"0"-1330,0 0-112,0 0-336,0 0-576,0 0-577,0 0-289,-14 9-239,5-3-354,2-1-36,0-1 1,0 1 0,1 0-1,-1 1 1,1-1 0,0 1-1,1 0 1,0 1 0,0-1-1,0 1 1,1 0 0,-4 6-28,2 1-12,0 0 0,1 1 0,0-1 1,1 1-1,1 0 0,0 0 0,1 0 0,1 0 1,0 0-1,1 0 0,1 0 0,0 1 0,1-1 1,1 0-1,0 0 0,2 3 12,-2-10-238,0-1-1,1 0 1,0 0-1,0 0 1,1 0-1,0-1 1,0 0-1,0 0 1,1 0 0,0-1-1,0 0 1,1 0-1,0 1 239,-2-3-810,1 0 1,-1 0-1,1-1 0,0 0 0,0 1 0,0-2 1,0 1-1,0-1 0,0 0 0,0 0 1,1-1-1,-1 0 0,4 0 810,15-2-7223</inkml:trace>
  <inkml:trace contextRef="#ctx0" brushRef="#br0" timeOffset="604.995">2080 551 12043,'0'0'3054,"0"0"-700,-14-2-117,-48 0-235,59 3-1863,0 0-1,-1 0 1,1 0 0,0 1-1,0-1 1,0 1 0,0 0 0,0 0-1,0 0 1,1 0 0,-1 0 0,1 1-1,-1-1 1,1 1 0,0-1-1,0 1 1,0 0 0,0 0 0,0 0-1,1 0 1,-1 0 0,1 1 0,0-1-1,0 0 1,0 3-139,-2 2 247,0-3-218,1-1-1,0 1 0,0 0 1,0 0-1,0 0 0,1 0 1,0 0-1,0 0 0,0 0 1,1 0-1,0 1 0,0-1 1,0 0-1,1 0 0,-1 0 1,1 0-1,0 1 0,1-1 1,-1-1-1,1 1 0,0 0 0,0 0 1,1-1-1,0 1 0,-1-1 1,1 1-1,1-1 0,-1 0 1,0-1-1,1 1 0,0 0 1,0-1-1,0 0 0,1 0 1,-1 0-1,1-1-28,-1 1 98,1 0 0,0-1 0,-1 0 0,1 0 0,0 0 0,0-1 1,1 0-1,-1 0 0,0 0 0,0 0 0,1-1 0,-1 0 0,0 0 0,0 0 0,1-1 0,-1 0 0,0 0 0,0 0 0,0 0 1,0-1-1,0 0 0,0 0 0,0-1 0,-1 1 0,1-1 0,-1 0 0,1 0 0,-1 0 0,0-1 0,-1 1 0,1-1 0,0 0 1,-1 0-1,0-1 0,0 1 0,0-1 0,-1 1 0,1-1 0,-1 0 0,0 0 0,-1 0 0,1 0 0,-1 0-98,1-6 69,1 0 1,-2 0-1,0 0 0,0 0 0,-1-1 0,-1 1 0,0 0 0,0 0 1,-1 0-1,0 0 0,-1 0 0,0 1 0,-1-1 0,0 1 0,-1 0 0,0 0 1,0 0-1,-1 1 0,-1 0 0,-3-5-69,8 12-74,0 0-1,1 0 1,-1 0 0,0 0 0,-1 0-1,1 1 1,0-1 0,0 0-1,-1 1 1,1 0 0,-1 0 0,1 0-1,-1 0 1,0 0 0,1 0-1,-1 0 1,0 1 0,1 0 0,-1-1-1,0 1 1,0 0 0,0 0-1,1 1 1,-1-1 0,0 1 0,0-1-1,1 1 1,-1 0 0,1 0-1,-1 0 1,0 0 0,1 0 0,0 1-1,-1-1 1,1 1 0,0-1 0,0 1-1,0 0 1,0 0 0,0 0-1,0 0 1,0 0 0,1 1 0,-1-1-1,1 0 1,0 1 0,-1 2 74,-17 27-4164,6 1-2237</inkml:trace>
  <inkml:trace contextRef="#ctx0" brushRef="#br0" timeOffset="997.6">2049 1491 16175,'0'0'4164,"0"0"-2754,0 0 383,0 0 161,0 0-897,0 0-801,86-17-128,-34 21-128,3-1 33,6 3-33,-2 1-257,-4-1-1088,-3 1-1730,-10-3-3299,-10-1-2979</inkml:trace>
  <inkml:trace contextRef="#ctx0" brushRef="#br0" timeOffset="1427.388">3074 985 18097,'0'0'2739,"0"0"-871,-3 15 70,-45 211 1265,47-208-3304,0 0-1,2 0 1,0-1 0,1 1-1,1 0 1,0-1 0,1 0-1,1 0 1,1 0 0,7 16 101,-7-22-465,1 0 1,0 0-1,0-1 1,1 1-1,1-2 1,0 1-1,0-1 0,1-1 1,0 1-1,2 0 465,-5-4-204,0-1 1,0 1-1,1-1 0,-1-1 0,1 1 0,0-1 0,0 0 0,0-1 0,1 0 0,-1 0 0,1-1 0,-1 0 1,1-1-1,-1 0 0,1 0 0,-1-1 0,1 0 0,0 0 204,-1-1 249,-1 0 0,0 0 0,0-1 0,0 0 0,0-1 0,0 1 1,0-1-1,-1 0 0,0-1 0,0 0 0,0 0 0,-1 0 0,3-3-249,4-7 840,-1 0-1,0 0 1,-1-1 0,-1 0 0,0 0-1,-1-1 1,2-9-840,1-6 735,-2 0 0,-1-1 0,-1 1-1,-2-1 1,-2-1 0,0-4-735,-4 39 10,0 0 1,1 0 0,-1 0-1,0-1 1,0 1-1,0 0 1,0 0-1,0-1 1,1 1-1,-2-1 1,1 1-1,0-1 1,0 1-1,0-1 1,0 0-1,0 0 1,0 1-1,0-1 1,0 0-1,0 0 1,-1 0-1,1 0 1,0 0-1,0 0 1,0 0 0,0-1-1,0 1 1,0 0-1,0-1 1,0 1-1,-1-1 1,1 1-1,0-1 1,1 1-1,-1-1 1,0 0-1,0 1 1,0-1-1,0 0 1,0 0-1,1 0 1,-1 1-1,0-1 1,1 0-1,-1 0 1,1 0-1,-1 0 1,1 0 0,-1 0-1,1 0 1,0-1-1,-1 1 1,1 0-1,0 0 1,0 0-1,0 0 1,0 0-1,0 0 1,0-1-1,0 1 1,0 0-1,0 0 1,1 0-1,-1 0 1,0 0-1,1 0 1,-1 0-1,1 0 1,0-1-11,-12 19 0,1 0 0,1 1 0,0 0 0,2 0 0,0 1 0,1 0 0,0 1 0,2-1 0,-1 12 0,1-15 0,-49 349 0,48-310-254,-1 0 0,-3 0-1,-3 0 1,-17 47 254,23-83-71,-1 0 0,-1 0 0,-1-1 0,-1-1 0,-1 0 0,0 0 0,-1-1 0,0 0 0,-1-1 0,-1 0 0,-1-2 0,0 1 0,-1-2 0,0 0 0,-7 3 71,9-8-51,0 0 1,-1-1-1,1 0 0,-2-1 0,1-1 1,0 0-1,-1-1 0,0-1 1,1-1-1,-1 0 0,0-1 0,0 0 1,0-2-1,0 1 0,1-2 1,-1 0-1,1-1 0,0-1 0,0 0 1,0-1-1,0-1 0,1 0 1,0-1-1,1 0 0,0-1 0,0-1 1,1 0-1,0-1 0,1 0 1,0 0-1,1-1 0,0-1 0,1 0 1,0 0-1,1-1 0,1 0 1,0 0-1,1-1 0,0 0 0,-2-9 51,2-119-8071,24 70 1643</inkml:trace>
  <inkml:trace contextRef="#ctx0" brushRef="#br0" timeOffset="2006.547">3454 34 8264,'0'0'7927,"0"0"-4275,0 0-1389,0 0 166,0 0-523,0 0-603,-11 14-294,-94 94-59,68-78-922,1 1-1,1 1 1,2 3 0,2 0 0,-7 12-28,34-43-97,1 0 0,0 1 0,0-1 0,0 1 0,1-1 0,-1 1 0,1 0 0,0 0 0,1 0 0,-1 1 0,1-1 0,0 0 0,0 0 0,1 1 0,0-1 0,0 1 0,0-1 0,0 1 97,3-5-16,-1 0 0,0-1 0,1 1 0,-1 0 0,1 0 0,-1-1 0,1 0 0,-1 1 0,1-1 0,-1 0 0,1 0 0,-1-1 0,1 1 0,-1 0 0,1-1 0,-1 1 0,1-1 0,-1 0 0,1 0 0,-1 0 0,0 0 0,1-1 16,16-10 99,0-1 0,-1-1 0,0-1 0,-1 0 0,0-2 0,-2 0 0,0 0 0,-1-1 0,0-2-99,165-221 1132,-112 182-155,-66 59-957,0 1 1,1-1 0,-1 0-1,1 1 1,-1-1 0,0 1-1,1-1 1,-1 1-1,0 0 1,0-1 0,1 1-1,-1 0 1,0 0 0,0 0-1,0 0 1,0 0-1,0 0 1,0 0 0,-1 1-1,1-1 1,0 0 0,0 0-1,-1 1 1,1-1 0,-1 0-1,1 1 1,-1-1-1,0 0 1,1 1 0,-1-1-1,0 1 1,0-1 0,0 0-1,0 1 1,0-1-1,0 1 1,-1-1 0,1 1-1,0-1 1,-1 0 0,1 1-21,1 8 40,1 21-122,1-1 0,1 0 0,2 0 0,1 0 0,1-1 0,2 0 0,1 0 0,1-2 0,1 1 0,2-1 0,1-1 0,0-1 0,2 0 0,21 21 82,9-6-4280,-27-24-7172,-16-12 866</inkml:trace>
  <inkml:trace contextRef="#ctx0" brushRef="#br0" timeOffset="2322.052">4258 807 13965,'35'-178'10223,"-34"179"-10103,-1-1 0,0 1 1,1-1-1,-1 1 0,1-1 0,-1 1 0,1-1 0,-1 1 0,1-1 0,-1 0 0,1 1 1,0-1-1,-1 0 0,1 1 0,-1-1 0,1 0 0,0 0 0,-1 0 0,1 0 0,0 1 1,-1-1-1,1 0 0,0 0 0,-1 0 0,1 0 0,0-1 0,-1 1 0,1 0 1,0 0-1,-1 0 0,1 0 0,0-1 0,-1 1 0,1 0 0,-1-1 0,1 1 0,0 0 1,-1-1-1,1 1 0,-1-1 0,1 1 0,-1-1 0,0 1 0,1-1 0,-1 1 0,1-1 1,-1 1-1,0-1 0,1 0 0,-1 1 0,0-1 0,0 1 0,0-1 0,1 0 0,-1 1 1,0-2-121,34 112 617,-5 0 1,-5 2-1,10 112-617,-30-197 0,0 0 0,-2 0 0,0 1 0,-2-1 0,-2 0 0,0 1 0,-1-1 0,-2 0 0,-1 0 0,-1-1 0,-1 0 0,-2 0 0,0-1 0,-5 7 0,-2-6-458,0 0 0,-2-2 0,-1 0 0,0-1 1,-2-1-1,0-2 0,-20 15 458,4-9-1436,-1-1 0,0-1 1,-2-3-1,-1-1 0,0-2 1,-1-2-1,-33 7 1436,-37 7-9070</inkml:trace>
  <inkml:trace contextRef="#ctx0" brushRef="#br0" timeOffset="2684.828">381 345 10378,'-18'-2'7111,"13"1"-6772,-1 0-74,0 0 1,-1 0-1,1 0 1,-1 1 0,1 0-1,-1 0 1,1 1-1,0 0 1,-1 0 0,1 0-1,0 1 1,0 0-1,0 0 1,0 1-1,0 0 1,0 0 0,0 0-1,1 0 1,0 1-1,0 0 1,0 0-1,-4 4-265,-7 12 776,0 0 0,1 1 0,0 1-1,2 0 1,1 1 0,1 0-1,-5 16-775,-6 27 717,3 0 0,2 2 0,-6 64-717,14-68 46,2-1 0,3 2 0,2-1 0,4 0 0,2 1 1,11 49-47,-10-84-169,2 0 1,1 0 0,1-1-1,2 0 1,1 0 0,1-2 0,1 1-1,2-2 1,1 0 0,0-1 0,2 0-1,1-2 1,1 0 0,1-1-1,5 2 169,-10-10-624,0-2 0,0-1 0,1 0 0,1-1 0,0 0 0,0-2 0,1 0 0,0-2 0,9 2 624,75 9-6027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2:25.752"/>
    </inkml:context>
    <inkml:brush xml:id="br0">
      <inkml:brushProperty name="width" value="0.05" units="cm"/>
      <inkml:brushProperty name="height" value="0.05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1770 1309 18193,'0'0'2573,"0"0"-758,0 0 134,0 0-203,-14-1-711,9 0-963,1 1-36,0-1 0,1 1-1,-1-1 1,0 1 0,0 0 0,0 0 0,1 1 0,-1-1-1,0 1 1,1 0 0,-1 0 0,0 0 0,1 1 0,-1-1 0,1 1-1,0-1 1,-1 1 0,1 1 0,0-1 0,0 0 0,0 1-1,1-1 1,-1 1 0,0 0 0,1 0 0,-2 3-36,-6 9 24,1 1 0,1 0 0,0 1 1,2 0-1,-1 0 0,2 1 0,1-1 1,0 1-1,1 0 0,1 0 0,0 1 0,2-1 1,0 0-1,1 0 0,1 1 0,0-1 0,1 0 1,2-1-1,-1 1 0,2-1 0,1 0 1,0 0-1,1 0 0,0-1 0,1 0 0,1-1 1,1 0-1,3 2-24,-1-1-9,2-1 1,-1 0 0,2-1-1,0-1 1,1 0 0,0-1-1,1-1 1,0-1 0,0 0-1,1-2 1,1 0 0,0-1-1,-1-1 1,2-1-1,-1 0 1,1-2 0,-1 0-1,1-2 1,0 0 0,0-1-1,0-1 1,0-1 0,15-4 8,-22 0 94,0 0 1,0-1 0,-1-1 0,0 0 0,0-1 0,-1 0 0,0-1-1,-1-1 1,0 1 0,-1-2 0,0 1 0,-1-2 0,0 1 0,-1-1-1,0-1 1,-1 1 0,0-1 0,-1 0 0,-1-1 0,0 1 0,-2-1-1,1 0 1,-2 0 0,0-1 0,0 1 0,-1-4-95,-1 15 23,1 0 1,-1 0 0,0 1-1,0-1 1,-1 0-1,1 0 1,-1 0-1,1 1 1,-1-1-1,-1 0 1,1 1-1,0-1 1,-1 1 0,1-1-1,-1 1 1,0 0-1,-1 0 1,1-1-1,0 1 1,-1 1-1,1-1 1,-1 0-1,0 1 1,0-1 0,0 1-1,0 0 1,-1 0-1,1 0 1,-1 1-1,1-1 1,-1 1-1,1 0 1,-1 0-1,0 0 1,1 0 0,-1 0-1,0 1 1,0 0-1,-1 0-23,1 0 7,0 0 1,0 1-1,0-1 0,1 1 0,-1 0 1,0 0-1,1 1 0,-1-1 0,1 1 1,-1 0-1,1-1 0,0 1 0,0 1 1,0-1-1,0 0 0,0 1 0,0 0 1,1 0-1,-1-1 0,1 1 0,0 1 1,0-1-1,0 0 0,0 0 0,0 2-7,-32 93 54,16 1-58,5 0 1,4 1-1,3 98 4,4 184-416,3-371 412,-1 0-1,0 0 1,0 0 0,-1 0-1,-1 0 1,0 0-1,0 0 1,-1-1 0,-1 1-1,0-1 1,0 0 0,-1 0-1,0 0 1,-1 0 0,0-1-1,0 0 1,-1 0 0,0-1-1,-1 0 1,0 0 0,0-1-1,0 0 1,-1 0 0,0-1-1,-1 0 1,1-1-1,-9 4 5,-4-6-39,1-1-1,0 0 0,-1-2 0,1-1 1,0 0-1,-1-2 0,1 0 0,0-1 0,1-2 1,-1 0-1,1-1 0,0-1 0,0 0 0,1-2 1,1 0-1,-1-2 0,2 0 0,0 0 0,0-2 1,1 0-1,1-1 0,0-1 40,4 6-373,0 0-1,1-1 1,1-1 0,0 1-1,0-2 1,2 1-1,-1-1 1,1 0 0,1-1-1,0-2 374,-5-37-4533,16-4-3578,10 13-6511</inkml:trace>
  <inkml:trace contextRef="#ctx0" brushRef="#br0" timeOffset="675.361">2152 390 16624,'0'0'3027,"0"0"-1212,0 0-310,-13 14-160,-82 88 139,69-70-1358,1 2-1,2 0 1,1 1-1,2 1 1,1 1-1,-3 12-125,106-234 1046,-84 184-1022,5-12 173,1 0 0,0 1-1,1 0 1,0 0 0,1 1 0,1 0-1,-1 0 1,2 1 0,-1 0 0,1 0-197,-6 10 29,-1-1 0,1 1 0,-1 0 0,1 0 0,-1 0 0,1 1 0,-1-1 0,0 1 0,1 0 0,-1 0 0,0 0 0,1 0 0,-1 0 0,0 1 0,0-1 1,0 1-1,0 0 0,0 0 0,-1 0 0,1 0 0,-1 1 0,1-1 0,-1 1 0,0 0 0,0-1 0,0 1 0,0 0 0,0 0 0,-1 0 0,1 0 0,-1 1 0,0-1 0,0 0 0,0 1 1,0-1-1,0 3-29,12 18 48,4 1-34,1 0-1,2-1 1,0-1 0,2-1 0,0-1-1,1-1 1,10 5-14,-31-23-21,-1-1-1,1 0 0,0 1 1,-1-1-1,1 0 1,0 0-1,0 0 1,0 0-1,0-1 0,0 1 1,0 0-1,0-1 1,0 1-1,0-1 0,0 0 1,0 0-1,0 0 1,0 0-1,0 0 1,0 0-1,0 0 0,0-1 1,0 1-1,0-1 1,0 1-1,0-1 1,0 0-1,0 0 0,0 0 1,0 0-1,-1 0 1,1 0-1,0-1 1,-1 1-1,1 0 0,-1-1 1,1 1-1,-1-1 1,0 0-1,0 1 1,0-1-1,1 0 0,-2 0 1,1 0-1,0 0 1,0 0-1,-1 0 0,1 0 22,0-2-299,9-11-4247,0 18-4931,-3 7-52</inkml:trace>
  <inkml:trace contextRef="#ctx0" brushRef="#br0" timeOffset="1529.002">3491 112 224,'0'0'13811,"0"0"-8932,0 0-3112,-16-9-219,-51-30-336,-26 15-5,65 21-925,-238-21 386,0 12-1,-226 19-667,354-4 30,0 6-1,1 6 1,1 6 0,1 5 0,1 7-1,2 5 1,-92 42-30,190-65 39,1 1 0,1 1 0,0 2 0,1 1 0,1 2 0,2 0 0,0 2 0,1 2-1,1 0 1,2 1 0,1 2 0,1 0 0,1 2 0,2 0 0,1 1 0,1 1 0,-10 33-39,-12 66 80,7 3 1,-3 47-81,25-128-28,-54 341 28,21-111 134,-43 124-134,70-348 53,-8 26-78,4 1 0,3 1-1,4 0 1,3 10 25,9-91-1,0-1 1,1 1-1,-1-1 0,1 1 1,0-1-1,1 1 0,0-1 1,0 0-1,0 1 0,1-1 1,0 0-1,0 0 1,1 0-1,-1 0 0,1 0 1,1 0-1,-1-1 0,1 0 1,0 1-1,0-1 0,0-1 1,1 1-1,0-1 0,0 1 1,3 1 0,9 1-93,1-1 0,1 0 0,-1-1 0,1-1 0,0-1 0,0-1 0,0 0 0,0-1 0,0-1 0,13-2 93,0 1-191,539-24-2895,-29 28-956,-184 14-7370,-268-12 4568</inkml:trace>
  <inkml:trace contextRef="#ctx0" brushRef="#br0" timeOffset="2166.803">3780 152 15503,'-4'-12'2546,"-14"-41"-341,18 52-2071,1 0 1,-1 0-1,0 0 1,0 0-1,0 0 0,-1-1 1,1 1-1,0 0 1,0 0-1,0 0 1,-1 0-1,1 0 1,-1 0-1,1 0 0,-1 0 1,1 0-1,-1 1 1,1-1-1,-1 0 1,0 0-1,1 0 0,-1 1 1,0-1-1,0 0 1,0 1-1,0-1 1,0 0-1,1 1 1,-1-1-1,0 1 0,0 0 1,0-1-1,0 1 1,-1 0-1,1-1 1,0 1-1,0 0 1,0 0-1,0 0 0,0 0 1,0 0-1,0 0 1,0 0-1,0 1-134,-19 33 1462,-32 237 519,-33 429-1079,-59 753-9673,138-1382 8806,3-12 116,-3 0 0,-3 0 0,-2-1 0,-2 0 0,-4-1-151,16-49 128,-1 0 0,-1 0 0,0-1 0,0 1 0,0-1 0,-1 0 0,0 0-1,0 0 1,0 0 0,-1-1 0,0 1 0,-1-1 0,0-1 0,1 1 0,-2-1 0,1 0-1,-1 0 1,1-1 0,-1 0 0,0 0 0,-1-1 0,1 1 0,-7 1-128,-8-5 410,1 0 0,0-2 0,0 0 0,0-1-1,0-2 1,0 0 0,1-1 0,-1-1 0,-11-6-410,-48-13 464,-102-14-453,-2 8 0,0 8-1,-2 8 1,-117 7-11,266 8 10,-559-12-2021,198 10-4957,204 3 39</inkml:trace>
  <inkml:trace contextRef="#ctx0" brushRef="#br1" timeOffset="9421.62">2005 3166 13773,'5'-36'1339,"4"-34"1313,-7 20 2027,-2 51-4600,0-1 1,0 0 0,-1 0 0,1 1 0,0-1 0,0 0 0,0 0 0,0 0 0,-1 0 0,1 1 0,0-1-1,0 0 1,-1 0 0,1 0 0,0 0 0,0 0 0,-1 0 0,1 1 0,0-1 0,0 0 0,-1 0 0,1 0-1,0 0 1,-1 0 0,1 0 0,0 0 0,0 0 0,-1 0 0,1 0 0,0-1 0,0 1 0,-1 0 0,1 0-1,0 0 1,0 0 0,-1 0 0,1 0 0,0 0 0,0-1 0,-1 1 0,1 0 0,0 0 0,0 0 0,0-1-1,0 1 1,-1 0 0,1 0 0,0 0 0,0-1 0,0 1 0,0 0 0,0 0 0,0-1 0,0 1-1,-1 0 1,1-1 0,0 1-80,-14 23 715,-11 46-74,4 0 1,2 2 0,3 0 0,-4 58-642,14-92 43,-81 662-2744,66-467-2525,1-1-4010,8-106 1426</inkml:trace>
  <inkml:trace contextRef="#ctx0" brushRef="#br1" timeOffset="10409.555">941 6100 14926,'5'-15'4137,"2"-7"-2924,6-19-53,8 2 3060,-34 70-682,3-7-3382,-4 9-133,2 0 0,1 1-1,1 1 1,2 0-1,1 0 1,2 0 0,2 1-1,1 15-22,1-31-201,2 0 0,1 0 0,0 0 0,1 0 0,1-1 0,1 1 0,1-1 0,1 0 0,0 0 0,1-1 0,2 0 0,-1 0 0,2-1 0,0 0 0,10 10 201,-14-18-6,1-1 0,0 1 0,0-2 0,1 1 0,0-1 0,0 0 0,1-1 0,0 0 0,0 0 0,0-1 0,1-1 0,0 0 0,0 0 0,0-1 0,0 0 0,0-1 0,0 0 0,1-1 0,-1 0 0,1-1 0,-1 0 0,1-1 0,-1 0 0,1-1 0,-1 0 0,0-1 0,0-1 0,0 1 0,0-1 0,-1-1 0,1 0 0,3-3 6,5-12 313,0-1 0,-1-1 1,-1-1-1,-1 0 0,-1-1 1,-1 0-1,-2-1 1,0-1-1,-2 0 0,0 0 1,-2-1-1,-1 0 1,-1-4-314,-5 28 25,5-15 179,3-13 197,0 1 1,-2-1-1,-1 0 0,-2-1 1,0-14-402,-11 47 133,-1 14-133,1 1 0,0 1 0,1-1 0,1 1 0,0 0 0,1 0 0,0 5 0,-2 8 0,-113 521 0,102-476-28,-4-1-1,-2 0 1,-31 63 28,51-128-4,-1 0 0,0 0 1,-1-1-1,0 1 1,0-1-1,-1 0 1,0 0-1,-1-1 1,1 0-1,-1 0 0,0 0 1,-1-1-1,0 0 1,0 0-1,0-1 1,-1 0-1,0-1 1,0 0-1,0 0 0,0-1 1,0 0-1,-1 0 1,1-1-1,-1-1 1,0 1-1,0-2 1,0 1-1,1-1 0,-1-1 1,0 0-1,0 0 1,1-1-1,-8-2 4,-1-4-96,0-1-1,1-1 1,0 0 0,1-1-1,0-1 1,1 0-1,0-1 1,1-1-1,0-1 1,1 1 0,1-2-1,0 0 1,2 0-1,-1-1 1,2-1 0,0 0-1,1-2 97,-20-113-4628,30 44-1880,6 35-821</inkml:trace>
  <inkml:trace contextRef="#ctx0" brushRef="#br1" timeOffset="11768.056">2313 5773 19026,'0'0'3251,"0"0"-576,0 0-268,0 0-613,0 0-726,-2 13-572,-81 428 1180,55-293-1676,-19 99-1174,10 2-1,7 66 1175,30-280-540,0-24 126,0 1 0,0-1 0,-1 1 0,0-1-1,-1 0 1,0 1 0,-1-1 0,0 0 0,-1 0 0,-4 7 414,-10 0-3849,-3-15-1618</inkml:trace>
  <inkml:trace contextRef="#ctx0" brushRef="#br1" timeOffset="12099.169">265 6035 8584,'0'-85'9374,"1"83"-9142,0 0 0,0 1 0,-1-1-1,1 0 1,0 0 0,-1 0 0,1 0-1,-1 1 1,0-1 0,0 0 0,0 0-1,0 0 1,0 0 0,0 0 0,0 0-1,-1 0 1,1 0 0,-1 1 0,1-1-1,-1 0 1,0 0 0,1 1 0,-1-1-1,0 0 1,0 1 0,0-1 0,-1 1-1,1-1 1,0 1 0,0-1 0,-1 1-1,1 0 1,-1 0 0,1 0 0,-1 0-1,0 0 1,1 0 0,-1 0 0,0 0 0,0 1-1,0-1 1,1 1 0,-1-1 0,0 1-1,0 0 1,0 0-232,-3 3 147,0 1-1,0 1 1,0-1-1,1 1 1,-1 0-1,1 0 1,0 0-1,1 1 1,0-1-1,-1 1 0,2 0 1,-1 0-1,1 0 1,0 0-1,0 0 1,0 4-147,-1-2 101,-32 112-28,6 2 1,4 0-1,7 1 1,2 34-74,-4 148-2352,19-102-3774,2-95-643</inkml:trace>
  <inkml:trace contextRef="#ctx0" brushRef="#br1" timeOffset="12363.149">1 7408 20724,'0'0'2397,"0"0"-1442,0 0-304,0 0 204,24-1-605,328-4-121,298 17 50,303-1 560,-918-12-805,21 1-88,0-2-1,0-3 1,-1-2-1,17-6 155,-66 11-58,-4 2 7,1 0 1,-1 0 0,1 0 0,-1-1 0,1 1 0,-1-1-1,0 0 1,1 1 0,-1-1 0,0 0 0,0 0-1,0-1 1,0 1 0,0 0 0,0-1 0,0 1 0,0-1-1,0 0 1,0 0 0,-1 1 0,1-1 0,-1 0 0,0-1-1,1 1 1,-1 0 50,-2 0-153,0-1-1,-1 1 0,1 0 0,0 0 1,-1 0-1,1 0 0,-1 1 1,0-1-1,0 0 0,0 1 1,0-1-1,0 1 0,0-1 1,0 1-1,0 0 0,0 0 1,-1 0-1,1 0 0,0 1 1,-1-1-1,1 0 0,-1 1 154,-7-4-655,-49-19-3615,-7 0-3370</inkml:trace>
  <inkml:trace contextRef="#ctx0" brushRef="#br1" timeOffset="17593.391">418 5572 17521,'-20'-4'1777,"-130"-22"2323,83 20 246,105 1-2611,1561 62-1510,-1141-34-7,344 24-368,-667-23-2466,-135-24 2437,1 0-1,0 0 0,0 0 1,0 0-1,0 0 0,0 0 1,0 1-1,-1-1 0,1 0 0,0 1 1,0-1-1,0 0 0,-1 1 1,1-1-1,0 1 0,0-1 1,-1 1-1,1-1 0,0 1 1,-1 0-1,1-1 0,-1 1 1,1 0-1,-1 0 0,1-1 0,-1 1 1,0 0-1,1 0 0,-1 0 1,0-1-1,1 1 0,-1 0 1,0 0-1,0 0 0,0 0 1,0 0-1,0-1 0,0 1 1,0 0-1,0 0 0,0 0 0,0 0 1,-1 0-1,1 0 0,0-1 1,0 1-1,-1 1 180,-19 16-8269</inkml:trace>
  <inkml:trace contextRef="#ctx0" brushRef="#br1" timeOffset="18169.747">1783 6898 6022,'0'0'7489,"0"0"-3517,0 0-1495,2-13-208,7-42-587,-5 31 4713,-26 129-5533,11-58-1126,2 1 1,2 1-1,2 0 1,2 4 263,3-44-281,6 44-4907,24-51-7686,-18-11 4851</inkml:trace>
  <inkml:trace contextRef="#ctx0" brushRef="#br1" timeOffset="18423.591">1833 6448 12556,'0'0'3342,"0"0"-945,0 0-593,0 0-202,0 0-241,0 0-181,0 0-134,0 0-347,-8 9-181,-24 26-75,32-35-413,0 1 0,0 0 0,0-1 0,0 1 1,1 0-1,-1-1 0,0 1 0,1 0 0,-1-1 0,0 1 0,1-1 0,-1 1 0,1-1 0,-1 1 0,0-1 0,1 1 0,0-1 0,-1 1 0,1-1 1,-1 0-1,1 1 0,-1-1 0,1 0 0,0 1 0,-1-1 0,1 0 0,0 0 0,-1 0 0,1 1 0,0-1 0,-1 0 0,1 0 0,0 0 1,0 0-1,-1 0 0,1 0 0,0 0 0,-1-1 0,1 1 0,0 0 0,-1 0 0,1-1 0,0 1 0,-1 0 0,1-1 0,-1 1 0,1 0 0,0-1 1,-1 1-31,4-1 48,-1 0 0,0 0 1,0 0-1,1 0 0,-1-1 0,0 1 1,0-1-1,-1 0 0,1 0 1,0 0-1,0 0 0,-1 0 1,0-1-1,1 1 0,-1-1 1,0 0-1,0 1 0,0-1 1,0 0-1,-1 0 0,1 0 1,-1 0-1,0-1 0,0 1 1,0 0-1,0 0 0,-1-1 1,1 1-1,-1-1 0,0 1 0,0 0 1,0-1-1,0 1 0,-1-1 1,1 1-1,-1 0 0,0 0 1,0-1-1,0 1 0,0 0 1,-1 0-1,1 0 0,-1 0 1,0 0-1,0 0 0,0 1 1,0-1-1,0 0 0,-1 1 1,1 0-1,-1 0 0,1-1 1,-1 1-1,0 1 0,0-1 1,0 0-1,0 1 0,-3-1-48,3 1-181,1 2 0,-1-1-1,1 0 1,-1 0 0,1 1 0,-1 0 0,1-1-1,-1 1 1,1 0 0,0 0 0,-1 0-1,1 0 1,0 1 0,0-1 0,0 1-1,0-1 1,0 1 0,0 0 0,0-1-1,1 1 1,-1 0 0,0 1 181,-20 31-7805,9-7-3972</inkml:trace>
  <inkml:trace contextRef="#ctx0" brushRef="#br1" timeOffset="19629.426">4073 2043 6919,'0'0'3987,"0"0"-1488,0 0-380,-1-15 75,-15-93 2173,16 99-4158,0 0 0,0 1 1,1-1-1,1 1 0,-1-1 0,1 1 0,0-1 1,1 1-1,0 0 0,1 0 0,-1 0 1,1 1-1,1-1 0,0 1 0,0 0 1,0 0-1,1 1 0,0-1 0,0 1 0,0 0 1,1 1-1,0 0 0,0 0 0,0 0 1,1 1-1,0 0 0,-1 1 0,1-1 0,4 0-209,-1 0 40,1 0-1,-1 1 1,1 0-1,0 1 1,0 0-1,0 1 1,0 0-1,-1 1 1,1 0 0,0 1-1,0 0 1,0 1-1,0 0 1,0 1-1,-1 1 1,0 0-1,1 0 1,-1 1-1,-1 0 1,1 1-1,1 1-39,0 3 53,0 1-1,-1 0 0,0 0 1,0 1-1,-1 0 1,-1 1-1,0 0 1,-1 1-1,0 0 1,-1 0-1,0 1 1,-2-1-1,1 2 0,-2-1 1,0 0-1,-1 1 1,-1-1-1,0 1 1,0 13-53,-2 8 51,-2 0 0,-1-1 0,-2 0-1,-1 1 1,-2-1 0,-1-1 0,-2 0 0,-3 5-51,-73 164-29,-99 170 29,74-156 93,-30 96-93,113-239-31,3 1 0,4 1 0,3 0-1,3 2 1,4 0 0,1 27 31,7-69 76,1-1-1,2 1 1,1-1-1,2 1 1,2-1 0,1 0-1,1 0 1,3 0-1,1-1 1,1 0-1,2-1 1,1 0-1,2-1 1,1-1-1,2 0 1,1-2-1,1 0 1,2-1 0,0-1-1,3-1-75,-11-13 34,-1 0-1,2-2 1,0 0-1,0 0 1,1-2 0,1 0-1,0-1 1,0-1-1,1 0 1,0-1 0,0-2-1,0 0 1,1 0-1,-1-2 1,1-1-1,0 0 1,0-1 0,0-2-1,0 0 1,0-1-1,0 0 1,0-2 0,-1-1-1,19-6-33,-33 10 2,-1-1 0,1 1 0,-1-1 0,0 0 0,1 0 0,-1-1 0,0 1 0,0-1 0,-1 0 0,1 0 0,-1 0 0,1 0 0,-1-1 0,0 1 0,0-1 0,0 0 0,-1 0 0,1 0 0,-1 0 0,0 0 0,0-1 0,-1 1 0,1-1 0,-1 1 0,0-1 0,0 0 0,0-3-2,-3 6 0,1-1 0,-1 1 0,0-1 0,0 1 0,0 0 0,-1 0 0,1 0 0,0 0 0,-1 0 0,1 1 0,-1-1 0,0 1 0,1-1 0,-1 1 0,0 0 0,0 0 0,0 0 0,0 1 0,0-1 0,0 1 0,0-1 0,0 1 0,0 0 0,0 0 0,-3 1 0,4-1 0,-11 0-26,0 0 0,0 1 1,0 1-1,1 0 0,-1 1 1,1 0-1,0 1 0,0 0 0,0 1 1,0 0-1,1 1 0,0 0 1,0 1-1,0 0 0,1 1 1,0 0-1,0 1 26,-16 15-218,0 2 0,2 1 0,1 2 0,1 0 0,-7 15 218,-4 10-617,3 2 1,2 0-1,3 2 1,2 1 0,3 1-1,3 1 1,-3 24 616,-15 112-2204,-4 137 2204,-11 73 1047,46-374-784,-1 1 1,-2-1-1,-1-1 0,-2 1 1,-1-1-1,-1-1 0,-2 0 1,-1-1-1,-2-1 1,0 0-1,-2-1 0,-1-1 1,-2-1-1,0 0 0,-8 4-263,6-12 128,-1-1 0,0-1 0,-2-2 0,1 0 0,-2-2-1,0-1 1,0-1 0,-1-2 0,0 0 0,0-2 0,-1-2-1,0 0 1,0-2 0,0-1 0,0-2 0,0 0 0,0-2-1,1-2 1,-21-5-128,32 5-31,1 0-1,1-1 0,-1-1 1,1-1-1,0 0 1,0-1-1,1-1 0,1 0 1,0-1-1,0-1 1,1 0-1,0-1 0,1 0 1,1-1-1,0 0 0,-3-6 32,4 4-717,1-1-1,1 0 0,0-1 0,1 1 0,1-1 0,1-1 0,0 1 1,2-1-1,-2-18 718,3-47-6994,4 2-5455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2.07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0 799 8744,'0'0'1025,"0"0"-352,0 0 475,0 0-113,20-9-544,-12 5-455,17-8 75,-1 2 1,2 0-1,-1 2 0,1 0 1,22-2-112,852-93 570,-546 69-526,2263-229 3074,-1008 109-1517,-1481 140-1195,-2-6-1,122-35-405,-235 51 7,-9 4-4,-1 0 0,1-1-1,0 1 1,0-1 0,-1 0 0,1 0-1,-1 0 1,1-1 0,-1 1-1,1-1 1,-1 0 0,0 0 0,0 0-1,0 0 1,0-1 0,0 1-1,0-1 1,-1 0 0,1 0 0,-1 0-1,0 0 1,0 0 0,0 0-1,0 0 1,1-4-3,-26-19-10,28 42-519,0-8 172,8 17-2261,-7-8-2746,-4-9-529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2.7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64 685 7815,'0'0'3267,"0"0"-2081,0 0-7,-12-7 620,-40-20-282,53 27-1474,0 0 1,-1 0 0,1 0 0,0 0 0,-1 0-1,1 0 1,0 0 0,-1 0 0,1 0 0,0 0-1,-1 0 1,1-1 0,0 1 0,-1 0 0,1-1-1,-1 1 1,1 0 0,0-1 0,-1 1 0,1-1 0,-1 1-1,1 0 1,-1-1 0,1 0 0,-1 1 0,0-1-1,1 1 1,-1-1 0,0 1 0,1-1 0,-1 0-1,0 1 1,0-1 0,1 0 0,-1 1 0,0-1-1,0 0 1,0 1 0,0-1 0,0 0 0,0 1 0,0-1-1,0 0 1,0 1 0,0-1 0,-1 0 0,1 1-1,0-1 1,0 0 0,-1 1 0,1-1 0,0 0-1,-1 1 1,1-1 0,0 1 0,-1-1 0,1 1-1,-1-1 1,1 1 0,-1-1 0,1 1 0,-1 0 0,0-1-1,1 1 1,-1 0 0,0-1-44,4 0 29,117-18 275,1095-93-208,3189-194 262,-2819 227 512,-1509 74-864,62-1 23,0-7 0,88-22-29,-182 21-561,-45 14 484,1 1-1,-1-1 1,1 0-1,-1 0 1,0 0-1,1 0 0,-1 0 1,1 0-1,-1 0 1,1 0-1,-1 0 1,1 0-1,-1 0 0,1 0 1,-1-1-1,0 1 1,1 0-1,-1 0 1,1 0-1,-1-1 0,1 1 1,0 0-1,-1-1 1,1 1-1,-1 0 1,1-1-1,-1 1 0,1-1 1,0 1-1,-1 0 1,1-1-1,0 1 1,0-1-1,-1 1 0,1-1 1,0 1-1,0-1 1,0 0-1,-1 1 1,1-1-1,0 1 1,0-1-1,0 1 0,0-1 1,0 1-1,0-1 1,0 0-1,0 1 1,1-1-1,-1 1 0,0-1 1,0 1-1,0-1 1,0 1-1,1-1 1,-1 1-1,0-1 0,1 1 1,-1-1-1,0 1 1,1 0-1,-1-1 1,0 1-1,1-1 0,-1 1 1,1 0 77,-43-8-6502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3.21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131 670 3555,'-13'2'7095,"-105"22"-993,119-24-6022,-1 0 1,0 1-1,1-1 0,-1 0 1,1 1-1,-1-1 0,0 1 1,1-1-1,-1 0 0,0 1 1,0-1-1,1 1 0,-1-1 1,0 1-1,0-1 0,0 1 1,1-1-1,-1 0 0,0 1 1,0-1-1,0 1 0,0 0 1,0-1-1,0 1 0,0-1 1,0 1-1,0-1 0,0 1 1,-1-1-1,1 1 0,0-1 1,0 0-1,0 1 1,0-1-1,-1 1 0,1-1 1,0 1-1,-1-1 0,1 0 1,0 1-81,80 2 270,1-4 0,-1-3 0,40-9-270,-85 9 49,3198-376 768,-352 108 272,-2540 239-1890,-316 27-495,-31 3-1039,-40 2-2651,42 1 4619,-65 0-7518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3.59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0 945 8296,'0'0'3278,"0"0"-2387,0 0-464,13 10 374,53 25-246,32-38-128,1861-298 2460,61-10 1801,97 35-2915,-1711 205-2104,-351 56-230,-44 5-989,-34 7-97,-135 10-6580,37 1-469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3.93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0 653 12876,'14'-4'2429,"122"-36"-613,3 7-1,48-3-1815,-163 32-33,1555-210 1946,-1407 195-1498,1296-123 819,-424 45-3744,-702 53-4104,-219 25 544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26.30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76 191 9257,'-1'-39'8284,"1"24"-1392,0 37-5215,-29 206-990,9-110-450,12-66-1060,-9 162-9282,18-205 4825</inkml:trace>
  <inkml:trace contextRef="#ctx0" brushRef="#br0" timeOffset="373.167">27 205 10474,'16'-122'7506,"-13"116"-7348,1 1 1,0-1 0,0 0 0,0 1-1,1 0 1,0 0 0,0 0-1,0 1 1,0 0 0,1 0 0,0 0-1,-1 0 1,1 1 0,1 0-1,-1 0 1,0 1 0,1 0 0,-1 0-1,1 0 1,0 1 0,0 0-1,-1 1 1,1-1 0,0 1 0,0 0-1,2 1-158,1-1 162,-1 1-1,0 0 1,0 0-1,1 1 1,-1 0 0,0 0-1,-1 1 1,1 1-1,0-1 1,-1 1-1,0 1 1,0-1-1,0 2 1,0-1 0,-1 1-1,0 0 1,0 0-1,-1 1 1,2 2-162,-5-5-19,-1 0 1,1 0-1,-1 0 1,0 1-1,-1-1 1,1 1-1,-1-1 1,1 1-1,-2 0 1,1-1-1,0 1 1,-1 0-1,0 0 1,0-1-1,0 1 1,-1 0-1,1 0 1,-1-1-1,-1 1 1,1 0-1,0-1 1,-1 1-1,0-1 1,0 0-1,0 1 1,-1-1-1,0 0 1,1 0-1,-1-1 1,-2 2 18,-7 10-104,-2-1 1,1-1 0,-2 0 0,0-1 0,0 0-1,-17 8 104,-197 79-48,228-98 49,1-1-1,-1 0 0,1 0 1,0 0-1,-1 0 0,1 1 0,-1-1 1,1 0-1,-1 0 0,1 1 1,0-1-1,-1 0 0,1 1 1,-1-1-1,1 0 0,0 1 0,0-1 1,-1 0-1,1 1 0,0-1 1,0 1-1,-1-1 0,1 1 1,0-1-1,0 1 0,0-1 0,0 1 1,-1-1-1,1 0 0,0 1 1,0-1-1,0 1 0,0-1 0,0 1 1,1-1-1,-1 1 0,0-1 1,0 1-1,0-1 0,0 1 1,0-1-1,1 1 0,-1-1 0,0 1 1,0-1-1,1 0 0,-1 1 1,0-1-1,1 1 0,-1-1 1,0 0-1,1 1 0,-1-1 0,0 0 1,1 0-1,-1 1 0,1-1 1,-1 0-1,1 0 0,-1 0 1,1 1-1,-1-1 0,1 0 0,32 18-15,-31-17 22,22 10 11,-1 1 0,-1 1 0,0 2 0,-1 0 0,0 1 0,-2 1 0,1 1 0,-2 1 0,-1 0 0,0 1 0,10 18-18,-20-28-328,25 31-1077,-4-27-5964,-20-14 2623</inkml:trace>
  <inkml:trace contextRef="#ctx0" brushRef="#br0" timeOffset="1091.548">515 444 13453,'0'0'2274,"0"0"-294,0 0-287,0 0-433,0 0-470,0 0-160,0 0-155,9 11-272,76 78-59,-80-87-134,1-1 1,-1 1 0,1-1-1,0 0 1,-1 0 0,1-1 0,0 0-1,0 0 1,0 0 0,-1 0-1,1-1 1,0 0 0,-1 0-1,1-1 1,0 0 0,-1 0 0,0 0-1,1-1 1,-1 1 0,0-1-1,0 0 1,-1-1 0,1 1-1,-1-1 1,1 0 0,-1 0 0,0 0-1,-1-1 1,1 1 0,-1-1-1,0 0 1,0 0 0,0 0-1,-1-1 1,0 1-11,1 0 198,-1 1-1,0-1 1,-1 0-1,1 0 1,-1 0-1,0 0 0,0 0 1,0 0-1,-1 0 1,0 0-1,0 0 1,0 0-1,0 0 1,-1 0-1,0 0 1,0 0-198,-2 0 88,0 0 0,-1 0 0,1 1 0,-1-1 0,0 1 0,0 0 0,-1 0 0,1 1 0,-1-1 0,0 1 0,0 0 0,0 1 0,0-1 0,0 1 0,-1 0 0,1 0 0,-1 0 0,1 1 0,-1 0 0,0 0 0,0 0 0,1 1 0,-1 0 0,0 0 0,0 0 0,1 1 0,-1 0 0,0 0 0,1 1 0,-1-1 0,1 1 0,-1 0 0,-4 3-88,2-1-15,0 1 1,0-1-1,0 2 0,1-1 1,0 1-1,0 0 1,0 0-1,1 1 0,0 0 1,0 0-1,1 1 1,0-1-1,0 1 0,1 0 1,0 1-1,0-1 1,1 1-1,0-1 0,0 1 1,1 0-1,1 0 0,-1 0 1,1 1-1,1-1 1,0 0-1,0 0 0,0 0 1,2 0-1,-1 1 1,1-1-1,0-1 0,1 1 1,0 0-1,0 0 15,3 2-113,1-1-1,0 1 1,0-1 0,1 0-1,0-1 1,1 0-1,0 0 1,0-1-1,1 0 1,0-1-1,1 0 1,-1-1 0,1 0-1,0 0 1,1-1-1,0-1 1,-1 0-1,1 0 1,1-1-1,-1-1 1,0 0 0,1-1-1,-1 0 1,1 0-1,-1-2 1,1 0-1,-1 0 1,0-1 0,1 0-1,-1-1 1,0-1-1,0 0 1,-1-1-1,1 0 1,-1 0-1,5-4 114,6-2 226,0-1 0,-1 0 0,0-2 0,-1 0 0,0-2 0,-2 0 0,1-1 0,-2-1 0,-1 0 0,0-2 0,-1 0 0,-1 0 0,-1-1 0,-1-1 0,-1 0 0,0-1 0,-2 0 0,0-4-226,-8 25 24,0 0-1,0 1 1,-1-1-1,1 0 1,0 0-1,-1 0 1,0 0-1,1 0 0,-1 0 1,0 0-1,0 0 1,0 0-1,0 0 1,0 1-1,-1-1 1,1 0-1,0 0 1,-1 0-1,0 0 1,1 0-1,-1 0 0,0 1 1,0-1-1,0 0 1,0 1-1,0-1 1,-1 1-1,1-1 1,0 1-1,-1-1 1,1 1-1,-1 0 1,1 0-1,-1 0 1,0 0-1,1 0 0,-1 0 1,0 0-1,0 0 1,1 1-1,-1-1 1,0 1-1,-1-1-23,-14 1 13,0 1 0,1 1 0,-1 0 0,1 2 0,0-1 0,-1 2 0,2 0 0,-1 1 0,1 0 0,0 2 0,0 0 0,0 0 0,1 1 0,1 1 0,0 0 0,-5 5-13,15-13-42,1 0-1,-1 0 1,0 0 0,0 0-1,1 0 1,-1 1-1,1-1 1,0 1-1,-1 0 1,1-1-1,1 1 1,-1 0-1,0 0 1,1 0-1,-1 0 1,1 1-1,0-1 1,0 0 0,0 1-1,1-1 1,-1 0-1,1 1 1,0-1-1,0 1 1,0-1-1,0 0 1,0 1-1,1-1 1,0 1-1,-1-1 1,1 0-1,0 1 1,1-1-1,-1 0 1,1 0 0,-1 0-1,1 0 1,0 0-1,0-1 1,0 1-1,1 0 1,-1-1-1,1 1 1,-1-1-1,1 0 43,6 1-126,0 0-1,0 0 1,1-1-1,-1-1 0,1 0 1,0 0-1,-1-1 1,1 0-1,-1 0 0,1-1 1,0 0-1,7-3 127,48-2 3,-61 8 33,-1 0 0,1 0 0,-1 0 0,1 1-1,-1-1 1,0 1 0,0 0 0,0 0 0,0 0 0,-1 0-1,1 0 1,-1 0 0,0 1 0,0-1 0,0 1 0,0 0-1,0 0 1,-1 0 0,0 0 0,0 0 0,0 0 0,0 0 0,-1 0-1,1 0 1,-1 0 0,0 0 0,-1 0 0,1 0 0,0 0-1,-1 0 1,0 0 0,0 1-36,1-5 1,-25 238 538,20-208-639,2 0-1,1 0 0,1 0 1,1 1-1,2-1 1,2 2 100,8 11-846,6-22-2883,0-48-8085,-15 8 3321</inkml:trace>
  <inkml:trace contextRef="#ctx0" brushRef="#br0" timeOffset="1402.856">1396 427 7655,'0'0'8018,"0"0"-4451,0 0-626,0 0 75,0 0-1035,0 0-898,6-1-501,-5 1-560,1 1-1,-1-1 0,1 0 1,-1 0-1,1 1 0,-1-1 1,1 1-1,-1-1 0,1 1 0,-1-1 1,0 1-1,1 0 0,-1 0 1,0 0-1,0 0 0,0 0 1,1 0-1,-1 0 0,0 0 1,0 0-1,-1 0 0,1 1 1,0-1-1,0 0 0,-1 1 1,1-1-1,0 0 0,-1 1 1,1-1-1,-1 1 0,0-1 0,0 1 1,1-1-1,-1 1 0,0-1 1,0 1-1,0-1 0,-1 1 1,1-1-1,0 1 0,-1-1 1,1 1-1,0-1 0,-1 0 1,0 1-1,0 1-21,1 5 50,0 220 451,0-151-2898,0-104 2411,1-1-1,1 0 0,1 1 0,2-1 0,1 1 0,1 0 0,1 0 0,1 1 0,1 1 1,2-1-1,9-13-13,-20 37-63,0-1 0,1 0 1,-1 1-1,1 0 0,0-1 0,0 1 1,0 0-1,0 0 0,1 0 1,-1 0-1,0 0 0,1 1 1,-1-1-1,1 1 0,0-1 0,-1 1 1,1 0-1,0 0 0,0 0 1,0 1-1,0-1 0,-1 1 1,1-1-1,0 1 0,0 0 0,0 0 1,0 0-1,0 1 0,0-1 1,0 1-1,0-1 0,0 1 1,0 0-1,-1 0 0,1 0 1,0 1-1,-1-1 0,1 1 0,-1-1 1,1 1-1,-1 0 0,0 0 1,0 0-1,1 0 0,-2 0 1,1 1-1,0-1 63,35 39-7426,-21-22-523</inkml:trace>
  <inkml:trace contextRef="#ctx0" brushRef="#br0" timeOffset="2421.613">1984 445 11243,'0'0'3961,"0"0"-1660,0 0-278,0 0-251,0 0-613,0 0-417,0 0-251,0 0 32,-4 8 16,-15 94 513,23-48-1010,26-74 103,-22 9 66,-1 0 0,-1 0 0,0-1 0,0 1 0,-1-1 0,-1-1 0,0 1 0,-1-1 0,0 1 0,-1-1 0,0 0 0,-1 0 0,-1 0 0,0 0 0,-1-10-211,1 22 15,0 0-1,-1 0 0,1 0 1,0 1-1,0-1 1,-1 0-1,1 0 0,0 1 1,-1-1-1,1 0 0,-1 0 1,1 1-1,-1-1 1,1 0-1,-1 1 0,0-1 1,1 1-1,-1-1 1,1 1-1,-1-1 0,0 1 1,0-1-1,1 1 0,-1 0 1,0-1-1,0 1 1,0 0-1,1 0 0,-1 0 1,0 0-1,0-1 1,0 1-1,0 0 0,1 0 1,-1 0-1,0 1 0,0-1 1,0 0-1,0 0 1,1 0-1,-1 1 0,0-1 1,0 0-1,1 1 1,-1-1-1,0 0 0,0 1 1,1-1-1,-1 1 0,0 0-14,-35 27-14,29-21-26,0 0 0,0 1-1,1 0 1,0 0 0,0 1 0,1 0-1,0 0 1,0 0 0,1 0 0,0 1 0,1-1-1,0 1 1,1 0 0,0 0 0,0 0 0,1 1-1,0-1 1,1 0 0,0 0 0,1 0 0,0 1-1,1-1 1,0 0 0,0 0 0,1 0 0,0-1-1,1 1 1,0-1 0,1 0 0,0 0 0,0 0-1,4 4 41,-3-9-132,-1 0 0,1-1-1,0 1 1,0-1 0,0-1 0,1 1-1,-1-1 1,1-1 0,-1 1-1,1-1 1,0 0 0,-1 0-1,1-1 1,0 0 0,0 0-1,0-1 1,-1 1 0,1-2 0,0 1-1,-1-1 1,1 0 0,-1 0-1,0 0 1,0-1 0,0 0-1,0-1 1,0 1 0,0-1 0,-1 0-1,0-1 1,0 1 0,0-1-1,0 0 1,-1 0 0,0 0-1,0-1 1,1-1 132,150-230-165,-104 147 1019,-52 89-750,-1 0 0,1 1 0,0-1 0,-1 1 0,1-1 0,-1 1 0,1-1 1,-1 1-1,1 0 0,-1-1 0,1 1 0,-1 0 0,1 0 0,-1 0 0,1 0 0,-1 1 0,1-1 0,-1 0 1,1 1-1,-1-1 0,1 1 0,-1-1 0,1 1 0,0-1 0,-1 1 0,1 0 0,0 0 0,-1 0 1,1 0-1,0 0 0,0 0 0,0 0 0,0 0 0,0 1-104,-4 2 19,0 0 0,1 0 0,-1 0 0,1 1 0,0 0 0,0 0 0,1 0 0,0 0 0,-1 1 1,2 0-1,-1-1 0,1 1 0,0 0 0,0 0 0,0 0 0,1 0 0,0 0 0,0 1 0,1-1 0,-1 0 0,2 1 0,-1-1 0,1 0 0,-1 0 0,2 0 0,-1 1 0,1-1 0,0 0 0,0-1 0,0 1 0,1 0 0,0-1 1,0 1-1,1-1 0,-1 0 0,1 0 0,1 1-19,56 79-2184,-60-82 2214,0 0-1,0 0 1,0 1-1,0-1 1,-1 1-1,0-1 1,0 0-1,0 1 1,0-1-1,0 1 1,0-1-1,-1 0 0,0 1 1,0-1-1,0 0 1,0 0-1,0 1 1,-1-1-1,1 0 1,-1 0-1,0 0 1,0-1-1,0 1 1,0 0-1,0-1 1,-1 1-1,1-1 1,-1 0-1,0 0 0,1 0 1,-1 0-1,0 0 1,0-1-1,0 1 1,0-1-1,-1 0 1,1 0-1,0 0 1,-1 0-1,1 0 1,-1-1-30,-22 15 916,63-15-996,-4-15 17,-1-1 0,-1-1-1,0-2 1,-1-1 0,-1-1 0,17-18 63,-23 21 123,0-1-1,-2-1 1,-1 0 0,0-2 0,-2 0 0,0-1-1,-1-1 1,-2 0 0,-1-2 0,9-19-123,-18 15 1099,-6 30-1080,1 0-1,0 1 0,0-1 0,-1 0 0,1 1 0,0-1 0,-1 0 0,1 0 0,0 1 0,0-1 0,-1 0 0,1 0 0,-1 0 1,1 0-1,0 1 0,-1-1 0,1 0 0,0 0 0,-1 0 0,1 0 0,-1 0 0,1 0 0,0 0 0,-1 0 0,1 0 0,-1 0 0,1 0 1,0 0-1,-1 0 0,1 0 0,0-1 0,-1 1 0,1 0 0,-1 0 0,1 0 0,0-1 0,-1 1 0,1 0 0,0 0 0,0-1 1,-1 1-1,1 0 0,0 0 0,0-1 0,-1 1 0,1 0 0,0-1 0,0 1 0,0 0 0,-1-1 0,1 1 0,0-1 0,0 1 0,0 0 1,0-1-1,0 1 0,0-1 0,0 1 0,0 0 0,0-1 0,0 1 0,0 0 0,0-1 0,0 1 0,0-1 0,0 1 0,1 0 1,-1-1-1,0 1 0,0-1-18,-7 10 2,-1 1 0,1-1-1,1 1 1,0 0 0,1 1 0,-1-1 0,2 1 0,0 0 0,0 0 0,1 1 0,-2 9-2,2-4-234,0 1-1,1-1 1,0 1-1,2 0 1,0-1-1,1 1 1,0-1-1,2 1 1,0-1 0,1 1-1,1-1 1,0 0 234,14 14-326,-48-38 363,-23-16-1396,18 8-3570,26 10 1611,5 1-2728,3 1-3483</inkml:trace>
  <inkml:trace contextRef="#ctx0" brushRef="#br0" timeOffset="2687.902">2922 431 15375,'0'0'4260,"0"0"-1186,0 0-159,0 0-1153,0 0-705,0 0-737,32 24 1,-32 6-193,-4 6-96,-2 0 0,-1 1 0,1-1-64,3-3-160,2-3-705,1-6-737,0-5-1537,5-8-1730</inkml:trace>
  <inkml:trace contextRef="#ctx0" brushRef="#br0" timeOffset="2843.849">3035 130 15022,'0'0'3011,"0"0"-2146,0 0-96,0 0-513,0 0-256,0 0 0,0 0-417,0 0-2337,-28 89-7015</inkml:trace>
  <inkml:trace contextRef="#ctx0" brushRef="#br0" timeOffset="3091.979">3256 430 12236,'0'0'8680,"0"0"-4991,0 0-1789,0 0-555,0 0-592,0 0-337,0 0 65,-2 16-22,-12 99-149,12 6-807,2-118 353,1 1-1,-1-1 0,1 0 1,0 1-1,0-1 0,0 0 1,1 0-1,-1 0 0,1 1 1,-1-2-1,1 1 1,0 0-1,0 0 0,0 0 1,1-1-1,-1 1 0,1-1 1,-1 0-1,1 0 0,0 0 1,0 0-1,0 0 1,0-1-1,0 1 0,0-1 1,0 0-1,1 0 0,-1 0 1,0 0-1,1 0 0,-1-1 1,3 1 144,0-2-37,0 0 1,0 1-1,-1-2 1,1 1 0,0-1-1,-1 0 1,1 0-1,-1 0 1,0-1-1,0 0 1,0 0 0,0 0-1,0-1 1,-1 1-1,0-1 1,1 0-1,-1-1 1,-1 1 0,1-1-1,0 0 37,61-101 2336,-56 90-1999,0 0 1,-2-1 0,0 1 0,-1-2 0,0 1-1,-1 0 1,-1-1 0,-1 0 0,-1 0-1,0 0 1,-1-3-338,-2 18 17,1 0 0,-1 1 0,1-1 0,-1 0 0,0 1 0,0-1-1,0 1 1,0 0 0,-1-1 0,1 1 0,-1 0 0,1 0 0,-1-1 0,0 1 0,0 1-1,1-1 1,-2 0 0,1 0 0,0 1 0,0-1 0,0 1 0,-1 0 0,1-1 0,-1 1 0,1 0-1,-1 1 1,1-1 0,-1 0 0,0 1 0,1-1 0,-1 1 0,0 0 0,1 0 0,-1 0-1,0 0 1,1 0 0,-3 1-17,-98 27-881,15 39-3032,52-3-6465,28-29-2210</inkml:trace>
  <inkml:trace contextRef="#ctx0" brushRef="#br0" timeOffset="3558.817">3781 451 20243,'0'0'3267,"0"0"-950,0 0-529,0 0-517,0 0-588,0 0-474,0 0-113,0 0 64,6 14-43,-1-3-106,20 93 80,-31 75-1890,6-178 1667,0 1 1,0 0 0,0-1-1,0 1 1,0-1 0,0 1-1,1-1 1,-1 1 0,0-1-1,1 1 1,0-1 0,-1 0-1,1 1 1,0-1 0,-1 1-1,1-1 1,0 0 0,0 0-1,0 0 1,0 1 0,0-1-1,1 0 1,-1 0 0,0-1 0,0 1-1,1 0 1,-1 0 0,0 0-1,1-1 1,-1 1 0,1-1-1,-1 1 1,1-1 0,-1 0-1,1 0 1,-1 1 0,1-1-1,-1 0 1,1 0 0,-1 0-1,1-1 1,-1 1 0,1 0-1,-1-1 1,1 1 131,27-17-75,-8-6 916,0 0 0,-2-2 0,-1-1-1,-1 0 1,7-15-841,44-64 2715,-58 91-2328,-7 9-271,-1 1 0,1-1 1,0 1-1,0 0 0,0 0 1,0 0-1,1 0 1,0 1-1,-1 0 0,1-1 1,1 1-1,-1 1 0,0-1 1,1 1-1,-1-1 0,1 1 1,1 0-117,-4 4 12,1 0 0,-1 1 0,1-1 0,-1 1 0,0-1 0,1 1 0,-1 0 0,-1 0 0,1 0 0,0 0-1,-1 0 1,1 0 0,-1 0 0,0 0 0,0 1 0,-1-1 0,1 0 0,-1 1 0,1-1 0,-1 1 0,0-1 0,0 1 0,-1 1-12,1-4 2,1 187 62,-1-184-93,-1-1 0,1 1 1,0 0-1,0 0 0,0 0 0,0 0 0,1-1 0,-1 1 0,1 0 0,0 0 0,0-1 0,1 1 0,-1-1 0,1 1 0,-1-1 0,1 1 0,0-1 0,1 0 0,-1 0 0,0 0 0,1 0 1,0 0-1,0-1 0,-1 1 0,1-1 0,1 0 0,-1 0 0,0 0 0,1 0 0,-1 0 0,1-1 0,-1 0 0,1 0 0,0 0 0,-1 0 0,1 0 0,0 0 0,0-1 0,0 0 1,-1 0-1,1 0 0,0 0 0,0-1 0,0 0 0,2 0 29,5-4 2,1 0 0,-1-1 0,0 0 0,-1-1 0,0 0 1,0-1-1,0 0 0,-1 0 0,0-1 0,7-9-2,10-12 49,-3 0 0,0-2 0,-2 0 1,-1-1-1,10-26-49,-9 4-27,-21 53-4,-1 1 1,1 0-1,-1 0 0,0 0 1,0 0-1,1 0 1,-1 0-1,0 0 0,0 1 1,0-1-1,0 0 0,0 0 1,0 1-1,0-1 1,0 0-1,0 1 0,-1-1 1,1 1-1,0 0 0,0-1 1,0 1-1,-1 0 0,1 0 1,0-1-1,0 1 1,-1 0-1,1 0 0,0 0 1,0 1-1,-1-1 0,1 0 1,0 0-1,0 1 1,0-1-1,-1 1 0,1-1 1,0 1-1,0-1 0,0 1 1,0 0-1,0 0 31,1-1-9,-147 59-7753,97-36 1164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4.81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121 213 10986,'0'0'1757,"0"0"-706,0 0 642,2-15 95,-1 5-1504,-1 6-228,0 0-1,0 1 1,0-1 0,1 0-1,-1 1 1,1-1 0,0 1 0,0-1-1,0 1 1,1-1 0,-1 1 0,1 0-1,-1 0 1,1-1 0,0 1-1,1 0 1,-1 1 0,0-1 0,1 0-1,0 1 1,-1-1 0,1 1-1,0 0 1,0 0 0,0 0 0,1 0-1,-1 1-55,50-16 284,0 4 0,1 1-1,1 3 1,26 0-284,-56 6 40,245-23 339,212 10-379,-397 21-107,-85-5 102,-1 0 0,0 0 0,1 0-1,-1 0 1,0 0 0,1 0 0,-1 0 0,1 0 0,-1 1 0,1-1-1,-1 0 1,0 0 0,1 1 0,-1-1 0,1 0 0,-1 1-1,1-1 1,-1 0 0,1 1 0,-1-1 0,1 1 0,0-1 0,-1 1-1,1-1 1,0 1 0,-1-1 0,1 1 0,0-1 0,0 1-1,-1 0 1,1-1 0,0 1 0,0-1 0,0 1 0,0 0 0,0-1-1,0 1 1,0-1 0,0 1 0,0 0 0,0-1 0,0 1-1,0 0 1,0-1 0,0 1 0,1-1 0,-1 1 0,0-1 0,0 1-1,1 0 1,-1-1 0,0 1 0,1-1 0,-1 0 0,1 1-1,-1-1 1,1 1 0,-1-1 5,-328 70-101,285-61 99,-228 59 105,196-29-139,74-39 34,-1 1 0,1 0 0,-1 0 0,1 0 1,0 0-1,0 0 0,-1 1 0,1-1 0,0 0 0,0 0 0,0 1 0,0-1 1,0 1-1,1-1 0,-1 1 0,0-1 0,1 1 0,-1-1 0,1 1 0,0 0 0,-1-1 1,1 1-1,0 0 0,0-1 0,0 1 0,0 0 0,0-1 0,0 1 0,1 0 0,-1-1 1,0 1-1,1 0 0,0-1 0,-1 1 0,1-1 0,0 1 0,0-1 0,-1 1 1,1-1-1,0 0 0,0 1 0,1-1 0,-1 0 0,0 0 0,0 0 0,2 1 2,17 11 0,0-1 0,1-1-1,0 0 1,0-2 0,1 0-1,1-2 1,12 3 0,-12-3 2,335 103-60,-287-72 47,-70-36 10,0-1 1,-1 1-1,1 0 1,-1-1-1,1 1 0,-1 0 1,0 0-1,1-1 0,-1 1 1,0 0-1,0 0 1,-1 0-1,1-1 0,0 1 1,-1 0-1,1 0 1,-1-1-1,1 1 0,-1 0 1,0-1-1,1 1 1,-1-1-1,0 1 0,0-1 1,0 1-1,-1-1 1,1 0-1,0 1 0,0-1 1,-1 0-1,1 0 1,-1 0-1,1 0 0,-1 0 1,1 0-1,-1 0 0,0-1 1,1 1-1,-1-1 1,0 1-1,1-1 0,-1 1 1,0-1-1,-1 0 1,-54 23 10,0-3-1,-2-3 1,-31 5-10,29-7 9,-167 38-2,61-15-16,2 6 0,-16 14 9,77-12 53,102-46-54,1 1 0,-1-1 0,1 1 0,-1-1 0,1 1 0,-1-1 0,1 1-1,-1 0 1,1 0 0,0 0 0,0 0 0,-1 0 0,1 0 0,0 0 0,0 0 0,0 0-1,0 0 1,0 1 0,0-1 0,1 0 0,-1 1 0,0-1 0,1 0 0,-1 1 0,1-1-1,-1 1 1,1-1 0,0 1 0,-1-1 0,1 1 0,0 0 0,0-1 0,0 1 0,0-1-1,0 1 1,1-1 0,-1 1 0,0-1 0,1 1 0,-1-1 0,1 1 0,0-1 0,-1 1-1,1-1 1,0 0 0,0 0 0,0 1 0,0-1 1,12 6 0,1 0 0,-1-1 0,1-1 0,0 0 0,1-1 0,-1-1 0,1 0 0,-1-1 0,4 0 0,-9-1 0,331 24-64,-116-14 37,-164 0 54,-80 9-1047,-180 27-6123,107-30 1437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5.02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18 0 7335,'0'0'0,"-18"78"-769,33-65-192,11-6-3523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6:55.61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2870 384 5669,'0'0'1484,"0"0"-69,19 1 165,170-11 1522,83-44-1598,1333-242-61,-1498 275-1433,-146 17-10,-73 13 32,0 5 0,-66 19-32,97-18 27,-2018 435-16,1771-362-33,-81 45 22,225-54 43,144-54-38,39-24-5,1 0 0,0 0-1,-1 0 1,1 0-1,0 0 1,0 0-1,0-1 1,0 1-1,0 0 1,0 0-1,0 0 1,0 0-1,1 0 1,-1 0 0,0 0-1,0 0 1,1-1-1,-1 1 1,0 0-1,1 0 1,-1 0-1,1-1 1,-1 1-1,1 0 1,0 0-1,-1-1 1,1 1 0,0-1-1,-1 1 1,1 0-1,0-1 1,0 0-1,-1 1 1,1-1-1,0 1 1,0-1-1,0 0 1,0 1 0,0-1-1,-1 0 1,1 0-1,0 0 1,0 0-1,0 0 1,0 0-1,0 0 1,0 0-1,0 0 1,0 0-1,0-1 1,-1 1 0,1 0-1,0 0 1,0-1-1,0 1 1,0-1-1,-1 1 1,2-1 0,104 2 18,0-5 0,-1-4 0,35-10-18,-115 15 4,835-122-78,390-43 1814,-1080 155-1414,-167 13-323,19 0 40,-37 5-4,-882 169 383,-842 159-518,1541-291 143,-377 82-46,-3 28-1,329-59 112,205-62-75,44-30-36,0-1 0,-1 1 0,1-1 1,0 1-1,-1-1 0,1 1 0,0 0 0,0-1 0,-1 1 0,1-1 0,0 1 0,0-1 0,0 1 0,0 0 0,0-1 0,0 1 0,0-1 1,0 1-1,0 0 0,0-1 0,0 1 0,0-1 0,0 1 0,1 0 0,-1-1 0,0 1 0,0-1 0,1 1 0,-1-1 0,0 1 0,1-1 0,-1 1 1,0-1-1,1 1 0,-1-1 0,1 1 0,-1-1 0,1 0 0,-1 1 0,1-1 0,-1 0 0,1 1 0,-1-1 0,1 0 0,0 0-1,61 11 11,108-11 48,-1-8 0,0-7-1,0-8-58,-102 15 11,1901-245 2621,-568 146 160,-1249 107-2766,-151 0-25,0 0-1,-1 0 1,1 0-1,0 1 0,0-1 1,0 0-1,-1 1 1,1-1-1,0 0 1,0 0-1,0 1 0,0-1 1,-1 0-1,1 1 1,0-1-1,0 0 1,0 1-1,0-1 1,0 0-1,0 1 0,0-1 1,0 0-1,0 1 1,0-1-1,0 0 1,0 1-1,0-1 0,0 0 1,0 1-1,1-1 1,-1 0-1,0 1 1,0-1-1,0 0 0,0 1 1,1-1-1,-1 0 1,0 0-1,0 1 1,1-1-1,-1 0 0,0 0 1,0 1-1,1-1 1,-1 0-1,0 0 1,1 0-1,-1 0 0,0 1 1,1-1-1,-1 0 1,0 0-1,1 0 1,-1 0-1,0 0 0,1 0 1,-1 0-1,0 0 1,1 0-1,-1 0 1,0 0-1,1 0 0,-1 0 1,0 0-1,1-1 1,-1 1-1,0 0 1,1 0-1,-1 0 0,0 0 0,-26 15-40,-208 61-395,145-52 133,-307 82-4241,153-52-1089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7:00.834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0 3374 5765,'0'0'9898,"0"0"-8104,0 0-737,0 0 640,0 0-95,0 0-225,0 0 0,0 0-192,8-1-384,7 1-256,8-1-129,10-2 289,14-4-161,17-4-256,24-8-127,28-9 31,35-11 96,40-13-32,43-14 65,47-14-193,48-16-96,47-15 224,47-14 224,42-11-383,39-11 415,34-8 321,26-5-673,24-3-160,17-1 0,11 1 0,6 3 0,-3 3 0,-11 6 0,-19 8 0,-28 9 0,-32 9 0,-39 11 0,-41 9 0,-45 11 0,-48 10 0,-49 10 0,-49 8 0,-49 10 0,-45 7 0,-41 9 0,-37 7 0,-31 9 0,-25 6 0,-22 6 0,-17 6-545,-15 5-3074,-12 4-4677,0 3-12011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33:27.578"/>
    </inkml:context>
    <inkml:brush xml:id="br0">
      <inkml:brushProperty name="width" value="0.05" units="cm"/>
      <inkml:brushProperty name="height" value="0.05" units="cm"/>
      <inkml:brushProperty name="color" value="#E71225"/>
    </inkml:brush>
    <inkml:brush xml:id="br1">
      <inkml:brushProperty name="width" value="0.05" units="cm"/>
      <inkml:brushProperty name="height" value="0.05" units="cm"/>
    </inkml:brush>
    <inkml:brush xml:id="br2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8052 1515 19538,'0'0'3444,"0"0"-839,0 0-368,0 0-684,0 0-704,0 0-459,9-9-236,31-26-84,-38 34-68,1 1-1,-1-1 1,1 1 0,-1 0-1,0-1 1,1 1 0,-1 1-1,1-1 1,-1 0 0,0 0-1,1 1 1,-1-1 0,0 1 0,1 0-1,-1 0 1,0 0 0,0 0-1,0 0 1,0 0 0,0 1-1,0-1 1,0 1 0,0-1-1,-1 1 1,1 0 0,0 0 0,-1-1-1,1 1 1,-1 0 0,0 0-1,0 1 1,0-1 0,0 0-1,0 0 1,0 0 0,-1 1-1,1-1 1,-1 0 0,1 1 0,-1-1-1,0 1-1,1 3-38,-1 0 0,-1 0 0,1 0 0,-1 1 1,0-1-1,0 0 0,0 0 0,-1 0 0,0-1 0,0 1 0,-1 0 0,0-1 0,0 1 0,0-1 0,0 0 0,-1 0 0,0 0 0,0-1 0,0 1 0,-5 2 38,-99 75-330,38-38 170,71-43 152,-1-1 0,1 1 0,0 0 0,-1 0 1,1 0-1,0 0 0,-1-1 0,1 1 0,0 0 0,0-1 0,0 1 0,0-1 0,0 1 1,0-1-1,0 1 0,0-1 0,0 1 0,0-1 0,0 0 0,0 0 0,0 0 0,0 1 1,0-1-1,0 0 0,0 0 0,0-1 0,0 1 0,0 0 0,0 0 0,1 0 0,-1-1 1,0 1-1,0 0 0,0-1 0,-1 1 0,1-1 0,0 1 0,0-1 8,1 1-15,39-6-496,0-2 0,0-2 0,-1-1 0,36-16 511,-6 3-4559,-30 12-855</inkml:trace>
  <inkml:trace contextRef="#ctx0" brushRef="#br0" timeOffset="625.97">10033 1144 16496,'5'-15'2818,"1"-5"-1860,10-51 3609,-20 69 891,-23 44-4766,4 8-676,2 1 0,2 0 0,2 1 0,3 1 0,2 0 0,3 1 0,1 4-16,-14 384-2278,21-345 1503,-9-15-320,8-80 1086,-1 0 0,1 0 0,-1 0-1,1-1 1,-1 1 0,0-1 0,0 0-1,0 0 1,0 0 0,1 0 0,-1-1-1,-1 1 1,1-1 0,0 1 0,0-1-1,0 0 1,0 0 0,0-1 0,0 1-1,0-1 1,0 1 0,0-1 0,0 0-1,0 0 1,0 0 0,1 0 0,-1-1-1,0 1 1,1-1 0,-1 0 9,-284-111 5050,264 103-4917,55 8-207,240 14-828,-208-12 36,115-3-1178,-64-19-3801,-102 17 714,-7-1-4467</inkml:trace>
  <inkml:trace contextRef="#ctx0" brushRef="#br0" timeOffset="1126.727">9518 2693 22774,'7'-13'1233,"-5"10"-1288,2-6 367,0 0 1,1 0 0,0 1 0,1 0-1,-1 0 1,2 0 0,-1 1 0,1 0-1,0 0 1,1 1 0,-1 0-1,1 0 1,1 0 0,-1 1 0,1 1-1,5-3-312,-8 5 38,1 0 0,-1 1 0,0-1 0,0 2 0,0-1 0,1 1 0,-1 0 0,0 0 0,1 0 0,-1 1 0,0 0 0,0 0 0,0 1 0,0 0 0,0 0 0,0 0 0,0 1 0,-1 0 0,1 0 0,-1 0 0,0 1 0,0 0 0,0 0 0,0 0 0,-1 0 0,1 1 0,-1 0 0,0 0 0,-1 0 0,1 0 0,-1 0 0,0 1 0,0 0 0,-1 0-38,-1 4-207,0 0 0,-1-1-1,0 1 1,-1 0 0,0 0 0,-1 0-1,0-1 1,0 1 0,-1-1 0,0 1-1,-1-1 1,0 0 0,-1 0 0,1-1-1,-2 1 1,1-1 0,-1 0-1,-4 4 208,-8 8-1130,0 0-1,-2-1 0,0-1 0,-1-1 0,-1 0 0,-5 1 1131,12-8-124,0 0 0,-1-1 0,0 0 0,0-1 0,-1-1 0,0-1 0,0 0 0,0-2 0,-1 0 0,0 0 0,0-2 1,0 0-1,0-1 0,-13-2 124,28 1 211,0-1 1,0 1-1,0-1 1,0 0 0,0 0-1,0 0 1,0-1-1,0 1 1,1-1-1,-1 1 1,1-1 0,-1 0-1,1 0 1,0 0-1,-1-1 1,1 1-1,0 0 1,0-1 0,1 1-1,-1-1 1,1 0-1,-1 1 1,1-1-1,0 0 1,0 0 0,0 0-1,0 0 1,0 0-1,1 0 1,-1 0-1,1 0 1,0 0 0,0 0-1,0-1 1,1 1-1,-1 0 1,1 0-1,-1 0 1,1 0 0,0 0-1,0 0 1,0 1-1,1-1 1,-1 0 0,1 0-1,-1 1 1,1-1-1,0 1 1,0-1-212,5-5 97,0 0 0,1 1 1,0-1-1,0 2 0,0-1 0,1 1 1,0 0-1,0 1 0,1 0 0,-1 1 1,1 0-1,0 0 0,0 1 0,1 0 1,-1 1-1,1 0 0,-1 1 0,1 0 0,-1 1 1,1 0-1,0 0 0,-1 1 0,1 0 1,-1 1-1,1 1 0,-1-1 0,0 2 1,0-1-1,0 1 0,-1 1 0,1 0 1,-1 0-1,0 1 0,0 0 0,-1 1 1,0-1-1,2 4-97,70 121 243,-38-51-225,-41-77-20,0-1 0,0 1 0,1-1 0,-1 1-1,1-1 1,0 0 0,0 1 0,-1-1-1,2 0 1,-1 0 0,0 0 0,0 0-1,0-1 1,1 1 0,-1-1 0,1 1 0,0-1-1,-1 0 1,1 0 0,0 0 0,0 0-1,-1-1 1,1 1 0,0-1 0,0 0-1,0 1 1,0-1 0,0 0 0,0-1-1,-1 1 1,1-1 0,0 1 0,0-1 0,0 0-1,-1 0 1,1 0 0,0 0 0,-1 0-1,1-1 1,-1 1 0,1-1 0,-1 0-1,2-1 3,108-178-1126,-100 162 466,23-35-2400,-6 21-2680,-7 12-1322</inkml:trace>
  <inkml:trace contextRef="#ctx0" brushRef="#br0" timeOffset="3229.31">13290 1159 11018,'0'0'6006,"0"-15"-2680,2-4-2280,-3-47 3721,-7 58-415,-2 30-3292,8-16-1149,-9 32 200,1 1 1,2 0 0,2 0-1,1 1 1,2 18-112,-7 53 18,-78 365-3135,81-459 3110,14-51 104,3 5 128,2 1-1,0 0 0,2 1 0,1 0 1,1 1-1,1 1 0,2 1 0,11-12-224,-24 28 46,1 1 0,-1 0 0,1 0 0,0 1 1,1 0-1,-1 0 0,1 0 0,0 1 0,1 1 0,-1-1 0,1 1 0,0 1 0,0 0 0,0 0 0,0 1 0,1 0 1,-1 0-1,1 1 0,5 0-46,-12 1 7,-1 1 1,1-1-1,0 1 1,-1-1-1,1 1 1,-1 0-1,1 0 1,-1 0-1,1 1 1,-1-1-1,1 0 1,-1 1-1,0 0 1,0-1-1,0 1 1,0 0-1,0 0 1,0 0-1,-1 0 1,1 0-1,-1 1 1,1-1 0,-1 1-1,0-1 1,0 0-1,0 1 1,0 0-1,0 2-7,13 83 74,-13-74-70,2 70-6,-4-63-253,1 0-1,1 0 1,1 0 0,0 0 0,2 0 0,1-1 0,5 18 255,32 7-2625,-6-56-3714,-23-5 1113,-1 0-4095</inkml:trace>
  <inkml:trace contextRef="#ctx0" brushRef="#br0" timeOffset="3796.967">13948 1647 8936,'0'0'5905,"0"0"-2184,0 0-230,0 0-69,0 0-967,0 0-810,0 0-583,-2 3-560,-19 29-336,2 1 1,1 0-1,2 1 1,2 1-1,0 1-166,10-26 22,-4 11-46,1 0 0,0 1 0,2 0 1,1 0-1,0 0 0,2 0 0,0 1 0,1 3 24,1-19-39,0 1 0,1-1 0,0 1 0,0-1 0,0 0 0,1 1 0,0-1 0,1 0 0,-1 0 0,1 0-1,1 0 1,-1-1 0,1 0 0,0 1 0,1-1 0,0 0 0,0-1 0,0 1 0,0-1 0,1 0 0,0 0 0,0-1 0,0 0 0,0 0 0,1 0-1,0-1 40,1 0 8,-1-1-1,1 0 0,0 0 0,-1-1 0,1 0 0,0-1 0,0 1 0,0-1 0,0-1 0,-1 0 0,1 0 0,0 0 0,0-1 0,-1 0 1,1 0-1,-1-1 0,0 0 0,0-1 0,0 1 0,0-1 0,0-1 0,-1 1 0,1-2-7,9-6 115,1-2-1,-2 0 0,0-1 1,0 0-1,-2-1 1,0-1-1,-1 0 1,2-4-115,-2-1 75,-1 0 0,0-1 0,-2-1 1,-1 0-1,-1 0 0,-1-1 0,-1 1 0,-1-1 0,-1 0 1,-1-1-1,-1 1 0,-2-2-75,2 20 0,0 0 0,-1 0 0,0 0 0,-1 0 0,0 0 0,0 0 0,0 0 0,-1 0 0,1 0 0,-2 1 0,1-1 0,-1 1 0,0 0 0,0-1 0,-1 1 0,0 1 0,0-1 0,0 0 0,-1 1 0,0 0 0,0 0 0,0 1 0,-1-1 0,1 1 0,-1 0 0,0 0 0,0 1 0,0 0 0,-1 0 0,-2-1 0,2 3-90,0 0 1,1 1-1,-1-1 0,0 1 1,0 1-1,0-1 0,1 1 1,-1 0-1,0 1 0,1 0 0,-1 0 1,1 0-1,0 0 0,0 1 1,0 0-1,0 1 0,0-1 1,0 1-1,1 0 0,0 1 1,0-1-1,0 1 0,0 0 1,1 0-1,0 1 0,0-1 1,0 1-1,1 0 0,0 0 0,0 0 1,0 0-1,1 1 0,0-1 1,0 1-1,0 1 90,-3 54-7100,5-35 715</inkml:trace>
  <inkml:trace contextRef="#ctx0" brushRef="#br0" timeOffset="6779.715">13927 1738 5445,'0'0'7912,"0"0"-4341,0 0-1025,0 0-117,0 0-720,0 0-925,0 0-362,-5 9-64,2-2-286,1-6-53,1 2-1,-1-1 1,1 0-1,0 0 1,0 0-1,0 1 1,0-1-1,0 0 0,1 1 1,-1-1-1,1 1 1,-1-1-1,1 1 1,0-1-1,0 1 1,0-1-1,0 1 1,1-1-1,-1 0 0,1 1 1,-1-1-1,1 1 1,0-1-1,0 0 1,1 2-19,5 5 41,0 0 1,0 0-1,1-1 0,0 0 1,0-1-1,1 0 1,0 0-1,1-1 1,-1 0-1,1-1 0,0 0 1,1 0-1,-1-1 1,1 0-1,0-1 0,0-1 1,0 1-1,0-2 1,0 1-1,1-2 1,-1 1-1,0-2 0,0 1 1,1-2-1,-1 1-41,-4-2 36,0 1 0,1-1 0,-2 0 0,1-1 0,0 0 0,-1 0 0,0 0 0,0 0 0,0-1 0,0 0 0,-1-1 0,0 1 0,0-1 0,0 0 0,-1 0 0,0-1 0,0 1 0,0-1 0,-1 0 0,0 0 0,0 0 0,-1 0 0,0 0 0,0-1 0,-1 1 0,0-1 0,0-4-36,-31 21-5456,10 8-790</inkml:trace>
  <inkml:trace contextRef="#ctx0" brushRef="#br0" timeOffset="4299.651">15324 1152 19955,'-1'-13'2626,"-5"-40"-4,6 52-2534,0 1 1,0-1 0,0 0 0,0 0 0,0 1 0,0-1 0,0 0 0,-1 0 0,1 1-1,0-1 1,-1 0 0,1 1 0,0-1 0,-1 0 0,1 1 0,-1-1 0,1 0-1,-1 1 1,0-1 0,1 1 0,-1-1 0,1 1 0,-1-1 0,0 1 0,1 0 0,-1-1-1,0 1 1,0 0 0,1-1 0,-1 1 0,0 0 0,0 0 0,1 0 0,-1 0 0,0 0-1,0 0 1,0 0 0,1 0 0,-1 0 0,0 0 0,0 0 0,1 0 0,-1 1 0,0-1-1,0 0 1,1 0 0,-1 1 0,0-1 0,1 1 0,-1-1 0,0 0 0,1 1 0,-1-1-1,1 1 1,-1 0 0,1-1 0,-1 1 0,1-1 0,-1 1 0,1 0 0,-1-1 0,1 1-1,0 0-88,-23 25 177,1 1 0,2 1-1,0 1 1,2 1 0,1 0-1,2 1 1,-3 10-177,11-26 50,-11 20-55,2 2 0,1 0 0,2 0 1,1 2-1,2-1 0,2 1 0,1 1 0,3-1 0,0 1 0,3 0 1,2 8 4,1-32-167,0 0 0,2 1 0,0-2 1,0 1-1,2 0 0,0-1 0,0 0 0,2 0 1,8 12 166,-13-21-215,1 0 1,0 0 0,1-1 0,-1 1 0,1-1 0,0 0-1,0 0 1,1-1 0,-1 0 0,1 0 0,0 0 0,0-1-1,0 1 1,1-1 0,-1-1 0,1 0 0,0 1 0,0-2-1,0 1 1,-1-1 0,1 0 0,1-1 0,-1 1 0,1-2 214,-3 1-538,0-1-1,0-1 1,0 1 0,0-1 0,-1 1 0,1-1-1,0-1 1,-1 1 0,1-1 0,-1 0 0,0 0 0,0 0-1,0 0 1,0-1 0,-1 1 0,1-2 538,17-20-5862</inkml:trace>
  <inkml:trace contextRef="#ctx0" brushRef="#br0" timeOffset="4710.912">15558 1488 16784,'0'0'3224,"0"0"-298,0 0-204,0 0-640,0 0-699,0 0-422,14-1-347,-6 0-540,-4 0-58,-1 1 0,1-1 0,-1 1 1,0 0-1,1 0 0,-1 0 0,1 0 1,-1 0-1,1 1 0,-1-1 0,0 1 1,1 0-1,-1 0 0,0 1 0,0-1 1,0 1-1,0-1 0,0 1 0,0 0 1,0 0-1,-1 0 0,1 0 0,0 1 1,-1-1-1,0 1 0,2 2-16,86 158 316,-68-117-1030,2-1-1,2-1 1,2-1-1,2-1 1,13 11 714,-42-51-31,0-1-74,-1 0 0,1 1 0,-1-1 0,1 0 0,-1 1 0,1-1 0,-1 0 0,1 0 0,0 0 0,0 0 0,0 0 0,0 0 0,0 0 0,0 0 0,0 0 0,0 0 1,0 0-1,0 0 0,0-1 0,0 1 0,1-1 0,-1 1 0,0-1 0,1 1 0,-1-1 0,0 1 0,1-1 0,-1 0 0,0 0 0,1 0 0,-1 0 0,1 0 0,-1 0 0,0 0 0,1 0 0,-1-1 0,0 1 0,1-1 0,-1 1 0,0-1 0,0 1 0,1-1 0,-1 1 0,0-1 0,0 0 0,0 0 0,0 0 0,0 0 0,0 0 0,0 0 0,0 0 0,0 0 0,0-1 105,41-169 1260,-35 139-223,-1 0 1,-2 0-1,-1-1 1,-1 1-1,-2-1 1,-2-10-1038,2 40 61,-1 0 0,0 0 0,0 0 1,0 0-1,0 0 0,-1 1 1,1-1-1,-1 1 0,1-1 0,-1 1 1,0-1-1,0 1 0,0 0 0,0 0 1,-1 0-1,1 0 0,0 0 1,-1 0-1,0 1 0,1-1 0,-1 1 1,0 0-1,0 0 0,1 0 1,-1 0-1,0 0 0,0 1 0,0-1 1,0 1-1,0 0 0,0 0 0,0 0 1,0 0-1,0 0 0,0 1 1,0-1-1,0 1 0,0 0 0,0 0 1,0 0-1,1 0 0,-1 1 1,0-1-1,1 1 0,-1-1 0,1 1 1,-1 0-1,0 1-61,-39 27 0,1 2 0,2 2 0,1 2 0,2 1 0,-3 6 0,14-16 0,2-3-601,1 0-1,1 1 1,1 0-1,1 2 1,1 1-1,2 0 1,1 1-1,1 1 1,0 4 601,7 3-6385,6-7-4687</inkml:trace>
  <inkml:trace contextRef="#ctx0" brushRef="#br0" timeOffset="5111.765">16280 1794 14029,'0'0'7373,"6"-12"-3370,30-60 994,-31 85-2632,-93 183-2365,85-189-24,-1-1 0,1 1 0,1-1-1,-1 1 1,1 0 0,0 0 0,1 1 0,0-1 0,0 0-1,0 0 1,1 0 0,0 1 0,0-1 0,1 0 0,0 1-1,0-1 1,1 0 0,0 0 0,0 0 0,1 0 0,0-1-1,0 1 1,0-1 0,1 1 0,0-1 0,0 0 0,0-1-1,1 1 1,0-1 0,0 0 0,1 0 0,-1 0 0,1-1-1,0 1 1,0-2 0,1 1 0,-1-1 0,4 1 24,-4-2-315,0-1-1,0 0 1,0 0 0,1 0 0,-1-1 0,0 0 0,0 0-1,1-1 1,-1 0 0,0 0 0,0 0 0,0-1 0,0 0-1,0 0 1,2-2 315,48-35-8074,-37 22 1647</inkml:trace>
  <inkml:trace contextRef="#ctx0" brushRef="#br0" timeOffset="5458.374">16940 1070 11435,'0'0'4105,"0"0"-902,0 0-342,0 0-207,0 0-556,0 0-454,0 0-379,0 0-400,16 8-251,-9-5-555,0 1 0,1 0 0,-2 0 0,1 1 0,0 0 0,-1 0 0,0 0 0,0 1 0,0 0 0,-1 0 0,0 1 0,0-1 0,-1 1 0,0 0 0,0 0 0,0 1 0,-1-1 0,1 3-59,9 35 107,-1 1 0,-3 0-1,-1 0 1,-2 1 0,-3 0 0,-2 0-1,-1 0 1,-3 0 0,-5 26-107,6-53-261,-2 1 0,0-1 0,-1-1-1,-1 1 1,-1-1 0,-1 0 0,0 0 0,-1-1 0,-1 0 0,-1 0-1,-1-2 1,0 1 0,-1-1 0,-1-1 0,0 0 0,-1-1 0,-1-1 0,0 0-1,-1-2 1,0 1 0,0-2 0,-1 0 0,-1-1 0,-18 5 261,3-8-3675,12-7-2911,4-5-7347</inkml:trace>
  <inkml:trace contextRef="#ctx0" brushRef="#br0" timeOffset="6139.852">16387 1394 13805,'0'0'8712,"0"0"-4900,0 0-673,0 0-1025,0 0-929,0 0-1185,0 0 0,-27-19 0,37 19 0,-3 0 0,7 4 0,-3 2-1153,-1 1-3139,-5 3-5766</inkml:trace>
  <inkml:trace contextRef="#ctx0" brushRef="#br0" timeOffset="1816.028">11922 772 9097,'0'0'5834,"0"0"-2855,0 0-1041,0 0-561,0 0-453,14-10-262,49-30-64,-58 37-555,1 0-1,0 1 1,0-1 0,0 1 0,0 1-1,1-1 1,-1 1 0,0 1 0,1-1-1,-1 1 1,0 0 0,1 0 0,5 1-43,12 1 20,-9-3-52,0 0 0,0 2 0,0 0 0,0 1 0,0 0 0,0 1 0,-1 1 0,1 0 0,-1 1 0,0 1 0,4 2 32,-52 2-4570,-340-32 3700,352 21 881,0 0 3900,34 12-1768,35 28-1725,-39-12-10195,-7-23 2822</inkml:trace>
  <inkml:trace contextRef="#ctx0" brushRef="#br0" timeOffset="2369.493">11802 845 7751,'0'0'2659,"0"0"-412,0 0-143,0 0 186,0 0-59,0 0-149,0 0-91,4-10-256,13-34-186,-19 50 1331,-8 20-421,-15 58-2449,-39 325 353,-85 204-2259,65-293-735,-11 140 2631,86-328 1071,9-126-995,1 0-1,0 0 0,0-1 0,0 1 0,1 0 0,0-1 0,0 1 0,0-1 0,1 0 0,-1 0 0,1 0 0,0 0 0,1 0 0,-1-1 0,1 1 0,0-1 0,0 0 0,1 0 0,-1-1 0,1 1 0,2 0-75,10 3 25,1-1 0,0-1 0,0-1 0,0 0-1,1-2 1,-1 0 0,1-1 0,-1-1 0,1 0-1,-1-2 1,1 0 0,-1-1 0,0 0-1,15-7-24,17-1-4,0-2 0,-1-2-1,-1-3 1,-1-1-1,0-3 1,12-9 4,-15-15-1716,-43 45 1549,-1 0-1,0 0 1,0 0-1,0 0 1,0 0-1,0 0 0,0-1 1,0 1-1,0 0 1,0 0-1,0 0 0,-1 0 1,1 0-1,0 0 1,-1 0-1,1 0 1,-1 0-1,1 0 0,-1 0 1,1 0-1,-1 0 1,0 0-1,1 0 1,-1 0-1,0 1 0,0-1 1,0 0-1,0 1 1,0-1-1,0 0 1,0 1-1,0-1 0,0 1 1,0-1-1,0 1 168,-24-11-6230,-2 4-6811</inkml:trace>
  <inkml:trace contextRef="#ctx0" brushRef="#br0" timeOffset="-1057.385">5554 900 18033,'2'-83'2195,"-1"24"3666,-1 59-5741,-1 0 0,1 1 0,-1-1 0,1 0 0,0 0 0,-1 1 0,1-1 0,-1 0 0,1 0 0,-1 0 0,1 0 0,-1 1 0,1-1 0,-1 0 1,1 0-1,-1 0 0,1 0 0,-1 0 0,1 0 0,-1 0 0,1 0 0,-1-1 0,1 1 0,-1 0 0,1 0 0,-1 0 0,1 0 0,-1-1 0,1 1 0,-1 0 0,1-1 0,0 1 1,-1 0-1,1-1 0,0 1 0,-1 0 0,1-1 0,0 1 0,-1 0 0,1-1 0,0 1 0,0-1 0,-1 1 0,1-1 0,0 0-120,-28 47 241,3 2 0,1 0 0,3 1 0,2 1 0,-13 51-241,20-61 55,-80 273-39,3 57-16,-40 97-982,128-467 931,1-1 0,0 1 1,0 0-1,0 0 1,0 0-1,-1-1 0,1 1 1,0 0-1,0 0 1,0 0-1,-1 0 0,1 0 1,0 0-1,0 0 0,0-1 1,-1 1-1,1 0 1,0 0-1,0 0 0,-1 0 1,1 0-1,0 0 0,0 0 1,-1 0-1,1 0 1,0 0-1,0 0 0,0 0 1,-1 0-1,1 0 0,0 1 1,0-1-1,-1 0 1,1 0-1,0 0 0,0 0 1,0 0-1,-1 0 0,1 1 1,0-1-1,0 0 1,0 0-1,0 0 0,-1 1 51,-1-29-724,15-250-11864,-8 219 5119</inkml:trace>
  <inkml:trace contextRef="#ctx0" brushRef="#br0" timeOffset="-809.465">4896 1653 7495,'0'0'8584,"0"0"-6085,0 0-1186,0 0 384,109-22-31,-61 15-481,4 4-256,6-3-352,4 1-289,1 0-256,0-3 0,-7 2-32,-4-1-384,-9-2-1218,-7 2-2114,-10-3-6501</inkml:trace>
  <inkml:trace contextRef="#ctx0" brushRef="#br0" timeOffset="-484.121">5797 1570 2306,'0'0'16795,"0"0"-11334,0 0-3304,0 0-572,0 0-597,-7 13-438,-61 166 165,26 13-1916,93-315 1441,-43 102-164,1 1 0,1 0 0,0 0 0,2 2-1,0-1 1,1 1 0,1 1 0,0 0 0,1 1 0,1 1 0,1 1 0,0 0-1,1 1 1,17-11-76,-31 23 4,-1-1 0,1 0 0,-1 1 0,1-1 0,0 1 0,0 0 0,-1 1 0,1-1 0,0 0 0,0 1 0,0 0 0,0 0-1,0 0 1,0 1 0,-1-1 0,1 1 0,0 0 0,0 0 0,-1 0 0,1 0 0,0 1 0,-1-1 0,1 1 0,-1 0 0,0 0 0,0 1 0,0-1-1,0 1 1,0-1 0,0 1 0,0 0 0,-1 0 0,0 0 0,1 0 0,-1 0 0,0 1 0,-1-1 0,2 2-4,6 18-12,-2 1 0,0-1 0,-1 1 0,-1 1 0,-1-1 0,-1 0 0,-2 1 0,0 9 12,12 100-534,-12-131 513,-1 0 0,0 0 0,1-1 0,0 1 0,-1 0 0,1-1 0,1 1 0,-1 0 1,0-1-1,0 1 0,1-1 0,-1 0 0,1 1 0,0-1 0,0 0 0,0 0 0,0 0 0,0 0 0,0 0 0,1-1 0,-1 1 0,0-1 1,1 0-1,0 1 0,-1-1 0,1 0 0,-1 0 0,1-1 0,0 1 0,0 0 0,0-1 0,-1 0 0,1 0 0,0 0 0,0 0 1,0 0-1,0 0 0,-1-1 0,1 1 0,0-1 0,0 0 0,-1 0 0,1 0 0,-1 0 0,1 0 0,-1-1 0,1 1 0,-1-1 0,0 0 1,1 0 20,8-7-179,-1-2 0,1 1 1,-2-1-1,0-1 1,0 0-1,-1 0 1,-1-1-1,0 0 0,0 0 1,-1 0-1,1-8 179,31-57-7207,-22 51-69</inkml:trace>
  <inkml:trace contextRef="#ctx0" brushRef="#br0" timeOffset="-2536.737">2454 1249 15022,'0'0'3257,"1"-15"-887,5-75 2216,-6 89-4515,0 1 1,0-1-1,1 0 1,-1 1-1,0-1 1,0 0-1,0 1 1,0-1-1,-1 0 0,1 1 1,0-1-1,0 0 1,0 1-1,0-1 1,-1 1-1,1-1 1,0 0-1,-1 1 1,1-1-1,0 1 1,-1-1-1,1 1 1,-1-1-1,1 1 1,-1-1-1,1 1 1,-1-1-1,1 1 1,-1 0-1,1-1 1,-1 1-1,0 0 1,1-1-1,-1 1 1,0 0-1,1 0 1,-1 0-1,0 0 1,1 0-1,-1-1 1,0 1-1,1 0 1,-1 1-1,0-1 1,1 0-1,-1 0 1,0 0-1,1 0 1,-1 0-1,1 1 1,-1-1-1,0 0 1,1 0-1,-1 1 1,1-1-1,-1 1 1,0-1-1,1 0 1,-1 1-1,1-1 1,-1 1-72,-35 29 694,7 8-645,2 1-1,2 1 1,1 0-1,2 2 1,3 1-1,1 1 1,2 1 0,2 0-1,1 0 1,-1 27-49,6-32-148,2-1 0,2 1 0,1 0 0,2 0 0,2 0 0,2 0 0,4 19 148,-2-41-140,0 1 0,0-1 0,2 0-1,1-1 1,0 1 0,1-1 0,0-1 0,2 0-1,0 0 1,1-1 0,0 0 0,14 11 140,-19-18-23,1-1 0,0 0 1,0-1-1,1 0 1,0 0-1,0-1 0,0 0 1,1-1-1,0 0 0,0 0 1,0-1-1,0 0 0,0-1 1,1 0-1,-1-1 0,1 0 1,-1 0-1,1-1 0,-1-1 1,1 0-1,-1 0 0,1-1 1,-1 0-1,1-1 23,6-7 11,-1-1 1,0 0-1,-1-1 0,0 0 0,-1-2 1,0 1-1,-1-2 0,-1 0 0,0 0 1,-1-1-1,-1-1 0,0 0 0,-1 0 1,-1-1-1,-1 0 0,-1 0 0,1-4-11,-6 19 7,15-32 121,-1 0 0,-2-1 0,-2-1 0,-1 0 0,-2 0 0,2-31-128,-9 67 22,-1 0-1,0 0 1,1 0-1,-1 0 1,0 0-1,1 0 1,-1 0 0,0 0-1,0 0 1,0 0-1,0 0 1,0-1-1,0 1 1,0 0-1,0 0 1,-1 0-1,1 0 1,0 0-1,-1 0 1,1 0-1,-1 0 1,1 0-1,-1 0 1,1 0-1,-1 1 1,0-1 0,1 0-1,-1 0 1,0 0-1,0 1 1,1-1-1,-1 0 1,0 1-1,0-1 1,0 1-1,0-1 1,0 1-1,0-1 1,0 1-1,0 0 1,0-1-1,0 1 1,0 0 0,0 0-1,0 0 1,0 0-1,-1 0 1,1 0-1,0 0 1,0 0-1,0 0 1,0 0-1,0 1 1,0-1-1,0 0 1,0 1-1,0-1 1,0 1-1,0-1 1,0 1 0,0 0-22,-7 6 43,0 0 0,1 1 0,1 0 0,-1 0 0,1 0 0,0 1 0,1 0 0,0 0 0,1 0 0,-1 1 0,2 0 0,0-1 0,0 1 0,0 1 0,1-1 0,0 5-43,-1 2-53,0 0-1,1 0 1,1 1 0,0-1-1,1 0 1,1 1-1,1-1 1,0 0 0,2 0-1,0 0 1,0 0 0,2-1-1,0 1 1,1-1-1,0-1 1,1 1 0,1-1-1,1-1 1,4 6 53,-7-14-74,0 0 0,0 0-1,1-1 1,-1 0 0,1 0 0,0-1 0,1 0 0,-1-1 0,1 1 0,0-2-1,0 1 1,0-1 0,0 0 0,0-1 0,0 0 0,0-1 0,0 0 0,1 0-1,-1-1 1,0 0 0,0 0 0,0-1 0,0-1 0,0 1 0,0-2 0,-1 1-1,1-1 1,-1 0 0,0-1 0,0 1 0,-1-2 0,1 1 0,-1-1 0,-1 0-1,5-5 75,6-8 106,0-1 0,-1 0-1,-1-1 1,-1-1-1,-1-1 1,-1 0-1,-1 0 1,-1-1 0,-1-1-1,-1 1 1,-1-2-1,-1 1 1,-2-1 0,0 1-1,-2-1 1,-1 0-1,-1 0 1,-2-20-106,1 38 4,0-1 0,0 0 0,-1 1 0,0-1 0,-1 1 1,1-1-1,-1 1 0,-1 0 0,0 0 0,0 1 0,-1-1 0,0 1 0,0 0 0,0 0 1,-1 0-1,0 1 0,0 0 0,-1 0 0,0 1 0,0 0 0,0 0 0,-1 0-4,1 1-181,-1 1-1,0 0 0,1 0 0,-1 1 0,0 0 0,-1 0 0,1 1 1,0 0-1,0 0 0,-1 1 0,1 0 0,0 1 0,-1 0 1,1 0-1,-4 1 182,-61 30-7645,48-10 460</inkml:trace>
  <inkml:trace contextRef="#ctx0" brushRef="#br0" timeOffset="-2146.578">3687 1572 19538,'24'-156'6097,"-23"154"-5972,-1 1 1,0-1-1,0 0 1,0 1-1,0-1 1,-1 0-1,1 1 1,0-1-1,-1 1 1,1-1-1,-1 1 1,1-1-1,-1 1 1,0-1-1,1 1 1,-1-1-1,0 1 1,0 0-1,0-1 0,0 1 1,0 0-1,-1 0 1,1 0-1,0 0 1,-1 0-1,1 0 1,0 0-1,-1 0 1,1 1-1,-1-1 1,1 0-1,-1 1 1,1-1-1,-1 1 1,0 0-1,1-1 1,-1 1-1,0 0 1,1 0-1,-1 0 0,-1 1-125,-64 24 920,54-13-916,1 1 0,1 0 0,0 1 0,0 0 0,2 1-1,0 0 1,0 0 0,2 1 0,0 0 0,0 0 0,2 1 0,0-1-1,1 1 1,0 1 0,2-1 0,0 0 0,1 1 0,1 13-4,2-14-114,2 0 1,0 0-1,1-1 1,1 0 0,0 0-1,1 0 1,1 0-1,0-1 1,1-1 0,6 7 113,-6-7-122,0-1-1,0 2 1,-1-1 0,-1 1 0,-1 0 0,0 1 0,-1-1 0,0 1 0,-1 0 0,-1 1 0,-1 2 122,-1-16 3,0 0 1,-1-1-1,0 1 1,0 0-1,0 0 1,0-1-1,0 1 1,0 0-1,-1 0 1,1-1-1,-1 1 1,0 0-1,1-1 1,-1 1-1,-1-1 1,1 1-1,0-1 1,-1 1-1,1-1 1,-1 0-1,1 0 1,-1 0-1,0 0 1,0 0-1,0 0 1,0 0-1,-1-1 1,1 1-1,0-1 1,-1 1-1,1-1 1,-1 0-1,1 0 1,-1 0-1,-1 0-3,-8 2 3,1 0 0,-1-1 0,1-1-1,-1 0 1,0 0 0,0-1-1,0 0 1,0-1 0,1-1-1,-1 0 1,0 0 0,1-1-1,0-1 1,-1 0 0,1 0-1,1-1 1,-1-1 0,1 1-1,-6-6-2,10 7-322,1-1-1,0 1 1,0-1-1,0 0 0,1-1 1,0 1-1,0-1 1,0 0-1,1 0 1,0 0-1,0 0 0,0 0 1,-1-7 322,0-14-3603,3 3-1955</inkml:trace>
  <inkml:trace contextRef="#ctx0" brushRef="#br0" timeOffset="-1712.236">4230 1122 6919,'0'0'8760,"0"0"-4975,0 0-1271,0 0 305,0 0-817,0 0-1020,0 0-309,1 18-118,-1-18-553,1 22 158,0-1 1,-2 1 0,-1-1 0,0 0-1,-1 0 1,-4 11-161,-21 62-107,4 0 0,4 2 1,4 0-1,5 1 0,2 24 107,8-84-753,3 50-1558,11-35-2072,-6-43 1924,0-7-3698,0-4-4114</inkml:trace>
  <inkml:trace contextRef="#ctx0" brushRef="#br0" timeOffset="-1429.021">3974 1630 15214,'0'0'4068,"0"0"-1858,0 0 225,0 0-994,0 0-1057,81-19-31,-29 22 191,6-3-223,7 3-225,6-3-96,-5 1-129,1 1-960,-2-2-1889,-13-5-2980</inkml:trace>
  <inkml:trace contextRef="#ctx0" brushRef="#br0" timeOffset="7420.33">17967 1660 16079,'0'0'3588,"0"0"-2980,0 0 994,100 5 992,-53-5-960,11 0-641,5-2-161,-5-3-415,-4-3-225,-12 3-160,-11 0 32,-9-4-32,-6 5-32,-13 0-192,-3 1-801,-3 1-1345,-13-4-2435,2 5-8519</inkml:trace>
  <inkml:trace contextRef="#ctx0" brushRef="#br0" timeOffset="8016.54">19877 1209 12460,'0'0'5258,"0"0"-2471,0 0-326,0 0 10,0 0-837,0 0-764,0 0-486,0 0-197,-12 16-128,-40 58-32,49-69-24,0 0 0,0 1 1,1-1-1,0 1 0,0-1 1,0 1-1,1 0 0,-1 0 1,1 0-1,1 0 0,-1 0 1,1 0-1,0 0 0,1 3-3,-1 4 12,0-1-27,1-1 0,0 0 0,0 0-1,1 0 1,1 0 0,0 0-1,0 0 1,1-1 0,0 1-1,1-1 1,0 0 0,1-1 0,0 1-1,0-1 1,1 0 0,0 0-1,1-1 1,0 0 0,0-1-1,1 1 1,0-2 0,0 1-1,0-1 1,1-1 0,0 1 0,0-2-1,1 1 1,-1-2 0,1 1-1,5 0 16,-11-4 11,1-1-1,-1 0 0,1 0 0,-1 0 1,0 0-1,1-1 0,-1 0 0,0 0 0,0 0 1,0-1-1,0 1 0,-1-1 0,1 0 1,-1-1-1,1 1 0,-1-1 0,-1 0 1,1 0-1,0 0 0,2-5-10,57-97 1162,-43 56-369,-2-2-1,-2 1 1,-2-2 0,-1-10-793,-6-25 32,-7 87-32,0 1 0,0-1 0,0 1 0,0-1 0,0 1 0,0-1 0,0 1 0,0 0 0,0-1 0,0 1 0,0-1 0,0 1 0,0-1 0,0 1 0,-1 0 0,1-1 0,0 1 0,0-1 0,0 1 0,-1 0 0,1-1 0,0 1 0,0 0 0,-1-1 0,1 1 0,0 0 0,-1-1 0,1 1 0,0 0 0,-1 0 0,1 0 0,-1-1 0,1 1 0,0 0 0,-1 0 0,1 0 0,-1 0 0,1 0 0,-1-1 0,1 1 0,0 0 0,-1 0 0,1 0 0,-1 0 0,1 0 0,-1 1 0,1-1 0,0 0 0,-1 0 0,1 0 0,-1 0 0,1 0 0,0 1 0,-1-1 0,1 0 0,-1 0 0,1 0 0,0 1 0,-1-1 0,1 0 0,0 1 0,-1-1 0,1 0 0,0 1 0,0-1 0,-1 0 0,1 1 0,0-1 0,0 1 0,-45 116 0,-107 565-539,145-657 354,-1-1 0,-2 0 0,0 0 0,-1-1-1,-2 0 1,0-1 0,-2-1 0,-11 13 185,19-25-25,0-1 0,-1-1-1,0 1 1,-1-1 0,0-1-1,0 1 1,0-1 0,-1-1-1,1 0 1,-1 0 0,-1-1-1,1 0 1,-1-1 0,1 0-1,-1-1 1,0 0 0,0-1-1,0 0 1,0-1 0,0 0-1,-2 0 26,-5-4 50,0-1 0,0 0 0,0-1-1,0-1 1,1-1 0,0 0 0,1-1-1,0-1 1,0 0 0,1-1 0,1-1-1,0-1 1,0 0 0,1 0 0,1-1-1,0-1 1,1 0 0,1-1 0,0 0-1,1-1 1,1 1 0,0-2 0,1 1-1,1-1 1,-2-12-50,5 19-210,1 1 1,0-1-1,1 0 0,0 1 0,0-1 0,1 0 1,1 0-1,0 0 0,0 1 0,2-6 210,-2 11-505,1 1 0,-1-1 0,1 1 0,0 0-1,0 0 1,1 0 0,-1 0 0,1 0 0,0 0 0,0 1 0,0-1-1,0 1 1,1 0 0,-1 0 0,1 0 0,2-1 505,25-10-6321</inkml:trace>
  <inkml:trace contextRef="#ctx0" brushRef="#br0" timeOffset="8348.474">20302 1654 17521,'3'-13'4783,"15"-68"849,-14 67-3865,-5 21 121,-2 16-712,-28 204-1176,38-67-1304,-6-153 1210,1 0 1,-1 0-1,1 0 1,0 0-1,1-1 0,0 1 1,0-1-1,0 1 1,1-1-1,0 0 0,0 0 1,0 0-1,1-1 0,0 0 1,0 0-1,0 0 1,1 0-1,0-1 0,0 0 1,6 3 93,-9-5-255,0-1 1,0 0 0,0 0 0,0 0-1,1-1 1,-1 1 0,0-1 0,1 0-1,-1 0 1,0 0 0,1 0-1,-1-1 1,0 1 0,1-1 0,-1 0-1,0 0 1,0 0 0,0 0 0,0 0-1,0-1 1,0 0 0,0 1 0,0-1-1,-1 0 1,1 0 0,1-2 254,35-44-7387,-24 19 58</inkml:trace>
  <inkml:trace contextRef="#ctx0" brushRef="#br0" timeOffset="8652.239">20689 1023 7911,'0'0'5494,"0"0"-2227,0 0-582,0 0-427,0 0-582,0 0-469,0 0-139,0 0-145,-12 12-170,-35 40-107,46-50-613,0-1-1,1 0 1,-1 0 0,0 0 0,1 0 0,-1 0 0,1 1-1,-1-1 1,1 0 0,0 0 0,-1 1 0,1-1 0,0 0-1,0 1 1,0-1 0,0 0 0,0 1 0,0-1 0,0 0-1,1 0 1,-1 1 0,0-1 0,1 0 0,-1 1 0,1-1 0,-1 0-1,1 0 1,0 0 0,-1 0 0,1 0 0,0 0 0,0 0-1,0 0 1,0 0 0,0 0 0,0 0 0,0 0 0,0-1-1,0 1 1,0 0 0,0-1 0,0 1 0,1-1 0,-1 1-1,0-1 1,0 1 0,1-1 0,-1 0 0,0 0 0,1 0-1,-1 0 1,0 0 0,1 0 0,-1 0 0,0 0 0,1 0 0,-1-1-1,0 1 1,0-1 0,1 1 0,-1-1 0,0 1 0,0-1-1,0 1 1,0-1 0,1-1-33,2-1 92,0 0 0,-1-1 0,1 1 1,-1-1-1,0 0 0,0 0 0,0-1 0,-1 1 0,1 0 0,-1-1 0,0 0 0,0 1 1,-1-1-1,0 0 0,1 0 0,-2 0 0,1 0 0,0 0 0,-1 0 0,0 0 1,0 0-1,-1 0 0,1 0 0,-1 0 0,-1-2-92,2-6 153,0 12-163,-1 1 0,1-1 0,0 1 0,0 0 0,-1-1 0,1 1 0,0-1 0,-1 1 0,1 0 0,-1-1 0,1 1 0,0 0 0,-1-1 0,1 1 0,-1 0 0,1 0 0,-1 0 1,1-1-1,-1 1 0,1 0 0,-1 0 0,1 0 0,-1 0 0,1 0 0,-1 0 0,1 0 0,-1 0 0,1 0 0,-1 0 0,1 0 0,-1 0 0,1 0 0,-1 1 0,1-1 0,-1 0 0,1 0 0,-1 1 0,1-1 0,-1 0 0,1 0 0,-1 1 0,1-1 1,0 0-1,-1 1 0,1-1 0,0 1 0,-1-1 0,1 0 0,0 1 0,-1-1 0,1 1 0,0-1 0,0 1 0,0-1 0,0 1 0,-1-1 0,1 1 0,0-1 0,0 1 0,0-1 0,0 1 0,0-1 0,0 1 0,0-1 0,0 1 0,0-1 1,1 1 8,-27 55-5540,15-25-1319</inkml:trace>
  <inkml:trace contextRef="#ctx0" brushRef="#br0" timeOffset="9248.324">21292 510 17489,'0'0'4212,"0"0"-1650,18-13-678,61-43-474,-73 52-1298,1 1 0,-1 0 0,1 0 0,0 0 0,0 1 0,0 0 0,0 1 0,0-1 0,0 1 0,0 1 0,1-1 0,0 1-112,10-1 204,222-2 2054,-236 3-2232,-1 0 1,0 1-1,0 0 1,1 0-1,-1 0 1,0 0-1,0 0 1,0 0-1,0 1 0,0 0 1,0-1-1,0 1 1,-1 0-1,1 1 1,-1-1-1,1 0 0,-1 1 1,0-1-1,0 1 1,0 0-1,0-1 1,0 1-1,-1 0 0,1 0 1,-1 0-1,0 1 1,0-1-1,0 0 1,0 0-1,-1 1 1,1-1-1,-1 0 0,0 1 1,0-1-1,0 0 1,0 1-1,-1-1 1,1 0-1,-1 1 0,0-1 1,0 0-1,0 0-26,-64 191 134,6 19-489,8 3-1,-4 92 356,38-210-576,-109 545-3257,117-606 4095,-1-1 0,-2 0 0,-2-1 0,-1 0 0,-12 19-262,21-43 100,-1-1 1,1 0-1,-1 0 0,-1-1 0,0 0 0,0-1 1,-1 1-1,0-1 0,0-1 0,-1 0 0,0 0 1,0-1-1,-1 0 0,1-1 0,-1 0 0,-1-1 1,1 0-1,-1-1 0,-6 1-100,-1-2 63,1 0 0,-1-2 0,1 0 0,-1-1 0,0-1 0,1-1 0,0 0 0,0-2 0,0 0 0,0-1 1,1 0-1,0-2 0,0 0 0,1-1 0,0 0 0,0-1 0,1-1 0,0-1 0,1 0 0,1-1 0,-5-5-63,14 14-264,1-1 1,-1 1-1,1 0 0,0-1 1,0 0-1,0 0 1,0 0-1,1 0 0,0 0 1,0 0-1,1-1 0,-1 1 1,1-1-1,0 0 264,9-50-10029,11 22-5169</inkml:trace>
  <inkml:trace contextRef="#ctx0" brushRef="#br0" timeOffset="9921.919">22335 101 14734,'10'-13'3112,"37"-39"-939,-44 49-1891,0-1 1,0 1-1,1 0 1,-1 1-1,1-1 0,-1 1 1,1 0-1,0 0 1,0 0-1,0 0 0,0 0 1,0 1-1,1 0 1,-1 0-1,0 0 0,1 0 1,-1 1-1,0 0 1,1 0-1,-1 0 0,1 0 1,-1 1-1,0-1 1,1 1-1,-1 0 0,0 1 1,2 0-283,-3 0 53,1 0 0,-1 0 0,0 0 0,0 0 0,0 1 0,0 0 0,-1-1 0,1 1 0,-1 0 0,0 0 0,1 1 0,-1-1 0,-1 0 0,1 1 0,0-1 0,-1 1 0,0 0 0,1 3-53,0 2-19,-1 0 0,0 1 0,-1-1 1,0 0-1,-1 1 0,1-1 0,-2 0 1,1 0-1,-1 0 0,-1 0 0,0 0 0,0 0 1,-1 0-1,0-1 0,0 0 0,-1 0 1,0 0-1,0 0 0,-5 3 19,0 2-94,0 0 0,-1-2-1,-1 1 1,0-1 0,0-1 0,-1 0-1,-1-1 1,0 0 0,0-1 0,0-1-1,-2 0 95,-73 10 299,88-18-240,0 0 0,-1 1 0,1-1 0,0 0 0,0 0 0,0 0 0,-1 0 0,1 0 0,0 0 0,0 0 0,1 0 0,-1 0 0,0 0 0,0-1 0,0 1 0,1 0 0,-1-1 0,1 1 0,-1 0 0,1-1 0,0 1 0,-1-1 0,1 1 0,0 0 0,0-1 0,0 1 0,0-1 0,0 1 0,0-1 0,0 1 0,1-1 0,-1 1 0,0 0 0,1-1 0,0 1 1,-1 0-1,1-1 0,-1 1 0,1 0 0,0 0 0,0-1 0,0 1 0,0 0 0,0 0 0,0 0 0,0 0 0,0 0 0,0 1 0,1-1 0,-1 0 0,0 0 0,0 1 0,1-1 0,-1 1 0,0-1 0,1 1 0,0-1-59,1 1 20,0-1 0,0 1 0,0-1 0,0 1 0,0 0 0,0 0 0,0 1 0,0-1 0,0 1 0,0-1 0,0 1 0,0 0 0,0 0 0,0 0 0,-1 1 1,1-1-1,0 0 0,-1 1 0,1 0 0,-1 0 0,0 0 0,1 0 0,-1 0 0,0 0 0,0 0 0,0 1 0,-1-1 0,1 1 0,-1 0-20,45 80 390,-39-62-380,1 1 0,1-1 0,1-1 0,1 0-1,1 0 1,1-1 0,0-1 0,1 0 0,1 0 0,1-2 0,1 0-1,0-1 1,11 7-10,-25-20 11,0 0-1,0-1 0,1 1 1,-1-1-1,1 0 1,0 0-1,-1 0 0,1-1 1,0 1-1,-1-1 0,1 0 1,0 0-1,-1 0 1,1 0-1,0-1 0,-1 1 1,1-1-1,0 0 0,-1 0 1,1-1-1,-1 1 1,1-1-1,-1 1 0,0-1 1,0 0-1,0 0 0,0-1 1,0 1-1,0 0 1,-1-1-1,1 0 0,-1 0 1,2-1-11,61-117 437,-55 99-416,-6 2-1725,-21 36-3253,11-10 3178,-14 14-8583</inkml:trace>
  <inkml:trace contextRef="#ctx0" brushRef="#br1" timeOffset="25586.838">15557 6086 20307,'0'0'3556,"0"0"-642,0 0-511,0 0-994,0 0-833,0 0-319,92-37-257,-50 33 0,4-2-96,5 2-577,7 1-608,1-4-1250,0 3-3554,-8-1-9514</inkml:trace>
  <inkml:trace contextRef="#ctx0" brushRef="#br1" timeOffset="26560.782">16920 4627 18225,'0'0'3476,"0"0"-492,0 0-507,0 0-1068,-13 10-768,6-4-572,-2 0-9,1 0 1,0 1-1,0 1 0,0-1 1,1 1-1,1 0 0,-1 1 1,1 0-1,1 0 0,-2 3-60,6-11 1,-9 18-21,0 0 0,1 1 0,1 1 0,0-1 0,2 1 0,1 0 0,0 1 0,2-1 0,0 1 0,1 0 0,2 7 20,0-28-5,0 0-1,0 0 1,0 0-1,0 0 1,0 0-1,0 0 1,1 0-1,-1-1 1,0 1-1,1 0 1,-1 0-1,1 0 1,-1 0-1,1-1 1,-1 1-1,1 0 1,0 0-1,-1-1 1,1 1-1,0 0 1,-1-1-1,1 1 1,0-1-1,0 1 1,0-1-1,-1 0 1,1 1-1,0-1 1,0 0-1,0 1 1,0-1-1,0 0 1,0 0-1,0 0 1,0 0-1,0 0 1,0 0-1,0 0 1,-1 0-1,1 0 1,0 0-1,0 0 1,0-1-1,0 1 1,0 0-1,0-1 1,0 1-1,-1-1 1,1 1-1,0-1 1,0 1-1,-1-1 1,1 0-1,0 1 1,0-1-1,-1 0 1,1 1-1,-1-1 1,1 0-1,-1 0 1,1 0-1,-1 0 1,0 1-1,1-2 6,64-175 523,-54 149-394,-5 10-53,0 1 0,1 0 1,1 0-1,0 0 0,1 1 0,1 1 1,1 0-1,0 0 0,1 1 1,8-8-77,-18 21 27,-1 0 0,0 0-1,1 0 1,-1 0 0,0 0 0,1 1 0,-1-1 0,1 0 0,0 1 0,-1 0 0,1-1 0,-1 1 0,1 0-1,0-1 1,-1 1 0,1 0 0,0 0 0,-1 1 0,1-1 0,0 0 0,-1 0 0,1 1 0,-1-1 0,1 1-1,-1-1 1,1 1 0,-1 0 0,1 0 0,-1 0 0,1 0 0,-1 0 0,0 0 0,0 0 0,1 0 0,-1 0-1,0 0 1,0 1 0,0-1 0,0 0 0,0 1 0,-1-1 0,1 2-27,30 65 226,-24-46-255,0 0-1,1-1 1,1 0 0,1-1 0,1 0 0,1 0 0,0-1 0,2-1 0,0 0-1,1-1 1,16 14 29,1-17-2538,-8-11-6054,-17-3 2789</inkml:trace>
  <inkml:trace contextRef="#ctx0" brushRef="#br1" timeOffset="27888.571">19128 4848 5637,'-1'-12'8819,"1"8"-8503,-1-4 242,0 0-1,0 0 1,1 0-1,1 0 1,-1 0-1,1 0 1,0 0-1,1 0 1,0 0-1,0 0 1,1 1-1,0-1 1,0 1-1,1 0 1,0 0-1,0 0 1,0 0-1,2 0-557,-2 2 93,0 1-1,1-1 1,-1 1-1,1 1 0,0-1 1,0 1-1,1-1 0,-1 2 1,1-1-1,-1 0 0,1 1 1,0 0-1,0 1 0,0-1 1,0 1-1,0 0 0,0 1 1,0-1-1,0 1 0,0 0 1,1 1-1,-1-1 0,0 1 1,0 1-1,0-1 0,0 1 1,0 0-1,-1 0 0,1 1 1,-1-1-1,1 1 0,-1 1 1,0-1-1,0 1 0,0 0 1,-1 0-1,1 0 1,-1 1-1,0-1 0,0 1 1,-1 0-1,1 0 0,-1 0 1,0 1-1,0-1 0,-1 1 1,2 6-93,-1 0-39,-1 1 0,-1 0 1,0 0-1,-1-1 0,0 1 1,-1 0-1,0 0 0,-1 0 1,0-1-1,-1 1 0,-1-1 1,0 1-1,-1-1 0,0-1 1,0 1-1,-1-1 0,-1 0 1,0 0-1,-8 9 39,3-4-138,-1-1 1,0 0-1,-2 0 0,1-2 1,-2 0-1,1 0 1,-2-2-1,0 0 0,0-1 1,-1 0-1,0-2 0,-10 4 138,-54-1 124,80-12-73,0 1-1,0-1 1,0 1-1,0-1 1,0 0-1,0 0 1,0 0-1,0 0 1,1 0 0,-1 0-1,0 0 1,1-1-1,-1 1 1,1-1-1,-1 1 1,1-1-1,-1 1 1,1-1-1,0 0 1,0 0-1,0 0 1,0 1 0,0-1-1,1 0 1,-1 0-1,1 0 1,-1 0-1,1 0 1,-1-1-1,1 1 1,0 0-1,0 0 1,0 0-1,0 0 1,1 0 0,-1-2-52,1 1 69,-1 0-1,0 0 0,1 0 0,0 0 0,-1 0 1,1 0-1,1 0 0,-1 0 0,0 0 0,1 0 1,-1 1-1,1-1 0,0 1 0,0-1 0,0 1 1,0 0-1,0 0 0,0-1 0,1 2 0,-1-1 1,1 0-1,-1 0 0,1 1 0,0-1 0,0 1 1,-1 0-1,1 0 0,0 0 0,0 0 0,0 1 0,0-1 1,0 1-1,1 0 0,-1-1 0,0 2 0,0-1 1,0 0-1,0 0 0,0 1 0,0 0 0,0 0 1,0 0-1,0 0 0,0 0 0,-1 0 0,3 2-67,8 8 27,-1 0-1,0 1 0,-1 0 0,-1 1 0,0 0 0,0 0 1,-2 1-1,4 8-26,10 13 20,-17-27-55,95 120 188,-95-123-245,0 0 0,1 0 0,0 0 0,0-1 0,0 0 0,0 0 0,1 0-1,0-1 1,0 0 0,-1-1 0,2 1 0,-1-1 0,0-1 0,0 1-1,1-1 1,-1 0 0,0-1 0,1 0 0,-1 0 0,4-1 92,-7 0-198,0 1 0,-1-1 0,1 0 1,-1-1-1,1 1 0,-1-1 0,1 1 1,-1-1-1,0 0 0,0-1 1,0 1-1,0 0 0,-1-1 0,1 1 1,0-1-1,-1 0 0,0 0 0,0 0 1,0 0-1,0 0 0,0-1 0,0 1 1,-1 0-1,1-3 198,9-56-6107,-11 37 1041</inkml:trace>
  <inkml:trace contextRef="#ctx0" brushRef="#br1" timeOffset="28737.632">11955 5511 15278,'0'0'3123,"-15"-10"-453,-51-31 212,23 27 1062,58 17-1460,315 26-2148,-15-22-1446,-315-7 1017,0 0 0,0-1 1,0 1-1,-1 0 0,1-1 1,0 1-1,0 0 0,0-1 1,0 1-1,0-1 0,0 1 1,0 0-1,0-1 0,0 1 1,0 0-1,0-1 0,0 1 1,0 0-1,0-1 0,1 1 1,-1 0-1,0-1 1,0 1-1,0 0 0,0-1 1,1 1-1,-1 0 0,0-1 93,-196-13-7814,150 14 6051,9-1 619,-123 1-1882,0 16 5659,158-16-2223,0 0 0,0 0 0,0 1 0,1-1 0,-1 1 0,0 0 0,0-1 0,1 1 0,-1 0 0,0 0-1,1 0 1,-1 0 0,1 0 0,0 1 0,-1-1 0,1 0 0,0 1 0,0-1 0,0 1 0,-1-1 0,2 1 0,-1-1 0,0 1 0,0 0 0,0-1 0,0 3-410,12 17 1550,14-4-1235,0 0 0,1-1 0,0-1 0,1-2 0,1 0 0,3-1-315,43 20 138,-62-27-126,97 61 66,-107-65-76,0 1 0,0 0 0,0 0 0,0 0 0,0 0 0,0 1 0,0-1 0,-1 0 0,1 1 0,-1 0 0,0-1 0,1 1 0,-1-1 0,-1 1 0,1 0 0,0 0 0,-1 0 0,1 0 0,-1-1 0,0 1 0,0 0 0,0 0 1,0 0-1,0 0 0,-1 0 0,1 0 0,-1-1 0,0 1 0,0 0 0,0 0 0,0-1 0,0 1 0,-1-1 0,1 1 0,-1-1 0,0 0 0,1 1 0,-1-1 0,0 0 0,-2 1-2,-20 19 95,-2-1-1,-1-1 1,-1-2-1,0 0 1,-1-2-1,-1-1 1,-16 5-95,2 1 123,-15 7 3,6-4-44,2 2 0,0 2 0,2 2 0,-40 33-82,85-62-25,1 1 1,0 0 0,-1 1-1,1-1 1,0 0 0,0 1-1,0 0 1,1 0 0,-1-1-1,1 2 1,-1-1 0,1 0-1,0 0 1,0 1 0,1-1-1,-1 1 1,1 0 0,-1-1-1,1 1 1,0 0 0,1 0-1,-1 0 1,1 0 0,-1 0 0,1 0-1,0 0 1,1-1 0,-1 1-1,1 0 1,0 0 0,0 0-1,0 0 1,0-1 0,0 1-1,1 0 1,2 2 24,5 1-35,1 0 0,1-1 0,-1 0-1,1-1 1,0-1 0,0 1 0,0-2 0,1 1 0,0-2 0,-1 0-1,1 0 1,10 0 35,62 5 0,-1-3 0,1-4 0,10-4 0,117-21 620,-199 20-941,-38 8-1350,-6 6-1969,-4 1-3049</inkml:trace>
  <inkml:trace contextRef="#ctx0" brushRef="#br1" timeOffset="30611.003">12197 4924 13196,'0'0'5590,"0"0"-2921,0 0-507,0 0-566,0 0-918,0 0-384,-3 13-11,-32 164-187,14-103-2322,21-75 2260,55-169 4318,-51 161-4195,0 0 0,1 0 1,0 0-1,0 0 0,1 1 0,0 0 1,1 0-1,-1 0 0,2 1 1,-1 0-1,1 1 0,0-1 0,0 2 1,1-1-1,0 1 0,2-1-157,-8 5 11,0-1 1,1 1-1,-1 0 0,0 0 0,1 0 0,-1 0 1,1 0-1,-1 1 0,1 0 0,-1 0 0,1 0 1,0 0-1,-1 0 0,1 1 0,-1-1 0,1 1 1,-1 0-1,0 0 0,1 1 0,-1-1 0,0 0 1,0 1-1,0 0 0,0 0 0,0 0 0,0 0 1,0 1-1,-1-1 0,1 0 0,-1 1 0,0 0 1,0 0-1,0 0 0,0 0 0,0 0 0,0 0 1,-1 0-1,0 0 0,1 1 0,-1-1 0,0 3-11,2 11-253,-1-1-1,-1 1 0,-1 0 0,0 0 0,-1-1 1,-1 1-1,0 0 0,-1-1 0,-1 0 1,-1 0-1,0 0 0,-1 0 0,-5 9 254,129-225 3839,-117 198-3820,3-6 8,0 1 0,1-1-1,0 1 1,0 0 0,0 1 0,1-1 0,0 1-1,0 0 1,1 1 0,-1-1 0,1 1 0,1 1-1,-1-1 1,0 1 0,1 0 0,0 1-1,0 0 1,0 0 0,1 1-27,-6 2 0,-1 0 0,1 1 0,-1-1 0,1 1 0,-1 0 0,0-1 0,1 1 0,-1 0 0,0 1 0,0-1 0,1 0 0,-1 1 0,0-1 0,0 1 0,-1-1 0,1 1 0,0 0 0,0 0 0,-1 0 0,1 0 0,-1 0 0,0 0 0,0 0 0,0 1 0,0-1 0,0 0 0,0 1 0,0-1 0,-1 1 0,1-1 0,-1 1 0,0-1 0,0 1 0,5 86 0,-44 97-3303,7-60-1738,23-66-3687</inkml:trace>
  <inkml:trace contextRef="#ctx0" brushRef="#br1" timeOffset="29132.418">11623 7279 14029,'0'0'4025,"0"0"-1024,0 0 244,0 0-570,0 0-935,0 0-421,0 0-257,-6 7-261,-9 8-753,1 0 1,0 1-1,2 1 0,-1 0 1,2 1-1,1 0 0,0 1 1,1 0-1,1 1 0,1 0 1,0 0-1,2 0 0,0 1 1,2-1-1,0 1 0,1 0 1,1 0-1,2 13-48,0-31-91,0 0 0,0 0-1,0 0 1,1 0 0,-1 0 0,1-1 0,0 1 0,0-1-1,0 1 1,0-1 0,0 0 0,0 0 0,1 0-1,-1 0 1,1 0 0,0 0 0,-1-1 0,1 1 0,0-1-1,0 0 1,0 0 0,0 0 0,0 0 0,0 0 0,0-1-1,0 1 1,0-1 0,1 0 0,-1 0 0,0 0-1,0 0 1,0-1 0,0 1 0,0-1 0,0 0 0,0 0-1,0 0 1,0 0 0,0-1 0,0 1 0,0-1-1,-1 1 1,1-1 0,-1 0 0,1 0 0,-1 0 0,0 0-1,0-1 1,0 1 0,1-2 91,42-49-6504,-22 13-2607,-7 10-3482</inkml:trace>
  <inkml:trace contextRef="#ctx0" brushRef="#br1" timeOffset="29387.287">11711 6935 18449,'0'0'3011,"0"0"-1025,0 0-544,0 0-1282,0 0-160,0 0-257,0 0-1152,0 0-1666,81 22-4612</inkml:trace>
  <inkml:trace contextRef="#ctx0" brushRef="#br1" timeOffset="29553.838">12227 7062 19474,'0'0'2995,"0"0"-1799,0 0 165,13-2-298,42-6-690,-54 8-367,0 0-1,-1 0 0,1 1 1,0-1-1,0 0 0,0 0 1,-1 1-1,1-1 0,0 0 1,0 1-1,-1-1 1,1 1-1,0-1 0,-1 1 1,1 0-1,0-1 0,-1 1 1,1-1-1,-1 1 0,1 0 1,-1 0-1,1-1 0,-1 1 1,0 0-1,1 0 0,-1-1 1,0 1-1,0 0 0,1 0 1,-1 0-1,0 0 0,0-1 1,0 1-1,0 0 0,0 0 1,0 0-1,0 0 1,0 0-1,-1-1 0,1 1 1,0 0-1,0 0 0,-1 0 1,1-1-1,-1 1 0,1 0 1,-1 0-6,1 1 15,-7 15-16,-1 0-1,0-1 1,-1 0-1,-1-1 1,0 0 0,-1-1-1,-1 0 1,0 0-1,-1-1 1,0-1-1,-6 4 2,-228 175-117,246-191 122,1 0 1,-1 1 0,0-1-1,1 0 1,-1 0 0,1 0-1,-1 0 1,0 1 0,1-1-1,-1 0 1,1 1 0,-1-1-1,1 0 1,-1 1 0,1-1-1,0 1 1,-1-1 0,1 0-1,-1 1 1,1-1 0,0 1-1,-1-1 1,1 1 0,0 0-1,0-1 1,-1 1 0,1-1-1,0 1 1,0-1 0,0 1-1,0 0 1,0-1 0,0 1-1,0-1 1,0 1 0,0 0-1,0-1 1,0 1 0,0-1-1,0 1 1,0 0 0,1-1-1,-1 1 1,0-1 0,0 1-1,1-1 1,-1 1 0,0-1-1,1 1 1,-1-1 0,0 1-1,1-1 1,-1 1 0,1-1-1,-1 0 1,1 1 0,-1-1-1,1 0 1,-1 1 0,1-1-1,-1 0 1,1 0 0,0 1-1,-1-1 1,1 0 0,-1 0-1,1 0 1,0 0 0,-1 0-1,1 0-5,51 0 148,-44-1-132,222-38-770,-80-2-6745,-114 29 1472</inkml:trace>
  <inkml:trace contextRef="#ctx0" brushRef="#br1" timeOffset="29768.603">12643 7087 17136,'0'0'3556,"0"0"800,0 0-801,0 0-1473,0 0-1025,0 0-192,0 0-705,16 104-160,-26-59 0,1 2 0,0-4 0,2-6 0,1-1 0,2-6-1377,1-2-2467,-6-2-3715</inkml:trace>
  <inkml:trace contextRef="#ctx0" brushRef="#br1" timeOffset="24710.573">13899 5724 15214,'5'-17'4127,"13"-55"-983,-12 28 1028,-6 44-4091,0-1 0,0 1 0,0-1-1,0 1 1,-1-1 0,1 1 0,0-1 0,0 1 0,0-1 0,0 1-1,-1-1 1,1 1 0,0-1 0,0 1 0,-1-1 0,1 1 0,0 0 0,-1-1-1,1 1 1,-1 0 0,1-1 0,0 1 0,-1 0 0,1-1 0,-1 1-1,1 0 1,-1 0 0,1 0 0,-1-1 0,1 1 0,-1 0 0,1 0 0,-1 0-1,1 0 1,-1 0 0,1 0 0,-1 0 0,1 0 0,-1 0 0,1 0-1,-1 0 1,1 0 0,-1 0 0,1 1 0,-1-1 0,1 0 0,-1 0 0,1 0-1,-1 1 1,1-1 0,-1 0-81,-53 62 1289,50-55-1243,-7 10-38,1 0 1,1 1 0,1 0 0,0 0-1,1 1 1,2 0 0,-1 0-1,2 0 1,1 1 0,0-1 0,1 1-1,1 0 1,1 0 0,1-1-1,1 1 1,1 0 0,0-1 0,1 1-1,2 0-8,-2-7-49,1 0 0,1-1 0,0 0 0,1 0 0,0 0 0,0-1 0,1 0 0,1-1 0,0 1 0,1-2 0,-1 1 0,2-2 0,-1 1 0,1-1 0,1-1 0,-1 0 0,1 0 0,1-1 0,-1-1 0,1 0 0,0-1 0,6 1 49,-14-4-13,-1-1 0,1 0-1,0-1 1,0 1 0,0-1 0,-1 0 0,1 0 0,0 0 0,-1-1-1,1 0 1,-1 0 0,0 0 0,1 0 0,-1-1 0,0 1 0,0-1-1,-1 0 1,1 0 0,-1-1 0,1 1 0,-1-1 0,0 0 0,0 1-1,1-4 14,53-107 298,-55 108-259,21-51 181,-5 16 45,-1 0-1,-3-2 1,-1 0-1,-2-1 1,1-19-265,-11 46 0,-16 53 0,-38 151 4,14-45-19,-5-2-1,-29 52 16,61-166-37,0-2-1,-2 1 1,-1-2-1,-1 1 1,0-2-1,-2-1 0,-1 0 1,-11 9 37,21-22-45,0 0 1,0 0-1,-1-1 1,0 0-1,-1-1 1,0 0-1,0-1 1,0 0-1,0-1 1,-1 0-1,0-1 1,1 0-1,-1-1 1,0 0-1,-1-1 1,1 0-1,0-1 1,0 0-1,0-1 1,-8-2 44,14 2-58,0-1-1,1 1 1,-1-1 0,0-1-1,1 1 1,0-1 0,-1 0 0,1-1-1,0 1 1,0-1 0,1 0-1,-1 0 1,1 0 0,0-1 0,0 1-1,1-1 1,-1 0 0,1 0-1,0 0 1,0-1 0,0 1 0,1-1-1,0 0 1,0 1 0,1-1-1,-1 0 1,1-1 58,0 1-493,1 0-1,-1 0 1,1 0 0,0 0-1,1 0 1,0 0-1,0 0 1,0 0 0,0 0-1,1 0 1,0 1-1,0-1 1,1 1 0,-1-1-1,1 1 1,0 0-1,4-5 494,22-21-6694</inkml:trace>
  <inkml:trace contextRef="#ctx0" brushRef="#br1" timeOffset="25007.728">14604 6131 13036,'0'0'6732,"4"-13"-3347,13-41-577,-12 37-433,-17 36 943,1-2-3155,-4 7-78,2 1 0,1 0 0,1 1-1,2 0 1,0 1 0,2 0 0,0 1 0,2 0 0,1-1 0,2 1 0,0 16-85,3-37-103,0-1-1,0 1 1,1 0-1,0 0 1,0-1-1,1 1 1,-1-1 0,1 0-1,1 0 1,-1 0-1,1 0 1,0 0-1,1-1 1,-1 0 0,1 0-1,0 0 1,3 2 103,-3-4-297,-1 0 0,0 0 0,1 0 1,-1-1-1,1 0 0,0 0 0,0 0 1,0 0-1,0-1 0,0 0 0,0 0 0,0-1 1,1 1-1,-1-1 0,0 0 0,0 0 1,0-1-1,0 1 0,1-1 0,-1-1 0,0 1 1,0-1-1,3-1 297,73-56-9449,-60 34 3988</inkml:trace>
  <inkml:trace contextRef="#ctx0" brushRef="#br1" timeOffset="25289.465">14930 5511 16015,'0'0'2904,"-13"0"-389,-45 2-81,53-1-2296,1 0-1,0-1 1,-1 2-1,1-1 1,0 0 0,0 1-1,0 0 1,0 0-1,0 0 1,1 0 0,-1 1-1,1 0 1,-1-1-1,1 1 1,0 0 0,0 1-1,0-1 1,0 0 0,1 1-1,-1 0 1,1 0-1,0-1 1,0 1 0,1 0-1,-1 1 1,1-1-1,0 0 1,0 0 0,0 1-1,0-1 1,1 0-1,0 1 1,0-1 0,0 0-1,0 1 1,1 0-138,2-1 8,0-1 1,0 0-1,0 0 1,1 0-1,-1 0 1,1 0-1,0-1 1,0 0-1,0 1 1,0-2-1,0 1 1,0 0-1,1-1 1,-1 0-1,0 0 1,1 0-1,-1 0 1,1-1-1,-1 0 1,1 0-1,-1 0 1,1 0-1,-1-1 1,1 0-1,-1 0 1,1 0-1,-1 0-8,3-1 103,0 1 0,0-1 0,0 0 0,0-1 0,0 0 0,-1 0-1,1 0 1,-1-1 0,0 0 0,0 0 0,-1-1 0,1 1-1,-1-1 1,0 0 0,0-1 0,0 1 0,-1-1 0,0 0-1,0 0 1,-1-1 0,1 1 0,-1-1 0,-1 1 0,1-1 0,-1 0-1,0 0 1,-1 0 0,0 0 0,0 0 0,0-1 0,-1 1-1,0 0 1,0 0 0,-1-1-103,1 3 6,0 0 0,0 0-1,0 0 1,-1 0 0,0 0 0,0 0-1,0 1 1,-1-1 0,1 0 0,-1 1-1,0-1 1,0 1 0,-1 0 0,1 0 0,-1 0-1,0 0 1,0 0 0,-1 0 0,1 1-1,-1-1 1,1 1 0,-1 0 0,0 0-1,0 1 1,-1-1 0,1 1 0,-1 0-1,1 0 1,-1 0 0,1 1 0,-1-1-1,0 1 1,0 0 0,0 1 0,1-1-1,-1 1 1,0 0 0,-3 0-6,4 2-120,0 0 0,0 0 0,0 1 0,1-1 0,-1 1-1,1-1 1,0 1 0,-1 0 0,1 1 0,0-1 0,1 0 0,-1 1 0,1 0 0,-1-1 0,-1 5 120,1 0-633,-1 1 0,1-1 1,1 1-1,-1-1 0,1 1 1,1 0-1,0 0 1,0 0-1,1 0 0,0 0 1,1 8 632,7 22-8248</inkml:trace>
  <inkml:trace contextRef="#ctx0" brushRef="#br1" timeOffset="27280.721">13330 5233 13164,'0'0'7912,"0"0"-4234,0 0-1206,-14 16-609,-160 209 731,154-196-2548,1 2 0,1 0 0,1 1 0,2 1 0,2 1 0,1 0 0,1 0 0,2 1 0,2 0-1,1 1 1,1 0 0,3 0 0,0 0 0,3 0 0,1 6-46,2-24-194,0-1 1,2-1-1,0 1 1,1-1-1,0 0 1,1 0 0,1-1-1,1 0 1,0-1-1,1 0 1,0 0-1,1-1 1,1-1-1,0 0 1,0-1-1,1 0 1,1-1-1,7 3 194,5 4-1457,1-2 0,1-2 0,0 0 0,1-2 0,0-1 0,5 0 1457,59 10-8200</inkml:trace>
  <inkml:trace contextRef="#ctx0" brushRef="#br1" timeOffset="26043.32">16666 5634 4740,'0'0'16352,"0"0"-10811,4-12-3197,5-11-1547,2-4 843,-22 54-837,6-15-806,0 0-1,0 1 1,2 0 0,0 0-1,0 0 1,1 0-1,1 0 1,0 0 0,0 1-1,2-1 1,0 0-1,0 1 1,1-1 0,1 0-1,0 0 1,1-1-1,0 1 1,1-1 0,0 1-1,1-1 1,1-1-1,0 1 1,0-1 0,1-1-1,0 1 1,1-1-1,0-1 1,1 1 0,0-2-1,0 1 1,1-1-1,0-1 1,8 4 3,-13-9-18,0 1 1,0-2-1,0 1 1,1-1-1,-1 0 0,0 0 1,0-1-1,1 0 0,-1 0 1,0 0-1,0-1 1,1 0-1,-1 0 0,0-1 1,0 0-1,0 0 1,0 0-1,-1-1 0,1 1 1,-1-1-1,1-1 0,-1 1 1,0-1-1,0 0 1,0 0-1,-1 0 0,1-1 1,-1 0-1,0 1 1,1-3 17,12-18 183,0 1 1,-1-2-1,-2 0 1,0-1 0,5-20-184,15-63 272,-51 135-272,-24 57 0,4 2 0,4 2 0,3 1 0,1 13 0,-16 42 0,20-68-371,-4-1 0,-3-1 0,-3-2 0,-26 36 371,58-99 3,0 0 0,-1-1-1,-1 1 1,1 0 0,-1-1 0,0 0 0,0 0 0,0-1 0,-1 1-1,0-1 1,0-1 0,-1 1 0,1-1 0,-1 0 0,0 0-1,0-1 1,0 0 0,-1 0 0,1-1 0,-1 0 0,1 0 0,-1 0-1,0-1 1,0-1 0,1 1 0,-1-1 0,0-1 0,0 1 0,0-1-1,-2-1-2,-1-4 27,-1-1 0,1-1-1,0 0 1,1 0 0,0-1 0,0 0-1,1-1 1,0 0 0,1 0-1,0-1 1,1 0 0,0-1-1,1 1 1,0-1 0,0-1-1,2 1 1,-1-1 0,2 1 0,-1-1-1,0-10-26,-8-127-110,41 54-3116,1 48-2011,1 5-3198</inkml:trace>
  <inkml:trace contextRef="#ctx0" brushRef="#br1" timeOffset="26859.678">17742 5510 23094,'4'-21'745,"30"-77"5583,-33 98-6283,-1-1 0,1 1-1,-1 0 1,1-1 0,-1 1 0,1 0 0,-1-1-1,1 1 1,0 0 0,-1 0 0,1-1-1,-1 1 1,1 0 0,0 0 0,-1 0-1,1 0 1,-1 0 0,1 0 0,0 0-1,-1 0 1,1 0 0,-1 0 0,1 1-1,0-1 1,-1 0 0,1 0 0,-1 0 0,1 1-1,-1-1 1,1 0 0,0 1 0,-1-1-1,1 0 1,-1 1 0,0-1 0,1 1-1,-1-1 1,1 1 0,-1-1 0,0 1-1,1-1 1,-1 1 0,0-1 0,0 1 0,1-1-1,-1 1 1,0 0 0,0-1 0,0 1-1,0-1 1,0 1 0,0 0 0,0-1-1,0 1 1,0 0 0,0-1 0,0 1-1,0 0-44,1 1-12,13 36 14,-2 0 0,-1 1-1,-2 1 1,-2 0 0,-2 0 0,-1 0-1,-2 1 1,-2-1 0,-5 36-2,1-42-281,-1 1 1,-2 0-1,-2-1 1,0-1-1,-3 0 1,-1 0-1,-1-1 1,-2 0-1,-7 9 281,-2-2-725,0-2 0,-3-1 0,-1-2 0,-2 0 0,-1-2 0,-1-1 0,-2-2 0,-1-2 0,-1 0-1,-1-3 1,-4 0 725,-21 8-7116</inkml:trace>
  <inkml:trace contextRef="#ctx0" brushRef="#br1" timeOffset="20460.28">12459 3646 14478,'0'0'3779,"0"0"-2882,0 0 384,0 0 833,0 0-96,0 0-961,0 0-160,0 0-128,18 125-481,-25-69-96,-6 1-96,7 3-32,1 0-64,5 0-640,5 0-866,2-5-1504,6-1-930,-4-10-3491</inkml:trace>
  <inkml:trace contextRef="#ctx0" brushRef="#br1" timeOffset="20711.081">12823 3844 14798,'10'-68'2118,"6"-41"5154,-16 93-3098,-5 23-2529,-7 27-1433,11-30-40,-15 54-323,2 1 0,2 1-1,4-1 1,2 2-1,1 37 152,5 37-4088,4-2-5032,-2-84 573</inkml:trace>
  <inkml:trace contextRef="#ctx0" brushRef="#br1" timeOffset="20979.574">12370 4337 3363,'-13'-5'10821,"-45"-17"-7623,57 21-3108,-1 0 1,0 0-1,1 0 0,-1 0 1,0 0-1,0 0 0,0 1 1,0-1-1,1 1 0,-1-1 1,0 1-1,0 0 1,0 0-1,0 0 0,0 0 1,0 0-1,0 0 0,0 0 1,0 1-1,0-1 1,0 1-1,0-1 0,1 1 1,-1 0-1,0 0 0,0 0 1,1 0-1,-1 0 1,0 0-1,1 0 0,-1 0 1,1 1-1,0-1 0,-1 0 1,1 1-1,0 0 0,0-1 1,0 1-1,0 0 1,0-1-1,0 1 0,1 0 1,-1 0-1,0 0 0,1 0 1,-1-1-1,1 1 1,0 0-1,0 0 0,0 0 1,0 0-1,0 0 0,0 0 1,0 0-1,1 0 1,0 1-91,6 7 62,0 0 0,1-1 0,0 0 0,1 0 0,0-1 0,0 0 0,1-1 0,0 0 0,0-1 0,1 0 0,0 0 0,0-1 0,8 3-62,16 5 30,1 0 0,0-2 0,0-2 1,1-2-1,0-1 0,1-1 0,-1-3 1,1-1-1,24-3-30,-49 3 128,-1-1-1,1-1 1,0 0 0,-1 0-1,1-2 1,-1 1 0,0-2-1,0 1 1,0-2 0,0 0-1,-1 0 1,0-1 0,0 0-1,0-1 1,-1 0 0,0-1-1,0 0 1,-1 0 0,0-1-1,0-1 1,-1 1 0,0-1-1,-1-1 1,0 0 0,-1 1-1,0-2 1,-1 1 0,0-1-1,0 0 1,-2 0 0,1 0-1,-2 0 1,1-1 0,-2 1-1,1-6-127,-2 16-47,0 1 0,0-1 1,0 1-1,0 0 0,0-1 0,0 1 0,-1-1 0,1 1 0,0 0 1,-1-1-1,1 1 0,-1 0 0,1-1 0,-1 1 0,0 0 0,1 0 1,-1 0-1,0-1 0,0 1 0,0 0 0,0 0 0,0 0 0,0 0 1,0 1-1,0-1 0,0 0 0,0 0 0,-1 1 0,1-1 0,0 0 0,-1 1 1,1-1-1,0 1 0,-1 0 0,1 0 0,0-1 0,-1 1 0,1 0 1,-1 0-1,1 0 0,-1 0 0,1 0 0,0 1 0,-1-1 0,1 0 1,0 1-1,-1-1 0,1 1 0,0-1 0,-1 1 0,1 0 0,0-1 1,0 1-1,0 0 0,0 0 0,0 0 0,0 0 0,0 0 0,0 0 1,0 0-1,0 0 0,0 0 0,0 1 47,-14 23-3609,3 0-2156</inkml:trace>
  <inkml:trace contextRef="#ctx0" brushRef="#br2" timeOffset="37055.1">9849 5401 96,'0'0'14665,"0"0"-9775,0 0-2413,0 0 202,-2-13-613,-4-39-683,-2 101 955,8 400-1195,1-440-1148,0 0 1,-1 0-1,0 1 1,-1-1-1,0 0 0,-1 1 1,1-1-1,-2 0 1,1 0-1,-2-1 1,1 1-1,-1 0 1,0-1-1,-1 0 0,0 0 1,0 0-1,0-1 1,-1 0-1,-1 0 1,1 0-1,-1-1 1,0 0-1,0 0 1,-1 0-1,0-1 0,0 0 1,0-1 4,-215 5 870,315-5-833,1-4 1,-1-4-1,27-7-37,-77 5-51,115-30-661,-147 25-2397,-35 19-2873,6 5-1487,-1 2-6971</inkml:trace>
  <inkml:trace contextRef="#ctx0" brushRef="#br2" timeOffset="37595.359">9717 6669 12620,'0'-13'7324,"1"-43"-4238,0 51-2787,-1 1-1,1 0 1,0 0 0,-1-1-1,2 1 1,-1 0 0,0 0 0,1 0-1,0 0 1,0 1 0,0-1-1,1 0 1,-1 1 0,1-1 0,0 1-1,0 0 1,0 0 0,0 0 0,0 0-1,1 1 1,-1-1 0,1 1-1,0 0-298,2-1 86,0 1-1,0-1 0,0 1 0,1 0 0,-1 1 0,1 0 0,-1 0 1,1 0-1,0 1 0,-1 0 0,1 0 0,-1 1 0,1 0 0,0 0 1,-1 0-1,0 1 0,1 0 0,-1 0 0,0 1 0,3 1-85,-3-1 6,0 1 0,-1 0 0,0 0-1,1 0 1,-1 1 0,0 0 0,-1 0 0,1 0 0,-1 0-1,0 1 1,-1-1 0,1 1 0,-1 0 0,0 0-1,-1 1 1,1-1 0,-1 1 0,0-1 0,-1 1 0,0-1-1,0 1 1,0 0 0,-1 0 0,0 4-6,-1 2-163,0 1 0,-1-1-1,0 0 1,-1 1 0,-1-1 0,0-1 0,-1 1 0,0 0 0,-1-1-1,0 0 1,-8 11 163,7-11-194,1-1-1,-1 1 0,-1-1 1,0 0-1,0-1 0,-1 0 1,-1 0-1,0-1 1,0-1-1,0 1 0,-1-1 1,0-1-1,-1 0 0,0-1 1,0 0-1,0-1 0,-1 0 1,0-1-1,0 0 0,0-1 1,0-1-1,0 0 0,-1 0 1,1-2-1,0 0 1,-5 0 194,13-2 145,1 1 0,-1-1 1,1 0-1,-1 0 0,1 0 1,0-1-1,0 1 1,0-1-1,0 0 0,0-1 1,1 1-1,-1 0 1,1-1-1,0 0 0,0 0 1,0 0-1,1 0 0,-1 0 1,1-1-1,0 1 1,0-1-1,1 1 0,-1-1 1,1 0-1,0 1 1,1-1-1,-1 0 0,1 0 1,-1 0-1,2 0 1,-1 0-1,0 1 0,1-1 1,0 0-1,0 0 0,0 0 1,1 1-1,0-1 1,0 1-1,0-1 0,0 1 1,1 0-1,-1 0 1,1 0-1,0 0 0,0 0 1,3-1-146,-4 3 11,0 1 1,-1 0 0,1-1 0,0 1-1,0 0 1,0 0 0,0 1 0,1-1-1,-1 0 1,0 1 0,0-1-1,0 1 1,1 0 0,-1 0 0,0 0-1,0 0 1,0 0 0,1 0 0,-1 0-1,0 1 1,0-1 0,0 1-1,1 0 1,-1-1 0,0 1 0,0 0-1,0 0 1,0 1 0,-1-1 0,1 0-1,0 1 1,0-1 0,0 1-12,52 59 94,-50-55-79,24 32 6,-21-24-12,1 0 0,1 0 0,1-1 0,0-1 0,0 0 0,1 0 0,1-1 0,0 0 0,0-1 0,1 0 0,0-1 0,1-1 0,0 0 0,1-1 1,-1 0-1,12 3-9,-24-10 2,1 0 1,0 0-1,0 0 1,-1 0-1,1 0 1,0 0-1,0-1 1,-1 1-1,1-1 1,0 0-1,-1 0 1,1 0-1,-1 0 1,1 0-1,-1-1 1,0 1-1,1-1 1,-1 0-1,0 1 1,0-1-1,0 0 1,0 0-1,0 0 0,-1 0 1,1-1-1,-1 1 1,1 0-1,-1-1 1,0 1-1,0-1 1,0 0-1,0 1 1,0-1-1,-1 0 1,1 1-1,-1-1 1,0-1-3,3-2 4,14-67 134,-12 46-2685,1 2-4402,-4 14-1118</inkml:trace>
  <inkml:trace contextRef="#ctx0" brushRef="#br2" timeOffset="38046.151">10777 5900 14125,'0'0'4912,"0"0"-1533,0 0-208,0 0-710,0 0-812,0 0-565,0 0-406,9-2-326,-6 1-335,0 0-1,1 0 1,-1 0-1,0 0 1,0 1-1,1-1 1,-1 1-1,0 0 1,1 0-1,-1 1 0,0-1 1,0 1-1,1-1 1,-1 1-1,0 0 1,0 0-1,0 0 1,0 1-1,0-1 1,0 1-1,0 0 1,0 0-1,-1 0 0,1 0-16,35 33 99,-1 1 0,-1 2 0,-3 1 0,4 8-99,-30-39-236,-1 0 1,1 1-1,-1-1 1,-1 1 0,0 0-1,0 1 1,-1-1 0,0 1-1,0 0 1,-1 0-1,1 7 236,13-97 64,-7 22 41,-3 25 267,-2 1 0,-1-1 0,-1 1 0,-2-1 0,-3-29-372,2 61 15,-1 0-1,0 0 1,0 0-1,0 0 1,1 1-1,-1-1 1,0 0-1,0 0 1,0 1-1,-1-1 1,1 1-1,0-1 1,0 1-1,0-1 1,0 1-1,0 0 1,-1 0-1,1-1 1,0 1-1,0 0 1,0 0-1,-1 0 1,1 0-1,0 1 1,0-1 0,0 0-1,0 0 1,-1 1-1,1-1 1,0 1-1,0-1 1,0 1-1,0-1 1,0 1-1,0 0 1,0-1-1,0 1 1,0 0-1,0 0 1,0 0-1,1-1 1,-1 1-1,0 0 1,1 0-1,-1 0 1,0 0-1,1 1 1,-1-1 0,1 0-1,-1 1-14,-177 242 0,116-168-1717,-38 29-5209,84-89-1503</inkml:trace>
  <inkml:trace contextRef="#ctx0" brushRef="#br2" timeOffset="38955.922">7595 6055 1698,'0'0'15689,"0"0"-10260,0 0-2642,0 0-689,0 0-1095,13-1-437,175-3 529,-187 3-1130,1 0 1,0 1-1,-1 0 0,1-1 1,0 1-1,0 0 1,-1 0-1,1 0 0,0 0 1,0 0-1,-1 0 1,1 0-1,0 0 0,-1 1 1,1-1-1,0 1 1,-1 0-1,1-1 0,0 1 1,-1 0-1,1 0 1,-1 0-1,0 0 1,1 0-1,-1 0 0,0 0 1,1 0-1,-1 1 1,0-1-1,0 0 0,0 1 1,0-1-1,0 1 1,-1-1-1,1 1 0,0 0 1,-1-1-1,1 1 1,-1 0-1,1-1 0,-1 1 1,0 0-1,0 0 1,0-1-1,0 1 0,0 0 1,0 0-1,0-1 1,-1 1-1,0 1 35,-5 6-266,0-1-1,-1-1 0,0 1 1,0-1-1,-1 0 1,0-1-1,-1 0 1,1 0-1,-10 4 267,4 0-243,-220 127 189,233-137 94,0 0 0,-1 1 0,1-1-1,0 0 1,0 0 0,0 0 0,0 1-1,0-1 1,0 1 0,0-1 0,0 1-1,0-1 1,0 1 0,0 0 0,0-1 0,0 1-1,0 0 1,0 0 0,1-1 0,-1 1-1,0 0 1,0 0 0,1 0 0,-1 0-1,1 0 1,-1 0 0,1 0 0,-1 0 0,1 0-1,0 0 1,0 1 0,-1-1 0,1 0-1,0 0 1,0 0 0,0 0 0,0 0-1,0 1 1,0-1 0,1 0 0,-1 0 0,0 0-1,0 0 1,1 0 0,-1 0 0,1 0-1,-1 0 1,1 0 0,-1 0 0,1 0-1,0 0 1,0 0 0,-1 0 0,1 0 0,0-1-1,0 1 1,0 0 0,0 0 0,0-1-1,0 1-39,25 1 260,1-1 0,0-1 0,-1-2 0,1 0 0,-1-2 0,1-1 0,4-2-260,-4 1 38,49-11-80,22-5-676,-34 16-7432,-58 6-1432</inkml:trace>
  <inkml:trace contextRef="#ctx0" brushRef="#br2" timeOffset="39788.073">2682 5773 20403,'-4'-13'2413,"-15"-41"-496,17 52-1799,0 1 0,0-1 0,0 1 0,0 0 0,0 0 1,0 0-1,-1 0 0,1 0 0,0 1 0,0-1 0,-1 1 0,1-1 1,0 1-1,-1 0 0,1 0 0,-1 0 0,1 0 0,0 0 1,-1 1-1,1-1 0,0 1 0,-1-1 0,1 1 0,0 0 0,0 0 1,0 0-1,0 0 0,0 0 0,0 1 0,0-1 0,0 1 0,0-1 1,0 1-1,1 0 0,-1-1 0,1 1 0,-1 0 0,0 2-118,-27 27 84,2 1 0,1 1 0,2 2 0,1 0 0,2 1 0,2 2 0,-15 37-84,17-39-151,2 1 0,2 1 1,1 0-1,2 0 1,1 1-1,0 20 151,7-41-238,1 0 0,0 0 0,2 0 0,0-1 0,1 1 0,1 0 0,0 0 0,2-1 0,0 0 0,0 0 0,2 0 0,0-1 0,1 1 0,1-2 0,4 7 238,-6-12-95,1 0 0,0 0-1,0-1 1,0 0 0,1-1 0,1 0 0,-1-1-1,1 0 1,1 0 0,-1-1 0,9 4 95,-13-8 3,-1 0 0,0 0 0,1 0-1,0-1 1,-1 0 0,1 0 0,0-1 0,-1 1 0,1-1 0,0 0 0,-1-1 0,1 1 0,0-1 0,-1-1-1,1 1 1,-1-1 0,1 0 0,-1 0 0,0 0 0,0-1 0,0 1 0,0-1 0,0-1 0,0 1-1,-1-1 1,0 0-3,12-14 378,-2 0 0,0-2 0,-2 1 0,0-2 0,-1 0 0,-1 0 0,-1-1 0,-1 0 0,0 0 0,-2-1 0,0-7-378,2 4 252,43-142 597,-57 215-857,1 0 0,3 0 0,1 1 0,3-1 0,2 0 0,3 12 8,-6-54-61,0 0 1,0 0 0,0-1-1,0 1 1,1 0 0,0 0-1,0-1 1,0 1 0,0-1-1,1 0 1,0 0 0,0 0-1,0 0 1,0 0 0,0-1-1,1 1 1,0-1 0,0 0-1,0 0 1,0 0 0,0 0 0,0-1-1,1 0 1,-1 0 0,1 0-1,0 0 1,0-1 0,-1 0-1,1 0 1,4 0 60,4-1 36,0 0-1,0-1 1,0-1 0,0 0 0,0 0 0,0-2-1,-1 1 1,1-2 0,-1 1 0,0-2-1,-1 0 1,1 0 0,-1-1 0,0 0 0,-1-1-1,0-1 1,7-6-36,1-2 291,-1-1 1,-1 0-1,0-1 0,-1-1 1,-2-1-1,0 0 0,-1-1 0,-1 0 1,0-2-292,-5 11 76,0 0 1,0 0-1,-2-1 1,1 0-1,-2 0 1,0 0-1,-1 0 1,0-1-1,-1 1 1,-1-1-1,0 1 1,-1-1-1,0 1 1,-1 0-1,-1-1 1,0 1-1,-1 0 1,-1 1-1,0-1 1,-1 1 0,-1-2-77,3 11-79,1 0 1,-1 1 0,0 0 0,0 0 0,0 0 0,0 0 0,0 0 0,-1 1 0,1 0 0,-1 0 0,0 0 0,0 0 0,1 1 0,-1 0 0,0 0 0,0 0-1,0 1 1,0 0 0,0 0 0,-1 0 0,1 0 0,0 1 0,0 0 0,0 0 0,1 0 0,-1 0 0,-1 1 78,-1 1-645,1-1 0,-1 1-1,1 1 1,0-1 0,0 1 0,0 0 0,1 0 0,-1 0 0,1 1-1,0 0 1,0 0 0,-1 2 645,-12 24-6801</inkml:trace>
  <inkml:trace contextRef="#ctx0" brushRef="#br2" timeOffset="40116.14">3667 6045 20820,'3'-17'3678,"18"-87"502,-21 102-4121,-1 1 1,1-1-1,0 1 1,-1 0 0,1-1-1,-1 1 1,1 0-1,-1-1 1,0 1-1,0 0 1,1 0 0,-1-1-1,0 1 1,0 0-1,0 0 1,0 0-1,0 0 1,-1 0 0,1 1-1,0-1 1,0 0-1,-1 0 1,1 1-1,0-1 1,-1 1-1,1-1 1,0 1 0,-1 0-1,1-1 1,-1 1-1,1 0 1,-1 0-1,1 0 1,-1 0 0,1 0-1,0 0 1,-1 1-1,1-1 1,-1 0-1,1 1 1,0-1 0,-1 1-1,1-1 1,0 1-1,-1 0 1,1 0-1,0 0 1,0-1-1,0 1 1,0 0 0,0 0-1,0 0 1,0 1-1,0-1 1,0 0-1,0 0 1,0 1-60,-6 4 10,0 0 0,1 1 0,-1 0 0,2 0 0,-1 1 0,1-1 0,0 1 0,0 0 0,1 1 0,0-1 0,0 1 0,1 0 0,0 0 0,1 0 0,0 0 0,1 0 0,0 1 0,0-1 0,1 1 0,0-1 0,0 0 0,1 1 0,0-1 0,1 0 0,0 0 0,1 0 0,0 0 0,0 0 0,1 0 0,0-1 0,2 3-10,43 67-140,-40-68 107,-1 0 0,0 1 0,-1 0 0,0 0 0,-1 1 0,0 0 0,-1 0 0,0 0 0,-1 1 0,0-1 0,-1 1 0,-1 0-1,0 0 1,0 0 0,-1 2 33,-2-11-1,0 0-1,-1 1 1,1-1-1,-1 0 1,0 0-1,0 0 0,0 0 1,0-1-1,-1 1 1,1 0-1,-1-1 1,0 0-1,0 0 1,-1 0-1,1 0 0,0 0 1,-1 0-1,0-1 1,1 0-1,-1 0 1,0 0-1,0 0 1,-1-1-1,0 1 2,-107 21 91,53-36-704,49-28-3109,29-4-5161,-1 20-27</inkml:trace>
  <inkml:trace contextRef="#ctx0" brushRef="#br2" timeOffset="40361.471">4078 5865 20211,'0'0'3321,"0"0"-481,0 0-475,0 0-812,0 0-742,0 0-277,0 0-112,-13 16-171,6-8-223,-2 3-6,0 0-1,1 0 0,0 0 0,1 1 0,0 0 0,1 0 1,1 1-1,0 0 0,0 0 0,0 3-21,-5 27-128,-48 214 62,26-85-5441,24-79-4268,8-62 839</inkml:trace>
  <inkml:trace contextRef="#ctx0" brushRef="#br2" timeOffset="40534.977">3928 6287 12043,'0'0'4581,"0"-82"-2307,2 76-384,1 2 64,5 1-801,7 2-481,6 1-319,7 0-225,1 3-64,7 1-64,-3 0 0,2-1-192,-1 0-1026,-1-3-1664,-2 0-2660,-7-6-7750</inkml:trace>
  <inkml:trace contextRef="#ctx0" brushRef="#br2" timeOffset="40946.907">5426 5480 11050,'-2'-7'510,"-1"0"-1,1 0 0,-1 1 1,0 0-1,-1-1 0,1 1 0,-1 1 1,-1-1-1,1 0 0,-1 1 1,0 0-1,0 0 0,0 0 0,-1 1 1,1 0-1,-1 0 0,0 0 1,-1 1-1,1 0 0,0 0 0,-1 0 1,0 1-1,0 0 0,1 0 0,-5 0-508,8 2 192,0 0 0,0 0 0,0 1 1,0-1-1,1 1 0,-1-1 0,0 1 1,0 0-1,0 0 0,1 0 0,-1 0 1,0 0-1,1 1 0,-1-1 0,1 1 1,-1 0-1,1 0 0,0 0 0,0 0 1,0 0-1,0 0 0,0 1-193,-41 97 1982,41-93-1916,-51 300 1167,32-155-1036,13-83-223,-4-1 0,-2 0 0,-4-1 0,-2 0 0,-4-2 0,-2-1 0,-3-1 0,-31 50 26,47-93-650,-1-1-1,-1-1 1,-1 0-1,0-2 1,-1 1-1,-1-2 1,-5 2 650,23-16-77,-26 13-4026,8-14-4177,14-6 459</inkml:trace>
  <inkml:trace contextRef="#ctx0" brushRef="#br2" timeOffset="41469.604">4792 6069 14061,'0'0'2392,"0"0"-267,0 0-102,0 0-683,0 0-598,0 0-379,13 2-240,320 43-97,-327-45 78,183-4-3804,-83-31 2300,-50-13 4501,-53 52 5252,-13 40-7257,-5 4-1114,2 1 0,2 0 0,2 1-1,2 1 1,1 22 18,23-102-251,7-25 390,-19 38-76,1 1 1,1-1 0,0 1-1,1 0 1,1 1 0,0 0-1,1 0 1,0 1 0,1 0 0,1 1-1,0 0 1,1 1 0,13-9-64,-21 16 10,1 0 0,0 0 1,0 1-1,1 0 0,-1 0 1,0 1-1,1-1 0,0 1 1,0 1-1,-1 0 0,1 0 1,0 0-1,0 0 0,0 1 1,0 1-1,0-1 0,0 1 1,0 0-1,0 0 0,-1 1 1,1 0-1,0 0 0,-1 1 1,0 0-1,1 0 0,-1 0 1,0 1-1,-1 0 0,1 0 1,-1 1-1,5 4-10,0 3 11,-1 1-1,-1 0 1,-1 1-1,0-1 1,0 2-1,-2-1 1,1 0 0,-2 1-1,3 14-10,18 50 12,-24-75 1,0-1 1,0 1 0,0-1-1,1 0 1,0 1-1,0-1 1,0 0 0,0 0-1,0 0 1,0-1 0,1 1-1,0 0 1,-1-1-1,1 0 1,0 1 0,0-1-1,0 0 1,0-1-1,1 1 1,-1 0 0,0-1-1,1 0 1,-1 0-1,1 0 1,-1 0 0,1-1-1,0 1 1,-1-1 0,1 0-1,0 0 1,-1 0-1,1 0 1,0-1 0,-1 1-1,1-1 1,-1 0-1,1 0 1,-1-1 0,1 1-1,1-2-13,7-4 22,1-1 1,-2 0-1,1-1 0,-1 0 0,0-1 0,-1 0 1,0-1-1,-1 0 0,0 0 0,-1-1 0,0 0 1,-1-1-1,0 0 0,-1 0 0,-1 0 0,0-1 1,0 1-1,-1-1 0,1-14-22,-5 27-95,0 0 0,1 0 0,-1 0 0,0 1 0,0-1 0,0 0 0,0 0 0,-1 0 0,1 0 0,0 1 0,0-1 0,0 0 0,-1 0 0,1 0 0,0 1 0,-1-1 0,1 0 0,-1 0 0,1 1 0,-1-1 0,1 0 0,-1 1-1,1-1 1,-1 1 0,0-1 0,1 1 0,-1-1 0,0 1 0,0-1 0,1 1 0,-1-1 0,0 1 0,0 0 0,1 0 0,-1-1 0,0 1 0,0 0 0,0 0 0,0 0 0,1 0 0,-1 0 0,0 0 0,0 0 0,0 0 0,0 0 0,1 0 0,-1 1 0,0-1 0,0 0 0,0 1 0,1-1 0,-1 0 0,0 1 0,0-1 0,1 1 0,-1-1 0,0 1 0,1-1 0,-1 1 0,1 0 0,-1-1 0,1 1 0,-1 0 0,1-1 0,-1 1 0,1 0-1,0 0 1,-1-1 0,1 1 0,0 0 95,-26 16-7954</inkml:trace>
  <inkml:trace contextRef="#ctx0" brushRef="#br2" timeOffset="42976.109">656 8976 21845,'0'0'1799,"0"0"-1137,21 13-203,79 39 272,20-37-437,1929-44 34,-1845 23-304,323-8-3,4896-5 2504,-505 213 393,-4645-182-2867,376 16 45,1984 24-80,-2373-57-1,0-11 0,-1-12 0,-1-11 0,-3-11-1,81-33-14,-258 60-12,-1-3 0,-1-3 0,-2-4 0,-1-3 0,-2-3 0,-1-3 0,-2-3 0,-3-3 0,-1-3 0,-3-2 0,-2-3 0,43-55 12,-36 17-12,-4-2-1,-5-4 1,-4-1-1,-4-3 1,-5-2 0,30-110 12,25-136-86,39-288 86,-88 389-21,43-239-139,-5-152 160,-78 553 29,-3-1 0,-4 0 1,-5-1-1,-10-67-29,10 142-6,0 0 0,-1 1 0,-1-1 0,0 1-1,-1-1 1,-1 1 0,0 1 0,-1-1 0,-1 1 0,0 0 0,-1 1-1,0 0 1,-1 0 0,0 1 0,-1 1 0,-1-1 0,0 2 0,0 0-1,-1 0 1,-5-2 6,-20-7-16,-1 3 0,-1 0 0,0 3 0,-1 1 0,-1 2 0,-17-1 16,-535-105 64,-123-29 6,-53 24-70,-462 0 80,-177 48-80,282 50 128,-144 57-128,-1265 98 75,1427-99-187,-987-104 112,1075-18 115,-288-25-295,-550 51 180,1620 67 27,1 10 0,0 11 0,1 10-1,3 10 1,-57 27-27,198-45 6,2 4-1,1 5 1,2 3 0,1 4 0,3 3-1,1 5 1,3 3 0,3 3 0,1 4-1,4 2 1,2 4 0,4 3 0,-34 49-6,33-24 39,6 2 1,3 4 0,5 1 0,5 3 0,-22 72-40,-25 108-194,-27 168 194,-124 634-128,231-1015 182,3 1 0,3 0 1,3 1-1,4-1 0,3 1 1,6 29-55,-5-84 20,1 0 0,1 0 0,1 0 0,1-1 0,0 0 0,2 0 1,0 0-1,0-1 0,2-1 0,0 1 0,1-1 0,1-1 0,0 0 0,1-1 1,0 0-1,1-1 0,1-1 0,0 0 0,1-1 0,0 0 0,1-1 1,12 5-21,11-4 36,0-1-1,0-2 1,1-2 0,-1-1 0,1-3 0,1-1 0,-1-2 0,0-1 0,-1-3 0,1-1 0,39-12-36,17-5-128,-2-5-1,-1-4 1,-2-4 0,29-18 128,-39 1-1110,-84 40-198,-114 15-5627,2 11-955</inkml:trace>
  <inkml:trace contextRef="#ctx0" brushRef="#br1" timeOffset="210487.669">23441 6340 9545,'0'0'5803,"0"0"-3305,0 0-1131,0 0 464,0 0-144,0 0-833,0 0-571,-3 13 181,-67 355 794,17 3 0,6 133-1258,33-346 202,-446 4326 2942,293-3068-4836,157-1270-1146,7-54-2097,3-23-4071</inkml:trace>
  <inkml:trace contextRef="#ctx0" brushRef="#br1" timeOffset="210900.045">20303 12054 18161,'13'0'1901,"301"-15"-513,1979-12 3731,2 101-5119,630 95 3640,-1333-70-2705,-1166-77-865,-58-8-6,-60-8-102,-66-8-378,-191 2-501,0-3 0,0-2 0,-1-2 0,39-11 917,-37-9-4601,-40-2-3124</inkml:trace>
  <inkml:trace contextRef="#ctx0" brushRef="#br1" timeOffset="211634.963">26193 7437 17232,'0'0'2232,"0"0"-780,0 0-336,0 0 688,0 0-251,14 0-512,-11 0-989,2 0 32,0-1 0,1 1 0,-1 1 0,1-1 0,-1 1 0,0 0 0,1 0 0,-1 0 0,0 1 0,0 0 0,0 0 0,0 0 0,0 0 0,-1 1 0,1 0 0,-1 0 0,1 0 0,2 3-84,366 384 481,-224-231-680,-94-96 82,2-2 0,3-4 0,3-1 0,40 25 117,-98-78 5,-5-2-5,0 0 1,1 0-1,-1 0 1,0 0-1,1 0 1,-1-1-1,1 1 1,-1 0-1,1 0 0,-1-1 1,1 1-1,0 0 1,-1-1-1,1 1 1,0-1-1,0 1 1,0 0-1,-1-1 1,1 0-1,0 1 0,0-1 1,0 0-1,0 1 1,0-1-1,-1 0 1,1 0-1,0 0 1,0 0-1,0 1 1,0-1-1,0-1 0,0 1 1,0 0-1,0 0 1,0 0-1,0 0 1,0-1-1,-1 1 1,1 0-1,0-1 1,0 1-1,0-1 0,0 1 1,-1-1-1,1 1 1,0-1-1,0 0 1,-1 1-1,1-1 1,-1 0-1,1 1 1,-1-1-1,1 0 0,-1 0 1,1 0-1,-1 0 1,1 1-1,-1-1 1,0-1-1,-2-18 77,-1-1 0,-1 1 0,-1 0-1,0 0 1,-2 1 0,-7-16-77,-1-4 302,-79-189 2890,42 164-2578,50 63-604,0 0 0,1-1 0,-1 1 0,0 0 0,0 0 0,0 0 0,0 0 0,0 0 0,0 0 0,0 1 0,0-1 0,0 1-1,0-1 1,0 1 0,-1 0 0,1 0 0,0 0 0,0 0 0,0 0 0,0 0 0,0 1 0,-1-1 0,1 1 0,0 0 0,0-1 0,0 1 0,0 0 0,0 0-1,0 0 1,1 0 0,-1 1 0,0-1 0,1 0 0,-1 1 0,0-1 0,1 1-10,-16 18 0,2 1 0,0 0 0,2 1 0,0 0 0,-8 22 0,-9 14 0,-258 397-6498,216-348 4118,32-50-4597</inkml:trace>
  <inkml:trace contextRef="#ctx0" brushRef="#br2" timeOffset="-203994.792">28370 9012 12300,'0'0'3827,"0"0"-843,0 0-266,0 0-188,0 0-587,0 0-630,-6-9-272,-14-27-245,19 35-777,1 1 0,0-1 0,0 1 1,0-1-1,-1 1 0,1-1 0,0 0 1,0 1-1,0-1 0,0 1 0,0-1 0,0 0 1,0 1-1,0-1 0,0 1 0,1-1 0,-1 0 1,0 1-1,0-1 0,0 1 0,1-1 0,-1 1 1,0-1-1,1 1 0,-1-1 0,0 1 1,1-1-1,-1 1 0,1-1 0,-1 1 0,1 0 1,-1-1-1,1 1 0,-1 0 0,1-1 0,-1 1 1,1 0-1,-1 0 0,1-1 0,-1 1 0,1 0 1,0 0-1,-1 0 0,1 0 0,-1 0 1,1 0-1,0 0 0,-1 0 0,1 0 0,-1 0 1,1 0-1,0 0 0,-1 0 0,1 1 0,-1-1-19,2 0 49,161 18 476,-114-8-495,26 1 28,91 25 34,-164-35-80,0-1 0,1 1 0,-1 0 0,0 0 0,0 0 0,0 0 1,0 1-1,0-1 0,0 1 0,0-1 0,0 1 0,-1 0 0,1-1 0,-1 1 1,1 0-1,-1 0 0,0 0 0,1 0 0,-1 0 0,0 0 0,-1 1 0,1-1 1,0 0-1,0 0 0,-1 1 0,0-1 0,1 1 0,-1-1 0,0 0 1,0 1-1,0-1 0,0 0 0,-1 1 0,1-1 0,-1 0 0,1 1 0,-1-1 1,0 0-1,0 0 0,0 1 0,0-1 0,0 0 0,0 0 0,-2 1-12,-107 150 743,44-73-514,55-66-364,1 0 1,0 0-1,1 1 0,1 0 1,0 0-1,1 1 0,0 0 1,2 0-1,-5 17 135,14-9-3019,12-19-2258,4-5-2287</inkml:trace>
  <inkml:trace contextRef="#ctx0" brushRef="#br2" timeOffset="-203319.343">30033 8439 16624,'0'0'3731,"0"0"-1483,0 0 90,0 0-11,0 0-955,0 0-763,0 0-374,-8 13-123,2-4-85,3-5-13,0 0 0,0 0-1,1 0 1,-1 1 0,1-1 0,0 1-1,0-1 1,0 1 0,1-1 0,0 1-1,-1 0 1,2 0 0,-1 0 0,1 0-1,-1 0 1,1 0 0,1 0 0,-1-1-1,1 2-13,2 8 9,1 1 0,1-2 0,0 1-1,0 0 1,2-1 0,0 0 0,0 0-1,1-1 1,1 0 0,0 0 0,0-1-1,1 0 1,1-1 0,-1 0 0,2-1-1,-1 0 1,2-1 0,-1 0 0,1-1-1,0 0 1,0-1 0,1 0 0,0-1-1,0-1 1,10 2-9,-16-5 4,0 0 0,-1-1 0,1 0 0,0 0 0,0-1 0,0 1 0,-1-2 0,1 1 0,0-1 0,-1-1 0,1 1 0,-1-1 0,0 0 0,0-1 0,0 0 0,-1 0 0,1 0 0,-1-1 0,0 0 0,0 0 0,0-1 0,-1 1 0,0-1 0,2-3-4,6-12 184,0 0-1,-1 0 0,-1-2 1,-1 1-1,-2-2 1,0 1-1,-1-1 1,-1 0-1,-1 0 0,-2-1 1,0 1-1,-2-1 1,0 0-1,-2-4-183,-5 657 0,6-594 0,3-9 0,-2-1 0,0 1 0,-2 0 0,-1-1 0,-1 1 0,-1-1 0,-1 1 0,-1-2 0,-1 1 0,-1-1 0,-1 0 0,-1 0 0,-1-1 0,-4 4 0,10-20 2,-1 0 0,0-1 0,0 0-1,0 0 1,-1 0 0,1 0 0,-1-1 0,0-1 0,0 1-1,-1-1 1,1 0 0,-1-1 0,0 1 0,1-2 0,-1 1-1,0-1 1,0 0 0,0-1 0,0 0 0,0 0 0,0 0-1,0-1 1,0-1 0,0 1 0,0-1 0,1 0 0,-1-1 0,1 0-1,-5-3-1,-1 1-15,1-1-1,0 0 0,0-1 1,1 0-1,0-1 0,0 0 0,1-1 1,0 0-1,1-1 0,0 0 1,0-1-1,1 1 0,0-1 1,1-1-1,0 0 0,1 0 0,-2-5 16,-6-67-2730,23-1-3738,7 28-1320</inkml:trace>
  <inkml:trace contextRef="#ctx0" brushRef="#br2" timeOffset="-202753.737">30365 7668 5573,'0'0'9481,"0"0"-5440,0 0-1590,0 0-214,0 0-551,0 0-516,0 0-258,-8 16-41,-64 127 485,65-127-1323,0 1 1,2-1-1,0 1 1,0 0-1,2 0 1,0 1-1,0 11-33,20-37 27,28-120 597,-40 109-476,0 0 0,0 1 0,2-1 0,0 1 0,1 1 0,1 0 0,11-16-148,-18 30 12,0 1-1,0-1 0,1 1 0,-1 0 1,0 0-1,1 0 0,-1 0 0,1 0 1,0 0-1,0 1 0,0-1 0,0 1 1,0 0-1,0 0 0,0 0 1,0 0-1,0 1 0,0-1 0,0 1 1,0 0-1,1 0 0,-1 0 0,0 0 1,0 0-1,0 1 0,1-1 0,-1 1 1,0 0-1,0 0 0,2 1-11,89 54 365,-65-34-320,-15-12-45,1 1 1,0-2-1,0 0 0,1 0 1,0-2-1,0 0 1,1-1-1,-1 0 0,1-2 1,1 0-1,-1 0 1,1-2-1,-1 0 0,-10-17-1558,-19 7-4246,2 8-2246</inkml:trace>
  <inkml:trace contextRef="#ctx0" brushRef="#br2" timeOffset="-199863.643">27245 6218 15503,'0'0'3016,"0"0"-897,0-13 246,-1-37 203,-1 46 644,-9 30-2725,9-14-452,0 1-1,1-1 1,1 1-1,0 0 1,1-1-1,0 1 1,1-1 0,1 1-1,0-1 1,0 0-1,1 0 1,1 0-1,0 0 1,0-1-1,1 0 1,1 0-1,0-1 1,0 1-1,1-1 1,0-1-1,1 0 1,0 0-1,1-1 1,-1 0-1,2 0 1,-1-1-1,1 0 1,0-1 0,0-1-1,9 4-34,-12-5-14,0 0 0,0-1 0,0 0 0,0-1 0,0 1 0,0-1 0,1-1 0,-1 0-1,1 0 1,0 0 0,-1-1 0,1-1 0,-1 1 0,1-1 0,-1-1 0,1 0 0,-1 0 0,0 0 0,0-1 0,0-1 0,0 1 0,0-1 0,-1 0 0,1-1 0,-1 0-1,-1 0 1,1-1 0,-1 1 0,1-1 0,3-6 14,2-5 218,-1-1-1,0-1 0,-2 1 0,0-1 0,-1-1 1,-1 0-1,-1 0 0,0 0 0,-2 0 1,-1-1-1,0 0 0,-1 0 0,-1-18-217,-18 148 59,15 332-59,3-434 0,-1 0-1,1-1 1,-1 1-1,0 0 1,0 0-1,-1-1 1,0 1-1,0 0 1,-1-1-1,0 1 1,0-1-1,0 1 1,-1-1-1,0 0 1,0 0-1,0 0 1,-1-1 0,0 1-1,0-1 1,0 0-1,-1 0 1,0 0-1,0-1 1,0 1-1,-1-1 1,1 0-1,-1-1 1,0 0-1,0 0 1,0 0-1,0 0 1,-1-1-1,1 0 1,-6 1 0,4-3-56,1 0 0,-1 0 0,0-1 1,0 0-1,1 0 0,-1-1 0,1 0 0,-1 0 0,1-1 0,0 0 0,0 0 1,0-1-1,0 0 0,1 0 0,0 0 0,-1-1 0,-4-5 56,-44-69-4431,50 58 1681,7 7-1872,7 5-2115</inkml:trace>
  <inkml:trace contextRef="#ctx0" brushRef="#br2" timeOffset="-199578.875">28004 6381 16784,'0'0'3956,"0"0"-1079,0 0-331,0 0-544,0 0-811,0 0-615,0 0-165,1 11 38,6 217 811,-6-212-1394,0 0 1,1 0-1,1 0 1,0 0-1,2-1 1,-1 1-1,2-1 1,1 3 133,27 10-3295,5-33-7124,-28-6 2726</inkml:trace>
  <inkml:trace contextRef="#ctx0" brushRef="#br2" timeOffset="-199295.732">28130 5993 8104,'0'0'7014,"0"0"-3608,0 0-929,0 0 43,0 0-657,0 0-614,0 0-186,0 0-97,-10 3-192,-31 12-198,40-13-547,0 0-1,0 0 1,1 1-1,-1-1 0,0 0 1,1 0-1,-1 1 0,1-1 1,0 0-1,0 0 1,0 1-1,0-1 0,0 0 1,0 1-1,0-1 0,1 0 1,0 0-1,-1 1 1,1-1-1,0 0 0,0 0 1,0 0-1,0 0 1,0 0-1,0 0 0,1 0 1,-1 0-1,1-1 0,-1 1 1,1-1-1,1 2-28,-3-3 1,3 5 19,1 0-1,0-1 1,-1 1 0,2-1-1,-1 0 1,1 0-1,-1 0 1,1-1-1,0 1 1,0-1 0,0 0-1,1-1 1,-1 1-1,1-1 1,0 0-1,-1 0 1,1-1 0,0 0-1,0 0 1,0 0-1,0-1 1,0 0-1,0 0 1,0 0 0,0-1-1,0 0 1,0 0-1,0-1 1,-1 1-1,1-1 1,0-1 0,-1 1-1,1-1 1,-1 0-1,0 0 1,0 0-1,0-1 1,-1 1 0,2-3-20,-1 0 26,0-1 1,-1 0-1,0-1 1,0 1-1,-1-1 1,0 1 0,0-1-1,-1 0 1,0 0-1,-1 0 1,1-1 0,-1 1-1,-1 0 1,0 0-1,0-1 1,-1 1-1,0 0 1,0 0 0,0 0-1,-1 0 1,-1 0-1,0 0 1,-3-7-27,4 9 17,0 0-1,-1 1 1,0-1-1,0 0 1,-1 1 0,1 0-1,-1-1 1,-1 2 0,1-1-1,0 0 1,-1 1 0,0 0-1,0 0 1,-1 0-1,1 1 1,-1-1 0,1 2-1,-1-1 1,0 0 0,0 1-1,0 0 1,-1 1 0,1-1-1,0 1 1,-1 0-1,1 1 1,-1-1 0,1 2-1,-1-1 1,-5 1-17,4 1-227,0 1 0,0 0 0,0 0 0,0 1 1,1 0-1,-1 0 0,1 1 0,0 0 0,0 0 0,0 1 0,1-1 0,0 2 1,0-1-1,1 1 0,0-1 0,-4 8 227,-22 34-5819</inkml:trace>
  <inkml:trace contextRef="#ctx0" brushRef="#br2" timeOffset="-190588.721">19825 3828 14125,'-3'-14'1266,"-33"-97"79,-77-73 3204,57 116-3479,-2 2 0,-51-41-1070,2 19 82,-2 5 0,-5 5 0,-3 5 1,-2 5-1,-4 6 0,-2 4 0,-3 7 1,-2 5-1,-1 5 0,-93-13-82,-25 2 1,-3 11 0,-1 12 0,-1 10 0,0 12 0,-70 13-1,34 15-61,0 13-1,2 12 1,2 13 0,-183 66 61,178-33 8,4 13 0,5 12 0,6 12 0,5 12 0,7 12 0,-41 44-8,-1 23 132,10 14 0,10 12 0,11 13 0,12 11 0,11 12 1,14 10-1,12 11 0,-23 65-132,116-155 290,9 6 1,10 5-1,10 4 0,10 6 1,-33 137-291,96-263 65,4 2 0,5 1 0,5 1 0,5 0 0,5 1 0,5 0 0,4 0 0,6 0 0,4-1 0,6 0 0,15 45-65,-6-65 95,3-1-1,5-2 0,4-1 1,3-2-1,5-1 1,2-3-1,5-2 1,3-3-1,3-2 1,3-3-1,3-2 1,4-4-1,30 20-94,16 1 54,3-5 0,5-6 1,2-5-1,3-6 0,3-5 0,2-6 0,3-7 0,96 20-54,8-12-9,2-10-1,2-11 1,1-11-1,170-8 10,-35-25 106,-2-16 0,0-18 0,-4-15 0,-2-17 0,-3-16 0,-5-16 0,55-39-106,-68 15 168,-6-16 0,-8-14-1,-6-15 1,-9-14 0,-9-15 0,-8-12-1,135-136-167,-278 206 205,-6-6-1,-7-8 0,-7-5 0,-8-7 0,6-25-204,-69 88 20,-5-4 1,-5-2 0,-6-3-1,-4-2 1,-6-2 0,-6-3 0,-5 0-1,-5-3 1,-5-14-21,-12 42 29,-4-1 0,-5 0 0,-4 0 0,-5 1 0,-5-1-1,-4 1 1,-4 1 0,-5 1 0,-4 1 0,-4 1 0,-4 1 0,-27-46-29,4 30 24,-5 3-1,-5 2 1,-4 4 0,-5 3 0,-4 3-1,-5 4 1,-3 4 0,-4 3-1,-55-35-23,-4 9 31,-5 7-1,-4 7 0,-4 7 0,-5 7 1,-3 8-1,-22 0-30,-56-11 0,-63-5 0,19 21-101,-45 6 101,-368-23-652,-79 55-858,-86 64-1464,-92 63-4462,-78 37-8238</inkml:trace>
  <inkml:trace contextRef="#ctx0" brushRef="#br2" timeOffset="3.647">10543 4999 15855,'-2'-5'46,"-2"-8"59,-2-1 0,1 1 0,-2 0-1,0 0 1,0 1 0,-1 0 0,-1 0 0,0 1 0,-1 0-1,-9-8-104,-14-8 128,-1 1 0,-1 2 0,-2 1-1,0 2 1,-1 1 0,-1 2 0,-1 2-1,0 2 1,-1 1 0,-1 2 0,0 2-1,0 2 1,-1 2 0,-39 0-128,44 10 107,0 1 0,0 3 0,1 1 0,1 1 0,-1 2 0,2 2 1,0 1-1,1 2 0,1 1 0,0 2 0,2 1 0,0 1 0,2 2 0,0 1 1,-13 18-108,-14 14 8,3 3 0,2 2 1,3 2-1,4 2 1,2 3-1,3 0 0,3 3 1,4 1-1,3 1 0,3 2 1,3 0-1,4 2 1,3 0-1,-4 77-8,6-2 21,7 1 1,7-1-1,10 50-21,-2-113-401,3 0 1,4-1-1,4 0 0,4-1 0,3-2 1,5-1-1,5 2 401,-18-46-124,2-1-1,2-2 1,2 0-1,1-1 1,2-2 0,2-1-1,1-1 1,2-1-1,1-2 1,1-1 0,1-2-1,2-1 1,1-2-1,1-2 1,5 1 124,-16-11 345,2-1 0,-1-1 0,1-2 0,1-1 0,-1-1 0,1-2 0,1-1 0,-1-1 0,1-2 0,-1-1 0,0-1 0,1-2 0,-1-1 0,0-2 0,0-1 0,-1-1 0,0-2 1,0-1-1,13-7-345,13-11 448,-1-3 1,-2-2 0,0-2-1,-3-2 1,-1-3 0,-3-2-1,-1-2 1,-2-1 0,-2-3-1,-2-1 1,-3-2 0,8-16-449,17-38 97,-5-2 1,-4-3-1,-6-2 1,-4-1 0,25-113-98,-36 101 19,-4-2 1,-7 0 0,-5-2-1,-5 0 1,-7 0-1,-6-33-19,-2 88-63,-3 1-1,-3 0 1,-4 1-1,-2 0 0,-4 1 1,-3 1-1,-3 2 1,-3 0-1,-3 2 0,-3 1 1,-26-33 63,27 51-167,-1 2 0,-3 2 1,-1 1-1,-3 2 0,-1 2 0,-2 2 1,-1 2-1,-2 2 0,-1 2 0,-2 2 1,-1 3-1,0 2 0,-2 2 0,-1 3 1,-1 2-1,0 3 0,-43-5 167,20 11-161,1 4 1,-1 4-1,0 2 0,0 5 0,0 2 1,2 5-1,-1 2 0,-22 11 161,-146 52-6821,-216 102 6821,366-141-1758,-414 168-10040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3:17.562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0 3607 15278,'0'0'2339,"0"0"-450,0 0 450,0 0-225,0 0-449,18 3-384,22-4-224,26-7-480,34-11-385,42-14 128,49-16-63,56-17 31,59-16-32,64-19-256,67-17-96,64-16 96,61-14 160,56-11 193,47-7 511,41-4-287,31-1 288,21 0-673,12 3-192,0 3 0,-10 8 0,-22 8 0,-33 11 0,-43 11 0,-52 12 0,-62 11 0,-67 11 0,-71 9 0,-74 8 0,-71 9 0,-70 7 0,-64 8 0,-54 8 0,-48 7 0,-41 8 0,-34 8-416,-29 8-2787,-25 12-4132,4 5-14478</inkml:trace>
  <inkml:trace contextRef="#ctx0" brushRef="#br0" timeOffset="6502.391">5921 168 9513,'0'0'5477,"0"0"-2210,0 0-608,0 0 191,0 0-543,0 0-706,0 0-224,0 0-287,-9-12-258,-3-3-255,-1 2-129,2 4-127,2 9-129,2 7-32,2 6-64,3 6-96,0 4 0,2 3 0,1 2 0,1 0 0,2 2 0,0 0-1569,0 1-1602,0 1-3139,-1-2-5766,-1-5 2435</inkml:trace>
  <inkml:trace contextRef="#ctx0" brushRef="#br0" timeOffset="6771.882">5913 906 15214,'0'0'4196,"0"0"-1633,0 0 159,0 0-704,0 0-416,0 0-385,0 0-160,0 0-256,0 0-257,3-7-223,1-1-193,1 4-32,0 6 96,0 9-96,-1 9-96,0 7 0,-2 8 0,0 4-545,-2 5-479,1 1-930,-1 2-833,-1 0-2050,1-3-3170,0-8-5606</inkml:trace>
  <inkml:trace contextRef="#ctx0" brushRef="#br0" timeOffset="6953.612">5906 1506 192,'0'0'22101,"0"0"-18449,0 0-1731,0 0-415,0 0-1218,0 0 609,0 0-609,0 0-96,6 18-192,1 14-32,1 13-96,-3 9-576,-2 10-930,-2 7-1313,-1 7 32,-1 4-3330,-1 0-7977,1-13 12012</inkml:trace>
  <inkml:trace contextRef="#ctx0" brushRef="#br0" timeOffset="7669.37">8118 611 4837,'0'0'4516,"0"0"-1986,0 0 481,0 0 544,0 0-736,0 0-417,0 0-192,0 0-512,1-7-289,0-2-255,-1 0-226,1 1-351,-1 4-321,0 3-128,1 5-64,0 6-32,2 4 0,2 4-32,1 4-288,1 2-737,1 4-1057,0 2-1697,0 4-2435,-2 0-6118,-1-5 5894</inkml:trace>
  <inkml:trace contextRef="#ctx0" brushRef="#br0" timeOffset="7838.489">8199 1171 12556,'0'0'10314,"0"0"-7336,0 0-896,0 0 289,1 13-1346,0 8-161,1 3-287,0 4-577,0 3 0,0 2 0,0 5 0,-1 3 0,-1 4 0,0 3-320,-1 4-1026,-1 2-1216,-1 1-2851,-2-3-4997,0-10-2306</inkml:trace>
  <inkml:trace contextRef="#ctx0" brushRef="#br0" timeOffset="8493.869">10513 0 7239,'0'0'7367,"0"0"-3556,0 0-896,0 0-64,0 0-609,0 0-833,0 0-448,0 0-288,1 3 32,3 5-289,0 5-160,1 6-160,1 6-64,2 4-32,0 4-160,0 4-929,1 4-1153,-1 2-2306,-1 1-2915,-1-6-8008</inkml:trace>
  <inkml:trace contextRef="#ctx0" brushRef="#br0" timeOffset="8635.465">10628 889 15759,'0'0'8488,"-4"16"-6310,-3 12-480,-3 7 448,-1 2-961,-1 2-673,0-2-320,2-3-128,1-3-64,1-4-128,2-3-1057,1-3-1986,1-2-5285,0-5-10826</inkml:trace>
  <inkml:trace contextRef="#ctx0" brushRef="#br0" timeOffset="13019.775">8685 1590 7687,'0'0'2819,"0"0"-193,0 0 898,0 0-545,-7-14-769,-3-6-321,-1-3-255,0 3-257,2 4-192,2 6-256,1 8-384,2 10-449,2 12 192,2 12-96,2 12 1,3 11-97,2 10-32,1 8 32,0 6-96,0 3 32,0 3-32,0-1-256,-1-4-225,0-7 193,-1-8 128,0-11 32,0-10-65,-1-13 1,-1-10-32,0-12-64,-1-12 64,-1-11 191,-1-11 33,0-11 0,-2-10 33,-2-10 127,-2-9 32,-2-7 32,-2-8 0,-1-3-96,2 0-64,1 4-32,2 7 97,2 12 127,2 14-192,1 15 96,2 14 0,1 14-160,1 13 0,0 16 0,-1 13 32,-1 14 32,-2 11-64,-1 10 64,0 8 0,-1 7-64,0 4 0,0 3-128,1 0-96,0-4 128,1-8 96,0-10 0,3-14 0,0-14 0,2-16-64,0-13 64,0-16 0,2-13 64,0-14-32,0-11-32,0-11 64,-1-11 0,-2-10 32,-3-8 0,-3-7 0,-2-6-32,-3 0-31,0 3 31,-1 8-64,0 12 0,1 15 0,0 15 128,2 15-32,2 15-96,0 16-32,1 14 32,-1 15 32,0 11 0,-1 11 0,0 7 0,-1 6-32,0 2-128,1 3 32,1-2-64,0-4-97,2-6 161,2-10 32,2-13 0,3-12 32,1-14 0,3-14-96,-1-16 128,1-13 0,1-13 32,-2-11-32,-2-9 32,-3-10 32,-3-6-64,-5-7 32,-2-2-32,-1 1 32,-1 5-32,1 13-64,1 15-545,0 19-1312,-2 23-3108,-3 19-8872,1 9 5765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3:03.86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4581 1403 11211,'0'0'8600,"0"0"-5920,23 9-2168,86 28 380,18-28 266,800-69 1017,-522 24-2092,1446-56 472,-1782 88-666,10 1-3760,-98 3-405,-18 0-2808</inkml:trace>
  <inkml:trace contextRef="#ctx0" brushRef="#br0" timeOffset="591.553">9086 0 18866,'0'0'2797,"0"0"-16,0 0-357,0 0-769,0 0-924,0 0-490,0 0 9,4 20-15,17 134 22,-9 181-2467,-29-261-1029,16-72 3140,1 0 1,-1-1-1,0 1 0,0 0 1,0-1-1,0 1 0,0 0 1,0-1-1,0 1 0,0-1 1,-1 0-1,1 1 0,-1-1 1,1 0-1,-1 0 0,1 0 1,-1 0-1,0 0 0,1 0 1,-1-1-1,0 1 0,0 0 1,1-1-1,-1 1 0,0-1 1,0 0-1,0 0 0,0 0 1,0 0-1,0 0 0,1 0 1,-1 0-1,0 0 0,0-1 1,0 1-1,0-1 0,1 1 1,-2-2 98,-64-67 64,41 35 502,18 23-193,1 0-1,-1 1 0,-1 0 1,1 0-1,-2 1 0,1 0 0,-2 1 1,1 0-1,-1 0 0,0 1 0,0 1 1,-6-3-373,18 10 21,0 0 1,0-1-1,0 1 1,0 0 0,-1 0-1,1-1 1,0 1-1,0 0 1,-1 0 0,1 0-1,-1 0 1,1 0-1,-1 0 1,1 0-1,-1 0 1,0 0 0,1 0-1,-1 0 1,0 0-1,0 1 1,0-1 0,0 0-1,0 0 1,0 0-1,0 0 1,0 0-1,0 0 1,0 0 0,-1 1-1,1-1 1,0 0-1,-1 0 1,1 0 0,-1 0-1,0 0 1,1 0-1,-1-1 1,1 1-1,-1 0 1,0 0 0,0 0-1,0 0 1,1-1-1,-1 1 1,0 0-1,0-1 1,0 1 0,0-1-1,0 1 1,0-1-1,0 0 1,0 1 0,0-1-1,-1 0 1,1 1-1,0-1 1,0 0-1,0 0 1,0 0 0,0 0-1,0 0 1,0-1-1,-1 1 1,1 0 0,0 0-1,0-1 1,0 1-1,0 0 1,0-1-1,0 0-21,14 15 53,1-2-1,0 0 0,1 0 1,0-1-1,1-1 0,0-1 1,0 0-1,1-1 0,1-1 1,3 1-53,14 8 82,0-1 1,1-2 0,1-2 0,0-1-1,0-2 1,1-2 0,0-1 0,28 0-83,-60-5 41,-1 0 1,1 0-1,-1-1 1,1 1 0,-1-1-1,0 0 1,1-1-1,-1 1 1,0-1 0,0 0-1,0 0 1,0-1-1,0 1 1,-1-1 0,1 0-1,-1 0 1,1-1-1,-1 0 1,0 1 0,-1-1-1,1 0 1,-1-1-1,1 1 1,0-3-42,2-7 46,-1-1 1,0 1-1,-1-1 1,0 0-1,-1 0 1,-1 0-1,-1 0 0,0 0 1,-1 0-1,-1-5-46,-4 34-7004,-1 6-2994</inkml:trace>
  <inkml:trace contextRef="#ctx0" brushRef="#br0" timeOffset="-1518.431">4408 327 10890,'0'0'3972,"0"0"-2018,0 0-267,0 0 459,0 0-192,0 0-652,0 0-432,-7 5-165,53 35-134,-30-32-526,0-2 0,1 0 0,0 0 0,0-2 0,1 0-1,-1-1 1,1 0 0,0-2 0,-1 0 0,12-1-45,-24-1 77,0 0 0,-1 0 0,1 0 0,-1-1 0,1 0 0,-1 0 0,1 0 0,-1 0 0,0-1 0,0 1 0,0-1 0,0 0 0,-1 0 0,1-1 0,-1 1 0,0-1 0,0 0 0,0 1 0,0-1 0,-1-1 0,1 1 0,-1 0 0,0-1 0,-1 1 0,1-1 0,-1 1 0,0-1 0,0 0 0,0 1 0,-1-1 0,1 0 0,-1-3-77,1 2 89,0 0 1,-1 0-1,0 1 1,0-1-1,0 0 1,-1 0-1,1 1 0,-1-1 1,-1 0-1,1 1 1,-1-1-1,0 1 1,0-1-1,-1 1 1,0 0-1,1 0 1,-2 0-1,1 0 0,-1 1 1,1-1-1,-1 1 1,0 0-1,-1 0 1,1 1-1,-1-1 1,1 1-1,-3-2-89,-2 3 22,0-1 0,0 1 0,0 0 0,0 1 0,0 0-1,0 0 1,-1 1 0,1 0 0,0 1 0,0 0 0,0 0 0,0 1 0,0 0 0,0 1 0,0 0-1,1 0 1,-1 1 0,1 0 0,0 0 0,0 1 0,1 0 0,-1 1 0,0 0-22,-8 7 10,0 1 0,1 1-1,0 0 1,2 1 0,-1 0 0,2 1 0,0 0 0,1 1 0,-5 14-10,9-20-60,0 0 1,1 0 0,1 1-1,0 0 1,0 0 0,1 0-1,1 1 1,0 0 0,1-1-1,1 1 1,0 0 0,1 0-1,0 0 1,1 0 0,1-1-1,0 1 1,1 0-1,0-1 1,1 1 0,1-1-1,0 0 1,0-1 0,2 1-1,-1-1 1,2 0 0,5 7 59,8-3-505,1 0 0,1-2 1,0 0-1,0-1 1,2-2-1,0-1 0,0 0 1,0-2-1,1-1 0,0-1 1,1-1-1,-1-1 0,1-2 1,0-1-1,1 0 505,112-16-4036,-12-41-6240,-85 26 3651</inkml:trace>
  <inkml:trace contextRef="#ctx0" brushRef="#br0" timeOffset="-1234.151">5157 580 5477,'2'-18'5275,"0"2"-4198,1-2 211,-1 0 0,-1 0 0,-1 0 1,0 0-1,-1 0 0,-1 0 0,-1-3-1288,-33-33 6685,34 53-6585,1 0 0,0 0-1,0 1 1,0-1-1,-1 0 1,1 1-1,0-1 1,-1 1 0,1-1-1,0 1 1,-1 0-1,1 0 1,-1-1-1,1 1 1,0 0 0,-1 0-1,1 0 1,-1 1-1,1-1 1,0 0 0,-1 0-1,1 1 1,0-1-1,-1 1 1,1-1-1,0 1 1,0 0 0,-1-1-1,1 1 1,0 0-1,0 0 1,0 0-1,0 0 1,0 0 0,0 0-1,0 0 1,0 0-1,0 0 1,1 1 0,-1-1-1,0 0 1,1 0-1,-1 1 1,1-1-100,-8 18 78,2 0-1,0 0 1,0 0-1,2 1 1,1 0 0,0-1-1,2 1 1,0 0 0,1 0-1,1 0 1,3 19-78,-1-20-297,0 0-1,1 0 1,1 0-1,0-1 1,2 0-1,0 0 1,1 0-1,1-1 1,0 0-1,1-1 1,2 2 297,-11-35-1271,-9-33 1203,2 29 179,1 0 0,1-1-1,1 0 1,1 0 0,0 0 0,2 0 0,1 0 0,1 0 0,0 0 0,2 0-1,0 1 1,2-1 0,0 1 0,9-18-111,-12 33 11,1 1 0,0 0-1,0 0 1,0 0 0,1 0 0,-1 1-1,1 0 1,0 0 0,1 0 0,-1 1 0,0-1-1,1 1 1,0 0 0,0 1 0,0 0-1,0 0 1,0 0 0,0 0 0,1 1-1,-1 0 1,1 1 0,-1-1 0,0 1 0,1 0-1,-1 1 1,1 0 0,-1 0 0,0 0-1,3 1-10,86 32-2807,-12 14-6971,-50-26-194</inkml:trace>
  <inkml:trace contextRef="#ctx0" brushRef="#br0" timeOffset="-929.994">5718 408 17040,'0'0'4735,"-2"-13"-1350,-5-37-935,6 42 2456,12 115-4780,-5 0-1,-5 43-125,-1-144-60,0 0-1,0 0 1,-1 1 0,0-1-1,0 0 1,0 0-1,-1 0 1,1 0 0,-1-1-1,-1 1 1,1 0 0,-1-1-1,-2 4 61,3-10-1,1 1-1,0 0 1,0 0-1,0-1 1,0 1-1,-1-1 1,1 1-1,0-1 1,0 1-1,0-1 1,0 0-1,0 0 1,0 1-1,0-1 1,0 0-1,1 0 1,-1 0-1,0 0 1,0 0-1,1 0 1,-1 0-1,1 0 1,-1 0-1,1-1 1,-1 1-1,1 0 1,0 0-1,-1 0 1,1-1-1,0 1 1,0 0-1,0 0 1,0 0-1,0-1 1,0 1-1,0 0 1,1 0-1,-1-1 1,1 0 1,-3-17 21,2 0 0,0 0 1,1 0-1,1 0 0,1 0 1,1 1-1,0-1 0,1 1 1,1 0-1,1 0 1,1 0-1,0 1 0,1 0 1,3-1-22,-5 7-77,0 0 0,1 1 0,0 0 0,1 0 0,0 1-1,1 0 1,0 0 0,0 1 0,1 1 0,0 0 0,0 0 0,0 1 0,1 0 0,0 1 0,0 1 0,1 0 0,-1 0 0,1 1 0,0 1 0,0 0 0,0 1 77,75 11-3811,-33 12-2414,-20-6 6</inkml:trace>
  <inkml:trace contextRef="#ctx0" brushRef="#br0" timeOffset="-617.83">6243 304 16464,'0'0'3897,"0"0"-929,0 0-358,0 0-768,0 0-700,0 0-389,0 0-166,0 0-192,-7 18-165,-19 64-123,24-72-102,0-1 0,2 1 0,-1 0 0,1 0 0,1 0 0,-1 0 0,2 0 0,-1 0 0,2 0 0,-1-1 1,1 1-1,1-1 0,-1 0 0,2 0 0,-1 0 0,1 0 0,0-1 0,1 0 0,0 0 0,1 0 0,1 1-5,-3-2-36,-1 0 0,2-1 0,-1 0 0,1 0 0,0 0 0,0 0-1,1-1 1,-1 0 0,1 0 0,0-1 0,1 0 0,-1 0 0,1-1 0,-1 0-1,1 0 1,0-1 0,0 0 0,1 0 0,-1-1 0,0 0 0,0 0-1,1-1 1,-1 0 0,0-1 0,1 0 0,-1 0 0,0-1 0,0 0-1,0 0 1,0-1 0,0 0 0,0 0 0,-1-1 0,0 0 0,0 0-1,0 0 1,0-1 0,0-1 0,2-2 36,-1-5 137,0-1-1,0 1 1,-2-2-1,0 1 1,0-1 0,-2 0-1,1 0 1,-2 0-1,0 0 1,-1-1 0,-1 0-1,0 1 1,-1-1-1,0 0 1,-2 1 0,0-1-1,-1-5-136,1 14 35,0 0 0,0 1 0,0-1 0,-1 1 0,0-1 0,0 1 1,-1 0-1,1 0 0,-1 0 0,-1 1 0,1-1 0,-1 1 0,0 0 0,0 1 0,0-1 0,-1 1 0,0 0 0,0 0 0,0 0 0,0 1 0,0 0 0,-1 1 0,1-1 0,-1 1 0,0 0 0,1 1 0,-1-1 0,-2 1-35,-2 0-160,0 0-1,-1 0 1,1 2 0,0-1-1,0 1 1,-1 0-1,1 1 1,0 1 0,0 0-1,0 0 1,1 1 0,-1 1-1,1-1 1,0 2-1,0-1 1,1 1 0,-3 3 160,-32 54-6721,40-32 149</inkml:trace>
  <inkml:trace contextRef="#ctx0" brushRef="#br0" timeOffset="-315.953">7048 342 22966,'0'0'1938,"6"-13"-711,19-39 273,-24 52-1468,-1 0-1,0 0 0,1-1 0,-1 1 0,1 0 0,-1 0 0,1 0 0,-1 0 0,1 0 0,-1 1 0,1-1 0,-1 0 0,0 0 0,1 0 0,-1 0 0,1 0 0,-1 1 1,1-1-1,-1 0 0,0 0 0,1 1 0,-1-1 0,0 0 0,1 0 0,-1 1 0,0-1 0,1 0 0,-1 1 0,0-1 0,1 1 0,-1-1 0,0 0 0,0 1 0,0-1 0,0 1 1,1-1-1,-1 1 0,0-1 0,0 1 0,0-1 0,0 0 0,0 1 0,0-1 0,0 1 0,0-1 0,0 1 0,0-1 0,0 1 0,-1-1 0,1 1 0,0-1 0,0 0 1,0 1-1,0-1 0,-1 1 0,1-1 0,0 0 0,0 1 0,-1-1 0,1 0 0,0 1 0,-1-1 0,1 0 0,-1 1 0,1-1 0,0 0 0,-1 0 0,1 1-31,0 1 157,-4 44 74,-1-1 0,-2 0 0,-2 0 0,-8 21-231,-2 13 48,2-3-1159,50-180 1352,-21 77-112,1 0 1,1 0 0,1 2 0,1 0-1,2 0 1,0 2 0,21-21-130,-28 33-43,0 0 0,1 1 1,1 0-1,-1 0 0,1 2 0,1 0 1,0 0-1,0 1 0,0 1 0,1 0 1,0 1-1,0 1 0,0 0 0,1 1 1,14-1 42,28 15-3169,-32 20-4174,-18-5-2709</inkml:trace>
  <inkml:trace contextRef="#ctx0" brushRef="#br0" timeOffset="2928">201 1599 17264,'0'0'2627,"0"0"-1602,0 0 576,0 0-191,0 0-770,3 122-448,7-64-63,1 2-65,-1 3-64,6-1-64,-5-2-865,6-1-769,-2-9-480,-4-4-1473,0-11-1570,-3-14-5349</inkml:trace>
  <inkml:trace contextRef="#ctx0" brushRef="#br0" timeOffset="3352.991">209 1875 1121,'-50'-190'12785,"0"29"-4473,72 191-3874,73 67-4253,-65-68-202,145 116-638,-173-142 595,1-1 0,-1 0 0,1 0 0,0 0 0,0 0 0,0-1 0,0 1 0,0-1 0,1 1 0,-1-1 0,0 0 0,1-1 0,-1 1 0,0-1 0,1 1 0,-1-1 0,1 0 0,-1 0 0,1 0 0,-1-1 0,0 1 0,1-1 0,-1 0 0,1 0 0,-1 0 0,0 0 0,0-1 0,0 1 0,0-1 0,0 0 0,0 0 0,0 0 0,-1 0 0,1 0 0,-1-1 0,1 1 0,-1-1 0,0 0 0,0 1 0,0-1 0,0 0 0,0-2 60,14-34 303,-1-2 0,-2 0-1,-2-1 1,-2 0 0,-2-1 0,-1 1-1,-1-27-302,-5 63 5,0 6 1,-1 0 0,1 0 1,0 0-1,-1 0 1,1 0-1,-1 0 0,1 0 1,0 0-1,-1-1 1,1 1-1,0 0 0,-1 0 1,1 0-1,0 0 1,-1-1-1,1 1 0,0 0 1,0 0-1,-1 0 1,1-1-1,0 1 1,0 0-1,-1-1 0,1 1 1,0 0-1,0 0 1,0-1-1,-1 1 0,1 0 1,0-1-1,0 1 1,0 0-1,0-1 0,0 1 1,0-1-1,0 1 1,0 0-1,0-1 0,0 1 1,0 0-1,0-1 1,0 1-1,0 0 0,0-1 1,0 1-1,0 0 1,0-1-1,1 1 1,-1 0-1,0-1 0,0 1-6,-113 235 161,41-92-161,72-144 2,0 1 1,1 0 0,-1-1-1,0 1 1,0 0 0,0 0-1,0-1 1,0 1 0,0 0-1,0 0 1,0-1 0,0 1-1,0 0 1,0-1 0,0 1-1,-1 0 1,1 0 0,0-1-1,0 1 1,0 0 0,0 0-1,0-1 1,0 1 0,-1 0-1,1 0 1,0-1 0,0 1-1,0 0 1,-1 0 0,1 0-1,0 0 1,0-1 0,0 1-1,-1 0 1,1 0 0,0 0-1,0 0 1,-1 0 0,1 0-1,0 0 1,-1 0 0,1-1-1,0 1 1,0 0 0,-1 0-1,1 0-2,7-20 141,2-1-1,0 1 1,1 1 0,1-1-1,0 2 1,2 0-1,0 0 1,1 1-1,3-2-140,-14 15 42,0 0-1,0 0 0,0 0 0,1 1 1,0-1-1,-1 1 0,1 0 0,0 0 1,1 0-1,-1 1 0,0-1 0,1 1 1,0 0-1,-1 0 0,1 1 0,0-1 1,0 1-1,0 0 0,0 1 1,0-1-1,0 1 0,0 0 0,0 0 1,0 0-1,0 1 0,0 0 0,0 0 1,0 0-1,0 0 0,-1 1 0,1 0 1,0 0-1,0 1-41,5 10-56,0 1-1,-1 1 1,-1-1 0,0 2 0,-1-1 0,-1 1 0,-1-1 0,0 2-1,-1-1 1,0 0 0,-2 1 0,0 0 0,0 0 0,-2-1 0,0 9 56,1-10-231,3 80-2940,-2-35-1746,1-18-1350</inkml:trace>
  <inkml:trace contextRef="#ctx0" brushRef="#br0" timeOffset="3605.051">974 1382 17232,'0'0'3369,"0"0"-54,0 0-454,0 0-901,0 0-898,0 0-133,-1 21 0,9 156 117,-5-146-1044,2-1-1,0 1 1,2-1 0,2 0-1,0 0 1,2-1-1,1 0 1,2-1 0,0-1-1,2 0 1,1-1 0,1-1-1,16 17-1,-29-37-27,1 0 0,-1 0 0,1-1 0,1 0 0,-1 0 0,0 0 0,1-1-1,0 0 1,0 0 0,0-1 0,0 1 0,0-2 0,1 1 0,-1-1 0,1 0 0,-1-1 0,1 0-1,-1 0 1,0 0 0,1-1 0,-1 0 0,1-1 0,-1 1 0,0-1 0,0-1 0,0 1 0,0-1-1,0-1 1,-1 1 0,1-1 0,-1 0 0,0-1 0,0 1 0,-1-1 0,1 0 0,-1-1-1,0 1 1,0-1 0,2-4 27,24-65-1371,-26 49-2234,-4-2-4386,-1 10-7986</inkml:trace>
  <inkml:trace contextRef="#ctx0" brushRef="#br0" timeOffset="4225.673">1976 1329 23574,'-16'7'2782,"-58"22"-933,56-22 1106,582-205-2602,-251 94-807,104-59 454,-344 122-1057,-73 39 1052,0 1 1,0 0 0,-1 0 0,1-1 0,0 1-1,0 0 1,-1 0 0,1-1 0,-1 1-1,1 0 1,-1 0 0,0 0 0,1 0-1,-1 0 1,0 0 0,0 0 0,0 0-1,0 0 1,1 0 0,-1 1 0,0-1-1,-1 0 1,1 1 0,0-1 0,0 0-1,0 1 1,0-1 0,0 1 0,-1 0-1,1-1 1,0 1 0,0 0 0,-1 0-1,1 0 1,0 0 0,0 0 0,-1 0 0,1 0-1,0 0 1,0 0 0,-1 1 0,1-1 4,-2 0 2,-249-9 2939,276 9-2941,0 1 0,1 1 0,-1 1 0,0 1 0,-1 1 0,1 1 0,13 6 0,-32-10 0,1 0 0,0 1 0,0-1 0,-1 1 0,1 1 0,-1-1 0,0 1 0,0 0 0,0 0 0,-1 0 0,1 0 0,-1 1 0,0 0 0,0 0 0,-1 0 0,0 1 0,0-1 0,0 1 0,0-1 0,-1 1 0,0 0 0,0 0 0,0 0 0,-1 0 0,0 1 0,0-1 0,-1 0 0,0 0 0,0 1 0,0-1 0,-1 0 0,0 1 0,-3 10-148,-1 0 0,0-1 1,-2 0-1,0 0 0,-1 0 0,0-1 0,-1 0 0,-1-1 1,0 0-1,-1 0 0,-4 3 148,10-11-194,-70 83-5545,-11-2-6144</inkml:trace>
  <inkml:trace contextRef="#ctx0" brushRef="#br0" timeOffset="9743.792">20975 762 18770,'-6'23'742,"-74"292"2002,-10 316 386,62-393-2806,-190 1484 476,-72 490-490,185-1541-994,26-231-7307,54-312-1057</inkml:trace>
  <inkml:trace contextRef="#ctx0" brushRef="#br0" timeOffset="10066.926">18442 6021 14125,'20'5'1693,"84"13"-1261,45-19-128,53-15 102,64-8-192,66-6-145,63-7 22,65-4 37,58-2 5,54-5 161,2580-171 8744,-1049 102-8093,-1537 85-833,-59-1-278,-69 1-223,-76-3-572,-82-2-1159,-87-1-1547,-71 0-2056</inkml:trace>
  <inkml:trace contextRef="#ctx0" brushRef="#br0" timeOffset="10547.099">23548 1546 10442,'14'1'5221,"106"27"-1596,214 162 1622,-322-185-5149,91 48 288,3-5 0,60 16-386,-162-63 2,7 4 2,0-1 0,1 0 0,-1 0 0,1-2 1,0 1-1,0-1 0,0-1 0,0 0 0,0-1 1,0 0-1,1-1 0,-1 0 0,0-1 0,0 0 0,7-3-4,-14-1 69,-1 1-1,0-1 0,0 0 1,0 0-1,-1 0 0,0 0 0,0 0 1,0-1-1,-1 1 0,0-1 1,0 0-1,-1 0 0,0 0 0,0 0 1,-1 0-1,0 0 0,0 0 1,0 0-1,-1 0 0,0 0 0,-1 1 1,1-1-1,-1 0 0,-2-3-68,0-8 186,0 0-1,-2 1 0,0-1 1,0 1-1,-2 1 1,0-1-1,-1 1 0,-1 1 1,0 0-1,-1 0 1,-10-10-186,18 23 68,1 0 0,-1 0 0,1 1 0,-1-1 1,0 1-1,1-1 0,-1 1 0,0 0 0,0 0 1,0 0-1,0 0 0,0 0 0,0 1 0,0 0 1,0-1-1,-1 1 0,1 0 0,0 0 1,0 1-1,0-1 0,0 1 0,0 0 0,0-1 1,0 1-1,0 0 0,0 1 0,0-1 0,0 1 1,1-1-1,-1 1 0,1 0 0,-1 0 0,1 0 1,0 0-1,-1 0 0,0 2-68,-68 98 726,14 15-688,6 3 0,1 12-38,2-6-930,-47 119-6432,49-131-832</inkml:trace>
  <inkml:trace contextRef="#ctx0" brushRef="#br0" timeOffset="10980.138">22717 3949 13132,'0'0'3785,"14"3"-2295,-9-2-1400,4 0 88,0 1 0,0 0 1,0 0-1,0 1 0,0 0 0,-1 1 0,0 0 0,1 0 0,-1 1 1,-1 0-1,7 5-178,47 44 497,3-2 1,1-3 0,3-2 0,3-4-498,-69-42 2,17 11 18,0 0-1,1-2 1,0-1 0,0 0 0,1-1-1,0-1 1,1-1 0,-1-2-1,1 0 1,0 0 0,16-2-20,-34-2 2,0-1 1,-1 0 0,1 0-1,0 0 1,0 0-1,-1-1 1,1 1 0,0-1-1,-1 0 1,0 0-1,1 0 1,-1-1 0,0 1-1,0-1 1,-1 0-1,1 0 1,0 0 0,-1 0-1,0 0 1,0-1-1,0 1 1,0 0 0,0-1-1,-1 0 1,1 1-1,-1-1 1,0 0 0,0 0-1,0 0 1,-1 0-1,1 0 1,-1-3-3,-14-131 339,10 118 238,-2 1 0,0-1 0,-2 1 1,0 0-1,0 1 0,-2-1 1,-2 0-578,12 18 69,-1 0 1,1 0 0,-1-1 0,0 1-1,1 0 1,-1 0 0,0 1 0,0-1 0,1 0-1,-1 0 1,0 0 0,0 0 0,0 1-1,0-1 1,0 0 0,0 1 0,0-1-1,-1 1 1,1 0 0,0-1 0,0 1 0,0 0-1,0-1 1,-1 1 0,1 0 0,0 0-1,0 0 1,-1 0 0,1 0 0,0 0-1,0 1 1,0-1 0,-1 0 0,1 1-1,0-1 1,0 0 0,0 1 0,0 0 0,0-1-1,0 1 1,0-1 0,0 1 0,0 0-1,0 0-69,-33 48 926,31-43-928,-18 39-17,2 1 0,1 0 0,3 1 0,2 1 0,2 0 0,2 1 0,-2 41 19,4 3-3911,4-1-3565,3-41-5305</inkml:trace>
  <inkml:trace contextRef="#ctx0" brushRef="#br0" timeOffset="11402.867">26088 2106 17232,'0'0'2120,"0"0"-604,0 0-91,16 11-106,97 82-145,-78-63-1307,1-2 1,1-1-1,1-2 0,2-2 0,0-2 0,1-1 1,1-2-1,22 5 133,26-2-1353,-87-21 1327,-1 1 0,1-1 0,0 0 0,0 0 0,0 0 1,-1-1-1,1 1 0,0-1 0,0 1 0,-1-1 0,1 0 0,0 0 0,-1 0 0,1 0 0,-1-1 0,1 1 1,-1-1-1,0 0 0,1 1 0,-1-1 0,0 0 0,0 0 0,-1 0 0,1-1 0,0 1 0,-1 0 1,1-1-1,-1 1 0,0-1 0,1-1 26,1-9 334,-1-1 1,0 0-1,-1 0 0,-1 0 1,0 0-1,-1 0 1,0 0-1,-1 0 0,-1 0 1,0 1-1,-1-1 1,0 1-1,-1 0 1,-5-9-335,9 18 164,0 0 1,0 0 0,-1 0-1,1 0 1,-1 0 0,0 0-1,0 1 1,0-1 0,0 1-1,-1-1 1,0 1 0,1 0-1,-1 0 1,0 0 0,0 0-1,-1 1 1,1-1 0,-1 1-1,1 0 1,-1 0 0,0 0-1,1 0 1,-1 1 0,0 0-1,0-1 1,0 1 0,0 1-1,-1-1 1,1 1 0,0-1-1,0 1 1,0 0 0,0 1-1,-1-1 1,1 1 0,0 0-1,0 0 1,0 0 0,-1 1-165,-8 10 7,0 1 0,1 1 0,0 0 0,2 1 0,-1 0 1,2 1-1,0 0 0,1 0 0,0 1 0,-3 12-7,0-4-2,-8 18-1037,2 1-1,1 1 1,3 1-1,2 0 1,1 0-1,3 1 1,-1 31 1039,7-23-6561</inkml:trace>
  <inkml:trace contextRef="#ctx0" brushRef="#br0" timeOffset="11778.027">28504 1254 19763,'5'-13'3000,"17"-42"-539,-21 53-2357,0-1 0,0 1 0,0 0 1,1 0-1,-1 0 0,0 0 0,1 1 1,-1-1-1,1 0 0,0 1 0,0-1 0,-1 1 1,1-1-1,0 1 0,0 0 0,0 0 0,0 0 1,1 0-1,-1 0 0,0 0 0,0 1 0,1-1 1,-1 1-1,0-1 0,0 1 0,1 0 1,-1 0-1,1 0 0,-1 0 0,0 0 0,0 1 1,1-1-1,-1 1 0,0 0 0,0-1 0,1 1-104,65 43 2575,47 70-2964,-74-70-63,2-2 0,2-2-1,46 32 453,-64-53-351,-16-10 79,1 0-1,0-1 0,0 0 0,1-1 0,0 0 0,0-1 0,1-1 0,0 0 0,0 0 1,0-2-1,10 2 273,-23-5-16,1 0 0,0 0 0,-1-1 0,1 1 0,0-1 0,-1 1 0,1-1 0,-1 1 0,1-1 0,-1 0 0,1 0 0,-1 0 0,0 0 0,1 0 0,-1 0 0,0 0 0,0 0 0,0 0 0,0-1 0,0 1 0,0 0 0,0-1 0,0 1 0,0-1 0,-1 1 0,1-1 0,0 1 0,-1-1 0,0 1 0,1-1 0,-1 0 0,0 1 0,0-1 1,0 0-1,0 1 0,0-1 0,0 0 0,0 1 0,0-1 0,-1 0 0,0 0 16,-16-69 836,10 52-444,4 7-117,-1-1-1,-1 1 1,0 1 0,-1-1 0,0 1-1,-1 0 1,0 0 0,0 1-1,-1 0 1,-7-6-275,13 15 15,1 1 0,-1-1 0,0 1 0,0 0 0,0 0-1,0-1 1,1 1 0,-1 0 0,0 1 0,0-1 0,0 0 0,0 1 0,1-1 0,-1 1-1,0-1 1,0 1 0,1 0 0,-1-1 0,0 1 0,1 0 0,-1 0 0,1 0-1,-1 1 1,1-1 0,0 0 0,-1 1 0,1-1 0,0 0 0,0 1 0,0-1 0,0 1-1,0 0 1,0-1 0,1 1 0,-1 0 0,0 0 0,1-1 0,-1 1 0,1 0 0,0 0-1,0 0 1,-1 1-15,-2 4 26,-120 299-559,59-94-5121,39-115-773</inkml:trace>
  <inkml:trace contextRef="#ctx0" brushRef="#br0" timeOffset="12182.005">28168 3216 22101,'0'0'2306,"0"0"-1420,0 0-368,14-1 32,-10 0-517,2 0-14,0 1 0,0-1 0,0 1 0,0 0 0,0 0 0,0 1 0,0 0-1,0 0 1,-1 0 0,1 1 0,0 0 0,-1 0 0,1 0 0,-1 0 0,1 1 0,-1 0 0,0 0 0,1 2-19,28 21-13,2-1-1,1-2 1,1-1 0,1-2 0,1-2 0,0-1 0,1-2 0,1-2 0,1-2 0,-1-2 0,38 3 12,18-16-396,-95 3 362,0 1-1,1-1 0,-1 0 1,0 0-1,0 0 1,0 0-1,0-1 1,0 1-1,-1-1 0,1 0 1,0 0-1,-1 0 1,1 0-1,-1 0 1,0 0-1,0-1 0,1 1 1,-2-1-1,1 1 1,0-1-1,0 0 1,-1 0-1,0 0 0,1 0 1,-1 0-1,0 0 1,-1 0-1,1-1 36,0-7 130,-1 0 1,0 0-1,-1 0 0,0 0 1,-1 0-1,0 1 0,-1-1 1,0 0-1,0 1 0,-1 0 1,-1 0-1,0 0 0,0 0 0,-1 1 1,0 0-1,0 0 0,-1 0 1,-1 1-1,1 0 0,-1 1 1,-1-1-1,-7-4-130,13 10 67,1 0 0,-1 1 1,0 0-1,0-1 0,0 1 1,0 0-1,-1 0 0,1 1 0,0-1 1,0 1-1,0-1 0,-1 1 0,1 0 1,0 0-1,0 0 0,-1 1 1,1-1-1,0 1 0,0 0 0,0 0 1,0 0-1,0 0 0,0 1 0,0-1 1,0 1-1,0 0 0,0-1 1,1 1-1,-1 1 0,-1 0-67,-63 83 341,14 5-335,3 3-1,5 1 0,-4 20-5,0 25-3136,9 1-4693,18-53-6200</inkml:trace>
  <inkml:trace contextRef="#ctx0" brushRef="#br0" timeOffset="12524.981">29648 2775 19026,'0'0'4393,"0"0"-2257,0 0-956,0 0-187,19 8-219,133 65 283,239 160-705,-373-224-539,0-1 0,1 0 0,1-1 1,-1-2-1,1 0 0,0 0 0,0-2 0,3-1 187,-21-1-15,0-1-1,0 0 1,-1 0-1,1 0 1,0 0-1,0-1 1,0 1-1,0 0 1,0-1-1,-1 0 1,1 1-1,0-1 1,0 0-1,-1 0 1,1 0-1,-1 0 1,1 0-1,-1 0 1,1 0-1,-1 0 1,0-1-1,1 1 1,-1-1-1,0 1 1,0-1-1,0 1 1,0-1-1,0 0 1,0 1-1,-1-1 1,1 0-1,0 0 1,-1 1-1,0-1 1,1 0-1,-1 0 1,0 0-1,0 0 1,0 0-1,0 1 1,0-1-1,-1-2 16,-16-80 283,17 82-272,-2-6 112,1 4 14,1-1-1,-1 1 1,0 0-1,-1 0 1,1 0-1,0 0 0,-1 0 1,0 0-1,0 0 1,0 0-1,-1 1 1,1-1-1,-1 1 1,0 0-1,0-1 1,0 1-1,0 1 1,-1-1-1,1 0 1,-1 1-1,-1-2-136,3 5 49,0 0-1,0-1 1,0 1-1,0 0 1,1 0 0,-1 0-1,0 0 1,1 0-1,-1 1 1,1-1 0,-1 0-1,1 1 1,0-1-1,-1 1 1,1-1-1,0 1 1,0 0 0,0-1-1,0 1 1,0 0-1,1 0 1,-1 0 0,1 0-1,-1 0 1,1 0-1,-1-1 1,1 2-49,-3 6 87,-63 178 127,-62 143-3914,81-235-1308,1-8-1585</inkml:trace>
  <inkml:trace contextRef="#ctx0" brushRef="#br1" timeOffset="24212.347">27057 5010 5157,'2'-18'11568,"-1"-9"-8975,3-29-79,1 11 2132,-5 44-4559,0 0 1,0 0-1,1 0 0,-1 0 0,0 0 0,0 1 0,1-1 0,-1 0 0,0 0 1,1 0-1,-1 1 0,1-1 0,-1 0 0,1 0 0,-1 1 0,1-1 0,0 0 1,-1 1-1,1-1 0,0 1 0,0-1 0,-1 1 0,1-1 0,0 1 0,0-1 1,0 1-1,-1 0 0,1 0 0,0-1 0,0 1 0,0 0 0,0 0 0,0 0 1,0 0-1,0 0 0,0 0 0,-1 0 0,1 0 0,0 0 0,0 1 0,0-1 1,0 0-1,0 0 0,0 1 0,-1-1 0,1 1 0,0-1 0,0 1 0,0-1-87,44 27-54,-40-24 238,214 172-221,-135-136-828,-83-39 863,1-1 0,-1 0 0,0 0 0,1 0 1,-1 0-1,0 0 0,0 0 0,0 0 0,0 0 0,0 0 0,0-1 0,0 1 0,0 0 0,-1-1 0,1 1 1,0-1-1,-1 1 0,1-1 0,-1 1 0,0-1 0,1 1 0,-1-1 0,0 1 0,0-1 0,0 1 1,0-1-1,0 1 0,0-1 0,0 1 0,-1-1 0,1 0 0,-1 1 2,1-5 2,2-12 241,-1 0 0,-2-1-1,0 1 1,0-1 0,-2 1-1,0 0 1,-1 0 0,-1 0-1,-1 1 1,0-1-1,-3-3-242,8 19 5,0 1-1,1-1 0,-1 1 1,0-1-1,0 1 0,0-1 1,0 1-1,0-1 0,0 1 1,-1 0-1,1 0 0,0 0 1,-1 0-1,1 0 0,-1 0 1,1 0-1,-1 0 0,1 0 1,-1 1-1,0-1 0,1 0 1,-1 1-1,0 0 0,0-1 1,1 1-1,-1 0 0,0 0 1,0 0-1,1 0 0,-1 0 1,0 0-1,0 1 0,1-1 1,-1 1-1,0-1 0,1 1 1,-1-1-1,0 1 0,1 0 1,-1 0-1,0 1-4,-56 54 4,55-52-4,-120 163-935,24-30-3383,26-44-5804</inkml:trace>
  <inkml:trace contextRef="#ctx0" brushRef="#br0" timeOffset="37682.032">428 3163 8552,'0'0'3822,"0"0"-1462,0 0-235,-15 1-11,-3 0-1292,-24 0 6,-2-1 3858,43 0-4072,8 0 358,298-10-545,1232-23-1207,1673-74 738,1067 87 298,84 141 219,-2339-48-491,-1232-61 240,-537-28-154,-205 3-65,-76 6-2578,-10 7-5408,19 0-1644</inkml:trace>
  <inkml:trace contextRef="#ctx0" brushRef="#br0" timeOffset="42118.604">5824 4700 14638,'0'0'3496,"0"0"-1403,0 0-529,0 0-576,0 0-524,0 0-266,0 0-81,8-9-74,24-28-32,-30 33 1291,-4 1-1038,-1 1-1,1-1 1,0 1-1,0-1 1,1 0-1,-1 0 1,0 0-1,1 0 1,0 0-1,-1 0 1,1 0-1,1-1 1,-1 1-1,0 0 1,1-1-1,0 1 0,-1 0 1,1-1-1,1 1 1,-1 0-1,0-1 1,1 1-1,0 0 1,0-1-264,-1-9 595,-10 25-168,-34 182-299,21 42-763,23-258 711,0 0 0,1 0 1,1 0-1,1 0 1,1 0-1,1 1 0,1-1 1,1 1-1,1 0 1,1 1-1,0 0 0,2 0 1,3-3-77,76-82 86,-86 102-120,0-1-1,1 1 1,-1 0-1,1 0 1,0 1-1,0-1 1,0 1-1,0 0 0,0 1 1,0-1-1,0 1 1,1 0-1,-1 0 1,1 0-1,-1 1 1,0 0-1,1 0 1,-1 1-1,1-1 1,-1 1-1,0 0 1,1 0-1,-1 1 1,2 0 34,28 29-2525,-16 12-4405,-14-14-1846</inkml:trace>
  <inkml:trace contextRef="#ctx0" brushRef="#br0" timeOffset="42656.618">7879 4832 13004,'0'0'5467,"0"0"-2179,0 0-464,0 0-432,0 0-801,0 0-614,4-6-363,-2 4-592,0 0 1,0-1 0,0 1 0,0 0 0,0 0 0,1 0 0,-1 1 0,1-1 0,-1 1 0,1-1-1,0 1 1,0 0 0,-1 0 0,1 0 0,0 0 0,0 0 0,0 1 0,0-1 0,0 1 0,0 0 0,0 0-1,0 0 1,0 0 0,0 1 0,0-1 0,0 1 0,0 0 0,0 0 0,0 0 0,-1 0 0,2 0-23,0-1 8,-1 1 1,1-1 0,0 0 0,-1 1 0,1 0 0,0 0 0,-1 0 0,1 0 0,-1 0 0,1 1 0,-1 0 0,0 0 0,0 0 0,1 0 0,-1 0 0,-1 0 0,1 1 0,0-1-1,-1 1 1,1 0 0,-1 0 0,0 0 0,0 0 0,0 0 0,0 1 0,0-1 0,-1 1 0,0-1 0,0 1 0,0-1 0,0 1 0,0 0 0,-1-1 0,1 1 0,-1 0 0,0-1 0,0 2-9,-7 8 8,-1-1 0,-1 0 1,0-1-1,0 0 0,-1 0 1,0-1-1,-1 0 0,0-1 1,-1 0-1,-4 2-8,5-2 13,-86 74 141,97-82-178,1 0-1,0 0 0,0 0 0,0-1 0,-1 1 0,1 0 0,0 0 1,0 0-1,0-1 0,0 1 0,1 0 0,-1-1 0,0 1 0,0-1 1,0 1-1,0-1 0,0 0 0,1 0 0,-1 1 0,0-1 0,0 0 1,1 0-1,-1 0 0,0 0 0,0 0 0,1-1 0,-1 1 0,0 0 1,0 0-1,0-1 0,1 1 0,0-1 25,0 1-80,226-42-10602,-163 27 2738</inkml:trace>
  <inkml:trace contextRef="#ctx0" brushRef="#br0" timeOffset="43349.294">10910 4566 12748,'0'0'6086,"0"0"-3107,0 0-492,0 0-319,0 0-668,0 0-641,0 0-277,-17 15-171,0-1-334,3-3-28,1 0 0,0 1 1,1 0-1,0 1 0,1 1 1,1 0-1,-7 12-49,8-12 23,1 2-1,1-1 1,0 1 0,1 0-1,1 0 1,1 1 0,0-1-1,1 1 1,0 10-23,2-21-68,1-1 0,0 1 1,0 0-1,0-1 0,1 1 0,0 0 0,0-1 1,0 1-1,1-1 0,0 0 0,0 1 1,0-1-1,0 0 0,1 0 0,0 0 0,0 0 1,1-1-1,-1 1 0,1-1 0,0 0 1,0 0-1,0 0 0,1-1 0,-1 1 0,1-1 1,0 0-1,0-1 0,0 1 0,5 1 68,1 0-82,1-1 0,0 0 0,0-1 0,0-1 0,0 0 0,0 0-1,0-1 1,0 0 0,0-1 0,0-1 0,0 0 0,0 0 0,-1-2 0,1 1-1,-1-1 1,0-1 0,0 0 0,0 0 0,3-4 82,10-5 278,0-2 0,-2 0-1,0-1 1,-1-2 0,-1 0 0,0-1 0,14-20-278,-16 17 463,-5 9-140,-1 0-1,0-1 1,-2 0-1,1 0 1,-2-2-1,0 1 1,-1-1-1,-1 0 1,0-1-1,2-10-322,-9 28 4,-1 0 0,1 0 0,0 0 0,0 0 0,-1 0-1,1 0 1,0 0 0,-1 0 0,1 0 0,0 0-1,0 0 1,-1 0 0,1 0 0,0-1 0,0 1-1,-1 0 1,1 0 0,0 0 0,0 0 0,-1 0 0,1 0-1,0-1 1,0 1 0,-1 0 0,1 0 0,0 0-1,0-1 1,0 1 0,0 0 0,-1 0 0,1-1-1,0 1 1,0 0 0,0 0 0,0-1 0,0 1 0,0 0-1,0-1 1,0 1 0,0 0 0,0 0 0,0-1-1,0 1 1,0 0 0,0-1 0,0 1 0,0 0-1,0 0 1,0-1-4,-15 24 27,-18 41-27,3 1 0,3 2 0,2 1 0,4 1 0,2 1 0,4 1 0,3 0 0,3 0 0,2 29 0,-23 208 0,31-304-16,-1-1 0,1 0 0,-1 1 0,0-1 1,0 1-1,0-1 0,-1 0 0,1 1 0,-1-1 0,0 0 0,0 1 0,0-1 0,0 0 0,0 0 1,-1 0-1,1 0 0,-1 0 0,0 0 0,0 0 0,0-1 0,0 1 0,-1-1 0,1 1 0,-1-1 1,1 0-1,-1 0 0,0 0 0,0 0 0,0-1 0,0 1 0,0-1 0,0 0 0,0 1 1,0-1-1,-1-1 0,1 1 0,0 0 0,-1-1 0,1 0 0,-1 0 0,1 0 0,0 0 0,-1 0 1,1-1-1,-3 0 16,-15-10-131,1-1 1,0-1 0,1-1 0,0-1-1,1 0 1,0-2 0,2 1 0,0-2-1,1-1 1,-4-6 130,4 7-620,-53-77-2515,51 24-3461,22 52 2560,10 6-1308</inkml:trace>
  <inkml:trace contextRef="#ctx0" brushRef="#br0" timeOffset="43615.874">11654 5060 19923,'0'0'3326,"0"0"-508,1-13-218,4-44 1415,-59 188-3930,45-111-273,2 1-1,0 0 1,1 1 0,1-1-1,1 1 1,1 0 0,1 0-1,1 7 189,1-22-95,0 0 1,0 0-1,1-1 0,0 1 0,0-1 1,0 1-1,1-1 0,0 1 0,0-1 1,1 0-1,0 0 0,0 0 0,0 0 1,1 0-1,0-1 0,0 0 0,0 1 1,1-2-1,-1 1 0,1 0 0,0-1 1,1 0-1,-1 0 0,1-1 0,0 1 1,0-1-1,0 0 0,0-1 0,3 1 95,66 5-8141,-42-11 742</inkml:trace>
  <inkml:trace contextRef="#ctx0" brushRef="#br0" timeOffset="43913.858">12055 4394 15375,'0'0'2461,"0"0"101,-14 6-165,-47 23-769,57-26-1516,0 0 0,0 1 0,0-1 0,0 1 0,0-1 0,1 1-1,0 0 1,0 1 0,0-1 0,0 0 0,1 1 0,-1 0 0,1-1 0,0 1 0,1 0 0,-1 0-1,1 0 1,0 0 0,0 1 0,1-1 0,0 0 0,0 0 0,0 0 0,0 1 0,1-1 0,0 2-112,0-3-3,0 0 0,0 0 0,1 0 0,0 0 0,-1-1 0,1 1 0,1-1 0,-1 1 0,0-1 0,1 1 0,0-1 0,0 0 0,0 0 0,0-1 0,0 1 0,0-1 0,1 1 0,-1-1 0,1 0 0,0 0 0,0-1 0,0 1 0,0-1 0,0 0 0,0 0 0,0 0 0,0 0 0,4 0 3,-1 0 26,1 0 1,-1-1-1,0 1 0,1-1 0,-1-1 0,1 1 1,-1-1-1,1-1 0,-1 1 0,0-1 1,0 0-1,0-1 0,0 0 0,0 0 1,-1-1-1,3 0-26,-4-3 204,0 1 0,0-1-1,-1 0 1,1 0 0,-2 0 0,1 0 0,-1-1 0,0 0 0,0 1 0,-1-1-1,0 0 1,-1 0 0,0-1 0,0 1 0,0 0 0,-1 0 0,0 0 0,-1 0-1,0-1 1,0 1 0,-2-5-204,2 9 19,1 0-1,-1-1 0,1 1 0,-1 0 1,0 0-1,-1 0 0,1 0 1,-1 1-1,0-1 0,1 0 1,-2 1-1,1-1 0,0 1 0,-1 0 1,0-1-1,1 1 0,-1 0 1,0 1-1,-1-1 0,1 0 1,0 1-1,-1 0 0,0 0 1,1 0-1,-1 0 0,0 1 0,0-1 1,0 1-1,0 0 0,0 0 1,0 1-1,0-1 0,0 1 1,0 0-1,-1 0 0,1 0 0,0 0 1,0 1-1,0 0 0,0 0 1,0 0-1,-1 0-18,-1 3-224,-1 1 0,1 0 0,-1 0 0,1 0 0,1 1 0,-1-1 0,1 1 0,0 1 0,0-1 0,1 1 0,-3 5 224,-20 47-5981,17-19-2086</inkml:trace>
  <inkml:trace contextRef="#ctx0" brushRef="#br0" timeOffset="44255.94">12233 5095 1602,'0'0'23574,"0"0"-21556,0 0-513,0 0 1,94-25-802,-58 22-415,6 1-129,5 1-64,4-3-64,5 2-32,1-2-288,-1 3-481,-3-1-1217,-5-1-1634,-10 3-2978</inkml:trace>
  <inkml:trace contextRef="#ctx0" brushRef="#br0" timeOffset="44702.564">13382 4547 21781,'0'0'3208,"0"0"-768,0 0-855,0 16-640,-4 100-16,1-103-959,1 1-1,0 0 1,1 0-1,1 0 1,0 0 0,0-1-1,2 1 1,0 0-1,0 0 1,1-1 0,1 1-1,0-1 1,1 0-1,1 0 1,-1 0 0,2-1-1,0 0 1,1 0 0,0-1-1,0 0 1,1 0-1,1-1 1,0 0 0,0-1-1,1 0 1,5 3 30,-9-9-63,1 0 0,-1 0 0,1-1 0,0 1 0,0-2 0,0 1 0,0-1 0,0-1 0,0 1 1,0-1-1,0-1 0,0 1 0,0-2 0,0 1 0,0-1 0,0 0 0,0 0 0,-1-1 0,1 0 0,-1-1 0,0 0 0,0 0 0,0 0 1,0-1-1,-1 0 0,0 0 0,0 0 0,0-1 0,0 0 0,-1 0 0,0-1 0,-1 1 0,2-4 63,17-26 791,-1-1 0,-2-1 0,-2 0 0,-1-1 0,-2-1 0,2-13-791,-17 54 0,0-1 0,-1 0 0,1 0 0,0 1 0,0-1 0,0 0 0,0 0 0,0 1 0,0-1 0,-1 0 0,1 0 0,0 0 0,0 1 0,0-1 0,0 0 0,-1 0 0,1 0 0,0 0 0,0 1 0,-1-1 0,1 0 0,0 0 0,0 0 0,-1 0 0,1 0 0,0 0 0,0 0 0,-1 0 0,1 0 0,0 0 0,0 0 0,-1 0 0,1 0 0,0 0 0,0 0 0,-1 0 0,1 0 0,0 0 0,0 0 0,-1 0 0,1 0 0,0 0 0,0 0 0,-1-1 0,1 1 0,0 0 0,0 0 0,0 0 0,-1 0 0,1-1 0,0 1 0,0 0 0,0 0 0,0 0 0,-1-1 0,1 1 0,0 0 0,0 0 0,-27 40 0,2 1 0,2 1 0,2 1 0,1 1 0,3 1 0,-11 42 0,11-39 0,-56 161 0,-9-3 0,-16 11 0,95-206 0,-1-1 0,-1 1 0,0-1 0,0-1 0,-1 1 0,0-1 0,-1 0 0,0 0 0,-1-1 0,1 1 0,-1-2 0,-1 1 0,0-1 0,0-1 0,0 0 0,-1 0 0,1 0 0,-1-2 0,-1 1 0,1-1 0,-1 0 0,0-1 0,1-1 0,-1 0 0,0 0 0,-1-1 0,1 0 0,0-1 0,0 0 0,0-1 0,-8-1 0,7-2-244,1 0 1,0-1-1,0 0 1,1-1-1,-1 0 1,1 0-1,0-1 1,1 0-1,0-1 1,0 0-1,1-1 1,-7-7 243,9 8-416,-1 1 0,1-2 0,1 1 0,-1 0 0,2-1 1,-1 0-1,1 0 0,0-1 0,1 1 0,0-1 1,1 0-1,0 1 0,0-1 0,1 0 0,0 0 0,1 0 1,0 0-1,1 0 0,0 0 0,1 0 0,0 0 0,0 0 1,3-8 415,17-22-9134</inkml:trace>
  <inkml:trace contextRef="#ctx0" brushRef="#br0" timeOffset="45214.412">13699 3846 11787,'0'0'8648,"0"0"-4420,0 0-1532,0 0-998,0 0-967,-11 15-346,-65 101 63,70-105-418,-3 2-18,0 0 1,1 1-1,1 0 1,0 1-1,1 0 1,0 0-1,1 0 1,1 0-1,0 1 1,0 11-13,4-28-3,0 0 0,0 1 0,0-1-1,0 0 1,0 0 0,1 1 0,-1-1 0,0 0 0,0 1 0,1-1 0,-1 0 0,0 1 0,1-1 0,-1 0 0,1 1 0,-1-1 0,1 1-1,-1-1 1,1 1 0,-1-1 0,1 1 0,-1-1 0,1 1 0,0 0 0,-1-1 0,1 1 0,0 0 0,-1 0 0,1-1 0,0 1-1,-1 0 1,1 0 0,0 0 0,0 0 0,-1 0 0,1 0 0,0 0 0,-1 0 0,1 0 0,0 0 0,0 0 0,-1 0 0,1 1 0,0-1-1,-1 0 1,1 0 0,0 1 0,-1-1 0,1 1 0,0-1 0,-1 0 0,1 1 0,-1-1 0,1 1 0,-1-1 0,1 1 0,-1 0-1,1-1 1,-1 1 0,0-1 0,1 1 0,-1 0 0,0-1 0,0 1 0,1 0 0,-1 0 3,74-180 502,-66 159-432,0 1 0,1 0 1,1 1-1,0 0 0,1 1 0,2 0 1,-1 1-1,2 0 0,0 1 1,1 1-1,0 0 0,2 0-70,-15 12 13,1 1 0,-1 0 1,0-1-1,0 1 0,0 0 0,1 0 0,-1 0 0,0 1 0,1-1 0,-1 1 0,1-1 1,-1 1-1,1 0 0,-1 0 0,1 0 0,-1 0 0,1 0 0,-1 0 0,1 1 1,-1-1-1,0 1 0,1 0 0,-1 0 0,0 0 0,1 0 0,-1 0 0,0 0 0,0 1 1,0-1-1,0 1 0,0-1 0,0 1 0,0 0 0,-1-1 0,1 1 0,-1 0 1,1 0-1,-1 1 0,0-1 0,1 2-13,36 103 84,-34-87-74,3 6 20,-4-9-131,1 0 1,0 0-1,1 0 0,1-1 1,1 0-1,1 0 0,0 0 1,0-1-1,2 0 1,3 4 100,-12-18-107,1 1 0,-1-1 1,1 1-1,-1-1 0,1 1 1,-1-1-1,1 0 0,0 0 1,-1 0-1,1 0 0,0 0 1,0 0-1,0 0 0,0-1 1,0 1-1,0-1 0,0 1 1,0-1-1,0 0 0,0 0 1,0 0-1,0 0 0,0 0 1,0 0-1,0 0 0,0-1 1,0 1-1,1-1 107,14-8-4365,0-5-3888,-8 6-1361</inkml:trace>
  <inkml:trace contextRef="#ctx0" brushRef="#br0" timeOffset="45514.305">14601 4490 21428,'4'-13'3289,"11"-40"-428,-15 54-2710,0-1 1,1 0-1,-1 0 0,0 1 1,1-1-1,-1 0 0,1 0 1,-1 0-1,1 1 0,-1-1 1,0 0-1,1 0 0,-1 0 1,1 0-1,-1 0 0,1 0 1,-1 0-1,1 0 0,-1 0 1,0 0-1,1 0 0,-1 0 1,1 0-1,-1 0 0,1 0 1,-1-1-1,1 1 0,-1 0 1,0 0-1,1 0 0,-1-1 1,0 1-1,1 0-151,0 5 195,8 67-195,-3 1 0,-3 0 0,-4 0 0,-5 29 0,3-50-17,-4 1-1,-1-1 1,-3 0 0,-2-1-1,-10 25 18,14-52-70,-1 0-1,-1 0 0,0-1 1,-2-1-1,-1 0 1,0-1-1,-2 0 0,0-1 1,-2-1-1,0-1 0,-1 0 1,-5 3 70,-35 12-3357,17-20-1913,-5-5-5028</inkml:trace>
  <inkml:trace contextRef="#ctx0" brushRef="#br0" timeOffset="45933.804">10144 4274 19218,'0'0'5696,"0"0"-2151,-14 18-1009,-94 143-764,80-110-1772,2 2 0,3 1 0,2 1 0,3 0 0,2 2 0,2 0 0,3 0 0,-3 53 0,13-96-27,1 0-1,1 1 1,0-1-1,0 0 1,2 1-1,0-1 1,0 0 0,2-1-1,0 1 1,0-1-1,1 0 1,0 0 0,2 0-1,-1-1 1,1 0-1,1-1 1,0 0-1,1 0 1,0-1 0,0 0-1,1-1 1,11 7 27,-2-3-826,2 0 0,0-2 1,0 0-1,1-2 1,1 0-1,20 4 826,82 16-7223,-10-9-4692</inkml:trace>
  <inkml:trace contextRef="#ctx0" brushRef="#br0" timeOffset="46751.782">15065 4084 13068,'0'0'3582,"9"-14"-731,32-44-70,-38 54-2468,1 0 0,-1 0-1,1 0 1,0 0-1,0 0 1,0 1 0,1 0-1,-1-1 1,1 2 0,0-1-1,-1 1 1,1-1-1,1 1 1,-1 1 0,0-1-1,0 1 1,0 0-1,1 0 1,3 0-313,-3 1 82,-1 0 0,0 1 0,0-1 1,0 1-1,0 1 0,0-1 0,0 1 0,0-1 0,0 2 0,0-1 0,-1 0 1,1 1-1,-1 0 0,0 0 0,1 0 0,-2 0 0,1 1 0,0 0 0,-1 0 1,1 0-1,-1 0 0,0 0 0,-1 1 0,1-1 0,-1 1 0,1 0 0,-1 2-82,1 2 8,0 1-1,-1 0 0,-1 0 0,0-1 0,0 1 0,-1 0 0,0 0 0,0 0 0,-1 0 0,-1 0 0,0-1 0,0 1 0,0 0 1,-2-1-1,1 0 0,-1 0 0,0 0 0,-1 0 0,0-1 0,-2 2-7,-6 9-91,0 0 0,-2-1 0,0-1 0,-2-1 0,1 0-1,-2-1 1,0-1 0,-4 2 91,16-11-24,-1 0 0,0-1 0,0 0-1,0 0 1,0-1 0,0 0 0,-1 0 0,0 0-1,1-1 1,-1 0 0,0-1 0,0 0 0,0 0-1,0 0 1,-6-2 24,12 0 32,0 0-1,0-1 0,1 0 1,-1 1-1,1-1 1,0 0-1,-1 0 1,1 0-1,0 0 0,0 0 1,0 0-1,0 0 1,0 0-1,1-1 0,-1 1 1,1 0-1,-1 0 1,1-1-1,0 1 0,0 0 1,0 0-1,0-1 1,0 1-1,1 0 0,-1-1 1,1 1-1,-1 0 1,1 0-1,0 0 1,0 0-1,0 0 0,0 0 1,0 0-1,0 0 1,1 0-1,-1 0 0,0 0 1,1 1-1,0-1 1,-1 0-1,1 1 0,0 0 1,0-1-32,1 0 27,-1-1 0,1 1 1,0-1-1,1 1 0,-1 0 1,0 0-1,0 0 0,1 1 1,-1-1-1,1 1 0,0 0 1,-1 0-1,1 0 0,0 0 1,-1 1-1,1 0 0,0 0 1,0 0-1,0 0 0,-1 0 1,1 0-1,0 1 0,0 0 1,-1 0-1,1 0 0,-1 0 1,1 1-1,-1-1 0,1 1 1,-1 0-1,0 0 0,0 0 1,0 1-1,0-1 0,0 1 1,0-1-1,-1 1 0,1 0 1,-1 0-1,0 0 0,0 0 1,1 3-28,32 67 71,-33-64-66,2 0-1,-1 0 0,1 0 1,0 0-1,1 0 1,0-1-1,0 0 1,1 0-1,0 0 0,1-1 1,-1 0-1,2 0 1,-1 0-1,4 2-4,-6-7 6,-1 0 0,1-1 0,-1 1 0,1-1 0,0 0 0,-1 0 1,1 0-1,0 0 0,0-1 0,-1 0 0,1 0 0,0-1 0,0 1 0,0-1 0,-1 0 0,1 0 0,0 0 0,-1-1 0,1 0 0,-1 0 0,0 0 0,0 0 1,1-1-1,-1 1 0,2-3-6,4-3 22,-1 1 0,0-1 1,0-1-1,-1 0 0,0 0 0,0-1 1,-1 1-1,0-2 0,2-5-22,-8 16-36,0-1-1,-1 0 1,1 1 0,0-1-1,-1 0 1,1 1-1,-1-1 1,1 0-1,-1 0 1,1 0-1,-1 0 1,0 1-1,1-1 1,-1 0 0,0 0-1,0 0 1,1 0-1,-1 0 1,0 0-1,0 0 1,0 0-1,0 0 1,0 0-1,0 1 1,-1-1-1,1 0 1,0 0 0,0 0-1,-1 0 1,1 0-1,0 0 1,-1 0-1,1 1 1,-1-1-1,1 0 1,-1 0-1,1 1 1,-1-1-1,0 0 1,1 1 0,-1-1-1,0 0 1,0 1-1,1-1 1,-1 1-1,0-1 1,0 1-1,0 0 1,0-1-1,0 1 37,-48 8-7513,17 7-1178</inkml:trace>
  <inkml:trace contextRef="#ctx0" brushRef="#br0" timeOffset="47048.454">15252 5561 21781,'0'0'4452,"0"0"-609,0 0-1921,0 0-1153,0 0-769,0 0 0,0 0 0,0 0 0,71-45 0,-71 42 0,-4 3 0,-3 0-2114,-6 3-5926</inkml:trace>
  <inkml:trace contextRef="#ctx0" brushRef="#br0" timeOffset="40821.708">2993 4672 14606,'0'0'2114,"0"0"-1180,13 8 70,106 51 933,-111-55-1730,0-1-1,0 0 0,0 0 0,0-1 0,1 0 0,-1-1 0,1 0 0,-1 0 0,1-1 0,0 0 0,-1 0 0,1-1 0,-1 0 0,1-1 0,-1 0 0,0 0 0,1-1 0,-1 0 0,0 0 0,-1-1 0,1 0 0,-1 0 0,1-1 0,-1 0 0,-1 0 0,1-1 0,-1 1 0,0-2 0,0 1 0,0-1 0,-1 1 0,0-2-206,2-6 302,-2 0-1,1-1 1,-2 1 0,0-1-1,0 0 1,-2 0-1,0 0 1,0 0-1,-2-1 1,0 1-1,-1-8-301,1 17 63,-1 0 0,0-1 0,0 1 0,-1 0-1,0 0 1,0 0 0,0 0 0,-1 0 0,1 0 0,-1 0 0,-1 1-1,1 0 1,-1 0 0,0 0 0,0 0 0,-1 0 0,0 1 0,1-1-1,-1 1 1,-1 1 0,1-1 0,0 1 0,-1 0 0,0 0 0,0 0-1,0 1 1,0 0 0,-2 0-63,-3-1 16,1 2 0,-1-1 1,1 2-1,-1-1 0,0 1 0,1 1 0,-1 0 0,1 1 0,-1 0 1,1 0-1,0 1 0,-1 0 0,1 1 0,1 0 0,-1 1 0,1 0 1,0 0-1,0 1 0,0 0 0,1 1 0,-6 5-16,-3 4 18,1 0 0,0 1 0,1 1 1,1 1-1,1 0 0,0 1 0,2 0 0,0 1 0,-3 10-18,7-14-101,1-1 0,0 1 0,1 0 1,1 0-1,1 1 0,0 0 0,1-1 0,1 1 0,0 0 1,2 0-1,0-1 0,1 1 0,1 0 0,0-1 0,1 1 1,1-1-1,1 0 0,1-1 0,0 0 0,1 0 0,0 0 1,2-1-1,0 0 0,0-1 0,1 0 0,1 0 0,2 0 101,3 0-325,0 0 0,0-1-1,2 0 1,0-2 0,0 0-1,1-2 1,0 0 0,0-1-1,1-1 1,1 0-1,-1-2 1,1-1 0,-1-1-1,1 0 1,0-2 0,0 0-1,0-2 1,0 0 0,21-5 325,-30 2-177,0 0 1,0-2 0,0 1 0,-1-2 0,0 0 0,0 0 0,-1-1-1,0 0 1,0-1 0,-1-1 0,0 1 0,0-2 0,-1 1-1,7-12 177,93-172 854,-98 169-72,-1 0 1,0-1-1,-2 0 0,-1 0 0,-1-1 0,-2 1 0,0-1 0,-2-3-782,-2 31 53,0 0 1,-1 1-1,1-1 0,0 0 1,-1 0-1,1 0 0,-1 0 0,0 0 1,1 0-1,-1-1 0,0 1 1,1 0-1,-1 0 0,0 0 1,0-1-1,0 1 0,0 0 0,0-1 1,0 1-1,0-1 0,0 1 1,0-1-1,0 1 0,0-1 1,0 0-1,0 0 0,0 1 1,0-1-1,-1 0 0,1 0 0,0 0 1,0 0-1,0 0 0,0 0 1,0-1-1,0 1 0,0 0 1,-1-1-1,1 1 0,0 0 1,0-1-1,0 1 0,0-1 0,0 0 1,0 1-1,1-1 0,-1 0 1,0 1-1,0-1 0,0 0 1,1 0-1,-1 0 0,0 0 1,1 0-1,-1 0 0,1 0 0,-1 0 1,1 0-1,-1 0 0,1 0 1,0 0-1,0 0 0,-1 0 1,1 0-1,0-1 0,0 1 1,0 0-1,0 0 0,0-1-53,-16 25-39,1 1-1,1 0 1,1 1-1,1 1 1,2 0-1,0 1 1,2-1-1,0 2 1,2-1-1,1 1 1,2 0-1,0 0 1,2 0-1,1 0 1,4 28 39,13 33-2632,-17-90 2581,0 1 1,1-1 0,-1 1 0,0 0-1,0-1 1,0 1 0,1-1-1,-1 1 1,0 0 0,1-1-1,-1 1 1,0-1 0,1 1-1,-1 0 1,0 0 0,1-1 0,-1 1-1,1 0 1,-1 0 0,1-1-1,-1 1 1,0 0 0,1 0-1,-1 0 1,1 0 0,-1 0 0,1 0-1,-1 0 1,1 0 0,-1 0-1,1 0 1,-1 0 0,1 0-1,-1 0 1,1 0 0,-1 0 0,1 0-1,-1 0 1,0 1 0,1-1-1,-1 0 1,1 0 0,-1 1-1,0-1 1,1 0 0,-1 1-1,1-1 1,-1 0 0,0 1 0,1-1-1,-1 0 1,0 1 0,0-1-1,1 1 1,-1-1 0,0 0-1,0 1 1,0-1 0,0 1 0,1-1-1,-1 1 1,0-1 0,0 1-1,0-1 1,0 1 0,0-1-1,0 1 1,0-1 0,0 1 50,10-37-496,1-42 1147,-9 44-355,2 1 0,1 0 0,2 0 0,0 1 0,3-1 0,0 2 0,3 0 1,0 0-1,2 1 0,1 0 0,13-16-296,-25 41-22,0 1 0,0-1 0,1 1 0,0 0 0,0 0-1,0 1 1,0-1 0,0 1 0,1 0 0,0 1 0,-1-1 0,1 1 0,0 0 0,0 0 0,0 1 0,1 0-1,-1 0 1,0 0 0,0 1 0,1 0 0,-1 0 0,0 1 0,0 0 0,0 0 0,1 0 0,-1 1-1,0 0 1,0 0 0,-1 0 0,1 1 0,0 0 0,-1 0 0,0 0 0,0 1 0,0-1 0,1 2 22,49 46-3705,-24-13-3310,-8-8-3518</inkml:trace>
  <inkml:trace contextRef="#ctx0" brushRef="#br0" timeOffset="41133.867">4300 4753 15599,'0'0'5322,"0"0"-2049,-1-12-722,-1-39-666,-15 85 661,1 34-2801,2 2 0,4 0 0,3 0 1,3 1 254,3 16-5953,9-134 6871,1 1 1,3 1-1,1 0 0,3 0 0,19-37-918,-28 67 38,1 0-1,0 0 0,1 1 1,1 0-1,0 1 0,1 0 1,1 1-1,0 0 0,7-6-37,-13 14-83,0 0-1,0 0 1,0 0 0,0 1-1,0 0 1,1 0-1,-1 0 1,1 1 0,0 0-1,-1 0 1,1 1-1,0 0 1,0 0 0,0 1-1,0-1 1,0 2-1,1-1 1,-1 1 0,0 0-1,-1 0 1,1 1-1,0 0 1,0 0 0,0 1 83,48 28-7608,-32-15-415</inkml:trace>
  <inkml:trace contextRef="#ctx0" brushRef="#br0" timeOffset="41448.04">4925 4673 5477,'0'0'13864,"0"0"-8515,0 0-2877,0 0-817,-13-5-769,5 1-786,6 2-79,0 1 0,0 0 0,0-1 0,-1 1-1,1 0 1,-1 0 0,1 0 0,-1 0 0,1 1 0,-1-1 0,1 1 0,-1-1 0,0 1-1,1 0 1,-1 0 0,0 0 0,1 1 0,-1-1 0,1 0 0,-1 1 0,0 0 0,1 0-1,-1 0 1,1 0 0,0 0 0,-1 0 0,1 0 0,0 1 0,0-1 0,0 1 0,0 0 0,-2 1-22,-9 10 31,1 1-1,0 0 1,1 0-1,0 1 0,2 0 1,0 1-1,0 0 0,1 1 1,1 0-1,1 0 0,1 0 1,0 1-1,1 0 1,1 0-1,0 0 0,2 0 1,0 0-1,2 12-29,2-21-109,0 0-1,1 1 1,1-1 0,0-1-1,0 1 1,0-1-1,1 0 1,0 0 0,1 0-1,0-1 1,0 0 0,1-1-1,-1 1 1,2-1-1,-1-1 1,0 0 0,1 0-1,0 0 1,0-1 0,1-1-1,-1 1 1,1-2-1,-1 1 1,1-1 0,0-1-1,0 0 1,0 0 0,0-1-1,0 0 1,0-1-1,0 0 1,0 0 0,0-1-1,-1 0 1,1-1 0,-1 0-1,1-1 1,-1 0-1,0 0 1,0-1 0,5-4 109,0-5 318,-1-1 0,0 0 1,-1-1-1,-1 0 0,-1-1 1,0 0-1,-1-1 0,0 0 1,-2 0-1,0-1 0,-1 0 1,-1 0-1,-1 0 0,-1-1 1,0 0-1,-2 1 0,0-1 1,-1 0-1,-1-5-318,2 17 8,0 1 0,-1-1 0,0 1 1,0-1-1,0 1 0,-1 0 0,0-1 0,-1 1 0,1-1 0,-1 1 0,-1 0 1,0 0-1,0 0 0,0 1 0,0-1 0,-1 1 0,0-1 0,-1 1 0,1 0 0,-1 1 1,-1-1-1,1 1 0,-1 0 0,1 0 0,-7-3-8,-2 4-159,0 0 1,0 1-1,0 0 0,0 1 1,-1 1-1,1 0 0,0 1 1,-1 0-1,1 1 0,-1 1 1,1 1-1,0 0 0,0 0 1,0 1-1,1 1 0,-1 1 1,1 0-1,-2 1 159,-33 25-3770,22-6-2053,5 4-5623</inkml:trace>
  <inkml:trace contextRef="#ctx0" brushRef="#br0" timeOffset="52865.419">28 7745 9129,'0'0'6459,"0"0"-5060,0 0-1143,0 0 769,0 0 53,0 0-266,0 0-49,-4-3-96,-19-9 716,36 18 1014,1 2-2397,0-1 0,0-1 0,1 0 0,0-1 0,0 0 0,0-1 0,1-1 0,-1 0 0,1-1 0,-1-1 0,2-1 0,-5 2 0,297 14-150,1-12 0,-1-15-1,23-15 151,-75 8-61,2266-54 215,-1509 58-207,1095-28 170,678-31-10,-1005 67 27,445 47-49,1360 36 187,-1902-34-304,2103-48 668,-1395-55-1064,438 31 354,-334-4 640,-1532 2-545,158-60-21,-391 13 11,-534 42-27,-198 36 15,0-1-1,0 1 1,0 0 0,-1 0 0,1 0 0,0-1 0,0 1 0,0 0 0,0 0 0,0-1 0,0 1 0,0 0 0,0 0 0,0-1 0,0 1 0,0 0-1,0 0 1,0-1 0,0 1 0,0 0 0,0 0 0,0-1 0,0 1 0,0 0 0,0-1 0,0 1 0,0 0 0,0 0 0,0 0 0,1-1 0,-1 1-1,0 0 1,0 0 0,0 0 0,0-1 0,1 1 0,-1 0 0,0 0 0,0 0 0,0 0 0,1-1 0,-1 1 0,0 0 0,0 0 0,1 0 1,-28-3-785,-42 1-6748,22 0-3378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4:24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1480 61 5381,'0'0'4714,"0"0"-2712,0 0-700,0 0 471,0-12-108,-1-37-384,1 52 2427,3 41-2931,14 26-624,-4 0 1,-2 0-1,-4 1 1,-3 0-1,-3 1 1,-3-1-1,-6 26-153,8-82 25,-43 517 72,-83 374-97,-92 577 1366,-19 561-798,152-1170-2988,69-676-757,4-32-2834</inkml:trace>
  <inkml:trace contextRef="#ctx0" brushRef="#br0" timeOffset="937.558">3715 5331 22709,'539'-11'267,"288"-5"-154,3006 1 2321,-2423 41-1078,652-1-796,-1448-42-2091,-212-17-4897,-330 24 2050,-23 0-2364</inkml:trace>
  <inkml:trace contextRef="#ctx0" brushRef="#br0" timeOffset="1893.607">333 5577 9257,'0'0'2925,"-19"-1"-1339,-119-4 1985,-28-7 2963,157 2-5378,32 2-710,296-27-215,-264 32-222,1656-53 128,-1190 46-87,346-16 307,636-8-938,-1256 44-3306,-194 4-1793,-34 2-5274</inkml:trace>
  <inkml:trace contextRef="#ctx0" brushRef="#br0" timeOffset="24433.609">815 5574 9449,'0'0'2456,"0"0"-1026,0 0-10,0 0 315,0 0-229,0 0-241,-3 4-203,-11 10-368,25-12 64,227-130 1090,-179 92-1774,913-517 156,-543 315-193,3992-2351-186,-2078 1118-1699,-2049 1274-935,-105 66-3194,-82 57-1497</inkml:trace>
  <inkml:trace contextRef="#ctx0" brushRef="#br0" timeOffset="26046.795">9778 144 10698,'0'0'1036,"0"0"-572,0 0 113,0 0 576,0 0-198,0 0-373,-3 15 876,38 119 5087,-28-103-6410,0 1 1,-3-1 0,0 1-1,-2 0 1,-1 0 0,-2 0-1,-1 2-135,0 37 49,-11 563 111,-14-65-192,-32 297 294,36-594-318,-55 489 112,6-208-89,61-314 34,11-166 4,-24 61 16,31-80-80,3 74-79,-27-32 84,2-15 81,-9-6-16,15-1 53,15-69-136,-5-5-6700,-1 0-387</inkml:trace>
  <inkml:trace contextRef="#ctx0" brushRef="#br0" timeOffset="30171.682">5006 6035 22902,'15'-109'3304,"-13"114"483,-4 44-3276,-64 230 54,17 59-901,45-271 74,24-68 631,116-191 368,-68 131-784,-66 59 45,0 1 1,1-1-1,-1 1 1,1 0-1,-1-1 1,1 1 0,0 0-1,-1 1 1,1-1-1,0 0 1,0 1-1,0 0 1,-1 0-1,1-1 1,0 2-1,0-1 1,0 0-1,0 0 1,-1 1-1,1 0 1,0-1 0,0 1-1,-1 0 1,1 1-1,-1-1 1,1 0-1,-1 1 1,1-1-1,-1 1 1,1 1 1,4 5-78,-1 1 0,-1-1 0,0 1 1,0 1-1,-1-1 0,0 1 0,0-1 0,-1 1 0,0 0 1,-1 1-1,0-1 0,-1 0 0,0 0 0,-1 1 1,0-1-1,0 1 0,-1-1 0,-1 0 0,1 0 1,-2 1-1,1-1 0,-2 0 0,1-1 0,-1 1 1,-1-1-1,0 0 0,0 0 0,0 0 0,-1 0 0,-1-1 1,1 0-1,-1 0 0,-4 2 78,2-2-9,1-1 1,-1 0-1,-1 0 1,1-1-1,-1 0 0,0-1 1,-1 0-1,1-1 1,-1 0-1,0 0 0,0-1 1,0-1-1,0 0 1,0 0-1,-1-1 0,1 0 1,0-1-1,-6-1 9,13 1 6,0-1 0,1 0 0,0 1 0,-1-1 0,1 0 0,-1-1 0,1 1 0,0-1 0,0 1 1,0-1-1,0 0 0,0 0 0,0 0 0,1-1 0,-1 1 0,0 0 0,1-1 0,0 0 0,0 0 0,0 0 0,0 0 0,0 0 0,0 0 0,1 0 0,0 0 0,0-1 0,-1 1 0,2 0 0,-1-1 0,0 1 0,1-1 0,0 1 0,-1-2-6,8-57-1712,21 9-4088,-1 25-1044</inkml:trace>
  <inkml:trace contextRef="#ctx0" brushRef="#br0" timeOffset="30793.424">11111 2775 8808,'0'0'6839,"0"0"-2942,0 0-1212,0 0 662,0 0-427,0 0-1868,0 0-395,0 0-33,5 0-191,-3 0-413,-1 1 0,1 0 1,-1-1-1,1 1 1,-1 0-1,0 0 1,1 0-1,-1 0 1,0 1-1,0-1 0,0 0 1,0 0-1,0 1 1,0-1-1,0 1 1,0-1-1,0 0 1,-1 1-1,1 0 0,-1-1 1,1 1-1,-1-1 1,1 1-1,-1 0 1,0-1-1,0 1 1,0 0-1,0-1 0,0 1 1,0 0-1,-1-1 1,1 1-1,0-1 1,-1 1-1,1 0 1,-1-1-1,0 1 0,1-1 1,-1 1-1,0-1 1,0 0-1,0 1 1,0-1-1,0 0 1,0 1-21,-5 20 126,-58 332 28,45-235-3994,3-1-5607,14-105 3308,2-5-3534</inkml:trace>
  <inkml:trace contextRef="#ctx0" brushRef="#br0" timeOffset="31048.165">11056 2889 13613,'9'-154'6160,"-9"150"-5935,0 1 0,1 0 0,-1 0 0,1-1 0,0 1 0,0 0 0,0 0-1,0 0 1,0 0 0,1 0 0,-1 0 0,1 0 0,0 0 0,0 1 0,0-1-1,0 1 1,1-1 0,-1 1 0,1 0 0,-1 0 0,1 0 0,0 0 0,0 0-1,0 1 1,0-1 0,0 1 0,0 0 0,0 0 0,0 0 0,0 0 0,1 0 0,-1 1-225,12 0 89,0 1 1,0 1 0,0 0-1,0 1 1,0 0 0,0 2 0,-1-1-1,0 2 1,0 0 0,0 1 0,-1 0-1,0 1 1,0 0 0,-1 1 0,0 0-1,-1 1 1,0 1 0,0 0-1,-1 0 1,-1 1 0,4 6-90,-9-11 3,0 0 1,-1 0-1,0 1 1,-1-1 0,1 1-1,-2-1 1,1 1-1,-1 0 1,0 0-1,0 0 1,-1 0-1,0 0 1,-1 0-1,0-1 1,0 1-1,0 0 1,-1 0-1,0-1 1,-1 1-1,0-1 1,0 1-1,-1-1 1,1 0-1,-1 0 1,-1-1-1,0 1 1,0-1-1,0 0 1,0-1-1,-1 1 1,0-1-1,0 0 1,0 0-1,-1-1 1,-3 2-4,-1 1-189,0 0 1,-1 0 0,0-2-1,0 1 1,-1-2 0,1 1-1,-1-2 1,0 0-1,0 0 1,-1-1 0,1-1-1,0 0 1,-1-1 0,-1-1 188,13 1-217,1 0 0,-1 0 1,0 0-1,0-1 1,0 1-1,0-1 1,0 1-1,1-1 1,-1 0-1,0 1 1,1-1-1,-1 0 0,0 0 1,1-1-1,-1 1 1,1 0-1,-1 0 1,1-1-1,0 1 1,0-1-1,0 1 1,0-1-1,0 1 0,0-1 1,0 0-1,0 1 1,0-1-1,1 0 1,-1 0-1,1 0 1,-1 0-1,1 1 1,0-1-1,0 0 0,0 0 1,0 0-1,0 0 1,0 0-1,0-1 217,0-17-5082</inkml:trace>
  <inkml:trace contextRef="#ctx0" brushRef="#br0" timeOffset="32016.918">4538 1991 15054,'16'-202'13597,"-5"166"-10218,-2 48-2845,0 11-512,-1 1 0,-1 0 0,-1 0 1,-1 0-1,-1 1 0,-2-1 0,0 1 0,-1 0 0,-2 12-22,2 9 4,-1 36-158,-2-53 46,2-1-1,1 0 0,1 0 0,2 0 1,0 0-1,6 16 109,-10-43-3,0 1-1,0-1 1,0 0 0,1 0 0,-1 1-1,0-1 1,1 0 0,-1 0-1,1 1 1,-1-1 0,1 0 0,-1 0-1,1 0 1,0 0 0,0 0-1,0 0 1,-1 0 0,1 0 0,0 0-1,0 0 1,0 0 0,0-1 0,1 1-1,-1 0 1,0-1 0,0 1-1,0-1 1,0 1 0,1-1 0,-1 1-1,0-1 1,1 0 0,-1 0-1,0 0 1,0 0 0,1 0 0,-1 0-1,0 0 1,1 0 0,-1 0 0,0-1-1,0 1 1,1 0 0,-1-1-1,0 1 1,0-1 0,0 1 0,1-1-1,-1 0 1,0 0 0,0 1-1,0-1 1,0 0 0,0 0 0,0 0-1,-1 0 1,2-1 3,11-16 81,0 0 0,-2-1 0,0 0 1,-1-1-1,0 0 0,3-16-81,-5 15 72,0 1 0,1 1 1,1-1-1,1 1 0,1 1 1,0 0-1,3-1-72,-13 17 0,-1-1 0,1 1 0,-1-1 0,1 1 0,0 0 0,0 0 0,-1 0 0,1 0 0,1 0 0,-1 0 0,0 0 0,0 1 0,1-1 0,-1 1 0,1-1 0,-1 1 0,1 0 0,-1 0 0,1 0 0,0 1 0,0-1 0,-1 1 0,1-1 0,0 1 0,0 0 0,0 0 0,-1 0 0,1 0 0,0 1 0,0-1 0,0 1 0,-1-1 0,2 2 0,114 116 0,-106-108 0,1 0 0,0-1 0,0-1 0,1 0 0,0-1 0,0 0 0,1-1 0,6 1 0,-18-6 0,1 1 0,0-1 0,0 0 0,-1-1 0,1 1 0,0-1 0,0 1 0,0-1 0,0 0 0,0-1 0,0 1 0,-1-1 0,1 1 0,0-1 0,0 0 0,0-1 0,-1 1 0,1-1 0,-1 1 0,1-1 0,-1 0 0,0 0 0,0-1 0,0 1 0,0-1 0,0 0 0,0 1 0,-1-1 0,1 0 0,-1 0 0,0-1 0,0 1 0,0-1 0,0 1 0,1-3 0,0-2-2,0 0 0,-1 0 1,0-1-1,0 1 0,0 0 0,-1-1 1,-1 1-1,1-1 0,-1 0 0,-1 1 0,0-1 1,0 1-1,0-1 0,-1 1 0,0 0 1,-1 0-1,0 0 0,-1-2 2,-22-7-1924,-2 28-7614,13 7-3759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04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1 235 16560,'0'0'2728,"0"0"-967,0 0-207,0 0-508,26-13-630,106-42-309,51 30 5,50 13-85,53 3-22,2120-32 809,-823 21 2809,990-39-1387,-2737 80-3250,-32 0-2409,58-11-1711,-84 2-8308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02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175 921 13517,'0'0'3262,"0"0"-535,0 0-218,0 0-491,0 0-768,0 0-519,-6 13-224,-37 106 48,-19 163-767,19-100-3697,43-182 3902,-16 84-4734,13-56 772,2-1-3564,7-32 5504,5-20 4223,-1-1-1,0 0 0,-2-1 0,-1 0 0,-2 0 0,0-4-2193,7-27 1928,20-97 1211,-16 65-1491,4 1-1,4 0 1,33-78-1648,-4 85 836,-51 80-821,0 0 0,0 1 1,0-1-1,1 1 1,-1-1-1,0 1 1,1 0-1,-1-1 1,1 1-1,-1 1 1,1-1-1,-1 0 1,1 1-1,0-1 0,-1 1 1,1 0-1,0 0 1,0 0-1,-1 0 1,1 0-1,0 1 1,-1-1-1,1 1 1,-1-1-1,1 1 1,-1 0-1,1 0 1,-1 1-1,1-1 0,-1 0 1,0 1-1,1-1 1,-1 1-1,0 1-15,7 6-13,0 1 0,-1 0 0,0 1 0,-1 0 0,0 0 0,-1 1 0,0 0 0,-1 0 0,-1 0 0,0 1-1,0-1 1,-1 1 0,-1 0 0,0 0 0,0 0 0,-2 0 0,0 0 0,0 1 0,-1-1 0,-1 4 13,0-1-187,0-1-1,0 0 1,-2-1 0,1 1 0,-2 0 0,0-1-1,-1 0 1,-1 0 0,0-1 0,0 0 0,-1 0 0,-8 8 187,11-14-61,-1 0 1,0 0 0,0 0 0,-1-1-1,1 0 1,-1-1 0,-1 0 0,1 0-1,-1 0 1,0-1 0,0 0 0,0 0-1,0-1 1,-1 0 0,0-1 0,1 0 0,-1 0-1,0-1 1,0 0 0,0-1 0,0 1-1,-1-2 61,5 0 2,0-1-1,0 0 0,1 0 0,-1 0 1,1 0-1,-1-1 0,1 0 0,0 0 1,0 0-1,0 0 0,1 0 0,-1-1 0,1 0 1,-1 0-1,1 0 0,1 0 0,-1 0 1,1-1-1,-1 1 0,1-1 0,0 0 1,1 1-1,-1-1 0,1 0 0,0 0 1,0 0-1,1 0 0,-1 0 0,1 0 1,0 0-1,0 0 0,1 0 0,0 0 1,0 0-1,0 0 0,0 0 0,1 0 1,0 0-1,0 1 0,0-1 0,0 1 1,1-1-1,1 0-1,3-7-789,1 1 0,0 0 0,1 0 1,0 1-1,0 1 0,1-1 1,1 1-1,5-3 789,16-12-6049</inkml:trace>
  <inkml:trace contextRef="#ctx0" brushRef="#br0" timeOffset="327.637">712 307 17905,'15'-67'2797,"-15"65"-2588,0 0-1,0 0 1,0 0-1,0 0 1,1 0-1,-1 0 1,1 0-1,-1 0 1,1 0-1,0 0 1,0 1-1,0-1 1,0 0-1,0 0 1,0 1-1,0-1 1,1 1-1,-1-1 1,0 1-1,1 0 1,0-1-1,-1 1 1,1 0-1,0 0 1,-1 0-1,1 0 1,0 0-1,0 0 1,0 1-1,0-1 1,0 1-1,0-1 1,0 1-1,0 0 1,0 0-1,0 0 1,0 0-1,0 0 1,0 0-1,0 0 1,1 1-209,22 26 478,-21-15-446,0 0 1,-1 0-1,-1 1 0,0-1 0,-1 1 0,0 0 0,-1-1 0,0 1 0,-1 0 0,-1-1 0,-1 8-32,-5 16-5,-1 0 0,-2-1 1,-2 0-1,0-1 0,-3-1 0,-1 0 1,-5 5 4,16-27-26,6-10 25,-1 0-1,0 0 1,1 0 0,-1 0-1,0 0 1,1 0 0,-1 0-1,1 0 1,0 0-1,-1 0 1,1 0 0,0 0-1,-1 0 1,1 0 0,0 0-1,0 0 1,0 1 0,0-1-1,0 0 1,0 0 0,1 0-1,-1 0 1,0 0-1,0 0 1,1 0 0,-1 0-1,1 0 1,-1 0 0,1 0-1,-1 0 1,1 0 0,0 0-1,-1 0 1,1 0 0,0 0-1,0-1 1,-1 1-1,1 0 1,0-1 0,0 1-1,0 0 1,0-1 0,0 1-1,0-1 1,0 1 0,0-1-1,0 0 1,0 0 0,1 1-1,-1-1 1,1 0 1,66 0-380,-54-1 263,146-22-4367,-106 13-2306,-31 5-823</inkml:trace>
  <inkml:trace contextRef="#ctx0" brushRef="#br0" timeOffset="757.72">1602 1065 19571,'0'0'2466,"0"0"-582,0 0-143,0 0-898,16-3-560,104-19 64,137-30-64,-256 52-286,1 0 0,0 0 0,-1-1 0,1 1-1,-1 0 1,1-1 0,0 1 0,-1-1 0,1 0 0,-1 1 0,1-1 0,-1 0 0,1 0 0,-1 0 0,0 0-1,0 0 1,1 0 0,-1-1 0,0 1 0,0 0 0,0-1 0,0 1 0,0 0 0,-1-1 0,1 1-1,0-1 1,-1 0 0,1 1 0,-1-1 0,1 1 0,-1-1 0,0 0 0,0 1 0,1-1 0,-1 0-1,0 1 1,-1-1 0,1 0 0,0 1 0,0-1 0,-1 0 0,1 1 0,-1-1 0,1 1 0,-1-1 0,0 1-1,0-1 1,0 1 0,0-1 0,0 1 3,-11-18 208,0 1 1,-2 0-1,0 1 0,-1 0 0,-1 1 0,0 1 1,-11-7-209,25 23 62,1 0 1,0 0-1,0 0 1,0 0 0,0 0-1,-1 1 1,1-1 0,1 0-1,-1 1 1,0-1-1,0 0 1,0 1 0,1-1-1,-1 1 1,1-1 0,-1 1-1,1 0 1,0-1 0,0 1-1,-1-1 1,1 1-1,0 0 1,0-1 0,1 1-1,-1 0 1,0-1 0,1 1-1,-1-1 1,0 1-1,1-1 1,0 1 0,-1-1-1,1 1-62,-1 8 149,0 114-126,0 104-843,7-79-8515,-2-108 2720</inkml:trace>
  <inkml:trace contextRef="#ctx0" brushRef="#br0" timeOffset="1184.906">2756 560 20115,'0'-103'5093,"-4"111"-473,-15 40-4275,-4 43-86,4 1 0,-7 88-259,21-139 21,-22 260-4062,30-325 4357,1 0 0,1 0 0,1 0 0,1 1 0,1 0 0,1 1 1,1-1-1,1 2 0,14-20-316,-19 29 59,0 1 1,1 0-1,0 0 0,1 1 0,0-1 1,1 2-1,0 0 0,1 0 1,0 0-1,0 1 0,1 1 1,-1 0-1,2 0 0,-1 1 1,1 0-1,0 1 0,0 1 1,6-2-60,-15 6-4,1-1 1,-1 1-1,1 0 1,0 0-1,-1 0 1,1 0-1,0 1 1,-1-1-1,1 1 1,-1 0-1,1 0 1,-1 1-1,1-1 1,-1 1-1,0-1 1,0 1-1,0 0 1,0 0-1,0 1 1,0-1-1,0 0 1,-1 1-1,1 0 1,-1 0-1,0-1 1,0 1-1,0 1 1,0-1-1,0 0 1,-1 0-1,1 1 1,-1-1-1,0 1 1,0-1-1,0 1 1,-1-1-1,1 2 4,1 8-45,0 0 1,0 0-1,-2 0 0,1 0 1,-2 0-1,0 0 0,0 0 0,-1 0 1,-1 0-1,0 1 45,-2 3-113,-1 1 1,0-2-1,-1 1 0,-1-1 1,0 0-1,-1 0 0,-1-1 0,-1 0 1,0-1-1,-1 0 0,0-1 1,-1 0-1,0-1 0,-1-1 1,-1 0-1,0 0 0,0-2 0,-1 0 1,0-1-1,0 0 0,-1-1 1,0-1-1,0-1 0,-1 0 1,1-2-1,-1 0 0,-13 1 113,28-4-36,0 0 0,0 0 0,0 0 0,0 0 0,0-1 0,0 1 0,0-1 0,0 0 0,0 0 0,0 0 0,1 0 0,-1 0 0,0-1 0,1 1 0,-1-1 0,1 1 0,-1-1 0,1 0 0,0 0 0,0 0 0,0 0 0,0-1 0,0 1 0,0-1 0,1 1 0,-1-1 0,1 1 0,0-1 0,0 0 1,0 0-1,0 1 0,0-1 0,0 0 0,1 0 0,-1 0 0,1 0 0,0 0 0,0 0 0,0 0 0,1 0 36,-1-9-526,1 0 1,1 0 0,0 0 0,1 0 0,0 0 0,1 1 0,0-1-1,1 1 1,3-6 525,24-37-3982,1-1-2809</inkml:trace>
  <inkml:trace contextRef="#ctx0" brushRef="#br0" timeOffset="1496.19">3281 66 17713,'0'0'3795,"16"-11"-1286,52-37-283,-65 47-2159,-1 0 0,1 0 0,-1 0 0,1 1 0,0-1 0,0 1-1,-1-1 1,1 1 0,0 0 0,-1 0 0,1 0 0,0 0 0,0 1-1,-1-1 1,1 1 0,0 0 0,-1 0 0,1 0 0,-1 0 0,1 0 0,-1 0-1,1 1 1,-1-1 0,0 1 0,0-1 0,0 1 0,0 0 0,0 0-1,0 0 1,0 0 0,0 0 0,-1 1 0,1-1 0,-1 0 0,0 1-1,0-1 1,0 1 0,0 0 0,0-1 0,0 1 0,-1 0 0,1 1-68,4 8 31,0 1 0,-2 0 0,1 0 0,-1 1 0,-1-1 0,0 1 0,-1-1 0,-1 1 0,0-1 0,-1 1 0,0-1-1,-1 1 1,0-1 0,-1 0 0,-1 0 0,0 0 0,-1 0 0,0-1 0,-1 1 0,-7 10-30,-15 21-34,-1 0 1,-3-2-1,-2-2 0,-28 28 34,43-48 17,15-15-15,1-3 1,1 0-1,-1 0 0,1 1 1,-1-1-1,1 1 1,0-1-1,0 1 1,0 0-1,1 0 0,-1 0 1,1 0-1,0 0 1,-1 0-1,1 1 1,1-1-1,-1 0 1,0 1-1,1-1 0,0 0 1,-1 1-1,1 0-2,3-1 1,0-1-1,-1 1 1,1-1-1,0 0 1,0 0-1,0-1 1,0 1-1,0 0 1,1-1-1,-1 0 1,0 0-1,1 0 1,-1 0-1,1 0 1,-1-1-1,1 1 1,-1-1-1,1 0 1,-1 0-1,1-1 1,-1 1-1,1-1 0,5 1 0,68 0-103,-1-3 0,1-3 1,-1-4-1,28-10 103,-75 10-905,-29 10 834,-1 0-1,1 0 0,0 0 0,-1 1 1,1-1-1,-1 0 0,1 0 0,0 0 0,-1 0 1,1 0-1,0 0 0,-1 0 0,1 0 1,0 0-1,-1 0 0,1 0 0,-1 0 0,1 0 1,0 0-1,-1 0 0,1 0 0,0-1 0,-1 1 1,1 0-1,0 0 0,-1 0 0,1-1 1,0 1-1,0 0 0,-1 0 0,1-1 0,0 1 1,0 0-1,-1 0 0,1-1 0,0 1 1,0 0-1,0-1 0,-1 1 0,1 0 0,0-1 1,0 1-1,0 0 0,0-1 0,0 1 1,0-1-1,0 1 0,0 0 0,0-1 0,0 1 1,0 0-1,0-1 0,0 1 0,0 0 0,0-1 1,0 1-1,0-1 0,0 1 0,1 0 1,-1-1-1,0 1 0,0 0 0,0 0 0,1-1 72,-23-1-4345,-2 0-3337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3T05:58:50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87 261 2755,'0'0'9737,"0"0"-5573,0 0-1719,-5 16-571,-37 112-593,5-54-1281,34-105 379,5 13 266,0 1 1,1 1-1,1-1 0,0 0 1,1 1-1,1 0 1,5-11-646,1-2 532,-10 19-446,1 1 0,0 0 0,0-1-1,1 1 1,1 1 0,0-1 0,0 1 0,0-1 0,1 2 0,0-1 0,1 1 0,-1-1 0,1 2-1,1-1 1,0 1 0,-1 0 0,2 1 0,-1 0 0,1 0 0,0 1 0,-1 0 0,7-2-86,-8 6-3,0-1 0,0 1 0,0 1 0,0-1 0,1 1 0,-1 0 0,0 1 1,0-1-1,0 2 0,-1-1 0,1 1 0,0 0 0,-1 0 0,0 0 0,0 1 0,0 0 0,0 1 1,0-1-1,-1 1 0,0 0 0,0 0 0,0 1 0,-1-1 0,2 4 3,36 40-194,109 107-1733,-142-149 1846,0 0 0,0-1 0,1 0 1,0 0-1,0-1 0,1-1 0,0 0 0,-1 0 0,1-1 0,0 0 0,1-1 0,-1 0 0,0-1 0,1 0 0,-1-1 1,1 0-1,5-2 81,1-4 224,-2 0 1,1-2-1,-1 0 1,0-1-1,0 0 1,-1-1-1,-1-1 1,1-1-1,-2 0 1,0 0-1,0-2 1,-1 1-1,-1-2 1,0 1 0,-1-2-1,-1 1 1,6-15-225,-8 21 160,-1 0 1,-1-1 0,0 0 0,0 0 0,-1 0 0,0-1 0,-1 0-1,0 1 1,-1-1 0,0 0 0,-1 0 0,0 0 0,0 0 0,-2 0 0,0-11-161,-2 18-7,0 0 1,0 0 0,-1 0 0,1 1 0,-1 0 0,0 0 0,0 0 0,0 0-1,0 0 1,0 1 0,-1 0 0,1 0 0,-1 0 0,0 0 0,1 1 0,-1-1-1,0 1 1,0 1 0,0-1 0,0 1 0,0 0 0,0 0 0,0 0 0,0 0-1,0 1 1,1 0 0,-1 0 0,0 1 0,0-1 0,1 1 0,-1 0 0,1 0-1,-1 0 1,-2 3 6,-4 0-206,1 2 0,-1-1 0,1 1 0,1 1 0,-1 0 0,1 0 0,0 1 0,1 0 0,0 1 0,1 0 0,0 0 0,0 0 0,1 1 0,0 0 0,1 0 0,0 1 0,1 0 0,1-1 0,-1 1 0,2 0 0,0 1 0,0-1 0,1 0 0,1 1 0,0-1 0,0 0 0,3 11 206,78 116-582,-70-105 851,-2 1 0,-2 0 0,-1 0 0,-1 0 0,-2 1 0,-2 0 0,-2 27-269,1-26 60,-1 22 211,-3 0-1,-2 0 1,-3 0 0,-2-1 0,-3-1-1,-2 0 1,-10 19-271,-27 16 187,53-91-214,0-1 0,0 1-1,0-1 1,0 1 0,-1-1 0,1 1-1,0-1 1,0 1 0,-1-1 0,1 1 0,0-1-1,-1 0 1,1 1 0,0-1 0,-1 0 0,1 1-1,-1-1 1,1 0 0,-1 1 0,1-1-1,-1 0 1,1 0 0,-1 0 0,1 1 0,-1-1-1,1 0 1,-1 0 0,1 0 0,-1 0-1,1 0 1,-1 0 0,1 0 0,-1 0 0,1 0-1,-1 0 1,1 0 0,-1 0 0,1 0 0,-1-1-1,1 1 1,-1 0 0,1 0 0,-1-1-1,1 1 1,0 0 0,-1 0 0,1-1 0,-1 1-1,1 0 1,0-1 0,-1 1 0,1-1 0,0 1-1,-1-1 1,1 1 0,0 0 0,0-1-1,-1 1 1,1-1 0,0 1 0,0-1 0,0 1-1,0-1 1,0 1 0,0-1 0,-1 1-1,1-1 29,3-38-4093,10 3-2549,6-3-7991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01.5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169 611 13004,'0'0'4778,"0"0"-2989,0 0-855,0 0 400,0 0-197,-1 15-277,-35 190 635,-94 326-4453,128-515 2915,13-27 540,46-107 2763,-46 90-2775,1 1 0,1 0-1,1 1 1,2 0 0,0 2 0,2 0 0,1 0-1,0 2 1,20-18-485,-36 37 22,-1 1-1,1-1 1,0 0-1,0 1 1,0 0-1,1-1 1,-1 1-1,0 1 0,1-1 1,-1 0-1,1 1 1,-1 0-1,1 0 1,0 0-1,0 0 1,0 0-1,-1 1 1,1 0-1,0-1 1,0 2-1,0-1 1,0 0-1,-1 1 1,1 0-1,0-1 1,0 2-1,-1-1 1,1 0-1,0 1 1,-1-1-1,0 1 0,1 0 1,-1 0-1,0 1 1,0-1-1,0 1 1,0-1-1,-1 1 1,1 0-1,-1 0 1,1 0-1,1 3-21,0 10-1,0 0-1,-1 0 0,0 1 0,-1-1 0,-1 1 1,-1-1-1,0 1 0,-2-1 0,1 1 0,-2-1 1,0 0-1,-1 0 0,-2 4 2,0 6-41,-10 40-681,-3 10-1404,14-25-2665,14-63-1983,0-2-492</inkml:trace>
  <inkml:trace contextRef="#ctx0" brushRef="#br0" timeOffset="313.129">594 42 19442,'0'0'705,"0"0"277,0 0 641,0 0 75,14-8-486,50-22-187,-61 29-954,0 0 0,0 1 1,-1-1-1,1 1 0,0 0 0,0 0 1,0 0-1,0 0 0,0 0 1,0 0-1,0 1 0,-1 0 1,1-1-1,0 1 0,0 0 1,-1 0-1,1 1 0,0-1 1,-1 0-1,0 1 0,1 0 0,-1-1 1,0 1-1,0 0 0,0 0 1,0 1-1,0-1 0,0 0 1,0 0-1,1 3-71,-1-2 39,4 6-15,0-1 0,-1 1 1,0 0-1,0 1 0,-1 0 1,0-1-1,-1 1 1,0 0-1,-1 0 0,0 1 1,0-1-1,-1 1 0,-1-1 1,1 0-1,-2 1 1,1-1-1,-2 1 0,0 5-24,-3 9 13,-1 0-1,-1 0 0,-2 0 1,0-1-1,-1 0 0,-13 21-12,-21 40 86,45-84-93,-1 0 0,1 1 0,-1-1 0,1 0 0,-1 0 0,1 1 0,0-1 0,0 0 0,-1 0 0,1 0 0,0 0 0,0 0 0,0 0 0,0 0 1,0 0-1,0 0 0,1-1 0,-1 1 0,0 0 0,0-1 0,1 1 0,-1-1 0,0 1 0,1-1 0,-1 0 0,0 1 0,1-1 0,-1 0 0,0 0 1,1 0-1,-1 0 0,1 0 0,-1 0 0,0 0 0,1-1 0,-1 1 0,0 0 0,1-1 0,-1 1 0,0-1 0,0 0 0,1 1 0,-1-1 0,0 0 8,10 0-118,21 0-420,38 0-2404,-25 11-2395,-21 1-477</inkml:trace>
  <inkml:trace contextRef="#ctx0" brushRef="#br0" timeOffset="607.737">1281 1038 19506,'0'0'1655,"0"0"-865,12-5 33,42-15-129,11 16-46,-64 4-649,0 1 1,0-1 0,0 1-1,0 0 1,0 0-1,0-1 1,0 1-1,0 0 1,0 0-1,0 0 1,0 0-1,-1 0 1,1 0-1,0 0 1,-1 1 0,1-1-1,-1 0 1,1 0-1,-1 0 1,1 1-1,-1-1 1,0 0-1,0 0 1,0 1-1,0-1 1,0 0-1,0 1 1,0-1 0,0 0-1,0 0 1,0 1-1,-1-1 1,1 0-1,-1 0 1,1 0-1,-1 1 1,1-1-1,-1 0 1,0 0-1,0 1 1,-74 84 36,47-61 3,-94 98-498,121-123 458,0 1 0,0-1 0,1 1 1,-1 0-1,0-1 0,1 1 0,-1 0 0,0 0 0,1-1 0,-1 1 0,1 0 0,-1 0 0,1 0 0,-1 0 1,1 0-1,0 0 0,0 0 0,-1 0 0,1-1 0,0 1 0,0 0 0,0 0 0,0 0 0,0 0 1,0 0-1,0 0 0,0 0 0,0 0 0,1 0 0,-1 0 0,0 0 0,1 0 0,-1 0 0,0 0 1,1 0-1,-1-1 0,1 1 0,0 0 0,-1 0 0,1 0 0,0-1 0,-1 1 0,1 0 0,0-1 1,0 1-1,-1-1 0,1 1 0,0-1 0,0 1 0,0-1 0,0 0 0,0 1 0,0-1 0,0 0 1,0 0-1,0 1 0,0-1 0,0 0 0,0 0 0,0 0 0,0 0 0,0-1 1,66 1-13,63-33-1701,-46 0-3486,-31 10-2401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16.4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416 1 20948,'0'0'2034,"0"0"-321,0 0-58,0 0-75,0 0-715,-17 3-550,9-2-298,-1 0-1,1 1 0,-1 0 1,1 1-1,0 0 0,0 0 1,0 1-1,1 0 0,-1 0 1,1 0-1,0 1 0,0 0 1,1 1-1,-1 0 0,1 0 1,-2 2-17,-8 11 4,-25 28-85,2 1 0,2 2 0,2 1 0,3 2 0,-6 16 81,32-55-180,0 0-1,2 1 1,-1 0-1,2-1 1,0 1-1,1 1 0,0-1 1,1 0-1,1 0 1,1 4 180,-1-13-52,0-1 1,1 0 0,0 1-1,0-1 1,0 0-1,1 0 1,-1 0 0,1 0-1,1 0 1,-1 0 0,1-1-1,-1 1 1,1-1-1,1 1 1,-1-1 0,1 0-1,-1-1 1,1 1-1,0 0 1,0-1 0,1 0-1,-1 0 1,1 0 0,-1-1-1,1 0 1,0 1-1,0-2 1,0 1 0,0 0-1,3-1 52,8 0 125,0-1 1,1-1-1,-1 0 0,1-1 0,-1-1 0,0-1 0,0 0 0,0-1 1,-1-1-1,1 0 0,-1-1 0,-1 0 0,1-2 0,-1 1 1,-1-2-1,0 0 0,0 0 0,-1-2 0,0 1 0,-1-1 1,-1-1-1,1 0 0,-2-1 0,0 0 0,-1 0 0,0 0 0,3-12-125,3-9 432,-2-1-1,-1 0 1,-2 0 0,-1-1-1,-2-1 1,0-27-432,-14 34 289,-13 45-178,15-2-142,0 0-1,1 0 1,1 0 0,0 1 0,1 0-1,0 0 1,1-1 0,1 2 0,0-1-1,0 0 1,1 0 0,1 0-1,0 0 1,1 0 0,1 0 0,0 0-1,0-1 1,1 1 0,1-1 0,0 0-1,1 0 1,0 0 0,0-1-1,2 0 1,-1 0 0,1-1 0,1 0-1,3 3 32,0-3-95,0 0-1,0-1 1,0-1-1,2 0 1,-1 0-1,1-2 0,0 0 1,0 0-1,0-1 1,1-1-1,0 0 0,0-1 1,9 0 95,-16-2 6,-1 0-1,0-1 1,0 1 0,0-2-1,1 1 1,-1-1 0,0 0-1,0-1 1,0 0-1,0 0 1,0 0 0,0-1-1,-1 0 1,1-1 0,-1 1-1,0-1 1,0 0 0,0 0-1,-1-1 1,1 0 0,-1 0-1,0 0 1,-1-1 0,1 0-1,-1 0 1,0 0 0,0 0-1,-1 0 1,1-3-6,22-109-901,-21 79-3594,2 1-5467,-3 23-1260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22.2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1 136 20403,'0'0'2274,"0"0"-1345,0 0 833,105 14-961,-49-28-641,14-3-160,5-5 32,1 0 32,-1-3-64,-5 7-448,-17 0-513,-7 8-897,-12 8-1633,-17 0-3716</inkml:trace>
  <inkml:trace contextRef="#ctx0" brushRef="#br0" timeOffset="250.756">48 531 22197,'83'10'1473,"12"-28"-832,10-8 832,5-6-1056,3-2-385,-5-3-32,-4 4 0,-16 3-705,-22 8-1857,-27 8-2980,-27 7-9063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20.7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195 793 5830,'0'0'4292,"0"0"-3267,0 0-545,0 0-128,0 0-352,0 0 0,0 0-64,65-42-544,-59 39-674,0 3-767,-2 0-738</inkml:trace>
  <inkml:trace contextRef="#ctx0" brushRef="#br0" timeOffset="870.135">350 831 4100,'0'0'10399,"3"-16"-6150,16-133 2638,-20 146-6803,1-1 0,-1 1 0,1-1 0,-1 1 0,0-1 0,-1 1-1,1 0 1,-1-1 0,1 1 0,-1 0 0,0 0 0,0 0 0,0 1 0,-1-1 0,1 0 0,0 1 0,-1-1 0,0 1 0,0 0 0,0 0 0,0 0 0,0 0-1,0 1 1,0-1 0,0 1 0,-1 0 0,1 0 0,-1 0 0,1 0 0,-1 0 0,1 1 0,-1 0 0,1 0 0,-1 0 0,1 0 0,-1 0 0,1 1 0,-1-1-1,1 1 1,-1 0 0,1 0 0,0 0 0,-1 1 0,1-1 0,0 1 0,0 0 0,-2 1-84,-13 8-99,0 2 1,1 0 0,0 1-1,1 0 1,1 1-1,1 1 1,0 0-1,0 2 1,2-1-1,0 1 1,2 1-1,-1 0 1,2 0-1,1 1 1,1 0-1,0 1 1,1 0-1,2 0 1,0 0-1,0 6 99,3-21-64,-1 1-1,1-1 0,0 1 1,1-1-1,-1 1 0,1 0 1,1-1-1,-1 1 1,1 0-1,0-1 0,1 1 1,-1-1-1,1 1 1,1-1-1,-1 0 0,1 0 1,0 0-1,1 0 0,-1 0 1,1-1-1,0 0 1,0 0-1,1 0 0,0 0 1,0 0-1,0-1 1,0 0-1,1 0 0,2 1 65,0-2 54,-1 0 1,1 0-1,0-1 0,0 0 0,0 0 0,0-1 0,0 0 0,0 0 0,1-1 0,-1 0 0,0-1 0,0 0 0,0 0 1,0-1-1,0 0 0,0 0 0,0 0 0,0-1 0,-1-1 0,1 1 0,-1-1 0,0 0 0,0-1 0,-1 0 1,1 0-1,-1 0 0,0-1 0,0 0 0,-1 0 0,0-1 0,0 1 0,0-1 0,-1 0 0,0 0 0,0-1 0,-1 1 1,0-1-1,1-5-54,60-238 3475,-61 297-3352,-2 40-460,-3-64 52,1 0 1,1 1-1,1-1 1,1 0-1,1 0 1,1 0-1,1 0 1,0 0-1,2-1 1,0 0-1,2-1 0,0 1 1,11 14 284,-18-32-377,0 0 0,0 0 0,0 0 0,1 0 0,-1-1 0,1 1 0,0-1 0,0 0 0,0 1 0,0-1 0,0-1 0,0 1 0,0 0 0,1-1 0,-1 1-1,1-1 1,-1 0 0,1-1 0,-1 1 0,1 0 0,0-1 0,-1 0 0,1 0 0,0 0 0,-1 0 0,1-1 0,0 1 0,-1-1 0,1 0 0,-1 0 0,1 0 0,-1-1 0,0 1 0,1-1 0,-1 0 0,0 0 0,0 0 0,0 0 0,0 0 0,1-2 377,18-17-5835</inkml:trace>
  <inkml:trace contextRef="#ctx0" brushRef="#br0" timeOffset="1180.208">934 122 15759,'-11'-14'2066,"-37"-44"309,-34 9 3604,99 76-4799,-2-14-1125,0 2 0,-2 0 0,1 0 0,-2 1 0,0 1 0,-1 0 0,-1 0 0,0 1 0,-2 1 0,0-1 0,-1 1 0,-1 1-1,0-1 1,-2 1 0,0 0 0,-1 0 0,-1 0 0,-1 1 0,-1-1 0,-1 0 0,-1 1 0,0-1 0,-2 0 0,-2 10-55,-38 68-80,44-97 79,0-1 1,0 1 0,0 0 0,0 0-1,0-1 1,0 1 0,0 0-1,0 0 1,0-1 0,1 1-1,-1 0 1,0-1 0,0 1 0,1 0-1,-1-1 1,0 1 0,1 0-1,-1-1 1,0 1 0,1 0-1,-1-1 1,1 1 0,-1-1 0,1 1-1,0-1 1,-1 1 0,1-1-1,-1 0 1,1 1 0,0-1-1,-1 0 1,1 1 0,0-1 0,0 0-1,-1 0 1,1 0 0,0 0-1,-1 0 1,1 1 0,0-1-1,0 0 1,-1-1 0,1 1 0,0 0-1,0 0 1,-1 0 0,1 0-1,0 0 1,-1-1 0,1 1-1,0 0 1,-1-1 0,1 1 0,0-1 0,51-10-11,-47 10 11,126-46-550,-129 47 530,24-3-1337,-21 15-2449,-29 32-5483,6-14 897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15.0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401 675 13549,'1'-20'1393,"21"-166"4335,2 87-315,-18 102-3710,1 20-1493,-2 0 0,-1 1 0,-1-1 0,-1 1 1,-1-1-1,-2 19-210,1-10 133,0 163 486,-20 139-619,-72 349-840,6-48-3466,73-391 734,21-200 1167,8-21-2343,3-14-3222</inkml:trace>
  <inkml:trace contextRef="#ctx0" brushRef="#br0" timeOffset="365.501">411 685 3043,'2'-15'8472,"0"1"-7727,1 1-1,1-1 1,0 0 0,0 1-1,1 0 1,1 0 0,0 0 0,7-9-745,5 4 391,2 1 0,-1 0 1,2 2-1,0 0 1,1 1-1,1 1 1,0 2-1,0 0 1,1 1-1,1 1 1,-1 2-1,1 0 1,1 2-1,-1 1 1,24-1-392,128-16 113,1 7-1,65 9-112,-163 3 31,1778-12 925,-1707 12-2067,-106 9-2012,-52 1 454,-57 5-5157,23-9 2002</inkml:trace>
  <inkml:trace contextRef="#ctx0" brushRef="#br0" timeOffset="611.128">3413 344 7495,'0'0'5824,"0"0"-2909,12-5-529,39-12-154,-50 16-2199,-1 1 0,0 0 0,1-1 0,-1 1 0,0 0 0,1 0 0,-1-1 0,1 1 0,-1 0 0,1 0 0,-1 0 0,0 0 0,1-1 0,-1 1 0,1 0 0,-1 0 0,1 0 1,-1 0-1,1 0 0,-1 0 0,1 0 0,-1 0 0,1 0 0,-1 1 0,0-1 0,1 0 0,-1 0 0,1 0 0,-1 0 0,1 1 0,-1-1 0,0 0 0,1 1 0,-1-1 0,0 0 0,1 0 0,-1 1 0,0-1 0,1 1 0,-1-1 1,0 0-1,0 1 0,1-1 0,-1 1 0,0-1 0,0 0 0,0 1 0,0-1 0,1 1 0,-1-1 0,0 1 0,0-1 0,0 1 0,0-1 0,0 1 0,0-1 0,0 1 0,0-1 0,-1 0 0,1 1 0,0-1 0,0 1 0,0-1 1,0 1-1,-1-1 0,1 0 0,0 1 0,0-1-33,-1 3 246,-46 151 1654,-174 458-1200,111-252-1823,81-252-376,6 0-1,4 2 0,5 0 0,4 9 1500,8-19-121,3 0 1,5 0-1,5-1 1,4 0-1,10 25 121,-14-66-4073,-10-46-1330</inkml:trace>
  <inkml:trace contextRef="#ctx0" brushRef="#br0" timeOffset="823.864">431 2896 16239,'19'3'1041,"199"-1"-768,597-94 1124,0-5 4984,-643 77-5830,8 1-955,-1-8 0,17-12 404,-178 35-553,45-21-4488,-65 16-378</inkml:trace>
  <inkml:trace contextRef="#ctx0" brushRef="#br0" timeOffset="2516.866">4173 1655 15022,'2'-16'3289,"2"-10"-2394,2-2 696,-2 0 0,-1 0 0,-1-1 0,-1 1 1,-2-13-1592,-1 36 86,1 0 0,-1 0 0,0 0 0,-1 0 0,1 0 1,-1 1-1,0-1 0,0 1 0,0-1 0,-1 1 0,1 0 1,-1 1-1,0-1 0,0 1 0,-1-1 0,1 1 0,-1 0 1,1 1-1,-1-1 0,0 1 0,0 0 0,0 0 0,0 1 1,-1-1-1,1 1 0,0 0 0,0 1 0,-1-1 0,1 1 0,-1 0 1,1 0-1,0 1 0,-1 0 0,1 0 0,0 0 0,0 0 1,-1 1-1,1 0 0,0 0 0,1 0 0,-1 1 0,0 0 1,-2 1-87,-20 14-2,1 1 0,1 2 1,1 0-1,0 1 0,2 2 1,1 0-1,0 1 0,2 1 1,1 1-1,1 1 0,2 0 1,0 1-1,2 1 2,8-22-70,1 0 0,-1 0 0,1 0 0,1 1 0,-1 0 0,2 0 0,-1 0-1,1 0 1,0 0 0,1 0 0,0 0 0,1 1 0,0-1 0,0 0 0,1 1 0,0-1 0,1 0 0,0 0 0,0 0-1,1 0 1,0 0 0,1-1 0,-1 1 0,2-1 0,-1 0 0,1 0 0,1 0 0,-1-1 0,1 0 0,0 0-1,2 1 71,4-2-2,1 0 0,-1-2-1,1 1 1,0-1-1,0-1 1,0 0-1,0-1 1,1-1-1,-1 0 1,1 0-1,-1-1 1,1-1-1,-1 0 1,0-1-1,1-1 1,-1 0-1,0-1 1,-1 0-1,1-1 1,-1 0-1,0-1 1,0 0-1,0-1 1,-1-1-1,0 0 1,0 0 0,-1-1-1,5-5 3,1-6 69,0 0 1,-2-1-1,0-1 1,-1 0-1,-1-1 0,-2 0 1,0-1-1,-1 0 1,-2 0-1,0-1 0,-1-4-69,-5 17 499,-9 25-352,-11 24-136,15-30 3,1 0 1,0-1-1,0 1 0,0 0 0,1 1 0,0-1 1,0 0-1,1 0 0,0 1 0,0-1 1,1 1-1,0-1 0,0 1 0,1-1 1,0 1-1,0-1 0,1 1 0,-1-1 1,2 0-1,-1 0 0,1 0 0,0 0 0,1 0 1,2 4-15,1-4-107,-1-1 1,1 0 0,1 0 0,-1-1-1,1 1 1,0-2 0,0 1 0,0-1-1,1 0 1,0-1 0,-1 0 0,1 0-1,0-1 1,0 0 0,1-1-1,-1 0 1,0 0 0,1-1 0,-1 0-1,1-1 107,54-13-4133,-8-17-3622,-40 14 597</inkml:trace>
  <inkml:trace contextRef="#ctx0" brushRef="#br0" timeOffset="3509.221">1931 112 11691,'0'0'5088,"8"-15"-2072,24-50-523,-21 34 1518,-17 35 135,-19 58-3676,2 0 0,4 1 0,-6 35-470,12-43 42,-13 86-787,25-47-5818,7-69-714,5-7-6127</inkml:trace>
  <inkml:trace contextRef="#ctx0" brushRef="#br0" timeOffset="3733.241">2249 43 18289,'0'0'4100,"0"0"-1954,0 0 353,4 101-1090,-9-43-736,-7 7-321,-5 2-224,-1 0-128,3-1-352,-3 0-1730,-3 0-2851,3-10-4612</inkml:trace>
  <inkml:trace contextRef="#ctx0" brushRef="#br0" timeOffset="4094.716">1566 2562 18642,'0'0'3107,"0"0"0,0 0-417,0 0-1185,0 0-544,0 0-32,0 0-352,35 105-385,-31-68-128,-4 0-64,0 2-224,0-8 32,-1 2-417,1-3-1217,0 2-800,0-1-2051,0-4-2882</inkml:trace>
  <inkml:trace contextRef="#ctx0" brushRef="#br0" timeOffset="4345.376">1830 2784 13965,'0'0'7495,"0"0"-5060,0 0 383,0 0-576,0 0-1217,0 0-352,0 0 96,0 0-321,-16 77-320,3-42-128,6-2-128,-3-3-833,3-2-1185,5-3-2242,0-4-3331</inkml:trace>
  <inkml:trace contextRef="#ctx0" brushRef="#br0" timeOffset="4672.987">3075 1160 15118,'0'0'3812,"0"0"-492,0 0-255,0 0-941,0 0-746,0 0-578,18-14-309,62-42-208,28 21-181,-14 31-438,-93 5 298,0 1 1,0-1-1,0 0 1,0 0-1,-1 1 1,1-1-1,0 0 1,0 1-1,-1-1 1,1 1-1,-1-1 0,0 1 1,1 0-1,-1-1 1,0 1-1,0-1 1,0 1-1,0-1 1,0 1-1,0 0 1,0-1-1,-1 1 1,1-1-1,0 1 1,-1-1-1,1 1 1,-1-1-1,0 1 1,0-1-1,1 0 1,-1 1-1,0-1 1,0 0-1,0 0 1,0 0-1,0 1 1,-1-1-1,1 0 1,0 0-1,-1-1 38,-122 108-2074,62-61 1586,-96 87 269,156-132 216,-2 1 0,0 0 0,1 0 1,-1 0-1,1 0 0,0 0 0,0 1 0,0-1 0,0 1 0,0 0 0,1 0 0,0 0 0,0 0 0,0 1 0,0-1 0,1 0 0,-1 1 0,1 0 0,0-1 0,0 5 3,2-7-20,0 0 0,1-1 0,-1 1 0,0-1 0,0 1 0,1-1-1,-1 1 1,1-1 0,-1 0 0,1 0 0,0 0 0,0 0-1,-1 0 1,1 0 0,0 0 0,0 0 0,0-1 0,0 1 0,0-1-1,0 0 1,0 1 0,0-1 0,0 0 0,0 0 0,0 0-1,0 0 1,0-1 0,0 1 0,0 0 0,0-1 0,0 0 20,3 1-86,121-25-3481,-46-2-2643,-76 25 5786,45-17-7883</inkml:trace>
  <inkml:trace contextRef="#ctx0" brushRef="#br0" timeOffset="5097.508">1 1709 15471,'0'0'3859,"0"0"-816,0 0-395,0 0-1105,17-12-689,-9 7-751,7-6 88,1 1 0,0 1 0,0 0 1,1 1-1,0 1 0,0 1 0,16-4-191,21-4 228,-1 1-165,0 1 0,0 3 1,1 2-1,3 2-63,-56 4-3,0 1 1,0-1-1,0 1 0,0-1 1,0 1-1,1 0 0,-1-1 1,0 1-1,0 0 1,1 0-1,-1 0 0,0-1 1,0 1-1,1 1 0,-1-1 1,0 0-1,0 0 1,1 0-1,-1 1 0,0-1 1,0 1-1,0-1 1,1 1-1,-1-1 0,0 1 1,0 0-1,0-1 0,0 1 1,0 0-1,0 0 1,0 0-1,-1 0 0,1 0 1,0 0-1,0 0 0,-1 0 1,1 0-1,0 0 1,-1 0-1,1 0 0,-1 1 1,0-1-1,1 0 1,-1 0-1,0 1 0,0-1 1,0 0-1,0 0 0,0 1 1,0-1-1,0 0 1,0 0-1,0 1 3,-70 67-657,-240 178-117,304-242 775,0-1-5,1 0 1,0 0-1,0 0 0,1 1 1,-1 0-1,1-1 0,0 2 0,0-1 1,1 0-1,-1 1 0,1 0 1,0-1-1,1 1 0,-1 1 1,1-1-1,1 0 0,-1 0 1,1 1-1,0 0 4,2-4-72,1 0 1,0 0-1,0 0 1,-1-1-1,2 1 1,-1 0-1,0-1 1,1 0-1,-1 1 1,1-1-1,-1 0 0,1 0 1,0-1-1,0 1 1,0 0-1,0-1 1,0 0-1,0 0 1,1 0-1,-1 0 1,0 0-1,1-1 1,-1 1-1,0-1 0,1 0 1,-1 0-1,0 0 1,1 0-1,-1-1 1,3 0 71,47-1-987,1-3 0,-1-1 1,-1-3-1,0-3 0,0-1 1,38-17 986,-86 29-112,144-52-7982,-102 30-2022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5:25.6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148 835 1602,'0'-14'13287,"0"-55"-8594,0 44 3058,0 71-7270,-30 1133 1210,-22-680-4692,-12 210-4877,63-633 4312,0-21-2269</inkml:trace>
  <inkml:trace contextRef="#ctx0" brushRef="#br0" timeOffset="503.851">120 775 21813,'0'0'181,"0"0"171,0 0 374,19-8-5,159-55-427,786-129 175,-450 94-479,85-23 55,119-24-1504,-239 56-8359,-432 81 4640</inkml:trace>
  <inkml:trace contextRef="#ctx0" brushRef="#br0" timeOffset="805.046">3652 31 10474,'0'0'5563,"0"0"-2745,0 0-672,0 0 54,0 0-610,-13-7-463,-43-17-353,55 25-754,-1-1 0,1 1 0,-1-1 1,1 1-1,0 0 0,-1 0 0,1 0 0,0 0 1,-1 0-1,1 0 0,0 0 0,0 0 0,0 1 1,0-1-1,0 0 0,0 1 0,1-1 0,-1 0 1,0 1-1,1-1 0,-1 1 0,1 0 0,-1-1 1,1 1-1,0-1 0,-1 1 0,1-1 0,0 1 1,0 0-1,0-1 0,0 1 0,1 0 0,-1-1 0,0 1 1,1 0-21,-1 7 56,-13 454 708,-14-211-1732,2-18-4897,7 65 5865,22 58-1650,1-163-2130,-5-145 716,-2-6-1148</inkml:trace>
  <inkml:trace contextRef="#ctx0" brushRef="#br0" timeOffset="1144.697">1001 3015 10826,'-98'35'207,"-1"-4"-1,-2-4 1,-13-3-207,-65 3 3219,85-22 373,75-12-2581,37-12-431,30-11-451,2 2 0,1 2-1,1 3 1,1 2 0,2 2-129,-51 17 7,640-210 1168,9 28-1,158-2-1174,408-93 3807,-1175 268-3842,58-13-655,-1-6 0,91-39 690,-157 50-1644,-35 19 1499,-1 0 1,1 0 0,0-1 0,-1 1-1,1 0 1,0 0 0,0 0 0,-1-1 0,1 1-1,0 0 1,-1 0 0,1 0 0,0-1-1,0 1 1,-1 0 0,1-1 0,0 1-1,0 0 1,0 0 0,0-1 0,-1 1-1,1 0 1,0-1 0,0 1 0,0-1 0,0 1-1,0 0 1,0-1 0,0 1 0,0 0-1,0-1 1,0 1 0,0 0 0,0-1-1,0 1 1,0 0 0,0-1 0,0 1-1,0 0 1,1-1 0,-1 1 0,0 0 0,0-1-1,0 1 1,1 0 0,-1-1 0,0 1-1,0 0 1,0 0 0,1-1 0,-1 1-1,0 0 1,1 0 0,-1 0 144,-30-1-8472</inkml:trace>
  <inkml:trace contextRef="#ctx0" brushRef="#br0" timeOffset="1897.812">1674 4061 13068,'0'0'2862,"0"0"-1133,13-4-277,100-54 2894,-81 28-3564,-1-2 0,-1-1 1,-2-1-1,-1-1 0,-2-1 1,10-22-783,-13 17 144,-1-1 1,-3-1-1,-1 0 1,-2-1-1,-2-1 1,-2 0 0,-2-1-1,-2 0 1,0-32-145,-6 75 30,0 0 1,0 1-1,0-1 1,0 0-1,-1 0 1,1 0-1,-1 0 1,0 0-1,0 1 1,0-1-1,0 0 1,0 0-1,-1 0 1,1 0-1,-1 0 1,0 0-1,0 1 1,0-1-1,0 0 1,0 1-1,-1-1 1,1 1-1,-1-1 1,0 1-1,1-1 1,-1 1-1,0 0 1,0 0-1,-1 0 1,1 0 0,0 1-1,-1-1 1,1 1-1,-1-1 1,1 1-1,-1 0 1,0 0-1,0 0 1,1 0-1,-1 0 1,0 1-1,-2-1-30,-1 4 16,0 1 0,1 0 0,-1 0 0,1 0 0,0 1 0,0-1 0,0 1 0,0 1 0,1-1 0,0 0 0,0 1 0,1 0 0,0 0 0,-1 0 0,2 1 0,-1-1 0,1 0 0,0 1 0,1 0 0,-1 4-16,-1-4 11,-7 28-85,1-1 0,1 1 0,3 0 0,0 0 0,3 1 0,0-1 0,3 1-1,3 23 75,-3-45-75,2 1-1,0-1 1,1 1-1,0-1 0,1 0 1,0 0-1,1-1 0,1 0 1,0 0-1,1 0 0,1-1 1,-1 0-1,2-1 0,0 0 1,0 0-1,1-1 0,0 0 1,1-1-1,0-1 0,0 0 1,1 0-1,0-1 0,0-1 1,1 0-1,0-1 0,0 0 1,0-1-1,0-1 0,14 2 76,-20-3 24,0-1 0,0 0-1,0-1 1,0 0 0,-1 0 0,1 0-1,0-1 1,0-1 0,0 1-1,-1-1 1,1 0 0,-1-1-1,1 0 1,-1 0 0,0 0-1,0-1 1,-1 0 0,1-1 0,-1 1-1,0-1 1,0 0 0,0-1-1,-1 0 1,1 0 0,-2 0-1,1 0 1,-1-1 0,1 1-1,-2-1 1,1 0 0,-1-1-1,1-3-23,21-133-40,-17 85-3032,3 1-4983,-4 27-1934</inkml:trace>
  <inkml:trace contextRef="#ctx0" brushRef="#br0" timeOffset="2526.981">4555 729 15631,'1'-17'2749,"1"-13"-1558,3-27 983,-3 14 4999,-31 241-6467,10-100-622,15-79-70,-3 20-403,2-1 0,1 1 0,2 0-1,2 25 390,0-62-28,-1 0 0,1 0 0,-1 0 0,1 0 0,0 0 0,0 0 0,0 0 0,0 0 0,0 0 0,0-1-1,1 1 1,-1 0 0,1 0 0,-1 0 0,1 0 0,0 0 0,0 0 0,0-1 0,0 1 0,0 0 0,0-1 0,0 1 0,0 0-1,1-1 1,-1 0 0,1 1 0,-1-1 0,1 0 0,-1 0 0,1 0 0,0 0 0,0 0 0,-1 0 0,1 0 0,0 0 0,0-1 0,0 1-1,0-1 1,0 0 0,0 1 0,0-1 0,0 0 0,0 0 0,0 0 0,0 0 0,0-1 0,0 1 0,0-1 0,-1 1 0,1-1-1,0 1 1,0-1 0,0 0 0,1 0 28,12-14 152,0 1 0,-1-2 0,0 0 0,-2-1 0,0 0 0,0 0 1,3-10-153,29-41 531,-27 43-349,2 1-1,1 0 1,1 2-1,1 0 1,9-5-182,-31 26 4,1 0 0,0 0 0,-1 0 1,1 0-1,0 1 0,0-1 0,0 0 0,-1 0 1,1 1-1,0-1 0,0 0 0,0 1 0,0-1 0,0 1 1,1 0-1,-1-1 0,0 1 0,0 0 0,0-1 1,0 1-1,0 0 0,0 0 0,1 0 0,-1 0 0,0 0 1,0 0-1,0 1 0,0-1 0,0 0 0,0 0 1,0 1-1,1-1 0,-1 1 0,0-1 0,0 1 0,0-1 1,0 1-1,-1 0 0,1-1 0,0 1 0,0 0 1,0 0-1,0 0 0,-1 0 0,1 0 0,0 0 0,-1 0 1,1 0-1,-1 0 0,1 0 0,-1 0 0,0 0 1,1 0-1,-1 1-4,7 65 33,-7-66-31,-2 22-1,0-1 0,-2 1 0,0-1 0,-2-1 0,0 1 0,-1-1 0,-2 0 0,0 0 0,-1-1 0,-1 0 0,-10 13-1,17-27-54,0 1 0,0-1 1,-1 0-1,0 0 0,0-1 0,0 1 0,-1-1 0,1-1 1,-1 1-1,-1-1 0,1 0 0,-1 0 0,1 0 0,-1-1 0,0 0 1,0-1-1,-1 0 0,1 0 0,0 0 0,-1-1 0,1 0 1,-1 0-1,-6-1 54,12-1-161,0 0 0,0 0 1,0 0-1,0 0 0,1 0 0,-1-1 1,0 1-1,1-1 0,-1 1 0,1-1 1,-1 1-1,1-1 0,0 0 1,-1 0-1,1 0 0,0 0 0,0 0 1,1 0-1,-1 0 0,0 0 1,1 0-1,-1 0 0,1 0 0,0 0 1,0-1-1,-1 1 0,1 0 1,1 0-1,-1 0 0,0-1 0,1 1 1,-1 0-1,1 0 0,-1 0 0,1 0 1,0 0-1,0 0 0,0 0 1,0 0-1,0 0 0,1 0 0,-1 1 1,0-1-1,1 0 0,-1 1 1,1-1-1,1 0 161,16-17-4442,2 4-2877</inkml:trace>
  <inkml:trace contextRef="#ctx0" brushRef="#br0" timeOffset="3077.623">4558 3825 13357,'0'0'5568,"0"0"-3369,0 0-811,0 0 181,0 0-650,0 0-487,-5 4-53,-8 6-76,14-12 168,29-28 11,-1-1-1,-2-2 1,-1-1 0,-2 0-1,-1-2 1,-1-1 0,-2-1-1,-2 0 1,4-17-482,14-43 245,-5-1 1,-3-2 0,-5-1-1,0-33-245,-28 90-37,-8 68 38,0 0-1,1 1 1,1 0 0,2 1 0,0 0 0,2 1 0,0-1-1,2 1 1,0 13-1,0-17-2,-4 30-295,1-1 0,3 1 0,2 0-1,3 1 1,1-1 0,8 37 297,-7-71-190,2 0 0,0 0-1,2-1 1,0 0 0,0 0 0,2-1-1,0 1 1,1-2 0,2 4 190,-8-14-16,1 0 1,0 0-1,0 0 1,0 0-1,0-1 1,1 1-1,-1-1 1,1 0-1,0-1 1,1 1-1,-1-1 1,1 0-1,-1 0 1,1-1 0,0 0-1,0 0 1,0 0-1,0-1 1,0 1-1,0-2 1,1 1-1,-1-1 1,0 0-1,0 0 1,1 0-1,-1-1 1,0 0-1,0 0 16,4-3-146,-1-1 1,1 0-1,-1 0 0,-1-1 0,1 0 1,-1-1-1,0 1 0,0-1 0,-1-1 1,0 0-1,-1 0 0,1 0 0,-1-1 1,-1 0-1,0 0 0,0 0 0,-1-1 1,0 1-1,-1-1 0,0 0 0,0 0 1,-1-1-1,0 1 0,-1-1 146,50-114-11300,-32 99 4499</inkml:trace>
  <inkml:trace contextRef="#ctx0" brushRef="#br0" timeOffset="3425.834">5454 3274 13261,'0'-17'4857,"1"-55"-1653,13-9 3234,-13 80-6406,-1 1 0,1-1 0,0 0 1,-1 1-1,1-1 0,-1 1 0,1 0 0,0-1 1,-1 1-1,1-1 0,0 1 0,0 0 1,-1 0-1,1-1 0,0 1 0,0 0 1,-1 0-1,1 0 0,0 0 0,0 0 1,0 0-1,-1 0 0,1 0 0,0 0 0,0 0 1,0 0-1,-1 1 0,1-1 0,0 0 1,-1 1-1,1-1 0,0 0 0,0 1 1,-1-1-1,1 1 0,-1-1 0,1 1 1,0-1-1,-1 1 0,1-1 0,-1 1 0,1 0 1,-1-1-1,0 1 0,1 0 0,-1-1 1,1 1-1,-1 0 0,0 0 0,0-1 1,0 1-1,1 0-32,75 122-1295,-68-105 981,1 0 0,1 0 1,1-1-1,0-1 0,1 1 1,1-2-1,0 0 0,1-1 0,1 0 1,0-1-1,5 2 314,-19-14-24,1 1 0,-1-1 0,1 0 1,0 0-1,-1 0 0,1 0 0,0 0 0,0 0 0,0 0 1,0-1-1,0 1 0,0-1 0,0 1 0,0-1 0,0 0 0,0 0 1,0 0-1,0 0 0,0 0 0,0 0 0,0-1 0,0 1 0,0-1 1,0 1-1,-1-1 0,1 0 0,0 1 0,0-1 0,0 0 0,-1 0 1,1-1-1,0 1 0,-1 0 0,1 0 0,-1-1 0,1 1 0,-1-1 1,0 0-1,0 1 0,1-1 0,-1 0 0,-1 1 0,1-1 1,0 0-1,0 0 0,-1 0 0,1 0 24,5-152 3459,-16 18-32,10 136-3408,0-1-1,0 1 1,1-1-1,-1 1 0,0-1 1,0 1-1,0-1 1,-1 1-1,1-1 0,0 1 1,0-1-1,0 1 1,0-1-1,0 1 0,-1-1 1,1 1-1,0-1 1,0 1-1,-1-1 0,1 1 1,0-1-1,-1 1 1,1 0-1,0-1 0,-1 1 1,1 0-1,-1-1 1,1 1-1,-1 0 0,1 0 1,-1-1-1,1 1 1,-1 0-1,1 0 0,-1 0 1,1-1-1,-1 1 1,1 0-1,-1 0 0,1 0 1,-1 0-1,1 0 1,-1 0-1,1 0 0,-1 0 1,1 1-1,-1-1 1,1 0-1,-1 0 0,1 0 1,-1 0-1,1 1 1,-1-1-1,1 0 0,-1 1 1,1-1-1,0 0 1,-1 1-1,1-1 0,-1 0 1,1 1-1,0-1 1,-1 1-1,1-1 0,0 0 1,0 1-19,-23 30 179,-97 185-288,52-66-2745,42-60-4161,23-56 519</inkml:trace>
  <inkml:trace contextRef="#ctx0" brushRef="#br0" timeOffset="3863.234">6377 2945 19186,'24'-180'3903,"-24"112"191,-13 75-2535,-16 118-1036,-14 339-2717,43-464 2190,-3 55-1144,4-43 1204,5-37 826,48-168 1649,-50 182-2483,1-1-1,1 1 1,-1 0 0,2 1 0,0-1-1,0 1 1,0 1 0,1-1 0,1 1-1,0 0 1,0 1 0,1 0 0,0 1-1,0 0 1,0 0 0,1 1 0,0 1 0,0 0-1,4-1-47,-12 5 2,0 1-1,1-1 1,-1 1-1,0 0 1,1 0-1,-1 0 0,0 1 1,1-1-1,-1 1 1,0 0-1,0 0 1,1 0-1,-1 0 1,0 0-1,0 1 1,0-1-1,-1 1 0,1 0 1,0 0-1,0 0 1,-1 0-1,0 1 1,1-1-1,-1 1 1,0-1-1,0 1 0,0 0 1,0 0-1,-1 0 1,1 0-1,-1 0 1,1 2-2,2 5-11,-1 0 1,0 0-1,-1 0 1,0 0-1,-1 1 1,0-1-1,0 1 1,-1-1-1,-1 10 11,-1-5-274,-1 1 0,-1 0 0,0-1 0,-1 0 0,0 0 1,-1 0-1,-1-1 0,-1 0 0,0 0 0,0-1 0,-2 0 0,1 0 0,-2-1 0,1-1 0,-2 1 0,0-2 0,0 0 0,-1 0 0,0-1 0,0-1 0,-1 0 0,-6 3 274,16-9-36,0 0-1,0 0 0,0 0 0,0-1 1,0 1-1,0-1 0,0 0 0,0 0 1,-1 0-1,1 0 0,0-1 0,-1 0 1,1 0-1,-1 0 0,1-1 0,0 1 1,-1-1-1,1 0 0,0 0 0,0 0 1,0-1-1,0 0 0,0 1 0,0-1 1,0-1-1,0 1 0,1-1 0,-1 1 1,1-1-1,0 0 0,0 0 0,0 0 1,0-1-1,0 1 0,1-1 0,0 1 1,-1-1-1,1 0 0,1 0 0,-1 0 1,1 0-1,-1 0 0,0-4 37,16-72-3660,21 39-3213,-18 31 339</inkml:trace>
  <inkml:trace contextRef="#ctx0" brushRef="#br0" timeOffset="4149.742">5527 4181 18802,'0'0'2883,"0"0"-1154,0 0-223,0 0-930,114-75-480,-46 57 0,11-2-96,16-1 96,9-1-64,7-2 32,-4 0-31,-6 5 31,-13 3-64,-20 8-865,-20 1-1377,-22 7-1314,-22 3-1953,-12 8-3940</inkml:trace>
  <inkml:trace contextRef="#ctx0" brushRef="#br0" timeOffset="4364.692">5254 4598 16335,'0'0'4389,"76"62"-2564,-4-75 225,17-13-576,12-4-1218,13-9-256,17 1 128,9-4 352,-6-1-127,-8 6-65,-25 1-160,-27 13-128,-25 7-1281,-30 11-2883,-19 3-5061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6:13.77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0 2610 4452,'21'-12'267,"270"-163"-128,-112 72-346,806-487 5907,-803 462-3591,-172 114-1600,-34 22 82,-26 19-64,2 2 1,1 2 0,-32 28-528,48-35 61,-841 628-4818,584-439 5029,375-269-229,1435-939 3214,-684 454 1056,-555 334-3747,-247 173-566,-36 34 1,-1 1 1,1-1-1,-1 0 0,1 0 1,-1 0-1,1 0 0,-1 0 1,1 1-1,-1-1 0,1 0 1,-1 0-1,1 0 1,-1 0-1,1 0 0,-1-1 1,1 1-1,-1 0 0,0 0 1,1 0-1,-1 0 0,1-1 1,0 1-1,-1 0 0,1 0 1,-1-1-1,1 1 1,-1 0-1,1-1 0,0 1 1,-1-1-1,1 1 0,-1 0 1,1-1-1,0 1 0,0-1 1,-1 1-1,1-1 0,0 1 1,0-1-1,0 1 1,-1-1-1,1 1 0,0-1 1,0 1-1,0-1 0,0 1 1,0-1-1,0 1 0,0-1 1,0 0-1,0 1 0,0-1 1,1 1-1,-1-1 1,0 1-1,0-1 0,0 1 1,1-1-1,-1 1-1,-28 8 195,0 1-1,0 1 1,1 2 0,0 1-1,-13 10-194,9-7 143,-1167 662 417,1012-565-2492,174-106 1329,27-17 368,5-3 165,1038-706 580,-601 416 870,-84 57 51,-336 220-1314,-35 24-110,-2 2-6,0 0 1,-1 0 0,1-1-1,0 1 1,0 0-1,-1 0 1,1 0 0,0-1-1,0 1 1,0 0-1,-1-1 1,1 1-1,0 0 1,0 0 0,0-1-1,0 1 1,0 0-1,0-1 1,0 1-1,0 0 1,-1-1 0,1 1-1,0 0 1,0-1-1,0 1 1,1 0 0,-1-1-1,0 1 1,0 0-1,0 0 1,0-1-1,0 1 1,0 0 0,0-1-1,1 1 1,-1 0-1,0 0 1,0-1 0,0 1-1,0 0 1,1 0-1,-1-1 1,0 1-2,-24 6-2,-1 1-1,1 2 1,0 0 0,1 2 0,0 0-1,-1 3 3,-15 6-2,-758 429 83,538-296-93,-348 204-4034,601-351 3501,22-11 337,215-125-418,-157 84 595,-56 35 37,1044-683 4184,-1029 669-4010,131-114 890,-141 104-632,-23 34-430,0 0 1,0 1-1,0-1 0,0 0 0,-1 0 0,1 0 0,0 0 0,0 1 0,0-1 0,-1 0 1,1 0-1,-1 0 0,1 1 0,0-1 0,-1 0 0,1 0 0,-1 1 0,0-1 0,1 1 1,-1-1-1,1 0 0,-1 1 0,0-1 0,0 1 0,1 0 0,-1-1 0,0 1 0,0-1 1,1 1-1,-1 0 0,0 0 0,0-1 0,0 1 0,0 0 0,1 0 0,-1 0 0,0 0 0,0 0 1,0 0-1,0 0 0,0 0 0,0 1-8,-25-1 109,-1 2 0,1 1 0,0 1 0,0 1 0,1 1-1,-1 1 1,1 1 0,1 2 0,-6 3-109,15-7 18,-161 68-189,2 7 1,-93 64 170,105-42-2029,144-87 1116,39-10-763,15-15 1523,0-1 1,0-2 0,-2-1-1,0-2 1,16-10 152,13-5-23,1139-538 1657,-994 479 432,-187 86-1787,-37 19-201,-237 133 1198,-80 51-921,10 14 0,-225 199-355,523-393-11,13-11 3,-1 0 0,2 1 1,-1 0-1,2 1 1,-1 1-1,2-1 0,-1 1 1,1 1-1,-5 11 8,14-23-10,-1 1 0,1-1-1,0 1 1,0-1 0,0 1-1,0 0 1,0-1 0,0 1-1,0-1 1,1 1 0,-1-1 0,1 1-1,-1-1 1,1 1 0,-1-1-1,1 1 1,0-1 0,0 0 0,-1 1-1,1-1 1,0 0 0,0 0-1,1 0 1,-1 0 0,0 0-1,0 0 1,0 0 0,1 0 0,-1 0-1,0 0 1,1-1 0,-1 1-1,1 0 1,-1-1 0,1 0-1,-1 1 1,1-1 0,-1 0 0,1 0-1,-1 1 1,1-1 0,-1 0-1,1-1 1,0 1 0,-1 0 0,1 0-1,-1-1 1,1 1 0,-1-1-1,1 1 1,-1-1 0,0 0-1,1 1 1,-1-1 10,0 1-4,43-6-86,-1-1 0,1-2 0,-1-3 0,-1-1 0,0-1 0,27-16 90,-42 19-5,1017-452-54,-1029 455 73,-25 11 6,-28 12 5,-624 306-20,262-127 68,-855 435-679,1069-523 216,150-78 224,35-18 118,98-30 48,308-145 116,-245 94-56,1904-837 1377,-1875 840-946,-179 70-441,-24 10-47,-315 171 995,-917 389-2364,1242-567 617,23-11 537,393-173-343,-122 56 619,614-280 432,-73-9 2616,-814 402-2824,-37 17-181,-409 198 304,153-69-955,242-108-1074,56-31 1459,0 0 0,0-1 0,-1-2-1,1 0 1,-1-1 0,19-10 159,2 1-208,230-104-5691,-192 74-828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6:16.43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9 2237 8808,'0'0'2178,"0"0"-517,0 0 292,0 0-100,0 0-358,0 0-150,0 0-53,-3-15-374,2 11-870,0 1-30,0 0 0,0-1-1,1 1 1,-1 0 0,1-1 0,-1 1 0,1 0-1,0-1 1,1 1 0,-1-1 0,0 1 0,1 0-1,0-1 1,0 1 0,0 0 0,0 0 0,0 0-1,1 0 1,-1 0 0,1 0 0,0 0-1,0 0 1,0 0 0,0 1 0,0-1 0,1 1-1,-1 0 1,1 0 0,0 0 0,0 0 0,-1 0-1,1 0 1,2 0-18,279-151 192,216-80-192,141-31 102,41 17-102,-244 107-37,-324 113 58,-114 33-75,-273 137-457,197-108 483,-55 27-4,-1358 666-5,946-439 64,517-270 31,116-53-111,463-242 16,1539-699 917,-1797 826-228,-259 125-642,-37 24-6,1 0-1,0 0 1,-1 0-1,1 0 1,-1 0-1,1 0 1,0 0 0,-1-1-1,1 1 1,0 0-1,-1 0 1,1 0-1,0 0 1,-1-1-1,1 1 1,0 0-1,-1 0 1,1-1-1,0 1 1,0 0-1,-1 0 1,1-1-1,0 1 1,0 0-1,0-1 1,-1 1-1,1 0 1,0-1-1,0 1 1,0-1 0,0 1-1,0 0 1,0-1-1,0 1 1,0 0-1,-1-1 1,1 1-1,1-1 1,-1 1-1,0 0 1,0-1-1,0 1 1,0 0-1,0-1 1,0 1-1,0-1 1,1 1-4,-40 9 158,1 3 0,0 0 0,1 3 0,1 1 1,0 1-1,-12 11-158,-13 3 28,-442 225-1072,11 22 0,-326 251 1044,670-409-432,107-68 453,53-46-15,2-9-23,1 0 0,-1-1 0,0-1 0,-1 0 0,1-1 0,-1 0 0,0-1 0,0 0 0,4-4 17,18-10-29,1404-770 173,-706 401 775,-699 372-786,-57 19 54,-396 198 314,289-132-463,-776 394 21,153-50-486,713-391 165,64-23 209,400-204 157,-232 108-43,1145-588 430,-196 62 967,-1043 564-1303,-99 61-153,1 1-1,0-1 1,-1 0 0,1 1 0,0-1 0,-1 0 0,1 1 0,0-1 0,-1 0 0,1 0 0,-1 0 0,1 1 0,-1-1 0,1 0 0,-1 0 0,1 0 0,0 0 0,-1 0 0,1 0 0,-1 0 0,1 0-1,-1 0 1,1 0 0,-1 0 0,1 0 0,-1 0 0,1 0 0,-1 0 0,1-1 0,0 1 0,-1 0 0,1 0 0,-1-1 0,1 1 0,0 0 0,-1 0 0,1-1 0,-1 1 0,1 0 0,0-1-1,0 1 1,-1 0 0,1-1 0,0 1 0,0-1 0,-1 1 0,1-1 0,0 1 0,0 0 0,0-1 0,0 1 0,-1-1 0,1 1 0,0-1 0,0 1 0,0-1 0,0 1 0,0-1 0,0 1 0,0-1-1,1 1 1,-1 0 0,0-1-2,-34 8 236,1 1-1,0 2 0,1 2 1,-29 14-236,21-10 89,-914 417 44,896-406-155,-283 147-1264,311-151 523,30-23 748,0 1 1,-1-1-1,1 1 1,0-1-1,0 0 0,0 1 1,0-1-1,0 1 1,0-1-1,0 1 1,0-1-1,0 1 0,0-1 1,0 1-1,1-1 1,-1 1-1,0-1 1,0 1-1,0-1 1,1 1-1,-1-1 0,0 0 1,0 1-1,1-1 1,-1 0-1,0 1 1,1-1-1,-1 0 0,1 1 1,-1-1-1,0 0 1,1 1-1,-1-1 1,1 0-1,-1 0 0,1 0 1,-1 0-1,1 1 1,-1-1-1,0 0 1,1 0-1,-1 0 0,1 0 1,-1 0-1,1 0 1,-1 0-1,1 0 1,-1 0-1,1 0 1,-1 0-1,1-1 0,-1 1 1,1 0-1,-1 0 1,1 0-1,-1-1 1,0 1-1,1 0 0,-1 0 1,1-1-1,-1 1 1,0 0-1,1-1 1,-1 1-1,0-1 0,1 1 1,-1 0-1,0-1 1,0 1-1,1-1 15,194-68-663,-149 49 648,395-170 413,-10-19 0,259-176-398,-321 142 1500,-322 192-753,-48 50-723,1 0-1,0 1 0,-1-1 1,1 0-1,-1 0 0,1 0 1,0 1-1,-1-1 1,0 0-1,1 1 0,-1-1 1,1 0-1,-1 1 1,0-1-1,1 1 0,-1-1 1,0 1-1,0-1 1,0 1-1,1 0 0,-1-1 1,0 1-1,0 0 1,0 0-1,0-1 0,1 1 1,-1 0-1,0 0 1,0 0-1,0 0 0,0 0 1,0 0-1,0 1 1,1-1-1,-1 0 0,0 0 1,0 1-24,-4-2 100,-22 3-8,0 1 0,1 2 0,-1 0 0,1 1 0,0 2 0,0 1 0,1 1 0,-5 3-92,-3 0 44,-652 279 116,656-278-212,-106 64-889,135-78 915,1-1 0,0 1 0,-1 0-1,1-1 1,0 1 0,-1 0 0,1-1 0,0 1 0,0 0 0,-1 0-1,1 0 1,0-1 0,0 1 0,-1 0 0,1 0 0,0 0 0,0 0 0,0 1-1,-1-1 1,1 0 0,0 0 0,0 0 0,-1 1 0,1-1 0,0 0-1,-1 1 1,1-1 0,0 0 0,-1 1 0,1-1 0,0 1 0,-1-1 0,1 1-1,-1-1 1,1 1 0,-1 0 0,1-1 0,-1 1 0,0 0 0,1-1-1,-1 1 1,0 0 0,1-1 0,-1 1 0,0 0 0,0 0 0,0-1 0,0 1-1,1 0 1,-1 0 0,0-1 0,0 1 0,-1 0 0,1 0 0,0 0-1,0-1 1,0 1 0,0 0 0,-1 0 0,1-1 0,0 1 0,-1 0 0,1-1-1,0 1 1,-1 0 0,1-1 0,-1 1 26,42-6-46,0-1 0,0-3 0,-1-1 0,0-2-1,15-8 47,-11 5 7,288-105 617,97-60-624,-412 170 580,-36 12 388,-182 84-65,-1909 1059-3316,2056-1114 2348,-3 1-50,1 2-1,1 3 1,-45 40 115,66-31 11,33-45-16,1 0 0,0 0 0,0 0 0,-1 0-1,1 1 1,0-1 0,0 0 0,0 0 0,1 0 0,-1 1 0,0-1 0,0 0 0,1 0 0,-1 0-1,0 0 1,1 0 0,-1 1 0,1-1 0,0 0 0,-1 0 0,1 0 0,0 0 0,0-1 0,-1 1-1,1 0 1,0 0 0,0 0 0,0-1 0,0 1 0,0 0 0,0-1 0,0 1 0,0-1 0,1 1-1,-1-1 1,0 0 0,0 1 0,0-1 0,0 0 0,1 0 0,-1 0 0,1 0 5,20 3-62,1-1 0,0-1 1,0-1-1,0-1 0,0-1 1,0-1-1,0-1 0,-1-1 1,1-1-1,15-7 62,-10 5-13,284-81 141,-244 78-128,-67 12-1,-1-1 0,1 1-1,-1-1 1,0 1 0,1-1 0,-1 1-1,0-1 1,0 1 0,0 0 0,1-1-1,-1 1 1,0-1 0,0 1 0,0 0-1,0-1 1,0 1 0,0 0 0,0-1-1,0 1 1,0 0 0,0-1 0,0 1-1,-1-1 1,1 1 0,0 0 0,0-1-1,-1 1 1,1-1 0,0 1 0,-1-1-1,1 1 1,-1-1 0,1 1 0,0-1-1,-1 1 1,1-1 0,-1 1 0,1-1-1,-1 0 1,1 1 0,-1-1 0,0 0-1,1 0 1,-1 1 0,1-1 0,-1 0-1,0 0 2,-148 106 37,114-85 6,-378 215 27,-116 32-70,235-133 229,403-210-79,71-43-30,6 8 0,55-17-120,-204 108 187,-282 157-38,-515 313 44,658-390-215,140-76-5,671-379 177,-685 380-171,-38 9 47,-33 19 10,2 2-1,0 3 1,1 1-1,0 3-35,-10 3 18,-539 246-82,447-217 96,133-56 6,56-43 47,401-299-5,-373 283-21,-67 39-19,-33 22 0,-138 58-80,129-42 32,-644 316-29,645-317 45,30-14 7,23-12-17,137-77-27,280-176 5,-384 223 29,-49 39-4,-1 0 1,0 0-1,0 0 1,1 0-1,-1 0 1,0 0-1,0 0 0,0 0 1,0 1-1,0-1 1,0 0-1,0 0 1,-1 1-1,1-1 0,0 1 1,0-1-1,0 1 1,-1-1-1,1 1 1,0 0-1,0 0 0,-1 0 1,1 0-1,0 0 1,-1 0-1,1 0 1,0 0-1,0 0 1,-1 0-1,1 1 0,0-1 1,0 0-1,-1 1 1,1 0-1,0-1 1,-1 1-2,0 0 1,-213 60-8,169-44-7,-427 158 137,402-160 53,70-16-137,0-1 0,0 1 0,0-1 0,0 1 0,0-1 0,0 0 0,1 1 1,-1-1-1,0 0 0,1 0 0,0 1 0,-1-1 0,1 0 0,0 0 0,0 0 0,0 0 0,0 1 0,0-1 0,0 0 0,1 0 1,-1 0-1,1 1 0,-1-1 0,1 0 0,0 0-39,15-26-37,-29 30-4893,4 2 3742,-37 15-7711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7:45.23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121 5289 10954,'0'0'4148,"0"0"-1863,-14-3-438,-48-12 75,59 14-1770,0-1 0,1 1-1,-1-1 1,0 0 0,1 0 0,-1 0-1,1 0 1,-1-1 0,1 1 0,0-1-1,0 1 1,0-1 0,0 0 0,1 0-1,-1 1 1,1-1 0,0-1 0,0 1 0,0 0-1,0 0 1,0 0 0,1 0 0,-1-1-1,1 1 1,0 0 0,0 0 0,0-1-1,0 1 1,1 0 0,-1-1 0,1 1-1,0 0 1,0 0 0,0 0 0,2-2-152,7-27 65,1 2 1,2 0-1,2 0 1,0 1 0,2 1-1,1 1 1,14-17-66,94-112-6,7 6 1,7 5 0,116-90 5,13 9 37,-269 226-40,0 1 0,0 0 0,0-1 0,0 1-1,0 0 1,0-1 0,0 1 0,1-1 0,-1 1 0,0-1-1,0 1 1,1 0 0,-1-1 0,0 1 0,1-1 0,-1 1 0,0-1-1,1 0 1,-1 1 0,1-1 0,-1 1 0,1-1 0,-1 0-1,1 1 1,-1-1 0,1 0 0,-1 1 0,1-1 0,0 0 0,-1 0-1,1 0 1,-1 0 0,1 1 0,0-1 0,-1 0 0,1 0-1,-1 0 1,1 0 0,0 0 0,-1-1 0,1 1 0,-1 0 0,1 0-1,0 0 4,-20 37-9,-2-1 0,-2-1 0,-1-1 0,-18 18 9,21-25 4,-686 849 2,651-792 20,57-84-25,-1 0 1,0 0-1,1 0 0,-1 0 0,0 0 0,1 0 0,-1 0 0,1 0 0,-1 0 0,0 0 0,1 0 0,-1 0 0,0 0 0,1 0 0,-1 1 0,0-1 1,1 0-1,-1 0 0,0 0 0,1 1 0,-1-1 0,0 0 0,1 0 0,-1 1 0,0-1 0,0 0 0,0 0 0,1 1 0,-1-1 0,0 0 0,0 1 1,0-1-1,1 0 0,-1 1 0,0-1 0,0 0 0,0 1 0,0-1 0,0 1 0,0-1 0,0 0 0,0 1 0,0-1 0,0 0 0,0 1 1,0-1-1,0 1 0,0-1 0,0 0 0,-1 1 0,1-1 0,0 0 0,0 1 0,0-1 0,-1 1-1,140-119-53,403-401 42,1224-1050 1223,-1570 1416-1041,-181 146-157,-35 28-50,-160 136 373,-780 625-476,820-685 304,113-91-100,49-40-87,219-221-336,1584-1416 367,-1373 1276-50,104-87 687,-501 430-774,-39 29 98,-26 20 32,-39 24 21,-208 149 85,199-129-61,-619 461-117,-323 327 70,836-669-149,138-127-49,35-31-37,123-82-282,999-742-338,948-560 3199,-2059 1370-2317,157-92-65,188-79 38,-316 165 48,-36 26-10,-28 15-44,-125 104-10,-835 641 375,469-378-835,311-225 230,153-120 172,43-45 71,-1 0-1,0 0 1,1 0 0,-1 0 0,1 0 0,-1 0 0,0 0 0,1 0 0,-1 0 0,0 0 0,1 0 0,-1 0 0,0 0 0,1 1 0,-1-1 0,0 0 0,1 0 0,-1 0-1,0 1 1,0-1 0,1 0 0,-1 0 0,0 1 0,0-1 0,1 0 0,-1 0 0,0 1 0,0-1 0,0 0 0,0 1 0,1-1 0,-1 0 0,0 1 0,0-1 0,0 1 0,0-1-1,0 0 1,0 1 0,0-1 0,0 0 0,0 1 0,0-1 0,0 0 0,0 1 0,0-1 0,0 0 0,0 1 0,-1-1 0,1 0 0,0 1 0,0-1 0,0 0 0,0 1 0,-1-1-1,1 0 1,0 1 0,0-1 0,-1 0 0,1 0 0,0 1 0,-1-1 0,1 0 0,0 0 0,0 0 0,-1 0 0,1 1 0,0-1 0,-1 0 0,1 0 3,29-9-201,214-132-453,-173 95 524,217-139 31,1562-950 2018,-1510 963-1294,-311 163-670,-28 16-3,-41 27 18,37-31 35,-885 612 625,706-494-667,-1444 971-865,1227-801 619,373-268 327,35-24-14,678-464-595,341-200 1915,427-173-1350,-1229 719-5,-193 99 0,-46 23-1,-202 108-74,23-4 75,-62 34 26,-58 36-16,-53 33-5,-2823 1764-1857,2784-1707 1376,51-26 385,55-30 53,65-39-127,74-45 148,71-49 140,68-44 64,61-40-49,64-43-91,58-40 28,51-37-22,50-30 0,43-30 5,1437-817 3262,646-215-3315,-2074 1070 16,-57 33 27,-64 29-32,-1 12-6,-194 74-4,1 0-1,0 0 1,-1 1-1,1-1 1,0 0-1,0 0 1,-1 0-1,1 0 1,0 1-1,0-1 0,-1 0 1,1 0-1,0 1 1,0-1-1,0 0 1,-1 0-1,1 1 1,0-1-1,0 0 1,0 1-1,0-1 1,0 0-1,0 0 1,-1 1-1,1-1 1,0 0-1,0 1 1,0-1-1,0 0 1,0 1-1,0-1 1,0 0-1,1 1 1,-1-1-1,0 0 1,0 1-1,0-1 1,0 0-1,0 0 1,0 1-1,0-1 0,1 0 1,-1 1-1,0-1 1,-221 135 73,8-12 1,-65 35-48,-59 32 42,-49 29 49,-2851 1810-802,2816-1739 246,46-23 107,47-29 134,50-34 5,62-39 42,-29 29-303,220-166 168,60-44 191,225-151-19,-41 24 113,55-35 86,54-33 15,51-24-79,49-23-12,612-319 511,24 46-1,556-171-520,-1117 507 219,-50 28-37,-59 32-92,-72 29-10,-78 33-42,-83 33-33,-82 28 6,-79 12-10,0 0 0,-1 0 0,1 0 0,0 0 1,-1 0-1,1 0 0,0 1 0,-1-1 0,1 0 0,-1 0 0,1 0 1,0 1-1,0-1 0,-1 0 0,1 1 0,0-1 0,0 0 0,-1 0 1,1 1-1,0-1 0,0 0 0,-1 1 0,1-1 0,0 1 0,0-1 1,0 0-1,0 1 0,0-1 0,0 0 0,0 1 0,0-1 0,0 1 1,0-1-1,0 0 0,0 1 0,0-1 0,0 1 0,0-1 0,0 0 1,0 1-1,0-1 0,0 0 0,1 1 0,-1-1 0,0 0 1,0 1-1,0-1 0,1 0 0,-1 1 0,0-1 0,0 0 0,1 0 1,-1 1-1,0-1 0,1 0 0,-1 0-1,-88 53 96,-84 31-43,-81 33 97,-74 33-6,-70 31-5,-66 33-70,-55 30-106,-1836 968-1095,121 86-923,1791-1024 1788,67-34-235,78-40 171,82-47 64,83-54 166,88-58 72,43-31 13,30-18-9,78-45-7,68-43 6,65-37 36,60-33 92,56-28 186,52-24 374,48-17 75,2198-992 1558,-134 276-1275,-2315 879-1015,-19 4 54,-206 69-27,-256 73-21,17 7 10,-76 30-26,-75 31-38,-65 28 48,-53 28 59,-3043 1376-1927,3036-1309 1452,50-14-11,63-22 214,74-33-149,87-37-231,7 12 343,255-171 244,-1 0-1,0 1 1,0-1 0,1 0 0,-1 0 0,0 0 0,0 1 0,1-1-1,-1 0 1,0 0 0,0 1 0,0-1 0,1 0 0,-1 0-1,0 1 1,0-1 0,0 0 0,0 1 0,0-1 0,0 0 0,0 1-1,0-1 1,0 0 0,0 1 0,0-1 0,0 0 0,0 1-1,0-1 1,0 0 0,0 0 0,0 1 0,0-1 0,0 0 0,0 1-1,0-1 1,-1 0 0,1 1 1,198-86-8,-145 58 11,181-91 39,68-32 76,58-29 69,60-24 224,51-16 416,1288-531 1842,451-69-2669,-1678 641-32,-40 20 80,-51 22-5,-63 23 85,-67 24-16,-75 24-85,-15 5-48,-346 97-225,-75 27 225,-92 31 47,-86 31 103,-80 30-108,-68 33-112,-53 29-133,-911 388-988,-730 443 1212,1720-784-192,74-26-6,88-32 38,96-45-224,102-51-358,102-55 296,39-54 434,1-1 1,-1 0 0,1 1-1,0-1 1,-1 0 0,1 0 0,0 0-1,0 0 1,0 0 0,-1 0-1,1-1 1,0 1 0,0-1 0,0 1-1,0-1 1,0 0 0,0 0 0,0 0-1,1 0 1,-1 0 0,0 0-1,0 0 1,0-1 0,0 1 0,0-1-1,0 1 1,-1-1 0,1 0-1,0 0 1,1 0 11,152-40-347,91-47 171,83-42 155,77-36 159,74-28 524,63-21 342,55-15-86,1623-572 1319,129 71-2237,-1814 584 0,-71 25 0,-78 22 0,-85 26 0,-92 27 0,-91 23 0,-95 26 0,-76 18 0,49-19 0,-148 51 0,-85 27 0,-83 30 0,-69 26 0,-61 27 0,-1143 446-865,-1052 586 865,2245-988-112,72-25-59,82-34-16,84-43-37,87-42 149,74-62 75,0-1-1,1 1 1,-1 0 0,1 0-1,-1 0 1,1 0-1,-1 0 1,1 0-1,-1 0 1,1 0-1,-1 0 1,1 0-1,-1 0 1,1 0-1,-1 0 1,1 0-1,-1 0 1,0 1-1,1-1 1,-1 0-1,1 0 1,-1 1-1,1-1 1,-1 0-1,0 0 1,1 1 0,-1-1-1,0 0 1,1 1-1,-1-1 1,0 1-1,1-1 1,-1 0-1,0 1 1,0-1-1,1 1 1,-1-1-1,0 1 1,0-1-1,0 0 1,0 1-1,0-1 1,0 1-1,0-1 1,0 1-1,0-1 1,0 1-1,0-1 1,0 1 0,0-1-1,0 1 1,0-1-1,0 1 1,0-1-1,-1 1 1,1-1-1,0 0 1,0 1-1,-1-1 1,1 1-1,0-1 1,-1 0-1,1 1 1,0-1-1,-1 0 1,1 1-1,-1-1 1,99-21-53,82-44-59,77-41 85,73-34 27,66-28 48,64-21 230,54-14 133,1431-503 710,1443-301-1121,-3117 939 0,11 7 0,-266 61 0,-21 6 0,-172 76 0,112-58 0,-186 75 0,-81 27 0,-71 26 0,-57 25 0,-2742 1197 0,2738-1146 0,60-17 0,69-26 0,73-33-91,79-38-320,85-42 102,79-48 183,27-15 64,49-17-33,85-41-130,71-39 87,66-37 95,68-32 48,58-26 65,3560-1356 720,-3571 1405-673,-58 25-58,-69 24-22,45-5 43,-311 90-83,40-9-185,-68 22 86,8-5 104,-1917 794 279,53 93-276,1629-753-5,62-27-144,68-29-32,70-36 133,53-50 42,1 0 0,0 1 0,-1-1 0,1 0 0,0 1 0,0-1 0,-1 0 1,1 1-1,0-1 0,0 1 0,-1-1 0,1 1 0,0-1 0,0 1 0,0-1 0,0 1 0,0-1 0,0 0 0,0 1 0,0-1 0,0 1 1,0-1-1,0 1 0,0-1 0,0 1 0,0-1 0,0 1 0,0-1 0,1 1 0,-1-1 0,0 0 0,0 1 0,0-1 0,1 1 0,-1-1 0,0 0 1,1 1-1,-1-1 0,0 0 0,1 1 0,-1-1 0,1 0 0,-1 1 0,0-1 0,1 0 0,-1 0 0,1 0 0,-1 1 0,1-1 0,-1 0 0,0 0 1,1 0-1,-1 0 0,1 0 0,-1 0 0,1 0 0,-1 0 0,1 0 0,-1 0 0,1 0 0,-1 0 0,1 0 0,-1 0 1,80-10-197,64-33-11,62-29 165,53-28 21,54-22-63,1660-608 939,-1746 651-798,1087-344 358,-1079 366-414,-215 56 0,-23 9 0,-37 16 0,-71 27 0,-60 25 0,-54 23 0,-67 29 0,-1951 925 0,2029-935 0,-43 46 0,216-123 0,40-40 0,1-1-1,0 0 1,0 1-1,0-1 1,0 0-1,-1 1 1,1-1 0,0 1-1,0-1 1,0 0-1,0 1 1,0-1-1,0 1 1,0-1 0,0 1-1,0-1 1,0 0-1,0 1 1,1-1-1,-1 1 1,0-1 0,0 0-1,0 1 1,0-1-1,1 1 1,-1-1-1,0 0 1,0 1 0,1-1-1,-1 0 1,0 0-1,1 1 1,-1-1-1,0 0 1,1 0 0,-1 1-1,0-1 1,1 0-1,-1 0 1,1 0-1,-1 1 1,0-1 0,1 0-1,-1 0 1,1 0-1,-1 0 1,0 0-1,1 0 1,-1 0 0,1 0-1,-1 0 1,0 0-1,1 0 1,-1 0-1,1 0 1,-1-1 0,0 1-1,1 0 1,-1 0-1,1 0 1,-1-1-1,1 1 1,25-3-47,0-1 0,0-1-1,0-1 1,-1-1 0,0-1-1,10-6 48,-21 9-9,669-262-2,1548-563 342,-1625 632-331,-644 216 0,-818 331 0,-616 358 0,1141-515 0,309-177 0,10-9 0,0 1 0,0 1 0,1 0 0,0 0 0,0 1 0,1 1 0,0 0 0,1 0 0,-6 9 0,18 2 0,11-19-17,0-1 1,0-1-1,0 0 1,0-1-1,0 0 1,0-1-1,0-1 1,0 0-1,9-5 17,-13 6-11,414-132 101,-300 90-41,274-95-31,1187-393-15,-1380 473-3,-181 55 0,-50 16 0,-1326 554 0,907-362 0,-153 109 0,466-226 0,136-75 0,132-38 0,-118 20 0,726-251 0,-364 119 0,773-262 0,-1127 395 0,-73 25 0,-153 62 0,-459 192 0,-127 97 0,618-270 0,139-77 0,33-14 0,113-36 0,637-259 0,474-186 0,-1194 458 0,-40 13 0,-56 20 0,-977 426 0,755-297 0,243-120 0,42-30 0,0 1 0,-1 0 0,1 0 0,-1 0 0,1 0 0,-1 0 0,1 0 0,-1 1 0,1-1 0,-1 0 0,1 0 0,-1 0 0,1 0 0,-1 1 0,1-1 0,-1 0 0,1 0 0,-1 1 0,1-1 0,-1 0 0,0 1 0,1-1 0,-1 1 0,0-1 0,1 0 0,-1 1 0,0-1 0,1 1 0,-1-1 0,0 1 0,0-1 0,0 1 0,1-1 0,-1 1 0,0-1 0,0 1 0,0-1 0,0 1 0,0 0 0,0-1 0,0 1 0,0-1 0,0 1 0,0-1 0,0 1 0,-1-1 0,1 1 0,0-1 0,0 1 0,0-1 0,-1 1 0,1-1 0,0 1 0,-1-1 0,1 0 0,0 1 0,-1-1 0,1 1 0,0-1 0,-1 0 0,1 1 0,-1-1 0,1 0 0,-1 0 0,1 1 0,-1-1 0,1 0 0,-1 0 0,22 0 0,-1-1 0,1 0 0,0-2 0,-1-1 0,0 0 0,0-2 0,16-6 0,-11 5 0,1315-430 0,-1286 422 0,-407 165 0,407-162 0,63-30 0,-70 23 0,1 2 0,1 3 0,0 1 0,1 2 0,33-1 0,-82 11-68,1 1-1,-1-1 1,0 1-1,0-1 1,0 1-1,1-1 1,-1 1-1,0 0 1,1 0-1,-1 0 1,0 0-1,0 0 1,1 0 0,-1 0-1,0 0 1,1 1-1,-1-1 1,0 0-1,0 1 1,1-1-1,-1 1 1,0-1-1,0 1 1,0-1-1,0 1 1,0 0 0,0 0-1,0 0 1,0 0-1,0 0 1,0 0-1,0 0 1,0 0-1,-1 0 1,1 0-1,0 0 1,-1 0-1,1 0 1,-1 1-1,1-1 1,-1 0 0,0 0-1,1 1 1,-1-1-1,0 0 1,0 0-1,0 1 1,0-1-1,0 0 1,0 1-1,-1-1 1,1 0-1,0 0 1,0 1 0,-1-1-1,1 0 1,-1 1 68,-30 33-6449,-18 3-5397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4:47:36.244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008C3A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4071 15699 13453,'0'0'5050,"0"0"-2482,0 0-668,0 0-245,0 0-593,-15 9-272,7-5-687,-4 3 48,1 0 1,0 0-1,0 1 0,0 0 1,1 1-1,1 0 0,-1 1 1,-6 9-152,-263 383 176,248-365-438,29-70 155,2 16 184,0 0-1,1 0 0,1 1 0,1-1 1,0 1-1,1 0 0,1 0 0,1 0 0,0 1 1,1-1-1,0 1 0,1 1 0,1 0 1,1 0-1,0 0 0,0 1 0,1 1 0,3-2-76,-11 11 63,-1 1-1,1-1 1,0 1 0,1-1-1,-1 1 1,0 0-1,0 1 1,1-1-1,-1 0 1,1 1-1,0 0 1,-1 0-1,1 0 1,0 0-1,0 1 1,-1-1 0,1 1-1,0 0 1,0 0-1,0 0 1,0 1-1,-1-1 1,1 1-1,0 0 1,0 0-1,-1 1 1,1-1-1,-1 1 1,1-1-1,-1 1 1,0 0 0,0 0-1,1 1 1,-1-1-1,0 1-62,4 9 57,1 1-1,-2 0 1,0 0-1,0 1 1,-1 0-1,-1-1 1,-1 2-1,0-1 1,0 0-1,-1 1 0,-1-1 1,-1 9-57,10 54 59,34 76-2093,-14-125-2774,11-37-5903,-19-4 1172</inkml:trace>
  <inkml:trace contextRef="#ctx0" brushRef="#br0" timeOffset="285.634">4364 15915 1826,'0'0'13319,"0"0"-7548,-14 0-2349,-11 1-2066,-15 1 316,10-3 2923,38 3-4563,0 0 1,-1 0-1,1 1 0,0 0 1,-1 1-1,1 0 0,-1 0 1,0 0-1,0 1 0,-1 0 1,1 0-1,-1 1 0,0 0 0,-1 0 1,1 0-1,-1 0 0,-1 1 1,2 2-33,-1 1-44,0 1 0,-1 1 0,-1-1 0,0 1 1,0-1-1,-1 1 0,0 0 0,-1 0 0,-1-1 0,1 1 0,-2 0 1,0 0-1,0 0 0,-4 11 44,6-21-115,1-1 0,0 0 0,-1 0 0,1 0 1,0 0-1,-1 0 0,1 0 0,0-1 0,0 1 0,0-1 0,0 1 1,-1-1-1,1 0 0,0 1 0,0-1 0,0 0 0,0 0 0,0 0 1,0-1-1,0 1 0,0 0 0,0-1 0,0 1 0,-1-1 0,1 0 1,0 1-1,0-1 0,-1 0 0,1 0 0,0 0 0,-1-1 0,1 1 1,0-1 114,3 0-449,79-26-6601,-29 11-1088,-34 10 1882</inkml:trace>
  <inkml:trace contextRef="#ctx0" brushRef="#br0" timeOffset="582.025">4872 15837 3716,'0'0'10271,"2"-14"-5259,-1-12-3443,0-6 320,3-3 3024,3 40-1251,0 78-3072,-7-70-573,0 0 1,0 0-1,1-1 0,0 1 0,2 0 0,-1 0 0,1-1 1,1 0-1,0 1 0,1-1 0,1-1 0,-1 1 0,2-1 1,0 0-1,0 0 0,8 8-17,-10-13-32,1 0 0,-1 0 1,1-1-1,1 0 0,-1 0 1,1 0-1,0-1 0,0 0 0,0-1 1,0 1-1,1-1 0,0-1 1,-1 1-1,1-1 0,0-1 0,0 1 1,0-1-1,0-1 0,0 0 1,0 0-1,0 0 0,1-1 0,-1 0 1,-1-1-1,1 1 0,0-2 1,0 1-1,-1-1 0,1 0 0,-1-1 1,0 0-1,0 0 0,0 0 1,5-5 30,-4-2 57,-1 1 0,0-1 0,-1 0-1,0-1 1,-1 1 0,0-1-1,-1 0 1,0-1 0,-1 1-1,0-1 1,-1 1 0,-1-1-1,0 0 1,0 0 0,-1 1-1,-1-1 1,0 0 0,-1 0-1,-1 1 1,1-1 0,-2 1-1,0 0 1,0 0 0,-1 0-1,-1 0 1,0 1 0,-1 0-1,0 0 1,0 1 0,-1 0-1,0 0 1,-1 1 0,0 0-1,-1 0 1,-6-4-56,10 9-26,-1 0 0,0 1-1,1 0 1,-1 0 0,0 0 0,-1 1-1,1 0 1,0 0 0,-1 1 0,1 0-1,-1 0 1,1 1 0,-1 0 0,1 0-1,-1 1 1,1 0 0,-1 0 0,1 1-1,-1 0 1,1 0 0,0 1 0,0 0-1,0 0 1,-4 3 26,-14 9-664,1 0 0,1 2 0,0 0 0,1 2 0,-15 17 664,-22 21-6940</inkml:trace>
  <inkml:trace contextRef="#ctx0" brushRef="#br0" timeOffset="-63810.891">21591 2751 19410,'0'0'5221,"153"17"-3972,-37-28-480,12-3 865,2-4-898,6 0-511,-2-4-65,6 1-128,-10-1-32,-14 4-801,-22 5-704,-40 9-1250,-33 4-1825,-30 10-4197</inkml:trace>
  <inkml:trace contextRef="#ctx0" brushRef="#br0" timeOffset="-63643.193">21282 3138 20435,'91'24'225,"35"-24"703,22-10 610,21-6 640,9-8-1634,13 1-95,4 0 736,-3 2-192,-12 9-320,-18 2-385,-32 9-128,-33 1-160,-41 13-1409,-37 9-3204,-28-2-4611</inkml:trace>
  <inkml:trace contextRef="#ctx0" brushRef="#br0" timeOffset="-66390.393">19177 1659 20499,'-4'-14'3454,"-14"-46"-854,17 56-2405,0 1 1,0-1-1,0 1 0,-1-1 0,1 1 0,-1 0 1,0-1-1,0 1 0,0 0 0,0 0 0,-1 0 1,1 1-1,-1-1 0,0 0 0,0 1 0,0 0 1,0 0-1,0 0 0,0 0 0,-1 0 0,1 1 1,-1-1-1,1 1 0,-4-1-195,0 2 65,1 0 0,0 0 0,-1 1 0,1 0 0,-1 0 0,1 1 0,0-1 1,0 1-1,0 1 0,0-1 0,0 1 0,0 0 0,1 0 0,-1 1 0,1 0 0,0 0 0,0 0 0,-4 4-65,-4 6-52,1 0 1,0 1-1,1 1 0,1-1 0,0 2 0,1-1 0,1 1 0,1 0 0,0 1 0,1 0 0,1 0 0,1 0 0,0 1 1,2 0-1,0-1 0,1 1 0,0 0 0,2 0 0,0 0 0,2-1 0,0 1 0,0-1 0,2 1 0,1-1 1,0 0-1,1-1 0,1 0 0,0 0 0,5 5 52,-4-8-266,2 0 0,0-1 1,0 0-1,1-1 0,1 0 0,0-1 0,0-1 1,1 0-1,1-1 0,0 0 0,0-1 0,0-1 0,12 4 267,-16-7-772,1-1 1,-1-1 0,0 1-1,1-2 1,-1 0 0,1 0 0,-1-1-1,1-1 1,-1 0 0,1 0 0,-1-1-1,1 0 1,4-3 770,25-11-5744</inkml:trace>
  <inkml:trace contextRef="#ctx0" brushRef="#br0" timeOffset="-65962.314">19720 1749 3203,'0'0'3641,"0"0"-75,0 0-128,0 0-38,0 0-218,0 0-326,0 0-651,0 0-582,-3-10-347,-9-35-289,11 42-925,-1 1 1,1 0-1,-1-1 0,0 1 1,0 0-1,0 0 0,0 0 0,0 1 1,0-1-1,0 0 0,-1 1 1,1-1-1,-1 1 0,1 0 0,-1 0 1,0 0-1,1 0 0,-1 0 0,0 1 1,1-1-1,-1 1 0,0 0 1,0-1-1,0 2 0,1-1 0,-1 0 1,0 0-1,0 1 0,1-1 1,-1 1-1,0 0 0,1 0 0,-1 0 1,0 0-1,1 0 0,0 1 1,-1-1-1,1 1 0,0 0 0,-1 0 1,1-1-1,0 2-62,-13 11-33,0 1 0,1 1 0,1 1 0,0 0 1,2 0-1,0 1 0,0 0 0,2 1 0,0 0 0,2 1 0,0 0 0,1 0 1,1 0-1,1 1 0,0 0 0,2 0 0,1 0 0,0 0 0,2 5 33,-1-19-101,0-1 0,0 1 0,1-1 1,0 0-1,1 1 0,-1-1 0,1 0 0,0 0 0,1 0 0,-1 0 0,1 0 0,1 0 0,-1-1 0,1 0 0,0 1 0,0-1 0,0-1 0,1 1 0,-1-1 0,1 1 0,0-1 0,1-1 0,-1 1 0,1-1 0,-1 0 0,1 0 0,0-1 1,0 1-1,0-1 0,1-1 0,-1 1 0,0-1 0,1 0 0,3 0 101,-3-5 35,0 0 1,0 0 0,0 0 0,0-1-1,-1 0 1,1 0 0,-1 0 0,0-1-1,-1 0 1,0 0 0,0-1-1,0 0 1,0 1 0,-1-2 0,-1 1-1,1 0 1,2-8-36,-3 10 103,96-216 2224,-95 246-2620,12 110-73,21-54-3288,-35-77 3002,1 0 0,-1-1 0,1 1-1,0-1 1,0 0 0,0 0 0,1 0 0,-1 0 0,1-1 0,-1 1 0,1-1-1,0 0 1,0 0 0,0-1 0,0 1 0,0-1 0,1 1 0,-1-1 0,2 0 652,13 0-5173</inkml:trace>
  <inkml:trace contextRef="#ctx0" brushRef="#br0" timeOffset="-65672.092">20167 1705 8520,'27'-163'6908,"-8"81"-93,-17 71 298,-38 156-6248,28-61-769,4 1 0,4-1 0,6 45-96,11-14-1580,7-45-4874,-8-45 272,1-8-2712</inkml:trace>
  <inkml:trace contextRef="#ctx0" brushRef="#br0" timeOffset="-65418.739">20546 1839 9833,'29'-132'11531,"-23"92"-5146,-27 51-5002,6 13-1434,1 1 1,1 0 0,1 1 0,1 0 0,2 1 0,0 0 0,2 0 0,1 1 0,1 0 0,2 0-1,0 1 1,2-1 0,2 26 50,-1-50-179,-1-1 0,1 1 0,-1 0 0,1 0 0,0-1 0,1 1 0,-1 0 0,1-1 0,-1 1 0,1 0 0,0-1 0,0 1 0,1-1 0,-1 0 0,1 1 0,-1-1 0,1 0 0,0 0 0,1 0 0,-1 0 0,0 0 0,1 0 0,0-1 0,-1 1 0,1-1 0,0 0 0,0 0 0,0 0 0,1 0 0,-1 0 0,0-1 0,1 1 0,-1-1 0,1 0 0,-1 0-1,1 0 1,0-1 0,-1 1 0,1-1 0,0 0 0,-1 0 0,1 0 0,1-1 179,9-4 110,0-1-1,0-1 0,0 0 0,-1-1 1,0 0-1,-1-1 0,0 0 0,0-1 1,-1-1-1,0 0 0,0 0 0,-2-1 1,1 0-1,-2-1 0,3-4-109,31-60-808,-22 23-3311,-11 26-2357</inkml:trace>
  <inkml:trace contextRef="#ctx0" brushRef="#br0" timeOffset="-63996.949">21070 1695 14638,'0'0'3523,"0"0"-843,0 0 272,0 0-806,0 0-1099,0 0-679,-6 18-256,1-4-103,2-6-7,0 0 1,0 0-1,1 0 1,0 0-1,0 0 0,1 1 1,0-1-1,0 0 1,1 1-1,1-1 0,-1 0 1,1 1-1,0-1 1,1 2-3,4 7-21,0 0 0,1-1 0,1 0 0,0-1 0,1 1 0,0-2 0,2 1 0,0-1 0,0-1 0,1 0 0,1 0 1,0-2-1,0 1 0,1-2 0,1 0 0,0 0 0,0-1 0,1-1 0,0-1 0,1 0 0,-1-2 0,1 1 0,0-2 0,0 0 1,11 0 20,-21-4 10,0-1 1,0 1 0,0-1-1,-1-1 1,1 1 0,0-1 0,-1-1-1,1 1 1,-1-1 0,0 0 0,0 0-1,0-1 1,0 0 0,-1 0 0,1 0-1,-1-1 1,0 0 0,0 0 0,-1 0-1,0 0 1,0-1 0,0 0 0,0 0-1,-1 0 1,2-3-11,57-166 1728,-34 28-981,-39 254-1029,7-93 175,1 0-1,1 0 1,0 1-1,0-1 1,2 1-1,0-1 1,0 0-1,1 1 1,1-1-1,1 0 1,0 0-1,0 0 1,2 0-1,0 0 1,0-1 0,3 3 107,-6-13-97,0 0 0,0-1 0,1 1 0,-1-1 1,1 0-1,-1 0 0,1 0 0,0 0 1,0 0-1,0-1 0,0 1 0,0-1 0,1 0 1,-1 1-1,0-2 0,1 1 0,-1 0 1,0-1-1,1 1 0,-1-1 0,1 0 0,-1 0 1,1-1-1,-1 1 0,0-1 0,1 1 1,-1-1-1,0 0 0,3-1 97,88-52-968,-68 24 1261,-1-2-1,-1 0 0,-2-2 1,-1-1-1,-2 0 1,-1-2-1,-2 0 0,-1 0 1,-2-2-1,-2 0 1,-2 0-1,-1-1 0,1-31-292,1-46 2157,-20 125-1554,-3 17-528,1 0 1,1 1-1,1 0 0,1 1 0,1 0 1,2 1-1,1-1 0,1 1 0,0 6-75,4-33 1,-5 30 1,2 0 0,1 1 0,1-1 1,2 1-1,1-1 0,6 27-2,-6-47-215,0 0 0,1 0 0,0 0 0,1-1 0,0 0 0,1 1 0,0-1 0,1-1 0,0 1 0,0-1 0,1 0 0,0-1 0,1 1 0,0-1 0,0-1 0,0 0 0,1 0 0,0 0 0,1-1 0,7 3 215,-9-4-404,1-1 0,-1 0 0,1-1-1,0 0 1,0 0 0,0-1-1,1 0 1,-1-1 0,1 0 0,-1 0-1,1-1 1,-1 0 0,1-1-1,-1 0 1,0 0 0,1-1-1,-1 0 1,0-1 0,0 0 0,0-1-1,0 1 1,-1-2 0,0 1-1,1-1 1,-2 0 0,1-1 0,-1 0-1,1 0 1,-2-1 0,6-5 404,3-10 285,-1 0 0,-1-1 1,-1-1-1,-1 0 0,-1 0 1,5-24-286,34-154 8841,-49 199-8638,6-44 2819,-13 49-2211,-1 7-791,0 1 0,1 0-1,0 0 1,1 1-1,0 0 1,1 0-1,0 1 1,1-1 0,0 1-1,1 0 1,0 0-1,0 10-19,-1-4-74,2 0-1,0 0 0,1 1 0,0-1 1,2 1-1,0-1 0,1 1 0,1-1 1,1 0-1,0 0 0,1 0 0,1-1 1,1 0-1,6 10 75,-11-23-62,0-1-1,1 1 1,0-1-1,0 0 1,0 0 0,0 0-1,0 0 1,1-1-1,-1 1 1,1-1 0,0 0-1,0 0 1,0 0-1,0 0 1,0-1-1,0 1 1,0-1 0,0 0-1,0-1 1,1 1-1,-1-1 1,0 0 0,1 0-1,-1 0 1,0 0-1,1-1 1,-1 0 0,0 0-1,0 0 1,0 0-1,0 0 1,0-1 0,0 0-1,0 0 1,0 0-1,-1-1 1,1 1 0,-1-1-1,1 1 1,-1-1-1,0 0 1,1-2 62,28-30 822,-1-1 0,-2-2 0,-1-1 1,19-37-823,-40 64 111,93-140 1304,-96 174-1575,-10 14 170,2-1 0,1 0 0,2 1 0,2 0 0,1-1-1,1 1 1,3-1-10,-6-29-20,1-1-1,1 0 0,-1 0 0,1 0 0,-1-1 0,1 1 1,1 0-1,-1-1 0,1 1 0,0-1 0,0 0 1,0 0-1,0 0 0,1 0 0,-1 0 0,1-1 0,0 0 1,0 1-1,1-2 0,-1 1 0,1 0 0,-1-1 0,1 0 1,0 0-1,0 0 0,0-1 0,0 1 0,0-1 1,0 0-1,1-1 21,6 1-1,1-1 1,0 0-1,-1-1 1,1 0-1,-1-1 1,1-1-1,-1 0 0,0-1 1,0 0-1,0 0 1,-1-1-1,0-1 1,1 0-1,-2-1 1,1 0-1,-1 0 1,0-1-1,-1-1 1,0 0-1,6-6 1,12-17 162,-1-2 0,-2-1 0,-1 0 0,-2-2 1,-1 0-1,-2-2 0,-2 0 0,-1-1 0,-2 0 0,-2-1 0,3-26-162,-14 66-3,0 1 0,1-1 0,-1 1 0,0-1 0,0 1 0,0-1 0,1 1 0,-1-1 0,0 1 0,0-1 0,0 1 0,0-1 0,0 1 0,0-1 0,0 1 0,0-1 0,0 1 0,0-1 0,0 1 0,-1-1 0,1 1 0,0-1 0,0 1 0,0 0 0,-1-1-1,1 1 1,0-1 0,0 1 0,-1-1 0,1 1 0,0 0 0,-1-1 0,1 1 0,-1 0 0,1-1 0,0 1 0,-1 0 0,1 0 0,-1-1 0,1 1 0,-1 0 0,1 0 0,-1 0 0,1 0 0,-1-1 0,1 1 0,-1 0 0,1 0 0,-1 0 0,1 0 0,-1 0 0,1 0 0,-1 0 0,1 1 0,-1-1 0,1 0 0,-1 0 0,1 0 0,-1 0 0,1 1 0,-1-1 0,1 0 0,0 0 0,-1 1 0,1-1 0,-1 0 0,1 1 0,0-1 3,-33 23-254,24-11 254,0-1 1,1 1-1,1 0 0,0 1 0,0-1 1,1 1-1,1 1 0,0-1 0,1 1 1,1 0-1,0 0 0,0 0 0,2 0 1,0 0-1,0 1 0,2 4 0,0 9-12,2 0 0,1 0 0,1 0 0,2-1 0,0 0 0,2 0 0,11 22 12,53 108-1831,-73-157 1821,1 1 1,0 0-1,0-1 1,-1 1-1,1 0 1,0 0-1,-1 0 1,1 0-1,-1-1 1,1 1-1,-1 0 1,1 0-1,-1 0 0,0 0 1,0 0-1,1 0 1,-1 0-1,0 0 1,0 0-1,0 0 1,0 0-1,0 0 1,0 0-1,0 0 1,0 0-1,-1 0 1,1 0-1,0 0 1,-1 0-1,1 0 1,0 0-1,-1 0 1,1 0-1,-1 0 0,0 0 1,1-1-1,-1 1 1,0 0-1,1 0 1,-1-1-1,0 1 1,0 0-1,1-1 1,-1 1-1,0-1 1,0 1-1,0-1 1,0 0-1,0 1 1,0-1-1,-1 1 10,-19-2-157,0-1 0,0 0-1,0-2 1,1 0 0,-1-2 0,1 0 0,0-1-1,0-1 1,-8-5 157,-53-18-3157,1 11-4133,48 18-2047</inkml:trace>
  <inkml:trace contextRef="#ctx0" brushRef="#br1" timeOffset="-109674.092">3418 2196 16400,'0'0'1799,"2"-14"-961,1-7-183,2-13-129,-3 3 6535,-23 167-5934,-159 1205-252,-424 2011-811,529-2984-27,-234 1271 76,249-1206-1743,41-149-6019,19-188-940</inkml:trace>
  <inkml:trace contextRef="#ctx0" brushRef="#br1" timeOffset="-109155.676">0 8223 10698,'0'0'6983,"0"0"-4971,22 3-1547,187 15 768,2080-63 1735,1253-153 1212,3518-86-2771,-6484 272-1470,1805-67-1671,-2054 59 109,-54-2-1084,-37-2-1562,-88 6-2373,-31 3-6176</inkml:trace>
  <inkml:trace contextRef="#ctx0" brushRef="#br1" timeOffset="-106718.54">4530 5616 160,'0'0'8360,"0"0"-5039,0 0-1352,0 0 172,0-2-305,36-101 4410,-13 41-5600,3 0 0,2 2 0,3 1 0,3 1 0,2 2 0,2 2 0,10-8-646,30-48 262,69-85 106,141-142-368,-16 41 104,13 12 0,13 12 0,11 14 0,40-7-104,-238 190 247,2 4 0,4 6 0,2 5 0,47-13-247,-83 43 7,1 3 1,1 4-1,1 4 0,0 3 1,1 4-1,1 4 0,0 4 1,20 4-8,-47 7 73,-1 2 0,-1 3 0,0 2 0,0 3-1,-2 2 1,0 3 0,-2 3 0,0 1 0,-2 3 0,-1 3 0,-1 1 0,10 13-73,32 26-19,-3 5 1,-3 3-1,-5 4 0,29 40 19,-43-39 19,-3 3-1,43 79-18,-57-83 75,4-2 0,3-3 0,49 49-75,-77-96-9,2-2-1,1-1 1,1-1 0,2-2-1,0-2 1,2-1 0,0-2-1,22 8 10,-10-9 7,1-2-1,1-2 1,0-2-1,1-3 1,1-2-1,0-3 1,0-1-1,0-4 1,35-3-7,-23-7 13,0-4 1,0-2-1,-2-3 0,0-3 1,-1-3-1,43-23-13,110-64-16,-6-9-1,-4-10 1,-7-8-1,100-95 17,-213 167 71,1149-923-193,-561 387 294,-555 493-163,222-194-78,-269 255 522,-120 87 92,33-41-7805,7-1-22</inkml:trace>
  <inkml:trace contextRef="#ctx0" brushRef="#br1" timeOffset="-104803.857">4545 5476 7271,'0'0'2621,"0"0"-726,0 0-16,0 0-341,0 0-503,0 0-95,0 0 5,1 2-155,21 62 4070,-7 44-3165,-29 134-963,10-197-700,3 0 0,1 0 0,2 0 0,2 0 0,5 21-32,-5-31 35,-1 1 1,-2-1-1,-2 1 1,-1-1-1,-2 1 0,-1-1 1,-4 7-36,-8 77 14,-5 122 44,22-222-53,0-1-1,-2 1 1,0 0 0,-1-1-1,-1 0 1,-1 0-1,-3 9-4,-7 17 128,2 2 1,2-1-1,2 1 0,-1 37-128,-13 47 32,-12 46 0,35-166-31,-24 118 35,9-30 108,-36 69-133,39-140 16,37-50-721,-5-8-2886,-8 9-3661,-3 0-6927</inkml:trace>
  <inkml:trace contextRef="#ctx0" brushRef="#br1" timeOffset="-102377.002">15061 1247 8136,'0'0'4046,"0"0"-1451,0 0-321,1-7-561,1-31 124,0 43 4008,0 34-4836,12 242 934,-9-222-1936,-3-1-1,-2 1 1,-3 0-1,-2-1 1,-9 34-7,-54 245 42,11-45 480,25-143 259,-9 125-781,-2 174 96,-23-3-27,-19 30 689,15 101-453,8-62 74,29-158-187,-17-51-214,25-64 81,-19-4-5,27-78 47,-28 110-101,25-126 0,7-83 0,11-38 0,-20 66 0,13-6-375,10-57 312,5 69 85,-12-33-17,24-62 105,-17-1-6375,-8 2-526</inkml:trace>
  <inkml:trace contextRef="#ctx0" brushRef="#br2" timeOffset="-95977.295">4501 5563 10794,'0'0'1255,"0"0"-49,0 0 663,0 0-12,0 0-394,0 0-128,0 0-129,-8 9-250,-25 25-86,25-25-128,30-11 1046,158-33-1377,208-101-673,-261 88 183,1380-595 340,-937 387-255,770-329 126,1780-809 280,-2372 1028-388,692-309 22,-772 407 76,-615 247-47,-53 20-38,0 1 17,0 0-11,19 0 15,2-1-198,-1-2-1,0-1 1,0 0 0,0-2-1,-1 0 1,1-1-1,4-4 141,-10 6-74,150-59-614,-127 55 933,-36 9-197,-1 0 96,0 0 59,1-1 2637,10-6-2813,102 2-1175,-112 5 1141,0 0 0,0 0-1,0-1 1,0 1 0,0 0-1,1-1 1,-1 1 0,0-1-1,0 1 1,0-1 0,0 1 0,0-1-1,0 0 1,0 0 0,-1 1-1,1-1 1,0 0 0,0 0-1,0 0 1,-1 0 0,1 0-1,-1 0 1,1 0 0,0 0 0,-1 0-1,0 0 1,1 0 0,-1 0-1,0-1 1,1 1 0,-1 0-1,0 0 1,0 0 0,0 0 0,0-1-1,0 1 1,0 0 0,-1 0 7,-4-3-340,0-1-2539,4-3-3116,1 4-727</inkml:trace>
  <inkml:trace contextRef="#ctx0" brushRef="#br0" timeOffset="-69697.89">8721 2391 10986,'0'0'2002,"0"0"-486,0 0 759,0 0 266,0 0-742,-5-15-369,2 5-1115,1 6-216,0 0 1,1 0 0,-1 0-1,1 0 1,0 0-1,0 0 1,1 0 0,-1-1-1,1 1 1,0 0-1,0 0 1,0 0 0,1-1-1,-1 1 1,1 0-1,0 0 1,0 0 0,1 0-1,-1 0 1,1 0-1,0 0 1,0 1-1,1-3-99,48-49 614,2 2-1,2 2 1,2 3-1,3 2 1,19-9-614,-43 29 119,613-431 431,-447 316-603,-163 100-395,-40 40 432,1 1 0,0-1 1,0 0-1,-1 0 1,1 1-1,-1-1 1,1 0-1,0 1 1,-1-1-1,1 0 1,-1 1-1,1-1 1,-1 1-1,0-1 1,1 1-1,-1-1 1,0 1-1,1-1 1,-1 1-1,0 0 0,1-1 1,-1 1-1,0 0 1,0 0-1,1 0 1,-1-1-1,0 1 1,0 0-1,0 0 1,1 0-1,-1 0 1,0 0-1,0 0 1,0 0-1,1 1 1,-1-1-1,0 0 1,0 0-1,1 1 0,-1-1 1,0 1 15,-3-1-63,-239 16 1360,243-16-1270,1 0-1,-1 0 0,0 0 0,1 0 0,-1 0 1,0 0-1,1 0 0,-1 0 0,0 0 0,1 0 1,-1 0-1,0-1 0,1 1 0,-1 0 0,0 0 0,1 0 1,-1 0-1,0 0 0,1-1 0,-1 1 0,0 0 1,0 0-1,1 0 0,-1-1 0,0 1 0,0 0 1,1 0-1,-1-1 0,0 1 0,0 0 0,0-1 1,1 1-1,-1 0 0,0-1 0,0 1 0,0 0 0,0-1 1,0 1-1,0 0 0,0-1 0,0 1 0,0 0 1,0-1-1,0 1 0,0 0 0,0-1 0,0 1 1,0 0-1,0-1 0,0 1 0,0 0 0,-1-1 1,1 1-1,0 0 0,0-1 0,0 1 0,-1 0 0,1-1 1,0 1-1,0 0 0,-1 0 0,1 0 0,0-1 1,-1 1-27,16-5 73,-1 0 1,1 1-1,0 0 1,0 1 0,0 1-1,0 1 1,0 0-1,1 0 1,-1 2 0,0 0-1,0 1 1,0 0-1,0 1 1,6 3-74,-14-3 19,0 0 0,0 0 0,-1 1 0,0-1 0,0 2 0,0-1 0,0 1 0,-1-1 0,1 2 0,-1-1 0,-1 0 0,1 1 0,-1 0 0,0 0 0,0 1 0,0-1 0,-1 1 0,0-1 0,-1 1 0,1 0 0,-1 0 0,-1 0 1,1 1-1,-1 3-19,1 5-14,-1 1 0,0-1 1,-2 0-1,0 1 0,0-1 1,-2 0-1,0 0 1,-1 0-1,0 0 0,-6 10 14,-63 124-2173,9-61-6320,39-60 1879</inkml:trace>
  <inkml:trace contextRef="#ctx0" brushRef="#br0" timeOffset="-68927.068">11568 420 15855,'-4'-13'3950,"-17"-40"-1200,19 50-2528,-1 0 1,1 0 0,-1 1-1,0-1 1,0 0 0,0 1 0,0 0-1,-1 0 1,1 0 0,-1 0-1,1 1 1,-1-1 0,0 1-1,1 0 1,-1 0 0,0 0 0,0 0-1,0 1 1,0 0 0,0-1-1,1 2 1,-1-1 0,0 0-1,-1 1-222,-4-1 272,-6 2-159,1 1 1,0 1 0,0 0 0,0 1 0,1 1 0,0 0-1,0 1 1,0 0 0,1 1 0,0 0 0,0 1-1,1 0 1,0 1 0,1 0 0,0 1 0,1 0 0,0 0-1,0 1 1,2 1 0,-1-1 0,2 1 0,-1 0-1,2 1 1,0-1 0,-3 14-114,3-12-55,1 0-1,0 0 1,2 1 0,-1 0-1,2-1 1,0 1 0,1 0 0,1 0-1,0 0 1,1-1 0,1 1-1,0-1 1,1 1 0,1-1-1,1 0 1,0-1 0,0 1 0,2-1-1,-1 0 1,2-1 0,0 0-1,1-1 1,0 1 0,0-2-1,3 2 56,5 4-346,1-1-1,0-1 1,1-1-1,1-1 0,0 0 1,1-2-1,0 0 1,0-1-1,1-2 1,1 0-1,-1-2 0,1 0 1,24 2 346,-41-7-35,-1 0-1,1-1 1,-1 0 0,1 0 0,-1 0-1,1-1 1,0 0 0,-1 0 0,0 0-1,1-1 1,-1 0 0,0 0 0,0-1 0,0 0-1,0 0 1,0 0 0,-1-1 0,1 1-1,-1-1 1,0-1 0,0 1 0,-1-1-1,1 0 1,-1 0 0,0 0 0,0-1-1,-1 1 1,1-1 0,-1 0 0,1-3 35,7-23 657,-1-1 1,-2 0-1,-1-1 0,-1 0 1,-2 0-1,-2 0 0,-1-3-657,-8-108 1816,7 145-1812,0 0 0,0 1 0,-1-1 0,1 0 0,0 1 0,-1-1 0,1 0 1,0 0-1,-1 1 0,1-1 0,-1 0 0,1 0 0,0 0 0,-1 1 1,1-1-1,-1 0 0,1 0 0,0 0 0,-1 0 0,1 0 0,-1 0 1,1 0-1,-1 0 0,1 0 0,0 0 0,-1 0 0,1 0 0,-1 0 0,1 0 1,0-1-1,-1 1 0,1 0 0,-1 0 0,1 0 0,0-1 0,-1 1 1,1 0-1,0 0 0,-1-1 0,1 1 0,0 0 0,-1-1 0,1 1 1,0 0-1,0-1 0,0 1 0,-1 0 0,1-1 0,0 1 0,0-1 0,0 1 1,0-1-1,0 1 0,-1 0 0,1-1 0,0 1 0,0-1 0,0 1 1,0 0-1,0-1 0,1 1 0,-1-1 0,0 1 0,0-1 0,0 1 1,0 0-1,0-1-4,-11 33-43,8-9-134,2 0-1,0 0 0,2 0 0,1 0 0,0 0 0,2 0 1,0 0-1,2-1 0,0 0 0,1 0 0,2 0 0,0-1 1,1-1-1,1 1 0,1-2 0,2 2 178,-12-18-178,-1 0 1,1 1-1,0-1 1,0 0-1,0-1 0,0 1 1,0 0-1,0-1 1,1 1-1,0-1 0,-1 1 1,1-1-1,0 0 1,0 0-1,0-1 0,0 1 1,0-1-1,1 1 0,-1-1 1,0 0-1,1 0 1,-1-1-1,1 1 0,-1-1 1,1 1-1,-1-1 1,1 0-1,-1 0 0,1-1 1,-1 1-1,1-1 1,-1 0-1,1 0 0,-1 0 1,0 0-1,1 0 0,0-2 178,11-10 187,0 0-1,-1-2 1,-1 0-1,0 0 1,-1-2-1,-1 1 1,0-1-1,-2-1 0,0 0 1,0 0-1,-2-1 1,0 0-1,0-8-186,5-5 484,-1-1 0,-2 0 0,-1-1 0,-2 0 0,-2 0 0,0-5-484,-4 39 1,-1 1-1,0-1 0,1 1 0,-1-1 1,1 1-1,-1-1 0,0 1 1,1-1-1,-1 0 0,0 1 1,1-1-1,-1 0 0,0 1 1,0-1-1,1 0 0,-1 0 1,0 0-1,0 0 0,1 0 1,-1 0-1,0 0 0,0 0 1,1 0-1,-1 0 0,0 0 1,0 0-1,1-1 0,-1 1 1,0 0-1,0-1 0,1 1 1,-1 0-1,0-1 0,1 1 1,-1-1-1,1 1 0,-1-1 1,1 1-1,-1-1 0,0 1 0,1-1 1,0 0-1,-1 1 0,1-1 1,-1 0-1,1 1 0,0-1 1,0 0-1,-1 1 0,1-1 1,0 0-1,0 0 0,0 1 1,0-1-1,0 0 0,0 0 1,0 1-1,0-1 0,0 0 1,0 0-1,0 1 0,0-1 1,0 0-1,1 0 0,-1 1 1,0-1-1,-3 5-40,0 0-1,0 0 1,0 0 0,1 1 0,0-1 0,-1 1 0,2 0 0,-1 0 0,0 0 0,1 0 0,0 0 0,0 0 0,1 0 0,-1 0 0,1 0 0,0 0 0,0 0 0,1 1 0,0-1 0,0 0 0,0 0 0,0 0-1,1 0 1,0 0 40,38 71-6742,-19-49 987</inkml:trace>
  <inkml:trace contextRef="#ctx0" brushRef="#br0" timeOffset="-68611.353">12511 490 19122,'-1'-14'2429,"-5"-43"379,-1 44 2985,5 27-5345,15 116 326,25 61-764,-34-63-2972,-4-128 2949,0 0 0,0-1 0,0 1 0,0 0 0,0-1 1,0 1-1,0-1 0,0 1 0,0 0 0,0-1 1,-1 1-1,1 0 0,0-1 0,0 1 0,0 0 1,0-1-1,-1 1 0,1 0 0,0-1 0,0 1 0,-1 0 1,1 0-1,0-1 0,0 1 0,-1 0 0,1 0 1,0 0-1,-1-1 0,1 1 0,0 0 0,-1 0 1,1 0-1,-1 0 0,1 0 0,0 0 0,-1 0 0,1 0 1,0 0-1,-1 0 0,1 0 0,0 0 0,-1 0 1,1 0-1,-1 0 0,1 0 0,0 0 0,-1 0 1,1 0-1,0 0 0,-1 1 0,1-1 0,0 0 1,-1 0-1,1 0 0,0 1 13,-7-27 306,2 1 0,1-1 1,2 0-1,0 0 0,1 0 1,2 0-1,1 0 0,2-11-306,-2 24 55,1 0 0,1-1 1,0 2-1,1-1 0,0 0 0,1 1 0,0 0 0,1 0 0,0 1 0,1 0 0,1 0 1,4-4-56,-9 10-158,0 1 0,1-1 0,0 1 0,0 0 0,0 1 1,0-1-1,1 1 0,-1 0 0,1 0 0,0 1 0,0 0 0,0 0 1,0 0-1,0 0 0,0 1 0,0 0 0,1 1 0,-1-1 1,0 1-1,1 1 0,-1-1 0,0 1 0,0 0 0,1 0 1,-1 1-1,0 0 0,0 0 0,0 0 158,51 27-8464,-48-24 5541,20 11-11170</inkml:trace>
  <inkml:trace contextRef="#ctx0" brushRef="#br0" timeOffset="-68327.584">13015 365 19571,'0'0'3347,"0"0"-561,0 0-682,0 0-727,0 0-678,0 0-389,0 0-129,11 7-106,-4-4-71,-1 0 1,0 0-1,-1 0 1,1 1 0,-1 0-1,1 0 1,-1 0 0,0 1-1,0-1 1,-1 1-1,0 0 1,0 1 0,0-1-1,0 2-4,24 52 24,45 65-1756,-72-122 1670,1 0 0,-1 0 0,1 0-1,0 0 1,0-1 0,0 1 0,0-1 0,0 1 0,0-1 0,0 0 0,0 0 0,1 0 0,-1 0-1,1 0 1,-1 0 0,0-1 0,1 1 0,-1-1 0,1 1 0,-1-1 0,1 0 0,-1 0-1,1-1 1,-1 1 0,1 0 0,-1-1 0,1 1 0,-1-1 0,1 0 0,-1 0 0,0 0 0,0 0-1,1 0 1,-1 0 0,0-1 0,0 1 0,0-1 0,0 0 0,0 0 62,60-82 1530,-47 53-990,-2-1-1,-1-1 0,-2 0 0,-1 0 0,-1-1 0,-2 0 1,-2-1-1,-1 1 0,-1-10-539,-3 44-180,1 1 0,-1-1 0,1 1 0,-1-1 1,1 0-1,-1 1 0,0-1 0,1 1 0,-1-1 0,1 0 0,-1 0 0,0 1 1,0-1-1,1 0 0,-1 0 0,0 0 0,1 0 0,-1 0 0,0 0 0,0 0 0,1 0 1,-1 0-1,0 0 0,1 0 0,-1 0 0,0 0 0,1-1 0,-1 1 0,0 0 1,1 0-1,-1-1 0,0 1 0,1-1 0,-1 1 0,1 0 0,-1-1 0,1 1 1,-1-1-1,1 0 0,-1 1 0,1-1 0,-1 1 0,1-1 0,0 0 0,-1 1 0,1-1 181,-5 20-8062</inkml:trace>
  <inkml:trace contextRef="#ctx0" brushRef="#br0" timeOffset="-67891.322">13791 212 13164,'0'0'6337,"0"0"-3636,0 0-603,0 0-416,0 0-993,0 0-412,0 0-111,0 0 10,3 4-96,14 20 2,-16-20-93,1 0 0,-1-1-1,1 1 1,0-1 0,0 0 0,0 1-1,0-1 1,1 0 0,-1 0 0,1-1 0,0 1-1,0 0 1,0-1 0,0 0 0,0 1-1,1-1 1,-1-1 0,0 1 0,1 0 0,0-1-1,-1 0 1,1 0 0,0 0 0,0 0-1,0 0 1,-1-1 0,1 0 0,0 0 0,0 0-1,0 0 1,0-1 0,0 1 0,2-1 11,1-5 154,-1 1 1,1 0 0,-1-1-1,0-1 1,-1 1-1,1-1 1,-1 1 0,0-2-1,-1 1 1,0 0 0,0-1-1,-1 0 1,1 0 0,-2 0-1,1 0 1,-1 0 0,0-5-155,1 3 478,11-83 1119,-14 90-1566,0 1-1,0-1 1,0 0 0,0 1-1,-1-1 1,1 1 0,-1-1-1,0 1 1,0-1 0,0 1-1,0-1 1,0 1 0,0 0-1,-1-1 1,1 1 0,-1 0-1,1 0 1,-1 0 0,0 0-1,0 0 1,0 1-1,0-1 1,0 0 0,0 1-1,0 0 1,-1-1 0,1 1-1,-1 0 1,1 0 0,-1 0-1,1 1 1,-3-1-31,-1 0 0,1 1 0,-1-1 0,0 1 0,0 1 0,1-1 0,-1 1 0,0 0 0,1 1 0,-1-1 0,1 1 0,0 0 0,-1 0 0,1 1 0,0 0 0,0 0 0,1 0 0,-1 0 0,0 1 0,1-1 0,0 1 0,0 0 0,0 1 0,1-1 0,-1 1 0,1 0 0,0-1 0,0 1 0,1 1 0,-2 3 0,-1 2 0,1-1 0,0 1 0,1-1 0,0 1 0,1 0 0,0 1 0,1-1 0,0 0 0,1 0 0,0 0 0,0 1 0,1-1 0,1 0 0,3 10 0,0-7-409,0 0 1,1-1-1,1 0 1,1-1-1,0 1 1,0-1-1,1-1 0,0 0 1,1 0-1,1 0 1,-1-2-1,2 1 1,-1-1-1,1-1 1,5 2 408,28 6-4277,-43-16 4260,0 0 1,-1 0 0,1 0 0,0 0 0,-1-1 0,1 1 0,0 0-1,-1-1 1,1 1 0,0-1 0,-1 1 0,1-1 0,-1 0 0,1 0 0,-1 0-1,1 0 1,-1 0 0,0 0 0,0 0 0,1 0 0,-1 0 0,0-1-1,0 1 1,0 0 0,0-1 0,0 1 0,0-1 0,-1 1 0,1-1 0,0 0-1,-1 1 1,0-1 0,1 0 0,-1 1 0,0-1 0,1 0 0,-1 0 16,-5-78 32,-20 73-7100,6 8-2696</inkml:trace>
  <inkml:trace contextRef="#ctx0" brushRef="#br0" timeOffset="-67646.172">11535 1692 22005,'0'0'2642,"20"-3"-528,184-51-373,675-221 790,-323 111-2041,-124 12-1563,-374 120-2957,-57 25-209,-8 3-1510</inkml:trace>
  <inkml:trace contextRef="#ctx0" brushRef="#br0" timeOffset="-66949.043">16644 2309 17617,'0'0'4276,"4"-16"-1287,0-2-2318,-3 6-363,1 0 0,0 0 0,0 1 0,1-1 1,1 1-1,0-1 0,1 1 0,0 0 1,0 1-1,1-1 0,1 1 0,0 0 0,0 1 1,1 0-1,0 0 0,0 1 0,1-1 0,0 2 1,1-1-1,-1 2 0,5-3-308,-1 9 3,1 0 0,-1 1-1,0 0 1,1 1 0,-1 1 0,0 0 0,0 0 0,-1 2-1,1-1 1,-1 2 0,0-1 0,0 2 0,0 0-1,-1 0 1,0 1 0,-1 0 0,0 1 0,0 0 0,-1 1-1,5 5-2,14 9-104,-14-10-36,0 0-1,2-1 1,-1-1 0,2 0-1,-1-1 1,2-1 0,-1-1 0,1 0-1,1-1 1,0-1 0,0-1 0,0-1-1,0 0 1,1-2 0,0 0-1,0-1 1,0-1 0,3-1 140,-11-5-15,-1 0 0,1-1 1,-1 0-1,-1-1 0,1-1 0,-1 1 1,0-2-1,-1 1 0,0-1 0,0-1 1,-1 1-1,0-2 0,-1 1 0,0-1 1,0 0-1,-2 0 0,1-1 0,-1 0 1,-1 0-1,0 0 0,1-9 15,22-77 526,23-52 1612,-50 151-2133,-1-1-1,1 0 1,0 0-1,-1 1 1,1-1-1,0 0 1,0 1 0,-1-1-1,1 0 1,0 1-1,0-1 1,0 1-1,-1-1 1,1 0 0,0 1-1,0-1 1,0 1-1,0-1 1,0 0-1,0 1 1,0-1 0,0 1-1,0-1 1,0 0-1,0 1 1,0-1-1,0 1 1,0-1-1,0 1 1,0-1 0,1 0-1,-1 1 1,0-1-1,0 0 1,0 1-1,1-1 1,-1 0 0,0 1-1,1-1 1,-1 0-1,0 1 1,0-1-1,1 0 1,-1 0-1,1 1 1,-1-1 0,0 0-1,1 0 1,-1 0-1,0 0 1,1 1-1,-1-1 1,1 0 0,-1 0-1,0 0 1,1 0-1,-1 0 1,1 0-1,-1 0 1,1 0 0,-1 0-1,1 0-4,-19 39-2697,2-14-7797,8-13-4368</inkml:trace>
  <inkml:trace contextRef="#ctx0" brushRef="#br0" timeOffset="-4624.062">2012 13803 12908,'0'0'2509,"0"0"-800,0 0-7,0 0-68,0 0-395,0 0-65,0 0-181,12 3 117,92 34 652,-51-16-1681,0-3 1,1-2-1,1-3 0,0-2 0,1-2 1,0-3-1,0-3 0,1-1 1,-1-4-1,0-1 0,0-3 0,28-8-81,51-15 189,0-6-1,-2-6 1,-3-5 0,64-35-189,108-65 73,-8-14 0,-6-11 1,-9-13-1,135-123-73,19-47 66,-15-18 0,-18-19 0,-15-18-66,565-568 373,-236 333-276,-295 296 68,92-37-165,-366 277-8,3 7 1,6 7-1,3 6 0,4 7 1,3 7-1,3 7 1,84-17 7,-184 66 50,1 3 0,1 3 0,-1 3 0,2 3 0,-1 3 0,0 3 0,1 3 0,-1 3-1,0 3 1,-1 3 0,50 16-50,-48-2 2,-1 3-1,-1 3 1,-2 2-1,-1 4 1,-2 2-1,-2 3 1,-2 3-1,-2 2 1,-2 3-1,-2 2 0,6 12-1,121 160 153,-9 8-1,-11 7 0,107 221-152,42 61 88,-175-308-54,9-6 0,8-7-1,10-6 1,8-8 0,8-7 0,62 41-34,-64-83 7,5-8 1,5-8 0,6-8-1,4-9 1,5-8 0,4-8-1,167 45-7,81-9 20,6-20 0,3-20 0,4-21 0,450 4-20,725-15 753,-1486-52-544,124-1-199,82-18-10,-329 15 40,-21 1-1176,-16 1-3507,-23 2-839,-7 1-3151</inkml:trace>
  <inkml:trace contextRef="#ctx0" brushRef="#br0" timeOffset="-3779.181">936 15268 14702,'0'0'1858,"0"0"-540,0 0 145,0 0-358,0 0-310,17-6-42,116-28 75,666-20 442,-226 12-1076,5483-321 2009,-1081 361-516,-213 255 887,-4481-236-2399,367 23 20,1514 72 80,-921-101-926,-1185-8-1175,-62 2 80,-87 5-6811,26-4-2018</inkml:trace>
  <inkml:trace contextRef="#ctx0" brushRef="#br0" timeOffset="-1337.768">4739 12930 8456,'0'0'8274,"0"0"-4638,0 0-1351,0 0 64,0 0-593,0 0-523,0 0-283,-2 12-266,-14 309 1601,41 681-1997,-13-795-1879,-29-216-4981,3 2 1782,9 11-2997,5 0 1680</inkml:trace>
  <inkml:trace contextRef="#ctx0" brushRef="#br0" timeOffset="-726.272">4767 14151 9833,'0'0'6038,"0"0"-2397,0 0-684,0 0-149,0 0-822,0 0-593,0 0-293,-13 14-240,1-2-704,7-7-109,-1 1 0,1-1 0,0 1-1,0 0 1,1 1 0,-1-1 0,2 1 0,-1 0 0,1 0 0,0 0 0,0 0-1,0 1 1,1-1 0,1 1 0,-1 2-47,-9 363 550,25-189-809,24-68-2979,-30-101 873,-1-6-2904,-4-7-2172</inkml:trace>
  <inkml:trace contextRef="#ctx0" brushRef="#br0" timeOffset="1811.204">5399 15716 6150,'0'0'7372,"0"0"-3053,0 0-1266,0 0-335,0 0-631,0 0-614,0 0-250,-7-6-252,2 2-801,5 3-153,0 0 0,0 0 1,0 0-1,-1 1 0,1-1 1,0 0-1,-1 0 1,1 1-1,-1-1 0,1 0 1,-1 1-1,1-1 1,-1 0-1,1 1 0,-1-1 1,1 1-1,-1-1 0,0 1 1,1-1-1,-1 1 1,0-1-1,0 1 0,1 0 1,-1-1-1,0 1 0,0 0 1,1 0-1,-1 0 1,0 0-1,0-1 0,0 1 1,0 0-1,1 0 0,-1 0 1,0 1-1,0-1 1,0 0-1,1 0 0,-1 0 1,0 1-1,0-1 0,0 0 1,1 1-1,-1-1 1,0 0-1,1 1 0,-1-1 1,0 1-1,1-1 0,-1 1 1,1 0-1,-1-1 1,1 1-1,-1 0 0,1-1 1,-1 1-1,1 0 0,-1-1 1,1 1-1,0 0 1,0 0-1,-1 0 0,1-1 1,0 1-18,-9 59 367,2 1 0,4-1 0,1 1 0,4 6-367,-2-58-1,-1 1 0,2-1 0,-1 1 0,1-1 1,1 0-1,-1 1 0,2-1 0,-1 0 0,1 0 0,1 0 1,-1-1-1,1 1 0,1-1 0,0 0 0,0 0 0,1 0 1,0-1-1,0 0 0,0 0 0,1 0 0,0-1 0,0 0 1,1-1-1,0 1 0,0-1 0,0-1 0,1 0 0,-1 0 1,1 0-1,0-1 0,0-1 0,0 1 1,12-5-139,0-1-1,-1 0 1,0-2 0,0 0-1,0-2 1,0 0 0,-1-1-1,0 0 1,-1-2 0,0 0-1,0-2 1,-1 1 0,-1-2-1,0 0 1,-1-1 0,0-1-1,-1 0 1,-1-1 0,0-1-1,7-12 140,1 2-2749,-4 7-2995,-5 3-4495</inkml:trace>
  <inkml:trace contextRef="#ctx0" brushRef="#br0" timeOffset="2451.616">16793 12798 17296,'1'-15'4202,"7"-69"1216,-34 224-53,-3 81-5543,16-115 628,-25 314-2350,16 384 1900,29-244 288,-7-560-356,0 0-1,0 0 0,-1 0 1,1 0-1,0 0 0,-1 0 1,1 0-1,0 1 0,-1-1 1,1 0-1,0 0 0,0 0 1,-1 0-1,1 0 1,0 0-1,-1 1 0,1-1 1,0 0-1,0 0 0,0 0 1,-1 1-1,1-1 0,0 0 1,0 0-1,0 1 0,-1-1 1,1 0-1,0 0 0,0 1 1,0-1-1,0 0 0,0 0 1,0 1-1,0-1 1,-1 0-1,1 1 0,0-1 1,0 0-1,0 1 0,0-1 1,0 0-1,0 1 0,1-1 1,-1 0-1,0 1 69,-9-26-5196,5 1-1680,0 1-4900</inkml:trace>
  <inkml:trace contextRef="#ctx0" brushRef="#br0" timeOffset="3177.163">15639 15798 9897,'0'0'5120,"0"0"-1116,0 0-614,-6-15-529,-18-45-811,23 59-1981,0 0 1,1-1-1,-1 1 0,1 0 1,-1 0-1,1 0 1,-1 0-1,1-1 1,0 1-1,-1 0 0,1 0 1,0 0-1,0-1 1,0 1-1,0 0 0,0 0 1,0-1-1,0 1 1,1 0-1,-1 0 0,0-1 1,1 1-1,-1 0 1,1 0-1,-1 0 0,1 0 1,-1 0-1,1 0 1,0 0-1,0 0 0,0 0 1,-1 0-1,1 0 1,0 0-1,0 0 1,0 1-1,0-1 0,0 0 1,1 1-1,-1-1 1,0 1-1,0-1 0,0 1 1,0-1-1,1 1 1,-1 0-1,0 0 0,0 0 1,1-1-70,51 9 1003,-32 5-899,0 0 1,-1 1-1,-1 0 1,-1 2-1,0 1 0,-1 0 1,0 1-1,-2 0 1,11 18-105,182 225-3801,-207-259 3765,-1 0 0,1-1 0,0 1 0,0-1 0,-1 1 0,1-1 0,0 1 0,0-1 0,0 0 0,0 1 0,1-1 0,-1 0 0,0 0 1,1 0-1,-1 0 0,0 0 0,1 0 0,-1 0 0,1-1 0,-1 1 0,1 0 0,0-1 0,-1 1 0,1-1 0,0 0 0,-1 1 0,1-1 0,0 0 0,-1 0 0,1 0 1,0 0-1,-1 0 0,1-1 0,0 1 0,-1 0 0,1-1 0,0 1 0,-1-1 0,1 0 0,-1 0 0,1 1 0,-1-1 0,1 0 0,-1 0 0,0 0 0,1-1 1,-1 1-1,0 0 0,0 0 0,0-1 0,0 1 0,0 0 0,0-1 0,0 1 0,0-1 0,-1 0 36,1-18 242,-1 0 1,-1 0-1,-1 0 1,-1 0-1,-1 1 0,-1-1 1,0 1-1,-1 0 0,-1 0 1,-1 1-1,-1 0 0,0 0 1,-2 1-1,0 0 0,-7-8-241,17 23 26,0 1 1,0-1-1,1 1 1,-1 0 0,0 0-1,0-1 1,-1 1 0,1 0-1,0 0 1,0 0-1,0 0 1,-1 0 0,1 1-1,0-1 1,-1 0 0,1 0-1,-1 1 1,1-1 0,-1 1-1,1 0 1,-1-1-1,0 1 1,1 0 0,-1 0-1,1 0 1,-1 0 0,1 0-1,-1 0 1,0 0-1,1 1 1,-1-1 0,1 0-1,-1 1 1,1 0 0,-1-1-1,1 1 1,-1 0 0,1 0-1,0-1 1,0 1-1,-1 0 1,1 1-28,-43 56 1075,38-48-1031,-24 37-420,2 1 0,3 1 1,1 1-1,3 1 0,-9 33 376,20-21-3239,12-22-2608,4-22-580</inkml:trace>
  <inkml:trace contextRef="#ctx0" brushRef="#br0" timeOffset="3493.092">16640 15818 20467,'0'0'3508,"0"0"-1053,0 0-730,0 0-700,0 0-518,0 0-96,0 0 37,5-3-170,19-7-139,-22 11-136,-1 0 0,1 0 0,0 0 1,-1 0-1,1 1 0,-1-1 0,0 0 1,1 1-1,-1-1 0,0 1 0,0 0 0,0-1 1,0 1-1,0 0 0,0-1 0,-1 1 1,1 0-1,-1 0 0,1 0 0,-1 0 1,1 0-1,-1 0 0,0 0 0,0 0 1,0 0-1,0 0 0,0-1 0,-1 1 0,1 0 1,-1 0-1,1 0 0,-1 0 0,0 1-3,-3 12-64,-2-1-1,1 1 0,-2-1 0,0 0 0,-1 0 1,0-1-1,-1 0 0,0-1 0,-1 1 0,-1-2 1,0 0-1,-9 8 65,11-9-71,-9 7-28,13-13 50,0 0 0,0 0 0,1 0 0,-1 1 0,1 0 0,0 0 0,1 0 0,-1 1 0,1-1 0,0 1 0,0 0 0,1-1 0,0 1 0,0 1 49,3-5-80,1-1 1,-1 1-1,1 0 0,0-1 1,0 1-1,-1-1 0,1 0 1,0 0-1,0 0 0,1 0 1,-1 0-1,0 0 0,0 0 1,0-1-1,1 1 0,-1-1 1,0 0-1,0 1 0,1-1 1,-1 0-1,0 0 0,1-1 1,-1 1-1,0 0 1,0-1-1,1 1 0,-1-1 80,6 0-129,120-16-3407,-46-5-3289,-54 13 1401</inkml:trace>
  <inkml:trace contextRef="#ctx0" brushRef="#br0" timeOffset="3956.481">17161 15606 16047,'4'-19'1256,"16"-51"3460,6 27 2359,-21 46-4227,-5 35-2290,-77 223-291,-3 29-1180,81-290 902,-1 0 0,0-1-1,1 1 1,-1 0 0,1 0-1,-1 0 1,1 0 0,-1 0-1,1 0 1,-1 0 0,1 0 0,-1 0-1,0 0 1,1 1 0,-1-1-1,1 0 1,-1 0 0,1 0 0,-1 0-1,0 1 1,1-1 0,-1 0-1,1 0 1,-1 1 0,0-1-1,1 0 1,-1 1 0,0-1 0,1 0-1,-1 1 1,0-1 0,0 1-1,1-1 1,-1 1 0,0-1-1,0 0 1,0 1 0,0-1 0,0 1-1,0-1 1,1 1 0,-1-1-1,0 1 1,0-1 0,0 1-1,0-1 1,-1 0 0,1 1 0,0 0 11,26-40 1,-25 39-4,22-39 111,-17 24-57,0 1 1,1 0-1,1 1 0,0 0 0,1 0 0,0 0 0,1 1 0,1 1 0,-1 0 0,2 0 0,0 1 0,0 0 0,1 1 0,0 1 0,0 0 0,1 1 0,0 0 0,0 1 0,15-4-51,-25 10 5,0-1-1,0 1 0,0 0 0,1 0 1,-1 1-1,0 0 0,0-1 0,0 1 1,0 0-1,0 1 0,0-1 0,0 1 1,-1 0-1,1 0 0,0 0 0,-1 0 1,0 1-1,1-1 0,-1 1 1,0 0-1,0 0 0,0 0 0,-1 0 1,1 1-1,-1-1 0,0 1 0,0-1 1,0 1-1,0 0 0,-1 0 0,1 0 1,-1 0-5,2 5-9,0 0 0,-1 0 0,0 0 0,-1 0 0,0 1 0,0-1 0,-1 0 0,0 1 0,0-1 0,-1 0 0,-1 0 0,1 1 0,-2-1 0,0 1 9,-1 0-3,-2 0 1,1 0-1,-2 0 1,1-1-1,-1 1 1,0-2-1,-1 1 0,0-1 1,-1 0-1,0-1 1,0 0-1,0 0 0,-1-1 1,0 0-1,0-1 1,0 0-1,-1-1 1,0 0-1,0 0 0,0-1 1,0-1-1,0 0 1,-1 0-1,1-1 1,0-1-1,-1 0 0,1 0 1,-1-1-1,1-1 3,6 1-68,0-1 0,0 0 0,1 0 0,0-1 0,-1 1 1,1-1-1,0 0 0,0 0 0,0 0 0,0-1 0,1 1 0,0-1 0,-1 0 0,1 0 0,1 0 0,-1-1 0,0 1 0,1 0 0,0-1 0,0 0 0,1 0 0,-1 1 0,1-1 0,-1-3 68,-5-60-3337,17 8-4251,0 32-2144</inkml:trace>
  <inkml:trace contextRef="#ctx0" brushRef="#br0" timeOffset="14327.047">13174 10096 13357,'0'0'4377,"-16"4"-2231,-87 18 2338,101-22-4385,0 0 0,0 0 0,0 0 0,0-1 0,0 1 0,0 0-1,1-1 1,-1 1 0,0-1 0,0 0 0,0 1 0,1-1-1,-1 0 1,0 0 0,1 0 0,-1 0 0,1 0 0,-1-1 0,1 1-1,-1 0 1,1-1 0,0 1 0,0-1 0,0 0 0,0 1 0,0-1-1,0 0 1,0 1 0,0-1 0,1 0 0,-1 0 0,1 0 0,-1 0-1,1 1 1,0-1 0,0 0 0,0 0 0,0 0 0,0 0-1,0 0 1,0 0 0,1 0 0,-1 0 0,1 0 0,-1 1 0,1-1-1,0 0 1,-1 0 0,1 1 0,0-1 0,0 0 0,1 1 0,-1-1-1,0 1 1,0-1 0,1 1 0,-1 0 0,2-1-99,18-19 61,1 1 1,1 1-1,1 2 0,0 0 1,1 1-1,1 2 1,0 0-1,1 2 0,0 1 1,6 0-62,108-41 53,3 7 0,1 6 1,2 6-1,54-1-53,-47 13-3,0 6 0,1 7 0,1 7-1,-1 7 1,101 19 3,-145-2 59,-127-13-529,-8-9 476,-1 0 1,1-2-1,-1-1 0,1-1 0,0-1 1,0-1-1,0-1 0,1-1 0,0-1 0,0-1 1,0-1-1,-15-10-6,-16-30 451,54 49-418,-1-1 0,0 1 0,0 0 0,1-1-1,-1 1 1,1-1 0,-1 1 0,1-1-1,0 1 1,-1-1 0,1 1 0,0-1 0,0 0-1,0 1 1,0-1 0,1 1 0,-1-1-1,0 1 1,1-1 0,-1 1 0,1-1 0,-1 1-1,1-1 1,-1 1 0,1 0 0,0-1-1,0 1 1,0 0 0,0 0 0,0 0-1,0-1 1,0 1 0,0 0 0,1 0 0,-1 1-1,0-1 1,0 0 0,1 0 0,-1 1-1,1-1 1,-1 0 0,1 1 0,-1-1 0,1 1-1,-1 0 1,1 0-33,9-4 10,1 1 0,0 1 0,0-1 0,0 2-1,0 0 1,0 1 0,0 0 0,0 0 0,0 2 0,0-1 0,0 1 0,0 1 0,-1 0-1,1 1 1,-1 0 0,0 1 0,0 0 0,0 1 0,-1 0 0,7 5-10,-10-6 1,1 0 0,-1 0 1,0 1-1,0 0 1,-1 1-1,1-1 0,-2 1 1,1 1-1,-1-1 0,0 1 1,0-1-1,-1 2 1,0-1-1,-1 0 0,0 1 1,0-1-1,0 1 1,-1 0-1,-1 0 0,0 0 1,0 0-1,0 0 0,-1 0 1,-1 0-1,1 0 1,-1 0-1,-2 6-1,-5 5-27,0 0 1,-2-1-1,0 0 0,-1 0 1,-1-1-1,0-1 0,-1 0 0,-1-1 1,-9 8 26,-78 83-3009,26-40-2662,-47 23-9816</inkml:trace>
  <inkml:trace contextRef="#ctx0" brushRef="#br0" timeOffset="16626.911">17620 9011 14830,'0'0'3673,"0"0"-1356,0 0 69,0 0 134,0 0-679,0 0-666,-4 2-497,0 4-620,0 0 1,1 1-1,0 0 1,0-1 0,0 1-1,0 0 1,1 0-1,1 1 1,-1-1-1,1 0 1,0 1-1,1-1 1,-1 1-1,2-1 1,-1 0-1,1 1 1,1 2-59,-2 10 83,8 241-782,8-107-4437,-31-181 4853,3-9 793,2 0 0,1-1 0,1 0 0,2 0-1,2-1 1,2 1 0,1-1 0,2 0 0,1 0 0,5-17-510,-5 38 115,1-1 1,1 1 0,1 1-1,0-1 1,2 1 0,-1 0-1,2 0 1,0 1 0,1 0-1,1 0 1,0 1 0,3-3-116,-7 13 17,0-1 0,1 1 0,0 0 0,-1 1 0,1 0 0,0 0 0,1 0 0,-1 1 0,0 0 0,1 0 0,-1 1 1,1 0-1,0 0 0,-1 1 0,1 0 0,0 0 0,-1 1 0,1 0 0,-1 0 0,1 1 0,-1 0 0,1 0 0,-1 1 1,0 0-1,0 0 0,0 1 0,-1 0 0,1 0 0,-1 0 0,0 1 0,0 0 0,0 0 0,-1 0 0,0 1 0,0 0 1,0 0-1,-1 0 0,0 1 0,0-1 0,1 5-17,-1-3-9,0-1 0,0 1 0,-1 0 0,0 0 0,-1 0 0,0 0 0,0 0 0,-1 1 0,0-1 0,0 1 0,-1-1 0,0 1 0,-1-1 0,1 0 1,-2 1-1,1-1 0,-1 0 0,-1 1 0,1-1 0,-1 0 0,-1-1 0,1 1 0,-1-1 0,-1 1 0,1-1 0,-1 0 0,-1-1 0,1 1 0,-1-1 0,0 0 0,-6 4 9,-5 3-100,1-1-1,-2-1 1,1-1 0,-2 0-1,1-1 1,-1-1-1,-1-1 1,1-1-1,-1-1 1,-11 2 100,-67-1-2882,98-6 2732,-1 0 0,0 1 0,0-1 0,1 0 0,-1 0 0,0 0 1,0 0-1,1 0 0,-1-1 0,0 1 0,1 0 0,-1 0 0,0 0 0,1-1 0,-1 1 0,0 0 1,1-1-1,-1 1 0,0 0 0,1-1 0,-1 1 0,1-1 0,-1 1 0,1-1 0,-1 1 0,1-1 0,-1 0 1,1 1-1,0-1 0,-1 1 0,1-1 0,0 0 0,-1 1 0,1-1 0,0 0 0,0 0 0,0 1 0,-1-1 1,1 0-1,0 1 0,0-1 0,0 0 0,0 0 0,1 1 0,-1-1 0,0 0 0,0 0 0,0 1 1,0-1-1,1 0 0,-1 1 0,0-1 0,1 0 0,-1 1 0,0-1 0,1 1 0,-1-1 0,1 1 0,-1-1 1,1 0-1,-1 1 0,1-1 150,15-16-6465</inkml:trace>
  <inkml:trace contextRef="#ctx0" brushRef="#br0" timeOffset="16856.201">18307 9053 18033,'0'0'4490,"0"0"-1394,0 0-454,0 0-506,0 0-807,0 0-576,-1 11-497,-13 202-224,13-147-1530,6 159-15277,-4-209 3050</inkml:trace>
  <inkml:trace contextRef="#ctx0" brushRef="#br0" timeOffset="17087.445">18312 9203 8072,'17'-166'8792,"-15"150"-8036,-2 12-486,-1 1 1,1-1-1,0 1 1,0-1-1,0 1 1,1-1-1,-1 1 1,1-1 0,0 1-1,0 0 1,0-1-1,0 1 1,1 0-1,0 0 1,-1 0-1,1 0 1,0 0-1,0 0 1,0 1 0,1-1-1,-1 0 1,1 1-1,-1 0 1,1 0-1,0 0 1,0 0-1,0 0 1,0 0 0,0 1-1,0-1 1,1 1-1,-1 0 1,1 0-271,8 2 106,-1 1 1,1 1-1,-1 0 0,0 0 1,0 1-1,0 0 1,-1 1-1,1 1 0,-1-1 1,0 2-1,-1-1 1,0 1-1,0 1 0,0 0 1,-1 0-1,0 0 1,0 1-1,-1 0 0,-1 1 1,1 0-1,-1 0 1,-1 0-1,0 1 0,0-1 1,-1 1-1,-1 0 1,0 0-1,0 1 0,0 7-106,-1-4 4,-1-1 0,-1 0 1,0 1-1,-1-1 0,0 0 0,-1 0 0,-1 0 0,0 0 0,-1 0 0,-1 0 0,0-1 0,-1 0 0,0 0 0,-1 0 0,0-1 0,-1 0 0,0 0 0,-1-1 0,0 0 0,-1-1 0,-1 0 0,1-1 0,-1 1 0,-1-2 0,0 0 1,0 0-1,0-1 0,-1-1 0,0 0 0,-1-1 0,1 0 0,-1-1 0,-7 1-4,20-4-65,1-1 0,-1 1-1,1 0 1,-1-1 0,1 1 0,-1-1 0,0 1 0,1-1 0,-1 1-1,0-1 1,0 1 0,1-1 0,-1 0 0,0 1 0,0-1 0,0 0-1,1 0 1,-1 1 0,0-1 0,0 0 0,0 0 0,0 0 0,1 0-1,-1 0 1,0 0 0,0-1 0,0 1 0,0 0 0,1 0-1,-1 0 1,0-1 0,0 1 0,1-1 0,-1 1 0,0 0 0,0-1-1,1 1 1,-1-1 0,1 1 0,-1-1 0,0 0 0,1 1 0,-1-1-1,1 0 1,-1 1 0,1-1 0,0 0 0,-1 0 0,1 1 0,0-1-1,-1 0 1,1 0 0,0 0 0,0 1 0,0-1 0,0 0 0,-1 0-1,1 0 1,1 0 0,-1 1 0,0-1 0,0 0 0,0 0 0,0 0-1,0 0 1,1 1 0,-1-1 0,0 0 0,1 0 65,46-42-7362,-14 17 22</inkml:trace>
  <inkml:trace contextRef="#ctx0" brushRef="#br0" timeOffset="17436.072">18975 8950 10250,'0'0'8611,"0"0"-3689,0 0-1415,0 0-1036,0 0-1024,0 0-561,2 18-320,11 124-459,-11 303-11152,-5-471-2318,-3 6 10016,0-1 3494,-6-16 2579,-14-169 8928,26 165-10572,1 1 0,2 0-1,2-1 1,1 2 0,3-1 0,9-26-1082,-17 59 107,1 0-1,-1 0 1,2 0-1,-1 1 1,1-1-1,0 1 1,0-1 0,1 1-1,-1 0 1,1 1-1,1-1 1,-1 1-1,1-1 1,0 1 0,0 1-1,1-1 1,-1 1-1,1 0 1,0 0-1,0 0 1,0 1 0,1 0-1,-1 0 1,1 1-1,0 0 1,0 0 0,0 0-1,1 1-106,7 0 17,-1 1 0,0 0 0,0 2 0,1-1 0,-1 2 0,0-1 0,0 2 0,-1 0 0,1 1 0,-1 0 0,0 1 0,6 4-17,50 53-2715,-65-57 1979,-1 0 0,0 0 0,0 0 0,0 0-1,-1 1 1,0-1 0,0 1 0,-1-1 0,0 1 0,0 0 0,0 0-1,-1-1 1,0 2 736,-1 26-9630</inkml:trace>
  <inkml:trace contextRef="#ctx0" brushRef="#br0" timeOffset="17691.027">18990 9317 15631,'0'0'5893,"0"0"-3074,0 0-961,104-25-161,-56 8-928,5 2-385,4 2-63,-1 3-97,-7 3-160,-11 1-64,-9 6-192,-11 0-897,-3 0-1538,-11 6-2626,-4 1-8199</inkml:trace>
  <inkml:trace contextRef="#ctx0" brushRef="#br0" timeOffset="18178.161">17494 8493 3812,'-1'-18'11013,"-9"-57"-6006,9 69-4613,0 1-1,-1 0 1,0 0-1,0 0 0,0 0 1,0 1-1,-1-1 1,0 0-1,0 1 1,0 0-1,0 0 1,-1 0-1,1 0 1,-1 0-1,0 1 1,-1 0-1,1-1 1,0 2-1,-1-1 1,0 0-1,-4-1-393,1 1 250,0 0 1,0 1-1,-1 0 1,1 0 0,-1 1-1,0 0 1,1 0-1,-1 1 1,0 0-1,1 0 1,-8 2-251,3 4 54,0 0 1,0 0 0,0 1 0,1 1 0,0 0 0,0 0-1,1 1 1,0 1 0,0 0 0,2 0 0,-1 1 0,1 1-1,1-1 1,0 1 0,0 1 0,1-1 0,1 1 0,0 1-1,1-1 1,0 1 0,1 0 0,-2 12-55,-7 40-22,2 0 0,3 0-1,3 1 1,3 0 0,2 0 0,4 0 0,3-1-1,11 52 23,9 142-714,-22-214 630,-2 0-1,-2-1 0,-3 1 0,-1 0 0,-2 0 0,-2-1 0,-3 0 0,-1 0 1,-2-1-1,-13 27 85,15-47-5,-2-1 0,0-1 0,-1 0 0,-2-1 0,0 0 0,-1-1 0,-1-1 0,-1-1 0,-7 4 5,18-15 4,-1 0 0,0 0 0,-1-1 0,1-1 0,-1 0 0,-1 0 0,1-1 0,0 0 0,-1 0 0,0-2 0,0 1 0,0-1 0,0-1 0,0 0 0,0 0 0,-1-1 0,1-1 0,0 0-1,0 0 1,0-1 0,0-1 0,-8-2-4,8-1 67,1 0 0,-1 0 0,1-1 0,1 0 0,-1-1 0,1 0 0,1-1 0,0 0 0,0 0 0,0 0 0,1-1 0,1 0 0,0-1 0,0 0 0,1 1 0,0-2 0,1 1 0,0-1 0,1 1 1,0-1-1,1 0 0,0 0 0,1 0 0,1 0 0,-1 0 0,2 0 0,0 0 0,0 0 0,2-1-67,-4 9-60,1 1 0,0-1 0,0 0 0,1 0 0,-1 1 0,1-1 1,0 0-1,0 1 0,0-1 0,0 1 0,1-1 0,0 1 0,-1 0 0,1 0 1,0-1-1,1 1 0,-1 0 0,0 1 0,1-1 0,0 0 0,-1 1 1,1-1-1,0 1 0,0 0 0,1 0 0,-1 0 0,0 1 0,2-1 60,25 25-5797,-20 0-551</inkml:trace>
  <inkml:trace contextRef="#ctx0" brushRef="#br0" timeOffset="19622.06">17519 10661 15471,'0'-13'4051,"-1"-47"-1162,1 58-2713,-1-1 1,1 1 0,-1-1 0,1 1 0,-1-1-1,0 1 1,0 0 0,0-1 0,0 1 0,-1 0-1,1 0 1,-1 0 0,1 0 0,-1 0 0,0 0-1,1 0 1,-1 1 0,0-1 0,0 0 0,0 1-1,-1 0 1,1-1 0,0 1 0,0 0 0,-1 0-1,1 1 1,-1-1 0,1 0 0,-1 1 0,1-1-1,-1 1 1,1 0 0,-1 0 0,1 0 0,-3 0-177,-80 19 1088,65-9-1033,0 2 1,1 0-1,1 1 1,0 1-1,0 0 1,1 2-1,1 0 1,1 0-1,0 2 1,1 0-1,1 0 1,1 2 0,1-1-1,0 1 1,-4 15-56,12-29-12,0 1 1,1 0-1,0 0 1,0 0-1,1 0 1,0 0-1,0 0 1,1 0-1,0 1 1,0-1-1,0 0 1,1 0-1,0 0 1,1 0-1,0 0 1,0 0-1,0 0 1,1 0-1,0 0 1,0-1-1,0 0 1,1 0-1,0 0 1,1 0-1,-1 0 1,1-1-1,0 0 1,0 0-1,1 0 1,-1 0-1,1-1 1,0 0 0,6 3 11,-1-3 37,0-1 1,0 0 0,0 0 0,0-1 0,1-1 0,-1 0 0,1 0 0,-1-1 0,1 0 0,-1-1 0,0-1 0,1 0 0,-1 0 0,0-1-1,0 0 1,0-1 0,-1-1 0,1 1 0,-1-2 0,0 1 0,0-1 0,-1-1 0,0 0 0,0 0 0,0-1 0,-1 0 0,0 0 0,-1-1-1,0 0 1,0-1 0,-1 1 0,0-1 0,-1 0 0,0-1 0,-1 1 0,0-1 0,0 0 0,0-6-38,12-124 1169,-16 141-1169,0-1 0,0 1 1,-1-1-1,1 1 0,-1-1 0,1 1 1,0-1-1,-1 1 0,1-1 0,-1 1 1,1 0-1,-1-1 0,1 1 0,-1 0 1,0-1-1,1 1 0,-1 0 0,1 0 1,-1 0-1,0-1 0,1 1 0,-1 0 1,1 0-1,-1 0 0,0 0 0,1 0 1,-1 0-1,0 0 0,1 0 0,-1 0 1,1 1-1,-1-1 0,0 0 0,1 0 1,-1 0-1,1 1 0,-1-1 0,1 0 1,-1 1-1,1-1 0,-1 0 0,1 1 1,-1-1-1,1 1 0,-1-1 0,1 1 1,0-1-1,-1 1 0,1-1 0,0 1 1,-1-1-1,1 1 0,0 0 0,0-1 1,-1 1-1,1-1 0,0 1 0,0 0 1,0-1-1,0 1 0,0 0 0,0-1 1,0 1-1,0 0 0,-5 6 0,0 0 0,0 0 0,1 0 0,-1 1 0,2-1 0,-1 1 0,1 0 0,0 0 0,1 1 0,0-1 0,0 1 0,1-1 0,0 1 0,0-1 0,1 1 0,0-1 0,1 1 0,0 0 0,0-1 0,1 0 0,0 1 0,0-1 0,1 0 0,0 0 0,1 0 0,0 0 0,0-1 0,0 1 0,4 2 0,-2-3-144,0 0 0,1-1 1,1 0-1,-1 0 0,1-1 0,-1 0 1,2 0-1,-1-1 0,0 0 0,1 0 1,0-1-1,0 0 0,0-1 144,2 0-364,-1 0-1,0-1 1,1 0 0,-1-1-1,1 0 1,-1-1-1,0 0 1,1-1 0,-1 0-1,0 0 1,0-1 0,0 0-1,0-1 1,-1 0-1,1-1 1,-1 0 0,0 0-1,0-1 1,-1 0 0,0-1-1,0 0 1,0 0-1,-1 0 1,0-1 0,-1 0-1,1-1 1,1-4 364,15-27-6102</inkml:trace>
  <inkml:trace contextRef="#ctx0" brushRef="#br0" timeOffset="20205.11">18042 7171 17200,'0'0'4282,"0"0"-1095,0 0-507,0 0-727,0 0-912,0 0-646,-7 14-160,-32 112 80,32-53-250,1-20-125,2 0 0,2 0 0,3 0 0,2-1 0,3 4 60,-6-57-4,1 1 0,-1-1 0,1 1 0,-1-1 0,1 1 0,0-1 0,-1 1 0,1-1 0,0 1 0,-1 0 0,1-1 0,0 1 0,-1 0 0,1-1 0,0 1 0,0 0 0,0 0 0,-1 0 0,1 0 0,0 0 0,0 0 0,-1 0 0,1 0 0,0 0 0,0 0 0,0 0 0,-1 0 0,1 0 0,0 1 0,-1-1 0,1 0 0,0 1 0,0-1 0,-1 1 0,1-1 0,-1 0 0,1 1 0,0-1 0,-1 1 0,1 0 0,-1-1 0,1 1 0,-1-1 0,1 1 0,-1 0 0,0-1 0,1 1 0,-1 0 0,0 0 0,1-1 0,-1 1 0,0 0 0,0 0 0,0-1 0,0 1 0,0 0 0,0 0 0,0 0 0,0-1 0,0 1 0,0 0 0,0 0 0,0-1 0,-1 1 4,41-76 224,-34 58-114,2 0 0,0 0 0,0 1 1,2 0-1,0 1 0,0 0 0,2 1 1,0 0-1,0 0 0,1 2 0,1-1 1,0 2-1,1 0 0,8-5-110,-20 14-3,0 1 1,0-1-1,-1 1 0,1 0 1,0 0-1,0 0 0,0 0 1,0 0-1,1 1 0,-1-1 1,0 1-1,0 0 0,0 0 1,0 0-1,1 0 0,-1 1 1,0-1-1,0 1 0,0 0 1,0 0-1,0 0 0,0 0 1,0 0-1,0 1 0,-1-1 1,1 1-1,0 0 0,-1 0 1,0 0-1,1 0 0,-1 0 1,0 1-1,0-1 0,0 0 1,0 1-1,0 0 0,-1-1 1,1 1-1,-1 0 0,0 0 1,0 0-1,0 0 0,0 0 1,0 2 2,-1 10 13,0 0-1,-1 0 1,-1 0 0,-1 0 0,0 0 0,0 0-1,-2-1 1,0 1 0,-1-1 0,0 0 0,-1-1-1,0 0 1,-1 0 0,-1 0 0,0-1 0,0-1 0,-1 1-1,-1-2 1,0 1 0,-1-1 0,1-1 0,-2 0-1,1-1 1,-1 0 0,-2 0-13,8-4-3,-1 1 0,1-1-1,-1 0 1,0-1 0,0 0 0,0 0 0,0-1-1,0 0 1,-1 0 0,1-1 0,-1 0 0,1-1-1,-1 1 1,0-2 0,-6 0 3,13 0-63,0 1-1,-1-1 1,1 0 0,0 0-1,0 0 1,0 0-1,0 0 1,0-1 0,0 1-1,1 0 1,-1-1 0,0 0-1,0 1 1,1-1 0,0 0-1,-1 0 1,1 0 0,0 0-1,0 0 1,0 0 0,0 0-1,0 0 1,0 0 0,0-1-1,1 1 1,-1 0-1,1 0 1,0-1 0,0 1-1,0 0 1,0-1 0,0 1-1,0 0 1,1-1 0,-1 1-1,1-2 64,32-78-5689,-1 44-797,9 3-6620</inkml:trace>
  <inkml:trace contextRef="#ctx0" brushRef="#br0" timeOffset="20713.789">20511 9252 13004,'0'0'6476,"0"0"-3327,0 0-1424,19-6-380,-11 3-1179,139-24 1718,-125 27-1556,-8-2-113,1 2 0,-1 0-1,0 0 1,0 2 0,0-1-1,1 2 1,-1 0-1,-1 1 1,1 0 0,-1 1-1,1 0 1,4 4-215,-16-8 25,-1 0 1,1 1-1,0-1 0,0 1 1,-1-1-1,1 1 1,-1 0-1,1 0 0,-1 0 1,0-1-1,0 1 0,0 0 1,0 1-1,0-1 0,0 0 1,-1 0-1,1 0 0,-1 0 1,1 1-1,-1-1 1,0 0-1,0 0 0,0 1 1,0-1-1,0 0 0,-1 1 1,1-1-1,0 0 0,-1 0 1,0 0-1,0 0 0,1 1 1,-1-1-1,-1 0 1,1 0-1,0-1 0,0 1 1,-1 0-1,0 1-25,-64 65 319,-157 86-58,224-154-295,0 1-1,-1-1 0,1 0 1,-1 0-1,1 1 0,0-1 1,-1 0-1,1 0 0,-1 1 0,1-1 1,-1 1-1,1-1 0,-1 1 1,0-1-1,1 1 0,-1-1 1,1 1-1,-1-1 0,0 1 0,1-1 1,-1 1-1,0-1 0,0 1 1,0 0-1,1-1 0,-1 1 1,0 0-1,0-1 0,0 1 0,0-1 1,0 1-1,0 0 0,0-1 1,0 1-1,0 0 0,-1-1 1,1 1-1,0-1 0,0 1 0,0 0 1,-1-1-1,1 1 0,0-1 1,-1 1-1,1-1 0,-1 1 0,1-1 1,0 1-1,-1-1 0,1 1 1,-1-1-1,1 0 0,-1 1 1,1-1-1,-1 0 0,0 1 0,1-1 1,-1 0-1,1 0 0,-1 1 1,0-1-1,1 0 35,55-5-2813,137-43-7154,-119 29 2701</inkml:trace>
  <inkml:trace contextRef="#ctx0" brushRef="#br0" timeOffset="21211.646">22541 8985 19026,'-2'-12'468,"-1"-1"1,-1 1-1,0-1 1,-1 1-1,0 0 1,-1 1-1,-1-1 1,1 1-1,-2 1 0,1-1 1,-1 1-1,-1 0 1,0 1-1,-1 0 1,1 0-1,-4-1-468,-1 3 249,1 0 0,-1 1-1,-1 1 1,1 0 0,-1 0 0,1 2 0,-1 0-1,0 1 1,-1 0 0,1 1 0,0 1 0,0 0-1,0 1 1,0 1 0,-1 0 0,2 1 0,-14 4-249,17-4 1,1 0 0,0 1 1,0 0-1,0 1 1,0 0-1,1 1 1,0 0-1,0 0 1,0 0-1,1 1 0,0 1 1,0 0-1,1 0 1,0 0-1,0 1 1,1 0-1,0 0 0,1 0 1,0 1-1,0 0 1,1 0-1,1 0 1,-1 0-1,2 1 0,-1 2-1,1 3-26,1-1-1,1 1 1,0 0-1,2-1 1,-1 1-1,2-1 1,0 1-1,1-1 0,0 0 1,1 0-1,1 0 1,0-1-1,1 0 1,1 0-1,0-1 1,1 0-1,0 0 1,1-1-1,1 0 0,0-1 1,8 7 26,-4-4-15,1-1-1,1 0 1,0-1 0,1-1 0,0 0 0,0-2-1,1 0 1,1-1 0,0-1 0,-1 0 0,2-2-1,-1 0 1,1-2 0,0 0 0,0-1 0,2-1 15,-18-1 1,-1 0 0,0 0 0,0 0 1,1 0-1,-1-1 0,0 0 0,0 0 1,1 0-1,-1 0 0,0-1 0,0 1 1,-1-1-1,1 0 0,0 0 0,0-1 1,-1 1-1,0-1 0,1 0 0,-1 0 1,0 0-1,0 0 0,-1 0 0,1-1 1,-1 1-1,1-1 0,-1 1 0,0-1 1,-1 0-1,1 0 0,1-4-1,0-15 273,0-1 0,-1 0-1,-2 0 1,0 0 0,-1 0 0,-2 0 0,0 1-1,-2-1 1,0 1 0,-5-10-273,-18-47 16,24 90-16,24 55-278,3 0 1,3-1-1,17 27 278,-11-17-3160,-13-26-1896,-7-18-1141</inkml:trace>
  <inkml:trace contextRef="#ctx0" brushRef="#br0" timeOffset="21493.931">22856 9174 17264,'75'-313'12428,"-75"314"-12390,0-1 0,1 0 0,-1 0 0,0 0 0,1 0-1,-1 0 1,0 0 0,1 0 0,-1 0 0,0 1 0,1-1 0,-1 0 0,0 0 0,1-1-1,-1 1 1,1 0 0,-1 0 0,0 0 0,1 0 0,-1 0 0,0 0 0,1 0 0,-1-1-1,0 1 1,0 0 0,1 0 0,-1 0 0,0-1 0,1 1 0,-1 0 0,0 0 0,0-1 0,1 1-1,-1 0 1,0-1 0,0 1 0,0 0 0,0 0 0,1-1 0,-1 1 0,0 0 0,0-1-1,0 1 1,0-1-38,8 41 1368,-8-36-1328,15 134-1855,-6 0 0,-8 80 1815,-1-164-336,-15-106-1853,9 30 2352,2 0-1,1-1 1,0 0 0,2 1 0,1-1 0,0 0 0,2 1-1,1-1 1,0 1 0,2-1 0,0 1 0,2 0 0,0 1-1,2 0 1,0 0 0,1 1 0,1 0 0,1 0-1,1 2 1,0-1 0,2 2 0,0 0 0,0 0 0,8-3-163,-17 15-97,1 0 1,1 1-1,-1 0 1,0 1-1,1 0 1,0 0-1,0 0 1,0 1-1,0 0 1,0 1-1,1 0 1,-1 0-1,0 0 1,0 1-1,1 1 1,-1-1-1,0 1 1,1 1-1,-1 0 97,92 48-10018,-68-22-674</inkml:trace>
  <inkml:trace contextRef="#ctx0" brushRef="#br0" timeOffset="22303.231">23548 8960 12780,'2'-14'3555,"29"-110"-133,-30 123-3488,0 0-1,0 0 1,0 0-1,0 0 0,0 0 1,0 1-1,0-1 1,0 0-1,0 0 0,1 1 1,-1-1-1,0 1 1,1-1-1,-1 1 0,0-1 1,1 1-1,-1 0 1,1 0-1,-1 0 0,0 0 1,1 0-1,-1 0 1,1 0-1,-1 0 0,0 0 1,1 1-1,-1-1 1,0 1-1,1-1 0,-1 1 1,0-1-1,0 1 1,1 0-1,-1 0 0,0-1 1,0 1-1,0 0 1,0 0-1,0 0 0,0 0 1,0 0-1,0 0 1,0 1-1,-1-1 0,1 0 1,0 0-1,-1 1 1,1-1-1,-1 0 0,0 1 1,1-1-1,-1 0 1,0 1-1,0-1 0,1 1 1,-1-1-1,0 0 1,-1 1-1,1-1 0,0 1 1,0 0 66,3 86-2743,-27-2 3767,23-86-871,1 1 0,-1 0 0,0 0 0,0 0 0,1 0 0,-1 0 1,1 0-1,-1 0 0,1 0 0,-1 0 0,1 0 0,-1 0 0,1 0 0,0 0 0,0 0 0,0 1 1,-1-1-1,1 0 0,0 0 0,0 0 0,1 0 0,-1 0 0,0 1 0,0-1 0,0 0 0,1 0 1,-1 0-1,1 0 0,-1 0 0,1 0 0,-1 0 0,1 0 0,-1 0 0,1 0 0,0 0 0,0 0 0,0-1 1,-1 1-1,1 0 0,0 0 0,0-1 0,0 1 0,0 0 0,0-1 0,0 1 0,0-1 0,0 0 1,0 1-1,0-1 0,1 0 0,-1 0 0,0 1 0,0-1 0,0 0 0,0 0 0,1 0-153,7 0 350,-1 0-1,1 0 0,0 0 1,-1-1-1,1 0 0,-1-1 1,1 0-1,-1-1 0,0 1 0,0-1 1,0-1-1,0 0 0,-1 0 1,1 0-1,-1-1 0,0 0 1,-1 0-1,1-1 0,-1 0 1,0 0-1,0-1 0,-1 1 1,1-3-350,-4 8 34,-1-1 0,1 0 1,-1 0-1,0 0 1,0 0-1,0-1 1,0 1-1,0 0 1,0 0-1,0-1 0,-1 1 1,1 0-1,-1-1 1,0 1-1,0-1 1,0 1-1,0 0 1,0-1-1,0 1 0,0-1 1,-1 1-1,0 0 1,1 0-1,-1-1 1,0 1-1,0 0 0,0 0 1,0 0-1,0 0 1,-1 0-1,1 0 1,-1 0-1,1 0 1,-1 0-1,0 1 0,0-1-34,-2-2 68,-1 1-1,0 0 1,0 0-1,0 1 0,-1 0 1,1-1-1,-1 2 1,1-1-1,-1 1 0,1-1 1,-1 1-1,0 1 1,0-1-1,-4 1-67,-2 3-16,0 0 0,0 0 0,0 1 0,1 1 0,-1 0 0,1 0 0,1 1 0,-1 1 0,1 0 0,0 0 0,0 1 0,1 0 0,0 0 0,1 1 0,0 1 0,0-1 0,1 1 0,0 1 0,1-1 0,0 1 0,1 0 0,0 0 0,0 1 0,1 0 0,1-1 0,0 1 0,1 0 0,0 1 0,1-1 0,0 0 0,1 0 0,0 1-1,1-1 1,1 6 16,1-5-300,1 1-1,0-1 0,1 0 0,0 0 0,1 0 0,1-1 0,0 1 0,0-2 0,2 1 0,-1-1 0,1 0 0,1-1 0,0 0 0,0-1 0,1 0 0,11 7 301,1 0-246,0-1-1,1-2 1,1 0 0,0-1 0,1-2 0,0-1 0,0-1-1,4 0 247,-9-1 167,0-2 0,0 0-1,1-1 1,0-1-1,-1-1 1,1-1-1,0-1 1,0-1-1,0-1 1,-1 0 0,1-2-1,-1-1 1,0 0-1,0-2 1,0 0-1,-1-2 1,0 0-1,-1-1 1,0-1 0,6-5-167,-6-1 235,-1-2 0,0 0 0,-2-1 0,0 0 1,-1-2-1,-1 0 0,-1 0 0,-1-1 0,-1-1 1,-1 0-1,-2 0 0,0-1 0,-1 0 0,-2 0 1,0-1-1,-2 0 0,0-16-235,-3 37 0,0 0 0,0 0 0,0 0 0,0 0 0,-1 0 0,0 0 0,0 0 0,-1 0 0,1 0 0,-1 1 0,0-1 0,0 1 0,-1-1 0,1 1 0,-1 0 0,0 0 0,0 0 0,0 0 0,-1 1 0,1-1 0,-1 1 0,0 0 0,0 0 0,0 0 0,0 0 0,-1 1 0,1 0 0,-1 0 0,0 0 0,1 0 0,-1 1 0,0 0 0,0 0 0,0 0 0,0 0 0,-3 1 0,-8-1-100,0 2 1,0 0-1,0 1 0,0 0 1,0 1-1,0 1 1,1 1-1,0 0 0,0 1 1,0 0-1,0 1 0,1 1 1,0 1-1,1 0 1,0 0-1,1 1 0,0 1 1,0 0-1,1 1 0,-7 9 100,9-12-80,2 0 0,-1 1 0,2-1 0,-1 1 0,1 1 0,1-1 0,0 1 0,0 0 0,1 0 0,0 0 0,1 1 0,0-1 0,1 1 0,1 0 0,0 0 0,0 0 0,1 0 0,1-1 0,0 1 0,0 0 0,1 0 0,1 0 0,0-1 0,0 0 0,1 1 0,1-1 0,0-1 0,1 3 80,-4-8-42,1 0 1,-1-1-1,1 1 1,0-1-1,0 1 1,0-1-1,0 0 1,1 0-1,-1-1 1,1 1-1,0-1 1,0 0-1,1 0 1,-1 0 0,1 0-1,-1-1 1,1 0-1,0 0 1,0 0-1,0-1 1,0 1-1,0-1 1,0 0-1,0-1 1,0 1-1,1-1 1,-1 0-1,0 0 1,0-1-1,1 1 1,-1-1-1,0-1 1,0 1-1,0-1 1,0 1 0,0-1-1,-1-1 1,1 1-1,1-2 42,5-9 315,0-2 1,0 0-1,-2 0 1,0-1-1,0 0 0,-2 0 1,0-1-1,-1 0 0,-1 0 1,0-1-1,0-5-315,21-61 1384,-26 84-1368,1 0 1,0 0-1,-1 0 0,1-1 1,0 1-1,-1 0 1,1 0-1,0 0 0,0 0 1,-1 0-1,1 1 1,0-1-1,-1 0 0,1 0 1,-1 0-1,1 0 1,0 1-1,-1-1 0,1 0 1,0 1-1,-1-1 1,1 0-1,-1 1 0,1-1 1,-1 1-1,1-1 1,-1 1-1,1-1 0,-1 1 1,0-1-1,1 1 1,-1 0-1,0-1 1,1 1-1,-1-1 0,0 1 1,0 0-1,0-1 1,1 1-1,-1 0 0,0-1 1,0 1-1,0 0 1,0-1-1,0 1 0,0 0 1,0-1-1,-1 1 1,1 0-1,0-1 0,0 1 1,0 0-1,-1-1 1,1 1-1,0-1 0,-1 1 1,1 0-1,0-1 1,-1 1-1,1-1-16,0 3 14,26 186-14,-24-176-1,0 5-30,0 0 0,1 0 0,1-1 0,0 1 0,1-1 1,2 0-1,-1 0 0,2 0 0,0-1 0,1-1 0,0 1 0,2-1 0,-1-1 0,2 0 1,12 12 30,-19-23-50,1 0 1,0-1-1,0 1 1,0-1-1,0 0 1,0-1-1,0 0 1,1 0 0,-1 0-1,1 0 1,-1-1-1,0 0 1,1-1-1,-1 1 1,0-1 0,1 0-1,-1-1 1,0 0-1,0 0 1,0 0-1,0 0 1,0-1-1,-1 0 1,1-1 0,-1 1-1,0-1 1,0 0-1,0 0 1,0 0-1,-1-1 1,1 0 0,-1 0-1,-1 0 1,1 0-1,-1 0 1,0-1-1,0 0 1,0 0-1,-1 0 1,0 0 0,0 0-1,0 0 1,-1 0-1,0 0 1,0-1-1,-1-4 50,1 8-216,-1 0 0,-1 0 0,1 1-1,0-1 1,-1 0 0,1 1-1,-1-1 1,0 0 0,0 1 0,0-1-1,0 1 1,0-1 0,-1 1-1,1 0 1,-1-1 0,0 1-1,1 0 1,-1 0 0,0 0 0,0 0-1,0 0 1,-1 1 0,1-1-1,0 1 1,-1-1 0,1 1 0,0 0-1,-1 0 1,0 0 0,1 0-1,-1 0 217,-41-10-5706</inkml:trace>
  <inkml:trace contextRef="#ctx0" brushRef="#br0" timeOffset="22585.236">22524 9972 13741,'0'0'8968,"107"31"-7238,3-31 32,21-4 576,29-11-833,25-2-800,16-1 32,14-4-129,2 2-191,-7 2-161,-10 0-256,-20 4-96,-33 3-32,-43 6-801,-44 5-1089,-50 2-1537,-46 13-2051,-26 4-3202</inkml:trace>
  <inkml:trace contextRef="#ctx0" brushRef="#br0" timeOffset="22865.002">22804 10395 16111,'0'0'4645,"191"49"-2051,-34-48 321,29-1-64,21-5-1090,17-13-704,10-5-224,-5-7-833,-14 3 0,-25-3 0,-42 7 0,-45 5 0,-54 0 0,-51 14-1057,-64 4-3363,-68 0-5125</inkml:trace>
  <inkml:trace contextRef="#ctx0" brushRef="#br0" timeOffset="23708.305">7268 10475 18578,'0'0'3149,"6"-17"-1259,18-60 16,-22 66-1702,1 0 1,-2-1-1,1 1 1,-1-1-1,-1 1 1,0-1 0,-1 1-1,0-1 1,-1 1-1,0-1 1,-1 1-1,0 0 1,-1 0-1,0 0 1,0 1-1,-1-1 1,-1 1-1,0 0 1,0 1-1,-4-5-204,-6-5 395,-1 0-1,-1 0 0,0 2 0,-2 0 0,0 2 1,0 0-1,-1 1 0,-7-3-394,-34-12 0,0 2 0,-1 3 0,-2 2 0,0 4 0,-1 2 0,-1 4 0,0 2 0,-1 3 0,1 3 0,-1 3 0,0 3 0,-41 8 0,60-7-89,1 3 0,0 1 0,1 2-1,0 3 1,0 2 0,2 1 0,-1 3 0,2 1 0,1 3-1,-11 8 90,-23 50-1610,75-77 1409,0 0 0,0 0 0,1 0-1,-1 0 1,1 0 0,0 0 0,0 1 0,0-1 0,0 1 0,1-1-1,-1 0 1,1 1 0,0-1 0,0 1 0,0-1 0,1 1 0,-1-1 0,1 1-1,0-1 1,0 0 0,0 1 0,0-1 0,0 0 0,1 0 0,0 0-1,-1 0 1,1 0 0,0 0 0,0 0 0,2 0 201,4 3-873,0 0-1,0 0 1,0-1 0,1-1-1,0 1 1,0-2 0,1 1 0,-1-1-1,0 0 1,1-1 0,0 0-1,0-1 1,-1 0 0,1-1-1,0 0 1,0 0 0,5-1 873,41 0-4548</inkml:trace>
  <inkml:trace contextRef="#ctx0" brushRef="#br0" timeOffset="23942.462">6010 10072 3427,'3'-19'2136,"1"1"-1752,-2 7-224,1-1-1,-1 1 1,-1-1-1,0 0 1,-1 1-1,0-1 1,-1 0-1,0 1 1,-2-9-160,-1 7 713,-1 0 1,0 1-1,0-1 0,-1 1 0,-1 0 1,0 1-1,0-1 0,-1 1 0,-1 1 1,0-1-1,0 2 0,-1-1 0,-1 1 1,1 1-1,-1 0 0,0 0 0,-1 1 1,0 1-1,0 0 0,-1 0 0,1 1 1,-1 1-1,0 0 0,-5 0-713,7 2 367,0 0 0,-1 1-1,1 1 1,0 0 0,0 0 0,-1 1-1,1 1 1,0 0 0,0 0 0,0 1-1,1 0 1,-4 2-367,-20 13 167,1 0 0,1 2-1,1 2 1,0 1 0,2 1 0,1 1 0,1 2 0,1 0-1,1 2 1,2 1 0,0 1 0,-1 6-167,14-20-1,0 1 0,0-1 1,2 1-1,0 1 0,1 0 1,-3 16 0,8-29-7,0 1-1,1-1 1,0 1 0,1 0 0,-1-1 0,1 1 0,0 0 0,1-1 0,0 1 0,0-1 0,0 1 0,1-1 0,0 1-1,0-1 1,1 0 0,-1 0 0,1 0 0,1 0 0,-1 0 0,1-1 0,0 1 0,0-1 7,12 6-6,-1 0 0,2-1 0,-1-1 0,1-1 0,0 0-1,1-1 1,0-1 0,0-1 0,0-1 0,1 0 0,0-1 0,-1-1 0,1-1 0,0 0 0,13-2 6,27 2 10,0-2 0,-1-2 0,1-3 0,-1-2 0,-1-3-1,0-3 1,29-11-10,-76 23-183,-1-1-1,1 0 1,0-1-1,-1 0 0,0 0 1,0-1-1,0-1 1,-1 1-1,1-1 1,-1 0-1,-1-1 0,1 0 1,-1 0-1,0-1 1,-1 0-1,0 0 1,0 0-1,0-2 184,-5 8-251,-1 1 0,0 0-1,0-1 1,0 1 0,0 0 0,0-1-1,0 1 1,0-1 0,0 1 0,0 0 0,0-1-1,-1 1 1,1 0 0,-1-1 0,1 1-1,-1 0 1,1 0 0,-1-1 0,0 1 0,0 0-1,1 0 1,-1 0 0,0 0 0,0 0-1,0 0 1,0 0 0,0 0 0,0 0 0,-1 1-1,1-1 1,0 0 0,0 1 0,-1-1-1,0 0 253,-29-9-11159</inkml:trace>
  <inkml:trace contextRef="#ctx0" brushRef="#br0" timeOffset="24424.453">2630 10729 13677,'10'-119'9759,"-10"117"-9545,-1-1 0,1 1 0,-1-1 0,0 0 0,1 1 0,-1-1 0,0 1 0,-1 0 0,1-1 0,0 1 0,-1 0 0,1 0 0,-1 0 0,0 0 0,0 0 0,1 0 0,-1 0 0,-1 1 0,1-1 0,0 1 0,0-1 0,0 1 0,-1 0 0,1 0 1,-1 0-1,1 0 0,-1 0 0,1 1 0,-1-1 0,1 1 0,-1 0 0,0-1 0,1 1 0,-3 1-214,-87 20 1926,66-3-1912,1 2 0,1 0 1,1 2-1,0 0 0,2 2 0,1 0 1,1 1-1,1 2 0,-4 8-14,7-15 0,0 1 0,2 1 0,0 1 0,2 0 0,0 0 0,2 1 0,0 0 0,2 1 0,1-1 0,1 2 0,0-1 0,3 0 0,0 1 0,1 0 0,1 0 0,1-17-9,1 1 1,0-1-1,0 0 0,1-1 1,0 1-1,1 0 0,0-1 0,0 0 1,1 1-1,0-2 0,0 1 1,1-1-1,0 1 0,0-2 1,0 1-1,1-1 0,0 0 0,1 0 1,-1-1-1,1 0 0,0 0 1,0-1-1,1 0 0,-1 0 1,1-1-1,0 0 0,5 0 9,2 1-33,1 0 1,-1-2-1,1 0 0,0-1 0,0-1 0,0 0 1,-1-1-1,1-1 0,0-1 0,-1 0 0,1-1 1,-1-1-1,0-1 0,13-6 33,-15 5-327,-1 0 0,-1-1 1,1 0-1,-1-1 0,-1-1 0,0 0 0,0 0 0,-1-1 1,0 0-1,-1-1 0,2-3 327,47-94-6916,-35 57 1759,1 1-2440</inkml:trace>
  <inkml:trace contextRef="#ctx0" brushRef="#br0" timeOffset="24780.704">3056 10573 10378,'0'0'3934,"0"0"550,0 0-341,0 0-1169,0 0-1197,0 0-560,-14 9-160,4-2-847,6-5-137,0 1 0,-1-1 0,1 1 0,0 0 0,0 0 1,0 1-1,1-1 0,-1 1 0,1 0 0,0 0 0,0 0 1,0 0-1,1 1 0,-1-1 0,1 1 0,0 0 0,0-1 1,1 1-1,0 0 0,-1 0 0,1 1-73,0 16 3,1 1-1,1 0 1,0 0 0,2-1-1,1 1 1,0-1 0,2 0-1,0 0 1,2-1 0,0 0-1,2 0 1,0-1 0,1 0-1,6 8-2,36 21-5883,-46-52 236,-16-24 4493,-24-18 2777,2-2 0,3-1 0,2-2 0,-17-44-1623,10-33 2989,33 125-2928,0 0 0,0 1 1,0-1-1,1 0 0,-1 0 0,0 1 0,1-1 0,-1 0 0,1 0 0,-1 1 0,1-1 0,0 1 0,0-1 0,0 0 0,0 1 1,0-1-1,0 1 0,0 0 0,0-1 0,0 1 0,1 0 0,-1 0 0,1 0 0,-1 0 0,1 0 0,-1 0 0,1 0 0,-1 0 1,1 1-1,0-1 0,-1 1 0,1-1 0,0 1 0,0 0 0,-1-1 0,2 1-61,73-1 442,-61 2-408,6 1-17,1 1-1,-1 0 1,0 2 0,0 1 0,-1 0-1,1 1 1,-1 1 0,-1 1 0,0 1 0,0 1-1,-1 1 1,12 9-17,-21-14-1,1 1-1,-2-1 1,1 2 0,-1-1-1,0 1 1,-1 1 0,0-1 0,0 1-1,-1 1 1,-1-1 0,1 1-1,-2 0 1,1 0 0,-2 0-1,1 0 1,-2 1 0,1 0-1,-2-1 1,0 1 0,0 0-1,-1 0 1,0 0 0,-2 7 1,-4 1-104,-2 0-1,0-1 1,-1 0 0,-1 0 0,-1-1 0,0-1 0,-2 1 0,0-2 0,-1 0 0,0-1 0,-1 0 0,-1-1-1,0-1 1,-1 0 0,0-1 0,-1-1 0,-1-1 0,-13 6 104,-83 30-4271,114-46 4105,0-1-1,0 1 1,0-1-1,0 0 1,1 1-1,-1-1 0,0 0 1,0 1-1,1-1 1,-1 0-1,1 0 1,-1 1-1,0-1 1,1 0-1,-1 0 1,1 0-1,0 0 1,-1 0-1,1 0 0,0 0 1,0 0-1,-1 0 1,1 0-1,0 0 1,0 0-1,0 0 1,0 0-1,0 0 1,1 0-1,-1 0 1,0 0-1,0 0 0,1 0 1,-1 0-1,0 0 1,1 0-1,-1 0 1,1 0-1,-1 1 1,1-1-1,0 0 1,-1 0-1,1 0 1,0 1-1,-1-1 0,1 0 1,0 1-1,0-1 1,0 1-1,0-1 1,-1 1-1,1-1 1,0 1-1,0 0 1,0-1-1,1 1 167,32-33-4965,9-3-3427</inkml:trace>
  <inkml:trace contextRef="#ctx0" brushRef="#br0" timeOffset="25098.418">3784 10468 13229,'-2'-16'1644,"-21"-89"11280,11 101-8908,9 34-3105,50 213-868,33 76-470,-70-257-2386,-9-21-4341,-6-39 1472,-15-16 4499,5-2 2245,0 0 0,2-2-1,0 1 1,1-2 0,1 0 0,0 0-1,2-1 1,0 0 0,2-1 0,0 0-1,-3-17-1061,4 10 332,1 1-1,2-1 1,1-1-1,1 1 1,1 0-1,2 0 1,1-1-1,1 1 1,1 1-1,2-1 1,0 1-1,2 0 0,12-25-331,-16 40 44,1-1 0,1 1 0,0 0-1,0 1 1,1 0 0,1 0 0,-1 1-1,2 0 1,0 0 0,0 1-1,0 0 1,1 1 0,1 0 0,-1 1-1,1 0 1,0 1 0,1 0-1,0 1 1,-1 1 0,2 0 0,1 0-44,-5 2-32,1 0 0,0 1 0,0 0 1,0 1-1,0 0 0,0 0 0,0 2 1,0-1-1,0 1 0,0 1 0,2 1 32,-9-3-162,0 1 0,0 0 0,0 0-1,0 1 1,-1-1 0,1 1-1,-1 0 1,1 0 0,-1 0 0,0 0-1,0 1 1,0-1 0,-1 1-1,1 0 1,-1 0 0,0-1 0,0 2-1,0-1 1,-1 0 162,3 85-8696,-18-40 101</inkml:trace>
  <inkml:trace contextRef="#ctx0" brushRef="#br0" timeOffset="25304.238">3760 10896 15919,'0'0'4933,"133"-70"-3876,-66 31 128,-8 2-769,-10 6-320,-10 6-64,-9 5 96,-8 9-31,-12 5-97,-7 6-64,-3 3-641,-12 7-865,-1 9-800,-10 2-1570,0 1-3363</inkml:trace>
  <inkml:trace contextRef="#ctx0" brushRef="#br0" timeOffset="25911.068">2288 12008 22517,'0'0'2002,"15"4"-939,137 13 1269,210-84-1531,-177 25-426,-2-9 0,-3-7-1,-2-8 1,-3-8 0,155-91-375,-278 138 181,-1-2 1,-2-2-1,-1-2 1,-1-2-1,-2-2 1,-2-3-1,-2-1 1,-1-2-1,-2-1 1,-3-2-1,-1-2 1,12-25-182,-38 56 0,-1 0 0,-1 0 0,-1 0 0,0-1 0,-1 0 0,-1 0 0,-1 0 0,-1 0 0,0 0 0,-1 0 0,-1 0 0,-1 0 0,0 0 0,-2 0 0,0 0 0,-1 1 0,0-1 0,-1 1 0,-2 1 0,1-1 0,-2 1 0,0 0 0,-1 1 0,0 0 0,-8-6 0,-20-19 0,-2 3 0,-1 1 0,-2 3 0,-1 1 0,-2 2 0,-1 2 0,-1 2 0,-1 2 0,-2 3 0,0 1 0,-1 3 0,-5 1 0,-35-8 0,-1 5 0,-1 3 0,0 4 0,-1 5 0,0 3 0,0 5 0,0 4 0,0 4 0,-58 15 0,-10 10 0,1 8 0,3 6 0,1 7 0,4 8 0,-14 13 0,18-4 0,3 6 0,3 7 0,4 6 0,5 6 0,-41 43 0,-27 68 0,184-188 0,1 1 0,1 1 0,1 0 0,0 1 0,2 1 0,1 0 0,1 1 0,1 1 0,1 0 0,1 0 0,2 1 0,0 0 0,2 0 0,1 1 0,1-1 0,2 1 0,0 0 0,2-1 0,1 1 0,5 24 0,0-31-10,2 0 0,0-1 0,1 0 0,1 0 0,1-1 0,0-1 1,2 0-1,0 0 0,1-2 0,0 0 0,2 0 0,0-2 0,0 0 0,1-1 0,1-1 0,15 8 10,19 8-97,2-3-1,0-2 1,1-2-1,1-3 1,45 8 97,65 7-1957,1-7-1,144 3 1958,121-11-8230,-183-12-2585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24F1-507E-4B1C-86E9-DC17BD1FC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33D04-A136-477F-AAD9-74B5A01B3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083A2-7370-477F-B996-562FA17A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918CE-73A6-4BF6-8E45-820D0D33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4F02-074C-421F-94A7-B7AE146E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55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E12F-ECDF-45A2-9320-141B68B3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4FBE8F-5597-4D59-8B5D-BBEA0354E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A3B5-7A77-4912-B22B-59373595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E32D-10CC-49CF-BDD0-63C2ACA6B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AE3FA-4326-4553-99AB-BF4E37F2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4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0AB6A-1C51-45BA-BD80-1FB80D1FB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B4E7D2-E0BA-4740-9CBD-8C15BA213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C927-48DF-4CE6-B001-A0595BFC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85EE8-11FA-4F06-BDA8-420A0973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B0D8-DF58-4965-BD23-90FC4CC4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8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D74E-7D17-4632-97BC-F5317B69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49309-8957-4013-A9B4-1219BA4B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62F8A-BFE2-4CEC-9DEB-9D10EE27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7A2D-DC8A-4527-A176-7A6AA21F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5DE1-6786-4869-9181-A89204C7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653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4F5B-4E3F-4A1D-B1D5-9F940D5E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9A020-43B9-4A05-B8CC-C9689DD6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8CC3C-7D0E-44A3-B93C-A8D87AEC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34F1B-FF90-40A5-A83A-2280409DE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E2ABC-4148-47A9-A850-D8F65A44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53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974E-B338-4528-AD45-D396BF0F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37954-8CEC-4B5A-8ECC-F34DC6C90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9095A-0486-4EF1-A671-888E763AC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6EA62-9285-466B-879C-A1007BC0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274E2-219B-494F-87F9-5328758E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DF2E5-A9E1-4D56-9A79-12DE6897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56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40CB-C797-4297-A535-CBBB9603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BB0CE-9A51-42EB-AF88-5F967F933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5835A-6BAD-4F52-BA86-E5F469CBF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5469F-F271-4EE4-9C20-82330C6FD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39C03-7040-451F-B97D-9668AA712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D92CE-BAEC-42D4-BCCA-A9C63E56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C2383-39A0-44FD-AB78-12241024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A860D-AD27-4902-9D3D-E70FFF9F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9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C4BB-6229-4471-8DA4-1990DD46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B41832-A5D6-4FDC-A125-5F9483AC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EDE66-0625-4220-BD9C-0C61969C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05BE-CF53-4F1D-BB32-9553742C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003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A0FD4-0538-4A5D-BB00-2325FBAA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E3AC1-77A1-4FCA-B7B8-5CE361B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FBBC6-4371-444C-A263-BBA2D65B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64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AE10-0C73-4D8A-9276-5045225A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058C6-6698-4285-A928-E966C1C7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AF562-CF85-41AD-ADF9-2DD433AE0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DAB7B-05C5-43EF-B9EE-21ABDDC3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F06EC-4527-451B-A22F-B51BAE6A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B3E99-0482-4FFB-AF36-EEADE943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55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9BD2-F71A-44EA-9117-4F6473B6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27062-0CEA-455F-A439-51E432A3A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8C04C-3C7E-41CF-979E-735643846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8BC10-4D26-490F-8C1C-C8169296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D3289-D4F2-42AB-84F0-387A953F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8F545-F3CA-432A-9788-76CA8F4B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2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32F36-D846-4A00-8B2A-BC30DC4F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C756C-C90C-413A-B693-527FE11F3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6FABF-839F-42C6-AC56-358B8C4F1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B3F42-D3CB-4E55-87F0-FF4E7465494D}" type="datetimeFigureOut">
              <a:rPr lang="en-IN" smtClean="0"/>
              <a:t>28-01-2023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D5E37-49E2-4793-9217-20D13C933A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17EBD-52D1-42E7-96F3-83788F636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130A-177E-4517-BB11-ED7B26BDE3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04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0.xml"/><Relationship Id="rId13" Type="http://schemas.openxmlformats.org/officeDocument/2006/relationships/image" Target="../media/image149.png"/><Relationship Id="rId18" Type="http://schemas.openxmlformats.org/officeDocument/2006/relationships/customXml" Target="../ink/ink155.xml"/><Relationship Id="rId3" Type="http://schemas.openxmlformats.org/officeDocument/2006/relationships/image" Target="../media/image1440.png"/><Relationship Id="rId21" Type="http://schemas.openxmlformats.org/officeDocument/2006/relationships/image" Target="../media/image153.png"/><Relationship Id="rId7" Type="http://schemas.openxmlformats.org/officeDocument/2006/relationships/image" Target="../media/image1460.png"/><Relationship Id="rId12" Type="http://schemas.openxmlformats.org/officeDocument/2006/relationships/customXml" Target="../ink/ink152.xml"/><Relationship Id="rId17" Type="http://schemas.openxmlformats.org/officeDocument/2006/relationships/image" Target="../media/image151.png"/><Relationship Id="rId2" Type="http://schemas.openxmlformats.org/officeDocument/2006/relationships/customXml" Target="../ink/ink147.xml"/><Relationship Id="rId16" Type="http://schemas.openxmlformats.org/officeDocument/2006/relationships/customXml" Target="../ink/ink154.xml"/><Relationship Id="rId20" Type="http://schemas.openxmlformats.org/officeDocument/2006/relationships/customXml" Target="../ink/ink1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9.xml"/><Relationship Id="rId11" Type="http://schemas.openxmlformats.org/officeDocument/2006/relationships/image" Target="../media/image148.png"/><Relationship Id="rId5" Type="http://schemas.openxmlformats.org/officeDocument/2006/relationships/image" Target="../media/image1450.png"/><Relationship Id="rId15" Type="http://schemas.openxmlformats.org/officeDocument/2006/relationships/image" Target="../media/image150.png"/><Relationship Id="rId23" Type="http://schemas.openxmlformats.org/officeDocument/2006/relationships/image" Target="../media/image154.png"/><Relationship Id="rId10" Type="http://schemas.openxmlformats.org/officeDocument/2006/relationships/customXml" Target="../ink/ink151.xml"/><Relationship Id="rId19" Type="http://schemas.openxmlformats.org/officeDocument/2006/relationships/image" Target="../media/image152.png"/><Relationship Id="rId4" Type="http://schemas.openxmlformats.org/officeDocument/2006/relationships/customXml" Target="../ink/ink148.xml"/><Relationship Id="rId9" Type="http://schemas.openxmlformats.org/officeDocument/2006/relationships/image" Target="../media/image147.png"/><Relationship Id="rId14" Type="http://schemas.openxmlformats.org/officeDocument/2006/relationships/customXml" Target="../ink/ink153.xml"/><Relationship Id="rId22" Type="http://schemas.openxmlformats.org/officeDocument/2006/relationships/customXml" Target="../ink/ink157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0.xml"/><Relationship Id="rId21" Type="http://schemas.openxmlformats.org/officeDocument/2006/relationships/image" Target="../media/image164.png"/><Relationship Id="rId42" Type="http://schemas.openxmlformats.org/officeDocument/2006/relationships/customXml" Target="../ink/ink178.xml"/><Relationship Id="rId47" Type="http://schemas.openxmlformats.org/officeDocument/2006/relationships/image" Target="../media/image177.png"/><Relationship Id="rId63" Type="http://schemas.openxmlformats.org/officeDocument/2006/relationships/image" Target="../media/image185.png"/><Relationship Id="rId68" Type="http://schemas.openxmlformats.org/officeDocument/2006/relationships/customXml" Target="../ink/ink191.xml"/><Relationship Id="rId16" Type="http://schemas.openxmlformats.org/officeDocument/2006/relationships/customXml" Target="../ink/ink165.xml"/><Relationship Id="rId11" Type="http://schemas.openxmlformats.org/officeDocument/2006/relationships/image" Target="../media/image159.png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37" Type="http://schemas.openxmlformats.org/officeDocument/2006/relationships/image" Target="../media/image172.png"/><Relationship Id="rId40" Type="http://schemas.openxmlformats.org/officeDocument/2006/relationships/customXml" Target="../ink/ink177.xml"/><Relationship Id="rId45" Type="http://schemas.openxmlformats.org/officeDocument/2006/relationships/image" Target="../media/image176.png"/><Relationship Id="rId53" Type="http://schemas.openxmlformats.org/officeDocument/2006/relationships/image" Target="../media/image180.png"/><Relationship Id="rId58" Type="http://schemas.openxmlformats.org/officeDocument/2006/relationships/customXml" Target="../ink/ink186.xml"/><Relationship Id="rId66" Type="http://schemas.openxmlformats.org/officeDocument/2006/relationships/customXml" Target="../ink/ink190.xml"/><Relationship Id="rId74" Type="http://schemas.openxmlformats.org/officeDocument/2006/relationships/customXml" Target="../ink/ink194.xml"/><Relationship Id="rId5" Type="http://schemas.openxmlformats.org/officeDocument/2006/relationships/image" Target="../media/image156.png"/><Relationship Id="rId61" Type="http://schemas.openxmlformats.org/officeDocument/2006/relationships/image" Target="../media/image184.png"/><Relationship Id="rId19" Type="http://schemas.openxmlformats.org/officeDocument/2006/relationships/image" Target="../media/image163.png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167.png"/><Relationship Id="rId30" Type="http://schemas.openxmlformats.org/officeDocument/2006/relationships/customXml" Target="../ink/ink172.xml"/><Relationship Id="rId35" Type="http://schemas.openxmlformats.org/officeDocument/2006/relationships/image" Target="../media/image171.png"/><Relationship Id="rId43" Type="http://schemas.openxmlformats.org/officeDocument/2006/relationships/image" Target="../media/image175.png"/><Relationship Id="rId48" Type="http://schemas.openxmlformats.org/officeDocument/2006/relationships/customXml" Target="../ink/ink181.xml"/><Relationship Id="rId56" Type="http://schemas.openxmlformats.org/officeDocument/2006/relationships/customXml" Target="../ink/ink185.xml"/><Relationship Id="rId64" Type="http://schemas.openxmlformats.org/officeDocument/2006/relationships/customXml" Target="../ink/ink189.xml"/><Relationship Id="rId69" Type="http://schemas.openxmlformats.org/officeDocument/2006/relationships/image" Target="../media/image188.png"/><Relationship Id="rId77" Type="http://schemas.openxmlformats.org/officeDocument/2006/relationships/image" Target="../media/image192.png"/><Relationship Id="rId8" Type="http://schemas.openxmlformats.org/officeDocument/2006/relationships/customXml" Target="../ink/ink161.xml"/><Relationship Id="rId51" Type="http://schemas.openxmlformats.org/officeDocument/2006/relationships/image" Target="../media/image179.png"/><Relationship Id="rId72" Type="http://schemas.openxmlformats.org/officeDocument/2006/relationships/customXml" Target="../ink/ink193.xml"/><Relationship Id="rId3" Type="http://schemas.openxmlformats.org/officeDocument/2006/relationships/image" Target="../media/image155.png"/><Relationship Id="rId12" Type="http://schemas.openxmlformats.org/officeDocument/2006/relationships/customXml" Target="../ink/ink163.xml"/><Relationship Id="rId17" Type="http://schemas.openxmlformats.org/officeDocument/2006/relationships/image" Target="../media/image162.png"/><Relationship Id="rId25" Type="http://schemas.openxmlformats.org/officeDocument/2006/relationships/image" Target="../media/image166.png"/><Relationship Id="rId33" Type="http://schemas.openxmlformats.org/officeDocument/2006/relationships/image" Target="../media/image170.png"/><Relationship Id="rId38" Type="http://schemas.openxmlformats.org/officeDocument/2006/relationships/customXml" Target="../ink/ink176.xml"/><Relationship Id="rId46" Type="http://schemas.openxmlformats.org/officeDocument/2006/relationships/customXml" Target="../ink/ink180.xml"/><Relationship Id="rId59" Type="http://schemas.openxmlformats.org/officeDocument/2006/relationships/image" Target="../media/image183.png"/><Relationship Id="rId67" Type="http://schemas.openxmlformats.org/officeDocument/2006/relationships/image" Target="../media/image187.png"/><Relationship Id="rId20" Type="http://schemas.openxmlformats.org/officeDocument/2006/relationships/customXml" Target="../ink/ink167.xml"/><Relationship Id="rId41" Type="http://schemas.openxmlformats.org/officeDocument/2006/relationships/image" Target="../media/image174.png"/><Relationship Id="rId54" Type="http://schemas.openxmlformats.org/officeDocument/2006/relationships/customXml" Target="../ink/ink184.xml"/><Relationship Id="rId62" Type="http://schemas.openxmlformats.org/officeDocument/2006/relationships/customXml" Target="../ink/ink188.xml"/><Relationship Id="rId70" Type="http://schemas.openxmlformats.org/officeDocument/2006/relationships/customXml" Target="../ink/ink192.xml"/><Relationship Id="rId75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.xml"/><Relationship Id="rId15" Type="http://schemas.openxmlformats.org/officeDocument/2006/relationships/image" Target="../media/image161.png"/><Relationship Id="rId23" Type="http://schemas.openxmlformats.org/officeDocument/2006/relationships/image" Target="../media/image165.png"/><Relationship Id="rId28" Type="http://schemas.openxmlformats.org/officeDocument/2006/relationships/customXml" Target="../ink/ink171.xml"/><Relationship Id="rId36" Type="http://schemas.openxmlformats.org/officeDocument/2006/relationships/customXml" Target="../ink/ink175.xml"/><Relationship Id="rId49" Type="http://schemas.openxmlformats.org/officeDocument/2006/relationships/image" Target="../media/image178.png"/><Relationship Id="rId57" Type="http://schemas.openxmlformats.org/officeDocument/2006/relationships/image" Target="../media/image182.png"/><Relationship Id="rId10" Type="http://schemas.openxmlformats.org/officeDocument/2006/relationships/customXml" Target="../ink/ink162.xml"/><Relationship Id="rId31" Type="http://schemas.openxmlformats.org/officeDocument/2006/relationships/image" Target="../media/image169.png"/><Relationship Id="rId44" Type="http://schemas.openxmlformats.org/officeDocument/2006/relationships/customXml" Target="../ink/ink179.xml"/><Relationship Id="rId52" Type="http://schemas.openxmlformats.org/officeDocument/2006/relationships/customXml" Target="../ink/ink183.xml"/><Relationship Id="rId60" Type="http://schemas.openxmlformats.org/officeDocument/2006/relationships/customXml" Target="../ink/ink187.xml"/><Relationship Id="rId65" Type="http://schemas.openxmlformats.org/officeDocument/2006/relationships/image" Target="../media/image186.png"/><Relationship Id="rId73" Type="http://schemas.openxmlformats.org/officeDocument/2006/relationships/image" Target="../media/image190.png"/><Relationship Id="rId4" Type="http://schemas.openxmlformats.org/officeDocument/2006/relationships/customXml" Target="../ink/ink159.xml"/><Relationship Id="rId9" Type="http://schemas.openxmlformats.org/officeDocument/2006/relationships/image" Target="../media/image158.png"/><Relationship Id="rId13" Type="http://schemas.openxmlformats.org/officeDocument/2006/relationships/image" Target="../media/image160.png"/><Relationship Id="rId18" Type="http://schemas.openxmlformats.org/officeDocument/2006/relationships/customXml" Target="../ink/ink166.xml"/><Relationship Id="rId39" Type="http://schemas.openxmlformats.org/officeDocument/2006/relationships/image" Target="../media/image173.png"/><Relationship Id="rId34" Type="http://schemas.openxmlformats.org/officeDocument/2006/relationships/customXml" Target="../ink/ink174.xml"/><Relationship Id="rId50" Type="http://schemas.openxmlformats.org/officeDocument/2006/relationships/customXml" Target="../ink/ink182.xml"/><Relationship Id="rId55" Type="http://schemas.openxmlformats.org/officeDocument/2006/relationships/image" Target="../media/image181.png"/><Relationship Id="rId76" Type="http://schemas.openxmlformats.org/officeDocument/2006/relationships/customXml" Target="../ink/ink195.xml"/><Relationship Id="rId7" Type="http://schemas.openxmlformats.org/officeDocument/2006/relationships/image" Target="../media/image157.png"/><Relationship Id="rId71" Type="http://schemas.openxmlformats.org/officeDocument/2006/relationships/image" Target="../media/image189.png"/><Relationship Id="rId2" Type="http://schemas.openxmlformats.org/officeDocument/2006/relationships/customXml" Target="../ink/ink158.xml"/><Relationship Id="rId29" Type="http://schemas.openxmlformats.org/officeDocument/2006/relationships/image" Target="../media/image16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.png"/><Relationship Id="rId21" Type="http://schemas.openxmlformats.org/officeDocument/2006/relationships/image" Target="../media/image202.png"/><Relationship Id="rId42" Type="http://schemas.openxmlformats.org/officeDocument/2006/relationships/customXml" Target="../ink/ink216.xml"/><Relationship Id="rId47" Type="http://schemas.openxmlformats.org/officeDocument/2006/relationships/image" Target="../media/image215.png"/><Relationship Id="rId63" Type="http://schemas.openxmlformats.org/officeDocument/2006/relationships/image" Target="../media/image223.png"/><Relationship Id="rId68" Type="http://schemas.openxmlformats.org/officeDocument/2006/relationships/customXml" Target="../ink/ink229.xml"/><Relationship Id="rId84" Type="http://schemas.openxmlformats.org/officeDocument/2006/relationships/customXml" Target="../ink/ink237.xml"/><Relationship Id="rId89" Type="http://schemas.openxmlformats.org/officeDocument/2006/relationships/image" Target="../media/image236.png"/><Relationship Id="rId112" Type="http://schemas.openxmlformats.org/officeDocument/2006/relationships/customXml" Target="../ink/ink251.xml"/><Relationship Id="rId16" Type="http://schemas.openxmlformats.org/officeDocument/2006/relationships/customXml" Target="../ink/ink203.xml"/><Relationship Id="rId107" Type="http://schemas.openxmlformats.org/officeDocument/2006/relationships/image" Target="../media/image245.png"/><Relationship Id="rId11" Type="http://schemas.openxmlformats.org/officeDocument/2006/relationships/image" Target="../media/image197.png"/><Relationship Id="rId32" Type="http://schemas.openxmlformats.org/officeDocument/2006/relationships/customXml" Target="../ink/ink211.xml"/><Relationship Id="rId37" Type="http://schemas.openxmlformats.org/officeDocument/2006/relationships/image" Target="../media/image210.png"/><Relationship Id="rId53" Type="http://schemas.openxmlformats.org/officeDocument/2006/relationships/image" Target="../media/image218.png"/><Relationship Id="rId58" Type="http://schemas.openxmlformats.org/officeDocument/2006/relationships/customXml" Target="../ink/ink224.xml"/><Relationship Id="rId74" Type="http://schemas.openxmlformats.org/officeDocument/2006/relationships/customXml" Target="../ink/ink232.xml"/><Relationship Id="rId79" Type="http://schemas.openxmlformats.org/officeDocument/2006/relationships/image" Target="../media/image231.png"/><Relationship Id="rId102" Type="http://schemas.openxmlformats.org/officeDocument/2006/relationships/customXml" Target="../ink/ink246.xml"/><Relationship Id="rId123" Type="http://schemas.openxmlformats.org/officeDocument/2006/relationships/image" Target="../media/image253.png"/><Relationship Id="rId128" Type="http://schemas.openxmlformats.org/officeDocument/2006/relationships/customXml" Target="../ink/ink259.xml"/><Relationship Id="rId5" Type="http://schemas.openxmlformats.org/officeDocument/2006/relationships/image" Target="../media/image194.png"/><Relationship Id="rId90" Type="http://schemas.openxmlformats.org/officeDocument/2006/relationships/customXml" Target="../ink/ink240.xml"/><Relationship Id="rId95" Type="http://schemas.openxmlformats.org/officeDocument/2006/relationships/image" Target="../media/image239.png"/><Relationship Id="rId22" Type="http://schemas.openxmlformats.org/officeDocument/2006/relationships/customXml" Target="../ink/ink206.xml"/><Relationship Id="rId27" Type="http://schemas.openxmlformats.org/officeDocument/2006/relationships/image" Target="../media/image205.png"/><Relationship Id="rId43" Type="http://schemas.openxmlformats.org/officeDocument/2006/relationships/image" Target="../media/image213.png"/><Relationship Id="rId48" Type="http://schemas.openxmlformats.org/officeDocument/2006/relationships/customXml" Target="../ink/ink219.xml"/><Relationship Id="rId64" Type="http://schemas.openxmlformats.org/officeDocument/2006/relationships/customXml" Target="../ink/ink227.xml"/><Relationship Id="rId69" Type="http://schemas.openxmlformats.org/officeDocument/2006/relationships/image" Target="../media/image226.png"/><Relationship Id="rId113" Type="http://schemas.openxmlformats.org/officeDocument/2006/relationships/image" Target="../media/image248.png"/><Relationship Id="rId118" Type="http://schemas.openxmlformats.org/officeDocument/2006/relationships/customXml" Target="../ink/ink254.xml"/><Relationship Id="rId80" Type="http://schemas.openxmlformats.org/officeDocument/2006/relationships/customXml" Target="../ink/ink235.xml"/><Relationship Id="rId85" Type="http://schemas.openxmlformats.org/officeDocument/2006/relationships/image" Target="../media/image234.png"/><Relationship Id="rId12" Type="http://schemas.openxmlformats.org/officeDocument/2006/relationships/customXml" Target="../ink/ink201.xml"/><Relationship Id="rId17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customXml" Target="../ink/ink214.xml"/><Relationship Id="rId59" Type="http://schemas.openxmlformats.org/officeDocument/2006/relationships/image" Target="../media/image221.png"/><Relationship Id="rId103" Type="http://schemas.openxmlformats.org/officeDocument/2006/relationships/image" Target="../media/image243.png"/><Relationship Id="rId108" Type="http://schemas.openxmlformats.org/officeDocument/2006/relationships/customXml" Target="../ink/ink249.xml"/><Relationship Id="rId124" Type="http://schemas.openxmlformats.org/officeDocument/2006/relationships/customXml" Target="../ink/ink257.xml"/><Relationship Id="rId129" Type="http://schemas.openxmlformats.org/officeDocument/2006/relationships/image" Target="../media/image256.png"/><Relationship Id="rId54" Type="http://schemas.openxmlformats.org/officeDocument/2006/relationships/customXml" Target="../ink/ink222.xml"/><Relationship Id="rId70" Type="http://schemas.openxmlformats.org/officeDocument/2006/relationships/customXml" Target="../ink/ink230.xml"/><Relationship Id="rId75" Type="http://schemas.openxmlformats.org/officeDocument/2006/relationships/image" Target="../media/image229.png"/><Relationship Id="rId91" Type="http://schemas.openxmlformats.org/officeDocument/2006/relationships/image" Target="../media/image237.png"/><Relationship Id="rId96" Type="http://schemas.openxmlformats.org/officeDocument/2006/relationships/customXml" Target="../ink/ink2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8.xml"/><Relationship Id="rId23" Type="http://schemas.openxmlformats.org/officeDocument/2006/relationships/image" Target="../media/image203.png"/><Relationship Id="rId28" Type="http://schemas.openxmlformats.org/officeDocument/2006/relationships/customXml" Target="../ink/ink209.xml"/><Relationship Id="rId49" Type="http://schemas.openxmlformats.org/officeDocument/2006/relationships/image" Target="../media/image216.png"/><Relationship Id="rId114" Type="http://schemas.openxmlformats.org/officeDocument/2006/relationships/customXml" Target="../ink/ink252.xml"/><Relationship Id="rId119" Type="http://schemas.openxmlformats.org/officeDocument/2006/relationships/image" Target="../media/image251.png"/><Relationship Id="rId44" Type="http://schemas.openxmlformats.org/officeDocument/2006/relationships/customXml" Target="../ink/ink217.xml"/><Relationship Id="rId60" Type="http://schemas.openxmlformats.org/officeDocument/2006/relationships/customXml" Target="../ink/ink225.xml"/><Relationship Id="rId65" Type="http://schemas.openxmlformats.org/officeDocument/2006/relationships/image" Target="../media/image224.png"/><Relationship Id="rId81" Type="http://schemas.openxmlformats.org/officeDocument/2006/relationships/image" Target="../media/image232.png"/><Relationship Id="rId86" Type="http://schemas.openxmlformats.org/officeDocument/2006/relationships/customXml" Target="../ink/ink238.xml"/><Relationship Id="rId130" Type="http://schemas.openxmlformats.org/officeDocument/2006/relationships/customXml" Target="../ink/ink260.xml"/><Relationship Id="rId13" Type="http://schemas.openxmlformats.org/officeDocument/2006/relationships/image" Target="../media/image198.png"/><Relationship Id="rId18" Type="http://schemas.openxmlformats.org/officeDocument/2006/relationships/customXml" Target="../ink/ink204.xml"/><Relationship Id="rId39" Type="http://schemas.openxmlformats.org/officeDocument/2006/relationships/image" Target="../media/image211.png"/><Relationship Id="rId109" Type="http://schemas.openxmlformats.org/officeDocument/2006/relationships/image" Target="../media/image246.png"/><Relationship Id="rId34" Type="http://schemas.openxmlformats.org/officeDocument/2006/relationships/customXml" Target="../ink/ink212.xml"/><Relationship Id="rId50" Type="http://schemas.openxmlformats.org/officeDocument/2006/relationships/customXml" Target="../ink/ink220.xml"/><Relationship Id="rId55" Type="http://schemas.openxmlformats.org/officeDocument/2006/relationships/image" Target="../media/image219.png"/><Relationship Id="rId76" Type="http://schemas.openxmlformats.org/officeDocument/2006/relationships/customXml" Target="../ink/ink233.xml"/><Relationship Id="rId97" Type="http://schemas.openxmlformats.org/officeDocument/2006/relationships/image" Target="../media/image240.png"/><Relationship Id="rId104" Type="http://schemas.openxmlformats.org/officeDocument/2006/relationships/customXml" Target="../ink/ink247.xml"/><Relationship Id="rId120" Type="http://schemas.openxmlformats.org/officeDocument/2006/relationships/customXml" Target="../ink/ink255.xml"/><Relationship Id="rId125" Type="http://schemas.openxmlformats.org/officeDocument/2006/relationships/image" Target="../media/image254.png"/><Relationship Id="rId7" Type="http://schemas.openxmlformats.org/officeDocument/2006/relationships/image" Target="../media/image195.png"/><Relationship Id="rId71" Type="http://schemas.openxmlformats.org/officeDocument/2006/relationships/image" Target="../media/image227.png"/><Relationship Id="rId92" Type="http://schemas.openxmlformats.org/officeDocument/2006/relationships/customXml" Target="../ink/ink241.xml"/><Relationship Id="rId2" Type="http://schemas.openxmlformats.org/officeDocument/2006/relationships/customXml" Target="../ink/ink196.xml"/><Relationship Id="rId29" Type="http://schemas.openxmlformats.org/officeDocument/2006/relationships/image" Target="../media/image206.png"/><Relationship Id="rId24" Type="http://schemas.openxmlformats.org/officeDocument/2006/relationships/customXml" Target="../ink/ink207.xml"/><Relationship Id="rId40" Type="http://schemas.openxmlformats.org/officeDocument/2006/relationships/customXml" Target="../ink/ink215.xml"/><Relationship Id="rId45" Type="http://schemas.openxmlformats.org/officeDocument/2006/relationships/image" Target="../media/image214.png"/><Relationship Id="rId66" Type="http://schemas.openxmlformats.org/officeDocument/2006/relationships/customXml" Target="../ink/ink228.xml"/><Relationship Id="rId87" Type="http://schemas.openxmlformats.org/officeDocument/2006/relationships/image" Target="../media/image235.png"/><Relationship Id="rId110" Type="http://schemas.openxmlformats.org/officeDocument/2006/relationships/customXml" Target="../ink/ink250.xml"/><Relationship Id="rId115" Type="http://schemas.openxmlformats.org/officeDocument/2006/relationships/image" Target="../media/image249.png"/><Relationship Id="rId131" Type="http://schemas.openxmlformats.org/officeDocument/2006/relationships/image" Target="../media/image257.png"/><Relationship Id="rId61" Type="http://schemas.openxmlformats.org/officeDocument/2006/relationships/image" Target="../media/image222.png"/><Relationship Id="rId82" Type="http://schemas.openxmlformats.org/officeDocument/2006/relationships/customXml" Target="../ink/ink236.xml"/><Relationship Id="rId19" Type="http://schemas.openxmlformats.org/officeDocument/2006/relationships/image" Target="../media/image201.png"/><Relationship Id="rId14" Type="http://schemas.openxmlformats.org/officeDocument/2006/relationships/customXml" Target="../ink/ink202.xml"/><Relationship Id="rId30" Type="http://schemas.openxmlformats.org/officeDocument/2006/relationships/customXml" Target="../ink/ink210.xml"/><Relationship Id="rId35" Type="http://schemas.openxmlformats.org/officeDocument/2006/relationships/image" Target="../media/image209.png"/><Relationship Id="rId56" Type="http://schemas.openxmlformats.org/officeDocument/2006/relationships/customXml" Target="../ink/ink223.xml"/><Relationship Id="rId77" Type="http://schemas.openxmlformats.org/officeDocument/2006/relationships/image" Target="../media/image230.png"/><Relationship Id="rId100" Type="http://schemas.openxmlformats.org/officeDocument/2006/relationships/customXml" Target="../ink/ink245.xml"/><Relationship Id="rId105" Type="http://schemas.openxmlformats.org/officeDocument/2006/relationships/image" Target="../media/image244.png"/><Relationship Id="rId126" Type="http://schemas.openxmlformats.org/officeDocument/2006/relationships/customXml" Target="../ink/ink258.xml"/><Relationship Id="rId8" Type="http://schemas.openxmlformats.org/officeDocument/2006/relationships/customXml" Target="../ink/ink199.xml"/><Relationship Id="rId51" Type="http://schemas.openxmlformats.org/officeDocument/2006/relationships/image" Target="../media/image217.png"/><Relationship Id="rId72" Type="http://schemas.openxmlformats.org/officeDocument/2006/relationships/customXml" Target="../ink/ink231.xml"/><Relationship Id="rId93" Type="http://schemas.openxmlformats.org/officeDocument/2006/relationships/image" Target="../media/image238.png"/><Relationship Id="rId98" Type="http://schemas.openxmlformats.org/officeDocument/2006/relationships/customXml" Target="../ink/ink244.xml"/><Relationship Id="rId121" Type="http://schemas.openxmlformats.org/officeDocument/2006/relationships/image" Target="../media/image252.png"/><Relationship Id="rId3" Type="http://schemas.openxmlformats.org/officeDocument/2006/relationships/image" Target="../media/image193.png"/><Relationship Id="rId25" Type="http://schemas.openxmlformats.org/officeDocument/2006/relationships/image" Target="../media/image204.png"/><Relationship Id="rId46" Type="http://schemas.openxmlformats.org/officeDocument/2006/relationships/customXml" Target="../ink/ink218.xml"/><Relationship Id="rId67" Type="http://schemas.openxmlformats.org/officeDocument/2006/relationships/image" Target="../media/image225.png"/><Relationship Id="rId116" Type="http://schemas.openxmlformats.org/officeDocument/2006/relationships/customXml" Target="../ink/ink253.xml"/><Relationship Id="rId20" Type="http://schemas.openxmlformats.org/officeDocument/2006/relationships/customXml" Target="../ink/ink205.xml"/><Relationship Id="rId41" Type="http://schemas.openxmlformats.org/officeDocument/2006/relationships/image" Target="../media/image212.png"/><Relationship Id="rId62" Type="http://schemas.openxmlformats.org/officeDocument/2006/relationships/customXml" Target="../ink/ink226.xml"/><Relationship Id="rId83" Type="http://schemas.openxmlformats.org/officeDocument/2006/relationships/image" Target="../media/image233.png"/><Relationship Id="rId88" Type="http://schemas.openxmlformats.org/officeDocument/2006/relationships/customXml" Target="../ink/ink239.xml"/><Relationship Id="rId111" Type="http://schemas.openxmlformats.org/officeDocument/2006/relationships/image" Target="../media/image247.png"/><Relationship Id="rId15" Type="http://schemas.openxmlformats.org/officeDocument/2006/relationships/image" Target="../media/image199.png"/><Relationship Id="rId36" Type="http://schemas.openxmlformats.org/officeDocument/2006/relationships/customXml" Target="../ink/ink213.xml"/><Relationship Id="rId57" Type="http://schemas.openxmlformats.org/officeDocument/2006/relationships/image" Target="../media/image220.png"/><Relationship Id="rId106" Type="http://schemas.openxmlformats.org/officeDocument/2006/relationships/customXml" Target="../ink/ink248.xml"/><Relationship Id="rId127" Type="http://schemas.openxmlformats.org/officeDocument/2006/relationships/image" Target="../media/image255.png"/><Relationship Id="rId10" Type="http://schemas.openxmlformats.org/officeDocument/2006/relationships/customXml" Target="../ink/ink200.xml"/><Relationship Id="rId31" Type="http://schemas.openxmlformats.org/officeDocument/2006/relationships/image" Target="../media/image207.png"/><Relationship Id="rId52" Type="http://schemas.openxmlformats.org/officeDocument/2006/relationships/customXml" Target="../ink/ink221.xml"/><Relationship Id="rId73" Type="http://schemas.openxmlformats.org/officeDocument/2006/relationships/image" Target="../media/image228.png"/><Relationship Id="rId78" Type="http://schemas.openxmlformats.org/officeDocument/2006/relationships/customXml" Target="../ink/ink234.xml"/><Relationship Id="rId94" Type="http://schemas.openxmlformats.org/officeDocument/2006/relationships/customXml" Target="../ink/ink242.xml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customXml" Target="../ink/ink256.xml"/><Relationship Id="rId4" Type="http://schemas.openxmlformats.org/officeDocument/2006/relationships/customXml" Target="../ink/ink197.xml"/><Relationship Id="rId9" Type="http://schemas.openxmlformats.org/officeDocument/2006/relationships/image" Target="../media/image196.png"/><Relationship Id="rId26" Type="http://schemas.openxmlformats.org/officeDocument/2006/relationships/customXml" Target="../ink/ink20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customXml" Target="../ink/ink269.xml"/><Relationship Id="rId26" Type="http://schemas.openxmlformats.org/officeDocument/2006/relationships/customXml" Target="../ink/ink273.xml"/><Relationship Id="rId39" Type="http://schemas.openxmlformats.org/officeDocument/2006/relationships/image" Target="../media/image276.png"/><Relationship Id="rId21" Type="http://schemas.openxmlformats.org/officeDocument/2006/relationships/image" Target="../media/image267.png"/><Relationship Id="rId34" Type="http://schemas.openxmlformats.org/officeDocument/2006/relationships/customXml" Target="../ink/ink277.xml"/><Relationship Id="rId42" Type="http://schemas.openxmlformats.org/officeDocument/2006/relationships/customXml" Target="../ink/ink281.xml"/><Relationship Id="rId47" Type="http://schemas.openxmlformats.org/officeDocument/2006/relationships/image" Target="../media/image280.png"/><Relationship Id="rId50" Type="http://schemas.openxmlformats.org/officeDocument/2006/relationships/customXml" Target="../ink/ink285.xml"/><Relationship Id="rId55" Type="http://schemas.openxmlformats.org/officeDocument/2006/relationships/image" Target="../media/image284.png"/><Relationship Id="rId7" Type="http://schemas.openxmlformats.org/officeDocument/2006/relationships/image" Target="../media/image260.png"/><Relationship Id="rId2" Type="http://schemas.openxmlformats.org/officeDocument/2006/relationships/customXml" Target="../ink/ink261.xml"/><Relationship Id="rId16" Type="http://schemas.openxmlformats.org/officeDocument/2006/relationships/customXml" Target="../ink/ink268.xml"/><Relationship Id="rId29" Type="http://schemas.openxmlformats.org/officeDocument/2006/relationships/image" Target="../media/image271.png"/><Relationship Id="rId11" Type="http://schemas.openxmlformats.org/officeDocument/2006/relationships/image" Target="../media/image262.png"/><Relationship Id="rId24" Type="http://schemas.openxmlformats.org/officeDocument/2006/relationships/customXml" Target="../ink/ink272.xml"/><Relationship Id="rId32" Type="http://schemas.openxmlformats.org/officeDocument/2006/relationships/customXml" Target="../ink/ink276.xml"/><Relationship Id="rId37" Type="http://schemas.openxmlformats.org/officeDocument/2006/relationships/image" Target="../media/image275.png"/><Relationship Id="rId40" Type="http://schemas.openxmlformats.org/officeDocument/2006/relationships/customXml" Target="../ink/ink280.xml"/><Relationship Id="rId45" Type="http://schemas.openxmlformats.org/officeDocument/2006/relationships/image" Target="../media/image279.png"/><Relationship Id="rId53" Type="http://schemas.openxmlformats.org/officeDocument/2006/relationships/image" Target="../media/image283.png"/><Relationship Id="rId5" Type="http://schemas.openxmlformats.org/officeDocument/2006/relationships/image" Target="../media/image259.png"/><Relationship Id="rId10" Type="http://schemas.openxmlformats.org/officeDocument/2006/relationships/customXml" Target="../ink/ink265.xml"/><Relationship Id="rId19" Type="http://schemas.openxmlformats.org/officeDocument/2006/relationships/image" Target="../media/image266.png"/><Relationship Id="rId31" Type="http://schemas.openxmlformats.org/officeDocument/2006/relationships/image" Target="../media/image272.png"/><Relationship Id="rId44" Type="http://schemas.openxmlformats.org/officeDocument/2006/relationships/customXml" Target="../ink/ink282.xml"/><Relationship Id="rId52" Type="http://schemas.openxmlformats.org/officeDocument/2006/relationships/customXml" Target="../ink/ink286.xml"/><Relationship Id="rId4" Type="http://schemas.openxmlformats.org/officeDocument/2006/relationships/customXml" Target="../ink/ink262.xml"/><Relationship Id="rId9" Type="http://schemas.openxmlformats.org/officeDocument/2006/relationships/image" Target="../media/image261.png"/><Relationship Id="rId14" Type="http://schemas.openxmlformats.org/officeDocument/2006/relationships/customXml" Target="../ink/ink267.xml"/><Relationship Id="rId22" Type="http://schemas.openxmlformats.org/officeDocument/2006/relationships/customXml" Target="../ink/ink271.xml"/><Relationship Id="rId27" Type="http://schemas.openxmlformats.org/officeDocument/2006/relationships/image" Target="../media/image270.png"/><Relationship Id="rId30" Type="http://schemas.openxmlformats.org/officeDocument/2006/relationships/customXml" Target="../ink/ink275.xml"/><Relationship Id="rId35" Type="http://schemas.openxmlformats.org/officeDocument/2006/relationships/image" Target="../media/image274.png"/><Relationship Id="rId43" Type="http://schemas.openxmlformats.org/officeDocument/2006/relationships/image" Target="../media/image278.png"/><Relationship Id="rId48" Type="http://schemas.openxmlformats.org/officeDocument/2006/relationships/customXml" Target="../ink/ink284.xml"/><Relationship Id="rId8" Type="http://schemas.openxmlformats.org/officeDocument/2006/relationships/customXml" Target="../ink/ink264.xml"/><Relationship Id="rId51" Type="http://schemas.openxmlformats.org/officeDocument/2006/relationships/image" Target="../media/image282.png"/><Relationship Id="rId3" Type="http://schemas.openxmlformats.org/officeDocument/2006/relationships/image" Target="../media/image258.png"/><Relationship Id="rId12" Type="http://schemas.openxmlformats.org/officeDocument/2006/relationships/customXml" Target="../ink/ink266.xml"/><Relationship Id="rId17" Type="http://schemas.openxmlformats.org/officeDocument/2006/relationships/image" Target="../media/image265.png"/><Relationship Id="rId25" Type="http://schemas.openxmlformats.org/officeDocument/2006/relationships/image" Target="../media/image269.png"/><Relationship Id="rId33" Type="http://schemas.openxmlformats.org/officeDocument/2006/relationships/image" Target="../media/image273.png"/><Relationship Id="rId38" Type="http://schemas.openxmlformats.org/officeDocument/2006/relationships/customXml" Target="../ink/ink279.xml"/><Relationship Id="rId46" Type="http://schemas.openxmlformats.org/officeDocument/2006/relationships/customXml" Target="../ink/ink283.xml"/><Relationship Id="rId20" Type="http://schemas.openxmlformats.org/officeDocument/2006/relationships/customXml" Target="../ink/ink270.xml"/><Relationship Id="rId41" Type="http://schemas.openxmlformats.org/officeDocument/2006/relationships/image" Target="../media/image277.png"/><Relationship Id="rId54" Type="http://schemas.openxmlformats.org/officeDocument/2006/relationships/customXml" Target="../ink/ink2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3.xml"/><Relationship Id="rId15" Type="http://schemas.openxmlformats.org/officeDocument/2006/relationships/image" Target="../media/image264.png"/><Relationship Id="rId23" Type="http://schemas.openxmlformats.org/officeDocument/2006/relationships/image" Target="../media/image268.png"/><Relationship Id="rId28" Type="http://schemas.openxmlformats.org/officeDocument/2006/relationships/customXml" Target="../ink/ink274.xml"/><Relationship Id="rId36" Type="http://schemas.openxmlformats.org/officeDocument/2006/relationships/customXml" Target="../ink/ink278.xml"/><Relationship Id="rId49" Type="http://schemas.openxmlformats.org/officeDocument/2006/relationships/image" Target="../media/image2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290.png"/><Relationship Id="rId18" Type="http://schemas.openxmlformats.org/officeDocument/2006/relationships/customXml" Target="../ink/ink296.xml"/><Relationship Id="rId3" Type="http://schemas.openxmlformats.org/officeDocument/2006/relationships/image" Target="../media/image285.png"/><Relationship Id="rId21" Type="http://schemas.openxmlformats.org/officeDocument/2006/relationships/image" Target="../media/image294.png"/><Relationship Id="rId7" Type="http://schemas.openxmlformats.org/officeDocument/2006/relationships/image" Target="../media/image287.png"/><Relationship Id="rId12" Type="http://schemas.openxmlformats.org/officeDocument/2006/relationships/customXml" Target="../ink/ink293.xml"/><Relationship Id="rId17" Type="http://schemas.openxmlformats.org/officeDocument/2006/relationships/image" Target="../media/image292.png"/><Relationship Id="rId2" Type="http://schemas.openxmlformats.org/officeDocument/2006/relationships/customXml" Target="../ink/ink288.xml"/><Relationship Id="rId16" Type="http://schemas.openxmlformats.org/officeDocument/2006/relationships/customXml" Target="../ink/ink295.xml"/><Relationship Id="rId20" Type="http://schemas.openxmlformats.org/officeDocument/2006/relationships/customXml" Target="../ink/ink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0.xml"/><Relationship Id="rId11" Type="http://schemas.openxmlformats.org/officeDocument/2006/relationships/image" Target="../media/image289.png"/><Relationship Id="rId5" Type="http://schemas.openxmlformats.org/officeDocument/2006/relationships/image" Target="../media/image286.png"/><Relationship Id="rId15" Type="http://schemas.openxmlformats.org/officeDocument/2006/relationships/image" Target="../media/image291.png"/><Relationship Id="rId10" Type="http://schemas.openxmlformats.org/officeDocument/2006/relationships/customXml" Target="../ink/ink292.xml"/><Relationship Id="rId19" Type="http://schemas.openxmlformats.org/officeDocument/2006/relationships/image" Target="../media/image293.png"/><Relationship Id="rId4" Type="http://schemas.openxmlformats.org/officeDocument/2006/relationships/customXml" Target="../ink/ink289.xml"/><Relationship Id="rId9" Type="http://schemas.openxmlformats.org/officeDocument/2006/relationships/image" Target="../media/image288.png"/><Relationship Id="rId14" Type="http://schemas.openxmlformats.org/officeDocument/2006/relationships/customXml" Target="../ink/ink29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customXml" Target="../ink/ink306.xml"/><Relationship Id="rId26" Type="http://schemas.openxmlformats.org/officeDocument/2006/relationships/customXml" Target="../ink/ink310.xml"/><Relationship Id="rId39" Type="http://schemas.openxmlformats.org/officeDocument/2006/relationships/image" Target="../media/image313.png"/><Relationship Id="rId21" Type="http://schemas.openxmlformats.org/officeDocument/2006/relationships/image" Target="../media/image304.png"/><Relationship Id="rId34" Type="http://schemas.openxmlformats.org/officeDocument/2006/relationships/customXml" Target="../ink/ink314.xml"/><Relationship Id="rId42" Type="http://schemas.openxmlformats.org/officeDocument/2006/relationships/customXml" Target="../ink/ink318.xml"/><Relationship Id="rId47" Type="http://schemas.openxmlformats.org/officeDocument/2006/relationships/image" Target="../media/image317.png"/><Relationship Id="rId50" Type="http://schemas.openxmlformats.org/officeDocument/2006/relationships/customXml" Target="../ink/ink322.xml"/><Relationship Id="rId55" Type="http://schemas.openxmlformats.org/officeDocument/2006/relationships/image" Target="../media/image321.png"/><Relationship Id="rId7" Type="http://schemas.openxmlformats.org/officeDocument/2006/relationships/image" Target="../media/image297.png"/><Relationship Id="rId2" Type="http://schemas.openxmlformats.org/officeDocument/2006/relationships/customXml" Target="../ink/ink298.xml"/><Relationship Id="rId16" Type="http://schemas.openxmlformats.org/officeDocument/2006/relationships/customXml" Target="../ink/ink305.xml"/><Relationship Id="rId29" Type="http://schemas.openxmlformats.org/officeDocument/2006/relationships/image" Target="../media/image308.png"/><Relationship Id="rId11" Type="http://schemas.openxmlformats.org/officeDocument/2006/relationships/image" Target="../media/image299.png"/><Relationship Id="rId24" Type="http://schemas.openxmlformats.org/officeDocument/2006/relationships/customXml" Target="../ink/ink309.xml"/><Relationship Id="rId32" Type="http://schemas.openxmlformats.org/officeDocument/2006/relationships/customXml" Target="../ink/ink313.xml"/><Relationship Id="rId37" Type="http://schemas.openxmlformats.org/officeDocument/2006/relationships/image" Target="../media/image312.png"/><Relationship Id="rId40" Type="http://schemas.openxmlformats.org/officeDocument/2006/relationships/customXml" Target="../ink/ink317.xml"/><Relationship Id="rId45" Type="http://schemas.openxmlformats.org/officeDocument/2006/relationships/image" Target="../media/image316.png"/><Relationship Id="rId53" Type="http://schemas.openxmlformats.org/officeDocument/2006/relationships/image" Target="../media/image320.png"/><Relationship Id="rId58" Type="http://schemas.openxmlformats.org/officeDocument/2006/relationships/customXml" Target="../ink/ink326.xml"/><Relationship Id="rId5" Type="http://schemas.openxmlformats.org/officeDocument/2006/relationships/image" Target="../media/image296.png"/><Relationship Id="rId61" Type="http://schemas.openxmlformats.org/officeDocument/2006/relationships/image" Target="../media/image324.png"/><Relationship Id="rId19" Type="http://schemas.openxmlformats.org/officeDocument/2006/relationships/image" Target="../media/image303.png"/><Relationship Id="rId14" Type="http://schemas.openxmlformats.org/officeDocument/2006/relationships/customXml" Target="../ink/ink304.xml"/><Relationship Id="rId22" Type="http://schemas.openxmlformats.org/officeDocument/2006/relationships/customXml" Target="../ink/ink308.xml"/><Relationship Id="rId27" Type="http://schemas.openxmlformats.org/officeDocument/2006/relationships/image" Target="../media/image307.png"/><Relationship Id="rId30" Type="http://schemas.openxmlformats.org/officeDocument/2006/relationships/customXml" Target="../ink/ink312.xml"/><Relationship Id="rId35" Type="http://schemas.openxmlformats.org/officeDocument/2006/relationships/image" Target="../media/image311.png"/><Relationship Id="rId43" Type="http://schemas.openxmlformats.org/officeDocument/2006/relationships/image" Target="../media/image315.png"/><Relationship Id="rId48" Type="http://schemas.openxmlformats.org/officeDocument/2006/relationships/customXml" Target="../ink/ink321.xml"/><Relationship Id="rId56" Type="http://schemas.openxmlformats.org/officeDocument/2006/relationships/customXml" Target="../ink/ink325.xml"/><Relationship Id="rId8" Type="http://schemas.openxmlformats.org/officeDocument/2006/relationships/customXml" Target="../ink/ink301.xml"/><Relationship Id="rId51" Type="http://schemas.openxmlformats.org/officeDocument/2006/relationships/image" Target="../media/image319.png"/><Relationship Id="rId3" Type="http://schemas.openxmlformats.org/officeDocument/2006/relationships/image" Target="../media/image295.png"/><Relationship Id="rId12" Type="http://schemas.openxmlformats.org/officeDocument/2006/relationships/customXml" Target="../ink/ink303.xml"/><Relationship Id="rId17" Type="http://schemas.openxmlformats.org/officeDocument/2006/relationships/image" Target="../media/image302.png"/><Relationship Id="rId25" Type="http://schemas.openxmlformats.org/officeDocument/2006/relationships/image" Target="../media/image306.png"/><Relationship Id="rId33" Type="http://schemas.openxmlformats.org/officeDocument/2006/relationships/image" Target="../media/image310.png"/><Relationship Id="rId38" Type="http://schemas.openxmlformats.org/officeDocument/2006/relationships/customXml" Target="../ink/ink316.xml"/><Relationship Id="rId46" Type="http://schemas.openxmlformats.org/officeDocument/2006/relationships/customXml" Target="../ink/ink320.xml"/><Relationship Id="rId59" Type="http://schemas.openxmlformats.org/officeDocument/2006/relationships/image" Target="../media/image323.png"/><Relationship Id="rId20" Type="http://schemas.openxmlformats.org/officeDocument/2006/relationships/customXml" Target="../ink/ink307.xml"/><Relationship Id="rId41" Type="http://schemas.openxmlformats.org/officeDocument/2006/relationships/image" Target="../media/image314.png"/><Relationship Id="rId54" Type="http://schemas.openxmlformats.org/officeDocument/2006/relationships/customXml" Target="../ink/ink3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0.xml"/><Relationship Id="rId15" Type="http://schemas.openxmlformats.org/officeDocument/2006/relationships/image" Target="../media/image301.png"/><Relationship Id="rId23" Type="http://schemas.openxmlformats.org/officeDocument/2006/relationships/image" Target="../media/image305.png"/><Relationship Id="rId28" Type="http://schemas.openxmlformats.org/officeDocument/2006/relationships/customXml" Target="../ink/ink311.xml"/><Relationship Id="rId36" Type="http://schemas.openxmlformats.org/officeDocument/2006/relationships/customXml" Target="../ink/ink315.xml"/><Relationship Id="rId49" Type="http://schemas.openxmlformats.org/officeDocument/2006/relationships/image" Target="../media/image318.png"/><Relationship Id="rId57" Type="http://schemas.openxmlformats.org/officeDocument/2006/relationships/image" Target="../media/image322.png"/><Relationship Id="rId10" Type="http://schemas.openxmlformats.org/officeDocument/2006/relationships/customXml" Target="../ink/ink302.xml"/><Relationship Id="rId31" Type="http://schemas.openxmlformats.org/officeDocument/2006/relationships/image" Target="../media/image309.png"/><Relationship Id="rId44" Type="http://schemas.openxmlformats.org/officeDocument/2006/relationships/customXml" Target="../ink/ink319.xml"/><Relationship Id="rId52" Type="http://schemas.openxmlformats.org/officeDocument/2006/relationships/customXml" Target="../ink/ink323.xml"/><Relationship Id="rId60" Type="http://schemas.openxmlformats.org/officeDocument/2006/relationships/customXml" Target="../ink/ink327.xml"/><Relationship Id="rId4" Type="http://schemas.openxmlformats.org/officeDocument/2006/relationships/customXml" Target="../ink/ink299.xml"/><Relationship Id="rId9" Type="http://schemas.openxmlformats.org/officeDocument/2006/relationships/image" Target="../media/image2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1.xml"/><Relationship Id="rId3" Type="http://schemas.openxmlformats.org/officeDocument/2006/relationships/image" Target="../media/image325.png"/><Relationship Id="rId7" Type="http://schemas.openxmlformats.org/officeDocument/2006/relationships/image" Target="../media/image327.png"/><Relationship Id="rId2" Type="http://schemas.openxmlformats.org/officeDocument/2006/relationships/customXml" Target="../ink/ink3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0.xml"/><Relationship Id="rId11" Type="http://schemas.openxmlformats.org/officeDocument/2006/relationships/image" Target="../media/image329.png"/><Relationship Id="rId5" Type="http://schemas.openxmlformats.org/officeDocument/2006/relationships/image" Target="../media/image326.png"/><Relationship Id="rId10" Type="http://schemas.openxmlformats.org/officeDocument/2006/relationships/customXml" Target="../ink/ink332.xml"/><Relationship Id="rId4" Type="http://schemas.openxmlformats.org/officeDocument/2006/relationships/customXml" Target="../ink/ink329.xml"/><Relationship Id="rId9" Type="http://schemas.openxmlformats.org/officeDocument/2006/relationships/image" Target="../media/image3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customXml" Target="../ink/ink33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6.xml"/><Relationship Id="rId21" Type="http://schemas.openxmlformats.org/officeDocument/2006/relationships/image" Target="../media/image340.png"/><Relationship Id="rId42" Type="http://schemas.openxmlformats.org/officeDocument/2006/relationships/customXml" Target="../ink/ink354.xml"/><Relationship Id="rId47" Type="http://schemas.openxmlformats.org/officeDocument/2006/relationships/image" Target="../media/image353.png"/><Relationship Id="rId63" Type="http://schemas.openxmlformats.org/officeDocument/2006/relationships/image" Target="../media/image361.png"/><Relationship Id="rId68" Type="http://schemas.openxmlformats.org/officeDocument/2006/relationships/customXml" Target="../ink/ink367.xml"/><Relationship Id="rId16" Type="http://schemas.openxmlformats.org/officeDocument/2006/relationships/customXml" Target="../ink/ink341.xml"/><Relationship Id="rId11" Type="http://schemas.openxmlformats.org/officeDocument/2006/relationships/image" Target="../media/image335.png"/><Relationship Id="rId24" Type="http://schemas.openxmlformats.org/officeDocument/2006/relationships/customXml" Target="../ink/ink345.xml"/><Relationship Id="rId32" Type="http://schemas.openxmlformats.org/officeDocument/2006/relationships/customXml" Target="../ink/ink349.xml"/><Relationship Id="rId37" Type="http://schemas.openxmlformats.org/officeDocument/2006/relationships/image" Target="../media/image348.png"/><Relationship Id="rId40" Type="http://schemas.openxmlformats.org/officeDocument/2006/relationships/customXml" Target="../ink/ink353.xml"/><Relationship Id="rId45" Type="http://schemas.openxmlformats.org/officeDocument/2006/relationships/image" Target="../media/image352.png"/><Relationship Id="rId53" Type="http://schemas.openxmlformats.org/officeDocument/2006/relationships/image" Target="../media/image356.png"/><Relationship Id="rId58" Type="http://schemas.openxmlformats.org/officeDocument/2006/relationships/customXml" Target="../ink/ink362.xml"/><Relationship Id="rId66" Type="http://schemas.openxmlformats.org/officeDocument/2006/relationships/customXml" Target="../ink/ink366.xml"/><Relationship Id="rId74" Type="http://schemas.openxmlformats.org/officeDocument/2006/relationships/customXml" Target="../ink/ink370.xml"/><Relationship Id="rId79" Type="http://schemas.openxmlformats.org/officeDocument/2006/relationships/image" Target="../media/image369.png"/><Relationship Id="rId5" Type="http://schemas.openxmlformats.org/officeDocument/2006/relationships/image" Target="../media/image332.png"/><Relationship Id="rId61" Type="http://schemas.openxmlformats.org/officeDocument/2006/relationships/image" Target="../media/image360.png"/><Relationship Id="rId19" Type="http://schemas.openxmlformats.org/officeDocument/2006/relationships/image" Target="../media/image339.png"/><Relationship Id="rId14" Type="http://schemas.openxmlformats.org/officeDocument/2006/relationships/customXml" Target="../ink/ink340.xml"/><Relationship Id="rId22" Type="http://schemas.openxmlformats.org/officeDocument/2006/relationships/customXml" Target="../ink/ink344.xml"/><Relationship Id="rId27" Type="http://schemas.openxmlformats.org/officeDocument/2006/relationships/image" Target="../media/image343.png"/><Relationship Id="rId30" Type="http://schemas.openxmlformats.org/officeDocument/2006/relationships/customXml" Target="../ink/ink348.xml"/><Relationship Id="rId35" Type="http://schemas.openxmlformats.org/officeDocument/2006/relationships/image" Target="../media/image347.png"/><Relationship Id="rId43" Type="http://schemas.openxmlformats.org/officeDocument/2006/relationships/image" Target="../media/image351.png"/><Relationship Id="rId48" Type="http://schemas.openxmlformats.org/officeDocument/2006/relationships/customXml" Target="../ink/ink357.xml"/><Relationship Id="rId56" Type="http://schemas.openxmlformats.org/officeDocument/2006/relationships/customXml" Target="../ink/ink361.xml"/><Relationship Id="rId64" Type="http://schemas.openxmlformats.org/officeDocument/2006/relationships/customXml" Target="../ink/ink365.xml"/><Relationship Id="rId69" Type="http://schemas.openxmlformats.org/officeDocument/2006/relationships/image" Target="../media/image364.png"/><Relationship Id="rId77" Type="http://schemas.openxmlformats.org/officeDocument/2006/relationships/image" Target="../media/image368.png"/><Relationship Id="rId8" Type="http://schemas.openxmlformats.org/officeDocument/2006/relationships/customXml" Target="../ink/ink337.xml"/><Relationship Id="rId51" Type="http://schemas.openxmlformats.org/officeDocument/2006/relationships/image" Target="../media/image355.png"/><Relationship Id="rId72" Type="http://schemas.openxmlformats.org/officeDocument/2006/relationships/customXml" Target="../ink/ink369.xml"/><Relationship Id="rId3" Type="http://schemas.openxmlformats.org/officeDocument/2006/relationships/image" Target="../media/image331.png"/><Relationship Id="rId12" Type="http://schemas.openxmlformats.org/officeDocument/2006/relationships/customXml" Target="../ink/ink339.xml"/><Relationship Id="rId17" Type="http://schemas.openxmlformats.org/officeDocument/2006/relationships/image" Target="../media/image338.png"/><Relationship Id="rId25" Type="http://schemas.openxmlformats.org/officeDocument/2006/relationships/image" Target="../media/image342.png"/><Relationship Id="rId33" Type="http://schemas.openxmlformats.org/officeDocument/2006/relationships/image" Target="../media/image346.png"/><Relationship Id="rId38" Type="http://schemas.openxmlformats.org/officeDocument/2006/relationships/customXml" Target="../ink/ink352.xml"/><Relationship Id="rId46" Type="http://schemas.openxmlformats.org/officeDocument/2006/relationships/customXml" Target="../ink/ink356.xml"/><Relationship Id="rId59" Type="http://schemas.openxmlformats.org/officeDocument/2006/relationships/image" Target="../media/image359.png"/><Relationship Id="rId67" Type="http://schemas.openxmlformats.org/officeDocument/2006/relationships/image" Target="../media/image363.png"/><Relationship Id="rId20" Type="http://schemas.openxmlformats.org/officeDocument/2006/relationships/customXml" Target="../ink/ink343.xml"/><Relationship Id="rId41" Type="http://schemas.openxmlformats.org/officeDocument/2006/relationships/image" Target="../media/image350.png"/><Relationship Id="rId54" Type="http://schemas.openxmlformats.org/officeDocument/2006/relationships/customXml" Target="../ink/ink360.xml"/><Relationship Id="rId62" Type="http://schemas.openxmlformats.org/officeDocument/2006/relationships/customXml" Target="../ink/ink364.xml"/><Relationship Id="rId70" Type="http://schemas.openxmlformats.org/officeDocument/2006/relationships/customXml" Target="../ink/ink368.xml"/><Relationship Id="rId75" Type="http://schemas.openxmlformats.org/officeDocument/2006/relationships/image" Target="../media/image3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6.xml"/><Relationship Id="rId15" Type="http://schemas.openxmlformats.org/officeDocument/2006/relationships/image" Target="../media/image337.png"/><Relationship Id="rId23" Type="http://schemas.openxmlformats.org/officeDocument/2006/relationships/image" Target="../media/image341.png"/><Relationship Id="rId28" Type="http://schemas.openxmlformats.org/officeDocument/2006/relationships/customXml" Target="../ink/ink347.xml"/><Relationship Id="rId36" Type="http://schemas.openxmlformats.org/officeDocument/2006/relationships/customXml" Target="../ink/ink351.xml"/><Relationship Id="rId49" Type="http://schemas.openxmlformats.org/officeDocument/2006/relationships/image" Target="../media/image354.png"/><Relationship Id="rId57" Type="http://schemas.openxmlformats.org/officeDocument/2006/relationships/image" Target="../media/image358.png"/><Relationship Id="rId10" Type="http://schemas.openxmlformats.org/officeDocument/2006/relationships/customXml" Target="../ink/ink338.xml"/><Relationship Id="rId31" Type="http://schemas.openxmlformats.org/officeDocument/2006/relationships/image" Target="../media/image345.png"/><Relationship Id="rId44" Type="http://schemas.openxmlformats.org/officeDocument/2006/relationships/customXml" Target="../ink/ink355.xml"/><Relationship Id="rId52" Type="http://schemas.openxmlformats.org/officeDocument/2006/relationships/customXml" Target="../ink/ink359.xml"/><Relationship Id="rId60" Type="http://schemas.openxmlformats.org/officeDocument/2006/relationships/customXml" Target="../ink/ink363.xml"/><Relationship Id="rId65" Type="http://schemas.openxmlformats.org/officeDocument/2006/relationships/image" Target="../media/image362.png"/><Relationship Id="rId73" Type="http://schemas.openxmlformats.org/officeDocument/2006/relationships/image" Target="../media/image366.png"/><Relationship Id="rId78" Type="http://schemas.openxmlformats.org/officeDocument/2006/relationships/customXml" Target="../ink/ink372.xml"/><Relationship Id="rId4" Type="http://schemas.openxmlformats.org/officeDocument/2006/relationships/customXml" Target="../ink/ink335.xml"/><Relationship Id="rId9" Type="http://schemas.openxmlformats.org/officeDocument/2006/relationships/image" Target="../media/image334.png"/><Relationship Id="rId13" Type="http://schemas.openxmlformats.org/officeDocument/2006/relationships/image" Target="../media/image336.png"/><Relationship Id="rId18" Type="http://schemas.openxmlformats.org/officeDocument/2006/relationships/customXml" Target="../ink/ink342.xml"/><Relationship Id="rId39" Type="http://schemas.openxmlformats.org/officeDocument/2006/relationships/image" Target="../media/image349.png"/><Relationship Id="rId34" Type="http://schemas.openxmlformats.org/officeDocument/2006/relationships/customXml" Target="../ink/ink350.xml"/><Relationship Id="rId50" Type="http://schemas.openxmlformats.org/officeDocument/2006/relationships/customXml" Target="../ink/ink358.xml"/><Relationship Id="rId55" Type="http://schemas.openxmlformats.org/officeDocument/2006/relationships/image" Target="../media/image357.png"/><Relationship Id="rId76" Type="http://schemas.openxmlformats.org/officeDocument/2006/relationships/customXml" Target="../ink/ink371.xml"/><Relationship Id="rId7" Type="http://schemas.openxmlformats.org/officeDocument/2006/relationships/image" Target="../media/image333.png"/><Relationship Id="rId71" Type="http://schemas.openxmlformats.org/officeDocument/2006/relationships/image" Target="../media/image365.png"/><Relationship Id="rId2" Type="http://schemas.openxmlformats.org/officeDocument/2006/relationships/customXml" Target="../ink/ink334.xml"/><Relationship Id="rId29" Type="http://schemas.openxmlformats.org/officeDocument/2006/relationships/image" Target="../media/image3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customXml" Target="../ink/ink37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8.xml"/><Relationship Id="rId42" Type="http://schemas.openxmlformats.org/officeDocument/2006/relationships/customXml" Target="../ink/ink22.xml"/><Relationship Id="rId47" Type="http://schemas.openxmlformats.org/officeDocument/2006/relationships/image" Target="../media/image24.png"/><Relationship Id="rId50" Type="http://schemas.openxmlformats.org/officeDocument/2006/relationships/customXml" Target="../ink/ink26.xml"/><Relationship Id="rId7" Type="http://schemas.openxmlformats.org/officeDocument/2006/relationships/image" Target="../media/image4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3.xml"/><Relationship Id="rId32" Type="http://schemas.openxmlformats.org/officeDocument/2006/relationships/customXml" Target="../ink/ink17.xml"/><Relationship Id="rId37" Type="http://schemas.openxmlformats.org/officeDocument/2006/relationships/image" Target="../media/image19.png"/><Relationship Id="rId40" Type="http://schemas.openxmlformats.org/officeDocument/2006/relationships/customXml" Target="../ink/ink21.xml"/><Relationship Id="rId45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5.xml"/><Relationship Id="rId36" Type="http://schemas.openxmlformats.org/officeDocument/2006/relationships/customXml" Target="../ink/ink19.xml"/><Relationship Id="rId49" Type="http://schemas.openxmlformats.org/officeDocument/2006/relationships/image" Target="../media/image25.png"/><Relationship Id="rId10" Type="http://schemas.openxmlformats.org/officeDocument/2006/relationships/customXml" Target="../ink/ink6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3.xml"/><Relationship Id="rId4" Type="http://schemas.openxmlformats.org/officeDocument/2006/relationships/customXml" Target="../ink/ink3.xml"/><Relationship Id="rId9" Type="http://schemas.openxmlformats.org/officeDocument/2006/relationships/image" Target="../media/image5.png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4.png"/><Relationship Id="rId30" Type="http://schemas.openxmlformats.org/officeDocument/2006/relationships/customXml" Target="../ink/ink16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5.xml"/><Relationship Id="rId8" Type="http://schemas.openxmlformats.org/officeDocument/2006/relationships/customXml" Target="../ink/ink5.xml"/><Relationship Id="rId51" Type="http://schemas.openxmlformats.org/officeDocument/2006/relationships/image" Target="../media/image26.png"/><Relationship Id="rId3" Type="http://schemas.openxmlformats.org/officeDocument/2006/relationships/image" Target="../media/image2.png"/><Relationship Id="rId12" Type="http://schemas.openxmlformats.org/officeDocument/2006/relationships/customXml" Target="../ink/ink7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20.xml"/><Relationship Id="rId46" Type="http://schemas.openxmlformats.org/officeDocument/2006/relationships/customXml" Target="../ink/ink24.xml"/><Relationship Id="rId20" Type="http://schemas.openxmlformats.org/officeDocument/2006/relationships/customXml" Target="../ink/ink11.xml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.png"/><Relationship Id="rId21" Type="http://schemas.openxmlformats.org/officeDocument/2006/relationships/image" Target="../media/image379.png"/><Relationship Id="rId42" Type="http://schemas.openxmlformats.org/officeDocument/2006/relationships/customXml" Target="../ink/ink394.xml"/><Relationship Id="rId63" Type="http://schemas.openxmlformats.org/officeDocument/2006/relationships/image" Target="../media/image400.png"/><Relationship Id="rId84" Type="http://schemas.openxmlformats.org/officeDocument/2006/relationships/customXml" Target="../ink/ink415.xml"/><Relationship Id="rId138" Type="http://schemas.openxmlformats.org/officeDocument/2006/relationships/customXml" Target="../ink/ink442.xml"/><Relationship Id="rId107" Type="http://schemas.openxmlformats.org/officeDocument/2006/relationships/image" Target="../media/image422.png"/><Relationship Id="rId11" Type="http://schemas.openxmlformats.org/officeDocument/2006/relationships/image" Target="../media/image374.png"/><Relationship Id="rId32" Type="http://schemas.openxmlformats.org/officeDocument/2006/relationships/customXml" Target="../ink/ink389.xml"/><Relationship Id="rId37" Type="http://schemas.openxmlformats.org/officeDocument/2006/relationships/image" Target="../media/image387.png"/><Relationship Id="rId53" Type="http://schemas.openxmlformats.org/officeDocument/2006/relationships/image" Target="../media/image395.png"/><Relationship Id="rId58" Type="http://schemas.openxmlformats.org/officeDocument/2006/relationships/customXml" Target="../ink/ink402.xml"/><Relationship Id="rId74" Type="http://schemas.openxmlformats.org/officeDocument/2006/relationships/customXml" Target="../ink/ink410.xml"/><Relationship Id="rId79" Type="http://schemas.openxmlformats.org/officeDocument/2006/relationships/image" Target="../media/image408.png"/><Relationship Id="rId102" Type="http://schemas.openxmlformats.org/officeDocument/2006/relationships/customXml" Target="../ink/ink424.xml"/><Relationship Id="rId123" Type="http://schemas.openxmlformats.org/officeDocument/2006/relationships/image" Target="../media/image430.png"/><Relationship Id="rId128" Type="http://schemas.openxmlformats.org/officeDocument/2006/relationships/customXml" Target="../ink/ink437.xml"/><Relationship Id="rId5" Type="http://schemas.openxmlformats.org/officeDocument/2006/relationships/image" Target="../media/image108.png"/><Relationship Id="rId90" Type="http://schemas.openxmlformats.org/officeDocument/2006/relationships/customXml" Target="../ink/ink418.xml"/><Relationship Id="rId95" Type="http://schemas.openxmlformats.org/officeDocument/2006/relationships/image" Target="../media/image416.png"/><Relationship Id="rId22" Type="http://schemas.openxmlformats.org/officeDocument/2006/relationships/customXml" Target="../ink/ink384.xml"/><Relationship Id="rId27" Type="http://schemas.openxmlformats.org/officeDocument/2006/relationships/image" Target="../media/image382.png"/><Relationship Id="rId43" Type="http://schemas.openxmlformats.org/officeDocument/2006/relationships/image" Target="../media/image390.png"/><Relationship Id="rId48" Type="http://schemas.openxmlformats.org/officeDocument/2006/relationships/customXml" Target="../ink/ink397.xml"/><Relationship Id="rId64" Type="http://schemas.openxmlformats.org/officeDocument/2006/relationships/customXml" Target="../ink/ink405.xml"/><Relationship Id="rId69" Type="http://schemas.openxmlformats.org/officeDocument/2006/relationships/image" Target="../media/image403.png"/><Relationship Id="rId113" Type="http://schemas.openxmlformats.org/officeDocument/2006/relationships/image" Target="../media/image425.png"/><Relationship Id="rId118" Type="http://schemas.openxmlformats.org/officeDocument/2006/relationships/customXml" Target="../ink/ink432.xml"/><Relationship Id="rId134" Type="http://schemas.openxmlformats.org/officeDocument/2006/relationships/customXml" Target="../ink/ink440.xml"/><Relationship Id="rId139" Type="http://schemas.openxmlformats.org/officeDocument/2006/relationships/image" Target="../media/image438.png"/><Relationship Id="rId80" Type="http://schemas.openxmlformats.org/officeDocument/2006/relationships/customXml" Target="../ink/ink413.xml"/><Relationship Id="rId85" Type="http://schemas.openxmlformats.org/officeDocument/2006/relationships/image" Target="../media/image411.png"/><Relationship Id="rId12" Type="http://schemas.openxmlformats.org/officeDocument/2006/relationships/customXml" Target="../ink/ink379.xml"/><Relationship Id="rId17" Type="http://schemas.openxmlformats.org/officeDocument/2006/relationships/image" Target="../media/image377.png"/><Relationship Id="rId33" Type="http://schemas.openxmlformats.org/officeDocument/2006/relationships/image" Target="../media/image385.png"/><Relationship Id="rId38" Type="http://schemas.openxmlformats.org/officeDocument/2006/relationships/customXml" Target="../ink/ink392.xml"/><Relationship Id="rId59" Type="http://schemas.openxmlformats.org/officeDocument/2006/relationships/image" Target="../media/image398.png"/><Relationship Id="rId103" Type="http://schemas.openxmlformats.org/officeDocument/2006/relationships/image" Target="../media/image420.png"/><Relationship Id="rId108" Type="http://schemas.openxmlformats.org/officeDocument/2006/relationships/customXml" Target="../ink/ink427.xml"/><Relationship Id="rId124" Type="http://schemas.openxmlformats.org/officeDocument/2006/relationships/customXml" Target="../ink/ink435.xml"/><Relationship Id="rId129" Type="http://schemas.openxmlformats.org/officeDocument/2006/relationships/image" Target="../media/image433.png"/><Relationship Id="rId54" Type="http://schemas.openxmlformats.org/officeDocument/2006/relationships/customXml" Target="../ink/ink400.xml"/><Relationship Id="rId70" Type="http://schemas.openxmlformats.org/officeDocument/2006/relationships/customXml" Target="../ink/ink408.xml"/><Relationship Id="rId75" Type="http://schemas.openxmlformats.org/officeDocument/2006/relationships/image" Target="../media/image406.png"/><Relationship Id="rId91" Type="http://schemas.openxmlformats.org/officeDocument/2006/relationships/image" Target="../media/image414.png"/><Relationship Id="rId96" Type="http://schemas.openxmlformats.org/officeDocument/2006/relationships/customXml" Target="../ink/ink421.xml"/><Relationship Id="rId140" Type="http://schemas.openxmlformats.org/officeDocument/2006/relationships/customXml" Target="../ink/ink4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6.xml"/><Relationship Id="rId23" Type="http://schemas.openxmlformats.org/officeDocument/2006/relationships/image" Target="../media/image380.png"/><Relationship Id="rId28" Type="http://schemas.openxmlformats.org/officeDocument/2006/relationships/customXml" Target="../ink/ink387.xml"/><Relationship Id="rId49" Type="http://schemas.openxmlformats.org/officeDocument/2006/relationships/image" Target="../media/image393.png"/><Relationship Id="rId114" Type="http://schemas.openxmlformats.org/officeDocument/2006/relationships/customXml" Target="../ink/ink430.xml"/><Relationship Id="rId119" Type="http://schemas.openxmlformats.org/officeDocument/2006/relationships/image" Target="../media/image428.png"/><Relationship Id="rId44" Type="http://schemas.openxmlformats.org/officeDocument/2006/relationships/customXml" Target="../ink/ink395.xml"/><Relationship Id="rId60" Type="http://schemas.openxmlformats.org/officeDocument/2006/relationships/customXml" Target="../ink/ink403.xml"/><Relationship Id="rId65" Type="http://schemas.openxmlformats.org/officeDocument/2006/relationships/image" Target="../media/image401.png"/><Relationship Id="rId81" Type="http://schemas.openxmlformats.org/officeDocument/2006/relationships/image" Target="../media/image409.png"/><Relationship Id="rId86" Type="http://schemas.openxmlformats.org/officeDocument/2006/relationships/customXml" Target="../ink/ink416.xml"/><Relationship Id="rId130" Type="http://schemas.openxmlformats.org/officeDocument/2006/relationships/customXml" Target="../ink/ink438.xml"/><Relationship Id="rId135" Type="http://schemas.openxmlformats.org/officeDocument/2006/relationships/image" Target="../media/image436.png"/><Relationship Id="rId13" Type="http://schemas.openxmlformats.org/officeDocument/2006/relationships/image" Target="../media/image375.png"/><Relationship Id="rId18" Type="http://schemas.openxmlformats.org/officeDocument/2006/relationships/customXml" Target="../ink/ink382.xml"/><Relationship Id="rId39" Type="http://schemas.openxmlformats.org/officeDocument/2006/relationships/image" Target="../media/image388.png"/><Relationship Id="rId109" Type="http://schemas.openxmlformats.org/officeDocument/2006/relationships/image" Target="../media/image423.png"/><Relationship Id="rId34" Type="http://schemas.openxmlformats.org/officeDocument/2006/relationships/customXml" Target="../ink/ink390.xml"/><Relationship Id="rId50" Type="http://schemas.openxmlformats.org/officeDocument/2006/relationships/customXml" Target="../ink/ink398.xml"/><Relationship Id="rId55" Type="http://schemas.openxmlformats.org/officeDocument/2006/relationships/image" Target="../media/image396.png"/><Relationship Id="rId76" Type="http://schemas.openxmlformats.org/officeDocument/2006/relationships/customXml" Target="../ink/ink411.xml"/><Relationship Id="rId97" Type="http://schemas.openxmlformats.org/officeDocument/2006/relationships/image" Target="../media/image417.png"/><Relationship Id="rId104" Type="http://schemas.openxmlformats.org/officeDocument/2006/relationships/customXml" Target="../ink/ink425.xml"/><Relationship Id="rId120" Type="http://schemas.openxmlformats.org/officeDocument/2006/relationships/customXml" Target="../ink/ink433.xml"/><Relationship Id="rId125" Type="http://schemas.openxmlformats.org/officeDocument/2006/relationships/image" Target="../media/image431.png"/><Relationship Id="rId141" Type="http://schemas.openxmlformats.org/officeDocument/2006/relationships/image" Target="../media/image439.png"/><Relationship Id="rId7" Type="http://schemas.openxmlformats.org/officeDocument/2006/relationships/image" Target="../media/image372.png"/><Relationship Id="rId71" Type="http://schemas.openxmlformats.org/officeDocument/2006/relationships/image" Target="../media/image404.png"/><Relationship Id="rId92" Type="http://schemas.openxmlformats.org/officeDocument/2006/relationships/customXml" Target="../ink/ink419.xml"/><Relationship Id="rId2" Type="http://schemas.openxmlformats.org/officeDocument/2006/relationships/customXml" Target="../ink/ink374.xml"/><Relationship Id="rId29" Type="http://schemas.openxmlformats.org/officeDocument/2006/relationships/image" Target="../media/image383.png"/><Relationship Id="rId24" Type="http://schemas.openxmlformats.org/officeDocument/2006/relationships/customXml" Target="../ink/ink385.xml"/><Relationship Id="rId40" Type="http://schemas.openxmlformats.org/officeDocument/2006/relationships/customXml" Target="../ink/ink393.xml"/><Relationship Id="rId45" Type="http://schemas.openxmlformats.org/officeDocument/2006/relationships/image" Target="../media/image391.png"/><Relationship Id="rId66" Type="http://schemas.openxmlformats.org/officeDocument/2006/relationships/customXml" Target="../ink/ink406.xml"/><Relationship Id="rId87" Type="http://schemas.openxmlformats.org/officeDocument/2006/relationships/image" Target="../media/image412.png"/><Relationship Id="rId110" Type="http://schemas.openxmlformats.org/officeDocument/2006/relationships/customXml" Target="../ink/ink428.xml"/><Relationship Id="rId115" Type="http://schemas.openxmlformats.org/officeDocument/2006/relationships/image" Target="../media/image426.png"/><Relationship Id="rId131" Type="http://schemas.openxmlformats.org/officeDocument/2006/relationships/image" Target="../media/image434.png"/><Relationship Id="rId136" Type="http://schemas.openxmlformats.org/officeDocument/2006/relationships/customXml" Target="../ink/ink441.xml"/><Relationship Id="rId61" Type="http://schemas.openxmlformats.org/officeDocument/2006/relationships/image" Target="../media/image399.png"/><Relationship Id="rId82" Type="http://schemas.openxmlformats.org/officeDocument/2006/relationships/customXml" Target="../ink/ink414.xml"/><Relationship Id="rId19" Type="http://schemas.openxmlformats.org/officeDocument/2006/relationships/image" Target="../media/image378.png"/><Relationship Id="rId14" Type="http://schemas.openxmlformats.org/officeDocument/2006/relationships/customXml" Target="../ink/ink380.xml"/><Relationship Id="rId30" Type="http://schemas.openxmlformats.org/officeDocument/2006/relationships/customXml" Target="../ink/ink388.xml"/><Relationship Id="rId35" Type="http://schemas.openxmlformats.org/officeDocument/2006/relationships/image" Target="../media/image386.png"/><Relationship Id="rId56" Type="http://schemas.openxmlformats.org/officeDocument/2006/relationships/customXml" Target="../ink/ink401.xml"/><Relationship Id="rId77" Type="http://schemas.openxmlformats.org/officeDocument/2006/relationships/image" Target="../media/image407.png"/><Relationship Id="rId100" Type="http://schemas.openxmlformats.org/officeDocument/2006/relationships/customXml" Target="../ink/ink423.xml"/><Relationship Id="rId105" Type="http://schemas.openxmlformats.org/officeDocument/2006/relationships/image" Target="../media/image421.png"/><Relationship Id="rId126" Type="http://schemas.openxmlformats.org/officeDocument/2006/relationships/customXml" Target="../ink/ink436.xml"/><Relationship Id="rId8" Type="http://schemas.openxmlformats.org/officeDocument/2006/relationships/customXml" Target="../ink/ink377.xml"/><Relationship Id="rId51" Type="http://schemas.openxmlformats.org/officeDocument/2006/relationships/image" Target="../media/image394.png"/><Relationship Id="rId72" Type="http://schemas.openxmlformats.org/officeDocument/2006/relationships/customXml" Target="../ink/ink409.xml"/><Relationship Id="rId93" Type="http://schemas.openxmlformats.org/officeDocument/2006/relationships/image" Target="../media/image415.png"/><Relationship Id="rId98" Type="http://schemas.openxmlformats.org/officeDocument/2006/relationships/customXml" Target="../ink/ink422.xml"/><Relationship Id="rId121" Type="http://schemas.openxmlformats.org/officeDocument/2006/relationships/image" Target="../media/image429.png"/><Relationship Id="rId3" Type="http://schemas.openxmlformats.org/officeDocument/2006/relationships/image" Target="../media/image371.png"/><Relationship Id="rId25" Type="http://schemas.openxmlformats.org/officeDocument/2006/relationships/image" Target="../media/image381.png"/><Relationship Id="rId46" Type="http://schemas.openxmlformats.org/officeDocument/2006/relationships/customXml" Target="../ink/ink396.xml"/><Relationship Id="rId67" Type="http://schemas.openxmlformats.org/officeDocument/2006/relationships/image" Target="../media/image402.png"/><Relationship Id="rId116" Type="http://schemas.openxmlformats.org/officeDocument/2006/relationships/customXml" Target="../ink/ink431.xml"/><Relationship Id="rId137" Type="http://schemas.openxmlformats.org/officeDocument/2006/relationships/image" Target="../media/image437.png"/><Relationship Id="rId20" Type="http://schemas.openxmlformats.org/officeDocument/2006/relationships/customXml" Target="../ink/ink383.xml"/><Relationship Id="rId41" Type="http://schemas.openxmlformats.org/officeDocument/2006/relationships/image" Target="../media/image389.png"/><Relationship Id="rId62" Type="http://schemas.openxmlformats.org/officeDocument/2006/relationships/customXml" Target="../ink/ink404.xml"/><Relationship Id="rId83" Type="http://schemas.openxmlformats.org/officeDocument/2006/relationships/image" Target="../media/image410.png"/><Relationship Id="rId88" Type="http://schemas.openxmlformats.org/officeDocument/2006/relationships/customXml" Target="../ink/ink417.xml"/><Relationship Id="rId111" Type="http://schemas.openxmlformats.org/officeDocument/2006/relationships/image" Target="../media/image424.png"/><Relationship Id="rId132" Type="http://schemas.openxmlformats.org/officeDocument/2006/relationships/customXml" Target="../ink/ink439.xml"/><Relationship Id="rId15" Type="http://schemas.openxmlformats.org/officeDocument/2006/relationships/image" Target="../media/image376.png"/><Relationship Id="rId36" Type="http://schemas.openxmlformats.org/officeDocument/2006/relationships/customXml" Target="../ink/ink391.xml"/><Relationship Id="rId57" Type="http://schemas.openxmlformats.org/officeDocument/2006/relationships/image" Target="../media/image397.png"/><Relationship Id="rId106" Type="http://schemas.openxmlformats.org/officeDocument/2006/relationships/customXml" Target="../ink/ink426.xml"/><Relationship Id="rId127" Type="http://schemas.openxmlformats.org/officeDocument/2006/relationships/image" Target="../media/image432.png"/><Relationship Id="rId10" Type="http://schemas.openxmlformats.org/officeDocument/2006/relationships/customXml" Target="../ink/ink378.xml"/><Relationship Id="rId31" Type="http://schemas.openxmlformats.org/officeDocument/2006/relationships/image" Target="../media/image384.png"/><Relationship Id="rId52" Type="http://schemas.openxmlformats.org/officeDocument/2006/relationships/customXml" Target="../ink/ink399.xml"/><Relationship Id="rId73" Type="http://schemas.openxmlformats.org/officeDocument/2006/relationships/image" Target="../media/image405.png"/><Relationship Id="rId78" Type="http://schemas.openxmlformats.org/officeDocument/2006/relationships/customXml" Target="../ink/ink412.xml"/><Relationship Id="rId94" Type="http://schemas.openxmlformats.org/officeDocument/2006/relationships/customXml" Target="../ink/ink420.xml"/><Relationship Id="rId99" Type="http://schemas.openxmlformats.org/officeDocument/2006/relationships/image" Target="../media/image418.png"/><Relationship Id="rId101" Type="http://schemas.openxmlformats.org/officeDocument/2006/relationships/image" Target="../media/image419.png"/><Relationship Id="rId122" Type="http://schemas.openxmlformats.org/officeDocument/2006/relationships/customXml" Target="../ink/ink434.xml"/><Relationship Id="rId4" Type="http://schemas.openxmlformats.org/officeDocument/2006/relationships/customXml" Target="../ink/ink375.xml"/><Relationship Id="rId9" Type="http://schemas.openxmlformats.org/officeDocument/2006/relationships/image" Target="../media/image373.png"/><Relationship Id="rId26" Type="http://schemas.openxmlformats.org/officeDocument/2006/relationships/customXml" Target="../ink/ink386.xml"/><Relationship Id="rId47" Type="http://schemas.openxmlformats.org/officeDocument/2006/relationships/image" Target="../media/image392.png"/><Relationship Id="rId68" Type="http://schemas.openxmlformats.org/officeDocument/2006/relationships/customXml" Target="../ink/ink407.xml"/><Relationship Id="rId89" Type="http://schemas.openxmlformats.org/officeDocument/2006/relationships/image" Target="../media/image413.png"/><Relationship Id="rId112" Type="http://schemas.openxmlformats.org/officeDocument/2006/relationships/customXml" Target="../ink/ink429.xml"/><Relationship Id="rId133" Type="http://schemas.openxmlformats.org/officeDocument/2006/relationships/image" Target="../media/image435.png"/><Relationship Id="rId16" Type="http://schemas.openxmlformats.org/officeDocument/2006/relationships/customXml" Target="../ink/ink381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6.xml"/><Relationship Id="rId117" Type="http://schemas.openxmlformats.org/officeDocument/2006/relationships/image" Target="../media/image497.png"/><Relationship Id="rId21" Type="http://schemas.openxmlformats.org/officeDocument/2006/relationships/image" Target="../media/image449.png"/><Relationship Id="rId42" Type="http://schemas.openxmlformats.org/officeDocument/2006/relationships/customXml" Target="../ink/ink464.xml"/><Relationship Id="rId47" Type="http://schemas.openxmlformats.org/officeDocument/2006/relationships/image" Target="../media/image462.png"/><Relationship Id="rId63" Type="http://schemas.openxmlformats.org/officeDocument/2006/relationships/image" Target="../media/image470.png"/><Relationship Id="rId68" Type="http://schemas.openxmlformats.org/officeDocument/2006/relationships/customXml" Target="../ink/ink477.xml"/><Relationship Id="rId84" Type="http://schemas.openxmlformats.org/officeDocument/2006/relationships/customXml" Target="../ink/ink485.xml"/><Relationship Id="rId89" Type="http://schemas.openxmlformats.org/officeDocument/2006/relationships/image" Target="../media/image483.png"/><Relationship Id="rId112" Type="http://schemas.openxmlformats.org/officeDocument/2006/relationships/customXml" Target="../ink/ink499.xml"/><Relationship Id="rId16" Type="http://schemas.openxmlformats.org/officeDocument/2006/relationships/customXml" Target="../ink/ink451.xml"/><Relationship Id="rId107" Type="http://schemas.openxmlformats.org/officeDocument/2006/relationships/image" Target="../media/image492.png"/><Relationship Id="rId11" Type="http://schemas.openxmlformats.org/officeDocument/2006/relationships/image" Target="../media/image444.png"/><Relationship Id="rId32" Type="http://schemas.openxmlformats.org/officeDocument/2006/relationships/customXml" Target="../ink/ink459.xml"/><Relationship Id="rId37" Type="http://schemas.openxmlformats.org/officeDocument/2006/relationships/image" Target="../media/image457.png"/><Relationship Id="rId53" Type="http://schemas.openxmlformats.org/officeDocument/2006/relationships/image" Target="../media/image465.png"/><Relationship Id="rId58" Type="http://schemas.openxmlformats.org/officeDocument/2006/relationships/customXml" Target="../ink/ink472.xml"/><Relationship Id="rId74" Type="http://schemas.openxmlformats.org/officeDocument/2006/relationships/customXml" Target="../ink/ink480.xml"/><Relationship Id="rId79" Type="http://schemas.openxmlformats.org/officeDocument/2006/relationships/image" Target="../media/image478.png"/><Relationship Id="rId102" Type="http://schemas.openxmlformats.org/officeDocument/2006/relationships/customXml" Target="../ink/ink494.xml"/><Relationship Id="rId5" Type="http://schemas.openxmlformats.org/officeDocument/2006/relationships/image" Target="../media/image441.png"/><Relationship Id="rId90" Type="http://schemas.openxmlformats.org/officeDocument/2006/relationships/customXml" Target="../ink/ink488.xml"/><Relationship Id="rId95" Type="http://schemas.openxmlformats.org/officeDocument/2006/relationships/image" Target="../media/image486.png"/><Relationship Id="rId22" Type="http://schemas.openxmlformats.org/officeDocument/2006/relationships/customXml" Target="../ink/ink454.xml"/><Relationship Id="rId27" Type="http://schemas.openxmlformats.org/officeDocument/2006/relationships/image" Target="../media/image452.png"/><Relationship Id="rId43" Type="http://schemas.openxmlformats.org/officeDocument/2006/relationships/image" Target="../media/image460.png"/><Relationship Id="rId48" Type="http://schemas.openxmlformats.org/officeDocument/2006/relationships/customXml" Target="../ink/ink467.xml"/><Relationship Id="rId64" Type="http://schemas.openxmlformats.org/officeDocument/2006/relationships/customXml" Target="../ink/ink475.xml"/><Relationship Id="rId69" Type="http://schemas.openxmlformats.org/officeDocument/2006/relationships/image" Target="../media/image473.png"/><Relationship Id="rId113" Type="http://schemas.openxmlformats.org/officeDocument/2006/relationships/image" Target="../media/image495.png"/><Relationship Id="rId118" Type="http://schemas.openxmlformats.org/officeDocument/2006/relationships/customXml" Target="../ink/ink502.xml"/><Relationship Id="rId80" Type="http://schemas.openxmlformats.org/officeDocument/2006/relationships/customXml" Target="../ink/ink483.xml"/><Relationship Id="rId85" Type="http://schemas.openxmlformats.org/officeDocument/2006/relationships/image" Target="../media/image481.png"/><Relationship Id="rId12" Type="http://schemas.openxmlformats.org/officeDocument/2006/relationships/customXml" Target="../ink/ink449.xml"/><Relationship Id="rId17" Type="http://schemas.openxmlformats.org/officeDocument/2006/relationships/image" Target="../media/image447.png"/><Relationship Id="rId33" Type="http://schemas.openxmlformats.org/officeDocument/2006/relationships/image" Target="../media/image455.png"/><Relationship Id="rId38" Type="http://schemas.openxmlformats.org/officeDocument/2006/relationships/customXml" Target="../ink/ink462.xml"/><Relationship Id="rId59" Type="http://schemas.openxmlformats.org/officeDocument/2006/relationships/image" Target="../media/image468.png"/><Relationship Id="rId103" Type="http://schemas.openxmlformats.org/officeDocument/2006/relationships/image" Target="../media/image490.png"/><Relationship Id="rId108" Type="http://schemas.openxmlformats.org/officeDocument/2006/relationships/customXml" Target="../ink/ink497.xml"/><Relationship Id="rId54" Type="http://schemas.openxmlformats.org/officeDocument/2006/relationships/customXml" Target="../ink/ink470.xml"/><Relationship Id="rId70" Type="http://schemas.openxmlformats.org/officeDocument/2006/relationships/customXml" Target="../ink/ink478.xml"/><Relationship Id="rId75" Type="http://schemas.openxmlformats.org/officeDocument/2006/relationships/image" Target="../media/image476.png"/><Relationship Id="rId91" Type="http://schemas.openxmlformats.org/officeDocument/2006/relationships/image" Target="../media/image484.png"/><Relationship Id="rId96" Type="http://schemas.openxmlformats.org/officeDocument/2006/relationships/customXml" Target="../ink/ink4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6.xml"/><Relationship Id="rId23" Type="http://schemas.openxmlformats.org/officeDocument/2006/relationships/image" Target="../media/image450.png"/><Relationship Id="rId28" Type="http://schemas.openxmlformats.org/officeDocument/2006/relationships/customXml" Target="../ink/ink457.xml"/><Relationship Id="rId49" Type="http://schemas.openxmlformats.org/officeDocument/2006/relationships/image" Target="../media/image463.png"/><Relationship Id="rId114" Type="http://schemas.openxmlformats.org/officeDocument/2006/relationships/customXml" Target="../ink/ink500.xml"/><Relationship Id="rId119" Type="http://schemas.openxmlformats.org/officeDocument/2006/relationships/image" Target="../media/image498.png"/><Relationship Id="rId10" Type="http://schemas.openxmlformats.org/officeDocument/2006/relationships/customXml" Target="../ink/ink448.xml"/><Relationship Id="rId31" Type="http://schemas.openxmlformats.org/officeDocument/2006/relationships/image" Target="../media/image454.png"/><Relationship Id="rId44" Type="http://schemas.openxmlformats.org/officeDocument/2006/relationships/customXml" Target="../ink/ink465.xml"/><Relationship Id="rId52" Type="http://schemas.openxmlformats.org/officeDocument/2006/relationships/customXml" Target="../ink/ink469.xml"/><Relationship Id="rId60" Type="http://schemas.openxmlformats.org/officeDocument/2006/relationships/customXml" Target="../ink/ink473.xml"/><Relationship Id="rId65" Type="http://schemas.openxmlformats.org/officeDocument/2006/relationships/image" Target="../media/image471.png"/><Relationship Id="rId73" Type="http://schemas.openxmlformats.org/officeDocument/2006/relationships/image" Target="../media/image475.png"/><Relationship Id="rId78" Type="http://schemas.openxmlformats.org/officeDocument/2006/relationships/customXml" Target="../ink/ink482.xml"/><Relationship Id="rId81" Type="http://schemas.openxmlformats.org/officeDocument/2006/relationships/image" Target="../media/image479.png"/><Relationship Id="rId86" Type="http://schemas.openxmlformats.org/officeDocument/2006/relationships/customXml" Target="../ink/ink486.xml"/><Relationship Id="rId94" Type="http://schemas.openxmlformats.org/officeDocument/2006/relationships/customXml" Target="../ink/ink490.xml"/><Relationship Id="rId99" Type="http://schemas.openxmlformats.org/officeDocument/2006/relationships/image" Target="../media/image488.png"/><Relationship Id="rId101" Type="http://schemas.openxmlformats.org/officeDocument/2006/relationships/image" Target="../media/image489.png"/><Relationship Id="rId4" Type="http://schemas.openxmlformats.org/officeDocument/2006/relationships/customXml" Target="../ink/ink445.xml"/><Relationship Id="rId9" Type="http://schemas.openxmlformats.org/officeDocument/2006/relationships/image" Target="../media/image443.png"/><Relationship Id="rId13" Type="http://schemas.openxmlformats.org/officeDocument/2006/relationships/image" Target="../media/image445.png"/><Relationship Id="rId18" Type="http://schemas.openxmlformats.org/officeDocument/2006/relationships/customXml" Target="../ink/ink452.xml"/><Relationship Id="rId39" Type="http://schemas.openxmlformats.org/officeDocument/2006/relationships/image" Target="../media/image458.png"/><Relationship Id="rId109" Type="http://schemas.openxmlformats.org/officeDocument/2006/relationships/image" Target="../media/image493.png"/><Relationship Id="rId34" Type="http://schemas.openxmlformats.org/officeDocument/2006/relationships/customXml" Target="../ink/ink460.xml"/><Relationship Id="rId50" Type="http://schemas.openxmlformats.org/officeDocument/2006/relationships/customXml" Target="../ink/ink468.xml"/><Relationship Id="rId55" Type="http://schemas.openxmlformats.org/officeDocument/2006/relationships/image" Target="../media/image466.png"/><Relationship Id="rId76" Type="http://schemas.openxmlformats.org/officeDocument/2006/relationships/customXml" Target="../ink/ink481.xml"/><Relationship Id="rId97" Type="http://schemas.openxmlformats.org/officeDocument/2006/relationships/image" Target="../media/image487.png"/><Relationship Id="rId104" Type="http://schemas.openxmlformats.org/officeDocument/2006/relationships/customXml" Target="../ink/ink495.xml"/><Relationship Id="rId7" Type="http://schemas.openxmlformats.org/officeDocument/2006/relationships/image" Target="../media/image442.png"/><Relationship Id="rId71" Type="http://schemas.openxmlformats.org/officeDocument/2006/relationships/image" Target="../media/image474.png"/><Relationship Id="rId92" Type="http://schemas.openxmlformats.org/officeDocument/2006/relationships/customXml" Target="../ink/ink489.xml"/><Relationship Id="rId2" Type="http://schemas.openxmlformats.org/officeDocument/2006/relationships/customXml" Target="../ink/ink444.xml"/><Relationship Id="rId29" Type="http://schemas.openxmlformats.org/officeDocument/2006/relationships/image" Target="../media/image453.png"/><Relationship Id="rId24" Type="http://schemas.openxmlformats.org/officeDocument/2006/relationships/customXml" Target="../ink/ink455.xml"/><Relationship Id="rId40" Type="http://schemas.openxmlformats.org/officeDocument/2006/relationships/customXml" Target="../ink/ink463.xml"/><Relationship Id="rId45" Type="http://schemas.openxmlformats.org/officeDocument/2006/relationships/image" Target="../media/image461.png"/><Relationship Id="rId66" Type="http://schemas.openxmlformats.org/officeDocument/2006/relationships/customXml" Target="../ink/ink476.xml"/><Relationship Id="rId87" Type="http://schemas.openxmlformats.org/officeDocument/2006/relationships/image" Target="../media/image482.png"/><Relationship Id="rId110" Type="http://schemas.openxmlformats.org/officeDocument/2006/relationships/customXml" Target="../ink/ink498.xml"/><Relationship Id="rId115" Type="http://schemas.openxmlformats.org/officeDocument/2006/relationships/image" Target="../media/image496.png"/><Relationship Id="rId61" Type="http://schemas.openxmlformats.org/officeDocument/2006/relationships/image" Target="../media/image469.png"/><Relationship Id="rId82" Type="http://schemas.openxmlformats.org/officeDocument/2006/relationships/customXml" Target="../ink/ink484.xml"/><Relationship Id="rId19" Type="http://schemas.openxmlformats.org/officeDocument/2006/relationships/image" Target="../media/image448.png"/><Relationship Id="rId14" Type="http://schemas.openxmlformats.org/officeDocument/2006/relationships/customXml" Target="../ink/ink450.xml"/><Relationship Id="rId30" Type="http://schemas.openxmlformats.org/officeDocument/2006/relationships/customXml" Target="../ink/ink458.xml"/><Relationship Id="rId35" Type="http://schemas.openxmlformats.org/officeDocument/2006/relationships/image" Target="../media/image456.png"/><Relationship Id="rId56" Type="http://schemas.openxmlformats.org/officeDocument/2006/relationships/customXml" Target="../ink/ink471.xml"/><Relationship Id="rId77" Type="http://schemas.openxmlformats.org/officeDocument/2006/relationships/image" Target="../media/image477.png"/><Relationship Id="rId100" Type="http://schemas.openxmlformats.org/officeDocument/2006/relationships/customXml" Target="../ink/ink493.xml"/><Relationship Id="rId105" Type="http://schemas.openxmlformats.org/officeDocument/2006/relationships/image" Target="../media/image491.png"/><Relationship Id="rId8" Type="http://schemas.openxmlformats.org/officeDocument/2006/relationships/customXml" Target="../ink/ink447.xml"/><Relationship Id="rId51" Type="http://schemas.openxmlformats.org/officeDocument/2006/relationships/image" Target="../media/image464.png"/><Relationship Id="rId72" Type="http://schemas.openxmlformats.org/officeDocument/2006/relationships/customXml" Target="../ink/ink479.xml"/><Relationship Id="rId93" Type="http://schemas.openxmlformats.org/officeDocument/2006/relationships/image" Target="../media/image485.png"/><Relationship Id="rId98" Type="http://schemas.openxmlformats.org/officeDocument/2006/relationships/customXml" Target="../ink/ink492.xml"/><Relationship Id="rId3" Type="http://schemas.openxmlformats.org/officeDocument/2006/relationships/image" Target="../media/image440.png"/><Relationship Id="rId25" Type="http://schemas.openxmlformats.org/officeDocument/2006/relationships/image" Target="../media/image451.png"/><Relationship Id="rId46" Type="http://schemas.openxmlformats.org/officeDocument/2006/relationships/customXml" Target="../ink/ink466.xml"/><Relationship Id="rId67" Type="http://schemas.openxmlformats.org/officeDocument/2006/relationships/image" Target="../media/image472.png"/><Relationship Id="rId116" Type="http://schemas.openxmlformats.org/officeDocument/2006/relationships/customXml" Target="../ink/ink501.xml"/><Relationship Id="rId20" Type="http://schemas.openxmlformats.org/officeDocument/2006/relationships/customXml" Target="../ink/ink453.xml"/><Relationship Id="rId41" Type="http://schemas.openxmlformats.org/officeDocument/2006/relationships/image" Target="../media/image459.png"/><Relationship Id="rId62" Type="http://schemas.openxmlformats.org/officeDocument/2006/relationships/customXml" Target="../ink/ink474.xml"/><Relationship Id="rId83" Type="http://schemas.openxmlformats.org/officeDocument/2006/relationships/image" Target="../media/image480.png"/><Relationship Id="rId88" Type="http://schemas.openxmlformats.org/officeDocument/2006/relationships/customXml" Target="../ink/ink487.xml"/><Relationship Id="rId111" Type="http://schemas.openxmlformats.org/officeDocument/2006/relationships/image" Target="../media/image494.png"/><Relationship Id="rId15" Type="http://schemas.openxmlformats.org/officeDocument/2006/relationships/image" Target="../media/image446.png"/><Relationship Id="rId36" Type="http://schemas.openxmlformats.org/officeDocument/2006/relationships/customXml" Target="../ink/ink461.xml"/><Relationship Id="rId57" Type="http://schemas.openxmlformats.org/officeDocument/2006/relationships/image" Target="../media/image467.png"/><Relationship Id="rId106" Type="http://schemas.openxmlformats.org/officeDocument/2006/relationships/customXml" Target="../ink/ink496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5.xml"/><Relationship Id="rId21" Type="http://schemas.openxmlformats.org/officeDocument/2006/relationships/image" Target="../media/image508.png"/><Relationship Id="rId42" Type="http://schemas.openxmlformats.org/officeDocument/2006/relationships/customXml" Target="../ink/ink523.xml"/><Relationship Id="rId47" Type="http://schemas.openxmlformats.org/officeDocument/2006/relationships/image" Target="../media/image521.png"/><Relationship Id="rId63" Type="http://schemas.openxmlformats.org/officeDocument/2006/relationships/image" Target="../media/image529.png"/><Relationship Id="rId68" Type="http://schemas.openxmlformats.org/officeDocument/2006/relationships/customXml" Target="../ink/ink536.xml"/><Relationship Id="rId2" Type="http://schemas.openxmlformats.org/officeDocument/2006/relationships/customXml" Target="../ink/ink503.xml"/><Relationship Id="rId16" Type="http://schemas.openxmlformats.org/officeDocument/2006/relationships/customXml" Target="../ink/ink510.xml"/><Relationship Id="rId29" Type="http://schemas.openxmlformats.org/officeDocument/2006/relationships/image" Target="../media/image512.png"/><Relationship Id="rId11" Type="http://schemas.openxmlformats.org/officeDocument/2006/relationships/image" Target="../media/image503.png"/><Relationship Id="rId24" Type="http://schemas.openxmlformats.org/officeDocument/2006/relationships/customXml" Target="../ink/ink514.xml"/><Relationship Id="rId32" Type="http://schemas.openxmlformats.org/officeDocument/2006/relationships/customXml" Target="../ink/ink518.xml"/><Relationship Id="rId37" Type="http://schemas.openxmlformats.org/officeDocument/2006/relationships/image" Target="../media/image516.png"/><Relationship Id="rId40" Type="http://schemas.openxmlformats.org/officeDocument/2006/relationships/customXml" Target="../ink/ink522.xml"/><Relationship Id="rId45" Type="http://schemas.openxmlformats.org/officeDocument/2006/relationships/image" Target="../media/image520.png"/><Relationship Id="rId53" Type="http://schemas.openxmlformats.org/officeDocument/2006/relationships/image" Target="../media/image524.png"/><Relationship Id="rId58" Type="http://schemas.openxmlformats.org/officeDocument/2006/relationships/customXml" Target="../ink/ink531.xml"/><Relationship Id="rId66" Type="http://schemas.openxmlformats.org/officeDocument/2006/relationships/customXml" Target="../ink/ink535.xml"/><Relationship Id="rId74" Type="http://schemas.openxmlformats.org/officeDocument/2006/relationships/customXml" Target="../ink/ink539.xml"/><Relationship Id="rId5" Type="http://schemas.openxmlformats.org/officeDocument/2006/relationships/image" Target="../media/image500.png"/><Relationship Id="rId61" Type="http://schemas.openxmlformats.org/officeDocument/2006/relationships/image" Target="../media/image528.png"/><Relationship Id="rId19" Type="http://schemas.openxmlformats.org/officeDocument/2006/relationships/image" Target="../media/image507.png"/><Relationship Id="rId14" Type="http://schemas.openxmlformats.org/officeDocument/2006/relationships/customXml" Target="../ink/ink509.xml"/><Relationship Id="rId22" Type="http://schemas.openxmlformats.org/officeDocument/2006/relationships/customXml" Target="../ink/ink513.xml"/><Relationship Id="rId27" Type="http://schemas.openxmlformats.org/officeDocument/2006/relationships/image" Target="../media/image511.png"/><Relationship Id="rId30" Type="http://schemas.openxmlformats.org/officeDocument/2006/relationships/customXml" Target="../ink/ink517.xml"/><Relationship Id="rId35" Type="http://schemas.openxmlformats.org/officeDocument/2006/relationships/image" Target="../media/image515.png"/><Relationship Id="rId43" Type="http://schemas.openxmlformats.org/officeDocument/2006/relationships/image" Target="../media/image519.png"/><Relationship Id="rId48" Type="http://schemas.openxmlformats.org/officeDocument/2006/relationships/customXml" Target="../ink/ink526.xml"/><Relationship Id="rId56" Type="http://schemas.openxmlformats.org/officeDocument/2006/relationships/customXml" Target="../ink/ink530.xml"/><Relationship Id="rId64" Type="http://schemas.openxmlformats.org/officeDocument/2006/relationships/customXml" Target="../ink/ink534.xml"/><Relationship Id="rId69" Type="http://schemas.openxmlformats.org/officeDocument/2006/relationships/image" Target="../media/image532.png"/><Relationship Id="rId8" Type="http://schemas.openxmlformats.org/officeDocument/2006/relationships/customXml" Target="../ink/ink506.xml"/><Relationship Id="rId51" Type="http://schemas.openxmlformats.org/officeDocument/2006/relationships/image" Target="../media/image523.png"/><Relationship Id="rId72" Type="http://schemas.openxmlformats.org/officeDocument/2006/relationships/customXml" Target="../ink/ink538.xml"/><Relationship Id="rId3" Type="http://schemas.openxmlformats.org/officeDocument/2006/relationships/image" Target="../media/image499.png"/><Relationship Id="rId12" Type="http://schemas.openxmlformats.org/officeDocument/2006/relationships/customXml" Target="../ink/ink508.xml"/><Relationship Id="rId17" Type="http://schemas.openxmlformats.org/officeDocument/2006/relationships/image" Target="../media/image506.png"/><Relationship Id="rId25" Type="http://schemas.openxmlformats.org/officeDocument/2006/relationships/image" Target="../media/image510.png"/><Relationship Id="rId33" Type="http://schemas.openxmlformats.org/officeDocument/2006/relationships/image" Target="../media/image514.png"/><Relationship Id="rId38" Type="http://schemas.openxmlformats.org/officeDocument/2006/relationships/customXml" Target="../ink/ink521.xml"/><Relationship Id="rId46" Type="http://schemas.openxmlformats.org/officeDocument/2006/relationships/customXml" Target="../ink/ink525.xml"/><Relationship Id="rId59" Type="http://schemas.openxmlformats.org/officeDocument/2006/relationships/image" Target="../media/image527.png"/><Relationship Id="rId67" Type="http://schemas.openxmlformats.org/officeDocument/2006/relationships/image" Target="../media/image531.png"/><Relationship Id="rId20" Type="http://schemas.openxmlformats.org/officeDocument/2006/relationships/customXml" Target="../ink/ink512.xml"/><Relationship Id="rId41" Type="http://schemas.openxmlformats.org/officeDocument/2006/relationships/image" Target="../media/image518.png"/><Relationship Id="rId54" Type="http://schemas.openxmlformats.org/officeDocument/2006/relationships/customXml" Target="../ink/ink529.xml"/><Relationship Id="rId62" Type="http://schemas.openxmlformats.org/officeDocument/2006/relationships/customXml" Target="../ink/ink533.xml"/><Relationship Id="rId70" Type="http://schemas.openxmlformats.org/officeDocument/2006/relationships/customXml" Target="../ink/ink537.xml"/><Relationship Id="rId75" Type="http://schemas.openxmlformats.org/officeDocument/2006/relationships/image" Target="../media/image5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5.xml"/><Relationship Id="rId15" Type="http://schemas.openxmlformats.org/officeDocument/2006/relationships/image" Target="../media/image505.png"/><Relationship Id="rId23" Type="http://schemas.openxmlformats.org/officeDocument/2006/relationships/image" Target="../media/image509.png"/><Relationship Id="rId28" Type="http://schemas.openxmlformats.org/officeDocument/2006/relationships/customXml" Target="../ink/ink516.xml"/><Relationship Id="rId36" Type="http://schemas.openxmlformats.org/officeDocument/2006/relationships/customXml" Target="../ink/ink520.xml"/><Relationship Id="rId49" Type="http://schemas.openxmlformats.org/officeDocument/2006/relationships/image" Target="../media/image522.png"/><Relationship Id="rId57" Type="http://schemas.openxmlformats.org/officeDocument/2006/relationships/image" Target="../media/image526.png"/><Relationship Id="rId10" Type="http://schemas.openxmlformats.org/officeDocument/2006/relationships/customXml" Target="../ink/ink507.xml"/><Relationship Id="rId31" Type="http://schemas.openxmlformats.org/officeDocument/2006/relationships/image" Target="../media/image513.png"/><Relationship Id="rId44" Type="http://schemas.openxmlformats.org/officeDocument/2006/relationships/customXml" Target="../ink/ink524.xml"/><Relationship Id="rId52" Type="http://schemas.openxmlformats.org/officeDocument/2006/relationships/customXml" Target="../ink/ink528.xml"/><Relationship Id="rId60" Type="http://schemas.openxmlformats.org/officeDocument/2006/relationships/customXml" Target="../ink/ink532.xml"/><Relationship Id="rId65" Type="http://schemas.openxmlformats.org/officeDocument/2006/relationships/image" Target="../media/image530.png"/><Relationship Id="rId73" Type="http://schemas.openxmlformats.org/officeDocument/2006/relationships/image" Target="../media/image534.png"/><Relationship Id="rId4" Type="http://schemas.openxmlformats.org/officeDocument/2006/relationships/customXml" Target="../ink/ink504.xml"/><Relationship Id="rId9" Type="http://schemas.openxmlformats.org/officeDocument/2006/relationships/image" Target="../media/image502.png"/><Relationship Id="rId13" Type="http://schemas.openxmlformats.org/officeDocument/2006/relationships/image" Target="../media/image504.png"/><Relationship Id="rId18" Type="http://schemas.openxmlformats.org/officeDocument/2006/relationships/customXml" Target="../ink/ink511.xml"/><Relationship Id="rId39" Type="http://schemas.openxmlformats.org/officeDocument/2006/relationships/image" Target="../media/image517.png"/><Relationship Id="rId34" Type="http://schemas.openxmlformats.org/officeDocument/2006/relationships/customXml" Target="../ink/ink519.xml"/><Relationship Id="rId50" Type="http://schemas.openxmlformats.org/officeDocument/2006/relationships/customXml" Target="../ink/ink527.xml"/><Relationship Id="rId55" Type="http://schemas.openxmlformats.org/officeDocument/2006/relationships/image" Target="../media/image525.png"/><Relationship Id="rId7" Type="http://schemas.openxmlformats.org/officeDocument/2006/relationships/image" Target="../media/image501.png"/><Relationship Id="rId71" Type="http://schemas.openxmlformats.org/officeDocument/2006/relationships/image" Target="../media/image533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2.xml"/><Relationship Id="rId21" Type="http://schemas.openxmlformats.org/officeDocument/2006/relationships/image" Target="../media/image545.png"/><Relationship Id="rId34" Type="http://schemas.openxmlformats.org/officeDocument/2006/relationships/customXml" Target="../ink/ink556.xml"/><Relationship Id="rId42" Type="http://schemas.openxmlformats.org/officeDocument/2006/relationships/customXml" Target="../ink/ink560.xml"/><Relationship Id="rId47" Type="http://schemas.openxmlformats.org/officeDocument/2006/relationships/image" Target="../media/image558.png"/><Relationship Id="rId50" Type="http://schemas.openxmlformats.org/officeDocument/2006/relationships/customXml" Target="../ink/ink564.xml"/><Relationship Id="rId55" Type="http://schemas.openxmlformats.org/officeDocument/2006/relationships/image" Target="../media/image562.png"/><Relationship Id="rId63" Type="http://schemas.openxmlformats.org/officeDocument/2006/relationships/image" Target="../media/image566.png"/><Relationship Id="rId7" Type="http://schemas.openxmlformats.org/officeDocument/2006/relationships/image" Target="../media/image538.png"/><Relationship Id="rId2" Type="http://schemas.openxmlformats.org/officeDocument/2006/relationships/customXml" Target="../ink/ink540.xml"/><Relationship Id="rId16" Type="http://schemas.openxmlformats.org/officeDocument/2006/relationships/customXml" Target="../ink/ink547.xml"/><Relationship Id="rId29" Type="http://schemas.openxmlformats.org/officeDocument/2006/relationships/image" Target="../media/image549.png"/><Relationship Id="rId11" Type="http://schemas.openxmlformats.org/officeDocument/2006/relationships/image" Target="../media/image540.png"/><Relationship Id="rId24" Type="http://schemas.openxmlformats.org/officeDocument/2006/relationships/customXml" Target="../ink/ink551.xml"/><Relationship Id="rId32" Type="http://schemas.openxmlformats.org/officeDocument/2006/relationships/customXml" Target="../ink/ink555.xml"/><Relationship Id="rId37" Type="http://schemas.openxmlformats.org/officeDocument/2006/relationships/image" Target="../media/image553.png"/><Relationship Id="rId40" Type="http://schemas.openxmlformats.org/officeDocument/2006/relationships/customXml" Target="../ink/ink559.xml"/><Relationship Id="rId45" Type="http://schemas.openxmlformats.org/officeDocument/2006/relationships/image" Target="../media/image557.png"/><Relationship Id="rId53" Type="http://schemas.openxmlformats.org/officeDocument/2006/relationships/image" Target="../media/image561.png"/><Relationship Id="rId58" Type="http://schemas.openxmlformats.org/officeDocument/2006/relationships/customXml" Target="../ink/ink568.xml"/><Relationship Id="rId5" Type="http://schemas.openxmlformats.org/officeDocument/2006/relationships/image" Target="../media/image537.png"/><Relationship Id="rId61" Type="http://schemas.openxmlformats.org/officeDocument/2006/relationships/image" Target="../media/image565.png"/><Relationship Id="rId19" Type="http://schemas.openxmlformats.org/officeDocument/2006/relationships/image" Target="../media/image544.png"/><Relationship Id="rId14" Type="http://schemas.openxmlformats.org/officeDocument/2006/relationships/customXml" Target="../ink/ink546.xml"/><Relationship Id="rId22" Type="http://schemas.openxmlformats.org/officeDocument/2006/relationships/customXml" Target="../ink/ink550.xml"/><Relationship Id="rId27" Type="http://schemas.openxmlformats.org/officeDocument/2006/relationships/image" Target="../media/image548.png"/><Relationship Id="rId30" Type="http://schemas.openxmlformats.org/officeDocument/2006/relationships/customXml" Target="../ink/ink554.xml"/><Relationship Id="rId35" Type="http://schemas.openxmlformats.org/officeDocument/2006/relationships/image" Target="../media/image552.png"/><Relationship Id="rId43" Type="http://schemas.openxmlformats.org/officeDocument/2006/relationships/image" Target="../media/image556.png"/><Relationship Id="rId48" Type="http://schemas.openxmlformats.org/officeDocument/2006/relationships/customXml" Target="../ink/ink563.xml"/><Relationship Id="rId56" Type="http://schemas.openxmlformats.org/officeDocument/2006/relationships/customXml" Target="../ink/ink567.xml"/><Relationship Id="rId64" Type="http://schemas.openxmlformats.org/officeDocument/2006/relationships/customXml" Target="../ink/ink571.xml"/><Relationship Id="rId8" Type="http://schemas.openxmlformats.org/officeDocument/2006/relationships/customXml" Target="../ink/ink543.xml"/><Relationship Id="rId51" Type="http://schemas.openxmlformats.org/officeDocument/2006/relationships/image" Target="../media/image560.png"/><Relationship Id="rId3" Type="http://schemas.openxmlformats.org/officeDocument/2006/relationships/image" Target="../media/image536.png"/><Relationship Id="rId12" Type="http://schemas.openxmlformats.org/officeDocument/2006/relationships/customXml" Target="../ink/ink545.xml"/><Relationship Id="rId17" Type="http://schemas.openxmlformats.org/officeDocument/2006/relationships/image" Target="../media/image543.png"/><Relationship Id="rId25" Type="http://schemas.openxmlformats.org/officeDocument/2006/relationships/image" Target="../media/image547.png"/><Relationship Id="rId33" Type="http://schemas.openxmlformats.org/officeDocument/2006/relationships/image" Target="../media/image551.png"/><Relationship Id="rId38" Type="http://schemas.openxmlformats.org/officeDocument/2006/relationships/customXml" Target="../ink/ink558.xml"/><Relationship Id="rId46" Type="http://schemas.openxmlformats.org/officeDocument/2006/relationships/customXml" Target="../ink/ink562.xml"/><Relationship Id="rId59" Type="http://schemas.openxmlformats.org/officeDocument/2006/relationships/image" Target="../media/image564.png"/><Relationship Id="rId20" Type="http://schemas.openxmlformats.org/officeDocument/2006/relationships/customXml" Target="../ink/ink549.xml"/><Relationship Id="rId41" Type="http://schemas.openxmlformats.org/officeDocument/2006/relationships/image" Target="../media/image555.png"/><Relationship Id="rId54" Type="http://schemas.openxmlformats.org/officeDocument/2006/relationships/customXml" Target="../ink/ink566.xml"/><Relationship Id="rId62" Type="http://schemas.openxmlformats.org/officeDocument/2006/relationships/customXml" Target="../ink/ink5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2.xml"/><Relationship Id="rId15" Type="http://schemas.openxmlformats.org/officeDocument/2006/relationships/image" Target="../media/image542.png"/><Relationship Id="rId23" Type="http://schemas.openxmlformats.org/officeDocument/2006/relationships/image" Target="../media/image546.png"/><Relationship Id="rId28" Type="http://schemas.openxmlformats.org/officeDocument/2006/relationships/customXml" Target="../ink/ink553.xml"/><Relationship Id="rId36" Type="http://schemas.openxmlformats.org/officeDocument/2006/relationships/customXml" Target="../ink/ink557.xml"/><Relationship Id="rId49" Type="http://schemas.openxmlformats.org/officeDocument/2006/relationships/image" Target="../media/image559.png"/><Relationship Id="rId57" Type="http://schemas.openxmlformats.org/officeDocument/2006/relationships/image" Target="../media/image563.png"/><Relationship Id="rId10" Type="http://schemas.openxmlformats.org/officeDocument/2006/relationships/customXml" Target="../ink/ink544.xml"/><Relationship Id="rId31" Type="http://schemas.openxmlformats.org/officeDocument/2006/relationships/image" Target="../media/image550.png"/><Relationship Id="rId44" Type="http://schemas.openxmlformats.org/officeDocument/2006/relationships/customXml" Target="../ink/ink561.xml"/><Relationship Id="rId52" Type="http://schemas.openxmlformats.org/officeDocument/2006/relationships/customXml" Target="../ink/ink565.xml"/><Relationship Id="rId60" Type="http://schemas.openxmlformats.org/officeDocument/2006/relationships/customXml" Target="../ink/ink569.xml"/><Relationship Id="rId65" Type="http://schemas.openxmlformats.org/officeDocument/2006/relationships/image" Target="../media/image567.png"/><Relationship Id="rId4" Type="http://schemas.openxmlformats.org/officeDocument/2006/relationships/customXml" Target="../ink/ink541.xml"/><Relationship Id="rId9" Type="http://schemas.openxmlformats.org/officeDocument/2006/relationships/image" Target="../media/image539.png"/><Relationship Id="rId13" Type="http://schemas.openxmlformats.org/officeDocument/2006/relationships/image" Target="../media/image541.png"/><Relationship Id="rId18" Type="http://schemas.openxmlformats.org/officeDocument/2006/relationships/customXml" Target="../ink/ink548.xml"/><Relationship Id="rId39" Type="http://schemas.openxmlformats.org/officeDocument/2006/relationships/image" Target="../media/image55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3.png"/><Relationship Id="rId18" Type="http://schemas.openxmlformats.org/officeDocument/2006/relationships/customXml" Target="../ink/ink580.xml"/><Relationship Id="rId26" Type="http://schemas.openxmlformats.org/officeDocument/2006/relationships/customXml" Target="../ink/ink584.xml"/><Relationship Id="rId3" Type="http://schemas.openxmlformats.org/officeDocument/2006/relationships/image" Target="../media/image568.png"/><Relationship Id="rId21" Type="http://schemas.openxmlformats.org/officeDocument/2006/relationships/image" Target="../media/image577.png"/><Relationship Id="rId7" Type="http://schemas.openxmlformats.org/officeDocument/2006/relationships/image" Target="../media/image570.png"/><Relationship Id="rId12" Type="http://schemas.openxmlformats.org/officeDocument/2006/relationships/customXml" Target="../ink/ink577.xml"/><Relationship Id="rId17" Type="http://schemas.openxmlformats.org/officeDocument/2006/relationships/image" Target="../media/image575.png"/><Relationship Id="rId25" Type="http://schemas.openxmlformats.org/officeDocument/2006/relationships/image" Target="../media/image579.png"/><Relationship Id="rId33" Type="http://schemas.openxmlformats.org/officeDocument/2006/relationships/image" Target="../media/image583.png"/><Relationship Id="rId2" Type="http://schemas.openxmlformats.org/officeDocument/2006/relationships/customXml" Target="../ink/ink572.xml"/><Relationship Id="rId16" Type="http://schemas.openxmlformats.org/officeDocument/2006/relationships/customXml" Target="../ink/ink579.xml"/><Relationship Id="rId20" Type="http://schemas.openxmlformats.org/officeDocument/2006/relationships/customXml" Target="../ink/ink581.xml"/><Relationship Id="rId29" Type="http://schemas.openxmlformats.org/officeDocument/2006/relationships/image" Target="../media/image5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4.xml"/><Relationship Id="rId11" Type="http://schemas.openxmlformats.org/officeDocument/2006/relationships/image" Target="../media/image572.png"/><Relationship Id="rId24" Type="http://schemas.openxmlformats.org/officeDocument/2006/relationships/customXml" Target="../ink/ink583.xml"/><Relationship Id="rId32" Type="http://schemas.openxmlformats.org/officeDocument/2006/relationships/customXml" Target="../ink/ink587.xml"/><Relationship Id="rId5" Type="http://schemas.openxmlformats.org/officeDocument/2006/relationships/image" Target="../media/image569.png"/><Relationship Id="rId15" Type="http://schemas.openxmlformats.org/officeDocument/2006/relationships/image" Target="../media/image574.png"/><Relationship Id="rId23" Type="http://schemas.openxmlformats.org/officeDocument/2006/relationships/image" Target="../media/image578.png"/><Relationship Id="rId28" Type="http://schemas.openxmlformats.org/officeDocument/2006/relationships/customXml" Target="../ink/ink585.xml"/><Relationship Id="rId10" Type="http://schemas.openxmlformats.org/officeDocument/2006/relationships/customXml" Target="../ink/ink576.xml"/><Relationship Id="rId19" Type="http://schemas.openxmlformats.org/officeDocument/2006/relationships/image" Target="../media/image576.png"/><Relationship Id="rId31" Type="http://schemas.openxmlformats.org/officeDocument/2006/relationships/image" Target="../media/image582.png"/><Relationship Id="rId4" Type="http://schemas.openxmlformats.org/officeDocument/2006/relationships/customXml" Target="../ink/ink573.xml"/><Relationship Id="rId9" Type="http://schemas.openxmlformats.org/officeDocument/2006/relationships/image" Target="../media/image571.png"/><Relationship Id="rId14" Type="http://schemas.openxmlformats.org/officeDocument/2006/relationships/customXml" Target="../ink/ink578.xml"/><Relationship Id="rId22" Type="http://schemas.openxmlformats.org/officeDocument/2006/relationships/customXml" Target="../ink/ink582.xml"/><Relationship Id="rId27" Type="http://schemas.openxmlformats.org/officeDocument/2006/relationships/image" Target="../media/image580.png"/><Relationship Id="rId30" Type="http://schemas.openxmlformats.org/officeDocument/2006/relationships/customXml" Target="../ink/ink586.xml"/><Relationship Id="rId8" Type="http://schemas.openxmlformats.org/officeDocument/2006/relationships/customXml" Target="../ink/ink57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9.png"/><Relationship Id="rId18" Type="http://schemas.openxmlformats.org/officeDocument/2006/relationships/customXml" Target="../ink/ink596.xml"/><Relationship Id="rId26" Type="http://schemas.openxmlformats.org/officeDocument/2006/relationships/customXml" Target="../ink/ink600.xml"/><Relationship Id="rId39" Type="http://schemas.openxmlformats.org/officeDocument/2006/relationships/image" Target="../media/image602.png"/><Relationship Id="rId21" Type="http://schemas.openxmlformats.org/officeDocument/2006/relationships/image" Target="../media/image593.png"/><Relationship Id="rId34" Type="http://schemas.openxmlformats.org/officeDocument/2006/relationships/customXml" Target="../ink/ink604.xml"/><Relationship Id="rId42" Type="http://schemas.openxmlformats.org/officeDocument/2006/relationships/customXml" Target="../ink/ink608.xml"/><Relationship Id="rId47" Type="http://schemas.openxmlformats.org/officeDocument/2006/relationships/image" Target="../media/image606.png"/><Relationship Id="rId50" Type="http://schemas.openxmlformats.org/officeDocument/2006/relationships/customXml" Target="../ink/ink612.xml"/><Relationship Id="rId7" Type="http://schemas.openxmlformats.org/officeDocument/2006/relationships/image" Target="../media/image586.png"/><Relationship Id="rId2" Type="http://schemas.openxmlformats.org/officeDocument/2006/relationships/customXml" Target="../ink/ink588.xml"/><Relationship Id="rId16" Type="http://schemas.openxmlformats.org/officeDocument/2006/relationships/customXml" Target="../ink/ink595.xml"/><Relationship Id="rId29" Type="http://schemas.openxmlformats.org/officeDocument/2006/relationships/image" Target="../media/image597.png"/><Relationship Id="rId11" Type="http://schemas.openxmlformats.org/officeDocument/2006/relationships/image" Target="../media/image588.png"/><Relationship Id="rId24" Type="http://schemas.openxmlformats.org/officeDocument/2006/relationships/customXml" Target="../ink/ink599.xml"/><Relationship Id="rId32" Type="http://schemas.openxmlformats.org/officeDocument/2006/relationships/customXml" Target="../ink/ink603.xml"/><Relationship Id="rId37" Type="http://schemas.openxmlformats.org/officeDocument/2006/relationships/image" Target="../media/image601.png"/><Relationship Id="rId40" Type="http://schemas.openxmlformats.org/officeDocument/2006/relationships/customXml" Target="../ink/ink607.xml"/><Relationship Id="rId45" Type="http://schemas.openxmlformats.org/officeDocument/2006/relationships/image" Target="../media/image605.png"/><Relationship Id="rId53" Type="http://schemas.openxmlformats.org/officeDocument/2006/relationships/image" Target="../media/image609.png"/><Relationship Id="rId5" Type="http://schemas.openxmlformats.org/officeDocument/2006/relationships/image" Target="../media/image585.png"/><Relationship Id="rId10" Type="http://schemas.openxmlformats.org/officeDocument/2006/relationships/customXml" Target="../ink/ink592.xml"/><Relationship Id="rId19" Type="http://schemas.openxmlformats.org/officeDocument/2006/relationships/image" Target="../media/image592.png"/><Relationship Id="rId31" Type="http://schemas.openxmlformats.org/officeDocument/2006/relationships/image" Target="../media/image598.png"/><Relationship Id="rId44" Type="http://schemas.openxmlformats.org/officeDocument/2006/relationships/customXml" Target="../ink/ink609.xml"/><Relationship Id="rId52" Type="http://schemas.openxmlformats.org/officeDocument/2006/relationships/customXml" Target="../ink/ink613.xml"/><Relationship Id="rId4" Type="http://schemas.openxmlformats.org/officeDocument/2006/relationships/customXml" Target="../ink/ink589.xml"/><Relationship Id="rId9" Type="http://schemas.openxmlformats.org/officeDocument/2006/relationships/image" Target="../media/image587.png"/><Relationship Id="rId14" Type="http://schemas.openxmlformats.org/officeDocument/2006/relationships/customXml" Target="../ink/ink594.xml"/><Relationship Id="rId22" Type="http://schemas.openxmlformats.org/officeDocument/2006/relationships/customXml" Target="../ink/ink598.xml"/><Relationship Id="rId27" Type="http://schemas.openxmlformats.org/officeDocument/2006/relationships/image" Target="../media/image596.png"/><Relationship Id="rId30" Type="http://schemas.openxmlformats.org/officeDocument/2006/relationships/customXml" Target="../ink/ink602.xml"/><Relationship Id="rId35" Type="http://schemas.openxmlformats.org/officeDocument/2006/relationships/image" Target="../media/image600.png"/><Relationship Id="rId43" Type="http://schemas.openxmlformats.org/officeDocument/2006/relationships/image" Target="../media/image604.png"/><Relationship Id="rId48" Type="http://schemas.openxmlformats.org/officeDocument/2006/relationships/customXml" Target="../ink/ink611.xml"/><Relationship Id="rId8" Type="http://schemas.openxmlformats.org/officeDocument/2006/relationships/customXml" Target="../ink/ink591.xml"/><Relationship Id="rId51" Type="http://schemas.openxmlformats.org/officeDocument/2006/relationships/image" Target="../media/image608.png"/><Relationship Id="rId3" Type="http://schemas.openxmlformats.org/officeDocument/2006/relationships/image" Target="../media/image584.png"/><Relationship Id="rId12" Type="http://schemas.openxmlformats.org/officeDocument/2006/relationships/customXml" Target="../ink/ink593.xml"/><Relationship Id="rId17" Type="http://schemas.openxmlformats.org/officeDocument/2006/relationships/image" Target="../media/image591.png"/><Relationship Id="rId25" Type="http://schemas.openxmlformats.org/officeDocument/2006/relationships/image" Target="../media/image595.png"/><Relationship Id="rId33" Type="http://schemas.openxmlformats.org/officeDocument/2006/relationships/image" Target="../media/image599.png"/><Relationship Id="rId38" Type="http://schemas.openxmlformats.org/officeDocument/2006/relationships/customXml" Target="../ink/ink606.xml"/><Relationship Id="rId46" Type="http://schemas.openxmlformats.org/officeDocument/2006/relationships/customXml" Target="../ink/ink610.xml"/><Relationship Id="rId20" Type="http://schemas.openxmlformats.org/officeDocument/2006/relationships/customXml" Target="../ink/ink597.xml"/><Relationship Id="rId41" Type="http://schemas.openxmlformats.org/officeDocument/2006/relationships/image" Target="../media/image60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0.xml"/><Relationship Id="rId15" Type="http://schemas.openxmlformats.org/officeDocument/2006/relationships/image" Target="../media/image590.png"/><Relationship Id="rId23" Type="http://schemas.openxmlformats.org/officeDocument/2006/relationships/image" Target="../media/image594.png"/><Relationship Id="rId28" Type="http://schemas.openxmlformats.org/officeDocument/2006/relationships/customXml" Target="../ink/ink601.xml"/><Relationship Id="rId36" Type="http://schemas.openxmlformats.org/officeDocument/2006/relationships/customXml" Target="../ink/ink605.xml"/><Relationship Id="rId49" Type="http://schemas.openxmlformats.org/officeDocument/2006/relationships/image" Target="../media/image6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7.xml"/><Relationship Id="rId13" Type="http://schemas.openxmlformats.org/officeDocument/2006/relationships/image" Target="../media/image615.png"/><Relationship Id="rId18" Type="http://schemas.openxmlformats.org/officeDocument/2006/relationships/customXml" Target="../ink/ink622.xml"/><Relationship Id="rId3" Type="http://schemas.openxmlformats.org/officeDocument/2006/relationships/image" Target="../media/image610.png"/><Relationship Id="rId21" Type="http://schemas.openxmlformats.org/officeDocument/2006/relationships/image" Target="../media/image619.png"/><Relationship Id="rId7" Type="http://schemas.openxmlformats.org/officeDocument/2006/relationships/image" Target="../media/image612.png"/><Relationship Id="rId12" Type="http://schemas.openxmlformats.org/officeDocument/2006/relationships/customXml" Target="../ink/ink619.xml"/><Relationship Id="rId17" Type="http://schemas.openxmlformats.org/officeDocument/2006/relationships/image" Target="../media/image617.png"/><Relationship Id="rId2" Type="http://schemas.openxmlformats.org/officeDocument/2006/relationships/customXml" Target="../ink/ink614.xml"/><Relationship Id="rId16" Type="http://schemas.openxmlformats.org/officeDocument/2006/relationships/customXml" Target="../ink/ink621.xml"/><Relationship Id="rId20" Type="http://schemas.openxmlformats.org/officeDocument/2006/relationships/customXml" Target="../ink/ink6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6.xml"/><Relationship Id="rId11" Type="http://schemas.openxmlformats.org/officeDocument/2006/relationships/image" Target="../media/image614.png"/><Relationship Id="rId5" Type="http://schemas.openxmlformats.org/officeDocument/2006/relationships/image" Target="../media/image611.png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10" Type="http://schemas.openxmlformats.org/officeDocument/2006/relationships/customXml" Target="../ink/ink618.xml"/><Relationship Id="rId19" Type="http://schemas.openxmlformats.org/officeDocument/2006/relationships/image" Target="../media/image618.png"/><Relationship Id="rId4" Type="http://schemas.openxmlformats.org/officeDocument/2006/relationships/customXml" Target="../ink/ink615.xml"/><Relationship Id="rId9" Type="http://schemas.openxmlformats.org/officeDocument/2006/relationships/image" Target="../media/image613.png"/><Relationship Id="rId14" Type="http://schemas.openxmlformats.org/officeDocument/2006/relationships/customXml" Target="../ink/ink620.xml"/><Relationship Id="rId22" Type="http://schemas.openxmlformats.org/officeDocument/2006/relationships/customXml" Target="../ink/ink62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83.xml"/><Relationship Id="rId21" Type="http://schemas.openxmlformats.org/officeDocument/2006/relationships/image" Target="../media/image630.png"/><Relationship Id="rId42" Type="http://schemas.openxmlformats.org/officeDocument/2006/relationships/customXml" Target="../ink/ink645.xml"/><Relationship Id="rId63" Type="http://schemas.openxmlformats.org/officeDocument/2006/relationships/image" Target="../media/image651.png"/><Relationship Id="rId84" Type="http://schemas.openxmlformats.org/officeDocument/2006/relationships/customXml" Target="../ink/ink666.xml"/><Relationship Id="rId138" Type="http://schemas.openxmlformats.org/officeDocument/2006/relationships/image" Target="../media/image688.png"/><Relationship Id="rId159" Type="http://schemas.openxmlformats.org/officeDocument/2006/relationships/customXml" Target="../ink/ink704.xml"/><Relationship Id="rId170" Type="http://schemas.openxmlformats.org/officeDocument/2006/relationships/image" Target="../media/image704.png"/><Relationship Id="rId191" Type="http://schemas.openxmlformats.org/officeDocument/2006/relationships/customXml" Target="../ink/ink720.xml"/><Relationship Id="rId205" Type="http://schemas.openxmlformats.org/officeDocument/2006/relationships/customXml" Target="../ink/ink727.xml"/><Relationship Id="rId226" Type="http://schemas.openxmlformats.org/officeDocument/2006/relationships/image" Target="../media/image732.png"/><Relationship Id="rId107" Type="http://schemas.openxmlformats.org/officeDocument/2006/relationships/customXml" Target="../ink/ink678.xml"/><Relationship Id="rId11" Type="http://schemas.openxmlformats.org/officeDocument/2006/relationships/image" Target="../media/image625.png"/><Relationship Id="rId32" Type="http://schemas.openxmlformats.org/officeDocument/2006/relationships/customXml" Target="../ink/ink640.xml"/><Relationship Id="rId53" Type="http://schemas.openxmlformats.org/officeDocument/2006/relationships/image" Target="../media/image646.png"/><Relationship Id="rId74" Type="http://schemas.openxmlformats.org/officeDocument/2006/relationships/customXml" Target="../ink/ink661.xml"/><Relationship Id="rId128" Type="http://schemas.openxmlformats.org/officeDocument/2006/relationships/image" Target="../media/image683.png"/><Relationship Id="rId149" Type="http://schemas.openxmlformats.org/officeDocument/2006/relationships/customXml" Target="../ink/ink699.xml"/><Relationship Id="rId5" Type="http://schemas.openxmlformats.org/officeDocument/2006/relationships/image" Target="../media/image622.png"/><Relationship Id="rId95" Type="http://schemas.openxmlformats.org/officeDocument/2006/relationships/image" Target="../media/image667.png"/><Relationship Id="rId160" Type="http://schemas.openxmlformats.org/officeDocument/2006/relationships/image" Target="../media/image699.png"/><Relationship Id="rId181" Type="http://schemas.openxmlformats.org/officeDocument/2006/relationships/customXml" Target="../ink/ink715.xml"/><Relationship Id="rId216" Type="http://schemas.openxmlformats.org/officeDocument/2006/relationships/image" Target="../media/image727.png"/><Relationship Id="rId22" Type="http://schemas.openxmlformats.org/officeDocument/2006/relationships/customXml" Target="../ink/ink635.xml"/><Relationship Id="rId43" Type="http://schemas.openxmlformats.org/officeDocument/2006/relationships/image" Target="../media/image641.png"/><Relationship Id="rId64" Type="http://schemas.openxmlformats.org/officeDocument/2006/relationships/customXml" Target="../ink/ink656.xml"/><Relationship Id="rId118" Type="http://schemas.openxmlformats.org/officeDocument/2006/relationships/image" Target="../media/image678.png"/><Relationship Id="rId139" Type="http://schemas.openxmlformats.org/officeDocument/2006/relationships/customXml" Target="../ink/ink694.xml"/><Relationship Id="rId85" Type="http://schemas.openxmlformats.org/officeDocument/2006/relationships/image" Target="../media/image662.png"/><Relationship Id="rId150" Type="http://schemas.openxmlformats.org/officeDocument/2006/relationships/image" Target="../media/image694.png"/><Relationship Id="rId171" Type="http://schemas.openxmlformats.org/officeDocument/2006/relationships/customXml" Target="../ink/ink710.xml"/><Relationship Id="rId192" Type="http://schemas.openxmlformats.org/officeDocument/2006/relationships/image" Target="../media/image715.png"/><Relationship Id="rId206" Type="http://schemas.openxmlformats.org/officeDocument/2006/relationships/image" Target="../media/image722.png"/><Relationship Id="rId12" Type="http://schemas.openxmlformats.org/officeDocument/2006/relationships/customXml" Target="../ink/ink630.xml"/><Relationship Id="rId33" Type="http://schemas.openxmlformats.org/officeDocument/2006/relationships/image" Target="../media/image636.png"/><Relationship Id="rId108" Type="http://schemas.openxmlformats.org/officeDocument/2006/relationships/image" Target="../media/image673.png"/><Relationship Id="rId129" Type="http://schemas.openxmlformats.org/officeDocument/2006/relationships/customXml" Target="../ink/ink689.xml"/><Relationship Id="rId54" Type="http://schemas.openxmlformats.org/officeDocument/2006/relationships/customXml" Target="../ink/ink651.xml"/><Relationship Id="rId75" Type="http://schemas.openxmlformats.org/officeDocument/2006/relationships/image" Target="../media/image657.png"/><Relationship Id="rId96" Type="http://schemas.openxmlformats.org/officeDocument/2006/relationships/customXml" Target="../ink/ink672.xml"/><Relationship Id="rId140" Type="http://schemas.openxmlformats.org/officeDocument/2006/relationships/image" Target="../media/image689.png"/><Relationship Id="rId161" Type="http://schemas.openxmlformats.org/officeDocument/2006/relationships/customXml" Target="../ink/ink705.xml"/><Relationship Id="rId182" Type="http://schemas.openxmlformats.org/officeDocument/2006/relationships/image" Target="../media/image710.png"/><Relationship Id="rId217" Type="http://schemas.openxmlformats.org/officeDocument/2006/relationships/customXml" Target="../ink/ink733.xml"/><Relationship Id="rId6" Type="http://schemas.openxmlformats.org/officeDocument/2006/relationships/customXml" Target="../ink/ink627.xml"/><Relationship Id="rId23" Type="http://schemas.openxmlformats.org/officeDocument/2006/relationships/image" Target="../media/image631.png"/><Relationship Id="rId119" Type="http://schemas.openxmlformats.org/officeDocument/2006/relationships/customXml" Target="../ink/ink684.xml"/><Relationship Id="rId44" Type="http://schemas.openxmlformats.org/officeDocument/2006/relationships/customXml" Target="../ink/ink646.xml"/><Relationship Id="rId65" Type="http://schemas.openxmlformats.org/officeDocument/2006/relationships/image" Target="../media/image652.png"/><Relationship Id="rId86" Type="http://schemas.openxmlformats.org/officeDocument/2006/relationships/customXml" Target="../ink/ink667.xml"/><Relationship Id="rId130" Type="http://schemas.openxmlformats.org/officeDocument/2006/relationships/image" Target="../media/image684.png"/><Relationship Id="rId151" Type="http://schemas.openxmlformats.org/officeDocument/2006/relationships/customXml" Target="../ink/ink700.xml"/><Relationship Id="rId172" Type="http://schemas.openxmlformats.org/officeDocument/2006/relationships/image" Target="../media/image705.png"/><Relationship Id="rId193" Type="http://schemas.openxmlformats.org/officeDocument/2006/relationships/customXml" Target="../ink/ink721.xml"/><Relationship Id="rId207" Type="http://schemas.openxmlformats.org/officeDocument/2006/relationships/customXml" Target="../ink/ink728.xml"/><Relationship Id="rId13" Type="http://schemas.openxmlformats.org/officeDocument/2006/relationships/image" Target="../media/image626.png"/><Relationship Id="rId109" Type="http://schemas.openxmlformats.org/officeDocument/2006/relationships/customXml" Target="../ink/ink679.xml"/><Relationship Id="rId34" Type="http://schemas.openxmlformats.org/officeDocument/2006/relationships/customXml" Target="../ink/ink641.xml"/><Relationship Id="rId55" Type="http://schemas.openxmlformats.org/officeDocument/2006/relationships/image" Target="../media/image647.png"/><Relationship Id="rId76" Type="http://schemas.openxmlformats.org/officeDocument/2006/relationships/customXml" Target="../ink/ink662.xml"/><Relationship Id="rId97" Type="http://schemas.openxmlformats.org/officeDocument/2006/relationships/image" Target="../media/image668.png"/><Relationship Id="rId120" Type="http://schemas.openxmlformats.org/officeDocument/2006/relationships/image" Target="../media/image679.png"/><Relationship Id="rId141" Type="http://schemas.openxmlformats.org/officeDocument/2006/relationships/customXml" Target="../ink/ink695.xml"/><Relationship Id="rId7" Type="http://schemas.openxmlformats.org/officeDocument/2006/relationships/image" Target="../media/image623.png"/><Relationship Id="rId162" Type="http://schemas.openxmlformats.org/officeDocument/2006/relationships/image" Target="../media/image700.png"/><Relationship Id="rId183" Type="http://schemas.openxmlformats.org/officeDocument/2006/relationships/customXml" Target="../ink/ink716.xml"/><Relationship Id="rId218" Type="http://schemas.openxmlformats.org/officeDocument/2006/relationships/image" Target="../media/image728.png"/><Relationship Id="rId24" Type="http://schemas.openxmlformats.org/officeDocument/2006/relationships/customXml" Target="../ink/ink636.xml"/><Relationship Id="rId45" Type="http://schemas.openxmlformats.org/officeDocument/2006/relationships/image" Target="../media/image642.png"/><Relationship Id="rId66" Type="http://schemas.openxmlformats.org/officeDocument/2006/relationships/customXml" Target="../ink/ink657.xml"/><Relationship Id="rId87" Type="http://schemas.openxmlformats.org/officeDocument/2006/relationships/image" Target="../media/image663.png"/><Relationship Id="rId110" Type="http://schemas.openxmlformats.org/officeDocument/2006/relationships/image" Target="../media/image674.png"/><Relationship Id="rId131" Type="http://schemas.openxmlformats.org/officeDocument/2006/relationships/customXml" Target="../ink/ink690.xml"/><Relationship Id="rId152" Type="http://schemas.openxmlformats.org/officeDocument/2006/relationships/image" Target="../media/image695.png"/><Relationship Id="rId173" Type="http://schemas.openxmlformats.org/officeDocument/2006/relationships/customXml" Target="../ink/ink711.xml"/><Relationship Id="rId194" Type="http://schemas.openxmlformats.org/officeDocument/2006/relationships/image" Target="../media/image716.png"/><Relationship Id="rId208" Type="http://schemas.openxmlformats.org/officeDocument/2006/relationships/image" Target="../media/image723.png"/><Relationship Id="rId14" Type="http://schemas.openxmlformats.org/officeDocument/2006/relationships/customXml" Target="../ink/ink631.xml"/><Relationship Id="rId35" Type="http://schemas.openxmlformats.org/officeDocument/2006/relationships/image" Target="../media/image637.png"/><Relationship Id="rId56" Type="http://schemas.openxmlformats.org/officeDocument/2006/relationships/customXml" Target="../ink/ink652.xml"/><Relationship Id="rId77" Type="http://schemas.openxmlformats.org/officeDocument/2006/relationships/image" Target="../media/image658.png"/><Relationship Id="rId100" Type="http://schemas.openxmlformats.org/officeDocument/2006/relationships/image" Target="../media/image669.png"/><Relationship Id="rId8" Type="http://schemas.openxmlformats.org/officeDocument/2006/relationships/customXml" Target="../ink/ink628.xml"/><Relationship Id="rId98" Type="http://schemas.openxmlformats.org/officeDocument/2006/relationships/customXml" Target="../ink/ink673.xml"/><Relationship Id="rId121" Type="http://schemas.openxmlformats.org/officeDocument/2006/relationships/customXml" Target="../ink/ink685.xml"/><Relationship Id="rId142" Type="http://schemas.openxmlformats.org/officeDocument/2006/relationships/image" Target="../media/image690.png"/><Relationship Id="rId163" Type="http://schemas.openxmlformats.org/officeDocument/2006/relationships/customXml" Target="../ink/ink706.xml"/><Relationship Id="rId184" Type="http://schemas.openxmlformats.org/officeDocument/2006/relationships/image" Target="../media/image711.png"/><Relationship Id="rId219" Type="http://schemas.openxmlformats.org/officeDocument/2006/relationships/customXml" Target="../ink/ink734.xml"/><Relationship Id="rId3" Type="http://schemas.openxmlformats.org/officeDocument/2006/relationships/image" Target="../media/image621.png"/><Relationship Id="rId214" Type="http://schemas.openxmlformats.org/officeDocument/2006/relationships/image" Target="../media/image726.png"/><Relationship Id="rId25" Type="http://schemas.openxmlformats.org/officeDocument/2006/relationships/image" Target="../media/image632.png"/><Relationship Id="rId46" Type="http://schemas.openxmlformats.org/officeDocument/2006/relationships/customXml" Target="../ink/ink647.xml"/><Relationship Id="rId67" Type="http://schemas.openxmlformats.org/officeDocument/2006/relationships/image" Target="../media/image653.png"/><Relationship Id="rId116" Type="http://schemas.openxmlformats.org/officeDocument/2006/relationships/image" Target="../media/image677.png"/><Relationship Id="rId137" Type="http://schemas.openxmlformats.org/officeDocument/2006/relationships/customXml" Target="../ink/ink693.xml"/><Relationship Id="rId158" Type="http://schemas.openxmlformats.org/officeDocument/2006/relationships/image" Target="../media/image698.png"/><Relationship Id="rId20" Type="http://schemas.openxmlformats.org/officeDocument/2006/relationships/customXml" Target="../ink/ink634.xml"/><Relationship Id="rId41" Type="http://schemas.openxmlformats.org/officeDocument/2006/relationships/image" Target="../media/image640.png"/><Relationship Id="rId62" Type="http://schemas.openxmlformats.org/officeDocument/2006/relationships/customXml" Target="../ink/ink655.xml"/><Relationship Id="rId83" Type="http://schemas.openxmlformats.org/officeDocument/2006/relationships/image" Target="../media/image661.png"/><Relationship Id="rId88" Type="http://schemas.openxmlformats.org/officeDocument/2006/relationships/customXml" Target="../ink/ink668.xml"/><Relationship Id="rId111" Type="http://schemas.openxmlformats.org/officeDocument/2006/relationships/customXml" Target="../ink/ink680.xml"/><Relationship Id="rId132" Type="http://schemas.openxmlformats.org/officeDocument/2006/relationships/image" Target="../media/image685.png"/><Relationship Id="rId153" Type="http://schemas.openxmlformats.org/officeDocument/2006/relationships/customXml" Target="../ink/ink701.xml"/><Relationship Id="rId174" Type="http://schemas.openxmlformats.org/officeDocument/2006/relationships/image" Target="../media/image706.png"/><Relationship Id="rId179" Type="http://schemas.openxmlformats.org/officeDocument/2006/relationships/customXml" Target="../ink/ink714.xml"/><Relationship Id="rId195" Type="http://schemas.openxmlformats.org/officeDocument/2006/relationships/customXml" Target="../ink/ink722.xml"/><Relationship Id="rId209" Type="http://schemas.openxmlformats.org/officeDocument/2006/relationships/customXml" Target="../ink/ink729.xml"/><Relationship Id="rId190" Type="http://schemas.openxmlformats.org/officeDocument/2006/relationships/image" Target="../media/image714.png"/><Relationship Id="rId204" Type="http://schemas.openxmlformats.org/officeDocument/2006/relationships/image" Target="../media/image721.png"/><Relationship Id="rId220" Type="http://schemas.openxmlformats.org/officeDocument/2006/relationships/image" Target="../media/image729.png"/><Relationship Id="rId225" Type="http://schemas.openxmlformats.org/officeDocument/2006/relationships/customXml" Target="../ink/ink737.xml"/><Relationship Id="rId15" Type="http://schemas.openxmlformats.org/officeDocument/2006/relationships/image" Target="../media/image627.png"/><Relationship Id="rId36" Type="http://schemas.openxmlformats.org/officeDocument/2006/relationships/customXml" Target="../ink/ink642.xml"/><Relationship Id="rId57" Type="http://schemas.openxmlformats.org/officeDocument/2006/relationships/image" Target="../media/image648.png"/><Relationship Id="rId106" Type="http://schemas.openxmlformats.org/officeDocument/2006/relationships/image" Target="../media/image672.png"/><Relationship Id="rId127" Type="http://schemas.openxmlformats.org/officeDocument/2006/relationships/customXml" Target="../ink/ink688.xml"/><Relationship Id="rId10" Type="http://schemas.openxmlformats.org/officeDocument/2006/relationships/customXml" Target="../ink/ink629.xml"/><Relationship Id="rId31" Type="http://schemas.openxmlformats.org/officeDocument/2006/relationships/image" Target="../media/image635.png"/><Relationship Id="rId52" Type="http://schemas.openxmlformats.org/officeDocument/2006/relationships/customXml" Target="../ink/ink650.xml"/><Relationship Id="rId73" Type="http://schemas.openxmlformats.org/officeDocument/2006/relationships/image" Target="../media/image656.png"/><Relationship Id="rId78" Type="http://schemas.openxmlformats.org/officeDocument/2006/relationships/customXml" Target="../ink/ink663.xml"/><Relationship Id="rId94" Type="http://schemas.openxmlformats.org/officeDocument/2006/relationships/customXml" Target="../ink/ink671.xml"/><Relationship Id="rId99" Type="http://schemas.openxmlformats.org/officeDocument/2006/relationships/customXml" Target="../ink/ink674.xml"/><Relationship Id="rId101" Type="http://schemas.openxmlformats.org/officeDocument/2006/relationships/customXml" Target="../ink/ink675.xml"/><Relationship Id="rId122" Type="http://schemas.openxmlformats.org/officeDocument/2006/relationships/image" Target="../media/image680.png"/><Relationship Id="rId143" Type="http://schemas.openxmlformats.org/officeDocument/2006/relationships/customXml" Target="../ink/ink696.xml"/><Relationship Id="rId148" Type="http://schemas.openxmlformats.org/officeDocument/2006/relationships/image" Target="../media/image693.png"/><Relationship Id="rId164" Type="http://schemas.openxmlformats.org/officeDocument/2006/relationships/image" Target="../media/image701.png"/><Relationship Id="rId169" Type="http://schemas.openxmlformats.org/officeDocument/2006/relationships/customXml" Target="../ink/ink709.xml"/><Relationship Id="rId185" Type="http://schemas.openxmlformats.org/officeDocument/2006/relationships/customXml" Target="../ink/ink717.xml"/><Relationship Id="rId4" Type="http://schemas.openxmlformats.org/officeDocument/2006/relationships/customXml" Target="../ink/ink626.xml"/><Relationship Id="rId9" Type="http://schemas.openxmlformats.org/officeDocument/2006/relationships/image" Target="../media/image624.png"/><Relationship Id="rId180" Type="http://schemas.openxmlformats.org/officeDocument/2006/relationships/image" Target="../media/image709.png"/><Relationship Id="rId210" Type="http://schemas.openxmlformats.org/officeDocument/2006/relationships/image" Target="../media/image724.png"/><Relationship Id="rId215" Type="http://schemas.openxmlformats.org/officeDocument/2006/relationships/customXml" Target="../ink/ink732.xml"/><Relationship Id="rId26" Type="http://schemas.openxmlformats.org/officeDocument/2006/relationships/customXml" Target="../ink/ink637.xml"/><Relationship Id="rId47" Type="http://schemas.openxmlformats.org/officeDocument/2006/relationships/image" Target="../media/image643.png"/><Relationship Id="rId68" Type="http://schemas.openxmlformats.org/officeDocument/2006/relationships/customXml" Target="../ink/ink658.xml"/><Relationship Id="rId89" Type="http://schemas.openxmlformats.org/officeDocument/2006/relationships/image" Target="../media/image664.png"/><Relationship Id="rId112" Type="http://schemas.openxmlformats.org/officeDocument/2006/relationships/image" Target="../media/image675.png"/><Relationship Id="rId133" Type="http://schemas.openxmlformats.org/officeDocument/2006/relationships/customXml" Target="../ink/ink691.xml"/><Relationship Id="rId154" Type="http://schemas.openxmlformats.org/officeDocument/2006/relationships/image" Target="../media/image696.png"/><Relationship Id="rId175" Type="http://schemas.openxmlformats.org/officeDocument/2006/relationships/customXml" Target="../ink/ink712.xml"/><Relationship Id="rId196" Type="http://schemas.openxmlformats.org/officeDocument/2006/relationships/image" Target="../media/image717.png"/><Relationship Id="rId200" Type="http://schemas.openxmlformats.org/officeDocument/2006/relationships/image" Target="../media/image719.png"/><Relationship Id="rId16" Type="http://schemas.openxmlformats.org/officeDocument/2006/relationships/customXml" Target="../ink/ink632.xml"/><Relationship Id="rId221" Type="http://schemas.openxmlformats.org/officeDocument/2006/relationships/customXml" Target="../ink/ink735.xml"/><Relationship Id="rId37" Type="http://schemas.openxmlformats.org/officeDocument/2006/relationships/image" Target="../media/image638.png"/><Relationship Id="rId58" Type="http://schemas.openxmlformats.org/officeDocument/2006/relationships/customXml" Target="../ink/ink653.xml"/><Relationship Id="rId79" Type="http://schemas.openxmlformats.org/officeDocument/2006/relationships/image" Target="../media/image659.png"/><Relationship Id="rId102" Type="http://schemas.openxmlformats.org/officeDocument/2006/relationships/image" Target="../media/image670.png"/><Relationship Id="rId123" Type="http://schemas.openxmlformats.org/officeDocument/2006/relationships/customXml" Target="../ink/ink686.xml"/><Relationship Id="rId144" Type="http://schemas.openxmlformats.org/officeDocument/2006/relationships/image" Target="../media/image691.png"/><Relationship Id="rId90" Type="http://schemas.openxmlformats.org/officeDocument/2006/relationships/customXml" Target="../ink/ink669.xml"/><Relationship Id="rId165" Type="http://schemas.openxmlformats.org/officeDocument/2006/relationships/customXml" Target="../ink/ink707.xml"/><Relationship Id="rId186" Type="http://schemas.openxmlformats.org/officeDocument/2006/relationships/image" Target="../media/image712.png"/><Relationship Id="rId211" Type="http://schemas.openxmlformats.org/officeDocument/2006/relationships/customXml" Target="../ink/ink730.xml"/><Relationship Id="rId27" Type="http://schemas.openxmlformats.org/officeDocument/2006/relationships/image" Target="../media/image633.png"/><Relationship Id="rId48" Type="http://schemas.openxmlformats.org/officeDocument/2006/relationships/customXml" Target="../ink/ink648.xml"/><Relationship Id="rId69" Type="http://schemas.openxmlformats.org/officeDocument/2006/relationships/image" Target="../media/image654.png"/><Relationship Id="rId113" Type="http://schemas.openxmlformats.org/officeDocument/2006/relationships/customXml" Target="../ink/ink681.xml"/><Relationship Id="rId134" Type="http://schemas.openxmlformats.org/officeDocument/2006/relationships/image" Target="../media/image686.png"/><Relationship Id="rId80" Type="http://schemas.openxmlformats.org/officeDocument/2006/relationships/customXml" Target="../ink/ink664.xml"/><Relationship Id="rId155" Type="http://schemas.openxmlformats.org/officeDocument/2006/relationships/customXml" Target="../ink/ink702.xml"/><Relationship Id="rId176" Type="http://schemas.openxmlformats.org/officeDocument/2006/relationships/image" Target="../media/image707.png"/><Relationship Id="rId197" Type="http://schemas.openxmlformats.org/officeDocument/2006/relationships/customXml" Target="../ink/ink723.xml"/><Relationship Id="rId201" Type="http://schemas.openxmlformats.org/officeDocument/2006/relationships/customXml" Target="../ink/ink725.xml"/><Relationship Id="rId222" Type="http://schemas.openxmlformats.org/officeDocument/2006/relationships/image" Target="../media/image730.png"/><Relationship Id="rId17" Type="http://schemas.openxmlformats.org/officeDocument/2006/relationships/image" Target="../media/image628.png"/><Relationship Id="rId38" Type="http://schemas.openxmlformats.org/officeDocument/2006/relationships/customXml" Target="../ink/ink643.xml"/><Relationship Id="rId59" Type="http://schemas.openxmlformats.org/officeDocument/2006/relationships/image" Target="../media/image649.png"/><Relationship Id="rId103" Type="http://schemas.openxmlformats.org/officeDocument/2006/relationships/customXml" Target="../ink/ink676.xml"/><Relationship Id="rId124" Type="http://schemas.openxmlformats.org/officeDocument/2006/relationships/image" Target="../media/image681.png"/><Relationship Id="rId70" Type="http://schemas.openxmlformats.org/officeDocument/2006/relationships/customXml" Target="../ink/ink659.xml"/><Relationship Id="rId91" Type="http://schemas.openxmlformats.org/officeDocument/2006/relationships/image" Target="../media/image665.png"/><Relationship Id="rId145" Type="http://schemas.openxmlformats.org/officeDocument/2006/relationships/customXml" Target="../ink/ink697.xml"/><Relationship Id="rId166" Type="http://schemas.openxmlformats.org/officeDocument/2006/relationships/image" Target="../media/image702.png"/><Relationship Id="rId187" Type="http://schemas.openxmlformats.org/officeDocument/2006/relationships/customXml" Target="../ink/ink718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725.png"/><Relationship Id="rId28" Type="http://schemas.openxmlformats.org/officeDocument/2006/relationships/customXml" Target="../ink/ink638.xml"/><Relationship Id="rId49" Type="http://schemas.openxmlformats.org/officeDocument/2006/relationships/image" Target="../media/image644.png"/><Relationship Id="rId114" Type="http://schemas.openxmlformats.org/officeDocument/2006/relationships/image" Target="../media/image676.png"/><Relationship Id="rId60" Type="http://schemas.openxmlformats.org/officeDocument/2006/relationships/customXml" Target="../ink/ink654.xml"/><Relationship Id="rId81" Type="http://schemas.openxmlformats.org/officeDocument/2006/relationships/image" Target="../media/image660.png"/><Relationship Id="rId135" Type="http://schemas.openxmlformats.org/officeDocument/2006/relationships/customXml" Target="../ink/ink692.xml"/><Relationship Id="rId156" Type="http://schemas.openxmlformats.org/officeDocument/2006/relationships/image" Target="../media/image697.png"/><Relationship Id="rId177" Type="http://schemas.openxmlformats.org/officeDocument/2006/relationships/customXml" Target="../ink/ink713.xml"/><Relationship Id="rId198" Type="http://schemas.openxmlformats.org/officeDocument/2006/relationships/image" Target="../media/image718.png"/><Relationship Id="rId202" Type="http://schemas.openxmlformats.org/officeDocument/2006/relationships/image" Target="../media/image720.png"/><Relationship Id="rId223" Type="http://schemas.openxmlformats.org/officeDocument/2006/relationships/customXml" Target="../ink/ink736.xml"/><Relationship Id="rId18" Type="http://schemas.openxmlformats.org/officeDocument/2006/relationships/customXml" Target="../ink/ink633.xml"/><Relationship Id="rId39" Type="http://schemas.openxmlformats.org/officeDocument/2006/relationships/image" Target="../media/image639.png"/><Relationship Id="rId50" Type="http://schemas.openxmlformats.org/officeDocument/2006/relationships/customXml" Target="../ink/ink649.xml"/><Relationship Id="rId104" Type="http://schemas.openxmlformats.org/officeDocument/2006/relationships/image" Target="../media/image671.png"/><Relationship Id="rId125" Type="http://schemas.openxmlformats.org/officeDocument/2006/relationships/customXml" Target="../ink/ink687.xml"/><Relationship Id="rId146" Type="http://schemas.openxmlformats.org/officeDocument/2006/relationships/image" Target="../media/image692.png"/><Relationship Id="rId167" Type="http://schemas.openxmlformats.org/officeDocument/2006/relationships/customXml" Target="../ink/ink708.xml"/><Relationship Id="rId188" Type="http://schemas.openxmlformats.org/officeDocument/2006/relationships/image" Target="../media/image713.png"/><Relationship Id="rId71" Type="http://schemas.openxmlformats.org/officeDocument/2006/relationships/image" Target="../media/image655.png"/><Relationship Id="rId92" Type="http://schemas.openxmlformats.org/officeDocument/2006/relationships/customXml" Target="../ink/ink670.xml"/><Relationship Id="rId213" Type="http://schemas.openxmlformats.org/officeDocument/2006/relationships/customXml" Target="../ink/ink731.xml"/><Relationship Id="rId2" Type="http://schemas.openxmlformats.org/officeDocument/2006/relationships/customXml" Target="../ink/ink625.xml"/><Relationship Id="rId29" Type="http://schemas.openxmlformats.org/officeDocument/2006/relationships/image" Target="../media/image634.png"/><Relationship Id="rId40" Type="http://schemas.openxmlformats.org/officeDocument/2006/relationships/customXml" Target="../ink/ink644.xml"/><Relationship Id="rId115" Type="http://schemas.openxmlformats.org/officeDocument/2006/relationships/customXml" Target="../ink/ink682.xml"/><Relationship Id="rId136" Type="http://schemas.openxmlformats.org/officeDocument/2006/relationships/image" Target="../media/image687.png"/><Relationship Id="rId157" Type="http://schemas.openxmlformats.org/officeDocument/2006/relationships/customXml" Target="../ink/ink703.xml"/><Relationship Id="rId178" Type="http://schemas.openxmlformats.org/officeDocument/2006/relationships/image" Target="../media/image708.png"/><Relationship Id="rId61" Type="http://schemas.openxmlformats.org/officeDocument/2006/relationships/image" Target="../media/image650.png"/><Relationship Id="rId82" Type="http://schemas.openxmlformats.org/officeDocument/2006/relationships/customXml" Target="../ink/ink665.xml"/><Relationship Id="rId199" Type="http://schemas.openxmlformats.org/officeDocument/2006/relationships/customXml" Target="../ink/ink724.xml"/><Relationship Id="rId203" Type="http://schemas.openxmlformats.org/officeDocument/2006/relationships/customXml" Target="../ink/ink726.xml"/><Relationship Id="rId19" Type="http://schemas.openxmlformats.org/officeDocument/2006/relationships/image" Target="../media/image629.png"/><Relationship Id="rId224" Type="http://schemas.openxmlformats.org/officeDocument/2006/relationships/image" Target="../media/image731.png"/><Relationship Id="rId30" Type="http://schemas.openxmlformats.org/officeDocument/2006/relationships/customXml" Target="../ink/ink639.xml"/><Relationship Id="rId105" Type="http://schemas.openxmlformats.org/officeDocument/2006/relationships/customXml" Target="../ink/ink677.xml"/><Relationship Id="rId126" Type="http://schemas.openxmlformats.org/officeDocument/2006/relationships/image" Target="../media/image682.png"/><Relationship Id="rId147" Type="http://schemas.openxmlformats.org/officeDocument/2006/relationships/customXml" Target="../ink/ink698.xml"/><Relationship Id="rId168" Type="http://schemas.openxmlformats.org/officeDocument/2006/relationships/image" Target="../media/image703.png"/><Relationship Id="rId51" Type="http://schemas.openxmlformats.org/officeDocument/2006/relationships/image" Target="../media/image645.png"/><Relationship Id="rId72" Type="http://schemas.openxmlformats.org/officeDocument/2006/relationships/customXml" Target="../ink/ink660.xml"/><Relationship Id="rId93" Type="http://schemas.openxmlformats.org/officeDocument/2006/relationships/image" Target="../media/image666.png"/><Relationship Id="rId189" Type="http://schemas.openxmlformats.org/officeDocument/2006/relationships/customXml" Target="../ink/ink719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8.png"/><Relationship Id="rId18" Type="http://schemas.openxmlformats.org/officeDocument/2006/relationships/customXml" Target="../ink/ink746.xml"/><Relationship Id="rId26" Type="http://schemas.openxmlformats.org/officeDocument/2006/relationships/customXml" Target="../ink/ink750.xml"/><Relationship Id="rId3" Type="http://schemas.openxmlformats.org/officeDocument/2006/relationships/image" Target="../media/image733.png"/><Relationship Id="rId21" Type="http://schemas.openxmlformats.org/officeDocument/2006/relationships/image" Target="../media/image742.png"/><Relationship Id="rId34" Type="http://schemas.openxmlformats.org/officeDocument/2006/relationships/customXml" Target="../ink/ink754.xml"/><Relationship Id="rId7" Type="http://schemas.openxmlformats.org/officeDocument/2006/relationships/image" Target="../media/image735.png"/><Relationship Id="rId12" Type="http://schemas.openxmlformats.org/officeDocument/2006/relationships/customXml" Target="../ink/ink743.xml"/><Relationship Id="rId17" Type="http://schemas.openxmlformats.org/officeDocument/2006/relationships/image" Target="../media/image740.png"/><Relationship Id="rId25" Type="http://schemas.openxmlformats.org/officeDocument/2006/relationships/image" Target="../media/image744.png"/><Relationship Id="rId33" Type="http://schemas.openxmlformats.org/officeDocument/2006/relationships/image" Target="../media/image748.png"/><Relationship Id="rId2" Type="http://schemas.openxmlformats.org/officeDocument/2006/relationships/customXml" Target="../ink/ink738.xml"/><Relationship Id="rId16" Type="http://schemas.openxmlformats.org/officeDocument/2006/relationships/customXml" Target="../ink/ink745.xml"/><Relationship Id="rId20" Type="http://schemas.openxmlformats.org/officeDocument/2006/relationships/customXml" Target="../ink/ink747.xml"/><Relationship Id="rId29" Type="http://schemas.openxmlformats.org/officeDocument/2006/relationships/image" Target="../media/image74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0.xml"/><Relationship Id="rId11" Type="http://schemas.openxmlformats.org/officeDocument/2006/relationships/image" Target="../media/image737.png"/><Relationship Id="rId24" Type="http://schemas.openxmlformats.org/officeDocument/2006/relationships/customXml" Target="../ink/ink749.xml"/><Relationship Id="rId32" Type="http://schemas.openxmlformats.org/officeDocument/2006/relationships/customXml" Target="../ink/ink753.xml"/><Relationship Id="rId5" Type="http://schemas.openxmlformats.org/officeDocument/2006/relationships/image" Target="../media/image734.png"/><Relationship Id="rId15" Type="http://schemas.openxmlformats.org/officeDocument/2006/relationships/image" Target="../media/image739.png"/><Relationship Id="rId23" Type="http://schemas.openxmlformats.org/officeDocument/2006/relationships/image" Target="../media/image743.png"/><Relationship Id="rId28" Type="http://schemas.openxmlformats.org/officeDocument/2006/relationships/customXml" Target="../ink/ink751.xml"/><Relationship Id="rId10" Type="http://schemas.openxmlformats.org/officeDocument/2006/relationships/customXml" Target="../ink/ink742.xml"/><Relationship Id="rId19" Type="http://schemas.openxmlformats.org/officeDocument/2006/relationships/image" Target="../media/image741.png"/><Relationship Id="rId31" Type="http://schemas.openxmlformats.org/officeDocument/2006/relationships/image" Target="../media/image747.png"/><Relationship Id="rId4" Type="http://schemas.openxmlformats.org/officeDocument/2006/relationships/customXml" Target="../ink/ink739.xml"/><Relationship Id="rId9" Type="http://schemas.openxmlformats.org/officeDocument/2006/relationships/image" Target="../media/image736.png"/><Relationship Id="rId14" Type="http://schemas.openxmlformats.org/officeDocument/2006/relationships/customXml" Target="../ink/ink744.xml"/><Relationship Id="rId22" Type="http://schemas.openxmlformats.org/officeDocument/2006/relationships/customXml" Target="../ink/ink748.xml"/><Relationship Id="rId27" Type="http://schemas.openxmlformats.org/officeDocument/2006/relationships/image" Target="../media/image745.png"/><Relationship Id="rId30" Type="http://schemas.openxmlformats.org/officeDocument/2006/relationships/customXml" Target="../ink/ink752.xml"/><Relationship Id="rId35" Type="http://schemas.openxmlformats.org/officeDocument/2006/relationships/image" Target="../media/image749.png"/><Relationship Id="rId8" Type="http://schemas.openxmlformats.org/officeDocument/2006/relationships/customXml" Target="../ink/ink7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8.xml"/><Relationship Id="rId13" Type="http://schemas.openxmlformats.org/officeDocument/2006/relationships/image" Target="../media/image755.png"/><Relationship Id="rId18" Type="http://schemas.openxmlformats.org/officeDocument/2006/relationships/customXml" Target="../ink/ink763.xml"/><Relationship Id="rId3" Type="http://schemas.openxmlformats.org/officeDocument/2006/relationships/image" Target="../media/image750.png"/><Relationship Id="rId7" Type="http://schemas.openxmlformats.org/officeDocument/2006/relationships/image" Target="../media/image752.png"/><Relationship Id="rId12" Type="http://schemas.openxmlformats.org/officeDocument/2006/relationships/customXml" Target="../ink/ink760.xml"/><Relationship Id="rId17" Type="http://schemas.openxmlformats.org/officeDocument/2006/relationships/image" Target="../media/image757.png"/><Relationship Id="rId2" Type="http://schemas.openxmlformats.org/officeDocument/2006/relationships/customXml" Target="../ink/ink755.xml"/><Relationship Id="rId16" Type="http://schemas.openxmlformats.org/officeDocument/2006/relationships/customXml" Target="../ink/ink7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7.xml"/><Relationship Id="rId11" Type="http://schemas.openxmlformats.org/officeDocument/2006/relationships/image" Target="../media/image754.png"/><Relationship Id="rId5" Type="http://schemas.openxmlformats.org/officeDocument/2006/relationships/image" Target="../media/image751.png"/><Relationship Id="rId15" Type="http://schemas.openxmlformats.org/officeDocument/2006/relationships/image" Target="../media/image756.png"/><Relationship Id="rId10" Type="http://schemas.openxmlformats.org/officeDocument/2006/relationships/customXml" Target="../ink/ink759.xml"/><Relationship Id="rId19" Type="http://schemas.openxmlformats.org/officeDocument/2006/relationships/image" Target="../media/image758.png"/><Relationship Id="rId4" Type="http://schemas.openxmlformats.org/officeDocument/2006/relationships/customXml" Target="../ink/ink756.xml"/><Relationship Id="rId9" Type="http://schemas.openxmlformats.org/officeDocument/2006/relationships/image" Target="../media/image753.png"/><Relationship Id="rId14" Type="http://schemas.openxmlformats.org/officeDocument/2006/relationships/customXml" Target="../ink/ink761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4.png"/><Relationship Id="rId21" Type="http://schemas.openxmlformats.org/officeDocument/2006/relationships/image" Target="../media/image36.png"/><Relationship Id="rId42" Type="http://schemas.openxmlformats.org/officeDocument/2006/relationships/customXml" Target="../ink/ink47.xml"/><Relationship Id="rId63" Type="http://schemas.openxmlformats.org/officeDocument/2006/relationships/image" Target="../media/image57.png"/><Relationship Id="rId84" Type="http://schemas.openxmlformats.org/officeDocument/2006/relationships/customXml" Target="../ink/ink68.xml"/><Relationship Id="rId138" Type="http://schemas.openxmlformats.org/officeDocument/2006/relationships/customXml" Target="../ink/ink95.xml"/><Relationship Id="rId16" Type="http://schemas.openxmlformats.org/officeDocument/2006/relationships/customXml" Target="../ink/ink34.xml"/><Relationship Id="rId107" Type="http://schemas.openxmlformats.org/officeDocument/2006/relationships/image" Target="../media/image79.png"/><Relationship Id="rId11" Type="http://schemas.openxmlformats.org/officeDocument/2006/relationships/image" Target="../media/image31.png"/><Relationship Id="rId32" Type="http://schemas.openxmlformats.org/officeDocument/2006/relationships/customXml" Target="../ink/ink42.xml"/><Relationship Id="rId37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65.png"/><Relationship Id="rId102" Type="http://schemas.openxmlformats.org/officeDocument/2006/relationships/customXml" Target="../ink/ink77.xml"/><Relationship Id="rId123" Type="http://schemas.openxmlformats.org/officeDocument/2006/relationships/image" Target="../media/image87.png"/><Relationship Id="rId128" Type="http://schemas.openxmlformats.org/officeDocument/2006/relationships/customXml" Target="../ink/ink90.xml"/><Relationship Id="rId5" Type="http://schemas.openxmlformats.org/officeDocument/2006/relationships/image" Target="../media/image28.png"/><Relationship Id="rId90" Type="http://schemas.openxmlformats.org/officeDocument/2006/relationships/customXml" Target="../ink/ink71.xml"/><Relationship Id="rId95" Type="http://schemas.openxmlformats.org/officeDocument/2006/relationships/image" Target="../media/image73.png"/><Relationship Id="rId22" Type="http://schemas.openxmlformats.org/officeDocument/2006/relationships/customXml" Target="../ink/ink37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60.png"/><Relationship Id="rId113" Type="http://schemas.openxmlformats.org/officeDocument/2006/relationships/image" Target="../media/image82.png"/><Relationship Id="rId118" Type="http://schemas.openxmlformats.org/officeDocument/2006/relationships/customXml" Target="../ink/ink85.xml"/><Relationship Id="rId134" Type="http://schemas.openxmlformats.org/officeDocument/2006/relationships/customXml" Target="../ink/ink93.xml"/><Relationship Id="rId139" Type="http://schemas.openxmlformats.org/officeDocument/2006/relationships/image" Target="../media/image95.png"/><Relationship Id="rId80" Type="http://schemas.openxmlformats.org/officeDocument/2006/relationships/customXml" Target="../ink/ink66.xml"/><Relationship Id="rId85" Type="http://schemas.openxmlformats.org/officeDocument/2006/relationships/image" Target="../media/image68.png"/><Relationship Id="rId12" Type="http://schemas.openxmlformats.org/officeDocument/2006/relationships/customXml" Target="../ink/ink32.xml"/><Relationship Id="rId17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customXml" Target="../ink/ink45.xml"/><Relationship Id="rId59" Type="http://schemas.openxmlformats.org/officeDocument/2006/relationships/image" Target="../media/image55.png"/><Relationship Id="rId103" Type="http://schemas.openxmlformats.org/officeDocument/2006/relationships/image" Target="../media/image77.png"/><Relationship Id="rId108" Type="http://schemas.openxmlformats.org/officeDocument/2006/relationships/customXml" Target="../ink/ink80.xml"/><Relationship Id="rId124" Type="http://schemas.openxmlformats.org/officeDocument/2006/relationships/customXml" Target="../ink/ink88.xml"/><Relationship Id="rId129" Type="http://schemas.openxmlformats.org/officeDocument/2006/relationships/image" Target="../media/image90.png"/><Relationship Id="rId54" Type="http://schemas.openxmlformats.org/officeDocument/2006/relationships/customXml" Target="../ink/ink53.xml"/><Relationship Id="rId70" Type="http://schemas.openxmlformats.org/officeDocument/2006/relationships/customXml" Target="../ink/ink61.xml"/><Relationship Id="rId75" Type="http://schemas.openxmlformats.org/officeDocument/2006/relationships/image" Target="../media/image63.png"/><Relationship Id="rId91" Type="http://schemas.openxmlformats.org/officeDocument/2006/relationships/image" Target="../media/image71.png"/><Relationship Id="rId96" Type="http://schemas.openxmlformats.org/officeDocument/2006/relationships/customXml" Target="../ink/ink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23" Type="http://schemas.openxmlformats.org/officeDocument/2006/relationships/image" Target="../media/image37.png"/><Relationship Id="rId28" Type="http://schemas.openxmlformats.org/officeDocument/2006/relationships/customXml" Target="../ink/ink40.xml"/><Relationship Id="rId49" Type="http://schemas.openxmlformats.org/officeDocument/2006/relationships/image" Target="../media/image50.png"/><Relationship Id="rId114" Type="http://schemas.openxmlformats.org/officeDocument/2006/relationships/customXml" Target="../ink/ink83.xml"/><Relationship Id="rId119" Type="http://schemas.openxmlformats.org/officeDocument/2006/relationships/image" Target="../media/image85.png"/><Relationship Id="rId44" Type="http://schemas.openxmlformats.org/officeDocument/2006/relationships/customXml" Target="../ink/ink48.xml"/><Relationship Id="rId60" Type="http://schemas.openxmlformats.org/officeDocument/2006/relationships/customXml" Target="../ink/ink56.xml"/><Relationship Id="rId65" Type="http://schemas.openxmlformats.org/officeDocument/2006/relationships/image" Target="../media/image58.png"/><Relationship Id="rId81" Type="http://schemas.openxmlformats.org/officeDocument/2006/relationships/image" Target="../media/image66.png"/><Relationship Id="rId86" Type="http://schemas.openxmlformats.org/officeDocument/2006/relationships/customXml" Target="../ink/ink69.xml"/><Relationship Id="rId130" Type="http://schemas.openxmlformats.org/officeDocument/2006/relationships/customXml" Target="../ink/ink91.xml"/><Relationship Id="rId135" Type="http://schemas.openxmlformats.org/officeDocument/2006/relationships/image" Target="../media/image93.png"/><Relationship Id="rId13" Type="http://schemas.openxmlformats.org/officeDocument/2006/relationships/image" Target="../media/image32.png"/><Relationship Id="rId18" Type="http://schemas.openxmlformats.org/officeDocument/2006/relationships/customXml" Target="../ink/ink35.xml"/><Relationship Id="rId39" Type="http://schemas.openxmlformats.org/officeDocument/2006/relationships/image" Target="../media/image45.png"/><Relationship Id="rId109" Type="http://schemas.openxmlformats.org/officeDocument/2006/relationships/image" Target="../media/image80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53.png"/><Relationship Id="rId76" Type="http://schemas.openxmlformats.org/officeDocument/2006/relationships/customXml" Target="../ink/ink64.xml"/><Relationship Id="rId97" Type="http://schemas.openxmlformats.org/officeDocument/2006/relationships/image" Target="../media/image74.png"/><Relationship Id="rId104" Type="http://schemas.openxmlformats.org/officeDocument/2006/relationships/customXml" Target="../ink/ink78.xml"/><Relationship Id="rId120" Type="http://schemas.openxmlformats.org/officeDocument/2006/relationships/customXml" Target="../ink/ink86.xml"/><Relationship Id="rId125" Type="http://schemas.openxmlformats.org/officeDocument/2006/relationships/image" Target="../media/image88.png"/><Relationship Id="rId7" Type="http://schemas.openxmlformats.org/officeDocument/2006/relationships/image" Target="../media/image29.png"/><Relationship Id="rId71" Type="http://schemas.openxmlformats.org/officeDocument/2006/relationships/image" Target="../media/image61.png"/><Relationship Id="rId92" Type="http://schemas.openxmlformats.org/officeDocument/2006/relationships/customXml" Target="../ink/ink72.xml"/><Relationship Id="rId2" Type="http://schemas.openxmlformats.org/officeDocument/2006/relationships/customXml" Target="../ink/ink27.xml"/><Relationship Id="rId29" Type="http://schemas.openxmlformats.org/officeDocument/2006/relationships/image" Target="../media/image40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48.png"/><Relationship Id="rId66" Type="http://schemas.openxmlformats.org/officeDocument/2006/relationships/customXml" Target="../ink/ink59.xml"/><Relationship Id="rId87" Type="http://schemas.openxmlformats.org/officeDocument/2006/relationships/image" Target="../media/image69.png"/><Relationship Id="rId110" Type="http://schemas.openxmlformats.org/officeDocument/2006/relationships/customXml" Target="../ink/ink81.xml"/><Relationship Id="rId115" Type="http://schemas.openxmlformats.org/officeDocument/2006/relationships/image" Target="../media/image83.png"/><Relationship Id="rId131" Type="http://schemas.openxmlformats.org/officeDocument/2006/relationships/image" Target="../media/image91.png"/><Relationship Id="rId136" Type="http://schemas.openxmlformats.org/officeDocument/2006/relationships/customXml" Target="../ink/ink94.xml"/><Relationship Id="rId61" Type="http://schemas.openxmlformats.org/officeDocument/2006/relationships/image" Target="../media/image56.png"/><Relationship Id="rId82" Type="http://schemas.openxmlformats.org/officeDocument/2006/relationships/customXml" Target="../ink/ink67.xml"/><Relationship Id="rId19" Type="http://schemas.openxmlformats.org/officeDocument/2006/relationships/image" Target="../media/image35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43.png"/><Relationship Id="rId56" Type="http://schemas.openxmlformats.org/officeDocument/2006/relationships/customXml" Target="../ink/ink54.xml"/><Relationship Id="rId77" Type="http://schemas.openxmlformats.org/officeDocument/2006/relationships/image" Target="../media/image64.png"/><Relationship Id="rId100" Type="http://schemas.openxmlformats.org/officeDocument/2006/relationships/customXml" Target="../ink/ink76.xml"/><Relationship Id="rId105" Type="http://schemas.openxmlformats.org/officeDocument/2006/relationships/image" Target="../media/image78.png"/><Relationship Id="rId126" Type="http://schemas.openxmlformats.org/officeDocument/2006/relationships/customXml" Target="../ink/ink89.xml"/><Relationship Id="rId8" Type="http://schemas.openxmlformats.org/officeDocument/2006/relationships/customXml" Target="../ink/ink30.xml"/><Relationship Id="rId51" Type="http://schemas.openxmlformats.org/officeDocument/2006/relationships/image" Target="../media/image51.png"/><Relationship Id="rId72" Type="http://schemas.openxmlformats.org/officeDocument/2006/relationships/customXml" Target="../ink/ink62.xml"/><Relationship Id="rId93" Type="http://schemas.openxmlformats.org/officeDocument/2006/relationships/image" Target="../media/image72.png"/><Relationship Id="rId98" Type="http://schemas.openxmlformats.org/officeDocument/2006/relationships/customXml" Target="../ink/ink75.xml"/><Relationship Id="rId121" Type="http://schemas.openxmlformats.org/officeDocument/2006/relationships/image" Target="../media/image86.png"/><Relationship Id="rId3" Type="http://schemas.openxmlformats.org/officeDocument/2006/relationships/image" Target="../media/image27.png"/><Relationship Id="rId25" Type="http://schemas.openxmlformats.org/officeDocument/2006/relationships/image" Target="../media/image38.png"/><Relationship Id="rId46" Type="http://schemas.openxmlformats.org/officeDocument/2006/relationships/customXml" Target="../ink/ink49.xml"/><Relationship Id="rId67" Type="http://schemas.openxmlformats.org/officeDocument/2006/relationships/image" Target="../media/image59.png"/><Relationship Id="rId116" Type="http://schemas.openxmlformats.org/officeDocument/2006/relationships/customXml" Target="../ink/ink84.xml"/><Relationship Id="rId137" Type="http://schemas.openxmlformats.org/officeDocument/2006/relationships/image" Target="../media/image94.png"/><Relationship Id="rId20" Type="http://schemas.openxmlformats.org/officeDocument/2006/relationships/customXml" Target="../ink/ink36.xml"/><Relationship Id="rId41" Type="http://schemas.openxmlformats.org/officeDocument/2006/relationships/image" Target="../media/image46.png"/><Relationship Id="rId62" Type="http://schemas.openxmlformats.org/officeDocument/2006/relationships/customXml" Target="../ink/ink57.xml"/><Relationship Id="rId83" Type="http://schemas.openxmlformats.org/officeDocument/2006/relationships/image" Target="../media/image67.png"/><Relationship Id="rId88" Type="http://schemas.openxmlformats.org/officeDocument/2006/relationships/customXml" Target="../ink/ink70.xml"/><Relationship Id="rId111" Type="http://schemas.openxmlformats.org/officeDocument/2006/relationships/image" Target="../media/image81.png"/><Relationship Id="rId132" Type="http://schemas.openxmlformats.org/officeDocument/2006/relationships/customXml" Target="../ink/ink92.xml"/><Relationship Id="rId15" Type="http://schemas.openxmlformats.org/officeDocument/2006/relationships/image" Target="../media/image33.png"/><Relationship Id="rId36" Type="http://schemas.openxmlformats.org/officeDocument/2006/relationships/customXml" Target="../ink/ink44.xml"/><Relationship Id="rId57" Type="http://schemas.openxmlformats.org/officeDocument/2006/relationships/image" Target="../media/image54.png"/><Relationship Id="rId106" Type="http://schemas.openxmlformats.org/officeDocument/2006/relationships/customXml" Target="../ink/ink79.xml"/><Relationship Id="rId127" Type="http://schemas.openxmlformats.org/officeDocument/2006/relationships/image" Target="../media/image89.png"/><Relationship Id="rId10" Type="http://schemas.openxmlformats.org/officeDocument/2006/relationships/customXml" Target="../ink/ink31.xml"/><Relationship Id="rId31" Type="http://schemas.openxmlformats.org/officeDocument/2006/relationships/image" Target="../media/image41.png"/><Relationship Id="rId52" Type="http://schemas.openxmlformats.org/officeDocument/2006/relationships/customXml" Target="../ink/ink52.xml"/><Relationship Id="rId73" Type="http://schemas.openxmlformats.org/officeDocument/2006/relationships/image" Target="../media/image62.png"/><Relationship Id="rId78" Type="http://schemas.openxmlformats.org/officeDocument/2006/relationships/customXml" Target="../ink/ink65.xml"/><Relationship Id="rId94" Type="http://schemas.openxmlformats.org/officeDocument/2006/relationships/customXml" Target="../ink/ink73.xml"/><Relationship Id="rId99" Type="http://schemas.openxmlformats.org/officeDocument/2006/relationships/image" Target="../media/image75.png"/><Relationship Id="rId101" Type="http://schemas.openxmlformats.org/officeDocument/2006/relationships/image" Target="../media/image76.png"/><Relationship Id="rId122" Type="http://schemas.openxmlformats.org/officeDocument/2006/relationships/customXml" Target="../ink/ink87.xml"/><Relationship Id="rId4" Type="http://schemas.openxmlformats.org/officeDocument/2006/relationships/customXml" Target="../ink/ink28.xml"/><Relationship Id="rId9" Type="http://schemas.openxmlformats.org/officeDocument/2006/relationships/image" Target="../media/image30.png"/><Relationship Id="rId26" Type="http://schemas.openxmlformats.org/officeDocument/2006/relationships/customXml" Target="../ink/ink39.xml"/><Relationship Id="rId47" Type="http://schemas.openxmlformats.org/officeDocument/2006/relationships/image" Target="../media/image49.png"/><Relationship Id="rId68" Type="http://schemas.openxmlformats.org/officeDocument/2006/relationships/customXml" Target="../ink/ink60.xml"/><Relationship Id="rId89" Type="http://schemas.openxmlformats.org/officeDocument/2006/relationships/image" Target="../media/image70.png"/><Relationship Id="rId112" Type="http://schemas.openxmlformats.org/officeDocument/2006/relationships/customXml" Target="../ink/ink82.xml"/><Relationship Id="rId133" Type="http://schemas.openxmlformats.org/officeDocument/2006/relationships/image" Target="../media/image92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6.png"/><Relationship Id="rId21" Type="http://schemas.openxmlformats.org/officeDocument/2006/relationships/image" Target="../media/image768.png"/><Relationship Id="rId42" Type="http://schemas.openxmlformats.org/officeDocument/2006/relationships/customXml" Target="../ink/ink784.xml"/><Relationship Id="rId63" Type="http://schemas.openxmlformats.org/officeDocument/2006/relationships/image" Target="../media/image789.png"/><Relationship Id="rId84" Type="http://schemas.openxmlformats.org/officeDocument/2006/relationships/customXml" Target="../ink/ink805.xml"/><Relationship Id="rId138" Type="http://schemas.openxmlformats.org/officeDocument/2006/relationships/customXml" Target="../ink/ink832.xml"/><Relationship Id="rId159" Type="http://schemas.openxmlformats.org/officeDocument/2006/relationships/image" Target="../media/image837.png"/><Relationship Id="rId170" Type="http://schemas.openxmlformats.org/officeDocument/2006/relationships/customXml" Target="../ink/ink848.xml"/><Relationship Id="rId191" Type="http://schemas.openxmlformats.org/officeDocument/2006/relationships/image" Target="../media/image853.png"/><Relationship Id="rId205" Type="http://schemas.openxmlformats.org/officeDocument/2006/relationships/image" Target="../media/image860.png"/><Relationship Id="rId107" Type="http://schemas.openxmlformats.org/officeDocument/2006/relationships/image" Target="../media/image811.png"/><Relationship Id="rId11" Type="http://schemas.openxmlformats.org/officeDocument/2006/relationships/image" Target="../media/image763.png"/><Relationship Id="rId32" Type="http://schemas.openxmlformats.org/officeDocument/2006/relationships/customXml" Target="../ink/ink779.xml"/><Relationship Id="rId53" Type="http://schemas.openxmlformats.org/officeDocument/2006/relationships/image" Target="../media/image784.png"/><Relationship Id="rId74" Type="http://schemas.openxmlformats.org/officeDocument/2006/relationships/customXml" Target="../ink/ink800.xml"/><Relationship Id="rId128" Type="http://schemas.openxmlformats.org/officeDocument/2006/relationships/customXml" Target="../ink/ink827.xml"/><Relationship Id="rId149" Type="http://schemas.openxmlformats.org/officeDocument/2006/relationships/image" Target="../media/image832.png"/><Relationship Id="rId5" Type="http://schemas.openxmlformats.org/officeDocument/2006/relationships/image" Target="../media/image760.png"/><Relationship Id="rId95" Type="http://schemas.openxmlformats.org/officeDocument/2006/relationships/image" Target="../media/image805.png"/><Relationship Id="rId160" Type="http://schemas.openxmlformats.org/officeDocument/2006/relationships/customXml" Target="../ink/ink843.xml"/><Relationship Id="rId181" Type="http://schemas.openxmlformats.org/officeDocument/2006/relationships/image" Target="../media/image848.png"/><Relationship Id="rId216" Type="http://schemas.openxmlformats.org/officeDocument/2006/relationships/customXml" Target="../ink/ink871.xml"/><Relationship Id="rId22" Type="http://schemas.openxmlformats.org/officeDocument/2006/relationships/customXml" Target="../ink/ink774.xml"/><Relationship Id="rId43" Type="http://schemas.openxmlformats.org/officeDocument/2006/relationships/image" Target="../media/image779.png"/><Relationship Id="rId64" Type="http://schemas.openxmlformats.org/officeDocument/2006/relationships/customXml" Target="../ink/ink795.xml"/><Relationship Id="rId118" Type="http://schemas.openxmlformats.org/officeDocument/2006/relationships/customXml" Target="../ink/ink822.xml"/><Relationship Id="rId139" Type="http://schemas.openxmlformats.org/officeDocument/2006/relationships/image" Target="../media/image827.png"/><Relationship Id="rId85" Type="http://schemas.openxmlformats.org/officeDocument/2006/relationships/image" Target="../media/image800.png"/><Relationship Id="rId150" Type="http://schemas.openxmlformats.org/officeDocument/2006/relationships/customXml" Target="../ink/ink838.xml"/><Relationship Id="rId171" Type="http://schemas.openxmlformats.org/officeDocument/2006/relationships/image" Target="../media/image843.png"/><Relationship Id="rId192" Type="http://schemas.openxmlformats.org/officeDocument/2006/relationships/customXml" Target="../ink/ink859.xml"/><Relationship Id="rId206" Type="http://schemas.openxmlformats.org/officeDocument/2006/relationships/customXml" Target="../ink/ink866.xml"/><Relationship Id="rId12" Type="http://schemas.openxmlformats.org/officeDocument/2006/relationships/customXml" Target="../ink/ink769.xml"/><Relationship Id="rId33" Type="http://schemas.openxmlformats.org/officeDocument/2006/relationships/image" Target="../media/image774.png"/><Relationship Id="rId108" Type="http://schemas.openxmlformats.org/officeDocument/2006/relationships/customXml" Target="../ink/ink817.xml"/><Relationship Id="rId129" Type="http://schemas.openxmlformats.org/officeDocument/2006/relationships/image" Target="../media/image822.png"/><Relationship Id="rId54" Type="http://schemas.openxmlformats.org/officeDocument/2006/relationships/customXml" Target="../ink/ink790.xml"/><Relationship Id="rId75" Type="http://schemas.openxmlformats.org/officeDocument/2006/relationships/image" Target="../media/image795.png"/><Relationship Id="rId96" Type="http://schemas.openxmlformats.org/officeDocument/2006/relationships/customXml" Target="../ink/ink811.xml"/><Relationship Id="rId140" Type="http://schemas.openxmlformats.org/officeDocument/2006/relationships/customXml" Target="../ink/ink833.xml"/><Relationship Id="rId161" Type="http://schemas.openxmlformats.org/officeDocument/2006/relationships/image" Target="../media/image838.png"/><Relationship Id="rId182" Type="http://schemas.openxmlformats.org/officeDocument/2006/relationships/customXml" Target="../ink/ink854.xml"/><Relationship Id="rId217" Type="http://schemas.openxmlformats.org/officeDocument/2006/relationships/image" Target="../media/image866.png"/><Relationship Id="rId6" Type="http://schemas.openxmlformats.org/officeDocument/2006/relationships/customXml" Target="../ink/ink766.xml"/><Relationship Id="rId23" Type="http://schemas.openxmlformats.org/officeDocument/2006/relationships/image" Target="../media/image769.png"/><Relationship Id="rId119" Type="http://schemas.openxmlformats.org/officeDocument/2006/relationships/image" Target="../media/image817.png"/><Relationship Id="rId44" Type="http://schemas.openxmlformats.org/officeDocument/2006/relationships/customXml" Target="../ink/ink785.xml"/><Relationship Id="rId65" Type="http://schemas.openxmlformats.org/officeDocument/2006/relationships/image" Target="../media/image790.png"/><Relationship Id="rId86" Type="http://schemas.openxmlformats.org/officeDocument/2006/relationships/customXml" Target="../ink/ink806.xml"/><Relationship Id="rId130" Type="http://schemas.openxmlformats.org/officeDocument/2006/relationships/customXml" Target="../ink/ink828.xml"/><Relationship Id="rId151" Type="http://schemas.openxmlformats.org/officeDocument/2006/relationships/image" Target="../media/image833.png"/><Relationship Id="rId172" Type="http://schemas.openxmlformats.org/officeDocument/2006/relationships/customXml" Target="../ink/ink849.xml"/><Relationship Id="rId193" Type="http://schemas.openxmlformats.org/officeDocument/2006/relationships/image" Target="../media/image854.png"/><Relationship Id="rId207" Type="http://schemas.openxmlformats.org/officeDocument/2006/relationships/image" Target="../media/image861.png"/><Relationship Id="rId13" Type="http://schemas.openxmlformats.org/officeDocument/2006/relationships/image" Target="../media/image764.png"/><Relationship Id="rId109" Type="http://schemas.openxmlformats.org/officeDocument/2006/relationships/image" Target="../media/image812.png"/><Relationship Id="rId34" Type="http://schemas.openxmlformats.org/officeDocument/2006/relationships/customXml" Target="../ink/ink780.xml"/><Relationship Id="rId55" Type="http://schemas.openxmlformats.org/officeDocument/2006/relationships/image" Target="../media/image785.png"/><Relationship Id="rId76" Type="http://schemas.openxmlformats.org/officeDocument/2006/relationships/customXml" Target="../ink/ink801.xml"/><Relationship Id="rId97" Type="http://schemas.openxmlformats.org/officeDocument/2006/relationships/image" Target="../media/image806.png"/><Relationship Id="rId120" Type="http://schemas.openxmlformats.org/officeDocument/2006/relationships/customXml" Target="../ink/ink823.xml"/><Relationship Id="rId141" Type="http://schemas.openxmlformats.org/officeDocument/2006/relationships/image" Target="../media/image828.png"/><Relationship Id="rId7" Type="http://schemas.openxmlformats.org/officeDocument/2006/relationships/image" Target="../media/image761.png"/><Relationship Id="rId162" Type="http://schemas.openxmlformats.org/officeDocument/2006/relationships/customXml" Target="../ink/ink844.xml"/><Relationship Id="rId183" Type="http://schemas.openxmlformats.org/officeDocument/2006/relationships/image" Target="../media/image849.png"/><Relationship Id="rId218" Type="http://schemas.openxmlformats.org/officeDocument/2006/relationships/customXml" Target="../ink/ink872.xml"/><Relationship Id="rId24" Type="http://schemas.openxmlformats.org/officeDocument/2006/relationships/customXml" Target="../ink/ink775.xml"/><Relationship Id="rId45" Type="http://schemas.openxmlformats.org/officeDocument/2006/relationships/image" Target="../media/image780.png"/><Relationship Id="rId66" Type="http://schemas.openxmlformats.org/officeDocument/2006/relationships/customXml" Target="../ink/ink796.xml"/><Relationship Id="rId87" Type="http://schemas.openxmlformats.org/officeDocument/2006/relationships/image" Target="../media/image801.png"/><Relationship Id="rId110" Type="http://schemas.openxmlformats.org/officeDocument/2006/relationships/customXml" Target="../ink/ink818.xml"/><Relationship Id="rId131" Type="http://schemas.openxmlformats.org/officeDocument/2006/relationships/image" Target="../media/image823.png"/><Relationship Id="rId152" Type="http://schemas.openxmlformats.org/officeDocument/2006/relationships/customXml" Target="../ink/ink839.xml"/><Relationship Id="rId173" Type="http://schemas.openxmlformats.org/officeDocument/2006/relationships/image" Target="../media/image844.png"/><Relationship Id="rId194" Type="http://schemas.openxmlformats.org/officeDocument/2006/relationships/customXml" Target="../ink/ink860.xml"/><Relationship Id="rId208" Type="http://schemas.openxmlformats.org/officeDocument/2006/relationships/customXml" Target="../ink/ink867.xml"/><Relationship Id="rId14" Type="http://schemas.openxmlformats.org/officeDocument/2006/relationships/customXml" Target="../ink/ink770.xml"/><Relationship Id="rId35" Type="http://schemas.openxmlformats.org/officeDocument/2006/relationships/image" Target="../media/image775.png"/><Relationship Id="rId56" Type="http://schemas.openxmlformats.org/officeDocument/2006/relationships/customXml" Target="../ink/ink791.xml"/><Relationship Id="rId77" Type="http://schemas.openxmlformats.org/officeDocument/2006/relationships/image" Target="../media/image796.png"/><Relationship Id="rId100" Type="http://schemas.openxmlformats.org/officeDocument/2006/relationships/customXml" Target="../ink/ink813.xml"/><Relationship Id="rId8" Type="http://schemas.openxmlformats.org/officeDocument/2006/relationships/customXml" Target="../ink/ink767.xml"/><Relationship Id="rId98" Type="http://schemas.openxmlformats.org/officeDocument/2006/relationships/customXml" Target="../ink/ink812.xml"/><Relationship Id="rId121" Type="http://schemas.openxmlformats.org/officeDocument/2006/relationships/image" Target="../media/image818.png"/><Relationship Id="rId142" Type="http://schemas.openxmlformats.org/officeDocument/2006/relationships/customXml" Target="../ink/ink834.xml"/><Relationship Id="rId163" Type="http://schemas.openxmlformats.org/officeDocument/2006/relationships/image" Target="../media/image839.png"/><Relationship Id="rId184" Type="http://schemas.openxmlformats.org/officeDocument/2006/relationships/customXml" Target="../ink/ink855.xml"/><Relationship Id="rId219" Type="http://schemas.openxmlformats.org/officeDocument/2006/relationships/image" Target="../media/image867.png"/><Relationship Id="rId3" Type="http://schemas.openxmlformats.org/officeDocument/2006/relationships/image" Target="../media/image759.png"/><Relationship Id="rId214" Type="http://schemas.openxmlformats.org/officeDocument/2006/relationships/customXml" Target="../ink/ink870.xml"/><Relationship Id="rId25" Type="http://schemas.openxmlformats.org/officeDocument/2006/relationships/image" Target="../media/image770.png"/><Relationship Id="rId46" Type="http://schemas.openxmlformats.org/officeDocument/2006/relationships/customXml" Target="../ink/ink786.xml"/><Relationship Id="rId67" Type="http://schemas.openxmlformats.org/officeDocument/2006/relationships/image" Target="../media/image791.png"/><Relationship Id="rId116" Type="http://schemas.openxmlformats.org/officeDocument/2006/relationships/customXml" Target="../ink/ink821.xml"/><Relationship Id="rId137" Type="http://schemas.openxmlformats.org/officeDocument/2006/relationships/image" Target="../media/image826.png"/><Relationship Id="rId158" Type="http://schemas.openxmlformats.org/officeDocument/2006/relationships/customXml" Target="../ink/ink842.xml"/><Relationship Id="rId20" Type="http://schemas.openxmlformats.org/officeDocument/2006/relationships/customXml" Target="../ink/ink773.xml"/><Relationship Id="rId41" Type="http://schemas.openxmlformats.org/officeDocument/2006/relationships/image" Target="../media/image778.png"/><Relationship Id="rId62" Type="http://schemas.openxmlformats.org/officeDocument/2006/relationships/customXml" Target="../ink/ink794.xml"/><Relationship Id="rId83" Type="http://schemas.openxmlformats.org/officeDocument/2006/relationships/image" Target="../media/image799.png"/><Relationship Id="rId88" Type="http://schemas.openxmlformats.org/officeDocument/2006/relationships/customXml" Target="../ink/ink807.xml"/><Relationship Id="rId111" Type="http://schemas.openxmlformats.org/officeDocument/2006/relationships/image" Target="../media/image813.png"/><Relationship Id="rId132" Type="http://schemas.openxmlformats.org/officeDocument/2006/relationships/customXml" Target="../ink/ink829.xml"/><Relationship Id="rId153" Type="http://schemas.openxmlformats.org/officeDocument/2006/relationships/image" Target="../media/image834.png"/><Relationship Id="rId174" Type="http://schemas.openxmlformats.org/officeDocument/2006/relationships/customXml" Target="../ink/ink850.xml"/><Relationship Id="rId179" Type="http://schemas.openxmlformats.org/officeDocument/2006/relationships/image" Target="../media/image847.png"/><Relationship Id="rId195" Type="http://schemas.openxmlformats.org/officeDocument/2006/relationships/image" Target="../media/image855.png"/><Relationship Id="rId209" Type="http://schemas.openxmlformats.org/officeDocument/2006/relationships/image" Target="../media/image862.png"/><Relationship Id="rId190" Type="http://schemas.openxmlformats.org/officeDocument/2006/relationships/customXml" Target="../ink/ink858.xml"/><Relationship Id="rId204" Type="http://schemas.openxmlformats.org/officeDocument/2006/relationships/customXml" Target="../ink/ink865.xml"/><Relationship Id="rId220" Type="http://schemas.openxmlformats.org/officeDocument/2006/relationships/customXml" Target="../ink/ink873.xml"/><Relationship Id="rId225" Type="http://schemas.openxmlformats.org/officeDocument/2006/relationships/image" Target="../media/image870.png"/><Relationship Id="rId15" Type="http://schemas.openxmlformats.org/officeDocument/2006/relationships/image" Target="../media/image765.png"/><Relationship Id="rId36" Type="http://schemas.openxmlformats.org/officeDocument/2006/relationships/customXml" Target="../ink/ink781.xml"/><Relationship Id="rId57" Type="http://schemas.openxmlformats.org/officeDocument/2006/relationships/image" Target="../media/image786.png"/><Relationship Id="rId106" Type="http://schemas.openxmlformats.org/officeDocument/2006/relationships/customXml" Target="../ink/ink816.xml"/><Relationship Id="rId127" Type="http://schemas.openxmlformats.org/officeDocument/2006/relationships/image" Target="../media/image821.png"/><Relationship Id="rId10" Type="http://schemas.openxmlformats.org/officeDocument/2006/relationships/customXml" Target="../ink/ink768.xml"/><Relationship Id="rId31" Type="http://schemas.openxmlformats.org/officeDocument/2006/relationships/image" Target="../media/image773.png"/><Relationship Id="rId52" Type="http://schemas.openxmlformats.org/officeDocument/2006/relationships/customXml" Target="../ink/ink789.xml"/><Relationship Id="rId73" Type="http://schemas.openxmlformats.org/officeDocument/2006/relationships/image" Target="../media/image794.png"/><Relationship Id="rId78" Type="http://schemas.openxmlformats.org/officeDocument/2006/relationships/customXml" Target="../ink/ink802.xml"/><Relationship Id="rId94" Type="http://schemas.openxmlformats.org/officeDocument/2006/relationships/customXml" Target="../ink/ink810.xml"/><Relationship Id="rId99" Type="http://schemas.openxmlformats.org/officeDocument/2006/relationships/image" Target="../media/image807.png"/><Relationship Id="rId101" Type="http://schemas.openxmlformats.org/officeDocument/2006/relationships/image" Target="../media/image808.png"/><Relationship Id="rId122" Type="http://schemas.openxmlformats.org/officeDocument/2006/relationships/customXml" Target="../ink/ink824.xml"/><Relationship Id="rId143" Type="http://schemas.openxmlformats.org/officeDocument/2006/relationships/image" Target="../media/image829.png"/><Relationship Id="rId148" Type="http://schemas.openxmlformats.org/officeDocument/2006/relationships/customXml" Target="../ink/ink837.xml"/><Relationship Id="rId164" Type="http://schemas.openxmlformats.org/officeDocument/2006/relationships/customXml" Target="../ink/ink845.xml"/><Relationship Id="rId169" Type="http://schemas.openxmlformats.org/officeDocument/2006/relationships/image" Target="../media/image842.png"/><Relationship Id="rId185" Type="http://schemas.openxmlformats.org/officeDocument/2006/relationships/image" Target="../media/image850.png"/><Relationship Id="rId4" Type="http://schemas.openxmlformats.org/officeDocument/2006/relationships/customXml" Target="../ink/ink765.xml"/><Relationship Id="rId9" Type="http://schemas.openxmlformats.org/officeDocument/2006/relationships/image" Target="../media/image762.png"/><Relationship Id="rId180" Type="http://schemas.openxmlformats.org/officeDocument/2006/relationships/customXml" Target="../ink/ink853.xml"/><Relationship Id="rId210" Type="http://schemas.openxmlformats.org/officeDocument/2006/relationships/customXml" Target="../ink/ink868.xml"/><Relationship Id="rId215" Type="http://schemas.openxmlformats.org/officeDocument/2006/relationships/image" Target="../media/image865.png"/><Relationship Id="rId26" Type="http://schemas.openxmlformats.org/officeDocument/2006/relationships/customXml" Target="../ink/ink776.xml"/><Relationship Id="rId47" Type="http://schemas.openxmlformats.org/officeDocument/2006/relationships/image" Target="../media/image781.png"/><Relationship Id="rId68" Type="http://schemas.openxmlformats.org/officeDocument/2006/relationships/customXml" Target="../ink/ink797.xml"/><Relationship Id="rId89" Type="http://schemas.openxmlformats.org/officeDocument/2006/relationships/image" Target="../media/image802.png"/><Relationship Id="rId112" Type="http://schemas.openxmlformats.org/officeDocument/2006/relationships/customXml" Target="../ink/ink819.xml"/><Relationship Id="rId133" Type="http://schemas.openxmlformats.org/officeDocument/2006/relationships/image" Target="../media/image824.png"/><Relationship Id="rId154" Type="http://schemas.openxmlformats.org/officeDocument/2006/relationships/customXml" Target="../ink/ink840.xml"/><Relationship Id="rId175" Type="http://schemas.openxmlformats.org/officeDocument/2006/relationships/image" Target="../media/image845.png"/><Relationship Id="rId196" Type="http://schemas.openxmlformats.org/officeDocument/2006/relationships/customXml" Target="../ink/ink861.xml"/><Relationship Id="rId200" Type="http://schemas.openxmlformats.org/officeDocument/2006/relationships/customXml" Target="../ink/ink863.xml"/><Relationship Id="rId16" Type="http://schemas.openxmlformats.org/officeDocument/2006/relationships/customXml" Target="../ink/ink771.xml"/><Relationship Id="rId221" Type="http://schemas.openxmlformats.org/officeDocument/2006/relationships/image" Target="../media/image868.png"/><Relationship Id="rId37" Type="http://schemas.openxmlformats.org/officeDocument/2006/relationships/image" Target="../media/image776.png"/><Relationship Id="rId58" Type="http://schemas.openxmlformats.org/officeDocument/2006/relationships/customXml" Target="../ink/ink792.xml"/><Relationship Id="rId79" Type="http://schemas.openxmlformats.org/officeDocument/2006/relationships/image" Target="../media/image797.png"/><Relationship Id="rId102" Type="http://schemas.openxmlformats.org/officeDocument/2006/relationships/customXml" Target="../ink/ink814.xml"/><Relationship Id="rId123" Type="http://schemas.openxmlformats.org/officeDocument/2006/relationships/image" Target="../media/image819.png"/><Relationship Id="rId144" Type="http://schemas.openxmlformats.org/officeDocument/2006/relationships/customXml" Target="../ink/ink835.xml"/><Relationship Id="rId90" Type="http://schemas.openxmlformats.org/officeDocument/2006/relationships/customXml" Target="../ink/ink808.xml"/><Relationship Id="rId165" Type="http://schemas.openxmlformats.org/officeDocument/2006/relationships/image" Target="../media/image840.png"/><Relationship Id="rId186" Type="http://schemas.openxmlformats.org/officeDocument/2006/relationships/customXml" Target="../ink/ink856.xml"/><Relationship Id="rId211" Type="http://schemas.openxmlformats.org/officeDocument/2006/relationships/image" Target="../media/image863.png"/><Relationship Id="rId27" Type="http://schemas.openxmlformats.org/officeDocument/2006/relationships/image" Target="../media/image771.png"/><Relationship Id="rId48" Type="http://schemas.openxmlformats.org/officeDocument/2006/relationships/customXml" Target="../ink/ink787.xml"/><Relationship Id="rId69" Type="http://schemas.openxmlformats.org/officeDocument/2006/relationships/image" Target="../media/image792.png"/><Relationship Id="rId113" Type="http://schemas.openxmlformats.org/officeDocument/2006/relationships/image" Target="../media/image814.png"/><Relationship Id="rId134" Type="http://schemas.openxmlformats.org/officeDocument/2006/relationships/customXml" Target="../ink/ink830.xml"/><Relationship Id="rId80" Type="http://schemas.openxmlformats.org/officeDocument/2006/relationships/customXml" Target="../ink/ink803.xml"/><Relationship Id="rId155" Type="http://schemas.openxmlformats.org/officeDocument/2006/relationships/image" Target="../media/image835.png"/><Relationship Id="rId176" Type="http://schemas.openxmlformats.org/officeDocument/2006/relationships/customXml" Target="../ink/ink851.xml"/><Relationship Id="rId197" Type="http://schemas.openxmlformats.org/officeDocument/2006/relationships/image" Target="../media/image856.png"/><Relationship Id="rId201" Type="http://schemas.openxmlformats.org/officeDocument/2006/relationships/image" Target="../media/image858.png"/><Relationship Id="rId222" Type="http://schemas.openxmlformats.org/officeDocument/2006/relationships/customXml" Target="../ink/ink874.xml"/><Relationship Id="rId17" Type="http://schemas.openxmlformats.org/officeDocument/2006/relationships/image" Target="../media/image766.png"/><Relationship Id="rId38" Type="http://schemas.openxmlformats.org/officeDocument/2006/relationships/customXml" Target="../ink/ink782.xml"/><Relationship Id="rId59" Type="http://schemas.openxmlformats.org/officeDocument/2006/relationships/image" Target="../media/image787.png"/><Relationship Id="rId103" Type="http://schemas.openxmlformats.org/officeDocument/2006/relationships/image" Target="../media/image809.png"/><Relationship Id="rId124" Type="http://schemas.openxmlformats.org/officeDocument/2006/relationships/customXml" Target="../ink/ink825.xml"/><Relationship Id="rId70" Type="http://schemas.openxmlformats.org/officeDocument/2006/relationships/customXml" Target="../ink/ink798.xml"/><Relationship Id="rId91" Type="http://schemas.openxmlformats.org/officeDocument/2006/relationships/image" Target="../media/image803.png"/><Relationship Id="rId145" Type="http://schemas.openxmlformats.org/officeDocument/2006/relationships/image" Target="../media/image830.png"/><Relationship Id="rId166" Type="http://schemas.openxmlformats.org/officeDocument/2006/relationships/customXml" Target="../ink/ink846.xml"/><Relationship Id="rId187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69.xml"/><Relationship Id="rId28" Type="http://schemas.openxmlformats.org/officeDocument/2006/relationships/customXml" Target="../ink/ink777.xml"/><Relationship Id="rId49" Type="http://schemas.openxmlformats.org/officeDocument/2006/relationships/image" Target="../media/image782.png"/><Relationship Id="rId114" Type="http://schemas.openxmlformats.org/officeDocument/2006/relationships/customXml" Target="../ink/ink820.xml"/><Relationship Id="rId60" Type="http://schemas.openxmlformats.org/officeDocument/2006/relationships/customXml" Target="../ink/ink793.xml"/><Relationship Id="rId81" Type="http://schemas.openxmlformats.org/officeDocument/2006/relationships/image" Target="../media/image798.png"/><Relationship Id="rId135" Type="http://schemas.openxmlformats.org/officeDocument/2006/relationships/image" Target="../media/image825.png"/><Relationship Id="rId156" Type="http://schemas.openxmlformats.org/officeDocument/2006/relationships/customXml" Target="../ink/ink841.xml"/><Relationship Id="rId177" Type="http://schemas.openxmlformats.org/officeDocument/2006/relationships/image" Target="../media/image846.png"/><Relationship Id="rId198" Type="http://schemas.openxmlformats.org/officeDocument/2006/relationships/customXml" Target="../ink/ink862.xml"/><Relationship Id="rId202" Type="http://schemas.openxmlformats.org/officeDocument/2006/relationships/customXml" Target="../ink/ink864.xml"/><Relationship Id="rId223" Type="http://schemas.openxmlformats.org/officeDocument/2006/relationships/image" Target="../media/image869.png"/><Relationship Id="rId18" Type="http://schemas.openxmlformats.org/officeDocument/2006/relationships/customXml" Target="../ink/ink772.xml"/><Relationship Id="rId39" Type="http://schemas.openxmlformats.org/officeDocument/2006/relationships/image" Target="../media/image777.png"/><Relationship Id="rId50" Type="http://schemas.openxmlformats.org/officeDocument/2006/relationships/customXml" Target="../ink/ink788.xml"/><Relationship Id="rId104" Type="http://schemas.openxmlformats.org/officeDocument/2006/relationships/customXml" Target="../ink/ink815.xml"/><Relationship Id="rId125" Type="http://schemas.openxmlformats.org/officeDocument/2006/relationships/image" Target="../media/image820.png"/><Relationship Id="rId146" Type="http://schemas.openxmlformats.org/officeDocument/2006/relationships/customXml" Target="../ink/ink836.xml"/><Relationship Id="rId167" Type="http://schemas.openxmlformats.org/officeDocument/2006/relationships/image" Target="../media/image841.png"/><Relationship Id="rId188" Type="http://schemas.openxmlformats.org/officeDocument/2006/relationships/customXml" Target="../ink/ink857.xml"/><Relationship Id="rId71" Type="http://schemas.openxmlformats.org/officeDocument/2006/relationships/image" Target="../media/image793.png"/><Relationship Id="rId92" Type="http://schemas.openxmlformats.org/officeDocument/2006/relationships/customXml" Target="../ink/ink809.xml"/><Relationship Id="rId213" Type="http://schemas.openxmlformats.org/officeDocument/2006/relationships/image" Target="../media/image864.png"/><Relationship Id="rId2" Type="http://schemas.openxmlformats.org/officeDocument/2006/relationships/customXml" Target="../ink/ink764.xml"/><Relationship Id="rId29" Type="http://schemas.openxmlformats.org/officeDocument/2006/relationships/image" Target="../media/image772.png"/><Relationship Id="rId40" Type="http://schemas.openxmlformats.org/officeDocument/2006/relationships/customXml" Target="../ink/ink783.xml"/><Relationship Id="rId115" Type="http://schemas.openxmlformats.org/officeDocument/2006/relationships/image" Target="../media/image815.png"/><Relationship Id="rId136" Type="http://schemas.openxmlformats.org/officeDocument/2006/relationships/customXml" Target="../ink/ink831.xml"/><Relationship Id="rId157" Type="http://schemas.openxmlformats.org/officeDocument/2006/relationships/image" Target="../media/image836.png"/><Relationship Id="rId178" Type="http://schemas.openxmlformats.org/officeDocument/2006/relationships/customXml" Target="../ink/ink852.xml"/><Relationship Id="rId61" Type="http://schemas.openxmlformats.org/officeDocument/2006/relationships/image" Target="../media/image788.png"/><Relationship Id="rId82" Type="http://schemas.openxmlformats.org/officeDocument/2006/relationships/customXml" Target="../ink/ink804.xml"/><Relationship Id="rId199" Type="http://schemas.openxmlformats.org/officeDocument/2006/relationships/image" Target="../media/image857.png"/><Relationship Id="rId203" Type="http://schemas.openxmlformats.org/officeDocument/2006/relationships/image" Target="../media/image859.png"/><Relationship Id="rId19" Type="http://schemas.openxmlformats.org/officeDocument/2006/relationships/image" Target="../media/image767.png"/><Relationship Id="rId224" Type="http://schemas.openxmlformats.org/officeDocument/2006/relationships/customXml" Target="../ink/ink875.xml"/><Relationship Id="rId30" Type="http://schemas.openxmlformats.org/officeDocument/2006/relationships/customXml" Target="../ink/ink778.xml"/><Relationship Id="rId105" Type="http://schemas.openxmlformats.org/officeDocument/2006/relationships/image" Target="../media/image810.png"/><Relationship Id="rId126" Type="http://schemas.openxmlformats.org/officeDocument/2006/relationships/customXml" Target="../ink/ink826.xml"/><Relationship Id="rId147" Type="http://schemas.openxmlformats.org/officeDocument/2006/relationships/image" Target="../media/image831.png"/><Relationship Id="rId168" Type="http://schemas.openxmlformats.org/officeDocument/2006/relationships/customXml" Target="../ink/ink847.xml"/><Relationship Id="rId51" Type="http://schemas.openxmlformats.org/officeDocument/2006/relationships/image" Target="../media/image783.png"/><Relationship Id="rId72" Type="http://schemas.openxmlformats.org/officeDocument/2006/relationships/customXml" Target="../ink/ink799.xml"/><Relationship Id="rId93" Type="http://schemas.openxmlformats.org/officeDocument/2006/relationships/image" Target="../media/image804.png"/><Relationship Id="rId189" Type="http://schemas.openxmlformats.org/officeDocument/2006/relationships/image" Target="../media/image8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7" Type="http://schemas.openxmlformats.org/officeDocument/2006/relationships/image" Target="../media/image873.png"/><Relationship Id="rId2" Type="http://schemas.openxmlformats.org/officeDocument/2006/relationships/customXml" Target="../ink/ink8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8.xml"/><Relationship Id="rId5" Type="http://schemas.openxmlformats.org/officeDocument/2006/relationships/image" Target="../media/image872.png"/><Relationship Id="rId4" Type="http://schemas.openxmlformats.org/officeDocument/2006/relationships/customXml" Target="../ink/ink87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7" Type="http://schemas.openxmlformats.org/officeDocument/2006/relationships/image" Target="../media/image876.png"/><Relationship Id="rId2" Type="http://schemas.openxmlformats.org/officeDocument/2006/relationships/customXml" Target="../ink/ink8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1.xml"/><Relationship Id="rId5" Type="http://schemas.openxmlformats.org/officeDocument/2006/relationships/image" Target="../media/image875.png"/><Relationship Id="rId4" Type="http://schemas.openxmlformats.org/officeDocument/2006/relationships/customXml" Target="../ink/ink88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5.xml"/><Relationship Id="rId3" Type="http://schemas.openxmlformats.org/officeDocument/2006/relationships/image" Target="../media/image877.png"/><Relationship Id="rId7" Type="http://schemas.openxmlformats.org/officeDocument/2006/relationships/image" Target="../media/image879.png"/><Relationship Id="rId2" Type="http://schemas.openxmlformats.org/officeDocument/2006/relationships/customXml" Target="../ink/ink8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4.xml"/><Relationship Id="rId5" Type="http://schemas.openxmlformats.org/officeDocument/2006/relationships/image" Target="../media/image878.png"/><Relationship Id="rId4" Type="http://schemas.openxmlformats.org/officeDocument/2006/relationships/customXml" Target="../ink/ink883.xml"/><Relationship Id="rId9" Type="http://schemas.openxmlformats.org/officeDocument/2006/relationships/image" Target="../media/image8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customXml" Target="../ink/ink88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7.png"/><Relationship Id="rId18" Type="http://schemas.openxmlformats.org/officeDocument/2006/relationships/customXml" Target="../ink/ink895.xml"/><Relationship Id="rId26" Type="http://schemas.openxmlformats.org/officeDocument/2006/relationships/customXml" Target="../ink/ink899.xml"/><Relationship Id="rId39" Type="http://schemas.openxmlformats.org/officeDocument/2006/relationships/image" Target="../media/image900.png"/><Relationship Id="rId21" Type="http://schemas.openxmlformats.org/officeDocument/2006/relationships/image" Target="../media/image891.png"/><Relationship Id="rId34" Type="http://schemas.openxmlformats.org/officeDocument/2006/relationships/customXml" Target="../ink/ink903.xml"/><Relationship Id="rId42" Type="http://schemas.openxmlformats.org/officeDocument/2006/relationships/customXml" Target="../ink/ink907.xml"/><Relationship Id="rId47" Type="http://schemas.openxmlformats.org/officeDocument/2006/relationships/image" Target="../media/image904.png"/><Relationship Id="rId50" Type="http://schemas.openxmlformats.org/officeDocument/2006/relationships/customXml" Target="../ink/ink911.xml"/><Relationship Id="rId7" Type="http://schemas.openxmlformats.org/officeDocument/2006/relationships/image" Target="../media/image884.png"/><Relationship Id="rId2" Type="http://schemas.openxmlformats.org/officeDocument/2006/relationships/customXml" Target="../ink/ink887.xml"/><Relationship Id="rId16" Type="http://schemas.openxmlformats.org/officeDocument/2006/relationships/customXml" Target="../ink/ink894.xml"/><Relationship Id="rId29" Type="http://schemas.openxmlformats.org/officeDocument/2006/relationships/image" Target="../media/image895.png"/><Relationship Id="rId11" Type="http://schemas.openxmlformats.org/officeDocument/2006/relationships/image" Target="../media/image886.png"/><Relationship Id="rId24" Type="http://schemas.openxmlformats.org/officeDocument/2006/relationships/customXml" Target="../ink/ink898.xml"/><Relationship Id="rId32" Type="http://schemas.openxmlformats.org/officeDocument/2006/relationships/customXml" Target="../ink/ink902.xml"/><Relationship Id="rId37" Type="http://schemas.openxmlformats.org/officeDocument/2006/relationships/image" Target="../media/image899.png"/><Relationship Id="rId40" Type="http://schemas.openxmlformats.org/officeDocument/2006/relationships/customXml" Target="../ink/ink906.xml"/><Relationship Id="rId45" Type="http://schemas.openxmlformats.org/officeDocument/2006/relationships/image" Target="../media/image903.png"/><Relationship Id="rId53" Type="http://schemas.openxmlformats.org/officeDocument/2006/relationships/image" Target="../media/image907.png"/><Relationship Id="rId5" Type="http://schemas.openxmlformats.org/officeDocument/2006/relationships/image" Target="../media/image883.png"/><Relationship Id="rId10" Type="http://schemas.openxmlformats.org/officeDocument/2006/relationships/customXml" Target="../ink/ink891.xml"/><Relationship Id="rId19" Type="http://schemas.openxmlformats.org/officeDocument/2006/relationships/image" Target="../media/image890.png"/><Relationship Id="rId31" Type="http://schemas.openxmlformats.org/officeDocument/2006/relationships/image" Target="../media/image896.png"/><Relationship Id="rId44" Type="http://schemas.openxmlformats.org/officeDocument/2006/relationships/customXml" Target="../ink/ink908.xml"/><Relationship Id="rId52" Type="http://schemas.openxmlformats.org/officeDocument/2006/relationships/customXml" Target="../ink/ink912.xml"/><Relationship Id="rId4" Type="http://schemas.openxmlformats.org/officeDocument/2006/relationships/customXml" Target="../ink/ink888.xml"/><Relationship Id="rId9" Type="http://schemas.openxmlformats.org/officeDocument/2006/relationships/image" Target="../media/image885.png"/><Relationship Id="rId14" Type="http://schemas.openxmlformats.org/officeDocument/2006/relationships/customXml" Target="../ink/ink893.xml"/><Relationship Id="rId22" Type="http://schemas.openxmlformats.org/officeDocument/2006/relationships/customXml" Target="../ink/ink897.xml"/><Relationship Id="rId27" Type="http://schemas.openxmlformats.org/officeDocument/2006/relationships/image" Target="../media/image894.png"/><Relationship Id="rId30" Type="http://schemas.openxmlformats.org/officeDocument/2006/relationships/customXml" Target="../ink/ink901.xml"/><Relationship Id="rId35" Type="http://schemas.openxmlformats.org/officeDocument/2006/relationships/image" Target="../media/image898.png"/><Relationship Id="rId43" Type="http://schemas.openxmlformats.org/officeDocument/2006/relationships/image" Target="../media/image902.png"/><Relationship Id="rId48" Type="http://schemas.openxmlformats.org/officeDocument/2006/relationships/customXml" Target="../ink/ink910.xml"/><Relationship Id="rId8" Type="http://schemas.openxmlformats.org/officeDocument/2006/relationships/customXml" Target="../ink/ink890.xml"/><Relationship Id="rId51" Type="http://schemas.openxmlformats.org/officeDocument/2006/relationships/image" Target="../media/image906.png"/><Relationship Id="rId3" Type="http://schemas.openxmlformats.org/officeDocument/2006/relationships/image" Target="../media/image882.png"/><Relationship Id="rId12" Type="http://schemas.openxmlformats.org/officeDocument/2006/relationships/customXml" Target="../ink/ink892.xml"/><Relationship Id="rId17" Type="http://schemas.openxmlformats.org/officeDocument/2006/relationships/image" Target="../media/image889.png"/><Relationship Id="rId25" Type="http://schemas.openxmlformats.org/officeDocument/2006/relationships/image" Target="../media/image893.png"/><Relationship Id="rId33" Type="http://schemas.openxmlformats.org/officeDocument/2006/relationships/image" Target="../media/image897.png"/><Relationship Id="rId38" Type="http://schemas.openxmlformats.org/officeDocument/2006/relationships/customXml" Target="../ink/ink905.xml"/><Relationship Id="rId46" Type="http://schemas.openxmlformats.org/officeDocument/2006/relationships/customXml" Target="../ink/ink909.xml"/><Relationship Id="rId20" Type="http://schemas.openxmlformats.org/officeDocument/2006/relationships/customXml" Target="../ink/ink896.xml"/><Relationship Id="rId41" Type="http://schemas.openxmlformats.org/officeDocument/2006/relationships/image" Target="../media/image90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9.xml"/><Relationship Id="rId15" Type="http://schemas.openxmlformats.org/officeDocument/2006/relationships/image" Target="../media/image888.png"/><Relationship Id="rId23" Type="http://schemas.openxmlformats.org/officeDocument/2006/relationships/image" Target="../media/image892.png"/><Relationship Id="rId28" Type="http://schemas.openxmlformats.org/officeDocument/2006/relationships/customXml" Target="../ink/ink900.xml"/><Relationship Id="rId36" Type="http://schemas.openxmlformats.org/officeDocument/2006/relationships/customXml" Target="../ink/ink904.xml"/><Relationship Id="rId49" Type="http://schemas.openxmlformats.org/officeDocument/2006/relationships/image" Target="../media/image9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7" Type="http://schemas.openxmlformats.org/officeDocument/2006/relationships/image" Target="../media/image910.png"/><Relationship Id="rId2" Type="http://schemas.openxmlformats.org/officeDocument/2006/relationships/customXml" Target="../ink/ink9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5.xml"/><Relationship Id="rId5" Type="http://schemas.openxmlformats.org/officeDocument/2006/relationships/image" Target="../media/image909.png"/><Relationship Id="rId4" Type="http://schemas.openxmlformats.org/officeDocument/2006/relationships/customXml" Target="../ink/ink9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customXml" Target="../ink/ink9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2.png"/><Relationship Id="rId4" Type="http://schemas.openxmlformats.org/officeDocument/2006/relationships/customXml" Target="../ink/ink917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8.png"/><Relationship Id="rId18" Type="http://schemas.openxmlformats.org/officeDocument/2006/relationships/customXml" Target="../ink/ink926.xml"/><Relationship Id="rId26" Type="http://schemas.openxmlformats.org/officeDocument/2006/relationships/customXml" Target="../ink/ink930.xml"/><Relationship Id="rId39" Type="http://schemas.openxmlformats.org/officeDocument/2006/relationships/image" Target="../media/image931.png"/><Relationship Id="rId21" Type="http://schemas.openxmlformats.org/officeDocument/2006/relationships/image" Target="../media/image922.png"/><Relationship Id="rId34" Type="http://schemas.openxmlformats.org/officeDocument/2006/relationships/customXml" Target="../ink/ink934.xml"/><Relationship Id="rId7" Type="http://schemas.openxmlformats.org/officeDocument/2006/relationships/image" Target="../media/image915.png"/><Relationship Id="rId2" Type="http://schemas.openxmlformats.org/officeDocument/2006/relationships/customXml" Target="../ink/ink918.xml"/><Relationship Id="rId16" Type="http://schemas.openxmlformats.org/officeDocument/2006/relationships/customXml" Target="../ink/ink925.xml"/><Relationship Id="rId20" Type="http://schemas.openxmlformats.org/officeDocument/2006/relationships/customXml" Target="../ink/ink927.xml"/><Relationship Id="rId29" Type="http://schemas.openxmlformats.org/officeDocument/2006/relationships/image" Target="../media/image926.png"/><Relationship Id="rId41" Type="http://schemas.openxmlformats.org/officeDocument/2006/relationships/image" Target="../media/image93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0.xml"/><Relationship Id="rId11" Type="http://schemas.openxmlformats.org/officeDocument/2006/relationships/image" Target="../media/image917.png"/><Relationship Id="rId24" Type="http://schemas.openxmlformats.org/officeDocument/2006/relationships/customXml" Target="../ink/ink929.xml"/><Relationship Id="rId32" Type="http://schemas.openxmlformats.org/officeDocument/2006/relationships/customXml" Target="../ink/ink933.xml"/><Relationship Id="rId37" Type="http://schemas.openxmlformats.org/officeDocument/2006/relationships/image" Target="../media/image930.png"/><Relationship Id="rId40" Type="http://schemas.openxmlformats.org/officeDocument/2006/relationships/customXml" Target="../ink/ink937.xml"/><Relationship Id="rId5" Type="http://schemas.openxmlformats.org/officeDocument/2006/relationships/image" Target="../media/image914.png"/><Relationship Id="rId15" Type="http://schemas.openxmlformats.org/officeDocument/2006/relationships/image" Target="../media/image919.png"/><Relationship Id="rId23" Type="http://schemas.openxmlformats.org/officeDocument/2006/relationships/image" Target="../media/image923.png"/><Relationship Id="rId28" Type="http://schemas.openxmlformats.org/officeDocument/2006/relationships/customXml" Target="../ink/ink931.xml"/><Relationship Id="rId36" Type="http://schemas.openxmlformats.org/officeDocument/2006/relationships/customXml" Target="../ink/ink935.xml"/><Relationship Id="rId10" Type="http://schemas.openxmlformats.org/officeDocument/2006/relationships/customXml" Target="../ink/ink922.xml"/><Relationship Id="rId19" Type="http://schemas.openxmlformats.org/officeDocument/2006/relationships/image" Target="../media/image921.png"/><Relationship Id="rId31" Type="http://schemas.openxmlformats.org/officeDocument/2006/relationships/image" Target="../media/image927.png"/><Relationship Id="rId4" Type="http://schemas.openxmlformats.org/officeDocument/2006/relationships/customXml" Target="../ink/ink919.xml"/><Relationship Id="rId9" Type="http://schemas.openxmlformats.org/officeDocument/2006/relationships/image" Target="../media/image916.png"/><Relationship Id="rId14" Type="http://schemas.openxmlformats.org/officeDocument/2006/relationships/customXml" Target="../ink/ink924.xml"/><Relationship Id="rId22" Type="http://schemas.openxmlformats.org/officeDocument/2006/relationships/customXml" Target="../ink/ink928.xml"/><Relationship Id="rId27" Type="http://schemas.openxmlformats.org/officeDocument/2006/relationships/image" Target="../media/image925.png"/><Relationship Id="rId30" Type="http://schemas.openxmlformats.org/officeDocument/2006/relationships/customXml" Target="../ink/ink932.xml"/><Relationship Id="rId35" Type="http://schemas.openxmlformats.org/officeDocument/2006/relationships/image" Target="../media/image929.png"/><Relationship Id="rId8" Type="http://schemas.openxmlformats.org/officeDocument/2006/relationships/customXml" Target="../ink/ink921.xml"/><Relationship Id="rId3" Type="http://schemas.openxmlformats.org/officeDocument/2006/relationships/image" Target="../media/image913.png"/><Relationship Id="rId12" Type="http://schemas.openxmlformats.org/officeDocument/2006/relationships/customXml" Target="../ink/ink923.xml"/><Relationship Id="rId17" Type="http://schemas.openxmlformats.org/officeDocument/2006/relationships/image" Target="../media/image920.png"/><Relationship Id="rId25" Type="http://schemas.openxmlformats.org/officeDocument/2006/relationships/image" Target="../media/image924.png"/><Relationship Id="rId33" Type="http://schemas.openxmlformats.org/officeDocument/2006/relationships/image" Target="../media/image928.png"/><Relationship Id="rId38" Type="http://schemas.openxmlformats.org/officeDocument/2006/relationships/customXml" Target="../ink/ink9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1.xml"/><Relationship Id="rId3" Type="http://schemas.openxmlformats.org/officeDocument/2006/relationships/image" Target="../media/image933.png"/><Relationship Id="rId7" Type="http://schemas.openxmlformats.org/officeDocument/2006/relationships/image" Target="../media/image935.png"/><Relationship Id="rId2" Type="http://schemas.openxmlformats.org/officeDocument/2006/relationships/customXml" Target="../ink/ink9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0.xml"/><Relationship Id="rId11" Type="http://schemas.openxmlformats.org/officeDocument/2006/relationships/image" Target="../media/image937.png"/><Relationship Id="rId5" Type="http://schemas.openxmlformats.org/officeDocument/2006/relationships/image" Target="../media/image934.png"/><Relationship Id="rId10" Type="http://schemas.openxmlformats.org/officeDocument/2006/relationships/customXml" Target="../ink/ink942.xml"/><Relationship Id="rId4" Type="http://schemas.openxmlformats.org/officeDocument/2006/relationships/customXml" Target="../ink/ink939.xml"/><Relationship Id="rId9" Type="http://schemas.openxmlformats.org/officeDocument/2006/relationships/image" Target="../media/image9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14.png"/><Relationship Id="rId21" Type="http://schemas.openxmlformats.org/officeDocument/2006/relationships/image" Target="../media/image105.png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47" Type="http://schemas.openxmlformats.org/officeDocument/2006/relationships/image" Target="../media/image118.png"/><Relationship Id="rId50" Type="http://schemas.openxmlformats.org/officeDocument/2006/relationships/customXml" Target="../ink/ink120.xml"/><Relationship Id="rId7" Type="http://schemas.openxmlformats.org/officeDocument/2006/relationships/image" Target="../media/image98.png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9" Type="http://schemas.openxmlformats.org/officeDocument/2006/relationships/image" Target="../media/image109.png"/><Relationship Id="rId11" Type="http://schemas.openxmlformats.org/officeDocument/2006/relationships/image" Target="../media/image100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13.png"/><Relationship Id="rId40" Type="http://schemas.openxmlformats.org/officeDocument/2006/relationships/customXml" Target="../ink/ink115.xml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" Type="http://schemas.openxmlformats.org/officeDocument/2006/relationships/image" Target="../media/image97.png"/><Relationship Id="rId10" Type="http://schemas.openxmlformats.org/officeDocument/2006/relationships/customXml" Target="../ink/ink100.xml"/><Relationship Id="rId19" Type="http://schemas.openxmlformats.org/officeDocument/2006/relationships/image" Target="../media/image104.png"/><Relationship Id="rId31" Type="http://schemas.openxmlformats.org/officeDocument/2006/relationships/image" Target="../media/image110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4" Type="http://schemas.openxmlformats.org/officeDocument/2006/relationships/customXml" Target="../ink/ink97.xml"/><Relationship Id="rId9" Type="http://schemas.openxmlformats.org/officeDocument/2006/relationships/image" Target="../media/image99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08.png"/><Relationship Id="rId30" Type="http://schemas.openxmlformats.org/officeDocument/2006/relationships/customXml" Target="../ink/ink110.xml"/><Relationship Id="rId35" Type="http://schemas.openxmlformats.org/officeDocument/2006/relationships/image" Target="../media/image112.png"/><Relationship Id="rId43" Type="http://schemas.openxmlformats.org/officeDocument/2006/relationships/image" Target="../media/image116.png"/><Relationship Id="rId48" Type="http://schemas.openxmlformats.org/officeDocument/2006/relationships/customXml" Target="../ink/ink119.xml"/><Relationship Id="rId8" Type="http://schemas.openxmlformats.org/officeDocument/2006/relationships/customXml" Target="../ink/ink99.xml"/><Relationship Id="rId51" Type="http://schemas.openxmlformats.org/officeDocument/2006/relationships/image" Target="../media/image120.png"/><Relationship Id="rId3" Type="http://schemas.openxmlformats.org/officeDocument/2006/relationships/image" Target="../media/image96.png"/><Relationship Id="rId12" Type="http://schemas.openxmlformats.org/officeDocument/2006/relationships/customXml" Target="../ink/ink101.xml"/><Relationship Id="rId17" Type="http://schemas.openxmlformats.org/officeDocument/2006/relationships/image" Target="../media/image103.png"/><Relationship Id="rId25" Type="http://schemas.openxmlformats.org/officeDocument/2006/relationships/image" Target="../media/image107.png"/><Relationship Id="rId33" Type="http://schemas.openxmlformats.org/officeDocument/2006/relationships/image" Target="../media/image111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20" Type="http://schemas.openxmlformats.org/officeDocument/2006/relationships/customXml" Target="../ink/ink105.xml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15" Type="http://schemas.openxmlformats.org/officeDocument/2006/relationships/image" Target="../media/image102.png"/><Relationship Id="rId23" Type="http://schemas.openxmlformats.org/officeDocument/2006/relationships/image" Target="../media/image106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1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6.xml"/><Relationship Id="rId13" Type="http://schemas.openxmlformats.org/officeDocument/2006/relationships/image" Target="../media/image943.png"/><Relationship Id="rId3" Type="http://schemas.openxmlformats.org/officeDocument/2006/relationships/image" Target="../media/image938.png"/><Relationship Id="rId7" Type="http://schemas.openxmlformats.org/officeDocument/2006/relationships/image" Target="../media/image940.png"/><Relationship Id="rId12" Type="http://schemas.openxmlformats.org/officeDocument/2006/relationships/customXml" Target="../ink/ink948.xml"/><Relationship Id="rId2" Type="http://schemas.openxmlformats.org/officeDocument/2006/relationships/customXml" Target="../ink/ink9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5.xml"/><Relationship Id="rId11" Type="http://schemas.openxmlformats.org/officeDocument/2006/relationships/image" Target="../media/image942.png"/><Relationship Id="rId5" Type="http://schemas.openxmlformats.org/officeDocument/2006/relationships/image" Target="../media/image939.png"/><Relationship Id="rId15" Type="http://schemas.openxmlformats.org/officeDocument/2006/relationships/image" Target="../media/image944.png"/><Relationship Id="rId10" Type="http://schemas.openxmlformats.org/officeDocument/2006/relationships/customXml" Target="../ink/ink947.xml"/><Relationship Id="rId4" Type="http://schemas.openxmlformats.org/officeDocument/2006/relationships/customXml" Target="../ink/ink944.xml"/><Relationship Id="rId9" Type="http://schemas.openxmlformats.org/officeDocument/2006/relationships/image" Target="../media/image941.png"/><Relationship Id="rId14" Type="http://schemas.openxmlformats.org/officeDocument/2006/relationships/customXml" Target="../ink/ink94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7" Type="http://schemas.openxmlformats.org/officeDocument/2006/relationships/image" Target="../media/image947.png"/><Relationship Id="rId2" Type="http://schemas.openxmlformats.org/officeDocument/2006/relationships/customXml" Target="../ink/ink9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2.xml"/><Relationship Id="rId5" Type="http://schemas.openxmlformats.org/officeDocument/2006/relationships/image" Target="../media/image946.png"/><Relationship Id="rId4" Type="http://schemas.openxmlformats.org/officeDocument/2006/relationships/customXml" Target="../ink/ink951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3.png"/><Relationship Id="rId18" Type="http://schemas.openxmlformats.org/officeDocument/2006/relationships/customXml" Target="../ink/ink961.xml"/><Relationship Id="rId26" Type="http://schemas.openxmlformats.org/officeDocument/2006/relationships/customXml" Target="../ink/ink965.xml"/><Relationship Id="rId39" Type="http://schemas.openxmlformats.org/officeDocument/2006/relationships/image" Target="../media/image966.png"/><Relationship Id="rId21" Type="http://schemas.openxmlformats.org/officeDocument/2006/relationships/image" Target="../media/image957.png"/><Relationship Id="rId34" Type="http://schemas.openxmlformats.org/officeDocument/2006/relationships/customXml" Target="../ink/ink969.xml"/><Relationship Id="rId42" Type="http://schemas.openxmlformats.org/officeDocument/2006/relationships/customXml" Target="../ink/ink973.xml"/><Relationship Id="rId7" Type="http://schemas.openxmlformats.org/officeDocument/2006/relationships/image" Target="../media/image950.png"/><Relationship Id="rId2" Type="http://schemas.openxmlformats.org/officeDocument/2006/relationships/customXml" Target="../ink/ink953.xml"/><Relationship Id="rId16" Type="http://schemas.openxmlformats.org/officeDocument/2006/relationships/customXml" Target="../ink/ink960.xml"/><Relationship Id="rId29" Type="http://schemas.openxmlformats.org/officeDocument/2006/relationships/image" Target="../media/image9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5.xml"/><Relationship Id="rId11" Type="http://schemas.openxmlformats.org/officeDocument/2006/relationships/image" Target="../media/image952.png"/><Relationship Id="rId24" Type="http://schemas.openxmlformats.org/officeDocument/2006/relationships/customXml" Target="../ink/ink964.xml"/><Relationship Id="rId32" Type="http://schemas.openxmlformats.org/officeDocument/2006/relationships/customXml" Target="../ink/ink968.xml"/><Relationship Id="rId37" Type="http://schemas.openxmlformats.org/officeDocument/2006/relationships/image" Target="../media/image965.png"/><Relationship Id="rId40" Type="http://schemas.openxmlformats.org/officeDocument/2006/relationships/customXml" Target="../ink/ink972.xml"/><Relationship Id="rId45" Type="http://schemas.openxmlformats.org/officeDocument/2006/relationships/image" Target="../media/image969.png"/><Relationship Id="rId5" Type="http://schemas.openxmlformats.org/officeDocument/2006/relationships/image" Target="../media/image949.png"/><Relationship Id="rId15" Type="http://schemas.openxmlformats.org/officeDocument/2006/relationships/image" Target="../media/image954.png"/><Relationship Id="rId23" Type="http://schemas.openxmlformats.org/officeDocument/2006/relationships/image" Target="../media/image958.png"/><Relationship Id="rId28" Type="http://schemas.openxmlformats.org/officeDocument/2006/relationships/customXml" Target="../ink/ink966.xml"/><Relationship Id="rId36" Type="http://schemas.openxmlformats.org/officeDocument/2006/relationships/customXml" Target="../ink/ink970.xml"/><Relationship Id="rId10" Type="http://schemas.openxmlformats.org/officeDocument/2006/relationships/customXml" Target="../ink/ink957.xml"/><Relationship Id="rId19" Type="http://schemas.openxmlformats.org/officeDocument/2006/relationships/image" Target="../media/image956.png"/><Relationship Id="rId31" Type="http://schemas.openxmlformats.org/officeDocument/2006/relationships/image" Target="../media/image962.png"/><Relationship Id="rId44" Type="http://schemas.openxmlformats.org/officeDocument/2006/relationships/customXml" Target="../ink/ink974.xml"/><Relationship Id="rId4" Type="http://schemas.openxmlformats.org/officeDocument/2006/relationships/customXml" Target="../ink/ink954.xml"/><Relationship Id="rId9" Type="http://schemas.openxmlformats.org/officeDocument/2006/relationships/image" Target="../media/image951.png"/><Relationship Id="rId14" Type="http://schemas.openxmlformats.org/officeDocument/2006/relationships/customXml" Target="../ink/ink959.xml"/><Relationship Id="rId22" Type="http://schemas.openxmlformats.org/officeDocument/2006/relationships/customXml" Target="../ink/ink963.xml"/><Relationship Id="rId27" Type="http://schemas.openxmlformats.org/officeDocument/2006/relationships/image" Target="../media/image960.png"/><Relationship Id="rId30" Type="http://schemas.openxmlformats.org/officeDocument/2006/relationships/customXml" Target="../ink/ink967.xml"/><Relationship Id="rId35" Type="http://schemas.openxmlformats.org/officeDocument/2006/relationships/image" Target="../media/image964.png"/><Relationship Id="rId43" Type="http://schemas.openxmlformats.org/officeDocument/2006/relationships/image" Target="../media/image968.png"/><Relationship Id="rId8" Type="http://schemas.openxmlformats.org/officeDocument/2006/relationships/customXml" Target="../ink/ink956.xml"/><Relationship Id="rId3" Type="http://schemas.openxmlformats.org/officeDocument/2006/relationships/image" Target="../media/image948.png"/><Relationship Id="rId12" Type="http://schemas.openxmlformats.org/officeDocument/2006/relationships/customXml" Target="../ink/ink958.xml"/><Relationship Id="rId17" Type="http://schemas.openxmlformats.org/officeDocument/2006/relationships/image" Target="../media/image955.png"/><Relationship Id="rId25" Type="http://schemas.openxmlformats.org/officeDocument/2006/relationships/image" Target="../media/image959.png"/><Relationship Id="rId33" Type="http://schemas.openxmlformats.org/officeDocument/2006/relationships/image" Target="../media/image963.png"/><Relationship Id="rId38" Type="http://schemas.openxmlformats.org/officeDocument/2006/relationships/customXml" Target="../ink/ink971.xml"/><Relationship Id="rId20" Type="http://schemas.openxmlformats.org/officeDocument/2006/relationships/customXml" Target="../ink/ink962.xml"/><Relationship Id="rId41" Type="http://schemas.openxmlformats.org/officeDocument/2006/relationships/image" Target="../media/image9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8.xml"/><Relationship Id="rId13" Type="http://schemas.openxmlformats.org/officeDocument/2006/relationships/image" Target="../media/image975.png"/><Relationship Id="rId18" Type="http://schemas.openxmlformats.org/officeDocument/2006/relationships/customXml" Target="../ink/ink983.xml"/><Relationship Id="rId3" Type="http://schemas.openxmlformats.org/officeDocument/2006/relationships/image" Target="../media/image970.png"/><Relationship Id="rId21" Type="http://schemas.openxmlformats.org/officeDocument/2006/relationships/image" Target="../media/image979.png"/><Relationship Id="rId7" Type="http://schemas.openxmlformats.org/officeDocument/2006/relationships/image" Target="../media/image972.png"/><Relationship Id="rId12" Type="http://schemas.openxmlformats.org/officeDocument/2006/relationships/customXml" Target="../ink/ink980.xml"/><Relationship Id="rId17" Type="http://schemas.openxmlformats.org/officeDocument/2006/relationships/image" Target="../media/image977.png"/><Relationship Id="rId2" Type="http://schemas.openxmlformats.org/officeDocument/2006/relationships/customXml" Target="../ink/ink975.xml"/><Relationship Id="rId16" Type="http://schemas.openxmlformats.org/officeDocument/2006/relationships/customXml" Target="../ink/ink982.xml"/><Relationship Id="rId20" Type="http://schemas.openxmlformats.org/officeDocument/2006/relationships/customXml" Target="../ink/ink9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7.xml"/><Relationship Id="rId11" Type="http://schemas.openxmlformats.org/officeDocument/2006/relationships/image" Target="../media/image974.png"/><Relationship Id="rId5" Type="http://schemas.openxmlformats.org/officeDocument/2006/relationships/image" Target="../media/image971.png"/><Relationship Id="rId15" Type="http://schemas.openxmlformats.org/officeDocument/2006/relationships/image" Target="../media/image976.png"/><Relationship Id="rId10" Type="http://schemas.openxmlformats.org/officeDocument/2006/relationships/customXml" Target="../ink/ink979.xml"/><Relationship Id="rId19" Type="http://schemas.openxmlformats.org/officeDocument/2006/relationships/image" Target="../media/image978.png"/><Relationship Id="rId4" Type="http://schemas.openxmlformats.org/officeDocument/2006/relationships/customXml" Target="../ink/ink976.xml"/><Relationship Id="rId9" Type="http://schemas.openxmlformats.org/officeDocument/2006/relationships/image" Target="../media/image973.png"/><Relationship Id="rId14" Type="http://schemas.openxmlformats.org/officeDocument/2006/relationships/customXml" Target="../ink/ink98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8.xml"/><Relationship Id="rId13" Type="http://schemas.openxmlformats.org/officeDocument/2006/relationships/image" Target="../media/image985.png"/><Relationship Id="rId18" Type="http://schemas.openxmlformats.org/officeDocument/2006/relationships/customXml" Target="../ink/ink993.xml"/><Relationship Id="rId3" Type="http://schemas.openxmlformats.org/officeDocument/2006/relationships/image" Target="../media/image980.png"/><Relationship Id="rId21" Type="http://schemas.openxmlformats.org/officeDocument/2006/relationships/image" Target="../media/image989.png"/><Relationship Id="rId7" Type="http://schemas.openxmlformats.org/officeDocument/2006/relationships/image" Target="../media/image982.png"/><Relationship Id="rId12" Type="http://schemas.openxmlformats.org/officeDocument/2006/relationships/customXml" Target="../ink/ink990.xml"/><Relationship Id="rId17" Type="http://schemas.openxmlformats.org/officeDocument/2006/relationships/image" Target="../media/image987.png"/><Relationship Id="rId2" Type="http://schemas.openxmlformats.org/officeDocument/2006/relationships/customXml" Target="../ink/ink985.xml"/><Relationship Id="rId16" Type="http://schemas.openxmlformats.org/officeDocument/2006/relationships/customXml" Target="../ink/ink992.xml"/><Relationship Id="rId20" Type="http://schemas.openxmlformats.org/officeDocument/2006/relationships/customXml" Target="../ink/ink9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7.xml"/><Relationship Id="rId11" Type="http://schemas.openxmlformats.org/officeDocument/2006/relationships/image" Target="../media/image984.png"/><Relationship Id="rId5" Type="http://schemas.openxmlformats.org/officeDocument/2006/relationships/image" Target="../media/image981.png"/><Relationship Id="rId15" Type="http://schemas.openxmlformats.org/officeDocument/2006/relationships/image" Target="../media/image986.png"/><Relationship Id="rId23" Type="http://schemas.openxmlformats.org/officeDocument/2006/relationships/image" Target="../media/image990.png"/><Relationship Id="rId10" Type="http://schemas.openxmlformats.org/officeDocument/2006/relationships/customXml" Target="../ink/ink989.xml"/><Relationship Id="rId19" Type="http://schemas.openxmlformats.org/officeDocument/2006/relationships/image" Target="../media/image988.png"/><Relationship Id="rId4" Type="http://schemas.openxmlformats.org/officeDocument/2006/relationships/customXml" Target="../ink/ink986.xml"/><Relationship Id="rId9" Type="http://schemas.openxmlformats.org/officeDocument/2006/relationships/image" Target="../media/image983.png"/><Relationship Id="rId14" Type="http://schemas.openxmlformats.org/officeDocument/2006/relationships/customXml" Target="../ink/ink991.xml"/><Relationship Id="rId22" Type="http://schemas.openxmlformats.org/officeDocument/2006/relationships/customXml" Target="../ink/ink99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9.xml"/><Relationship Id="rId3" Type="http://schemas.openxmlformats.org/officeDocument/2006/relationships/image" Target="../media/image991.png"/><Relationship Id="rId7" Type="http://schemas.openxmlformats.org/officeDocument/2006/relationships/image" Target="../media/image993.png"/><Relationship Id="rId2" Type="http://schemas.openxmlformats.org/officeDocument/2006/relationships/customXml" Target="../ink/ink9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98.xml"/><Relationship Id="rId5" Type="http://schemas.openxmlformats.org/officeDocument/2006/relationships/image" Target="../media/image992.png"/><Relationship Id="rId4" Type="http://schemas.openxmlformats.org/officeDocument/2006/relationships/customXml" Target="../ink/ink997.xml"/><Relationship Id="rId9" Type="http://schemas.openxmlformats.org/officeDocument/2006/relationships/image" Target="../media/image994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51.png"/><Relationship Id="rId21" Type="http://schemas.openxmlformats.org/officeDocument/2006/relationships/image" Target="../media/image1003.png"/><Relationship Id="rId42" Type="http://schemas.openxmlformats.org/officeDocument/2006/relationships/customXml" Target="../ink/ink1020.xml"/><Relationship Id="rId63" Type="http://schemas.openxmlformats.org/officeDocument/2006/relationships/image" Target="../media/image1024.png"/><Relationship Id="rId84" Type="http://schemas.openxmlformats.org/officeDocument/2006/relationships/customXml" Target="../ink/ink1041.xml"/><Relationship Id="rId138" Type="http://schemas.openxmlformats.org/officeDocument/2006/relationships/customXml" Target="../ink/ink1068.xml"/><Relationship Id="rId107" Type="http://schemas.openxmlformats.org/officeDocument/2006/relationships/image" Target="../media/image1046.png"/><Relationship Id="rId11" Type="http://schemas.openxmlformats.org/officeDocument/2006/relationships/image" Target="../media/image999.png"/><Relationship Id="rId32" Type="http://schemas.openxmlformats.org/officeDocument/2006/relationships/customXml" Target="../ink/ink1015.xml"/><Relationship Id="rId53" Type="http://schemas.openxmlformats.org/officeDocument/2006/relationships/image" Target="../media/image1019.png"/><Relationship Id="rId74" Type="http://schemas.openxmlformats.org/officeDocument/2006/relationships/customXml" Target="../ink/ink1036.xml"/><Relationship Id="rId128" Type="http://schemas.openxmlformats.org/officeDocument/2006/relationships/customXml" Target="../ink/ink1063.xml"/><Relationship Id="rId5" Type="http://schemas.openxmlformats.org/officeDocument/2006/relationships/image" Target="../media/image996.png"/><Relationship Id="rId90" Type="http://schemas.openxmlformats.org/officeDocument/2006/relationships/customXml" Target="../ink/ink1044.xml"/><Relationship Id="rId95" Type="http://schemas.openxmlformats.org/officeDocument/2006/relationships/image" Target="../media/image1040.png"/><Relationship Id="rId22" Type="http://schemas.openxmlformats.org/officeDocument/2006/relationships/customXml" Target="../ink/ink1010.xml"/><Relationship Id="rId27" Type="http://schemas.openxmlformats.org/officeDocument/2006/relationships/image" Target="../media/image1006.png"/><Relationship Id="rId43" Type="http://schemas.openxmlformats.org/officeDocument/2006/relationships/image" Target="../media/image1014.png"/><Relationship Id="rId48" Type="http://schemas.openxmlformats.org/officeDocument/2006/relationships/customXml" Target="../ink/ink1023.xml"/><Relationship Id="rId64" Type="http://schemas.openxmlformats.org/officeDocument/2006/relationships/customXml" Target="../ink/ink1031.xml"/><Relationship Id="rId69" Type="http://schemas.openxmlformats.org/officeDocument/2006/relationships/image" Target="../media/image1027.png"/><Relationship Id="rId113" Type="http://schemas.openxmlformats.org/officeDocument/2006/relationships/image" Target="../media/image1049.png"/><Relationship Id="rId118" Type="http://schemas.openxmlformats.org/officeDocument/2006/relationships/customXml" Target="../ink/ink1058.xml"/><Relationship Id="rId134" Type="http://schemas.openxmlformats.org/officeDocument/2006/relationships/customXml" Target="../ink/ink1066.xml"/><Relationship Id="rId139" Type="http://schemas.openxmlformats.org/officeDocument/2006/relationships/image" Target="../media/image1062.png"/><Relationship Id="rId80" Type="http://schemas.openxmlformats.org/officeDocument/2006/relationships/customXml" Target="../ink/ink1039.xml"/><Relationship Id="rId85" Type="http://schemas.openxmlformats.org/officeDocument/2006/relationships/image" Target="../media/image1035.png"/><Relationship Id="rId12" Type="http://schemas.openxmlformats.org/officeDocument/2006/relationships/customXml" Target="../ink/ink1005.xml"/><Relationship Id="rId17" Type="http://schemas.openxmlformats.org/officeDocument/2006/relationships/image" Target="../media/image1001.png"/><Relationship Id="rId33" Type="http://schemas.openxmlformats.org/officeDocument/2006/relationships/image" Target="../media/image1009.png"/><Relationship Id="rId38" Type="http://schemas.openxmlformats.org/officeDocument/2006/relationships/customXml" Target="../ink/ink1018.xml"/><Relationship Id="rId59" Type="http://schemas.openxmlformats.org/officeDocument/2006/relationships/image" Target="../media/image1022.png"/><Relationship Id="rId103" Type="http://schemas.openxmlformats.org/officeDocument/2006/relationships/image" Target="../media/image1044.png"/><Relationship Id="rId108" Type="http://schemas.openxmlformats.org/officeDocument/2006/relationships/customXml" Target="../ink/ink1053.xml"/><Relationship Id="rId124" Type="http://schemas.openxmlformats.org/officeDocument/2006/relationships/customXml" Target="../ink/ink1061.xml"/><Relationship Id="rId129" Type="http://schemas.openxmlformats.org/officeDocument/2006/relationships/image" Target="../media/image1057.png"/><Relationship Id="rId54" Type="http://schemas.openxmlformats.org/officeDocument/2006/relationships/customXml" Target="../ink/ink1026.xml"/><Relationship Id="rId70" Type="http://schemas.openxmlformats.org/officeDocument/2006/relationships/customXml" Target="../ink/ink1034.xml"/><Relationship Id="rId75" Type="http://schemas.openxmlformats.org/officeDocument/2006/relationships/image" Target="../media/image1030.png"/><Relationship Id="rId91" Type="http://schemas.openxmlformats.org/officeDocument/2006/relationships/image" Target="../media/image1038.png"/><Relationship Id="rId96" Type="http://schemas.openxmlformats.org/officeDocument/2006/relationships/customXml" Target="../ink/ink1047.xml"/><Relationship Id="rId140" Type="http://schemas.openxmlformats.org/officeDocument/2006/relationships/customXml" Target="../ink/ink1069.xml"/><Relationship Id="rId145" Type="http://schemas.openxmlformats.org/officeDocument/2006/relationships/image" Target="../media/image106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2.xml"/><Relationship Id="rId23" Type="http://schemas.openxmlformats.org/officeDocument/2006/relationships/image" Target="../media/image1004.png"/><Relationship Id="rId28" Type="http://schemas.openxmlformats.org/officeDocument/2006/relationships/customXml" Target="../ink/ink1013.xml"/><Relationship Id="rId49" Type="http://schemas.openxmlformats.org/officeDocument/2006/relationships/image" Target="../media/image1017.png"/><Relationship Id="rId114" Type="http://schemas.openxmlformats.org/officeDocument/2006/relationships/customXml" Target="../ink/ink1056.xml"/><Relationship Id="rId119" Type="http://schemas.openxmlformats.org/officeDocument/2006/relationships/image" Target="../media/image1052.png"/><Relationship Id="rId44" Type="http://schemas.openxmlformats.org/officeDocument/2006/relationships/customXml" Target="../ink/ink1021.xml"/><Relationship Id="rId60" Type="http://schemas.openxmlformats.org/officeDocument/2006/relationships/customXml" Target="../ink/ink1029.xml"/><Relationship Id="rId65" Type="http://schemas.openxmlformats.org/officeDocument/2006/relationships/image" Target="../media/image1025.png"/><Relationship Id="rId81" Type="http://schemas.openxmlformats.org/officeDocument/2006/relationships/image" Target="../media/image1033.png"/><Relationship Id="rId86" Type="http://schemas.openxmlformats.org/officeDocument/2006/relationships/customXml" Target="../ink/ink1042.xml"/><Relationship Id="rId130" Type="http://schemas.openxmlformats.org/officeDocument/2006/relationships/customXml" Target="../ink/ink1064.xml"/><Relationship Id="rId135" Type="http://schemas.openxmlformats.org/officeDocument/2006/relationships/image" Target="../media/image1060.png"/><Relationship Id="rId13" Type="http://schemas.openxmlformats.org/officeDocument/2006/relationships/image" Target="../media/image962.png"/><Relationship Id="rId18" Type="http://schemas.openxmlformats.org/officeDocument/2006/relationships/customXml" Target="../ink/ink1008.xml"/><Relationship Id="rId39" Type="http://schemas.openxmlformats.org/officeDocument/2006/relationships/image" Target="../media/image1012.png"/><Relationship Id="rId109" Type="http://schemas.openxmlformats.org/officeDocument/2006/relationships/image" Target="../media/image1047.png"/><Relationship Id="rId34" Type="http://schemas.openxmlformats.org/officeDocument/2006/relationships/customXml" Target="../ink/ink1016.xml"/><Relationship Id="rId50" Type="http://schemas.openxmlformats.org/officeDocument/2006/relationships/customXml" Target="../ink/ink1024.xml"/><Relationship Id="rId55" Type="http://schemas.openxmlformats.org/officeDocument/2006/relationships/image" Target="../media/image1020.png"/><Relationship Id="rId76" Type="http://schemas.openxmlformats.org/officeDocument/2006/relationships/customXml" Target="../ink/ink1037.xml"/><Relationship Id="rId97" Type="http://schemas.openxmlformats.org/officeDocument/2006/relationships/image" Target="../media/image1041.png"/><Relationship Id="rId104" Type="http://schemas.openxmlformats.org/officeDocument/2006/relationships/customXml" Target="../ink/ink1051.xml"/><Relationship Id="rId120" Type="http://schemas.openxmlformats.org/officeDocument/2006/relationships/customXml" Target="../ink/ink1059.xml"/><Relationship Id="rId125" Type="http://schemas.openxmlformats.org/officeDocument/2006/relationships/image" Target="../media/image1055.png"/><Relationship Id="rId141" Type="http://schemas.openxmlformats.org/officeDocument/2006/relationships/image" Target="../media/image1063.png"/><Relationship Id="rId146" Type="http://schemas.openxmlformats.org/officeDocument/2006/relationships/customXml" Target="../ink/ink1072.xml"/><Relationship Id="rId7" Type="http://schemas.openxmlformats.org/officeDocument/2006/relationships/image" Target="../media/image997.png"/><Relationship Id="rId71" Type="http://schemas.openxmlformats.org/officeDocument/2006/relationships/image" Target="../media/image1028.png"/><Relationship Id="rId92" Type="http://schemas.openxmlformats.org/officeDocument/2006/relationships/customXml" Target="../ink/ink1045.xml"/><Relationship Id="rId2" Type="http://schemas.openxmlformats.org/officeDocument/2006/relationships/customXml" Target="../ink/ink1000.xml"/><Relationship Id="rId29" Type="http://schemas.openxmlformats.org/officeDocument/2006/relationships/image" Target="../media/image1007.png"/><Relationship Id="rId24" Type="http://schemas.openxmlformats.org/officeDocument/2006/relationships/customXml" Target="../ink/ink1011.xml"/><Relationship Id="rId40" Type="http://schemas.openxmlformats.org/officeDocument/2006/relationships/customXml" Target="../ink/ink1019.xml"/><Relationship Id="rId45" Type="http://schemas.openxmlformats.org/officeDocument/2006/relationships/image" Target="../media/image1015.png"/><Relationship Id="rId66" Type="http://schemas.openxmlformats.org/officeDocument/2006/relationships/customXml" Target="../ink/ink1032.xml"/><Relationship Id="rId87" Type="http://schemas.openxmlformats.org/officeDocument/2006/relationships/image" Target="../media/image1036.png"/><Relationship Id="rId110" Type="http://schemas.openxmlformats.org/officeDocument/2006/relationships/customXml" Target="../ink/ink1054.xml"/><Relationship Id="rId115" Type="http://schemas.openxmlformats.org/officeDocument/2006/relationships/image" Target="../media/image1050.png"/><Relationship Id="rId131" Type="http://schemas.openxmlformats.org/officeDocument/2006/relationships/image" Target="../media/image1058.png"/><Relationship Id="rId136" Type="http://schemas.openxmlformats.org/officeDocument/2006/relationships/customXml" Target="../ink/ink1067.xml"/><Relationship Id="rId61" Type="http://schemas.openxmlformats.org/officeDocument/2006/relationships/image" Target="../media/image1023.png"/><Relationship Id="rId82" Type="http://schemas.openxmlformats.org/officeDocument/2006/relationships/customXml" Target="../ink/ink1040.xml"/><Relationship Id="rId19" Type="http://schemas.openxmlformats.org/officeDocument/2006/relationships/image" Target="../media/image1002.png"/><Relationship Id="rId14" Type="http://schemas.openxmlformats.org/officeDocument/2006/relationships/customXml" Target="../ink/ink1006.xml"/><Relationship Id="rId30" Type="http://schemas.openxmlformats.org/officeDocument/2006/relationships/customXml" Target="../ink/ink1014.xml"/><Relationship Id="rId35" Type="http://schemas.openxmlformats.org/officeDocument/2006/relationships/image" Target="../media/image1010.png"/><Relationship Id="rId56" Type="http://schemas.openxmlformats.org/officeDocument/2006/relationships/customXml" Target="../ink/ink1027.xml"/><Relationship Id="rId77" Type="http://schemas.openxmlformats.org/officeDocument/2006/relationships/image" Target="../media/image1031.png"/><Relationship Id="rId100" Type="http://schemas.openxmlformats.org/officeDocument/2006/relationships/customXml" Target="../ink/ink1049.xml"/><Relationship Id="rId105" Type="http://schemas.openxmlformats.org/officeDocument/2006/relationships/image" Target="../media/image1045.png"/><Relationship Id="rId126" Type="http://schemas.openxmlformats.org/officeDocument/2006/relationships/customXml" Target="../ink/ink1062.xml"/><Relationship Id="rId147" Type="http://schemas.openxmlformats.org/officeDocument/2006/relationships/image" Target="../media/image1066.png"/><Relationship Id="rId8" Type="http://schemas.openxmlformats.org/officeDocument/2006/relationships/customXml" Target="../ink/ink1003.xml"/><Relationship Id="rId51" Type="http://schemas.openxmlformats.org/officeDocument/2006/relationships/image" Target="../media/image1018.png"/><Relationship Id="rId72" Type="http://schemas.openxmlformats.org/officeDocument/2006/relationships/customXml" Target="../ink/ink1035.xml"/><Relationship Id="rId93" Type="http://schemas.openxmlformats.org/officeDocument/2006/relationships/image" Target="../media/image1039.png"/><Relationship Id="rId98" Type="http://schemas.openxmlformats.org/officeDocument/2006/relationships/customXml" Target="../ink/ink1048.xml"/><Relationship Id="rId121" Type="http://schemas.openxmlformats.org/officeDocument/2006/relationships/image" Target="../media/image1053.png"/><Relationship Id="rId142" Type="http://schemas.openxmlformats.org/officeDocument/2006/relationships/customXml" Target="../ink/ink1070.xml"/><Relationship Id="rId3" Type="http://schemas.openxmlformats.org/officeDocument/2006/relationships/image" Target="../media/image995.png"/><Relationship Id="rId25" Type="http://schemas.openxmlformats.org/officeDocument/2006/relationships/image" Target="../media/image1005.png"/><Relationship Id="rId46" Type="http://schemas.openxmlformats.org/officeDocument/2006/relationships/customXml" Target="../ink/ink1022.xml"/><Relationship Id="rId67" Type="http://schemas.openxmlformats.org/officeDocument/2006/relationships/image" Target="../media/image1026.png"/><Relationship Id="rId116" Type="http://schemas.openxmlformats.org/officeDocument/2006/relationships/customXml" Target="../ink/ink1057.xml"/><Relationship Id="rId137" Type="http://schemas.openxmlformats.org/officeDocument/2006/relationships/image" Target="../media/image1061.png"/><Relationship Id="rId20" Type="http://schemas.openxmlformats.org/officeDocument/2006/relationships/customXml" Target="../ink/ink1009.xml"/><Relationship Id="rId41" Type="http://schemas.openxmlformats.org/officeDocument/2006/relationships/image" Target="../media/image1013.png"/><Relationship Id="rId62" Type="http://schemas.openxmlformats.org/officeDocument/2006/relationships/customXml" Target="../ink/ink1030.xml"/><Relationship Id="rId83" Type="http://schemas.openxmlformats.org/officeDocument/2006/relationships/image" Target="../media/image1034.png"/><Relationship Id="rId88" Type="http://schemas.openxmlformats.org/officeDocument/2006/relationships/customXml" Target="../ink/ink1043.xml"/><Relationship Id="rId111" Type="http://schemas.openxmlformats.org/officeDocument/2006/relationships/image" Target="../media/image1048.png"/><Relationship Id="rId132" Type="http://schemas.openxmlformats.org/officeDocument/2006/relationships/customXml" Target="../ink/ink1065.xml"/><Relationship Id="rId15" Type="http://schemas.openxmlformats.org/officeDocument/2006/relationships/image" Target="../media/image1000.png"/><Relationship Id="rId36" Type="http://schemas.openxmlformats.org/officeDocument/2006/relationships/customXml" Target="../ink/ink1017.xml"/><Relationship Id="rId57" Type="http://schemas.openxmlformats.org/officeDocument/2006/relationships/image" Target="../media/image1021.png"/><Relationship Id="rId106" Type="http://schemas.openxmlformats.org/officeDocument/2006/relationships/customXml" Target="../ink/ink1052.xml"/><Relationship Id="rId127" Type="http://schemas.openxmlformats.org/officeDocument/2006/relationships/image" Target="../media/image1056.png"/><Relationship Id="rId10" Type="http://schemas.openxmlformats.org/officeDocument/2006/relationships/customXml" Target="../ink/ink1004.xml"/><Relationship Id="rId31" Type="http://schemas.openxmlformats.org/officeDocument/2006/relationships/image" Target="../media/image1008.png"/><Relationship Id="rId52" Type="http://schemas.openxmlformats.org/officeDocument/2006/relationships/customXml" Target="../ink/ink1025.xml"/><Relationship Id="rId73" Type="http://schemas.openxmlformats.org/officeDocument/2006/relationships/image" Target="../media/image1029.png"/><Relationship Id="rId78" Type="http://schemas.openxmlformats.org/officeDocument/2006/relationships/customXml" Target="../ink/ink1038.xml"/><Relationship Id="rId94" Type="http://schemas.openxmlformats.org/officeDocument/2006/relationships/customXml" Target="../ink/ink1046.xml"/><Relationship Id="rId99" Type="http://schemas.openxmlformats.org/officeDocument/2006/relationships/image" Target="../media/image1042.png"/><Relationship Id="rId101" Type="http://schemas.openxmlformats.org/officeDocument/2006/relationships/image" Target="../media/image1043.png"/><Relationship Id="rId122" Type="http://schemas.openxmlformats.org/officeDocument/2006/relationships/customXml" Target="../ink/ink1060.xml"/><Relationship Id="rId143" Type="http://schemas.openxmlformats.org/officeDocument/2006/relationships/image" Target="../media/image1064.png"/><Relationship Id="rId4" Type="http://schemas.openxmlformats.org/officeDocument/2006/relationships/customXml" Target="../ink/ink1001.xml"/><Relationship Id="rId9" Type="http://schemas.openxmlformats.org/officeDocument/2006/relationships/image" Target="../media/image998.png"/><Relationship Id="rId26" Type="http://schemas.openxmlformats.org/officeDocument/2006/relationships/customXml" Target="../ink/ink1012.xml"/><Relationship Id="rId47" Type="http://schemas.openxmlformats.org/officeDocument/2006/relationships/image" Target="../media/image1016.png"/><Relationship Id="rId68" Type="http://schemas.openxmlformats.org/officeDocument/2006/relationships/customXml" Target="../ink/ink1033.xml"/><Relationship Id="rId89" Type="http://schemas.openxmlformats.org/officeDocument/2006/relationships/image" Target="../media/image1037.png"/><Relationship Id="rId112" Type="http://schemas.openxmlformats.org/officeDocument/2006/relationships/customXml" Target="../ink/ink1055.xml"/><Relationship Id="rId133" Type="http://schemas.openxmlformats.org/officeDocument/2006/relationships/image" Target="../media/image1059.png"/><Relationship Id="rId16" Type="http://schemas.openxmlformats.org/officeDocument/2006/relationships/customXml" Target="../ink/ink1007.xml"/><Relationship Id="rId37" Type="http://schemas.openxmlformats.org/officeDocument/2006/relationships/image" Target="../media/image1011.png"/><Relationship Id="rId58" Type="http://schemas.openxmlformats.org/officeDocument/2006/relationships/customXml" Target="../ink/ink1028.xml"/><Relationship Id="rId79" Type="http://schemas.openxmlformats.org/officeDocument/2006/relationships/image" Target="../media/image1032.png"/><Relationship Id="rId102" Type="http://schemas.openxmlformats.org/officeDocument/2006/relationships/customXml" Target="../ink/ink1050.xml"/><Relationship Id="rId123" Type="http://schemas.openxmlformats.org/officeDocument/2006/relationships/image" Target="../media/image1054.png"/><Relationship Id="rId144" Type="http://schemas.openxmlformats.org/officeDocument/2006/relationships/customXml" Target="../ink/ink1071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5.xml"/><Relationship Id="rId21" Type="http://schemas.openxmlformats.org/officeDocument/2006/relationships/image" Target="../media/image1076.png"/><Relationship Id="rId42" Type="http://schemas.openxmlformats.org/officeDocument/2006/relationships/customXml" Target="../ink/ink1093.xml"/><Relationship Id="rId47" Type="http://schemas.openxmlformats.org/officeDocument/2006/relationships/image" Target="../media/image1089.png"/><Relationship Id="rId63" Type="http://schemas.openxmlformats.org/officeDocument/2006/relationships/image" Target="../media/image1097.png"/><Relationship Id="rId68" Type="http://schemas.openxmlformats.org/officeDocument/2006/relationships/customXml" Target="../ink/ink1106.xml"/><Relationship Id="rId84" Type="http://schemas.openxmlformats.org/officeDocument/2006/relationships/customXml" Target="../ink/ink1114.xml"/><Relationship Id="rId89" Type="http://schemas.openxmlformats.org/officeDocument/2006/relationships/image" Target="../media/image1110.png"/><Relationship Id="rId16" Type="http://schemas.openxmlformats.org/officeDocument/2006/relationships/customXml" Target="../ink/ink1080.xml"/><Relationship Id="rId11" Type="http://schemas.openxmlformats.org/officeDocument/2006/relationships/image" Target="../media/image1071.png"/><Relationship Id="rId32" Type="http://schemas.openxmlformats.org/officeDocument/2006/relationships/customXml" Target="../ink/ink1088.xml"/><Relationship Id="rId37" Type="http://schemas.openxmlformats.org/officeDocument/2006/relationships/image" Target="../media/image1084.png"/><Relationship Id="rId53" Type="http://schemas.openxmlformats.org/officeDocument/2006/relationships/image" Target="../media/image1092.png"/><Relationship Id="rId58" Type="http://schemas.openxmlformats.org/officeDocument/2006/relationships/customXml" Target="../ink/ink1101.xml"/><Relationship Id="rId74" Type="http://schemas.openxmlformats.org/officeDocument/2006/relationships/customXml" Target="../ink/ink1109.xml"/><Relationship Id="rId79" Type="http://schemas.openxmlformats.org/officeDocument/2006/relationships/image" Target="../media/image1105.png"/><Relationship Id="rId102" Type="http://schemas.openxmlformats.org/officeDocument/2006/relationships/customXml" Target="../ink/ink1123.xml"/><Relationship Id="rId5" Type="http://schemas.openxmlformats.org/officeDocument/2006/relationships/image" Target="../media/image1068.png"/><Relationship Id="rId90" Type="http://schemas.openxmlformats.org/officeDocument/2006/relationships/customXml" Target="../ink/ink1117.xml"/><Relationship Id="rId95" Type="http://schemas.openxmlformats.org/officeDocument/2006/relationships/image" Target="../media/image1113.png"/><Relationship Id="rId22" Type="http://schemas.openxmlformats.org/officeDocument/2006/relationships/customXml" Target="../ink/ink1083.xml"/><Relationship Id="rId27" Type="http://schemas.openxmlformats.org/officeDocument/2006/relationships/image" Target="../media/image1079.png"/><Relationship Id="rId43" Type="http://schemas.openxmlformats.org/officeDocument/2006/relationships/image" Target="../media/image1087.png"/><Relationship Id="rId48" Type="http://schemas.openxmlformats.org/officeDocument/2006/relationships/customXml" Target="../ink/ink1096.xml"/><Relationship Id="rId64" Type="http://schemas.openxmlformats.org/officeDocument/2006/relationships/customXml" Target="../ink/ink1104.xml"/><Relationship Id="rId69" Type="http://schemas.openxmlformats.org/officeDocument/2006/relationships/image" Target="../media/image1100.png"/><Relationship Id="rId80" Type="http://schemas.openxmlformats.org/officeDocument/2006/relationships/customXml" Target="../ink/ink1112.xml"/><Relationship Id="rId85" Type="http://schemas.openxmlformats.org/officeDocument/2006/relationships/image" Target="../media/image1108.png"/><Relationship Id="rId12" Type="http://schemas.openxmlformats.org/officeDocument/2006/relationships/customXml" Target="../ink/ink1078.xml"/><Relationship Id="rId17" Type="http://schemas.openxmlformats.org/officeDocument/2006/relationships/image" Target="../media/image1074.png"/><Relationship Id="rId25" Type="http://schemas.openxmlformats.org/officeDocument/2006/relationships/image" Target="../media/image1078.png"/><Relationship Id="rId33" Type="http://schemas.openxmlformats.org/officeDocument/2006/relationships/image" Target="../media/image1082.png"/><Relationship Id="rId38" Type="http://schemas.openxmlformats.org/officeDocument/2006/relationships/customXml" Target="../ink/ink1091.xml"/><Relationship Id="rId46" Type="http://schemas.openxmlformats.org/officeDocument/2006/relationships/customXml" Target="../ink/ink1095.xml"/><Relationship Id="rId59" Type="http://schemas.openxmlformats.org/officeDocument/2006/relationships/image" Target="../media/image1095.png"/><Relationship Id="rId67" Type="http://schemas.openxmlformats.org/officeDocument/2006/relationships/image" Target="../media/image1099.png"/><Relationship Id="rId103" Type="http://schemas.openxmlformats.org/officeDocument/2006/relationships/image" Target="../media/image1117.png"/><Relationship Id="rId20" Type="http://schemas.openxmlformats.org/officeDocument/2006/relationships/customXml" Target="../ink/ink1082.xml"/><Relationship Id="rId41" Type="http://schemas.openxmlformats.org/officeDocument/2006/relationships/image" Target="../media/image1086.png"/><Relationship Id="rId54" Type="http://schemas.openxmlformats.org/officeDocument/2006/relationships/customXml" Target="../ink/ink1099.xml"/><Relationship Id="rId62" Type="http://schemas.openxmlformats.org/officeDocument/2006/relationships/customXml" Target="../ink/ink1103.xml"/><Relationship Id="rId70" Type="http://schemas.openxmlformats.org/officeDocument/2006/relationships/customXml" Target="../ink/ink1107.xml"/><Relationship Id="rId75" Type="http://schemas.openxmlformats.org/officeDocument/2006/relationships/image" Target="../media/image1103.png"/><Relationship Id="rId83" Type="http://schemas.openxmlformats.org/officeDocument/2006/relationships/image" Target="../media/image1107.png"/><Relationship Id="rId88" Type="http://schemas.openxmlformats.org/officeDocument/2006/relationships/customXml" Target="../ink/ink1116.xml"/><Relationship Id="rId91" Type="http://schemas.openxmlformats.org/officeDocument/2006/relationships/image" Target="../media/image1111.png"/><Relationship Id="rId96" Type="http://schemas.openxmlformats.org/officeDocument/2006/relationships/customXml" Target="../ink/ink11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5.xml"/><Relationship Id="rId15" Type="http://schemas.openxmlformats.org/officeDocument/2006/relationships/image" Target="../media/image1073.png"/><Relationship Id="rId23" Type="http://schemas.openxmlformats.org/officeDocument/2006/relationships/image" Target="../media/image1077.png"/><Relationship Id="rId28" Type="http://schemas.openxmlformats.org/officeDocument/2006/relationships/customXml" Target="../ink/ink1086.xml"/><Relationship Id="rId36" Type="http://schemas.openxmlformats.org/officeDocument/2006/relationships/customXml" Target="../ink/ink1090.xml"/><Relationship Id="rId49" Type="http://schemas.openxmlformats.org/officeDocument/2006/relationships/image" Target="../media/image1090.png"/><Relationship Id="rId57" Type="http://schemas.openxmlformats.org/officeDocument/2006/relationships/image" Target="../media/image1094.png"/><Relationship Id="rId10" Type="http://schemas.openxmlformats.org/officeDocument/2006/relationships/customXml" Target="../ink/ink1077.xml"/><Relationship Id="rId31" Type="http://schemas.openxmlformats.org/officeDocument/2006/relationships/image" Target="../media/image1081.png"/><Relationship Id="rId44" Type="http://schemas.openxmlformats.org/officeDocument/2006/relationships/customXml" Target="../ink/ink1094.xml"/><Relationship Id="rId52" Type="http://schemas.openxmlformats.org/officeDocument/2006/relationships/customXml" Target="../ink/ink1098.xml"/><Relationship Id="rId60" Type="http://schemas.openxmlformats.org/officeDocument/2006/relationships/customXml" Target="../ink/ink1102.xml"/><Relationship Id="rId65" Type="http://schemas.openxmlformats.org/officeDocument/2006/relationships/image" Target="../media/image1098.png"/><Relationship Id="rId73" Type="http://schemas.openxmlformats.org/officeDocument/2006/relationships/image" Target="../media/image1102.png"/><Relationship Id="rId78" Type="http://schemas.openxmlformats.org/officeDocument/2006/relationships/customXml" Target="../ink/ink1111.xml"/><Relationship Id="rId81" Type="http://schemas.openxmlformats.org/officeDocument/2006/relationships/image" Target="../media/image1106.png"/><Relationship Id="rId86" Type="http://schemas.openxmlformats.org/officeDocument/2006/relationships/customXml" Target="../ink/ink1115.xml"/><Relationship Id="rId94" Type="http://schemas.openxmlformats.org/officeDocument/2006/relationships/customXml" Target="../ink/ink1119.xml"/><Relationship Id="rId99" Type="http://schemas.openxmlformats.org/officeDocument/2006/relationships/image" Target="../media/image1115.png"/><Relationship Id="rId101" Type="http://schemas.openxmlformats.org/officeDocument/2006/relationships/image" Target="../media/image1116.png"/><Relationship Id="rId4" Type="http://schemas.openxmlformats.org/officeDocument/2006/relationships/customXml" Target="../ink/ink1074.xml"/><Relationship Id="rId9" Type="http://schemas.openxmlformats.org/officeDocument/2006/relationships/image" Target="../media/image1070.png"/><Relationship Id="rId13" Type="http://schemas.openxmlformats.org/officeDocument/2006/relationships/image" Target="../media/image1072.png"/><Relationship Id="rId18" Type="http://schemas.openxmlformats.org/officeDocument/2006/relationships/customXml" Target="../ink/ink1081.xml"/><Relationship Id="rId39" Type="http://schemas.openxmlformats.org/officeDocument/2006/relationships/image" Target="../media/image1085.png"/><Relationship Id="rId34" Type="http://schemas.openxmlformats.org/officeDocument/2006/relationships/customXml" Target="../ink/ink1089.xml"/><Relationship Id="rId50" Type="http://schemas.openxmlformats.org/officeDocument/2006/relationships/customXml" Target="../ink/ink1097.xml"/><Relationship Id="rId55" Type="http://schemas.openxmlformats.org/officeDocument/2006/relationships/image" Target="../media/image1093.png"/><Relationship Id="rId76" Type="http://schemas.openxmlformats.org/officeDocument/2006/relationships/customXml" Target="../ink/ink1110.xml"/><Relationship Id="rId97" Type="http://schemas.openxmlformats.org/officeDocument/2006/relationships/image" Target="../media/image1114.png"/><Relationship Id="rId7" Type="http://schemas.openxmlformats.org/officeDocument/2006/relationships/image" Target="../media/image1069.png"/><Relationship Id="rId71" Type="http://schemas.openxmlformats.org/officeDocument/2006/relationships/image" Target="../media/image1101.png"/><Relationship Id="rId92" Type="http://schemas.openxmlformats.org/officeDocument/2006/relationships/customXml" Target="../ink/ink1118.xml"/><Relationship Id="rId2" Type="http://schemas.openxmlformats.org/officeDocument/2006/relationships/customXml" Target="../ink/ink1073.xml"/><Relationship Id="rId29" Type="http://schemas.openxmlformats.org/officeDocument/2006/relationships/image" Target="../media/image1080.png"/><Relationship Id="rId24" Type="http://schemas.openxmlformats.org/officeDocument/2006/relationships/customXml" Target="../ink/ink1084.xml"/><Relationship Id="rId40" Type="http://schemas.openxmlformats.org/officeDocument/2006/relationships/customXml" Target="../ink/ink1092.xml"/><Relationship Id="rId45" Type="http://schemas.openxmlformats.org/officeDocument/2006/relationships/image" Target="../media/image1088.png"/><Relationship Id="rId66" Type="http://schemas.openxmlformats.org/officeDocument/2006/relationships/customXml" Target="../ink/ink1105.xml"/><Relationship Id="rId87" Type="http://schemas.openxmlformats.org/officeDocument/2006/relationships/image" Target="../media/image1109.png"/><Relationship Id="rId61" Type="http://schemas.openxmlformats.org/officeDocument/2006/relationships/image" Target="../media/image1096.png"/><Relationship Id="rId82" Type="http://schemas.openxmlformats.org/officeDocument/2006/relationships/customXml" Target="../ink/ink1113.xml"/><Relationship Id="rId19" Type="http://schemas.openxmlformats.org/officeDocument/2006/relationships/image" Target="../media/image1075.png"/><Relationship Id="rId14" Type="http://schemas.openxmlformats.org/officeDocument/2006/relationships/customXml" Target="../ink/ink1079.xml"/><Relationship Id="rId30" Type="http://schemas.openxmlformats.org/officeDocument/2006/relationships/customXml" Target="../ink/ink1087.xml"/><Relationship Id="rId35" Type="http://schemas.openxmlformats.org/officeDocument/2006/relationships/image" Target="../media/image1083.png"/><Relationship Id="rId56" Type="http://schemas.openxmlformats.org/officeDocument/2006/relationships/customXml" Target="../ink/ink1100.xml"/><Relationship Id="rId77" Type="http://schemas.openxmlformats.org/officeDocument/2006/relationships/image" Target="../media/image1104.png"/><Relationship Id="rId100" Type="http://schemas.openxmlformats.org/officeDocument/2006/relationships/customXml" Target="../ink/ink1122.xml"/><Relationship Id="rId8" Type="http://schemas.openxmlformats.org/officeDocument/2006/relationships/customXml" Target="../ink/ink1076.xml"/><Relationship Id="rId51" Type="http://schemas.openxmlformats.org/officeDocument/2006/relationships/image" Target="../media/image1091.png"/><Relationship Id="rId72" Type="http://schemas.openxmlformats.org/officeDocument/2006/relationships/customXml" Target="../ink/ink1108.xml"/><Relationship Id="rId93" Type="http://schemas.openxmlformats.org/officeDocument/2006/relationships/image" Target="../media/image1112.png"/><Relationship Id="rId98" Type="http://schemas.openxmlformats.org/officeDocument/2006/relationships/customXml" Target="../ink/ink1121.xml"/><Relationship Id="rId3" Type="http://schemas.openxmlformats.org/officeDocument/2006/relationships/image" Target="../media/image1067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5.png"/><Relationship Id="rId21" Type="http://schemas.openxmlformats.org/officeDocument/2006/relationships/image" Target="../media/image1127.png"/><Relationship Id="rId42" Type="http://schemas.openxmlformats.org/officeDocument/2006/relationships/customXml" Target="../ink/ink1144.xml"/><Relationship Id="rId63" Type="http://schemas.openxmlformats.org/officeDocument/2006/relationships/image" Target="../media/image1148.png"/><Relationship Id="rId84" Type="http://schemas.openxmlformats.org/officeDocument/2006/relationships/customXml" Target="../ink/ink1165.xml"/><Relationship Id="rId138" Type="http://schemas.openxmlformats.org/officeDocument/2006/relationships/customXml" Target="../ink/ink1192.xml"/><Relationship Id="rId159" Type="http://schemas.openxmlformats.org/officeDocument/2006/relationships/image" Target="../media/image1196.png"/><Relationship Id="rId170" Type="http://schemas.openxmlformats.org/officeDocument/2006/relationships/customXml" Target="../ink/ink1208.xml"/><Relationship Id="rId191" Type="http://schemas.openxmlformats.org/officeDocument/2006/relationships/image" Target="../media/image1212.png"/><Relationship Id="rId107" Type="http://schemas.openxmlformats.org/officeDocument/2006/relationships/image" Target="../media/image1170.png"/><Relationship Id="rId11" Type="http://schemas.openxmlformats.org/officeDocument/2006/relationships/image" Target="../media/image1122.png"/><Relationship Id="rId32" Type="http://schemas.openxmlformats.org/officeDocument/2006/relationships/customXml" Target="../ink/ink1139.xml"/><Relationship Id="rId53" Type="http://schemas.openxmlformats.org/officeDocument/2006/relationships/image" Target="../media/image1143.png"/><Relationship Id="rId74" Type="http://schemas.openxmlformats.org/officeDocument/2006/relationships/customXml" Target="../ink/ink1160.xml"/><Relationship Id="rId128" Type="http://schemas.openxmlformats.org/officeDocument/2006/relationships/customXml" Target="../ink/ink1187.xml"/><Relationship Id="rId149" Type="http://schemas.openxmlformats.org/officeDocument/2006/relationships/image" Target="../media/image1191.png"/><Relationship Id="rId5" Type="http://schemas.openxmlformats.org/officeDocument/2006/relationships/image" Target="../media/image1119.png"/><Relationship Id="rId95" Type="http://schemas.openxmlformats.org/officeDocument/2006/relationships/image" Target="../media/image1164.png"/><Relationship Id="rId160" Type="http://schemas.openxmlformats.org/officeDocument/2006/relationships/customXml" Target="../ink/ink1203.xml"/><Relationship Id="rId181" Type="http://schemas.openxmlformats.org/officeDocument/2006/relationships/image" Target="../media/image1207.png"/><Relationship Id="rId22" Type="http://schemas.openxmlformats.org/officeDocument/2006/relationships/customXml" Target="../ink/ink1134.xml"/><Relationship Id="rId43" Type="http://schemas.openxmlformats.org/officeDocument/2006/relationships/image" Target="../media/image1138.png"/><Relationship Id="rId64" Type="http://schemas.openxmlformats.org/officeDocument/2006/relationships/customXml" Target="../ink/ink1155.xml"/><Relationship Id="rId118" Type="http://schemas.openxmlformats.org/officeDocument/2006/relationships/customXml" Target="../ink/ink1182.xml"/><Relationship Id="rId139" Type="http://schemas.openxmlformats.org/officeDocument/2006/relationships/image" Target="../media/image1186.png"/><Relationship Id="rId85" Type="http://schemas.openxmlformats.org/officeDocument/2006/relationships/image" Target="../media/image1159.png"/><Relationship Id="rId150" Type="http://schemas.openxmlformats.org/officeDocument/2006/relationships/customXml" Target="../ink/ink1198.xml"/><Relationship Id="rId171" Type="http://schemas.openxmlformats.org/officeDocument/2006/relationships/image" Target="../media/image1202.png"/><Relationship Id="rId192" Type="http://schemas.openxmlformats.org/officeDocument/2006/relationships/customXml" Target="../ink/ink1219.xml"/><Relationship Id="rId12" Type="http://schemas.openxmlformats.org/officeDocument/2006/relationships/customXml" Target="../ink/ink1129.xml"/><Relationship Id="rId33" Type="http://schemas.openxmlformats.org/officeDocument/2006/relationships/image" Target="../media/image1133.png"/><Relationship Id="rId108" Type="http://schemas.openxmlformats.org/officeDocument/2006/relationships/customXml" Target="../ink/ink1177.xml"/><Relationship Id="rId129" Type="http://schemas.openxmlformats.org/officeDocument/2006/relationships/image" Target="../media/image1181.png"/><Relationship Id="rId54" Type="http://schemas.openxmlformats.org/officeDocument/2006/relationships/customXml" Target="../ink/ink1150.xml"/><Relationship Id="rId75" Type="http://schemas.openxmlformats.org/officeDocument/2006/relationships/image" Target="../media/image1154.png"/><Relationship Id="rId96" Type="http://schemas.openxmlformats.org/officeDocument/2006/relationships/customXml" Target="../ink/ink1171.xml"/><Relationship Id="rId140" Type="http://schemas.openxmlformats.org/officeDocument/2006/relationships/customXml" Target="../ink/ink1193.xml"/><Relationship Id="rId161" Type="http://schemas.openxmlformats.org/officeDocument/2006/relationships/image" Target="../media/image1197.png"/><Relationship Id="rId182" Type="http://schemas.openxmlformats.org/officeDocument/2006/relationships/customXml" Target="../ink/ink1214.xml"/><Relationship Id="rId6" Type="http://schemas.openxmlformats.org/officeDocument/2006/relationships/customXml" Target="../ink/ink1126.xml"/><Relationship Id="rId23" Type="http://schemas.openxmlformats.org/officeDocument/2006/relationships/image" Target="../media/image1128.png"/><Relationship Id="rId119" Type="http://schemas.openxmlformats.org/officeDocument/2006/relationships/image" Target="../media/image1176.png"/><Relationship Id="rId44" Type="http://schemas.openxmlformats.org/officeDocument/2006/relationships/customXml" Target="../ink/ink1145.xml"/><Relationship Id="rId65" Type="http://schemas.openxmlformats.org/officeDocument/2006/relationships/image" Target="../media/image1149.png"/><Relationship Id="rId86" Type="http://schemas.openxmlformats.org/officeDocument/2006/relationships/customXml" Target="../ink/ink1166.xml"/><Relationship Id="rId130" Type="http://schemas.openxmlformats.org/officeDocument/2006/relationships/customXml" Target="../ink/ink1188.xml"/><Relationship Id="rId151" Type="http://schemas.openxmlformats.org/officeDocument/2006/relationships/image" Target="../media/image1192.png"/><Relationship Id="rId172" Type="http://schemas.openxmlformats.org/officeDocument/2006/relationships/customXml" Target="../ink/ink1209.xml"/><Relationship Id="rId193" Type="http://schemas.openxmlformats.org/officeDocument/2006/relationships/image" Target="../media/image1213.png"/><Relationship Id="rId13" Type="http://schemas.openxmlformats.org/officeDocument/2006/relationships/image" Target="../media/image1123.png"/><Relationship Id="rId109" Type="http://schemas.openxmlformats.org/officeDocument/2006/relationships/image" Target="../media/image1171.png"/><Relationship Id="rId34" Type="http://schemas.openxmlformats.org/officeDocument/2006/relationships/customXml" Target="../ink/ink1140.xml"/><Relationship Id="rId55" Type="http://schemas.openxmlformats.org/officeDocument/2006/relationships/image" Target="../media/image1144.png"/><Relationship Id="rId76" Type="http://schemas.openxmlformats.org/officeDocument/2006/relationships/customXml" Target="../ink/ink1161.xml"/><Relationship Id="rId97" Type="http://schemas.openxmlformats.org/officeDocument/2006/relationships/image" Target="../media/image1165.png"/><Relationship Id="rId120" Type="http://schemas.openxmlformats.org/officeDocument/2006/relationships/customXml" Target="../ink/ink1183.xml"/><Relationship Id="rId141" Type="http://schemas.openxmlformats.org/officeDocument/2006/relationships/image" Target="../media/image1187.png"/><Relationship Id="rId7" Type="http://schemas.openxmlformats.org/officeDocument/2006/relationships/image" Target="../media/image1120.png"/><Relationship Id="rId71" Type="http://schemas.openxmlformats.org/officeDocument/2006/relationships/image" Target="../media/image1152.png"/><Relationship Id="rId92" Type="http://schemas.openxmlformats.org/officeDocument/2006/relationships/customXml" Target="../ink/ink1169.xml"/><Relationship Id="rId162" Type="http://schemas.openxmlformats.org/officeDocument/2006/relationships/customXml" Target="../ink/ink1204.xml"/><Relationship Id="rId183" Type="http://schemas.openxmlformats.org/officeDocument/2006/relationships/image" Target="../media/image1208.png"/><Relationship Id="rId2" Type="http://schemas.openxmlformats.org/officeDocument/2006/relationships/customXml" Target="../ink/ink1124.xml"/><Relationship Id="rId29" Type="http://schemas.openxmlformats.org/officeDocument/2006/relationships/image" Target="../media/image1131.png"/><Relationship Id="rId24" Type="http://schemas.openxmlformats.org/officeDocument/2006/relationships/customXml" Target="../ink/ink1135.xml"/><Relationship Id="rId40" Type="http://schemas.openxmlformats.org/officeDocument/2006/relationships/customXml" Target="../ink/ink1143.xml"/><Relationship Id="rId45" Type="http://schemas.openxmlformats.org/officeDocument/2006/relationships/image" Target="../media/image1139.png"/><Relationship Id="rId66" Type="http://schemas.openxmlformats.org/officeDocument/2006/relationships/customXml" Target="../ink/ink1156.xml"/><Relationship Id="rId87" Type="http://schemas.openxmlformats.org/officeDocument/2006/relationships/image" Target="../media/image1160.png"/><Relationship Id="rId110" Type="http://schemas.openxmlformats.org/officeDocument/2006/relationships/customXml" Target="../ink/ink1178.xml"/><Relationship Id="rId115" Type="http://schemas.openxmlformats.org/officeDocument/2006/relationships/image" Target="../media/image1174.png"/><Relationship Id="rId131" Type="http://schemas.openxmlformats.org/officeDocument/2006/relationships/image" Target="../media/image1182.png"/><Relationship Id="rId136" Type="http://schemas.openxmlformats.org/officeDocument/2006/relationships/customXml" Target="../ink/ink1191.xml"/><Relationship Id="rId157" Type="http://schemas.openxmlformats.org/officeDocument/2006/relationships/image" Target="../media/image1195.png"/><Relationship Id="rId178" Type="http://schemas.openxmlformats.org/officeDocument/2006/relationships/customXml" Target="../ink/ink1212.xml"/><Relationship Id="rId61" Type="http://schemas.openxmlformats.org/officeDocument/2006/relationships/image" Target="../media/image1147.png"/><Relationship Id="rId82" Type="http://schemas.openxmlformats.org/officeDocument/2006/relationships/customXml" Target="../ink/ink1164.xml"/><Relationship Id="rId152" Type="http://schemas.openxmlformats.org/officeDocument/2006/relationships/customXml" Target="../ink/ink1199.xml"/><Relationship Id="rId173" Type="http://schemas.openxmlformats.org/officeDocument/2006/relationships/image" Target="../media/image1203.png"/><Relationship Id="rId194" Type="http://schemas.openxmlformats.org/officeDocument/2006/relationships/customXml" Target="../ink/ink1220.xml"/><Relationship Id="rId199" Type="http://schemas.openxmlformats.org/officeDocument/2006/relationships/image" Target="../media/image1216.png"/><Relationship Id="rId19" Type="http://schemas.openxmlformats.org/officeDocument/2006/relationships/image" Target="../media/image1126.png"/><Relationship Id="rId14" Type="http://schemas.openxmlformats.org/officeDocument/2006/relationships/customXml" Target="../ink/ink1130.xml"/><Relationship Id="rId30" Type="http://schemas.openxmlformats.org/officeDocument/2006/relationships/customXml" Target="../ink/ink1138.xml"/><Relationship Id="rId35" Type="http://schemas.openxmlformats.org/officeDocument/2006/relationships/image" Target="../media/image1134.png"/><Relationship Id="rId56" Type="http://schemas.openxmlformats.org/officeDocument/2006/relationships/customXml" Target="../ink/ink1151.xml"/><Relationship Id="rId77" Type="http://schemas.openxmlformats.org/officeDocument/2006/relationships/image" Target="../media/image1155.png"/><Relationship Id="rId100" Type="http://schemas.openxmlformats.org/officeDocument/2006/relationships/customXml" Target="../ink/ink1173.xml"/><Relationship Id="rId105" Type="http://schemas.openxmlformats.org/officeDocument/2006/relationships/image" Target="../media/image1169.png"/><Relationship Id="rId126" Type="http://schemas.openxmlformats.org/officeDocument/2006/relationships/customXml" Target="../ink/ink1186.xml"/><Relationship Id="rId147" Type="http://schemas.openxmlformats.org/officeDocument/2006/relationships/image" Target="../media/image1190.png"/><Relationship Id="rId168" Type="http://schemas.openxmlformats.org/officeDocument/2006/relationships/customXml" Target="../ink/ink1207.xml"/><Relationship Id="rId8" Type="http://schemas.openxmlformats.org/officeDocument/2006/relationships/customXml" Target="../ink/ink1127.xml"/><Relationship Id="rId51" Type="http://schemas.openxmlformats.org/officeDocument/2006/relationships/image" Target="../media/image1142.png"/><Relationship Id="rId72" Type="http://schemas.openxmlformats.org/officeDocument/2006/relationships/customXml" Target="../ink/ink1159.xml"/><Relationship Id="rId93" Type="http://schemas.openxmlformats.org/officeDocument/2006/relationships/image" Target="../media/image1163.png"/><Relationship Id="rId98" Type="http://schemas.openxmlformats.org/officeDocument/2006/relationships/customXml" Target="../ink/ink1172.xml"/><Relationship Id="rId121" Type="http://schemas.openxmlformats.org/officeDocument/2006/relationships/image" Target="../media/image1177.png"/><Relationship Id="rId142" Type="http://schemas.openxmlformats.org/officeDocument/2006/relationships/customXml" Target="../ink/ink1194.xml"/><Relationship Id="rId163" Type="http://schemas.openxmlformats.org/officeDocument/2006/relationships/image" Target="../media/image1198.png"/><Relationship Id="rId184" Type="http://schemas.openxmlformats.org/officeDocument/2006/relationships/customXml" Target="../ink/ink1215.xml"/><Relationship Id="rId189" Type="http://schemas.openxmlformats.org/officeDocument/2006/relationships/image" Target="../media/image1211.png"/><Relationship Id="rId3" Type="http://schemas.openxmlformats.org/officeDocument/2006/relationships/image" Target="../media/image1118.png"/><Relationship Id="rId25" Type="http://schemas.openxmlformats.org/officeDocument/2006/relationships/image" Target="../media/image1129.png"/><Relationship Id="rId46" Type="http://schemas.openxmlformats.org/officeDocument/2006/relationships/customXml" Target="../ink/ink1146.xml"/><Relationship Id="rId67" Type="http://schemas.openxmlformats.org/officeDocument/2006/relationships/image" Target="../media/image1150.png"/><Relationship Id="rId116" Type="http://schemas.openxmlformats.org/officeDocument/2006/relationships/customXml" Target="../ink/ink1181.xml"/><Relationship Id="rId137" Type="http://schemas.openxmlformats.org/officeDocument/2006/relationships/image" Target="../media/image1185.png"/><Relationship Id="rId158" Type="http://schemas.openxmlformats.org/officeDocument/2006/relationships/customXml" Target="../ink/ink1202.xml"/><Relationship Id="rId20" Type="http://schemas.openxmlformats.org/officeDocument/2006/relationships/customXml" Target="../ink/ink1133.xml"/><Relationship Id="rId41" Type="http://schemas.openxmlformats.org/officeDocument/2006/relationships/image" Target="../media/image1137.png"/><Relationship Id="rId62" Type="http://schemas.openxmlformats.org/officeDocument/2006/relationships/customXml" Target="../ink/ink1154.xml"/><Relationship Id="rId83" Type="http://schemas.openxmlformats.org/officeDocument/2006/relationships/image" Target="../media/image1158.png"/><Relationship Id="rId88" Type="http://schemas.openxmlformats.org/officeDocument/2006/relationships/customXml" Target="../ink/ink1167.xml"/><Relationship Id="rId111" Type="http://schemas.openxmlformats.org/officeDocument/2006/relationships/image" Target="../media/image1172.png"/><Relationship Id="rId132" Type="http://schemas.openxmlformats.org/officeDocument/2006/relationships/customXml" Target="../ink/ink1189.xml"/><Relationship Id="rId153" Type="http://schemas.openxmlformats.org/officeDocument/2006/relationships/image" Target="../media/image1193.png"/><Relationship Id="rId174" Type="http://schemas.openxmlformats.org/officeDocument/2006/relationships/customXml" Target="../ink/ink1210.xml"/><Relationship Id="rId179" Type="http://schemas.openxmlformats.org/officeDocument/2006/relationships/image" Target="../media/image1206.png"/><Relationship Id="rId195" Type="http://schemas.openxmlformats.org/officeDocument/2006/relationships/image" Target="../media/image1214.png"/><Relationship Id="rId190" Type="http://schemas.openxmlformats.org/officeDocument/2006/relationships/customXml" Target="../ink/ink1218.xml"/><Relationship Id="rId15" Type="http://schemas.openxmlformats.org/officeDocument/2006/relationships/image" Target="../media/image1124.png"/><Relationship Id="rId36" Type="http://schemas.openxmlformats.org/officeDocument/2006/relationships/customXml" Target="../ink/ink1141.xml"/><Relationship Id="rId57" Type="http://schemas.openxmlformats.org/officeDocument/2006/relationships/image" Target="../media/image1145.png"/><Relationship Id="rId106" Type="http://schemas.openxmlformats.org/officeDocument/2006/relationships/customXml" Target="../ink/ink1176.xml"/><Relationship Id="rId127" Type="http://schemas.openxmlformats.org/officeDocument/2006/relationships/image" Target="../media/image1180.png"/><Relationship Id="rId10" Type="http://schemas.openxmlformats.org/officeDocument/2006/relationships/customXml" Target="../ink/ink1128.xml"/><Relationship Id="rId31" Type="http://schemas.openxmlformats.org/officeDocument/2006/relationships/image" Target="../media/image1132.png"/><Relationship Id="rId52" Type="http://schemas.openxmlformats.org/officeDocument/2006/relationships/customXml" Target="../ink/ink1149.xml"/><Relationship Id="rId73" Type="http://schemas.openxmlformats.org/officeDocument/2006/relationships/image" Target="../media/image1153.png"/><Relationship Id="rId78" Type="http://schemas.openxmlformats.org/officeDocument/2006/relationships/customXml" Target="../ink/ink1162.xml"/><Relationship Id="rId94" Type="http://schemas.openxmlformats.org/officeDocument/2006/relationships/customXml" Target="../ink/ink1170.xml"/><Relationship Id="rId99" Type="http://schemas.openxmlformats.org/officeDocument/2006/relationships/image" Target="../media/image1166.png"/><Relationship Id="rId101" Type="http://schemas.openxmlformats.org/officeDocument/2006/relationships/image" Target="../media/image1167.png"/><Relationship Id="rId122" Type="http://schemas.openxmlformats.org/officeDocument/2006/relationships/customXml" Target="../ink/ink1184.xml"/><Relationship Id="rId143" Type="http://schemas.openxmlformats.org/officeDocument/2006/relationships/image" Target="../media/image1188.png"/><Relationship Id="rId148" Type="http://schemas.openxmlformats.org/officeDocument/2006/relationships/customXml" Target="../ink/ink1197.xml"/><Relationship Id="rId164" Type="http://schemas.openxmlformats.org/officeDocument/2006/relationships/customXml" Target="../ink/ink1205.xml"/><Relationship Id="rId169" Type="http://schemas.openxmlformats.org/officeDocument/2006/relationships/image" Target="../media/image1201.png"/><Relationship Id="rId185" Type="http://schemas.openxmlformats.org/officeDocument/2006/relationships/image" Target="../media/image1209.png"/><Relationship Id="rId4" Type="http://schemas.openxmlformats.org/officeDocument/2006/relationships/customXml" Target="../ink/ink1125.xml"/><Relationship Id="rId9" Type="http://schemas.openxmlformats.org/officeDocument/2006/relationships/image" Target="../media/image1121.png"/><Relationship Id="rId180" Type="http://schemas.openxmlformats.org/officeDocument/2006/relationships/customXml" Target="../ink/ink1213.xml"/><Relationship Id="rId26" Type="http://schemas.openxmlformats.org/officeDocument/2006/relationships/customXml" Target="../ink/ink1136.xml"/><Relationship Id="rId47" Type="http://schemas.openxmlformats.org/officeDocument/2006/relationships/image" Target="../media/image1140.png"/><Relationship Id="rId68" Type="http://schemas.openxmlformats.org/officeDocument/2006/relationships/customXml" Target="../ink/ink1157.xml"/><Relationship Id="rId89" Type="http://schemas.openxmlformats.org/officeDocument/2006/relationships/image" Target="../media/image1161.png"/><Relationship Id="rId112" Type="http://schemas.openxmlformats.org/officeDocument/2006/relationships/customXml" Target="../ink/ink1179.xml"/><Relationship Id="rId133" Type="http://schemas.openxmlformats.org/officeDocument/2006/relationships/image" Target="../media/image1183.png"/><Relationship Id="rId154" Type="http://schemas.openxmlformats.org/officeDocument/2006/relationships/customXml" Target="../ink/ink1200.xml"/><Relationship Id="rId175" Type="http://schemas.openxmlformats.org/officeDocument/2006/relationships/image" Target="../media/image1204.png"/><Relationship Id="rId196" Type="http://schemas.openxmlformats.org/officeDocument/2006/relationships/customXml" Target="../ink/ink1221.xml"/><Relationship Id="rId16" Type="http://schemas.openxmlformats.org/officeDocument/2006/relationships/customXml" Target="../ink/ink1131.xml"/><Relationship Id="rId37" Type="http://schemas.openxmlformats.org/officeDocument/2006/relationships/image" Target="../media/image1135.png"/><Relationship Id="rId58" Type="http://schemas.openxmlformats.org/officeDocument/2006/relationships/customXml" Target="../ink/ink1152.xml"/><Relationship Id="rId79" Type="http://schemas.openxmlformats.org/officeDocument/2006/relationships/image" Target="../media/image1156.png"/><Relationship Id="rId102" Type="http://schemas.openxmlformats.org/officeDocument/2006/relationships/customXml" Target="../ink/ink1174.xml"/><Relationship Id="rId123" Type="http://schemas.openxmlformats.org/officeDocument/2006/relationships/image" Target="../media/image1178.png"/><Relationship Id="rId144" Type="http://schemas.openxmlformats.org/officeDocument/2006/relationships/customXml" Target="../ink/ink1195.xml"/><Relationship Id="rId90" Type="http://schemas.openxmlformats.org/officeDocument/2006/relationships/customXml" Target="../ink/ink1168.xml"/><Relationship Id="rId165" Type="http://schemas.openxmlformats.org/officeDocument/2006/relationships/image" Target="../media/image1199.png"/><Relationship Id="rId186" Type="http://schemas.openxmlformats.org/officeDocument/2006/relationships/customXml" Target="../ink/ink1216.xml"/><Relationship Id="rId27" Type="http://schemas.openxmlformats.org/officeDocument/2006/relationships/image" Target="../media/image1130.png"/><Relationship Id="rId48" Type="http://schemas.openxmlformats.org/officeDocument/2006/relationships/customXml" Target="../ink/ink1147.xml"/><Relationship Id="rId69" Type="http://schemas.openxmlformats.org/officeDocument/2006/relationships/image" Target="../media/image1151.png"/><Relationship Id="rId113" Type="http://schemas.openxmlformats.org/officeDocument/2006/relationships/image" Target="../media/image1173.png"/><Relationship Id="rId134" Type="http://schemas.openxmlformats.org/officeDocument/2006/relationships/customXml" Target="../ink/ink1190.xml"/><Relationship Id="rId80" Type="http://schemas.openxmlformats.org/officeDocument/2006/relationships/customXml" Target="../ink/ink1163.xml"/><Relationship Id="rId155" Type="http://schemas.openxmlformats.org/officeDocument/2006/relationships/image" Target="../media/image1194.png"/><Relationship Id="rId176" Type="http://schemas.openxmlformats.org/officeDocument/2006/relationships/customXml" Target="../ink/ink1211.xml"/><Relationship Id="rId197" Type="http://schemas.openxmlformats.org/officeDocument/2006/relationships/image" Target="../media/image1215.png"/><Relationship Id="rId17" Type="http://schemas.openxmlformats.org/officeDocument/2006/relationships/image" Target="../media/image1125.png"/><Relationship Id="rId38" Type="http://schemas.openxmlformats.org/officeDocument/2006/relationships/customXml" Target="../ink/ink1142.xml"/><Relationship Id="rId59" Type="http://schemas.openxmlformats.org/officeDocument/2006/relationships/image" Target="../media/image1146.png"/><Relationship Id="rId103" Type="http://schemas.openxmlformats.org/officeDocument/2006/relationships/image" Target="../media/image1168.png"/><Relationship Id="rId124" Type="http://schemas.openxmlformats.org/officeDocument/2006/relationships/customXml" Target="../ink/ink1185.xml"/><Relationship Id="rId70" Type="http://schemas.openxmlformats.org/officeDocument/2006/relationships/customXml" Target="../ink/ink1158.xml"/><Relationship Id="rId91" Type="http://schemas.openxmlformats.org/officeDocument/2006/relationships/image" Target="../media/image1162.png"/><Relationship Id="rId145" Type="http://schemas.openxmlformats.org/officeDocument/2006/relationships/image" Target="../media/image1189.png"/><Relationship Id="rId166" Type="http://schemas.openxmlformats.org/officeDocument/2006/relationships/customXml" Target="../ink/ink1206.xml"/><Relationship Id="rId187" Type="http://schemas.openxmlformats.org/officeDocument/2006/relationships/image" Target="../media/image1210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137.xml"/><Relationship Id="rId49" Type="http://schemas.openxmlformats.org/officeDocument/2006/relationships/image" Target="../media/image1141.png"/><Relationship Id="rId114" Type="http://schemas.openxmlformats.org/officeDocument/2006/relationships/customXml" Target="../ink/ink1180.xml"/><Relationship Id="rId60" Type="http://schemas.openxmlformats.org/officeDocument/2006/relationships/customXml" Target="../ink/ink1153.xml"/><Relationship Id="rId81" Type="http://schemas.openxmlformats.org/officeDocument/2006/relationships/image" Target="../media/image1157.png"/><Relationship Id="rId135" Type="http://schemas.openxmlformats.org/officeDocument/2006/relationships/image" Target="../media/image1184.png"/><Relationship Id="rId156" Type="http://schemas.openxmlformats.org/officeDocument/2006/relationships/customXml" Target="../ink/ink1201.xml"/><Relationship Id="rId177" Type="http://schemas.openxmlformats.org/officeDocument/2006/relationships/image" Target="../media/image1205.png"/><Relationship Id="rId198" Type="http://schemas.openxmlformats.org/officeDocument/2006/relationships/customXml" Target="../ink/ink1222.xml"/><Relationship Id="rId18" Type="http://schemas.openxmlformats.org/officeDocument/2006/relationships/customXml" Target="../ink/ink1132.xml"/><Relationship Id="rId39" Type="http://schemas.openxmlformats.org/officeDocument/2006/relationships/image" Target="../media/image1136.png"/><Relationship Id="rId50" Type="http://schemas.openxmlformats.org/officeDocument/2006/relationships/customXml" Target="../ink/ink1148.xml"/><Relationship Id="rId104" Type="http://schemas.openxmlformats.org/officeDocument/2006/relationships/customXml" Target="../ink/ink1175.xml"/><Relationship Id="rId125" Type="http://schemas.openxmlformats.org/officeDocument/2006/relationships/image" Target="../media/image1179.png"/><Relationship Id="rId146" Type="http://schemas.openxmlformats.org/officeDocument/2006/relationships/customXml" Target="../ink/ink1196.xml"/><Relationship Id="rId167" Type="http://schemas.openxmlformats.org/officeDocument/2006/relationships/image" Target="../media/image1200.png"/><Relationship Id="rId188" Type="http://schemas.openxmlformats.org/officeDocument/2006/relationships/customXml" Target="../ink/ink1217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74.png"/><Relationship Id="rId21" Type="http://schemas.openxmlformats.org/officeDocument/2006/relationships/image" Target="../media/image1226.png"/><Relationship Id="rId42" Type="http://schemas.openxmlformats.org/officeDocument/2006/relationships/customXml" Target="../ink/ink1243.xml"/><Relationship Id="rId63" Type="http://schemas.openxmlformats.org/officeDocument/2006/relationships/image" Target="../media/image1247.png"/><Relationship Id="rId84" Type="http://schemas.openxmlformats.org/officeDocument/2006/relationships/customXml" Target="../ink/ink1264.xml"/><Relationship Id="rId138" Type="http://schemas.openxmlformats.org/officeDocument/2006/relationships/customXml" Target="../ink/ink1291.xml"/><Relationship Id="rId16" Type="http://schemas.openxmlformats.org/officeDocument/2006/relationships/customXml" Target="../ink/ink1230.xml"/><Relationship Id="rId107" Type="http://schemas.openxmlformats.org/officeDocument/2006/relationships/image" Target="../media/image1269.png"/><Relationship Id="rId11" Type="http://schemas.openxmlformats.org/officeDocument/2006/relationships/image" Target="../media/image1221.png"/><Relationship Id="rId32" Type="http://schemas.openxmlformats.org/officeDocument/2006/relationships/customXml" Target="../ink/ink1238.xml"/><Relationship Id="rId37" Type="http://schemas.openxmlformats.org/officeDocument/2006/relationships/image" Target="../media/image1234.png"/><Relationship Id="rId53" Type="http://schemas.openxmlformats.org/officeDocument/2006/relationships/image" Target="../media/image1242.png"/><Relationship Id="rId58" Type="http://schemas.openxmlformats.org/officeDocument/2006/relationships/customXml" Target="../ink/ink1251.xml"/><Relationship Id="rId74" Type="http://schemas.openxmlformats.org/officeDocument/2006/relationships/customXml" Target="../ink/ink1259.xml"/><Relationship Id="rId79" Type="http://schemas.openxmlformats.org/officeDocument/2006/relationships/image" Target="../media/image1255.png"/><Relationship Id="rId102" Type="http://schemas.openxmlformats.org/officeDocument/2006/relationships/customXml" Target="../ink/ink1273.xml"/><Relationship Id="rId123" Type="http://schemas.openxmlformats.org/officeDocument/2006/relationships/image" Target="../media/image1277.png"/><Relationship Id="rId128" Type="http://schemas.openxmlformats.org/officeDocument/2006/relationships/customXml" Target="../ink/ink1286.xml"/><Relationship Id="rId5" Type="http://schemas.openxmlformats.org/officeDocument/2006/relationships/image" Target="../media/image1218.png"/><Relationship Id="rId90" Type="http://schemas.openxmlformats.org/officeDocument/2006/relationships/customXml" Target="../ink/ink1267.xml"/><Relationship Id="rId95" Type="http://schemas.openxmlformats.org/officeDocument/2006/relationships/image" Target="../media/image1263.png"/><Relationship Id="rId22" Type="http://schemas.openxmlformats.org/officeDocument/2006/relationships/customXml" Target="../ink/ink1233.xml"/><Relationship Id="rId27" Type="http://schemas.openxmlformats.org/officeDocument/2006/relationships/image" Target="../media/image1229.png"/><Relationship Id="rId43" Type="http://schemas.openxmlformats.org/officeDocument/2006/relationships/image" Target="../media/image1237.png"/><Relationship Id="rId48" Type="http://schemas.openxmlformats.org/officeDocument/2006/relationships/customXml" Target="../ink/ink1246.xml"/><Relationship Id="rId64" Type="http://schemas.openxmlformats.org/officeDocument/2006/relationships/customXml" Target="../ink/ink1254.xml"/><Relationship Id="rId69" Type="http://schemas.openxmlformats.org/officeDocument/2006/relationships/image" Target="../media/image1250.png"/><Relationship Id="rId113" Type="http://schemas.openxmlformats.org/officeDocument/2006/relationships/image" Target="../media/image1272.png"/><Relationship Id="rId118" Type="http://schemas.openxmlformats.org/officeDocument/2006/relationships/customXml" Target="../ink/ink1281.xml"/><Relationship Id="rId134" Type="http://schemas.openxmlformats.org/officeDocument/2006/relationships/customXml" Target="../ink/ink1289.xml"/><Relationship Id="rId139" Type="http://schemas.openxmlformats.org/officeDocument/2006/relationships/image" Target="../media/image1285.png"/><Relationship Id="rId80" Type="http://schemas.openxmlformats.org/officeDocument/2006/relationships/customXml" Target="../ink/ink1262.xml"/><Relationship Id="rId85" Type="http://schemas.openxmlformats.org/officeDocument/2006/relationships/image" Target="../media/image1258.png"/><Relationship Id="rId12" Type="http://schemas.openxmlformats.org/officeDocument/2006/relationships/customXml" Target="../ink/ink1228.xml"/><Relationship Id="rId17" Type="http://schemas.openxmlformats.org/officeDocument/2006/relationships/image" Target="../media/image1224.png"/><Relationship Id="rId33" Type="http://schemas.openxmlformats.org/officeDocument/2006/relationships/image" Target="../media/image1232.png"/><Relationship Id="rId38" Type="http://schemas.openxmlformats.org/officeDocument/2006/relationships/customXml" Target="../ink/ink1241.xml"/><Relationship Id="rId59" Type="http://schemas.openxmlformats.org/officeDocument/2006/relationships/image" Target="../media/image1245.png"/><Relationship Id="rId103" Type="http://schemas.openxmlformats.org/officeDocument/2006/relationships/image" Target="../media/image1267.png"/><Relationship Id="rId108" Type="http://schemas.openxmlformats.org/officeDocument/2006/relationships/customXml" Target="../ink/ink1276.xml"/><Relationship Id="rId124" Type="http://schemas.openxmlformats.org/officeDocument/2006/relationships/customXml" Target="../ink/ink1284.xml"/><Relationship Id="rId129" Type="http://schemas.openxmlformats.org/officeDocument/2006/relationships/image" Target="../media/image1280.png"/><Relationship Id="rId54" Type="http://schemas.openxmlformats.org/officeDocument/2006/relationships/customXml" Target="../ink/ink1249.xml"/><Relationship Id="rId70" Type="http://schemas.openxmlformats.org/officeDocument/2006/relationships/customXml" Target="../ink/ink1257.xml"/><Relationship Id="rId75" Type="http://schemas.openxmlformats.org/officeDocument/2006/relationships/image" Target="../media/image1253.png"/><Relationship Id="rId91" Type="http://schemas.openxmlformats.org/officeDocument/2006/relationships/image" Target="../media/image1261.png"/><Relationship Id="rId96" Type="http://schemas.openxmlformats.org/officeDocument/2006/relationships/customXml" Target="../ink/ink12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5.xml"/><Relationship Id="rId23" Type="http://schemas.openxmlformats.org/officeDocument/2006/relationships/image" Target="../media/image1227.png"/><Relationship Id="rId28" Type="http://schemas.openxmlformats.org/officeDocument/2006/relationships/customXml" Target="../ink/ink1236.xml"/><Relationship Id="rId49" Type="http://schemas.openxmlformats.org/officeDocument/2006/relationships/image" Target="../media/image1240.png"/><Relationship Id="rId114" Type="http://schemas.openxmlformats.org/officeDocument/2006/relationships/customXml" Target="../ink/ink1279.xml"/><Relationship Id="rId119" Type="http://schemas.openxmlformats.org/officeDocument/2006/relationships/image" Target="../media/image1275.png"/><Relationship Id="rId44" Type="http://schemas.openxmlformats.org/officeDocument/2006/relationships/customXml" Target="../ink/ink1244.xml"/><Relationship Id="rId60" Type="http://schemas.openxmlformats.org/officeDocument/2006/relationships/customXml" Target="../ink/ink1252.xml"/><Relationship Id="rId65" Type="http://schemas.openxmlformats.org/officeDocument/2006/relationships/image" Target="../media/image1248.png"/><Relationship Id="rId81" Type="http://schemas.openxmlformats.org/officeDocument/2006/relationships/image" Target="../media/image1256.png"/><Relationship Id="rId86" Type="http://schemas.openxmlformats.org/officeDocument/2006/relationships/customXml" Target="../ink/ink1265.xml"/><Relationship Id="rId130" Type="http://schemas.openxmlformats.org/officeDocument/2006/relationships/customXml" Target="../ink/ink1287.xml"/><Relationship Id="rId135" Type="http://schemas.openxmlformats.org/officeDocument/2006/relationships/image" Target="../media/image1283.png"/><Relationship Id="rId13" Type="http://schemas.openxmlformats.org/officeDocument/2006/relationships/image" Target="../media/image1222.png"/><Relationship Id="rId18" Type="http://schemas.openxmlformats.org/officeDocument/2006/relationships/customXml" Target="../ink/ink1231.xml"/><Relationship Id="rId39" Type="http://schemas.openxmlformats.org/officeDocument/2006/relationships/image" Target="../media/image1235.png"/><Relationship Id="rId109" Type="http://schemas.openxmlformats.org/officeDocument/2006/relationships/image" Target="../media/image1270.png"/><Relationship Id="rId34" Type="http://schemas.openxmlformats.org/officeDocument/2006/relationships/customXml" Target="../ink/ink1239.xml"/><Relationship Id="rId50" Type="http://schemas.openxmlformats.org/officeDocument/2006/relationships/customXml" Target="../ink/ink1247.xml"/><Relationship Id="rId55" Type="http://schemas.openxmlformats.org/officeDocument/2006/relationships/image" Target="../media/image1243.png"/><Relationship Id="rId76" Type="http://schemas.openxmlformats.org/officeDocument/2006/relationships/customXml" Target="../ink/ink1260.xml"/><Relationship Id="rId97" Type="http://schemas.openxmlformats.org/officeDocument/2006/relationships/image" Target="../media/image1264.png"/><Relationship Id="rId104" Type="http://schemas.openxmlformats.org/officeDocument/2006/relationships/customXml" Target="../ink/ink1274.xml"/><Relationship Id="rId120" Type="http://schemas.openxmlformats.org/officeDocument/2006/relationships/customXml" Target="../ink/ink1282.xml"/><Relationship Id="rId125" Type="http://schemas.openxmlformats.org/officeDocument/2006/relationships/image" Target="../media/image1278.png"/><Relationship Id="rId7" Type="http://schemas.openxmlformats.org/officeDocument/2006/relationships/image" Target="../media/image1219.png"/><Relationship Id="rId71" Type="http://schemas.openxmlformats.org/officeDocument/2006/relationships/image" Target="../media/image1251.png"/><Relationship Id="rId92" Type="http://schemas.openxmlformats.org/officeDocument/2006/relationships/customXml" Target="../ink/ink1268.xml"/><Relationship Id="rId2" Type="http://schemas.openxmlformats.org/officeDocument/2006/relationships/customXml" Target="../ink/ink1223.xml"/><Relationship Id="rId29" Type="http://schemas.openxmlformats.org/officeDocument/2006/relationships/image" Target="../media/image1230.png"/><Relationship Id="rId24" Type="http://schemas.openxmlformats.org/officeDocument/2006/relationships/customXml" Target="../ink/ink1234.xml"/><Relationship Id="rId40" Type="http://schemas.openxmlformats.org/officeDocument/2006/relationships/customXml" Target="../ink/ink1242.xml"/><Relationship Id="rId45" Type="http://schemas.openxmlformats.org/officeDocument/2006/relationships/image" Target="../media/image1238.png"/><Relationship Id="rId66" Type="http://schemas.openxmlformats.org/officeDocument/2006/relationships/customXml" Target="../ink/ink1255.xml"/><Relationship Id="rId87" Type="http://schemas.openxmlformats.org/officeDocument/2006/relationships/image" Target="../media/image1259.png"/><Relationship Id="rId110" Type="http://schemas.openxmlformats.org/officeDocument/2006/relationships/customXml" Target="../ink/ink1277.xml"/><Relationship Id="rId115" Type="http://schemas.openxmlformats.org/officeDocument/2006/relationships/image" Target="../media/image1273.png"/><Relationship Id="rId131" Type="http://schemas.openxmlformats.org/officeDocument/2006/relationships/image" Target="../media/image1281.png"/><Relationship Id="rId136" Type="http://schemas.openxmlformats.org/officeDocument/2006/relationships/customXml" Target="../ink/ink1290.xml"/><Relationship Id="rId61" Type="http://schemas.openxmlformats.org/officeDocument/2006/relationships/image" Target="../media/image1246.png"/><Relationship Id="rId82" Type="http://schemas.openxmlformats.org/officeDocument/2006/relationships/customXml" Target="../ink/ink1263.xml"/><Relationship Id="rId19" Type="http://schemas.openxmlformats.org/officeDocument/2006/relationships/image" Target="../media/image1225.png"/><Relationship Id="rId14" Type="http://schemas.openxmlformats.org/officeDocument/2006/relationships/customXml" Target="../ink/ink1229.xml"/><Relationship Id="rId30" Type="http://schemas.openxmlformats.org/officeDocument/2006/relationships/customXml" Target="../ink/ink1237.xml"/><Relationship Id="rId35" Type="http://schemas.openxmlformats.org/officeDocument/2006/relationships/image" Target="../media/image1233.png"/><Relationship Id="rId56" Type="http://schemas.openxmlformats.org/officeDocument/2006/relationships/customXml" Target="../ink/ink1250.xml"/><Relationship Id="rId77" Type="http://schemas.openxmlformats.org/officeDocument/2006/relationships/image" Target="../media/image1254.png"/><Relationship Id="rId100" Type="http://schemas.openxmlformats.org/officeDocument/2006/relationships/customXml" Target="../ink/ink1272.xml"/><Relationship Id="rId105" Type="http://schemas.openxmlformats.org/officeDocument/2006/relationships/image" Target="../media/image1268.png"/><Relationship Id="rId126" Type="http://schemas.openxmlformats.org/officeDocument/2006/relationships/customXml" Target="../ink/ink1285.xml"/><Relationship Id="rId8" Type="http://schemas.openxmlformats.org/officeDocument/2006/relationships/customXml" Target="../ink/ink1226.xml"/><Relationship Id="rId51" Type="http://schemas.openxmlformats.org/officeDocument/2006/relationships/image" Target="../media/image1241.png"/><Relationship Id="rId72" Type="http://schemas.openxmlformats.org/officeDocument/2006/relationships/customXml" Target="../ink/ink1258.xml"/><Relationship Id="rId93" Type="http://schemas.openxmlformats.org/officeDocument/2006/relationships/image" Target="../media/image1262.png"/><Relationship Id="rId98" Type="http://schemas.openxmlformats.org/officeDocument/2006/relationships/customXml" Target="../ink/ink1271.xml"/><Relationship Id="rId121" Type="http://schemas.openxmlformats.org/officeDocument/2006/relationships/image" Target="../media/image1276.png"/><Relationship Id="rId3" Type="http://schemas.openxmlformats.org/officeDocument/2006/relationships/image" Target="../media/image1217.png"/><Relationship Id="rId25" Type="http://schemas.openxmlformats.org/officeDocument/2006/relationships/image" Target="../media/image1228.png"/><Relationship Id="rId46" Type="http://schemas.openxmlformats.org/officeDocument/2006/relationships/customXml" Target="../ink/ink1245.xml"/><Relationship Id="rId67" Type="http://schemas.openxmlformats.org/officeDocument/2006/relationships/image" Target="../media/image1249.png"/><Relationship Id="rId116" Type="http://schemas.openxmlformats.org/officeDocument/2006/relationships/customXml" Target="../ink/ink1280.xml"/><Relationship Id="rId137" Type="http://schemas.openxmlformats.org/officeDocument/2006/relationships/image" Target="../media/image1284.png"/><Relationship Id="rId20" Type="http://schemas.openxmlformats.org/officeDocument/2006/relationships/customXml" Target="../ink/ink1232.xml"/><Relationship Id="rId41" Type="http://schemas.openxmlformats.org/officeDocument/2006/relationships/image" Target="../media/image1236.png"/><Relationship Id="rId62" Type="http://schemas.openxmlformats.org/officeDocument/2006/relationships/customXml" Target="../ink/ink1253.xml"/><Relationship Id="rId83" Type="http://schemas.openxmlformats.org/officeDocument/2006/relationships/image" Target="../media/image1257.png"/><Relationship Id="rId88" Type="http://schemas.openxmlformats.org/officeDocument/2006/relationships/customXml" Target="../ink/ink1266.xml"/><Relationship Id="rId111" Type="http://schemas.openxmlformats.org/officeDocument/2006/relationships/image" Target="../media/image1271.png"/><Relationship Id="rId132" Type="http://schemas.openxmlformats.org/officeDocument/2006/relationships/customXml" Target="../ink/ink1288.xml"/><Relationship Id="rId15" Type="http://schemas.openxmlformats.org/officeDocument/2006/relationships/image" Target="../media/image1223.png"/><Relationship Id="rId36" Type="http://schemas.openxmlformats.org/officeDocument/2006/relationships/customXml" Target="../ink/ink1240.xml"/><Relationship Id="rId57" Type="http://schemas.openxmlformats.org/officeDocument/2006/relationships/image" Target="../media/image1244.png"/><Relationship Id="rId106" Type="http://schemas.openxmlformats.org/officeDocument/2006/relationships/customXml" Target="../ink/ink1275.xml"/><Relationship Id="rId127" Type="http://schemas.openxmlformats.org/officeDocument/2006/relationships/image" Target="../media/image1279.png"/><Relationship Id="rId10" Type="http://schemas.openxmlformats.org/officeDocument/2006/relationships/customXml" Target="../ink/ink1227.xml"/><Relationship Id="rId31" Type="http://schemas.openxmlformats.org/officeDocument/2006/relationships/image" Target="../media/image1231.png"/><Relationship Id="rId52" Type="http://schemas.openxmlformats.org/officeDocument/2006/relationships/customXml" Target="../ink/ink1248.xml"/><Relationship Id="rId73" Type="http://schemas.openxmlformats.org/officeDocument/2006/relationships/image" Target="../media/image1252.png"/><Relationship Id="rId78" Type="http://schemas.openxmlformats.org/officeDocument/2006/relationships/customXml" Target="../ink/ink1261.xml"/><Relationship Id="rId94" Type="http://schemas.openxmlformats.org/officeDocument/2006/relationships/customXml" Target="../ink/ink1269.xml"/><Relationship Id="rId99" Type="http://schemas.openxmlformats.org/officeDocument/2006/relationships/image" Target="../media/image1265.png"/><Relationship Id="rId101" Type="http://schemas.openxmlformats.org/officeDocument/2006/relationships/image" Target="../media/image1266.png"/><Relationship Id="rId122" Type="http://schemas.openxmlformats.org/officeDocument/2006/relationships/customXml" Target="../ink/ink1283.xml"/><Relationship Id="rId4" Type="http://schemas.openxmlformats.org/officeDocument/2006/relationships/customXml" Target="../ink/ink1224.xml"/><Relationship Id="rId9" Type="http://schemas.openxmlformats.org/officeDocument/2006/relationships/image" Target="../media/image1220.png"/><Relationship Id="rId26" Type="http://schemas.openxmlformats.org/officeDocument/2006/relationships/customXml" Target="../ink/ink1235.xml"/><Relationship Id="rId47" Type="http://schemas.openxmlformats.org/officeDocument/2006/relationships/image" Target="../media/image1239.png"/><Relationship Id="rId68" Type="http://schemas.openxmlformats.org/officeDocument/2006/relationships/customXml" Target="../ink/ink1256.xml"/><Relationship Id="rId89" Type="http://schemas.openxmlformats.org/officeDocument/2006/relationships/image" Target="../media/image1260.png"/><Relationship Id="rId112" Type="http://schemas.openxmlformats.org/officeDocument/2006/relationships/customXml" Target="../ink/ink1278.xml"/><Relationship Id="rId133" Type="http://schemas.openxmlformats.org/officeDocument/2006/relationships/image" Target="../media/image12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4.xml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25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43.png"/><Relationship Id="rId21" Type="http://schemas.openxmlformats.org/officeDocument/2006/relationships/image" Target="../media/image1295.png"/><Relationship Id="rId42" Type="http://schemas.openxmlformats.org/officeDocument/2006/relationships/customXml" Target="../ink/ink1312.xml"/><Relationship Id="rId47" Type="http://schemas.openxmlformats.org/officeDocument/2006/relationships/image" Target="../media/image1308.png"/><Relationship Id="rId63" Type="http://schemas.openxmlformats.org/officeDocument/2006/relationships/image" Target="../media/image1316.png"/><Relationship Id="rId68" Type="http://schemas.openxmlformats.org/officeDocument/2006/relationships/customXml" Target="../ink/ink1325.xml"/><Relationship Id="rId84" Type="http://schemas.openxmlformats.org/officeDocument/2006/relationships/customXml" Target="../ink/ink1333.xml"/><Relationship Id="rId89" Type="http://schemas.openxmlformats.org/officeDocument/2006/relationships/image" Target="../media/image1329.png"/><Relationship Id="rId112" Type="http://schemas.openxmlformats.org/officeDocument/2006/relationships/customXml" Target="../ink/ink1347.xml"/><Relationship Id="rId16" Type="http://schemas.openxmlformats.org/officeDocument/2006/relationships/customXml" Target="../ink/ink1299.xml"/><Relationship Id="rId107" Type="http://schemas.openxmlformats.org/officeDocument/2006/relationships/image" Target="../media/image1338.png"/><Relationship Id="rId11" Type="http://schemas.openxmlformats.org/officeDocument/2006/relationships/image" Target="../media/image1290.png"/><Relationship Id="rId32" Type="http://schemas.openxmlformats.org/officeDocument/2006/relationships/customXml" Target="../ink/ink1307.xml"/><Relationship Id="rId37" Type="http://schemas.openxmlformats.org/officeDocument/2006/relationships/image" Target="../media/image1303.png"/><Relationship Id="rId53" Type="http://schemas.openxmlformats.org/officeDocument/2006/relationships/image" Target="../media/image1311.png"/><Relationship Id="rId58" Type="http://schemas.openxmlformats.org/officeDocument/2006/relationships/customXml" Target="../ink/ink1320.xml"/><Relationship Id="rId74" Type="http://schemas.openxmlformats.org/officeDocument/2006/relationships/customXml" Target="../ink/ink1328.xml"/><Relationship Id="rId79" Type="http://schemas.openxmlformats.org/officeDocument/2006/relationships/image" Target="../media/image1324.png"/><Relationship Id="rId102" Type="http://schemas.openxmlformats.org/officeDocument/2006/relationships/customXml" Target="../ink/ink1342.xml"/><Relationship Id="rId123" Type="http://schemas.openxmlformats.org/officeDocument/2006/relationships/image" Target="../media/image1346.png"/><Relationship Id="rId128" Type="http://schemas.openxmlformats.org/officeDocument/2006/relationships/customXml" Target="../ink/ink1355.xml"/><Relationship Id="rId5" Type="http://schemas.openxmlformats.org/officeDocument/2006/relationships/image" Target="../media/image1287.png"/><Relationship Id="rId90" Type="http://schemas.openxmlformats.org/officeDocument/2006/relationships/customXml" Target="../ink/ink1336.xml"/><Relationship Id="rId95" Type="http://schemas.openxmlformats.org/officeDocument/2006/relationships/image" Target="../media/image1332.png"/><Relationship Id="rId22" Type="http://schemas.openxmlformats.org/officeDocument/2006/relationships/customXml" Target="../ink/ink1302.xml"/><Relationship Id="rId27" Type="http://schemas.openxmlformats.org/officeDocument/2006/relationships/image" Target="../media/image1298.png"/><Relationship Id="rId43" Type="http://schemas.openxmlformats.org/officeDocument/2006/relationships/image" Target="../media/image1306.png"/><Relationship Id="rId48" Type="http://schemas.openxmlformats.org/officeDocument/2006/relationships/customXml" Target="../ink/ink1315.xml"/><Relationship Id="rId64" Type="http://schemas.openxmlformats.org/officeDocument/2006/relationships/customXml" Target="../ink/ink1323.xml"/><Relationship Id="rId69" Type="http://schemas.openxmlformats.org/officeDocument/2006/relationships/image" Target="../media/image1319.png"/><Relationship Id="rId113" Type="http://schemas.openxmlformats.org/officeDocument/2006/relationships/image" Target="../media/image1341.png"/><Relationship Id="rId118" Type="http://schemas.openxmlformats.org/officeDocument/2006/relationships/customXml" Target="../ink/ink1350.xml"/><Relationship Id="rId80" Type="http://schemas.openxmlformats.org/officeDocument/2006/relationships/customXml" Target="../ink/ink1331.xml"/><Relationship Id="rId85" Type="http://schemas.openxmlformats.org/officeDocument/2006/relationships/image" Target="../media/image1327.png"/><Relationship Id="rId12" Type="http://schemas.openxmlformats.org/officeDocument/2006/relationships/customXml" Target="../ink/ink1297.xml"/><Relationship Id="rId17" Type="http://schemas.openxmlformats.org/officeDocument/2006/relationships/image" Target="../media/image1293.png"/><Relationship Id="rId33" Type="http://schemas.openxmlformats.org/officeDocument/2006/relationships/image" Target="../media/image1301.png"/><Relationship Id="rId38" Type="http://schemas.openxmlformats.org/officeDocument/2006/relationships/customXml" Target="../ink/ink1310.xml"/><Relationship Id="rId59" Type="http://schemas.openxmlformats.org/officeDocument/2006/relationships/image" Target="../media/image1314.png"/><Relationship Id="rId103" Type="http://schemas.openxmlformats.org/officeDocument/2006/relationships/image" Target="../media/image1336.png"/><Relationship Id="rId108" Type="http://schemas.openxmlformats.org/officeDocument/2006/relationships/customXml" Target="../ink/ink1345.xml"/><Relationship Id="rId124" Type="http://schemas.openxmlformats.org/officeDocument/2006/relationships/customXml" Target="../ink/ink1353.xml"/><Relationship Id="rId129" Type="http://schemas.openxmlformats.org/officeDocument/2006/relationships/image" Target="../media/image1349.png"/><Relationship Id="rId54" Type="http://schemas.openxmlformats.org/officeDocument/2006/relationships/customXml" Target="../ink/ink1318.xml"/><Relationship Id="rId70" Type="http://schemas.openxmlformats.org/officeDocument/2006/relationships/customXml" Target="../ink/ink1326.xml"/><Relationship Id="rId75" Type="http://schemas.openxmlformats.org/officeDocument/2006/relationships/image" Target="../media/image1322.png"/><Relationship Id="rId91" Type="http://schemas.openxmlformats.org/officeDocument/2006/relationships/image" Target="../media/image1330.png"/><Relationship Id="rId96" Type="http://schemas.openxmlformats.org/officeDocument/2006/relationships/customXml" Target="../ink/ink13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4.xml"/><Relationship Id="rId23" Type="http://schemas.openxmlformats.org/officeDocument/2006/relationships/image" Target="../media/image1296.png"/><Relationship Id="rId28" Type="http://schemas.openxmlformats.org/officeDocument/2006/relationships/customXml" Target="../ink/ink1305.xml"/><Relationship Id="rId49" Type="http://schemas.openxmlformats.org/officeDocument/2006/relationships/image" Target="../media/image1309.png"/><Relationship Id="rId114" Type="http://schemas.openxmlformats.org/officeDocument/2006/relationships/customXml" Target="../ink/ink1348.xml"/><Relationship Id="rId119" Type="http://schemas.openxmlformats.org/officeDocument/2006/relationships/image" Target="../media/image1344.png"/><Relationship Id="rId44" Type="http://schemas.openxmlformats.org/officeDocument/2006/relationships/customXml" Target="../ink/ink1313.xml"/><Relationship Id="rId60" Type="http://schemas.openxmlformats.org/officeDocument/2006/relationships/customXml" Target="../ink/ink1321.xml"/><Relationship Id="rId65" Type="http://schemas.openxmlformats.org/officeDocument/2006/relationships/image" Target="../media/image1317.png"/><Relationship Id="rId81" Type="http://schemas.openxmlformats.org/officeDocument/2006/relationships/image" Target="../media/image1325.png"/><Relationship Id="rId86" Type="http://schemas.openxmlformats.org/officeDocument/2006/relationships/customXml" Target="../ink/ink1334.xml"/><Relationship Id="rId130" Type="http://schemas.openxmlformats.org/officeDocument/2006/relationships/customXml" Target="../ink/ink1356.xml"/><Relationship Id="rId13" Type="http://schemas.openxmlformats.org/officeDocument/2006/relationships/image" Target="../media/image1291.png"/><Relationship Id="rId18" Type="http://schemas.openxmlformats.org/officeDocument/2006/relationships/customXml" Target="../ink/ink1300.xml"/><Relationship Id="rId39" Type="http://schemas.openxmlformats.org/officeDocument/2006/relationships/image" Target="../media/image1304.png"/><Relationship Id="rId109" Type="http://schemas.openxmlformats.org/officeDocument/2006/relationships/image" Target="../media/image1339.png"/><Relationship Id="rId34" Type="http://schemas.openxmlformats.org/officeDocument/2006/relationships/customXml" Target="../ink/ink1308.xml"/><Relationship Id="rId50" Type="http://schemas.openxmlformats.org/officeDocument/2006/relationships/customXml" Target="../ink/ink1316.xml"/><Relationship Id="rId55" Type="http://schemas.openxmlformats.org/officeDocument/2006/relationships/image" Target="../media/image1312.png"/><Relationship Id="rId76" Type="http://schemas.openxmlformats.org/officeDocument/2006/relationships/customXml" Target="../ink/ink1329.xml"/><Relationship Id="rId97" Type="http://schemas.openxmlformats.org/officeDocument/2006/relationships/image" Target="../media/image1333.png"/><Relationship Id="rId104" Type="http://schemas.openxmlformats.org/officeDocument/2006/relationships/customXml" Target="../ink/ink1343.xml"/><Relationship Id="rId120" Type="http://schemas.openxmlformats.org/officeDocument/2006/relationships/customXml" Target="../ink/ink1351.xml"/><Relationship Id="rId125" Type="http://schemas.openxmlformats.org/officeDocument/2006/relationships/image" Target="../media/image1347.png"/><Relationship Id="rId7" Type="http://schemas.openxmlformats.org/officeDocument/2006/relationships/image" Target="../media/image1288.png"/><Relationship Id="rId71" Type="http://schemas.openxmlformats.org/officeDocument/2006/relationships/image" Target="../media/image1320.png"/><Relationship Id="rId92" Type="http://schemas.openxmlformats.org/officeDocument/2006/relationships/customXml" Target="../ink/ink1337.xml"/><Relationship Id="rId2" Type="http://schemas.openxmlformats.org/officeDocument/2006/relationships/customXml" Target="../ink/ink1292.xml"/><Relationship Id="rId29" Type="http://schemas.openxmlformats.org/officeDocument/2006/relationships/image" Target="../media/image1299.png"/><Relationship Id="rId24" Type="http://schemas.openxmlformats.org/officeDocument/2006/relationships/customXml" Target="../ink/ink1303.xml"/><Relationship Id="rId40" Type="http://schemas.openxmlformats.org/officeDocument/2006/relationships/customXml" Target="../ink/ink1311.xml"/><Relationship Id="rId45" Type="http://schemas.openxmlformats.org/officeDocument/2006/relationships/image" Target="../media/image1307.png"/><Relationship Id="rId66" Type="http://schemas.openxmlformats.org/officeDocument/2006/relationships/customXml" Target="../ink/ink1324.xml"/><Relationship Id="rId87" Type="http://schemas.openxmlformats.org/officeDocument/2006/relationships/image" Target="../media/image1328.png"/><Relationship Id="rId110" Type="http://schemas.openxmlformats.org/officeDocument/2006/relationships/customXml" Target="../ink/ink1346.xml"/><Relationship Id="rId115" Type="http://schemas.openxmlformats.org/officeDocument/2006/relationships/image" Target="../media/image1342.png"/><Relationship Id="rId131" Type="http://schemas.openxmlformats.org/officeDocument/2006/relationships/image" Target="../media/image1350.png"/><Relationship Id="rId61" Type="http://schemas.openxmlformats.org/officeDocument/2006/relationships/image" Target="../media/image1315.png"/><Relationship Id="rId82" Type="http://schemas.openxmlformats.org/officeDocument/2006/relationships/customXml" Target="../ink/ink1332.xml"/><Relationship Id="rId19" Type="http://schemas.openxmlformats.org/officeDocument/2006/relationships/image" Target="../media/image1294.png"/><Relationship Id="rId14" Type="http://schemas.openxmlformats.org/officeDocument/2006/relationships/customXml" Target="../ink/ink1298.xml"/><Relationship Id="rId30" Type="http://schemas.openxmlformats.org/officeDocument/2006/relationships/customXml" Target="../ink/ink1306.xml"/><Relationship Id="rId35" Type="http://schemas.openxmlformats.org/officeDocument/2006/relationships/image" Target="../media/image1302.png"/><Relationship Id="rId56" Type="http://schemas.openxmlformats.org/officeDocument/2006/relationships/customXml" Target="../ink/ink1319.xml"/><Relationship Id="rId77" Type="http://schemas.openxmlformats.org/officeDocument/2006/relationships/image" Target="../media/image1323.png"/><Relationship Id="rId100" Type="http://schemas.openxmlformats.org/officeDocument/2006/relationships/customXml" Target="../ink/ink1341.xml"/><Relationship Id="rId105" Type="http://schemas.openxmlformats.org/officeDocument/2006/relationships/image" Target="../media/image1337.png"/><Relationship Id="rId126" Type="http://schemas.openxmlformats.org/officeDocument/2006/relationships/customXml" Target="../ink/ink1354.xml"/><Relationship Id="rId8" Type="http://schemas.openxmlformats.org/officeDocument/2006/relationships/customXml" Target="../ink/ink1295.xml"/><Relationship Id="rId51" Type="http://schemas.openxmlformats.org/officeDocument/2006/relationships/image" Target="../media/image1310.png"/><Relationship Id="rId72" Type="http://schemas.openxmlformats.org/officeDocument/2006/relationships/customXml" Target="../ink/ink1327.xml"/><Relationship Id="rId93" Type="http://schemas.openxmlformats.org/officeDocument/2006/relationships/image" Target="../media/image1331.png"/><Relationship Id="rId98" Type="http://schemas.openxmlformats.org/officeDocument/2006/relationships/customXml" Target="../ink/ink1340.xml"/><Relationship Id="rId121" Type="http://schemas.openxmlformats.org/officeDocument/2006/relationships/image" Target="../media/image1345.png"/><Relationship Id="rId3" Type="http://schemas.openxmlformats.org/officeDocument/2006/relationships/image" Target="../media/image1286.png"/><Relationship Id="rId25" Type="http://schemas.openxmlformats.org/officeDocument/2006/relationships/image" Target="../media/image1297.png"/><Relationship Id="rId46" Type="http://schemas.openxmlformats.org/officeDocument/2006/relationships/customXml" Target="../ink/ink1314.xml"/><Relationship Id="rId67" Type="http://schemas.openxmlformats.org/officeDocument/2006/relationships/image" Target="../media/image1318.png"/><Relationship Id="rId116" Type="http://schemas.openxmlformats.org/officeDocument/2006/relationships/customXml" Target="../ink/ink1349.xml"/><Relationship Id="rId20" Type="http://schemas.openxmlformats.org/officeDocument/2006/relationships/customXml" Target="../ink/ink1301.xml"/><Relationship Id="rId41" Type="http://schemas.openxmlformats.org/officeDocument/2006/relationships/image" Target="../media/image1305.png"/><Relationship Id="rId62" Type="http://schemas.openxmlformats.org/officeDocument/2006/relationships/customXml" Target="../ink/ink1322.xml"/><Relationship Id="rId83" Type="http://schemas.openxmlformats.org/officeDocument/2006/relationships/image" Target="../media/image1326.png"/><Relationship Id="rId88" Type="http://schemas.openxmlformats.org/officeDocument/2006/relationships/customXml" Target="../ink/ink1335.xml"/><Relationship Id="rId111" Type="http://schemas.openxmlformats.org/officeDocument/2006/relationships/image" Target="../media/image1340.png"/><Relationship Id="rId15" Type="http://schemas.openxmlformats.org/officeDocument/2006/relationships/image" Target="../media/image1292.png"/><Relationship Id="rId36" Type="http://schemas.openxmlformats.org/officeDocument/2006/relationships/customXml" Target="../ink/ink1309.xml"/><Relationship Id="rId57" Type="http://schemas.openxmlformats.org/officeDocument/2006/relationships/image" Target="../media/image1313.png"/><Relationship Id="rId106" Type="http://schemas.openxmlformats.org/officeDocument/2006/relationships/customXml" Target="../ink/ink1344.xml"/><Relationship Id="rId127" Type="http://schemas.openxmlformats.org/officeDocument/2006/relationships/image" Target="../media/image1348.png"/><Relationship Id="rId10" Type="http://schemas.openxmlformats.org/officeDocument/2006/relationships/customXml" Target="../ink/ink1296.xml"/><Relationship Id="rId31" Type="http://schemas.openxmlformats.org/officeDocument/2006/relationships/image" Target="../media/image1300.png"/><Relationship Id="rId52" Type="http://schemas.openxmlformats.org/officeDocument/2006/relationships/customXml" Target="../ink/ink1317.xml"/><Relationship Id="rId73" Type="http://schemas.openxmlformats.org/officeDocument/2006/relationships/image" Target="../media/image1321.png"/><Relationship Id="rId78" Type="http://schemas.openxmlformats.org/officeDocument/2006/relationships/customXml" Target="../ink/ink1330.xml"/><Relationship Id="rId94" Type="http://schemas.openxmlformats.org/officeDocument/2006/relationships/customXml" Target="../ink/ink1338.xml"/><Relationship Id="rId99" Type="http://schemas.openxmlformats.org/officeDocument/2006/relationships/image" Target="../media/image1334.png"/><Relationship Id="rId101" Type="http://schemas.openxmlformats.org/officeDocument/2006/relationships/image" Target="../media/image1335.png"/><Relationship Id="rId122" Type="http://schemas.openxmlformats.org/officeDocument/2006/relationships/customXml" Target="../ink/ink1352.xml"/><Relationship Id="rId4" Type="http://schemas.openxmlformats.org/officeDocument/2006/relationships/customXml" Target="../ink/ink1293.xml"/><Relationship Id="rId9" Type="http://schemas.openxmlformats.org/officeDocument/2006/relationships/image" Target="../media/image1289.png"/><Relationship Id="rId26" Type="http://schemas.openxmlformats.org/officeDocument/2006/relationships/customXml" Target="../ink/ink130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7" Type="http://schemas.openxmlformats.org/officeDocument/2006/relationships/image" Target="../media/image1353.png"/><Relationship Id="rId2" Type="http://schemas.openxmlformats.org/officeDocument/2006/relationships/customXml" Target="../ink/ink13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9.xml"/><Relationship Id="rId5" Type="http://schemas.openxmlformats.org/officeDocument/2006/relationships/image" Target="../media/image1352.png"/><Relationship Id="rId4" Type="http://schemas.openxmlformats.org/officeDocument/2006/relationships/customXml" Target="../ink/ink1358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9.png"/><Relationship Id="rId18" Type="http://schemas.openxmlformats.org/officeDocument/2006/relationships/customXml" Target="../ink/ink1368.xml"/><Relationship Id="rId26" Type="http://schemas.openxmlformats.org/officeDocument/2006/relationships/customXml" Target="../ink/ink1372.xml"/><Relationship Id="rId39" Type="http://schemas.openxmlformats.org/officeDocument/2006/relationships/image" Target="../media/image1372.png"/><Relationship Id="rId21" Type="http://schemas.openxmlformats.org/officeDocument/2006/relationships/image" Target="../media/image1363.png"/><Relationship Id="rId34" Type="http://schemas.openxmlformats.org/officeDocument/2006/relationships/customXml" Target="../ink/ink1376.xml"/><Relationship Id="rId42" Type="http://schemas.openxmlformats.org/officeDocument/2006/relationships/customXml" Target="../ink/ink1380.xml"/><Relationship Id="rId47" Type="http://schemas.openxmlformats.org/officeDocument/2006/relationships/image" Target="../media/image1376.png"/><Relationship Id="rId50" Type="http://schemas.openxmlformats.org/officeDocument/2006/relationships/customXml" Target="../ink/ink1384.xml"/><Relationship Id="rId55" Type="http://schemas.openxmlformats.org/officeDocument/2006/relationships/image" Target="../media/image1380.png"/><Relationship Id="rId63" Type="http://schemas.openxmlformats.org/officeDocument/2006/relationships/image" Target="../media/image1384.png"/><Relationship Id="rId7" Type="http://schemas.openxmlformats.org/officeDocument/2006/relationships/image" Target="../media/image1356.png"/><Relationship Id="rId2" Type="http://schemas.openxmlformats.org/officeDocument/2006/relationships/customXml" Target="../ink/ink1360.xml"/><Relationship Id="rId16" Type="http://schemas.openxmlformats.org/officeDocument/2006/relationships/customXml" Target="../ink/ink1367.xml"/><Relationship Id="rId29" Type="http://schemas.openxmlformats.org/officeDocument/2006/relationships/image" Target="../media/image1367.png"/><Relationship Id="rId11" Type="http://schemas.openxmlformats.org/officeDocument/2006/relationships/image" Target="../media/image1358.png"/><Relationship Id="rId24" Type="http://schemas.openxmlformats.org/officeDocument/2006/relationships/customXml" Target="../ink/ink1371.xml"/><Relationship Id="rId32" Type="http://schemas.openxmlformats.org/officeDocument/2006/relationships/customXml" Target="../ink/ink1375.xml"/><Relationship Id="rId37" Type="http://schemas.openxmlformats.org/officeDocument/2006/relationships/image" Target="../media/image1371.png"/><Relationship Id="rId40" Type="http://schemas.openxmlformats.org/officeDocument/2006/relationships/customXml" Target="../ink/ink1379.xml"/><Relationship Id="rId45" Type="http://schemas.openxmlformats.org/officeDocument/2006/relationships/image" Target="../media/image1375.png"/><Relationship Id="rId53" Type="http://schemas.openxmlformats.org/officeDocument/2006/relationships/image" Target="../media/image1379.png"/><Relationship Id="rId58" Type="http://schemas.openxmlformats.org/officeDocument/2006/relationships/customXml" Target="../ink/ink1388.xml"/><Relationship Id="rId5" Type="http://schemas.openxmlformats.org/officeDocument/2006/relationships/image" Target="../media/image1355.png"/><Relationship Id="rId61" Type="http://schemas.openxmlformats.org/officeDocument/2006/relationships/image" Target="../media/image1383.png"/><Relationship Id="rId19" Type="http://schemas.openxmlformats.org/officeDocument/2006/relationships/image" Target="../media/image1362.png"/><Relationship Id="rId14" Type="http://schemas.openxmlformats.org/officeDocument/2006/relationships/customXml" Target="../ink/ink1366.xml"/><Relationship Id="rId22" Type="http://schemas.openxmlformats.org/officeDocument/2006/relationships/customXml" Target="../ink/ink1370.xml"/><Relationship Id="rId27" Type="http://schemas.openxmlformats.org/officeDocument/2006/relationships/image" Target="../media/image1366.png"/><Relationship Id="rId30" Type="http://schemas.openxmlformats.org/officeDocument/2006/relationships/customXml" Target="../ink/ink1374.xml"/><Relationship Id="rId35" Type="http://schemas.openxmlformats.org/officeDocument/2006/relationships/image" Target="../media/image1370.png"/><Relationship Id="rId43" Type="http://schemas.openxmlformats.org/officeDocument/2006/relationships/image" Target="../media/image1374.png"/><Relationship Id="rId48" Type="http://schemas.openxmlformats.org/officeDocument/2006/relationships/customXml" Target="../ink/ink1383.xml"/><Relationship Id="rId56" Type="http://schemas.openxmlformats.org/officeDocument/2006/relationships/customXml" Target="../ink/ink1387.xml"/><Relationship Id="rId8" Type="http://schemas.openxmlformats.org/officeDocument/2006/relationships/customXml" Target="../ink/ink1363.xml"/><Relationship Id="rId51" Type="http://schemas.openxmlformats.org/officeDocument/2006/relationships/image" Target="../media/image1378.png"/><Relationship Id="rId3" Type="http://schemas.openxmlformats.org/officeDocument/2006/relationships/image" Target="../media/image1354.png"/><Relationship Id="rId12" Type="http://schemas.openxmlformats.org/officeDocument/2006/relationships/customXml" Target="../ink/ink1365.xml"/><Relationship Id="rId17" Type="http://schemas.openxmlformats.org/officeDocument/2006/relationships/image" Target="../media/image1361.png"/><Relationship Id="rId25" Type="http://schemas.openxmlformats.org/officeDocument/2006/relationships/image" Target="../media/image1365.png"/><Relationship Id="rId33" Type="http://schemas.openxmlformats.org/officeDocument/2006/relationships/image" Target="../media/image1369.png"/><Relationship Id="rId38" Type="http://schemas.openxmlformats.org/officeDocument/2006/relationships/customXml" Target="../ink/ink1378.xml"/><Relationship Id="rId46" Type="http://schemas.openxmlformats.org/officeDocument/2006/relationships/customXml" Target="../ink/ink1382.xml"/><Relationship Id="rId59" Type="http://schemas.openxmlformats.org/officeDocument/2006/relationships/image" Target="../media/image1382.png"/><Relationship Id="rId20" Type="http://schemas.openxmlformats.org/officeDocument/2006/relationships/customXml" Target="../ink/ink1369.xml"/><Relationship Id="rId41" Type="http://schemas.openxmlformats.org/officeDocument/2006/relationships/image" Target="../media/image1373.png"/><Relationship Id="rId54" Type="http://schemas.openxmlformats.org/officeDocument/2006/relationships/customXml" Target="../ink/ink1386.xml"/><Relationship Id="rId62" Type="http://schemas.openxmlformats.org/officeDocument/2006/relationships/customXml" Target="../ink/ink139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2.xml"/><Relationship Id="rId15" Type="http://schemas.openxmlformats.org/officeDocument/2006/relationships/image" Target="../media/image1360.png"/><Relationship Id="rId23" Type="http://schemas.openxmlformats.org/officeDocument/2006/relationships/image" Target="../media/image1364.png"/><Relationship Id="rId28" Type="http://schemas.openxmlformats.org/officeDocument/2006/relationships/customXml" Target="../ink/ink1373.xml"/><Relationship Id="rId36" Type="http://schemas.openxmlformats.org/officeDocument/2006/relationships/customXml" Target="../ink/ink1377.xml"/><Relationship Id="rId49" Type="http://schemas.openxmlformats.org/officeDocument/2006/relationships/image" Target="../media/image1377.png"/><Relationship Id="rId57" Type="http://schemas.openxmlformats.org/officeDocument/2006/relationships/image" Target="../media/image1381.png"/><Relationship Id="rId10" Type="http://schemas.openxmlformats.org/officeDocument/2006/relationships/customXml" Target="../ink/ink1364.xml"/><Relationship Id="rId31" Type="http://schemas.openxmlformats.org/officeDocument/2006/relationships/image" Target="../media/image1368.png"/><Relationship Id="rId44" Type="http://schemas.openxmlformats.org/officeDocument/2006/relationships/customXml" Target="../ink/ink1381.xml"/><Relationship Id="rId52" Type="http://schemas.openxmlformats.org/officeDocument/2006/relationships/customXml" Target="../ink/ink1385.xml"/><Relationship Id="rId60" Type="http://schemas.openxmlformats.org/officeDocument/2006/relationships/customXml" Target="../ink/ink1389.xml"/><Relationship Id="rId4" Type="http://schemas.openxmlformats.org/officeDocument/2006/relationships/customXml" Target="../ink/ink1361.xml"/><Relationship Id="rId9" Type="http://schemas.openxmlformats.org/officeDocument/2006/relationships/image" Target="../media/image1357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3.png"/><Relationship Id="rId21" Type="http://schemas.openxmlformats.org/officeDocument/2006/relationships/image" Target="../media/image1394.png"/><Relationship Id="rId42" Type="http://schemas.openxmlformats.org/officeDocument/2006/relationships/customXml" Target="../ink/ink1411.xml"/><Relationship Id="rId63" Type="http://schemas.openxmlformats.org/officeDocument/2006/relationships/image" Target="../media/image1415.png"/><Relationship Id="rId84" Type="http://schemas.openxmlformats.org/officeDocument/2006/relationships/customXml" Target="../ink/ink1432.xml"/><Relationship Id="rId138" Type="http://schemas.openxmlformats.org/officeDocument/2006/relationships/customXml" Target="../ink/ink1459.xml"/><Relationship Id="rId159" Type="http://schemas.openxmlformats.org/officeDocument/2006/relationships/image" Target="../media/image1466.png"/><Relationship Id="rId170" Type="http://schemas.openxmlformats.org/officeDocument/2006/relationships/customXml" Target="../ink/ink1475.xml"/><Relationship Id="rId191" Type="http://schemas.openxmlformats.org/officeDocument/2006/relationships/image" Target="../media/image1482.png"/><Relationship Id="rId205" Type="http://schemas.openxmlformats.org/officeDocument/2006/relationships/image" Target="../media/image1489.png"/><Relationship Id="rId107" Type="http://schemas.openxmlformats.org/officeDocument/2006/relationships/image" Target="../media/image1437.png"/><Relationship Id="rId11" Type="http://schemas.openxmlformats.org/officeDocument/2006/relationships/image" Target="../media/image1389.png"/><Relationship Id="rId32" Type="http://schemas.openxmlformats.org/officeDocument/2006/relationships/customXml" Target="../ink/ink1406.xml"/><Relationship Id="rId53" Type="http://schemas.openxmlformats.org/officeDocument/2006/relationships/image" Target="../media/image1410.png"/><Relationship Id="rId74" Type="http://schemas.openxmlformats.org/officeDocument/2006/relationships/customXml" Target="../ink/ink1427.xml"/><Relationship Id="rId128" Type="http://schemas.openxmlformats.org/officeDocument/2006/relationships/customXml" Target="../ink/ink1454.xml"/><Relationship Id="rId149" Type="http://schemas.openxmlformats.org/officeDocument/2006/relationships/image" Target="../media/image1461.png"/><Relationship Id="rId5" Type="http://schemas.openxmlformats.org/officeDocument/2006/relationships/image" Target="../media/image1386.png"/><Relationship Id="rId95" Type="http://schemas.openxmlformats.org/officeDocument/2006/relationships/image" Target="../media/image1431.png"/><Relationship Id="rId160" Type="http://schemas.openxmlformats.org/officeDocument/2006/relationships/customXml" Target="../ink/ink1470.xml"/><Relationship Id="rId181" Type="http://schemas.openxmlformats.org/officeDocument/2006/relationships/image" Target="../media/image1477.png"/><Relationship Id="rId216" Type="http://schemas.openxmlformats.org/officeDocument/2006/relationships/customXml" Target="../ink/ink1498.xml"/><Relationship Id="rId22" Type="http://schemas.openxmlformats.org/officeDocument/2006/relationships/customXml" Target="../ink/ink1401.xml"/><Relationship Id="rId43" Type="http://schemas.openxmlformats.org/officeDocument/2006/relationships/image" Target="../media/image1405.png"/><Relationship Id="rId64" Type="http://schemas.openxmlformats.org/officeDocument/2006/relationships/customXml" Target="../ink/ink1422.xml"/><Relationship Id="rId118" Type="http://schemas.openxmlformats.org/officeDocument/2006/relationships/customXml" Target="../ink/ink1449.xml"/><Relationship Id="rId139" Type="http://schemas.openxmlformats.org/officeDocument/2006/relationships/image" Target="../media/image1455.png"/><Relationship Id="rId85" Type="http://schemas.openxmlformats.org/officeDocument/2006/relationships/image" Target="../media/image1426.png"/><Relationship Id="rId150" Type="http://schemas.openxmlformats.org/officeDocument/2006/relationships/customXml" Target="../ink/ink1465.xml"/><Relationship Id="rId171" Type="http://schemas.openxmlformats.org/officeDocument/2006/relationships/image" Target="../media/image1472.png"/><Relationship Id="rId192" Type="http://schemas.openxmlformats.org/officeDocument/2006/relationships/customXml" Target="../ink/ink1486.xml"/><Relationship Id="rId206" Type="http://schemas.openxmlformats.org/officeDocument/2006/relationships/customXml" Target="../ink/ink1493.xml"/><Relationship Id="rId12" Type="http://schemas.openxmlformats.org/officeDocument/2006/relationships/customXml" Target="../ink/ink1396.xml"/><Relationship Id="rId33" Type="http://schemas.openxmlformats.org/officeDocument/2006/relationships/image" Target="../media/image1400.png"/><Relationship Id="rId108" Type="http://schemas.openxmlformats.org/officeDocument/2006/relationships/customXml" Target="../ink/ink1444.xml"/><Relationship Id="rId129" Type="http://schemas.openxmlformats.org/officeDocument/2006/relationships/image" Target="../media/image1449.png"/><Relationship Id="rId54" Type="http://schemas.openxmlformats.org/officeDocument/2006/relationships/customXml" Target="../ink/ink1417.xml"/><Relationship Id="rId75" Type="http://schemas.openxmlformats.org/officeDocument/2006/relationships/image" Target="../media/image1421.png"/><Relationship Id="rId96" Type="http://schemas.openxmlformats.org/officeDocument/2006/relationships/customXml" Target="../ink/ink1438.xml"/><Relationship Id="rId140" Type="http://schemas.openxmlformats.org/officeDocument/2006/relationships/customXml" Target="../ink/ink1460.xml"/><Relationship Id="rId161" Type="http://schemas.openxmlformats.org/officeDocument/2006/relationships/image" Target="../media/image1467.png"/><Relationship Id="rId182" Type="http://schemas.openxmlformats.org/officeDocument/2006/relationships/customXml" Target="../ink/ink1481.xml"/><Relationship Id="rId217" Type="http://schemas.openxmlformats.org/officeDocument/2006/relationships/image" Target="../media/image1495.png"/><Relationship Id="rId6" Type="http://schemas.openxmlformats.org/officeDocument/2006/relationships/customXml" Target="../ink/ink1393.xml"/><Relationship Id="rId23" Type="http://schemas.openxmlformats.org/officeDocument/2006/relationships/image" Target="../media/image1395.png"/><Relationship Id="rId119" Type="http://schemas.openxmlformats.org/officeDocument/2006/relationships/image" Target="../media/image1444.png"/><Relationship Id="rId44" Type="http://schemas.openxmlformats.org/officeDocument/2006/relationships/customXml" Target="../ink/ink1412.xml"/><Relationship Id="rId65" Type="http://schemas.openxmlformats.org/officeDocument/2006/relationships/image" Target="../media/image1416.png"/><Relationship Id="rId86" Type="http://schemas.openxmlformats.org/officeDocument/2006/relationships/customXml" Target="../ink/ink1433.xml"/><Relationship Id="rId130" Type="http://schemas.openxmlformats.org/officeDocument/2006/relationships/customXml" Target="../ink/ink1455.xml"/><Relationship Id="rId151" Type="http://schemas.openxmlformats.org/officeDocument/2006/relationships/image" Target="../media/image1462.png"/><Relationship Id="rId172" Type="http://schemas.openxmlformats.org/officeDocument/2006/relationships/customXml" Target="../ink/ink1476.xml"/><Relationship Id="rId193" Type="http://schemas.openxmlformats.org/officeDocument/2006/relationships/image" Target="../media/image1483.png"/><Relationship Id="rId207" Type="http://schemas.openxmlformats.org/officeDocument/2006/relationships/image" Target="../media/image1490.png"/><Relationship Id="rId13" Type="http://schemas.openxmlformats.org/officeDocument/2006/relationships/image" Target="../media/image1390.png"/><Relationship Id="rId109" Type="http://schemas.openxmlformats.org/officeDocument/2006/relationships/image" Target="../media/image1438.png"/><Relationship Id="rId34" Type="http://schemas.openxmlformats.org/officeDocument/2006/relationships/customXml" Target="../ink/ink1407.xml"/><Relationship Id="rId55" Type="http://schemas.openxmlformats.org/officeDocument/2006/relationships/image" Target="../media/image1411.png"/><Relationship Id="rId76" Type="http://schemas.openxmlformats.org/officeDocument/2006/relationships/customXml" Target="../ink/ink1428.xml"/><Relationship Id="rId97" Type="http://schemas.openxmlformats.org/officeDocument/2006/relationships/image" Target="../media/image1432.png"/><Relationship Id="rId120" Type="http://schemas.openxmlformats.org/officeDocument/2006/relationships/customXml" Target="../ink/ink1450.xml"/><Relationship Id="rId141" Type="http://schemas.openxmlformats.org/officeDocument/2006/relationships/image" Target="../media/image1456.png"/><Relationship Id="rId7" Type="http://schemas.openxmlformats.org/officeDocument/2006/relationships/image" Target="../media/image1387.png"/><Relationship Id="rId162" Type="http://schemas.openxmlformats.org/officeDocument/2006/relationships/customXml" Target="../ink/ink1471.xml"/><Relationship Id="rId183" Type="http://schemas.openxmlformats.org/officeDocument/2006/relationships/image" Target="../media/image1478.png"/><Relationship Id="rId218" Type="http://schemas.openxmlformats.org/officeDocument/2006/relationships/customXml" Target="../ink/ink1499.xml"/><Relationship Id="rId24" Type="http://schemas.openxmlformats.org/officeDocument/2006/relationships/customXml" Target="../ink/ink1402.xml"/><Relationship Id="rId45" Type="http://schemas.openxmlformats.org/officeDocument/2006/relationships/image" Target="../media/image1406.png"/><Relationship Id="rId66" Type="http://schemas.openxmlformats.org/officeDocument/2006/relationships/customXml" Target="../ink/ink1423.xml"/><Relationship Id="rId87" Type="http://schemas.openxmlformats.org/officeDocument/2006/relationships/image" Target="../media/image1427.png"/><Relationship Id="rId110" Type="http://schemas.openxmlformats.org/officeDocument/2006/relationships/customXml" Target="../ink/ink1445.xml"/><Relationship Id="rId131" Type="http://schemas.openxmlformats.org/officeDocument/2006/relationships/image" Target="../media/image1451.png"/><Relationship Id="rId152" Type="http://schemas.openxmlformats.org/officeDocument/2006/relationships/customXml" Target="../ink/ink1466.xml"/><Relationship Id="rId173" Type="http://schemas.openxmlformats.org/officeDocument/2006/relationships/image" Target="../media/image1473.png"/><Relationship Id="rId194" Type="http://schemas.openxmlformats.org/officeDocument/2006/relationships/customXml" Target="../ink/ink1487.xml"/><Relationship Id="rId208" Type="http://schemas.openxmlformats.org/officeDocument/2006/relationships/customXml" Target="../ink/ink1494.xml"/><Relationship Id="rId14" Type="http://schemas.openxmlformats.org/officeDocument/2006/relationships/customXml" Target="../ink/ink1397.xml"/><Relationship Id="rId35" Type="http://schemas.openxmlformats.org/officeDocument/2006/relationships/image" Target="../media/image1401.png"/><Relationship Id="rId56" Type="http://schemas.openxmlformats.org/officeDocument/2006/relationships/customXml" Target="../ink/ink1418.xml"/><Relationship Id="rId77" Type="http://schemas.openxmlformats.org/officeDocument/2006/relationships/image" Target="../media/image1422.png"/><Relationship Id="rId100" Type="http://schemas.openxmlformats.org/officeDocument/2006/relationships/customXml" Target="../ink/ink1440.xml"/><Relationship Id="rId8" Type="http://schemas.openxmlformats.org/officeDocument/2006/relationships/customXml" Target="../ink/ink1394.xml"/><Relationship Id="rId51" Type="http://schemas.openxmlformats.org/officeDocument/2006/relationships/image" Target="../media/image1409.png"/><Relationship Id="rId72" Type="http://schemas.openxmlformats.org/officeDocument/2006/relationships/customXml" Target="../ink/ink1426.xml"/><Relationship Id="rId93" Type="http://schemas.openxmlformats.org/officeDocument/2006/relationships/image" Target="../media/image1430.png"/><Relationship Id="rId98" Type="http://schemas.openxmlformats.org/officeDocument/2006/relationships/customXml" Target="../ink/ink1439.xml"/><Relationship Id="rId121" Type="http://schemas.openxmlformats.org/officeDocument/2006/relationships/image" Target="../media/image1445.png"/><Relationship Id="rId142" Type="http://schemas.openxmlformats.org/officeDocument/2006/relationships/customXml" Target="../ink/ink1461.xml"/><Relationship Id="rId163" Type="http://schemas.openxmlformats.org/officeDocument/2006/relationships/image" Target="../media/image1468.png"/><Relationship Id="rId184" Type="http://schemas.openxmlformats.org/officeDocument/2006/relationships/customXml" Target="../ink/ink1482.xml"/><Relationship Id="rId189" Type="http://schemas.openxmlformats.org/officeDocument/2006/relationships/image" Target="../media/image1481.png"/><Relationship Id="rId219" Type="http://schemas.openxmlformats.org/officeDocument/2006/relationships/image" Target="../media/image1496.png"/><Relationship Id="rId3" Type="http://schemas.openxmlformats.org/officeDocument/2006/relationships/image" Target="../media/image1385.png"/><Relationship Id="rId214" Type="http://schemas.openxmlformats.org/officeDocument/2006/relationships/customXml" Target="../ink/ink1497.xml"/><Relationship Id="rId25" Type="http://schemas.openxmlformats.org/officeDocument/2006/relationships/image" Target="../media/image1396.png"/><Relationship Id="rId46" Type="http://schemas.openxmlformats.org/officeDocument/2006/relationships/customXml" Target="../ink/ink1413.xml"/><Relationship Id="rId67" Type="http://schemas.openxmlformats.org/officeDocument/2006/relationships/image" Target="../media/image1417.png"/><Relationship Id="rId116" Type="http://schemas.openxmlformats.org/officeDocument/2006/relationships/customXml" Target="../ink/ink1448.xml"/><Relationship Id="rId137" Type="http://schemas.openxmlformats.org/officeDocument/2006/relationships/image" Target="../media/image1454.png"/><Relationship Id="rId158" Type="http://schemas.openxmlformats.org/officeDocument/2006/relationships/customXml" Target="../ink/ink1469.xml"/><Relationship Id="rId20" Type="http://schemas.openxmlformats.org/officeDocument/2006/relationships/customXml" Target="../ink/ink1400.xml"/><Relationship Id="rId41" Type="http://schemas.openxmlformats.org/officeDocument/2006/relationships/image" Target="../media/image1404.png"/><Relationship Id="rId62" Type="http://schemas.openxmlformats.org/officeDocument/2006/relationships/customXml" Target="../ink/ink1421.xml"/><Relationship Id="rId83" Type="http://schemas.openxmlformats.org/officeDocument/2006/relationships/image" Target="../media/image1425.png"/><Relationship Id="rId88" Type="http://schemas.openxmlformats.org/officeDocument/2006/relationships/customXml" Target="../ink/ink1434.xml"/><Relationship Id="rId111" Type="http://schemas.openxmlformats.org/officeDocument/2006/relationships/image" Target="../media/image1439.png"/><Relationship Id="rId132" Type="http://schemas.openxmlformats.org/officeDocument/2006/relationships/customXml" Target="../ink/ink1456.xml"/><Relationship Id="rId153" Type="http://schemas.openxmlformats.org/officeDocument/2006/relationships/image" Target="../media/image1463.png"/><Relationship Id="rId174" Type="http://schemas.openxmlformats.org/officeDocument/2006/relationships/customXml" Target="../ink/ink1477.xml"/><Relationship Id="rId179" Type="http://schemas.openxmlformats.org/officeDocument/2006/relationships/image" Target="../media/image1476.png"/><Relationship Id="rId195" Type="http://schemas.openxmlformats.org/officeDocument/2006/relationships/image" Target="../media/image1484.png"/><Relationship Id="rId209" Type="http://schemas.openxmlformats.org/officeDocument/2006/relationships/image" Target="../media/image1491.png"/><Relationship Id="rId190" Type="http://schemas.openxmlformats.org/officeDocument/2006/relationships/customXml" Target="../ink/ink1485.xml"/><Relationship Id="rId204" Type="http://schemas.openxmlformats.org/officeDocument/2006/relationships/customXml" Target="../ink/ink1492.xml"/><Relationship Id="rId220" Type="http://schemas.openxmlformats.org/officeDocument/2006/relationships/customXml" Target="../ink/ink1500.xml"/><Relationship Id="rId15" Type="http://schemas.openxmlformats.org/officeDocument/2006/relationships/image" Target="../media/image1391.png"/><Relationship Id="rId36" Type="http://schemas.openxmlformats.org/officeDocument/2006/relationships/customXml" Target="../ink/ink1408.xml"/><Relationship Id="rId57" Type="http://schemas.openxmlformats.org/officeDocument/2006/relationships/image" Target="../media/image1412.png"/><Relationship Id="rId106" Type="http://schemas.openxmlformats.org/officeDocument/2006/relationships/customXml" Target="../ink/ink1443.xml"/><Relationship Id="rId127" Type="http://schemas.openxmlformats.org/officeDocument/2006/relationships/image" Target="../media/image1448.png"/><Relationship Id="rId10" Type="http://schemas.openxmlformats.org/officeDocument/2006/relationships/customXml" Target="../ink/ink1395.xml"/><Relationship Id="rId31" Type="http://schemas.openxmlformats.org/officeDocument/2006/relationships/image" Target="../media/image1399.png"/><Relationship Id="rId52" Type="http://schemas.openxmlformats.org/officeDocument/2006/relationships/customXml" Target="../ink/ink1416.xml"/><Relationship Id="rId73" Type="http://schemas.openxmlformats.org/officeDocument/2006/relationships/image" Target="../media/image1420.png"/><Relationship Id="rId78" Type="http://schemas.openxmlformats.org/officeDocument/2006/relationships/customXml" Target="../ink/ink1429.xml"/><Relationship Id="rId94" Type="http://schemas.openxmlformats.org/officeDocument/2006/relationships/customXml" Target="../ink/ink1437.xml"/><Relationship Id="rId99" Type="http://schemas.openxmlformats.org/officeDocument/2006/relationships/image" Target="../media/image1433.png"/><Relationship Id="rId101" Type="http://schemas.openxmlformats.org/officeDocument/2006/relationships/image" Target="../media/image1434.png"/><Relationship Id="rId122" Type="http://schemas.openxmlformats.org/officeDocument/2006/relationships/customXml" Target="../ink/ink1451.xml"/><Relationship Id="rId143" Type="http://schemas.openxmlformats.org/officeDocument/2006/relationships/image" Target="../media/image1457.png"/><Relationship Id="rId148" Type="http://schemas.openxmlformats.org/officeDocument/2006/relationships/customXml" Target="../ink/ink1464.xml"/><Relationship Id="rId164" Type="http://schemas.openxmlformats.org/officeDocument/2006/relationships/customXml" Target="../ink/ink1472.xml"/><Relationship Id="rId169" Type="http://schemas.openxmlformats.org/officeDocument/2006/relationships/image" Target="../media/image1471.png"/><Relationship Id="rId185" Type="http://schemas.openxmlformats.org/officeDocument/2006/relationships/image" Target="../media/image1479.png"/><Relationship Id="rId4" Type="http://schemas.openxmlformats.org/officeDocument/2006/relationships/customXml" Target="../ink/ink1392.xml"/><Relationship Id="rId9" Type="http://schemas.openxmlformats.org/officeDocument/2006/relationships/image" Target="../media/image1388.png"/><Relationship Id="rId180" Type="http://schemas.openxmlformats.org/officeDocument/2006/relationships/customXml" Target="../ink/ink1480.xml"/><Relationship Id="rId210" Type="http://schemas.openxmlformats.org/officeDocument/2006/relationships/customXml" Target="../ink/ink1495.xml"/><Relationship Id="rId215" Type="http://schemas.openxmlformats.org/officeDocument/2006/relationships/image" Target="../media/image1494.png"/><Relationship Id="rId26" Type="http://schemas.openxmlformats.org/officeDocument/2006/relationships/customXml" Target="../ink/ink1403.xml"/><Relationship Id="rId47" Type="http://schemas.openxmlformats.org/officeDocument/2006/relationships/image" Target="../media/image1407.png"/><Relationship Id="rId68" Type="http://schemas.openxmlformats.org/officeDocument/2006/relationships/customXml" Target="../ink/ink1424.xml"/><Relationship Id="rId89" Type="http://schemas.openxmlformats.org/officeDocument/2006/relationships/image" Target="../media/image1428.png"/><Relationship Id="rId112" Type="http://schemas.openxmlformats.org/officeDocument/2006/relationships/customXml" Target="../ink/ink1446.xml"/><Relationship Id="rId133" Type="http://schemas.openxmlformats.org/officeDocument/2006/relationships/image" Target="../media/image1452.png"/><Relationship Id="rId154" Type="http://schemas.openxmlformats.org/officeDocument/2006/relationships/customXml" Target="../ink/ink1467.xml"/><Relationship Id="rId175" Type="http://schemas.openxmlformats.org/officeDocument/2006/relationships/image" Target="../media/image1474.png"/><Relationship Id="rId196" Type="http://schemas.openxmlformats.org/officeDocument/2006/relationships/customXml" Target="../ink/ink1488.xml"/><Relationship Id="rId200" Type="http://schemas.openxmlformats.org/officeDocument/2006/relationships/customXml" Target="../ink/ink1490.xml"/><Relationship Id="rId16" Type="http://schemas.openxmlformats.org/officeDocument/2006/relationships/customXml" Target="../ink/ink1398.xml"/><Relationship Id="rId221" Type="http://schemas.openxmlformats.org/officeDocument/2006/relationships/image" Target="../media/image1497.png"/><Relationship Id="rId37" Type="http://schemas.openxmlformats.org/officeDocument/2006/relationships/image" Target="../media/image1402.png"/><Relationship Id="rId58" Type="http://schemas.openxmlformats.org/officeDocument/2006/relationships/customXml" Target="../ink/ink1419.xml"/><Relationship Id="rId79" Type="http://schemas.openxmlformats.org/officeDocument/2006/relationships/image" Target="../media/image1423.png"/><Relationship Id="rId102" Type="http://schemas.openxmlformats.org/officeDocument/2006/relationships/customXml" Target="../ink/ink1441.xml"/><Relationship Id="rId123" Type="http://schemas.openxmlformats.org/officeDocument/2006/relationships/image" Target="../media/image1446.png"/><Relationship Id="rId144" Type="http://schemas.openxmlformats.org/officeDocument/2006/relationships/customXml" Target="../ink/ink1462.xml"/><Relationship Id="rId90" Type="http://schemas.openxmlformats.org/officeDocument/2006/relationships/customXml" Target="../ink/ink1435.xml"/><Relationship Id="rId165" Type="http://schemas.openxmlformats.org/officeDocument/2006/relationships/image" Target="../media/image1469.png"/><Relationship Id="rId186" Type="http://schemas.openxmlformats.org/officeDocument/2006/relationships/customXml" Target="../ink/ink1483.xml"/><Relationship Id="rId211" Type="http://schemas.openxmlformats.org/officeDocument/2006/relationships/image" Target="../media/image1492.png"/><Relationship Id="rId27" Type="http://schemas.openxmlformats.org/officeDocument/2006/relationships/image" Target="../media/image1397.png"/><Relationship Id="rId48" Type="http://schemas.openxmlformats.org/officeDocument/2006/relationships/customXml" Target="../ink/ink1414.xml"/><Relationship Id="rId69" Type="http://schemas.openxmlformats.org/officeDocument/2006/relationships/image" Target="../media/image1418.png"/><Relationship Id="rId113" Type="http://schemas.openxmlformats.org/officeDocument/2006/relationships/image" Target="../media/image1441.png"/><Relationship Id="rId134" Type="http://schemas.openxmlformats.org/officeDocument/2006/relationships/customXml" Target="../ink/ink1457.xml"/><Relationship Id="rId80" Type="http://schemas.openxmlformats.org/officeDocument/2006/relationships/customXml" Target="../ink/ink1430.xml"/><Relationship Id="rId155" Type="http://schemas.openxmlformats.org/officeDocument/2006/relationships/image" Target="../media/image1464.png"/><Relationship Id="rId176" Type="http://schemas.openxmlformats.org/officeDocument/2006/relationships/customXml" Target="../ink/ink1478.xml"/><Relationship Id="rId197" Type="http://schemas.openxmlformats.org/officeDocument/2006/relationships/image" Target="../media/image1485.png"/><Relationship Id="rId201" Type="http://schemas.openxmlformats.org/officeDocument/2006/relationships/image" Target="../media/image1487.png"/><Relationship Id="rId222" Type="http://schemas.openxmlformats.org/officeDocument/2006/relationships/customXml" Target="../ink/ink1501.xml"/><Relationship Id="rId17" Type="http://schemas.openxmlformats.org/officeDocument/2006/relationships/image" Target="../media/image1392.png"/><Relationship Id="rId38" Type="http://schemas.openxmlformats.org/officeDocument/2006/relationships/customXml" Target="../ink/ink1409.xml"/><Relationship Id="rId59" Type="http://schemas.openxmlformats.org/officeDocument/2006/relationships/image" Target="../media/image1413.png"/><Relationship Id="rId103" Type="http://schemas.openxmlformats.org/officeDocument/2006/relationships/image" Target="../media/image1435.png"/><Relationship Id="rId124" Type="http://schemas.openxmlformats.org/officeDocument/2006/relationships/customXml" Target="../ink/ink1452.xml"/><Relationship Id="rId70" Type="http://schemas.openxmlformats.org/officeDocument/2006/relationships/customXml" Target="../ink/ink1425.xml"/><Relationship Id="rId91" Type="http://schemas.openxmlformats.org/officeDocument/2006/relationships/image" Target="../media/image1429.png"/><Relationship Id="rId145" Type="http://schemas.openxmlformats.org/officeDocument/2006/relationships/image" Target="../media/image1458.png"/><Relationship Id="rId166" Type="http://schemas.openxmlformats.org/officeDocument/2006/relationships/customXml" Target="../ink/ink1473.xml"/><Relationship Id="rId187" Type="http://schemas.openxmlformats.org/officeDocument/2006/relationships/image" Target="../media/image14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96.xml"/><Relationship Id="rId28" Type="http://schemas.openxmlformats.org/officeDocument/2006/relationships/customXml" Target="../ink/ink1404.xml"/><Relationship Id="rId49" Type="http://schemas.openxmlformats.org/officeDocument/2006/relationships/image" Target="../media/image1408.png"/><Relationship Id="rId114" Type="http://schemas.openxmlformats.org/officeDocument/2006/relationships/customXml" Target="../ink/ink1447.xml"/><Relationship Id="rId60" Type="http://schemas.openxmlformats.org/officeDocument/2006/relationships/customXml" Target="../ink/ink1420.xml"/><Relationship Id="rId81" Type="http://schemas.openxmlformats.org/officeDocument/2006/relationships/image" Target="../media/image1424.png"/><Relationship Id="rId135" Type="http://schemas.openxmlformats.org/officeDocument/2006/relationships/image" Target="../media/image1453.png"/><Relationship Id="rId156" Type="http://schemas.openxmlformats.org/officeDocument/2006/relationships/customXml" Target="../ink/ink1468.xml"/><Relationship Id="rId177" Type="http://schemas.openxmlformats.org/officeDocument/2006/relationships/image" Target="../media/image1475.png"/><Relationship Id="rId198" Type="http://schemas.openxmlformats.org/officeDocument/2006/relationships/customXml" Target="../ink/ink1489.xml"/><Relationship Id="rId202" Type="http://schemas.openxmlformats.org/officeDocument/2006/relationships/customXml" Target="../ink/ink1491.xml"/><Relationship Id="rId223" Type="http://schemas.openxmlformats.org/officeDocument/2006/relationships/image" Target="../media/image1498.png"/><Relationship Id="rId18" Type="http://schemas.openxmlformats.org/officeDocument/2006/relationships/customXml" Target="../ink/ink1399.xml"/><Relationship Id="rId39" Type="http://schemas.openxmlformats.org/officeDocument/2006/relationships/image" Target="../media/image1403.png"/><Relationship Id="rId50" Type="http://schemas.openxmlformats.org/officeDocument/2006/relationships/customXml" Target="../ink/ink1415.xml"/><Relationship Id="rId104" Type="http://schemas.openxmlformats.org/officeDocument/2006/relationships/customXml" Target="../ink/ink1442.xml"/><Relationship Id="rId125" Type="http://schemas.openxmlformats.org/officeDocument/2006/relationships/image" Target="../media/image1447.png"/><Relationship Id="rId146" Type="http://schemas.openxmlformats.org/officeDocument/2006/relationships/customXml" Target="../ink/ink1463.xml"/><Relationship Id="rId167" Type="http://schemas.openxmlformats.org/officeDocument/2006/relationships/image" Target="../media/image1470.png"/><Relationship Id="rId188" Type="http://schemas.openxmlformats.org/officeDocument/2006/relationships/customXml" Target="../ink/ink1484.xml"/><Relationship Id="rId71" Type="http://schemas.openxmlformats.org/officeDocument/2006/relationships/image" Target="../media/image1419.png"/><Relationship Id="rId92" Type="http://schemas.openxmlformats.org/officeDocument/2006/relationships/customXml" Target="../ink/ink1436.xml"/><Relationship Id="rId213" Type="http://schemas.openxmlformats.org/officeDocument/2006/relationships/image" Target="../media/image1493.png"/><Relationship Id="rId2" Type="http://schemas.openxmlformats.org/officeDocument/2006/relationships/customXml" Target="../ink/ink1391.xml"/><Relationship Id="rId29" Type="http://schemas.openxmlformats.org/officeDocument/2006/relationships/image" Target="../media/image1398.png"/><Relationship Id="rId40" Type="http://schemas.openxmlformats.org/officeDocument/2006/relationships/customXml" Target="../ink/ink1410.xml"/><Relationship Id="rId115" Type="http://schemas.openxmlformats.org/officeDocument/2006/relationships/image" Target="../media/image1442.png"/><Relationship Id="rId136" Type="http://schemas.openxmlformats.org/officeDocument/2006/relationships/customXml" Target="../ink/ink1458.xml"/><Relationship Id="rId157" Type="http://schemas.openxmlformats.org/officeDocument/2006/relationships/image" Target="../media/image1465.png"/><Relationship Id="rId178" Type="http://schemas.openxmlformats.org/officeDocument/2006/relationships/customXml" Target="../ink/ink1479.xml"/><Relationship Id="rId61" Type="http://schemas.openxmlformats.org/officeDocument/2006/relationships/image" Target="../media/image1414.png"/><Relationship Id="rId82" Type="http://schemas.openxmlformats.org/officeDocument/2006/relationships/customXml" Target="../ink/ink1431.xml"/><Relationship Id="rId199" Type="http://schemas.openxmlformats.org/officeDocument/2006/relationships/image" Target="../media/image1486.png"/><Relationship Id="rId203" Type="http://schemas.openxmlformats.org/officeDocument/2006/relationships/image" Target="../media/image1488.png"/><Relationship Id="rId19" Type="http://schemas.openxmlformats.org/officeDocument/2006/relationships/image" Target="../media/image1393.png"/><Relationship Id="rId30" Type="http://schemas.openxmlformats.org/officeDocument/2006/relationships/customXml" Target="../ink/ink1405.xml"/><Relationship Id="rId105" Type="http://schemas.openxmlformats.org/officeDocument/2006/relationships/image" Target="../media/image1436.png"/><Relationship Id="rId126" Type="http://schemas.openxmlformats.org/officeDocument/2006/relationships/customXml" Target="../ink/ink1453.xml"/><Relationship Id="rId147" Type="http://schemas.openxmlformats.org/officeDocument/2006/relationships/image" Target="../media/image1459.png"/><Relationship Id="rId168" Type="http://schemas.openxmlformats.org/officeDocument/2006/relationships/customXml" Target="../ink/ink1474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6.png"/><Relationship Id="rId21" Type="http://schemas.openxmlformats.org/officeDocument/2006/relationships/image" Target="../media/image1508.png"/><Relationship Id="rId63" Type="http://schemas.openxmlformats.org/officeDocument/2006/relationships/image" Target="../media/image1529.png"/><Relationship Id="rId159" Type="http://schemas.openxmlformats.org/officeDocument/2006/relationships/image" Target="../media/image1577.png"/><Relationship Id="rId170" Type="http://schemas.openxmlformats.org/officeDocument/2006/relationships/customXml" Target="../ink/ink1586.xml"/><Relationship Id="rId226" Type="http://schemas.openxmlformats.org/officeDocument/2006/relationships/customXml" Target="../ink/ink1614.xml"/><Relationship Id="rId268" Type="http://schemas.openxmlformats.org/officeDocument/2006/relationships/customXml" Target="../ink/ink1635.xml"/><Relationship Id="rId32" Type="http://schemas.openxmlformats.org/officeDocument/2006/relationships/customXml" Target="../ink/ink1517.xml"/><Relationship Id="rId74" Type="http://schemas.openxmlformats.org/officeDocument/2006/relationships/customXml" Target="../ink/ink1538.xml"/><Relationship Id="rId128" Type="http://schemas.openxmlformats.org/officeDocument/2006/relationships/customXml" Target="../ink/ink1565.xml"/><Relationship Id="rId5" Type="http://schemas.openxmlformats.org/officeDocument/2006/relationships/image" Target="../media/image1500.png"/><Relationship Id="rId181" Type="http://schemas.openxmlformats.org/officeDocument/2006/relationships/image" Target="../media/image1588.png"/><Relationship Id="rId237" Type="http://schemas.openxmlformats.org/officeDocument/2006/relationships/image" Target="../media/image1616.png"/><Relationship Id="rId279" Type="http://schemas.openxmlformats.org/officeDocument/2006/relationships/image" Target="../media/image1637.png"/><Relationship Id="rId22" Type="http://schemas.openxmlformats.org/officeDocument/2006/relationships/customXml" Target="../ink/ink1512.xml"/><Relationship Id="rId43" Type="http://schemas.openxmlformats.org/officeDocument/2006/relationships/image" Target="../media/image1519.png"/><Relationship Id="rId64" Type="http://schemas.openxmlformats.org/officeDocument/2006/relationships/customXml" Target="../ink/ink1533.xml"/><Relationship Id="rId118" Type="http://schemas.openxmlformats.org/officeDocument/2006/relationships/customXml" Target="../ink/ink1560.xml"/><Relationship Id="rId139" Type="http://schemas.openxmlformats.org/officeDocument/2006/relationships/image" Target="../media/image1567.png"/><Relationship Id="rId85" Type="http://schemas.openxmlformats.org/officeDocument/2006/relationships/image" Target="../media/image1540.png"/><Relationship Id="rId150" Type="http://schemas.openxmlformats.org/officeDocument/2006/relationships/customXml" Target="../ink/ink1576.xml"/><Relationship Id="rId171" Type="http://schemas.openxmlformats.org/officeDocument/2006/relationships/image" Target="../media/image1583.png"/><Relationship Id="rId192" Type="http://schemas.openxmlformats.org/officeDocument/2006/relationships/customXml" Target="../ink/ink1597.xml"/><Relationship Id="rId206" Type="http://schemas.openxmlformats.org/officeDocument/2006/relationships/customXml" Target="../ink/ink1604.xml"/><Relationship Id="rId227" Type="http://schemas.openxmlformats.org/officeDocument/2006/relationships/image" Target="../media/image1611.png"/><Relationship Id="rId248" Type="http://schemas.openxmlformats.org/officeDocument/2006/relationships/customXml" Target="../ink/ink1625.xml"/><Relationship Id="rId269" Type="http://schemas.openxmlformats.org/officeDocument/2006/relationships/image" Target="../media/image1632.png"/><Relationship Id="rId12" Type="http://schemas.openxmlformats.org/officeDocument/2006/relationships/customXml" Target="../ink/ink1507.xml"/><Relationship Id="rId33" Type="http://schemas.openxmlformats.org/officeDocument/2006/relationships/image" Target="../media/image1514.png"/><Relationship Id="rId108" Type="http://schemas.openxmlformats.org/officeDocument/2006/relationships/customXml" Target="../ink/ink1555.xml"/><Relationship Id="rId129" Type="http://schemas.openxmlformats.org/officeDocument/2006/relationships/image" Target="../media/image1562.png"/><Relationship Id="rId280" Type="http://schemas.openxmlformats.org/officeDocument/2006/relationships/customXml" Target="../ink/ink1641.xml"/><Relationship Id="rId54" Type="http://schemas.openxmlformats.org/officeDocument/2006/relationships/customXml" Target="../ink/ink1528.xml"/><Relationship Id="rId75" Type="http://schemas.openxmlformats.org/officeDocument/2006/relationships/image" Target="../media/image1535.png"/><Relationship Id="rId96" Type="http://schemas.openxmlformats.org/officeDocument/2006/relationships/customXml" Target="../ink/ink1549.xml"/><Relationship Id="rId140" Type="http://schemas.openxmlformats.org/officeDocument/2006/relationships/customXml" Target="../ink/ink1571.xml"/><Relationship Id="rId161" Type="http://schemas.openxmlformats.org/officeDocument/2006/relationships/image" Target="../media/image1578.png"/><Relationship Id="rId182" Type="http://schemas.openxmlformats.org/officeDocument/2006/relationships/customXml" Target="../ink/ink1592.xml"/><Relationship Id="rId217" Type="http://schemas.openxmlformats.org/officeDocument/2006/relationships/image" Target="../media/image1606.png"/><Relationship Id="rId6" Type="http://schemas.openxmlformats.org/officeDocument/2006/relationships/customXml" Target="../ink/ink1504.xml"/><Relationship Id="rId238" Type="http://schemas.openxmlformats.org/officeDocument/2006/relationships/customXml" Target="../ink/ink1620.xml"/><Relationship Id="rId259" Type="http://schemas.openxmlformats.org/officeDocument/2006/relationships/image" Target="../media/image1627.png"/><Relationship Id="rId23" Type="http://schemas.openxmlformats.org/officeDocument/2006/relationships/image" Target="../media/image1509.png"/><Relationship Id="rId119" Type="http://schemas.openxmlformats.org/officeDocument/2006/relationships/image" Target="../media/image1557.png"/><Relationship Id="rId270" Type="http://schemas.openxmlformats.org/officeDocument/2006/relationships/customXml" Target="../ink/ink1636.xml"/><Relationship Id="rId44" Type="http://schemas.openxmlformats.org/officeDocument/2006/relationships/customXml" Target="../ink/ink1523.xml"/><Relationship Id="rId65" Type="http://schemas.openxmlformats.org/officeDocument/2006/relationships/image" Target="../media/image1530.png"/><Relationship Id="rId86" Type="http://schemas.openxmlformats.org/officeDocument/2006/relationships/customXml" Target="../ink/ink1544.xml"/><Relationship Id="rId130" Type="http://schemas.openxmlformats.org/officeDocument/2006/relationships/customXml" Target="../ink/ink1566.xml"/><Relationship Id="rId151" Type="http://schemas.openxmlformats.org/officeDocument/2006/relationships/image" Target="../media/image1573.png"/><Relationship Id="rId172" Type="http://schemas.openxmlformats.org/officeDocument/2006/relationships/customXml" Target="../ink/ink1587.xml"/><Relationship Id="rId193" Type="http://schemas.openxmlformats.org/officeDocument/2006/relationships/image" Target="../media/image1594.png"/><Relationship Id="rId207" Type="http://schemas.openxmlformats.org/officeDocument/2006/relationships/image" Target="../media/image1601.png"/><Relationship Id="rId228" Type="http://schemas.openxmlformats.org/officeDocument/2006/relationships/customXml" Target="../ink/ink1615.xml"/><Relationship Id="rId249" Type="http://schemas.openxmlformats.org/officeDocument/2006/relationships/image" Target="../media/image1622.png"/><Relationship Id="rId13" Type="http://schemas.openxmlformats.org/officeDocument/2006/relationships/image" Target="../media/image1504.png"/><Relationship Id="rId109" Type="http://schemas.openxmlformats.org/officeDocument/2006/relationships/image" Target="../media/image1552.png"/><Relationship Id="rId260" Type="http://schemas.openxmlformats.org/officeDocument/2006/relationships/customXml" Target="../ink/ink1631.xml"/><Relationship Id="rId281" Type="http://schemas.openxmlformats.org/officeDocument/2006/relationships/image" Target="../media/image1638.png"/><Relationship Id="rId34" Type="http://schemas.openxmlformats.org/officeDocument/2006/relationships/customXml" Target="../ink/ink1518.xml"/><Relationship Id="rId55" Type="http://schemas.openxmlformats.org/officeDocument/2006/relationships/image" Target="../media/image1525.png"/><Relationship Id="rId76" Type="http://schemas.openxmlformats.org/officeDocument/2006/relationships/customXml" Target="../ink/ink1539.xml"/><Relationship Id="rId97" Type="http://schemas.openxmlformats.org/officeDocument/2006/relationships/image" Target="../media/image1546.png"/><Relationship Id="rId120" Type="http://schemas.openxmlformats.org/officeDocument/2006/relationships/customXml" Target="../ink/ink1561.xml"/><Relationship Id="rId141" Type="http://schemas.openxmlformats.org/officeDocument/2006/relationships/image" Target="../media/image1568.png"/><Relationship Id="rId7" Type="http://schemas.openxmlformats.org/officeDocument/2006/relationships/image" Target="../media/image1501.png"/><Relationship Id="rId162" Type="http://schemas.openxmlformats.org/officeDocument/2006/relationships/customXml" Target="../ink/ink1582.xml"/><Relationship Id="rId183" Type="http://schemas.openxmlformats.org/officeDocument/2006/relationships/image" Target="../media/image1589.png"/><Relationship Id="rId218" Type="http://schemas.openxmlformats.org/officeDocument/2006/relationships/customXml" Target="../ink/ink1610.xml"/><Relationship Id="rId239" Type="http://schemas.openxmlformats.org/officeDocument/2006/relationships/image" Target="../media/image1617.png"/><Relationship Id="rId250" Type="http://schemas.openxmlformats.org/officeDocument/2006/relationships/customXml" Target="../ink/ink1626.xml"/><Relationship Id="rId271" Type="http://schemas.openxmlformats.org/officeDocument/2006/relationships/image" Target="../media/image1633.png"/><Relationship Id="rId24" Type="http://schemas.openxmlformats.org/officeDocument/2006/relationships/customXml" Target="../ink/ink1513.xml"/><Relationship Id="rId45" Type="http://schemas.openxmlformats.org/officeDocument/2006/relationships/image" Target="../media/image1520.png"/><Relationship Id="rId66" Type="http://schemas.openxmlformats.org/officeDocument/2006/relationships/customXml" Target="../ink/ink1534.xml"/><Relationship Id="rId87" Type="http://schemas.openxmlformats.org/officeDocument/2006/relationships/image" Target="../media/image1541.png"/><Relationship Id="rId110" Type="http://schemas.openxmlformats.org/officeDocument/2006/relationships/customXml" Target="../ink/ink1556.xml"/><Relationship Id="rId131" Type="http://schemas.openxmlformats.org/officeDocument/2006/relationships/image" Target="../media/image1563.png"/><Relationship Id="rId152" Type="http://schemas.openxmlformats.org/officeDocument/2006/relationships/customXml" Target="../ink/ink1577.xml"/><Relationship Id="rId173" Type="http://schemas.openxmlformats.org/officeDocument/2006/relationships/image" Target="../media/image1584.png"/><Relationship Id="rId194" Type="http://schemas.openxmlformats.org/officeDocument/2006/relationships/customXml" Target="../ink/ink1598.xml"/><Relationship Id="rId208" Type="http://schemas.openxmlformats.org/officeDocument/2006/relationships/customXml" Target="../ink/ink1605.xml"/><Relationship Id="rId229" Type="http://schemas.openxmlformats.org/officeDocument/2006/relationships/image" Target="../media/image1612.png"/><Relationship Id="rId240" Type="http://schemas.openxmlformats.org/officeDocument/2006/relationships/customXml" Target="../ink/ink1621.xml"/><Relationship Id="rId261" Type="http://schemas.openxmlformats.org/officeDocument/2006/relationships/image" Target="../media/image1628.png"/><Relationship Id="rId14" Type="http://schemas.openxmlformats.org/officeDocument/2006/relationships/customXml" Target="../ink/ink1508.xml"/><Relationship Id="rId35" Type="http://schemas.openxmlformats.org/officeDocument/2006/relationships/image" Target="../media/image1515.png"/><Relationship Id="rId56" Type="http://schemas.openxmlformats.org/officeDocument/2006/relationships/customXml" Target="../ink/ink1529.xml"/><Relationship Id="rId77" Type="http://schemas.openxmlformats.org/officeDocument/2006/relationships/image" Target="../media/image1536.png"/><Relationship Id="rId100" Type="http://schemas.openxmlformats.org/officeDocument/2006/relationships/customXml" Target="../ink/ink1551.xml"/><Relationship Id="rId282" Type="http://schemas.openxmlformats.org/officeDocument/2006/relationships/customXml" Target="../ink/ink1642.xml"/><Relationship Id="rId8" Type="http://schemas.openxmlformats.org/officeDocument/2006/relationships/customXml" Target="../ink/ink1505.xml"/><Relationship Id="rId98" Type="http://schemas.openxmlformats.org/officeDocument/2006/relationships/customXml" Target="../ink/ink1550.xml"/><Relationship Id="rId121" Type="http://schemas.openxmlformats.org/officeDocument/2006/relationships/image" Target="../media/image1558.png"/><Relationship Id="rId142" Type="http://schemas.openxmlformats.org/officeDocument/2006/relationships/customXml" Target="../ink/ink1572.xml"/><Relationship Id="rId163" Type="http://schemas.openxmlformats.org/officeDocument/2006/relationships/image" Target="../media/image1579.png"/><Relationship Id="rId184" Type="http://schemas.openxmlformats.org/officeDocument/2006/relationships/customXml" Target="../ink/ink1593.xml"/><Relationship Id="rId219" Type="http://schemas.openxmlformats.org/officeDocument/2006/relationships/image" Target="../media/image1607.png"/><Relationship Id="rId230" Type="http://schemas.openxmlformats.org/officeDocument/2006/relationships/customXml" Target="../ink/ink1616.xml"/><Relationship Id="rId251" Type="http://schemas.openxmlformats.org/officeDocument/2006/relationships/image" Target="../media/image1623.png"/><Relationship Id="rId25" Type="http://schemas.openxmlformats.org/officeDocument/2006/relationships/image" Target="../media/image1510.png"/><Relationship Id="rId46" Type="http://schemas.openxmlformats.org/officeDocument/2006/relationships/customXml" Target="../ink/ink1524.xml"/><Relationship Id="rId67" Type="http://schemas.openxmlformats.org/officeDocument/2006/relationships/image" Target="../media/image1531.png"/><Relationship Id="rId272" Type="http://schemas.openxmlformats.org/officeDocument/2006/relationships/customXml" Target="../ink/ink1637.xml"/><Relationship Id="rId88" Type="http://schemas.openxmlformats.org/officeDocument/2006/relationships/customXml" Target="../ink/ink1545.xml"/><Relationship Id="rId111" Type="http://schemas.openxmlformats.org/officeDocument/2006/relationships/image" Target="../media/image1553.png"/><Relationship Id="rId132" Type="http://schemas.openxmlformats.org/officeDocument/2006/relationships/customXml" Target="../ink/ink1567.xml"/><Relationship Id="rId153" Type="http://schemas.openxmlformats.org/officeDocument/2006/relationships/image" Target="../media/image1574.png"/><Relationship Id="rId174" Type="http://schemas.openxmlformats.org/officeDocument/2006/relationships/customXml" Target="../ink/ink1588.xml"/><Relationship Id="rId195" Type="http://schemas.openxmlformats.org/officeDocument/2006/relationships/image" Target="../media/image1595.png"/><Relationship Id="rId209" Type="http://schemas.openxmlformats.org/officeDocument/2006/relationships/image" Target="../media/image1602.png"/><Relationship Id="rId220" Type="http://schemas.openxmlformats.org/officeDocument/2006/relationships/customXml" Target="../ink/ink1611.xml"/><Relationship Id="rId241" Type="http://schemas.openxmlformats.org/officeDocument/2006/relationships/image" Target="../media/image1618.png"/><Relationship Id="rId15" Type="http://schemas.openxmlformats.org/officeDocument/2006/relationships/image" Target="../media/image1505.png"/><Relationship Id="rId36" Type="http://schemas.openxmlformats.org/officeDocument/2006/relationships/customXml" Target="../ink/ink1519.xml"/><Relationship Id="rId57" Type="http://schemas.openxmlformats.org/officeDocument/2006/relationships/image" Target="../media/image1526.png"/><Relationship Id="rId262" Type="http://schemas.openxmlformats.org/officeDocument/2006/relationships/customXml" Target="../ink/ink1632.xml"/><Relationship Id="rId283" Type="http://schemas.openxmlformats.org/officeDocument/2006/relationships/image" Target="../media/image1639.png"/><Relationship Id="rId78" Type="http://schemas.openxmlformats.org/officeDocument/2006/relationships/customXml" Target="../ink/ink1540.xml"/><Relationship Id="rId99" Type="http://schemas.openxmlformats.org/officeDocument/2006/relationships/image" Target="../media/image1547.png"/><Relationship Id="rId101" Type="http://schemas.openxmlformats.org/officeDocument/2006/relationships/image" Target="../media/image1548.png"/><Relationship Id="rId122" Type="http://schemas.openxmlformats.org/officeDocument/2006/relationships/customXml" Target="../ink/ink1562.xml"/><Relationship Id="rId143" Type="http://schemas.openxmlformats.org/officeDocument/2006/relationships/image" Target="../media/image1569.png"/><Relationship Id="rId164" Type="http://schemas.openxmlformats.org/officeDocument/2006/relationships/customXml" Target="../ink/ink1583.xml"/><Relationship Id="rId185" Type="http://schemas.openxmlformats.org/officeDocument/2006/relationships/image" Target="../media/image1590.png"/><Relationship Id="rId9" Type="http://schemas.openxmlformats.org/officeDocument/2006/relationships/image" Target="../media/image1502.png"/><Relationship Id="rId210" Type="http://schemas.openxmlformats.org/officeDocument/2006/relationships/customXml" Target="../ink/ink1606.xml"/><Relationship Id="rId26" Type="http://schemas.openxmlformats.org/officeDocument/2006/relationships/customXml" Target="../ink/ink1514.xml"/><Relationship Id="rId231" Type="http://schemas.openxmlformats.org/officeDocument/2006/relationships/image" Target="../media/image1613.png"/><Relationship Id="rId252" Type="http://schemas.openxmlformats.org/officeDocument/2006/relationships/customXml" Target="../ink/ink1627.xml"/><Relationship Id="rId273" Type="http://schemas.openxmlformats.org/officeDocument/2006/relationships/image" Target="../media/image1634.png"/><Relationship Id="rId47" Type="http://schemas.openxmlformats.org/officeDocument/2006/relationships/image" Target="../media/image1521.png"/><Relationship Id="rId68" Type="http://schemas.openxmlformats.org/officeDocument/2006/relationships/customXml" Target="../ink/ink1535.xml"/><Relationship Id="rId89" Type="http://schemas.openxmlformats.org/officeDocument/2006/relationships/image" Target="../media/image1542.png"/><Relationship Id="rId112" Type="http://schemas.openxmlformats.org/officeDocument/2006/relationships/customXml" Target="../ink/ink1557.xml"/><Relationship Id="rId133" Type="http://schemas.openxmlformats.org/officeDocument/2006/relationships/image" Target="../media/image1564.png"/><Relationship Id="rId154" Type="http://schemas.openxmlformats.org/officeDocument/2006/relationships/customXml" Target="../ink/ink1578.xml"/><Relationship Id="rId175" Type="http://schemas.openxmlformats.org/officeDocument/2006/relationships/image" Target="../media/image1585.png"/><Relationship Id="rId196" Type="http://schemas.openxmlformats.org/officeDocument/2006/relationships/customXml" Target="../ink/ink1599.xml"/><Relationship Id="rId200" Type="http://schemas.openxmlformats.org/officeDocument/2006/relationships/customXml" Target="../ink/ink1601.xml"/><Relationship Id="rId16" Type="http://schemas.openxmlformats.org/officeDocument/2006/relationships/customXml" Target="../ink/ink1509.xml"/><Relationship Id="rId221" Type="http://schemas.openxmlformats.org/officeDocument/2006/relationships/image" Target="../media/image1608.png"/><Relationship Id="rId242" Type="http://schemas.openxmlformats.org/officeDocument/2006/relationships/customXml" Target="../ink/ink1622.xml"/><Relationship Id="rId263" Type="http://schemas.openxmlformats.org/officeDocument/2006/relationships/image" Target="../media/image1629.png"/><Relationship Id="rId37" Type="http://schemas.openxmlformats.org/officeDocument/2006/relationships/image" Target="../media/image1516.png"/><Relationship Id="rId58" Type="http://schemas.openxmlformats.org/officeDocument/2006/relationships/customXml" Target="../ink/ink1530.xml"/><Relationship Id="rId79" Type="http://schemas.openxmlformats.org/officeDocument/2006/relationships/image" Target="../media/image1537.png"/><Relationship Id="rId102" Type="http://schemas.openxmlformats.org/officeDocument/2006/relationships/customXml" Target="../ink/ink1552.xml"/><Relationship Id="rId123" Type="http://schemas.openxmlformats.org/officeDocument/2006/relationships/image" Target="../media/image1559.png"/><Relationship Id="rId144" Type="http://schemas.openxmlformats.org/officeDocument/2006/relationships/customXml" Target="../ink/ink1573.xml"/><Relationship Id="rId90" Type="http://schemas.openxmlformats.org/officeDocument/2006/relationships/customXml" Target="../ink/ink1546.xml"/><Relationship Id="rId165" Type="http://schemas.openxmlformats.org/officeDocument/2006/relationships/image" Target="../media/image1580.png"/><Relationship Id="rId186" Type="http://schemas.openxmlformats.org/officeDocument/2006/relationships/customXml" Target="../ink/ink1594.xml"/><Relationship Id="rId211" Type="http://schemas.openxmlformats.org/officeDocument/2006/relationships/image" Target="../media/image1603.png"/><Relationship Id="rId232" Type="http://schemas.openxmlformats.org/officeDocument/2006/relationships/customXml" Target="../ink/ink1617.xml"/><Relationship Id="rId253" Type="http://schemas.openxmlformats.org/officeDocument/2006/relationships/image" Target="../media/image1624.png"/><Relationship Id="rId274" Type="http://schemas.openxmlformats.org/officeDocument/2006/relationships/customXml" Target="../ink/ink1638.xml"/><Relationship Id="rId27" Type="http://schemas.openxmlformats.org/officeDocument/2006/relationships/image" Target="../media/image1511.png"/><Relationship Id="rId48" Type="http://schemas.openxmlformats.org/officeDocument/2006/relationships/customXml" Target="../ink/ink1525.xml"/><Relationship Id="rId69" Type="http://schemas.openxmlformats.org/officeDocument/2006/relationships/image" Target="../media/image1532.png"/><Relationship Id="rId113" Type="http://schemas.openxmlformats.org/officeDocument/2006/relationships/image" Target="../media/image1554.png"/><Relationship Id="rId134" Type="http://schemas.openxmlformats.org/officeDocument/2006/relationships/customXml" Target="../ink/ink1568.xml"/><Relationship Id="rId80" Type="http://schemas.openxmlformats.org/officeDocument/2006/relationships/customXml" Target="../ink/ink1541.xml"/><Relationship Id="rId155" Type="http://schemas.openxmlformats.org/officeDocument/2006/relationships/image" Target="../media/image1575.png"/><Relationship Id="rId176" Type="http://schemas.openxmlformats.org/officeDocument/2006/relationships/customXml" Target="../ink/ink1589.xml"/><Relationship Id="rId197" Type="http://schemas.openxmlformats.org/officeDocument/2006/relationships/image" Target="../media/image1596.png"/><Relationship Id="rId201" Type="http://schemas.openxmlformats.org/officeDocument/2006/relationships/image" Target="../media/image1598.png"/><Relationship Id="rId222" Type="http://schemas.openxmlformats.org/officeDocument/2006/relationships/customXml" Target="../ink/ink1612.xml"/><Relationship Id="rId243" Type="http://schemas.openxmlformats.org/officeDocument/2006/relationships/image" Target="../media/image1619.png"/><Relationship Id="rId264" Type="http://schemas.openxmlformats.org/officeDocument/2006/relationships/customXml" Target="../ink/ink1633.xml"/><Relationship Id="rId17" Type="http://schemas.openxmlformats.org/officeDocument/2006/relationships/image" Target="../media/image1506.png"/><Relationship Id="rId38" Type="http://schemas.openxmlformats.org/officeDocument/2006/relationships/customXml" Target="../ink/ink1520.xml"/><Relationship Id="rId59" Type="http://schemas.openxmlformats.org/officeDocument/2006/relationships/image" Target="../media/image1527.png"/><Relationship Id="rId103" Type="http://schemas.openxmlformats.org/officeDocument/2006/relationships/image" Target="../media/image1549.png"/><Relationship Id="rId124" Type="http://schemas.openxmlformats.org/officeDocument/2006/relationships/customXml" Target="../ink/ink1563.xml"/><Relationship Id="rId70" Type="http://schemas.openxmlformats.org/officeDocument/2006/relationships/customXml" Target="../ink/ink1536.xml"/><Relationship Id="rId91" Type="http://schemas.openxmlformats.org/officeDocument/2006/relationships/image" Target="../media/image1543.png"/><Relationship Id="rId145" Type="http://schemas.openxmlformats.org/officeDocument/2006/relationships/image" Target="../media/image1570.png"/><Relationship Id="rId166" Type="http://schemas.openxmlformats.org/officeDocument/2006/relationships/customXml" Target="../ink/ink1584.xml"/><Relationship Id="rId187" Type="http://schemas.openxmlformats.org/officeDocument/2006/relationships/image" Target="../media/image159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07.xml"/><Relationship Id="rId233" Type="http://schemas.openxmlformats.org/officeDocument/2006/relationships/image" Target="../media/image1614.png"/><Relationship Id="rId254" Type="http://schemas.openxmlformats.org/officeDocument/2006/relationships/customXml" Target="../ink/ink1628.xml"/><Relationship Id="rId28" Type="http://schemas.openxmlformats.org/officeDocument/2006/relationships/customXml" Target="../ink/ink1515.xml"/><Relationship Id="rId49" Type="http://schemas.openxmlformats.org/officeDocument/2006/relationships/image" Target="../media/image1522.png"/><Relationship Id="rId114" Type="http://schemas.openxmlformats.org/officeDocument/2006/relationships/customXml" Target="../ink/ink1558.xml"/><Relationship Id="rId275" Type="http://schemas.openxmlformats.org/officeDocument/2006/relationships/image" Target="../media/image1635.png"/><Relationship Id="rId60" Type="http://schemas.openxmlformats.org/officeDocument/2006/relationships/customXml" Target="../ink/ink1531.xml"/><Relationship Id="rId81" Type="http://schemas.openxmlformats.org/officeDocument/2006/relationships/image" Target="../media/image1538.png"/><Relationship Id="rId135" Type="http://schemas.openxmlformats.org/officeDocument/2006/relationships/image" Target="../media/image1565.png"/><Relationship Id="rId156" Type="http://schemas.openxmlformats.org/officeDocument/2006/relationships/customXml" Target="../ink/ink1579.xml"/><Relationship Id="rId177" Type="http://schemas.openxmlformats.org/officeDocument/2006/relationships/image" Target="../media/image1586.png"/><Relationship Id="rId198" Type="http://schemas.openxmlformats.org/officeDocument/2006/relationships/customXml" Target="../ink/ink1600.xml"/><Relationship Id="rId202" Type="http://schemas.openxmlformats.org/officeDocument/2006/relationships/customXml" Target="../ink/ink1602.xml"/><Relationship Id="rId223" Type="http://schemas.openxmlformats.org/officeDocument/2006/relationships/image" Target="../media/image1609.png"/><Relationship Id="rId244" Type="http://schemas.openxmlformats.org/officeDocument/2006/relationships/customXml" Target="../ink/ink1623.xml"/><Relationship Id="rId18" Type="http://schemas.openxmlformats.org/officeDocument/2006/relationships/customXml" Target="../ink/ink1510.xml"/><Relationship Id="rId39" Type="http://schemas.openxmlformats.org/officeDocument/2006/relationships/image" Target="../media/image1517.png"/><Relationship Id="rId265" Type="http://schemas.openxmlformats.org/officeDocument/2006/relationships/image" Target="../media/image1630.png"/><Relationship Id="rId50" Type="http://schemas.openxmlformats.org/officeDocument/2006/relationships/customXml" Target="../ink/ink1526.xml"/><Relationship Id="rId104" Type="http://schemas.openxmlformats.org/officeDocument/2006/relationships/customXml" Target="../ink/ink1553.xml"/><Relationship Id="rId125" Type="http://schemas.openxmlformats.org/officeDocument/2006/relationships/image" Target="../media/image1560.png"/><Relationship Id="rId146" Type="http://schemas.openxmlformats.org/officeDocument/2006/relationships/customXml" Target="../ink/ink1574.xml"/><Relationship Id="rId167" Type="http://schemas.openxmlformats.org/officeDocument/2006/relationships/image" Target="../media/image1581.png"/><Relationship Id="rId188" Type="http://schemas.openxmlformats.org/officeDocument/2006/relationships/customXml" Target="../ink/ink1595.xml"/><Relationship Id="rId71" Type="http://schemas.openxmlformats.org/officeDocument/2006/relationships/image" Target="../media/image1533.png"/><Relationship Id="rId92" Type="http://schemas.openxmlformats.org/officeDocument/2006/relationships/customXml" Target="../ink/ink1547.xml"/><Relationship Id="rId213" Type="http://schemas.openxmlformats.org/officeDocument/2006/relationships/image" Target="../media/image1604.png"/><Relationship Id="rId234" Type="http://schemas.openxmlformats.org/officeDocument/2006/relationships/customXml" Target="../ink/ink1618.xml"/><Relationship Id="rId2" Type="http://schemas.openxmlformats.org/officeDocument/2006/relationships/customXml" Target="../ink/ink1502.xml"/><Relationship Id="rId29" Type="http://schemas.openxmlformats.org/officeDocument/2006/relationships/image" Target="../media/image1512.png"/><Relationship Id="rId255" Type="http://schemas.openxmlformats.org/officeDocument/2006/relationships/image" Target="../media/image1625.png"/><Relationship Id="rId276" Type="http://schemas.openxmlformats.org/officeDocument/2006/relationships/customXml" Target="../ink/ink1639.xml"/><Relationship Id="rId40" Type="http://schemas.openxmlformats.org/officeDocument/2006/relationships/customXml" Target="../ink/ink1521.xml"/><Relationship Id="rId115" Type="http://schemas.openxmlformats.org/officeDocument/2006/relationships/image" Target="../media/image1555.png"/><Relationship Id="rId136" Type="http://schemas.openxmlformats.org/officeDocument/2006/relationships/customXml" Target="../ink/ink1569.xml"/><Relationship Id="rId157" Type="http://schemas.openxmlformats.org/officeDocument/2006/relationships/image" Target="../media/image1576.png"/><Relationship Id="rId178" Type="http://schemas.openxmlformats.org/officeDocument/2006/relationships/customXml" Target="../ink/ink1590.xml"/><Relationship Id="rId61" Type="http://schemas.openxmlformats.org/officeDocument/2006/relationships/image" Target="../media/image1528.png"/><Relationship Id="rId82" Type="http://schemas.openxmlformats.org/officeDocument/2006/relationships/customXml" Target="../ink/ink1542.xml"/><Relationship Id="rId199" Type="http://schemas.openxmlformats.org/officeDocument/2006/relationships/image" Target="../media/image1597.png"/><Relationship Id="rId203" Type="http://schemas.openxmlformats.org/officeDocument/2006/relationships/image" Target="../media/image1599.png"/><Relationship Id="rId19" Type="http://schemas.openxmlformats.org/officeDocument/2006/relationships/image" Target="../media/image1507.png"/><Relationship Id="rId224" Type="http://schemas.openxmlformats.org/officeDocument/2006/relationships/customXml" Target="../ink/ink1613.xml"/><Relationship Id="rId245" Type="http://schemas.openxmlformats.org/officeDocument/2006/relationships/image" Target="../media/image1620.png"/><Relationship Id="rId266" Type="http://schemas.openxmlformats.org/officeDocument/2006/relationships/customXml" Target="../ink/ink1634.xml"/><Relationship Id="rId30" Type="http://schemas.openxmlformats.org/officeDocument/2006/relationships/customXml" Target="../ink/ink1516.xml"/><Relationship Id="rId105" Type="http://schemas.openxmlformats.org/officeDocument/2006/relationships/image" Target="../media/image1550.png"/><Relationship Id="rId126" Type="http://schemas.openxmlformats.org/officeDocument/2006/relationships/customXml" Target="../ink/ink1564.xml"/><Relationship Id="rId147" Type="http://schemas.openxmlformats.org/officeDocument/2006/relationships/image" Target="../media/image1571.png"/><Relationship Id="rId168" Type="http://schemas.openxmlformats.org/officeDocument/2006/relationships/customXml" Target="../ink/ink1585.xml"/><Relationship Id="rId51" Type="http://schemas.openxmlformats.org/officeDocument/2006/relationships/image" Target="../media/image1523.png"/><Relationship Id="rId72" Type="http://schemas.openxmlformats.org/officeDocument/2006/relationships/customXml" Target="../ink/ink1537.xml"/><Relationship Id="rId93" Type="http://schemas.openxmlformats.org/officeDocument/2006/relationships/image" Target="../media/image1544.png"/><Relationship Id="rId189" Type="http://schemas.openxmlformats.org/officeDocument/2006/relationships/image" Target="../media/image1592.png"/><Relationship Id="rId3" Type="http://schemas.openxmlformats.org/officeDocument/2006/relationships/image" Target="../media/image1499.png"/><Relationship Id="rId214" Type="http://schemas.openxmlformats.org/officeDocument/2006/relationships/customXml" Target="../ink/ink1608.xml"/><Relationship Id="rId235" Type="http://schemas.openxmlformats.org/officeDocument/2006/relationships/image" Target="../media/image1615.png"/><Relationship Id="rId256" Type="http://schemas.openxmlformats.org/officeDocument/2006/relationships/customXml" Target="../ink/ink1629.xml"/><Relationship Id="rId277" Type="http://schemas.openxmlformats.org/officeDocument/2006/relationships/image" Target="../media/image1636.png"/><Relationship Id="rId116" Type="http://schemas.openxmlformats.org/officeDocument/2006/relationships/customXml" Target="../ink/ink1559.xml"/><Relationship Id="rId137" Type="http://schemas.openxmlformats.org/officeDocument/2006/relationships/image" Target="../media/image1566.png"/><Relationship Id="rId158" Type="http://schemas.openxmlformats.org/officeDocument/2006/relationships/customXml" Target="../ink/ink1580.xml"/><Relationship Id="rId20" Type="http://schemas.openxmlformats.org/officeDocument/2006/relationships/customXml" Target="../ink/ink1511.xml"/><Relationship Id="rId41" Type="http://schemas.openxmlformats.org/officeDocument/2006/relationships/image" Target="../media/image1518.png"/><Relationship Id="rId62" Type="http://schemas.openxmlformats.org/officeDocument/2006/relationships/customXml" Target="../ink/ink1532.xml"/><Relationship Id="rId83" Type="http://schemas.openxmlformats.org/officeDocument/2006/relationships/image" Target="../media/image1539.png"/><Relationship Id="rId179" Type="http://schemas.openxmlformats.org/officeDocument/2006/relationships/image" Target="../media/image1587.png"/><Relationship Id="rId190" Type="http://schemas.openxmlformats.org/officeDocument/2006/relationships/customXml" Target="../ink/ink1596.xml"/><Relationship Id="rId204" Type="http://schemas.openxmlformats.org/officeDocument/2006/relationships/customXml" Target="../ink/ink1603.xml"/><Relationship Id="rId225" Type="http://schemas.openxmlformats.org/officeDocument/2006/relationships/image" Target="../media/image1610.png"/><Relationship Id="rId246" Type="http://schemas.openxmlformats.org/officeDocument/2006/relationships/customXml" Target="../ink/ink1624.xml"/><Relationship Id="rId267" Type="http://schemas.openxmlformats.org/officeDocument/2006/relationships/image" Target="../media/image1631.png"/><Relationship Id="rId106" Type="http://schemas.openxmlformats.org/officeDocument/2006/relationships/customXml" Target="../ink/ink1554.xml"/><Relationship Id="rId127" Type="http://schemas.openxmlformats.org/officeDocument/2006/relationships/image" Target="../media/image1561.png"/><Relationship Id="rId10" Type="http://schemas.openxmlformats.org/officeDocument/2006/relationships/customXml" Target="../ink/ink1506.xml"/><Relationship Id="rId31" Type="http://schemas.openxmlformats.org/officeDocument/2006/relationships/image" Target="../media/image1513.png"/><Relationship Id="rId52" Type="http://schemas.openxmlformats.org/officeDocument/2006/relationships/customXml" Target="../ink/ink1527.xml"/><Relationship Id="rId73" Type="http://schemas.openxmlformats.org/officeDocument/2006/relationships/image" Target="../media/image1534.png"/><Relationship Id="rId94" Type="http://schemas.openxmlformats.org/officeDocument/2006/relationships/customXml" Target="../ink/ink1548.xml"/><Relationship Id="rId148" Type="http://schemas.openxmlformats.org/officeDocument/2006/relationships/customXml" Target="../ink/ink1575.xml"/><Relationship Id="rId169" Type="http://schemas.openxmlformats.org/officeDocument/2006/relationships/image" Target="../media/image1582.png"/><Relationship Id="rId4" Type="http://schemas.openxmlformats.org/officeDocument/2006/relationships/customXml" Target="../ink/ink1503.xml"/><Relationship Id="rId180" Type="http://schemas.openxmlformats.org/officeDocument/2006/relationships/customXml" Target="../ink/ink1591.xml"/><Relationship Id="rId215" Type="http://schemas.openxmlformats.org/officeDocument/2006/relationships/image" Target="../media/image1605.png"/><Relationship Id="rId236" Type="http://schemas.openxmlformats.org/officeDocument/2006/relationships/customXml" Target="../ink/ink1619.xml"/><Relationship Id="rId257" Type="http://schemas.openxmlformats.org/officeDocument/2006/relationships/image" Target="../media/image1626.png"/><Relationship Id="rId278" Type="http://schemas.openxmlformats.org/officeDocument/2006/relationships/customXml" Target="../ink/ink1640.xml"/><Relationship Id="rId42" Type="http://schemas.openxmlformats.org/officeDocument/2006/relationships/customXml" Target="../ink/ink1522.xml"/><Relationship Id="rId84" Type="http://schemas.openxmlformats.org/officeDocument/2006/relationships/customXml" Target="../ink/ink1543.xml"/><Relationship Id="rId138" Type="http://schemas.openxmlformats.org/officeDocument/2006/relationships/customXml" Target="../ink/ink1570.xml"/><Relationship Id="rId191" Type="http://schemas.openxmlformats.org/officeDocument/2006/relationships/image" Target="../media/image1593.png"/><Relationship Id="rId205" Type="http://schemas.openxmlformats.org/officeDocument/2006/relationships/image" Target="../media/image1600.png"/><Relationship Id="rId247" Type="http://schemas.openxmlformats.org/officeDocument/2006/relationships/image" Target="../media/image1621.png"/><Relationship Id="rId107" Type="http://schemas.openxmlformats.org/officeDocument/2006/relationships/image" Target="../media/image1551.png"/><Relationship Id="rId11" Type="http://schemas.openxmlformats.org/officeDocument/2006/relationships/image" Target="../media/image1503.png"/><Relationship Id="rId53" Type="http://schemas.openxmlformats.org/officeDocument/2006/relationships/image" Target="../media/image1524.png"/><Relationship Id="rId149" Type="http://schemas.openxmlformats.org/officeDocument/2006/relationships/image" Target="../media/image1572.png"/><Relationship Id="rId95" Type="http://schemas.openxmlformats.org/officeDocument/2006/relationships/image" Target="../media/image1545.png"/><Relationship Id="rId160" Type="http://schemas.openxmlformats.org/officeDocument/2006/relationships/customXml" Target="../ink/ink1581.xml"/><Relationship Id="rId216" Type="http://schemas.openxmlformats.org/officeDocument/2006/relationships/customXml" Target="../ink/ink1609.xml"/><Relationship Id="rId258" Type="http://schemas.openxmlformats.org/officeDocument/2006/relationships/customXml" Target="../ink/ink1630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5.png"/><Relationship Id="rId18" Type="http://schemas.openxmlformats.org/officeDocument/2006/relationships/customXml" Target="../ink/ink1651.xml"/><Relationship Id="rId26" Type="http://schemas.openxmlformats.org/officeDocument/2006/relationships/customXml" Target="../ink/ink1655.xml"/><Relationship Id="rId21" Type="http://schemas.openxmlformats.org/officeDocument/2006/relationships/image" Target="../media/image1649.png"/><Relationship Id="rId34" Type="http://schemas.openxmlformats.org/officeDocument/2006/relationships/customXml" Target="../ink/ink1659.xml"/><Relationship Id="rId7" Type="http://schemas.openxmlformats.org/officeDocument/2006/relationships/image" Target="../media/image1642.png"/><Relationship Id="rId12" Type="http://schemas.openxmlformats.org/officeDocument/2006/relationships/customXml" Target="../ink/ink1648.xml"/><Relationship Id="rId17" Type="http://schemas.openxmlformats.org/officeDocument/2006/relationships/image" Target="../media/image1647.png"/><Relationship Id="rId25" Type="http://schemas.openxmlformats.org/officeDocument/2006/relationships/image" Target="../media/image1651.png"/><Relationship Id="rId33" Type="http://schemas.openxmlformats.org/officeDocument/2006/relationships/image" Target="../media/image1655.png"/><Relationship Id="rId2" Type="http://schemas.openxmlformats.org/officeDocument/2006/relationships/customXml" Target="../ink/ink1643.xml"/><Relationship Id="rId16" Type="http://schemas.openxmlformats.org/officeDocument/2006/relationships/customXml" Target="../ink/ink1650.xml"/><Relationship Id="rId20" Type="http://schemas.openxmlformats.org/officeDocument/2006/relationships/customXml" Target="../ink/ink1652.xml"/><Relationship Id="rId29" Type="http://schemas.openxmlformats.org/officeDocument/2006/relationships/image" Target="../media/image165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5.xml"/><Relationship Id="rId11" Type="http://schemas.openxmlformats.org/officeDocument/2006/relationships/image" Target="../media/image1644.png"/><Relationship Id="rId24" Type="http://schemas.openxmlformats.org/officeDocument/2006/relationships/customXml" Target="../ink/ink1654.xml"/><Relationship Id="rId32" Type="http://schemas.openxmlformats.org/officeDocument/2006/relationships/customXml" Target="../ink/ink1658.xml"/><Relationship Id="rId37" Type="http://schemas.openxmlformats.org/officeDocument/2006/relationships/image" Target="../media/image1657.png"/><Relationship Id="rId5" Type="http://schemas.openxmlformats.org/officeDocument/2006/relationships/image" Target="../media/image1641.png"/><Relationship Id="rId15" Type="http://schemas.openxmlformats.org/officeDocument/2006/relationships/image" Target="../media/image1646.png"/><Relationship Id="rId23" Type="http://schemas.openxmlformats.org/officeDocument/2006/relationships/image" Target="../media/image1650.png"/><Relationship Id="rId28" Type="http://schemas.openxmlformats.org/officeDocument/2006/relationships/customXml" Target="../ink/ink1656.xml"/><Relationship Id="rId36" Type="http://schemas.openxmlformats.org/officeDocument/2006/relationships/customXml" Target="../ink/ink1660.xml"/><Relationship Id="rId10" Type="http://schemas.openxmlformats.org/officeDocument/2006/relationships/customXml" Target="../ink/ink1647.xml"/><Relationship Id="rId19" Type="http://schemas.openxmlformats.org/officeDocument/2006/relationships/image" Target="../media/image1648.png"/><Relationship Id="rId31" Type="http://schemas.openxmlformats.org/officeDocument/2006/relationships/image" Target="../media/image1654.png"/><Relationship Id="rId4" Type="http://schemas.openxmlformats.org/officeDocument/2006/relationships/customXml" Target="../ink/ink1644.xml"/><Relationship Id="rId9" Type="http://schemas.openxmlformats.org/officeDocument/2006/relationships/image" Target="../media/image1643.png"/><Relationship Id="rId14" Type="http://schemas.openxmlformats.org/officeDocument/2006/relationships/customXml" Target="../ink/ink1649.xml"/><Relationship Id="rId22" Type="http://schemas.openxmlformats.org/officeDocument/2006/relationships/customXml" Target="../ink/ink1653.xml"/><Relationship Id="rId27" Type="http://schemas.openxmlformats.org/officeDocument/2006/relationships/image" Target="../media/image1652.png"/><Relationship Id="rId30" Type="http://schemas.openxmlformats.org/officeDocument/2006/relationships/customXml" Target="../ink/ink1657.xml"/><Relationship Id="rId35" Type="http://schemas.openxmlformats.org/officeDocument/2006/relationships/image" Target="../media/image1656.png"/><Relationship Id="rId8" Type="http://schemas.openxmlformats.org/officeDocument/2006/relationships/customXml" Target="../ink/ink1646.xml"/><Relationship Id="rId3" Type="http://schemas.openxmlformats.org/officeDocument/2006/relationships/image" Target="../media/image16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4.xml"/><Relationship Id="rId13" Type="http://schemas.openxmlformats.org/officeDocument/2006/relationships/image" Target="../media/image1663.png"/><Relationship Id="rId18" Type="http://schemas.openxmlformats.org/officeDocument/2006/relationships/customXml" Target="../ink/ink1669.xml"/><Relationship Id="rId3" Type="http://schemas.openxmlformats.org/officeDocument/2006/relationships/image" Target="../media/image1658.png"/><Relationship Id="rId7" Type="http://schemas.openxmlformats.org/officeDocument/2006/relationships/image" Target="../media/image1660.png"/><Relationship Id="rId12" Type="http://schemas.openxmlformats.org/officeDocument/2006/relationships/customXml" Target="../ink/ink1666.xml"/><Relationship Id="rId17" Type="http://schemas.openxmlformats.org/officeDocument/2006/relationships/image" Target="../media/image1665.png"/><Relationship Id="rId2" Type="http://schemas.openxmlformats.org/officeDocument/2006/relationships/customXml" Target="../ink/ink1661.xml"/><Relationship Id="rId16" Type="http://schemas.openxmlformats.org/officeDocument/2006/relationships/customXml" Target="../ink/ink16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3.xml"/><Relationship Id="rId11" Type="http://schemas.openxmlformats.org/officeDocument/2006/relationships/image" Target="../media/image1662.png"/><Relationship Id="rId5" Type="http://schemas.openxmlformats.org/officeDocument/2006/relationships/image" Target="../media/image1659.png"/><Relationship Id="rId15" Type="http://schemas.openxmlformats.org/officeDocument/2006/relationships/image" Target="../media/image1664.png"/><Relationship Id="rId10" Type="http://schemas.openxmlformats.org/officeDocument/2006/relationships/customXml" Target="../ink/ink1665.xml"/><Relationship Id="rId19" Type="http://schemas.openxmlformats.org/officeDocument/2006/relationships/image" Target="../media/image1666.png"/><Relationship Id="rId4" Type="http://schemas.openxmlformats.org/officeDocument/2006/relationships/customXml" Target="../ink/ink1662.xml"/><Relationship Id="rId9" Type="http://schemas.openxmlformats.org/officeDocument/2006/relationships/image" Target="../media/image1661.png"/><Relationship Id="rId14" Type="http://schemas.openxmlformats.org/officeDocument/2006/relationships/customXml" Target="../ink/ink166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customXml" Target="../ink/ink167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25.png"/><Relationship Id="rId21" Type="http://schemas.openxmlformats.org/officeDocument/2006/relationships/image" Target="../media/image1677.png"/><Relationship Id="rId42" Type="http://schemas.openxmlformats.org/officeDocument/2006/relationships/customXml" Target="../ink/ink1691.xml"/><Relationship Id="rId63" Type="http://schemas.openxmlformats.org/officeDocument/2006/relationships/image" Target="../media/image1698.png"/><Relationship Id="rId84" Type="http://schemas.openxmlformats.org/officeDocument/2006/relationships/customXml" Target="../ink/ink1712.xml"/><Relationship Id="rId138" Type="http://schemas.openxmlformats.org/officeDocument/2006/relationships/customXml" Target="../ink/ink1739.xml"/><Relationship Id="rId107" Type="http://schemas.openxmlformats.org/officeDocument/2006/relationships/image" Target="../media/image1720.png"/><Relationship Id="rId11" Type="http://schemas.openxmlformats.org/officeDocument/2006/relationships/image" Target="../media/image1672.png"/><Relationship Id="rId32" Type="http://schemas.openxmlformats.org/officeDocument/2006/relationships/customXml" Target="../ink/ink1686.xml"/><Relationship Id="rId37" Type="http://schemas.openxmlformats.org/officeDocument/2006/relationships/image" Target="../media/image1685.png"/><Relationship Id="rId53" Type="http://schemas.openxmlformats.org/officeDocument/2006/relationships/image" Target="../media/image1693.png"/><Relationship Id="rId58" Type="http://schemas.openxmlformats.org/officeDocument/2006/relationships/customXml" Target="../ink/ink1699.xml"/><Relationship Id="rId74" Type="http://schemas.openxmlformats.org/officeDocument/2006/relationships/customXml" Target="../ink/ink1707.xml"/><Relationship Id="rId79" Type="http://schemas.openxmlformats.org/officeDocument/2006/relationships/image" Target="../media/image1706.png"/><Relationship Id="rId102" Type="http://schemas.openxmlformats.org/officeDocument/2006/relationships/customXml" Target="../ink/ink1721.xml"/><Relationship Id="rId123" Type="http://schemas.openxmlformats.org/officeDocument/2006/relationships/image" Target="../media/image1728.png"/><Relationship Id="rId128" Type="http://schemas.openxmlformats.org/officeDocument/2006/relationships/customXml" Target="../ink/ink1734.xml"/><Relationship Id="rId5" Type="http://schemas.openxmlformats.org/officeDocument/2006/relationships/image" Target="../media/image1669.png"/><Relationship Id="rId90" Type="http://schemas.openxmlformats.org/officeDocument/2006/relationships/customXml" Target="../ink/ink1715.xml"/><Relationship Id="rId95" Type="http://schemas.openxmlformats.org/officeDocument/2006/relationships/image" Target="../media/image1714.png"/><Relationship Id="rId22" Type="http://schemas.openxmlformats.org/officeDocument/2006/relationships/customXml" Target="../ink/ink1681.xml"/><Relationship Id="rId27" Type="http://schemas.openxmlformats.org/officeDocument/2006/relationships/image" Target="../media/image1680.png"/><Relationship Id="rId43" Type="http://schemas.openxmlformats.org/officeDocument/2006/relationships/image" Target="../media/image1688.png"/><Relationship Id="rId48" Type="http://schemas.openxmlformats.org/officeDocument/2006/relationships/customXml" Target="../ink/ink1694.xml"/><Relationship Id="rId64" Type="http://schemas.openxmlformats.org/officeDocument/2006/relationships/customXml" Target="../ink/ink1702.xml"/><Relationship Id="rId69" Type="http://schemas.openxmlformats.org/officeDocument/2006/relationships/image" Target="../media/image1701.png"/><Relationship Id="rId113" Type="http://schemas.openxmlformats.org/officeDocument/2006/relationships/image" Target="../media/image1723.png"/><Relationship Id="rId118" Type="http://schemas.openxmlformats.org/officeDocument/2006/relationships/customXml" Target="../ink/ink1729.xml"/><Relationship Id="rId134" Type="http://schemas.openxmlformats.org/officeDocument/2006/relationships/customXml" Target="../ink/ink1737.xml"/><Relationship Id="rId139" Type="http://schemas.openxmlformats.org/officeDocument/2006/relationships/image" Target="../media/image1736.png"/><Relationship Id="rId80" Type="http://schemas.openxmlformats.org/officeDocument/2006/relationships/customXml" Target="../ink/ink1710.xml"/><Relationship Id="rId85" Type="http://schemas.openxmlformats.org/officeDocument/2006/relationships/image" Target="../media/image1709.png"/><Relationship Id="rId12" Type="http://schemas.openxmlformats.org/officeDocument/2006/relationships/customXml" Target="../ink/ink1676.xml"/><Relationship Id="rId17" Type="http://schemas.openxmlformats.org/officeDocument/2006/relationships/image" Target="../media/image1675.png"/><Relationship Id="rId33" Type="http://schemas.openxmlformats.org/officeDocument/2006/relationships/image" Target="../media/image1683.png"/><Relationship Id="rId38" Type="http://schemas.openxmlformats.org/officeDocument/2006/relationships/customXml" Target="../ink/ink1689.xml"/><Relationship Id="rId59" Type="http://schemas.openxmlformats.org/officeDocument/2006/relationships/image" Target="../media/image1696.png"/><Relationship Id="rId103" Type="http://schemas.openxmlformats.org/officeDocument/2006/relationships/image" Target="../media/image1718.png"/><Relationship Id="rId108" Type="http://schemas.openxmlformats.org/officeDocument/2006/relationships/customXml" Target="../ink/ink1724.xml"/><Relationship Id="rId124" Type="http://schemas.openxmlformats.org/officeDocument/2006/relationships/customXml" Target="../ink/ink1732.xml"/><Relationship Id="rId129" Type="http://schemas.openxmlformats.org/officeDocument/2006/relationships/image" Target="../media/image1731.png"/><Relationship Id="rId54" Type="http://schemas.openxmlformats.org/officeDocument/2006/relationships/customXml" Target="../ink/ink1697.xml"/><Relationship Id="rId70" Type="http://schemas.openxmlformats.org/officeDocument/2006/relationships/customXml" Target="../ink/ink1705.xml"/><Relationship Id="rId75" Type="http://schemas.openxmlformats.org/officeDocument/2006/relationships/image" Target="../media/image1704.png"/><Relationship Id="rId91" Type="http://schemas.openxmlformats.org/officeDocument/2006/relationships/image" Target="../media/image1712.png"/><Relationship Id="rId96" Type="http://schemas.openxmlformats.org/officeDocument/2006/relationships/customXml" Target="../ink/ink1718.xml"/><Relationship Id="rId140" Type="http://schemas.openxmlformats.org/officeDocument/2006/relationships/customXml" Target="../ink/ink17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3.xml"/><Relationship Id="rId23" Type="http://schemas.openxmlformats.org/officeDocument/2006/relationships/image" Target="../media/image1678.png"/><Relationship Id="rId28" Type="http://schemas.openxmlformats.org/officeDocument/2006/relationships/customXml" Target="../ink/ink1684.xml"/><Relationship Id="rId49" Type="http://schemas.openxmlformats.org/officeDocument/2006/relationships/image" Target="../media/image1691.png"/><Relationship Id="rId114" Type="http://schemas.openxmlformats.org/officeDocument/2006/relationships/customXml" Target="../ink/ink1727.xml"/><Relationship Id="rId119" Type="http://schemas.openxmlformats.org/officeDocument/2006/relationships/image" Target="../media/image1726.png"/><Relationship Id="rId44" Type="http://schemas.openxmlformats.org/officeDocument/2006/relationships/customXml" Target="../ink/ink1692.xml"/><Relationship Id="rId60" Type="http://schemas.openxmlformats.org/officeDocument/2006/relationships/customXml" Target="../ink/ink1700.xml"/><Relationship Id="rId65" Type="http://schemas.openxmlformats.org/officeDocument/2006/relationships/image" Target="../media/image1699.png"/><Relationship Id="rId81" Type="http://schemas.openxmlformats.org/officeDocument/2006/relationships/image" Target="../media/image1707.png"/><Relationship Id="rId86" Type="http://schemas.openxmlformats.org/officeDocument/2006/relationships/customXml" Target="../ink/ink1713.xml"/><Relationship Id="rId130" Type="http://schemas.openxmlformats.org/officeDocument/2006/relationships/customXml" Target="../ink/ink1735.xml"/><Relationship Id="rId135" Type="http://schemas.openxmlformats.org/officeDocument/2006/relationships/image" Target="../media/image1734.png"/><Relationship Id="rId13" Type="http://schemas.openxmlformats.org/officeDocument/2006/relationships/image" Target="../media/image1673.png"/><Relationship Id="rId18" Type="http://schemas.openxmlformats.org/officeDocument/2006/relationships/customXml" Target="../ink/ink1679.xml"/><Relationship Id="rId39" Type="http://schemas.openxmlformats.org/officeDocument/2006/relationships/image" Target="../media/image1686.png"/><Relationship Id="rId109" Type="http://schemas.openxmlformats.org/officeDocument/2006/relationships/image" Target="../media/image1721.png"/><Relationship Id="rId34" Type="http://schemas.openxmlformats.org/officeDocument/2006/relationships/customXml" Target="../ink/ink1687.xml"/><Relationship Id="rId50" Type="http://schemas.openxmlformats.org/officeDocument/2006/relationships/customXml" Target="../ink/ink1695.xml"/><Relationship Id="rId55" Type="http://schemas.openxmlformats.org/officeDocument/2006/relationships/image" Target="../media/image1694.png"/><Relationship Id="rId76" Type="http://schemas.openxmlformats.org/officeDocument/2006/relationships/customXml" Target="../ink/ink1708.xml"/><Relationship Id="rId97" Type="http://schemas.openxmlformats.org/officeDocument/2006/relationships/image" Target="../media/image1715.png"/><Relationship Id="rId104" Type="http://schemas.openxmlformats.org/officeDocument/2006/relationships/customXml" Target="../ink/ink1722.xml"/><Relationship Id="rId120" Type="http://schemas.openxmlformats.org/officeDocument/2006/relationships/customXml" Target="../ink/ink1730.xml"/><Relationship Id="rId125" Type="http://schemas.openxmlformats.org/officeDocument/2006/relationships/image" Target="../media/image1729.png"/><Relationship Id="rId141" Type="http://schemas.openxmlformats.org/officeDocument/2006/relationships/image" Target="../media/image1737.png"/><Relationship Id="rId7" Type="http://schemas.openxmlformats.org/officeDocument/2006/relationships/image" Target="../media/image1670.png"/><Relationship Id="rId71" Type="http://schemas.openxmlformats.org/officeDocument/2006/relationships/image" Target="../media/image1702.png"/><Relationship Id="rId92" Type="http://schemas.openxmlformats.org/officeDocument/2006/relationships/customXml" Target="../ink/ink1716.xml"/><Relationship Id="rId2" Type="http://schemas.openxmlformats.org/officeDocument/2006/relationships/customXml" Target="../ink/ink1671.xml"/><Relationship Id="rId29" Type="http://schemas.openxmlformats.org/officeDocument/2006/relationships/image" Target="../media/image1681.png"/><Relationship Id="rId24" Type="http://schemas.openxmlformats.org/officeDocument/2006/relationships/customXml" Target="../ink/ink1682.xml"/><Relationship Id="rId40" Type="http://schemas.openxmlformats.org/officeDocument/2006/relationships/customXml" Target="../ink/ink1690.xml"/><Relationship Id="rId45" Type="http://schemas.openxmlformats.org/officeDocument/2006/relationships/image" Target="../media/image1689.png"/><Relationship Id="rId66" Type="http://schemas.openxmlformats.org/officeDocument/2006/relationships/customXml" Target="../ink/ink1703.xml"/><Relationship Id="rId87" Type="http://schemas.openxmlformats.org/officeDocument/2006/relationships/image" Target="../media/image1710.png"/><Relationship Id="rId110" Type="http://schemas.openxmlformats.org/officeDocument/2006/relationships/customXml" Target="../ink/ink1725.xml"/><Relationship Id="rId115" Type="http://schemas.openxmlformats.org/officeDocument/2006/relationships/image" Target="../media/image1724.png"/><Relationship Id="rId131" Type="http://schemas.openxmlformats.org/officeDocument/2006/relationships/image" Target="../media/image1732.png"/><Relationship Id="rId136" Type="http://schemas.openxmlformats.org/officeDocument/2006/relationships/customXml" Target="../ink/ink1738.xml"/><Relationship Id="rId61" Type="http://schemas.openxmlformats.org/officeDocument/2006/relationships/image" Target="../media/image1697.png"/><Relationship Id="rId82" Type="http://schemas.openxmlformats.org/officeDocument/2006/relationships/customXml" Target="../ink/ink1711.xml"/><Relationship Id="rId19" Type="http://schemas.openxmlformats.org/officeDocument/2006/relationships/image" Target="../media/image1676.png"/><Relationship Id="rId14" Type="http://schemas.openxmlformats.org/officeDocument/2006/relationships/customXml" Target="../ink/ink1677.xml"/><Relationship Id="rId30" Type="http://schemas.openxmlformats.org/officeDocument/2006/relationships/customXml" Target="../ink/ink1685.xml"/><Relationship Id="rId35" Type="http://schemas.openxmlformats.org/officeDocument/2006/relationships/image" Target="../media/image1684.png"/><Relationship Id="rId56" Type="http://schemas.openxmlformats.org/officeDocument/2006/relationships/customXml" Target="../ink/ink1698.xml"/><Relationship Id="rId77" Type="http://schemas.openxmlformats.org/officeDocument/2006/relationships/image" Target="../media/image1705.png"/><Relationship Id="rId100" Type="http://schemas.openxmlformats.org/officeDocument/2006/relationships/customXml" Target="../ink/ink1720.xml"/><Relationship Id="rId105" Type="http://schemas.openxmlformats.org/officeDocument/2006/relationships/image" Target="../media/image1719.png"/><Relationship Id="rId126" Type="http://schemas.openxmlformats.org/officeDocument/2006/relationships/customXml" Target="../ink/ink1733.xml"/><Relationship Id="rId8" Type="http://schemas.openxmlformats.org/officeDocument/2006/relationships/customXml" Target="../ink/ink1674.xml"/><Relationship Id="rId51" Type="http://schemas.openxmlformats.org/officeDocument/2006/relationships/image" Target="../media/image1692.png"/><Relationship Id="rId72" Type="http://schemas.openxmlformats.org/officeDocument/2006/relationships/customXml" Target="../ink/ink1706.xml"/><Relationship Id="rId93" Type="http://schemas.openxmlformats.org/officeDocument/2006/relationships/image" Target="../media/image1713.png"/><Relationship Id="rId98" Type="http://schemas.openxmlformats.org/officeDocument/2006/relationships/customXml" Target="../ink/ink1719.xml"/><Relationship Id="rId121" Type="http://schemas.openxmlformats.org/officeDocument/2006/relationships/image" Target="../media/image1727.png"/><Relationship Id="rId3" Type="http://schemas.openxmlformats.org/officeDocument/2006/relationships/image" Target="../media/image1668.png"/><Relationship Id="rId25" Type="http://schemas.openxmlformats.org/officeDocument/2006/relationships/image" Target="../media/image1679.png"/><Relationship Id="rId46" Type="http://schemas.openxmlformats.org/officeDocument/2006/relationships/customXml" Target="../ink/ink1693.xml"/><Relationship Id="rId67" Type="http://schemas.openxmlformats.org/officeDocument/2006/relationships/image" Target="../media/image1700.png"/><Relationship Id="rId116" Type="http://schemas.openxmlformats.org/officeDocument/2006/relationships/customXml" Target="../ink/ink1728.xml"/><Relationship Id="rId137" Type="http://schemas.openxmlformats.org/officeDocument/2006/relationships/image" Target="../media/image1735.png"/><Relationship Id="rId20" Type="http://schemas.openxmlformats.org/officeDocument/2006/relationships/customXml" Target="../ink/ink1680.xml"/><Relationship Id="rId41" Type="http://schemas.openxmlformats.org/officeDocument/2006/relationships/image" Target="../media/image1687.png"/><Relationship Id="rId62" Type="http://schemas.openxmlformats.org/officeDocument/2006/relationships/customXml" Target="../ink/ink1701.xml"/><Relationship Id="rId83" Type="http://schemas.openxmlformats.org/officeDocument/2006/relationships/image" Target="../media/image1708.png"/><Relationship Id="rId88" Type="http://schemas.openxmlformats.org/officeDocument/2006/relationships/customXml" Target="../ink/ink1714.xml"/><Relationship Id="rId111" Type="http://schemas.openxmlformats.org/officeDocument/2006/relationships/image" Target="../media/image1722.png"/><Relationship Id="rId132" Type="http://schemas.openxmlformats.org/officeDocument/2006/relationships/customXml" Target="../ink/ink1736.xml"/><Relationship Id="rId15" Type="http://schemas.openxmlformats.org/officeDocument/2006/relationships/image" Target="../media/image1674.png"/><Relationship Id="rId36" Type="http://schemas.openxmlformats.org/officeDocument/2006/relationships/customXml" Target="../ink/ink1688.xml"/><Relationship Id="rId57" Type="http://schemas.openxmlformats.org/officeDocument/2006/relationships/image" Target="../media/image1695.png"/><Relationship Id="rId106" Type="http://schemas.openxmlformats.org/officeDocument/2006/relationships/customXml" Target="../ink/ink1723.xml"/><Relationship Id="rId127" Type="http://schemas.openxmlformats.org/officeDocument/2006/relationships/image" Target="../media/image1730.png"/><Relationship Id="rId10" Type="http://schemas.openxmlformats.org/officeDocument/2006/relationships/customXml" Target="../ink/ink1675.xml"/><Relationship Id="rId31" Type="http://schemas.openxmlformats.org/officeDocument/2006/relationships/image" Target="../media/image1682.png"/><Relationship Id="rId52" Type="http://schemas.openxmlformats.org/officeDocument/2006/relationships/customXml" Target="../ink/ink1696.xml"/><Relationship Id="rId73" Type="http://schemas.openxmlformats.org/officeDocument/2006/relationships/image" Target="../media/image1703.png"/><Relationship Id="rId78" Type="http://schemas.openxmlformats.org/officeDocument/2006/relationships/customXml" Target="../ink/ink1709.xml"/><Relationship Id="rId94" Type="http://schemas.openxmlformats.org/officeDocument/2006/relationships/customXml" Target="../ink/ink1717.xml"/><Relationship Id="rId99" Type="http://schemas.openxmlformats.org/officeDocument/2006/relationships/image" Target="../media/image1716.png"/><Relationship Id="rId101" Type="http://schemas.openxmlformats.org/officeDocument/2006/relationships/image" Target="../media/image1717.png"/><Relationship Id="rId122" Type="http://schemas.openxmlformats.org/officeDocument/2006/relationships/customXml" Target="../ink/ink1731.xml"/><Relationship Id="rId4" Type="http://schemas.openxmlformats.org/officeDocument/2006/relationships/customXml" Target="../ink/ink1672.xml"/><Relationship Id="rId9" Type="http://schemas.openxmlformats.org/officeDocument/2006/relationships/image" Target="../media/image1671.png"/><Relationship Id="rId26" Type="http://schemas.openxmlformats.org/officeDocument/2006/relationships/customXml" Target="../ink/ink1683.xml"/><Relationship Id="rId47" Type="http://schemas.openxmlformats.org/officeDocument/2006/relationships/image" Target="../media/image1690.png"/><Relationship Id="rId68" Type="http://schemas.openxmlformats.org/officeDocument/2006/relationships/customXml" Target="../ink/ink1704.xml"/><Relationship Id="rId89" Type="http://schemas.openxmlformats.org/officeDocument/2006/relationships/image" Target="../media/image1711.png"/><Relationship Id="rId112" Type="http://schemas.openxmlformats.org/officeDocument/2006/relationships/customXml" Target="../ink/ink1726.xml"/><Relationship Id="rId133" Type="http://schemas.openxmlformats.org/officeDocument/2006/relationships/image" Target="../media/image1733.png"/><Relationship Id="rId16" Type="http://schemas.openxmlformats.org/officeDocument/2006/relationships/customXml" Target="../ink/ink1678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5.png"/><Relationship Id="rId21" Type="http://schemas.openxmlformats.org/officeDocument/2006/relationships/image" Target="../media/image1747.png"/><Relationship Id="rId42" Type="http://schemas.openxmlformats.org/officeDocument/2006/relationships/customXml" Target="../ink/ink1761.xml"/><Relationship Id="rId63" Type="http://schemas.openxmlformats.org/officeDocument/2006/relationships/image" Target="../media/image1768.png"/><Relationship Id="rId84" Type="http://schemas.openxmlformats.org/officeDocument/2006/relationships/customXml" Target="../ink/ink1782.xml"/><Relationship Id="rId138" Type="http://schemas.openxmlformats.org/officeDocument/2006/relationships/customXml" Target="../ink/ink1809.xml"/><Relationship Id="rId107" Type="http://schemas.openxmlformats.org/officeDocument/2006/relationships/image" Target="../media/image1790.png"/><Relationship Id="rId11" Type="http://schemas.openxmlformats.org/officeDocument/2006/relationships/image" Target="../media/image1742.png"/><Relationship Id="rId32" Type="http://schemas.openxmlformats.org/officeDocument/2006/relationships/customXml" Target="../ink/ink1756.xml"/><Relationship Id="rId53" Type="http://schemas.openxmlformats.org/officeDocument/2006/relationships/image" Target="../media/image1763.png"/><Relationship Id="rId74" Type="http://schemas.openxmlformats.org/officeDocument/2006/relationships/customXml" Target="../ink/ink1777.xml"/><Relationship Id="rId128" Type="http://schemas.openxmlformats.org/officeDocument/2006/relationships/customXml" Target="../ink/ink1804.xml"/><Relationship Id="rId149" Type="http://schemas.openxmlformats.org/officeDocument/2006/relationships/image" Target="../media/image1810.png"/><Relationship Id="rId5" Type="http://schemas.openxmlformats.org/officeDocument/2006/relationships/image" Target="../media/image1739.png"/><Relationship Id="rId95" Type="http://schemas.openxmlformats.org/officeDocument/2006/relationships/image" Target="../media/image1784.png"/><Relationship Id="rId22" Type="http://schemas.openxmlformats.org/officeDocument/2006/relationships/customXml" Target="../ink/ink1751.xml"/><Relationship Id="rId43" Type="http://schemas.openxmlformats.org/officeDocument/2006/relationships/image" Target="../media/image1758.png"/><Relationship Id="rId64" Type="http://schemas.openxmlformats.org/officeDocument/2006/relationships/customXml" Target="../ink/ink1772.xml"/><Relationship Id="rId118" Type="http://schemas.openxmlformats.org/officeDocument/2006/relationships/customXml" Target="../ink/ink1799.xml"/><Relationship Id="rId139" Type="http://schemas.openxmlformats.org/officeDocument/2006/relationships/image" Target="../media/image1805.png"/><Relationship Id="rId80" Type="http://schemas.openxmlformats.org/officeDocument/2006/relationships/customXml" Target="../ink/ink1780.xml"/><Relationship Id="rId85" Type="http://schemas.openxmlformats.org/officeDocument/2006/relationships/image" Target="../media/image1779.png"/><Relationship Id="rId150" Type="http://schemas.openxmlformats.org/officeDocument/2006/relationships/customXml" Target="../ink/ink1815.xml"/><Relationship Id="rId155" Type="http://schemas.openxmlformats.org/officeDocument/2006/relationships/image" Target="../media/image1813.png"/><Relationship Id="rId12" Type="http://schemas.openxmlformats.org/officeDocument/2006/relationships/customXml" Target="../ink/ink1746.xml"/><Relationship Id="rId17" Type="http://schemas.openxmlformats.org/officeDocument/2006/relationships/image" Target="../media/image1745.png"/><Relationship Id="rId33" Type="http://schemas.openxmlformats.org/officeDocument/2006/relationships/image" Target="../media/image1753.png"/><Relationship Id="rId38" Type="http://schemas.openxmlformats.org/officeDocument/2006/relationships/customXml" Target="../ink/ink1759.xml"/><Relationship Id="rId59" Type="http://schemas.openxmlformats.org/officeDocument/2006/relationships/image" Target="../media/image1766.png"/><Relationship Id="rId103" Type="http://schemas.openxmlformats.org/officeDocument/2006/relationships/image" Target="../media/image1788.png"/><Relationship Id="rId108" Type="http://schemas.openxmlformats.org/officeDocument/2006/relationships/customXml" Target="../ink/ink1794.xml"/><Relationship Id="rId124" Type="http://schemas.openxmlformats.org/officeDocument/2006/relationships/customXml" Target="../ink/ink1802.xml"/><Relationship Id="rId129" Type="http://schemas.openxmlformats.org/officeDocument/2006/relationships/image" Target="../media/image1800.png"/><Relationship Id="rId54" Type="http://schemas.openxmlformats.org/officeDocument/2006/relationships/customXml" Target="../ink/ink1767.xml"/><Relationship Id="rId70" Type="http://schemas.openxmlformats.org/officeDocument/2006/relationships/customXml" Target="../ink/ink1775.xml"/><Relationship Id="rId75" Type="http://schemas.openxmlformats.org/officeDocument/2006/relationships/image" Target="../media/image1774.png"/><Relationship Id="rId91" Type="http://schemas.openxmlformats.org/officeDocument/2006/relationships/image" Target="../media/image1782.png"/><Relationship Id="rId96" Type="http://schemas.openxmlformats.org/officeDocument/2006/relationships/customXml" Target="../ink/ink1788.xml"/><Relationship Id="rId140" Type="http://schemas.openxmlformats.org/officeDocument/2006/relationships/customXml" Target="../ink/ink1810.xml"/><Relationship Id="rId145" Type="http://schemas.openxmlformats.org/officeDocument/2006/relationships/image" Target="../media/image18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3.xml"/><Relationship Id="rId23" Type="http://schemas.openxmlformats.org/officeDocument/2006/relationships/image" Target="../media/image1748.png"/><Relationship Id="rId28" Type="http://schemas.openxmlformats.org/officeDocument/2006/relationships/customXml" Target="../ink/ink1754.xml"/><Relationship Id="rId49" Type="http://schemas.openxmlformats.org/officeDocument/2006/relationships/image" Target="../media/image1761.png"/><Relationship Id="rId114" Type="http://schemas.openxmlformats.org/officeDocument/2006/relationships/customXml" Target="../ink/ink1797.xml"/><Relationship Id="rId119" Type="http://schemas.openxmlformats.org/officeDocument/2006/relationships/image" Target="../media/image1795.png"/><Relationship Id="rId44" Type="http://schemas.openxmlformats.org/officeDocument/2006/relationships/customXml" Target="../ink/ink1762.xml"/><Relationship Id="rId60" Type="http://schemas.openxmlformats.org/officeDocument/2006/relationships/customXml" Target="../ink/ink1770.xml"/><Relationship Id="rId65" Type="http://schemas.openxmlformats.org/officeDocument/2006/relationships/image" Target="../media/image1769.png"/><Relationship Id="rId81" Type="http://schemas.openxmlformats.org/officeDocument/2006/relationships/image" Target="../media/image1777.png"/><Relationship Id="rId86" Type="http://schemas.openxmlformats.org/officeDocument/2006/relationships/customXml" Target="../ink/ink1783.xml"/><Relationship Id="rId130" Type="http://schemas.openxmlformats.org/officeDocument/2006/relationships/customXml" Target="../ink/ink1805.xml"/><Relationship Id="rId135" Type="http://schemas.openxmlformats.org/officeDocument/2006/relationships/image" Target="../media/image1803.png"/><Relationship Id="rId151" Type="http://schemas.openxmlformats.org/officeDocument/2006/relationships/image" Target="../media/image1811.png"/><Relationship Id="rId156" Type="http://schemas.openxmlformats.org/officeDocument/2006/relationships/customXml" Target="../ink/ink1818.xml"/><Relationship Id="rId13" Type="http://schemas.openxmlformats.org/officeDocument/2006/relationships/image" Target="../media/image1743.png"/><Relationship Id="rId18" Type="http://schemas.openxmlformats.org/officeDocument/2006/relationships/customXml" Target="../ink/ink1749.xml"/><Relationship Id="rId39" Type="http://schemas.openxmlformats.org/officeDocument/2006/relationships/image" Target="../media/image1756.png"/><Relationship Id="rId109" Type="http://schemas.openxmlformats.org/officeDocument/2006/relationships/image" Target="../media/image1791.png"/><Relationship Id="rId34" Type="http://schemas.openxmlformats.org/officeDocument/2006/relationships/customXml" Target="../ink/ink1757.xml"/><Relationship Id="rId50" Type="http://schemas.openxmlformats.org/officeDocument/2006/relationships/customXml" Target="../ink/ink1765.xml"/><Relationship Id="rId55" Type="http://schemas.openxmlformats.org/officeDocument/2006/relationships/image" Target="../media/image1764.png"/><Relationship Id="rId76" Type="http://schemas.openxmlformats.org/officeDocument/2006/relationships/customXml" Target="../ink/ink1778.xml"/><Relationship Id="rId97" Type="http://schemas.openxmlformats.org/officeDocument/2006/relationships/image" Target="../media/image1785.png"/><Relationship Id="rId104" Type="http://schemas.openxmlformats.org/officeDocument/2006/relationships/customXml" Target="../ink/ink1792.xml"/><Relationship Id="rId120" Type="http://schemas.openxmlformats.org/officeDocument/2006/relationships/customXml" Target="../ink/ink1800.xml"/><Relationship Id="rId125" Type="http://schemas.openxmlformats.org/officeDocument/2006/relationships/image" Target="../media/image1798.png"/><Relationship Id="rId141" Type="http://schemas.openxmlformats.org/officeDocument/2006/relationships/image" Target="../media/image1806.png"/><Relationship Id="rId146" Type="http://schemas.openxmlformats.org/officeDocument/2006/relationships/customXml" Target="../ink/ink1813.xml"/><Relationship Id="rId7" Type="http://schemas.openxmlformats.org/officeDocument/2006/relationships/image" Target="../media/image1740.png"/><Relationship Id="rId71" Type="http://schemas.openxmlformats.org/officeDocument/2006/relationships/image" Target="../media/image1772.png"/><Relationship Id="rId92" Type="http://schemas.openxmlformats.org/officeDocument/2006/relationships/customXml" Target="../ink/ink1786.xml"/><Relationship Id="rId2" Type="http://schemas.openxmlformats.org/officeDocument/2006/relationships/customXml" Target="../ink/ink1741.xml"/><Relationship Id="rId29" Type="http://schemas.openxmlformats.org/officeDocument/2006/relationships/image" Target="../media/image1751.png"/><Relationship Id="rId24" Type="http://schemas.openxmlformats.org/officeDocument/2006/relationships/customXml" Target="../ink/ink1752.xml"/><Relationship Id="rId40" Type="http://schemas.openxmlformats.org/officeDocument/2006/relationships/customXml" Target="../ink/ink1760.xml"/><Relationship Id="rId45" Type="http://schemas.openxmlformats.org/officeDocument/2006/relationships/image" Target="../media/image1759.png"/><Relationship Id="rId66" Type="http://schemas.openxmlformats.org/officeDocument/2006/relationships/customXml" Target="../ink/ink1773.xml"/><Relationship Id="rId87" Type="http://schemas.openxmlformats.org/officeDocument/2006/relationships/image" Target="../media/image1780.png"/><Relationship Id="rId110" Type="http://schemas.openxmlformats.org/officeDocument/2006/relationships/customXml" Target="../ink/ink1795.xml"/><Relationship Id="rId115" Type="http://schemas.openxmlformats.org/officeDocument/2006/relationships/image" Target="../media/image1794.png"/><Relationship Id="rId131" Type="http://schemas.openxmlformats.org/officeDocument/2006/relationships/image" Target="../media/image1801.png"/><Relationship Id="rId136" Type="http://schemas.openxmlformats.org/officeDocument/2006/relationships/customXml" Target="../ink/ink1808.xml"/><Relationship Id="rId157" Type="http://schemas.openxmlformats.org/officeDocument/2006/relationships/image" Target="../media/image1814.png"/><Relationship Id="rId61" Type="http://schemas.openxmlformats.org/officeDocument/2006/relationships/image" Target="../media/image1767.png"/><Relationship Id="rId82" Type="http://schemas.openxmlformats.org/officeDocument/2006/relationships/customXml" Target="../ink/ink1781.xml"/><Relationship Id="rId152" Type="http://schemas.openxmlformats.org/officeDocument/2006/relationships/customXml" Target="../ink/ink1816.xml"/><Relationship Id="rId19" Type="http://schemas.openxmlformats.org/officeDocument/2006/relationships/image" Target="../media/image1746.png"/><Relationship Id="rId14" Type="http://schemas.openxmlformats.org/officeDocument/2006/relationships/customXml" Target="../ink/ink1747.xml"/><Relationship Id="rId30" Type="http://schemas.openxmlformats.org/officeDocument/2006/relationships/customXml" Target="../ink/ink1755.xml"/><Relationship Id="rId35" Type="http://schemas.openxmlformats.org/officeDocument/2006/relationships/image" Target="../media/image1754.png"/><Relationship Id="rId56" Type="http://schemas.openxmlformats.org/officeDocument/2006/relationships/customXml" Target="../ink/ink1768.xml"/><Relationship Id="rId77" Type="http://schemas.openxmlformats.org/officeDocument/2006/relationships/image" Target="../media/image1775.png"/><Relationship Id="rId100" Type="http://schemas.openxmlformats.org/officeDocument/2006/relationships/customXml" Target="../ink/ink1790.xml"/><Relationship Id="rId105" Type="http://schemas.openxmlformats.org/officeDocument/2006/relationships/image" Target="../media/image1789.png"/><Relationship Id="rId126" Type="http://schemas.openxmlformats.org/officeDocument/2006/relationships/customXml" Target="../ink/ink1803.xml"/><Relationship Id="rId147" Type="http://schemas.openxmlformats.org/officeDocument/2006/relationships/image" Target="../media/image1809.png"/><Relationship Id="rId8" Type="http://schemas.openxmlformats.org/officeDocument/2006/relationships/customXml" Target="../ink/ink1744.xml"/><Relationship Id="rId51" Type="http://schemas.openxmlformats.org/officeDocument/2006/relationships/image" Target="../media/image1762.png"/><Relationship Id="rId72" Type="http://schemas.openxmlformats.org/officeDocument/2006/relationships/customXml" Target="../ink/ink1776.xml"/><Relationship Id="rId93" Type="http://schemas.openxmlformats.org/officeDocument/2006/relationships/image" Target="../media/image1783.png"/><Relationship Id="rId98" Type="http://schemas.openxmlformats.org/officeDocument/2006/relationships/customXml" Target="../ink/ink1789.xml"/><Relationship Id="rId121" Type="http://schemas.openxmlformats.org/officeDocument/2006/relationships/image" Target="../media/image1796.png"/><Relationship Id="rId142" Type="http://schemas.openxmlformats.org/officeDocument/2006/relationships/customXml" Target="../ink/ink1811.xml"/><Relationship Id="rId3" Type="http://schemas.openxmlformats.org/officeDocument/2006/relationships/image" Target="../media/image1738.png"/><Relationship Id="rId25" Type="http://schemas.openxmlformats.org/officeDocument/2006/relationships/image" Target="../media/image1749.png"/><Relationship Id="rId46" Type="http://schemas.openxmlformats.org/officeDocument/2006/relationships/customXml" Target="../ink/ink1763.xml"/><Relationship Id="rId67" Type="http://schemas.openxmlformats.org/officeDocument/2006/relationships/image" Target="../media/image1770.png"/><Relationship Id="rId116" Type="http://schemas.openxmlformats.org/officeDocument/2006/relationships/customXml" Target="../ink/ink1798.xml"/><Relationship Id="rId137" Type="http://schemas.openxmlformats.org/officeDocument/2006/relationships/image" Target="../media/image1804.png"/><Relationship Id="rId20" Type="http://schemas.openxmlformats.org/officeDocument/2006/relationships/customXml" Target="../ink/ink1750.xml"/><Relationship Id="rId41" Type="http://schemas.openxmlformats.org/officeDocument/2006/relationships/image" Target="../media/image1757.png"/><Relationship Id="rId62" Type="http://schemas.openxmlformats.org/officeDocument/2006/relationships/customXml" Target="../ink/ink1771.xml"/><Relationship Id="rId83" Type="http://schemas.openxmlformats.org/officeDocument/2006/relationships/image" Target="../media/image1778.png"/><Relationship Id="rId88" Type="http://schemas.openxmlformats.org/officeDocument/2006/relationships/customXml" Target="../ink/ink1784.xml"/><Relationship Id="rId111" Type="http://schemas.openxmlformats.org/officeDocument/2006/relationships/image" Target="../media/image1792.png"/><Relationship Id="rId132" Type="http://schemas.openxmlformats.org/officeDocument/2006/relationships/customXml" Target="../ink/ink1806.xml"/><Relationship Id="rId153" Type="http://schemas.openxmlformats.org/officeDocument/2006/relationships/image" Target="../media/image1812.png"/><Relationship Id="rId15" Type="http://schemas.openxmlformats.org/officeDocument/2006/relationships/image" Target="../media/image1744.png"/><Relationship Id="rId36" Type="http://schemas.openxmlformats.org/officeDocument/2006/relationships/customXml" Target="../ink/ink1758.xml"/><Relationship Id="rId57" Type="http://schemas.openxmlformats.org/officeDocument/2006/relationships/image" Target="../media/image1765.png"/><Relationship Id="rId106" Type="http://schemas.openxmlformats.org/officeDocument/2006/relationships/customXml" Target="../ink/ink1793.xml"/><Relationship Id="rId127" Type="http://schemas.openxmlformats.org/officeDocument/2006/relationships/image" Target="../media/image1799.png"/><Relationship Id="rId10" Type="http://schemas.openxmlformats.org/officeDocument/2006/relationships/customXml" Target="../ink/ink1745.xml"/><Relationship Id="rId31" Type="http://schemas.openxmlformats.org/officeDocument/2006/relationships/image" Target="../media/image1752.png"/><Relationship Id="rId52" Type="http://schemas.openxmlformats.org/officeDocument/2006/relationships/customXml" Target="../ink/ink1766.xml"/><Relationship Id="rId73" Type="http://schemas.openxmlformats.org/officeDocument/2006/relationships/image" Target="../media/image1773.png"/><Relationship Id="rId78" Type="http://schemas.openxmlformats.org/officeDocument/2006/relationships/customXml" Target="../ink/ink1779.xml"/><Relationship Id="rId94" Type="http://schemas.openxmlformats.org/officeDocument/2006/relationships/customXml" Target="../ink/ink1787.xml"/><Relationship Id="rId99" Type="http://schemas.openxmlformats.org/officeDocument/2006/relationships/image" Target="../media/image1786.png"/><Relationship Id="rId101" Type="http://schemas.openxmlformats.org/officeDocument/2006/relationships/image" Target="../media/image1787.png"/><Relationship Id="rId122" Type="http://schemas.openxmlformats.org/officeDocument/2006/relationships/customXml" Target="../ink/ink1801.xml"/><Relationship Id="rId143" Type="http://schemas.openxmlformats.org/officeDocument/2006/relationships/image" Target="../media/image1807.png"/><Relationship Id="rId148" Type="http://schemas.openxmlformats.org/officeDocument/2006/relationships/customXml" Target="../ink/ink1814.xml"/><Relationship Id="rId4" Type="http://schemas.openxmlformats.org/officeDocument/2006/relationships/customXml" Target="../ink/ink1742.xml"/><Relationship Id="rId9" Type="http://schemas.openxmlformats.org/officeDocument/2006/relationships/image" Target="../media/image1741.png"/><Relationship Id="rId26" Type="http://schemas.openxmlformats.org/officeDocument/2006/relationships/customXml" Target="../ink/ink1753.xml"/><Relationship Id="rId47" Type="http://schemas.openxmlformats.org/officeDocument/2006/relationships/image" Target="../media/image1760.png"/><Relationship Id="rId68" Type="http://schemas.openxmlformats.org/officeDocument/2006/relationships/customXml" Target="../ink/ink1774.xml"/><Relationship Id="rId89" Type="http://schemas.openxmlformats.org/officeDocument/2006/relationships/image" Target="../media/image1781.png"/><Relationship Id="rId112" Type="http://schemas.openxmlformats.org/officeDocument/2006/relationships/customXml" Target="../ink/ink1796.xml"/><Relationship Id="rId133" Type="http://schemas.openxmlformats.org/officeDocument/2006/relationships/image" Target="../media/image1802.png"/><Relationship Id="rId154" Type="http://schemas.openxmlformats.org/officeDocument/2006/relationships/customXml" Target="../ink/ink1817.xml"/><Relationship Id="rId16" Type="http://schemas.openxmlformats.org/officeDocument/2006/relationships/customXml" Target="../ink/ink1748.xml"/><Relationship Id="rId37" Type="http://schemas.openxmlformats.org/officeDocument/2006/relationships/image" Target="../media/image1755.png"/><Relationship Id="rId58" Type="http://schemas.openxmlformats.org/officeDocument/2006/relationships/customXml" Target="../ink/ink1769.xml"/><Relationship Id="rId79" Type="http://schemas.openxmlformats.org/officeDocument/2006/relationships/image" Target="../media/image1776.png"/><Relationship Id="rId102" Type="http://schemas.openxmlformats.org/officeDocument/2006/relationships/customXml" Target="../ink/ink1791.xml"/><Relationship Id="rId123" Type="http://schemas.openxmlformats.org/officeDocument/2006/relationships/image" Target="../media/image1797.png"/><Relationship Id="rId144" Type="http://schemas.openxmlformats.org/officeDocument/2006/relationships/customXml" Target="../ink/ink1812.xml"/><Relationship Id="rId90" Type="http://schemas.openxmlformats.org/officeDocument/2006/relationships/customXml" Target="../ink/ink1785.xml"/><Relationship Id="rId27" Type="http://schemas.openxmlformats.org/officeDocument/2006/relationships/image" Target="../media/image1750.png"/><Relationship Id="rId48" Type="http://schemas.openxmlformats.org/officeDocument/2006/relationships/customXml" Target="../ink/ink1764.xml"/><Relationship Id="rId69" Type="http://schemas.openxmlformats.org/officeDocument/2006/relationships/image" Target="../media/image1771.png"/><Relationship Id="rId113" Type="http://schemas.openxmlformats.org/officeDocument/2006/relationships/image" Target="../media/image1793.png"/><Relationship Id="rId134" Type="http://schemas.openxmlformats.org/officeDocument/2006/relationships/customXml" Target="../ink/ink180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.xml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9.xml"/><Relationship Id="rId5" Type="http://schemas.openxmlformats.org/officeDocument/2006/relationships/image" Target="../media/image128.png"/><Relationship Id="rId4" Type="http://schemas.openxmlformats.org/officeDocument/2006/relationships/customXml" Target="../ink/ink128.xml"/><Relationship Id="rId9" Type="http://schemas.openxmlformats.org/officeDocument/2006/relationships/image" Target="../media/image130.png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31.xml"/><Relationship Id="rId21" Type="http://schemas.openxmlformats.org/officeDocument/2006/relationships/image" Target="../media/image1824.png"/><Relationship Id="rId34" Type="http://schemas.openxmlformats.org/officeDocument/2006/relationships/customXml" Target="../ink/ink1835.xml"/><Relationship Id="rId42" Type="http://schemas.openxmlformats.org/officeDocument/2006/relationships/customXml" Target="../ink/ink1839.xml"/><Relationship Id="rId47" Type="http://schemas.openxmlformats.org/officeDocument/2006/relationships/image" Target="../media/image1837.png"/><Relationship Id="rId50" Type="http://schemas.openxmlformats.org/officeDocument/2006/relationships/customXml" Target="../ink/ink1843.xml"/><Relationship Id="rId55" Type="http://schemas.openxmlformats.org/officeDocument/2006/relationships/image" Target="../media/image1841.png"/><Relationship Id="rId63" Type="http://schemas.openxmlformats.org/officeDocument/2006/relationships/image" Target="../media/image1845.png"/><Relationship Id="rId7" Type="http://schemas.openxmlformats.org/officeDocument/2006/relationships/image" Target="../media/image1817.png"/><Relationship Id="rId2" Type="http://schemas.openxmlformats.org/officeDocument/2006/relationships/customXml" Target="../ink/ink1819.xml"/><Relationship Id="rId16" Type="http://schemas.openxmlformats.org/officeDocument/2006/relationships/customXml" Target="../ink/ink1826.xml"/><Relationship Id="rId29" Type="http://schemas.openxmlformats.org/officeDocument/2006/relationships/image" Target="../media/image1828.png"/><Relationship Id="rId11" Type="http://schemas.openxmlformats.org/officeDocument/2006/relationships/image" Target="../media/image1819.png"/><Relationship Id="rId24" Type="http://schemas.openxmlformats.org/officeDocument/2006/relationships/customXml" Target="../ink/ink1830.xml"/><Relationship Id="rId32" Type="http://schemas.openxmlformats.org/officeDocument/2006/relationships/customXml" Target="../ink/ink1834.xml"/><Relationship Id="rId37" Type="http://schemas.openxmlformats.org/officeDocument/2006/relationships/image" Target="../media/image1832.png"/><Relationship Id="rId40" Type="http://schemas.openxmlformats.org/officeDocument/2006/relationships/customXml" Target="../ink/ink1838.xml"/><Relationship Id="rId45" Type="http://schemas.openxmlformats.org/officeDocument/2006/relationships/image" Target="../media/image1836.png"/><Relationship Id="rId53" Type="http://schemas.openxmlformats.org/officeDocument/2006/relationships/image" Target="../media/image1840.png"/><Relationship Id="rId58" Type="http://schemas.openxmlformats.org/officeDocument/2006/relationships/customXml" Target="../ink/ink1847.xml"/><Relationship Id="rId5" Type="http://schemas.openxmlformats.org/officeDocument/2006/relationships/image" Target="../media/image1816.png"/><Relationship Id="rId61" Type="http://schemas.openxmlformats.org/officeDocument/2006/relationships/image" Target="../media/image1844.png"/><Relationship Id="rId19" Type="http://schemas.openxmlformats.org/officeDocument/2006/relationships/image" Target="../media/image1823.png"/><Relationship Id="rId14" Type="http://schemas.openxmlformats.org/officeDocument/2006/relationships/customXml" Target="../ink/ink1825.xml"/><Relationship Id="rId22" Type="http://schemas.openxmlformats.org/officeDocument/2006/relationships/customXml" Target="../ink/ink1829.xml"/><Relationship Id="rId27" Type="http://schemas.openxmlformats.org/officeDocument/2006/relationships/image" Target="../media/image1827.png"/><Relationship Id="rId30" Type="http://schemas.openxmlformats.org/officeDocument/2006/relationships/customXml" Target="../ink/ink1833.xml"/><Relationship Id="rId35" Type="http://schemas.openxmlformats.org/officeDocument/2006/relationships/image" Target="../media/image1831.png"/><Relationship Id="rId43" Type="http://schemas.openxmlformats.org/officeDocument/2006/relationships/image" Target="../media/image1835.png"/><Relationship Id="rId48" Type="http://schemas.openxmlformats.org/officeDocument/2006/relationships/customXml" Target="../ink/ink1842.xml"/><Relationship Id="rId56" Type="http://schemas.openxmlformats.org/officeDocument/2006/relationships/customXml" Target="../ink/ink1846.xml"/><Relationship Id="rId64" Type="http://schemas.openxmlformats.org/officeDocument/2006/relationships/customXml" Target="../ink/ink1850.xml"/><Relationship Id="rId8" Type="http://schemas.openxmlformats.org/officeDocument/2006/relationships/customXml" Target="../ink/ink1822.xml"/><Relationship Id="rId51" Type="http://schemas.openxmlformats.org/officeDocument/2006/relationships/image" Target="../media/image1839.png"/><Relationship Id="rId3" Type="http://schemas.openxmlformats.org/officeDocument/2006/relationships/image" Target="../media/image1815.png"/><Relationship Id="rId12" Type="http://schemas.openxmlformats.org/officeDocument/2006/relationships/customXml" Target="../ink/ink1824.xml"/><Relationship Id="rId17" Type="http://schemas.openxmlformats.org/officeDocument/2006/relationships/image" Target="../media/image1822.png"/><Relationship Id="rId25" Type="http://schemas.openxmlformats.org/officeDocument/2006/relationships/image" Target="../media/image1826.png"/><Relationship Id="rId33" Type="http://schemas.openxmlformats.org/officeDocument/2006/relationships/image" Target="../media/image1830.png"/><Relationship Id="rId38" Type="http://schemas.openxmlformats.org/officeDocument/2006/relationships/customXml" Target="../ink/ink1837.xml"/><Relationship Id="rId46" Type="http://schemas.openxmlformats.org/officeDocument/2006/relationships/customXml" Target="../ink/ink1841.xml"/><Relationship Id="rId59" Type="http://schemas.openxmlformats.org/officeDocument/2006/relationships/image" Target="../media/image1843.png"/><Relationship Id="rId20" Type="http://schemas.openxmlformats.org/officeDocument/2006/relationships/customXml" Target="../ink/ink1828.xml"/><Relationship Id="rId41" Type="http://schemas.openxmlformats.org/officeDocument/2006/relationships/image" Target="../media/image1834.png"/><Relationship Id="rId54" Type="http://schemas.openxmlformats.org/officeDocument/2006/relationships/customXml" Target="../ink/ink1845.xml"/><Relationship Id="rId62" Type="http://schemas.openxmlformats.org/officeDocument/2006/relationships/customXml" Target="../ink/ink18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1.xml"/><Relationship Id="rId15" Type="http://schemas.openxmlformats.org/officeDocument/2006/relationships/image" Target="../media/image1821.png"/><Relationship Id="rId23" Type="http://schemas.openxmlformats.org/officeDocument/2006/relationships/image" Target="../media/image1825.png"/><Relationship Id="rId28" Type="http://schemas.openxmlformats.org/officeDocument/2006/relationships/customXml" Target="../ink/ink1832.xml"/><Relationship Id="rId36" Type="http://schemas.openxmlformats.org/officeDocument/2006/relationships/customXml" Target="../ink/ink1836.xml"/><Relationship Id="rId49" Type="http://schemas.openxmlformats.org/officeDocument/2006/relationships/image" Target="../media/image1838.png"/><Relationship Id="rId57" Type="http://schemas.openxmlformats.org/officeDocument/2006/relationships/image" Target="../media/image1842.png"/><Relationship Id="rId10" Type="http://schemas.openxmlformats.org/officeDocument/2006/relationships/customXml" Target="../ink/ink1823.xml"/><Relationship Id="rId31" Type="http://schemas.openxmlformats.org/officeDocument/2006/relationships/image" Target="../media/image1829.png"/><Relationship Id="rId44" Type="http://schemas.openxmlformats.org/officeDocument/2006/relationships/customXml" Target="../ink/ink1840.xml"/><Relationship Id="rId52" Type="http://schemas.openxmlformats.org/officeDocument/2006/relationships/customXml" Target="../ink/ink1844.xml"/><Relationship Id="rId60" Type="http://schemas.openxmlformats.org/officeDocument/2006/relationships/customXml" Target="../ink/ink1848.xml"/><Relationship Id="rId65" Type="http://schemas.openxmlformats.org/officeDocument/2006/relationships/image" Target="../media/image1846.png"/><Relationship Id="rId4" Type="http://schemas.openxmlformats.org/officeDocument/2006/relationships/customXml" Target="../ink/ink1820.xml"/><Relationship Id="rId9" Type="http://schemas.openxmlformats.org/officeDocument/2006/relationships/image" Target="../media/image1818.png"/><Relationship Id="rId13" Type="http://schemas.openxmlformats.org/officeDocument/2006/relationships/image" Target="../media/image1820.png"/><Relationship Id="rId18" Type="http://schemas.openxmlformats.org/officeDocument/2006/relationships/customXml" Target="../ink/ink1827.xml"/><Relationship Id="rId39" Type="http://schemas.openxmlformats.org/officeDocument/2006/relationships/image" Target="../media/image18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customXml" Target="../ink/ink185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5.xml"/><Relationship Id="rId13" Type="http://schemas.openxmlformats.org/officeDocument/2006/relationships/image" Target="../media/image1853.png"/><Relationship Id="rId18" Type="http://schemas.openxmlformats.org/officeDocument/2006/relationships/customXml" Target="../ink/ink1860.xml"/><Relationship Id="rId3" Type="http://schemas.openxmlformats.org/officeDocument/2006/relationships/image" Target="../media/image1848.png"/><Relationship Id="rId7" Type="http://schemas.openxmlformats.org/officeDocument/2006/relationships/image" Target="../media/image1850.png"/><Relationship Id="rId12" Type="http://schemas.openxmlformats.org/officeDocument/2006/relationships/customXml" Target="../ink/ink1857.xml"/><Relationship Id="rId17" Type="http://schemas.openxmlformats.org/officeDocument/2006/relationships/image" Target="../media/image1855.png"/><Relationship Id="rId2" Type="http://schemas.openxmlformats.org/officeDocument/2006/relationships/customXml" Target="../ink/ink1852.xml"/><Relationship Id="rId16" Type="http://schemas.openxmlformats.org/officeDocument/2006/relationships/customXml" Target="../ink/ink18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54.xml"/><Relationship Id="rId11" Type="http://schemas.openxmlformats.org/officeDocument/2006/relationships/image" Target="../media/image1852.png"/><Relationship Id="rId5" Type="http://schemas.openxmlformats.org/officeDocument/2006/relationships/image" Target="../media/image1849.png"/><Relationship Id="rId15" Type="http://schemas.openxmlformats.org/officeDocument/2006/relationships/image" Target="../media/image1854.png"/><Relationship Id="rId10" Type="http://schemas.openxmlformats.org/officeDocument/2006/relationships/customXml" Target="../ink/ink1856.xml"/><Relationship Id="rId19" Type="http://schemas.openxmlformats.org/officeDocument/2006/relationships/image" Target="../media/image1856.png"/><Relationship Id="rId4" Type="http://schemas.openxmlformats.org/officeDocument/2006/relationships/customXml" Target="../ink/ink1853.xml"/><Relationship Id="rId9" Type="http://schemas.openxmlformats.org/officeDocument/2006/relationships/image" Target="../media/image1851.png"/><Relationship Id="rId14" Type="http://schemas.openxmlformats.org/officeDocument/2006/relationships/customXml" Target="../ink/ink18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customXml" Target="../ink/ink186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74.xml"/><Relationship Id="rId21" Type="http://schemas.openxmlformats.org/officeDocument/2006/relationships/image" Target="../media/image1867.png"/><Relationship Id="rId42" Type="http://schemas.openxmlformats.org/officeDocument/2006/relationships/customXml" Target="../ink/ink1882.xml"/><Relationship Id="rId47" Type="http://schemas.openxmlformats.org/officeDocument/2006/relationships/image" Target="../media/image1880.png"/><Relationship Id="rId63" Type="http://schemas.openxmlformats.org/officeDocument/2006/relationships/image" Target="../media/image1888.png"/><Relationship Id="rId68" Type="http://schemas.openxmlformats.org/officeDocument/2006/relationships/customXml" Target="../ink/ink1895.xml"/><Relationship Id="rId84" Type="http://schemas.openxmlformats.org/officeDocument/2006/relationships/customXml" Target="../ink/ink1903.xml"/><Relationship Id="rId89" Type="http://schemas.openxmlformats.org/officeDocument/2006/relationships/image" Target="../media/image1901.png"/><Relationship Id="rId16" Type="http://schemas.openxmlformats.org/officeDocument/2006/relationships/customXml" Target="../ink/ink1869.xml"/><Relationship Id="rId11" Type="http://schemas.openxmlformats.org/officeDocument/2006/relationships/image" Target="../media/image1862.png"/><Relationship Id="rId32" Type="http://schemas.openxmlformats.org/officeDocument/2006/relationships/customXml" Target="../ink/ink1877.xml"/><Relationship Id="rId37" Type="http://schemas.openxmlformats.org/officeDocument/2006/relationships/image" Target="../media/image1875.png"/><Relationship Id="rId53" Type="http://schemas.openxmlformats.org/officeDocument/2006/relationships/image" Target="../media/image1883.png"/><Relationship Id="rId58" Type="http://schemas.openxmlformats.org/officeDocument/2006/relationships/customXml" Target="../ink/ink1890.xml"/><Relationship Id="rId74" Type="http://schemas.openxmlformats.org/officeDocument/2006/relationships/customXml" Target="../ink/ink1898.xml"/><Relationship Id="rId79" Type="http://schemas.openxmlformats.org/officeDocument/2006/relationships/image" Target="../media/image1896.png"/><Relationship Id="rId102" Type="http://schemas.openxmlformats.org/officeDocument/2006/relationships/customXml" Target="../ink/ink1912.xml"/><Relationship Id="rId5" Type="http://schemas.openxmlformats.org/officeDocument/2006/relationships/image" Target="../media/image1859.png"/><Relationship Id="rId90" Type="http://schemas.openxmlformats.org/officeDocument/2006/relationships/customXml" Target="../ink/ink1906.xml"/><Relationship Id="rId95" Type="http://schemas.openxmlformats.org/officeDocument/2006/relationships/image" Target="../media/image1904.png"/><Relationship Id="rId22" Type="http://schemas.openxmlformats.org/officeDocument/2006/relationships/customXml" Target="../ink/ink1872.xml"/><Relationship Id="rId27" Type="http://schemas.openxmlformats.org/officeDocument/2006/relationships/image" Target="../media/image1870.png"/><Relationship Id="rId43" Type="http://schemas.openxmlformats.org/officeDocument/2006/relationships/image" Target="../media/image1878.png"/><Relationship Id="rId48" Type="http://schemas.openxmlformats.org/officeDocument/2006/relationships/customXml" Target="../ink/ink1885.xml"/><Relationship Id="rId64" Type="http://schemas.openxmlformats.org/officeDocument/2006/relationships/customXml" Target="../ink/ink1893.xml"/><Relationship Id="rId69" Type="http://schemas.openxmlformats.org/officeDocument/2006/relationships/image" Target="../media/image1891.png"/><Relationship Id="rId80" Type="http://schemas.openxmlformats.org/officeDocument/2006/relationships/customXml" Target="../ink/ink1901.xml"/><Relationship Id="rId85" Type="http://schemas.openxmlformats.org/officeDocument/2006/relationships/image" Target="../media/image1899.png"/><Relationship Id="rId12" Type="http://schemas.openxmlformats.org/officeDocument/2006/relationships/customXml" Target="../ink/ink1867.xml"/><Relationship Id="rId17" Type="http://schemas.openxmlformats.org/officeDocument/2006/relationships/image" Target="../media/image1865.png"/><Relationship Id="rId33" Type="http://schemas.openxmlformats.org/officeDocument/2006/relationships/image" Target="../media/image1873.png"/><Relationship Id="rId38" Type="http://schemas.openxmlformats.org/officeDocument/2006/relationships/customXml" Target="../ink/ink1880.xml"/><Relationship Id="rId59" Type="http://schemas.openxmlformats.org/officeDocument/2006/relationships/image" Target="../media/image1886.png"/><Relationship Id="rId103" Type="http://schemas.openxmlformats.org/officeDocument/2006/relationships/image" Target="../media/image1908.png"/><Relationship Id="rId20" Type="http://schemas.openxmlformats.org/officeDocument/2006/relationships/customXml" Target="../ink/ink1871.xml"/><Relationship Id="rId41" Type="http://schemas.openxmlformats.org/officeDocument/2006/relationships/image" Target="../media/image1877.png"/><Relationship Id="rId54" Type="http://schemas.openxmlformats.org/officeDocument/2006/relationships/customXml" Target="../ink/ink1888.xml"/><Relationship Id="rId62" Type="http://schemas.openxmlformats.org/officeDocument/2006/relationships/customXml" Target="../ink/ink1892.xml"/><Relationship Id="rId70" Type="http://schemas.openxmlformats.org/officeDocument/2006/relationships/customXml" Target="../ink/ink1896.xml"/><Relationship Id="rId75" Type="http://schemas.openxmlformats.org/officeDocument/2006/relationships/image" Target="../media/image1894.png"/><Relationship Id="rId83" Type="http://schemas.openxmlformats.org/officeDocument/2006/relationships/image" Target="../media/image1898.png"/><Relationship Id="rId88" Type="http://schemas.openxmlformats.org/officeDocument/2006/relationships/customXml" Target="../ink/ink1905.xml"/><Relationship Id="rId91" Type="http://schemas.openxmlformats.org/officeDocument/2006/relationships/image" Target="../media/image1902.png"/><Relationship Id="rId96" Type="http://schemas.openxmlformats.org/officeDocument/2006/relationships/customXml" Target="../ink/ink190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64.xml"/><Relationship Id="rId15" Type="http://schemas.openxmlformats.org/officeDocument/2006/relationships/image" Target="../media/image1864.png"/><Relationship Id="rId23" Type="http://schemas.openxmlformats.org/officeDocument/2006/relationships/image" Target="../media/image1868.png"/><Relationship Id="rId28" Type="http://schemas.openxmlformats.org/officeDocument/2006/relationships/customXml" Target="../ink/ink1875.xml"/><Relationship Id="rId36" Type="http://schemas.openxmlformats.org/officeDocument/2006/relationships/customXml" Target="../ink/ink1879.xml"/><Relationship Id="rId49" Type="http://schemas.openxmlformats.org/officeDocument/2006/relationships/image" Target="../media/image1881.png"/><Relationship Id="rId57" Type="http://schemas.openxmlformats.org/officeDocument/2006/relationships/image" Target="../media/image1885.png"/><Relationship Id="rId10" Type="http://schemas.openxmlformats.org/officeDocument/2006/relationships/customXml" Target="../ink/ink1866.xml"/><Relationship Id="rId31" Type="http://schemas.openxmlformats.org/officeDocument/2006/relationships/image" Target="../media/image1872.png"/><Relationship Id="rId44" Type="http://schemas.openxmlformats.org/officeDocument/2006/relationships/customXml" Target="../ink/ink1883.xml"/><Relationship Id="rId52" Type="http://schemas.openxmlformats.org/officeDocument/2006/relationships/customXml" Target="../ink/ink1887.xml"/><Relationship Id="rId60" Type="http://schemas.openxmlformats.org/officeDocument/2006/relationships/customXml" Target="../ink/ink1891.xml"/><Relationship Id="rId65" Type="http://schemas.openxmlformats.org/officeDocument/2006/relationships/image" Target="../media/image1889.png"/><Relationship Id="rId73" Type="http://schemas.openxmlformats.org/officeDocument/2006/relationships/image" Target="../media/image1893.png"/><Relationship Id="rId78" Type="http://schemas.openxmlformats.org/officeDocument/2006/relationships/customXml" Target="../ink/ink1900.xml"/><Relationship Id="rId81" Type="http://schemas.openxmlformats.org/officeDocument/2006/relationships/image" Target="../media/image1897.png"/><Relationship Id="rId86" Type="http://schemas.openxmlformats.org/officeDocument/2006/relationships/customXml" Target="../ink/ink1904.xml"/><Relationship Id="rId94" Type="http://schemas.openxmlformats.org/officeDocument/2006/relationships/customXml" Target="../ink/ink1908.xml"/><Relationship Id="rId99" Type="http://schemas.openxmlformats.org/officeDocument/2006/relationships/image" Target="../media/image1906.png"/><Relationship Id="rId101" Type="http://schemas.openxmlformats.org/officeDocument/2006/relationships/image" Target="../media/image1907.png"/><Relationship Id="rId4" Type="http://schemas.openxmlformats.org/officeDocument/2006/relationships/customXml" Target="../ink/ink1863.xml"/><Relationship Id="rId9" Type="http://schemas.openxmlformats.org/officeDocument/2006/relationships/image" Target="../media/image1861.png"/><Relationship Id="rId13" Type="http://schemas.openxmlformats.org/officeDocument/2006/relationships/image" Target="../media/image1863.png"/><Relationship Id="rId18" Type="http://schemas.openxmlformats.org/officeDocument/2006/relationships/customXml" Target="../ink/ink1870.xml"/><Relationship Id="rId39" Type="http://schemas.openxmlformats.org/officeDocument/2006/relationships/image" Target="../media/image1876.png"/><Relationship Id="rId34" Type="http://schemas.openxmlformats.org/officeDocument/2006/relationships/customXml" Target="../ink/ink1878.xml"/><Relationship Id="rId50" Type="http://schemas.openxmlformats.org/officeDocument/2006/relationships/customXml" Target="../ink/ink1886.xml"/><Relationship Id="rId55" Type="http://schemas.openxmlformats.org/officeDocument/2006/relationships/image" Target="../media/image1884.png"/><Relationship Id="rId76" Type="http://schemas.openxmlformats.org/officeDocument/2006/relationships/customXml" Target="../ink/ink1899.xml"/><Relationship Id="rId97" Type="http://schemas.openxmlformats.org/officeDocument/2006/relationships/image" Target="../media/image1905.png"/><Relationship Id="rId104" Type="http://schemas.openxmlformats.org/officeDocument/2006/relationships/customXml" Target="../ink/ink1913.xml"/><Relationship Id="rId7" Type="http://schemas.openxmlformats.org/officeDocument/2006/relationships/image" Target="../media/image1860.png"/><Relationship Id="rId71" Type="http://schemas.openxmlformats.org/officeDocument/2006/relationships/image" Target="../media/image1892.png"/><Relationship Id="rId92" Type="http://schemas.openxmlformats.org/officeDocument/2006/relationships/customXml" Target="../ink/ink1907.xml"/><Relationship Id="rId2" Type="http://schemas.openxmlformats.org/officeDocument/2006/relationships/customXml" Target="../ink/ink1862.xml"/><Relationship Id="rId29" Type="http://schemas.openxmlformats.org/officeDocument/2006/relationships/image" Target="../media/image1871.png"/><Relationship Id="rId24" Type="http://schemas.openxmlformats.org/officeDocument/2006/relationships/customXml" Target="../ink/ink1873.xml"/><Relationship Id="rId40" Type="http://schemas.openxmlformats.org/officeDocument/2006/relationships/customXml" Target="../ink/ink1881.xml"/><Relationship Id="rId45" Type="http://schemas.openxmlformats.org/officeDocument/2006/relationships/image" Target="../media/image1879.png"/><Relationship Id="rId66" Type="http://schemas.openxmlformats.org/officeDocument/2006/relationships/customXml" Target="../ink/ink1894.xml"/><Relationship Id="rId87" Type="http://schemas.openxmlformats.org/officeDocument/2006/relationships/image" Target="../media/image1900.png"/><Relationship Id="rId61" Type="http://schemas.openxmlformats.org/officeDocument/2006/relationships/image" Target="../media/image1887.png"/><Relationship Id="rId82" Type="http://schemas.openxmlformats.org/officeDocument/2006/relationships/customXml" Target="../ink/ink1902.xml"/><Relationship Id="rId19" Type="http://schemas.openxmlformats.org/officeDocument/2006/relationships/image" Target="../media/image1866.png"/><Relationship Id="rId14" Type="http://schemas.openxmlformats.org/officeDocument/2006/relationships/customXml" Target="../ink/ink1868.xml"/><Relationship Id="rId30" Type="http://schemas.openxmlformats.org/officeDocument/2006/relationships/customXml" Target="../ink/ink1876.xml"/><Relationship Id="rId35" Type="http://schemas.openxmlformats.org/officeDocument/2006/relationships/image" Target="../media/image1874.png"/><Relationship Id="rId56" Type="http://schemas.openxmlformats.org/officeDocument/2006/relationships/customXml" Target="../ink/ink1889.xml"/><Relationship Id="rId77" Type="http://schemas.openxmlformats.org/officeDocument/2006/relationships/image" Target="../media/image1895.png"/><Relationship Id="rId100" Type="http://schemas.openxmlformats.org/officeDocument/2006/relationships/customXml" Target="../ink/ink1911.xml"/><Relationship Id="rId105" Type="http://schemas.openxmlformats.org/officeDocument/2006/relationships/image" Target="../media/image1909.png"/><Relationship Id="rId8" Type="http://schemas.openxmlformats.org/officeDocument/2006/relationships/customXml" Target="../ink/ink1865.xml"/><Relationship Id="rId51" Type="http://schemas.openxmlformats.org/officeDocument/2006/relationships/image" Target="../media/image1882.png"/><Relationship Id="rId72" Type="http://schemas.openxmlformats.org/officeDocument/2006/relationships/customXml" Target="../ink/ink1897.xml"/><Relationship Id="rId93" Type="http://schemas.openxmlformats.org/officeDocument/2006/relationships/image" Target="../media/image1903.png"/><Relationship Id="rId98" Type="http://schemas.openxmlformats.org/officeDocument/2006/relationships/customXml" Target="../ink/ink1910.xml"/><Relationship Id="rId3" Type="http://schemas.openxmlformats.org/officeDocument/2006/relationships/image" Target="../media/image1858.png"/><Relationship Id="rId25" Type="http://schemas.openxmlformats.org/officeDocument/2006/relationships/image" Target="../media/image1869.png"/><Relationship Id="rId46" Type="http://schemas.openxmlformats.org/officeDocument/2006/relationships/customXml" Target="../ink/ink1884.xml"/><Relationship Id="rId67" Type="http://schemas.openxmlformats.org/officeDocument/2006/relationships/image" Target="../media/image1890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5.png"/><Relationship Id="rId18" Type="http://schemas.openxmlformats.org/officeDocument/2006/relationships/customXml" Target="../ink/ink1922.xml"/><Relationship Id="rId26" Type="http://schemas.openxmlformats.org/officeDocument/2006/relationships/customXml" Target="../ink/ink1926.xml"/><Relationship Id="rId39" Type="http://schemas.openxmlformats.org/officeDocument/2006/relationships/image" Target="../media/image1928.png"/><Relationship Id="rId21" Type="http://schemas.openxmlformats.org/officeDocument/2006/relationships/image" Target="../media/image1919.png"/><Relationship Id="rId34" Type="http://schemas.openxmlformats.org/officeDocument/2006/relationships/customXml" Target="../ink/ink1930.xml"/><Relationship Id="rId42" Type="http://schemas.openxmlformats.org/officeDocument/2006/relationships/customXml" Target="../ink/ink1934.xml"/><Relationship Id="rId7" Type="http://schemas.openxmlformats.org/officeDocument/2006/relationships/image" Target="../media/image1912.png"/><Relationship Id="rId2" Type="http://schemas.openxmlformats.org/officeDocument/2006/relationships/customXml" Target="../ink/ink1914.xml"/><Relationship Id="rId16" Type="http://schemas.openxmlformats.org/officeDocument/2006/relationships/customXml" Target="../ink/ink1921.xml"/><Relationship Id="rId29" Type="http://schemas.openxmlformats.org/officeDocument/2006/relationships/image" Target="../media/image19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16.xml"/><Relationship Id="rId11" Type="http://schemas.openxmlformats.org/officeDocument/2006/relationships/image" Target="../media/image1914.png"/><Relationship Id="rId24" Type="http://schemas.openxmlformats.org/officeDocument/2006/relationships/customXml" Target="../ink/ink1925.xml"/><Relationship Id="rId32" Type="http://schemas.openxmlformats.org/officeDocument/2006/relationships/customXml" Target="../ink/ink1929.xml"/><Relationship Id="rId37" Type="http://schemas.openxmlformats.org/officeDocument/2006/relationships/image" Target="../media/image1927.png"/><Relationship Id="rId40" Type="http://schemas.openxmlformats.org/officeDocument/2006/relationships/customXml" Target="../ink/ink1933.xml"/><Relationship Id="rId45" Type="http://schemas.openxmlformats.org/officeDocument/2006/relationships/image" Target="../media/image1931.png"/><Relationship Id="rId5" Type="http://schemas.openxmlformats.org/officeDocument/2006/relationships/image" Target="../media/image1911.png"/><Relationship Id="rId15" Type="http://schemas.openxmlformats.org/officeDocument/2006/relationships/image" Target="../media/image1916.png"/><Relationship Id="rId23" Type="http://schemas.openxmlformats.org/officeDocument/2006/relationships/image" Target="../media/image1920.png"/><Relationship Id="rId28" Type="http://schemas.openxmlformats.org/officeDocument/2006/relationships/customXml" Target="../ink/ink1927.xml"/><Relationship Id="rId36" Type="http://schemas.openxmlformats.org/officeDocument/2006/relationships/customXml" Target="../ink/ink1931.xml"/><Relationship Id="rId10" Type="http://schemas.openxmlformats.org/officeDocument/2006/relationships/customXml" Target="../ink/ink1918.xml"/><Relationship Id="rId19" Type="http://schemas.openxmlformats.org/officeDocument/2006/relationships/image" Target="../media/image1918.png"/><Relationship Id="rId31" Type="http://schemas.openxmlformats.org/officeDocument/2006/relationships/image" Target="../media/image1924.png"/><Relationship Id="rId44" Type="http://schemas.openxmlformats.org/officeDocument/2006/relationships/customXml" Target="../ink/ink1935.xml"/><Relationship Id="rId4" Type="http://schemas.openxmlformats.org/officeDocument/2006/relationships/customXml" Target="../ink/ink1915.xml"/><Relationship Id="rId9" Type="http://schemas.openxmlformats.org/officeDocument/2006/relationships/image" Target="../media/image1913.png"/><Relationship Id="rId14" Type="http://schemas.openxmlformats.org/officeDocument/2006/relationships/customXml" Target="../ink/ink1920.xml"/><Relationship Id="rId22" Type="http://schemas.openxmlformats.org/officeDocument/2006/relationships/customXml" Target="../ink/ink1924.xml"/><Relationship Id="rId27" Type="http://schemas.openxmlformats.org/officeDocument/2006/relationships/image" Target="../media/image1922.png"/><Relationship Id="rId30" Type="http://schemas.openxmlformats.org/officeDocument/2006/relationships/customXml" Target="../ink/ink1928.xml"/><Relationship Id="rId35" Type="http://schemas.openxmlformats.org/officeDocument/2006/relationships/image" Target="../media/image1926.png"/><Relationship Id="rId43" Type="http://schemas.openxmlformats.org/officeDocument/2006/relationships/image" Target="../media/image1930.png"/><Relationship Id="rId8" Type="http://schemas.openxmlformats.org/officeDocument/2006/relationships/customXml" Target="../ink/ink1917.xml"/><Relationship Id="rId3" Type="http://schemas.openxmlformats.org/officeDocument/2006/relationships/image" Target="../media/image1910.png"/><Relationship Id="rId12" Type="http://schemas.openxmlformats.org/officeDocument/2006/relationships/customXml" Target="../ink/ink1919.xml"/><Relationship Id="rId17" Type="http://schemas.openxmlformats.org/officeDocument/2006/relationships/image" Target="../media/image1917.png"/><Relationship Id="rId25" Type="http://schemas.openxmlformats.org/officeDocument/2006/relationships/image" Target="../media/image1921.png"/><Relationship Id="rId33" Type="http://schemas.openxmlformats.org/officeDocument/2006/relationships/image" Target="../media/image1925.png"/><Relationship Id="rId38" Type="http://schemas.openxmlformats.org/officeDocument/2006/relationships/customXml" Target="../ink/ink1932.xml"/><Relationship Id="rId20" Type="http://schemas.openxmlformats.org/officeDocument/2006/relationships/customXml" Target="../ink/ink1923.xml"/><Relationship Id="rId41" Type="http://schemas.openxmlformats.org/officeDocument/2006/relationships/image" Target="../media/image19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13" Type="http://schemas.openxmlformats.org/officeDocument/2006/relationships/image" Target="../media/image136.png"/><Relationship Id="rId18" Type="http://schemas.openxmlformats.org/officeDocument/2006/relationships/customXml" Target="../ink/ink139.xml"/><Relationship Id="rId3" Type="http://schemas.openxmlformats.org/officeDocument/2006/relationships/image" Target="../media/image131.png"/><Relationship Id="rId21" Type="http://schemas.openxmlformats.org/officeDocument/2006/relationships/image" Target="../media/image140.png"/><Relationship Id="rId7" Type="http://schemas.openxmlformats.org/officeDocument/2006/relationships/image" Target="../media/image133.png"/><Relationship Id="rId12" Type="http://schemas.openxmlformats.org/officeDocument/2006/relationships/customXml" Target="../ink/ink136.xml"/><Relationship Id="rId17" Type="http://schemas.openxmlformats.org/officeDocument/2006/relationships/image" Target="../media/image138.png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.xml"/><Relationship Id="rId11" Type="http://schemas.openxmlformats.org/officeDocument/2006/relationships/image" Target="../media/image135.png"/><Relationship Id="rId5" Type="http://schemas.openxmlformats.org/officeDocument/2006/relationships/image" Target="../media/image132.png"/><Relationship Id="rId15" Type="http://schemas.openxmlformats.org/officeDocument/2006/relationships/image" Target="../media/image137.png"/><Relationship Id="rId10" Type="http://schemas.openxmlformats.org/officeDocument/2006/relationships/customXml" Target="../ink/ink135.xml"/><Relationship Id="rId19" Type="http://schemas.openxmlformats.org/officeDocument/2006/relationships/image" Target="../media/image139.png"/><Relationship Id="rId4" Type="http://schemas.openxmlformats.org/officeDocument/2006/relationships/customXml" Target="../ink/ink132.xml"/><Relationship Id="rId9" Type="http://schemas.openxmlformats.org/officeDocument/2006/relationships/image" Target="../media/image134.png"/><Relationship Id="rId14" Type="http://schemas.openxmlformats.org/officeDocument/2006/relationships/customXml" Target="../ink/ink13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customXml" Target="../ink/ink1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.xml"/><Relationship Id="rId5" Type="http://schemas.openxmlformats.org/officeDocument/2006/relationships/image" Target="../media/image142.png"/><Relationship Id="rId4" Type="http://schemas.openxmlformats.org/officeDocument/2006/relationships/customXml" Target="../ink/ink14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customXml" Target="../ink/ink1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6.xml"/><Relationship Id="rId5" Type="http://schemas.openxmlformats.org/officeDocument/2006/relationships/image" Target="../media/image145.png"/><Relationship Id="rId4" Type="http://schemas.openxmlformats.org/officeDocument/2006/relationships/customXml" Target="../ink/ink14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2AB91A3-B64F-441F-8123-B502F7A48F1D}"/>
                  </a:ext>
                </a:extLst>
              </p14:cNvPr>
              <p14:cNvContentPartPr/>
              <p14:nvPr/>
            </p14:nvContentPartPr>
            <p14:xfrm>
              <a:off x="-273088" y="281798"/>
              <a:ext cx="12419280" cy="58615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2AB91A3-B64F-441F-8123-B502F7A48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1728" y="272798"/>
                <a:ext cx="12436921" cy="58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89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5C3E01F-5CA8-4AEE-8883-CF07021F7551}"/>
                  </a:ext>
                </a:extLst>
              </p14:cNvPr>
              <p14:cNvContentPartPr/>
              <p14:nvPr/>
            </p14:nvContentPartPr>
            <p14:xfrm>
              <a:off x="3410792" y="2323718"/>
              <a:ext cx="207360" cy="516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5C3E01F-5CA8-4AEE-8883-CF07021F75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6792" y="2215718"/>
                <a:ext cx="31500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6144AD2-7171-4856-8757-E3CDC9EED15F}"/>
                  </a:ext>
                </a:extLst>
              </p14:cNvPr>
              <p14:cNvContentPartPr/>
              <p14:nvPr/>
            </p14:nvContentPartPr>
            <p14:xfrm>
              <a:off x="3411152" y="2232998"/>
              <a:ext cx="278280" cy="549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6144AD2-7171-4856-8757-E3CDC9EED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512" y="2125358"/>
                <a:ext cx="31392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977B53B-16F8-4A7E-B0CF-C64B6E2B7410}"/>
                  </a:ext>
                </a:extLst>
              </p14:cNvPr>
              <p14:cNvContentPartPr/>
              <p14:nvPr/>
            </p14:nvContentPartPr>
            <p14:xfrm>
              <a:off x="448712" y="375398"/>
              <a:ext cx="389880" cy="365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977B53B-16F8-4A7E-B0CF-C64B6E2B74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720" y="366758"/>
                <a:ext cx="40750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DBCD756-9E4D-4175-9E50-E667D24449B5}"/>
                  </a:ext>
                </a:extLst>
              </p14:cNvPr>
              <p14:cNvContentPartPr/>
              <p14:nvPr/>
            </p14:nvContentPartPr>
            <p14:xfrm>
              <a:off x="3964112" y="3022478"/>
              <a:ext cx="57240" cy="541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DBCD756-9E4D-4175-9E50-E667D24449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0112" y="2914478"/>
                <a:ext cx="16488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FB6ED09-8331-4C21-8B53-409062EA5240}"/>
                  </a:ext>
                </a:extLst>
              </p14:cNvPr>
              <p14:cNvContentPartPr/>
              <p14:nvPr/>
            </p14:nvContentPartPr>
            <p14:xfrm>
              <a:off x="536552" y="1638638"/>
              <a:ext cx="13680" cy="1612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FB6ED09-8331-4C21-8B53-409062EA52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7552" y="1629638"/>
                <a:ext cx="31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144DDA3-1161-4558-B630-90EEBFE32251}"/>
                  </a:ext>
                </a:extLst>
              </p14:cNvPr>
              <p14:cNvContentPartPr/>
              <p14:nvPr/>
            </p14:nvContentPartPr>
            <p14:xfrm>
              <a:off x="704672" y="1606238"/>
              <a:ext cx="116280" cy="109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144DDA3-1161-4558-B630-90EEBFE322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032" y="1597238"/>
                <a:ext cx="133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C8DF8FB-A28E-4B6A-B005-C6E63DB9D6A7}"/>
                  </a:ext>
                </a:extLst>
              </p14:cNvPr>
              <p14:cNvContentPartPr/>
              <p14:nvPr/>
            </p14:nvContentPartPr>
            <p14:xfrm>
              <a:off x="277352" y="1473038"/>
              <a:ext cx="172800" cy="366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C8DF8FB-A28E-4B6A-B005-C6E63DB9D6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694" y="1464390"/>
                <a:ext cx="190477" cy="384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A13323F-00F5-4DA6-A7FC-B7DC2955EB59}"/>
                  </a:ext>
                </a:extLst>
              </p14:cNvPr>
              <p14:cNvContentPartPr/>
              <p14:nvPr/>
            </p14:nvContentPartPr>
            <p14:xfrm>
              <a:off x="1014992" y="75158"/>
              <a:ext cx="12059640" cy="65707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A13323F-00F5-4DA6-A7FC-B7DC2955EB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352" y="66518"/>
                <a:ext cx="12077280" cy="65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E38CB07-80B2-43BA-BE09-B2AEF692BC48}"/>
                  </a:ext>
                </a:extLst>
              </p14:cNvPr>
              <p14:cNvContentPartPr/>
              <p14:nvPr/>
            </p14:nvContentPartPr>
            <p14:xfrm>
              <a:off x="179432" y="73358"/>
              <a:ext cx="3652560" cy="7009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E38CB07-80B2-43BA-BE09-B2AEF692BC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432" y="-34642"/>
                <a:ext cx="37602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52E356B-0081-4EB8-9874-41D599CEDAC8}"/>
                  </a:ext>
                </a:extLst>
              </p14:cNvPr>
              <p14:cNvContentPartPr/>
              <p14:nvPr/>
            </p14:nvContentPartPr>
            <p14:xfrm>
              <a:off x="214712" y="1040771"/>
              <a:ext cx="3204720" cy="1809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52E356B-0081-4EB8-9874-41D599CEDAC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712" y="932771"/>
                <a:ext cx="3312360" cy="20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C1AFDAE-89D4-4B35-BFE6-D7D55848940E}"/>
                  </a:ext>
                </a:extLst>
              </p14:cNvPr>
              <p14:cNvContentPartPr/>
              <p14:nvPr/>
            </p14:nvContentPartPr>
            <p14:xfrm>
              <a:off x="6583472" y="6207851"/>
              <a:ext cx="2876760" cy="356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C1AFDAE-89D4-4B35-BFE6-D7D5584894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9472" y="6099851"/>
                <a:ext cx="2984400" cy="5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39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25D2BAA-A0BF-49EF-B42B-0B5DA57F589A}"/>
                  </a:ext>
                </a:extLst>
              </p14:cNvPr>
              <p14:cNvContentPartPr/>
              <p14:nvPr/>
            </p14:nvContentPartPr>
            <p14:xfrm>
              <a:off x="2271032" y="709838"/>
              <a:ext cx="217440" cy="12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25D2BAA-A0BF-49EF-B42B-0B5DA57F58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392" y="700838"/>
                <a:ext cx="2350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FB15B0-2186-43FF-B588-235E5CA55B9D}"/>
                  </a:ext>
                </a:extLst>
              </p14:cNvPr>
              <p14:cNvContentPartPr/>
              <p14:nvPr/>
            </p14:nvContentPartPr>
            <p14:xfrm>
              <a:off x="1528352" y="538478"/>
              <a:ext cx="453600" cy="60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FB15B0-2186-43FF-B588-235E5CA55B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9352" y="529483"/>
                <a:ext cx="471240" cy="626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1530DC-025F-4EEE-9C0C-21AF96CBE580}"/>
                  </a:ext>
                </a:extLst>
              </p14:cNvPr>
              <p14:cNvContentPartPr/>
              <p14:nvPr/>
            </p14:nvContentPartPr>
            <p14:xfrm>
              <a:off x="2937392" y="598238"/>
              <a:ext cx="242280" cy="514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1530DC-025F-4EEE-9C0C-21AF96CBE5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8752" y="589598"/>
                <a:ext cx="2599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36D9E8E-2513-4B23-8056-35B5132F8F6C}"/>
                  </a:ext>
                </a:extLst>
              </p14:cNvPr>
              <p14:cNvContentPartPr/>
              <p14:nvPr/>
            </p14:nvContentPartPr>
            <p14:xfrm>
              <a:off x="2982752" y="371438"/>
              <a:ext cx="302760" cy="29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36D9E8E-2513-4B23-8056-35B5132F8F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4112" y="362798"/>
                <a:ext cx="32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7D9002-98BE-4306-AEDF-899C7AF817B9}"/>
                  </a:ext>
                </a:extLst>
              </p14:cNvPr>
              <p14:cNvContentPartPr/>
              <p14:nvPr/>
            </p14:nvContentPartPr>
            <p14:xfrm>
              <a:off x="3450032" y="688958"/>
              <a:ext cx="207720" cy="38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7D9002-98BE-4306-AEDF-899C7AF817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41392" y="680318"/>
                <a:ext cx="225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969026-B3F8-4469-9289-CA9C6051A2A7}"/>
                  </a:ext>
                </a:extLst>
              </p14:cNvPr>
              <p14:cNvContentPartPr/>
              <p14:nvPr/>
            </p14:nvContentPartPr>
            <p14:xfrm>
              <a:off x="4208192" y="702998"/>
              <a:ext cx="33480" cy="21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969026-B3F8-4469-9289-CA9C6051A2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9192" y="693998"/>
                <a:ext cx="511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DAB84EE-205F-4630-AC80-2704FF3C05C7}"/>
                  </a:ext>
                </a:extLst>
              </p14:cNvPr>
              <p14:cNvContentPartPr/>
              <p14:nvPr/>
            </p14:nvContentPartPr>
            <p14:xfrm>
              <a:off x="3928472" y="458558"/>
              <a:ext cx="184680" cy="424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DAB84EE-205F-4630-AC80-2704FF3C05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19490" y="449550"/>
                <a:ext cx="202286" cy="442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988282-4B3A-49D7-80BB-E7D86E4CD147}"/>
                  </a:ext>
                </a:extLst>
              </p14:cNvPr>
              <p14:cNvContentPartPr/>
              <p14:nvPr/>
            </p14:nvContentPartPr>
            <p14:xfrm>
              <a:off x="4504832" y="504278"/>
              <a:ext cx="276480" cy="34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988282-4B3A-49D7-80BB-E7D86E4CD1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96192" y="495278"/>
                <a:ext cx="2941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BBC838-7755-4370-807F-329C0A7715E9}"/>
                  </a:ext>
                </a:extLst>
              </p14:cNvPr>
              <p14:cNvContentPartPr/>
              <p14:nvPr/>
            </p14:nvContentPartPr>
            <p14:xfrm>
              <a:off x="4488272" y="243638"/>
              <a:ext cx="413640" cy="47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BBC838-7755-4370-807F-329C0A7715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79272" y="234998"/>
                <a:ext cx="4312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29FDD1-574F-4D5A-BAA3-6D4C5BEFC74B}"/>
                  </a:ext>
                </a:extLst>
              </p14:cNvPr>
              <p14:cNvContentPartPr/>
              <p14:nvPr/>
            </p14:nvContentPartPr>
            <p14:xfrm>
              <a:off x="2512952" y="2463398"/>
              <a:ext cx="210600" cy="136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29FDD1-574F-4D5A-BAA3-6D4C5BEFC7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4312" y="2454758"/>
                <a:ext cx="228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13972A-BB6B-41C4-835F-A1C80A32D4F2}"/>
                  </a:ext>
                </a:extLst>
              </p14:cNvPr>
              <p14:cNvContentPartPr/>
              <p14:nvPr/>
            </p14:nvContentPartPr>
            <p14:xfrm>
              <a:off x="3261032" y="2187278"/>
              <a:ext cx="365400" cy="371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13972A-BB6B-41C4-835F-A1C80A32D4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2032" y="2178638"/>
                <a:ext cx="3830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952728A-4ACD-4307-BC45-C357A6AB695E}"/>
                  </a:ext>
                </a:extLst>
              </p14:cNvPr>
              <p14:cNvContentPartPr/>
              <p14:nvPr/>
            </p14:nvContentPartPr>
            <p14:xfrm>
              <a:off x="3765752" y="2328038"/>
              <a:ext cx="194400" cy="201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952728A-4ACD-4307-BC45-C357A6AB69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56752" y="2319398"/>
                <a:ext cx="212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DFC28E9-FF23-40A8-A1EB-90CBCF19C430}"/>
                  </a:ext>
                </a:extLst>
              </p14:cNvPr>
              <p14:cNvContentPartPr/>
              <p14:nvPr/>
            </p14:nvContentPartPr>
            <p14:xfrm>
              <a:off x="3278672" y="2798918"/>
              <a:ext cx="1737720" cy="115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DFC28E9-FF23-40A8-A1EB-90CBCF19C4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69672" y="2790278"/>
                <a:ext cx="17553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48407A-79A2-43DE-93D3-E6B99B8A7BD1}"/>
                  </a:ext>
                </a:extLst>
              </p14:cNvPr>
              <p14:cNvContentPartPr/>
              <p14:nvPr/>
            </p14:nvContentPartPr>
            <p14:xfrm>
              <a:off x="3586472" y="3085838"/>
              <a:ext cx="1450080" cy="347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48407A-79A2-43DE-93D3-E6B99B8A7B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7474" y="3077198"/>
                <a:ext cx="1467716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0B21D11-00BD-4F90-B742-B9E0592C11DA}"/>
                  </a:ext>
                </a:extLst>
              </p14:cNvPr>
              <p14:cNvContentPartPr/>
              <p14:nvPr/>
            </p14:nvContentPartPr>
            <p14:xfrm>
              <a:off x="4951592" y="2151638"/>
              <a:ext cx="352800" cy="431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0B21D11-00BD-4F90-B742-B9E0592C11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42601" y="2142998"/>
                <a:ext cx="370422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3A61E36-4D3F-46AC-ABAF-A773F575D0D2}"/>
                  </a:ext>
                </a:extLst>
              </p14:cNvPr>
              <p14:cNvContentPartPr/>
              <p14:nvPr/>
            </p14:nvContentPartPr>
            <p14:xfrm>
              <a:off x="4254272" y="2142998"/>
              <a:ext cx="568080" cy="412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3A61E36-4D3F-46AC-ABAF-A773F575D0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45272" y="2134358"/>
                <a:ext cx="58572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B8CE709-F5EB-4669-BE2F-74E228798BC0}"/>
                  </a:ext>
                </a:extLst>
              </p14:cNvPr>
              <p14:cNvContentPartPr/>
              <p14:nvPr/>
            </p14:nvContentPartPr>
            <p14:xfrm>
              <a:off x="1684592" y="2292758"/>
              <a:ext cx="305280" cy="511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B8CE709-F5EB-4669-BE2F-74E228798B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5942" y="2283764"/>
                <a:ext cx="322941" cy="529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0D56F96-4179-4B16-8D60-3BB2912B4E66}"/>
                  </a:ext>
                </a:extLst>
              </p14:cNvPr>
              <p14:cNvContentPartPr/>
              <p14:nvPr/>
            </p14:nvContentPartPr>
            <p14:xfrm>
              <a:off x="9606752" y="1064438"/>
              <a:ext cx="26640" cy="31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0D56F96-4179-4B16-8D60-3BB2912B4E6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97752" y="1055798"/>
                <a:ext cx="44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EDB08EE-733D-46C5-AF29-9DBE4013342D}"/>
                  </a:ext>
                </a:extLst>
              </p14:cNvPr>
              <p14:cNvContentPartPr/>
              <p14:nvPr/>
            </p14:nvContentPartPr>
            <p14:xfrm>
              <a:off x="9850472" y="742598"/>
              <a:ext cx="66240" cy="397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EDB08EE-733D-46C5-AF29-9DBE4013342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41472" y="733598"/>
                <a:ext cx="838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E5E3BE9-AE88-4EC9-8EE4-760B92F4CACA}"/>
                  </a:ext>
                </a:extLst>
              </p14:cNvPr>
              <p14:cNvContentPartPr/>
              <p14:nvPr/>
            </p14:nvContentPartPr>
            <p14:xfrm>
              <a:off x="10912112" y="631718"/>
              <a:ext cx="599400" cy="607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E5E3BE9-AE88-4EC9-8EE4-760B92F4CA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903112" y="622723"/>
                <a:ext cx="617040" cy="624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63BDA07-E700-4910-82B3-EB1B5CD9CAC2}"/>
                  </a:ext>
                </a:extLst>
              </p14:cNvPr>
              <p14:cNvContentPartPr/>
              <p14:nvPr/>
            </p14:nvContentPartPr>
            <p14:xfrm>
              <a:off x="10166552" y="751958"/>
              <a:ext cx="537840" cy="421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63BDA07-E700-4910-82B3-EB1B5CD9CA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57552" y="742958"/>
                <a:ext cx="555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C8077B-D970-4825-B36B-5BED751D5359}"/>
                  </a:ext>
                </a:extLst>
              </p14:cNvPr>
              <p14:cNvContentPartPr/>
              <p14:nvPr/>
            </p14:nvContentPartPr>
            <p14:xfrm>
              <a:off x="6876152" y="992078"/>
              <a:ext cx="312120" cy="316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C8077B-D970-4825-B36B-5BED751D53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7512" y="983078"/>
                <a:ext cx="3297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889887-B7DB-497F-9FAE-707D54AD4B43}"/>
                  </a:ext>
                </a:extLst>
              </p14:cNvPr>
              <p14:cNvContentPartPr/>
              <p14:nvPr/>
            </p14:nvContentPartPr>
            <p14:xfrm>
              <a:off x="6848432" y="2814038"/>
              <a:ext cx="5201280" cy="77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889887-B7DB-497F-9FAE-707D54AD4B4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39792" y="2805038"/>
                <a:ext cx="5218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D7A9ECF-BD53-4FFF-B63E-4F78455251B2}"/>
                  </a:ext>
                </a:extLst>
              </p14:cNvPr>
              <p14:cNvContentPartPr/>
              <p14:nvPr/>
            </p14:nvContentPartPr>
            <p14:xfrm>
              <a:off x="7636832" y="2991158"/>
              <a:ext cx="2980080" cy="689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D7A9ECF-BD53-4FFF-B63E-4F78455251B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27833" y="2982513"/>
                <a:ext cx="2997718" cy="707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F733D1B-3B29-4D8B-85DC-0685C84E9EBB}"/>
                  </a:ext>
                </a:extLst>
              </p14:cNvPr>
              <p14:cNvContentPartPr/>
              <p14:nvPr/>
            </p14:nvContentPartPr>
            <p14:xfrm>
              <a:off x="7818632" y="3875678"/>
              <a:ext cx="3078360" cy="41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F733D1B-3B29-4D8B-85DC-0685C84E9EB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09992" y="3867038"/>
                <a:ext cx="3096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4D33E7E-75DD-460C-8F0E-0554AA614171}"/>
                  </a:ext>
                </a:extLst>
              </p14:cNvPr>
              <p14:cNvContentPartPr/>
              <p14:nvPr/>
            </p14:nvContentPartPr>
            <p14:xfrm>
              <a:off x="7719272" y="1581398"/>
              <a:ext cx="3443760" cy="636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4D33E7E-75DD-460C-8F0E-0554AA61417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10272" y="1572398"/>
                <a:ext cx="346140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B90F606-936E-4B88-9E22-E5706EB4A808}"/>
                  </a:ext>
                </a:extLst>
              </p14:cNvPr>
              <p14:cNvContentPartPr/>
              <p14:nvPr/>
            </p14:nvContentPartPr>
            <p14:xfrm>
              <a:off x="8488592" y="4093118"/>
              <a:ext cx="1236960" cy="530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B90F606-936E-4B88-9E22-E5706EB4A8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79952" y="4084472"/>
                <a:ext cx="1254600" cy="54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32AD3A5-642A-457A-A954-56A9608D2BE1}"/>
                  </a:ext>
                </a:extLst>
              </p14:cNvPr>
              <p14:cNvContentPartPr/>
              <p14:nvPr/>
            </p14:nvContentPartPr>
            <p14:xfrm>
              <a:off x="1746152" y="4975118"/>
              <a:ext cx="205560" cy="103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32AD3A5-642A-457A-A954-56A9608D2B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37512" y="4966478"/>
                <a:ext cx="2232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8E94444-A7BB-4F3B-9E4A-B645C0548530}"/>
                  </a:ext>
                </a:extLst>
              </p14:cNvPr>
              <p14:cNvContentPartPr/>
              <p14:nvPr/>
            </p14:nvContentPartPr>
            <p14:xfrm>
              <a:off x="2793032" y="4494878"/>
              <a:ext cx="1784520" cy="500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8E94444-A7BB-4F3B-9E4A-B645C05485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84392" y="4486238"/>
                <a:ext cx="18021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817DFED-4841-43E0-94F7-4094E1249330}"/>
                  </a:ext>
                </a:extLst>
              </p14:cNvPr>
              <p14:cNvContentPartPr/>
              <p14:nvPr/>
            </p14:nvContentPartPr>
            <p14:xfrm>
              <a:off x="973232" y="4911758"/>
              <a:ext cx="320400" cy="419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817DFED-4841-43E0-94F7-4094E12493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4242" y="4902750"/>
                <a:ext cx="338020" cy="436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E614F1D-E5BE-412E-8513-3773BB16C126}"/>
                  </a:ext>
                </a:extLst>
              </p14:cNvPr>
              <p14:cNvContentPartPr/>
              <p14:nvPr/>
            </p14:nvContentPartPr>
            <p14:xfrm>
              <a:off x="2294072" y="4677398"/>
              <a:ext cx="268560" cy="344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E614F1D-E5BE-412E-8513-3773BB16C12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85072" y="4668398"/>
                <a:ext cx="28620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B4A16FE-9FE9-4ED5-8200-F02FE78B8F45}"/>
                  </a:ext>
                </a:extLst>
              </p14:cNvPr>
              <p14:cNvContentPartPr/>
              <p14:nvPr/>
            </p14:nvContentPartPr>
            <p14:xfrm>
              <a:off x="4866632" y="4545998"/>
              <a:ext cx="885960" cy="412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B4A16FE-9FE9-4ED5-8200-F02FE78B8F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57632" y="4537350"/>
                <a:ext cx="903600" cy="430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ECD2E36-EB78-4443-9FB3-E80DF0074BC9}"/>
                  </a:ext>
                </a:extLst>
              </p14:cNvPr>
              <p14:cNvContentPartPr/>
              <p14:nvPr/>
            </p14:nvContentPartPr>
            <p14:xfrm>
              <a:off x="5952752" y="589598"/>
              <a:ext cx="506520" cy="4379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ECD2E36-EB78-4443-9FB3-E80DF0074BC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43752" y="580599"/>
                <a:ext cx="524160" cy="4396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1AB6B20-8F08-4652-94C5-A08E1677F42C}"/>
                  </a:ext>
                </a:extLst>
              </p14:cNvPr>
              <p14:cNvContentPartPr/>
              <p14:nvPr/>
            </p14:nvContentPartPr>
            <p14:xfrm>
              <a:off x="2291552" y="5139638"/>
              <a:ext cx="4580280" cy="729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1AB6B20-8F08-4652-94C5-A08E1677F42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82912" y="5130998"/>
                <a:ext cx="45979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9D6067D-9E84-4B6B-8C10-8B9B8CEC33ED}"/>
                  </a:ext>
                </a:extLst>
              </p14:cNvPr>
              <p14:cNvContentPartPr/>
              <p14:nvPr/>
            </p14:nvContentPartPr>
            <p14:xfrm>
              <a:off x="7429832" y="728198"/>
              <a:ext cx="1936080" cy="565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9D6067D-9E84-4B6B-8C10-8B9B8CEC33E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21192" y="719198"/>
                <a:ext cx="19537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CB459A9-ED72-4E85-9543-40F9CECDDC01}"/>
                  </a:ext>
                </a:extLst>
              </p14:cNvPr>
              <p14:cNvContentPartPr/>
              <p14:nvPr/>
            </p14:nvContentPartPr>
            <p14:xfrm>
              <a:off x="1693592" y="2300318"/>
              <a:ext cx="352440" cy="360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CB459A9-ED72-4E85-9543-40F9CECDDC0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639592" y="2192678"/>
                <a:ext cx="46008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2A5951C-9BA4-4843-9D0B-D7A5EC296636}"/>
                  </a:ext>
                </a:extLst>
              </p14:cNvPr>
              <p14:cNvContentPartPr/>
              <p14:nvPr/>
            </p14:nvContentPartPr>
            <p14:xfrm>
              <a:off x="3421952" y="2169638"/>
              <a:ext cx="1902240" cy="398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2A5951C-9BA4-4843-9D0B-D7A5EC29663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67952" y="2061998"/>
                <a:ext cx="200988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5961162-D652-4CEE-BC58-E1B00AA171A8}"/>
                  </a:ext>
                </a:extLst>
              </p14:cNvPr>
              <p14:cNvContentPartPr/>
              <p14:nvPr/>
            </p14:nvContentPartPr>
            <p14:xfrm>
              <a:off x="3725432" y="3016718"/>
              <a:ext cx="1585440" cy="415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5961162-D652-4CEE-BC58-E1B00AA171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71432" y="2908718"/>
                <a:ext cx="1693080" cy="6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94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3DFF94C-08B2-40F0-BC19-DE3EB21A7A7B}"/>
                  </a:ext>
                </a:extLst>
              </p14:cNvPr>
              <p14:cNvContentPartPr/>
              <p14:nvPr/>
            </p14:nvContentPartPr>
            <p14:xfrm>
              <a:off x="1846952" y="777158"/>
              <a:ext cx="952200" cy="19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3DFF94C-08B2-40F0-BC19-DE3EB21A7A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7952" y="768175"/>
                <a:ext cx="969840" cy="209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25EF69-4092-4EEF-BBB6-E6BB930CDFF8}"/>
                  </a:ext>
                </a:extLst>
              </p14:cNvPr>
              <p14:cNvContentPartPr/>
              <p14:nvPr/>
            </p14:nvContentPartPr>
            <p14:xfrm>
              <a:off x="1640672" y="411038"/>
              <a:ext cx="1189800" cy="30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25EF69-4092-4EEF-BBB6-E6BB930CDF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1672" y="402398"/>
                <a:ext cx="12074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E75854-57D3-42BF-A1EE-5DEF9615E4EA}"/>
                  </a:ext>
                </a:extLst>
              </p14:cNvPr>
              <p14:cNvContentPartPr/>
              <p14:nvPr/>
            </p14:nvContentPartPr>
            <p14:xfrm>
              <a:off x="2504672" y="1375478"/>
              <a:ext cx="301320" cy="16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E75854-57D3-42BF-A1EE-5DEF9615E4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5672" y="1366838"/>
                <a:ext cx="3189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ED8714-D56F-4D6B-9534-8A40781781F7}"/>
                  </a:ext>
                </a:extLst>
              </p14:cNvPr>
              <p14:cNvContentPartPr/>
              <p14:nvPr/>
            </p14:nvContentPartPr>
            <p14:xfrm>
              <a:off x="3794192" y="1726118"/>
              <a:ext cx="232560" cy="17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ED8714-D56F-4D6B-9534-8A40781781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5192" y="1717478"/>
                <a:ext cx="2502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860100-0BA7-4945-92EA-101889D0F115}"/>
                  </a:ext>
                </a:extLst>
              </p14:cNvPr>
              <p14:cNvContentPartPr/>
              <p14:nvPr/>
            </p14:nvContentPartPr>
            <p14:xfrm>
              <a:off x="1963592" y="1681838"/>
              <a:ext cx="1238760" cy="36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860100-0BA7-4945-92EA-101889D0F1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4592" y="1673198"/>
                <a:ext cx="12564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9F2B39F-8146-461F-9364-10CB9ABD782F}"/>
                  </a:ext>
                </a:extLst>
              </p14:cNvPr>
              <p14:cNvContentPartPr/>
              <p14:nvPr/>
            </p14:nvContentPartPr>
            <p14:xfrm>
              <a:off x="4848632" y="187838"/>
              <a:ext cx="264960" cy="118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9F2B39F-8146-461F-9364-10CB9ABD78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9632" y="179198"/>
                <a:ext cx="282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85230C-08EC-4A73-868E-0F4DCDA90B0F}"/>
                  </a:ext>
                </a:extLst>
              </p14:cNvPr>
              <p14:cNvContentPartPr/>
              <p14:nvPr/>
            </p14:nvContentPartPr>
            <p14:xfrm>
              <a:off x="5305112" y="473678"/>
              <a:ext cx="135000" cy="9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85230C-08EC-4A73-868E-0F4DCDA90B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96112" y="465038"/>
                <a:ext cx="1526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FBB2C29-29A1-4FA4-A6A8-88DC928F815A}"/>
                  </a:ext>
                </a:extLst>
              </p14:cNvPr>
              <p14:cNvContentPartPr/>
              <p14:nvPr/>
            </p14:nvContentPartPr>
            <p14:xfrm>
              <a:off x="6512552" y="287918"/>
              <a:ext cx="160920" cy="22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FBB2C29-29A1-4FA4-A6A8-88DC928F81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03552" y="278918"/>
                <a:ext cx="178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D1852E6-7D32-43A5-8A51-D27D6A797A54}"/>
                  </a:ext>
                </a:extLst>
              </p14:cNvPr>
              <p14:cNvContentPartPr/>
              <p14:nvPr/>
            </p14:nvContentPartPr>
            <p14:xfrm>
              <a:off x="7122392" y="371078"/>
              <a:ext cx="15480" cy="155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D1852E6-7D32-43A5-8A51-D27D6A797A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13392" y="362438"/>
                <a:ext cx="33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2CCD7C9-7DB8-452F-BB73-DC6166CCF229}"/>
                  </a:ext>
                </a:extLst>
              </p14:cNvPr>
              <p14:cNvContentPartPr/>
              <p14:nvPr/>
            </p14:nvContentPartPr>
            <p14:xfrm>
              <a:off x="7434872" y="260198"/>
              <a:ext cx="225720" cy="245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2CCD7C9-7DB8-452F-BB73-DC6166CCF22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25872" y="251558"/>
                <a:ext cx="243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C657E62-2EAD-4064-9EB3-704EE2A07BB1}"/>
                  </a:ext>
                </a:extLst>
              </p14:cNvPr>
              <p14:cNvContentPartPr/>
              <p14:nvPr/>
            </p14:nvContentPartPr>
            <p14:xfrm>
              <a:off x="6853472" y="199358"/>
              <a:ext cx="167040" cy="321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C657E62-2EAD-4064-9EB3-704EE2A07B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44832" y="190708"/>
                <a:ext cx="184680" cy="33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99B355-3A8F-44EA-8C6A-DD1148958D62}"/>
                  </a:ext>
                </a:extLst>
              </p14:cNvPr>
              <p14:cNvContentPartPr/>
              <p14:nvPr/>
            </p14:nvContentPartPr>
            <p14:xfrm>
              <a:off x="5788952" y="233198"/>
              <a:ext cx="446400" cy="329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99B355-3A8F-44EA-8C6A-DD1148958D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79952" y="224198"/>
                <a:ext cx="464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A2FA897-F1B0-49D4-BD4E-7A297457CF33}"/>
                  </a:ext>
                </a:extLst>
              </p14:cNvPr>
              <p14:cNvContentPartPr/>
              <p14:nvPr/>
            </p14:nvContentPartPr>
            <p14:xfrm>
              <a:off x="4750712" y="367478"/>
              <a:ext cx="225360" cy="443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A2FA897-F1B0-49D4-BD4E-7A297457CF3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072" y="358838"/>
                <a:ext cx="2430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042442-91CC-4D64-BCF8-4EE055850FF0}"/>
                  </a:ext>
                </a:extLst>
              </p14:cNvPr>
              <p14:cNvContentPartPr/>
              <p14:nvPr/>
            </p14:nvContentPartPr>
            <p14:xfrm>
              <a:off x="5615432" y="1511198"/>
              <a:ext cx="161640" cy="247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042442-91CC-4D64-BCF8-4EE055850F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06432" y="1502558"/>
                <a:ext cx="1792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DD18E88-A4F5-41DE-B7E6-B1E45CA3F5EA}"/>
                  </a:ext>
                </a:extLst>
              </p14:cNvPr>
              <p14:cNvContentPartPr/>
              <p14:nvPr/>
            </p14:nvContentPartPr>
            <p14:xfrm>
              <a:off x="6435152" y="1541078"/>
              <a:ext cx="161640" cy="208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DD18E88-A4F5-41DE-B7E6-B1E45CA3F5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6152" y="1532078"/>
                <a:ext cx="179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8FAA4C1-A36D-414D-BD94-ED0EE58FA182}"/>
                  </a:ext>
                </a:extLst>
              </p14:cNvPr>
              <p14:cNvContentPartPr/>
              <p14:nvPr/>
            </p14:nvContentPartPr>
            <p14:xfrm>
              <a:off x="6918632" y="1476278"/>
              <a:ext cx="234000" cy="27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8FAA4C1-A36D-414D-BD94-ED0EE58FA1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09632" y="1467638"/>
                <a:ext cx="2516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6EC3EDA-40CE-4742-8B38-41798052F6B8}"/>
                  </a:ext>
                </a:extLst>
              </p14:cNvPr>
              <p14:cNvContentPartPr/>
              <p14:nvPr/>
            </p14:nvContentPartPr>
            <p14:xfrm>
              <a:off x="5881832" y="1493558"/>
              <a:ext cx="447120" cy="286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6EC3EDA-40CE-4742-8B38-41798052F6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3192" y="1484558"/>
                <a:ext cx="4647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2F57A6-4478-4877-A686-64D3974BDB79}"/>
                  </a:ext>
                </a:extLst>
              </p14:cNvPr>
              <p14:cNvContentPartPr/>
              <p14:nvPr/>
            </p14:nvContentPartPr>
            <p14:xfrm>
              <a:off x="4620032" y="1516598"/>
              <a:ext cx="793800" cy="307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2F57A6-4478-4877-A686-64D3974BDB7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1036" y="1507598"/>
                <a:ext cx="811432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B362B4F-B7E3-4552-8E8F-6316002000A5}"/>
                  </a:ext>
                </a:extLst>
              </p14:cNvPr>
              <p14:cNvContentPartPr/>
              <p14:nvPr/>
            </p14:nvContentPartPr>
            <p14:xfrm>
              <a:off x="7488152" y="1343438"/>
              <a:ext cx="142920" cy="389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B362B4F-B7E3-4552-8E8F-6316002000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479152" y="1334798"/>
                <a:ext cx="1605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6BAC3D-37BF-469E-96E4-B334660ECA88}"/>
                  </a:ext>
                </a:extLst>
              </p14:cNvPr>
              <p14:cNvContentPartPr/>
              <p14:nvPr/>
            </p14:nvContentPartPr>
            <p14:xfrm>
              <a:off x="7714952" y="1504718"/>
              <a:ext cx="148680" cy="27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6BAC3D-37BF-469E-96E4-B334660ECA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05952" y="1496078"/>
                <a:ext cx="1663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A599EA0-8D13-47B3-AC69-0F363007024E}"/>
                  </a:ext>
                </a:extLst>
              </p14:cNvPr>
              <p14:cNvContentPartPr/>
              <p14:nvPr/>
            </p14:nvContentPartPr>
            <p14:xfrm>
              <a:off x="8097632" y="1390598"/>
              <a:ext cx="18000" cy="234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A599EA0-8D13-47B3-AC69-0F36300702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88632" y="1381958"/>
                <a:ext cx="3564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06CFCD2-FCEB-4ACA-9490-3CEF16DE8F2B}"/>
                  </a:ext>
                </a:extLst>
              </p14:cNvPr>
              <p14:cNvContentPartPr/>
              <p14:nvPr/>
            </p14:nvContentPartPr>
            <p14:xfrm>
              <a:off x="8216072" y="1421558"/>
              <a:ext cx="30960" cy="194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06CFCD2-FCEB-4ACA-9490-3CEF16DE8F2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07072" y="1412918"/>
                <a:ext cx="48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ED6D38F-ABFA-453B-BD1E-FDB9770ABD11}"/>
                  </a:ext>
                </a:extLst>
              </p14:cNvPr>
              <p14:cNvContentPartPr/>
              <p14:nvPr/>
            </p14:nvContentPartPr>
            <p14:xfrm>
              <a:off x="8357912" y="1580318"/>
              <a:ext cx="21240" cy="39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ED6D38F-ABFA-453B-BD1E-FDB9770ABD1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349272" y="1571678"/>
                <a:ext cx="388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FE5AD0A-90F2-4A22-AE82-6BAEA6DF6978}"/>
                  </a:ext>
                </a:extLst>
              </p14:cNvPr>
              <p14:cNvContentPartPr/>
              <p14:nvPr/>
            </p14:nvContentPartPr>
            <p14:xfrm>
              <a:off x="8574272" y="1321478"/>
              <a:ext cx="196920" cy="313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FE5AD0A-90F2-4A22-AE82-6BAEA6DF697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65272" y="1312478"/>
                <a:ext cx="2145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6873976-F86F-47BE-8FDD-4F8EE4E7877C}"/>
                  </a:ext>
                </a:extLst>
              </p14:cNvPr>
              <p14:cNvContentPartPr/>
              <p14:nvPr/>
            </p14:nvContentPartPr>
            <p14:xfrm>
              <a:off x="8856872" y="1334438"/>
              <a:ext cx="135000" cy="302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6873976-F86F-47BE-8FDD-4F8EE4E787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48232" y="1325438"/>
                <a:ext cx="152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8828FF4-B793-4916-838D-AA6AF6790E6F}"/>
                  </a:ext>
                </a:extLst>
              </p14:cNvPr>
              <p14:cNvContentPartPr/>
              <p14:nvPr/>
            </p14:nvContentPartPr>
            <p14:xfrm>
              <a:off x="9119312" y="1370078"/>
              <a:ext cx="124560" cy="23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8828FF4-B793-4916-838D-AA6AF6790E6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10312" y="1361438"/>
                <a:ext cx="1422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3FFA385-CA8D-46BC-864C-595AAB6FBBA5}"/>
                  </a:ext>
                </a:extLst>
              </p14:cNvPr>
              <p14:cNvContentPartPr/>
              <p14:nvPr/>
            </p14:nvContentPartPr>
            <p14:xfrm>
              <a:off x="9407672" y="1269278"/>
              <a:ext cx="507960" cy="431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3FFA385-CA8D-46BC-864C-595AAB6FBB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98678" y="1260638"/>
                <a:ext cx="525588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D7D2A6-8D55-4138-8C7B-30EE71A10293}"/>
                  </a:ext>
                </a:extLst>
              </p14:cNvPr>
              <p14:cNvContentPartPr/>
              <p14:nvPr/>
            </p14:nvContentPartPr>
            <p14:xfrm>
              <a:off x="10175912" y="1406438"/>
              <a:ext cx="233280" cy="267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D7D2A6-8D55-4138-8C7B-30EE71A102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66912" y="1397798"/>
                <a:ext cx="2509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DC3B46C-966C-4A2E-9493-3F00524E3A0C}"/>
                  </a:ext>
                </a:extLst>
              </p14:cNvPr>
              <p14:cNvContentPartPr/>
              <p14:nvPr/>
            </p14:nvContentPartPr>
            <p14:xfrm>
              <a:off x="11153672" y="1394558"/>
              <a:ext cx="21600" cy="185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DC3B46C-966C-4A2E-9493-3F00524E3A0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145032" y="1385918"/>
                <a:ext cx="39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74DCC13-3AAD-40C6-9ED9-0E7B1E46BF39}"/>
                  </a:ext>
                </a:extLst>
              </p14:cNvPr>
              <p14:cNvContentPartPr/>
              <p14:nvPr/>
            </p14:nvContentPartPr>
            <p14:xfrm>
              <a:off x="11179592" y="1237238"/>
              <a:ext cx="8280" cy="49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74DCC13-3AAD-40C6-9ED9-0E7B1E46BF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70952" y="1228238"/>
                <a:ext cx="25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D195303-7674-4A6B-BA22-F65D3B9E18CA}"/>
                  </a:ext>
                </a:extLst>
              </p14:cNvPr>
              <p14:cNvContentPartPr/>
              <p14:nvPr/>
            </p14:nvContentPartPr>
            <p14:xfrm>
              <a:off x="11363552" y="1281518"/>
              <a:ext cx="28080" cy="289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D195303-7674-4A6B-BA22-F65D3B9E18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54552" y="1272518"/>
                <a:ext cx="45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784C99-1DA8-497D-A9DE-FD40E0B03807}"/>
                  </a:ext>
                </a:extLst>
              </p14:cNvPr>
              <p14:cNvContentPartPr/>
              <p14:nvPr/>
            </p14:nvContentPartPr>
            <p14:xfrm>
              <a:off x="11502152" y="1330118"/>
              <a:ext cx="545400" cy="523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784C99-1DA8-497D-A9DE-FD40E0B0380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493152" y="1321118"/>
                <a:ext cx="5630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EFCB9DC-913F-46E1-8BD1-8E8F423AF065}"/>
                  </a:ext>
                </a:extLst>
              </p14:cNvPr>
              <p14:cNvContentPartPr/>
              <p14:nvPr/>
            </p14:nvContentPartPr>
            <p14:xfrm>
              <a:off x="12231152" y="1427678"/>
              <a:ext cx="229320" cy="254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EFCB9DC-913F-46E1-8BD1-8E8F423AF06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222152" y="1418678"/>
                <a:ext cx="246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243E762-F6DA-4416-968A-A6F67601F975}"/>
                  </a:ext>
                </a:extLst>
              </p14:cNvPr>
              <p14:cNvContentPartPr/>
              <p14:nvPr/>
            </p14:nvContentPartPr>
            <p14:xfrm>
              <a:off x="3836312" y="2068838"/>
              <a:ext cx="8866440" cy="747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243E762-F6DA-4416-968A-A6F67601F9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27672" y="2059838"/>
                <a:ext cx="888408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45F08D-657B-4F17-A74E-9272DB862359}"/>
                  </a:ext>
                </a:extLst>
              </p14:cNvPr>
              <p14:cNvContentPartPr/>
              <p14:nvPr/>
            </p14:nvContentPartPr>
            <p14:xfrm>
              <a:off x="10804832" y="1277198"/>
              <a:ext cx="240480" cy="288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45F08D-657B-4F17-A74E-9272DB86235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796192" y="1268558"/>
                <a:ext cx="2581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7305B6-F5B5-4231-A89E-3A169AF463CC}"/>
                  </a:ext>
                </a:extLst>
              </p14:cNvPr>
              <p14:cNvContentPartPr/>
              <p14:nvPr/>
            </p14:nvContentPartPr>
            <p14:xfrm>
              <a:off x="2257352" y="3255038"/>
              <a:ext cx="621720" cy="273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7305B6-F5B5-4231-A89E-3A169AF463C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48712" y="3246398"/>
                <a:ext cx="6393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EAA1C4-6CD1-4676-80B0-FA79E9E4FACE}"/>
                  </a:ext>
                </a:extLst>
              </p14:cNvPr>
              <p14:cNvContentPartPr/>
              <p14:nvPr/>
            </p14:nvContentPartPr>
            <p14:xfrm>
              <a:off x="3169952" y="3346118"/>
              <a:ext cx="289080" cy="74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EAA1C4-6CD1-4676-80B0-FA79E9E4FAC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60952" y="3337118"/>
                <a:ext cx="3067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DFDB48-E9E3-4B69-B5D2-C715AFACA74E}"/>
                  </a:ext>
                </a:extLst>
              </p14:cNvPr>
              <p14:cNvContentPartPr/>
              <p14:nvPr/>
            </p14:nvContentPartPr>
            <p14:xfrm>
              <a:off x="3932792" y="3160718"/>
              <a:ext cx="29520" cy="332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DFDB48-E9E3-4B69-B5D2-C715AFACA7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23792" y="3152078"/>
                <a:ext cx="471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4B8AE25-AD59-4F90-97C3-75A4C3A58143}"/>
                  </a:ext>
                </a:extLst>
              </p14:cNvPr>
              <p14:cNvContentPartPr/>
              <p14:nvPr/>
            </p14:nvContentPartPr>
            <p14:xfrm>
              <a:off x="5451992" y="3051638"/>
              <a:ext cx="19080" cy="314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4B8AE25-AD59-4F90-97C3-75A4C3A5814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43352" y="3042998"/>
                <a:ext cx="367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5F828B8-843F-4175-8804-6FCC2AC84694}"/>
                  </a:ext>
                </a:extLst>
              </p14:cNvPr>
              <p14:cNvContentPartPr/>
              <p14:nvPr/>
            </p14:nvContentPartPr>
            <p14:xfrm>
              <a:off x="5589872" y="3149198"/>
              <a:ext cx="294840" cy="214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5F828B8-843F-4175-8804-6FCC2AC846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80872" y="3140558"/>
                <a:ext cx="312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4F2E790-31F4-4AF5-8FB9-590653879629}"/>
                  </a:ext>
                </a:extLst>
              </p14:cNvPr>
              <p14:cNvContentPartPr/>
              <p14:nvPr/>
            </p14:nvContentPartPr>
            <p14:xfrm>
              <a:off x="2956112" y="4112918"/>
              <a:ext cx="298440" cy="136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4F2E790-31F4-4AF5-8FB9-5906538796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47112" y="4104278"/>
                <a:ext cx="3160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DA35065-8C09-4F8B-B24F-43D99172BFBA}"/>
                  </a:ext>
                </a:extLst>
              </p14:cNvPr>
              <p14:cNvContentPartPr/>
              <p14:nvPr/>
            </p14:nvContentPartPr>
            <p14:xfrm>
              <a:off x="4184072" y="4403438"/>
              <a:ext cx="213120" cy="119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DA35065-8C09-4F8B-B24F-43D99172BFB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75072" y="4394438"/>
                <a:ext cx="230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32885ED-00DD-416C-8431-9FC93033D6D9}"/>
                  </a:ext>
                </a:extLst>
              </p14:cNvPr>
              <p14:cNvContentPartPr/>
              <p14:nvPr/>
            </p14:nvContentPartPr>
            <p14:xfrm>
              <a:off x="2356352" y="4331078"/>
              <a:ext cx="1164600" cy="401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32885ED-00DD-416C-8431-9FC93033D6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47712" y="4322078"/>
                <a:ext cx="11822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25A4AB0-96D5-432E-95B6-D7CB31521F9E}"/>
                  </a:ext>
                </a:extLst>
              </p14:cNvPr>
              <p14:cNvContentPartPr/>
              <p14:nvPr/>
            </p14:nvContentPartPr>
            <p14:xfrm>
              <a:off x="4853672" y="3059918"/>
              <a:ext cx="472320" cy="328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25A4AB0-96D5-432E-95B6-D7CB31521F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45032" y="3051269"/>
                <a:ext cx="489960" cy="345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890B5FA-35CC-458E-85B4-361CD0F2374F}"/>
                  </a:ext>
                </a:extLst>
              </p14:cNvPr>
              <p14:cNvContentPartPr/>
              <p14:nvPr/>
            </p14:nvContentPartPr>
            <p14:xfrm>
              <a:off x="4094432" y="3215078"/>
              <a:ext cx="151920" cy="221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890B5FA-35CC-458E-85B4-361CD0F2374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85792" y="3206438"/>
                <a:ext cx="1695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616E1BD-1A57-4F50-A717-190F9F216CB5}"/>
                  </a:ext>
                </a:extLst>
              </p14:cNvPr>
              <p14:cNvContentPartPr/>
              <p14:nvPr/>
            </p14:nvContentPartPr>
            <p14:xfrm>
              <a:off x="5116472" y="4159718"/>
              <a:ext cx="194400" cy="299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616E1BD-1A57-4F50-A717-190F9F216CB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07832" y="4151078"/>
                <a:ext cx="2120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6A9D2F8-5BB6-4CBD-8E65-57F3E844C766}"/>
                  </a:ext>
                </a:extLst>
              </p14:cNvPr>
              <p14:cNvContentPartPr/>
              <p14:nvPr/>
            </p14:nvContentPartPr>
            <p14:xfrm>
              <a:off x="6030512" y="4304438"/>
              <a:ext cx="6120" cy="11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6A9D2F8-5BB6-4CBD-8E65-57F3E844C76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21872" y="4295438"/>
                <a:ext cx="237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A83ED20-756B-4CE2-B119-F2B9511E7DEB}"/>
                  </a:ext>
                </a:extLst>
              </p14:cNvPr>
              <p14:cNvContentPartPr/>
              <p14:nvPr/>
            </p14:nvContentPartPr>
            <p14:xfrm>
              <a:off x="6229232" y="4174118"/>
              <a:ext cx="192600" cy="2214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A83ED20-756B-4CE2-B119-F2B9511E7DE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20592" y="4165478"/>
                <a:ext cx="2102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2F9379C-AEF0-49D4-A3B6-B9AE906049DC}"/>
                  </a:ext>
                </a:extLst>
              </p14:cNvPr>
              <p14:cNvContentPartPr/>
              <p14:nvPr/>
            </p14:nvContentPartPr>
            <p14:xfrm>
              <a:off x="6587792" y="4133438"/>
              <a:ext cx="188640" cy="29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2F9379C-AEF0-49D4-A3B6-B9AE906049D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78792" y="4124438"/>
                <a:ext cx="2062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BCD3DC1-C756-4A44-89F8-1F8D75878EA5}"/>
                  </a:ext>
                </a:extLst>
              </p14:cNvPr>
              <p14:cNvContentPartPr/>
              <p14:nvPr/>
            </p14:nvContentPartPr>
            <p14:xfrm>
              <a:off x="6906392" y="4077998"/>
              <a:ext cx="150840" cy="322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BCD3DC1-C756-4A44-89F8-1F8D75878E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97752" y="4069358"/>
                <a:ext cx="16848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7AF21C2-374F-46FE-BC1F-1FBC677C07E7}"/>
                  </a:ext>
                </a:extLst>
              </p14:cNvPr>
              <p14:cNvContentPartPr/>
              <p14:nvPr/>
            </p14:nvContentPartPr>
            <p14:xfrm>
              <a:off x="7211312" y="4184198"/>
              <a:ext cx="202680" cy="273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7AF21C2-374F-46FE-BC1F-1FBC677C07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02312" y="4175198"/>
                <a:ext cx="2203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E1CC271-7E6F-4256-ACBB-7119376B3D8B}"/>
                  </a:ext>
                </a:extLst>
              </p14:cNvPr>
              <p14:cNvContentPartPr/>
              <p14:nvPr/>
            </p14:nvContentPartPr>
            <p14:xfrm>
              <a:off x="7741592" y="4260518"/>
              <a:ext cx="180360" cy="32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E1CC271-7E6F-4256-ACBB-7119376B3D8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32592" y="4251878"/>
                <a:ext cx="198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1BFB0AC-6FB5-4355-9756-3AE937ED7F2D}"/>
                  </a:ext>
                </a:extLst>
              </p14:cNvPr>
              <p14:cNvContentPartPr/>
              <p14:nvPr/>
            </p14:nvContentPartPr>
            <p14:xfrm>
              <a:off x="8240552" y="4068638"/>
              <a:ext cx="30960" cy="302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1BFB0AC-6FB5-4355-9756-3AE937ED7F2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231552" y="4059998"/>
                <a:ext cx="48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15B0F1B-FDAD-4D02-84A0-FCB21A3B90C8}"/>
                  </a:ext>
                </a:extLst>
              </p14:cNvPr>
              <p14:cNvContentPartPr/>
              <p14:nvPr/>
            </p14:nvContentPartPr>
            <p14:xfrm>
              <a:off x="8468072" y="4075478"/>
              <a:ext cx="37440" cy="281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15B0F1B-FDAD-4D02-84A0-FCB21A3B90C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459432" y="4066478"/>
                <a:ext cx="550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B64431F-618D-4488-933B-4CFCDF948C74}"/>
                  </a:ext>
                </a:extLst>
              </p14:cNvPr>
              <p14:cNvContentPartPr/>
              <p14:nvPr/>
            </p14:nvContentPartPr>
            <p14:xfrm>
              <a:off x="8628992" y="4217678"/>
              <a:ext cx="28440" cy="39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B64431F-618D-4488-933B-4CFCDF948C7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619992" y="4209038"/>
                <a:ext cx="460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65A4A81-10E4-488F-85AF-B6B234498D39}"/>
                  </a:ext>
                </a:extLst>
              </p14:cNvPr>
              <p14:cNvContentPartPr/>
              <p14:nvPr/>
            </p14:nvContentPartPr>
            <p14:xfrm>
              <a:off x="8874152" y="4048838"/>
              <a:ext cx="195120" cy="295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65A4A81-10E4-488F-85AF-B6B234498D3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865512" y="4039838"/>
                <a:ext cx="2127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772D7B6-35D2-46C4-8A4F-1CCF2C13CB32}"/>
                  </a:ext>
                </a:extLst>
              </p14:cNvPr>
              <p14:cNvContentPartPr/>
              <p14:nvPr/>
            </p14:nvContentPartPr>
            <p14:xfrm>
              <a:off x="9199232" y="4033718"/>
              <a:ext cx="158400" cy="345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772D7B6-35D2-46C4-8A4F-1CCF2C13CB3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190232" y="4024718"/>
                <a:ext cx="1760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80809BD-E494-4A88-81C8-84F7D544C3A8}"/>
                  </a:ext>
                </a:extLst>
              </p14:cNvPr>
              <p14:cNvContentPartPr/>
              <p14:nvPr/>
            </p14:nvContentPartPr>
            <p14:xfrm>
              <a:off x="9449792" y="4141718"/>
              <a:ext cx="222840" cy="19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80809BD-E494-4A88-81C8-84F7D544C3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441152" y="4132718"/>
                <a:ext cx="2404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DD0802A-FC03-4F78-B231-8C29AB1273BB}"/>
                  </a:ext>
                </a:extLst>
              </p14:cNvPr>
              <p14:cNvContentPartPr/>
              <p14:nvPr/>
            </p14:nvContentPartPr>
            <p14:xfrm>
              <a:off x="9805832" y="4031198"/>
              <a:ext cx="269280" cy="290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DD0802A-FC03-4F78-B231-8C29AB1273B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96844" y="4022558"/>
                <a:ext cx="286896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6117BA8-197B-4544-918D-6139B64831BB}"/>
                  </a:ext>
                </a:extLst>
              </p14:cNvPr>
              <p14:cNvContentPartPr/>
              <p14:nvPr/>
            </p14:nvContentPartPr>
            <p14:xfrm>
              <a:off x="5431472" y="4105358"/>
              <a:ext cx="475920" cy="307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6117BA8-197B-4544-918D-6139B64831B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22472" y="4096369"/>
                <a:ext cx="493560" cy="32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1D07579-46F5-4CD2-A733-9C56E0AEFB67}"/>
                  </a:ext>
                </a:extLst>
              </p14:cNvPr>
              <p14:cNvContentPartPr/>
              <p14:nvPr/>
            </p14:nvContentPartPr>
            <p14:xfrm>
              <a:off x="10306592" y="4062158"/>
              <a:ext cx="236520" cy="262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1D07579-46F5-4CD2-A733-9C56E0AEFB6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297952" y="4053158"/>
                <a:ext cx="2541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621B08D-EA99-4609-8148-0C72852E29CF}"/>
                  </a:ext>
                </a:extLst>
              </p14:cNvPr>
              <p14:cNvContentPartPr/>
              <p14:nvPr/>
            </p14:nvContentPartPr>
            <p14:xfrm>
              <a:off x="10776752" y="3907718"/>
              <a:ext cx="23760" cy="358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621B08D-EA99-4609-8148-0C72852E29C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768112" y="3898718"/>
                <a:ext cx="414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78F800-FCC0-48F9-964F-37363D2EB0DC}"/>
                  </a:ext>
                </a:extLst>
              </p14:cNvPr>
              <p14:cNvContentPartPr/>
              <p14:nvPr/>
            </p14:nvContentPartPr>
            <p14:xfrm>
              <a:off x="4249952" y="5425478"/>
              <a:ext cx="222840" cy="111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78F800-FCC0-48F9-964F-37363D2EB0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241312" y="5416838"/>
                <a:ext cx="2404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7CC2FEE-891D-4E87-AA6E-D5AB0AA30A06}"/>
                  </a:ext>
                </a:extLst>
              </p14:cNvPr>
              <p14:cNvContentPartPr/>
              <p14:nvPr/>
            </p14:nvContentPartPr>
            <p14:xfrm>
              <a:off x="10892312" y="3958118"/>
              <a:ext cx="247680" cy="249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7CC2FEE-891D-4E87-AA6E-D5AB0AA30A0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883312" y="3949478"/>
                <a:ext cx="265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610212D-A277-4ED8-AD77-8A2213DF395F}"/>
                  </a:ext>
                </a:extLst>
              </p14:cNvPr>
              <p14:cNvContentPartPr/>
              <p14:nvPr/>
            </p14:nvContentPartPr>
            <p14:xfrm>
              <a:off x="5223032" y="4935518"/>
              <a:ext cx="1724760" cy="802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610212D-A277-4ED8-AD77-8A2213DF395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14032" y="4926518"/>
                <a:ext cx="1742400" cy="81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6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7C81118-85E5-4B4D-87EF-424C4E4D853F}"/>
                  </a:ext>
                </a:extLst>
              </p14:cNvPr>
              <p14:cNvContentPartPr/>
              <p14:nvPr/>
            </p14:nvContentPartPr>
            <p14:xfrm>
              <a:off x="827072" y="291878"/>
              <a:ext cx="219960" cy="138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7C81118-85E5-4B4D-87EF-424C4E4D85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8072" y="282878"/>
                <a:ext cx="237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314917B-C5FC-4333-B6F4-9282EDA10231}"/>
                  </a:ext>
                </a:extLst>
              </p14:cNvPr>
              <p14:cNvContentPartPr/>
              <p14:nvPr/>
            </p14:nvContentPartPr>
            <p14:xfrm>
              <a:off x="1403432" y="610838"/>
              <a:ext cx="166320" cy="133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314917B-C5FC-4333-B6F4-9282EDA102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792" y="602198"/>
                <a:ext cx="183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25623E6-955C-48DF-B15B-FDFEF32F59EA}"/>
                  </a:ext>
                </a:extLst>
              </p14:cNvPr>
              <p14:cNvContentPartPr/>
              <p14:nvPr/>
            </p14:nvContentPartPr>
            <p14:xfrm>
              <a:off x="577592" y="528038"/>
              <a:ext cx="672840" cy="306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25623E6-955C-48DF-B15B-FDFEF32F59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8947" y="519038"/>
                <a:ext cx="690489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DE985D7-EAF8-4CAD-8A5B-4F5DD30826CB}"/>
                  </a:ext>
                </a:extLst>
              </p14:cNvPr>
              <p14:cNvContentPartPr/>
              <p14:nvPr/>
            </p14:nvContentPartPr>
            <p14:xfrm>
              <a:off x="1891232" y="5276798"/>
              <a:ext cx="210960" cy="311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DE985D7-EAF8-4CAD-8A5B-4F5DD30826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2232" y="5267798"/>
                <a:ext cx="2286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B360C62-749C-49BD-9D80-EA3C7119B286}"/>
                  </a:ext>
                </a:extLst>
              </p14:cNvPr>
              <p14:cNvContentPartPr/>
              <p14:nvPr/>
            </p14:nvContentPartPr>
            <p14:xfrm>
              <a:off x="2582432" y="5248358"/>
              <a:ext cx="198720" cy="236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B360C62-749C-49BD-9D80-EA3C7119B2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73792" y="5239718"/>
                <a:ext cx="2163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F5A574E-B200-4A9F-9783-895B2BA7A2F6}"/>
                  </a:ext>
                </a:extLst>
              </p14:cNvPr>
              <p14:cNvContentPartPr/>
              <p14:nvPr/>
            </p14:nvContentPartPr>
            <p14:xfrm>
              <a:off x="3144032" y="5810318"/>
              <a:ext cx="581400" cy="2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F5A574E-B200-4A9F-9783-895B2BA7A2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5032" y="5801678"/>
                <a:ext cx="599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43DE9B6-2F4B-4043-9BBB-3619782EE40A}"/>
                  </a:ext>
                </a:extLst>
              </p14:cNvPr>
              <p14:cNvContentPartPr/>
              <p14:nvPr/>
            </p14:nvContentPartPr>
            <p14:xfrm>
              <a:off x="5079392" y="5375798"/>
              <a:ext cx="308160" cy="141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43DE9B6-2F4B-4043-9BBB-3619782EE4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70392" y="5367158"/>
                <a:ext cx="3258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E3C7E89-1E00-46DB-B3E7-104AF63A5FA6}"/>
                  </a:ext>
                </a:extLst>
              </p14:cNvPr>
              <p14:cNvContentPartPr/>
              <p14:nvPr/>
            </p14:nvContentPartPr>
            <p14:xfrm>
              <a:off x="3316112" y="5238638"/>
              <a:ext cx="510480" cy="268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E3C7E89-1E00-46DB-B3E7-104AF63A5F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7472" y="5229998"/>
                <a:ext cx="5281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31DF9D4-3F1A-4A8A-A8E2-8F869712A297}"/>
                  </a:ext>
                </a:extLst>
              </p14:cNvPr>
              <p14:cNvContentPartPr/>
              <p14:nvPr/>
            </p14:nvContentPartPr>
            <p14:xfrm>
              <a:off x="2930552" y="5209118"/>
              <a:ext cx="203040" cy="321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31DF9D4-3F1A-4A8A-A8E2-8F869712A2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1927" y="5200118"/>
                <a:ext cx="220649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C30589F-D963-4BDC-A01F-B86AFCC7C98F}"/>
                  </a:ext>
                </a:extLst>
              </p14:cNvPr>
              <p14:cNvContentPartPr/>
              <p14:nvPr/>
            </p14:nvContentPartPr>
            <p14:xfrm>
              <a:off x="6650432" y="5292998"/>
              <a:ext cx="378720" cy="267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C30589F-D963-4BDC-A01F-B86AFCC7C9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41432" y="5283998"/>
                <a:ext cx="3963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91FB2D3-3C68-44F8-B8CA-29242ABCD149}"/>
                  </a:ext>
                </a:extLst>
              </p14:cNvPr>
              <p14:cNvContentPartPr/>
              <p14:nvPr/>
            </p14:nvContentPartPr>
            <p14:xfrm>
              <a:off x="8004752" y="5309198"/>
              <a:ext cx="198360" cy="131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91FB2D3-3C68-44F8-B8CA-29242ABCD1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5752" y="5300558"/>
                <a:ext cx="2160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6E2E000-D91E-4A17-8C19-042502C7FE9B}"/>
                  </a:ext>
                </a:extLst>
              </p14:cNvPr>
              <p14:cNvContentPartPr/>
              <p14:nvPr/>
            </p14:nvContentPartPr>
            <p14:xfrm>
              <a:off x="7155512" y="5229998"/>
              <a:ext cx="210960" cy="315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6E2E000-D91E-4A17-8C19-042502C7FE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46872" y="5221358"/>
                <a:ext cx="2286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017965B-A4FC-4FB5-88F7-35C18A0DB3B0}"/>
                  </a:ext>
                </a:extLst>
              </p14:cNvPr>
              <p14:cNvContentPartPr/>
              <p14:nvPr/>
            </p14:nvContentPartPr>
            <p14:xfrm>
              <a:off x="8680472" y="5168438"/>
              <a:ext cx="187920" cy="299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017965B-A4FC-4FB5-88F7-35C18A0DB3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71472" y="5159798"/>
                <a:ext cx="2055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C40EFA1-E904-4DEC-9B5F-E0F9A27B980A}"/>
                  </a:ext>
                </a:extLst>
              </p14:cNvPr>
              <p14:cNvContentPartPr/>
              <p14:nvPr/>
            </p14:nvContentPartPr>
            <p14:xfrm>
              <a:off x="9000152" y="5170238"/>
              <a:ext cx="193320" cy="283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C40EFA1-E904-4DEC-9B5F-E0F9A27B980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91512" y="5161598"/>
                <a:ext cx="2109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ED872A-464C-4D42-A811-3C00BB5633C1}"/>
                  </a:ext>
                </a:extLst>
              </p14:cNvPr>
              <p14:cNvContentPartPr/>
              <p14:nvPr/>
            </p14:nvContentPartPr>
            <p14:xfrm>
              <a:off x="10090952" y="5125958"/>
              <a:ext cx="211320" cy="260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ED872A-464C-4D42-A811-3C00BB5633C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81952" y="5117318"/>
                <a:ext cx="2289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E7C46CD-6955-4940-A0B9-ADC2CC1BF9DB}"/>
                  </a:ext>
                </a:extLst>
              </p14:cNvPr>
              <p14:cNvContentPartPr/>
              <p14:nvPr/>
            </p14:nvContentPartPr>
            <p14:xfrm>
              <a:off x="10445552" y="5261678"/>
              <a:ext cx="9360" cy="17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E7C46CD-6955-4940-A0B9-ADC2CC1BF9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36912" y="5252678"/>
                <a:ext cx="27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1AE10AA-8C83-47E4-A69C-7A00CBA0EAEC}"/>
                  </a:ext>
                </a:extLst>
              </p14:cNvPr>
              <p14:cNvContentPartPr/>
              <p14:nvPr/>
            </p14:nvContentPartPr>
            <p14:xfrm>
              <a:off x="11499992" y="5168438"/>
              <a:ext cx="207000" cy="170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1AE10AA-8C83-47E4-A69C-7A00CBA0EA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490992" y="5159438"/>
                <a:ext cx="2246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4DF61A2-68D1-4627-9806-9D4FB8E3769C}"/>
                  </a:ext>
                </a:extLst>
              </p14:cNvPr>
              <p14:cNvContentPartPr/>
              <p14:nvPr/>
            </p14:nvContentPartPr>
            <p14:xfrm>
              <a:off x="12004712" y="5577398"/>
              <a:ext cx="915840" cy="788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4DF61A2-68D1-4627-9806-9D4FB8E376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995712" y="5568758"/>
                <a:ext cx="933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9F2F439-18D2-4DA8-844C-07BD88B0202B}"/>
                  </a:ext>
                </a:extLst>
              </p14:cNvPr>
              <p14:cNvContentPartPr/>
              <p14:nvPr/>
            </p14:nvContentPartPr>
            <p14:xfrm>
              <a:off x="11987432" y="5750198"/>
              <a:ext cx="642960" cy="712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9F2F439-18D2-4DA8-844C-07BD88B0202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978792" y="5741198"/>
                <a:ext cx="6606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5675142-C841-4D64-9403-1C6835AC53CA}"/>
                  </a:ext>
                </a:extLst>
              </p14:cNvPr>
              <p14:cNvContentPartPr/>
              <p14:nvPr/>
            </p14:nvContentPartPr>
            <p14:xfrm>
              <a:off x="11860352" y="5019038"/>
              <a:ext cx="1392120" cy="460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5675142-C841-4D64-9403-1C6835AC53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851712" y="5010038"/>
                <a:ext cx="14097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3ECF757-C91F-4C8B-A8C9-B8A2A145B11B}"/>
                  </a:ext>
                </a:extLst>
              </p14:cNvPr>
              <p14:cNvContentPartPr/>
              <p14:nvPr/>
            </p14:nvContentPartPr>
            <p14:xfrm>
              <a:off x="9516752" y="5001398"/>
              <a:ext cx="327240" cy="427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3ECF757-C91F-4C8B-A8C9-B8A2A145B11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07752" y="4992751"/>
                <a:ext cx="344880" cy="444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3FBBF14-0BE6-4201-A858-AB1919CF72D2}"/>
                  </a:ext>
                </a:extLst>
              </p14:cNvPr>
              <p14:cNvContentPartPr/>
              <p14:nvPr/>
            </p14:nvContentPartPr>
            <p14:xfrm>
              <a:off x="10662272" y="5060438"/>
              <a:ext cx="671760" cy="430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3FBBF14-0BE6-4201-A858-AB1919CF72D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53632" y="5051798"/>
                <a:ext cx="6894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2E78A4-05A4-4E09-91D8-1EB133D8837B}"/>
                  </a:ext>
                </a:extLst>
              </p14:cNvPr>
              <p14:cNvContentPartPr/>
              <p14:nvPr/>
            </p14:nvContentPartPr>
            <p14:xfrm>
              <a:off x="12648032" y="449558"/>
              <a:ext cx="159480" cy="276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2E78A4-05A4-4E09-91D8-1EB133D8837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639392" y="440558"/>
                <a:ext cx="1771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5601290-0089-40C9-AB2D-88027FD8AD5F}"/>
                  </a:ext>
                </a:extLst>
              </p14:cNvPr>
              <p14:cNvContentPartPr/>
              <p14:nvPr/>
            </p14:nvContentPartPr>
            <p14:xfrm>
              <a:off x="12992619" y="897758"/>
              <a:ext cx="308880" cy="24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5601290-0089-40C9-AB2D-88027FD8AD5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983619" y="888758"/>
                <a:ext cx="326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F7F9648-F763-4D87-984F-A039ACB161AE}"/>
                  </a:ext>
                </a:extLst>
              </p14:cNvPr>
              <p14:cNvContentPartPr/>
              <p14:nvPr/>
            </p14:nvContentPartPr>
            <p14:xfrm>
              <a:off x="12934299" y="1012598"/>
              <a:ext cx="280800" cy="29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F7F9648-F763-4D87-984F-A039ACB161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925299" y="1003598"/>
                <a:ext cx="298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7EC3CCA-4E46-493E-B6B0-C9247BEAF562}"/>
                  </a:ext>
                </a:extLst>
              </p14:cNvPr>
              <p14:cNvContentPartPr/>
              <p14:nvPr/>
            </p14:nvContentPartPr>
            <p14:xfrm>
              <a:off x="12903632" y="540998"/>
              <a:ext cx="630720" cy="275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7EC3CCA-4E46-493E-B6B0-C9247BEAF5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894992" y="532347"/>
                <a:ext cx="648360" cy="29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091970D-6658-455C-8EF3-7731DDBA56CD}"/>
                  </a:ext>
                </a:extLst>
              </p14:cNvPr>
              <p14:cNvContentPartPr/>
              <p14:nvPr/>
            </p14:nvContentPartPr>
            <p14:xfrm>
              <a:off x="1916432" y="270278"/>
              <a:ext cx="10626480" cy="4478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091970D-6658-455C-8EF3-7731DDBA56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07792" y="261279"/>
                <a:ext cx="10644121" cy="44956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24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46B0163-B82E-4C1F-BF66-BBB1371FAE26}"/>
                  </a:ext>
                </a:extLst>
              </p14:cNvPr>
              <p14:cNvContentPartPr/>
              <p14:nvPr/>
            </p14:nvContentPartPr>
            <p14:xfrm>
              <a:off x="7753112" y="1244078"/>
              <a:ext cx="1394640" cy="50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46B0163-B82E-4C1F-BF66-BBB1371FA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9112" y="1136078"/>
                <a:ext cx="150228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1EB70D4-F4B4-4EDD-B348-8B90786A0DD0}"/>
                  </a:ext>
                </a:extLst>
              </p14:cNvPr>
              <p14:cNvContentPartPr/>
              <p14:nvPr/>
            </p14:nvContentPartPr>
            <p14:xfrm>
              <a:off x="8882792" y="2949038"/>
              <a:ext cx="680040" cy="667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1EB70D4-F4B4-4EDD-B348-8B90786A0D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9152" y="2841398"/>
                <a:ext cx="78768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25D4117-3CFF-45D5-B212-75305593216F}"/>
                  </a:ext>
                </a:extLst>
              </p14:cNvPr>
              <p14:cNvContentPartPr/>
              <p14:nvPr/>
            </p14:nvContentPartPr>
            <p14:xfrm>
              <a:off x="2818232" y="1251998"/>
              <a:ext cx="682200" cy="1046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25D4117-3CFF-45D5-B212-7530559321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4592" y="1143998"/>
                <a:ext cx="789840" cy="12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28F2998-6DAF-4AD6-AE31-DB6A4968D4D1}"/>
                  </a:ext>
                </a:extLst>
              </p14:cNvPr>
              <p14:cNvContentPartPr/>
              <p14:nvPr/>
            </p14:nvContentPartPr>
            <p14:xfrm>
              <a:off x="10566872" y="6235118"/>
              <a:ext cx="769320" cy="62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28F2998-6DAF-4AD6-AE31-DB6A4968D4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57872" y="6226478"/>
                <a:ext cx="786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AE3BC44-97A5-465D-A309-8B19D169C3BE}"/>
                  </a:ext>
                </a:extLst>
              </p14:cNvPr>
              <p14:cNvContentPartPr/>
              <p14:nvPr/>
            </p14:nvContentPartPr>
            <p14:xfrm>
              <a:off x="10562552" y="6390998"/>
              <a:ext cx="718920" cy="705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AE3BC44-97A5-465D-A309-8B19D169C3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53912" y="6382358"/>
                <a:ext cx="736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89D984B-EC80-48E3-B08B-70C7916342D0}"/>
                  </a:ext>
                </a:extLst>
              </p14:cNvPr>
              <p14:cNvContentPartPr/>
              <p14:nvPr/>
            </p14:nvContentPartPr>
            <p14:xfrm>
              <a:off x="10005992" y="5665238"/>
              <a:ext cx="1454760" cy="383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89D984B-EC80-48E3-B08B-70C7916342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6990" y="5656246"/>
                <a:ext cx="1472404" cy="401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8C62B03-1950-4A96-8206-3069836FEAA5}"/>
                  </a:ext>
                </a:extLst>
              </p14:cNvPr>
              <p14:cNvContentPartPr/>
              <p14:nvPr/>
            </p14:nvContentPartPr>
            <p14:xfrm>
              <a:off x="7029512" y="5738318"/>
              <a:ext cx="2585520" cy="432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8C62B03-1950-4A96-8206-3069836FEA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20512" y="5729318"/>
                <a:ext cx="26031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6A4CEB4-3BB1-4173-89E0-23722FC0A280}"/>
                  </a:ext>
                </a:extLst>
              </p14:cNvPr>
              <p14:cNvContentPartPr/>
              <p14:nvPr/>
            </p14:nvContentPartPr>
            <p14:xfrm>
              <a:off x="944072" y="5571998"/>
              <a:ext cx="5752440" cy="6404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6A4CEB4-3BB1-4173-89E0-23722FC0A2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5072" y="5563358"/>
                <a:ext cx="577008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B288557-B573-4227-9F88-1FE3531FCA65}"/>
                  </a:ext>
                </a:extLst>
              </p14:cNvPr>
              <p14:cNvContentPartPr/>
              <p14:nvPr/>
            </p14:nvContentPartPr>
            <p14:xfrm>
              <a:off x="607112" y="685358"/>
              <a:ext cx="11775960" cy="4804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B288557-B573-4227-9F88-1FE3531FCA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112" y="676359"/>
                <a:ext cx="11793600" cy="482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92150FB-F3D5-49A1-BB76-8E7EEF88B742}"/>
                  </a:ext>
                </a:extLst>
              </p14:cNvPr>
              <p14:cNvContentPartPr/>
              <p14:nvPr/>
            </p14:nvContentPartPr>
            <p14:xfrm>
              <a:off x="2942072" y="4774958"/>
              <a:ext cx="1156320" cy="324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92150FB-F3D5-49A1-BB76-8E7EEF88B7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88072" y="4666958"/>
                <a:ext cx="1263960" cy="5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41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A3CBD3-8698-4337-89CE-AECA5F00B01A}"/>
                  </a:ext>
                </a:extLst>
              </p14:cNvPr>
              <p14:cNvContentPartPr/>
              <p14:nvPr/>
            </p14:nvContentPartPr>
            <p14:xfrm>
              <a:off x="3177872" y="848438"/>
              <a:ext cx="187200" cy="14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A3CBD3-8698-4337-89CE-AECA5F00B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9232" y="839438"/>
                <a:ext cx="2048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00C901F-71A2-436E-9C75-F02983CD8A57}"/>
                  </a:ext>
                </a:extLst>
              </p14:cNvPr>
              <p14:cNvContentPartPr/>
              <p14:nvPr/>
            </p14:nvContentPartPr>
            <p14:xfrm>
              <a:off x="2087432" y="702998"/>
              <a:ext cx="263880" cy="33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00C901F-71A2-436E-9C75-F02983CD8A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792" y="693998"/>
                <a:ext cx="2815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794688-D265-480A-B726-1CC2549036A6}"/>
                  </a:ext>
                </a:extLst>
              </p14:cNvPr>
              <p14:cNvContentPartPr/>
              <p14:nvPr/>
            </p14:nvContentPartPr>
            <p14:xfrm>
              <a:off x="1247552" y="674198"/>
              <a:ext cx="679680" cy="44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794688-D265-480A-B726-1CC2549036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552" y="665551"/>
                <a:ext cx="697320" cy="457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1FFEB60-6924-41F8-91B1-301E009504F2}"/>
                  </a:ext>
                </a:extLst>
              </p14:cNvPr>
              <p14:cNvContentPartPr/>
              <p14:nvPr/>
            </p14:nvContentPartPr>
            <p14:xfrm>
              <a:off x="5210792" y="1695158"/>
              <a:ext cx="230040" cy="262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1FFEB60-6924-41F8-91B1-301E009504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2152" y="1686158"/>
                <a:ext cx="2476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1F5E2A1-8AB4-4813-8525-13E7EB835489}"/>
                  </a:ext>
                </a:extLst>
              </p14:cNvPr>
              <p14:cNvContentPartPr/>
              <p14:nvPr/>
            </p14:nvContentPartPr>
            <p14:xfrm>
              <a:off x="3581792" y="211598"/>
              <a:ext cx="4210920" cy="138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1F5E2A1-8AB4-4813-8525-13E7EB8354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3152" y="202958"/>
                <a:ext cx="422856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259EDCF-0BA1-409C-B2B0-5A5411D0E14E}"/>
                  </a:ext>
                </a:extLst>
              </p14:cNvPr>
              <p14:cNvContentPartPr/>
              <p14:nvPr/>
            </p14:nvContentPartPr>
            <p14:xfrm>
              <a:off x="3011192" y="3071438"/>
              <a:ext cx="250560" cy="159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259EDCF-0BA1-409C-B2B0-5A5411D0E1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2192" y="3062798"/>
                <a:ext cx="268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5BC8439-3B25-4FA7-AE5E-D1F83ADC2425}"/>
                  </a:ext>
                </a:extLst>
              </p14:cNvPr>
              <p14:cNvContentPartPr/>
              <p14:nvPr/>
            </p14:nvContentPartPr>
            <p14:xfrm>
              <a:off x="2091752" y="2952998"/>
              <a:ext cx="230760" cy="305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5BC8439-3B25-4FA7-AE5E-D1F83ADC24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3098" y="2943998"/>
                <a:ext cx="248428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06EEFF4-32EE-4B0D-BD89-7F42C1010838}"/>
                  </a:ext>
                </a:extLst>
              </p14:cNvPr>
              <p14:cNvContentPartPr/>
              <p14:nvPr/>
            </p14:nvContentPartPr>
            <p14:xfrm>
              <a:off x="1345112" y="2896478"/>
              <a:ext cx="633240" cy="41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06EEFF4-32EE-4B0D-BD89-7F42C10108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36467" y="2887838"/>
                <a:ext cx="65089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9CA7B40-EA30-4433-9082-73B7E746A66F}"/>
                  </a:ext>
                </a:extLst>
              </p14:cNvPr>
              <p14:cNvContentPartPr/>
              <p14:nvPr/>
            </p14:nvContentPartPr>
            <p14:xfrm>
              <a:off x="4824152" y="2677958"/>
              <a:ext cx="1024920" cy="531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9CA7B40-EA30-4433-9082-73B7E746A6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5512" y="2669318"/>
                <a:ext cx="10425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2AEC414-7F61-4722-BC68-BD7CE48AA36A}"/>
                  </a:ext>
                </a:extLst>
              </p14:cNvPr>
              <p14:cNvContentPartPr/>
              <p14:nvPr/>
            </p14:nvContentPartPr>
            <p14:xfrm>
              <a:off x="6014672" y="2474918"/>
              <a:ext cx="879480" cy="898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2AEC414-7F61-4722-BC68-BD7CE48AA3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05672" y="2465918"/>
                <a:ext cx="89712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61054FE-B5EC-49DE-8FC1-30EB968EF3F9}"/>
                  </a:ext>
                </a:extLst>
              </p14:cNvPr>
              <p14:cNvContentPartPr/>
              <p14:nvPr/>
            </p14:nvContentPartPr>
            <p14:xfrm>
              <a:off x="4344272" y="2440718"/>
              <a:ext cx="89280" cy="184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61054FE-B5EC-49DE-8FC1-30EB968EF3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35632" y="2432078"/>
                <a:ext cx="106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9AA0B96-2C6F-4BD4-9E35-F2D2153987B5}"/>
                  </a:ext>
                </a:extLst>
              </p14:cNvPr>
              <p14:cNvContentPartPr/>
              <p14:nvPr/>
            </p14:nvContentPartPr>
            <p14:xfrm>
              <a:off x="4270832" y="3270158"/>
              <a:ext cx="320040" cy="224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9AA0B96-2C6F-4BD4-9E35-F2D2153987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42" y="3261518"/>
                <a:ext cx="3376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CF8A518-1586-4F1D-910E-D483E1CDEC6E}"/>
                  </a:ext>
                </a:extLst>
              </p14:cNvPr>
              <p14:cNvContentPartPr/>
              <p14:nvPr/>
            </p14:nvContentPartPr>
            <p14:xfrm>
              <a:off x="4235912" y="2756438"/>
              <a:ext cx="300600" cy="402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CF8A518-1586-4F1D-910E-D483E1CDEC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7262" y="2747438"/>
                <a:ext cx="318261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D2FB763-877C-4C91-A457-8408EFB64823}"/>
                  </a:ext>
                </a:extLst>
              </p14:cNvPr>
              <p14:cNvContentPartPr/>
              <p14:nvPr/>
            </p14:nvContentPartPr>
            <p14:xfrm>
              <a:off x="3907232" y="3651398"/>
              <a:ext cx="2592720" cy="156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D2FB763-877C-4C91-A457-8408EFB648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98232" y="3642758"/>
                <a:ext cx="2610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7CB961C-3FF9-4818-B2DE-3244C620AB3E}"/>
                  </a:ext>
                </a:extLst>
              </p14:cNvPr>
              <p14:cNvContentPartPr/>
              <p14:nvPr/>
            </p14:nvContentPartPr>
            <p14:xfrm>
              <a:off x="5046992" y="3950918"/>
              <a:ext cx="281520" cy="200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7CB961C-3FF9-4818-B2DE-3244C620AB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37992" y="3941918"/>
                <a:ext cx="299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2CAC0AE-3DCD-468D-88E0-44D22D492301}"/>
                  </a:ext>
                </a:extLst>
              </p14:cNvPr>
              <p14:cNvContentPartPr/>
              <p14:nvPr/>
            </p14:nvContentPartPr>
            <p14:xfrm>
              <a:off x="7164512" y="3483638"/>
              <a:ext cx="284760" cy="118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2CAC0AE-3DCD-468D-88E0-44D22D4923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55512" y="3474998"/>
                <a:ext cx="3024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D93DFC1-D6A9-4048-8551-0049073BED7B}"/>
                  </a:ext>
                </a:extLst>
              </p14:cNvPr>
              <p14:cNvContentPartPr/>
              <p14:nvPr/>
            </p14:nvContentPartPr>
            <p14:xfrm>
              <a:off x="8148392" y="2159558"/>
              <a:ext cx="3902400" cy="1659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D93DFC1-D6A9-4048-8551-0049073BED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39392" y="2150918"/>
                <a:ext cx="392004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E858EC5-E5C5-416C-B546-2FB7DA1D0BE3}"/>
                  </a:ext>
                </a:extLst>
              </p14:cNvPr>
              <p14:cNvContentPartPr/>
              <p14:nvPr/>
            </p14:nvContentPartPr>
            <p14:xfrm>
              <a:off x="1860632" y="5127038"/>
              <a:ext cx="250200" cy="27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E858EC5-E5C5-416C-B546-2FB7DA1D0B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51632" y="5118398"/>
                <a:ext cx="2678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E02C1F6-A0D6-43A0-BFA1-97A668116A9D}"/>
                  </a:ext>
                </a:extLst>
              </p14:cNvPr>
              <p14:cNvContentPartPr/>
              <p14:nvPr/>
            </p14:nvContentPartPr>
            <p14:xfrm>
              <a:off x="3556952" y="5230358"/>
              <a:ext cx="145440" cy="111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E02C1F6-A0D6-43A0-BFA1-97A668116A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48312" y="5221358"/>
                <a:ext cx="163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F88AF8C-693E-420C-AE3D-03623C0C6A15}"/>
                  </a:ext>
                </a:extLst>
              </p14:cNvPr>
              <p14:cNvContentPartPr/>
              <p14:nvPr/>
            </p14:nvContentPartPr>
            <p14:xfrm>
              <a:off x="2287592" y="5079158"/>
              <a:ext cx="491040" cy="347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F88AF8C-693E-420C-AE3D-03623C0C6A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78585" y="5070518"/>
                <a:ext cx="508693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7AF2619-D245-4C6C-91A9-61FEAD275205}"/>
                  </a:ext>
                </a:extLst>
              </p14:cNvPr>
              <p14:cNvContentPartPr/>
              <p14:nvPr/>
            </p14:nvContentPartPr>
            <p14:xfrm>
              <a:off x="1445552" y="5175638"/>
              <a:ext cx="273240" cy="293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7AF2619-D245-4C6C-91A9-61FEAD2752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36912" y="5166638"/>
                <a:ext cx="290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D8CFD9A-F394-4ACF-9B14-90D463F83A31}"/>
                  </a:ext>
                </a:extLst>
              </p14:cNvPr>
              <p14:cNvContentPartPr/>
              <p14:nvPr/>
            </p14:nvContentPartPr>
            <p14:xfrm>
              <a:off x="4092632" y="4642118"/>
              <a:ext cx="2813040" cy="1648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D8CFD9A-F394-4ACF-9B14-90D463F83A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3991" y="4633118"/>
                <a:ext cx="2830682" cy="16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6B16715-861B-4CF1-AC20-CC7B4A50B4F7}"/>
                  </a:ext>
                </a:extLst>
              </p14:cNvPr>
              <p14:cNvContentPartPr/>
              <p14:nvPr/>
            </p14:nvContentPartPr>
            <p14:xfrm>
              <a:off x="7488152" y="5390558"/>
              <a:ext cx="316800" cy="117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6B16715-861B-4CF1-AC20-CC7B4A50B4F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79512" y="5381558"/>
                <a:ext cx="334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CF1070C-C377-4EEA-A354-8F1732F0FB44}"/>
                  </a:ext>
                </a:extLst>
              </p14:cNvPr>
              <p14:cNvContentPartPr/>
              <p14:nvPr/>
            </p14:nvContentPartPr>
            <p14:xfrm>
              <a:off x="8353232" y="5754878"/>
              <a:ext cx="408960" cy="120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CF1070C-C377-4EEA-A354-8F1732F0FB4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44240" y="5745878"/>
                <a:ext cx="426584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7A06014-1956-48DC-A6AF-F2842E559A45}"/>
                  </a:ext>
                </a:extLst>
              </p14:cNvPr>
              <p14:cNvContentPartPr/>
              <p14:nvPr/>
            </p14:nvContentPartPr>
            <p14:xfrm>
              <a:off x="8319752" y="4948838"/>
              <a:ext cx="601560" cy="632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7A06014-1956-48DC-A6AF-F2842E559A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11112" y="4939843"/>
                <a:ext cx="619200" cy="6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A92F1D1-3C15-4F1B-8842-B56113F852E9}"/>
                  </a:ext>
                </a:extLst>
              </p14:cNvPr>
              <p14:cNvContentPartPr/>
              <p14:nvPr/>
            </p14:nvContentPartPr>
            <p14:xfrm>
              <a:off x="1664072" y="3452678"/>
              <a:ext cx="854640" cy="4788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A92F1D1-3C15-4F1B-8842-B56113F852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55076" y="3444044"/>
                <a:ext cx="872273" cy="496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DF24FCF-4F2C-4002-9DA1-61909CF99279}"/>
                  </a:ext>
                </a:extLst>
              </p14:cNvPr>
              <p14:cNvContentPartPr/>
              <p14:nvPr/>
            </p14:nvContentPartPr>
            <p14:xfrm>
              <a:off x="1469672" y="1239398"/>
              <a:ext cx="942840" cy="465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DF24FCF-4F2C-4002-9DA1-61909CF992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0672" y="1230405"/>
                <a:ext cx="960480" cy="483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1D0C670-3CAE-4CE8-BF0D-23D1921FF419}"/>
                  </a:ext>
                </a:extLst>
              </p14:cNvPr>
              <p14:cNvContentPartPr/>
              <p14:nvPr/>
            </p14:nvContentPartPr>
            <p14:xfrm>
              <a:off x="10246472" y="1367558"/>
              <a:ext cx="1061640" cy="558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1D0C670-3CAE-4CE8-BF0D-23D1921FF4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237829" y="1358564"/>
                <a:ext cx="1079286" cy="57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7DC371E-37CE-4DCA-BD4F-237033D96D74}"/>
                  </a:ext>
                </a:extLst>
              </p14:cNvPr>
              <p14:cNvContentPartPr/>
              <p14:nvPr/>
            </p14:nvContentPartPr>
            <p14:xfrm>
              <a:off x="9000512" y="1304558"/>
              <a:ext cx="916920" cy="713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7DC371E-37CE-4DCA-BD4F-237033D96D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91872" y="1295563"/>
                <a:ext cx="934560" cy="731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655158E-C431-4E65-BC71-9744E1F1EFA6}"/>
                  </a:ext>
                </a:extLst>
              </p14:cNvPr>
              <p14:cNvContentPartPr/>
              <p14:nvPr/>
            </p14:nvContentPartPr>
            <p14:xfrm>
              <a:off x="8279432" y="369278"/>
              <a:ext cx="1957680" cy="8395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655158E-C431-4E65-BC71-9744E1F1EFA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70790" y="360278"/>
                <a:ext cx="1975323" cy="8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285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DC7185C-33C0-4723-86DD-F4F24EC23FBE}"/>
                  </a:ext>
                </a:extLst>
              </p14:cNvPr>
              <p14:cNvContentPartPr/>
              <p14:nvPr/>
            </p14:nvContentPartPr>
            <p14:xfrm>
              <a:off x="10658312" y="686798"/>
              <a:ext cx="55080" cy="430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DC7185C-33C0-4723-86DD-F4F24EC23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40312" y="578888"/>
                <a:ext cx="90720" cy="645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A629FA6-A0EC-4BDA-8D59-25A106BB0BF0}"/>
                  </a:ext>
                </a:extLst>
              </p14:cNvPr>
              <p14:cNvContentPartPr/>
              <p14:nvPr/>
            </p14:nvContentPartPr>
            <p14:xfrm>
              <a:off x="1061432" y="2011958"/>
              <a:ext cx="70560" cy="437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A629FA6-A0EC-4BDA-8D59-25A106BB0B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7432" y="1904318"/>
                <a:ext cx="17820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9EA5EEA-B7EF-4BFC-9A12-E18BF3EBF176}"/>
                  </a:ext>
                </a:extLst>
              </p14:cNvPr>
              <p14:cNvContentPartPr/>
              <p14:nvPr/>
            </p14:nvContentPartPr>
            <p14:xfrm>
              <a:off x="1742552" y="2269718"/>
              <a:ext cx="66240" cy="263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9EA5EEA-B7EF-4BFC-9A12-E18BF3EBF1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552" y="2162078"/>
                <a:ext cx="1738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82BCEE3-BACB-4E40-BF06-E1F04CCCB37B}"/>
                  </a:ext>
                </a:extLst>
              </p14:cNvPr>
              <p14:cNvContentPartPr/>
              <p14:nvPr/>
            </p14:nvContentPartPr>
            <p14:xfrm>
              <a:off x="113192" y="328238"/>
              <a:ext cx="11999880" cy="61891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82BCEE3-BACB-4E40-BF06-E1F04CCCB3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552" y="319238"/>
                <a:ext cx="12017520" cy="62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1D3215C-8CD5-462D-A7EC-8D193C9DD860}"/>
                  </a:ext>
                </a:extLst>
              </p14:cNvPr>
              <p14:cNvContentPartPr/>
              <p14:nvPr/>
            </p14:nvContentPartPr>
            <p14:xfrm>
              <a:off x="11190032" y="6652718"/>
              <a:ext cx="1307880" cy="50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1D3215C-8CD5-462D-A7EC-8D193C9DD8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81392" y="6644078"/>
                <a:ext cx="132552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53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8DF97BA-488A-4AEA-99C0-3205BFA1FD48}"/>
                  </a:ext>
                </a:extLst>
              </p14:cNvPr>
              <p14:cNvContentPartPr/>
              <p14:nvPr/>
            </p14:nvContentPartPr>
            <p14:xfrm>
              <a:off x="230192" y="448478"/>
              <a:ext cx="11169000" cy="6206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8DF97BA-488A-4AEA-99C0-3205BFA1FD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552" y="439478"/>
                <a:ext cx="11186641" cy="62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93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3D3188-C2DC-40B3-B014-463578014DD3}"/>
                  </a:ext>
                </a:extLst>
              </p14:cNvPr>
              <p14:cNvContentPartPr/>
              <p14:nvPr/>
            </p14:nvContentPartPr>
            <p14:xfrm>
              <a:off x="1061072" y="357398"/>
              <a:ext cx="138960" cy="19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3D3188-C2DC-40B3-B014-463578014D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2432" y="348758"/>
                <a:ext cx="156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3FB061-33AF-417F-845B-AFEB4778C1C4}"/>
                  </a:ext>
                </a:extLst>
              </p14:cNvPr>
              <p14:cNvContentPartPr/>
              <p14:nvPr/>
            </p14:nvContentPartPr>
            <p14:xfrm>
              <a:off x="1315592" y="505718"/>
              <a:ext cx="35280" cy="1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3FB061-33AF-417F-845B-AFEB4778C1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6952" y="496718"/>
                <a:ext cx="529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D1B65B-684B-48F1-91AF-4CD1C4D8344A}"/>
                  </a:ext>
                </a:extLst>
              </p14:cNvPr>
              <p14:cNvContentPartPr/>
              <p14:nvPr/>
            </p14:nvContentPartPr>
            <p14:xfrm>
              <a:off x="3482432" y="422918"/>
              <a:ext cx="135360" cy="15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D1B65B-684B-48F1-91AF-4CD1C4D834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3792" y="414278"/>
                <a:ext cx="153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46E10A6-4E56-4B77-8D08-A8F72F1E501E}"/>
                  </a:ext>
                </a:extLst>
              </p14:cNvPr>
              <p14:cNvContentPartPr/>
              <p14:nvPr/>
            </p14:nvContentPartPr>
            <p14:xfrm>
              <a:off x="3955832" y="459278"/>
              <a:ext cx="265680" cy="79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46E10A6-4E56-4B77-8D08-A8F72F1E50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7192" y="450638"/>
                <a:ext cx="2833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187813-FA87-4DA7-BA48-6925A507A0BA}"/>
                  </a:ext>
                </a:extLst>
              </p14:cNvPr>
              <p14:cNvContentPartPr/>
              <p14:nvPr/>
            </p14:nvContentPartPr>
            <p14:xfrm>
              <a:off x="4714352" y="789038"/>
              <a:ext cx="275760" cy="38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187813-FA87-4DA7-BA48-6925A507A0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5712" y="780038"/>
                <a:ext cx="2934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3B807DD-ABC1-4467-B48D-73E0E8D52EE9}"/>
                  </a:ext>
                </a:extLst>
              </p14:cNvPr>
              <p14:cNvContentPartPr/>
              <p14:nvPr/>
            </p14:nvContentPartPr>
            <p14:xfrm>
              <a:off x="4595192" y="284678"/>
              <a:ext cx="579960" cy="451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3B807DD-ABC1-4467-B48D-73E0E8D52E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6552" y="276038"/>
                <a:ext cx="5976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7D6B09-7D97-415C-9BC5-A7CC8D9CB13B}"/>
                  </a:ext>
                </a:extLst>
              </p14:cNvPr>
              <p14:cNvContentPartPr/>
              <p14:nvPr/>
            </p14:nvContentPartPr>
            <p14:xfrm>
              <a:off x="2354912" y="315278"/>
              <a:ext cx="1027440" cy="259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7D6B09-7D97-415C-9BC5-A7CC8D9CB1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5912" y="306626"/>
                <a:ext cx="1045080" cy="276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989750E-73E8-4761-9343-801F5C21FB71}"/>
                  </a:ext>
                </a:extLst>
              </p14:cNvPr>
              <p14:cNvContentPartPr/>
              <p14:nvPr/>
            </p14:nvContentPartPr>
            <p14:xfrm>
              <a:off x="2005352" y="255158"/>
              <a:ext cx="252360" cy="294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989750E-73E8-4761-9343-801F5C21FB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6712" y="246158"/>
                <a:ext cx="2700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5A828FE-34CD-4EC6-8350-8FC87CC17EF6}"/>
                  </a:ext>
                </a:extLst>
              </p14:cNvPr>
              <p14:cNvContentPartPr/>
              <p14:nvPr/>
            </p14:nvContentPartPr>
            <p14:xfrm>
              <a:off x="4577552" y="994598"/>
              <a:ext cx="757800" cy="520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5A828FE-34CD-4EC6-8350-8FC87CC17E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68912" y="985604"/>
                <a:ext cx="775440" cy="5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4CA1D7-DAA7-4CCA-9BD3-2422A980872A}"/>
                  </a:ext>
                </a:extLst>
              </p14:cNvPr>
              <p14:cNvContentPartPr/>
              <p14:nvPr/>
            </p14:nvContentPartPr>
            <p14:xfrm>
              <a:off x="3223232" y="1152278"/>
              <a:ext cx="1130760" cy="226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4CA1D7-DAA7-4CCA-9BD3-2422A9808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4232" y="1143278"/>
                <a:ext cx="11484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88A5087-0177-4EB3-8D52-93B31439B8E1}"/>
                  </a:ext>
                </a:extLst>
              </p14:cNvPr>
              <p14:cNvContentPartPr/>
              <p14:nvPr/>
            </p14:nvContentPartPr>
            <p14:xfrm>
              <a:off x="6430472" y="2108798"/>
              <a:ext cx="267840" cy="81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88A5087-0177-4EB3-8D52-93B31439B8E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21484" y="2100158"/>
                <a:ext cx="285456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1ECA578-BCDA-40D3-A3BC-802A80C3F444}"/>
                  </a:ext>
                </a:extLst>
              </p14:cNvPr>
              <p14:cNvContentPartPr/>
              <p14:nvPr/>
            </p14:nvContentPartPr>
            <p14:xfrm>
              <a:off x="6140312" y="1754918"/>
              <a:ext cx="603000" cy="257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1ECA578-BCDA-40D3-A3BC-802A80C3F4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31672" y="1746278"/>
                <a:ext cx="6206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37A0669-4C2E-4FA7-A66D-B36189DA0073}"/>
                  </a:ext>
                </a:extLst>
              </p14:cNvPr>
              <p14:cNvContentPartPr/>
              <p14:nvPr/>
            </p14:nvContentPartPr>
            <p14:xfrm>
              <a:off x="5554232" y="1732598"/>
              <a:ext cx="329760" cy="355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37A0669-4C2E-4FA7-A66D-B36189DA00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45232" y="1723949"/>
                <a:ext cx="347400" cy="373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A4C1F3D-94F1-4ED5-9903-6DC248292D95}"/>
                  </a:ext>
                </a:extLst>
              </p14:cNvPr>
              <p14:cNvContentPartPr/>
              <p14:nvPr/>
            </p14:nvContentPartPr>
            <p14:xfrm>
              <a:off x="3295232" y="1745558"/>
              <a:ext cx="1909080" cy="301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A4C1F3D-94F1-4ED5-9903-6DC248292D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86234" y="1736908"/>
                <a:ext cx="1926717" cy="319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F4B32E2-6AEE-420C-BEFB-85FAB6079EBF}"/>
                  </a:ext>
                </a:extLst>
              </p14:cNvPr>
              <p14:cNvContentPartPr/>
              <p14:nvPr/>
            </p14:nvContentPartPr>
            <p14:xfrm>
              <a:off x="6297272" y="2464478"/>
              <a:ext cx="257040" cy="173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F4B32E2-6AEE-420C-BEFB-85FAB6079E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8632" y="2455478"/>
                <a:ext cx="2746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AFC7DBC-E074-416D-AC6E-9C817822C87A}"/>
                  </a:ext>
                </a:extLst>
              </p14:cNvPr>
              <p14:cNvContentPartPr/>
              <p14:nvPr/>
            </p14:nvContentPartPr>
            <p14:xfrm>
              <a:off x="5615432" y="2452958"/>
              <a:ext cx="570240" cy="199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AFC7DBC-E074-416D-AC6E-9C817822C87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06792" y="2444318"/>
                <a:ext cx="58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03D8EE1-7DA5-4DC8-A884-BC32F83E5F0E}"/>
                  </a:ext>
                </a:extLst>
              </p14:cNvPr>
              <p14:cNvContentPartPr/>
              <p14:nvPr/>
            </p14:nvContentPartPr>
            <p14:xfrm>
              <a:off x="3542912" y="2409758"/>
              <a:ext cx="1902240" cy="283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03D8EE1-7DA5-4DC8-A884-BC32F83E5F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34272" y="2401107"/>
                <a:ext cx="1919880" cy="300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BE8042E-D2EE-4C24-A7AC-9C534B46D5B1}"/>
                  </a:ext>
                </a:extLst>
              </p14:cNvPr>
              <p14:cNvContentPartPr/>
              <p14:nvPr/>
            </p14:nvContentPartPr>
            <p14:xfrm>
              <a:off x="2598272" y="1063358"/>
              <a:ext cx="343080" cy="1803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BE8042E-D2EE-4C24-A7AC-9C534B46D5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89281" y="1054718"/>
                <a:ext cx="360702" cy="18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823282-E4A9-4EDC-B9FE-797AF6C7A6E7}"/>
                  </a:ext>
                </a:extLst>
              </p14:cNvPr>
              <p14:cNvContentPartPr/>
              <p14:nvPr/>
            </p14:nvContentPartPr>
            <p14:xfrm>
              <a:off x="5576192" y="2913398"/>
              <a:ext cx="414000" cy="718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823282-E4A9-4EDC-B9FE-797AF6C7A6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67552" y="2904398"/>
                <a:ext cx="43164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7E296BF-88CD-4582-A874-A0908574FFFE}"/>
                  </a:ext>
                </a:extLst>
              </p14:cNvPr>
              <p14:cNvContentPartPr/>
              <p14:nvPr/>
            </p14:nvContentPartPr>
            <p14:xfrm>
              <a:off x="6158312" y="2947598"/>
              <a:ext cx="185040" cy="319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7E296BF-88CD-4582-A874-A0908574FFF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49672" y="2938598"/>
                <a:ext cx="20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053817B-DD08-4D72-AF09-AA380152748E}"/>
                  </a:ext>
                </a:extLst>
              </p14:cNvPr>
              <p14:cNvContentPartPr/>
              <p14:nvPr/>
            </p14:nvContentPartPr>
            <p14:xfrm>
              <a:off x="5439032" y="3802958"/>
              <a:ext cx="1530000" cy="27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053817B-DD08-4D72-AF09-AA380152748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0390" y="3793958"/>
                <a:ext cx="1547644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0057DB-3700-43B6-BC88-D369399B7843}"/>
                  </a:ext>
                </a:extLst>
              </p14:cNvPr>
              <p14:cNvContentPartPr/>
              <p14:nvPr/>
            </p14:nvContentPartPr>
            <p14:xfrm>
              <a:off x="7430912" y="3708998"/>
              <a:ext cx="339480" cy="262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0057DB-3700-43B6-BC88-D369399B78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21912" y="3699998"/>
                <a:ext cx="3571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9E4437F-0424-40AC-9F73-EE80A7FEFFE0}"/>
                  </a:ext>
                </a:extLst>
              </p14:cNvPr>
              <p14:cNvContentPartPr/>
              <p14:nvPr/>
            </p14:nvContentPartPr>
            <p14:xfrm>
              <a:off x="8657792" y="3965678"/>
              <a:ext cx="810360" cy="170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9E4437F-0424-40AC-9F73-EE80A7FEFFE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649152" y="3957038"/>
                <a:ext cx="828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663539D-5BB7-42DC-BE5B-191CAADBA1EC}"/>
                  </a:ext>
                </a:extLst>
              </p14:cNvPr>
              <p14:cNvContentPartPr/>
              <p14:nvPr/>
            </p14:nvContentPartPr>
            <p14:xfrm>
              <a:off x="8483552" y="3550238"/>
              <a:ext cx="1196280" cy="337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663539D-5BB7-42DC-BE5B-191CAADBA1E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74552" y="3541598"/>
                <a:ext cx="12139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CCB0198-6478-4666-9ABC-7EACAC93AD92}"/>
                  </a:ext>
                </a:extLst>
              </p14:cNvPr>
              <p14:cNvContentPartPr/>
              <p14:nvPr/>
            </p14:nvContentPartPr>
            <p14:xfrm>
              <a:off x="7189352" y="2473838"/>
              <a:ext cx="993960" cy="252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CCB0198-6478-4666-9ABC-7EACAC93AD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80352" y="2464838"/>
                <a:ext cx="10116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91FEFE3-C3AE-4BAB-94C6-542A47ADB299}"/>
                  </a:ext>
                </a:extLst>
              </p14:cNvPr>
              <p14:cNvContentPartPr/>
              <p14:nvPr/>
            </p14:nvContentPartPr>
            <p14:xfrm>
              <a:off x="7549352" y="2198438"/>
              <a:ext cx="240120" cy="198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91FEFE3-C3AE-4BAB-94C6-542A47ADB29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0352" y="2189798"/>
                <a:ext cx="25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9841AFB-66D9-478F-8B97-B64B98B1C498}"/>
                  </a:ext>
                </a:extLst>
              </p14:cNvPr>
              <p14:cNvContentPartPr/>
              <p14:nvPr/>
            </p14:nvContentPartPr>
            <p14:xfrm>
              <a:off x="8628272" y="2969198"/>
              <a:ext cx="4408920" cy="190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9841AFB-66D9-478F-8B97-B64B98B1C49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19632" y="2960558"/>
                <a:ext cx="44265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70EABB7-55A1-4EE6-9FDE-52BB9525E6BB}"/>
                  </a:ext>
                </a:extLst>
              </p14:cNvPr>
              <p14:cNvContentPartPr/>
              <p14:nvPr/>
            </p14:nvContentPartPr>
            <p14:xfrm>
              <a:off x="8926352" y="2284478"/>
              <a:ext cx="3286440" cy="558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70EABB7-55A1-4EE6-9FDE-52BB9525E6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17353" y="2275838"/>
                <a:ext cx="3304078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FAA1EC0-9EDC-49AD-B446-F1148304F7E2}"/>
                  </a:ext>
                </a:extLst>
              </p14:cNvPr>
              <p14:cNvContentPartPr/>
              <p14:nvPr/>
            </p14:nvContentPartPr>
            <p14:xfrm>
              <a:off x="2782232" y="4508558"/>
              <a:ext cx="7381800" cy="875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FAA1EC0-9EDC-49AD-B446-F1148304F7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73232" y="4499914"/>
                <a:ext cx="7399440" cy="893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91EFA8F-AEE6-46CC-93FA-7A72CEAC405B}"/>
                  </a:ext>
                </a:extLst>
              </p14:cNvPr>
              <p14:cNvContentPartPr/>
              <p14:nvPr/>
            </p14:nvContentPartPr>
            <p14:xfrm>
              <a:off x="8906912" y="6282638"/>
              <a:ext cx="678600" cy="21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91EFA8F-AEE6-46CC-93FA-7A72CEAC40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98272" y="6273638"/>
                <a:ext cx="6962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871D0D1-5288-4FF3-B82F-46F20617492D}"/>
                  </a:ext>
                </a:extLst>
              </p14:cNvPr>
              <p14:cNvContentPartPr/>
              <p14:nvPr/>
            </p14:nvContentPartPr>
            <p14:xfrm>
              <a:off x="8970272" y="6422318"/>
              <a:ext cx="460440" cy="19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871D0D1-5288-4FF3-B82F-46F2061749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61632" y="6413678"/>
                <a:ext cx="478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AB852FE-AEE2-4D6A-9DA0-A144B0F6C62E}"/>
                  </a:ext>
                </a:extLst>
              </p14:cNvPr>
              <p14:cNvContentPartPr/>
              <p14:nvPr/>
            </p14:nvContentPartPr>
            <p14:xfrm>
              <a:off x="8517752" y="5839478"/>
              <a:ext cx="1293480" cy="2671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AB852FE-AEE2-4D6A-9DA0-A144B0F6C62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08755" y="5830478"/>
                <a:ext cx="1311115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CC4453A-95AC-4AD7-A3D3-D877C25ECFC6}"/>
                  </a:ext>
                </a:extLst>
              </p14:cNvPr>
              <p14:cNvContentPartPr/>
              <p14:nvPr/>
            </p14:nvContentPartPr>
            <p14:xfrm>
              <a:off x="6070112" y="5598638"/>
              <a:ext cx="2103480" cy="527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CC4453A-95AC-4AD7-A3D3-D877C25ECFC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61472" y="5589638"/>
                <a:ext cx="21211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82E8FF6-BBAB-46F3-AA2D-2327A5835208}"/>
                  </a:ext>
                </a:extLst>
              </p14:cNvPr>
              <p14:cNvContentPartPr/>
              <p14:nvPr/>
            </p14:nvContentPartPr>
            <p14:xfrm>
              <a:off x="9970712" y="5471918"/>
              <a:ext cx="444600" cy="212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82E8FF6-BBAB-46F3-AA2D-2327A583520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62072" y="5463278"/>
                <a:ext cx="462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2B41175-CF7A-4E00-B8B9-BAB9E56C9B35}"/>
                  </a:ext>
                </a:extLst>
              </p14:cNvPr>
              <p14:cNvContentPartPr/>
              <p14:nvPr/>
            </p14:nvContentPartPr>
            <p14:xfrm>
              <a:off x="10042712" y="6048998"/>
              <a:ext cx="241200" cy="171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2B41175-CF7A-4E00-B8B9-BAB9E56C9B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34072" y="6040358"/>
                <a:ext cx="2588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E5EEF4B-A015-46E3-A968-5D43D9511A3A}"/>
                  </a:ext>
                </a:extLst>
              </p14:cNvPr>
              <p14:cNvContentPartPr/>
              <p14:nvPr/>
            </p14:nvContentPartPr>
            <p14:xfrm>
              <a:off x="10909232" y="6321518"/>
              <a:ext cx="529560" cy="13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E5EEF4B-A015-46E3-A968-5D43D9511A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00592" y="6312518"/>
                <a:ext cx="547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2BD879E-5625-4D0B-A9B9-B7BBD2CA7632}"/>
                  </a:ext>
                </a:extLst>
              </p14:cNvPr>
              <p14:cNvContentPartPr/>
              <p14:nvPr/>
            </p14:nvContentPartPr>
            <p14:xfrm>
              <a:off x="10794392" y="6443558"/>
              <a:ext cx="734400" cy="34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2BD879E-5625-4D0B-A9B9-B7BBD2CA763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85752" y="6434918"/>
                <a:ext cx="752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396C6EB-6E14-46FA-8E7A-1FD768DF85FC}"/>
                  </a:ext>
                </a:extLst>
              </p14:cNvPr>
              <p14:cNvContentPartPr/>
              <p14:nvPr/>
            </p14:nvContentPartPr>
            <p14:xfrm>
              <a:off x="10596752" y="5936678"/>
              <a:ext cx="964080" cy="2905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396C6EB-6E14-46FA-8E7A-1FD768DF85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88112" y="5927678"/>
                <a:ext cx="9817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5FA084C-BDAC-493C-BA02-B34C78B91E99}"/>
                  </a:ext>
                </a:extLst>
              </p14:cNvPr>
              <p14:cNvContentPartPr/>
              <p14:nvPr/>
            </p14:nvContentPartPr>
            <p14:xfrm>
              <a:off x="10636712" y="5056118"/>
              <a:ext cx="464760" cy="453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5FA084C-BDAC-493C-BA02-B34C78B91E9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27712" y="5047118"/>
                <a:ext cx="482400" cy="4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037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EA44315-E409-46E3-8830-0529C27065BE}"/>
                  </a:ext>
                </a:extLst>
              </p14:cNvPr>
              <p14:cNvContentPartPr/>
              <p14:nvPr/>
            </p14:nvContentPartPr>
            <p14:xfrm>
              <a:off x="1468592" y="305918"/>
              <a:ext cx="9341280" cy="5107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EA44315-E409-46E3-8830-0529C27065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592" y="296917"/>
                <a:ext cx="9358919" cy="5124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31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194A19F-F510-405F-BED8-40E6B9A77B02}"/>
                  </a:ext>
                </a:extLst>
              </p14:cNvPr>
              <p14:cNvContentPartPr/>
              <p14:nvPr/>
            </p14:nvContentPartPr>
            <p14:xfrm>
              <a:off x="2772152" y="533438"/>
              <a:ext cx="150480" cy="16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194A19F-F510-405F-BED8-40E6B9A77B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3512" y="524798"/>
                <a:ext cx="168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948DFC-3B75-4F8C-86FF-5D8788031C9D}"/>
                  </a:ext>
                </a:extLst>
              </p14:cNvPr>
              <p14:cNvContentPartPr/>
              <p14:nvPr/>
            </p14:nvContentPartPr>
            <p14:xfrm>
              <a:off x="3075272" y="536318"/>
              <a:ext cx="201960" cy="20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948DFC-3B75-4F8C-86FF-5D8788031C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6632" y="527318"/>
                <a:ext cx="2196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0F1CA7-4F63-4C7A-9293-FA2063F71BD2}"/>
                  </a:ext>
                </a:extLst>
              </p14:cNvPr>
              <p14:cNvContentPartPr/>
              <p14:nvPr/>
            </p14:nvContentPartPr>
            <p14:xfrm>
              <a:off x="1335032" y="341918"/>
              <a:ext cx="1314720" cy="37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0F1CA7-4F63-4C7A-9293-FA2063F71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034" y="333270"/>
                <a:ext cx="1332355" cy="395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6DC2EB-B36C-4C3C-AD49-4C49EC21BEED}"/>
                  </a:ext>
                </a:extLst>
              </p14:cNvPr>
              <p14:cNvContentPartPr/>
              <p14:nvPr/>
            </p14:nvContentPartPr>
            <p14:xfrm>
              <a:off x="3144392" y="1241198"/>
              <a:ext cx="15480" cy="4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6DC2EB-B36C-4C3C-AD49-4C49EC21BE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5752" y="1232558"/>
                <a:ext cx="33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BF5558-1C4F-40E2-BF03-5CDF298E6126}"/>
                  </a:ext>
                </a:extLst>
              </p14:cNvPr>
              <p14:cNvContentPartPr/>
              <p14:nvPr/>
            </p14:nvContentPartPr>
            <p14:xfrm>
              <a:off x="1794032" y="1032038"/>
              <a:ext cx="1220040" cy="295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BF5558-1C4F-40E2-BF03-5CDF298E61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85035" y="1023398"/>
                <a:ext cx="1237675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91E632-3674-4BDA-BC71-9D49A34F9942}"/>
                  </a:ext>
                </a:extLst>
              </p14:cNvPr>
              <p14:cNvContentPartPr/>
              <p14:nvPr/>
            </p14:nvContentPartPr>
            <p14:xfrm>
              <a:off x="3519152" y="410318"/>
              <a:ext cx="58320" cy="1176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91E632-3674-4BDA-BC71-9D49A34F99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0152" y="401318"/>
                <a:ext cx="7596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14B563E-2E23-4684-BC0D-E46EC768BA19}"/>
                  </a:ext>
                </a:extLst>
              </p14:cNvPr>
              <p14:cNvContentPartPr/>
              <p14:nvPr/>
            </p14:nvContentPartPr>
            <p14:xfrm>
              <a:off x="395792" y="3703958"/>
              <a:ext cx="3906000" cy="2679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14B563E-2E23-4684-BC0D-E46EC768BA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792" y="3694958"/>
                <a:ext cx="3923640" cy="26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CED6B90-BB1D-4044-ACEB-EF88969AB418}"/>
                  </a:ext>
                </a:extLst>
              </p14:cNvPr>
              <p14:cNvContentPartPr/>
              <p14:nvPr/>
            </p14:nvContentPartPr>
            <p14:xfrm>
              <a:off x="2665952" y="3285278"/>
              <a:ext cx="363240" cy="275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CED6B90-BB1D-4044-ACEB-EF88969AB4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7312" y="3276278"/>
                <a:ext cx="3808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6844A91-D935-46A2-9892-69AA1D0E9D0E}"/>
                  </a:ext>
                </a:extLst>
              </p14:cNvPr>
              <p14:cNvContentPartPr/>
              <p14:nvPr/>
            </p14:nvContentPartPr>
            <p14:xfrm>
              <a:off x="861632" y="3417038"/>
              <a:ext cx="324000" cy="19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6844A91-D935-46A2-9892-69AA1D0E9D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2632" y="3408398"/>
                <a:ext cx="3416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791B612-07E3-4CA0-A7A3-5642A5805B8D}"/>
                  </a:ext>
                </a:extLst>
              </p14:cNvPr>
              <p14:cNvContentPartPr/>
              <p14:nvPr/>
            </p14:nvContentPartPr>
            <p14:xfrm>
              <a:off x="1581632" y="3285998"/>
              <a:ext cx="724680" cy="255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791B612-07E3-4CA0-A7A3-5642A5805B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2992" y="3276998"/>
                <a:ext cx="7423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134210F-5DD5-4C64-B8FB-50F6CDFD259C}"/>
                  </a:ext>
                </a:extLst>
              </p14:cNvPr>
              <p14:cNvContentPartPr/>
              <p14:nvPr/>
            </p14:nvContentPartPr>
            <p14:xfrm>
              <a:off x="4694552" y="2184398"/>
              <a:ext cx="2160000" cy="52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134210F-5DD5-4C64-B8FB-50F6CDFD259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40912" y="2076398"/>
                <a:ext cx="22676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04B883C-AD3D-4946-A0B7-EA0223793890}"/>
                  </a:ext>
                </a:extLst>
              </p14:cNvPr>
              <p14:cNvContentPartPr/>
              <p14:nvPr/>
            </p14:nvContentPartPr>
            <p14:xfrm>
              <a:off x="5014232" y="2252798"/>
              <a:ext cx="1800000" cy="126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04B883C-AD3D-4946-A0B7-EA02237938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0592" y="2144798"/>
                <a:ext cx="19076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93DE3CC-0344-4D7E-B16F-E269C07D599A}"/>
                  </a:ext>
                </a:extLst>
              </p14:cNvPr>
              <p14:cNvContentPartPr/>
              <p14:nvPr/>
            </p14:nvContentPartPr>
            <p14:xfrm>
              <a:off x="6245432" y="3888998"/>
              <a:ext cx="664560" cy="437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93DE3CC-0344-4D7E-B16F-E269C07D59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36432" y="3880358"/>
                <a:ext cx="6822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3199E54-D4EA-4A69-B102-121EB3C6CD02}"/>
                  </a:ext>
                </a:extLst>
              </p14:cNvPr>
              <p14:cNvContentPartPr/>
              <p14:nvPr/>
            </p14:nvContentPartPr>
            <p14:xfrm>
              <a:off x="4704992" y="3978278"/>
              <a:ext cx="770760" cy="308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3199E54-D4EA-4A69-B102-121EB3C6CD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96352" y="3969278"/>
                <a:ext cx="7884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6800186-5626-407E-B6FA-F23810183036}"/>
                  </a:ext>
                </a:extLst>
              </p14:cNvPr>
              <p14:cNvContentPartPr/>
              <p14:nvPr/>
            </p14:nvContentPartPr>
            <p14:xfrm>
              <a:off x="5062832" y="3224798"/>
              <a:ext cx="1527480" cy="595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6800186-5626-407E-B6FA-F238101830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3832" y="3215803"/>
                <a:ext cx="1545120" cy="613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DE5980B-D701-4A10-B7DE-5F140E6673C4}"/>
                  </a:ext>
                </a:extLst>
              </p14:cNvPr>
              <p14:cNvContentPartPr/>
              <p14:nvPr/>
            </p14:nvContentPartPr>
            <p14:xfrm>
              <a:off x="4922432" y="4410278"/>
              <a:ext cx="200520" cy="275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DE5980B-D701-4A10-B7DE-5F140E6673C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13432" y="4401278"/>
                <a:ext cx="2181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49B80BF-A07B-471E-A3E0-EDAF674C20A4}"/>
                  </a:ext>
                </a:extLst>
              </p14:cNvPr>
              <p14:cNvContentPartPr/>
              <p14:nvPr/>
            </p14:nvContentPartPr>
            <p14:xfrm>
              <a:off x="4680512" y="5356358"/>
              <a:ext cx="1216800" cy="250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49B80BF-A07B-471E-A3E0-EDAF674C20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1515" y="5347706"/>
                <a:ext cx="1234435" cy="268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D979FF8-C047-4D69-BA7B-CB16A5F19963}"/>
                  </a:ext>
                </a:extLst>
              </p14:cNvPr>
              <p14:cNvContentPartPr/>
              <p14:nvPr/>
            </p14:nvContentPartPr>
            <p14:xfrm>
              <a:off x="4552352" y="4856318"/>
              <a:ext cx="1005120" cy="264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D979FF8-C047-4D69-BA7B-CB16A5F1996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43712" y="4847678"/>
                <a:ext cx="10227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1F900A6-765E-4D96-B55E-AE425BE9BDAA}"/>
                  </a:ext>
                </a:extLst>
              </p14:cNvPr>
              <p14:cNvContentPartPr/>
              <p14:nvPr/>
            </p14:nvContentPartPr>
            <p14:xfrm>
              <a:off x="7888472" y="5238998"/>
              <a:ext cx="417240" cy="781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1F900A6-765E-4D96-B55E-AE425BE9BD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79832" y="5229998"/>
                <a:ext cx="4348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C9B4AA1-60C2-44E8-8804-B79A590237D9}"/>
                  </a:ext>
                </a:extLst>
              </p14:cNvPr>
              <p14:cNvContentPartPr/>
              <p14:nvPr/>
            </p14:nvContentPartPr>
            <p14:xfrm>
              <a:off x="7236872" y="4815638"/>
              <a:ext cx="1183680" cy="299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C9B4AA1-60C2-44E8-8804-B79A590237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27875" y="4806998"/>
                <a:ext cx="1201315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468100A-EB86-45DF-84A0-11AD90DA4999}"/>
                  </a:ext>
                </a:extLst>
              </p14:cNvPr>
              <p14:cNvContentPartPr/>
              <p14:nvPr/>
            </p14:nvContentPartPr>
            <p14:xfrm>
              <a:off x="5859152" y="4513598"/>
              <a:ext cx="1105200" cy="658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468100A-EB86-45DF-84A0-11AD90DA49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50152" y="4504953"/>
                <a:ext cx="1122840" cy="67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3D0DF3D-D63C-45DF-9A77-0234062D867D}"/>
                  </a:ext>
                </a:extLst>
              </p14:cNvPr>
              <p14:cNvContentPartPr/>
              <p14:nvPr/>
            </p14:nvContentPartPr>
            <p14:xfrm>
              <a:off x="3818672" y="2124278"/>
              <a:ext cx="369000" cy="111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3D0DF3D-D63C-45DF-9A77-0234062D867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09672" y="2115638"/>
                <a:ext cx="386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31349C1-3E59-4D7F-901A-D666BAD48CBA}"/>
                  </a:ext>
                </a:extLst>
              </p14:cNvPr>
              <p14:cNvContentPartPr/>
              <p14:nvPr/>
            </p14:nvContentPartPr>
            <p14:xfrm>
              <a:off x="2761352" y="2049038"/>
              <a:ext cx="577800" cy="322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31349C1-3E59-4D7F-901A-D666BAD48C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52352" y="2040398"/>
                <a:ext cx="5954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62FB590-5CA2-4485-AE74-1834ECD19958}"/>
                  </a:ext>
                </a:extLst>
              </p14:cNvPr>
              <p14:cNvContentPartPr/>
              <p14:nvPr/>
            </p14:nvContentPartPr>
            <p14:xfrm>
              <a:off x="4536512" y="230318"/>
              <a:ext cx="9124107" cy="27766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62FB590-5CA2-4485-AE74-1834ECD199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27872" y="221319"/>
                <a:ext cx="9141747" cy="2794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8914FD6-3FC5-47C5-9A9D-AEB523A65256}"/>
                  </a:ext>
                </a:extLst>
              </p14:cNvPr>
              <p14:cNvContentPartPr/>
              <p14:nvPr/>
            </p14:nvContentPartPr>
            <p14:xfrm>
              <a:off x="9163592" y="3149918"/>
              <a:ext cx="4907528" cy="30769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8914FD6-3FC5-47C5-9A9D-AEB523A6525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54952" y="3140919"/>
                <a:ext cx="4925168" cy="30945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297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531B2C-31D1-4E1E-9426-4014CC187CD2}"/>
                  </a:ext>
                </a:extLst>
              </p14:cNvPr>
              <p14:cNvContentPartPr/>
              <p14:nvPr/>
            </p14:nvContentPartPr>
            <p14:xfrm>
              <a:off x="916352" y="381158"/>
              <a:ext cx="222480" cy="329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531B2C-31D1-4E1E-9426-4014CC187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352" y="372158"/>
                <a:ext cx="240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59EAA4-FC58-4E1F-BE30-988B6D9A2F71}"/>
                  </a:ext>
                </a:extLst>
              </p14:cNvPr>
              <p14:cNvContentPartPr/>
              <p14:nvPr/>
            </p14:nvContentPartPr>
            <p14:xfrm>
              <a:off x="1292912" y="701198"/>
              <a:ext cx="9720" cy="1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59EAA4-FC58-4E1F-BE30-988B6D9A2F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12" y="692558"/>
                <a:ext cx="273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9CCCF7-689A-4691-B122-7D2F7AB273B7}"/>
                  </a:ext>
                </a:extLst>
              </p14:cNvPr>
              <p14:cNvContentPartPr/>
              <p14:nvPr/>
            </p14:nvContentPartPr>
            <p14:xfrm>
              <a:off x="2520152" y="414638"/>
              <a:ext cx="402840" cy="20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9CCCF7-689A-4691-B122-7D2F7AB273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1152" y="405638"/>
                <a:ext cx="4204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4854E1-CCA5-42CB-AE7C-F475B278728F}"/>
                  </a:ext>
                </a:extLst>
              </p14:cNvPr>
              <p14:cNvContentPartPr/>
              <p14:nvPr/>
            </p14:nvContentPartPr>
            <p14:xfrm>
              <a:off x="4612112" y="397718"/>
              <a:ext cx="126000" cy="169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4854E1-CCA5-42CB-AE7C-F475B27872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03112" y="388718"/>
                <a:ext cx="143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90BB4F-83B5-4B84-89FB-DA9A65418044}"/>
                  </a:ext>
                </a:extLst>
              </p14:cNvPr>
              <p14:cNvContentPartPr/>
              <p14:nvPr/>
            </p14:nvContentPartPr>
            <p14:xfrm>
              <a:off x="6039872" y="502478"/>
              <a:ext cx="56520" cy="190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90BB4F-83B5-4B84-89FB-DA9A654180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1232" y="493478"/>
                <a:ext cx="741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B5D290-D92E-4E35-BE5E-6A7710A714BB}"/>
                  </a:ext>
                </a:extLst>
              </p14:cNvPr>
              <p14:cNvContentPartPr/>
              <p14:nvPr/>
            </p14:nvContentPartPr>
            <p14:xfrm>
              <a:off x="5744672" y="279278"/>
              <a:ext cx="201600" cy="31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B5D290-D92E-4E35-BE5E-6A7710A714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6032" y="270638"/>
                <a:ext cx="2192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201FF4-FBC1-4AF0-B288-458950A3F15C}"/>
                  </a:ext>
                </a:extLst>
              </p14:cNvPr>
              <p14:cNvContentPartPr/>
              <p14:nvPr/>
            </p14:nvContentPartPr>
            <p14:xfrm>
              <a:off x="5180912" y="297278"/>
              <a:ext cx="279720" cy="316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201FF4-FBC1-4AF0-B288-458950A3F1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2272" y="288638"/>
                <a:ext cx="2973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E550255-18BE-44A6-BCC7-B5F6E11C8C43}"/>
                  </a:ext>
                </a:extLst>
              </p14:cNvPr>
              <p14:cNvContentPartPr/>
              <p14:nvPr/>
            </p14:nvContentPartPr>
            <p14:xfrm>
              <a:off x="4335992" y="260918"/>
              <a:ext cx="179640" cy="375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E550255-18BE-44A6-BCC7-B5F6E11C8C4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6992" y="251927"/>
                <a:ext cx="197280" cy="393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20E5F4-C890-425B-9E1C-AFA97ED78854}"/>
                  </a:ext>
                </a:extLst>
              </p14:cNvPr>
              <p14:cNvContentPartPr/>
              <p14:nvPr/>
            </p14:nvContentPartPr>
            <p14:xfrm>
              <a:off x="3038912" y="332558"/>
              <a:ext cx="767880" cy="31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20E5F4-C890-425B-9E1C-AFA97ED788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29912" y="323558"/>
                <a:ext cx="7855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546379-46FE-47DD-9F0F-16A6FFE0171C}"/>
                  </a:ext>
                </a:extLst>
              </p14:cNvPr>
              <p14:cNvContentPartPr/>
              <p14:nvPr/>
            </p14:nvContentPartPr>
            <p14:xfrm>
              <a:off x="1935872" y="382958"/>
              <a:ext cx="491760" cy="287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546379-46FE-47DD-9F0F-16A6FFE017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7226" y="374318"/>
                <a:ext cx="509413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5E00EA-158E-4C89-A5AA-7FDC5254E134}"/>
                  </a:ext>
                </a:extLst>
              </p14:cNvPr>
              <p14:cNvContentPartPr/>
              <p14:nvPr/>
            </p14:nvContentPartPr>
            <p14:xfrm>
              <a:off x="2223872" y="1314998"/>
              <a:ext cx="182520" cy="306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5E00EA-158E-4C89-A5AA-7FDC5254E1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15232" y="1305998"/>
                <a:ext cx="200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87BA4F-007D-4925-9F24-C414542C8845}"/>
                  </a:ext>
                </a:extLst>
              </p14:cNvPr>
              <p14:cNvContentPartPr/>
              <p14:nvPr/>
            </p14:nvContentPartPr>
            <p14:xfrm>
              <a:off x="2498552" y="1304558"/>
              <a:ext cx="133200" cy="271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87BA4F-007D-4925-9F24-C414542C88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89912" y="1295918"/>
                <a:ext cx="150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B9195F-D0DA-4073-A212-4834853F2D80}"/>
                  </a:ext>
                </a:extLst>
              </p14:cNvPr>
              <p14:cNvContentPartPr/>
              <p14:nvPr/>
            </p14:nvContentPartPr>
            <p14:xfrm>
              <a:off x="4990472" y="1429838"/>
              <a:ext cx="171360" cy="120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B9195F-D0DA-4073-A212-4834853F2D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81472" y="1421198"/>
                <a:ext cx="1890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06A2CDA-8FD2-48B9-80F8-F7BD42ADFB00}"/>
                  </a:ext>
                </a:extLst>
              </p14:cNvPr>
              <p14:cNvContentPartPr/>
              <p14:nvPr/>
            </p14:nvContentPartPr>
            <p14:xfrm>
              <a:off x="2719952" y="1274318"/>
              <a:ext cx="1730160" cy="490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06A2CDA-8FD2-48B9-80F8-F7BD42ADFB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10954" y="1265325"/>
                <a:ext cx="1747796" cy="508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832FBE-653F-4925-816C-CA6E8645CB0A}"/>
                  </a:ext>
                </a:extLst>
              </p14:cNvPr>
              <p14:cNvContentPartPr/>
              <p14:nvPr/>
            </p14:nvContentPartPr>
            <p14:xfrm>
              <a:off x="5508512" y="1252358"/>
              <a:ext cx="332280" cy="508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832FBE-653F-4925-816C-CA6E8645CB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99512" y="1243358"/>
                <a:ext cx="3499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BF90EB-5D4C-4C26-BF58-0C7F15AF9659}"/>
                  </a:ext>
                </a:extLst>
              </p14:cNvPr>
              <p14:cNvContentPartPr/>
              <p14:nvPr/>
            </p14:nvContentPartPr>
            <p14:xfrm>
              <a:off x="5669792" y="1041038"/>
              <a:ext cx="315360" cy="33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BF90EB-5D4C-4C26-BF58-0C7F15AF96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61152" y="1032038"/>
                <a:ext cx="333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B91FC46-70A6-490D-AA55-906D8CF2004E}"/>
                  </a:ext>
                </a:extLst>
              </p14:cNvPr>
              <p14:cNvContentPartPr/>
              <p14:nvPr/>
            </p14:nvContentPartPr>
            <p14:xfrm>
              <a:off x="6085232" y="1388078"/>
              <a:ext cx="237240" cy="1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B91FC46-70A6-490D-AA55-906D8CF200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76232" y="1379438"/>
                <a:ext cx="254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ABBB6F-2DB0-40CC-9DB7-8FA63E2C10C7}"/>
                  </a:ext>
                </a:extLst>
              </p14:cNvPr>
              <p14:cNvContentPartPr/>
              <p14:nvPr/>
            </p14:nvContentPartPr>
            <p14:xfrm>
              <a:off x="7002872" y="1370078"/>
              <a:ext cx="21600" cy="151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ABBB6F-2DB0-40CC-9DB7-8FA63E2C10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93872" y="1361438"/>
                <a:ext cx="392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5DBD48A-CFE8-4E3D-8E76-47DEB66330BF}"/>
                  </a:ext>
                </a:extLst>
              </p14:cNvPr>
              <p14:cNvContentPartPr/>
              <p14:nvPr/>
            </p14:nvContentPartPr>
            <p14:xfrm>
              <a:off x="7368992" y="1215638"/>
              <a:ext cx="228960" cy="282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5DBD48A-CFE8-4E3D-8E76-47DEB66330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59992" y="1206638"/>
                <a:ext cx="246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D3F31A5-FDC3-43EF-ABF8-2031D5BADD06}"/>
                  </a:ext>
                </a:extLst>
              </p14:cNvPr>
              <p14:cNvContentPartPr/>
              <p14:nvPr/>
            </p14:nvContentPartPr>
            <p14:xfrm>
              <a:off x="7412912" y="979478"/>
              <a:ext cx="354600" cy="29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D3F31A5-FDC3-43EF-ABF8-2031D5BADD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03912" y="970838"/>
                <a:ext cx="372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F8F4E3-6324-4E82-BCAE-E68597F2060F}"/>
                  </a:ext>
                </a:extLst>
              </p14:cNvPr>
              <p14:cNvContentPartPr/>
              <p14:nvPr/>
            </p14:nvContentPartPr>
            <p14:xfrm>
              <a:off x="6622352" y="1154078"/>
              <a:ext cx="238320" cy="403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F8F4E3-6324-4E82-BCAE-E68597F2060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13366" y="1145078"/>
                <a:ext cx="255933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12A5F4F-2DBF-4838-A3A1-B23ADEE57995}"/>
                  </a:ext>
                </a:extLst>
              </p14:cNvPr>
              <p14:cNvContentPartPr/>
              <p14:nvPr/>
            </p14:nvContentPartPr>
            <p14:xfrm>
              <a:off x="4252112" y="2465918"/>
              <a:ext cx="154800" cy="102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12A5F4F-2DBF-4838-A3A1-B23ADEE579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43472" y="2456918"/>
                <a:ext cx="172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B87A547-09EA-473C-A74D-D71658D69AE4}"/>
                  </a:ext>
                </a:extLst>
              </p14:cNvPr>
              <p14:cNvContentPartPr/>
              <p14:nvPr/>
            </p14:nvContentPartPr>
            <p14:xfrm>
              <a:off x="3456152" y="2332718"/>
              <a:ext cx="337680" cy="384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B87A547-09EA-473C-A74D-D71658D69A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47512" y="2323718"/>
                <a:ext cx="3553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749F40-8864-4627-AD76-4DBADB8CCABF}"/>
                  </a:ext>
                </a:extLst>
              </p14:cNvPr>
              <p14:cNvContentPartPr/>
              <p14:nvPr/>
            </p14:nvContentPartPr>
            <p14:xfrm>
              <a:off x="2284352" y="2308958"/>
              <a:ext cx="1065960" cy="496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749F40-8864-4627-AD76-4DBADB8CCAB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75712" y="2299958"/>
                <a:ext cx="10836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FD85D79-0B00-4E0B-8D9C-E7CD67C4E550}"/>
                  </a:ext>
                </a:extLst>
              </p14:cNvPr>
              <p14:cNvContentPartPr/>
              <p14:nvPr/>
            </p14:nvContentPartPr>
            <p14:xfrm>
              <a:off x="5225552" y="2168198"/>
              <a:ext cx="186840" cy="335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FD85D79-0B00-4E0B-8D9C-E7CD67C4E5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16912" y="2159198"/>
                <a:ext cx="2044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2E5441D-A49A-4830-A234-D7A82C05E78C}"/>
                  </a:ext>
                </a:extLst>
              </p14:cNvPr>
              <p14:cNvContentPartPr/>
              <p14:nvPr/>
            </p14:nvContentPartPr>
            <p14:xfrm>
              <a:off x="5399072" y="2298158"/>
              <a:ext cx="235440" cy="206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2E5441D-A49A-4830-A234-D7A82C05E78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90072" y="2289518"/>
                <a:ext cx="2530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D2183FD-8052-4E76-90F5-43B300B423A7}"/>
                  </a:ext>
                </a:extLst>
              </p14:cNvPr>
              <p14:cNvContentPartPr/>
              <p14:nvPr/>
            </p14:nvContentPartPr>
            <p14:xfrm>
              <a:off x="5755472" y="2243078"/>
              <a:ext cx="155880" cy="191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D2183FD-8052-4E76-90F5-43B300B423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46832" y="2234078"/>
                <a:ext cx="1735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C5E444E-D1C5-4A73-AD0A-DA46B22ED58C}"/>
                  </a:ext>
                </a:extLst>
              </p14:cNvPr>
              <p14:cNvContentPartPr/>
              <p14:nvPr/>
            </p14:nvContentPartPr>
            <p14:xfrm>
              <a:off x="6252992" y="2096558"/>
              <a:ext cx="216360" cy="322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C5E444E-D1C5-4A73-AD0A-DA46B22ED5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44352" y="2087558"/>
                <a:ext cx="23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177A0C-6C56-4DA4-992D-8268E4487336}"/>
                  </a:ext>
                </a:extLst>
              </p14:cNvPr>
              <p14:cNvContentPartPr/>
              <p14:nvPr/>
            </p14:nvContentPartPr>
            <p14:xfrm>
              <a:off x="6516872" y="2160638"/>
              <a:ext cx="237600" cy="239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177A0C-6C56-4DA4-992D-8268E448733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07872" y="2151998"/>
                <a:ext cx="2552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15F952A-6814-4308-B48E-9D4AF8C811FF}"/>
                  </a:ext>
                </a:extLst>
              </p14:cNvPr>
              <p14:cNvContentPartPr/>
              <p14:nvPr/>
            </p14:nvContentPartPr>
            <p14:xfrm>
              <a:off x="6861392" y="2372678"/>
              <a:ext cx="22680" cy="124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15F952A-6814-4308-B48E-9D4AF8C811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52392" y="2364038"/>
                <a:ext cx="40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65647AC-0AEB-4A22-B64D-8BCA4FCDA770}"/>
                  </a:ext>
                </a:extLst>
              </p14:cNvPr>
              <p14:cNvContentPartPr/>
              <p14:nvPr/>
            </p14:nvContentPartPr>
            <p14:xfrm>
              <a:off x="5076152" y="2729798"/>
              <a:ext cx="2183400" cy="72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65647AC-0AEB-4A22-B64D-8BCA4FCDA77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67512" y="2721158"/>
                <a:ext cx="2201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3C30235-52B3-4405-A37B-19D339014E53}"/>
                  </a:ext>
                </a:extLst>
              </p14:cNvPr>
              <p14:cNvContentPartPr/>
              <p14:nvPr/>
            </p14:nvContentPartPr>
            <p14:xfrm>
              <a:off x="6497792" y="3019958"/>
              <a:ext cx="144000" cy="248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3C30235-52B3-4405-A37B-19D339014E5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89152" y="3010958"/>
                <a:ext cx="1616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82F29A6-7B9B-4E3D-BA28-E1627560BF4B}"/>
                  </a:ext>
                </a:extLst>
              </p14:cNvPr>
              <p14:cNvContentPartPr/>
              <p14:nvPr/>
            </p14:nvContentPartPr>
            <p14:xfrm>
              <a:off x="6755192" y="2964158"/>
              <a:ext cx="398520" cy="414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82F29A6-7B9B-4E3D-BA28-E1627560BF4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46552" y="2955518"/>
                <a:ext cx="4161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66ECCE7-2AB6-4ED0-95BE-2492A162B21D}"/>
                  </a:ext>
                </a:extLst>
              </p14:cNvPr>
              <p14:cNvContentPartPr/>
              <p14:nvPr/>
            </p14:nvContentPartPr>
            <p14:xfrm>
              <a:off x="5652152" y="3028238"/>
              <a:ext cx="728640" cy="260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66ECCE7-2AB6-4ED0-95BE-2492A162B21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43512" y="3019250"/>
                <a:ext cx="746280" cy="27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12B2B18-093F-4AE2-8C2B-0E0365568F79}"/>
                  </a:ext>
                </a:extLst>
              </p14:cNvPr>
              <p14:cNvContentPartPr/>
              <p14:nvPr/>
            </p14:nvContentPartPr>
            <p14:xfrm>
              <a:off x="7056152" y="2033558"/>
              <a:ext cx="384480" cy="421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12B2B18-093F-4AE2-8C2B-0E0365568F7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7512" y="2024918"/>
                <a:ext cx="4021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06616EA-3A09-478E-95EF-7308FF264758}"/>
                  </a:ext>
                </a:extLst>
              </p14:cNvPr>
              <p14:cNvContentPartPr/>
              <p14:nvPr/>
            </p14:nvContentPartPr>
            <p14:xfrm>
              <a:off x="7708472" y="2580398"/>
              <a:ext cx="180000" cy="92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06616EA-3A09-478E-95EF-7308FF26475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699472" y="2571398"/>
                <a:ext cx="1976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5518C75-B321-42CB-AF80-314DF6D89BD8}"/>
                  </a:ext>
                </a:extLst>
              </p14:cNvPr>
              <p14:cNvContentPartPr/>
              <p14:nvPr/>
            </p14:nvContentPartPr>
            <p14:xfrm>
              <a:off x="8964872" y="2003318"/>
              <a:ext cx="256320" cy="340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5518C75-B321-42CB-AF80-314DF6D89BD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55872" y="1994318"/>
                <a:ext cx="2739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BA80D1-5152-43DF-904B-EB2AB006AC40}"/>
                  </a:ext>
                </a:extLst>
              </p14:cNvPr>
              <p14:cNvContentPartPr/>
              <p14:nvPr/>
            </p14:nvContentPartPr>
            <p14:xfrm>
              <a:off x="9399032" y="1743038"/>
              <a:ext cx="1191240" cy="613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BA80D1-5152-43DF-904B-EB2AB006AC4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390392" y="1734038"/>
                <a:ext cx="120888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FC0D8B7-D22B-4201-9CCA-81FA7CEBDCAD}"/>
                  </a:ext>
                </a:extLst>
              </p14:cNvPr>
              <p14:cNvContentPartPr/>
              <p14:nvPr/>
            </p14:nvContentPartPr>
            <p14:xfrm>
              <a:off x="10841192" y="1784078"/>
              <a:ext cx="1455480" cy="541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FC0D8B7-D22B-4201-9CCA-81FA7CEBDCA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832550" y="1775084"/>
                <a:ext cx="1473124" cy="558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A76112-07D8-4468-B1A8-0547C1014B8A}"/>
                  </a:ext>
                </a:extLst>
              </p14:cNvPr>
              <p14:cNvContentPartPr/>
              <p14:nvPr/>
            </p14:nvContentPartPr>
            <p14:xfrm>
              <a:off x="8225432" y="1635038"/>
              <a:ext cx="600480" cy="1044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A76112-07D8-4468-B1A8-0547C1014B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16787" y="1626395"/>
                <a:ext cx="618131" cy="1061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4B8D75C-5E3E-4F96-90EE-B0DFCE067549}"/>
                  </a:ext>
                </a:extLst>
              </p14:cNvPr>
              <p14:cNvContentPartPr/>
              <p14:nvPr/>
            </p14:nvContentPartPr>
            <p14:xfrm>
              <a:off x="9493352" y="3619718"/>
              <a:ext cx="18720" cy="28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4B8D75C-5E3E-4F96-90EE-B0DFCE0675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84352" y="3610718"/>
                <a:ext cx="36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898BD97-2C68-48B3-B589-E18E9D0337E5}"/>
                  </a:ext>
                </a:extLst>
              </p14:cNvPr>
              <p14:cNvContentPartPr/>
              <p14:nvPr/>
            </p14:nvContentPartPr>
            <p14:xfrm>
              <a:off x="8014112" y="2787398"/>
              <a:ext cx="4803840" cy="710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898BD97-2C68-48B3-B589-E18E9D0337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05472" y="2778758"/>
                <a:ext cx="482148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29AE195-7A51-40D2-9624-D56C053FE976}"/>
                  </a:ext>
                </a:extLst>
              </p14:cNvPr>
              <p14:cNvContentPartPr/>
              <p14:nvPr/>
            </p14:nvContentPartPr>
            <p14:xfrm>
              <a:off x="9404792" y="3721238"/>
              <a:ext cx="340200" cy="180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29AE195-7A51-40D2-9624-D56C053FE97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395792" y="3712238"/>
                <a:ext cx="357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4CEB0A5-D5EF-4283-BB9A-8591D77AE1C7}"/>
                  </a:ext>
                </a:extLst>
              </p14:cNvPr>
              <p14:cNvContentPartPr/>
              <p14:nvPr/>
            </p14:nvContentPartPr>
            <p14:xfrm>
              <a:off x="442232" y="1289798"/>
              <a:ext cx="1521000" cy="3365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4CEB0A5-D5EF-4283-BB9A-8591D77AE1C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592" y="1280799"/>
                <a:ext cx="1538640" cy="3383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3F25694-2D87-49E4-B9B2-2F47598FEB8D}"/>
                  </a:ext>
                </a:extLst>
              </p14:cNvPr>
              <p14:cNvContentPartPr/>
              <p14:nvPr/>
            </p14:nvContentPartPr>
            <p14:xfrm>
              <a:off x="2759912" y="3737438"/>
              <a:ext cx="5083200" cy="1210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3F25694-2D87-49E4-B9B2-2F47598FEB8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51271" y="3728795"/>
                <a:ext cx="5100841" cy="1227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605A49A-A69A-45F3-AA31-1D964A2E53EC}"/>
                  </a:ext>
                </a:extLst>
              </p14:cNvPr>
              <p14:cNvContentPartPr/>
              <p14:nvPr/>
            </p14:nvContentPartPr>
            <p14:xfrm>
              <a:off x="2560112" y="5601158"/>
              <a:ext cx="300960" cy="4806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605A49A-A69A-45F3-AA31-1D964A2E53E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51472" y="5592518"/>
                <a:ext cx="3186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8CE0833-5112-4920-81B9-A3873396BB4C}"/>
                  </a:ext>
                </a:extLst>
              </p14:cNvPr>
              <p14:cNvContentPartPr/>
              <p14:nvPr/>
            </p14:nvContentPartPr>
            <p14:xfrm>
              <a:off x="2740472" y="5210558"/>
              <a:ext cx="194040" cy="159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8CE0833-5112-4920-81B9-A3873396BB4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31832" y="5201558"/>
                <a:ext cx="211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C43CDC9-4033-4C04-BB9C-AFCF4E0A0EC3}"/>
                  </a:ext>
                </a:extLst>
              </p14:cNvPr>
              <p14:cNvContentPartPr/>
              <p14:nvPr/>
            </p14:nvContentPartPr>
            <p14:xfrm>
              <a:off x="3241592" y="5611958"/>
              <a:ext cx="224640" cy="111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C43CDC9-4033-4C04-BB9C-AFCF4E0A0E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32592" y="5602958"/>
                <a:ext cx="242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337D089-96A3-4C22-980D-CDED45D615D1}"/>
                  </a:ext>
                </a:extLst>
              </p14:cNvPr>
              <p14:cNvContentPartPr/>
              <p14:nvPr/>
            </p14:nvContentPartPr>
            <p14:xfrm>
              <a:off x="5045552" y="5424398"/>
              <a:ext cx="224640" cy="2890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337D089-96A3-4C22-980D-CDED45D615D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36552" y="5415758"/>
                <a:ext cx="242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2C2C6D8-45A0-4707-A212-8E5EB465B355}"/>
                  </a:ext>
                </a:extLst>
              </p14:cNvPr>
              <p14:cNvContentPartPr/>
              <p14:nvPr/>
            </p14:nvContentPartPr>
            <p14:xfrm>
              <a:off x="4098752" y="5420798"/>
              <a:ext cx="524520" cy="4482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2C2C6D8-45A0-4707-A212-8E5EB465B35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90112" y="5411798"/>
                <a:ext cx="5421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4108A13-0379-4236-9F49-FA8772344825}"/>
                  </a:ext>
                </a:extLst>
              </p14:cNvPr>
              <p14:cNvContentPartPr/>
              <p14:nvPr/>
            </p14:nvContentPartPr>
            <p14:xfrm>
              <a:off x="6242912" y="5344118"/>
              <a:ext cx="204480" cy="250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4108A13-0379-4236-9F49-FA87723448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33912" y="5335118"/>
                <a:ext cx="222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29F9FF1-A787-4653-8367-6311A98BA8B4}"/>
                  </a:ext>
                </a:extLst>
              </p14:cNvPr>
              <p14:cNvContentPartPr/>
              <p14:nvPr/>
            </p14:nvContentPartPr>
            <p14:xfrm>
              <a:off x="6601472" y="5460398"/>
              <a:ext cx="24840" cy="214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29F9FF1-A787-4653-8367-6311A98BA8B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92472" y="5451758"/>
                <a:ext cx="42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D46AB6F-E2E7-4EBB-9E6D-286CAF842014}"/>
                  </a:ext>
                </a:extLst>
              </p14:cNvPr>
              <p14:cNvContentPartPr/>
              <p14:nvPr/>
            </p14:nvContentPartPr>
            <p14:xfrm>
              <a:off x="5644952" y="5231438"/>
              <a:ext cx="389520" cy="4478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D46AB6F-E2E7-4EBB-9E6D-286CAF84201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35960" y="5222438"/>
                <a:ext cx="407144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9FBFC63-1CCE-418F-8F15-6ED638D2DECD}"/>
                  </a:ext>
                </a:extLst>
              </p14:cNvPr>
              <p14:cNvContentPartPr/>
              <p14:nvPr/>
            </p14:nvContentPartPr>
            <p14:xfrm>
              <a:off x="6980552" y="5351678"/>
              <a:ext cx="234720" cy="225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9FBFC63-1CCE-418F-8F15-6ED638D2DEC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71552" y="5342678"/>
                <a:ext cx="252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DE6BA05-BA62-40C6-836D-20B6018F39AA}"/>
                  </a:ext>
                </a:extLst>
              </p14:cNvPr>
              <p14:cNvContentPartPr/>
              <p14:nvPr/>
            </p14:nvContentPartPr>
            <p14:xfrm>
              <a:off x="8135072" y="5209478"/>
              <a:ext cx="189000" cy="277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DE6BA05-BA62-40C6-836D-20B6018F39A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26072" y="5200838"/>
                <a:ext cx="2066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9E79FEC-AF7F-444F-B060-B4AAB911FC7B}"/>
                  </a:ext>
                </a:extLst>
              </p14:cNvPr>
              <p14:cNvContentPartPr/>
              <p14:nvPr/>
            </p14:nvContentPartPr>
            <p14:xfrm>
              <a:off x="8469152" y="5294078"/>
              <a:ext cx="238320" cy="2088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9E79FEC-AF7F-444F-B060-B4AAB911FC7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60512" y="5285438"/>
                <a:ext cx="2559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64F4F2A-9DAD-4AD3-88B7-7D2A9FF3101D}"/>
                  </a:ext>
                </a:extLst>
              </p14:cNvPr>
              <p14:cNvContentPartPr/>
              <p14:nvPr/>
            </p14:nvContentPartPr>
            <p14:xfrm>
              <a:off x="7473032" y="5139278"/>
              <a:ext cx="405720" cy="426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64F4F2A-9DAD-4AD3-88B7-7D2A9FF310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64392" y="5130286"/>
                <a:ext cx="423360" cy="444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8E93DBC-AC47-40DC-9CC8-5E6A8BD6CB56}"/>
                  </a:ext>
                </a:extLst>
              </p14:cNvPr>
              <p14:cNvContentPartPr/>
              <p14:nvPr/>
            </p14:nvContentPartPr>
            <p14:xfrm>
              <a:off x="8967752" y="5148638"/>
              <a:ext cx="225000" cy="247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8E93DBC-AC47-40DC-9CC8-5E6A8BD6CB5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59112" y="5139638"/>
                <a:ext cx="242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8117382-8537-44B6-9AA0-0E83D09EA5B1}"/>
                  </a:ext>
                </a:extLst>
              </p14:cNvPr>
              <p14:cNvContentPartPr/>
              <p14:nvPr/>
            </p14:nvContentPartPr>
            <p14:xfrm>
              <a:off x="10069352" y="5023358"/>
              <a:ext cx="429480" cy="3074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8117382-8537-44B6-9AA0-0E83D09EA5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060712" y="5014718"/>
                <a:ext cx="4471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BA4C844-A91F-487D-AF22-2B947C7802CA}"/>
                  </a:ext>
                </a:extLst>
              </p14:cNvPr>
              <p14:cNvContentPartPr/>
              <p14:nvPr/>
            </p14:nvContentPartPr>
            <p14:xfrm>
              <a:off x="9411632" y="4997438"/>
              <a:ext cx="383400" cy="398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BA4C844-A91F-487D-AF22-2B947C7802C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402992" y="4988798"/>
                <a:ext cx="4010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0AF5D36-B8D7-4831-B7E1-D52E0F5A7406}"/>
                  </a:ext>
                </a:extLst>
              </p14:cNvPr>
              <p14:cNvContentPartPr/>
              <p14:nvPr/>
            </p14:nvContentPartPr>
            <p14:xfrm>
              <a:off x="6174512" y="6050798"/>
              <a:ext cx="280440" cy="316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0AF5D36-B8D7-4831-B7E1-D52E0F5A740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65872" y="6042158"/>
                <a:ext cx="2980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CF09B04-7D10-437A-97DD-E6DD90FE1094}"/>
                  </a:ext>
                </a:extLst>
              </p14:cNvPr>
              <p14:cNvContentPartPr/>
              <p14:nvPr/>
            </p14:nvContentPartPr>
            <p14:xfrm>
              <a:off x="7095392" y="6172838"/>
              <a:ext cx="148320" cy="1497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CF09B04-7D10-437A-97DD-E6DD90FE109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086752" y="6163838"/>
                <a:ext cx="165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5BD1C59-7F26-4A83-B703-354749918C21}"/>
                  </a:ext>
                </a:extLst>
              </p14:cNvPr>
              <p14:cNvContentPartPr/>
              <p14:nvPr/>
            </p14:nvContentPartPr>
            <p14:xfrm>
              <a:off x="7442432" y="6021998"/>
              <a:ext cx="212040" cy="3024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5BD1C59-7F26-4A83-B703-354749918C2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33792" y="6012998"/>
                <a:ext cx="2296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8D75FA4-3BBD-4473-AD64-D5EF7207EC6D}"/>
                  </a:ext>
                </a:extLst>
              </p14:cNvPr>
              <p14:cNvContentPartPr/>
              <p14:nvPr/>
            </p14:nvContentPartPr>
            <p14:xfrm>
              <a:off x="7803152" y="6094718"/>
              <a:ext cx="161640" cy="1969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8D75FA4-3BBD-4473-AD64-D5EF7207EC6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94512" y="6085718"/>
                <a:ext cx="179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4443201-0285-45B7-B147-B8DEB0CDBCE5}"/>
                  </a:ext>
                </a:extLst>
              </p14:cNvPr>
              <p14:cNvContentPartPr/>
              <p14:nvPr/>
            </p14:nvContentPartPr>
            <p14:xfrm>
              <a:off x="8472392" y="5962238"/>
              <a:ext cx="240120" cy="2664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4443201-0285-45B7-B147-B8DEB0CDBCE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63392" y="5953238"/>
                <a:ext cx="257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8B5524B-D89A-4034-87F9-A5038ABA706A}"/>
                  </a:ext>
                </a:extLst>
              </p14:cNvPr>
              <p14:cNvContentPartPr/>
              <p14:nvPr/>
            </p14:nvContentPartPr>
            <p14:xfrm>
              <a:off x="9253952" y="5921558"/>
              <a:ext cx="320760" cy="326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8B5524B-D89A-4034-87F9-A5038ABA706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44952" y="5912558"/>
                <a:ext cx="3384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BD99553-8F2A-425E-8E24-3303D00C6B73}"/>
                  </a:ext>
                </a:extLst>
              </p14:cNvPr>
              <p14:cNvContentPartPr/>
              <p14:nvPr/>
            </p14:nvContentPartPr>
            <p14:xfrm>
              <a:off x="9915272" y="6137558"/>
              <a:ext cx="70200" cy="71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BD99553-8F2A-425E-8E24-3303D00C6B7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06632" y="6128558"/>
                <a:ext cx="87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3AC993F3-60FC-46F3-9F28-7B4F0EF5B79F}"/>
                  </a:ext>
                </a:extLst>
              </p14:cNvPr>
              <p14:cNvContentPartPr/>
              <p14:nvPr/>
            </p14:nvContentPartPr>
            <p14:xfrm>
              <a:off x="6752312" y="5968358"/>
              <a:ext cx="234360" cy="401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3AC993F3-60FC-46F3-9F28-7B4F0EF5B79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43312" y="5959718"/>
                <a:ext cx="2520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9E41834-D6F2-4BFE-80FA-12671A82F082}"/>
                  </a:ext>
                </a:extLst>
              </p14:cNvPr>
              <p14:cNvContentPartPr/>
              <p14:nvPr/>
            </p14:nvContentPartPr>
            <p14:xfrm>
              <a:off x="11208392" y="5157998"/>
              <a:ext cx="438480" cy="70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9E41834-D6F2-4BFE-80FA-12671A82F08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199392" y="5149358"/>
                <a:ext cx="456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D87543F-2AEF-471E-B5F7-6D131038A763}"/>
                  </a:ext>
                </a:extLst>
              </p14:cNvPr>
              <p14:cNvContentPartPr/>
              <p14:nvPr/>
            </p14:nvContentPartPr>
            <p14:xfrm>
              <a:off x="10698992" y="5071598"/>
              <a:ext cx="372240" cy="286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D87543F-2AEF-471E-B5F7-6D131038A76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690352" y="5062598"/>
                <a:ext cx="389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51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30D4F0-4D5E-439A-A197-5539DAC29FDB}"/>
                  </a:ext>
                </a:extLst>
              </p14:cNvPr>
              <p14:cNvContentPartPr/>
              <p14:nvPr/>
            </p14:nvContentPartPr>
            <p14:xfrm>
              <a:off x="1287512" y="528758"/>
              <a:ext cx="19080" cy="289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30D4F0-4D5E-439A-A197-5539DAC29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872" y="519758"/>
                <a:ext cx="367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E79B6E-AA0F-4F6B-BFC4-BC951ECCCE9B}"/>
                  </a:ext>
                </a:extLst>
              </p14:cNvPr>
              <p14:cNvContentPartPr/>
              <p14:nvPr/>
            </p14:nvContentPartPr>
            <p14:xfrm>
              <a:off x="1407032" y="777518"/>
              <a:ext cx="1332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E79B6E-AA0F-4F6B-BFC4-BC951ECCCE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8392" y="768878"/>
                <a:ext cx="30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50CDF7-2F43-42A9-A75A-AC8D895AAFF4}"/>
                  </a:ext>
                </a:extLst>
              </p14:cNvPr>
              <p14:cNvContentPartPr/>
              <p14:nvPr/>
            </p14:nvContentPartPr>
            <p14:xfrm>
              <a:off x="4940432" y="459278"/>
              <a:ext cx="201600" cy="273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50CDF7-2F43-42A9-A75A-AC8D895AA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1432" y="450278"/>
                <a:ext cx="2192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445A42-8AB4-4D57-A6C4-5E1B5F809692}"/>
                  </a:ext>
                </a:extLst>
              </p14:cNvPr>
              <p14:cNvContentPartPr/>
              <p14:nvPr/>
            </p14:nvContentPartPr>
            <p14:xfrm>
              <a:off x="4210352" y="510038"/>
              <a:ext cx="596880" cy="216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445A42-8AB4-4D57-A6C4-5E1B5F8096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1347" y="501038"/>
                <a:ext cx="614531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F41F78-C33E-4F23-B9C1-A01DA92D3CF6}"/>
                  </a:ext>
                </a:extLst>
              </p14:cNvPr>
              <p14:cNvContentPartPr/>
              <p14:nvPr/>
            </p14:nvContentPartPr>
            <p14:xfrm>
              <a:off x="3215672" y="446318"/>
              <a:ext cx="840960" cy="293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F41F78-C33E-4F23-B9C1-A01DA92D3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6672" y="437667"/>
                <a:ext cx="858600" cy="311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4BAF825-E8B9-4187-A628-586099BAF42A}"/>
                  </a:ext>
                </a:extLst>
              </p14:cNvPr>
              <p14:cNvContentPartPr/>
              <p14:nvPr/>
            </p14:nvContentPartPr>
            <p14:xfrm>
              <a:off x="2065472" y="406718"/>
              <a:ext cx="898920" cy="462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4BAF825-E8B9-4187-A628-586099BAF4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6476" y="398078"/>
                <a:ext cx="916553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6CB13F-67F0-4D33-9429-AB9ED22E14F6}"/>
                  </a:ext>
                </a:extLst>
              </p14:cNvPr>
              <p14:cNvContentPartPr/>
              <p14:nvPr/>
            </p14:nvContentPartPr>
            <p14:xfrm>
              <a:off x="7993952" y="674918"/>
              <a:ext cx="43920" cy="27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6CB13F-67F0-4D33-9429-AB9ED22E14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85312" y="666278"/>
                <a:ext cx="615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1780228-F48B-4A46-9E84-578C4182E54C}"/>
                  </a:ext>
                </a:extLst>
              </p14:cNvPr>
              <p14:cNvContentPartPr/>
              <p14:nvPr/>
            </p14:nvContentPartPr>
            <p14:xfrm>
              <a:off x="8884952" y="381518"/>
              <a:ext cx="3420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1780228-F48B-4A46-9E84-578C4182E5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76312" y="372518"/>
                <a:ext cx="518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93D662-DA9C-4BC6-8967-035D3D79083A}"/>
                  </a:ext>
                </a:extLst>
              </p14:cNvPr>
              <p14:cNvContentPartPr/>
              <p14:nvPr/>
            </p14:nvContentPartPr>
            <p14:xfrm>
              <a:off x="9274832" y="413198"/>
              <a:ext cx="984240" cy="397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93D662-DA9C-4BC6-8967-035D3D7908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66192" y="404558"/>
                <a:ext cx="10018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591C09-20A7-4E23-B884-4F4D41F07416}"/>
                  </a:ext>
                </a:extLst>
              </p14:cNvPr>
              <p14:cNvContentPartPr/>
              <p14:nvPr/>
            </p14:nvContentPartPr>
            <p14:xfrm>
              <a:off x="8297072" y="498878"/>
              <a:ext cx="544320" cy="282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591C09-20A7-4E23-B884-4F4D41F074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88432" y="489878"/>
                <a:ext cx="5619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05AC238-B06C-4EBD-AF6B-6BEB181B777C}"/>
                  </a:ext>
                </a:extLst>
              </p14:cNvPr>
              <p14:cNvContentPartPr/>
              <p14:nvPr/>
            </p14:nvContentPartPr>
            <p14:xfrm>
              <a:off x="7154432" y="460358"/>
              <a:ext cx="717840" cy="282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05AC238-B06C-4EBD-AF6B-6BEB181B77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45792" y="451707"/>
                <a:ext cx="735480" cy="299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6745F1-CA23-4062-AFC3-777FAFF8C014}"/>
                  </a:ext>
                </a:extLst>
              </p14:cNvPr>
              <p14:cNvContentPartPr/>
              <p14:nvPr/>
            </p14:nvContentPartPr>
            <p14:xfrm>
              <a:off x="6056072" y="414998"/>
              <a:ext cx="993600" cy="385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6745F1-CA23-4062-AFC3-777FAFF8C0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7432" y="405998"/>
                <a:ext cx="10112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46DDE11-F692-4446-8D82-8F2FF722D5CD}"/>
                  </a:ext>
                </a:extLst>
              </p14:cNvPr>
              <p14:cNvContentPartPr/>
              <p14:nvPr/>
            </p14:nvContentPartPr>
            <p14:xfrm>
              <a:off x="5255792" y="461438"/>
              <a:ext cx="576720" cy="265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46DDE11-F692-4446-8D82-8F2FF722D5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46792" y="452798"/>
                <a:ext cx="5943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BC7279D-0DE1-4761-A64C-855787DB1254}"/>
                  </a:ext>
                </a:extLst>
              </p14:cNvPr>
              <p14:cNvContentPartPr/>
              <p14:nvPr/>
            </p14:nvContentPartPr>
            <p14:xfrm>
              <a:off x="10394432" y="585998"/>
              <a:ext cx="144720" cy="155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BC7279D-0DE1-4761-A64C-855787DB12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85792" y="576998"/>
                <a:ext cx="162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EAB4FEF-43E0-4BD8-AAD6-D085BAEAD6EE}"/>
                  </a:ext>
                </a:extLst>
              </p14:cNvPr>
              <p14:cNvContentPartPr/>
              <p14:nvPr/>
            </p14:nvContentPartPr>
            <p14:xfrm>
              <a:off x="10631312" y="542798"/>
              <a:ext cx="188280" cy="236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EAB4FEF-43E0-4BD8-AAD6-D085BAEAD6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22329" y="533798"/>
                <a:ext cx="205886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D0977D3-FFC3-48E3-87D6-B5F86A67C570}"/>
                  </a:ext>
                </a:extLst>
              </p14:cNvPr>
              <p14:cNvContentPartPr/>
              <p14:nvPr/>
            </p14:nvContentPartPr>
            <p14:xfrm>
              <a:off x="11177432" y="544238"/>
              <a:ext cx="200160" cy="234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D0977D3-FFC3-48E3-87D6-B5F86A67C5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168432" y="535598"/>
                <a:ext cx="217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6B4C12F-36C9-433A-92FC-290CCDC11A23}"/>
                  </a:ext>
                </a:extLst>
              </p14:cNvPr>
              <p14:cNvContentPartPr/>
              <p14:nvPr/>
            </p14:nvContentPartPr>
            <p14:xfrm>
              <a:off x="3489992" y="1567718"/>
              <a:ext cx="150120" cy="248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6B4C12F-36C9-433A-92FC-290CCDC11A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80992" y="1558718"/>
                <a:ext cx="1677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3CC8E69-F68A-46FE-95E8-8153CB2E2C55}"/>
                  </a:ext>
                </a:extLst>
              </p14:cNvPr>
              <p14:cNvContentPartPr/>
              <p14:nvPr/>
            </p14:nvContentPartPr>
            <p14:xfrm>
              <a:off x="3928112" y="1489238"/>
              <a:ext cx="305640" cy="447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3CC8E69-F68A-46FE-95E8-8153CB2E2C5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19472" y="1480238"/>
                <a:ext cx="3232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587F42F-3181-4BCA-BCF0-BD929F90F6BC}"/>
                  </a:ext>
                </a:extLst>
              </p14:cNvPr>
              <p14:cNvContentPartPr/>
              <p14:nvPr/>
            </p14:nvContentPartPr>
            <p14:xfrm>
              <a:off x="3033872" y="1584278"/>
              <a:ext cx="327240" cy="250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587F42F-3181-4BCA-BCF0-BD929F90F6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24872" y="1575638"/>
                <a:ext cx="3448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0B24CDE-2D60-470C-8EA7-B5CD64BA5113}"/>
                  </a:ext>
                </a:extLst>
              </p14:cNvPr>
              <p14:cNvContentPartPr/>
              <p14:nvPr/>
            </p14:nvContentPartPr>
            <p14:xfrm>
              <a:off x="11479832" y="519758"/>
              <a:ext cx="314640" cy="244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0B24CDE-2D60-470C-8EA7-B5CD64BA511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471192" y="511118"/>
                <a:ext cx="3322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01C3BC2-3435-41D7-945B-6275C418CD6A}"/>
                  </a:ext>
                </a:extLst>
              </p14:cNvPr>
              <p14:cNvContentPartPr/>
              <p14:nvPr/>
            </p14:nvContentPartPr>
            <p14:xfrm>
              <a:off x="4351112" y="1430198"/>
              <a:ext cx="108000" cy="150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01C3BC2-3435-41D7-945B-6275C418CD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42112" y="1421558"/>
                <a:ext cx="1256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1B5474B-E68E-41F7-B3DF-EB0EEC3CD4F2}"/>
                  </a:ext>
                </a:extLst>
              </p14:cNvPr>
              <p14:cNvContentPartPr/>
              <p14:nvPr/>
            </p14:nvContentPartPr>
            <p14:xfrm>
              <a:off x="4569632" y="1603718"/>
              <a:ext cx="201240" cy="353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1B5474B-E68E-41F7-B3DF-EB0EEC3CD4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60632" y="1594718"/>
                <a:ext cx="2188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8B89F19-9AD4-4D66-9582-06BC734ADDD0}"/>
                  </a:ext>
                </a:extLst>
              </p14:cNvPr>
              <p14:cNvContentPartPr/>
              <p14:nvPr/>
            </p14:nvContentPartPr>
            <p14:xfrm>
              <a:off x="4888952" y="1671038"/>
              <a:ext cx="200160" cy="90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8B89F19-9AD4-4D66-9582-06BC734ADD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80312" y="1662038"/>
                <a:ext cx="2178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F637875-DB02-4C06-953B-F663AC961086}"/>
                  </a:ext>
                </a:extLst>
              </p14:cNvPr>
              <p14:cNvContentPartPr/>
              <p14:nvPr/>
            </p14:nvContentPartPr>
            <p14:xfrm>
              <a:off x="5261912" y="1620998"/>
              <a:ext cx="224280" cy="207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F637875-DB02-4C06-953B-F663AC9610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2912" y="1611998"/>
                <a:ext cx="2419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8E50D7B-FEDF-4A26-9462-78509CA25D3C}"/>
                  </a:ext>
                </a:extLst>
              </p14:cNvPr>
              <p14:cNvContentPartPr/>
              <p14:nvPr/>
            </p14:nvContentPartPr>
            <p14:xfrm>
              <a:off x="5657912" y="1345598"/>
              <a:ext cx="57960" cy="126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8E50D7B-FEDF-4A26-9462-78509CA25D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48912" y="1336958"/>
                <a:ext cx="75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47E638B-9466-4766-B958-680A9D1A788D}"/>
                  </a:ext>
                </a:extLst>
              </p14:cNvPr>
              <p14:cNvContentPartPr/>
              <p14:nvPr/>
            </p14:nvContentPartPr>
            <p14:xfrm>
              <a:off x="5700392" y="1849238"/>
              <a:ext cx="74520" cy="98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47E638B-9466-4766-B958-680A9D1A78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91752" y="1840598"/>
                <a:ext cx="92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790E6B5-4869-43AC-ACFF-CB2A1AF78FA5}"/>
                  </a:ext>
                </a:extLst>
              </p14:cNvPr>
              <p14:cNvContentPartPr/>
              <p14:nvPr/>
            </p14:nvContentPartPr>
            <p14:xfrm>
              <a:off x="7132112" y="1613438"/>
              <a:ext cx="176760" cy="108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790E6B5-4869-43AC-ACFF-CB2A1AF78F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23472" y="1604798"/>
                <a:ext cx="194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62DF219-817B-4FCB-9A3B-A87BCA23E096}"/>
                  </a:ext>
                </a:extLst>
              </p14:cNvPr>
              <p14:cNvContentPartPr/>
              <p14:nvPr/>
            </p14:nvContentPartPr>
            <p14:xfrm>
              <a:off x="8166752" y="1685798"/>
              <a:ext cx="9720" cy="28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62DF219-817B-4FCB-9A3B-A87BCA23E09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157752" y="1677158"/>
                <a:ext cx="27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D43EE1F-411B-4B9D-9CF4-A09572D96600}"/>
                  </a:ext>
                </a:extLst>
              </p14:cNvPr>
              <p14:cNvContentPartPr/>
              <p14:nvPr/>
            </p14:nvContentPartPr>
            <p14:xfrm>
              <a:off x="8869472" y="1427318"/>
              <a:ext cx="160560" cy="262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D43EE1F-411B-4B9D-9CF4-A09572D9660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60472" y="1418318"/>
                <a:ext cx="1782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5A9DADB-F334-4941-96FE-580093CF7F0F}"/>
                  </a:ext>
                </a:extLst>
              </p14:cNvPr>
              <p14:cNvContentPartPr/>
              <p14:nvPr/>
            </p14:nvContentPartPr>
            <p14:xfrm>
              <a:off x="9153872" y="1376198"/>
              <a:ext cx="300240" cy="317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5A9DADB-F334-4941-96FE-580093CF7F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44883" y="1367198"/>
                <a:ext cx="317859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8D2BFC2-3682-4DBF-ADD1-41A222AA120C}"/>
                  </a:ext>
                </a:extLst>
              </p14:cNvPr>
              <p14:cNvContentPartPr/>
              <p14:nvPr/>
            </p14:nvContentPartPr>
            <p14:xfrm>
              <a:off x="8480312" y="1368638"/>
              <a:ext cx="258120" cy="398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8D2BFC2-3682-4DBF-ADD1-41A222AA120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71312" y="1359638"/>
                <a:ext cx="2757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79B89F4-350C-42B5-830D-89EC55AD151A}"/>
                  </a:ext>
                </a:extLst>
              </p14:cNvPr>
              <p14:cNvContentPartPr/>
              <p14:nvPr/>
            </p14:nvContentPartPr>
            <p14:xfrm>
              <a:off x="7464752" y="1425518"/>
              <a:ext cx="616680" cy="393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79B89F4-350C-42B5-830D-89EC55AD15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55757" y="1416518"/>
                <a:ext cx="63431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7CAA434-804E-4C4C-8929-217B95F7BAD1}"/>
                  </a:ext>
                </a:extLst>
              </p14:cNvPr>
              <p14:cNvContentPartPr/>
              <p14:nvPr/>
            </p14:nvContentPartPr>
            <p14:xfrm>
              <a:off x="6024752" y="1551518"/>
              <a:ext cx="873360" cy="272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7CAA434-804E-4C4C-8929-217B95F7BAD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6112" y="1542518"/>
                <a:ext cx="8910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2D7C2E6-8DC5-4995-B30F-92DEA2C404AB}"/>
                  </a:ext>
                </a:extLst>
              </p14:cNvPr>
              <p14:cNvContentPartPr/>
              <p14:nvPr/>
            </p14:nvContentPartPr>
            <p14:xfrm>
              <a:off x="2580272" y="1667438"/>
              <a:ext cx="170280" cy="115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2D7C2E6-8DC5-4995-B30F-92DEA2C404A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71632" y="1658798"/>
                <a:ext cx="1879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7D141C9-E9D7-4579-8184-288692BEC5CE}"/>
                  </a:ext>
                </a:extLst>
              </p14:cNvPr>
              <p14:cNvContentPartPr/>
              <p14:nvPr/>
            </p14:nvContentPartPr>
            <p14:xfrm>
              <a:off x="1356632" y="1542158"/>
              <a:ext cx="1030680" cy="285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7D141C9-E9D7-4579-8184-288692BEC5C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47992" y="1533518"/>
                <a:ext cx="10483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164B809-4963-4616-B3C5-22A493A1C896}"/>
                  </a:ext>
                </a:extLst>
              </p14:cNvPr>
              <p14:cNvContentPartPr/>
              <p14:nvPr/>
            </p14:nvContentPartPr>
            <p14:xfrm>
              <a:off x="3977072" y="2711438"/>
              <a:ext cx="20160" cy="2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164B809-4963-4616-B3C5-22A493A1C89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68432" y="2702438"/>
                <a:ext cx="37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DE56BC0-FEBC-49A0-BE26-E9FB8C481695}"/>
                  </a:ext>
                </a:extLst>
              </p14:cNvPr>
              <p14:cNvContentPartPr/>
              <p14:nvPr/>
            </p14:nvContentPartPr>
            <p14:xfrm>
              <a:off x="4124312" y="2554838"/>
              <a:ext cx="145440" cy="197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DE56BC0-FEBC-49A0-BE26-E9FB8C48169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15312" y="2545838"/>
                <a:ext cx="1630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FD8CFA-AF38-49AB-9D6A-9635E671DB4D}"/>
                  </a:ext>
                </a:extLst>
              </p14:cNvPr>
              <p14:cNvContentPartPr/>
              <p14:nvPr/>
            </p14:nvContentPartPr>
            <p14:xfrm>
              <a:off x="2922632" y="2486438"/>
              <a:ext cx="950040" cy="308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FD8CFA-AF38-49AB-9D6A-9635E671DB4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13635" y="2477798"/>
                <a:ext cx="967673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D3F1369-6141-46C3-8BD6-A407E1F53853}"/>
                  </a:ext>
                </a:extLst>
              </p14:cNvPr>
              <p14:cNvContentPartPr/>
              <p14:nvPr/>
            </p14:nvContentPartPr>
            <p14:xfrm>
              <a:off x="6027632" y="2446838"/>
              <a:ext cx="281880" cy="3736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D3F1369-6141-46C3-8BD6-A407E1F5385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18992" y="2438190"/>
                <a:ext cx="299520" cy="391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66D4538-ECD4-4909-A190-8F13C47CEBEF}"/>
                  </a:ext>
                </a:extLst>
              </p14:cNvPr>
              <p14:cNvContentPartPr/>
              <p14:nvPr/>
            </p14:nvContentPartPr>
            <p14:xfrm>
              <a:off x="4371272" y="2550878"/>
              <a:ext cx="1510920" cy="460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66D4538-ECD4-4909-A190-8F13C47CEBE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62272" y="2542238"/>
                <a:ext cx="15285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8BAE401-F139-441A-AEE2-59455CB6035D}"/>
                  </a:ext>
                </a:extLst>
              </p14:cNvPr>
              <p14:cNvContentPartPr/>
              <p14:nvPr/>
            </p14:nvContentPartPr>
            <p14:xfrm>
              <a:off x="2363552" y="2604878"/>
              <a:ext cx="257760" cy="200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8BAE401-F139-441A-AEE2-59455CB6035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54912" y="2595878"/>
                <a:ext cx="2754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DB027CB-DFAE-465F-A6BD-A00C739583AB}"/>
                  </a:ext>
                </a:extLst>
              </p14:cNvPr>
              <p14:cNvContentPartPr/>
              <p14:nvPr/>
            </p14:nvContentPartPr>
            <p14:xfrm>
              <a:off x="2254112" y="3747878"/>
              <a:ext cx="286920" cy="226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DB027CB-DFAE-465F-A6BD-A00C739583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245112" y="3739238"/>
                <a:ext cx="304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0703C53-8D07-4236-A9A7-163C7C0951C3}"/>
                  </a:ext>
                </a:extLst>
              </p14:cNvPr>
              <p14:cNvContentPartPr/>
              <p14:nvPr/>
            </p14:nvContentPartPr>
            <p14:xfrm>
              <a:off x="3027752" y="3640958"/>
              <a:ext cx="544320" cy="200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0703C53-8D07-4236-A9A7-163C7C0951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018752" y="3632318"/>
                <a:ext cx="561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E5D4256-154A-4CD7-936F-779FA3D18581}"/>
                  </a:ext>
                </a:extLst>
              </p14:cNvPr>
              <p14:cNvContentPartPr/>
              <p14:nvPr/>
            </p14:nvContentPartPr>
            <p14:xfrm>
              <a:off x="4344632" y="3795398"/>
              <a:ext cx="7200" cy="21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E5D4256-154A-4CD7-936F-779FA3D1858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35992" y="3786398"/>
                <a:ext cx="248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4D891D7-66E4-4F65-842D-CD4FFFD6F4F3}"/>
                  </a:ext>
                </a:extLst>
              </p14:cNvPr>
              <p14:cNvContentPartPr/>
              <p14:nvPr/>
            </p14:nvContentPartPr>
            <p14:xfrm>
              <a:off x="3730832" y="3589838"/>
              <a:ext cx="483840" cy="269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4D891D7-66E4-4F65-842D-CD4FFFD6F4F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22186" y="3580850"/>
                <a:ext cx="501493" cy="287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0CA1073-3BF3-40B2-A1BF-92A53CFFD68D}"/>
                  </a:ext>
                </a:extLst>
              </p14:cNvPr>
              <p14:cNvContentPartPr/>
              <p14:nvPr/>
            </p14:nvContentPartPr>
            <p14:xfrm>
              <a:off x="7192592" y="3575438"/>
              <a:ext cx="272160" cy="96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0CA1073-3BF3-40B2-A1BF-92A53CFFD68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83952" y="3566438"/>
                <a:ext cx="2898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D1AECEF-371F-4604-857A-3DE7B6D2930F}"/>
                  </a:ext>
                </a:extLst>
              </p14:cNvPr>
              <p14:cNvContentPartPr/>
              <p14:nvPr/>
            </p14:nvContentPartPr>
            <p14:xfrm>
              <a:off x="9378512" y="3435038"/>
              <a:ext cx="735840" cy="258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D1AECEF-371F-4604-857A-3DE7B6D293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69512" y="3426398"/>
                <a:ext cx="753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4BD500C-C567-488D-8BBA-B5BBBC27281A}"/>
                  </a:ext>
                </a:extLst>
              </p14:cNvPr>
              <p14:cNvContentPartPr/>
              <p14:nvPr/>
            </p14:nvContentPartPr>
            <p14:xfrm>
              <a:off x="8904032" y="3402998"/>
              <a:ext cx="330840" cy="268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4BD500C-C567-488D-8BBA-B5BBBC27281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895032" y="3394358"/>
                <a:ext cx="3484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A546276-B04C-4116-8E5C-65A0A041587E}"/>
                  </a:ext>
                </a:extLst>
              </p14:cNvPr>
              <p14:cNvContentPartPr/>
              <p14:nvPr/>
            </p14:nvContentPartPr>
            <p14:xfrm>
              <a:off x="7835192" y="3413798"/>
              <a:ext cx="967680" cy="405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A546276-B04C-4116-8E5C-65A0A041587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26552" y="3404798"/>
                <a:ext cx="9853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FD9AAA5-0497-49FF-8989-8AB5C002DA9B}"/>
                  </a:ext>
                </a:extLst>
              </p14:cNvPr>
              <p14:cNvContentPartPr/>
              <p14:nvPr/>
            </p14:nvContentPartPr>
            <p14:xfrm>
              <a:off x="6303392" y="3516038"/>
              <a:ext cx="294480" cy="282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FD9AAA5-0497-49FF-8989-8AB5C002DA9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94752" y="3507398"/>
                <a:ext cx="3121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BCF0CDD-C312-4795-9CAE-0AA22626E67D}"/>
                  </a:ext>
                </a:extLst>
              </p14:cNvPr>
              <p14:cNvContentPartPr/>
              <p14:nvPr/>
            </p14:nvContentPartPr>
            <p14:xfrm>
              <a:off x="5793992" y="3562838"/>
              <a:ext cx="379080" cy="230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BCF0CDD-C312-4795-9CAE-0AA22626E67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85344" y="3554198"/>
                <a:ext cx="396737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8C2E711-D0A3-4AF1-AB49-2761561E9C28}"/>
                  </a:ext>
                </a:extLst>
              </p14:cNvPr>
              <p14:cNvContentPartPr/>
              <p14:nvPr/>
            </p14:nvContentPartPr>
            <p14:xfrm>
              <a:off x="4682672" y="3542678"/>
              <a:ext cx="1005120" cy="414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8C2E711-D0A3-4AF1-AB49-2761561E9C2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74032" y="3534030"/>
                <a:ext cx="1022760" cy="43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2007000-2855-467B-AEDE-3C428256E639}"/>
                  </a:ext>
                </a:extLst>
              </p14:cNvPr>
              <p14:cNvContentPartPr/>
              <p14:nvPr/>
            </p14:nvContentPartPr>
            <p14:xfrm>
              <a:off x="8193032" y="4054598"/>
              <a:ext cx="1224360" cy="220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2007000-2855-467B-AEDE-3C428256E63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84389" y="4045598"/>
                <a:ext cx="1242005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38AB244-BB93-482C-B3BB-03B9FF8F6859}"/>
                  </a:ext>
                </a:extLst>
              </p14:cNvPr>
              <p14:cNvContentPartPr/>
              <p14:nvPr/>
            </p14:nvContentPartPr>
            <p14:xfrm>
              <a:off x="2843432" y="5143598"/>
              <a:ext cx="128160" cy="191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38AB244-BB93-482C-B3BB-03B9FF8F685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34792" y="5134598"/>
                <a:ext cx="145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A5F991E-DAB2-4B2C-A94D-3331485EC155}"/>
                  </a:ext>
                </a:extLst>
              </p14:cNvPr>
              <p14:cNvContentPartPr/>
              <p14:nvPr/>
            </p14:nvContentPartPr>
            <p14:xfrm>
              <a:off x="1899512" y="5024798"/>
              <a:ext cx="833040" cy="377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A5F991E-DAB2-4B2C-A94D-3331485EC1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90872" y="5015798"/>
                <a:ext cx="8506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1544D10-9E73-4B94-ABEE-2666A078917F}"/>
                  </a:ext>
                </a:extLst>
              </p14:cNvPr>
              <p14:cNvContentPartPr/>
              <p14:nvPr/>
            </p14:nvContentPartPr>
            <p14:xfrm>
              <a:off x="3492872" y="4860998"/>
              <a:ext cx="272880" cy="114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1544D10-9E73-4B94-ABEE-2666A078917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483872" y="4852358"/>
                <a:ext cx="2905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E974D7A-850D-48B0-956C-2CBC856E83A4}"/>
                  </a:ext>
                </a:extLst>
              </p14:cNvPr>
              <p14:cNvContentPartPr/>
              <p14:nvPr/>
            </p14:nvContentPartPr>
            <p14:xfrm>
              <a:off x="3578552" y="5444558"/>
              <a:ext cx="251280" cy="134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E974D7A-850D-48B0-956C-2CBC856E83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69552" y="5435918"/>
                <a:ext cx="268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0F6A6E7-2F78-4E70-AC1C-4C86EE5CE939}"/>
                  </a:ext>
                </a:extLst>
              </p14:cNvPr>
              <p14:cNvContentPartPr/>
              <p14:nvPr/>
            </p14:nvContentPartPr>
            <p14:xfrm>
              <a:off x="4464152" y="4482278"/>
              <a:ext cx="1834200" cy="4165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0F6A6E7-2F78-4E70-AC1C-4C86EE5CE93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10512" y="4374278"/>
                <a:ext cx="19418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A05C7F4-5364-401E-8A81-0FB21B8FB046}"/>
                  </a:ext>
                </a:extLst>
              </p14:cNvPr>
              <p14:cNvContentPartPr/>
              <p14:nvPr/>
            </p14:nvContentPartPr>
            <p14:xfrm>
              <a:off x="4332752" y="4419638"/>
              <a:ext cx="8645040" cy="23482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A05C7F4-5364-401E-8A81-0FB21B8FB04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23752" y="4410998"/>
                <a:ext cx="8662680" cy="23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09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9B9868-382A-40ED-9E59-C91F22862FDE}"/>
                  </a:ext>
                </a:extLst>
              </p14:cNvPr>
              <p14:cNvContentPartPr/>
              <p14:nvPr/>
            </p14:nvContentPartPr>
            <p14:xfrm>
              <a:off x="2285072" y="665198"/>
              <a:ext cx="8280" cy="18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9B9868-382A-40ED-9E59-C91F22862F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432" y="656198"/>
                <a:ext cx="259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08F539-165B-4E26-9DB5-926F3C8B2B17}"/>
                  </a:ext>
                </a:extLst>
              </p14:cNvPr>
              <p14:cNvContentPartPr/>
              <p14:nvPr/>
            </p14:nvContentPartPr>
            <p14:xfrm>
              <a:off x="2726072" y="648638"/>
              <a:ext cx="117000" cy="108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08F539-165B-4E26-9DB5-926F3C8B2B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7432" y="639638"/>
                <a:ext cx="134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8DA50C-383A-4703-AA16-C081A83CF00F}"/>
                  </a:ext>
                </a:extLst>
              </p14:cNvPr>
              <p14:cNvContentPartPr/>
              <p14:nvPr/>
            </p14:nvContentPartPr>
            <p14:xfrm>
              <a:off x="1966112" y="437318"/>
              <a:ext cx="214920" cy="419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8DA50C-383A-4703-AA16-C081A83CF0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7486" y="374624"/>
                <a:ext cx="286440" cy="4907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6438FD-8DEE-4790-81B7-22DD38FCAB28}"/>
                  </a:ext>
                </a:extLst>
              </p14:cNvPr>
              <p14:cNvContentPartPr/>
              <p14:nvPr/>
            </p14:nvContentPartPr>
            <p14:xfrm>
              <a:off x="4962392" y="704078"/>
              <a:ext cx="16920" cy="118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6438FD-8DEE-4790-81B7-22DD38FCAB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3392" y="695078"/>
                <a:ext cx="345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DA1196-C541-4D52-92B4-8575446759FB}"/>
                  </a:ext>
                </a:extLst>
              </p14:cNvPr>
              <p14:cNvContentPartPr/>
              <p14:nvPr/>
            </p14:nvContentPartPr>
            <p14:xfrm>
              <a:off x="3714632" y="970838"/>
              <a:ext cx="2252520" cy="111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DA1196-C541-4D52-92B4-8575446759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5992" y="961838"/>
                <a:ext cx="2270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DECA88-9C2D-400A-A236-3DEA34AFC013}"/>
                  </a:ext>
                </a:extLst>
              </p14:cNvPr>
              <p14:cNvContentPartPr/>
              <p14:nvPr/>
            </p14:nvContentPartPr>
            <p14:xfrm>
              <a:off x="4258952" y="1170638"/>
              <a:ext cx="1312200" cy="270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DECA88-9C2D-400A-A236-3DEA34AFC0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0310" y="1161998"/>
                <a:ext cx="1329845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D2ED6BE-E757-4ED7-9A56-67E781B3F98E}"/>
                  </a:ext>
                </a:extLst>
              </p14:cNvPr>
              <p14:cNvContentPartPr/>
              <p14:nvPr/>
            </p14:nvContentPartPr>
            <p14:xfrm>
              <a:off x="5195312" y="426518"/>
              <a:ext cx="369000" cy="366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D2ED6BE-E757-4ED7-9A56-67E781B3F9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86664" y="417878"/>
                <a:ext cx="386657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00625F1-0847-47A9-8BAB-9B2A0BB14411}"/>
                  </a:ext>
                </a:extLst>
              </p14:cNvPr>
              <p14:cNvContentPartPr/>
              <p14:nvPr/>
            </p14:nvContentPartPr>
            <p14:xfrm>
              <a:off x="4350032" y="467558"/>
              <a:ext cx="468000" cy="316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00625F1-0847-47A9-8BAB-9B2A0BB144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41392" y="458918"/>
                <a:ext cx="4856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04B73D0-D788-4F6F-998E-14B17BF0E620}"/>
                  </a:ext>
                </a:extLst>
              </p14:cNvPr>
              <p14:cNvContentPartPr/>
              <p14:nvPr/>
            </p14:nvContentPartPr>
            <p14:xfrm>
              <a:off x="3675032" y="464318"/>
              <a:ext cx="523440" cy="282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04B73D0-D788-4F6F-998E-14B17BF0E6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66032" y="455678"/>
                <a:ext cx="5410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F788C91-0AFA-4AF6-A02C-2495228FE995}"/>
                  </a:ext>
                </a:extLst>
              </p14:cNvPr>
              <p14:cNvContentPartPr/>
              <p14:nvPr/>
            </p14:nvContentPartPr>
            <p14:xfrm>
              <a:off x="6738632" y="882278"/>
              <a:ext cx="77400" cy="23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F788C91-0AFA-4AF6-A02C-2495228FE9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9992" y="873278"/>
                <a:ext cx="95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87D778-9B75-4D25-AB59-BD8C99979FA6}"/>
                  </a:ext>
                </a:extLst>
              </p14:cNvPr>
              <p14:cNvContentPartPr/>
              <p14:nvPr/>
            </p14:nvContentPartPr>
            <p14:xfrm>
              <a:off x="6670592" y="1000358"/>
              <a:ext cx="150480" cy="26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87D778-9B75-4D25-AB59-BD8C99979F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1592" y="991358"/>
                <a:ext cx="1681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B562F70-4174-4547-BAB1-27BE567F4B8E}"/>
                  </a:ext>
                </a:extLst>
              </p14:cNvPr>
              <p14:cNvContentPartPr/>
              <p14:nvPr/>
            </p14:nvContentPartPr>
            <p14:xfrm>
              <a:off x="8204192" y="1079918"/>
              <a:ext cx="3287160" cy="77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B562F70-4174-4547-BAB1-27BE567F4B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95192" y="1071278"/>
                <a:ext cx="33048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1FBEAEB-A096-4CDA-9DF7-74C774DFE79C}"/>
                  </a:ext>
                </a:extLst>
              </p14:cNvPr>
              <p14:cNvContentPartPr/>
              <p14:nvPr/>
            </p14:nvContentPartPr>
            <p14:xfrm>
              <a:off x="10175192" y="1625318"/>
              <a:ext cx="17280" cy="137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1FBEAEB-A096-4CDA-9DF7-74C774DFE79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66192" y="1616318"/>
                <a:ext cx="349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50DC7EF-B622-4FE4-AC1B-3CD89C086641}"/>
                  </a:ext>
                </a:extLst>
              </p14:cNvPr>
              <p14:cNvContentPartPr/>
              <p14:nvPr/>
            </p14:nvContentPartPr>
            <p14:xfrm>
              <a:off x="10180592" y="1394198"/>
              <a:ext cx="123840" cy="102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50DC7EF-B622-4FE4-AC1B-3CD89C08664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71592" y="1385558"/>
                <a:ext cx="1414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6F25F82-0BA9-4593-A6A5-CF3E40925543}"/>
                  </a:ext>
                </a:extLst>
              </p14:cNvPr>
              <p14:cNvContentPartPr/>
              <p14:nvPr/>
            </p14:nvContentPartPr>
            <p14:xfrm>
              <a:off x="10341152" y="1587518"/>
              <a:ext cx="144000" cy="22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6F25F82-0BA9-4593-A6A5-CF3E409255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32512" y="1578878"/>
                <a:ext cx="161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698D728-5604-4728-8585-3280B3D8F878}"/>
                  </a:ext>
                </a:extLst>
              </p14:cNvPr>
              <p14:cNvContentPartPr/>
              <p14:nvPr/>
            </p14:nvContentPartPr>
            <p14:xfrm>
              <a:off x="11544632" y="1772558"/>
              <a:ext cx="19440" cy="7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698D728-5604-4728-8585-3280B3D8F8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535992" y="1763558"/>
                <a:ext cx="370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FC59695-D221-4E54-866B-4C59D72E036A}"/>
                  </a:ext>
                </a:extLst>
              </p14:cNvPr>
              <p14:cNvContentPartPr/>
              <p14:nvPr/>
            </p14:nvContentPartPr>
            <p14:xfrm>
              <a:off x="10644632" y="1254878"/>
              <a:ext cx="712440" cy="513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FC59695-D221-4E54-866B-4C59D72E03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35992" y="1245878"/>
                <a:ext cx="7300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C36D91C-0E16-46AA-A6B0-EE9008B704C3}"/>
                  </a:ext>
                </a:extLst>
              </p14:cNvPr>
              <p14:cNvContentPartPr/>
              <p14:nvPr/>
            </p14:nvContentPartPr>
            <p14:xfrm>
              <a:off x="9422432" y="1397798"/>
              <a:ext cx="597600" cy="426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C36D91C-0E16-46AA-A6B0-EE9008B704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13792" y="1388798"/>
                <a:ext cx="6152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A5B49D5-8545-47F5-B2A6-8683266952C1}"/>
                  </a:ext>
                </a:extLst>
              </p14:cNvPr>
              <p14:cNvContentPartPr/>
              <p14:nvPr/>
            </p14:nvContentPartPr>
            <p14:xfrm>
              <a:off x="8925272" y="1421558"/>
              <a:ext cx="286560" cy="341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A5B49D5-8545-47F5-B2A6-8683266952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16283" y="1412918"/>
                <a:ext cx="304178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6C075EC-6401-4BAA-B45F-C16D8C61B26B}"/>
                  </a:ext>
                </a:extLst>
              </p14:cNvPr>
              <p14:cNvContentPartPr/>
              <p14:nvPr/>
            </p14:nvContentPartPr>
            <p14:xfrm>
              <a:off x="10241432" y="300158"/>
              <a:ext cx="1319760" cy="461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6C075EC-6401-4BAA-B45F-C16D8C61B26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32432" y="291518"/>
                <a:ext cx="13374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ADAE6B3-B09F-4931-82C3-A8751A3C0919}"/>
                  </a:ext>
                </a:extLst>
              </p14:cNvPr>
              <p14:cNvContentPartPr/>
              <p14:nvPr/>
            </p14:nvContentPartPr>
            <p14:xfrm>
              <a:off x="9845792" y="351998"/>
              <a:ext cx="241200" cy="415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ADAE6B3-B09F-4931-82C3-A8751A3C091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36792" y="343358"/>
                <a:ext cx="2588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F6225F4-52BF-4185-9CA3-9251C4A04089}"/>
                  </a:ext>
                </a:extLst>
              </p14:cNvPr>
              <p14:cNvContentPartPr/>
              <p14:nvPr/>
            </p14:nvContentPartPr>
            <p14:xfrm>
              <a:off x="8483552" y="367838"/>
              <a:ext cx="1218600" cy="387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F6225F4-52BF-4185-9CA3-9251C4A040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74552" y="359190"/>
                <a:ext cx="1236240" cy="405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EC303DB-9EE9-46F3-9F64-420D614F51AE}"/>
                  </a:ext>
                </a:extLst>
              </p14:cNvPr>
              <p14:cNvContentPartPr/>
              <p14:nvPr/>
            </p14:nvContentPartPr>
            <p14:xfrm>
              <a:off x="7984592" y="431558"/>
              <a:ext cx="249120" cy="346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EC303DB-9EE9-46F3-9F64-420D614F51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75592" y="422558"/>
                <a:ext cx="2667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741E86B-AE8F-4A0B-AF87-620E4AF66C46}"/>
                  </a:ext>
                </a:extLst>
              </p14:cNvPr>
              <p14:cNvContentPartPr/>
              <p14:nvPr/>
            </p14:nvContentPartPr>
            <p14:xfrm>
              <a:off x="9521792" y="402038"/>
              <a:ext cx="168120" cy="293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741E86B-AE8F-4A0B-AF87-620E4AF66C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67792" y="294398"/>
                <a:ext cx="27576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C2453F2-9682-4566-B6FB-C6B627782DE3}"/>
                  </a:ext>
                </a:extLst>
              </p14:cNvPr>
              <p14:cNvContentPartPr/>
              <p14:nvPr/>
            </p14:nvContentPartPr>
            <p14:xfrm>
              <a:off x="11158352" y="399878"/>
              <a:ext cx="159840" cy="319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C2453F2-9682-4566-B6FB-C6B627782D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104352" y="292238"/>
                <a:ext cx="2674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FEF33ED-11DA-4A22-B130-2532E854665B}"/>
                  </a:ext>
                </a:extLst>
              </p14:cNvPr>
              <p14:cNvContentPartPr/>
              <p14:nvPr/>
            </p14:nvContentPartPr>
            <p14:xfrm>
              <a:off x="1427912" y="2183678"/>
              <a:ext cx="1620360" cy="2338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FEF33ED-11DA-4A22-B130-2532E85466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19272" y="2175038"/>
                <a:ext cx="1638000" cy="23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761A789-46E4-47D6-866B-2D374228DF38}"/>
                  </a:ext>
                </a:extLst>
              </p14:cNvPr>
              <p14:cNvContentPartPr/>
              <p14:nvPr/>
            </p14:nvContentPartPr>
            <p14:xfrm>
              <a:off x="3502592" y="2198078"/>
              <a:ext cx="3448800" cy="2296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761A789-46E4-47D6-866B-2D374228DF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93953" y="2189439"/>
                <a:ext cx="3466438" cy="2314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E3A3D92-58D5-4C47-B904-8F7DFE564F01}"/>
                  </a:ext>
                </a:extLst>
              </p14:cNvPr>
              <p14:cNvContentPartPr/>
              <p14:nvPr/>
            </p14:nvContentPartPr>
            <p14:xfrm>
              <a:off x="7276832" y="2207078"/>
              <a:ext cx="579960" cy="385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E3A3D92-58D5-4C47-B904-8F7DFE564F0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67832" y="2198078"/>
                <a:ext cx="5976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AD5944B-E97D-41AE-B30F-B1863BBA48BE}"/>
                  </a:ext>
                </a:extLst>
              </p14:cNvPr>
              <p14:cNvContentPartPr/>
              <p14:nvPr/>
            </p14:nvContentPartPr>
            <p14:xfrm>
              <a:off x="11291912" y="2924558"/>
              <a:ext cx="573840" cy="392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AD5944B-E97D-41AE-B30F-B1863BBA48B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283272" y="2915566"/>
                <a:ext cx="591480" cy="41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365EF80-A921-4526-954C-1FBE41579D4D}"/>
                  </a:ext>
                </a:extLst>
              </p14:cNvPr>
              <p14:cNvContentPartPr/>
              <p14:nvPr/>
            </p14:nvContentPartPr>
            <p14:xfrm>
              <a:off x="12016232" y="2550158"/>
              <a:ext cx="896040" cy="1202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365EF80-A921-4526-954C-1FBE41579D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007232" y="2541161"/>
                <a:ext cx="913680" cy="1220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911FA3C-A947-4C74-9477-8676A1F39E75}"/>
                  </a:ext>
                </a:extLst>
              </p14:cNvPr>
              <p14:cNvContentPartPr/>
              <p14:nvPr/>
            </p14:nvContentPartPr>
            <p14:xfrm>
              <a:off x="9963152" y="5083838"/>
              <a:ext cx="819000" cy="17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911FA3C-A947-4C74-9477-8676A1F39E7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954512" y="5075198"/>
                <a:ext cx="8366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4C33BB7-475A-4159-BC75-496AC90CC0B0}"/>
                  </a:ext>
                </a:extLst>
              </p14:cNvPr>
              <p14:cNvContentPartPr/>
              <p14:nvPr/>
            </p14:nvContentPartPr>
            <p14:xfrm>
              <a:off x="10025072" y="5224958"/>
              <a:ext cx="651240" cy="20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4C33BB7-475A-4159-BC75-496AC90CC0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16432" y="5216318"/>
                <a:ext cx="668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201B0FE-9D5E-4788-93D1-A6D5CFE08D98}"/>
                  </a:ext>
                </a:extLst>
              </p14:cNvPr>
              <p14:cNvContentPartPr/>
              <p14:nvPr/>
            </p14:nvContentPartPr>
            <p14:xfrm>
              <a:off x="7375832" y="5119478"/>
              <a:ext cx="234720" cy="2563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201B0FE-9D5E-4788-93D1-A6D5CFE08D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67192" y="5110838"/>
                <a:ext cx="2523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C964FF7-71C3-4B78-A69B-BB71014EB305}"/>
                  </a:ext>
                </a:extLst>
              </p14:cNvPr>
              <p14:cNvContentPartPr/>
              <p14:nvPr/>
            </p14:nvContentPartPr>
            <p14:xfrm>
              <a:off x="6850592" y="5079878"/>
              <a:ext cx="321480" cy="261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C964FF7-71C3-4B78-A69B-BB71014EB30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41592" y="5070878"/>
                <a:ext cx="3391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E0A0D4E-F892-41E4-91FF-CBB72E156021}"/>
                  </a:ext>
                </a:extLst>
              </p14:cNvPr>
              <p14:cNvContentPartPr/>
              <p14:nvPr/>
            </p14:nvContentPartPr>
            <p14:xfrm>
              <a:off x="6286472" y="5010038"/>
              <a:ext cx="363600" cy="327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E0A0D4E-F892-41E4-91FF-CBB72E15602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77832" y="5001398"/>
                <a:ext cx="3812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387BFFD-803A-4394-AE26-0B16B1202ED3}"/>
                  </a:ext>
                </a:extLst>
              </p14:cNvPr>
              <p14:cNvContentPartPr/>
              <p14:nvPr/>
            </p14:nvContentPartPr>
            <p14:xfrm>
              <a:off x="6340112" y="5670278"/>
              <a:ext cx="1631880" cy="165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387BFFD-803A-4394-AE26-0B16B1202ED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31472" y="5661278"/>
                <a:ext cx="16495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79CD8BD-AEAE-4873-970B-A5307FE3A282}"/>
                  </a:ext>
                </a:extLst>
              </p14:cNvPr>
              <p14:cNvContentPartPr/>
              <p14:nvPr/>
            </p14:nvContentPartPr>
            <p14:xfrm>
              <a:off x="7086392" y="2843918"/>
              <a:ext cx="4039200" cy="2139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79CD8BD-AEAE-4873-970B-A5307FE3A28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77752" y="2834918"/>
                <a:ext cx="4056840" cy="215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48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91DA34-D964-4BC1-A6ED-64A82A068B85}"/>
                  </a:ext>
                </a:extLst>
              </p14:cNvPr>
              <p14:cNvContentPartPr/>
              <p14:nvPr/>
            </p14:nvContentPartPr>
            <p14:xfrm>
              <a:off x="2304512" y="218438"/>
              <a:ext cx="255960" cy="264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91DA34-D964-4BC1-A6ED-64A82A068B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5872" y="209798"/>
                <a:ext cx="2736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433712-8F8A-4CD6-A6AD-3423984A2B8A}"/>
                  </a:ext>
                </a:extLst>
              </p14:cNvPr>
              <p14:cNvContentPartPr/>
              <p14:nvPr/>
            </p14:nvContentPartPr>
            <p14:xfrm>
              <a:off x="3334472" y="949958"/>
              <a:ext cx="101160" cy="109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433712-8F8A-4CD6-A6AD-3423984A2B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5832" y="940958"/>
                <a:ext cx="1188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B6E091-E746-4AE9-B9FF-A5D7A443BEB1}"/>
                  </a:ext>
                </a:extLst>
              </p14:cNvPr>
              <p14:cNvContentPartPr/>
              <p14:nvPr/>
            </p14:nvContentPartPr>
            <p14:xfrm>
              <a:off x="3288032" y="1148318"/>
              <a:ext cx="120600" cy="11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B6E091-E746-4AE9-B9FF-A5D7A443BE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9032" y="1139318"/>
                <a:ext cx="138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0673FC-E04C-468E-ADA9-3366CDE656B3}"/>
                  </a:ext>
                </a:extLst>
              </p14:cNvPr>
              <p14:cNvContentPartPr/>
              <p14:nvPr/>
            </p14:nvContentPartPr>
            <p14:xfrm>
              <a:off x="2696912" y="770678"/>
              <a:ext cx="405000" cy="43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0673FC-E04C-468E-ADA9-3366CDE656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8280" y="762038"/>
                <a:ext cx="422624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584525-7C67-4CD4-B3AE-93A6453D23D9}"/>
                  </a:ext>
                </a:extLst>
              </p14:cNvPr>
              <p14:cNvContentPartPr/>
              <p14:nvPr/>
            </p14:nvContentPartPr>
            <p14:xfrm>
              <a:off x="1288952" y="899198"/>
              <a:ext cx="952920" cy="390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584525-7C67-4CD4-B3AE-93A6453D23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0309" y="890558"/>
                <a:ext cx="970567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3C54E5-D0AB-43E8-B41E-758C3BB54E31}"/>
                  </a:ext>
                </a:extLst>
              </p14:cNvPr>
              <p14:cNvContentPartPr/>
              <p14:nvPr/>
            </p14:nvContentPartPr>
            <p14:xfrm>
              <a:off x="1149992" y="292598"/>
              <a:ext cx="754200" cy="264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3C54E5-D0AB-43E8-B41E-758C3BB54E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0996" y="283958"/>
                <a:ext cx="771832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2058BB-0046-49A6-8083-27F0492660EF}"/>
                  </a:ext>
                </a:extLst>
              </p14:cNvPr>
              <p14:cNvContentPartPr/>
              <p14:nvPr/>
            </p14:nvContentPartPr>
            <p14:xfrm>
              <a:off x="4015232" y="824318"/>
              <a:ext cx="667800" cy="384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2058BB-0046-49A6-8083-27F0492660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6232" y="815678"/>
                <a:ext cx="6854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C043FFE-BC30-4EDB-AF00-99CF01777184}"/>
                  </a:ext>
                </a:extLst>
              </p14:cNvPr>
              <p14:cNvContentPartPr/>
              <p14:nvPr/>
            </p14:nvContentPartPr>
            <p14:xfrm>
              <a:off x="5220872" y="974798"/>
              <a:ext cx="240120" cy="69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C043FFE-BC30-4EDB-AF00-99CF017771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1872" y="965798"/>
                <a:ext cx="257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34D3D4-8491-4CF4-875B-22C19073D7B4}"/>
                  </a:ext>
                </a:extLst>
              </p14:cNvPr>
              <p14:cNvContentPartPr/>
              <p14:nvPr/>
            </p14:nvContentPartPr>
            <p14:xfrm>
              <a:off x="5815952" y="824318"/>
              <a:ext cx="189000" cy="305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34D3D4-8491-4CF4-875B-22C19073D7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06952" y="815318"/>
                <a:ext cx="2066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04F0DA9-82B8-4E00-BB6D-FF00A68E9084}"/>
                  </a:ext>
                </a:extLst>
              </p14:cNvPr>
              <p14:cNvContentPartPr/>
              <p14:nvPr/>
            </p14:nvContentPartPr>
            <p14:xfrm>
              <a:off x="6210152" y="855638"/>
              <a:ext cx="733680" cy="25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04F0DA9-82B8-4E00-BB6D-FF00A68E90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1156" y="846638"/>
                <a:ext cx="751311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F3E6969-C73C-44CF-9AB0-B951354EA205}"/>
                  </a:ext>
                </a:extLst>
              </p14:cNvPr>
              <p14:cNvContentPartPr/>
              <p14:nvPr/>
            </p14:nvContentPartPr>
            <p14:xfrm>
              <a:off x="5928632" y="327878"/>
              <a:ext cx="783000" cy="271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F3E6969-C73C-44CF-9AB0-B951354EA2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9992" y="319238"/>
                <a:ext cx="8006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DDCFC9D-9772-4832-8D4F-0D5CB0F626DF}"/>
                  </a:ext>
                </a:extLst>
              </p14:cNvPr>
              <p14:cNvContentPartPr/>
              <p14:nvPr/>
            </p14:nvContentPartPr>
            <p14:xfrm>
              <a:off x="675872" y="2402558"/>
              <a:ext cx="9959040" cy="225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DDCFC9D-9772-4832-8D4F-0D5CB0F626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6872" y="2393918"/>
                <a:ext cx="9976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F178A0-B3BC-401C-8ED3-730582025C8F}"/>
                  </a:ext>
                </a:extLst>
              </p14:cNvPr>
              <p14:cNvContentPartPr/>
              <p14:nvPr/>
            </p14:nvContentPartPr>
            <p14:xfrm>
              <a:off x="2476952" y="2791718"/>
              <a:ext cx="306720" cy="342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F178A0-B3BC-401C-8ED3-730582025C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68312" y="2782718"/>
                <a:ext cx="3243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A3B5FE-00A8-4EA8-B83F-56DD005BFAFA}"/>
                  </a:ext>
                </a:extLst>
              </p14:cNvPr>
              <p14:cNvContentPartPr/>
              <p14:nvPr/>
            </p14:nvContentPartPr>
            <p14:xfrm>
              <a:off x="1424672" y="2920958"/>
              <a:ext cx="836640" cy="329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A3B5FE-00A8-4EA8-B83F-56DD005BFA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15676" y="2912318"/>
                <a:ext cx="854272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204FA61-96D9-4D99-8AC2-0DE19193909A}"/>
                  </a:ext>
                </a:extLst>
              </p14:cNvPr>
              <p14:cNvContentPartPr/>
              <p14:nvPr/>
            </p14:nvContentPartPr>
            <p14:xfrm>
              <a:off x="1075112" y="3391838"/>
              <a:ext cx="9879120" cy="3235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204FA61-96D9-4D99-8AC2-0DE1919390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6472" y="3382837"/>
                <a:ext cx="9896760" cy="3252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7E8A180A-4BB7-4581-9A08-B013D82EB52C}"/>
                  </a:ext>
                </a:extLst>
              </p14:cNvPr>
              <p14:cNvContentPartPr/>
              <p14:nvPr/>
            </p14:nvContentPartPr>
            <p14:xfrm>
              <a:off x="7345952" y="597158"/>
              <a:ext cx="111600" cy="1499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7E8A180A-4BB7-4581-9A08-B013D82EB5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36952" y="588518"/>
                <a:ext cx="129240" cy="15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E18953F-ADCC-44DC-BEEE-6D0152F1446D}"/>
                  </a:ext>
                </a:extLst>
              </p14:cNvPr>
              <p14:cNvContentPartPr/>
              <p14:nvPr/>
            </p14:nvContentPartPr>
            <p14:xfrm>
              <a:off x="1098872" y="1428038"/>
              <a:ext cx="6027840" cy="6534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E18953F-ADCC-44DC-BEEE-6D0152F144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232" y="1419393"/>
                <a:ext cx="6045480" cy="671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2FD5B58B-EB0E-499E-BF55-65F03B74CA1F}"/>
                  </a:ext>
                </a:extLst>
              </p14:cNvPr>
              <p14:cNvContentPartPr/>
              <p14:nvPr/>
            </p14:nvContentPartPr>
            <p14:xfrm>
              <a:off x="8371592" y="1371158"/>
              <a:ext cx="16560" cy="36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2FD5B58B-EB0E-499E-BF55-65F03B74CA1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62592" y="1362158"/>
                <a:ext cx="34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02041EF-F277-4DE6-BE5D-6C3DC5364013}"/>
                  </a:ext>
                </a:extLst>
              </p14:cNvPr>
              <p14:cNvContentPartPr/>
              <p14:nvPr/>
            </p14:nvContentPartPr>
            <p14:xfrm>
              <a:off x="8376272" y="1593278"/>
              <a:ext cx="35280" cy="1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02041EF-F277-4DE6-BE5D-6C3DC53640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67272" y="1584278"/>
                <a:ext cx="52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26A674B-F51B-4536-AFA2-2731195BA774}"/>
                  </a:ext>
                </a:extLst>
              </p14:cNvPr>
              <p14:cNvContentPartPr/>
              <p14:nvPr/>
            </p14:nvContentPartPr>
            <p14:xfrm>
              <a:off x="9850112" y="1338758"/>
              <a:ext cx="31680" cy="18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26A674B-F51B-4536-AFA2-2731195BA7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41112" y="1329758"/>
                <a:ext cx="49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02535DF-4CF8-4F84-A9BA-CD841DFCCEEE}"/>
                  </a:ext>
                </a:extLst>
              </p14:cNvPr>
              <p14:cNvContentPartPr/>
              <p14:nvPr/>
            </p14:nvContentPartPr>
            <p14:xfrm>
              <a:off x="9849032" y="1528118"/>
              <a:ext cx="36720" cy="190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02535DF-4CF8-4F84-A9BA-CD841DFCCE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40032" y="1519478"/>
                <a:ext cx="54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16E07CA-7919-4575-995D-843408A604BF}"/>
                  </a:ext>
                </a:extLst>
              </p14:cNvPr>
              <p14:cNvContentPartPr/>
              <p14:nvPr/>
            </p14:nvContentPartPr>
            <p14:xfrm>
              <a:off x="11400992" y="1361438"/>
              <a:ext cx="177120" cy="79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16E07CA-7919-4575-995D-843408A604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92352" y="1352438"/>
                <a:ext cx="194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36DFEC6-BDA3-4CE7-88D8-1C41D66C46AF}"/>
                  </a:ext>
                </a:extLst>
              </p14:cNvPr>
              <p14:cNvContentPartPr/>
              <p14:nvPr/>
            </p14:nvContentPartPr>
            <p14:xfrm>
              <a:off x="12643712" y="1212758"/>
              <a:ext cx="164880" cy="1317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36DFEC6-BDA3-4CE7-88D8-1C41D66C46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634712" y="1204118"/>
                <a:ext cx="182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4218302-C7D8-4EBC-85E6-68EE4946F843}"/>
                  </a:ext>
                </a:extLst>
              </p14:cNvPr>
              <p14:cNvContentPartPr/>
              <p14:nvPr/>
            </p14:nvContentPartPr>
            <p14:xfrm>
              <a:off x="12552632" y="1659518"/>
              <a:ext cx="847080" cy="169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4218302-C7D8-4EBC-85E6-68EE4946F84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543632" y="1650878"/>
                <a:ext cx="8647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336DE95-6EAB-498B-8585-2371BB5569EE}"/>
                  </a:ext>
                </a:extLst>
              </p14:cNvPr>
              <p14:cNvContentPartPr/>
              <p14:nvPr/>
            </p14:nvContentPartPr>
            <p14:xfrm>
              <a:off x="11939552" y="1879118"/>
              <a:ext cx="1170360" cy="604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336DE95-6EAB-498B-8585-2371BB5569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930912" y="1870478"/>
                <a:ext cx="1188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5A34A84-0655-4E0D-B04C-F5C23622A897}"/>
                  </a:ext>
                </a:extLst>
              </p14:cNvPr>
              <p14:cNvContentPartPr/>
              <p14:nvPr/>
            </p14:nvContentPartPr>
            <p14:xfrm>
              <a:off x="12979952" y="1124198"/>
              <a:ext cx="201600" cy="352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5A34A84-0655-4E0D-B04C-F5C23622A89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970952" y="1115558"/>
                <a:ext cx="2192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F9F9E42-6647-4A7D-B427-6AB93FE5D136}"/>
                  </a:ext>
                </a:extLst>
              </p14:cNvPr>
              <p14:cNvContentPartPr/>
              <p14:nvPr/>
            </p14:nvContentPartPr>
            <p14:xfrm>
              <a:off x="11791952" y="1203398"/>
              <a:ext cx="670680" cy="244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F9F9E42-6647-4A7D-B427-6AB93FE5D1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782957" y="1194398"/>
                <a:ext cx="688311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4C63A1D-BB07-406A-9D75-1FEB0FB3A7C0}"/>
                  </a:ext>
                </a:extLst>
              </p14:cNvPr>
              <p14:cNvContentPartPr/>
              <p14:nvPr/>
            </p14:nvContentPartPr>
            <p14:xfrm>
              <a:off x="11039552" y="1246958"/>
              <a:ext cx="211320" cy="3024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4C63A1D-BB07-406A-9D75-1FEB0FB3A7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030552" y="1238318"/>
                <a:ext cx="228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4E5BBF4-BBCD-472E-B0FE-9E5023E73DB0}"/>
                  </a:ext>
                </a:extLst>
              </p14:cNvPr>
              <p14:cNvContentPartPr/>
              <p14:nvPr/>
            </p14:nvContentPartPr>
            <p14:xfrm>
              <a:off x="10212272" y="1234718"/>
              <a:ext cx="720000" cy="275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4E5BBF4-BBCD-472E-B0FE-9E5023E73DB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03272" y="1225718"/>
                <a:ext cx="73764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9A4DB02-5D7A-45CD-A96A-4BEBA742813E}"/>
                  </a:ext>
                </a:extLst>
              </p14:cNvPr>
              <p14:cNvContentPartPr/>
              <p14:nvPr/>
            </p14:nvContentPartPr>
            <p14:xfrm>
              <a:off x="9090872" y="1327958"/>
              <a:ext cx="409680" cy="235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9A4DB02-5D7A-45CD-A96A-4BEBA74281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82224" y="1318958"/>
                <a:ext cx="427336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4F2A38C-A676-489B-86EE-EADD293D4BE3}"/>
                  </a:ext>
                </a:extLst>
              </p14:cNvPr>
              <p14:cNvContentPartPr/>
              <p14:nvPr/>
            </p14:nvContentPartPr>
            <p14:xfrm>
              <a:off x="8758952" y="1352798"/>
              <a:ext cx="236520" cy="2350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4F2A38C-A676-489B-86EE-EADD293D4B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49966" y="1343798"/>
                <a:ext cx="254133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005367E-2D7B-4C1E-9DE6-B411BFD2FD01}"/>
                  </a:ext>
                </a:extLst>
              </p14:cNvPr>
              <p14:cNvContentPartPr/>
              <p14:nvPr/>
            </p14:nvContentPartPr>
            <p14:xfrm>
              <a:off x="7872272" y="1155158"/>
              <a:ext cx="362880" cy="4748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005367E-2D7B-4C1E-9DE6-B411BFD2FD0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63632" y="1146518"/>
                <a:ext cx="380520" cy="4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55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DA08490-720B-47EB-858A-3B238AF0D0B9}"/>
                  </a:ext>
                </a:extLst>
              </p14:cNvPr>
              <p14:cNvContentPartPr/>
              <p14:nvPr/>
            </p14:nvContentPartPr>
            <p14:xfrm>
              <a:off x="6943112" y="1788398"/>
              <a:ext cx="45720" cy="871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DA08490-720B-47EB-858A-3B238AF0D0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9112" y="1680758"/>
                <a:ext cx="153360" cy="10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1F5D369-76D6-4A69-9167-C9B1BBDB19F0}"/>
                  </a:ext>
                </a:extLst>
              </p14:cNvPr>
              <p14:cNvContentPartPr/>
              <p14:nvPr/>
            </p14:nvContentPartPr>
            <p14:xfrm>
              <a:off x="476072" y="726038"/>
              <a:ext cx="2648520" cy="64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1F5D369-76D6-4A69-9167-C9B1BBDB19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432" y="717398"/>
                <a:ext cx="2666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9A33010-7BB5-4B8E-9CDF-301F1B173DA6}"/>
                  </a:ext>
                </a:extLst>
              </p14:cNvPr>
              <p14:cNvContentPartPr/>
              <p14:nvPr/>
            </p14:nvContentPartPr>
            <p14:xfrm>
              <a:off x="501272" y="155078"/>
              <a:ext cx="2615040" cy="467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9A33010-7BB5-4B8E-9CDF-301F1B173D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631" y="146085"/>
                <a:ext cx="2632682" cy="485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F34C2E9-3ACD-48BB-B591-939D548FB04D}"/>
                  </a:ext>
                </a:extLst>
              </p14:cNvPr>
              <p14:cNvContentPartPr/>
              <p14:nvPr/>
            </p14:nvContentPartPr>
            <p14:xfrm>
              <a:off x="1036232" y="1279718"/>
              <a:ext cx="23040" cy="252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F34C2E9-3ACD-48BB-B591-939D548FB0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7232" y="1271078"/>
                <a:ext cx="406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F67CAB8-E839-4B0C-BBE3-61F99DD2135F}"/>
                  </a:ext>
                </a:extLst>
              </p14:cNvPr>
              <p14:cNvContentPartPr/>
              <p14:nvPr/>
            </p14:nvContentPartPr>
            <p14:xfrm>
              <a:off x="1191392" y="1413278"/>
              <a:ext cx="146520" cy="9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F67CAB8-E839-4B0C-BBE3-61F99DD213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2752" y="1404638"/>
                <a:ext cx="1641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953E4B6-4ECF-45E7-835E-142329DD1A5F}"/>
                  </a:ext>
                </a:extLst>
              </p14:cNvPr>
              <p14:cNvContentPartPr/>
              <p14:nvPr/>
            </p14:nvContentPartPr>
            <p14:xfrm>
              <a:off x="1565792" y="1587158"/>
              <a:ext cx="603000" cy="1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953E4B6-4ECF-45E7-835E-142329DD1A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56792" y="1578158"/>
                <a:ext cx="6206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2A6A736-C6A9-440A-A8D4-3B0CCB58B0AA}"/>
                  </a:ext>
                </a:extLst>
              </p14:cNvPr>
              <p14:cNvContentPartPr/>
              <p14:nvPr/>
            </p14:nvContentPartPr>
            <p14:xfrm>
              <a:off x="1605752" y="1671758"/>
              <a:ext cx="566640" cy="2743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2A6A736-C6A9-440A-A8D4-3B0CCB58B0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6752" y="1662758"/>
                <a:ext cx="5842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235839A-337C-45FF-BE77-F8206BFE661B}"/>
                  </a:ext>
                </a:extLst>
              </p14:cNvPr>
              <p14:cNvContentPartPr/>
              <p14:nvPr/>
            </p14:nvContentPartPr>
            <p14:xfrm>
              <a:off x="1563272" y="1225718"/>
              <a:ext cx="608760" cy="236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235839A-337C-45FF-BE77-F8206BFE66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4272" y="1216732"/>
                <a:ext cx="626400" cy="254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55A8209-D3AB-45CC-A290-7716AAAF032D}"/>
                  </a:ext>
                </a:extLst>
              </p14:cNvPr>
              <p14:cNvContentPartPr/>
              <p14:nvPr/>
            </p14:nvContentPartPr>
            <p14:xfrm>
              <a:off x="299312" y="1105118"/>
              <a:ext cx="478080" cy="477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55A8209-D3AB-45CC-A290-7716AAAF03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672" y="1096125"/>
                <a:ext cx="495720" cy="494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A843B29-12B7-47B3-9ABA-45657F900E8B}"/>
                  </a:ext>
                </a:extLst>
              </p14:cNvPr>
              <p14:cNvContentPartPr/>
              <p14:nvPr/>
            </p14:nvContentPartPr>
            <p14:xfrm>
              <a:off x="1009592" y="2682278"/>
              <a:ext cx="628920" cy="17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A843B29-12B7-47B3-9ABA-45657F900E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0592" y="2673638"/>
                <a:ext cx="6465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58ED314-0AAB-4F78-9F75-42C820BF02C4}"/>
                  </a:ext>
                </a:extLst>
              </p14:cNvPr>
              <p14:cNvContentPartPr/>
              <p14:nvPr/>
            </p14:nvContentPartPr>
            <p14:xfrm>
              <a:off x="1241792" y="3265478"/>
              <a:ext cx="428400" cy="2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58ED314-0AAB-4F78-9F75-42C820BF02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3152" y="3256478"/>
                <a:ext cx="446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FB8C0D6-27CC-4B12-8171-E974110AC67F}"/>
                  </a:ext>
                </a:extLst>
              </p14:cNvPr>
              <p14:cNvContentPartPr/>
              <p14:nvPr/>
            </p14:nvContentPartPr>
            <p14:xfrm>
              <a:off x="1087352" y="2872358"/>
              <a:ext cx="531000" cy="241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FB8C0D6-27CC-4B12-8171-E974110AC6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78712" y="2863718"/>
                <a:ext cx="5486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3B9841C-C55B-49D6-AD66-BDC3E4F22017}"/>
                  </a:ext>
                </a:extLst>
              </p14:cNvPr>
              <p14:cNvContentPartPr/>
              <p14:nvPr/>
            </p14:nvContentPartPr>
            <p14:xfrm>
              <a:off x="1102472" y="2348558"/>
              <a:ext cx="536400" cy="213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3B9841C-C55B-49D6-AD66-BDC3E4F220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3832" y="2339573"/>
                <a:ext cx="554040" cy="231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0F925BB-7060-4EDD-8B80-D9A6610377BF}"/>
                  </a:ext>
                </a:extLst>
              </p14:cNvPr>
              <p14:cNvContentPartPr/>
              <p14:nvPr/>
            </p14:nvContentPartPr>
            <p14:xfrm>
              <a:off x="291392" y="2203478"/>
              <a:ext cx="462240" cy="450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0F925BB-7060-4EDD-8B80-D9A6610377B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2392" y="2194485"/>
                <a:ext cx="479880" cy="467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CAFBA25-D9D7-4765-811C-4BAE5305A023}"/>
                  </a:ext>
                </a:extLst>
              </p14:cNvPr>
              <p14:cNvContentPartPr/>
              <p14:nvPr/>
            </p14:nvContentPartPr>
            <p14:xfrm>
              <a:off x="2480192" y="969038"/>
              <a:ext cx="10316520" cy="4910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CAFBA25-D9D7-4765-811C-4BAE5305A0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71192" y="960398"/>
                <a:ext cx="10334160" cy="49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9DD8875-A9CB-43CA-960B-7E0E4D9C0A43}"/>
                  </a:ext>
                </a:extLst>
              </p14:cNvPr>
              <p14:cNvContentPartPr/>
              <p14:nvPr/>
            </p14:nvContentPartPr>
            <p14:xfrm>
              <a:off x="8072" y="4420718"/>
              <a:ext cx="2207880" cy="1910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9DD8875-A9CB-43CA-960B-7E0E4D9C0A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569" y="4412076"/>
                <a:ext cx="2225523" cy="1928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208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834AA9-1B81-47A2-A7CE-6DE683075041}"/>
                  </a:ext>
                </a:extLst>
              </p14:cNvPr>
              <p14:cNvContentPartPr/>
              <p14:nvPr/>
            </p14:nvContentPartPr>
            <p14:xfrm>
              <a:off x="2719592" y="986678"/>
              <a:ext cx="218520" cy="3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834AA9-1B81-47A2-A7CE-6DE6830750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0952" y="978038"/>
                <a:ext cx="236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9FBD29-8F97-4373-9D87-8803D4A86DB2}"/>
                  </a:ext>
                </a:extLst>
              </p14:cNvPr>
              <p14:cNvContentPartPr/>
              <p14:nvPr/>
            </p14:nvContentPartPr>
            <p14:xfrm>
              <a:off x="3990752" y="937718"/>
              <a:ext cx="296280" cy="152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9FBD29-8F97-4373-9D87-8803D4A86D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1752" y="929078"/>
                <a:ext cx="313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FF34E2-8E14-4EDD-B039-3565E853652B}"/>
                  </a:ext>
                </a:extLst>
              </p14:cNvPr>
              <p14:cNvContentPartPr/>
              <p14:nvPr/>
            </p14:nvContentPartPr>
            <p14:xfrm>
              <a:off x="3125312" y="503558"/>
              <a:ext cx="524880" cy="631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FF34E2-8E14-4EDD-B039-3565E85365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6312" y="494918"/>
                <a:ext cx="54252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07A010-8724-4B1A-9CFA-D5EFD55858BF}"/>
                  </a:ext>
                </a:extLst>
              </p14:cNvPr>
              <p14:cNvContentPartPr/>
              <p14:nvPr/>
            </p14:nvContentPartPr>
            <p14:xfrm>
              <a:off x="1551392" y="730358"/>
              <a:ext cx="956520" cy="408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07A010-8724-4B1A-9CFA-D5EFD55858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2392" y="721718"/>
                <a:ext cx="974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C400B3-6362-4FB6-8C59-1F7BEF037225}"/>
                  </a:ext>
                </a:extLst>
              </p14:cNvPr>
              <p14:cNvContentPartPr/>
              <p14:nvPr/>
            </p14:nvContentPartPr>
            <p14:xfrm>
              <a:off x="5078312" y="729638"/>
              <a:ext cx="52920" cy="55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C400B3-6362-4FB6-8C59-1F7BEF0372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69672" y="720998"/>
                <a:ext cx="70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B89FEC-F74F-446F-9B5B-4FEDAC50B367}"/>
                  </a:ext>
                </a:extLst>
              </p14:cNvPr>
              <p14:cNvContentPartPr/>
              <p14:nvPr/>
            </p14:nvContentPartPr>
            <p14:xfrm>
              <a:off x="5530472" y="1098998"/>
              <a:ext cx="466560" cy="26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B89FEC-F74F-446F-9B5B-4FEDAC50B3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1832" y="1089998"/>
                <a:ext cx="4842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854D73-0408-41BE-BEDD-419E9FCFBB29}"/>
                  </a:ext>
                </a:extLst>
              </p14:cNvPr>
              <p14:cNvContentPartPr/>
              <p14:nvPr/>
            </p14:nvContentPartPr>
            <p14:xfrm>
              <a:off x="9275192" y="511838"/>
              <a:ext cx="254160" cy="523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854D73-0408-41BE-BEDD-419E9FCFBB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66552" y="502838"/>
                <a:ext cx="2718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DBC83E8-B3DB-4782-BC40-C1925CB97222}"/>
                  </a:ext>
                </a:extLst>
              </p14:cNvPr>
              <p14:cNvContentPartPr/>
              <p14:nvPr/>
            </p14:nvContentPartPr>
            <p14:xfrm>
              <a:off x="6951752" y="1304198"/>
              <a:ext cx="4009320" cy="145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DBC83E8-B3DB-4782-BC40-C1925CB972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3112" y="1295198"/>
                <a:ext cx="4026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6F17E03-5D1D-41C8-8096-6E43C1B91E6C}"/>
                  </a:ext>
                </a:extLst>
              </p14:cNvPr>
              <p14:cNvContentPartPr/>
              <p14:nvPr/>
            </p14:nvContentPartPr>
            <p14:xfrm>
              <a:off x="9819872" y="512558"/>
              <a:ext cx="1423800" cy="523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6F17E03-5D1D-41C8-8096-6E43C1B91E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11232" y="503918"/>
                <a:ext cx="14414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77FD4E9-E1E5-4B2C-80A5-F1BB936EFC8A}"/>
                  </a:ext>
                </a:extLst>
              </p14:cNvPr>
              <p14:cNvContentPartPr/>
              <p14:nvPr/>
            </p14:nvContentPartPr>
            <p14:xfrm>
              <a:off x="6911792" y="343718"/>
              <a:ext cx="1978200" cy="783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77FD4E9-E1E5-4B2C-80A5-F1BB936EFC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2794" y="335078"/>
                <a:ext cx="1995837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4A0BFC7-86FB-4907-B3EB-E4BDF184F74D}"/>
                  </a:ext>
                </a:extLst>
              </p14:cNvPr>
              <p14:cNvContentPartPr/>
              <p14:nvPr/>
            </p14:nvContentPartPr>
            <p14:xfrm>
              <a:off x="7722872" y="1537118"/>
              <a:ext cx="189000" cy="702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4A0BFC7-86FB-4907-B3EB-E4BDF184F7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13872" y="1528118"/>
                <a:ext cx="2066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111FA5A-5ED9-4AAE-A0D8-9F5E39787C27}"/>
                  </a:ext>
                </a:extLst>
              </p14:cNvPr>
              <p14:cNvContentPartPr/>
              <p14:nvPr/>
            </p14:nvContentPartPr>
            <p14:xfrm>
              <a:off x="9180512" y="1555838"/>
              <a:ext cx="1106280" cy="628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111FA5A-5ED9-4AAE-A0D8-9F5E39787C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71872" y="1546838"/>
                <a:ext cx="112392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C383EB0-8DA7-4D0F-995D-2546026F4097}"/>
                  </a:ext>
                </a:extLst>
              </p14:cNvPr>
              <p14:cNvContentPartPr/>
              <p14:nvPr/>
            </p14:nvContentPartPr>
            <p14:xfrm>
              <a:off x="8202752" y="1698398"/>
              <a:ext cx="692640" cy="307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C383EB0-8DA7-4D0F-995D-2546026F40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93752" y="1689758"/>
                <a:ext cx="7102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712ACCA-C92D-4567-A9DD-5609B12B9B95}"/>
                  </a:ext>
                </a:extLst>
              </p14:cNvPr>
              <p14:cNvContentPartPr/>
              <p14:nvPr/>
            </p14:nvContentPartPr>
            <p14:xfrm>
              <a:off x="3524912" y="2614238"/>
              <a:ext cx="538920" cy="28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712ACCA-C92D-4567-A9DD-5609B12B9B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5912" y="2605598"/>
                <a:ext cx="5565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3B9D448-2DAF-4C48-85AA-A2F1237240B3}"/>
                  </a:ext>
                </a:extLst>
              </p14:cNvPr>
              <p14:cNvContentPartPr/>
              <p14:nvPr/>
            </p14:nvContentPartPr>
            <p14:xfrm>
              <a:off x="4189832" y="2631878"/>
              <a:ext cx="16560" cy="242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3B9D448-2DAF-4C48-85AA-A2F1237240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81192" y="2623238"/>
                <a:ext cx="342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26BF58D-6595-4B12-A2E0-655B5CFB5055}"/>
                  </a:ext>
                </a:extLst>
              </p14:cNvPr>
              <p14:cNvContentPartPr/>
              <p14:nvPr/>
            </p14:nvContentPartPr>
            <p14:xfrm>
              <a:off x="4317632" y="2745278"/>
              <a:ext cx="185760" cy="168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26BF58D-6595-4B12-A2E0-655B5CFB505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8632" y="2736278"/>
                <a:ext cx="2034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1362A44-ECBD-4D8F-B1D8-CB462CB49B12}"/>
                  </a:ext>
                </a:extLst>
              </p14:cNvPr>
              <p14:cNvContentPartPr/>
              <p14:nvPr/>
            </p14:nvContentPartPr>
            <p14:xfrm>
              <a:off x="5361272" y="2708918"/>
              <a:ext cx="158400" cy="135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1362A44-ECBD-4D8F-B1D8-CB462CB49B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52272" y="2699918"/>
                <a:ext cx="176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FD79235-2079-4471-878B-B04BBBD6678B}"/>
                  </a:ext>
                </a:extLst>
              </p14:cNvPr>
              <p14:cNvContentPartPr/>
              <p14:nvPr/>
            </p14:nvContentPartPr>
            <p14:xfrm>
              <a:off x="8753552" y="2579318"/>
              <a:ext cx="778680" cy="303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FD79235-2079-4471-878B-B04BBBD6678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44912" y="2570318"/>
                <a:ext cx="79632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5803ED4-7AC3-4578-8614-2B16E6719A3E}"/>
                  </a:ext>
                </a:extLst>
              </p14:cNvPr>
              <p14:cNvContentPartPr/>
              <p14:nvPr/>
            </p14:nvContentPartPr>
            <p14:xfrm>
              <a:off x="9810152" y="2542238"/>
              <a:ext cx="2305080" cy="650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5803ED4-7AC3-4578-8614-2B16E6719A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01152" y="2533598"/>
                <a:ext cx="23227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87AC91F-F2B2-4C4A-B83E-688DACB496F0}"/>
                  </a:ext>
                </a:extLst>
              </p14:cNvPr>
              <p14:cNvContentPartPr/>
              <p14:nvPr/>
            </p14:nvContentPartPr>
            <p14:xfrm>
              <a:off x="7994312" y="2541158"/>
              <a:ext cx="593280" cy="334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87AC91F-F2B2-4C4A-B83E-688DACB496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85672" y="2532518"/>
                <a:ext cx="6109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EDC3CD-8916-4D06-BDA0-D8A93D79B0C8}"/>
                  </a:ext>
                </a:extLst>
              </p14:cNvPr>
              <p14:cNvContentPartPr/>
              <p14:nvPr/>
            </p14:nvContentPartPr>
            <p14:xfrm>
              <a:off x="5962112" y="2491838"/>
              <a:ext cx="1729080" cy="416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EDC3CD-8916-4D06-BDA0-D8A93D79B0C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53114" y="2482838"/>
                <a:ext cx="1746716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025DD8D-9A47-4B5E-9ACB-CA77F8ECFEF7}"/>
                  </a:ext>
                </a:extLst>
              </p14:cNvPr>
              <p14:cNvContentPartPr/>
              <p14:nvPr/>
            </p14:nvContentPartPr>
            <p14:xfrm>
              <a:off x="4922432" y="2501918"/>
              <a:ext cx="335880" cy="461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025DD8D-9A47-4B5E-9ACB-CA77F8ECFEF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13432" y="2493278"/>
                <a:ext cx="3535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A3DD60B-23B0-43D1-BD54-62E4858D7023}"/>
                  </a:ext>
                </a:extLst>
              </p14:cNvPr>
              <p14:cNvContentPartPr/>
              <p14:nvPr/>
            </p14:nvContentPartPr>
            <p14:xfrm>
              <a:off x="2456792" y="2585438"/>
              <a:ext cx="935640" cy="488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A3DD60B-23B0-43D1-BD54-62E4858D70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48149" y="2576798"/>
                <a:ext cx="953287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E58F886-2D33-4202-A866-24C19DDC4389}"/>
                  </a:ext>
                </a:extLst>
              </p14:cNvPr>
              <p14:cNvContentPartPr/>
              <p14:nvPr/>
            </p14:nvContentPartPr>
            <p14:xfrm>
              <a:off x="1192832" y="2711438"/>
              <a:ext cx="486000" cy="473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E58F886-2D33-4202-A866-24C19DDC43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84192" y="2702438"/>
                <a:ext cx="50364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C2E684A-B8DA-4B64-9023-DC2E6B6788D5}"/>
                  </a:ext>
                </a:extLst>
              </p14:cNvPr>
              <p14:cNvContentPartPr/>
              <p14:nvPr/>
            </p14:nvContentPartPr>
            <p14:xfrm>
              <a:off x="1748312" y="3749318"/>
              <a:ext cx="3455280" cy="2407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C2E684A-B8DA-4B64-9023-DC2E6B6788D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39312" y="3740318"/>
                <a:ext cx="3472920" cy="24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B593442-0D02-4E02-9560-DAA39F99A2E2}"/>
                  </a:ext>
                </a:extLst>
              </p14:cNvPr>
              <p14:cNvContentPartPr/>
              <p14:nvPr/>
            </p14:nvContentPartPr>
            <p14:xfrm>
              <a:off x="6116912" y="3589838"/>
              <a:ext cx="4675680" cy="2820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B593442-0D02-4E02-9560-DAA39F99A2E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08272" y="3581198"/>
                <a:ext cx="4693320" cy="28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342A9D-E210-40C5-A36D-92FD75BA4575}"/>
                  </a:ext>
                </a:extLst>
              </p14:cNvPr>
              <p14:cNvContentPartPr/>
              <p14:nvPr/>
            </p14:nvContentPartPr>
            <p14:xfrm>
              <a:off x="7932752" y="3114278"/>
              <a:ext cx="1866600" cy="133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342A9D-E210-40C5-A36D-92FD75BA4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3752" y="3105278"/>
                <a:ext cx="1884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F729F72-E4C9-48EF-8526-4A574F24126A}"/>
                  </a:ext>
                </a:extLst>
              </p14:cNvPr>
              <p14:cNvContentPartPr/>
              <p14:nvPr/>
            </p14:nvContentPartPr>
            <p14:xfrm>
              <a:off x="6492032" y="2061638"/>
              <a:ext cx="4985640" cy="862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F729F72-E4C9-48EF-8526-4A574F2412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3392" y="2052642"/>
                <a:ext cx="5003280" cy="880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110E2D1-EDB3-48D7-974B-7DD512E2E70F}"/>
                  </a:ext>
                </a:extLst>
              </p14:cNvPr>
              <p14:cNvContentPartPr/>
              <p14:nvPr/>
            </p14:nvContentPartPr>
            <p14:xfrm>
              <a:off x="9674072" y="1000718"/>
              <a:ext cx="2214720" cy="756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110E2D1-EDB3-48D7-974B-7DD512E2E7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5431" y="992078"/>
                <a:ext cx="2232363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FA5A060-9CA9-446A-A0F2-91A464D48754}"/>
                  </a:ext>
                </a:extLst>
              </p14:cNvPr>
              <p14:cNvContentPartPr/>
              <p14:nvPr/>
            </p14:nvContentPartPr>
            <p14:xfrm>
              <a:off x="7249832" y="1082078"/>
              <a:ext cx="2137680" cy="733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FA5A060-9CA9-446A-A0F2-91A464D487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41192" y="1073438"/>
                <a:ext cx="215532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FDE9187-3890-4570-B600-3775BD6AC510}"/>
                  </a:ext>
                </a:extLst>
              </p14:cNvPr>
              <p14:cNvContentPartPr/>
              <p14:nvPr/>
            </p14:nvContentPartPr>
            <p14:xfrm>
              <a:off x="6562952" y="1393838"/>
              <a:ext cx="379800" cy="36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FDE9187-3890-4570-B600-3775BD6AC5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4312" y="1385198"/>
                <a:ext cx="397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EFCFD58-8B44-4C9C-8914-228ABFEBB3C2}"/>
                  </a:ext>
                </a:extLst>
              </p14:cNvPr>
              <p14:cNvContentPartPr/>
              <p14:nvPr/>
            </p14:nvContentPartPr>
            <p14:xfrm>
              <a:off x="1454912" y="447398"/>
              <a:ext cx="2766960" cy="3053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EFCFD58-8B44-4C9C-8914-228ABFEBB3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6272" y="438399"/>
                <a:ext cx="2784600" cy="3071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6EFA6EB-F562-48A1-962E-F97E85DE102A}"/>
                  </a:ext>
                </a:extLst>
              </p14:cNvPr>
              <p14:cNvContentPartPr/>
              <p14:nvPr/>
            </p14:nvContentPartPr>
            <p14:xfrm>
              <a:off x="5187392" y="5195078"/>
              <a:ext cx="693360" cy="171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6EFA6EB-F562-48A1-962E-F97E85DE10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8752" y="5186438"/>
                <a:ext cx="7110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5B30F87-575B-46C7-BE47-BAD7245BB63C}"/>
                  </a:ext>
                </a:extLst>
              </p14:cNvPr>
              <p14:cNvContentPartPr/>
              <p14:nvPr/>
            </p14:nvContentPartPr>
            <p14:xfrm>
              <a:off x="2241512" y="3877838"/>
              <a:ext cx="3674880" cy="1092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5B30F87-575B-46C7-BE47-BAD7245BB6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2873" y="3869195"/>
                <a:ext cx="3692518" cy="1110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DC7E1C6-1FB7-4ABF-953A-F472AA222530}"/>
                  </a:ext>
                </a:extLst>
              </p14:cNvPr>
              <p14:cNvContentPartPr/>
              <p14:nvPr/>
            </p14:nvContentPartPr>
            <p14:xfrm>
              <a:off x="6411752" y="3769478"/>
              <a:ext cx="384480" cy="1229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DC7E1C6-1FB7-4ABF-953A-F472AA2225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2752" y="3760838"/>
                <a:ext cx="402120" cy="12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D8AD723-830C-40AF-9F23-AA8DEC59F202}"/>
                  </a:ext>
                </a:extLst>
              </p14:cNvPr>
              <p14:cNvContentPartPr/>
              <p14:nvPr/>
            </p14:nvContentPartPr>
            <p14:xfrm>
              <a:off x="7419032" y="4319198"/>
              <a:ext cx="637920" cy="335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D8AD723-830C-40AF-9F23-AA8DEC59F2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10392" y="4310198"/>
                <a:ext cx="6555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E20369E-EA4F-4A3E-9A26-598EE4A22BAF}"/>
                  </a:ext>
                </a:extLst>
              </p14:cNvPr>
              <p14:cNvContentPartPr/>
              <p14:nvPr/>
            </p14:nvContentPartPr>
            <p14:xfrm>
              <a:off x="8653832" y="3455558"/>
              <a:ext cx="3755880" cy="1891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E20369E-EA4F-4A3E-9A26-598EE4A22B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44832" y="3446918"/>
                <a:ext cx="3773520" cy="19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4537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20E51E-194B-413A-9A1F-C49A7633F977}"/>
                  </a:ext>
                </a:extLst>
              </p14:cNvPr>
              <p14:cNvContentPartPr/>
              <p14:nvPr/>
            </p14:nvContentPartPr>
            <p14:xfrm>
              <a:off x="965672" y="666998"/>
              <a:ext cx="856080" cy="6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20E51E-194B-413A-9A1F-C49A7633F9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032" y="657998"/>
                <a:ext cx="873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73AE80D-E42B-4C75-BE4B-3BC778F172E4}"/>
                  </a:ext>
                </a:extLst>
              </p14:cNvPr>
              <p14:cNvContentPartPr/>
              <p14:nvPr/>
            </p14:nvContentPartPr>
            <p14:xfrm>
              <a:off x="889712" y="782558"/>
              <a:ext cx="915840" cy="69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73AE80D-E42B-4C75-BE4B-3BC778F172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072" y="773558"/>
                <a:ext cx="9334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8FC065-4192-4F64-A2B9-C9CBB2819DB8}"/>
                  </a:ext>
                </a:extLst>
              </p14:cNvPr>
              <p14:cNvContentPartPr/>
              <p14:nvPr/>
            </p14:nvContentPartPr>
            <p14:xfrm>
              <a:off x="840392" y="262718"/>
              <a:ext cx="1165680" cy="304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8FC065-4192-4F64-A2B9-C9CBB2819D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1752" y="253718"/>
                <a:ext cx="1183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0D24A2-C883-4400-8DF9-D9D40FCBF212}"/>
                  </a:ext>
                </a:extLst>
              </p14:cNvPr>
              <p14:cNvContentPartPr/>
              <p14:nvPr/>
            </p14:nvContentPartPr>
            <p14:xfrm>
              <a:off x="2378312" y="382958"/>
              <a:ext cx="114120" cy="1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0D24A2-C883-4400-8DF9-D9D40FCBF2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9312" y="373958"/>
                <a:ext cx="131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BA1404-96D6-4338-8A72-3356D56C27E9}"/>
                  </a:ext>
                </a:extLst>
              </p14:cNvPr>
              <p14:cNvContentPartPr/>
              <p14:nvPr/>
            </p14:nvContentPartPr>
            <p14:xfrm>
              <a:off x="2330792" y="479438"/>
              <a:ext cx="212400" cy="24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BA1404-96D6-4338-8A72-3356D56C27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2152" y="470438"/>
                <a:ext cx="2300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A54081-0110-4CCB-824D-218418F23727}"/>
                  </a:ext>
                </a:extLst>
              </p14:cNvPr>
              <p14:cNvContentPartPr/>
              <p14:nvPr/>
            </p14:nvContentPartPr>
            <p14:xfrm>
              <a:off x="2958992" y="498518"/>
              <a:ext cx="973080" cy="71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A54081-0110-4CCB-824D-218418F237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49992" y="489518"/>
                <a:ext cx="990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2202B71-132A-4B53-9B1D-4DDBDBA0413E}"/>
                  </a:ext>
                </a:extLst>
              </p14:cNvPr>
              <p14:cNvContentPartPr/>
              <p14:nvPr/>
            </p14:nvContentPartPr>
            <p14:xfrm>
              <a:off x="3024872" y="157958"/>
              <a:ext cx="791280" cy="28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2202B71-132A-4B53-9B1D-4DDBDBA041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5872" y="149318"/>
                <a:ext cx="8089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33FBCA2-D682-4C9D-830E-776063889315}"/>
                  </a:ext>
                </a:extLst>
              </p14:cNvPr>
              <p14:cNvContentPartPr/>
              <p14:nvPr/>
            </p14:nvContentPartPr>
            <p14:xfrm>
              <a:off x="3175712" y="714878"/>
              <a:ext cx="766080" cy="251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33FBCA2-D682-4C9D-830E-7760638893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67072" y="705878"/>
                <a:ext cx="783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CE74AF8-50D5-4F3A-ABA9-61A77DED0CE1}"/>
                  </a:ext>
                </a:extLst>
              </p14:cNvPr>
              <p14:cNvContentPartPr/>
              <p14:nvPr/>
            </p14:nvContentPartPr>
            <p14:xfrm>
              <a:off x="2334032" y="1893878"/>
              <a:ext cx="185400" cy="91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CE74AF8-50D5-4F3A-ABA9-61A77DED0C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25032" y="1884878"/>
                <a:ext cx="203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FCB6181-DCDF-43AB-85CA-C1D5956FBEFF}"/>
                  </a:ext>
                </a:extLst>
              </p14:cNvPr>
              <p14:cNvContentPartPr/>
              <p14:nvPr/>
            </p14:nvContentPartPr>
            <p14:xfrm>
              <a:off x="2958272" y="2017358"/>
              <a:ext cx="1420560" cy="28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FCB6181-DCDF-43AB-85CA-C1D5956FBE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49632" y="2008358"/>
                <a:ext cx="14382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B4823A-5262-4611-85B9-2ED7AEFA4CFD}"/>
                  </a:ext>
                </a:extLst>
              </p14:cNvPr>
              <p14:cNvContentPartPr/>
              <p14:nvPr/>
            </p14:nvContentPartPr>
            <p14:xfrm>
              <a:off x="3689072" y="1638638"/>
              <a:ext cx="203760" cy="279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B4823A-5262-4611-85B9-2ED7AEFA4C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80432" y="1629998"/>
                <a:ext cx="2214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CA8D5C2-E7BB-4966-A176-5A98EA6DCDDE}"/>
                  </a:ext>
                </a:extLst>
              </p14:cNvPr>
              <p14:cNvContentPartPr/>
              <p14:nvPr/>
            </p14:nvContentPartPr>
            <p14:xfrm>
              <a:off x="3083192" y="1704518"/>
              <a:ext cx="447120" cy="227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CA8D5C2-E7BB-4966-A176-5A98EA6DCD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74552" y="1695878"/>
                <a:ext cx="464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086A031-2DBA-49F7-87FF-F105CDE1BDDA}"/>
                  </a:ext>
                </a:extLst>
              </p14:cNvPr>
              <p14:cNvContentPartPr/>
              <p14:nvPr/>
            </p14:nvContentPartPr>
            <p14:xfrm>
              <a:off x="1737152" y="1805678"/>
              <a:ext cx="183960" cy="290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086A031-2DBA-49F7-87FF-F105CDE1BD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28495" y="1797038"/>
                <a:ext cx="201635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11DBB5-9423-47C5-8864-79608CE43922}"/>
                  </a:ext>
                </a:extLst>
              </p14:cNvPr>
              <p14:cNvContentPartPr/>
              <p14:nvPr/>
            </p14:nvContentPartPr>
            <p14:xfrm>
              <a:off x="1094552" y="1864358"/>
              <a:ext cx="484200" cy="28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11DBB5-9423-47C5-8864-79608CE439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5552" y="1855358"/>
                <a:ext cx="5018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76E4AD6-DED1-40ED-AFA1-31880E93BCA0}"/>
                  </a:ext>
                </a:extLst>
              </p14:cNvPr>
              <p14:cNvContentPartPr/>
              <p14:nvPr/>
            </p14:nvContentPartPr>
            <p14:xfrm>
              <a:off x="3370472" y="2202038"/>
              <a:ext cx="219240" cy="356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76E4AD6-DED1-40ED-AFA1-31880E93BC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61832" y="2193038"/>
                <a:ext cx="2368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9FC46AE-6CB7-4B47-BDC3-9CA92347184A}"/>
                  </a:ext>
                </a:extLst>
              </p14:cNvPr>
              <p14:cNvContentPartPr/>
              <p14:nvPr/>
            </p14:nvContentPartPr>
            <p14:xfrm>
              <a:off x="2298032" y="3129758"/>
              <a:ext cx="185040" cy="77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9FC46AE-6CB7-4B47-BDC3-9CA9234718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9392" y="3120758"/>
                <a:ext cx="202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DC9731-A802-4668-84F0-EED0B36E937B}"/>
                  </a:ext>
                </a:extLst>
              </p14:cNvPr>
              <p14:cNvContentPartPr/>
              <p14:nvPr/>
            </p14:nvContentPartPr>
            <p14:xfrm>
              <a:off x="1641032" y="3067118"/>
              <a:ext cx="158760" cy="244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DC9731-A802-4668-84F0-EED0B36E93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32392" y="3058478"/>
                <a:ext cx="1764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623302A-1158-4AAC-BEB2-2873117A2899}"/>
                  </a:ext>
                </a:extLst>
              </p14:cNvPr>
              <p14:cNvContentPartPr/>
              <p14:nvPr/>
            </p14:nvContentPartPr>
            <p14:xfrm>
              <a:off x="1007072" y="3083318"/>
              <a:ext cx="507600" cy="273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623302A-1158-4AAC-BEB2-2873117A28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8072" y="3074318"/>
                <a:ext cx="5252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7558A67-54C5-4BAA-93CA-E9C248DEE2EB}"/>
                  </a:ext>
                </a:extLst>
              </p14:cNvPr>
              <p14:cNvContentPartPr/>
              <p14:nvPr/>
            </p14:nvContentPartPr>
            <p14:xfrm>
              <a:off x="2990672" y="3253598"/>
              <a:ext cx="1096200" cy="4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7558A67-54C5-4BAA-93CA-E9C248DEE2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1672" y="3244958"/>
                <a:ext cx="1113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FF6E184-19E9-4F75-9771-84221B132791}"/>
                  </a:ext>
                </a:extLst>
              </p14:cNvPr>
              <p14:cNvContentPartPr/>
              <p14:nvPr/>
            </p14:nvContentPartPr>
            <p14:xfrm>
              <a:off x="3097592" y="3464918"/>
              <a:ext cx="908640" cy="322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FF6E184-19E9-4F75-9771-84221B1327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88949" y="3455918"/>
                <a:ext cx="926287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FB267AE-C452-423E-BB9E-B8756F5A6E54}"/>
                  </a:ext>
                </a:extLst>
              </p14:cNvPr>
              <p14:cNvContentPartPr/>
              <p14:nvPr/>
            </p14:nvContentPartPr>
            <p14:xfrm>
              <a:off x="3068072" y="2889998"/>
              <a:ext cx="723600" cy="2386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FB267AE-C452-423E-BB9E-B8756F5A6E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59436" y="2881012"/>
                <a:ext cx="741231" cy="256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3FA07D6-148C-44CD-AB01-71E70899F37D}"/>
                  </a:ext>
                </a:extLst>
              </p14:cNvPr>
              <p14:cNvContentPartPr/>
              <p14:nvPr/>
            </p14:nvContentPartPr>
            <p14:xfrm>
              <a:off x="3261032" y="2199518"/>
              <a:ext cx="358560" cy="236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3FA07D6-148C-44CD-AB01-71E70899F37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7032" y="2091878"/>
                <a:ext cx="46620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1F4BB08-CA09-4A05-9D16-E059DBB57923}"/>
                  </a:ext>
                </a:extLst>
              </p14:cNvPr>
              <p14:cNvContentPartPr/>
              <p14:nvPr/>
            </p14:nvContentPartPr>
            <p14:xfrm>
              <a:off x="3036392" y="3466358"/>
              <a:ext cx="901800" cy="186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1F4BB08-CA09-4A05-9D16-E059DBB579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82392" y="3358718"/>
                <a:ext cx="10094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95DF1F-19AA-4ED5-9552-00925484CBCF}"/>
                  </a:ext>
                </a:extLst>
              </p14:cNvPr>
              <p14:cNvContentPartPr/>
              <p14:nvPr/>
            </p14:nvContentPartPr>
            <p14:xfrm>
              <a:off x="6135272" y="420398"/>
              <a:ext cx="73440" cy="79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95DF1F-19AA-4ED5-9552-00925484CB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6272" y="411758"/>
                <a:ext cx="910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F1F820B-F764-4399-8122-605755F8936E}"/>
                  </a:ext>
                </a:extLst>
              </p14:cNvPr>
              <p14:cNvContentPartPr/>
              <p14:nvPr/>
            </p14:nvContentPartPr>
            <p14:xfrm>
              <a:off x="6152192" y="598958"/>
              <a:ext cx="65160" cy="97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F1F820B-F764-4399-8122-605755F893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43552" y="590318"/>
                <a:ext cx="82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AB12B42-BB70-4D2F-A838-BE118AC62DDB}"/>
                  </a:ext>
                </a:extLst>
              </p14:cNvPr>
              <p14:cNvContentPartPr/>
              <p14:nvPr/>
            </p14:nvContentPartPr>
            <p14:xfrm>
              <a:off x="7170992" y="430118"/>
              <a:ext cx="139320" cy="174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AB12B42-BB70-4D2F-A838-BE118AC62D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61992" y="421118"/>
                <a:ext cx="1569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1F2C401-3198-4205-A222-82F68F3D7FD2}"/>
                  </a:ext>
                </a:extLst>
              </p14:cNvPr>
              <p14:cNvContentPartPr/>
              <p14:nvPr/>
            </p14:nvContentPartPr>
            <p14:xfrm>
              <a:off x="7386992" y="366758"/>
              <a:ext cx="183600" cy="254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1F2C401-3198-4205-A222-82F68F3D7F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78352" y="357758"/>
                <a:ext cx="2012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E89C02-7258-47BE-B715-11FBB90575CC}"/>
                  </a:ext>
                </a:extLst>
              </p14:cNvPr>
              <p14:cNvContentPartPr/>
              <p14:nvPr/>
            </p14:nvContentPartPr>
            <p14:xfrm>
              <a:off x="7678592" y="344078"/>
              <a:ext cx="348480" cy="271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E89C02-7258-47BE-B715-11FBB90575C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69592" y="335438"/>
                <a:ext cx="366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4991C70-436F-4E64-9977-361DA67F4B1F}"/>
                  </a:ext>
                </a:extLst>
              </p14:cNvPr>
              <p14:cNvContentPartPr/>
              <p14:nvPr/>
            </p14:nvContentPartPr>
            <p14:xfrm>
              <a:off x="8337392" y="429398"/>
              <a:ext cx="11160" cy="155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4991C70-436F-4E64-9977-361DA67F4B1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28392" y="420398"/>
                <a:ext cx="288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4E207E6-1940-4480-9812-73D158963913}"/>
                  </a:ext>
                </a:extLst>
              </p14:cNvPr>
              <p14:cNvContentPartPr/>
              <p14:nvPr/>
            </p14:nvContentPartPr>
            <p14:xfrm>
              <a:off x="8385992" y="288638"/>
              <a:ext cx="360" cy="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4E207E6-1940-4480-9812-73D15896391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77352" y="2799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597CFC3-58E5-4C75-B363-E8F3AA06A8CD}"/>
                  </a:ext>
                </a:extLst>
              </p14:cNvPr>
              <p14:cNvContentPartPr/>
              <p14:nvPr/>
            </p14:nvContentPartPr>
            <p14:xfrm>
              <a:off x="8464832" y="371798"/>
              <a:ext cx="141840" cy="199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597CFC3-58E5-4C75-B363-E8F3AA06A8C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55832" y="363158"/>
                <a:ext cx="1594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E987882-828C-4989-A516-B9654AD8C3DA}"/>
                  </a:ext>
                </a:extLst>
              </p14:cNvPr>
              <p14:cNvContentPartPr/>
              <p14:nvPr/>
            </p14:nvContentPartPr>
            <p14:xfrm>
              <a:off x="8915192" y="366038"/>
              <a:ext cx="169560" cy="18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E987882-828C-4989-A516-B9654AD8C3D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906552" y="357038"/>
                <a:ext cx="1872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AD89EDE-C9C7-4B62-9036-BEC183A56A69}"/>
                  </a:ext>
                </a:extLst>
              </p14:cNvPr>
              <p14:cNvContentPartPr/>
              <p14:nvPr/>
            </p14:nvContentPartPr>
            <p14:xfrm>
              <a:off x="9824192" y="318878"/>
              <a:ext cx="146160" cy="212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AD89EDE-C9C7-4B62-9036-BEC183A56A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815552" y="310238"/>
                <a:ext cx="163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F8E135E-D471-463C-829B-692A4C4C1F38}"/>
                  </a:ext>
                </a:extLst>
              </p14:cNvPr>
              <p14:cNvContentPartPr/>
              <p14:nvPr/>
            </p14:nvContentPartPr>
            <p14:xfrm>
              <a:off x="10408472" y="382958"/>
              <a:ext cx="160920" cy="164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F8E135E-D471-463C-829B-692A4C4C1F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99472" y="373958"/>
                <a:ext cx="178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6B52957-97DD-4C2B-B8AE-DF8EFFDD1D1F}"/>
                  </a:ext>
                </a:extLst>
              </p14:cNvPr>
              <p14:cNvContentPartPr/>
              <p14:nvPr/>
            </p14:nvContentPartPr>
            <p14:xfrm>
              <a:off x="6256232" y="1167758"/>
              <a:ext cx="59400" cy="79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6B52957-97DD-4C2B-B8AE-DF8EFFDD1D1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47592" y="1158758"/>
                <a:ext cx="77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A9456F8-A3CF-458D-B358-C2EDEF7DDF80}"/>
                  </a:ext>
                </a:extLst>
              </p14:cNvPr>
              <p14:cNvContentPartPr/>
              <p14:nvPr/>
            </p14:nvContentPartPr>
            <p14:xfrm>
              <a:off x="6239672" y="1341278"/>
              <a:ext cx="44280" cy="82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A9456F8-A3CF-458D-B358-C2EDEF7DDF8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30672" y="1332638"/>
                <a:ext cx="61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7255840-550D-48C1-ABA5-3E997E9482B1}"/>
                  </a:ext>
                </a:extLst>
              </p14:cNvPr>
              <p14:cNvContentPartPr/>
              <p14:nvPr/>
            </p14:nvContentPartPr>
            <p14:xfrm>
              <a:off x="7247312" y="1113038"/>
              <a:ext cx="110880" cy="176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7255840-550D-48C1-ABA5-3E997E9482B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38312" y="1104038"/>
                <a:ext cx="128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502ECB-E62C-44CF-BBF2-F2FEEBEDD1C9}"/>
                  </a:ext>
                </a:extLst>
              </p14:cNvPr>
              <p14:cNvContentPartPr/>
              <p14:nvPr/>
            </p14:nvContentPartPr>
            <p14:xfrm>
              <a:off x="6924392" y="1058678"/>
              <a:ext cx="229320" cy="228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502ECB-E62C-44CF-BBF2-F2FEEBEDD1C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15392" y="1050024"/>
                <a:ext cx="246960" cy="246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66A466-8B58-4CF8-89C3-C4DE31D09E25}"/>
                  </a:ext>
                </a:extLst>
              </p14:cNvPr>
              <p14:cNvContentPartPr/>
              <p14:nvPr/>
            </p14:nvContentPartPr>
            <p14:xfrm>
              <a:off x="5625872" y="1160918"/>
              <a:ext cx="486720" cy="297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66A466-8B58-4CF8-89C3-C4DE31D09E2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16872" y="1152268"/>
                <a:ext cx="504360" cy="315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CC40964-95E4-433E-BB35-0D34B6DACD1A}"/>
                  </a:ext>
                </a:extLst>
              </p14:cNvPr>
              <p14:cNvContentPartPr/>
              <p14:nvPr/>
            </p14:nvContentPartPr>
            <p14:xfrm>
              <a:off x="11041712" y="339038"/>
              <a:ext cx="748800" cy="213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CC40964-95E4-433E-BB35-0D34B6DACD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032712" y="330398"/>
                <a:ext cx="766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4BD82BB-14C7-4DF4-A098-1AC3E7D589CC}"/>
                  </a:ext>
                </a:extLst>
              </p14:cNvPr>
              <p14:cNvContentPartPr/>
              <p14:nvPr/>
            </p14:nvContentPartPr>
            <p14:xfrm>
              <a:off x="10643192" y="269558"/>
              <a:ext cx="311400" cy="358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4BD82BB-14C7-4DF4-A098-1AC3E7D589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34552" y="260918"/>
                <a:ext cx="3290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53E05F2-7057-4E6C-92A1-9A8509F25167}"/>
                  </a:ext>
                </a:extLst>
              </p14:cNvPr>
              <p14:cNvContentPartPr/>
              <p14:nvPr/>
            </p14:nvContentPartPr>
            <p14:xfrm>
              <a:off x="10068272" y="295478"/>
              <a:ext cx="242280" cy="434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53E05F2-7057-4E6C-92A1-9A8509F2516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059619" y="286478"/>
                <a:ext cx="259946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0C06FD0-A55B-4016-89DC-F23A0AF1BCAE}"/>
                  </a:ext>
                </a:extLst>
              </p14:cNvPr>
              <p14:cNvContentPartPr/>
              <p14:nvPr/>
            </p14:nvContentPartPr>
            <p14:xfrm>
              <a:off x="9157832" y="273518"/>
              <a:ext cx="350280" cy="278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0C06FD0-A55B-4016-89DC-F23A0AF1BCA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49192" y="264878"/>
                <a:ext cx="3679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ABB998C-0D48-4F10-B125-846FEE31071A}"/>
                  </a:ext>
                </a:extLst>
              </p14:cNvPr>
              <p14:cNvContentPartPr/>
              <p14:nvPr/>
            </p14:nvContentPartPr>
            <p14:xfrm>
              <a:off x="6855632" y="348758"/>
              <a:ext cx="227880" cy="2642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ABB998C-0D48-4F10-B125-846FEE31071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46632" y="340118"/>
                <a:ext cx="2455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1C8B84-BB93-489D-BC61-D403A0AF14A5}"/>
                  </a:ext>
                </a:extLst>
              </p14:cNvPr>
              <p14:cNvContentPartPr/>
              <p14:nvPr/>
            </p14:nvContentPartPr>
            <p14:xfrm>
              <a:off x="5603912" y="387278"/>
              <a:ext cx="393120" cy="331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1C8B84-BB93-489D-BC61-D403A0AF14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95264" y="378288"/>
                <a:ext cx="410776" cy="348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D942B27-382F-46F1-B6D5-1BC8A0859758}"/>
                  </a:ext>
                </a:extLst>
              </p14:cNvPr>
              <p14:cNvContentPartPr/>
              <p14:nvPr/>
            </p14:nvContentPartPr>
            <p14:xfrm>
              <a:off x="7516232" y="1083878"/>
              <a:ext cx="177840" cy="219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D942B27-382F-46F1-B6D5-1BC8A08597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07232" y="1074878"/>
                <a:ext cx="1954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5BD76A9-412C-4BB4-91EF-09F9AA3E2E3D}"/>
                  </a:ext>
                </a:extLst>
              </p14:cNvPr>
              <p14:cNvContentPartPr/>
              <p14:nvPr/>
            </p14:nvContentPartPr>
            <p14:xfrm>
              <a:off x="7795952" y="1065518"/>
              <a:ext cx="236520" cy="226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5BD76A9-412C-4BB4-91EF-09F9AA3E2E3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86952" y="1056518"/>
                <a:ext cx="2541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5993364-EF19-4803-AECB-0DCB203D583A}"/>
                  </a:ext>
                </a:extLst>
              </p14:cNvPr>
              <p14:cNvContentPartPr/>
              <p14:nvPr/>
            </p14:nvContentPartPr>
            <p14:xfrm>
              <a:off x="8358992" y="1150478"/>
              <a:ext cx="18720" cy="140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5993364-EF19-4803-AECB-0DCB203D58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50352" y="1141838"/>
                <a:ext cx="363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5C624BF-E3A1-4E84-98CF-262AD629FF33}"/>
                  </a:ext>
                </a:extLst>
              </p14:cNvPr>
              <p14:cNvContentPartPr/>
              <p14:nvPr/>
            </p14:nvContentPartPr>
            <p14:xfrm>
              <a:off x="9378872" y="993518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5C624BF-E3A1-4E84-98CF-262AD629FF3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70232" y="9845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4D04529-78C4-4DCB-B60D-FD781CEA090A}"/>
                  </a:ext>
                </a:extLst>
              </p14:cNvPr>
              <p14:cNvContentPartPr/>
              <p14:nvPr/>
            </p14:nvContentPartPr>
            <p14:xfrm>
              <a:off x="9647072" y="1110158"/>
              <a:ext cx="339120" cy="129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4D04529-78C4-4DCB-B60D-FD781CEA090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638432" y="1101518"/>
                <a:ext cx="3567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B0D9308-E3D5-4B51-8B3D-FE9D73DA36AA}"/>
                  </a:ext>
                </a:extLst>
              </p14:cNvPr>
              <p14:cNvContentPartPr/>
              <p14:nvPr/>
            </p14:nvContentPartPr>
            <p14:xfrm>
              <a:off x="9968912" y="967238"/>
              <a:ext cx="9360" cy="11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B0D9308-E3D5-4B51-8B3D-FE9D73DA36A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960272" y="958238"/>
                <a:ext cx="270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5A766DF-3097-4FC3-8B13-CBF22CE326A7}"/>
                  </a:ext>
                </a:extLst>
              </p14:cNvPr>
              <p14:cNvContentPartPr/>
              <p14:nvPr/>
            </p14:nvContentPartPr>
            <p14:xfrm>
              <a:off x="11355272" y="1295918"/>
              <a:ext cx="15480" cy="36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5A766DF-3097-4FC3-8B13-CBF22CE326A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346632" y="1287278"/>
                <a:ext cx="33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5D9847B-BC81-489E-95E8-C16DD3897BF1}"/>
                  </a:ext>
                </a:extLst>
              </p14:cNvPr>
              <p14:cNvContentPartPr/>
              <p14:nvPr/>
            </p14:nvContentPartPr>
            <p14:xfrm>
              <a:off x="10439792" y="1032758"/>
              <a:ext cx="780840" cy="261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5D9847B-BC81-489E-95E8-C16DD3897BF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431148" y="1024118"/>
                <a:ext cx="798488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C235C35-A8D7-48C5-B1E9-90B59D471D84}"/>
                  </a:ext>
                </a:extLst>
              </p14:cNvPr>
              <p14:cNvContentPartPr/>
              <p14:nvPr/>
            </p14:nvContentPartPr>
            <p14:xfrm>
              <a:off x="10101392" y="989198"/>
              <a:ext cx="259920" cy="369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C235C35-A8D7-48C5-B1E9-90B59D471D8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92752" y="980198"/>
                <a:ext cx="2775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0C27FED-53A6-493F-8614-FDC773A805AB}"/>
                  </a:ext>
                </a:extLst>
              </p14:cNvPr>
              <p14:cNvContentPartPr/>
              <p14:nvPr/>
            </p14:nvContentPartPr>
            <p14:xfrm>
              <a:off x="9288872" y="1052918"/>
              <a:ext cx="279360" cy="393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0C27FED-53A6-493F-8614-FDC773A805A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280221" y="1044278"/>
                <a:ext cx="297023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9D403DD-2BF5-4CBA-A118-74B90F859321}"/>
                  </a:ext>
                </a:extLst>
              </p14:cNvPr>
              <p14:cNvContentPartPr/>
              <p14:nvPr/>
            </p14:nvContentPartPr>
            <p14:xfrm>
              <a:off x="9043712" y="1002878"/>
              <a:ext cx="171360" cy="227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9D403DD-2BF5-4CBA-A118-74B90F85932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035072" y="994238"/>
                <a:ext cx="18900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97C6E14-A8E2-4D8E-B2D9-ED229878DB90}"/>
                  </a:ext>
                </a:extLst>
              </p14:cNvPr>
              <p14:cNvContentPartPr/>
              <p14:nvPr/>
            </p14:nvContentPartPr>
            <p14:xfrm>
              <a:off x="8450432" y="1018358"/>
              <a:ext cx="246960" cy="236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97C6E14-A8E2-4D8E-B2D9-ED229878DB9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441779" y="1009372"/>
                <a:ext cx="264626" cy="25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D2F3A61-62E1-4254-8255-240E7C972BB2}"/>
                  </a:ext>
                </a:extLst>
              </p14:cNvPr>
              <p14:cNvContentPartPr/>
              <p14:nvPr/>
            </p14:nvContentPartPr>
            <p14:xfrm>
              <a:off x="8349992" y="2132198"/>
              <a:ext cx="127080" cy="194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D2F3A61-62E1-4254-8255-240E7C972BB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340992" y="2123558"/>
                <a:ext cx="144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CC31A4A-4F68-4C9D-B35F-842505462968}"/>
                  </a:ext>
                </a:extLst>
              </p14:cNvPr>
              <p14:cNvContentPartPr/>
              <p14:nvPr/>
            </p14:nvContentPartPr>
            <p14:xfrm>
              <a:off x="8786672" y="2062718"/>
              <a:ext cx="117360" cy="234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CC31A4A-4F68-4C9D-B35F-84250546296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778032" y="2054078"/>
                <a:ext cx="135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C86D1AF-0F61-4513-94C6-D854E7408222}"/>
                  </a:ext>
                </a:extLst>
              </p14:cNvPr>
              <p14:cNvContentPartPr/>
              <p14:nvPr/>
            </p14:nvContentPartPr>
            <p14:xfrm>
              <a:off x="9455912" y="2164238"/>
              <a:ext cx="6480" cy="19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C86D1AF-0F61-4513-94C6-D854E740822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446912" y="2155238"/>
                <a:ext cx="24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23D17CD-AA49-41A9-A4E2-B934673D6575}"/>
                  </a:ext>
                </a:extLst>
              </p14:cNvPr>
              <p14:cNvContentPartPr/>
              <p14:nvPr/>
            </p14:nvContentPartPr>
            <p14:xfrm>
              <a:off x="7330832" y="2801798"/>
              <a:ext cx="311040" cy="313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23D17CD-AA49-41A9-A4E2-B934673D657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22192" y="2792798"/>
                <a:ext cx="3286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66EED76-0034-4FAA-88D7-706C272D3317}"/>
                  </a:ext>
                </a:extLst>
              </p14:cNvPr>
              <p14:cNvContentPartPr/>
              <p14:nvPr/>
            </p14:nvContentPartPr>
            <p14:xfrm>
              <a:off x="8811872" y="2748878"/>
              <a:ext cx="209160" cy="264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66EED76-0034-4FAA-88D7-706C272D331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802872" y="2739878"/>
                <a:ext cx="2268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5307660-318A-4B01-8CE6-3A4A65A2B86D}"/>
                  </a:ext>
                </a:extLst>
              </p14:cNvPr>
              <p14:cNvContentPartPr/>
              <p14:nvPr/>
            </p14:nvContentPartPr>
            <p14:xfrm>
              <a:off x="9281672" y="2842118"/>
              <a:ext cx="28440" cy="130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5307660-318A-4B01-8CE6-3A4A65A2B86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272672" y="2833478"/>
                <a:ext cx="460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0FD54A4-C7B8-49CB-AFB5-8A4205419084}"/>
                  </a:ext>
                </a:extLst>
              </p14:cNvPr>
              <p14:cNvContentPartPr/>
              <p14:nvPr/>
            </p14:nvContentPartPr>
            <p14:xfrm>
              <a:off x="9344672" y="2705678"/>
              <a:ext cx="36360" cy="9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0FD54A4-C7B8-49CB-AFB5-8A420541908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335672" y="2696678"/>
                <a:ext cx="54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EF4BE4D-3012-4C2A-9CA3-5E4929FA86D5}"/>
                  </a:ext>
                </a:extLst>
              </p14:cNvPr>
              <p14:cNvContentPartPr/>
              <p14:nvPr/>
            </p14:nvContentPartPr>
            <p14:xfrm>
              <a:off x="9391472" y="2763638"/>
              <a:ext cx="186120" cy="214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EF4BE4D-3012-4C2A-9CA3-5E4929FA86D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382832" y="2754998"/>
                <a:ext cx="203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FCA6276D-815E-4794-AFC8-A056CA99437F}"/>
                  </a:ext>
                </a:extLst>
              </p14:cNvPr>
              <p14:cNvContentPartPr/>
              <p14:nvPr/>
            </p14:nvContentPartPr>
            <p14:xfrm>
              <a:off x="12045032" y="2673278"/>
              <a:ext cx="732240" cy="238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FCA6276D-815E-4794-AFC8-A056CA99437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2036032" y="2664638"/>
                <a:ext cx="749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69ED91E-F0BF-4581-82FD-25F3BBC6D01D}"/>
                  </a:ext>
                </a:extLst>
              </p14:cNvPr>
              <p14:cNvContentPartPr/>
              <p14:nvPr/>
            </p14:nvContentPartPr>
            <p14:xfrm>
              <a:off x="10768832" y="2589758"/>
              <a:ext cx="1185840" cy="4903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69ED91E-F0BF-4581-82FD-25F3BBC6D01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759832" y="2581112"/>
                <a:ext cx="1203480" cy="507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83B9E70-C0A0-4F94-8D4F-1572D86D883A}"/>
                  </a:ext>
                </a:extLst>
              </p14:cNvPr>
              <p14:cNvContentPartPr/>
              <p14:nvPr/>
            </p14:nvContentPartPr>
            <p14:xfrm>
              <a:off x="10332512" y="2672558"/>
              <a:ext cx="159840" cy="266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83B9E70-C0A0-4F94-8D4F-1572D86D883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323512" y="2663558"/>
                <a:ext cx="1774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BCEE9AF-6B4B-4C56-9328-4C37D060D326}"/>
                  </a:ext>
                </a:extLst>
              </p14:cNvPr>
              <p14:cNvContentPartPr/>
              <p14:nvPr/>
            </p14:nvContentPartPr>
            <p14:xfrm>
              <a:off x="9859832" y="2756798"/>
              <a:ext cx="389520" cy="199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BCEE9AF-6B4B-4C56-9328-4C37D060D32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851192" y="2747798"/>
                <a:ext cx="407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2C19983-5661-4F2B-AF10-3B730C784CE4}"/>
                  </a:ext>
                </a:extLst>
              </p14:cNvPr>
              <p14:cNvContentPartPr/>
              <p14:nvPr/>
            </p14:nvContentPartPr>
            <p14:xfrm>
              <a:off x="8072432" y="2763278"/>
              <a:ext cx="627480" cy="264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2C19983-5661-4F2B-AF10-3B730C784CE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063792" y="2754638"/>
                <a:ext cx="6451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6754A17-D1B8-48CB-916A-3B49A933F070}"/>
                  </a:ext>
                </a:extLst>
              </p14:cNvPr>
              <p14:cNvContentPartPr/>
              <p14:nvPr/>
            </p14:nvContentPartPr>
            <p14:xfrm>
              <a:off x="9575072" y="1992158"/>
              <a:ext cx="484920" cy="2509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6754A17-D1B8-48CB-916A-3B49A933F07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566072" y="1983171"/>
                <a:ext cx="502560" cy="268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D25E90D-2A08-4DC7-A7E9-53610EB2E87F}"/>
                  </a:ext>
                </a:extLst>
              </p14:cNvPr>
              <p14:cNvContentPartPr/>
              <p14:nvPr/>
            </p14:nvContentPartPr>
            <p14:xfrm>
              <a:off x="9175112" y="2027438"/>
              <a:ext cx="167040" cy="207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D25E90D-2A08-4DC7-A7E9-53610EB2E87F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166472" y="2018438"/>
                <a:ext cx="1846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ECF1148-18BD-4B7E-BFCD-0B8296FCFE93}"/>
                  </a:ext>
                </a:extLst>
              </p14:cNvPr>
              <p14:cNvContentPartPr/>
              <p14:nvPr/>
            </p14:nvContentPartPr>
            <p14:xfrm>
              <a:off x="7383752" y="2102318"/>
              <a:ext cx="882000" cy="2606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ECF1148-18BD-4B7E-BFCD-0B8296FCFE9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75112" y="2093678"/>
                <a:ext cx="899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09FD506-3E73-4748-AFD6-D0F29A1C78F6}"/>
                  </a:ext>
                </a:extLst>
              </p14:cNvPr>
              <p14:cNvContentPartPr/>
              <p14:nvPr/>
            </p14:nvContentPartPr>
            <p14:xfrm>
              <a:off x="7020152" y="2020598"/>
              <a:ext cx="128520" cy="3146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09FD506-3E73-4748-AFD6-D0F29A1C78F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011512" y="2011948"/>
                <a:ext cx="146160" cy="33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26E3C83-9700-4BD7-BA4E-D0C6B1E193F1}"/>
                  </a:ext>
                </a:extLst>
              </p14:cNvPr>
              <p14:cNvContentPartPr/>
              <p14:nvPr/>
            </p14:nvContentPartPr>
            <p14:xfrm>
              <a:off x="5650352" y="2056958"/>
              <a:ext cx="927720" cy="3056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26E3C83-9700-4BD7-BA4E-D0C6B1E193F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641715" y="2047958"/>
                <a:ext cx="945353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87A0067-86D3-4A2D-9ADD-5F8DAE143367}"/>
                  </a:ext>
                </a:extLst>
              </p14:cNvPr>
              <p14:cNvContentPartPr/>
              <p14:nvPr/>
            </p14:nvContentPartPr>
            <p14:xfrm>
              <a:off x="3708872" y="4310198"/>
              <a:ext cx="25200" cy="316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87A0067-86D3-4A2D-9ADD-5F8DAE14336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700232" y="4301198"/>
                <a:ext cx="42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7797D81C-AA8B-42DB-94D4-332E3AF67F47}"/>
                  </a:ext>
                </a:extLst>
              </p14:cNvPr>
              <p14:cNvContentPartPr/>
              <p14:nvPr/>
            </p14:nvContentPartPr>
            <p14:xfrm>
              <a:off x="3700592" y="4455278"/>
              <a:ext cx="8640" cy="342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7797D81C-AA8B-42DB-94D4-332E3AF67F4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691952" y="4446638"/>
                <a:ext cx="26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04A58A1-1BF7-4F39-A616-D6EE1D37D08E}"/>
                  </a:ext>
                </a:extLst>
              </p14:cNvPr>
              <p14:cNvContentPartPr/>
              <p14:nvPr/>
            </p14:nvContentPartPr>
            <p14:xfrm>
              <a:off x="4319432" y="4275998"/>
              <a:ext cx="342360" cy="174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04A58A1-1BF7-4F39-A616-D6EE1D37D08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310792" y="4267358"/>
                <a:ext cx="360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E287275-1A46-45D1-A2B3-CAE11DC4F1F2}"/>
                  </a:ext>
                </a:extLst>
              </p14:cNvPr>
              <p14:cNvContentPartPr/>
              <p14:nvPr/>
            </p14:nvContentPartPr>
            <p14:xfrm>
              <a:off x="4841072" y="4277078"/>
              <a:ext cx="189000" cy="174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E287275-1A46-45D1-A2B3-CAE11DC4F1F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832432" y="4268078"/>
                <a:ext cx="206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C222398-84B5-4B3B-A08C-4908EAD19227}"/>
                  </a:ext>
                </a:extLst>
              </p14:cNvPr>
              <p14:cNvContentPartPr/>
              <p14:nvPr/>
            </p14:nvContentPartPr>
            <p14:xfrm>
              <a:off x="5930792" y="4142078"/>
              <a:ext cx="19440" cy="27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C222398-84B5-4B3B-A08C-4908EAD1922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922152" y="4133078"/>
                <a:ext cx="37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4C8A62F-E11D-4C88-AA93-30140C7580AC}"/>
                  </a:ext>
                </a:extLst>
              </p14:cNvPr>
              <p14:cNvContentPartPr/>
              <p14:nvPr/>
            </p14:nvContentPartPr>
            <p14:xfrm>
              <a:off x="6053912" y="4232798"/>
              <a:ext cx="288720" cy="1810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4C8A62F-E11D-4C88-AA93-30140C7580A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45272" y="4223798"/>
                <a:ext cx="306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381B095-1502-47AE-9D4E-ADCB5CF39DF0}"/>
                  </a:ext>
                </a:extLst>
              </p14:cNvPr>
              <p14:cNvContentPartPr/>
              <p14:nvPr/>
            </p14:nvContentPartPr>
            <p14:xfrm>
              <a:off x="6680672" y="4205438"/>
              <a:ext cx="353160" cy="22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381B095-1502-47AE-9D4E-ADCB5CF39DF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671672" y="4196798"/>
                <a:ext cx="370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75F5EAD-EC91-46DC-92CD-6C49D9B84375}"/>
                  </a:ext>
                </a:extLst>
              </p14:cNvPr>
              <p14:cNvContentPartPr/>
              <p14:nvPr/>
            </p14:nvContentPartPr>
            <p14:xfrm>
              <a:off x="7141472" y="4221998"/>
              <a:ext cx="312480" cy="1832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75F5EAD-EC91-46DC-92CD-6C49D9B8437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132832" y="4212998"/>
                <a:ext cx="330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D7C2151-EF77-4455-A108-206180642B32}"/>
                  </a:ext>
                </a:extLst>
              </p14:cNvPr>
              <p14:cNvContentPartPr/>
              <p14:nvPr/>
            </p14:nvContentPartPr>
            <p14:xfrm>
              <a:off x="8620712" y="4194278"/>
              <a:ext cx="354600" cy="183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D7C2151-EF77-4455-A108-206180642B3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611712" y="4185278"/>
                <a:ext cx="372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6741A7E-87D1-4480-8401-C27B4EF14E47}"/>
                  </a:ext>
                </a:extLst>
              </p14:cNvPr>
              <p14:cNvContentPartPr/>
              <p14:nvPr/>
            </p14:nvContentPartPr>
            <p14:xfrm>
              <a:off x="9077552" y="4196078"/>
              <a:ext cx="153000" cy="168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6741A7E-87D1-4480-8401-C27B4EF14E47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9068912" y="4187078"/>
                <a:ext cx="170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4887DE2-885E-4FFD-A6AD-18532A573754}"/>
                  </a:ext>
                </a:extLst>
              </p14:cNvPr>
              <p14:cNvContentPartPr/>
              <p14:nvPr/>
            </p14:nvContentPartPr>
            <p14:xfrm>
              <a:off x="7605152" y="4170158"/>
              <a:ext cx="602280" cy="34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4887DE2-885E-4FFD-A6AD-18532A57375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596512" y="4161167"/>
                <a:ext cx="619920" cy="35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2E10CEB9-99E9-4E06-B18C-62014F61E03F}"/>
                  </a:ext>
                </a:extLst>
              </p14:cNvPr>
              <p14:cNvContentPartPr/>
              <p14:nvPr/>
            </p14:nvContentPartPr>
            <p14:xfrm>
              <a:off x="5497352" y="4259798"/>
              <a:ext cx="427680" cy="154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2E10CEB9-99E9-4E06-B18C-62014F61E03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488712" y="4251158"/>
                <a:ext cx="445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4222A20-C7CC-47A8-887B-08A7DE02ED3F}"/>
                  </a:ext>
                </a:extLst>
              </p14:cNvPr>
              <p14:cNvContentPartPr/>
              <p14:nvPr/>
            </p14:nvContentPartPr>
            <p14:xfrm>
              <a:off x="3063392" y="4292558"/>
              <a:ext cx="288360" cy="2404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4222A20-C7CC-47A8-887B-08A7DE02ED3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54392" y="4283918"/>
                <a:ext cx="3060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7B0B471-655B-46ED-8929-5984EFBD70A6}"/>
                  </a:ext>
                </a:extLst>
              </p14:cNvPr>
              <p14:cNvContentPartPr/>
              <p14:nvPr/>
            </p14:nvContentPartPr>
            <p14:xfrm>
              <a:off x="2456432" y="4341878"/>
              <a:ext cx="494280" cy="2448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7B0B471-655B-46ED-8929-5984EFBD70A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447432" y="4332878"/>
                <a:ext cx="5119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A26E3B-78AA-49EA-82AB-F9362D8D431D}"/>
                  </a:ext>
                </a:extLst>
              </p14:cNvPr>
              <p14:cNvContentPartPr/>
              <p14:nvPr/>
            </p14:nvContentPartPr>
            <p14:xfrm>
              <a:off x="5228792" y="4885838"/>
              <a:ext cx="871560" cy="2952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A26E3B-78AA-49EA-82AB-F9362D8D431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220156" y="4876838"/>
                <a:ext cx="889193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442AF5E-3353-42A7-9904-5924D48A71F1}"/>
                  </a:ext>
                </a:extLst>
              </p14:cNvPr>
              <p14:cNvContentPartPr/>
              <p14:nvPr/>
            </p14:nvContentPartPr>
            <p14:xfrm>
              <a:off x="6747272" y="4902758"/>
              <a:ext cx="127080" cy="169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442AF5E-3353-42A7-9904-5924D48A71F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738272" y="4893758"/>
                <a:ext cx="144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D5AE702-D20B-4F58-800E-F97E6A264911}"/>
                  </a:ext>
                </a:extLst>
              </p14:cNvPr>
              <p14:cNvContentPartPr/>
              <p14:nvPr/>
            </p14:nvContentPartPr>
            <p14:xfrm>
              <a:off x="7403912" y="4784318"/>
              <a:ext cx="169920" cy="345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D5AE702-D20B-4F58-800E-F97E6A26491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394912" y="4775678"/>
                <a:ext cx="1875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CB9AE96-5E57-4E35-A786-8BD8978AD59A}"/>
                  </a:ext>
                </a:extLst>
              </p14:cNvPr>
              <p14:cNvContentPartPr/>
              <p14:nvPr/>
            </p14:nvContentPartPr>
            <p14:xfrm>
              <a:off x="6973352" y="4814198"/>
              <a:ext cx="161280" cy="336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CB9AE96-5E57-4E35-A786-8BD8978AD59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964352" y="4805198"/>
                <a:ext cx="1789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6BF2A78F-605D-4A92-A200-FCEB8EF9E0D9}"/>
                  </a:ext>
                </a:extLst>
              </p14:cNvPr>
              <p14:cNvContentPartPr/>
              <p14:nvPr/>
            </p14:nvContentPartPr>
            <p14:xfrm>
              <a:off x="6267752" y="4819238"/>
              <a:ext cx="281880" cy="319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6BF2A78F-605D-4A92-A200-FCEB8EF9E0D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258752" y="4810598"/>
                <a:ext cx="2995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7D60E8E-8921-4BBE-89A4-33BBC94D2B15}"/>
                  </a:ext>
                </a:extLst>
              </p14:cNvPr>
              <p14:cNvContentPartPr/>
              <p14:nvPr/>
            </p14:nvContentPartPr>
            <p14:xfrm>
              <a:off x="7780832" y="4819958"/>
              <a:ext cx="155520" cy="227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7D60E8E-8921-4BBE-89A4-33BBC94D2B1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772192" y="4810958"/>
                <a:ext cx="1731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35741D8-F723-46FA-B465-72A9DA02B9E9}"/>
                  </a:ext>
                </a:extLst>
              </p14:cNvPr>
              <p14:cNvContentPartPr/>
              <p14:nvPr/>
            </p14:nvContentPartPr>
            <p14:xfrm>
              <a:off x="9315512" y="4808438"/>
              <a:ext cx="168840" cy="2217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35741D8-F723-46FA-B465-72A9DA02B9E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306512" y="4799438"/>
                <a:ext cx="186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1C807E4-A429-4B15-9566-13DEDA048A7C}"/>
                  </a:ext>
                </a:extLst>
              </p14:cNvPr>
              <p14:cNvContentPartPr/>
              <p14:nvPr/>
            </p14:nvContentPartPr>
            <p14:xfrm>
              <a:off x="10372112" y="4849118"/>
              <a:ext cx="165600" cy="267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1C807E4-A429-4B15-9566-13DEDA048A7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0363112" y="4840478"/>
                <a:ext cx="183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3819437-0AA0-4638-B2BF-B4CE18C17CFB}"/>
                  </a:ext>
                </a:extLst>
              </p14:cNvPr>
              <p14:cNvContentPartPr/>
              <p14:nvPr/>
            </p14:nvContentPartPr>
            <p14:xfrm>
              <a:off x="10625912" y="4821398"/>
              <a:ext cx="549720" cy="3528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3819437-0AA0-4638-B2BF-B4CE18C17CF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617278" y="4812398"/>
                <a:ext cx="567348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F26E285-0BD7-4585-B726-FBC55D35B12B}"/>
                  </a:ext>
                </a:extLst>
              </p14:cNvPr>
              <p14:cNvContentPartPr/>
              <p14:nvPr/>
            </p14:nvContentPartPr>
            <p14:xfrm>
              <a:off x="9588752" y="4729958"/>
              <a:ext cx="487800" cy="4762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F26E285-0BD7-4585-B726-FBC55D35B12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9579752" y="4721318"/>
                <a:ext cx="5054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037ED77-AD21-4B42-A06B-A4C5C993E5B0}"/>
                  </a:ext>
                </a:extLst>
              </p14:cNvPr>
              <p14:cNvContentPartPr/>
              <p14:nvPr/>
            </p14:nvContentPartPr>
            <p14:xfrm>
              <a:off x="8023112" y="4790798"/>
              <a:ext cx="892440" cy="2970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037ED77-AD21-4B42-A06B-A4C5C993E5B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014472" y="4782158"/>
                <a:ext cx="9100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876AD64-FA7B-48DE-9D9A-93FFB3E6623D}"/>
                  </a:ext>
                </a:extLst>
              </p14:cNvPr>
              <p14:cNvContentPartPr/>
              <p14:nvPr/>
            </p14:nvContentPartPr>
            <p14:xfrm>
              <a:off x="6650792" y="5235398"/>
              <a:ext cx="360000" cy="19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876AD64-FA7B-48DE-9D9A-93FFB3E6623D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642152" y="5226398"/>
                <a:ext cx="3776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E8C9417F-5A02-4C0B-8F35-5B492DD45495}"/>
                  </a:ext>
                </a:extLst>
              </p14:cNvPr>
              <p14:cNvContentPartPr/>
              <p14:nvPr/>
            </p14:nvContentPartPr>
            <p14:xfrm>
              <a:off x="8868032" y="5692958"/>
              <a:ext cx="137160" cy="1472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E8C9417F-5A02-4C0B-8F35-5B492DD4549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859032" y="5683958"/>
                <a:ext cx="154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C44C4CF-63DF-49C8-8020-3603C8DB3B56}"/>
                  </a:ext>
                </a:extLst>
              </p14:cNvPr>
              <p14:cNvContentPartPr/>
              <p14:nvPr/>
            </p14:nvContentPartPr>
            <p14:xfrm>
              <a:off x="10606832" y="5512598"/>
              <a:ext cx="10080" cy="349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C44C4CF-63DF-49C8-8020-3603C8DB3B5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0598192" y="5503598"/>
                <a:ext cx="27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F2A04C4-0425-4D0A-90DB-077DB78B8519}"/>
                  </a:ext>
                </a:extLst>
              </p14:cNvPr>
              <p14:cNvContentPartPr/>
              <p14:nvPr/>
            </p14:nvContentPartPr>
            <p14:xfrm>
              <a:off x="11551472" y="6307838"/>
              <a:ext cx="344880" cy="259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F2A04C4-0425-4D0A-90DB-077DB78B851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542472" y="6298838"/>
                <a:ext cx="3625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E895190-2045-4576-A698-0D75CCF2723E}"/>
                  </a:ext>
                </a:extLst>
              </p14:cNvPr>
              <p14:cNvContentPartPr/>
              <p14:nvPr/>
            </p14:nvContentPartPr>
            <p14:xfrm>
              <a:off x="11564792" y="6410078"/>
              <a:ext cx="439560" cy="219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E895190-2045-4576-A698-0D75CCF2723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556152" y="6401438"/>
                <a:ext cx="4572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687D8D3-C47E-40FE-8B1A-989BBE7329FD}"/>
                  </a:ext>
                </a:extLst>
              </p14:cNvPr>
              <p14:cNvContentPartPr/>
              <p14:nvPr/>
            </p14:nvContentPartPr>
            <p14:xfrm>
              <a:off x="11285792" y="5950718"/>
              <a:ext cx="761040" cy="282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687D8D3-C47E-40FE-8B1A-989BBE7329FD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276792" y="5942078"/>
                <a:ext cx="7786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44A7DB4-26D3-47F4-9A65-4769A5B87CC2}"/>
                  </a:ext>
                </a:extLst>
              </p14:cNvPr>
              <p14:cNvContentPartPr/>
              <p14:nvPr/>
            </p14:nvContentPartPr>
            <p14:xfrm>
              <a:off x="11394152" y="5500358"/>
              <a:ext cx="681120" cy="2584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44A7DB4-26D3-47F4-9A65-4769A5B87CC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385512" y="5491358"/>
                <a:ext cx="6987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9373875-0426-43FA-BE4D-5308C8EE8243}"/>
                  </a:ext>
                </a:extLst>
              </p14:cNvPr>
              <p14:cNvContentPartPr/>
              <p14:nvPr/>
            </p14:nvContentPartPr>
            <p14:xfrm>
              <a:off x="11139632" y="5504678"/>
              <a:ext cx="165600" cy="2671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9373875-0426-43FA-BE4D-5308C8EE8243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130992" y="5496038"/>
                <a:ext cx="183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64C9B56-02B7-4D28-BAD4-E9B0E8A2A660}"/>
                  </a:ext>
                </a:extLst>
              </p14:cNvPr>
              <p14:cNvContentPartPr/>
              <p14:nvPr/>
            </p14:nvContentPartPr>
            <p14:xfrm>
              <a:off x="10561112" y="5613038"/>
              <a:ext cx="262800" cy="1753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64C9B56-02B7-4D28-BAD4-E9B0E8A2A660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0552124" y="5604038"/>
                <a:ext cx="280416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D1C435B7-D2DA-4356-AF0B-6E8364D1F984}"/>
                  </a:ext>
                </a:extLst>
              </p14:cNvPr>
              <p14:cNvContentPartPr/>
              <p14:nvPr/>
            </p14:nvContentPartPr>
            <p14:xfrm>
              <a:off x="9945152" y="5628518"/>
              <a:ext cx="390240" cy="1609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D1C435B7-D2DA-4356-AF0B-6E8364D1F98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9936152" y="5619518"/>
                <a:ext cx="4078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6D66BA7-5925-4C56-A27E-F9979BF0ADC8}"/>
                  </a:ext>
                </a:extLst>
              </p14:cNvPr>
              <p14:cNvContentPartPr/>
              <p14:nvPr/>
            </p14:nvContentPartPr>
            <p14:xfrm>
              <a:off x="9202472" y="5548238"/>
              <a:ext cx="617040" cy="2307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6D66BA7-5925-4C56-A27E-F9979BF0ADC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193472" y="5539238"/>
                <a:ext cx="634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AC4F6856-32B6-43CB-96F3-314C04D1C7BC}"/>
                  </a:ext>
                </a:extLst>
              </p14:cNvPr>
              <p14:cNvContentPartPr/>
              <p14:nvPr/>
            </p14:nvContentPartPr>
            <p14:xfrm>
              <a:off x="7650512" y="5585318"/>
              <a:ext cx="1103400" cy="2649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AC4F6856-32B6-43CB-96F3-314C04D1C7B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641512" y="5576330"/>
                <a:ext cx="1121040" cy="282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93080D0C-8562-4FAC-8D90-341F6732AF34}"/>
                  </a:ext>
                </a:extLst>
              </p14:cNvPr>
              <p14:cNvContentPartPr/>
              <p14:nvPr/>
            </p14:nvContentPartPr>
            <p14:xfrm>
              <a:off x="6701912" y="5312798"/>
              <a:ext cx="543240" cy="6224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93080D0C-8562-4FAC-8D90-341F6732AF3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692918" y="5303803"/>
                <a:ext cx="560868" cy="6400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9228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5856C1C-5EC0-40B6-9487-1F870501FBFE}"/>
                  </a:ext>
                </a:extLst>
              </p14:cNvPr>
              <p14:cNvContentPartPr/>
              <p14:nvPr/>
            </p14:nvContentPartPr>
            <p14:xfrm>
              <a:off x="2953592" y="4353398"/>
              <a:ext cx="270360" cy="191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5856C1C-5EC0-40B6-9487-1F870501FB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952" y="4344415"/>
                <a:ext cx="288000" cy="20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2D7EBAC-E9E2-4AF7-8882-8C53A7355F53}"/>
                  </a:ext>
                </a:extLst>
              </p14:cNvPr>
              <p14:cNvContentPartPr/>
              <p14:nvPr/>
            </p14:nvContentPartPr>
            <p14:xfrm>
              <a:off x="5332832" y="4414598"/>
              <a:ext cx="280440" cy="458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2D7EBAC-E9E2-4AF7-8882-8C53A7355F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4192" y="4405958"/>
                <a:ext cx="2980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C1A666-0049-46D9-9C37-FE8BA7DC3C6F}"/>
                  </a:ext>
                </a:extLst>
              </p14:cNvPr>
              <p14:cNvContentPartPr/>
              <p14:nvPr/>
            </p14:nvContentPartPr>
            <p14:xfrm>
              <a:off x="6594632" y="5672798"/>
              <a:ext cx="36360" cy="27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C1A666-0049-46D9-9C37-FE8BA7DC3C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5992" y="5664158"/>
                <a:ext cx="54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C613D91-E240-41E8-9AEF-647CABDB36EA}"/>
                  </a:ext>
                </a:extLst>
              </p14:cNvPr>
              <p14:cNvContentPartPr/>
              <p14:nvPr/>
            </p14:nvContentPartPr>
            <p14:xfrm>
              <a:off x="5773112" y="5213438"/>
              <a:ext cx="606960" cy="348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C613D91-E240-41E8-9AEF-647CABDB36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4472" y="5204438"/>
                <a:ext cx="6246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E76BDF1-894A-4105-8ADA-1E0BDF096B0D}"/>
                  </a:ext>
                </a:extLst>
              </p14:cNvPr>
              <p14:cNvContentPartPr/>
              <p14:nvPr/>
            </p14:nvContentPartPr>
            <p14:xfrm>
              <a:off x="5109992" y="5095718"/>
              <a:ext cx="480600" cy="639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E76BDF1-894A-4105-8ADA-1E0BDF096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0992" y="5086718"/>
                <a:ext cx="4982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7309BCE-D5F5-4C72-9299-867F0547BC43}"/>
                  </a:ext>
                </a:extLst>
              </p14:cNvPr>
              <p14:cNvContentPartPr/>
              <p14:nvPr/>
            </p14:nvContentPartPr>
            <p14:xfrm>
              <a:off x="4251032" y="5419718"/>
              <a:ext cx="203040" cy="87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7309BCE-D5F5-4C72-9299-867F0547BC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2392" y="5411078"/>
                <a:ext cx="220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972FE7C-04A6-4858-B1DB-7934F8C0F88E}"/>
                  </a:ext>
                </a:extLst>
              </p14:cNvPr>
              <p14:cNvContentPartPr/>
              <p14:nvPr/>
            </p14:nvContentPartPr>
            <p14:xfrm>
              <a:off x="3169952" y="5318198"/>
              <a:ext cx="602640" cy="266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972FE7C-04A6-4858-B1DB-7934F8C0F8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0957" y="5309198"/>
                <a:ext cx="620269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C37D284-F619-4478-86CF-3E18F3FFB074}"/>
                  </a:ext>
                </a:extLst>
              </p14:cNvPr>
              <p14:cNvContentPartPr/>
              <p14:nvPr/>
            </p14:nvContentPartPr>
            <p14:xfrm>
              <a:off x="942992" y="850598"/>
              <a:ext cx="4119840" cy="2778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C37D284-F619-4478-86CF-3E18F3FFB0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9352" y="742598"/>
                <a:ext cx="4227480" cy="29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3A7F48E-063E-4C57-BAC4-50CF50FB6675}"/>
                  </a:ext>
                </a:extLst>
              </p14:cNvPr>
              <p14:cNvContentPartPr/>
              <p14:nvPr/>
            </p14:nvContentPartPr>
            <p14:xfrm>
              <a:off x="884312" y="1526318"/>
              <a:ext cx="396720" cy="348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3A7F48E-063E-4C57-BAC4-50CF50FB66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6312" y="1418318"/>
                <a:ext cx="4323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DA96372-336C-4046-BE51-B2F487D7D7DD}"/>
                  </a:ext>
                </a:extLst>
              </p14:cNvPr>
              <p14:cNvContentPartPr/>
              <p14:nvPr/>
            </p14:nvContentPartPr>
            <p14:xfrm>
              <a:off x="539432" y="227438"/>
              <a:ext cx="4766400" cy="3932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DA96372-336C-4046-BE51-B2F487D7D7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792" y="218438"/>
                <a:ext cx="4784040" cy="39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CA23B9-6F27-4518-837F-0C80B19B6FA1}"/>
                  </a:ext>
                </a:extLst>
              </p14:cNvPr>
              <p14:cNvContentPartPr/>
              <p14:nvPr/>
            </p14:nvContentPartPr>
            <p14:xfrm>
              <a:off x="9211112" y="1041398"/>
              <a:ext cx="814320" cy="687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CA23B9-6F27-4518-837F-0C80B19B6FA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2112" y="1032398"/>
                <a:ext cx="83196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2C67268-23EA-4481-BDD7-5A3ED6FED476}"/>
                  </a:ext>
                </a:extLst>
              </p14:cNvPr>
              <p14:cNvContentPartPr/>
              <p14:nvPr/>
            </p14:nvContentPartPr>
            <p14:xfrm>
              <a:off x="10891592" y="2231198"/>
              <a:ext cx="152280" cy="83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2C67268-23EA-4481-BDD7-5A3ED6FED4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82952" y="2222558"/>
                <a:ext cx="169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1021F30-8E34-44CC-860E-0779E2478346}"/>
                  </a:ext>
                </a:extLst>
              </p14:cNvPr>
              <p14:cNvContentPartPr/>
              <p14:nvPr/>
            </p14:nvContentPartPr>
            <p14:xfrm>
              <a:off x="11368232" y="1993238"/>
              <a:ext cx="479880" cy="318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1021F30-8E34-44CC-860E-0779E24783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359592" y="1984598"/>
                <a:ext cx="4975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590CE6-A84C-4D5A-BB12-03F37B57A02F}"/>
                  </a:ext>
                </a:extLst>
              </p14:cNvPr>
              <p14:cNvContentPartPr/>
              <p14:nvPr/>
            </p14:nvContentPartPr>
            <p14:xfrm>
              <a:off x="9643112" y="2061638"/>
              <a:ext cx="949680" cy="52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590CE6-A84C-4D5A-BB12-03F37B57A02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34112" y="2052998"/>
                <a:ext cx="9673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8464F8B-C971-4CB5-931E-1A0047D75E71}"/>
                  </a:ext>
                </a:extLst>
              </p14:cNvPr>
              <p14:cNvContentPartPr/>
              <p14:nvPr/>
            </p14:nvContentPartPr>
            <p14:xfrm>
              <a:off x="10599272" y="2896838"/>
              <a:ext cx="1113480" cy="957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8464F8B-C971-4CB5-931E-1A0047D75E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90632" y="2887841"/>
                <a:ext cx="1131120" cy="974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625B488-5CC6-418F-BAFF-E66FEBF1E597}"/>
                  </a:ext>
                </a:extLst>
              </p14:cNvPr>
              <p14:cNvContentPartPr/>
              <p14:nvPr/>
            </p14:nvContentPartPr>
            <p14:xfrm>
              <a:off x="9661832" y="2951198"/>
              <a:ext cx="602280" cy="519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625B488-5CC6-418F-BAFF-E66FEBF1E59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53192" y="2942552"/>
                <a:ext cx="619920" cy="537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1A5BD20-E4FC-4BBB-964A-A56D998FC36B}"/>
                  </a:ext>
                </a:extLst>
              </p14:cNvPr>
              <p14:cNvContentPartPr/>
              <p14:nvPr/>
            </p14:nvContentPartPr>
            <p14:xfrm>
              <a:off x="2818592" y="153638"/>
              <a:ext cx="7526880" cy="5693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1A5BD20-E4FC-4BBB-964A-A56D998FC3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00592" y="45998"/>
                <a:ext cx="7562520" cy="59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46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F5A3529-71CA-4402-91E3-42AAAC494A4F}"/>
                  </a:ext>
                </a:extLst>
              </p14:cNvPr>
              <p14:cNvContentPartPr/>
              <p14:nvPr/>
            </p14:nvContentPartPr>
            <p14:xfrm>
              <a:off x="362312" y="4492718"/>
              <a:ext cx="11386800" cy="127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F5A3529-71CA-4402-91E3-42AAAC494A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672" y="4483718"/>
                <a:ext cx="11404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D82460A-0E72-4A01-8E47-702513B20C9E}"/>
                  </a:ext>
                </a:extLst>
              </p14:cNvPr>
              <p14:cNvContentPartPr/>
              <p14:nvPr/>
            </p14:nvContentPartPr>
            <p14:xfrm>
              <a:off x="2485952" y="5575598"/>
              <a:ext cx="1694160" cy="95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D82460A-0E72-4A01-8E47-702513B20C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952" y="5566958"/>
                <a:ext cx="17118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0178521-058F-4E4E-846B-62EE10AA97B2}"/>
                  </a:ext>
                </a:extLst>
              </p14:cNvPr>
              <p14:cNvContentPartPr/>
              <p14:nvPr/>
            </p14:nvContentPartPr>
            <p14:xfrm>
              <a:off x="1467872" y="4974038"/>
              <a:ext cx="2755440" cy="375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0178521-058F-4E4E-846B-62EE10AA97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9232" y="4965390"/>
                <a:ext cx="2773080" cy="393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1599C2E-5F7C-4CB6-B5AC-450A7D8AB9BB}"/>
                  </a:ext>
                </a:extLst>
              </p14:cNvPr>
              <p14:cNvContentPartPr/>
              <p14:nvPr/>
            </p14:nvContentPartPr>
            <p14:xfrm>
              <a:off x="4898672" y="5146478"/>
              <a:ext cx="164880" cy="11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1599C2E-5F7C-4CB6-B5AC-450A7D8AB9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9672" y="5137478"/>
                <a:ext cx="182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0E6F2DD-53A1-4DF8-B79F-2C5F9CED4A8E}"/>
                  </a:ext>
                </a:extLst>
              </p14:cNvPr>
              <p14:cNvContentPartPr/>
              <p14:nvPr/>
            </p14:nvContentPartPr>
            <p14:xfrm>
              <a:off x="5459912" y="5501798"/>
              <a:ext cx="3280680" cy="144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0E6F2DD-53A1-4DF8-B79F-2C5F9CED4A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50912" y="5492798"/>
                <a:ext cx="3298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D660EBE-3E11-4DA5-A864-6A47FBD50FF9}"/>
                  </a:ext>
                </a:extLst>
              </p14:cNvPr>
              <p14:cNvContentPartPr/>
              <p14:nvPr/>
            </p14:nvContentPartPr>
            <p14:xfrm>
              <a:off x="6603992" y="5828678"/>
              <a:ext cx="515880" cy="342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D660EBE-3E11-4DA5-A864-6A47FBD50F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95352" y="5820038"/>
                <a:ext cx="533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A2354B0-5935-4382-9EC3-88569FCB97EF}"/>
                  </a:ext>
                </a:extLst>
              </p14:cNvPr>
              <p14:cNvContentPartPr/>
              <p14:nvPr/>
            </p14:nvContentPartPr>
            <p14:xfrm>
              <a:off x="7391312" y="4924358"/>
              <a:ext cx="1843200" cy="369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A2354B0-5935-4382-9EC3-88569FCB97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82312" y="4915718"/>
                <a:ext cx="18608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460B2A3-DA9F-443D-92E4-41FF1759A54E}"/>
                  </a:ext>
                </a:extLst>
              </p14:cNvPr>
              <p14:cNvContentPartPr/>
              <p14:nvPr/>
            </p14:nvContentPartPr>
            <p14:xfrm>
              <a:off x="5750432" y="4934438"/>
              <a:ext cx="1348920" cy="442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460B2A3-DA9F-443D-92E4-41FF1759A5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41790" y="4925445"/>
                <a:ext cx="1366565" cy="460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388E68-768C-4A5C-9041-A409D416EA3F}"/>
                  </a:ext>
                </a:extLst>
              </p14:cNvPr>
              <p14:cNvContentPartPr/>
              <p14:nvPr/>
            </p14:nvContentPartPr>
            <p14:xfrm>
              <a:off x="1199312" y="145718"/>
              <a:ext cx="10206000" cy="4189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388E68-768C-4A5C-9041-A409D416EA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0312" y="137077"/>
                <a:ext cx="10223639" cy="42073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8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3F7EE2-D94D-4264-B660-930F37F480BC}"/>
                  </a:ext>
                </a:extLst>
              </p14:cNvPr>
              <p14:cNvContentPartPr/>
              <p14:nvPr/>
            </p14:nvContentPartPr>
            <p14:xfrm>
              <a:off x="5212592" y="355598"/>
              <a:ext cx="239040" cy="263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3F7EE2-D94D-4264-B660-930F37F480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3952" y="346958"/>
                <a:ext cx="25668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B02220-6616-41EB-BEF5-DCB31A6A8FDC}"/>
                  </a:ext>
                </a:extLst>
              </p14:cNvPr>
              <p14:cNvContentPartPr/>
              <p14:nvPr/>
            </p14:nvContentPartPr>
            <p14:xfrm>
              <a:off x="6945992" y="366398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B02220-6616-41EB-BEF5-DCB31A6A8F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7352" y="3577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087A9B-D51A-4EE2-B1A7-90DB100D4CBF}"/>
                  </a:ext>
                </a:extLst>
              </p14:cNvPr>
              <p14:cNvContentPartPr/>
              <p14:nvPr/>
            </p14:nvContentPartPr>
            <p14:xfrm>
              <a:off x="7194752" y="373238"/>
              <a:ext cx="562320" cy="30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087A9B-D51A-4EE2-B1A7-90DB100D4C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85752" y="364238"/>
                <a:ext cx="579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F880B9-F636-48D0-8648-51DA5671D7DE}"/>
                  </a:ext>
                </a:extLst>
              </p14:cNvPr>
              <p14:cNvContentPartPr/>
              <p14:nvPr/>
            </p14:nvContentPartPr>
            <p14:xfrm>
              <a:off x="6031592" y="1513718"/>
              <a:ext cx="54720" cy="342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F880B9-F636-48D0-8648-51DA5671D7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2952" y="1504718"/>
                <a:ext cx="723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984E73-5543-437D-90FE-5DB010BBB602}"/>
                  </a:ext>
                </a:extLst>
              </p14:cNvPr>
              <p14:cNvContentPartPr/>
              <p14:nvPr/>
            </p14:nvContentPartPr>
            <p14:xfrm>
              <a:off x="2596472" y="2072798"/>
              <a:ext cx="6453360" cy="788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984E73-5543-437D-90FE-5DB010BBB6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7832" y="2064158"/>
                <a:ext cx="647100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61C0FE7-BC95-4A8C-9C36-EBB61DFA3984}"/>
                  </a:ext>
                </a:extLst>
              </p14:cNvPr>
              <p14:cNvContentPartPr/>
              <p14:nvPr/>
            </p14:nvContentPartPr>
            <p14:xfrm>
              <a:off x="5944112" y="979478"/>
              <a:ext cx="518760" cy="240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61C0FE7-BC95-4A8C-9C36-EBB61DFA39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35466" y="970825"/>
                <a:ext cx="536412" cy="25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B85B92-DC58-49D9-98D1-4303CD1E84C6}"/>
                  </a:ext>
                </a:extLst>
              </p14:cNvPr>
              <p14:cNvContentPartPr/>
              <p14:nvPr/>
            </p14:nvContentPartPr>
            <p14:xfrm>
              <a:off x="5563232" y="441278"/>
              <a:ext cx="1520640" cy="29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B85B92-DC58-49D9-98D1-4303CD1E84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54592" y="432278"/>
                <a:ext cx="15382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59BEAD3-C837-4EAF-9E46-958A2327B214}"/>
                  </a:ext>
                </a:extLst>
              </p14:cNvPr>
              <p14:cNvContentPartPr/>
              <p14:nvPr/>
            </p14:nvContentPartPr>
            <p14:xfrm>
              <a:off x="3222872" y="3257558"/>
              <a:ext cx="18000" cy="132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59BEAD3-C837-4EAF-9E46-958A2327B21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4232" y="3248558"/>
                <a:ext cx="356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588D080-97D4-4F20-86E3-60F23B5E2024}"/>
                  </a:ext>
                </a:extLst>
              </p14:cNvPr>
              <p14:cNvContentPartPr/>
              <p14:nvPr/>
            </p14:nvContentPartPr>
            <p14:xfrm>
              <a:off x="3267512" y="3110678"/>
              <a:ext cx="11880" cy="19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588D080-97D4-4F20-86E3-60F23B5E20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58872" y="3101678"/>
                <a:ext cx="295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46548E-F721-400C-9FCF-16DF0CE705AB}"/>
                  </a:ext>
                </a:extLst>
              </p14:cNvPr>
              <p14:cNvContentPartPr/>
              <p14:nvPr/>
            </p14:nvContentPartPr>
            <p14:xfrm>
              <a:off x="3424112" y="3191678"/>
              <a:ext cx="144360" cy="141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46548E-F721-400C-9FCF-16DF0CE705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5112" y="3182678"/>
                <a:ext cx="162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DA5F8C-E0CE-4AA0-90D2-DDD82B50C6C4}"/>
                  </a:ext>
                </a:extLst>
              </p14:cNvPr>
              <p14:cNvContentPartPr/>
              <p14:nvPr/>
            </p14:nvContentPartPr>
            <p14:xfrm>
              <a:off x="3666392" y="3203198"/>
              <a:ext cx="298800" cy="134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DA5F8C-E0CE-4AA0-90D2-DDD82B50C6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57752" y="3194558"/>
                <a:ext cx="316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B20F052-1864-47E2-B554-C1195D0BD3F1}"/>
                  </a:ext>
                </a:extLst>
              </p14:cNvPr>
              <p14:cNvContentPartPr/>
              <p14:nvPr/>
            </p14:nvContentPartPr>
            <p14:xfrm>
              <a:off x="1890152" y="3143438"/>
              <a:ext cx="1227600" cy="37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B20F052-1864-47E2-B554-C1195D0BD3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81152" y="3134798"/>
                <a:ext cx="12452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BA9AEBB-2213-47D4-848B-73A9EF342846}"/>
                  </a:ext>
                </a:extLst>
              </p14:cNvPr>
              <p14:cNvContentPartPr/>
              <p14:nvPr/>
            </p14:nvContentPartPr>
            <p14:xfrm>
              <a:off x="8923472" y="3404798"/>
              <a:ext cx="1067400" cy="6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BA9AEBB-2213-47D4-848B-73A9EF3428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14832" y="3395798"/>
                <a:ext cx="10850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A772E3F-5F39-49D5-879D-1B393C344709}"/>
                  </a:ext>
                </a:extLst>
              </p14:cNvPr>
              <p14:cNvContentPartPr/>
              <p14:nvPr/>
            </p14:nvContentPartPr>
            <p14:xfrm>
              <a:off x="8836352" y="3563918"/>
              <a:ext cx="1035720" cy="62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A772E3F-5F39-49D5-879D-1B393C3447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27352" y="3555278"/>
                <a:ext cx="10533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18AA5D7-654B-4058-99FD-EB6A06F86A0B}"/>
                  </a:ext>
                </a:extLst>
              </p14:cNvPr>
              <p14:cNvContentPartPr/>
              <p14:nvPr/>
            </p14:nvContentPartPr>
            <p14:xfrm>
              <a:off x="8409032" y="2961638"/>
              <a:ext cx="2719800" cy="384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18AA5D7-654B-4058-99FD-EB6A06F86A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00032" y="2952990"/>
                <a:ext cx="2737440" cy="40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15D248D-C4F7-4005-AB02-219517A32B99}"/>
                  </a:ext>
                </a:extLst>
              </p14:cNvPr>
              <p14:cNvContentPartPr/>
              <p14:nvPr/>
            </p14:nvContentPartPr>
            <p14:xfrm>
              <a:off x="3245192" y="4072958"/>
              <a:ext cx="616680" cy="187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15D248D-C4F7-4005-AB02-219517A32B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36192" y="4064318"/>
                <a:ext cx="634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007CE4-74ED-435E-AE6F-EECB1D2126E5}"/>
                  </a:ext>
                </a:extLst>
              </p14:cNvPr>
              <p14:cNvContentPartPr/>
              <p14:nvPr/>
            </p14:nvContentPartPr>
            <p14:xfrm>
              <a:off x="2604752" y="3882518"/>
              <a:ext cx="520200" cy="479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007CE4-74ED-435E-AE6F-EECB1D2126E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96112" y="3873518"/>
                <a:ext cx="5378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E54AF1B-4BC5-47E2-9329-68B7D206932A}"/>
                  </a:ext>
                </a:extLst>
              </p14:cNvPr>
              <p14:cNvContentPartPr/>
              <p14:nvPr/>
            </p14:nvContentPartPr>
            <p14:xfrm>
              <a:off x="4054832" y="4081958"/>
              <a:ext cx="315720" cy="128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E54AF1B-4BC5-47E2-9329-68B7D20693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45832" y="4072958"/>
                <a:ext cx="333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A6312E7-75CE-4815-8021-6DC509F38E8A}"/>
                  </a:ext>
                </a:extLst>
              </p14:cNvPr>
              <p14:cNvContentPartPr/>
              <p14:nvPr/>
            </p14:nvContentPartPr>
            <p14:xfrm>
              <a:off x="4636592" y="3903038"/>
              <a:ext cx="2110680" cy="302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A6312E7-75CE-4815-8021-6DC509F38E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27592" y="3894038"/>
                <a:ext cx="212832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E849600-E852-4B9B-8497-8B73B44B0368}"/>
                  </a:ext>
                </a:extLst>
              </p14:cNvPr>
              <p14:cNvContentPartPr/>
              <p14:nvPr/>
            </p14:nvContentPartPr>
            <p14:xfrm>
              <a:off x="1646072" y="5006078"/>
              <a:ext cx="406440" cy="539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E849600-E852-4B9B-8497-8B73B44B03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37072" y="4997438"/>
                <a:ext cx="4240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18E317F-4B0F-4439-8BC3-E1C81B4EE8DB}"/>
                  </a:ext>
                </a:extLst>
              </p14:cNvPr>
              <p14:cNvContentPartPr/>
              <p14:nvPr/>
            </p14:nvContentPartPr>
            <p14:xfrm>
              <a:off x="4795352" y="4571198"/>
              <a:ext cx="1381680" cy="226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18E317F-4B0F-4439-8BC3-E1C81B4EE8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86710" y="4562558"/>
                <a:ext cx="1399325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A551E7-C5D1-4E17-A398-7B221DA90115}"/>
                  </a:ext>
                </a:extLst>
              </p14:cNvPr>
              <p14:cNvContentPartPr/>
              <p14:nvPr/>
            </p14:nvContentPartPr>
            <p14:xfrm>
              <a:off x="3759992" y="4593158"/>
              <a:ext cx="823680" cy="273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A551E7-C5D1-4E17-A398-7B221DA901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51352" y="4584170"/>
                <a:ext cx="841320" cy="291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1A1459D-C48B-422D-B8F4-F62B62046EDE}"/>
                  </a:ext>
                </a:extLst>
              </p14:cNvPr>
              <p14:cNvContentPartPr/>
              <p14:nvPr/>
            </p14:nvContentPartPr>
            <p14:xfrm>
              <a:off x="2563712" y="4571918"/>
              <a:ext cx="879840" cy="411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1A1459D-C48B-422D-B8F4-F62B62046E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54716" y="4563278"/>
                <a:ext cx="897473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4F7D36B-2129-4873-BFCD-D226DC412525}"/>
                  </a:ext>
                </a:extLst>
              </p14:cNvPr>
              <p14:cNvContentPartPr/>
              <p14:nvPr/>
            </p14:nvContentPartPr>
            <p14:xfrm>
              <a:off x="1836152" y="3812678"/>
              <a:ext cx="461880" cy="1116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4F7D36B-2129-4873-BFCD-D226DC41252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27152" y="3804038"/>
                <a:ext cx="479520" cy="11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A5F379B-A7CB-4396-8C47-C5782468BEDB}"/>
                  </a:ext>
                </a:extLst>
              </p14:cNvPr>
              <p14:cNvContentPartPr/>
              <p14:nvPr/>
            </p14:nvContentPartPr>
            <p14:xfrm>
              <a:off x="5833592" y="5953238"/>
              <a:ext cx="20520" cy="46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A5F379B-A7CB-4396-8C47-C5782468BE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24952" y="5944238"/>
                <a:ext cx="38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3467FAB-F837-4237-90FE-62561A62A1D2}"/>
                  </a:ext>
                </a:extLst>
              </p14:cNvPr>
              <p14:cNvContentPartPr/>
              <p14:nvPr/>
            </p14:nvContentPartPr>
            <p14:xfrm>
              <a:off x="6143912" y="6007598"/>
              <a:ext cx="216720" cy="30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3467FAB-F837-4237-90FE-62561A62A1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35272" y="5998958"/>
                <a:ext cx="234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3407385-BF6D-4511-A959-15785BA2D870}"/>
                  </a:ext>
                </a:extLst>
              </p14:cNvPr>
              <p14:cNvContentPartPr/>
              <p14:nvPr/>
            </p14:nvContentPartPr>
            <p14:xfrm>
              <a:off x="5034032" y="5723198"/>
              <a:ext cx="490320" cy="235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3407385-BF6D-4511-A959-15785BA2D8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25392" y="5714558"/>
                <a:ext cx="507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787F9AE-6522-4C97-8D8A-90287BECD0A8}"/>
                  </a:ext>
                </a:extLst>
              </p14:cNvPr>
              <p14:cNvContentPartPr/>
              <p14:nvPr/>
            </p14:nvContentPartPr>
            <p14:xfrm>
              <a:off x="3202352" y="5697638"/>
              <a:ext cx="1513080" cy="314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787F9AE-6522-4C97-8D8A-90287BECD0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93712" y="5688988"/>
                <a:ext cx="1530720" cy="331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AF17C7D-07A9-4C73-9598-566B8598589F}"/>
                  </a:ext>
                </a:extLst>
              </p14:cNvPr>
              <p14:cNvContentPartPr/>
              <p14:nvPr/>
            </p14:nvContentPartPr>
            <p14:xfrm>
              <a:off x="2551832" y="5142518"/>
              <a:ext cx="2664360" cy="348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AF17C7D-07A9-4C73-9598-566B859858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43192" y="5133518"/>
                <a:ext cx="2682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AB59E63-BC64-45E6-89E4-2598698BD0DB}"/>
                  </a:ext>
                </a:extLst>
              </p14:cNvPr>
              <p14:cNvContentPartPr/>
              <p14:nvPr/>
            </p14:nvContentPartPr>
            <p14:xfrm>
              <a:off x="8078192" y="4381838"/>
              <a:ext cx="444960" cy="340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AB59E63-BC64-45E6-89E4-2598698BD0D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69192" y="4372838"/>
                <a:ext cx="46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5815AE7-D34E-4A92-91E4-78E84BEA50E9}"/>
                  </a:ext>
                </a:extLst>
              </p14:cNvPr>
              <p14:cNvContentPartPr/>
              <p14:nvPr/>
            </p14:nvContentPartPr>
            <p14:xfrm>
              <a:off x="10313792" y="4551038"/>
              <a:ext cx="225360" cy="740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5815AE7-D34E-4A92-91E4-78E84BEA50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04792" y="4542398"/>
                <a:ext cx="24300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612028D-AA0D-449B-AB08-CE4B9C502796}"/>
                  </a:ext>
                </a:extLst>
              </p14:cNvPr>
              <p14:cNvContentPartPr/>
              <p14:nvPr/>
            </p14:nvContentPartPr>
            <p14:xfrm>
              <a:off x="8808632" y="3756518"/>
              <a:ext cx="1693440" cy="500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612028D-AA0D-449B-AB08-CE4B9C5027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99992" y="3747872"/>
                <a:ext cx="1711080" cy="517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AEC4953-E91C-4650-9F5B-35B1E0F812A6}"/>
                  </a:ext>
                </a:extLst>
              </p14:cNvPr>
              <p14:cNvContentPartPr/>
              <p14:nvPr/>
            </p14:nvContentPartPr>
            <p14:xfrm>
              <a:off x="7853192" y="5350238"/>
              <a:ext cx="632520" cy="283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AEC4953-E91C-4650-9F5B-35B1E0F812A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44552" y="5341598"/>
                <a:ext cx="650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CF08E0C-6F5E-4994-9569-AD4F6398B8B2}"/>
                  </a:ext>
                </a:extLst>
              </p14:cNvPr>
              <p14:cNvContentPartPr/>
              <p14:nvPr/>
            </p14:nvContentPartPr>
            <p14:xfrm>
              <a:off x="8577872" y="5347718"/>
              <a:ext cx="39240" cy="225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CF08E0C-6F5E-4994-9569-AD4F6398B8B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69232" y="5338718"/>
                <a:ext cx="568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2DF7F0F-A968-40CA-B204-E9CF238D762E}"/>
                  </a:ext>
                </a:extLst>
              </p14:cNvPr>
              <p14:cNvContentPartPr/>
              <p14:nvPr/>
            </p14:nvContentPartPr>
            <p14:xfrm>
              <a:off x="8769752" y="5367518"/>
              <a:ext cx="27000" cy="215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2DF7F0F-A968-40CA-B204-E9CF238D762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60752" y="5358518"/>
                <a:ext cx="44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04AA01D-59F5-419F-8852-8D14BDE1CCA1}"/>
                  </a:ext>
                </a:extLst>
              </p14:cNvPr>
              <p14:cNvContentPartPr/>
              <p14:nvPr/>
            </p14:nvContentPartPr>
            <p14:xfrm>
              <a:off x="8696312" y="5474078"/>
              <a:ext cx="195840" cy="12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04AA01D-59F5-419F-8852-8D14BDE1CC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87672" y="5465438"/>
                <a:ext cx="213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68478B9-1D87-4270-B795-D37A932E6F9D}"/>
                  </a:ext>
                </a:extLst>
              </p14:cNvPr>
              <p14:cNvContentPartPr/>
              <p14:nvPr/>
            </p14:nvContentPartPr>
            <p14:xfrm>
              <a:off x="8960552" y="5314238"/>
              <a:ext cx="30960" cy="15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68478B9-1D87-4270-B795-D37A932E6F9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51552" y="5305238"/>
                <a:ext cx="48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CCD2E36-B406-43D7-815F-F7B4060EB13B}"/>
                  </a:ext>
                </a:extLst>
              </p14:cNvPr>
              <p14:cNvContentPartPr/>
              <p14:nvPr/>
            </p14:nvContentPartPr>
            <p14:xfrm>
              <a:off x="9060992" y="5525558"/>
              <a:ext cx="98640" cy="7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CCD2E36-B406-43D7-815F-F7B4060EB1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51992" y="5516558"/>
                <a:ext cx="116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0933002-700B-46F0-8E2A-C7EA4CB02B6E}"/>
                  </a:ext>
                </a:extLst>
              </p14:cNvPr>
              <p14:cNvContentPartPr/>
              <p14:nvPr/>
            </p14:nvContentPartPr>
            <p14:xfrm>
              <a:off x="9318392" y="5450678"/>
              <a:ext cx="91080" cy="196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0933002-700B-46F0-8E2A-C7EA4CB02B6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309392" y="5441678"/>
                <a:ext cx="108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63EE34C-937C-45E0-B786-5470940C4600}"/>
                  </a:ext>
                </a:extLst>
              </p14:cNvPr>
              <p14:cNvContentPartPr/>
              <p14:nvPr/>
            </p14:nvContentPartPr>
            <p14:xfrm>
              <a:off x="9495872" y="5402438"/>
              <a:ext cx="42840" cy="226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63EE34C-937C-45E0-B786-5470940C460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87232" y="5393438"/>
                <a:ext cx="604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1077111-9EE1-445F-B237-2C585B284FA1}"/>
                  </a:ext>
                </a:extLst>
              </p14:cNvPr>
              <p14:cNvContentPartPr/>
              <p14:nvPr/>
            </p14:nvContentPartPr>
            <p14:xfrm>
              <a:off x="9598112" y="5481998"/>
              <a:ext cx="207720" cy="152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1077111-9EE1-445F-B237-2C585B284FA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89472" y="5472998"/>
                <a:ext cx="225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3692BB4-377D-4CB8-B336-D31915674EC3}"/>
                  </a:ext>
                </a:extLst>
              </p14:cNvPr>
              <p14:cNvContentPartPr/>
              <p14:nvPr/>
            </p14:nvContentPartPr>
            <p14:xfrm>
              <a:off x="9873872" y="5488118"/>
              <a:ext cx="63720" cy="167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3692BB4-377D-4CB8-B336-D31915674E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864872" y="5479478"/>
                <a:ext cx="813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2DAA8A6-CA4D-4168-8CC3-B0A771AB6563}"/>
                  </a:ext>
                </a:extLst>
              </p14:cNvPr>
              <p14:cNvContentPartPr/>
              <p14:nvPr/>
            </p14:nvContentPartPr>
            <p14:xfrm>
              <a:off x="10058912" y="5493158"/>
              <a:ext cx="134640" cy="185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2DAA8A6-CA4D-4168-8CC3-B0A771AB65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50272" y="5484158"/>
                <a:ext cx="1522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567B9FE-74CC-41EF-80B5-85AF790BBDE1}"/>
                  </a:ext>
                </a:extLst>
              </p14:cNvPr>
              <p14:cNvContentPartPr/>
              <p14:nvPr/>
            </p14:nvContentPartPr>
            <p14:xfrm>
              <a:off x="8061272" y="5922998"/>
              <a:ext cx="243720" cy="246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567B9FE-74CC-41EF-80B5-85AF790BBDE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52272" y="5914358"/>
                <a:ext cx="261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217B822-DEA3-4D3E-AD1E-6DC01BA24B9E}"/>
                  </a:ext>
                </a:extLst>
              </p14:cNvPr>
              <p14:cNvContentPartPr/>
              <p14:nvPr/>
            </p14:nvContentPartPr>
            <p14:xfrm>
              <a:off x="8377352" y="5982758"/>
              <a:ext cx="171720" cy="175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217B822-DEA3-4D3E-AD1E-6DC01BA24B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68712" y="5973758"/>
                <a:ext cx="1893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CB47DEF-6BC9-4FBB-B6E8-E80E22191F7D}"/>
                  </a:ext>
                </a:extLst>
              </p14:cNvPr>
              <p14:cNvContentPartPr/>
              <p14:nvPr/>
            </p14:nvContentPartPr>
            <p14:xfrm>
              <a:off x="8622512" y="5994638"/>
              <a:ext cx="82440" cy="148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CB47DEF-6BC9-4FBB-B6E8-E80E22191F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613872" y="5985998"/>
                <a:ext cx="1000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932A7B2-6EFC-4246-B7C6-92C490176F1A}"/>
                  </a:ext>
                </a:extLst>
              </p14:cNvPr>
              <p14:cNvContentPartPr/>
              <p14:nvPr/>
            </p14:nvContentPartPr>
            <p14:xfrm>
              <a:off x="8726192" y="6005798"/>
              <a:ext cx="145440" cy="162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932A7B2-6EFC-4246-B7C6-92C490176F1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17192" y="5997158"/>
                <a:ext cx="1630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36CA8D8-2858-4FAD-BC87-745A2D0381D0}"/>
                  </a:ext>
                </a:extLst>
              </p14:cNvPr>
              <p14:cNvContentPartPr/>
              <p14:nvPr/>
            </p14:nvContentPartPr>
            <p14:xfrm>
              <a:off x="8937152" y="6055118"/>
              <a:ext cx="19080" cy="105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36CA8D8-2858-4FAD-BC87-745A2D0381D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28152" y="6046118"/>
                <a:ext cx="36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3EA9C1C-4165-42CA-AF92-F275D5532074}"/>
                  </a:ext>
                </a:extLst>
              </p14:cNvPr>
              <p14:cNvContentPartPr/>
              <p14:nvPr/>
            </p14:nvContentPartPr>
            <p14:xfrm>
              <a:off x="8955872" y="5952158"/>
              <a:ext cx="30600" cy="11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3EA9C1C-4165-42CA-AF92-F275D55320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46872" y="5943158"/>
                <a:ext cx="48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EC858E1-566E-43BC-96A7-41720842A00B}"/>
                  </a:ext>
                </a:extLst>
              </p14:cNvPr>
              <p14:cNvContentPartPr/>
              <p14:nvPr/>
            </p14:nvContentPartPr>
            <p14:xfrm>
              <a:off x="9119672" y="5913278"/>
              <a:ext cx="116280" cy="29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EC858E1-566E-43BC-96A7-41720842A0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10672" y="5904638"/>
                <a:ext cx="133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46285C2-9FB6-4C67-B54D-F427D02AB8BA}"/>
                  </a:ext>
                </a:extLst>
              </p14:cNvPr>
              <p14:cNvContentPartPr/>
              <p14:nvPr/>
            </p14:nvContentPartPr>
            <p14:xfrm>
              <a:off x="9089792" y="6072038"/>
              <a:ext cx="182880" cy="81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46285C2-9FB6-4C67-B54D-F427D02AB8B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081152" y="6063038"/>
                <a:ext cx="200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51F6988-EB13-46AA-A727-86E919B1478D}"/>
                  </a:ext>
                </a:extLst>
              </p14:cNvPr>
              <p14:cNvContentPartPr/>
              <p14:nvPr/>
            </p14:nvContentPartPr>
            <p14:xfrm>
              <a:off x="9310832" y="5983478"/>
              <a:ext cx="20160" cy="10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51F6988-EB13-46AA-A727-86E919B1478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02192" y="5974838"/>
                <a:ext cx="37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A87B598-FB6C-4D9C-8CA2-E733D2486148}"/>
                  </a:ext>
                </a:extLst>
              </p14:cNvPr>
              <p14:cNvContentPartPr/>
              <p14:nvPr/>
            </p14:nvContentPartPr>
            <p14:xfrm>
              <a:off x="9405872" y="6046118"/>
              <a:ext cx="116280" cy="149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A87B598-FB6C-4D9C-8CA2-E733D248614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96872" y="6037118"/>
                <a:ext cx="133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185D135-9285-4ACB-9EDD-D0F87F55AB40}"/>
                  </a:ext>
                </a:extLst>
              </p14:cNvPr>
              <p14:cNvContentPartPr/>
              <p14:nvPr/>
            </p14:nvContentPartPr>
            <p14:xfrm>
              <a:off x="9564272" y="5998958"/>
              <a:ext cx="300600" cy="251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185D135-9285-4ACB-9EDD-D0F87F55AB4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55632" y="5990318"/>
                <a:ext cx="3182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D95EB77-C086-4549-81A2-65B214953AB3}"/>
                  </a:ext>
                </a:extLst>
              </p14:cNvPr>
              <p14:cNvContentPartPr/>
              <p14:nvPr/>
            </p14:nvContentPartPr>
            <p14:xfrm>
              <a:off x="9856232" y="6099038"/>
              <a:ext cx="62280" cy="134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D95EB77-C086-4549-81A2-65B214953AB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47232" y="6090038"/>
                <a:ext cx="799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89CBF0B-8C01-4AF0-9D21-BF03395CF241}"/>
                  </a:ext>
                </a:extLst>
              </p14:cNvPr>
              <p14:cNvContentPartPr/>
              <p14:nvPr/>
            </p14:nvContentPartPr>
            <p14:xfrm>
              <a:off x="9992312" y="5966918"/>
              <a:ext cx="33120" cy="16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89CBF0B-8C01-4AF0-9D21-BF03395CF2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83672" y="5958278"/>
                <a:ext cx="50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7626E9E-B435-4D08-A076-EDE50407EF1D}"/>
                  </a:ext>
                </a:extLst>
              </p14:cNvPr>
              <p14:cNvContentPartPr/>
              <p14:nvPr/>
            </p14:nvContentPartPr>
            <p14:xfrm>
              <a:off x="10125512" y="6101918"/>
              <a:ext cx="132480" cy="135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7626E9E-B435-4D08-A076-EDE50407EF1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16872" y="6092918"/>
                <a:ext cx="150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A391561-623E-4752-92E3-3287CC7B9C8C}"/>
                  </a:ext>
                </a:extLst>
              </p14:cNvPr>
              <p14:cNvContentPartPr/>
              <p14:nvPr/>
            </p14:nvContentPartPr>
            <p14:xfrm>
              <a:off x="10394072" y="6093278"/>
              <a:ext cx="348480" cy="150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A391561-623E-4752-92E3-3287CC7B9C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385432" y="6084278"/>
                <a:ext cx="3661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C7473BB-2192-4639-AC97-95A39E09B6CC}"/>
                  </a:ext>
                </a:extLst>
              </p14:cNvPr>
              <p14:cNvContentPartPr/>
              <p14:nvPr/>
            </p14:nvContentPartPr>
            <p14:xfrm>
              <a:off x="10864232" y="5233238"/>
              <a:ext cx="292680" cy="1530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C7473BB-2192-4639-AC97-95A39E09B6C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855232" y="5224598"/>
                <a:ext cx="310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9B504F8-A246-461D-B142-04E2EC2B782B}"/>
                  </a:ext>
                </a:extLst>
              </p14:cNvPr>
              <p14:cNvContentPartPr/>
              <p14:nvPr/>
            </p14:nvContentPartPr>
            <p14:xfrm>
              <a:off x="11640752" y="4899878"/>
              <a:ext cx="288360" cy="2217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9B504F8-A246-461D-B142-04E2EC2B782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632112" y="4891238"/>
                <a:ext cx="3060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24D9B5D-9AB3-4FCC-85B1-0E317A7268E8}"/>
                  </a:ext>
                </a:extLst>
              </p14:cNvPr>
              <p14:cNvContentPartPr/>
              <p14:nvPr/>
            </p14:nvContentPartPr>
            <p14:xfrm>
              <a:off x="11185352" y="5781158"/>
              <a:ext cx="227160" cy="50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24D9B5D-9AB3-4FCC-85B1-0E317A7268E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76712" y="5772158"/>
                <a:ext cx="2448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AAF7D52-395F-4725-A602-C9ABAF36152E}"/>
                  </a:ext>
                </a:extLst>
              </p14:cNvPr>
              <p14:cNvContentPartPr/>
              <p14:nvPr/>
            </p14:nvContentPartPr>
            <p14:xfrm>
              <a:off x="11872592" y="5663078"/>
              <a:ext cx="21960" cy="227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AAF7D52-395F-4725-A602-C9ABAF36152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863592" y="5654078"/>
                <a:ext cx="396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5858C34-6371-4E95-9ED1-A79999C1B8CF}"/>
                  </a:ext>
                </a:extLst>
              </p14:cNvPr>
              <p14:cNvContentPartPr/>
              <p14:nvPr/>
            </p14:nvContentPartPr>
            <p14:xfrm>
              <a:off x="11437712" y="6061238"/>
              <a:ext cx="246240" cy="270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5858C34-6371-4E95-9ED1-A79999C1B8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428712" y="6052598"/>
                <a:ext cx="263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1B82179-C5ED-4E0E-8060-FD2000DEE859}"/>
                  </a:ext>
                </a:extLst>
              </p14:cNvPr>
              <p14:cNvContentPartPr/>
              <p14:nvPr/>
            </p14:nvContentPartPr>
            <p14:xfrm>
              <a:off x="11906792" y="6121358"/>
              <a:ext cx="213120" cy="205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1B82179-C5ED-4E0E-8060-FD2000DEE8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897792" y="6112718"/>
                <a:ext cx="2307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06F2EF-E62C-4812-A8F6-FF5947C72017}"/>
                  </a:ext>
                </a:extLst>
              </p14:cNvPr>
              <p14:cNvContentPartPr/>
              <p14:nvPr/>
            </p14:nvContentPartPr>
            <p14:xfrm>
              <a:off x="11486312" y="6497558"/>
              <a:ext cx="89280" cy="20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06F2EF-E62C-4812-A8F6-FF5947C7201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477672" y="6488918"/>
                <a:ext cx="106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7A2EB78-C448-4723-88CC-DEB6B3F991FA}"/>
                  </a:ext>
                </a:extLst>
              </p14:cNvPr>
              <p14:cNvContentPartPr/>
              <p14:nvPr/>
            </p14:nvContentPartPr>
            <p14:xfrm>
              <a:off x="11865032" y="6433838"/>
              <a:ext cx="166680" cy="227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7A2EB78-C448-4723-88CC-DEB6B3F991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856032" y="6424838"/>
                <a:ext cx="1843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38DAE88-5420-4E78-869C-13F33A36BBE2}"/>
                  </a:ext>
                </a:extLst>
              </p14:cNvPr>
              <p14:cNvContentPartPr/>
              <p14:nvPr/>
            </p14:nvContentPartPr>
            <p14:xfrm>
              <a:off x="11450672" y="6741278"/>
              <a:ext cx="185040" cy="1555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38DAE88-5420-4E78-869C-13F33A36BBE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441672" y="6732638"/>
                <a:ext cx="2026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B3E1AB5-CF07-43C3-A725-F315DCBDB636}"/>
                  </a:ext>
                </a:extLst>
              </p14:cNvPr>
              <p14:cNvContentPartPr/>
              <p14:nvPr/>
            </p14:nvContentPartPr>
            <p14:xfrm>
              <a:off x="11809232" y="6817506"/>
              <a:ext cx="185040" cy="2235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B3E1AB5-CF07-43C3-A725-F315DCBDB63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800592" y="6808866"/>
                <a:ext cx="2026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7AF148E-72FD-4681-9672-8241DD1C24AD}"/>
                  </a:ext>
                </a:extLst>
              </p14:cNvPr>
              <p14:cNvContentPartPr/>
              <p14:nvPr/>
            </p14:nvContentPartPr>
            <p14:xfrm>
              <a:off x="8973512" y="6413678"/>
              <a:ext cx="1662840" cy="255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7AF148E-72FD-4681-9672-8241DD1C24A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964870" y="6405038"/>
                <a:ext cx="1680484" cy="2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131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293CBE-17A5-42CD-8687-7C9B9E836CF1}"/>
                  </a:ext>
                </a:extLst>
              </p14:cNvPr>
              <p14:cNvContentPartPr/>
              <p14:nvPr/>
            </p14:nvContentPartPr>
            <p14:xfrm>
              <a:off x="5382512" y="124118"/>
              <a:ext cx="4826160" cy="527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293CBE-17A5-42CD-8687-7C9B9E836C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3512" y="115118"/>
                <a:ext cx="48438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5D302E-E07F-48FB-8BCC-8BEF7F819C83}"/>
                  </a:ext>
                </a:extLst>
              </p14:cNvPr>
              <p14:cNvContentPartPr/>
              <p14:nvPr/>
            </p14:nvContentPartPr>
            <p14:xfrm>
              <a:off x="479312" y="699038"/>
              <a:ext cx="15840" cy="239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5D302E-E07F-48FB-8BCC-8BEF7F819C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12" y="690038"/>
                <a:ext cx="33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C58987C-7005-4A25-892B-E9747A53D7B7}"/>
                  </a:ext>
                </a:extLst>
              </p14:cNvPr>
              <p14:cNvContentPartPr/>
              <p14:nvPr/>
            </p14:nvContentPartPr>
            <p14:xfrm>
              <a:off x="598832" y="878678"/>
              <a:ext cx="7560" cy="31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C58987C-7005-4A25-892B-E9747A53D7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832" y="869678"/>
                <a:ext cx="25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B666B6-F15A-49E5-A591-D9E3DBEF6D61}"/>
                  </a:ext>
                </a:extLst>
              </p14:cNvPr>
              <p14:cNvContentPartPr/>
              <p14:nvPr/>
            </p14:nvContentPartPr>
            <p14:xfrm>
              <a:off x="2314232" y="750518"/>
              <a:ext cx="169920" cy="84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B666B6-F15A-49E5-A591-D9E3DBEF6D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5592" y="741878"/>
                <a:ext cx="187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CB2622-353B-4191-A58A-AAA98B13E2C7}"/>
                  </a:ext>
                </a:extLst>
              </p14:cNvPr>
              <p14:cNvContentPartPr/>
              <p14:nvPr/>
            </p14:nvContentPartPr>
            <p14:xfrm>
              <a:off x="2992112" y="552158"/>
              <a:ext cx="318600" cy="297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CB2622-353B-4191-A58A-AAA98B13E2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112" y="543158"/>
                <a:ext cx="3362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15C207-1710-4C8C-8FC6-D4B437F32E9C}"/>
                  </a:ext>
                </a:extLst>
              </p14:cNvPr>
              <p14:cNvContentPartPr/>
              <p14:nvPr/>
            </p14:nvContentPartPr>
            <p14:xfrm>
              <a:off x="3438512" y="661598"/>
              <a:ext cx="148320" cy="155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15C207-1710-4C8C-8FC6-D4B437F32E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9872" y="652958"/>
                <a:ext cx="1659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D30BA36-5EBF-420A-9811-C5B28AB3ED43}"/>
                  </a:ext>
                </a:extLst>
              </p14:cNvPr>
              <p14:cNvContentPartPr/>
              <p14:nvPr/>
            </p14:nvContentPartPr>
            <p14:xfrm>
              <a:off x="2943152" y="1050758"/>
              <a:ext cx="1841400" cy="48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D30BA36-5EBF-420A-9811-C5B28AB3ED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34512" y="1041758"/>
                <a:ext cx="1859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41789F8-D132-4D0B-8CE3-875B6F3EFC42}"/>
                  </a:ext>
                </a:extLst>
              </p14:cNvPr>
              <p14:cNvContentPartPr/>
              <p14:nvPr/>
            </p14:nvContentPartPr>
            <p14:xfrm>
              <a:off x="3345992" y="1161638"/>
              <a:ext cx="1337040" cy="364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41789F8-D132-4D0B-8CE3-875B6F3EFC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6992" y="1152998"/>
                <a:ext cx="13546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88FD653-271E-45EE-94C1-A2AE205F8F04}"/>
                  </a:ext>
                </a:extLst>
              </p14:cNvPr>
              <p14:cNvContentPartPr/>
              <p14:nvPr/>
            </p14:nvContentPartPr>
            <p14:xfrm>
              <a:off x="4493312" y="553598"/>
              <a:ext cx="329760" cy="38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88FD653-271E-45EE-94C1-A2AE205F8F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4672" y="544958"/>
                <a:ext cx="3474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36E998A-7FCF-4581-AAD1-A64BF125CCE6}"/>
                  </a:ext>
                </a:extLst>
              </p14:cNvPr>
              <p14:cNvContentPartPr/>
              <p14:nvPr/>
            </p14:nvContentPartPr>
            <p14:xfrm>
              <a:off x="3834512" y="585278"/>
              <a:ext cx="520920" cy="365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36E998A-7FCF-4581-AAD1-A64BF125CC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5872" y="576638"/>
                <a:ext cx="5385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ECF61F0-33DE-4128-96FB-DB5671F8CAEB}"/>
                  </a:ext>
                </a:extLst>
              </p14:cNvPr>
              <p14:cNvContentPartPr/>
              <p14:nvPr/>
            </p14:nvContentPartPr>
            <p14:xfrm>
              <a:off x="985832" y="653318"/>
              <a:ext cx="929160" cy="388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ECF61F0-33DE-4128-96FB-DB5671F8CA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7189" y="644318"/>
                <a:ext cx="946807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A0FF189-C2BC-42B9-A2DF-ED0C2D07B901}"/>
                  </a:ext>
                </a:extLst>
              </p14:cNvPr>
              <p14:cNvContentPartPr/>
              <p14:nvPr/>
            </p14:nvContentPartPr>
            <p14:xfrm>
              <a:off x="3050072" y="2177918"/>
              <a:ext cx="104040" cy="121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A0FF189-C2BC-42B9-A2DF-ED0C2D07B9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1432" y="2168918"/>
                <a:ext cx="1216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C3A7B5B-7847-43CF-9060-AC7F69CEA404}"/>
                  </a:ext>
                </a:extLst>
              </p14:cNvPr>
              <p14:cNvContentPartPr/>
              <p14:nvPr/>
            </p14:nvContentPartPr>
            <p14:xfrm>
              <a:off x="3510872" y="2076398"/>
              <a:ext cx="258480" cy="339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C3A7B5B-7847-43CF-9060-AC7F69CEA4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01872" y="2067758"/>
                <a:ext cx="2761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72042A2-3C0B-424B-93B7-85FDC0A273D1}"/>
                  </a:ext>
                </a:extLst>
              </p14:cNvPr>
              <p14:cNvContentPartPr/>
              <p14:nvPr/>
            </p14:nvContentPartPr>
            <p14:xfrm>
              <a:off x="3660632" y="1906118"/>
              <a:ext cx="182880" cy="25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72042A2-3C0B-424B-93B7-85FDC0A273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51992" y="1897118"/>
                <a:ext cx="2005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DD0E64B-EA52-4BD1-9CBD-CFCA7DFBA54D}"/>
                  </a:ext>
                </a:extLst>
              </p14:cNvPr>
              <p14:cNvContentPartPr/>
              <p14:nvPr/>
            </p14:nvContentPartPr>
            <p14:xfrm>
              <a:off x="3924872" y="2131118"/>
              <a:ext cx="137160" cy="20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DD0E64B-EA52-4BD1-9CBD-CFCA7DFBA5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15872" y="2122118"/>
                <a:ext cx="1548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B76EAF7-0B39-444F-9028-5303EE8C558E}"/>
                  </a:ext>
                </a:extLst>
              </p14:cNvPr>
              <p14:cNvContentPartPr/>
              <p14:nvPr/>
            </p14:nvContentPartPr>
            <p14:xfrm>
              <a:off x="4274792" y="2015198"/>
              <a:ext cx="149400" cy="208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B76EAF7-0B39-444F-9028-5303EE8C55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66152" y="2006198"/>
                <a:ext cx="167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5329F3B-75AD-4155-BC02-4F3CCE8D2E07}"/>
                  </a:ext>
                </a:extLst>
              </p14:cNvPr>
              <p14:cNvContentPartPr/>
              <p14:nvPr/>
            </p14:nvContentPartPr>
            <p14:xfrm>
              <a:off x="4534352" y="2001158"/>
              <a:ext cx="717480" cy="322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5329F3B-75AD-4155-BC02-4F3CCE8D2E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25708" y="1992158"/>
                <a:ext cx="735129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E571267-57CB-469D-834B-4C8A326971BA}"/>
                  </a:ext>
                </a:extLst>
              </p14:cNvPr>
              <p14:cNvContentPartPr/>
              <p14:nvPr/>
            </p14:nvContentPartPr>
            <p14:xfrm>
              <a:off x="1137752" y="2125358"/>
              <a:ext cx="1764360" cy="297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E571267-57CB-469D-834B-4C8A326971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28752" y="2116358"/>
                <a:ext cx="17820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7BC5F89-1694-4356-B7CD-E155862414A3}"/>
                  </a:ext>
                </a:extLst>
              </p14:cNvPr>
              <p14:cNvContentPartPr/>
              <p14:nvPr/>
            </p14:nvContentPartPr>
            <p14:xfrm>
              <a:off x="495512" y="2206718"/>
              <a:ext cx="226800" cy="255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7BC5F89-1694-4356-B7CD-E155862414A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6872" y="2197718"/>
                <a:ext cx="2444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BDC36E1-9DB5-47AA-88FF-3D23BE3322CC}"/>
                  </a:ext>
                </a:extLst>
              </p14:cNvPr>
              <p14:cNvContentPartPr/>
              <p14:nvPr/>
            </p14:nvContentPartPr>
            <p14:xfrm>
              <a:off x="5473232" y="2134358"/>
              <a:ext cx="47520" cy="63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BDC36E1-9DB5-47AA-88FF-3D23BE3322C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4592" y="2125718"/>
                <a:ext cx="65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629992A-B633-4FA5-A73B-A0A05E8DAB10}"/>
                  </a:ext>
                </a:extLst>
              </p14:cNvPr>
              <p14:cNvContentPartPr/>
              <p14:nvPr/>
            </p14:nvContentPartPr>
            <p14:xfrm>
              <a:off x="5681672" y="2006918"/>
              <a:ext cx="218160" cy="252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629992A-B633-4FA5-A73B-A0A05E8DAB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3032" y="1998278"/>
                <a:ext cx="2358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90F1257-D388-4B56-874B-C8F271FA43C7}"/>
                  </a:ext>
                </a:extLst>
              </p14:cNvPr>
              <p14:cNvContentPartPr/>
              <p14:nvPr/>
            </p14:nvContentPartPr>
            <p14:xfrm>
              <a:off x="5705792" y="1827998"/>
              <a:ext cx="343440" cy="34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90F1257-D388-4B56-874B-C8F271FA43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96792" y="1819358"/>
                <a:ext cx="3610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B6D750B-BD44-40D8-8635-E1868604DD49}"/>
                  </a:ext>
                </a:extLst>
              </p14:cNvPr>
              <p14:cNvContentPartPr/>
              <p14:nvPr/>
            </p14:nvContentPartPr>
            <p14:xfrm>
              <a:off x="544112" y="3239918"/>
              <a:ext cx="138960" cy="235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B6D750B-BD44-40D8-8635-E1868604DD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5112" y="3230918"/>
                <a:ext cx="1566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1E98B49-021F-4D2E-BE27-83AB3B6F7442}"/>
                  </a:ext>
                </a:extLst>
              </p14:cNvPr>
              <p14:cNvContentPartPr/>
              <p14:nvPr/>
            </p14:nvContentPartPr>
            <p14:xfrm>
              <a:off x="787112" y="3469238"/>
              <a:ext cx="10800" cy="4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1E98B49-021F-4D2E-BE27-83AB3B6F74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112" y="3460238"/>
                <a:ext cx="28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BB4A1F6-84AD-45B3-ACA6-1DE136C1CC83}"/>
                  </a:ext>
                </a:extLst>
              </p14:cNvPr>
              <p14:cNvContentPartPr/>
              <p14:nvPr/>
            </p14:nvContentPartPr>
            <p14:xfrm>
              <a:off x="2571992" y="3251798"/>
              <a:ext cx="189720" cy="91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BB4A1F6-84AD-45B3-ACA6-1DE136C1CC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62992" y="3243158"/>
                <a:ext cx="2073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552FB3F-7A68-4C98-9AD1-CE79B681EC31}"/>
                  </a:ext>
                </a:extLst>
              </p14:cNvPr>
              <p14:cNvContentPartPr/>
              <p14:nvPr/>
            </p14:nvContentPartPr>
            <p14:xfrm>
              <a:off x="3045032" y="3356918"/>
              <a:ext cx="1148040" cy="20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552FB3F-7A68-4C98-9AD1-CE79B681EC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36392" y="3347918"/>
                <a:ext cx="1165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A20DBD2-3107-4FFA-AAB6-522D6AEA000E}"/>
                  </a:ext>
                </a:extLst>
              </p14:cNvPr>
              <p14:cNvContentPartPr/>
              <p14:nvPr/>
            </p14:nvContentPartPr>
            <p14:xfrm>
              <a:off x="3270752" y="3502718"/>
              <a:ext cx="802800" cy="257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A20DBD2-3107-4FFA-AAB6-522D6AEA000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61756" y="3493718"/>
                <a:ext cx="820432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E041B3E-BDDD-46E3-A1CD-6459774D1E5B}"/>
                  </a:ext>
                </a:extLst>
              </p14:cNvPr>
              <p14:cNvContentPartPr/>
              <p14:nvPr/>
            </p14:nvContentPartPr>
            <p14:xfrm>
              <a:off x="3173912" y="2977118"/>
              <a:ext cx="777960" cy="262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E041B3E-BDDD-46E3-A1CD-6459774D1E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64912" y="2968478"/>
                <a:ext cx="7956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DF9AD40-1B07-4A9A-A573-60DC8C4BDC43}"/>
                  </a:ext>
                </a:extLst>
              </p14:cNvPr>
              <p14:cNvContentPartPr/>
              <p14:nvPr/>
            </p14:nvContentPartPr>
            <p14:xfrm>
              <a:off x="1549592" y="3137678"/>
              <a:ext cx="702000" cy="283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DF9AD40-1B07-4A9A-A573-60DC8C4BDC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40592" y="3128689"/>
                <a:ext cx="719640" cy="300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D9E50EB-2E5A-45FD-AE3E-A33C4DADFDC5}"/>
                  </a:ext>
                </a:extLst>
              </p14:cNvPr>
              <p14:cNvContentPartPr/>
              <p14:nvPr/>
            </p14:nvContentPartPr>
            <p14:xfrm>
              <a:off x="1244312" y="3117158"/>
              <a:ext cx="201960" cy="294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D9E50EB-2E5A-45FD-AE3E-A33C4DADFD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235657" y="3108158"/>
                <a:ext cx="219632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8E33E8E-0AFC-4A5A-A47A-9E227ADA7768}"/>
                  </a:ext>
                </a:extLst>
              </p14:cNvPr>
              <p14:cNvContentPartPr/>
              <p14:nvPr/>
            </p14:nvContentPartPr>
            <p14:xfrm>
              <a:off x="1657232" y="4315598"/>
              <a:ext cx="162000" cy="72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8E33E8E-0AFC-4A5A-A47A-9E227ADA77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48232" y="4306958"/>
                <a:ext cx="1796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65675DC-F598-49E9-9C1B-52FCAC93EBD1}"/>
                  </a:ext>
                </a:extLst>
              </p14:cNvPr>
              <p14:cNvContentPartPr/>
              <p14:nvPr/>
            </p14:nvContentPartPr>
            <p14:xfrm>
              <a:off x="2087432" y="4478318"/>
              <a:ext cx="789480" cy="36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65675DC-F598-49E9-9C1B-52FCAC93EB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78792" y="4469678"/>
                <a:ext cx="8071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B89D13A-1500-447F-887D-220734ADA970}"/>
                  </a:ext>
                </a:extLst>
              </p14:cNvPr>
              <p14:cNvContentPartPr/>
              <p14:nvPr/>
            </p14:nvContentPartPr>
            <p14:xfrm>
              <a:off x="2366072" y="4645358"/>
              <a:ext cx="163800" cy="255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B89D13A-1500-447F-887D-220734ADA9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57432" y="4636358"/>
                <a:ext cx="1814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0954BAA-5CF1-41E3-9339-754EE127C0FA}"/>
                  </a:ext>
                </a:extLst>
              </p14:cNvPr>
              <p14:cNvContentPartPr/>
              <p14:nvPr/>
            </p14:nvContentPartPr>
            <p14:xfrm>
              <a:off x="2105432" y="4157918"/>
              <a:ext cx="675360" cy="257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0954BAA-5CF1-41E3-9339-754EE127C0F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96792" y="4148918"/>
                <a:ext cx="693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64918AA-1069-479B-9902-3BCE7F76C286}"/>
                  </a:ext>
                </a:extLst>
              </p14:cNvPr>
              <p14:cNvContentPartPr/>
              <p14:nvPr/>
            </p14:nvContentPartPr>
            <p14:xfrm>
              <a:off x="742832" y="4238198"/>
              <a:ext cx="717120" cy="287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64918AA-1069-479B-9902-3BCE7F76C28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4192" y="4229198"/>
                <a:ext cx="7347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069ED4-DC3A-4759-A117-56C600CCFE8D}"/>
                  </a:ext>
                </a:extLst>
              </p14:cNvPr>
              <p14:cNvContentPartPr/>
              <p14:nvPr/>
            </p14:nvContentPartPr>
            <p14:xfrm>
              <a:off x="3155192" y="4406678"/>
              <a:ext cx="124920" cy="167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069ED4-DC3A-4759-A117-56C600CCFE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46552" y="4397678"/>
                <a:ext cx="1425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E67435C-90F4-459D-813F-0AA38921B10C}"/>
                  </a:ext>
                </a:extLst>
              </p14:cNvPr>
              <p14:cNvContentPartPr/>
              <p14:nvPr/>
            </p14:nvContentPartPr>
            <p14:xfrm>
              <a:off x="4725152" y="4197158"/>
              <a:ext cx="141120" cy="73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E67435C-90F4-459D-813F-0AA38921B10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16512" y="4188518"/>
                <a:ext cx="1587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8BD06B0-2F75-42FD-888F-1ABE7E2C48C6}"/>
                  </a:ext>
                </a:extLst>
              </p14:cNvPr>
              <p14:cNvContentPartPr/>
              <p14:nvPr/>
            </p14:nvContentPartPr>
            <p14:xfrm>
              <a:off x="5090192" y="4315598"/>
              <a:ext cx="894960" cy="69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8BD06B0-2F75-42FD-888F-1ABE7E2C48C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81552" y="4306958"/>
                <a:ext cx="912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02FD102-7B28-4EA0-9EF7-34320F1369F7}"/>
                  </a:ext>
                </a:extLst>
              </p14:cNvPr>
              <p14:cNvContentPartPr/>
              <p14:nvPr/>
            </p14:nvContentPartPr>
            <p14:xfrm>
              <a:off x="5086592" y="4535558"/>
              <a:ext cx="477720" cy="257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02FD102-7B28-4EA0-9EF7-34320F1369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77945" y="4526906"/>
                <a:ext cx="495373" cy="27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B89DC2D-5256-4D69-995C-F231972B0A5F}"/>
                  </a:ext>
                </a:extLst>
              </p14:cNvPr>
              <p14:cNvContentPartPr/>
              <p14:nvPr/>
            </p14:nvContentPartPr>
            <p14:xfrm>
              <a:off x="5156792" y="4014278"/>
              <a:ext cx="614880" cy="238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B89DC2D-5256-4D69-995C-F231972B0A5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47792" y="4005638"/>
                <a:ext cx="6325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F14C402-2C7F-4EAC-A322-D304A5C1D3FA}"/>
                  </a:ext>
                </a:extLst>
              </p14:cNvPr>
              <p14:cNvContentPartPr/>
              <p14:nvPr/>
            </p14:nvContentPartPr>
            <p14:xfrm>
              <a:off x="3753152" y="4135958"/>
              <a:ext cx="679320" cy="284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F14C402-2C7F-4EAC-A322-D304A5C1D3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44512" y="4127318"/>
                <a:ext cx="6969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0D2FBC6-E7A0-45D0-8192-A4468163DAD5}"/>
                  </a:ext>
                </a:extLst>
              </p14:cNvPr>
              <p14:cNvContentPartPr/>
              <p14:nvPr/>
            </p14:nvContentPartPr>
            <p14:xfrm>
              <a:off x="5689232" y="4541318"/>
              <a:ext cx="131400" cy="2552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0D2FBC6-E7A0-45D0-8192-A4468163DAD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80232" y="4532678"/>
                <a:ext cx="149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8A763D2-DF9D-4790-B2F9-DDBDA0A4606E}"/>
                  </a:ext>
                </a:extLst>
              </p14:cNvPr>
              <p14:cNvContentPartPr/>
              <p14:nvPr/>
            </p14:nvContentPartPr>
            <p14:xfrm>
              <a:off x="5951672" y="4656878"/>
              <a:ext cx="95760" cy="8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8A763D2-DF9D-4790-B2F9-DDBDA0A4606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42672" y="4648238"/>
                <a:ext cx="1134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BACF6C9-943C-48D6-B25F-B45C9350A096}"/>
                  </a:ext>
                </a:extLst>
              </p14:cNvPr>
              <p14:cNvContentPartPr/>
              <p14:nvPr/>
            </p14:nvContentPartPr>
            <p14:xfrm>
              <a:off x="6164792" y="4561838"/>
              <a:ext cx="29520" cy="1972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BACF6C9-943C-48D6-B25F-B45C9350A09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55792" y="4553198"/>
                <a:ext cx="471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B426A81-1B46-4D9E-BCA6-6F2A1B64B40E}"/>
                  </a:ext>
                </a:extLst>
              </p14:cNvPr>
              <p14:cNvContentPartPr/>
              <p14:nvPr/>
            </p14:nvContentPartPr>
            <p14:xfrm>
              <a:off x="676232" y="5296598"/>
              <a:ext cx="773280" cy="282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B426A81-1B46-4D9E-BCA6-6F2A1B64B40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592" y="5287958"/>
                <a:ext cx="790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CC74F3A-3A03-435D-AE8C-AC4D7637DDEA}"/>
                  </a:ext>
                </a:extLst>
              </p14:cNvPr>
              <p14:cNvContentPartPr/>
              <p14:nvPr/>
            </p14:nvContentPartPr>
            <p14:xfrm>
              <a:off x="2055392" y="5216318"/>
              <a:ext cx="622080" cy="3387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CC74F3A-3A03-435D-AE8C-AC4D7637DDE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46392" y="5207669"/>
                <a:ext cx="639720" cy="356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63F8A19-6DFE-4821-A863-5C88C4192774}"/>
                  </a:ext>
                </a:extLst>
              </p14:cNvPr>
              <p14:cNvContentPartPr/>
              <p14:nvPr/>
            </p14:nvContentPartPr>
            <p14:xfrm>
              <a:off x="2924072" y="5432318"/>
              <a:ext cx="117720" cy="97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63F8A19-6DFE-4821-A863-5C88C41927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15072" y="5423318"/>
                <a:ext cx="135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3CC0DBC-91E7-4CC2-9960-780FDF099E75}"/>
                  </a:ext>
                </a:extLst>
              </p14:cNvPr>
              <p14:cNvContentPartPr/>
              <p14:nvPr/>
            </p14:nvContentPartPr>
            <p14:xfrm>
              <a:off x="4337792" y="5279318"/>
              <a:ext cx="125280" cy="276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3CC0DBC-91E7-4CC2-9960-780FDF099E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28792" y="5270318"/>
                <a:ext cx="1429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0863D49-8326-45AF-A676-34DA15BB415F}"/>
                  </a:ext>
                </a:extLst>
              </p14:cNvPr>
              <p14:cNvContentPartPr/>
              <p14:nvPr/>
            </p14:nvContentPartPr>
            <p14:xfrm>
              <a:off x="4335992" y="5030918"/>
              <a:ext cx="166320" cy="1072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0863D49-8326-45AF-A676-34DA15BB415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26992" y="5021918"/>
                <a:ext cx="183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BC3534B-78FE-4F78-84F7-CE55A6896C1D}"/>
                  </a:ext>
                </a:extLst>
              </p14:cNvPr>
              <p14:cNvContentPartPr/>
              <p14:nvPr/>
            </p14:nvContentPartPr>
            <p14:xfrm>
              <a:off x="4569272" y="5198678"/>
              <a:ext cx="90720" cy="264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BC3534B-78FE-4F78-84F7-CE55A6896C1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60632" y="5190038"/>
                <a:ext cx="1083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9C63CE-4F7D-49D5-A93B-F34C63DEF46F}"/>
                  </a:ext>
                </a:extLst>
              </p14:cNvPr>
              <p14:cNvContentPartPr/>
              <p14:nvPr/>
            </p14:nvContentPartPr>
            <p14:xfrm>
              <a:off x="4797152" y="5041718"/>
              <a:ext cx="162000" cy="208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9C63CE-4F7D-49D5-A93B-F34C63DEF46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88152" y="5032718"/>
                <a:ext cx="17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A0D0FAD-405C-4758-A18F-089248A1995C}"/>
                  </a:ext>
                </a:extLst>
              </p14:cNvPr>
              <p14:cNvContentPartPr/>
              <p14:nvPr/>
            </p14:nvContentPartPr>
            <p14:xfrm>
              <a:off x="3201272" y="5214518"/>
              <a:ext cx="1033560" cy="3855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A0D0FAD-405C-4758-A18F-089248A1995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192632" y="5205878"/>
                <a:ext cx="10512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1E927B9-A03F-4E9E-A314-540C8348411A}"/>
                  </a:ext>
                </a:extLst>
              </p14:cNvPr>
              <p14:cNvContentPartPr/>
              <p14:nvPr/>
            </p14:nvContentPartPr>
            <p14:xfrm>
              <a:off x="2846312" y="6093998"/>
              <a:ext cx="146880" cy="87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1E927B9-A03F-4E9E-A314-540C8348411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37312" y="6084998"/>
                <a:ext cx="1645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9492CA9-CB00-4AFC-948B-2B5948B147D2}"/>
                  </a:ext>
                </a:extLst>
              </p14:cNvPr>
              <p14:cNvContentPartPr/>
              <p14:nvPr/>
            </p14:nvContentPartPr>
            <p14:xfrm>
              <a:off x="3713552" y="5919758"/>
              <a:ext cx="172440" cy="323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9492CA9-CB00-4AFC-948B-2B5948B147D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04552" y="5911118"/>
                <a:ext cx="1900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DAEC468-57E8-4302-9EAF-B2E05BAB9144}"/>
                  </a:ext>
                </a:extLst>
              </p14:cNvPr>
              <p14:cNvContentPartPr/>
              <p14:nvPr/>
            </p14:nvContentPartPr>
            <p14:xfrm>
              <a:off x="3285872" y="5961878"/>
              <a:ext cx="236160" cy="2725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DAEC468-57E8-4302-9EAF-B2E05BAB91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76886" y="5952878"/>
                <a:ext cx="253773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7A49563-0A7E-4E06-B923-67B6A5CE77A3}"/>
                  </a:ext>
                </a:extLst>
              </p14:cNvPr>
              <p14:cNvContentPartPr/>
              <p14:nvPr/>
            </p14:nvContentPartPr>
            <p14:xfrm>
              <a:off x="1925792" y="6014798"/>
              <a:ext cx="623520" cy="275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7A49563-0A7E-4E06-B923-67B6A5CE77A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17152" y="6006158"/>
                <a:ext cx="641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93F5341-F6AE-4633-8D22-725043280389}"/>
                  </a:ext>
                </a:extLst>
              </p14:cNvPr>
              <p14:cNvContentPartPr/>
              <p14:nvPr/>
            </p14:nvContentPartPr>
            <p14:xfrm>
              <a:off x="3983192" y="5980238"/>
              <a:ext cx="201960" cy="2804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93F5341-F6AE-4633-8D22-72504328038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74552" y="5971238"/>
                <a:ext cx="2196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91EC368-89D9-4200-A8DF-6B15085528A3}"/>
                  </a:ext>
                </a:extLst>
              </p14:cNvPr>
              <p14:cNvContentPartPr/>
              <p14:nvPr/>
            </p14:nvContentPartPr>
            <p14:xfrm>
              <a:off x="4078592" y="5774678"/>
              <a:ext cx="161640" cy="114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91EC368-89D9-4200-A8DF-6B15085528A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069592" y="5765678"/>
                <a:ext cx="1792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D7561DB-BEB6-453B-A84E-0854FF4722E9}"/>
                  </a:ext>
                </a:extLst>
              </p14:cNvPr>
              <p14:cNvContentPartPr/>
              <p14:nvPr/>
            </p14:nvContentPartPr>
            <p14:xfrm>
              <a:off x="4328072" y="6068438"/>
              <a:ext cx="162360" cy="16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D7561DB-BEB6-453B-A84E-0854FF4722E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19432" y="6059798"/>
                <a:ext cx="180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CDD6839-8C07-46C2-8A2C-4F7EB94A4E97}"/>
                  </a:ext>
                </a:extLst>
              </p14:cNvPr>
              <p14:cNvContentPartPr/>
              <p14:nvPr/>
            </p14:nvContentPartPr>
            <p14:xfrm>
              <a:off x="4596992" y="5935958"/>
              <a:ext cx="185400" cy="2667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CDD6839-8C07-46C2-8A2C-4F7EB94A4E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87992" y="5927318"/>
                <a:ext cx="2030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C0C05D3-7B56-45C5-B2ED-5883D41876C1}"/>
                  </a:ext>
                </a:extLst>
              </p14:cNvPr>
              <p14:cNvContentPartPr/>
              <p14:nvPr/>
            </p14:nvContentPartPr>
            <p14:xfrm>
              <a:off x="4604192" y="5802398"/>
              <a:ext cx="220320" cy="115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C0C05D3-7B56-45C5-B2ED-5883D41876C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95192" y="5793398"/>
                <a:ext cx="2379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F9C8C10-E843-477A-B049-B87592A19E8E}"/>
                  </a:ext>
                </a:extLst>
              </p14:cNvPr>
              <p14:cNvContentPartPr/>
              <p14:nvPr/>
            </p14:nvContentPartPr>
            <p14:xfrm>
              <a:off x="5003432" y="5636798"/>
              <a:ext cx="372240" cy="517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F9C8C10-E843-477A-B049-B87592A19E8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94441" y="5628158"/>
                <a:ext cx="389863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2CA35D3-14A9-4B5C-BB37-9D481F320E9D}"/>
                  </a:ext>
                </a:extLst>
              </p14:cNvPr>
              <p14:cNvContentPartPr/>
              <p14:nvPr/>
            </p14:nvContentPartPr>
            <p14:xfrm>
              <a:off x="6330752" y="711638"/>
              <a:ext cx="263160" cy="6303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2CA35D3-14A9-4B5C-BB37-9D481F320E9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12752" y="603998"/>
                <a:ext cx="298800" cy="65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5D0DE6E-A6BB-4104-83D3-7AC735DBACD5}"/>
                  </a:ext>
                </a:extLst>
              </p14:cNvPr>
              <p14:cNvContentPartPr/>
              <p14:nvPr/>
            </p14:nvContentPartPr>
            <p14:xfrm>
              <a:off x="7361432" y="961026"/>
              <a:ext cx="68040" cy="111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5D0DE6E-A6BB-4104-83D3-7AC735DBAC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52792" y="952386"/>
                <a:ext cx="85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406ADAE-6592-45D6-8394-15AABC038361}"/>
                  </a:ext>
                </a:extLst>
              </p14:cNvPr>
              <p14:cNvContentPartPr/>
              <p14:nvPr/>
            </p14:nvContentPartPr>
            <p14:xfrm>
              <a:off x="7336952" y="1048146"/>
              <a:ext cx="144000" cy="90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406ADAE-6592-45D6-8394-15AABC03836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28312" y="1039506"/>
                <a:ext cx="161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1EB4E4A-2563-4A4B-A7D8-9B6736583FC6}"/>
                  </a:ext>
                </a:extLst>
              </p14:cNvPr>
              <p14:cNvContentPartPr/>
              <p14:nvPr/>
            </p14:nvContentPartPr>
            <p14:xfrm>
              <a:off x="8560232" y="1163346"/>
              <a:ext cx="784080" cy="36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1EB4E4A-2563-4A4B-A7D8-9B6736583FC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551232" y="1154346"/>
                <a:ext cx="801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464FD5D-0B31-4BD6-AA94-FBCD3C2C60E9}"/>
                  </a:ext>
                </a:extLst>
              </p14:cNvPr>
              <p14:cNvContentPartPr/>
              <p14:nvPr/>
            </p14:nvContentPartPr>
            <p14:xfrm>
              <a:off x="8680112" y="1264506"/>
              <a:ext cx="581040" cy="254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464FD5D-0B31-4BD6-AA94-FBCD3C2C60E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71112" y="1255866"/>
                <a:ext cx="598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1DF5DA4-C4BD-4A43-80A3-A936A3300A95}"/>
                  </a:ext>
                </a:extLst>
              </p14:cNvPr>
              <p14:cNvContentPartPr/>
              <p14:nvPr/>
            </p14:nvContentPartPr>
            <p14:xfrm>
              <a:off x="8602712" y="823146"/>
              <a:ext cx="610920" cy="255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1DF5DA4-C4BD-4A43-80A3-A936A3300A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593712" y="814506"/>
                <a:ext cx="6285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517FA61-3808-43F0-85A1-3873ED18C963}"/>
                  </a:ext>
                </a:extLst>
              </p14:cNvPr>
              <p14:cNvContentPartPr/>
              <p14:nvPr/>
            </p14:nvContentPartPr>
            <p14:xfrm>
              <a:off x="7976312" y="853746"/>
              <a:ext cx="312840" cy="2286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517FA61-3808-43F0-85A1-3873ED18C96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967672" y="845106"/>
                <a:ext cx="3304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6BDFAAB-621E-45F0-A4C9-6425AFF99F59}"/>
                  </a:ext>
                </a:extLst>
              </p14:cNvPr>
              <p14:cNvContentPartPr/>
              <p14:nvPr/>
            </p14:nvContentPartPr>
            <p14:xfrm>
              <a:off x="6759872" y="717306"/>
              <a:ext cx="369360" cy="3564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6BDFAAB-621E-45F0-A4C9-6425AFF99F5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50881" y="708666"/>
                <a:ext cx="386983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E962BCB-2678-4F51-9FBF-A86D04A44AD8}"/>
                  </a:ext>
                </a:extLst>
              </p14:cNvPr>
              <p14:cNvContentPartPr/>
              <p14:nvPr/>
            </p14:nvContentPartPr>
            <p14:xfrm>
              <a:off x="6710192" y="2039946"/>
              <a:ext cx="31680" cy="11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E962BCB-2678-4F51-9FBF-A86D04A44AD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701192" y="2031306"/>
                <a:ext cx="49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58E2526-F39D-4D93-BF34-6D37F09D43E4}"/>
                  </a:ext>
                </a:extLst>
              </p14:cNvPr>
              <p14:cNvContentPartPr/>
              <p14:nvPr/>
            </p14:nvContentPartPr>
            <p14:xfrm>
              <a:off x="7990352" y="1943106"/>
              <a:ext cx="81000" cy="16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58E2526-F39D-4D93-BF34-6D37F09D43E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981712" y="1934466"/>
                <a:ext cx="98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5C632F4-B75E-4432-BC12-91E6D8BF2AE2}"/>
                  </a:ext>
                </a:extLst>
              </p14:cNvPr>
              <p14:cNvContentPartPr/>
              <p14:nvPr/>
            </p14:nvContentPartPr>
            <p14:xfrm>
              <a:off x="7962272" y="2021946"/>
              <a:ext cx="130320" cy="10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5C632F4-B75E-4432-BC12-91E6D8BF2AE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53632" y="2013306"/>
                <a:ext cx="1479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1085DF0-5E2C-49EB-82B8-2FBCE65EB394}"/>
                  </a:ext>
                </a:extLst>
              </p14:cNvPr>
              <p14:cNvContentPartPr/>
              <p14:nvPr/>
            </p14:nvContentPartPr>
            <p14:xfrm>
              <a:off x="8890712" y="1744026"/>
              <a:ext cx="183960" cy="379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1085DF0-5E2C-49EB-82B8-2FBCE65EB39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882072" y="1735386"/>
                <a:ext cx="2016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658564D-0EE7-429C-B9DA-CA177C0FEFB2}"/>
                  </a:ext>
                </a:extLst>
              </p14:cNvPr>
              <p14:cNvContentPartPr/>
              <p14:nvPr/>
            </p14:nvContentPartPr>
            <p14:xfrm>
              <a:off x="8397872" y="1802346"/>
              <a:ext cx="239040" cy="3168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658564D-0EE7-429C-B9DA-CA177C0FEFB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88872" y="1793706"/>
                <a:ext cx="2566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69A50FC-3D66-48AC-A7EA-86E1951191AE}"/>
                  </a:ext>
                </a:extLst>
              </p14:cNvPr>
              <p14:cNvContentPartPr/>
              <p14:nvPr/>
            </p14:nvContentPartPr>
            <p14:xfrm>
              <a:off x="7017272" y="1841586"/>
              <a:ext cx="697680" cy="2242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69A50FC-3D66-48AC-A7EA-86E1951191A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008272" y="1832586"/>
                <a:ext cx="715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8AAF8A1-3EF9-4120-9ED6-83C81798E3E1}"/>
                  </a:ext>
                </a:extLst>
              </p14:cNvPr>
              <p14:cNvContentPartPr/>
              <p14:nvPr/>
            </p14:nvContentPartPr>
            <p14:xfrm>
              <a:off x="6642512" y="1872906"/>
              <a:ext cx="160560" cy="32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8AAF8A1-3EF9-4120-9ED6-83C81798E3E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33512" y="1864266"/>
                <a:ext cx="178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E37BF86-E6C3-4953-A4C7-342CD6CAD8AD}"/>
                  </a:ext>
                </a:extLst>
              </p14:cNvPr>
              <p14:cNvContentPartPr/>
              <p14:nvPr/>
            </p14:nvContentPartPr>
            <p14:xfrm>
              <a:off x="10082312" y="1872546"/>
              <a:ext cx="165600" cy="324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E37BF86-E6C3-4953-A4C7-342CD6CAD8A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073312" y="1863906"/>
                <a:ext cx="183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D1AEAF3-74E4-407B-9420-73421DEED300}"/>
                  </a:ext>
                </a:extLst>
              </p14:cNvPr>
              <p14:cNvContentPartPr/>
              <p14:nvPr/>
            </p14:nvContentPartPr>
            <p14:xfrm>
              <a:off x="10054592" y="1697946"/>
              <a:ext cx="218520" cy="27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D1AEAF3-74E4-407B-9420-73421DEED30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45952" y="1688946"/>
                <a:ext cx="236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836A6D7-F48F-4A57-B852-0A9792223502}"/>
                  </a:ext>
                </a:extLst>
              </p14:cNvPr>
              <p14:cNvContentPartPr/>
              <p14:nvPr/>
            </p14:nvContentPartPr>
            <p14:xfrm>
              <a:off x="10401632" y="1557546"/>
              <a:ext cx="457560" cy="582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836A6D7-F48F-4A57-B852-0A979222350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92632" y="1548546"/>
                <a:ext cx="47520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A4057771-57FF-4972-8924-F8F6724D1CEE}"/>
                  </a:ext>
                </a:extLst>
              </p14:cNvPr>
              <p14:cNvContentPartPr/>
              <p14:nvPr/>
            </p14:nvContentPartPr>
            <p14:xfrm>
              <a:off x="9255752" y="1774986"/>
              <a:ext cx="604800" cy="4215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A4057771-57FF-4972-8924-F8F6724D1CE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47107" y="1765994"/>
                <a:ext cx="622451" cy="439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08CD667-B4B0-4FCB-9697-C10B3317D0ED}"/>
                  </a:ext>
                </a:extLst>
              </p14:cNvPr>
              <p14:cNvContentPartPr/>
              <p14:nvPr/>
            </p14:nvContentPartPr>
            <p14:xfrm>
              <a:off x="2129552" y="5161866"/>
              <a:ext cx="2823120" cy="3996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08CD667-B4B0-4FCB-9697-C10B3317D0E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075912" y="5054226"/>
                <a:ext cx="293076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B2E4C5F-7A42-45D7-976F-6BC010AF42BC}"/>
                  </a:ext>
                </a:extLst>
              </p14:cNvPr>
              <p14:cNvContentPartPr/>
              <p14:nvPr/>
            </p14:nvContentPartPr>
            <p14:xfrm>
              <a:off x="8643752" y="826746"/>
              <a:ext cx="567720" cy="19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B2E4C5F-7A42-45D7-976F-6BC010AF42B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590112" y="718746"/>
                <a:ext cx="67536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55DEF9D-17DD-40DA-8C85-D131A3D40B05}"/>
                  </a:ext>
                </a:extLst>
              </p14:cNvPr>
              <p14:cNvContentPartPr/>
              <p14:nvPr/>
            </p14:nvContentPartPr>
            <p14:xfrm>
              <a:off x="8005112" y="2756706"/>
              <a:ext cx="81360" cy="27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55DEF9D-17DD-40DA-8C85-D131A3D40B0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96112" y="2748066"/>
                <a:ext cx="99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7623326-AF2B-4D85-B7B5-81AF8327697C}"/>
                  </a:ext>
                </a:extLst>
              </p14:cNvPr>
              <p14:cNvContentPartPr/>
              <p14:nvPr/>
            </p14:nvContentPartPr>
            <p14:xfrm>
              <a:off x="7956512" y="2832306"/>
              <a:ext cx="143280" cy="180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7623326-AF2B-4D85-B7B5-81AF8327697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47872" y="2823666"/>
                <a:ext cx="160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7757CEE-17EF-45D7-B599-7BA23D0BEA1E}"/>
                  </a:ext>
                </a:extLst>
              </p14:cNvPr>
              <p14:cNvContentPartPr/>
              <p14:nvPr/>
            </p14:nvContentPartPr>
            <p14:xfrm>
              <a:off x="8568512" y="2607306"/>
              <a:ext cx="19080" cy="245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7757CEE-17EF-45D7-B599-7BA23D0BEA1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559872" y="2598306"/>
                <a:ext cx="36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9532625-D8FD-4DDC-BB76-CFCB2D3668CF}"/>
                  </a:ext>
                </a:extLst>
              </p14:cNvPr>
              <p14:cNvContentPartPr/>
              <p14:nvPr/>
            </p14:nvContentPartPr>
            <p14:xfrm>
              <a:off x="8767592" y="2739786"/>
              <a:ext cx="181080" cy="288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9532625-D8FD-4DDC-BB76-CFCB2D3668C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58952" y="2730786"/>
                <a:ext cx="19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FAED680-DE8A-4EFC-9B10-490C28A95C5C}"/>
                  </a:ext>
                </a:extLst>
              </p14:cNvPr>
              <p14:cNvContentPartPr/>
              <p14:nvPr/>
            </p14:nvContentPartPr>
            <p14:xfrm>
              <a:off x="7444952" y="2500386"/>
              <a:ext cx="355320" cy="373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FAED680-DE8A-4EFC-9B10-490C28A95C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435952" y="2491386"/>
                <a:ext cx="3729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69B18D71-4BA3-447A-83D8-A5C56C41270D}"/>
                  </a:ext>
                </a:extLst>
              </p14:cNvPr>
              <p14:cNvContentPartPr/>
              <p14:nvPr/>
            </p14:nvContentPartPr>
            <p14:xfrm>
              <a:off x="9465992" y="2463666"/>
              <a:ext cx="135000" cy="295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69B18D71-4BA3-447A-83D8-A5C56C41270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457352" y="2454666"/>
                <a:ext cx="1526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A3404D-DFC0-4E80-BAC3-45CB2F769D56}"/>
                  </a:ext>
                </a:extLst>
              </p14:cNvPr>
              <p14:cNvContentPartPr/>
              <p14:nvPr/>
            </p14:nvContentPartPr>
            <p14:xfrm>
              <a:off x="10480112" y="2450346"/>
              <a:ext cx="113760" cy="3250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A3404D-DFC0-4E80-BAC3-45CB2F769D5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471472" y="2441346"/>
                <a:ext cx="1314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51EAE0F-42E6-463A-8354-230E8EE7B4E6}"/>
                  </a:ext>
                </a:extLst>
              </p14:cNvPr>
              <p14:cNvContentPartPr/>
              <p14:nvPr/>
            </p14:nvContentPartPr>
            <p14:xfrm>
              <a:off x="9468512" y="2879826"/>
              <a:ext cx="2348280" cy="1321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51EAE0F-42E6-463A-8354-230E8EE7B4E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459512" y="2871186"/>
                <a:ext cx="2365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6429000-5BB2-4196-B5F2-064ACC0F8271}"/>
                  </a:ext>
                </a:extLst>
              </p14:cNvPr>
              <p14:cNvContentPartPr/>
              <p14:nvPr/>
            </p14:nvContentPartPr>
            <p14:xfrm>
              <a:off x="10871072" y="3248826"/>
              <a:ext cx="113760" cy="100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6429000-5BB2-4196-B5F2-064ACC0F827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62072" y="3239826"/>
                <a:ext cx="1314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80A0F07-6F47-4C8E-801B-3D433140F3CB}"/>
                  </a:ext>
                </a:extLst>
              </p14:cNvPr>
              <p14:cNvContentPartPr/>
              <p14:nvPr/>
            </p14:nvContentPartPr>
            <p14:xfrm>
              <a:off x="11146472" y="3155946"/>
              <a:ext cx="28800" cy="2415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80A0F07-6F47-4C8E-801B-3D433140F3C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137472" y="3147306"/>
                <a:ext cx="46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BCD671B-C7D9-4EF0-93D1-CB0EFB8DEAB7}"/>
                  </a:ext>
                </a:extLst>
              </p14:cNvPr>
              <p14:cNvContentPartPr/>
              <p14:nvPr/>
            </p14:nvContentPartPr>
            <p14:xfrm>
              <a:off x="10067912" y="3171066"/>
              <a:ext cx="679320" cy="2617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BCD671B-C7D9-4EF0-93D1-CB0EFB8DEAB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58912" y="3162066"/>
                <a:ext cx="6969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038B1FE-23B5-421D-A7F6-17D211E9FB7C}"/>
                  </a:ext>
                </a:extLst>
              </p14:cNvPr>
              <p14:cNvContentPartPr/>
              <p14:nvPr/>
            </p14:nvContentPartPr>
            <p14:xfrm>
              <a:off x="10785032" y="2395266"/>
              <a:ext cx="1008000" cy="3445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038B1FE-23B5-421D-A7F6-17D211E9FB7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776389" y="2386266"/>
                <a:ext cx="1025646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C2CD959-90C8-4F30-AFA6-19DC0D00CBD7}"/>
                  </a:ext>
                </a:extLst>
              </p14:cNvPr>
              <p14:cNvContentPartPr/>
              <p14:nvPr/>
            </p14:nvContentPartPr>
            <p14:xfrm>
              <a:off x="9712232" y="2373666"/>
              <a:ext cx="658440" cy="367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C2CD959-90C8-4F30-AFA6-19DC0D00CBD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703592" y="2364666"/>
                <a:ext cx="6760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88AE90C-DDD0-42D9-ACF9-B3358575E989}"/>
                  </a:ext>
                </a:extLst>
              </p14:cNvPr>
              <p14:cNvContentPartPr/>
              <p14:nvPr/>
            </p14:nvContentPartPr>
            <p14:xfrm>
              <a:off x="7386992" y="3668586"/>
              <a:ext cx="272520" cy="2624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88AE90C-DDD0-42D9-ACF9-B3358575E98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378352" y="3659586"/>
                <a:ext cx="290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C9C2915-C514-4C05-BFE6-26FAEFBB7864}"/>
                  </a:ext>
                </a:extLst>
              </p14:cNvPr>
              <p14:cNvContentPartPr/>
              <p14:nvPr/>
            </p14:nvContentPartPr>
            <p14:xfrm>
              <a:off x="7840592" y="3776586"/>
              <a:ext cx="143640" cy="1108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C9C2915-C514-4C05-BFE6-26FAEFBB786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831592" y="3767586"/>
                <a:ext cx="1612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7B5C107-B839-43A1-89AB-2390BE843CB6}"/>
                  </a:ext>
                </a:extLst>
              </p14:cNvPr>
              <p14:cNvContentPartPr/>
              <p14:nvPr/>
            </p14:nvContentPartPr>
            <p14:xfrm>
              <a:off x="8754632" y="3649866"/>
              <a:ext cx="579240" cy="2595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7B5C107-B839-43A1-89AB-2390BE843CB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745632" y="3640866"/>
                <a:ext cx="5968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E966F47-D24D-46DB-981B-B0483B076987}"/>
                  </a:ext>
                </a:extLst>
              </p14:cNvPr>
              <p14:cNvContentPartPr/>
              <p14:nvPr/>
            </p14:nvContentPartPr>
            <p14:xfrm>
              <a:off x="8261792" y="3672546"/>
              <a:ext cx="307440" cy="249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E966F47-D24D-46DB-981B-B0483B07698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53152" y="3663906"/>
                <a:ext cx="3250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0253948-1E6F-4A74-AE39-C8AA4E009759}"/>
                  </a:ext>
                </a:extLst>
              </p14:cNvPr>
              <p14:cNvContentPartPr/>
              <p14:nvPr/>
            </p14:nvContentPartPr>
            <p14:xfrm>
              <a:off x="11114072" y="3695226"/>
              <a:ext cx="103680" cy="2026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0253948-1E6F-4A74-AE39-C8AA4E00975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105072" y="3686586"/>
                <a:ext cx="1213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240AC4E-E3D1-4923-BBDE-6D48C9B7BDF0}"/>
                  </a:ext>
                </a:extLst>
              </p14:cNvPr>
              <p14:cNvContentPartPr/>
              <p14:nvPr/>
            </p14:nvContentPartPr>
            <p14:xfrm>
              <a:off x="11368232" y="3838146"/>
              <a:ext cx="10800" cy="36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240AC4E-E3D1-4923-BBDE-6D48C9B7BDF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359592" y="3829506"/>
                <a:ext cx="28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2F47829E-A801-4751-8882-68E2008A090D}"/>
                  </a:ext>
                </a:extLst>
              </p14:cNvPr>
              <p14:cNvContentPartPr/>
              <p14:nvPr/>
            </p14:nvContentPartPr>
            <p14:xfrm>
              <a:off x="9459512" y="3630066"/>
              <a:ext cx="1548000" cy="282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2F47829E-A801-4751-8882-68E2008A090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50512" y="3621066"/>
                <a:ext cx="15656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3100C05-752B-4BAA-8EC5-2DC5F3F94211}"/>
                  </a:ext>
                </a:extLst>
              </p14:cNvPr>
              <p14:cNvContentPartPr/>
              <p14:nvPr/>
            </p14:nvContentPartPr>
            <p14:xfrm>
              <a:off x="6441272" y="782106"/>
              <a:ext cx="187920" cy="2948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3100C05-752B-4BAA-8EC5-2DC5F3F9421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432615" y="773106"/>
                <a:ext cx="205594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5250F10-CB20-47F1-8C49-7253FFFB589B}"/>
                  </a:ext>
                </a:extLst>
              </p14:cNvPr>
              <p14:cNvContentPartPr/>
              <p14:nvPr/>
            </p14:nvContentPartPr>
            <p14:xfrm>
              <a:off x="6400952" y="2629626"/>
              <a:ext cx="903960" cy="2890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5250F10-CB20-47F1-8C49-7253FFFB589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392312" y="2620626"/>
                <a:ext cx="9216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8ED475FB-3D20-4732-8F49-531C69A3ECB7}"/>
                  </a:ext>
                </a:extLst>
              </p14:cNvPr>
              <p14:cNvContentPartPr/>
              <p14:nvPr/>
            </p14:nvContentPartPr>
            <p14:xfrm>
              <a:off x="6361352" y="4091586"/>
              <a:ext cx="6415920" cy="15811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8ED475FB-3D20-4732-8F49-531C69A3ECB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352712" y="4082946"/>
                <a:ext cx="6433559" cy="15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79EC1E89-FF98-4E04-8E62-187EFCF22D51}"/>
                  </a:ext>
                </a:extLst>
              </p14:cNvPr>
              <p14:cNvContentPartPr/>
              <p14:nvPr/>
            </p14:nvContentPartPr>
            <p14:xfrm>
              <a:off x="6741152" y="5925426"/>
              <a:ext cx="245880" cy="2440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79EC1E89-FF98-4E04-8E62-187EFCF22D5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732499" y="5916786"/>
                <a:ext cx="263546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5007A430-AA6C-4CA3-9CA8-DC726D6A0274}"/>
                  </a:ext>
                </a:extLst>
              </p14:cNvPr>
              <p14:cNvContentPartPr/>
              <p14:nvPr/>
            </p14:nvContentPartPr>
            <p14:xfrm>
              <a:off x="8708552" y="6067266"/>
              <a:ext cx="85320" cy="8712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5007A430-AA6C-4CA3-9CA8-DC726D6A027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699552" y="6058626"/>
                <a:ext cx="1029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7D57965-1473-45DD-9B88-4245272BDF8E}"/>
                  </a:ext>
                </a:extLst>
              </p14:cNvPr>
              <p14:cNvContentPartPr/>
              <p14:nvPr/>
            </p14:nvContentPartPr>
            <p14:xfrm>
              <a:off x="7464032" y="5931546"/>
              <a:ext cx="965520" cy="3099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7D57965-1473-45DD-9B88-4245272BDF8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455392" y="5922906"/>
                <a:ext cx="9831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CD163C6B-FCBE-4C24-8098-FBEEA2B5C073}"/>
                  </a:ext>
                </a:extLst>
              </p14:cNvPr>
              <p14:cNvContentPartPr/>
              <p14:nvPr/>
            </p14:nvContentPartPr>
            <p14:xfrm>
              <a:off x="9162512" y="6227106"/>
              <a:ext cx="1091520" cy="968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CD163C6B-FCBE-4C24-8098-FBEEA2B5C07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153512" y="6218466"/>
                <a:ext cx="11091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2BB2801-D126-4E7E-877D-C433F674F13C}"/>
                  </a:ext>
                </a:extLst>
              </p14:cNvPr>
              <p14:cNvContentPartPr/>
              <p14:nvPr/>
            </p14:nvContentPartPr>
            <p14:xfrm>
              <a:off x="9343592" y="6399546"/>
              <a:ext cx="531720" cy="2721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2BB2801-D126-4E7E-877D-C433F674F13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34958" y="6390906"/>
                <a:ext cx="549348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209399C5-E67A-47BD-BABF-6E7B2F0E5039}"/>
                  </a:ext>
                </a:extLst>
              </p14:cNvPr>
              <p14:cNvContentPartPr/>
              <p14:nvPr/>
            </p14:nvContentPartPr>
            <p14:xfrm>
              <a:off x="9228032" y="5788626"/>
              <a:ext cx="1039680" cy="3484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209399C5-E67A-47BD-BABF-6E7B2F0E503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219032" y="5779626"/>
                <a:ext cx="1057320" cy="3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9383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E803113-080C-483D-A94E-8DB2212CC0A4}"/>
                  </a:ext>
                </a:extLst>
              </p14:cNvPr>
              <p14:cNvContentPartPr/>
              <p14:nvPr/>
            </p14:nvContentPartPr>
            <p14:xfrm>
              <a:off x="3935312" y="1785518"/>
              <a:ext cx="1197000" cy="526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E803113-080C-483D-A94E-8DB2212CC0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1672" y="1677518"/>
                <a:ext cx="130464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A1783F2-2351-4725-BDDC-120E7F9C9305}"/>
                  </a:ext>
                </a:extLst>
              </p14:cNvPr>
              <p14:cNvContentPartPr/>
              <p14:nvPr/>
            </p14:nvContentPartPr>
            <p14:xfrm>
              <a:off x="3916592" y="3522158"/>
              <a:ext cx="1370520" cy="596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A1783F2-2351-4725-BDDC-120E7F9C93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2592" y="3414158"/>
                <a:ext cx="147816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170D1FA-9CBD-458A-9EFF-FF73C3127743}"/>
                  </a:ext>
                </a:extLst>
              </p14:cNvPr>
              <p14:cNvContentPartPr/>
              <p14:nvPr/>
            </p14:nvContentPartPr>
            <p14:xfrm>
              <a:off x="149192" y="282158"/>
              <a:ext cx="11623680" cy="5379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170D1FA-9CBD-458A-9EFF-FF73C31277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192" y="273158"/>
                <a:ext cx="11641320" cy="53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782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CF6BF8-E1F3-48E1-ABD6-3758A7294A20}"/>
                  </a:ext>
                </a:extLst>
              </p14:cNvPr>
              <p14:cNvContentPartPr/>
              <p14:nvPr/>
            </p14:nvContentPartPr>
            <p14:xfrm>
              <a:off x="10088072" y="1394558"/>
              <a:ext cx="104400" cy="86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CF6BF8-E1F3-48E1-ABD6-3758A7294A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79432" y="1385558"/>
                <a:ext cx="1220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11AF7F8-4398-4D81-91F2-03AE96BF8590}"/>
                  </a:ext>
                </a:extLst>
              </p14:cNvPr>
              <p14:cNvContentPartPr/>
              <p14:nvPr/>
            </p14:nvContentPartPr>
            <p14:xfrm>
              <a:off x="10408832" y="1361078"/>
              <a:ext cx="93600" cy="71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11AF7F8-4398-4D81-91F2-03AE96BF8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00192" y="1352078"/>
                <a:ext cx="111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BE1A0EF-EFD4-451A-A8CA-F40CB38FA03E}"/>
                  </a:ext>
                </a:extLst>
              </p14:cNvPr>
              <p14:cNvContentPartPr/>
              <p14:nvPr/>
            </p14:nvContentPartPr>
            <p14:xfrm>
              <a:off x="2343752" y="750158"/>
              <a:ext cx="7610760" cy="4186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BE1A0EF-EFD4-451A-A8CA-F40CB38FA0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5112" y="741517"/>
                <a:ext cx="7628400" cy="42044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84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7C75932-5680-4FA9-BDB0-F0AB40004361}"/>
                  </a:ext>
                </a:extLst>
              </p14:cNvPr>
              <p14:cNvContentPartPr/>
              <p14:nvPr/>
            </p14:nvContentPartPr>
            <p14:xfrm>
              <a:off x="6623792" y="1497878"/>
              <a:ext cx="53640" cy="8946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7C75932-5680-4FA9-BDB0-F0AB400043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0152" y="1389878"/>
                <a:ext cx="16128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A1D9F8C-4A3A-47D3-90AA-A008CC2CBDDB}"/>
                  </a:ext>
                </a:extLst>
              </p14:cNvPr>
              <p14:cNvContentPartPr/>
              <p14:nvPr/>
            </p14:nvContentPartPr>
            <p14:xfrm>
              <a:off x="8207072" y="1315718"/>
              <a:ext cx="444600" cy="21045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A1D9F8C-4A3A-47D3-90AA-A008CC2CBD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53072" y="1208078"/>
                <a:ext cx="552240" cy="23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0E1D04A-2DB7-480A-B1D1-3E70F727E528}"/>
                  </a:ext>
                </a:extLst>
              </p14:cNvPr>
              <p14:cNvContentPartPr/>
              <p14:nvPr/>
            </p14:nvContentPartPr>
            <p14:xfrm>
              <a:off x="11953592" y="594998"/>
              <a:ext cx="294480" cy="3117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0E1D04A-2DB7-480A-B1D1-3E70F727E5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99592" y="486998"/>
                <a:ext cx="40212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E3CA8F1-4275-452E-B64B-00835E7C2851}"/>
                  </a:ext>
                </a:extLst>
              </p14:cNvPr>
              <p14:cNvContentPartPr/>
              <p14:nvPr/>
            </p14:nvContentPartPr>
            <p14:xfrm>
              <a:off x="495872" y="95318"/>
              <a:ext cx="12109680" cy="54900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E3CA8F1-4275-452E-B64B-00835E7C28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872" y="86678"/>
                <a:ext cx="12127320" cy="55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350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9251D01-AA71-41DC-990E-2B5687C7E499}"/>
                  </a:ext>
                </a:extLst>
              </p14:cNvPr>
              <p14:cNvContentPartPr/>
              <p14:nvPr/>
            </p14:nvContentPartPr>
            <p14:xfrm>
              <a:off x="442592" y="-72802"/>
              <a:ext cx="12673080" cy="6449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9251D01-AA71-41DC-990E-2B5687C7E4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952" y="-81802"/>
                <a:ext cx="12690721" cy="64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20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4DA647-2EAE-4B5B-A0DA-AD147B33FC43}"/>
                  </a:ext>
                </a:extLst>
              </p14:cNvPr>
              <p14:cNvContentPartPr/>
              <p14:nvPr/>
            </p14:nvContentPartPr>
            <p14:xfrm>
              <a:off x="963872" y="439478"/>
              <a:ext cx="420480" cy="37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4DA647-2EAE-4B5B-A0DA-AD147B33FC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872" y="430830"/>
                <a:ext cx="438120" cy="396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3C44D3A-5A50-4C57-B5AD-1B5262BD6580}"/>
                  </a:ext>
                </a:extLst>
              </p14:cNvPr>
              <p14:cNvContentPartPr/>
              <p14:nvPr/>
            </p14:nvContentPartPr>
            <p14:xfrm>
              <a:off x="7454672" y="340838"/>
              <a:ext cx="310680" cy="24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3C44D3A-5A50-4C57-B5AD-1B5262BD65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5682" y="331838"/>
                <a:ext cx="3283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B8B120-7399-4C29-A50C-C19B99299B1F}"/>
                  </a:ext>
                </a:extLst>
              </p14:cNvPr>
              <p14:cNvContentPartPr/>
              <p14:nvPr/>
            </p14:nvContentPartPr>
            <p14:xfrm>
              <a:off x="6521192" y="238238"/>
              <a:ext cx="812880" cy="309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B8B120-7399-4C29-A50C-C19B99299B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2552" y="229598"/>
                <a:ext cx="8305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CB6EF4-DBFF-482D-8746-FB40699FD4C4}"/>
                  </a:ext>
                </a:extLst>
              </p14:cNvPr>
              <p14:cNvContentPartPr/>
              <p14:nvPr/>
            </p14:nvContentPartPr>
            <p14:xfrm>
              <a:off x="5854112" y="241838"/>
              <a:ext cx="325800" cy="385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CB6EF4-DBFF-482D-8746-FB40699FD4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5472" y="233198"/>
                <a:ext cx="3434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4820AFE-C13A-4006-9C80-DDB49B472A2A}"/>
                  </a:ext>
                </a:extLst>
              </p14:cNvPr>
              <p14:cNvContentPartPr/>
              <p14:nvPr/>
            </p14:nvContentPartPr>
            <p14:xfrm>
              <a:off x="4937552" y="341918"/>
              <a:ext cx="484560" cy="167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4820AFE-C13A-4006-9C80-DDB49B472A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28912" y="332937"/>
                <a:ext cx="502200" cy="184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5AB015F-8388-4C68-9B99-E0A168AE3FB4}"/>
                  </a:ext>
                </a:extLst>
              </p14:cNvPr>
              <p14:cNvContentPartPr/>
              <p14:nvPr/>
            </p14:nvContentPartPr>
            <p14:xfrm>
              <a:off x="3144752" y="283598"/>
              <a:ext cx="1674360" cy="315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5AB015F-8388-4C68-9B99-E0A168AE3F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6112" y="274598"/>
                <a:ext cx="16920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B2355DC-CB79-44FC-BE48-837C2AAE568B}"/>
                  </a:ext>
                </a:extLst>
              </p14:cNvPr>
              <p14:cNvContentPartPr/>
              <p14:nvPr/>
            </p14:nvContentPartPr>
            <p14:xfrm>
              <a:off x="2153672" y="323198"/>
              <a:ext cx="845280" cy="312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B2355DC-CB79-44FC-BE48-837C2AAE56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5032" y="314558"/>
                <a:ext cx="86292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6701FA3-299F-46C4-8D6B-CFD8B8937896}"/>
                  </a:ext>
                </a:extLst>
              </p14:cNvPr>
              <p14:cNvContentPartPr/>
              <p14:nvPr/>
            </p14:nvContentPartPr>
            <p14:xfrm>
              <a:off x="2531672" y="873998"/>
              <a:ext cx="5858280" cy="146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6701FA3-299F-46C4-8D6B-CFD8B89378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3032" y="865358"/>
                <a:ext cx="58759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31A5CC-DB4B-4503-8027-3AF8F67FDAE3}"/>
                  </a:ext>
                </a:extLst>
              </p14:cNvPr>
              <p14:cNvContentPartPr/>
              <p14:nvPr/>
            </p14:nvContentPartPr>
            <p14:xfrm>
              <a:off x="1932632" y="1605518"/>
              <a:ext cx="225360" cy="295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31A5CC-DB4B-4503-8027-3AF8F67FDA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23992" y="1596878"/>
                <a:ext cx="2430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116F21C-3F56-4084-87C2-3B32E124A651}"/>
                  </a:ext>
                </a:extLst>
              </p14:cNvPr>
              <p14:cNvContentPartPr/>
              <p14:nvPr/>
            </p14:nvContentPartPr>
            <p14:xfrm>
              <a:off x="2496032" y="1321118"/>
              <a:ext cx="56160" cy="3445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116F21C-3F56-4084-87C2-3B32E124A65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7392" y="1312478"/>
                <a:ext cx="73800" cy="34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F6C4F56-92FC-49F2-B9C1-1EA10DFF3B73}"/>
                  </a:ext>
                </a:extLst>
              </p14:cNvPr>
              <p14:cNvContentPartPr/>
              <p14:nvPr/>
            </p14:nvContentPartPr>
            <p14:xfrm>
              <a:off x="1930472" y="2271878"/>
              <a:ext cx="197280" cy="21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F6C4F56-92FC-49F2-B9C1-1EA10DFF3B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1832" y="2262878"/>
                <a:ext cx="214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8B0DBE-1616-4357-9B88-778CD5869D30}"/>
                  </a:ext>
                </a:extLst>
              </p14:cNvPr>
              <p14:cNvContentPartPr/>
              <p14:nvPr/>
            </p14:nvContentPartPr>
            <p14:xfrm>
              <a:off x="1860272" y="2501558"/>
              <a:ext cx="259200" cy="37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8B0DBE-1616-4357-9B88-778CD5869D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51632" y="2492918"/>
                <a:ext cx="2768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EE0249-1A3D-4EC7-9296-4DFED94A1677}"/>
                  </a:ext>
                </a:extLst>
              </p14:cNvPr>
              <p14:cNvContentPartPr/>
              <p14:nvPr/>
            </p14:nvContentPartPr>
            <p14:xfrm>
              <a:off x="1799792" y="2716478"/>
              <a:ext cx="378360" cy="61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EE0249-1A3D-4EC7-9296-4DFED94A16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90792" y="2707478"/>
                <a:ext cx="3960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345F204-D71A-4828-9FD3-7BC78522CB93}"/>
                  </a:ext>
                </a:extLst>
              </p14:cNvPr>
              <p14:cNvContentPartPr/>
              <p14:nvPr/>
            </p14:nvContentPartPr>
            <p14:xfrm>
              <a:off x="1748312" y="3057398"/>
              <a:ext cx="426240" cy="336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345F204-D71A-4828-9FD3-7BC78522CB9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9312" y="3048758"/>
                <a:ext cx="4438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A581B9D-F7F3-46A7-B2B9-E4FB0807C64C}"/>
                  </a:ext>
                </a:extLst>
              </p14:cNvPr>
              <p14:cNvContentPartPr/>
              <p14:nvPr/>
            </p14:nvContentPartPr>
            <p14:xfrm>
              <a:off x="1705472" y="3768398"/>
              <a:ext cx="343800" cy="289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A581B9D-F7F3-46A7-B2B9-E4FB0807C6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96832" y="3759758"/>
                <a:ext cx="361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D51D205-953F-47F0-9B8E-EFA1D4B49F2C}"/>
                  </a:ext>
                </a:extLst>
              </p14:cNvPr>
              <p14:cNvContentPartPr/>
              <p14:nvPr/>
            </p14:nvContentPartPr>
            <p14:xfrm>
              <a:off x="9791792" y="1737998"/>
              <a:ext cx="214560" cy="262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D51D205-953F-47F0-9B8E-EFA1D4B49F2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82792" y="1729358"/>
                <a:ext cx="2322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4E48D0-A497-4B18-8137-9E1BB3638498}"/>
                  </a:ext>
                </a:extLst>
              </p14:cNvPr>
              <p14:cNvContentPartPr/>
              <p14:nvPr/>
            </p14:nvContentPartPr>
            <p14:xfrm>
              <a:off x="10758752" y="1749878"/>
              <a:ext cx="220320" cy="270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4E48D0-A497-4B18-8137-9E1BB36384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49752" y="1741238"/>
                <a:ext cx="237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10A454B-2F1D-482C-A5FB-074CE9026598}"/>
                  </a:ext>
                </a:extLst>
              </p14:cNvPr>
              <p14:cNvContentPartPr/>
              <p14:nvPr/>
            </p14:nvContentPartPr>
            <p14:xfrm>
              <a:off x="11179592" y="1839158"/>
              <a:ext cx="14760" cy="209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10A454B-2F1D-482C-A5FB-074CE90265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170952" y="1830158"/>
                <a:ext cx="32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38B6732-DD0A-4F1D-BC2E-574BC39619DC}"/>
                  </a:ext>
                </a:extLst>
              </p14:cNvPr>
              <p14:cNvContentPartPr/>
              <p14:nvPr/>
            </p14:nvContentPartPr>
            <p14:xfrm>
              <a:off x="10164392" y="1633238"/>
              <a:ext cx="304920" cy="410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38B6732-DD0A-4F1D-BC2E-574BC39619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55752" y="1624246"/>
                <a:ext cx="322560" cy="428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470468B-EA40-4A1B-9E5E-B0FD41ACA2C4}"/>
                  </a:ext>
                </a:extLst>
              </p14:cNvPr>
              <p14:cNvContentPartPr/>
              <p14:nvPr/>
            </p14:nvContentPartPr>
            <p14:xfrm>
              <a:off x="8886032" y="1669598"/>
              <a:ext cx="497160" cy="39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470468B-EA40-4A1B-9E5E-B0FD41ACA2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77386" y="1660958"/>
                <a:ext cx="514813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D9FE068-62E3-4CB2-AB71-18A01FA3643B}"/>
                  </a:ext>
                </a:extLst>
              </p14:cNvPr>
              <p14:cNvContentPartPr/>
              <p14:nvPr/>
            </p14:nvContentPartPr>
            <p14:xfrm>
              <a:off x="10212992" y="2649878"/>
              <a:ext cx="1161000" cy="276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D9FE068-62E3-4CB2-AB71-18A01FA364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04349" y="2641227"/>
                <a:ext cx="1178645" cy="29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F22F26B-9044-438F-99CE-F265357CBA24}"/>
                  </a:ext>
                </a:extLst>
              </p14:cNvPr>
              <p14:cNvContentPartPr/>
              <p14:nvPr/>
            </p14:nvContentPartPr>
            <p14:xfrm>
              <a:off x="9480392" y="2625038"/>
              <a:ext cx="586800" cy="322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F22F26B-9044-438F-99CE-F265357CBA2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71392" y="2616388"/>
                <a:ext cx="604440" cy="340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26B01E4-AD15-4889-A2C8-78589EF1E22D}"/>
                  </a:ext>
                </a:extLst>
              </p14:cNvPr>
              <p14:cNvContentPartPr/>
              <p14:nvPr/>
            </p14:nvContentPartPr>
            <p14:xfrm>
              <a:off x="9282032" y="3171518"/>
              <a:ext cx="2038680" cy="29757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26B01E4-AD15-4889-A2C8-78589EF1E22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73032" y="3162519"/>
                <a:ext cx="2056320" cy="2993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75AD2A1-C3D1-4ED3-BC36-C4417A51E8AB}"/>
                  </a:ext>
                </a:extLst>
              </p14:cNvPr>
              <p14:cNvContentPartPr/>
              <p14:nvPr/>
            </p14:nvContentPartPr>
            <p14:xfrm>
              <a:off x="2781152" y="1248398"/>
              <a:ext cx="5563440" cy="5462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75AD2A1-C3D1-4ED3-BC36-C4417A51E8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72153" y="1239757"/>
                <a:ext cx="5581079" cy="5480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23B4BE9-51D2-4C67-96F2-BEF4C1716F2E}"/>
                  </a:ext>
                </a:extLst>
              </p14:cNvPr>
              <p14:cNvContentPartPr/>
              <p14:nvPr/>
            </p14:nvContentPartPr>
            <p14:xfrm>
              <a:off x="5435432" y="5103998"/>
              <a:ext cx="105120" cy="277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23B4BE9-51D2-4C67-96F2-BEF4C1716F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81432" y="4995998"/>
                <a:ext cx="2127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569DDCC-A8F6-4FE5-A41F-B82D8C643303}"/>
                  </a:ext>
                </a:extLst>
              </p14:cNvPr>
              <p14:cNvContentPartPr/>
              <p14:nvPr/>
            </p14:nvContentPartPr>
            <p14:xfrm>
              <a:off x="6403472" y="4879358"/>
              <a:ext cx="223200" cy="197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569DDCC-A8F6-4FE5-A41F-B82D8C64330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49832" y="4771358"/>
                <a:ext cx="330840" cy="41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06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8DE70C0-5AFC-4226-ACD7-D208905761B9}"/>
                  </a:ext>
                </a:extLst>
              </p14:cNvPr>
              <p14:cNvContentPartPr/>
              <p14:nvPr/>
            </p14:nvContentPartPr>
            <p14:xfrm>
              <a:off x="2190392" y="776438"/>
              <a:ext cx="7104600" cy="3993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8DE70C0-5AFC-4226-ACD7-D208905761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1392" y="767798"/>
                <a:ext cx="7122239" cy="40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A262286-0E71-4C20-9D69-77FD890F1BF2}"/>
                  </a:ext>
                </a:extLst>
              </p14:cNvPr>
              <p14:cNvContentPartPr/>
              <p14:nvPr/>
            </p14:nvContentPartPr>
            <p14:xfrm>
              <a:off x="3786992" y="558638"/>
              <a:ext cx="4025880" cy="2464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A262286-0E71-4C20-9D69-77FD890F1B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2992" y="450998"/>
                <a:ext cx="4133520" cy="26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AA8BB91-F3B4-4E8D-9EFE-885F1A9A737A}"/>
                  </a:ext>
                </a:extLst>
              </p14:cNvPr>
              <p14:cNvContentPartPr/>
              <p14:nvPr/>
            </p14:nvContentPartPr>
            <p14:xfrm>
              <a:off x="3729392" y="3109958"/>
              <a:ext cx="5817240" cy="139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AA8BB91-F3B4-4E8D-9EFE-885F1A9A73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75392" y="3002318"/>
                <a:ext cx="5924880" cy="3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85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5696BF5-11FC-4315-B5DC-8ADF6988CB42}"/>
                  </a:ext>
                </a:extLst>
              </p14:cNvPr>
              <p14:cNvContentPartPr/>
              <p14:nvPr/>
            </p14:nvContentPartPr>
            <p14:xfrm>
              <a:off x="4838192" y="997478"/>
              <a:ext cx="1656000" cy="398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5696BF5-11FC-4315-B5DC-8ADF6988CB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4192" y="889838"/>
                <a:ext cx="176364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84102DF-B022-4D59-AE11-ABCC379AFEE2}"/>
                  </a:ext>
                </a:extLst>
              </p14:cNvPr>
              <p14:cNvContentPartPr/>
              <p14:nvPr/>
            </p14:nvContentPartPr>
            <p14:xfrm>
              <a:off x="750032" y="198278"/>
              <a:ext cx="12532320" cy="6687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84102DF-B022-4D59-AE11-ABCC379AFE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392" y="189278"/>
                <a:ext cx="12549960" cy="67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9EEAFC-B2E2-4558-B663-A283A2233D50}"/>
                  </a:ext>
                </a:extLst>
              </p14:cNvPr>
              <p14:cNvContentPartPr/>
              <p14:nvPr/>
            </p14:nvContentPartPr>
            <p14:xfrm>
              <a:off x="2856032" y="825398"/>
              <a:ext cx="30672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9EEAFC-B2E2-4558-B663-A283A2233D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032" y="816758"/>
                <a:ext cx="324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BBC2E1-B6F5-49E3-ACFF-70226E73BF42}"/>
                  </a:ext>
                </a:extLst>
              </p14:cNvPr>
              <p14:cNvContentPartPr/>
              <p14:nvPr/>
            </p14:nvContentPartPr>
            <p14:xfrm>
              <a:off x="3687632" y="462518"/>
              <a:ext cx="1121760" cy="799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BBC2E1-B6F5-49E3-ACFF-70226E73BF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632" y="453518"/>
                <a:ext cx="113940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610B9-0DCA-4D9E-BBE3-DFFF1E45865A}"/>
                  </a:ext>
                </a:extLst>
              </p14:cNvPr>
              <p14:cNvContentPartPr/>
              <p14:nvPr/>
            </p14:nvContentPartPr>
            <p14:xfrm>
              <a:off x="1656872" y="693278"/>
              <a:ext cx="712800" cy="28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610B9-0DCA-4D9E-BBE3-DFFF1E4586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8232" y="684638"/>
                <a:ext cx="7304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00CCC1-1884-40CE-8415-252BD0C12CA2}"/>
                  </a:ext>
                </a:extLst>
              </p14:cNvPr>
              <p14:cNvContentPartPr/>
              <p14:nvPr/>
            </p14:nvContentPartPr>
            <p14:xfrm>
              <a:off x="5535152" y="2639438"/>
              <a:ext cx="416520" cy="441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00CCC1-1884-40CE-8415-252BD0C12C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6512" y="2630438"/>
                <a:ext cx="4341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FB9765-D63C-4EBA-93B6-7380533BDDFB}"/>
                  </a:ext>
                </a:extLst>
              </p14:cNvPr>
              <p14:cNvContentPartPr/>
              <p14:nvPr/>
            </p14:nvContentPartPr>
            <p14:xfrm>
              <a:off x="5018912" y="2296718"/>
              <a:ext cx="144360" cy="1315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FB9765-D63C-4EBA-93B6-7380533BDDF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0272" y="2288078"/>
                <a:ext cx="162000" cy="13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8AD8F6A-AF0F-4285-9A8E-37594DAB5568}"/>
                  </a:ext>
                </a:extLst>
              </p14:cNvPr>
              <p14:cNvContentPartPr/>
              <p14:nvPr/>
            </p14:nvContentPartPr>
            <p14:xfrm>
              <a:off x="2794832" y="2652038"/>
              <a:ext cx="259560" cy="325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8AD8F6A-AF0F-4285-9A8E-37594DAB55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85832" y="2643038"/>
                <a:ext cx="2772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7E705FE-21AB-4D09-8EC1-CD2670972D5C}"/>
                  </a:ext>
                </a:extLst>
              </p14:cNvPr>
              <p14:cNvContentPartPr/>
              <p14:nvPr/>
            </p14:nvContentPartPr>
            <p14:xfrm>
              <a:off x="3337712" y="2811158"/>
              <a:ext cx="254160" cy="23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7E705FE-21AB-4D09-8EC1-CD2670972D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29072" y="2802518"/>
                <a:ext cx="2718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9F40A00-AD37-452A-8ADE-500910E00706}"/>
                  </a:ext>
                </a:extLst>
              </p14:cNvPr>
              <p14:cNvContentPartPr/>
              <p14:nvPr/>
            </p14:nvContentPartPr>
            <p14:xfrm>
              <a:off x="3849272" y="2638358"/>
              <a:ext cx="272520" cy="318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9F40A00-AD37-452A-8ADE-500910E007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40632" y="2629358"/>
                <a:ext cx="290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6D051D-E6BD-4866-BE91-6CB037F53BB7}"/>
                  </a:ext>
                </a:extLst>
              </p14:cNvPr>
              <p14:cNvContentPartPr/>
              <p14:nvPr/>
            </p14:nvContentPartPr>
            <p14:xfrm>
              <a:off x="2296592" y="3377078"/>
              <a:ext cx="1227240" cy="578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6D051D-E6BD-4866-BE91-6CB037F53B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7592" y="3368078"/>
                <a:ext cx="12448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4F6DD56-2950-469D-9009-C391D140F141}"/>
                  </a:ext>
                </a:extLst>
              </p14:cNvPr>
              <p14:cNvContentPartPr/>
              <p14:nvPr/>
            </p14:nvContentPartPr>
            <p14:xfrm>
              <a:off x="2544632" y="4129478"/>
              <a:ext cx="2325960" cy="368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4F6DD56-2950-469D-9009-C391D140F1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5991" y="4120838"/>
                <a:ext cx="2343603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4099E53-EEC8-42A0-A8FE-E83C684EF2C4}"/>
                  </a:ext>
                </a:extLst>
              </p14:cNvPr>
              <p14:cNvContentPartPr/>
              <p14:nvPr/>
            </p14:nvContentPartPr>
            <p14:xfrm>
              <a:off x="6676352" y="2302478"/>
              <a:ext cx="125640" cy="145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4099E53-EEC8-42A0-A8FE-E83C684EF2C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7352" y="2293478"/>
                <a:ext cx="143280" cy="14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8F885B0-81F2-424C-BF24-A44CD8D7221B}"/>
                  </a:ext>
                </a:extLst>
              </p14:cNvPr>
              <p14:cNvContentPartPr/>
              <p14:nvPr/>
            </p14:nvContentPartPr>
            <p14:xfrm>
              <a:off x="8589032" y="2659238"/>
              <a:ext cx="294120" cy="378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8F885B0-81F2-424C-BF24-A44CD8D722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80392" y="2650598"/>
                <a:ext cx="3117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B4E8007-92C0-4828-ACE2-1D348FD23EDA}"/>
                  </a:ext>
                </a:extLst>
              </p14:cNvPr>
              <p14:cNvContentPartPr/>
              <p14:nvPr/>
            </p14:nvContentPartPr>
            <p14:xfrm>
              <a:off x="9203912" y="4792238"/>
              <a:ext cx="966600" cy="155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B4E8007-92C0-4828-ACE2-1D348FD23E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94912" y="4783598"/>
                <a:ext cx="9842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FAA4EC-A1E4-463A-A009-EFA7E8772566}"/>
                  </a:ext>
                </a:extLst>
              </p14:cNvPr>
              <p14:cNvContentPartPr/>
              <p14:nvPr/>
            </p14:nvContentPartPr>
            <p14:xfrm>
              <a:off x="7648352" y="3644918"/>
              <a:ext cx="2799720" cy="1052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FAA4EC-A1E4-463A-A009-EFA7E87725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9712" y="3636278"/>
                <a:ext cx="281736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9C45130-79AA-4310-AFAE-07F9F100236D}"/>
                  </a:ext>
                </a:extLst>
              </p14:cNvPr>
              <p14:cNvContentPartPr/>
              <p14:nvPr/>
            </p14:nvContentPartPr>
            <p14:xfrm>
              <a:off x="7631432" y="2666798"/>
              <a:ext cx="540360" cy="376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9C45130-79AA-4310-AFAE-07F9F10023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22792" y="2658158"/>
                <a:ext cx="5580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6FC97D-A579-4F60-915D-55D75FB33EBF}"/>
                  </a:ext>
                </a:extLst>
              </p14:cNvPr>
              <p14:cNvContentPartPr/>
              <p14:nvPr/>
            </p14:nvContentPartPr>
            <p14:xfrm>
              <a:off x="4655312" y="4878998"/>
              <a:ext cx="184320" cy="710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6FC97D-A579-4F60-915D-55D75FB33E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46312" y="4869998"/>
                <a:ext cx="2019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D6100A9-98E9-40BB-9BB3-6CE39F079A48}"/>
                  </a:ext>
                </a:extLst>
              </p14:cNvPr>
              <p14:cNvContentPartPr/>
              <p14:nvPr/>
            </p14:nvContentPartPr>
            <p14:xfrm>
              <a:off x="5828552" y="5218478"/>
              <a:ext cx="199440" cy="32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D6100A9-98E9-40BB-9BB3-6CE39F079A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9552" y="5209478"/>
                <a:ext cx="217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FE19B9-31A4-4866-B30B-8E6409E3FEA9}"/>
                  </a:ext>
                </a:extLst>
              </p14:cNvPr>
              <p14:cNvContentPartPr/>
              <p14:nvPr/>
            </p14:nvContentPartPr>
            <p14:xfrm>
              <a:off x="6365672" y="4949558"/>
              <a:ext cx="928080" cy="608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FE19B9-31A4-4866-B30B-8E6409E3FEA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56672" y="4940558"/>
                <a:ext cx="9457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7780069-C797-43C0-8C63-03DB4E00E4F4}"/>
                  </a:ext>
                </a:extLst>
              </p14:cNvPr>
              <p14:cNvContentPartPr/>
              <p14:nvPr/>
            </p14:nvContentPartPr>
            <p14:xfrm>
              <a:off x="5043032" y="5041358"/>
              <a:ext cx="554400" cy="294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7780069-C797-43C0-8C63-03DB4E00E4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392" y="5032718"/>
                <a:ext cx="5720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D221780-4152-469D-92FB-46223CBB189C}"/>
                  </a:ext>
                </a:extLst>
              </p14:cNvPr>
              <p14:cNvContentPartPr/>
              <p14:nvPr/>
            </p14:nvContentPartPr>
            <p14:xfrm>
              <a:off x="7541432" y="5080598"/>
              <a:ext cx="428760" cy="276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D221780-4152-469D-92FB-46223CBB189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32792" y="5071598"/>
                <a:ext cx="446400" cy="29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8250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D1A6462-0B7E-4744-B406-3FBBA41DECC5}"/>
                  </a:ext>
                </a:extLst>
              </p14:cNvPr>
              <p14:cNvContentPartPr/>
              <p14:nvPr/>
            </p14:nvContentPartPr>
            <p14:xfrm>
              <a:off x="1151432" y="549638"/>
              <a:ext cx="221760" cy="301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D1A6462-0B7E-4744-B406-3FBBA41DE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432" y="540988"/>
                <a:ext cx="239400" cy="319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A18B1D2-669B-4875-BF56-4D698525F58C}"/>
                  </a:ext>
                </a:extLst>
              </p14:cNvPr>
              <p14:cNvContentPartPr/>
              <p14:nvPr/>
            </p14:nvContentPartPr>
            <p14:xfrm>
              <a:off x="395432" y="549278"/>
              <a:ext cx="672120" cy="3034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A18B1D2-669B-4875-BF56-4D698525F5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432" y="540278"/>
                <a:ext cx="6897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E00CCA6-7444-4F85-81AE-95FB326C5F9E}"/>
                  </a:ext>
                </a:extLst>
              </p14:cNvPr>
              <p14:cNvContentPartPr/>
              <p14:nvPr/>
            </p14:nvContentPartPr>
            <p14:xfrm>
              <a:off x="10283192" y="4427918"/>
              <a:ext cx="212760" cy="448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E00CCA6-7444-4F85-81AE-95FB326C5F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9552" y="4319918"/>
                <a:ext cx="3204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1AAE96B-D7A2-425F-98F3-0A8115B6629B}"/>
                  </a:ext>
                </a:extLst>
              </p14:cNvPr>
              <p14:cNvContentPartPr/>
              <p14:nvPr/>
            </p14:nvContentPartPr>
            <p14:xfrm>
              <a:off x="4986512" y="3247118"/>
              <a:ext cx="860400" cy="396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1AAE96B-D7A2-425F-98F3-0A8115B662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2512" y="3139118"/>
                <a:ext cx="96804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C1F9B01-C47D-4419-91A4-0A4F48D6928C}"/>
                  </a:ext>
                </a:extLst>
              </p14:cNvPr>
              <p14:cNvContentPartPr/>
              <p14:nvPr/>
            </p14:nvContentPartPr>
            <p14:xfrm>
              <a:off x="274832" y="926558"/>
              <a:ext cx="11416680" cy="5625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C1F9B01-C47D-4419-91A4-0A4F48D692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192" y="917917"/>
                <a:ext cx="11434320" cy="56426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81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760832-6F30-42E1-89BA-4C60A8253737}"/>
                  </a:ext>
                </a:extLst>
              </p14:cNvPr>
              <p14:cNvContentPartPr/>
              <p14:nvPr/>
            </p14:nvContentPartPr>
            <p14:xfrm>
              <a:off x="5379632" y="693998"/>
              <a:ext cx="1049040" cy="2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760832-6F30-42E1-89BA-4C60A82537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0992" y="685358"/>
                <a:ext cx="1066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3DB034-1E74-480A-8746-853D16BA6D4E}"/>
                  </a:ext>
                </a:extLst>
              </p14:cNvPr>
              <p14:cNvContentPartPr/>
              <p14:nvPr/>
            </p14:nvContentPartPr>
            <p14:xfrm>
              <a:off x="5369912" y="760238"/>
              <a:ext cx="1013760" cy="4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3DB034-1E74-480A-8746-853D16BA6D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0912" y="751238"/>
                <a:ext cx="1031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B45602-E164-4916-B68C-F289E93E2150}"/>
                  </a:ext>
                </a:extLst>
              </p14:cNvPr>
              <p14:cNvContentPartPr/>
              <p14:nvPr/>
            </p14:nvContentPartPr>
            <p14:xfrm>
              <a:off x="5174792" y="213038"/>
              <a:ext cx="1648080" cy="421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B45602-E164-4916-B68C-F289E93E21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5792" y="204046"/>
                <a:ext cx="1665720" cy="438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FE4BC87-BBA6-4CC2-8B48-7B9D298A968B}"/>
                  </a:ext>
                </a:extLst>
              </p14:cNvPr>
              <p14:cNvContentPartPr/>
              <p14:nvPr/>
            </p14:nvContentPartPr>
            <p14:xfrm>
              <a:off x="3120992" y="1271798"/>
              <a:ext cx="375480" cy="499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FE4BC87-BBA6-4CC2-8B48-7B9D298A96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1992" y="1263158"/>
                <a:ext cx="3931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B1F3B6-C93A-4269-BAC8-91C5D786605F}"/>
                  </a:ext>
                </a:extLst>
              </p14:cNvPr>
              <p14:cNvContentPartPr/>
              <p14:nvPr/>
            </p14:nvContentPartPr>
            <p14:xfrm>
              <a:off x="3849632" y="1344518"/>
              <a:ext cx="279360" cy="12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B1F3B6-C93A-4269-BAC8-91C5D78660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40632" y="1335878"/>
                <a:ext cx="2970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E025507-C679-4B4E-B351-70F6CBDD9497}"/>
                  </a:ext>
                </a:extLst>
              </p14:cNvPr>
              <p14:cNvContentPartPr/>
              <p14:nvPr/>
            </p14:nvContentPartPr>
            <p14:xfrm>
              <a:off x="7367552" y="1117358"/>
              <a:ext cx="1036440" cy="328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E025507-C679-4B4E-B351-70F6CBDD94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8912" y="1108718"/>
                <a:ext cx="10540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61B9E2F-EA50-405F-B7EF-BAD524B7856D}"/>
                  </a:ext>
                </a:extLst>
              </p14:cNvPr>
              <p14:cNvContentPartPr/>
              <p14:nvPr/>
            </p14:nvContentPartPr>
            <p14:xfrm>
              <a:off x="6613352" y="1151198"/>
              <a:ext cx="515520" cy="375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61B9E2F-EA50-405F-B7EF-BAD524B785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4712" y="1142198"/>
                <a:ext cx="5331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7D9D9B8-28B9-449C-AB10-4E72EC3E7B17}"/>
                  </a:ext>
                </a:extLst>
              </p14:cNvPr>
              <p14:cNvContentPartPr/>
              <p14:nvPr/>
            </p14:nvContentPartPr>
            <p14:xfrm>
              <a:off x="4637672" y="1207718"/>
              <a:ext cx="1618560" cy="259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7D9D9B8-28B9-449C-AB10-4E72EC3E7B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29032" y="1199078"/>
                <a:ext cx="1636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53BEC26-520B-437E-A56F-E966478FCACF}"/>
                  </a:ext>
                </a:extLst>
              </p14:cNvPr>
              <p14:cNvContentPartPr/>
              <p14:nvPr/>
            </p14:nvContentPartPr>
            <p14:xfrm>
              <a:off x="1500632" y="1154798"/>
              <a:ext cx="1484640" cy="313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53BEC26-520B-437E-A56F-E966478FCA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91992" y="1145798"/>
                <a:ext cx="150228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0574990-77BB-4C37-8848-119265EFB143}"/>
                  </a:ext>
                </a:extLst>
              </p14:cNvPr>
              <p14:cNvContentPartPr/>
              <p14:nvPr/>
            </p14:nvContentPartPr>
            <p14:xfrm>
              <a:off x="873152" y="1188278"/>
              <a:ext cx="258480" cy="28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0574990-77BB-4C37-8848-119265EFB1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500" y="1179278"/>
                <a:ext cx="276145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3F49B08-30F9-444E-8E66-EA73E5C4E394}"/>
                  </a:ext>
                </a:extLst>
              </p14:cNvPr>
              <p14:cNvContentPartPr/>
              <p14:nvPr/>
            </p14:nvContentPartPr>
            <p14:xfrm>
              <a:off x="8991152" y="2302838"/>
              <a:ext cx="70920" cy="2467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3F49B08-30F9-444E-8E66-EA73E5C4E3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82512" y="2293838"/>
                <a:ext cx="88560" cy="24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524610C-4AE0-4209-98EC-A325CA97B3D6}"/>
                  </a:ext>
                </a:extLst>
              </p14:cNvPr>
              <p14:cNvContentPartPr/>
              <p14:nvPr/>
            </p14:nvContentPartPr>
            <p14:xfrm>
              <a:off x="9955592" y="2464838"/>
              <a:ext cx="166680" cy="216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524610C-4AE0-4209-98EC-A325CA97B3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46592" y="2456198"/>
                <a:ext cx="1843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3EAC6C-0117-436C-86B9-96EE3DE4ADB2}"/>
                  </a:ext>
                </a:extLst>
              </p14:cNvPr>
              <p14:cNvContentPartPr/>
              <p14:nvPr/>
            </p14:nvContentPartPr>
            <p14:xfrm>
              <a:off x="10294352" y="2622518"/>
              <a:ext cx="8640" cy="16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3EAC6C-0117-436C-86B9-96EE3DE4AD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85712" y="2613878"/>
                <a:ext cx="26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322B4B7-1F5C-4AD0-ADE9-2B42B5F09EA9}"/>
                  </a:ext>
                </a:extLst>
              </p14:cNvPr>
              <p14:cNvContentPartPr/>
              <p14:nvPr/>
            </p14:nvContentPartPr>
            <p14:xfrm>
              <a:off x="10434392" y="2474198"/>
              <a:ext cx="178200" cy="224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322B4B7-1F5C-4AD0-ADE9-2B42B5F09E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5392" y="2465558"/>
                <a:ext cx="1958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84C3915-D4B9-4EB1-ABA8-601E3297659D}"/>
                  </a:ext>
                </a:extLst>
              </p14:cNvPr>
              <p14:cNvContentPartPr/>
              <p14:nvPr/>
            </p14:nvContentPartPr>
            <p14:xfrm>
              <a:off x="10048112" y="2789198"/>
              <a:ext cx="686520" cy="25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84C3915-D4B9-4EB1-ABA8-601E3297659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39112" y="2780198"/>
                <a:ext cx="704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A00C5E7-2595-4C9C-B11F-8A4481744ACC}"/>
                  </a:ext>
                </a:extLst>
              </p14:cNvPr>
              <p14:cNvContentPartPr/>
              <p14:nvPr/>
            </p14:nvContentPartPr>
            <p14:xfrm>
              <a:off x="9591272" y="3581198"/>
              <a:ext cx="413640" cy="215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A00C5E7-2595-4C9C-B11F-8A4481744A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82272" y="3572558"/>
                <a:ext cx="431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356A882-B234-468F-9D6D-F655F0E8C510}"/>
                  </a:ext>
                </a:extLst>
              </p14:cNvPr>
              <p14:cNvContentPartPr/>
              <p14:nvPr/>
            </p14:nvContentPartPr>
            <p14:xfrm>
              <a:off x="9509912" y="3059198"/>
              <a:ext cx="1118520" cy="236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356A882-B234-468F-9D6D-F655F0E8C5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01272" y="3050558"/>
                <a:ext cx="1136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9E4F32F-9010-436D-AF29-BF866EDDB4A6}"/>
                  </a:ext>
                </a:extLst>
              </p14:cNvPr>
              <p14:cNvContentPartPr/>
              <p14:nvPr/>
            </p14:nvContentPartPr>
            <p14:xfrm>
              <a:off x="10214432" y="5495678"/>
              <a:ext cx="16920" cy="43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9E4F32F-9010-436D-AF29-BF866EDDB4A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05432" y="5486678"/>
                <a:ext cx="34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96BB4C8-1E4A-439C-A1E4-4B4CFA6CDDF7}"/>
                  </a:ext>
                </a:extLst>
              </p14:cNvPr>
              <p14:cNvContentPartPr/>
              <p14:nvPr/>
            </p14:nvContentPartPr>
            <p14:xfrm>
              <a:off x="10265912" y="5767118"/>
              <a:ext cx="18720" cy="11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96BB4C8-1E4A-439C-A1E4-4B4CFA6CDDF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56912" y="5758118"/>
                <a:ext cx="363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95AB2C3-AA71-4DE1-A575-4737E0857856}"/>
                  </a:ext>
                </a:extLst>
              </p14:cNvPr>
              <p14:cNvContentPartPr/>
              <p14:nvPr/>
            </p14:nvContentPartPr>
            <p14:xfrm>
              <a:off x="10248272" y="6037478"/>
              <a:ext cx="21240" cy="65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95AB2C3-AA71-4DE1-A575-4737E08578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39272" y="6028838"/>
                <a:ext cx="388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0FF29FE-E4B6-4015-A43E-47DFF0F801DC}"/>
                  </a:ext>
                </a:extLst>
              </p14:cNvPr>
              <p14:cNvContentPartPr/>
              <p14:nvPr/>
            </p14:nvContentPartPr>
            <p14:xfrm>
              <a:off x="9617912" y="4045958"/>
              <a:ext cx="1538640" cy="1196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0FF29FE-E4B6-4015-A43E-47DFF0F801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09270" y="4037315"/>
                <a:ext cx="1556284" cy="12139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4F96D53-1ABC-4254-9514-A416EF6E0F16}"/>
                  </a:ext>
                </a:extLst>
              </p14:cNvPr>
              <p14:cNvContentPartPr/>
              <p14:nvPr/>
            </p14:nvContentPartPr>
            <p14:xfrm>
              <a:off x="11180312" y="2842118"/>
              <a:ext cx="352800" cy="19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4F96D53-1ABC-4254-9514-A416EF6E0F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71312" y="2833478"/>
                <a:ext cx="370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2031D19-C64F-429C-9DD9-A4AD2A733EE0}"/>
                  </a:ext>
                </a:extLst>
              </p14:cNvPr>
              <p14:cNvContentPartPr/>
              <p14:nvPr/>
            </p14:nvContentPartPr>
            <p14:xfrm>
              <a:off x="11206592" y="2938958"/>
              <a:ext cx="273240" cy="55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2031D19-C64F-429C-9DD9-A4AD2A733EE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197952" y="2930318"/>
                <a:ext cx="290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08A2AB5-AD7C-4C0D-ABD0-958971CDC6EE}"/>
                  </a:ext>
                </a:extLst>
              </p14:cNvPr>
              <p14:cNvContentPartPr/>
              <p14:nvPr/>
            </p14:nvContentPartPr>
            <p14:xfrm>
              <a:off x="10930112" y="2447198"/>
              <a:ext cx="794520" cy="296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08A2AB5-AD7C-4C0D-ABD0-958971CDC6E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21116" y="2438209"/>
                <a:ext cx="812152" cy="314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B22A667-9FD3-4F0A-B5BA-69F0FB0B7CB4}"/>
                  </a:ext>
                </a:extLst>
              </p14:cNvPr>
              <p14:cNvContentPartPr/>
              <p14:nvPr/>
            </p14:nvContentPartPr>
            <p14:xfrm>
              <a:off x="225512" y="2542958"/>
              <a:ext cx="8335440" cy="3475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B22A667-9FD3-4F0A-B5BA-69F0FB0B7CB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6512" y="2533958"/>
                <a:ext cx="8353080" cy="34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5126622-355E-4F7F-93DD-23F18C343F9C}"/>
                  </a:ext>
                </a:extLst>
              </p14:cNvPr>
              <p14:cNvContentPartPr/>
              <p14:nvPr/>
            </p14:nvContentPartPr>
            <p14:xfrm>
              <a:off x="1469312" y="2658878"/>
              <a:ext cx="885240" cy="7149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5126622-355E-4F7F-93DD-23F18C343F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15672" y="2551238"/>
                <a:ext cx="992880" cy="9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006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645942F-EABB-426F-9929-C0573B728532}"/>
                  </a:ext>
                </a:extLst>
              </p14:cNvPr>
              <p14:cNvContentPartPr/>
              <p14:nvPr/>
            </p14:nvContentPartPr>
            <p14:xfrm>
              <a:off x="8809712" y="5789798"/>
              <a:ext cx="725040" cy="22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645942F-EABB-426F-9929-C0573B728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1072" y="5780798"/>
                <a:ext cx="7426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596B765-9881-41AD-A711-A99818BB4209}"/>
                  </a:ext>
                </a:extLst>
              </p14:cNvPr>
              <p14:cNvContentPartPr/>
              <p14:nvPr/>
            </p14:nvContentPartPr>
            <p14:xfrm>
              <a:off x="8864432" y="5938838"/>
              <a:ext cx="596160" cy="57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596B765-9881-41AD-A711-A99818BB42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5432" y="5929838"/>
                <a:ext cx="6138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CE61C04-A886-4969-B43E-B95025076563}"/>
                  </a:ext>
                </a:extLst>
              </p14:cNvPr>
              <p14:cNvContentPartPr/>
              <p14:nvPr/>
            </p14:nvContentPartPr>
            <p14:xfrm>
              <a:off x="1191032" y="2385278"/>
              <a:ext cx="1464480" cy="3902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CE61C04-A886-4969-B43E-B950250765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032" y="2277638"/>
                <a:ext cx="15721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A5DFCB4-D19F-403B-BDC0-6EA5B2BC0EA7}"/>
                  </a:ext>
                </a:extLst>
              </p14:cNvPr>
              <p14:cNvContentPartPr/>
              <p14:nvPr/>
            </p14:nvContentPartPr>
            <p14:xfrm>
              <a:off x="8047592" y="5076278"/>
              <a:ext cx="1846080" cy="673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A5DFCB4-D19F-403B-BDC0-6EA5B2BC0E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3592" y="4968278"/>
                <a:ext cx="19537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7E36E26-F999-44C2-8E09-97ED668D29C3}"/>
                  </a:ext>
                </a:extLst>
              </p14:cNvPr>
              <p14:cNvContentPartPr/>
              <p14:nvPr/>
            </p14:nvContentPartPr>
            <p14:xfrm>
              <a:off x="8729432" y="1331558"/>
              <a:ext cx="937440" cy="321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7E36E26-F999-44C2-8E09-97ED668D29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5432" y="1223558"/>
                <a:ext cx="10450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BFAE45C-5988-4913-9A6B-09162B057B7F}"/>
                  </a:ext>
                </a:extLst>
              </p14:cNvPr>
              <p14:cNvContentPartPr/>
              <p14:nvPr/>
            </p14:nvContentPartPr>
            <p14:xfrm>
              <a:off x="8659232" y="2146958"/>
              <a:ext cx="1441080" cy="9190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BFAE45C-5988-4913-9A6B-09162B057B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5232" y="2039318"/>
                <a:ext cx="154872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46A8E1F0-5402-4809-8FD5-840B77C3F76B}"/>
                  </a:ext>
                </a:extLst>
              </p14:cNvPr>
              <p14:cNvContentPartPr/>
              <p14:nvPr/>
            </p14:nvContentPartPr>
            <p14:xfrm>
              <a:off x="482912" y="170558"/>
              <a:ext cx="12476880" cy="5447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46A8E1F0-5402-4809-8FD5-840B77C3F7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272" y="161917"/>
                <a:ext cx="12494521" cy="5464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092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413E019-0B7A-438F-91CB-51D80EDF40B6}"/>
                  </a:ext>
                </a:extLst>
              </p14:cNvPr>
              <p14:cNvContentPartPr/>
              <p14:nvPr/>
            </p14:nvContentPartPr>
            <p14:xfrm>
              <a:off x="522512" y="2881358"/>
              <a:ext cx="4712400" cy="3488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413E019-0B7A-438F-91CB-51D80EDF40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512" y="2773358"/>
                <a:ext cx="4748040" cy="37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65DCD02-A2CD-4141-A126-1B9208C14712}"/>
                  </a:ext>
                </a:extLst>
              </p14:cNvPr>
              <p14:cNvContentPartPr/>
              <p14:nvPr/>
            </p14:nvContentPartPr>
            <p14:xfrm>
              <a:off x="404792" y="482678"/>
              <a:ext cx="11518200" cy="5842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65DCD02-A2CD-4141-A126-1B9208C147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6152" y="473679"/>
                <a:ext cx="11535840" cy="5859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814D334-DCCB-42B3-AD27-6F8376BC56E6}"/>
                  </a:ext>
                </a:extLst>
              </p14:cNvPr>
              <p14:cNvContentPartPr/>
              <p14:nvPr/>
            </p14:nvContentPartPr>
            <p14:xfrm>
              <a:off x="762632" y="3511358"/>
              <a:ext cx="4057200" cy="2634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814D334-DCCB-42B3-AD27-6F8376BC56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632" y="3403358"/>
                <a:ext cx="4164840" cy="28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4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F4752C-C42F-4320-A922-82A5D4CE7067}"/>
                  </a:ext>
                </a:extLst>
              </p14:cNvPr>
              <p14:cNvContentPartPr/>
              <p14:nvPr/>
            </p14:nvContentPartPr>
            <p14:xfrm>
              <a:off x="6327872" y="1210958"/>
              <a:ext cx="452520" cy="57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F4752C-C42F-4320-A922-82A5D4CE70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9232" y="1201958"/>
                <a:ext cx="470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292343-7207-40B4-AD6B-65524200B27C}"/>
                  </a:ext>
                </a:extLst>
              </p14:cNvPr>
              <p14:cNvContentPartPr/>
              <p14:nvPr/>
            </p14:nvContentPartPr>
            <p14:xfrm>
              <a:off x="5309432" y="849878"/>
              <a:ext cx="1738440" cy="29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292343-7207-40B4-AD6B-65524200B2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0790" y="840867"/>
                <a:ext cx="1756084" cy="30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AF9B62-B240-4AF0-8DB0-ACD61937DAFA}"/>
                  </a:ext>
                </a:extLst>
              </p14:cNvPr>
              <p14:cNvContentPartPr/>
              <p14:nvPr/>
            </p14:nvContentPartPr>
            <p14:xfrm>
              <a:off x="4982912" y="249758"/>
              <a:ext cx="2068560" cy="338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AF9B62-B240-4AF0-8DB0-ACD61937DA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74272" y="241118"/>
                <a:ext cx="20862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CA6441-16AD-4BB2-B836-822C018A2165}"/>
                  </a:ext>
                </a:extLst>
              </p14:cNvPr>
              <p14:cNvContentPartPr/>
              <p14:nvPr/>
            </p14:nvContentPartPr>
            <p14:xfrm>
              <a:off x="2335472" y="2181518"/>
              <a:ext cx="1240200" cy="79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CA6441-16AD-4BB2-B836-822C018A21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26832" y="2172518"/>
                <a:ext cx="1257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5B85BE-664E-4F61-9407-3FE4FE4E9EC0}"/>
                  </a:ext>
                </a:extLst>
              </p14:cNvPr>
              <p14:cNvContentPartPr/>
              <p14:nvPr/>
            </p14:nvContentPartPr>
            <p14:xfrm>
              <a:off x="1684592" y="1342358"/>
              <a:ext cx="1967760" cy="750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5B85BE-664E-4F61-9407-3FE4FE4E9E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5592" y="1333718"/>
                <a:ext cx="1985400" cy="76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0B46D6A-4E55-4A54-8BEF-0FD8CFA83DAB}"/>
                  </a:ext>
                </a:extLst>
              </p14:cNvPr>
              <p14:cNvContentPartPr/>
              <p14:nvPr/>
            </p14:nvContentPartPr>
            <p14:xfrm>
              <a:off x="4536152" y="1925198"/>
              <a:ext cx="312120" cy="152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0B46D6A-4E55-4A54-8BEF-0FD8CFA83D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7152" y="1916198"/>
                <a:ext cx="3297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42BAAD-A34B-4835-85C2-1A5A1ED442EC}"/>
                  </a:ext>
                </a:extLst>
              </p14:cNvPr>
              <p14:cNvContentPartPr/>
              <p14:nvPr/>
            </p14:nvContentPartPr>
            <p14:xfrm>
              <a:off x="6701192" y="1962998"/>
              <a:ext cx="109800" cy="15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42BAAD-A34B-4835-85C2-1A5A1ED442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92192" y="1954358"/>
                <a:ext cx="127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906D072-B9D7-44D7-9035-4208D006A3FE}"/>
                  </a:ext>
                </a:extLst>
              </p14:cNvPr>
              <p14:cNvContentPartPr/>
              <p14:nvPr/>
            </p14:nvContentPartPr>
            <p14:xfrm>
              <a:off x="6773192" y="1677878"/>
              <a:ext cx="61200" cy="9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906D072-B9D7-44D7-9035-4208D006A3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64192" y="1669238"/>
                <a:ext cx="78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D261E47-5AF9-4D8F-8C22-0BEA784B21FC}"/>
                  </a:ext>
                </a:extLst>
              </p14:cNvPr>
              <p14:cNvContentPartPr/>
              <p14:nvPr/>
            </p14:nvContentPartPr>
            <p14:xfrm>
              <a:off x="8222912" y="1276118"/>
              <a:ext cx="265320" cy="268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D261E47-5AF9-4D8F-8C22-0BEA784B21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14272" y="1267118"/>
                <a:ext cx="2829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376D24-36FF-4125-B052-74D961EC5431}"/>
                  </a:ext>
                </a:extLst>
              </p14:cNvPr>
              <p14:cNvContentPartPr/>
              <p14:nvPr/>
            </p14:nvContentPartPr>
            <p14:xfrm>
              <a:off x="5546672" y="1759598"/>
              <a:ext cx="303120" cy="448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376D24-36FF-4125-B052-74D961EC54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7683" y="1750958"/>
                <a:ext cx="320739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8B4961F-263E-4CC4-8A02-8DB17B824E9E}"/>
                  </a:ext>
                </a:extLst>
              </p14:cNvPr>
              <p14:cNvContentPartPr/>
              <p14:nvPr/>
            </p14:nvContentPartPr>
            <p14:xfrm>
              <a:off x="6141032" y="1645118"/>
              <a:ext cx="409320" cy="590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8B4961F-263E-4CC4-8A02-8DB17B824E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32032" y="1636473"/>
                <a:ext cx="426960" cy="607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13BD6CB-239A-4BC5-BEB9-BF356FBC9B05}"/>
                  </a:ext>
                </a:extLst>
              </p14:cNvPr>
              <p14:cNvContentPartPr/>
              <p14:nvPr/>
            </p14:nvContentPartPr>
            <p14:xfrm>
              <a:off x="7074512" y="1396718"/>
              <a:ext cx="925920" cy="915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13BD6CB-239A-4BC5-BEB9-BF356FBC9B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65512" y="1387718"/>
                <a:ext cx="94356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E28BDAB-A0C0-4B44-9921-A997B7EF7E0C}"/>
                  </a:ext>
                </a:extLst>
              </p14:cNvPr>
              <p14:cNvContentPartPr/>
              <p14:nvPr/>
            </p14:nvContentPartPr>
            <p14:xfrm>
              <a:off x="1497032" y="5557238"/>
              <a:ext cx="9720" cy="28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28BDAB-A0C0-4B44-9921-A997B7EF7E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8392" y="5548598"/>
                <a:ext cx="27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4DF040-0671-4C36-91AB-4075CC65D35B}"/>
                  </a:ext>
                </a:extLst>
              </p14:cNvPr>
              <p14:cNvContentPartPr/>
              <p14:nvPr/>
            </p14:nvContentPartPr>
            <p14:xfrm>
              <a:off x="1480472" y="5701238"/>
              <a:ext cx="13320" cy="22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4DF040-0671-4C36-91AB-4075CC65D3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71472" y="5692238"/>
                <a:ext cx="30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E0B3E6E-04AB-4579-B570-0ABB1A41EA24}"/>
                  </a:ext>
                </a:extLst>
              </p14:cNvPr>
              <p14:cNvContentPartPr/>
              <p14:nvPr/>
            </p14:nvContentPartPr>
            <p14:xfrm>
              <a:off x="1486592" y="5922278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E0B3E6E-04AB-4579-B570-0ABB1A41EA2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77952" y="59132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D7AAA8-87ED-4029-B976-E2BAEA5C7048}"/>
                  </a:ext>
                </a:extLst>
              </p14:cNvPr>
              <p14:cNvContentPartPr/>
              <p14:nvPr/>
            </p14:nvContentPartPr>
            <p14:xfrm>
              <a:off x="1498472" y="6040718"/>
              <a:ext cx="17640" cy="55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D7AAA8-87ED-4029-B976-E2BAEA5C704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89832" y="6031718"/>
                <a:ext cx="352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5E833A-CF90-4D1C-ADA3-73334658C08B}"/>
                  </a:ext>
                </a:extLst>
              </p14:cNvPr>
              <p14:cNvContentPartPr/>
              <p14:nvPr/>
            </p14:nvContentPartPr>
            <p14:xfrm>
              <a:off x="1234592" y="2856518"/>
              <a:ext cx="7961040" cy="2372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5E833A-CF90-4D1C-ADA3-73334658C08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25592" y="2847877"/>
                <a:ext cx="7978680" cy="2390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BCFABB1-2988-415F-8D99-2DB9B971F6D8}"/>
                  </a:ext>
                </a:extLst>
              </p14:cNvPr>
              <p14:cNvContentPartPr/>
              <p14:nvPr/>
            </p14:nvContentPartPr>
            <p14:xfrm>
              <a:off x="12525632" y="3048038"/>
              <a:ext cx="256320" cy="450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BCFABB1-2988-415F-8D99-2DB9B971F6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516992" y="3039398"/>
                <a:ext cx="2739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3126967-AA02-48AF-8771-83952A403546}"/>
                  </a:ext>
                </a:extLst>
              </p14:cNvPr>
              <p14:cNvContentPartPr/>
              <p14:nvPr/>
            </p14:nvContentPartPr>
            <p14:xfrm>
              <a:off x="12436352" y="2437478"/>
              <a:ext cx="304920" cy="372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3126967-AA02-48AF-8771-83952A40354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427352" y="2428478"/>
                <a:ext cx="3225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C78EFA0-2EED-4EA4-B984-4F53E684160B}"/>
                  </a:ext>
                </a:extLst>
              </p14:cNvPr>
              <p14:cNvContentPartPr/>
              <p14:nvPr/>
            </p14:nvContentPartPr>
            <p14:xfrm>
              <a:off x="12012632" y="683558"/>
              <a:ext cx="1434600" cy="1359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C78EFA0-2EED-4EA4-B984-4F53E68416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03632" y="674918"/>
                <a:ext cx="1452240" cy="13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71B0B2-D82D-4A91-A644-93BDF1F2AD87}"/>
                  </a:ext>
                </a:extLst>
              </p14:cNvPr>
              <p14:cNvContentPartPr/>
              <p14:nvPr/>
            </p14:nvContentPartPr>
            <p14:xfrm>
              <a:off x="11525192" y="3809438"/>
              <a:ext cx="1603800" cy="8366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71B0B2-D82D-4A91-A644-93BDF1F2AD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516192" y="3800438"/>
                <a:ext cx="16214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4513498-B63B-439D-AB6E-8FDC9D62B84C}"/>
                  </a:ext>
                </a:extLst>
              </p14:cNvPr>
              <p14:cNvContentPartPr/>
              <p14:nvPr/>
            </p14:nvContentPartPr>
            <p14:xfrm>
              <a:off x="9618992" y="2938958"/>
              <a:ext cx="1680480" cy="2673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4513498-B63B-439D-AB6E-8FDC9D62B8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610352" y="2930318"/>
                <a:ext cx="1698120" cy="26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055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D1F3241-2EC3-40BC-866A-8E0F69ECD407}"/>
                  </a:ext>
                </a:extLst>
              </p14:cNvPr>
              <p14:cNvContentPartPr/>
              <p14:nvPr/>
            </p14:nvContentPartPr>
            <p14:xfrm>
              <a:off x="5527592" y="1705958"/>
              <a:ext cx="2262600" cy="28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D1F3241-2EC3-40BC-866A-8E0F69ECD4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3592" y="1598318"/>
                <a:ext cx="23702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A554BAE-63B4-4A53-9ECD-7255F36C5F45}"/>
                  </a:ext>
                </a:extLst>
              </p14:cNvPr>
              <p14:cNvContentPartPr/>
              <p14:nvPr/>
            </p14:nvContentPartPr>
            <p14:xfrm>
              <a:off x="5509592" y="1905398"/>
              <a:ext cx="2864880" cy="246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A554BAE-63B4-4A53-9ECD-7255F36C5F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5592" y="1797758"/>
                <a:ext cx="297252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CD3883D-966C-4EC3-97AF-AE60789D7110}"/>
                  </a:ext>
                </a:extLst>
              </p14:cNvPr>
              <p14:cNvContentPartPr/>
              <p14:nvPr/>
            </p14:nvContentPartPr>
            <p14:xfrm>
              <a:off x="5481872" y="2151278"/>
              <a:ext cx="2476440" cy="258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CD3883D-966C-4EC3-97AF-AE60789D71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7872" y="2043278"/>
                <a:ext cx="25840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A79BA72-07C2-440E-9F7B-3448CCE84744}"/>
                  </a:ext>
                </a:extLst>
              </p14:cNvPr>
              <p14:cNvContentPartPr/>
              <p14:nvPr/>
            </p14:nvContentPartPr>
            <p14:xfrm>
              <a:off x="5274872" y="2322638"/>
              <a:ext cx="2428560" cy="356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A79BA72-07C2-440E-9F7B-3448CCE84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0872" y="2214638"/>
                <a:ext cx="25362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8579615-5865-4677-A9C9-ACB0C4F0C1AB}"/>
                  </a:ext>
                </a:extLst>
              </p14:cNvPr>
              <p14:cNvContentPartPr/>
              <p14:nvPr/>
            </p14:nvContentPartPr>
            <p14:xfrm>
              <a:off x="5269112" y="2746718"/>
              <a:ext cx="1882080" cy="2354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8579615-5865-4677-A9C9-ACB0C4F0C1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15112" y="2639078"/>
                <a:ext cx="1989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521D510-1F14-40F1-A477-11BE198247DE}"/>
                  </a:ext>
                </a:extLst>
              </p14:cNvPr>
              <p14:cNvContentPartPr/>
              <p14:nvPr/>
            </p14:nvContentPartPr>
            <p14:xfrm>
              <a:off x="7948592" y="1752038"/>
              <a:ext cx="479520" cy="414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521D510-1F14-40F1-A477-11BE198247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4592" y="1644038"/>
                <a:ext cx="58716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7410F74-5069-47D6-ABF7-0A8D498AC53C}"/>
                  </a:ext>
                </a:extLst>
              </p14:cNvPr>
              <p14:cNvContentPartPr/>
              <p14:nvPr/>
            </p14:nvContentPartPr>
            <p14:xfrm>
              <a:off x="7424432" y="2360438"/>
              <a:ext cx="14760" cy="35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7410F74-5069-47D6-ABF7-0A8D498AC5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0432" y="2252438"/>
                <a:ext cx="1224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CFD6D25-E441-4006-AD1E-D37B7DF48503}"/>
                  </a:ext>
                </a:extLst>
              </p14:cNvPr>
              <p14:cNvContentPartPr/>
              <p14:nvPr/>
            </p14:nvContentPartPr>
            <p14:xfrm>
              <a:off x="5591672" y="2397158"/>
              <a:ext cx="1822320" cy="547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CFD6D25-E441-4006-AD1E-D37B7DF485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8032" y="2289158"/>
                <a:ext cx="192996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5507BF5-0A47-4627-8254-5F0E7171643C}"/>
                  </a:ext>
                </a:extLst>
              </p14:cNvPr>
              <p14:cNvContentPartPr/>
              <p14:nvPr/>
            </p14:nvContentPartPr>
            <p14:xfrm>
              <a:off x="8380952" y="2987918"/>
              <a:ext cx="4581720" cy="1214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5507BF5-0A47-4627-8254-5F0E717164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62952" y="2880278"/>
                <a:ext cx="4617360" cy="14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02C3E7-3F91-4DAE-97F6-3E46E36BCC3A}"/>
                  </a:ext>
                </a:extLst>
              </p14:cNvPr>
              <p14:cNvContentPartPr/>
              <p14:nvPr/>
            </p14:nvContentPartPr>
            <p14:xfrm>
              <a:off x="1233512" y="60758"/>
              <a:ext cx="11316960" cy="50259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02C3E7-3F91-4DAE-97F6-3E46E36BCC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512" y="52118"/>
                <a:ext cx="11334600" cy="50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0380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05D25A1-735C-4B72-9F63-6E1CEFABEA72}"/>
                  </a:ext>
                </a:extLst>
              </p14:cNvPr>
              <p14:cNvContentPartPr/>
              <p14:nvPr/>
            </p14:nvContentPartPr>
            <p14:xfrm>
              <a:off x="6816752" y="1073438"/>
              <a:ext cx="5022360" cy="1299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05D25A1-735C-4B72-9F63-6E1CEFABE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8752" y="965438"/>
                <a:ext cx="5058000" cy="15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0A2B5A-0C41-46BE-AF08-3DD3675AD3B9}"/>
                  </a:ext>
                </a:extLst>
              </p14:cNvPr>
              <p14:cNvContentPartPr/>
              <p14:nvPr/>
            </p14:nvContentPartPr>
            <p14:xfrm>
              <a:off x="93392" y="289718"/>
              <a:ext cx="12228480" cy="2810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0A2B5A-0C41-46BE-AF08-3DD3675AD3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52" y="280718"/>
                <a:ext cx="12246120" cy="28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C2A7B8E-67C4-484E-BD77-D04367B5B13D}"/>
                  </a:ext>
                </a:extLst>
              </p14:cNvPr>
              <p14:cNvContentPartPr/>
              <p14:nvPr/>
            </p14:nvContentPartPr>
            <p14:xfrm>
              <a:off x="7435592" y="3308678"/>
              <a:ext cx="4868640" cy="2468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C2A7B8E-67C4-484E-BD77-D04367B5B1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6951" y="3299678"/>
                <a:ext cx="4886281" cy="24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4B2E98-2D3A-4CE1-84DE-963D88C46BDB}"/>
                  </a:ext>
                </a:extLst>
              </p14:cNvPr>
              <p14:cNvContentPartPr/>
              <p14:nvPr/>
            </p14:nvContentPartPr>
            <p14:xfrm>
              <a:off x="1600352" y="4122998"/>
              <a:ext cx="2672280" cy="84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4B2E98-2D3A-4CE1-84DE-963D88C46B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1712" y="4114358"/>
                <a:ext cx="26899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7C52A5E-69F4-4FA1-9282-EEA7B6BE2C87}"/>
                  </a:ext>
                </a:extLst>
              </p14:cNvPr>
              <p14:cNvContentPartPr/>
              <p14:nvPr/>
            </p14:nvContentPartPr>
            <p14:xfrm>
              <a:off x="3001472" y="3388238"/>
              <a:ext cx="1338480" cy="596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7C52A5E-69F4-4FA1-9282-EEA7B6BE2C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2830" y="3379598"/>
                <a:ext cx="1356125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EE264B4-281A-4E64-BC7F-20EE84FB4E21}"/>
                  </a:ext>
                </a:extLst>
              </p14:cNvPr>
              <p14:cNvContentPartPr/>
              <p14:nvPr/>
            </p14:nvContentPartPr>
            <p14:xfrm>
              <a:off x="1911032" y="3464918"/>
              <a:ext cx="556920" cy="519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EE264B4-281A-4E64-BC7F-20EE84FB4E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2032" y="3456278"/>
                <a:ext cx="5745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3A61ACC-7B6F-4792-9BCA-9CB566CB0EEC}"/>
                  </a:ext>
                </a:extLst>
              </p14:cNvPr>
              <p14:cNvContentPartPr/>
              <p14:nvPr/>
            </p14:nvContentPartPr>
            <p14:xfrm>
              <a:off x="4925672" y="5587118"/>
              <a:ext cx="355320" cy="250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3A61ACC-7B6F-4792-9BCA-9CB566CB0E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16672" y="5578478"/>
                <a:ext cx="3729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AE6F2E8-FFC9-4718-842B-CFF12162CD2C}"/>
                  </a:ext>
                </a:extLst>
              </p14:cNvPr>
              <p14:cNvContentPartPr/>
              <p14:nvPr/>
            </p14:nvContentPartPr>
            <p14:xfrm>
              <a:off x="3483872" y="5121638"/>
              <a:ext cx="349920" cy="194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AE6F2E8-FFC9-4718-842B-CFF12162CD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75223" y="5112655"/>
                <a:ext cx="367578" cy="212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7826B13-0185-42FF-9FF5-84029D5EE6D0}"/>
                  </a:ext>
                </a:extLst>
              </p14:cNvPr>
              <p14:cNvContentPartPr/>
              <p14:nvPr/>
            </p14:nvContentPartPr>
            <p14:xfrm>
              <a:off x="3417992" y="4558598"/>
              <a:ext cx="417600" cy="459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7826B13-0185-42FF-9FF5-84029D5EE6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09000" y="4549958"/>
                <a:ext cx="435225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1C212BC-011E-45ED-B0CF-DEBBB3DCE6BE}"/>
                  </a:ext>
                </a:extLst>
              </p14:cNvPr>
              <p14:cNvContentPartPr/>
              <p14:nvPr/>
            </p14:nvContentPartPr>
            <p14:xfrm>
              <a:off x="4536512" y="4284278"/>
              <a:ext cx="1632600" cy="1092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1C212BC-011E-45ED-B0CF-DEBBB3DCE6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7872" y="4275638"/>
                <a:ext cx="165024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2A51B50-F822-4FCE-AE23-F8F91E2277D7}"/>
                  </a:ext>
                </a:extLst>
              </p14:cNvPr>
              <p14:cNvContentPartPr/>
              <p14:nvPr/>
            </p14:nvContentPartPr>
            <p14:xfrm>
              <a:off x="653912" y="4774598"/>
              <a:ext cx="2394720" cy="1677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2A51B50-F822-4FCE-AE23-F8F91E2277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4912" y="4765598"/>
                <a:ext cx="2412360" cy="16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205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90332B-942E-48BC-9AB9-0952D58737B1}"/>
                  </a:ext>
                </a:extLst>
              </p14:cNvPr>
              <p14:cNvContentPartPr/>
              <p14:nvPr/>
            </p14:nvContentPartPr>
            <p14:xfrm>
              <a:off x="4316192" y="1223558"/>
              <a:ext cx="1728360" cy="94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90332B-942E-48BC-9AB9-0952D58737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62192" y="1115918"/>
                <a:ext cx="1836000" cy="11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0C1592-17E0-4287-B046-7006BB3ED96F}"/>
                  </a:ext>
                </a:extLst>
              </p14:cNvPr>
              <p14:cNvContentPartPr/>
              <p14:nvPr/>
            </p14:nvContentPartPr>
            <p14:xfrm>
              <a:off x="6255872" y="715598"/>
              <a:ext cx="1739880" cy="89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0C1592-17E0-4287-B046-7006BB3ED9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1872" y="607598"/>
                <a:ext cx="1847520" cy="11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68CE7CD-2D17-4D8D-8505-0BC312977A13}"/>
                  </a:ext>
                </a:extLst>
              </p14:cNvPr>
              <p14:cNvContentPartPr/>
              <p14:nvPr/>
            </p14:nvContentPartPr>
            <p14:xfrm>
              <a:off x="4254992" y="3209318"/>
              <a:ext cx="4483440" cy="2357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68CE7CD-2D17-4D8D-8505-0BC312977A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1352" y="3101678"/>
                <a:ext cx="4591080" cy="25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26D046D-67ED-4600-90F1-30E15DF11B0F}"/>
                  </a:ext>
                </a:extLst>
              </p14:cNvPr>
              <p14:cNvContentPartPr/>
              <p14:nvPr/>
            </p14:nvContentPartPr>
            <p14:xfrm>
              <a:off x="2647592" y="233558"/>
              <a:ext cx="8977680" cy="5887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26D046D-67ED-4600-90F1-30E15DF11B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8592" y="224558"/>
                <a:ext cx="8995320" cy="59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069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B3DAD0F-5B78-4B60-A43B-DCFC70E6021B}"/>
                  </a:ext>
                </a:extLst>
              </p14:cNvPr>
              <p14:cNvContentPartPr/>
              <p14:nvPr/>
            </p14:nvContentPartPr>
            <p14:xfrm>
              <a:off x="4287752" y="682118"/>
              <a:ext cx="564120" cy="120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B3DAD0F-5B78-4B60-A43B-DCFC70E602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8758" y="673478"/>
                <a:ext cx="581749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30F5840-FED2-497C-B2A9-29AE45D48EB5}"/>
                  </a:ext>
                </a:extLst>
              </p14:cNvPr>
              <p14:cNvContentPartPr/>
              <p14:nvPr/>
            </p14:nvContentPartPr>
            <p14:xfrm>
              <a:off x="4532552" y="331478"/>
              <a:ext cx="573120" cy="180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30F5840-FED2-497C-B2A9-29AE45D48E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3552" y="322478"/>
                <a:ext cx="590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A645F5F-587B-4C07-B5CA-0DF275AB7C16}"/>
                  </a:ext>
                </a:extLst>
              </p14:cNvPr>
              <p14:cNvContentPartPr/>
              <p14:nvPr/>
            </p14:nvContentPartPr>
            <p14:xfrm>
              <a:off x="2379752" y="210158"/>
              <a:ext cx="2056680" cy="347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A645F5F-587B-4C07-B5CA-0DF275AB7C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0754" y="201158"/>
                <a:ext cx="2074317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34A038-439C-44C0-8C08-825A4AC645D2}"/>
                  </a:ext>
                </a:extLst>
              </p14:cNvPr>
              <p14:cNvContentPartPr/>
              <p14:nvPr/>
            </p14:nvContentPartPr>
            <p14:xfrm>
              <a:off x="5734952" y="344078"/>
              <a:ext cx="281880" cy="93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34A038-439C-44C0-8C08-825A4AC645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5952" y="335078"/>
                <a:ext cx="2995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FCAA86-8F02-4DDF-B2EC-CEDC160D5376}"/>
                  </a:ext>
                </a:extLst>
              </p14:cNvPr>
              <p14:cNvContentPartPr/>
              <p14:nvPr/>
            </p14:nvContentPartPr>
            <p14:xfrm>
              <a:off x="6665192" y="350198"/>
              <a:ext cx="1073520" cy="242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FCAA86-8F02-4DDF-B2EC-CEDC160D53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56549" y="341558"/>
                <a:ext cx="1091166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6C1B24F-C388-4C0D-B9F5-96E0FFDA6999}"/>
                  </a:ext>
                </a:extLst>
              </p14:cNvPr>
              <p14:cNvContentPartPr/>
              <p14:nvPr/>
            </p14:nvContentPartPr>
            <p14:xfrm>
              <a:off x="8388152" y="537398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6C1B24F-C388-4C0D-B9F5-96E0FFDA69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79152" y="5287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1C6ED74-D0B9-48F3-86A2-79609F0356B2}"/>
                  </a:ext>
                </a:extLst>
              </p14:cNvPr>
              <p14:cNvContentPartPr/>
              <p14:nvPr/>
            </p14:nvContentPartPr>
            <p14:xfrm>
              <a:off x="7902152" y="254798"/>
              <a:ext cx="225360" cy="31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1C6ED74-D0B9-48F3-86A2-79609F0356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93512" y="245798"/>
                <a:ext cx="2430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56B1172-878C-4016-8CF8-9439C4C5ED06}"/>
                  </a:ext>
                </a:extLst>
              </p14:cNvPr>
              <p14:cNvContentPartPr/>
              <p14:nvPr/>
            </p14:nvContentPartPr>
            <p14:xfrm>
              <a:off x="3142952" y="1698758"/>
              <a:ext cx="614520" cy="37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56B1172-878C-4016-8CF8-9439C4C5ED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3952" y="1690118"/>
                <a:ext cx="632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849E48C-63D1-4168-90B4-86959D260985}"/>
                  </a:ext>
                </a:extLst>
              </p14:cNvPr>
              <p14:cNvContentPartPr/>
              <p14:nvPr/>
            </p14:nvContentPartPr>
            <p14:xfrm>
              <a:off x="3204872" y="1808198"/>
              <a:ext cx="576360" cy="30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849E48C-63D1-4168-90B4-86959D2609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95872" y="1799198"/>
                <a:ext cx="594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BD97056-1C07-48F2-BCFC-0F9BE0A06E0F}"/>
                  </a:ext>
                </a:extLst>
              </p14:cNvPr>
              <p14:cNvContentPartPr/>
              <p14:nvPr/>
            </p14:nvContentPartPr>
            <p14:xfrm>
              <a:off x="3103352" y="1239398"/>
              <a:ext cx="878040" cy="338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BD97056-1C07-48F2-BCFC-0F9BE0A06E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4356" y="1230398"/>
                <a:ext cx="895673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8161CEB-80AD-42B6-B936-0039A7F49E75}"/>
                  </a:ext>
                </a:extLst>
              </p14:cNvPr>
              <p14:cNvContentPartPr/>
              <p14:nvPr/>
            </p14:nvContentPartPr>
            <p14:xfrm>
              <a:off x="1597832" y="1243358"/>
              <a:ext cx="1115280" cy="327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8161CEB-80AD-42B6-B936-0039A7F49E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8835" y="1234727"/>
                <a:ext cx="1132914" cy="34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D00CD42-2A4B-4430-B321-E168BBB4401C}"/>
                  </a:ext>
                </a:extLst>
              </p14:cNvPr>
              <p14:cNvContentPartPr/>
              <p14:nvPr/>
            </p14:nvContentPartPr>
            <p14:xfrm>
              <a:off x="6169832" y="1507238"/>
              <a:ext cx="337680" cy="113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D00CD42-2A4B-4430-B321-E168BBB440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1192" y="1498238"/>
                <a:ext cx="3553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BCD088-A356-4E55-970D-163187922BE7}"/>
                  </a:ext>
                </a:extLst>
              </p14:cNvPr>
              <p14:cNvContentPartPr/>
              <p14:nvPr/>
            </p14:nvContentPartPr>
            <p14:xfrm>
              <a:off x="7667072" y="1392758"/>
              <a:ext cx="245160" cy="371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BCD088-A356-4E55-970D-163187922B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58432" y="1383758"/>
                <a:ext cx="2628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8131CC9-EFE4-4066-BF79-994B167E73C8}"/>
                  </a:ext>
                </a:extLst>
              </p14:cNvPr>
              <p14:cNvContentPartPr/>
              <p14:nvPr/>
            </p14:nvContentPartPr>
            <p14:xfrm>
              <a:off x="8104832" y="1506158"/>
              <a:ext cx="174600" cy="285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8131CC9-EFE4-4066-BF79-994B167E73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95832" y="1497158"/>
                <a:ext cx="1922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3966AA-FB95-472D-BCF5-9800965454E6}"/>
                  </a:ext>
                </a:extLst>
              </p14:cNvPr>
              <p14:cNvContentPartPr/>
              <p14:nvPr/>
            </p14:nvContentPartPr>
            <p14:xfrm>
              <a:off x="7655552" y="1915838"/>
              <a:ext cx="712800" cy="20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3966AA-FB95-472D-BCF5-9800965454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46912" y="1907198"/>
                <a:ext cx="730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67FF359-23B8-477A-900B-3E185154C232}"/>
                  </a:ext>
                </a:extLst>
              </p14:cNvPr>
              <p14:cNvContentPartPr/>
              <p14:nvPr/>
            </p14:nvContentPartPr>
            <p14:xfrm>
              <a:off x="9690272" y="1625318"/>
              <a:ext cx="100080" cy="296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67FF359-23B8-477A-900B-3E185154C2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81632" y="1616318"/>
                <a:ext cx="11772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53330B7-1648-4F35-BBD5-D81DE7AF966C}"/>
                  </a:ext>
                </a:extLst>
              </p14:cNvPr>
              <p14:cNvContentPartPr/>
              <p14:nvPr/>
            </p14:nvContentPartPr>
            <p14:xfrm>
              <a:off x="8841032" y="1406798"/>
              <a:ext cx="696240" cy="522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53330B7-1648-4F35-BBD5-D81DE7AF96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32388" y="1398158"/>
                <a:ext cx="713889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8EB9585-B392-44F2-854A-5F9414A3FA7D}"/>
                  </a:ext>
                </a:extLst>
              </p14:cNvPr>
              <p14:cNvContentPartPr/>
              <p14:nvPr/>
            </p14:nvContentPartPr>
            <p14:xfrm>
              <a:off x="7675712" y="2081798"/>
              <a:ext cx="729000" cy="297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8EB9585-B392-44F2-854A-5F9414A3FA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67068" y="2072798"/>
                <a:ext cx="746649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DAF55C-5EE9-429D-A879-A44D10C33AEE}"/>
                  </a:ext>
                </a:extLst>
              </p14:cNvPr>
              <p14:cNvContentPartPr/>
              <p14:nvPr/>
            </p14:nvContentPartPr>
            <p14:xfrm>
              <a:off x="10137032" y="1735478"/>
              <a:ext cx="138240" cy="83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DAF55C-5EE9-429D-A879-A44D10C33A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28032" y="1726478"/>
                <a:ext cx="155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E51EB4F-BC68-428C-94D1-1DD294B271BF}"/>
                  </a:ext>
                </a:extLst>
              </p14:cNvPr>
              <p14:cNvContentPartPr/>
              <p14:nvPr/>
            </p14:nvContentPartPr>
            <p14:xfrm>
              <a:off x="10691432" y="1679318"/>
              <a:ext cx="188280" cy="202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E51EB4F-BC68-428C-94D1-1DD294B271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82792" y="1670678"/>
                <a:ext cx="2059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CF1FC03-D6B4-4302-B07D-171A36594D5A}"/>
                  </a:ext>
                </a:extLst>
              </p14:cNvPr>
              <p14:cNvContentPartPr/>
              <p14:nvPr/>
            </p14:nvContentPartPr>
            <p14:xfrm>
              <a:off x="11056112" y="1672838"/>
              <a:ext cx="364680" cy="267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CF1FC03-D6B4-4302-B07D-171A36594D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47112" y="1663838"/>
                <a:ext cx="382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CB59A5F-AAC0-403B-9000-207A126B5247}"/>
                  </a:ext>
                </a:extLst>
              </p14:cNvPr>
              <p14:cNvContentPartPr/>
              <p14:nvPr/>
            </p14:nvContentPartPr>
            <p14:xfrm>
              <a:off x="11472992" y="1296278"/>
              <a:ext cx="134640" cy="187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CB59A5F-AAC0-403B-9000-207A126B524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463992" y="1287638"/>
                <a:ext cx="1522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C106823-40BF-4516-8502-90454D6782F1}"/>
                  </a:ext>
                </a:extLst>
              </p14:cNvPr>
              <p14:cNvContentPartPr/>
              <p14:nvPr/>
            </p14:nvContentPartPr>
            <p14:xfrm>
              <a:off x="10632752" y="2143358"/>
              <a:ext cx="829080" cy="34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C106823-40BF-4516-8502-90454D6782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24112" y="2134718"/>
                <a:ext cx="8467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30736FA-F044-4658-B92F-4355F48ED8C4}"/>
                  </a:ext>
                </a:extLst>
              </p14:cNvPr>
              <p14:cNvContentPartPr/>
              <p14:nvPr/>
            </p14:nvContentPartPr>
            <p14:xfrm>
              <a:off x="10770632" y="2289158"/>
              <a:ext cx="711360" cy="33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30736FA-F044-4658-B92F-4355F48ED8C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61632" y="2280518"/>
                <a:ext cx="729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2F03F46-3AA0-4932-A285-64B315C76C72}"/>
                  </a:ext>
                </a:extLst>
              </p14:cNvPr>
              <p14:cNvContentPartPr/>
              <p14:nvPr/>
            </p14:nvContentPartPr>
            <p14:xfrm>
              <a:off x="11752712" y="1292318"/>
              <a:ext cx="183960" cy="205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2F03F46-3AA0-4932-A285-64B315C76C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43712" y="1283678"/>
                <a:ext cx="2016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546E67F-D7D3-40E1-AF05-4978C5430154}"/>
                  </a:ext>
                </a:extLst>
              </p14:cNvPr>
              <p14:cNvContentPartPr/>
              <p14:nvPr/>
            </p14:nvContentPartPr>
            <p14:xfrm>
              <a:off x="4698512" y="2770118"/>
              <a:ext cx="257040" cy="484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546E67F-D7D3-40E1-AF05-4978C54301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89872" y="2761118"/>
                <a:ext cx="274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B5D1599-5E71-49DE-B322-8419F66E7688}"/>
                  </a:ext>
                </a:extLst>
              </p14:cNvPr>
              <p14:cNvContentPartPr/>
              <p14:nvPr/>
            </p14:nvContentPartPr>
            <p14:xfrm>
              <a:off x="5258672" y="2863718"/>
              <a:ext cx="152640" cy="108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B5D1599-5E71-49DE-B322-8419F66E768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49672" y="2855078"/>
                <a:ext cx="1702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61E4EDF-7450-4169-8A81-AF5A9738006B}"/>
                  </a:ext>
                </a:extLst>
              </p14:cNvPr>
              <p14:cNvContentPartPr/>
              <p14:nvPr/>
            </p14:nvContentPartPr>
            <p14:xfrm>
              <a:off x="5827832" y="2759318"/>
              <a:ext cx="384480" cy="256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61E4EDF-7450-4169-8A81-AF5A973800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19192" y="2750678"/>
                <a:ext cx="4021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03280CE-1F45-4671-B8B4-B30BF90F32A7}"/>
                  </a:ext>
                </a:extLst>
              </p14:cNvPr>
              <p14:cNvContentPartPr/>
              <p14:nvPr/>
            </p14:nvContentPartPr>
            <p14:xfrm>
              <a:off x="6288632" y="2405798"/>
              <a:ext cx="239400" cy="193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03280CE-1F45-4671-B8B4-B30BF90F32A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79632" y="2396798"/>
                <a:ext cx="2570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90E1746-4146-4846-9EF6-0263F8BD557C}"/>
                  </a:ext>
                </a:extLst>
              </p14:cNvPr>
              <p14:cNvContentPartPr/>
              <p14:nvPr/>
            </p14:nvContentPartPr>
            <p14:xfrm>
              <a:off x="4171832" y="4240358"/>
              <a:ext cx="779760" cy="26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90E1746-4146-4846-9EF6-0263F8BD557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62832" y="4231718"/>
                <a:ext cx="797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A9D2AE7-D9DC-4CF8-AB2B-667C32453AB0}"/>
                  </a:ext>
                </a:extLst>
              </p14:cNvPr>
              <p14:cNvContentPartPr/>
              <p14:nvPr/>
            </p14:nvContentPartPr>
            <p14:xfrm>
              <a:off x="4443992" y="4358438"/>
              <a:ext cx="744120" cy="320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A9D2AE7-D9DC-4CF8-AB2B-667C32453A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35352" y="4349798"/>
                <a:ext cx="761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DD02E8C-C6F5-46EF-8989-D64947838896}"/>
                  </a:ext>
                </a:extLst>
              </p14:cNvPr>
              <p14:cNvContentPartPr/>
              <p14:nvPr/>
            </p14:nvContentPartPr>
            <p14:xfrm>
              <a:off x="4286672" y="3594878"/>
              <a:ext cx="587520" cy="478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DD02E8C-C6F5-46EF-8989-D649478388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78032" y="3586238"/>
                <a:ext cx="6051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6580B50-BB5C-4996-BB76-C92CA088BF8B}"/>
                  </a:ext>
                </a:extLst>
              </p14:cNvPr>
              <p14:cNvContentPartPr/>
              <p14:nvPr/>
            </p14:nvContentPartPr>
            <p14:xfrm>
              <a:off x="6872192" y="3835718"/>
              <a:ext cx="142920" cy="109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6580B50-BB5C-4996-BB76-C92CA088BF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63192" y="3827078"/>
                <a:ext cx="160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795F751-2626-4F1C-B073-7B7320B4C4E7}"/>
                  </a:ext>
                </a:extLst>
              </p14:cNvPr>
              <p14:cNvContentPartPr/>
              <p14:nvPr/>
            </p14:nvContentPartPr>
            <p14:xfrm>
              <a:off x="7585712" y="3707198"/>
              <a:ext cx="201240" cy="199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795F751-2626-4F1C-B073-7B7320B4C4E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77072" y="3698558"/>
                <a:ext cx="2188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04A98F3-6E66-42A5-A4BD-61C2D3936D09}"/>
                  </a:ext>
                </a:extLst>
              </p14:cNvPr>
              <p14:cNvContentPartPr/>
              <p14:nvPr/>
            </p14:nvContentPartPr>
            <p14:xfrm>
              <a:off x="5397992" y="3687758"/>
              <a:ext cx="955080" cy="499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04A98F3-6E66-42A5-A4BD-61C2D3936D0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9352" y="3679118"/>
                <a:ext cx="9727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2B4E3B8-872B-48A2-80A0-59FE1C686A53}"/>
                  </a:ext>
                </a:extLst>
              </p14:cNvPr>
              <p14:cNvContentPartPr/>
              <p14:nvPr/>
            </p14:nvContentPartPr>
            <p14:xfrm>
              <a:off x="8111672" y="3676238"/>
              <a:ext cx="312840" cy="215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2B4E3B8-872B-48A2-80A0-59FE1C686A5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02672" y="3667238"/>
                <a:ext cx="330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C873B9D-6F8B-4C5F-B431-0E4A378C7DA3}"/>
                  </a:ext>
                </a:extLst>
              </p14:cNvPr>
              <p14:cNvContentPartPr/>
              <p14:nvPr/>
            </p14:nvContentPartPr>
            <p14:xfrm>
              <a:off x="7572392" y="4177718"/>
              <a:ext cx="808200" cy="29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C873B9D-6F8B-4C5F-B431-0E4A378C7DA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63752" y="4168718"/>
                <a:ext cx="825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F0B35C6-DE60-418B-B14E-FD2183AA2436}"/>
                  </a:ext>
                </a:extLst>
              </p14:cNvPr>
              <p14:cNvContentPartPr/>
              <p14:nvPr/>
            </p14:nvContentPartPr>
            <p14:xfrm>
              <a:off x="7633952" y="4282118"/>
              <a:ext cx="727200" cy="29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F0B35C6-DE60-418B-B14E-FD2183AA243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24952" y="4273478"/>
                <a:ext cx="744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785D92C-E75A-47FB-8166-5DE949ACB985}"/>
                  </a:ext>
                </a:extLst>
              </p14:cNvPr>
              <p14:cNvContentPartPr/>
              <p14:nvPr/>
            </p14:nvContentPartPr>
            <p14:xfrm>
              <a:off x="8471672" y="3297878"/>
              <a:ext cx="462960" cy="214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785D92C-E75A-47FB-8166-5DE949ACB98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62679" y="3288878"/>
                <a:ext cx="480586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0A70735-F95C-4F8C-B5E6-91F49ADA5240}"/>
                  </a:ext>
                </a:extLst>
              </p14:cNvPr>
              <p14:cNvContentPartPr/>
              <p14:nvPr/>
            </p14:nvContentPartPr>
            <p14:xfrm>
              <a:off x="822392" y="2947598"/>
              <a:ext cx="230040" cy="468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0A70735-F95C-4F8C-B5E6-91F49ADA524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3392" y="2938958"/>
                <a:ext cx="2476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B94097A-67AD-4694-BB7A-5FA737330AA2}"/>
                  </a:ext>
                </a:extLst>
              </p14:cNvPr>
              <p14:cNvContentPartPr/>
              <p14:nvPr/>
            </p14:nvContentPartPr>
            <p14:xfrm>
              <a:off x="1273472" y="3013838"/>
              <a:ext cx="122040" cy="103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B94097A-67AD-4694-BB7A-5FA737330AA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64832" y="3005198"/>
                <a:ext cx="1396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4A745C2-AC09-4E62-8EE2-CEC3E5315331}"/>
                  </a:ext>
                </a:extLst>
              </p14:cNvPr>
              <p14:cNvContentPartPr/>
              <p14:nvPr/>
            </p14:nvContentPartPr>
            <p14:xfrm>
              <a:off x="1695032" y="2882438"/>
              <a:ext cx="200880" cy="261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4A745C2-AC09-4E62-8EE2-CEC3E531533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86032" y="2873438"/>
                <a:ext cx="218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69331BB-11D6-46CE-B24D-B97063741EFF}"/>
                  </a:ext>
                </a:extLst>
              </p14:cNvPr>
              <p14:cNvContentPartPr/>
              <p14:nvPr/>
            </p14:nvContentPartPr>
            <p14:xfrm>
              <a:off x="1998152" y="2632238"/>
              <a:ext cx="200880" cy="191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69331BB-11D6-46CE-B24D-B97063741E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89512" y="2623238"/>
                <a:ext cx="218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F904B7-E92F-4F3D-B2A2-9289D7CD0AB3}"/>
                  </a:ext>
                </a:extLst>
              </p14:cNvPr>
              <p14:cNvContentPartPr/>
              <p14:nvPr/>
            </p14:nvContentPartPr>
            <p14:xfrm>
              <a:off x="925712" y="3662198"/>
              <a:ext cx="210600" cy="312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F904B7-E92F-4F3D-B2A2-9289D7CD0AB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6712" y="3653558"/>
                <a:ext cx="228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AC3695D-2D4A-4FAB-ADB1-95DC4E04DD88}"/>
                  </a:ext>
                </a:extLst>
              </p14:cNvPr>
              <p14:cNvContentPartPr/>
              <p14:nvPr/>
            </p14:nvContentPartPr>
            <p14:xfrm>
              <a:off x="1326032" y="3676598"/>
              <a:ext cx="165600" cy="124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AC3695D-2D4A-4FAB-ADB1-95DC4E04DD8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317392" y="3667598"/>
                <a:ext cx="183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8946603-1A93-4FCB-A2E7-683F63C373A1}"/>
                  </a:ext>
                </a:extLst>
              </p14:cNvPr>
              <p14:cNvContentPartPr/>
              <p14:nvPr/>
            </p14:nvContentPartPr>
            <p14:xfrm>
              <a:off x="1718792" y="3514598"/>
              <a:ext cx="579600" cy="249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8946603-1A93-4FCB-A2E7-683F63C373A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10147" y="3505598"/>
                <a:ext cx="597251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9C43F41-DAC8-4EF1-BBD7-726939112782}"/>
                  </a:ext>
                </a:extLst>
              </p14:cNvPr>
              <p14:cNvContentPartPr/>
              <p14:nvPr/>
            </p14:nvContentPartPr>
            <p14:xfrm>
              <a:off x="1043792" y="5085638"/>
              <a:ext cx="501120" cy="20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9C43F41-DAC8-4EF1-BBD7-72693911278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4792" y="5076998"/>
                <a:ext cx="518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2FFF166-8A60-4C27-8A87-5B35F438A666}"/>
                  </a:ext>
                </a:extLst>
              </p14:cNvPr>
              <p14:cNvContentPartPr/>
              <p14:nvPr/>
            </p14:nvContentPartPr>
            <p14:xfrm>
              <a:off x="1020752" y="5275718"/>
              <a:ext cx="664200" cy="291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2FFF166-8A60-4C27-8A87-5B35F438A66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2112" y="5267078"/>
                <a:ext cx="6818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6E28622-3BB3-4EC3-8120-E15FD0341DD5}"/>
                  </a:ext>
                </a:extLst>
              </p14:cNvPr>
              <p14:cNvContentPartPr/>
              <p14:nvPr/>
            </p14:nvContentPartPr>
            <p14:xfrm>
              <a:off x="981872" y="4596398"/>
              <a:ext cx="547920" cy="353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6E28622-3BB3-4EC3-8120-E15FD0341D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3226" y="4587398"/>
                <a:ext cx="565572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2ECD470-A37F-4DBB-B9FE-D5BF1E810AD0}"/>
                  </a:ext>
                </a:extLst>
              </p14:cNvPr>
              <p14:cNvContentPartPr/>
              <p14:nvPr/>
            </p14:nvContentPartPr>
            <p14:xfrm>
              <a:off x="2011832" y="4817438"/>
              <a:ext cx="338760" cy="190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2ECD470-A37F-4DBB-B9FE-D5BF1E810AD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02832" y="4808798"/>
                <a:ext cx="3564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C32C34C-7294-4450-AB7F-874748C9C5A8}"/>
                  </a:ext>
                </a:extLst>
              </p14:cNvPr>
              <p14:cNvContentPartPr/>
              <p14:nvPr/>
            </p14:nvContentPartPr>
            <p14:xfrm>
              <a:off x="2344112" y="4477598"/>
              <a:ext cx="163080" cy="201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C32C34C-7294-4450-AB7F-874748C9C5A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35112" y="4468958"/>
                <a:ext cx="180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D8879B5-6D90-4347-B966-D8ADA1847C4B}"/>
                  </a:ext>
                </a:extLst>
              </p14:cNvPr>
              <p14:cNvContentPartPr/>
              <p14:nvPr/>
            </p14:nvContentPartPr>
            <p14:xfrm>
              <a:off x="2696192" y="4884398"/>
              <a:ext cx="156960" cy="74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D8879B5-6D90-4347-B966-D8ADA1847C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687552" y="4875398"/>
                <a:ext cx="1746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BCFFFB4-BD74-48C6-91EF-6F4AE291947E}"/>
                  </a:ext>
                </a:extLst>
              </p14:cNvPr>
              <p14:cNvContentPartPr/>
              <p14:nvPr/>
            </p14:nvContentPartPr>
            <p14:xfrm>
              <a:off x="2590712" y="5613758"/>
              <a:ext cx="165600" cy="113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BCFFFB4-BD74-48C6-91EF-6F4AE291947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82072" y="5605118"/>
                <a:ext cx="183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3FB920F-6CE3-482F-BFBF-B79BF4AE81F3}"/>
                  </a:ext>
                </a:extLst>
              </p14:cNvPr>
              <p14:cNvContentPartPr/>
              <p14:nvPr/>
            </p14:nvContentPartPr>
            <p14:xfrm>
              <a:off x="3060152" y="4469318"/>
              <a:ext cx="928440" cy="547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3FB920F-6CE3-482F-BFBF-B79BF4AE81F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51152" y="4460324"/>
                <a:ext cx="946080" cy="56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9344D61-94C3-443A-A41E-AA40C951F91D}"/>
                  </a:ext>
                </a:extLst>
              </p14:cNvPr>
              <p14:cNvContentPartPr/>
              <p14:nvPr/>
            </p14:nvContentPartPr>
            <p14:xfrm>
              <a:off x="3581792" y="5439518"/>
              <a:ext cx="175320" cy="234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9344D61-94C3-443A-A41E-AA40C951F91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72792" y="5430518"/>
                <a:ext cx="192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280F4E9-3618-4725-B232-AA074298A339}"/>
                  </a:ext>
                </a:extLst>
              </p14:cNvPr>
              <p14:cNvContentPartPr/>
              <p14:nvPr/>
            </p14:nvContentPartPr>
            <p14:xfrm>
              <a:off x="3049352" y="5464358"/>
              <a:ext cx="311400" cy="270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280F4E9-3618-4725-B232-AA074298A33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40702" y="5455358"/>
                <a:ext cx="3290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561EA22-CB48-4239-914F-B94459EC1B83}"/>
                  </a:ext>
                </a:extLst>
              </p14:cNvPr>
              <p14:cNvContentPartPr/>
              <p14:nvPr/>
            </p14:nvContentPartPr>
            <p14:xfrm>
              <a:off x="3966992" y="5205158"/>
              <a:ext cx="8280" cy="188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561EA22-CB48-4239-914F-B94459EC1B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57992" y="5196158"/>
                <a:ext cx="259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1140BC9-3B0D-4338-86A0-640278D7014C}"/>
                  </a:ext>
                </a:extLst>
              </p14:cNvPr>
              <p14:cNvContentPartPr/>
              <p14:nvPr/>
            </p14:nvContentPartPr>
            <p14:xfrm>
              <a:off x="2502872" y="6215318"/>
              <a:ext cx="223920" cy="103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1140BC9-3B0D-4338-86A0-640278D701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94232" y="6206318"/>
                <a:ext cx="2415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8371177-1B24-48D7-A6D8-FAF9BF3EE6F5}"/>
                  </a:ext>
                </a:extLst>
              </p14:cNvPr>
              <p14:cNvContentPartPr/>
              <p14:nvPr/>
            </p14:nvContentPartPr>
            <p14:xfrm>
              <a:off x="3185072" y="6057638"/>
              <a:ext cx="46800" cy="264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8371177-1B24-48D7-A6D8-FAF9BF3EE6F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76432" y="6048998"/>
                <a:ext cx="644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5856478-B787-4253-BAC3-81563E582242}"/>
                  </a:ext>
                </a:extLst>
              </p14:cNvPr>
              <p14:cNvContentPartPr/>
              <p14:nvPr/>
            </p14:nvContentPartPr>
            <p14:xfrm>
              <a:off x="3363992" y="6077438"/>
              <a:ext cx="187560" cy="211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5856478-B787-4253-BAC3-81563E58224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54992" y="6068438"/>
                <a:ext cx="205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B090DFB-216A-4236-8A9D-FACCDF4F00C3}"/>
                  </a:ext>
                </a:extLst>
              </p14:cNvPr>
              <p14:cNvContentPartPr/>
              <p14:nvPr/>
            </p14:nvContentPartPr>
            <p14:xfrm>
              <a:off x="2993192" y="6389918"/>
              <a:ext cx="401760" cy="46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B090DFB-216A-4236-8A9D-FACCDF4F00C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84192" y="6381278"/>
                <a:ext cx="4194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EA8AECD-EA5E-4374-AF30-DA82C99B4339}"/>
                  </a:ext>
                </a:extLst>
              </p14:cNvPr>
              <p14:cNvContentPartPr/>
              <p14:nvPr/>
            </p14:nvContentPartPr>
            <p14:xfrm>
              <a:off x="3033152" y="6516638"/>
              <a:ext cx="340200" cy="4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EA8AECD-EA5E-4374-AF30-DA82C99B433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24512" y="6507998"/>
                <a:ext cx="3578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5C2020C-DC8F-47D1-A9F8-84BF0A43F8AD}"/>
                  </a:ext>
                </a:extLst>
              </p14:cNvPr>
              <p14:cNvContentPartPr/>
              <p14:nvPr/>
            </p14:nvContentPartPr>
            <p14:xfrm>
              <a:off x="9843632" y="3410918"/>
              <a:ext cx="388800" cy="242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5C2020C-DC8F-47D1-A9F8-84BF0A43F8A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34992" y="3401918"/>
                <a:ext cx="4064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2A6AFB8-E8DB-4019-9B12-5693DABAA8B5}"/>
                  </a:ext>
                </a:extLst>
              </p14:cNvPr>
              <p14:cNvContentPartPr/>
              <p14:nvPr/>
            </p14:nvContentPartPr>
            <p14:xfrm>
              <a:off x="10221632" y="3099878"/>
              <a:ext cx="211320" cy="217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2A6AFB8-E8DB-4019-9B12-5693DABAA8B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212632" y="3090878"/>
                <a:ext cx="2289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2EEDA7A-D184-40A2-965A-B392673EB146}"/>
                  </a:ext>
                </a:extLst>
              </p14:cNvPr>
              <p14:cNvContentPartPr/>
              <p14:nvPr/>
            </p14:nvContentPartPr>
            <p14:xfrm>
              <a:off x="10503512" y="3449078"/>
              <a:ext cx="239040" cy="237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2EEDA7A-D184-40A2-965A-B392673EB14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94512" y="3440438"/>
                <a:ext cx="256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11FA5C5-4955-4737-883A-EBFC65C5065A}"/>
                  </a:ext>
                </a:extLst>
              </p14:cNvPr>
              <p14:cNvContentPartPr/>
              <p14:nvPr/>
            </p14:nvContentPartPr>
            <p14:xfrm>
              <a:off x="11199752" y="3395798"/>
              <a:ext cx="265320" cy="2350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11FA5C5-4955-4737-883A-EBFC65C5065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191112" y="3387158"/>
                <a:ext cx="282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CBBC720-A5E5-458C-8284-0F51F7E0A88B}"/>
                  </a:ext>
                </a:extLst>
              </p14:cNvPr>
              <p14:cNvContentPartPr/>
              <p14:nvPr/>
            </p14:nvContentPartPr>
            <p14:xfrm>
              <a:off x="11604392" y="3429998"/>
              <a:ext cx="290520" cy="163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CBBC720-A5E5-458C-8284-0F51F7E0A88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95752" y="3420998"/>
                <a:ext cx="308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41DC198-F512-4F86-AC30-ED18A2397518}"/>
                  </a:ext>
                </a:extLst>
              </p14:cNvPr>
              <p14:cNvContentPartPr/>
              <p14:nvPr/>
            </p14:nvContentPartPr>
            <p14:xfrm>
              <a:off x="10691432" y="4301918"/>
              <a:ext cx="141840" cy="78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41DC198-F512-4F86-AC30-ED18A239751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682792" y="4293278"/>
                <a:ext cx="159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E1289AA-0B05-4228-92C0-B24E5629054A}"/>
                  </a:ext>
                </a:extLst>
              </p14:cNvPr>
              <p14:cNvContentPartPr/>
              <p14:nvPr/>
            </p14:nvContentPartPr>
            <p14:xfrm>
              <a:off x="11071232" y="2422718"/>
              <a:ext cx="394920" cy="668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E1289AA-0B05-4228-92C0-B24E5629054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062232" y="2414078"/>
                <a:ext cx="41256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663EE47-9F7E-4E7B-8E35-0DA36E6A1E1C}"/>
                  </a:ext>
                </a:extLst>
              </p14:cNvPr>
              <p14:cNvContentPartPr/>
              <p14:nvPr/>
            </p14:nvContentPartPr>
            <p14:xfrm>
              <a:off x="11180672" y="4498118"/>
              <a:ext cx="540000" cy="1051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663EE47-9F7E-4E7B-8E35-0DA36E6A1E1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172032" y="4489448"/>
                <a:ext cx="557640" cy="122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7337077-DE21-4F5B-B4FB-38759763FA7E}"/>
                  </a:ext>
                </a:extLst>
              </p14:cNvPr>
              <p14:cNvContentPartPr/>
              <p14:nvPr/>
            </p14:nvContentPartPr>
            <p14:xfrm>
              <a:off x="11142872" y="4106798"/>
              <a:ext cx="559800" cy="243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7337077-DE21-4F5B-B4FB-38759763FA7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134226" y="4098158"/>
                <a:ext cx="577451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3938082-0F1C-4ED8-9A78-257FBFD28A45}"/>
                  </a:ext>
                </a:extLst>
              </p14:cNvPr>
              <p14:cNvContentPartPr/>
              <p14:nvPr/>
            </p14:nvContentPartPr>
            <p14:xfrm>
              <a:off x="11953952" y="3065318"/>
              <a:ext cx="387000" cy="202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3938082-0F1C-4ED8-9A78-257FBFD28A4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945304" y="3056318"/>
                <a:ext cx="404656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CAACD61-5FD1-48F0-BB1D-021870C69377}"/>
                  </a:ext>
                </a:extLst>
              </p14:cNvPr>
              <p14:cNvContentPartPr/>
              <p14:nvPr/>
            </p14:nvContentPartPr>
            <p14:xfrm>
              <a:off x="7447472" y="1165238"/>
              <a:ext cx="4583880" cy="13932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CAACD61-5FD1-48F0-BB1D-021870C693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93832" y="1057238"/>
                <a:ext cx="4691520" cy="16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431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4CBD99-BDF1-4875-A372-540E44904FFC}"/>
                  </a:ext>
                </a:extLst>
              </p14:cNvPr>
              <p14:cNvContentPartPr/>
              <p14:nvPr/>
            </p14:nvContentPartPr>
            <p14:xfrm>
              <a:off x="9075032" y="702998"/>
              <a:ext cx="187200" cy="48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4CBD99-BDF1-4875-A372-540E44904F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6032" y="694358"/>
                <a:ext cx="2048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ED7FEC-C2E1-4378-BC3B-DB50C6F8F31D}"/>
                  </a:ext>
                </a:extLst>
              </p14:cNvPr>
              <p14:cNvContentPartPr/>
              <p14:nvPr/>
            </p14:nvContentPartPr>
            <p14:xfrm>
              <a:off x="9453392" y="846638"/>
              <a:ext cx="125280" cy="14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ED7FEC-C2E1-4378-BC3B-DB50C6F8F3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44392" y="837638"/>
                <a:ext cx="1429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143D7E-1462-44E0-A7FB-660E005BEB3D}"/>
                  </a:ext>
                </a:extLst>
              </p14:cNvPr>
              <p14:cNvContentPartPr/>
              <p14:nvPr/>
            </p14:nvContentPartPr>
            <p14:xfrm>
              <a:off x="10004912" y="772478"/>
              <a:ext cx="270720" cy="181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143D7E-1462-44E0-A7FB-660E005BEB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95912" y="763478"/>
                <a:ext cx="2883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91A496-7C23-448D-BBD4-880245FDAAFF}"/>
                  </a:ext>
                </a:extLst>
              </p14:cNvPr>
              <p14:cNvContentPartPr/>
              <p14:nvPr/>
            </p14:nvContentPartPr>
            <p14:xfrm>
              <a:off x="10358072" y="427238"/>
              <a:ext cx="200880" cy="207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91A496-7C23-448D-BBD4-880245FDAA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49072" y="418238"/>
                <a:ext cx="218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06F587-1408-40DB-937A-6386A397BB91}"/>
                  </a:ext>
                </a:extLst>
              </p14:cNvPr>
              <p14:cNvContentPartPr/>
              <p14:nvPr/>
            </p14:nvContentPartPr>
            <p14:xfrm>
              <a:off x="4086872" y="619838"/>
              <a:ext cx="100080" cy="77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06F587-1408-40DB-937A-6386A397BB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3232" y="511838"/>
                <a:ext cx="2077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3BA532-8773-41BA-A334-0CFC00A9C088}"/>
                  </a:ext>
                </a:extLst>
              </p14:cNvPr>
              <p14:cNvContentPartPr/>
              <p14:nvPr/>
            </p14:nvContentPartPr>
            <p14:xfrm>
              <a:off x="6080552" y="596078"/>
              <a:ext cx="142560" cy="127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3BA532-8773-41BA-A334-0CFC00A9C0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26912" y="488438"/>
                <a:ext cx="250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229040-B533-4715-9905-950F2BBA959B}"/>
                  </a:ext>
                </a:extLst>
              </p14:cNvPr>
              <p14:cNvContentPartPr/>
              <p14:nvPr/>
            </p14:nvContentPartPr>
            <p14:xfrm>
              <a:off x="9000872" y="1902158"/>
              <a:ext cx="206640" cy="326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229040-B533-4715-9905-950F2BBA95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2232" y="1893518"/>
                <a:ext cx="2242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FBD7A17-02E5-4E22-9344-58D3C15DF7FC}"/>
                  </a:ext>
                </a:extLst>
              </p14:cNvPr>
              <p14:cNvContentPartPr/>
              <p14:nvPr/>
            </p14:nvContentPartPr>
            <p14:xfrm>
              <a:off x="8945432" y="2337398"/>
              <a:ext cx="517320" cy="37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FBD7A17-02E5-4E22-9344-58D3C15DF7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36432" y="2328398"/>
                <a:ext cx="5349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B01F76-2FA2-436B-A0FC-203FF5F93646}"/>
                  </a:ext>
                </a:extLst>
              </p14:cNvPr>
              <p14:cNvContentPartPr/>
              <p14:nvPr/>
            </p14:nvContentPartPr>
            <p14:xfrm>
              <a:off x="10634552" y="2163878"/>
              <a:ext cx="218160" cy="9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B01F76-2FA2-436B-A0FC-203FF5F936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25552" y="2154878"/>
                <a:ext cx="235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CA2E28-CA44-4BDD-83D0-5EC4864271C8}"/>
                  </a:ext>
                </a:extLst>
              </p14:cNvPr>
              <p14:cNvContentPartPr/>
              <p14:nvPr/>
            </p14:nvContentPartPr>
            <p14:xfrm>
              <a:off x="11028392" y="2095478"/>
              <a:ext cx="245520" cy="203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CA2E28-CA44-4BDD-83D0-5EC4864271C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19752" y="2086838"/>
                <a:ext cx="263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F0BF1E-F1ED-4B14-8C08-4DA06869E1FD}"/>
                  </a:ext>
                </a:extLst>
              </p14:cNvPr>
              <p14:cNvContentPartPr/>
              <p14:nvPr/>
            </p14:nvContentPartPr>
            <p14:xfrm>
              <a:off x="10801952" y="2462318"/>
              <a:ext cx="424440" cy="96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F0BF1E-F1ED-4B14-8C08-4DA06869E1F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92952" y="2453646"/>
                <a:ext cx="442080" cy="114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2AA8F2C-A4C0-43FB-BA7D-2F1BC0D670BF}"/>
                  </a:ext>
                </a:extLst>
              </p14:cNvPr>
              <p14:cNvContentPartPr/>
              <p14:nvPr/>
            </p14:nvContentPartPr>
            <p14:xfrm>
              <a:off x="9623672" y="1988558"/>
              <a:ext cx="594000" cy="329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2AA8F2C-A4C0-43FB-BA7D-2F1BC0D670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14672" y="1979918"/>
                <a:ext cx="6116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0B291C8-4499-4631-A06F-66F2EB05673F}"/>
                  </a:ext>
                </a:extLst>
              </p14:cNvPr>
              <p14:cNvContentPartPr/>
              <p14:nvPr/>
            </p14:nvContentPartPr>
            <p14:xfrm>
              <a:off x="9017432" y="2537918"/>
              <a:ext cx="545400" cy="281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0B291C8-4499-4631-A06F-66F2EB0567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08792" y="2528918"/>
                <a:ext cx="5630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4E0E5C-3FD6-400E-8616-03178560A86C}"/>
                  </a:ext>
                </a:extLst>
              </p14:cNvPr>
              <p14:cNvContentPartPr/>
              <p14:nvPr/>
            </p14:nvContentPartPr>
            <p14:xfrm>
              <a:off x="10694672" y="870758"/>
              <a:ext cx="122040" cy="110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4E0E5C-3FD6-400E-8616-03178560A8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86032" y="861758"/>
                <a:ext cx="1396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0D7A4F6-27E5-42DA-A06D-DBED5BD4DBB6}"/>
                  </a:ext>
                </a:extLst>
              </p14:cNvPr>
              <p14:cNvContentPartPr/>
              <p14:nvPr/>
            </p14:nvContentPartPr>
            <p14:xfrm>
              <a:off x="11641472" y="751238"/>
              <a:ext cx="233280" cy="280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0D7A4F6-27E5-42DA-A06D-DBED5BD4DB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32472" y="742238"/>
                <a:ext cx="25092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1418CBC-F4E5-4910-A64E-45D5C8B37B50}"/>
                  </a:ext>
                </a:extLst>
              </p14:cNvPr>
              <p14:cNvContentPartPr/>
              <p14:nvPr/>
            </p14:nvContentPartPr>
            <p14:xfrm>
              <a:off x="11997512" y="471878"/>
              <a:ext cx="394200" cy="270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1418CBC-F4E5-4910-A64E-45D5C8B37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988520" y="463238"/>
                <a:ext cx="411824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CF32131-441E-4F6D-84F5-0CBFF874182B}"/>
                  </a:ext>
                </a:extLst>
              </p14:cNvPr>
              <p14:cNvContentPartPr/>
              <p14:nvPr/>
            </p14:nvContentPartPr>
            <p14:xfrm>
              <a:off x="11201552" y="724238"/>
              <a:ext cx="304560" cy="240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CF32131-441E-4F6D-84F5-0CBFF87418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92552" y="715238"/>
                <a:ext cx="322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4586562-7C5B-4EE1-AAD6-85F57CC4FB80}"/>
                  </a:ext>
                </a:extLst>
              </p14:cNvPr>
              <p14:cNvContentPartPr/>
              <p14:nvPr/>
            </p14:nvContentPartPr>
            <p14:xfrm>
              <a:off x="1581632" y="4051358"/>
              <a:ext cx="623880" cy="44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4586562-7C5B-4EE1-AAD6-85F57CC4FB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72992" y="4042718"/>
                <a:ext cx="641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0342953-17DE-4487-A361-B8E4D7855343}"/>
                  </a:ext>
                </a:extLst>
              </p14:cNvPr>
              <p14:cNvContentPartPr/>
              <p14:nvPr/>
            </p14:nvContentPartPr>
            <p14:xfrm>
              <a:off x="2789072" y="3820598"/>
              <a:ext cx="234000" cy="127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0342953-17DE-4487-A361-B8E4D78553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80072" y="3811958"/>
                <a:ext cx="251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7B0F834-AF3E-4BE8-97B0-9C901FC2A1D1}"/>
                  </a:ext>
                </a:extLst>
              </p14:cNvPr>
              <p14:cNvContentPartPr/>
              <p14:nvPr/>
            </p14:nvContentPartPr>
            <p14:xfrm>
              <a:off x="4067792" y="3532958"/>
              <a:ext cx="333720" cy="224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7B0F834-AF3E-4BE8-97B0-9C901FC2A1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58792" y="3523958"/>
                <a:ext cx="351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542D0FE-8F7C-4614-950E-BB3CB637EAB0}"/>
                  </a:ext>
                </a:extLst>
              </p14:cNvPr>
              <p14:cNvContentPartPr/>
              <p14:nvPr/>
            </p14:nvContentPartPr>
            <p14:xfrm>
              <a:off x="4400432" y="3121118"/>
              <a:ext cx="191520" cy="182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542D0FE-8F7C-4614-950E-BB3CB637EAB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91792" y="3112478"/>
                <a:ext cx="209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2C269EE-23DF-4FB0-BF14-F47618EFFBFE}"/>
                  </a:ext>
                </a:extLst>
              </p14:cNvPr>
              <p14:cNvContentPartPr/>
              <p14:nvPr/>
            </p14:nvContentPartPr>
            <p14:xfrm>
              <a:off x="4794992" y="3483278"/>
              <a:ext cx="178920" cy="245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2C269EE-23DF-4FB0-BF14-F47618EFFBF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5992" y="3474638"/>
                <a:ext cx="1965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5AC03CE-3FE0-4BC8-9340-328D33BE54D5}"/>
                  </a:ext>
                </a:extLst>
              </p14:cNvPr>
              <p14:cNvContentPartPr/>
              <p14:nvPr/>
            </p14:nvContentPartPr>
            <p14:xfrm>
              <a:off x="5246072" y="3432518"/>
              <a:ext cx="258840" cy="282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5AC03CE-3FE0-4BC8-9340-328D33BE54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37432" y="3423518"/>
                <a:ext cx="2764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40BE05F-BCE2-4637-8373-65F2789C6F95}"/>
                  </a:ext>
                </a:extLst>
              </p14:cNvPr>
              <p14:cNvContentPartPr/>
              <p14:nvPr/>
            </p14:nvContentPartPr>
            <p14:xfrm>
              <a:off x="3504752" y="3531878"/>
              <a:ext cx="369360" cy="274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40BE05F-BCE2-4637-8373-65F2789C6F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95752" y="3522878"/>
                <a:ext cx="3870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0BFA14-56A0-47EB-A53E-DC96674CEFEA}"/>
                  </a:ext>
                </a:extLst>
              </p14:cNvPr>
              <p14:cNvContentPartPr/>
              <p14:nvPr/>
            </p14:nvContentPartPr>
            <p14:xfrm>
              <a:off x="1731752" y="4251878"/>
              <a:ext cx="574200" cy="288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0BFA14-56A0-47EB-A53E-DC96674CEF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22758" y="4243238"/>
                <a:ext cx="591829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8A3BF51-8F8E-49AF-B11D-A939375379A0}"/>
                  </a:ext>
                </a:extLst>
              </p14:cNvPr>
              <p14:cNvContentPartPr/>
              <p14:nvPr/>
            </p14:nvContentPartPr>
            <p14:xfrm>
              <a:off x="1631672" y="3453398"/>
              <a:ext cx="656640" cy="348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8A3BF51-8F8E-49AF-B11D-A939375379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23032" y="3444398"/>
                <a:ext cx="6742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8F24A90-5E00-4193-A18F-6E975486B353}"/>
                  </a:ext>
                </a:extLst>
              </p14:cNvPr>
              <p14:cNvContentPartPr/>
              <p14:nvPr/>
            </p14:nvContentPartPr>
            <p14:xfrm>
              <a:off x="6021152" y="3108158"/>
              <a:ext cx="205560" cy="1921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8F24A90-5E00-4193-A18F-6E975486B35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2152" y="3099158"/>
                <a:ext cx="223200" cy="19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CF9C9B4-2C50-4CDC-8028-F62EB96665F1}"/>
                  </a:ext>
                </a:extLst>
              </p14:cNvPr>
              <p14:cNvContentPartPr/>
              <p14:nvPr/>
            </p14:nvContentPartPr>
            <p14:xfrm>
              <a:off x="7280792" y="3237758"/>
              <a:ext cx="247320" cy="354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CF9C9B4-2C50-4CDC-8028-F62EB96665F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71792" y="3229118"/>
                <a:ext cx="2649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8EC4B71-6A6A-4683-95CF-F875515C7C2E}"/>
                  </a:ext>
                </a:extLst>
              </p14:cNvPr>
              <p14:cNvContentPartPr/>
              <p14:nvPr/>
            </p14:nvContentPartPr>
            <p14:xfrm>
              <a:off x="7702712" y="3305798"/>
              <a:ext cx="276480" cy="253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8EC4B71-6A6A-4683-95CF-F875515C7C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94072" y="3296798"/>
                <a:ext cx="2941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1042309-C0DB-4FA1-A19A-F21DB695672F}"/>
                  </a:ext>
                </a:extLst>
              </p14:cNvPr>
              <p14:cNvContentPartPr/>
              <p14:nvPr/>
            </p14:nvContentPartPr>
            <p14:xfrm>
              <a:off x="7239752" y="3830678"/>
              <a:ext cx="803160" cy="31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1042309-C0DB-4FA1-A19A-F21DB69567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1112" y="3821678"/>
                <a:ext cx="820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A38BDED-D188-4FCC-8957-786B5A9203B0}"/>
                  </a:ext>
                </a:extLst>
              </p14:cNvPr>
              <p14:cNvContentPartPr/>
              <p14:nvPr/>
            </p14:nvContentPartPr>
            <p14:xfrm>
              <a:off x="7302752" y="4025438"/>
              <a:ext cx="702720" cy="579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A38BDED-D188-4FCC-8957-786B5A9203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94112" y="4016438"/>
                <a:ext cx="7203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CCCA972-A422-4B4B-AC1D-B241F8B62B80}"/>
                  </a:ext>
                </a:extLst>
              </p14:cNvPr>
              <p14:cNvContentPartPr/>
              <p14:nvPr/>
            </p14:nvContentPartPr>
            <p14:xfrm>
              <a:off x="8656712" y="3693518"/>
              <a:ext cx="209160" cy="13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CCCA972-A422-4B4B-AC1D-B241F8B62B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47712" y="3684518"/>
                <a:ext cx="226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7BF1ED8-8231-4336-B2CB-329C23433D19}"/>
                  </a:ext>
                </a:extLst>
              </p14:cNvPr>
              <p14:cNvContentPartPr/>
              <p14:nvPr/>
            </p14:nvContentPartPr>
            <p14:xfrm>
              <a:off x="9647792" y="3500558"/>
              <a:ext cx="288360" cy="300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7BF1ED8-8231-4336-B2CB-329C23433D1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38792" y="3491558"/>
                <a:ext cx="3060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607741-6F40-4888-B206-39D106E52C4C}"/>
                  </a:ext>
                </a:extLst>
              </p14:cNvPr>
              <p14:cNvContentPartPr/>
              <p14:nvPr/>
            </p14:nvContentPartPr>
            <p14:xfrm>
              <a:off x="10229912" y="3485798"/>
              <a:ext cx="273600" cy="253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607741-6F40-4888-B206-39D106E52C4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21272" y="3477158"/>
                <a:ext cx="2912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694F05C-B4D9-48D4-838F-0F13152331F5}"/>
                  </a:ext>
                </a:extLst>
              </p14:cNvPr>
              <p14:cNvContentPartPr/>
              <p14:nvPr/>
            </p14:nvContentPartPr>
            <p14:xfrm>
              <a:off x="12780512" y="2524238"/>
              <a:ext cx="57960" cy="153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694F05C-B4D9-48D4-838F-0F13152331F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771512" y="2515238"/>
                <a:ext cx="75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E48887A-48EE-4E44-8BD1-7EA727184305}"/>
                  </a:ext>
                </a:extLst>
              </p14:cNvPr>
              <p14:cNvContentPartPr/>
              <p14:nvPr/>
            </p14:nvContentPartPr>
            <p14:xfrm>
              <a:off x="10875752" y="3323438"/>
              <a:ext cx="220680" cy="358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E48887A-48EE-4E44-8BD1-7EA7271843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66752" y="3314798"/>
                <a:ext cx="2383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2D7081D-E8C0-4D09-ADD6-C3696976138E}"/>
                  </a:ext>
                </a:extLst>
              </p14:cNvPr>
              <p14:cNvContentPartPr/>
              <p14:nvPr/>
            </p14:nvContentPartPr>
            <p14:xfrm>
              <a:off x="11217752" y="3469598"/>
              <a:ext cx="150120" cy="212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2D7081D-E8C0-4D09-ADD6-C3696976138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208752" y="3460958"/>
                <a:ext cx="1677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0B41282-36D1-440D-B68E-45AADC4DA654}"/>
                  </a:ext>
                </a:extLst>
              </p14:cNvPr>
              <p14:cNvContentPartPr/>
              <p14:nvPr/>
            </p14:nvContentPartPr>
            <p14:xfrm>
              <a:off x="11561192" y="3420278"/>
              <a:ext cx="29880" cy="233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0B41282-36D1-440D-B68E-45AADC4DA6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552552" y="3411278"/>
                <a:ext cx="475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B9AF3A3-6D00-40F4-AB17-0D1187016B31}"/>
                  </a:ext>
                </a:extLst>
              </p14:cNvPr>
              <p14:cNvContentPartPr/>
              <p14:nvPr/>
            </p14:nvContentPartPr>
            <p14:xfrm>
              <a:off x="9597752" y="4509278"/>
              <a:ext cx="201960" cy="95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B9AF3A3-6D00-40F4-AB17-0D1187016B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89112" y="4500278"/>
                <a:ext cx="2196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333595F-5038-4460-8207-C053819345B7}"/>
                  </a:ext>
                </a:extLst>
              </p14:cNvPr>
              <p14:cNvContentPartPr/>
              <p14:nvPr/>
            </p14:nvContentPartPr>
            <p14:xfrm>
              <a:off x="10298672" y="4274198"/>
              <a:ext cx="263880" cy="346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333595F-5038-4460-8207-C053819345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289672" y="4265558"/>
                <a:ext cx="2815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5706167-65A8-4E30-AE45-34E183E2BB14}"/>
                  </a:ext>
                </a:extLst>
              </p14:cNvPr>
              <p14:cNvContentPartPr/>
              <p14:nvPr/>
            </p14:nvContentPartPr>
            <p14:xfrm>
              <a:off x="10717712" y="4391918"/>
              <a:ext cx="164520" cy="226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5706167-65A8-4E30-AE45-34E183E2BB1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708712" y="4383278"/>
                <a:ext cx="1821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C1EA4B2-1722-49FE-9DC1-3804054AF7D6}"/>
                  </a:ext>
                </a:extLst>
              </p14:cNvPr>
              <p14:cNvContentPartPr/>
              <p14:nvPr/>
            </p14:nvContentPartPr>
            <p14:xfrm>
              <a:off x="11191112" y="4326038"/>
              <a:ext cx="11160" cy="240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C1EA4B2-1722-49FE-9DC1-3804054AF7D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82472" y="4317038"/>
                <a:ext cx="28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BDB6F3B-9C11-4615-9EEF-7EE692EC4F01}"/>
                  </a:ext>
                </a:extLst>
              </p14:cNvPr>
              <p14:cNvContentPartPr/>
              <p14:nvPr/>
            </p14:nvContentPartPr>
            <p14:xfrm>
              <a:off x="11424392" y="4385798"/>
              <a:ext cx="187200" cy="191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BDB6F3B-9C11-4615-9EEF-7EE692EC4F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415752" y="4376798"/>
                <a:ext cx="2048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C298908-3C8C-49BC-B612-FA0B23F3C357}"/>
                  </a:ext>
                </a:extLst>
              </p14:cNvPr>
              <p14:cNvContentPartPr/>
              <p14:nvPr/>
            </p14:nvContentPartPr>
            <p14:xfrm>
              <a:off x="11809592" y="4364918"/>
              <a:ext cx="295560" cy="433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C298908-3C8C-49BC-B612-FA0B23F3C35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800952" y="4355918"/>
                <a:ext cx="3132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3D1F8D4-E936-4AA7-89BD-B1AAE70C3B30}"/>
                  </a:ext>
                </a:extLst>
              </p14:cNvPr>
              <p14:cNvContentPartPr/>
              <p14:nvPr/>
            </p14:nvContentPartPr>
            <p14:xfrm>
              <a:off x="12300632" y="4071518"/>
              <a:ext cx="211320" cy="158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3D1F8D4-E936-4AA7-89BD-B1AAE70C3B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2291632" y="4062518"/>
                <a:ext cx="2289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3F94478-16AC-4F2D-9384-8F096000F175}"/>
                  </a:ext>
                </a:extLst>
              </p14:cNvPr>
              <p14:cNvContentPartPr/>
              <p14:nvPr/>
            </p14:nvContentPartPr>
            <p14:xfrm>
              <a:off x="9507752" y="5229638"/>
              <a:ext cx="254160" cy="104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3F94478-16AC-4F2D-9384-8F096000F17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99112" y="5220638"/>
                <a:ext cx="271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A42D056-700A-462A-86F8-D8E93725494A}"/>
                  </a:ext>
                </a:extLst>
              </p14:cNvPr>
              <p14:cNvContentPartPr/>
              <p14:nvPr/>
            </p14:nvContentPartPr>
            <p14:xfrm>
              <a:off x="11791952" y="2754998"/>
              <a:ext cx="851400" cy="1186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A42D056-700A-462A-86F8-D8E93725494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783308" y="2746358"/>
                <a:ext cx="869047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DF6C1A8-234F-4076-845D-5E9F46BC4B86}"/>
                  </a:ext>
                </a:extLst>
              </p14:cNvPr>
              <p14:cNvContentPartPr/>
              <p14:nvPr/>
            </p14:nvContentPartPr>
            <p14:xfrm>
              <a:off x="10265552" y="5017958"/>
              <a:ext cx="263880" cy="373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DF6C1A8-234F-4076-845D-5E9F46BC4B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56552" y="5009318"/>
                <a:ext cx="2815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BC56E10-514C-431F-855F-A8E7276FB098}"/>
                  </a:ext>
                </a:extLst>
              </p14:cNvPr>
              <p14:cNvContentPartPr/>
              <p14:nvPr/>
            </p14:nvContentPartPr>
            <p14:xfrm>
              <a:off x="10088072" y="5535998"/>
              <a:ext cx="429120" cy="40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BC56E10-514C-431F-855F-A8E7276FB09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79072" y="5527358"/>
                <a:ext cx="446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0A2D56A-50A7-4440-960A-49F6E2EB6D73}"/>
                  </a:ext>
                </a:extLst>
              </p14:cNvPr>
              <p14:cNvContentPartPr/>
              <p14:nvPr/>
            </p14:nvContentPartPr>
            <p14:xfrm>
              <a:off x="10120112" y="5646158"/>
              <a:ext cx="391320" cy="291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0A2D56A-50A7-4440-960A-49F6E2EB6D7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111472" y="5637158"/>
                <a:ext cx="408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4DB26A-1F1C-49BF-9A47-E18230AC48DF}"/>
                  </a:ext>
                </a:extLst>
              </p14:cNvPr>
              <p14:cNvContentPartPr/>
              <p14:nvPr/>
            </p14:nvContentPartPr>
            <p14:xfrm>
              <a:off x="1394792" y="81638"/>
              <a:ext cx="5856840" cy="2847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4DB26A-1F1C-49BF-9A47-E18230AC48D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85792" y="72998"/>
                <a:ext cx="5874480" cy="28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73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F2EBC0-B1D6-4C81-B181-EC1B4037FC4C}"/>
                  </a:ext>
                </a:extLst>
              </p14:cNvPr>
              <p14:cNvContentPartPr/>
              <p14:nvPr/>
            </p14:nvContentPartPr>
            <p14:xfrm>
              <a:off x="4525712" y="473318"/>
              <a:ext cx="158400" cy="167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F2EBC0-B1D6-4C81-B181-EC1B4037FC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6712" y="464678"/>
                <a:ext cx="1760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00FE94-5733-4CC5-B48B-AFB62C80A94B}"/>
                  </a:ext>
                </a:extLst>
              </p14:cNvPr>
              <p14:cNvContentPartPr/>
              <p14:nvPr/>
            </p14:nvContentPartPr>
            <p14:xfrm>
              <a:off x="5156432" y="532358"/>
              <a:ext cx="178560" cy="12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00FE94-5733-4CC5-B48B-AFB62C80A9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7432" y="523358"/>
                <a:ext cx="196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735EB2-0D4B-4110-BC90-7A26559DC171}"/>
                  </a:ext>
                </a:extLst>
              </p14:cNvPr>
              <p14:cNvContentPartPr/>
              <p14:nvPr/>
            </p14:nvContentPartPr>
            <p14:xfrm>
              <a:off x="7527032" y="101438"/>
              <a:ext cx="212760" cy="114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735EB2-0D4B-4110-BC90-7A26559DC1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18032" y="92438"/>
                <a:ext cx="230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D2D089-7F2B-4080-8E13-0A5E801C66E7}"/>
                  </a:ext>
                </a:extLst>
              </p14:cNvPr>
              <p14:cNvContentPartPr/>
              <p14:nvPr/>
            </p14:nvContentPartPr>
            <p14:xfrm>
              <a:off x="7781552" y="309158"/>
              <a:ext cx="164160" cy="324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D2D089-7F2B-4080-8E13-0A5E801C66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2552" y="300518"/>
                <a:ext cx="181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77A967-6727-43C3-AEA8-90467EBA1CD5}"/>
                  </a:ext>
                </a:extLst>
              </p14:cNvPr>
              <p14:cNvContentPartPr/>
              <p14:nvPr/>
            </p14:nvContentPartPr>
            <p14:xfrm>
              <a:off x="8115992" y="88478"/>
              <a:ext cx="164880" cy="205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77A967-6727-43C3-AEA8-90467EBA1C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6992" y="79838"/>
                <a:ext cx="182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F74D29-075C-4D93-A3F2-41B077F96BB4}"/>
                  </a:ext>
                </a:extLst>
              </p14:cNvPr>
              <p14:cNvContentPartPr/>
              <p14:nvPr/>
            </p14:nvContentPartPr>
            <p14:xfrm>
              <a:off x="6229232" y="274598"/>
              <a:ext cx="780480" cy="53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F74D29-075C-4D93-A3F2-41B077F96B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0236" y="265958"/>
                <a:ext cx="798112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8C0E24-0397-4A21-AE6C-6BFBB85DEAE0}"/>
                  </a:ext>
                </a:extLst>
              </p14:cNvPr>
              <p14:cNvContentPartPr/>
              <p14:nvPr/>
            </p14:nvContentPartPr>
            <p14:xfrm>
              <a:off x="7163432" y="404558"/>
              <a:ext cx="475560" cy="576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8C0E24-0397-4A21-AE6C-6BFBB85DEA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4439" y="395918"/>
                <a:ext cx="493187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22F04F-0C89-4CDE-80D8-91BC660A7BAE}"/>
                  </a:ext>
                </a:extLst>
              </p14:cNvPr>
              <p14:cNvContentPartPr/>
              <p14:nvPr/>
            </p14:nvContentPartPr>
            <p14:xfrm>
              <a:off x="3501872" y="430838"/>
              <a:ext cx="887040" cy="253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22F04F-0C89-4CDE-80D8-91BC660A7B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2872" y="422198"/>
                <a:ext cx="904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33747F-E8C3-45E0-8950-3717EC22721C}"/>
                  </a:ext>
                </a:extLst>
              </p14:cNvPr>
              <p14:cNvContentPartPr/>
              <p14:nvPr/>
            </p14:nvContentPartPr>
            <p14:xfrm>
              <a:off x="3006152" y="1381598"/>
              <a:ext cx="81720" cy="113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33747F-E8C3-45E0-8950-3717EC227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7512" y="1372598"/>
                <a:ext cx="99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57AD85-0C39-4FFC-98D7-E9A01F4E0D82}"/>
                  </a:ext>
                </a:extLst>
              </p14:cNvPr>
              <p14:cNvContentPartPr/>
              <p14:nvPr/>
            </p14:nvContentPartPr>
            <p14:xfrm>
              <a:off x="3307472" y="1374398"/>
              <a:ext cx="54720" cy="105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57AD85-0C39-4FFC-98D7-E9A01F4E0D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98472" y="1365758"/>
                <a:ext cx="723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3E2DEB-B795-4FFB-89A8-B44C2FE3765F}"/>
                  </a:ext>
                </a:extLst>
              </p14:cNvPr>
              <p14:cNvContentPartPr/>
              <p14:nvPr/>
            </p14:nvContentPartPr>
            <p14:xfrm>
              <a:off x="3159152" y="1749878"/>
              <a:ext cx="89280" cy="119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3E2DEB-B795-4FFB-89A8-B44C2FE376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50512" y="1741238"/>
                <a:ext cx="106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6C0186-AC44-41D7-AF26-F7C84C2EE2C8}"/>
                  </a:ext>
                </a:extLst>
              </p14:cNvPr>
              <p14:cNvContentPartPr/>
              <p14:nvPr/>
            </p14:nvContentPartPr>
            <p14:xfrm>
              <a:off x="4053392" y="1566638"/>
              <a:ext cx="285840" cy="39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6C0186-AC44-41D7-AF26-F7C84C2EE2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44752" y="1557638"/>
                <a:ext cx="3034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A56014-FEE7-4CF4-8931-0E268847534D}"/>
                  </a:ext>
                </a:extLst>
              </p14:cNvPr>
              <p14:cNvContentPartPr/>
              <p14:nvPr/>
            </p14:nvContentPartPr>
            <p14:xfrm>
              <a:off x="4252472" y="1257398"/>
              <a:ext cx="18324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A56014-FEE7-4CF4-8931-0E26884753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43472" y="1248398"/>
                <a:ext cx="2008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78B851-9548-4C1F-94D4-542E4932C9C7}"/>
                  </a:ext>
                </a:extLst>
              </p14:cNvPr>
              <p14:cNvContentPartPr/>
              <p14:nvPr/>
            </p14:nvContentPartPr>
            <p14:xfrm>
              <a:off x="4929632" y="1611998"/>
              <a:ext cx="182880" cy="95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78B851-9548-4C1F-94D4-542E4932C9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20632" y="1603358"/>
                <a:ext cx="200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6FA3EDC-1CA6-474E-98FB-EB8A33628AC7}"/>
                  </a:ext>
                </a:extLst>
              </p14:cNvPr>
              <p14:cNvContentPartPr/>
              <p14:nvPr/>
            </p14:nvContentPartPr>
            <p14:xfrm>
              <a:off x="6066512" y="1567358"/>
              <a:ext cx="84960" cy="18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6FA3EDC-1CA6-474E-98FB-EB8A33628A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57512" y="1558718"/>
                <a:ext cx="1026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76BDFC0-B572-45C4-8F2D-EE23140436A8}"/>
                  </a:ext>
                </a:extLst>
              </p14:cNvPr>
              <p14:cNvContentPartPr/>
              <p14:nvPr/>
            </p14:nvContentPartPr>
            <p14:xfrm>
              <a:off x="6457112" y="1487078"/>
              <a:ext cx="209520" cy="302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76BDFC0-B572-45C4-8F2D-EE23140436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48112" y="1478438"/>
                <a:ext cx="2271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04A9E8B-AA25-46A1-9730-A1B04F680CC6}"/>
                  </a:ext>
                </a:extLst>
              </p14:cNvPr>
              <p14:cNvContentPartPr/>
              <p14:nvPr/>
            </p14:nvContentPartPr>
            <p14:xfrm>
              <a:off x="7793072" y="1494278"/>
              <a:ext cx="219600" cy="229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04A9E8B-AA25-46A1-9730-A1B04F680C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84072" y="1485638"/>
                <a:ext cx="2372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5C84D9B-D0F7-4EB3-98E5-AA0EDAA11449}"/>
                  </a:ext>
                </a:extLst>
              </p14:cNvPr>
              <p14:cNvContentPartPr/>
              <p14:nvPr/>
            </p14:nvContentPartPr>
            <p14:xfrm>
              <a:off x="7158032" y="1421558"/>
              <a:ext cx="313560" cy="38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5C84D9B-D0F7-4EB3-98E5-AA0EDAA114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9382" y="1412558"/>
                <a:ext cx="3312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70CFE38-FE89-4C24-BB74-FF8A88563E18}"/>
                  </a:ext>
                </a:extLst>
              </p14:cNvPr>
              <p14:cNvContentPartPr/>
              <p14:nvPr/>
            </p14:nvContentPartPr>
            <p14:xfrm>
              <a:off x="5782112" y="1407158"/>
              <a:ext cx="192240" cy="429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70CFE38-FE89-4C24-BB74-FF8A88563E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73472" y="1398518"/>
                <a:ext cx="2098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6E39B12-8612-4185-86A1-123F79C0FC55}"/>
                  </a:ext>
                </a:extLst>
              </p14:cNvPr>
              <p14:cNvContentPartPr/>
              <p14:nvPr/>
            </p14:nvContentPartPr>
            <p14:xfrm>
              <a:off x="2114432" y="2679758"/>
              <a:ext cx="270000" cy="258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6E39B12-8612-4185-86A1-123F79C0FC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05432" y="2671118"/>
                <a:ext cx="287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9B6B9C-EFAC-41D5-B468-99FAA189ADA2}"/>
                  </a:ext>
                </a:extLst>
              </p14:cNvPr>
              <p14:cNvContentPartPr/>
              <p14:nvPr/>
            </p14:nvContentPartPr>
            <p14:xfrm>
              <a:off x="3317912" y="2614598"/>
              <a:ext cx="280800" cy="232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9B6B9C-EFAC-41D5-B468-99FAA189ADA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08912" y="2605598"/>
                <a:ext cx="298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0EC661D-FDD4-4DF4-BB8C-441343205BA2}"/>
                  </a:ext>
                </a:extLst>
              </p14:cNvPr>
              <p14:cNvContentPartPr/>
              <p14:nvPr/>
            </p14:nvContentPartPr>
            <p14:xfrm>
              <a:off x="4077872" y="2668238"/>
              <a:ext cx="191520" cy="71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0EC661D-FDD4-4DF4-BB8C-441343205B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68872" y="2659598"/>
                <a:ext cx="209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B907C30-E5BF-4008-8E93-F78ED7C4C5A0}"/>
                  </a:ext>
                </a:extLst>
              </p14:cNvPr>
              <p14:cNvContentPartPr/>
              <p14:nvPr/>
            </p14:nvContentPartPr>
            <p14:xfrm>
              <a:off x="10474352" y="372878"/>
              <a:ext cx="2432880" cy="1752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B907C30-E5BF-4008-8E93-F78ED7C4C5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56712" y="264878"/>
                <a:ext cx="2468520" cy="19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79BF3AD-8818-404E-AFE4-E8D69F9ABBC2}"/>
                  </a:ext>
                </a:extLst>
              </p14:cNvPr>
              <p14:cNvContentPartPr/>
              <p14:nvPr/>
            </p14:nvContentPartPr>
            <p14:xfrm>
              <a:off x="10736072" y="89198"/>
              <a:ext cx="2246760" cy="1332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79BF3AD-8818-404E-AFE4-E8D69F9ABB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27432" y="80556"/>
                <a:ext cx="2264400" cy="1349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8CD3543-BF98-4DF6-951A-766E1D549A53}"/>
                  </a:ext>
                </a:extLst>
              </p14:cNvPr>
              <p14:cNvContentPartPr/>
              <p14:nvPr/>
            </p14:nvContentPartPr>
            <p14:xfrm>
              <a:off x="963152" y="486638"/>
              <a:ext cx="184320" cy="109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8CD3543-BF98-4DF6-951A-766E1D549A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4152" y="477638"/>
                <a:ext cx="2019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4953B02-0462-4272-B86E-9BAFA4814AF4}"/>
                  </a:ext>
                </a:extLst>
              </p14:cNvPr>
              <p14:cNvContentPartPr/>
              <p14:nvPr/>
            </p14:nvContentPartPr>
            <p14:xfrm>
              <a:off x="1466792" y="305558"/>
              <a:ext cx="122400" cy="335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4953B02-0462-4272-B86E-9BAFA4814AF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57792" y="296558"/>
                <a:ext cx="1400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A19A4C7-9854-4661-9808-96F019BA6CBC}"/>
                  </a:ext>
                </a:extLst>
              </p14:cNvPr>
              <p14:cNvContentPartPr/>
              <p14:nvPr/>
            </p14:nvContentPartPr>
            <p14:xfrm>
              <a:off x="1434752" y="725678"/>
              <a:ext cx="22680" cy="288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A19A4C7-9854-4661-9808-96F019BA6C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25752" y="716678"/>
                <a:ext cx="40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549F89-422C-49E1-84FC-F3DC340B26E5}"/>
                  </a:ext>
                </a:extLst>
              </p14:cNvPr>
              <p14:cNvContentPartPr/>
              <p14:nvPr/>
            </p14:nvContentPartPr>
            <p14:xfrm>
              <a:off x="747872" y="1182518"/>
              <a:ext cx="20520" cy="172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549F89-422C-49E1-84FC-F3DC340B26E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9232" y="1173518"/>
                <a:ext cx="381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8C2B458-3CF7-477D-ADD3-0B960F87B074}"/>
                  </a:ext>
                </a:extLst>
              </p14:cNvPr>
              <p14:cNvContentPartPr/>
              <p14:nvPr/>
            </p14:nvContentPartPr>
            <p14:xfrm>
              <a:off x="1104632" y="1143638"/>
              <a:ext cx="174600" cy="85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8C2B458-3CF7-477D-ADD3-0B960F87B0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95632" y="1134638"/>
                <a:ext cx="1922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95D6CA4-E10A-4C4A-B2D0-729882F1AF0F}"/>
                  </a:ext>
                </a:extLst>
              </p14:cNvPr>
              <p14:cNvContentPartPr/>
              <p14:nvPr/>
            </p14:nvContentPartPr>
            <p14:xfrm>
              <a:off x="1516472" y="975878"/>
              <a:ext cx="111600" cy="424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95D6CA4-E10A-4C4A-B2D0-729882F1AF0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07472" y="967231"/>
                <a:ext cx="129240" cy="441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222BEF2-026F-4F33-8C36-86E605B56A92}"/>
                  </a:ext>
                </a:extLst>
              </p14:cNvPr>
              <p14:cNvContentPartPr/>
              <p14:nvPr/>
            </p14:nvContentPartPr>
            <p14:xfrm>
              <a:off x="428912" y="1015478"/>
              <a:ext cx="223560" cy="425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222BEF2-026F-4F33-8C36-86E605B56A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9912" y="1006478"/>
                <a:ext cx="2412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72435EC-F22D-456D-B5B5-EF65645CBE32}"/>
                  </a:ext>
                </a:extLst>
              </p14:cNvPr>
              <p14:cNvContentPartPr/>
              <p14:nvPr/>
            </p14:nvContentPartPr>
            <p14:xfrm>
              <a:off x="421712" y="297638"/>
              <a:ext cx="387360" cy="462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72435EC-F22D-456D-B5B5-EF65645CBE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3064" y="288998"/>
                <a:ext cx="405016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4235E34-0DFE-42BD-9AA5-BE030E9136B1}"/>
                  </a:ext>
                </a:extLst>
              </p14:cNvPr>
              <p14:cNvContentPartPr/>
              <p14:nvPr/>
            </p14:nvContentPartPr>
            <p14:xfrm>
              <a:off x="6957872" y="2498678"/>
              <a:ext cx="216720" cy="266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4235E34-0DFE-42BD-9AA5-BE030E9136B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49232" y="2489678"/>
                <a:ext cx="2343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066A57A-27A8-418B-8017-4D2C025E4F9F}"/>
                  </a:ext>
                </a:extLst>
              </p14:cNvPr>
              <p14:cNvContentPartPr/>
              <p14:nvPr/>
            </p14:nvContentPartPr>
            <p14:xfrm>
              <a:off x="8544032" y="2187638"/>
              <a:ext cx="210960" cy="858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066A57A-27A8-418B-8017-4D2C025E4F9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35392" y="2178998"/>
                <a:ext cx="22860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50CD37B-2BAE-4076-96CA-907022DDE6C8}"/>
                  </a:ext>
                </a:extLst>
              </p14:cNvPr>
              <p14:cNvContentPartPr/>
              <p14:nvPr/>
            </p14:nvContentPartPr>
            <p14:xfrm>
              <a:off x="4883192" y="2333438"/>
              <a:ext cx="191880" cy="795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50CD37B-2BAE-4076-96CA-907022DDE6C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74192" y="2324438"/>
                <a:ext cx="209520" cy="81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7E7850B-AA32-49F7-8FE3-EB4B34B4F4E4}"/>
                  </a:ext>
                </a:extLst>
              </p14:cNvPr>
              <p14:cNvContentPartPr/>
              <p14:nvPr/>
            </p14:nvContentPartPr>
            <p14:xfrm>
              <a:off x="5859512" y="2408318"/>
              <a:ext cx="934920" cy="517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7E7850B-AA32-49F7-8FE3-EB4B34B4F4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50872" y="2399318"/>
                <a:ext cx="952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6BC3D22-AA2B-4F38-9C93-929DA207C146}"/>
                  </a:ext>
                </a:extLst>
              </p14:cNvPr>
              <p14:cNvContentPartPr/>
              <p14:nvPr/>
            </p14:nvContentPartPr>
            <p14:xfrm>
              <a:off x="7871552" y="2373398"/>
              <a:ext cx="480240" cy="558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6BC3D22-AA2B-4F38-9C93-929DA207C1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62552" y="2364758"/>
                <a:ext cx="49788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7C3D93B-1D7E-4E17-A1EE-32627DDE20E1}"/>
                  </a:ext>
                </a:extLst>
              </p14:cNvPr>
              <p14:cNvContentPartPr/>
              <p14:nvPr/>
            </p14:nvContentPartPr>
            <p14:xfrm>
              <a:off x="7397792" y="2420918"/>
              <a:ext cx="294480" cy="4788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7C3D93B-1D7E-4E17-A1EE-32627DDE20E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88803" y="2411918"/>
                <a:ext cx="312098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4AE209B-7C1D-4027-BDAD-93BFA3DEC344}"/>
                  </a:ext>
                </a:extLst>
              </p14:cNvPr>
              <p14:cNvContentPartPr/>
              <p14:nvPr/>
            </p14:nvContentPartPr>
            <p14:xfrm>
              <a:off x="5188832" y="2466998"/>
              <a:ext cx="484920" cy="451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4AE209B-7C1D-4027-BDAD-93BFA3DEC34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80192" y="2458005"/>
                <a:ext cx="502560" cy="469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EBCB271-0CF5-488C-8F5F-811ECB742E12}"/>
                  </a:ext>
                </a:extLst>
              </p14:cNvPr>
              <p14:cNvContentPartPr/>
              <p14:nvPr/>
            </p14:nvContentPartPr>
            <p14:xfrm>
              <a:off x="8888912" y="1986398"/>
              <a:ext cx="186480" cy="234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EBCB271-0CF5-488C-8F5F-811ECB742E1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79912" y="1977398"/>
                <a:ext cx="204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4851AB4-D6DE-42DA-90D1-904E3D326308}"/>
                  </a:ext>
                </a:extLst>
              </p14:cNvPr>
              <p14:cNvContentPartPr/>
              <p14:nvPr/>
            </p14:nvContentPartPr>
            <p14:xfrm>
              <a:off x="1520432" y="4004198"/>
              <a:ext cx="245160" cy="243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4851AB4-D6DE-42DA-90D1-904E3D32630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11792" y="3995198"/>
                <a:ext cx="2628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7ADFE2C-DE94-4B20-B733-DAE1389395CF}"/>
                  </a:ext>
                </a:extLst>
              </p14:cNvPr>
              <p14:cNvContentPartPr/>
              <p14:nvPr/>
            </p14:nvContentPartPr>
            <p14:xfrm>
              <a:off x="2747672" y="4200758"/>
              <a:ext cx="1393200" cy="626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7ADFE2C-DE94-4B20-B733-DAE1389395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38672" y="4191758"/>
                <a:ext cx="1410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22A4DE0-4875-47A1-B13C-B9EFE456AE50}"/>
                  </a:ext>
                </a:extLst>
              </p14:cNvPr>
              <p14:cNvContentPartPr/>
              <p14:nvPr/>
            </p14:nvContentPartPr>
            <p14:xfrm>
              <a:off x="3709952" y="3756518"/>
              <a:ext cx="167400" cy="248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22A4DE0-4875-47A1-B13C-B9EFE456AE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01312" y="3747878"/>
                <a:ext cx="1850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15DE5B7-A879-4215-9E5C-D6A6C2306C9F}"/>
                  </a:ext>
                </a:extLst>
              </p14:cNvPr>
              <p14:cNvContentPartPr/>
              <p14:nvPr/>
            </p14:nvContentPartPr>
            <p14:xfrm>
              <a:off x="2827592" y="3735638"/>
              <a:ext cx="772560" cy="3358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15DE5B7-A879-4215-9E5C-D6A6C2306C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18948" y="3726638"/>
                <a:ext cx="790208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ED6DE9D1-EF57-4F5D-9891-17CE0A371959}"/>
                  </a:ext>
                </a:extLst>
              </p14:cNvPr>
              <p14:cNvContentPartPr/>
              <p14:nvPr/>
            </p14:nvContentPartPr>
            <p14:xfrm>
              <a:off x="2903192" y="4513238"/>
              <a:ext cx="300960" cy="358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ED6DE9D1-EF57-4F5D-9891-17CE0A3719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94192" y="4504598"/>
                <a:ext cx="3186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356AC79-42E8-4895-AE9C-8E6FE1A69304}"/>
                  </a:ext>
                </a:extLst>
              </p14:cNvPr>
              <p14:cNvContentPartPr/>
              <p14:nvPr/>
            </p14:nvContentPartPr>
            <p14:xfrm>
              <a:off x="3396392" y="4518638"/>
              <a:ext cx="438840" cy="356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356AC79-42E8-4895-AE9C-8E6FE1A6930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87745" y="4509989"/>
                <a:ext cx="456494" cy="373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C2BE474-511C-411D-ADAD-85812F113F1C}"/>
                  </a:ext>
                </a:extLst>
              </p14:cNvPr>
              <p14:cNvContentPartPr/>
              <p14:nvPr/>
            </p14:nvContentPartPr>
            <p14:xfrm>
              <a:off x="4519952" y="4058198"/>
              <a:ext cx="131760" cy="957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C2BE474-511C-411D-ADAD-85812F113F1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10952" y="4049198"/>
                <a:ext cx="1494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4ADB1EB-B5F6-492A-8CAB-530C150D6CFD}"/>
                  </a:ext>
                </a:extLst>
              </p14:cNvPr>
              <p14:cNvContentPartPr/>
              <p14:nvPr/>
            </p14:nvContentPartPr>
            <p14:xfrm>
              <a:off x="4867712" y="2362598"/>
              <a:ext cx="3787560" cy="457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4ADB1EB-B5F6-492A-8CAB-530C150D6CF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14072" y="2254598"/>
                <a:ext cx="389520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4A82C27-709B-444E-9744-5A2444A88BF2}"/>
                  </a:ext>
                </a:extLst>
              </p14:cNvPr>
              <p14:cNvContentPartPr/>
              <p14:nvPr/>
            </p14:nvContentPartPr>
            <p14:xfrm>
              <a:off x="10033352" y="2604878"/>
              <a:ext cx="257400" cy="2534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4A82C27-709B-444E-9744-5A2444A88B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24712" y="2595878"/>
                <a:ext cx="2750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49E9FCE-A18D-4331-A058-9EAD52345B2D}"/>
                  </a:ext>
                </a:extLst>
              </p14:cNvPr>
              <p14:cNvContentPartPr/>
              <p14:nvPr/>
            </p14:nvContentPartPr>
            <p14:xfrm>
              <a:off x="10710872" y="2593358"/>
              <a:ext cx="214920" cy="120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49E9FCE-A18D-4331-A058-9EAD52345B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701872" y="2584358"/>
                <a:ext cx="232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43D43C3-D51C-4B06-B536-F06F4682F9E3}"/>
                  </a:ext>
                </a:extLst>
              </p14:cNvPr>
              <p14:cNvContentPartPr/>
              <p14:nvPr/>
            </p14:nvContentPartPr>
            <p14:xfrm>
              <a:off x="12201632" y="2184398"/>
              <a:ext cx="1554068" cy="5396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43D43C3-D51C-4B06-B536-F06F4682F9E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192992" y="2175398"/>
                <a:ext cx="1571707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3E169A4-BA77-48B8-96C2-4A385CB32D65}"/>
                  </a:ext>
                </a:extLst>
              </p14:cNvPr>
              <p14:cNvContentPartPr/>
              <p14:nvPr/>
            </p14:nvContentPartPr>
            <p14:xfrm>
              <a:off x="11465432" y="2320478"/>
              <a:ext cx="520200" cy="452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3E169A4-BA77-48B8-96C2-4A385CB32D6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456792" y="2311838"/>
                <a:ext cx="5378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2190910-D95C-4569-80FE-1D3673B4E106}"/>
                  </a:ext>
                </a:extLst>
              </p14:cNvPr>
              <p14:cNvContentPartPr/>
              <p14:nvPr/>
            </p14:nvContentPartPr>
            <p14:xfrm>
              <a:off x="10303352" y="2180438"/>
              <a:ext cx="283910" cy="2340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2190910-D95C-4569-80FE-1D3673B4E10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294356" y="2171785"/>
                <a:ext cx="301542" cy="25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E66095D-C51B-40EE-9CDE-7C196157620C}"/>
                  </a:ext>
                </a:extLst>
              </p14:cNvPr>
              <p14:cNvContentPartPr/>
              <p14:nvPr/>
            </p14:nvContentPartPr>
            <p14:xfrm>
              <a:off x="5319382" y="3825278"/>
              <a:ext cx="266760" cy="3344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E66095D-C51B-40EE-9CDE-7C196157620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10742" y="3816278"/>
                <a:ext cx="28440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2821D67A-D20B-4576-BFE3-690460EE983F}"/>
                  </a:ext>
                </a:extLst>
              </p14:cNvPr>
              <p14:cNvContentPartPr/>
              <p14:nvPr/>
            </p14:nvContentPartPr>
            <p14:xfrm>
              <a:off x="5972422" y="3661478"/>
              <a:ext cx="170280" cy="504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2821D67A-D20B-4576-BFE3-690460EE983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63422" y="3652478"/>
                <a:ext cx="1879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93220EF-D777-45B4-AB58-02B58FE2D96E}"/>
                  </a:ext>
                </a:extLst>
              </p14:cNvPr>
              <p14:cNvContentPartPr/>
              <p14:nvPr/>
            </p14:nvContentPartPr>
            <p14:xfrm>
              <a:off x="6497302" y="3739238"/>
              <a:ext cx="204480" cy="385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93220EF-D777-45B4-AB58-02B58FE2D96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488302" y="3730238"/>
                <a:ext cx="2221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D0CD10A-84BB-4FB8-BB1F-994662941879}"/>
                  </a:ext>
                </a:extLst>
              </p14:cNvPr>
              <p14:cNvContentPartPr/>
              <p14:nvPr/>
            </p14:nvContentPartPr>
            <p14:xfrm>
              <a:off x="6775222" y="3871718"/>
              <a:ext cx="124200" cy="1821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D0CD10A-84BB-4FB8-BB1F-99466294187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766222" y="3862718"/>
                <a:ext cx="1418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5C51BB3-779A-4737-897D-C3D2CD34C462}"/>
                  </a:ext>
                </a:extLst>
              </p14:cNvPr>
              <p14:cNvContentPartPr/>
              <p14:nvPr/>
            </p14:nvContentPartPr>
            <p14:xfrm>
              <a:off x="6885022" y="3622958"/>
              <a:ext cx="94320" cy="97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5C51BB3-779A-4737-897D-C3D2CD34C46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76382" y="3614318"/>
                <a:ext cx="1119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7B05D5C-4D0D-488D-90D2-AFE66DA39B51}"/>
                  </a:ext>
                </a:extLst>
              </p14:cNvPr>
              <p14:cNvContentPartPr/>
              <p14:nvPr/>
            </p14:nvContentPartPr>
            <p14:xfrm>
              <a:off x="7105342" y="3856238"/>
              <a:ext cx="141840" cy="277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7B05D5C-4D0D-488D-90D2-AFE66DA39B5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96342" y="3847238"/>
                <a:ext cx="159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2F62D823-A19B-41D7-894D-344A73D500FA}"/>
                  </a:ext>
                </a:extLst>
              </p14:cNvPr>
              <p14:cNvContentPartPr/>
              <p14:nvPr/>
            </p14:nvContentPartPr>
            <p14:xfrm>
              <a:off x="7448422" y="3653918"/>
              <a:ext cx="201240" cy="4737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2F62D823-A19B-41D7-894D-344A73D500F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39422" y="3645278"/>
                <a:ext cx="2188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29806E7-E36E-452C-BA54-A05CC31BAF8F}"/>
                  </a:ext>
                </a:extLst>
              </p14:cNvPr>
              <p14:cNvContentPartPr/>
              <p14:nvPr/>
            </p14:nvContentPartPr>
            <p14:xfrm>
              <a:off x="7737502" y="3753998"/>
              <a:ext cx="27000" cy="272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29806E7-E36E-452C-BA54-A05CC31BAF8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28502" y="3745358"/>
                <a:ext cx="446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CCF590F-1984-44CB-BD37-3145F21B11A9}"/>
                  </a:ext>
                </a:extLst>
              </p14:cNvPr>
              <p14:cNvContentPartPr/>
              <p14:nvPr/>
            </p14:nvContentPartPr>
            <p14:xfrm>
              <a:off x="7760182" y="3683078"/>
              <a:ext cx="187200" cy="2494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CCF590F-1984-44CB-BD37-3145F21B11A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51542" y="3674438"/>
                <a:ext cx="2048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9620AD1-B596-44E1-865A-1235DAFE788F}"/>
                  </a:ext>
                </a:extLst>
              </p14:cNvPr>
              <p14:cNvContentPartPr/>
              <p14:nvPr/>
            </p14:nvContentPartPr>
            <p14:xfrm>
              <a:off x="8013262" y="3769478"/>
              <a:ext cx="124920" cy="194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9620AD1-B596-44E1-865A-1235DAFE788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04622" y="3760838"/>
                <a:ext cx="142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C350D4E-4C35-4BD6-8607-E0FC556E6EBB}"/>
                  </a:ext>
                </a:extLst>
              </p14:cNvPr>
              <p14:cNvContentPartPr/>
              <p14:nvPr/>
            </p14:nvContentPartPr>
            <p14:xfrm>
              <a:off x="8267782" y="3678398"/>
              <a:ext cx="180360" cy="2685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C350D4E-4C35-4BD6-8607-E0FC556E6EB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58782" y="3669758"/>
                <a:ext cx="198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B6ACAE1-3B1F-4E61-A1BE-2DA3CAD6CEDD}"/>
                  </a:ext>
                </a:extLst>
              </p14:cNvPr>
              <p14:cNvContentPartPr/>
              <p14:nvPr/>
            </p14:nvContentPartPr>
            <p14:xfrm>
              <a:off x="9723622" y="3399038"/>
              <a:ext cx="257760" cy="8532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B6ACAE1-3B1F-4E61-A1BE-2DA3CAD6CED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14622" y="3390398"/>
                <a:ext cx="27540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E09843D-2476-43D0-BAAC-43A1B4AA8A1C}"/>
                  </a:ext>
                </a:extLst>
              </p14:cNvPr>
              <p14:cNvContentPartPr/>
              <p14:nvPr/>
            </p14:nvContentPartPr>
            <p14:xfrm>
              <a:off x="10231222" y="3739238"/>
              <a:ext cx="209520" cy="2480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E09843D-2476-43D0-BAAC-43A1B4AA8A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22222" y="3730598"/>
                <a:ext cx="2271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856B1BA-7E95-4BD2-B33B-A8504DC5C542}"/>
                  </a:ext>
                </a:extLst>
              </p14:cNvPr>
              <p14:cNvContentPartPr/>
              <p14:nvPr/>
            </p14:nvContentPartPr>
            <p14:xfrm>
              <a:off x="6653182" y="4556798"/>
              <a:ext cx="254160" cy="7844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856B1BA-7E95-4BD2-B33B-A8504DC5C54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44182" y="4548158"/>
                <a:ext cx="27180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332D604-0F2E-450A-BAC1-CDCA7778541F}"/>
                  </a:ext>
                </a:extLst>
              </p14:cNvPr>
              <p14:cNvContentPartPr/>
              <p14:nvPr/>
            </p14:nvContentPartPr>
            <p14:xfrm>
              <a:off x="7141342" y="4818518"/>
              <a:ext cx="276120" cy="2505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332D604-0F2E-450A-BAC1-CDCA777854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32342" y="4809878"/>
                <a:ext cx="2937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B28FF2C-ABF0-412E-8E60-BFE9B820E71B}"/>
                  </a:ext>
                </a:extLst>
              </p14:cNvPr>
              <p14:cNvContentPartPr/>
              <p14:nvPr/>
            </p14:nvContentPartPr>
            <p14:xfrm>
              <a:off x="7647142" y="4912838"/>
              <a:ext cx="144720" cy="1908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B28FF2C-ABF0-412E-8E60-BFE9B820E71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638142" y="4904198"/>
                <a:ext cx="162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8D3D97A-06AB-4C18-9BBA-88730FDE91FA}"/>
                  </a:ext>
                </a:extLst>
              </p14:cNvPr>
              <p14:cNvContentPartPr/>
              <p14:nvPr/>
            </p14:nvContentPartPr>
            <p14:xfrm>
              <a:off x="276862" y="2401118"/>
              <a:ext cx="288720" cy="268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8D3D97A-06AB-4C18-9BBA-88730FDE91F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7862" y="2392478"/>
                <a:ext cx="3063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B3159C8-9017-46F8-853E-C80DF635E4F2}"/>
                  </a:ext>
                </a:extLst>
              </p14:cNvPr>
              <p14:cNvContentPartPr/>
              <p14:nvPr/>
            </p14:nvContentPartPr>
            <p14:xfrm>
              <a:off x="609862" y="2063438"/>
              <a:ext cx="33480" cy="185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B3159C8-9017-46F8-853E-C80DF635E4F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1222" y="2054438"/>
                <a:ext cx="51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D1FB1B3-6CF8-4789-A2B3-19E53C751685}"/>
                  </a:ext>
                </a:extLst>
              </p14:cNvPr>
              <p14:cNvContentPartPr/>
              <p14:nvPr/>
            </p14:nvContentPartPr>
            <p14:xfrm>
              <a:off x="759982" y="2477078"/>
              <a:ext cx="171360" cy="1144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D1FB1B3-6CF8-4789-A2B3-19E53C75168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1342" y="2468078"/>
                <a:ext cx="189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01F78DB-C273-4DD6-9852-D08EDE90BD09}"/>
                  </a:ext>
                </a:extLst>
              </p14:cNvPr>
              <p14:cNvContentPartPr/>
              <p14:nvPr/>
            </p14:nvContentPartPr>
            <p14:xfrm>
              <a:off x="1612102" y="2222558"/>
              <a:ext cx="261000" cy="217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01F78DB-C273-4DD6-9852-D08EDE90BD0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03102" y="2213558"/>
                <a:ext cx="278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9FEFCB9-3DD0-496B-ADFD-BF262A95AE5B}"/>
                  </a:ext>
                </a:extLst>
              </p14:cNvPr>
              <p14:cNvContentPartPr/>
              <p14:nvPr/>
            </p14:nvContentPartPr>
            <p14:xfrm>
              <a:off x="872662" y="3047318"/>
              <a:ext cx="134640" cy="106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9FEFCB9-3DD0-496B-ADFD-BF262A95AE5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4022" y="3038678"/>
                <a:ext cx="1522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A60BBC8-FB33-4CE7-8693-ADA42477A7A7}"/>
                  </a:ext>
                </a:extLst>
              </p14:cNvPr>
              <p14:cNvContentPartPr/>
              <p14:nvPr/>
            </p14:nvContentPartPr>
            <p14:xfrm>
              <a:off x="1215382" y="2987918"/>
              <a:ext cx="1080" cy="1864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A60BBC8-FB33-4CE7-8693-ADA42477A7A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06742" y="2978918"/>
                <a:ext cx="18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EE41265-37EA-499D-A9F5-C4918AA0E46F}"/>
                  </a:ext>
                </a:extLst>
              </p14:cNvPr>
              <p14:cNvContentPartPr/>
              <p14:nvPr/>
            </p14:nvContentPartPr>
            <p14:xfrm>
              <a:off x="1766542" y="2715758"/>
              <a:ext cx="122040" cy="127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EE41265-37EA-499D-A9F5-C4918AA0E46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57542" y="2707118"/>
                <a:ext cx="139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D27A326-02C9-4B62-BF3B-B494ECF4C6ED}"/>
                  </a:ext>
                </a:extLst>
              </p14:cNvPr>
              <p14:cNvContentPartPr/>
              <p14:nvPr/>
            </p14:nvContentPartPr>
            <p14:xfrm>
              <a:off x="788782" y="3700358"/>
              <a:ext cx="224280" cy="1299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D27A326-02C9-4B62-BF3B-B494ECF4C6E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79782" y="3691718"/>
                <a:ext cx="2419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D25D1C2-C585-4506-B40F-356D29BA9475}"/>
                  </a:ext>
                </a:extLst>
              </p14:cNvPr>
              <p14:cNvContentPartPr/>
              <p14:nvPr/>
            </p14:nvContentPartPr>
            <p14:xfrm>
              <a:off x="1164622" y="3564998"/>
              <a:ext cx="30600" cy="2750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D25D1C2-C585-4506-B40F-356D29BA947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55622" y="3556358"/>
                <a:ext cx="482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F8587BC-1C9F-4470-A6E9-64EC198AB20F}"/>
                  </a:ext>
                </a:extLst>
              </p14:cNvPr>
              <p14:cNvContentPartPr/>
              <p14:nvPr/>
            </p14:nvContentPartPr>
            <p14:xfrm>
              <a:off x="1317982" y="2959838"/>
              <a:ext cx="419400" cy="24012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F8587BC-1C9F-4470-A6E9-64EC198AB20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308982" y="2950851"/>
                <a:ext cx="437040" cy="25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9E7CCDFA-5DCE-4278-80EB-11A2285F50B0}"/>
                  </a:ext>
                </a:extLst>
              </p14:cNvPr>
              <p14:cNvContentPartPr/>
              <p14:nvPr/>
            </p14:nvContentPartPr>
            <p14:xfrm>
              <a:off x="1885702" y="1878038"/>
              <a:ext cx="295560" cy="199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9E7CCDFA-5DCE-4278-80EB-11A2285F50B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76702" y="1869398"/>
                <a:ext cx="3132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4ED8B0D5-C774-4698-B399-FDCF0BB9D620}"/>
                  </a:ext>
                </a:extLst>
              </p14:cNvPr>
              <p14:cNvContentPartPr/>
              <p14:nvPr/>
            </p14:nvContentPartPr>
            <p14:xfrm>
              <a:off x="1191982" y="2249198"/>
              <a:ext cx="252000" cy="2790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4ED8B0D5-C774-4698-B399-FDCF0BB9D62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83330" y="2240198"/>
                <a:ext cx="269665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6C8D7C24-A5B5-4645-9456-44F136430F0D}"/>
                  </a:ext>
                </a:extLst>
              </p14:cNvPr>
              <p14:cNvContentPartPr/>
              <p14:nvPr/>
            </p14:nvContentPartPr>
            <p14:xfrm>
              <a:off x="8101822" y="4721678"/>
              <a:ext cx="35640" cy="3996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6C8D7C24-A5B5-4645-9456-44F136430F0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093182" y="4712678"/>
                <a:ext cx="532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18DAD7E8-C5EE-4AE6-97B3-05883B78ADF7}"/>
                  </a:ext>
                </a:extLst>
              </p14:cNvPr>
              <p14:cNvContentPartPr/>
              <p14:nvPr/>
            </p14:nvContentPartPr>
            <p14:xfrm>
              <a:off x="8395582" y="4898078"/>
              <a:ext cx="231120" cy="338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18DAD7E8-C5EE-4AE6-97B3-05883B78ADF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386942" y="4889078"/>
                <a:ext cx="2487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062AB8B-9F83-4B6C-8B8B-8FA74B402AE3}"/>
                  </a:ext>
                </a:extLst>
              </p14:cNvPr>
              <p14:cNvContentPartPr/>
              <p14:nvPr/>
            </p14:nvContentPartPr>
            <p14:xfrm>
              <a:off x="8880862" y="4713038"/>
              <a:ext cx="228960" cy="2955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062AB8B-9F83-4B6C-8B8B-8FA74B402AE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872222" y="4704398"/>
                <a:ext cx="2466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4B0F070-C3D3-42A2-996B-84E99CDD2D82}"/>
                  </a:ext>
                </a:extLst>
              </p14:cNvPr>
              <p14:cNvContentPartPr/>
              <p14:nvPr/>
            </p14:nvContentPartPr>
            <p14:xfrm>
              <a:off x="9302062" y="4537358"/>
              <a:ext cx="299520" cy="618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4B0F070-C3D3-42A2-996B-84E99CDD2D8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293422" y="4528718"/>
                <a:ext cx="3171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6679A5A-92B5-4A16-97CD-D0ACDD44892C}"/>
                  </a:ext>
                </a:extLst>
              </p14:cNvPr>
              <p14:cNvContentPartPr/>
              <p14:nvPr/>
            </p14:nvContentPartPr>
            <p14:xfrm>
              <a:off x="4112662" y="5899238"/>
              <a:ext cx="197280" cy="1220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6679A5A-92B5-4A16-97CD-D0ACDD44892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104022" y="5890238"/>
                <a:ext cx="214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F6DAD4B-7357-42A9-8D58-B962B10AA939}"/>
                  </a:ext>
                </a:extLst>
              </p14:cNvPr>
              <p14:cNvContentPartPr/>
              <p14:nvPr/>
            </p14:nvContentPartPr>
            <p14:xfrm>
              <a:off x="5041462" y="5888798"/>
              <a:ext cx="203760" cy="136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F6DAD4B-7357-42A9-8D58-B962B10AA93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032462" y="5879798"/>
                <a:ext cx="2214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820FF32-4FC5-474F-AF15-B79628266598}"/>
                  </a:ext>
                </a:extLst>
              </p14:cNvPr>
              <p14:cNvContentPartPr/>
              <p14:nvPr/>
            </p14:nvContentPartPr>
            <p14:xfrm>
              <a:off x="5686942" y="5752358"/>
              <a:ext cx="308520" cy="2941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820FF32-4FC5-474F-AF15-B7962826659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77942" y="5743718"/>
                <a:ext cx="3261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25D0F7C-292D-4500-841B-5F3E27680EDB}"/>
                  </a:ext>
                </a:extLst>
              </p14:cNvPr>
              <p14:cNvContentPartPr/>
              <p14:nvPr/>
            </p14:nvContentPartPr>
            <p14:xfrm>
              <a:off x="6343942" y="5624918"/>
              <a:ext cx="236520" cy="6156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25D0F7C-292D-4500-841B-5F3E27680ED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35302" y="5616278"/>
                <a:ext cx="2541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D0FE8B9-91ED-4474-8632-C1630B8D112F}"/>
                  </a:ext>
                </a:extLst>
              </p14:cNvPr>
              <p14:cNvContentPartPr/>
              <p14:nvPr/>
            </p14:nvContentPartPr>
            <p14:xfrm>
              <a:off x="8566582" y="3540158"/>
              <a:ext cx="1027440" cy="5662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D0FE8B9-91ED-4474-8632-C1630B8D112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557939" y="3531513"/>
                <a:ext cx="1045086" cy="583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115E5F0-91E0-47DB-A11A-AC26D2423B9D}"/>
                  </a:ext>
                </a:extLst>
              </p14:cNvPr>
              <p14:cNvContentPartPr/>
              <p14:nvPr/>
            </p14:nvContentPartPr>
            <p14:xfrm>
              <a:off x="7646422" y="5946758"/>
              <a:ext cx="220680" cy="122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115E5F0-91E0-47DB-A11A-AC26D2423B9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637782" y="5938118"/>
                <a:ext cx="238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9891132-0300-4879-ABED-8072D9B68F5E}"/>
                  </a:ext>
                </a:extLst>
              </p14:cNvPr>
              <p14:cNvContentPartPr/>
              <p14:nvPr/>
            </p14:nvContentPartPr>
            <p14:xfrm>
              <a:off x="8120542" y="5732558"/>
              <a:ext cx="247320" cy="490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9891132-0300-4879-ABED-8072D9B68F5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111902" y="5723918"/>
                <a:ext cx="2649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AE5DCFA-B459-4EE3-AA63-51908AFF0ED9}"/>
                  </a:ext>
                </a:extLst>
              </p14:cNvPr>
              <p14:cNvContentPartPr/>
              <p14:nvPr/>
            </p14:nvContentPartPr>
            <p14:xfrm>
              <a:off x="8856382" y="5853518"/>
              <a:ext cx="183240" cy="2037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AE5DCFA-B459-4EE3-AA63-51908AFF0ED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847742" y="5844878"/>
                <a:ext cx="200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00D8570-8821-4718-B9CC-574724F34A6C}"/>
                  </a:ext>
                </a:extLst>
              </p14:cNvPr>
              <p14:cNvContentPartPr/>
              <p14:nvPr/>
            </p14:nvContentPartPr>
            <p14:xfrm>
              <a:off x="9265702" y="5785838"/>
              <a:ext cx="190440" cy="2995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00D8570-8821-4718-B9CC-574724F34A6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257062" y="5777198"/>
                <a:ext cx="2080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2A5E789E-E141-463D-B884-B62020D09115}"/>
                  </a:ext>
                </a:extLst>
              </p14:cNvPr>
              <p14:cNvContentPartPr/>
              <p14:nvPr/>
            </p14:nvContentPartPr>
            <p14:xfrm>
              <a:off x="9628222" y="5719958"/>
              <a:ext cx="328680" cy="4496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2A5E789E-E141-463D-B884-B62020D0911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619222" y="5710965"/>
                <a:ext cx="346320" cy="467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515AE12-FC2F-4A7E-8C6F-42D4A41A45B4}"/>
                  </a:ext>
                </a:extLst>
              </p14:cNvPr>
              <p14:cNvContentPartPr/>
              <p14:nvPr/>
            </p14:nvContentPartPr>
            <p14:xfrm>
              <a:off x="8484862" y="5750198"/>
              <a:ext cx="245520" cy="3906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515AE12-FC2F-4A7E-8C6F-42D4A41A45B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476209" y="5741198"/>
                <a:ext cx="263186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D9F1886-C298-4DA8-8FE6-5ACFE0291A84}"/>
                  </a:ext>
                </a:extLst>
              </p14:cNvPr>
              <p14:cNvContentPartPr/>
              <p14:nvPr/>
            </p14:nvContentPartPr>
            <p14:xfrm>
              <a:off x="6950542" y="5706278"/>
              <a:ext cx="474120" cy="4824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D9F1886-C298-4DA8-8FE6-5ACFE0291A8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941895" y="5697285"/>
                <a:ext cx="491773" cy="5000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9F2E52BA-6448-4E1E-B235-EEC9483223BA}"/>
                  </a:ext>
                </a:extLst>
              </p14:cNvPr>
              <p14:cNvContentPartPr/>
              <p14:nvPr/>
            </p14:nvContentPartPr>
            <p14:xfrm>
              <a:off x="2487622" y="5497478"/>
              <a:ext cx="1269720" cy="11419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9F2E52BA-6448-4E1E-B235-EEC9483223B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478622" y="5488838"/>
                <a:ext cx="1287360" cy="11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A012B771-5422-4631-B2A9-2F6872EB7D13}"/>
                  </a:ext>
                </a:extLst>
              </p14:cNvPr>
              <p14:cNvContentPartPr/>
              <p14:nvPr/>
            </p14:nvContentPartPr>
            <p14:xfrm>
              <a:off x="10225462" y="5568038"/>
              <a:ext cx="650880" cy="7524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A012B771-5422-4631-B2A9-2F6872EB7D1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216462" y="5559398"/>
                <a:ext cx="668520" cy="77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691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90712C-39AC-449C-85CA-0712C438BDF7}"/>
                  </a:ext>
                </a:extLst>
              </p14:cNvPr>
              <p14:cNvContentPartPr/>
              <p14:nvPr/>
            </p14:nvContentPartPr>
            <p14:xfrm>
              <a:off x="1811312" y="159038"/>
              <a:ext cx="184680" cy="27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90712C-39AC-449C-85CA-0712C438BD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2672" y="150038"/>
                <a:ext cx="202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9410CD-DC77-4B08-9915-E671BFAC52C2}"/>
                  </a:ext>
                </a:extLst>
              </p14:cNvPr>
              <p14:cNvContentPartPr/>
              <p14:nvPr/>
            </p14:nvContentPartPr>
            <p14:xfrm>
              <a:off x="1952072" y="632798"/>
              <a:ext cx="876960" cy="2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9410CD-DC77-4B08-9915-E671BFAC52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3072" y="624158"/>
                <a:ext cx="894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BCF9DB-6B4C-461A-AF22-DA21DD5B9C99}"/>
                  </a:ext>
                </a:extLst>
              </p14:cNvPr>
              <p14:cNvContentPartPr/>
              <p14:nvPr/>
            </p14:nvContentPartPr>
            <p14:xfrm>
              <a:off x="2110472" y="744038"/>
              <a:ext cx="316440" cy="28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BCF9DB-6B4C-461A-AF22-DA21DD5B9C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1832" y="735398"/>
                <a:ext cx="334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6FE741-174F-4780-8749-98C28410A134}"/>
                  </a:ext>
                </a:extLst>
              </p14:cNvPr>
              <p14:cNvContentPartPr/>
              <p14:nvPr/>
            </p14:nvContentPartPr>
            <p14:xfrm>
              <a:off x="3380912" y="499958"/>
              <a:ext cx="162720" cy="10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6FE741-174F-4780-8749-98C28410A1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1912" y="490958"/>
                <a:ext cx="180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43B19B-AB88-4A7C-B346-B30F667C9A5A}"/>
                  </a:ext>
                </a:extLst>
              </p14:cNvPr>
              <p14:cNvContentPartPr/>
              <p14:nvPr/>
            </p14:nvContentPartPr>
            <p14:xfrm>
              <a:off x="4122872" y="517958"/>
              <a:ext cx="177120" cy="20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43B19B-AB88-4A7C-B346-B30F667C9A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3872" y="508958"/>
                <a:ext cx="194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2A607C-0A7E-4295-B827-A3FBF76AFEE9}"/>
                  </a:ext>
                </a:extLst>
              </p14:cNvPr>
              <p14:cNvContentPartPr/>
              <p14:nvPr/>
            </p14:nvContentPartPr>
            <p14:xfrm>
              <a:off x="4653152" y="382238"/>
              <a:ext cx="235080" cy="246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2A607C-0A7E-4295-B827-A3FBF76AFE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4152" y="373598"/>
                <a:ext cx="2527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570C6D-0788-4210-A15F-F98CA11AD6E4}"/>
                  </a:ext>
                </a:extLst>
              </p14:cNvPr>
              <p14:cNvContentPartPr/>
              <p14:nvPr/>
            </p14:nvContentPartPr>
            <p14:xfrm>
              <a:off x="5211872" y="454958"/>
              <a:ext cx="194400" cy="185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570C6D-0788-4210-A15F-F98CA11AD6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3232" y="446318"/>
                <a:ext cx="2120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29173E-CD9F-469B-9AFA-1F3FD51FA9AF}"/>
                  </a:ext>
                </a:extLst>
              </p14:cNvPr>
              <p14:cNvContentPartPr/>
              <p14:nvPr/>
            </p14:nvContentPartPr>
            <p14:xfrm>
              <a:off x="6023672" y="225278"/>
              <a:ext cx="241920" cy="56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29173E-CD9F-469B-9AFA-1F3FD51FA9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5032" y="216278"/>
                <a:ext cx="2595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6F4A68-DBFF-4305-A8A8-1119E04863A9}"/>
                  </a:ext>
                </a:extLst>
              </p14:cNvPr>
              <p14:cNvContentPartPr/>
              <p14:nvPr/>
            </p14:nvContentPartPr>
            <p14:xfrm>
              <a:off x="7304192" y="547838"/>
              <a:ext cx="180720" cy="24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6F4A68-DBFF-4305-A8A8-1119E04863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95552" y="538838"/>
                <a:ext cx="1983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5EFE2F-4A67-4B88-A2FC-1AFB67CEE4DF}"/>
                  </a:ext>
                </a:extLst>
              </p14:cNvPr>
              <p14:cNvContentPartPr/>
              <p14:nvPr/>
            </p14:nvContentPartPr>
            <p14:xfrm>
              <a:off x="7639352" y="428318"/>
              <a:ext cx="276120" cy="448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5EFE2F-4A67-4B88-A2FC-1AFB67CEE4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30352" y="419318"/>
                <a:ext cx="2937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479908-2683-4168-B1B8-7A27572C90B6}"/>
                  </a:ext>
                </a:extLst>
              </p14:cNvPr>
              <p14:cNvContentPartPr/>
              <p14:nvPr/>
            </p14:nvContentPartPr>
            <p14:xfrm>
              <a:off x="7780832" y="114038"/>
              <a:ext cx="186840" cy="14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479908-2683-4168-B1B8-7A27572C90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72192" y="105038"/>
                <a:ext cx="2044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487997-8546-48A3-BC7B-9A5B81E1380F}"/>
                  </a:ext>
                </a:extLst>
              </p14:cNvPr>
              <p14:cNvContentPartPr/>
              <p14:nvPr/>
            </p14:nvContentPartPr>
            <p14:xfrm>
              <a:off x="8237672" y="240398"/>
              <a:ext cx="172440" cy="499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487997-8546-48A3-BC7B-9A5B81E138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29032" y="231398"/>
                <a:ext cx="1900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1E398DE-1C01-4FF2-8A90-2E3062AAD36C}"/>
                  </a:ext>
                </a:extLst>
              </p14:cNvPr>
              <p14:cNvContentPartPr/>
              <p14:nvPr/>
            </p14:nvContentPartPr>
            <p14:xfrm>
              <a:off x="6629552" y="241838"/>
              <a:ext cx="482760" cy="543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1E398DE-1C01-4FF2-8A90-2E3062AAD36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20912" y="232838"/>
                <a:ext cx="50040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2A92E5E-FDDB-4A1A-9AE5-B75D76D1756B}"/>
                  </a:ext>
                </a:extLst>
              </p14:cNvPr>
              <p14:cNvContentPartPr/>
              <p14:nvPr/>
            </p14:nvContentPartPr>
            <p14:xfrm>
              <a:off x="2551112" y="750158"/>
              <a:ext cx="398880" cy="31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2A92E5E-FDDB-4A1A-9AE5-B75D76D175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2120" y="741158"/>
                <a:ext cx="416504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5537DDA-3781-4AF4-B9A0-3CF38F83DAE8}"/>
                  </a:ext>
                </a:extLst>
              </p14:cNvPr>
              <p14:cNvContentPartPr/>
              <p14:nvPr/>
            </p14:nvContentPartPr>
            <p14:xfrm>
              <a:off x="2123072" y="126278"/>
              <a:ext cx="678600" cy="288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5537DDA-3781-4AF4-B9A0-3CF38F83DAE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14432" y="117638"/>
                <a:ext cx="6962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B14416-F844-48F4-978C-B3E0E4701068}"/>
                  </a:ext>
                </a:extLst>
              </p14:cNvPr>
              <p14:cNvContentPartPr/>
              <p14:nvPr/>
            </p14:nvContentPartPr>
            <p14:xfrm>
              <a:off x="9112832" y="411398"/>
              <a:ext cx="81000" cy="24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B14416-F844-48F4-978C-B3E0E47010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03832" y="402398"/>
                <a:ext cx="98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425DFB-6BFB-434D-8A65-BB4BDA416D87}"/>
                  </a:ext>
                </a:extLst>
              </p14:cNvPr>
              <p14:cNvContentPartPr/>
              <p14:nvPr/>
            </p14:nvContentPartPr>
            <p14:xfrm>
              <a:off x="9337832" y="419678"/>
              <a:ext cx="16920" cy="48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425DFB-6BFB-434D-8A65-BB4BDA416D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29192" y="410678"/>
                <a:ext cx="34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7D9C1E1-B4A4-4A19-B182-D1AC394E1496}"/>
                  </a:ext>
                </a:extLst>
              </p14:cNvPr>
              <p14:cNvContentPartPr/>
              <p14:nvPr/>
            </p14:nvContentPartPr>
            <p14:xfrm>
              <a:off x="9231272" y="644318"/>
              <a:ext cx="37440" cy="10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7D9C1E1-B4A4-4A19-B182-D1AC394E14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22632" y="635318"/>
                <a:ext cx="55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AD7362B-77D2-4D65-A8D0-353E56144F63}"/>
                  </a:ext>
                </a:extLst>
              </p14:cNvPr>
              <p14:cNvContentPartPr/>
              <p14:nvPr/>
            </p14:nvContentPartPr>
            <p14:xfrm>
              <a:off x="10600712" y="1402478"/>
              <a:ext cx="501840" cy="31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AD7362B-77D2-4D65-A8D0-353E56144F6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591712" y="1393838"/>
                <a:ext cx="519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2A98C1-83FB-41D3-A605-50A0F0CB3FFC}"/>
                  </a:ext>
                </a:extLst>
              </p14:cNvPr>
              <p14:cNvContentPartPr/>
              <p14:nvPr/>
            </p14:nvContentPartPr>
            <p14:xfrm>
              <a:off x="10623392" y="1494638"/>
              <a:ext cx="479160" cy="66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2A98C1-83FB-41D3-A605-50A0F0CB3F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14752" y="1485998"/>
                <a:ext cx="496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1297912-7F6D-4C6C-ACD8-33384091B585}"/>
                  </a:ext>
                </a:extLst>
              </p14:cNvPr>
              <p14:cNvContentPartPr/>
              <p14:nvPr/>
            </p14:nvContentPartPr>
            <p14:xfrm>
              <a:off x="10529432" y="954998"/>
              <a:ext cx="645840" cy="316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1297912-7F6D-4C6C-ACD8-33384091B5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20432" y="946358"/>
                <a:ext cx="663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FEA9B83-945F-4308-A0EC-4DE1F0A281A2}"/>
                  </a:ext>
                </a:extLst>
              </p14:cNvPr>
              <p14:cNvContentPartPr/>
              <p14:nvPr/>
            </p14:nvContentPartPr>
            <p14:xfrm>
              <a:off x="9898712" y="962198"/>
              <a:ext cx="524880" cy="325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FEA9B83-945F-4308-A0EC-4DE1F0A281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90072" y="953198"/>
                <a:ext cx="5425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B17B5BB-77CB-44B5-B3FE-6AEDD00C6F90}"/>
                  </a:ext>
                </a:extLst>
              </p14:cNvPr>
              <p14:cNvContentPartPr/>
              <p14:nvPr/>
            </p14:nvContentPartPr>
            <p14:xfrm>
              <a:off x="9644912" y="335078"/>
              <a:ext cx="2115000" cy="367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B17B5BB-77CB-44B5-B3FE-6AEDD00C6F9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35910" y="326087"/>
                <a:ext cx="2132643" cy="385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5EB4C6E-E5FC-44E8-B7A0-E1805E70580A}"/>
                  </a:ext>
                </a:extLst>
              </p14:cNvPr>
              <p14:cNvContentPartPr/>
              <p14:nvPr/>
            </p14:nvContentPartPr>
            <p14:xfrm>
              <a:off x="2916512" y="2244518"/>
              <a:ext cx="163080" cy="94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5EB4C6E-E5FC-44E8-B7A0-E1805E7058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07872" y="2235518"/>
                <a:ext cx="18072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A114D7-67DE-406C-846E-246017CB6FC3}"/>
                  </a:ext>
                </a:extLst>
              </p14:cNvPr>
              <p14:cNvContentPartPr/>
              <p14:nvPr/>
            </p14:nvContentPartPr>
            <p14:xfrm>
              <a:off x="3787352" y="1971998"/>
              <a:ext cx="286560" cy="234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A114D7-67DE-406C-846E-246017CB6FC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78352" y="1963358"/>
                <a:ext cx="304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57FF6BC-72A3-4E92-9D94-2B737FE0A5CC}"/>
                  </a:ext>
                </a:extLst>
              </p14:cNvPr>
              <p14:cNvContentPartPr/>
              <p14:nvPr/>
            </p14:nvContentPartPr>
            <p14:xfrm>
              <a:off x="4494032" y="2034638"/>
              <a:ext cx="191160" cy="203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57FF6BC-72A3-4E92-9D94-2B737FE0A5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85032" y="2025638"/>
                <a:ext cx="208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BEC92BB-FD71-4ED4-9028-52055CA49D8F}"/>
                  </a:ext>
                </a:extLst>
              </p14:cNvPr>
              <p14:cNvContentPartPr/>
              <p14:nvPr/>
            </p14:nvContentPartPr>
            <p14:xfrm>
              <a:off x="5213312" y="2071358"/>
              <a:ext cx="186480" cy="13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BEC92BB-FD71-4ED4-9028-52055CA49D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04672" y="2062358"/>
                <a:ext cx="2041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23DE5D8-6DC5-4048-8D94-5BA36B28EDF0}"/>
                  </a:ext>
                </a:extLst>
              </p14:cNvPr>
              <p14:cNvContentPartPr/>
              <p14:nvPr/>
            </p14:nvContentPartPr>
            <p14:xfrm>
              <a:off x="6480872" y="1703078"/>
              <a:ext cx="265320" cy="606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23DE5D8-6DC5-4048-8D94-5BA36B28ED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72232" y="1694438"/>
                <a:ext cx="28296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2385140-A9BE-41F5-AE41-4A7119E2D871}"/>
                  </a:ext>
                </a:extLst>
              </p14:cNvPr>
              <p14:cNvContentPartPr/>
              <p14:nvPr/>
            </p14:nvContentPartPr>
            <p14:xfrm>
              <a:off x="7047152" y="1883798"/>
              <a:ext cx="214560" cy="378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2385140-A9BE-41F5-AE41-4A7119E2D8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38512" y="1875158"/>
                <a:ext cx="2322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6682016-248E-4635-ACD3-CC6561B67338}"/>
                  </a:ext>
                </a:extLst>
              </p14:cNvPr>
              <p14:cNvContentPartPr/>
              <p14:nvPr/>
            </p14:nvContentPartPr>
            <p14:xfrm>
              <a:off x="7365392" y="2011598"/>
              <a:ext cx="91800" cy="167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6682016-248E-4635-ACD3-CC6561B673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56392" y="2002958"/>
                <a:ext cx="109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581FF25-9C8E-4A1B-AF15-FE0778E54A10}"/>
                  </a:ext>
                </a:extLst>
              </p14:cNvPr>
              <p14:cNvContentPartPr/>
              <p14:nvPr/>
            </p14:nvContentPartPr>
            <p14:xfrm>
              <a:off x="7436672" y="1779398"/>
              <a:ext cx="77760" cy="101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581FF25-9C8E-4A1B-AF15-FE0778E54A1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428032" y="1770398"/>
                <a:ext cx="954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875C557-87B6-4735-B53A-4FBD894F3588}"/>
                  </a:ext>
                </a:extLst>
              </p14:cNvPr>
              <p14:cNvContentPartPr/>
              <p14:nvPr/>
            </p14:nvContentPartPr>
            <p14:xfrm>
              <a:off x="7993592" y="1577078"/>
              <a:ext cx="197280" cy="154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875C557-87B6-4735-B53A-4FBD894F35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84592" y="1568438"/>
                <a:ext cx="214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CE1839E-B285-4F93-8F1C-CECFD615CA46}"/>
                  </a:ext>
                </a:extLst>
              </p14:cNvPr>
              <p14:cNvContentPartPr/>
              <p14:nvPr/>
            </p14:nvContentPartPr>
            <p14:xfrm>
              <a:off x="8353952" y="1704158"/>
              <a:ext cx="294840" cy="509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CE1839E-B285-4F93-8F1C-CECFD615CA4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44952" y="1695518"/>
                <a:ext cx="3124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E118E1-113E-48D6-BD50-13D14C0DF33F}"/>
                  </a:ext>
                </a:extLst>
              </p14:cNvPr>
              <p14:cNvContentPartPr/>
              <p14:nvPr/>
            </p14:nvContentPartPr>
            <p14:xfrm>
              <a:off x="7621352" y="1871558"/>
              <a:ext cx="519840" cy="544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E118E1-113E-48D6-BD50-13D14C0DF33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12706" y="1862558"/>
                <a:ext cx="537492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AB8FC83-0F21-46F5-AA4E-CA7D92F90427}"/>
                  </a:ext>
                </a:extLst>
              </p14:cNvPr>
              <p14:cNvContentPartPr/>
              <p14:nvPr/>
            </p14:nvContentPartPr>
            <p14:xfrm>
              <a:off x="3777632" y="2038598"/>
              <a:ext cx="314280" cy="587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AB8FC83-0F21-46F5-AA4E-CA7D92F904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23632" y="1930598"/>
                <a:ext cx="42192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DFB13B3-C7FD-4A32-AC10-9B33601392AF}"/>
                  </a:ext>
                </a:extLst>
              </p14:cNvPr>
              <p14:cNvContentPartPr/>
              <p14:nvPr/>
            </p14:nvContentPartPr>
            <p14:xfrm>
              <a:off x="1970792" y="3049478"/>
              <a:ext cx="285120" cy="382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DFB13B3-C7FD-4A32-AC10-9B33601392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61792" y="3040478"/>
                <a:ext cx="3027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A8707B4-A6DD-4206-9A4D-0AA3FEA11B16}"/>
                  </a:ext>
                </a:extLst>
              </p14:cNvPr>
              <p14:cNvContentPartPr/>
              <p14:nvPr/>
            </p14:nvContentPartPr>
            <p14:xfrm>
              <a:off x="1959632" y="3619358"/>
              <a:ext cx="1110600" cy="78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A8707B4-A6DD-4206-9A4D-0AA3FEA11B1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50992" y="3610718"/>
                <a:ext cx="11282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3592772-F691-407F-8816-5CA29C453078}"/>
                  </a:ext>
                </a:extLst>
              </p14:cNvPr>
              <p14:cNvContentPartPr/>
              <p14:nvPr/>
            </p14:nvContentPartPr>
            <p14:xfrm>
              <a:off x="2289392" y="3781358"/>
              <a:ext cx="288360" cy="341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3592772-F691-407F-8816-5CA29C45307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80752" y="3772718"/>
                <a:ext cx="306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BB70DC1-A8E5-4FF2-9781-465109C71146}"/>
                  </a:ext>
                </a:extLst>
              </p14:cNvPr>
              <p14:cNvContentPartPr/>
              <p14:nvPr/>
            </p14:nvContentPartPr>
            <p14:xfrm>
              <a:off x="2730752" y="3769478"/>
              <a:ext cx="399960" cy="333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BB70DC1-A8E5-4FF2-9781-465109C7114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21752" y="3760478"/>
                <a:ext cx="4176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D4FB18C-7F20-464D-9232-F2EE7D45E73D}"/>
                  </a:ext>
                </a:extLst>
              </p14:cNvPr>
              <p14:cNvContentPartPr/>
              <p14:nvPr/>
            </p14:nvContentPartPr>
            <p14:xfrm>
              <a:off x="2389832" y="3066038"/>
              <a:ext cx="690840" cy="266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D4FB18C-7F20-464D-9232-F2EE7D45E73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81192" y="3057398"/>
                <a:ext cx="7084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18571DB-6D34-451B-B155-ED5058FD3C8B}"/>
                  </a:ext>
                </a:extLst>
              </p14:cNvPr>
              <p14:cNvContentPartPr/>
              <p14:nvPr/>
            </p14:nvContentPartPr>
            <p14:xfrm>
              <a:off x="3688712" y="3394718"/>
              <a:ext cx="213840" cy="113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18571DB-6D34-451B-B155-ED5058FD3C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80072" y="3385718"/>
                <a:ext cx="231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8DAB599-F8C3-4C45-AA4B-C24FCFB75AA8}"/>
                  </a:ext>
                </a:extLst>
              </p14:cNvPr>
              <p14:cNvContentPartPr/>
              <p14:nvPr/>
            </p14:nvContentPartPr>
            <p14:xfrm>
              <a:off x="4608872" y="3344318"/>
              <a:ext cx="212040" cy="30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8DAB599-F8C3-4C45-AA4B-C24FCFB75AA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99872" y="3335678"/>
                <a:ext cx="229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D8657B4-837A-48D7-A433-55E2727CCC93}"/>
                  </a:ext>
                </a:extLst>
              </p14:cNvPr>
              <p14:cNvContentPartPr/>
              <p14:nvPr/>
            </p14:nvContentPartPr>
            <p14:xfrm>
              <a:off x="5418872" y="2988278"/>
              <a:ext cx="135000" cy="523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D8657B4-837A-48D7-A433-55E2727CCC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10232" y="2979638"/>
                <a:ext cx="1526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FE280F5-8E37-44BC-B184-F4A247EE756B}"/>
                  </a:ext>
                </a:extLst>
              </p14:cNvPr>
              <p14:cNvContentPartPr/>
              <p14:nvPr/>
            </p14:nvContentPartPr>
            <p14:xfrm>
              <a:off x="5807312" y="3072518"/>
              <a:ext cx="245520" cy="419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FE280F5-8E37-44BC-B184-F4A247EE756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98312" y="3063878"/>
                <a:ext cx="2631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C665D83-E54E-4E3F-8359-DF42EEDB09B7}"/>
                  </a:ext>
                </a:extLst>
              </p14:cNvPr>
              <p14:cNvContentPartPr/>
              <p14:nvPr/>
            </p14:nvContentPartPr>
            <p14:xfrm>
              <a:off x="6153992" y="3237398"/>
              <a:ext cx="79200" cy="177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C665D83-E54E-4E3F-8359-DF42EEDB09B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44992" y="3228398"/>
                <a:ext cx="968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9A60528-641D-4DD1-8480-D382DD3EBFDD}"/>
                  </a:ext>
                </a:extLst>
              </p14:cNvPr>
              <p14:cNvContentPartPr/>
              <p14:nvPr/>
            </p14:nvContentPartPr>
            <p14:xfrm>
              <a:off x="6222392" y="2983598"/>
              <a:ext cx="102960" cy="127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9A60528-641D-4DD1-8480-D382DD3EBFD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13392" y="2974598"/>
                <a:ext cx="1206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849762A-3669-4F63-8E72-7F17AE0DF6CD}"/>
                  </a:ext>
                </a:extLst>
              </p14:cNvPr>
              <p14:cNvContentPartPr/>
              <p14:nvPr/>
            </p14:nvContentPartPr>
            <p14:xfrm>
              <a:off x="6474752" y="3227678"/>
              <a:ext cx="176760" cy="32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849762A-3669-4F63-8E72-7F17AE0DF6C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65752" y="3218678"/>
                <a:ext cx="1944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41D8C6D-A01D-4EA4-8B97-A62535729CD4}"/>
                  </a:ext>
                </a:extLst>
              </p14:cNvPr>
              <p14:cNvContentPartPr/>
              <p14:nvPr/>
            </p14:nvContentPartPr>
            <p14:xfrm>
              <a:off x="6765632" y="3089438"/>
              <a:ext cx="335520" cy="455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41D8C6D-A01D-4EA4-8B97-A62535729CD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56992" y="3080798"/>
                <a:ext cx="3531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F123C3C-C5BE-48EB-8163-928D8E14203A}"/>
                  </a:ext>
                </a:extLst>
              </p14:cNvPr>
              <p14:cNvContentPartPr/>
              <p14:nvPr/>
            </p14:nvContentPartPr>
            <p14:xfrm>
              <a:off x="6895592" y="2761838"/>
              <a:ext cx="273240" cy="170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F123C3C-C5BE-48EB-8163-928D8E14203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86952" y="2753198"/>
                <a:ext cx="2908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1E1B2D4-EBAE-4BCB-9496-C4A88DB76E22}"/>
                  </a:ext>
                </a:extLst>
              </p14:cNvPr>
              <p14:cNvContentPartPr/>
              <p14:nvPr/>
            </p14:nvContentPartPr>
            <p14:xfrm>
              <a:off x="7357472" y="2884598"/>
              <a:ext cx="254520" cy="611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1E1B2D4-EBAE-4BCB-9496-C4A88DB76E2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48472" y="2875598"/>
                <a:ext cx="27216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EE46A57-2636-4137-8669-304C05BA2AFC}"/>
                  </a:ext>
                </a:extLst>
              </p14:cNvPr>
              <p14:cNvContentPartPr/>
              <p14:nvPr/>
            </p14:nvContentPartPr>
            <p14:xfrm>
              <a:off x="1732472" y="2957318"/>
              <a:ext cx="6221880" cy="12535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EE46A57-2636-4137-8669-304C05BA2AF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78832" y="2849318"/>
                <a:ext cx="632952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6E04DB1-B8A3-43E9-97E0-DDEBDF5D8565}"/>
                  </a:ext>
                </a:extLst>
              </p14:cNvPr>
              <p14:cNvContentPartPr/>
              <p14:nvPr/>
            </p14:nvContentPartPr>
            <p14:xfrm>
              <a:off x="9290672" y="2794238"/>
              <a:ext cx="280440" cy="327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6E04DB1-B8A3-43E9-97E0-DDEBDF5D856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236672" y="2686238"/>
                <a:ext cx="3880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D5148DC-8F6C-4B38-9D3F-214062FB01A9}"/>
                  </a:ext>
                </a:extLst>
              </p14:cNvPr>
              <p14:cNvContentPartPr/>
              <p14:nvPr/>
            </p14:nvContentPartPr>
            <p14:xfrm>
              <a:off x="9192032" y="2653838"/>
              <a:ext cx="256680" cy="364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D5148DC-8F6C-4B38-9D3F-214062FB01A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174392" y="2545838"/>
                <a:ext cx="2923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5EC7D30-9AC2-4647-962D-3C1CC8D1A12C}"/>
                  </a:ext>
                </a:extLst>
              </p14:cNvPr>
              <p14:cNvContentPartPr/>
              <p14:nvPr/>
            </p14:nvContentPartPr>
            <p14:xfrm>
              <a:off x="9216872" y="2645918"/>
              <a:ext cx="310680" cy="355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5EC7D30-9AC2-4647-962D-3C1CC8D1A12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207872" y="2636918"/>
                <a:ext cx="3283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34DEF30-1FD3-4A68-BA05-4D77DB343C9A}"/>
                  </a:ext>
                </a:extLst>
              </p14:cNvPr>
              <p14:cNvContentPartPr/>
              <p14:nvPr/>
            </p14:nvContentPartPr>
            <p14:xfrm>
              <a:off x="9687392" y="2809358"/>
              <a:ext cx="232920" cy="296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34DEF30-1FD3-4A68-BA05-4D77DB343C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678392" y="2800358"/>
                <a:ext cx="2505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F3AC94-5378-4971-B5A7-43D8CAB5FDCF}"/>
                  </a:ext>
                </a:extLst>
              </p14:cNvPr>
              <p14:cNvContentPartPr/>
              <p14:nvPr/>
            </p14:nvContentPartPr>
            <p14:xfrm>
              <a:off x="9157472" y="3243518"/>
              <a:ext cx="846720" cy="18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F3AC94-5378-4971-B5A7-43D8CAB5FDC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148832" y="3234518"/>
                <a:ext cx="864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7269D29-1F60-4B53-B6D4-EB5234EE5F5D}"/>
                  </a:ext>
                </a:extLst>
              </p14:cNvPr>
              <p14:cNvContentPartPr/>
              <p14:nvPr/>
            </p14:nvContentPartPr>
            <p14:xfrm>
              <a:off x="9250712" y="3392918"/>
              <a:ext cx="294120" cy="319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7269D29-1F60-4B53-B6D4-EB5234EE5F5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242072" y="3384278"/>
                <a:ext cx="3117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FF0E817-2F40-4B79-95F4-93C94E571DBC}"/>
                  </a:ext>
                </a:extLst>
              </p14:cNvPr>
              <p14:cNvContentPartPr/>
              <p14:nvPr/>
            </p14:nvContentPartPr>
            <p14:xfrm>
              <a:off x="9670112" y="3427118"/>
              <a:ext cx="305640" cy="323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FF0E817-2F40-4B79-95F4-93C94E571DB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61112" y="3418118"/>
                <a:ext cx="3232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C20BEC8-AE9E-4703-B3E5-3A747BD4E64C}"/>
                  </a:ext>
                </a:extLst>
              </p14:cNvPr>
              <p14:cNvContentPartPr/>
              <p14:nvPr/>
            </p14:nvContentPartPr>
            <p14:xfrm>
              <a:off x="10422512" y="3040118"/>
              <a:ext cx="207000" cy="128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C20BEC8-AE9E-4703-B3E5-3A747BD4E64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413512" y="3031478"/>
                <a:ext cx="2246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63044BA-4333-44E3-B214-B9A0566DF73D}"/>
                  </a:ext>
                </a:extLst>
              </p14:cNvPr>
              <p14:cNvContentPartPr/>
              <p14:nvPr/>
            </p14:nvContentPartPr>
            <p14:xfrm>
              <a:off x="10800872" y="2002958"/>
              <a:ext cx="198720" cy="154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63044BA-4333-44E3-B214-B9A0566DF73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92232" y="1993958"/>
                <a:ext cx="216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A2580CC-1915-4991-BBE4-422F32E390A8}"/>
                  </a:ext>
                </a:extLst>
              </p14:cNvPr>
              <p14:cNvContentPartPr/>
              <p14:nvPr/>
            </p14:nvContentPartPr>
            <p14:xfrm>
              <a:off x="11263472" y="1665278"/>
              <a:ext cx="1036440" cy="460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A2580CC-1915-4991-BBE4-422F32E390A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54472" y="1656278"/>
                <a:ext cx="10540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442F0D6-9A2F-4A69-8B1B-8B2455651092}"/>
                  </a:ext>
                </a:extLst>
              </p14:cNvPr>
              <p14:cNvContentPartPr/>
              <p14:nvPr/>
            </p14:nvContentPartPr>
            <p14:xfrm>
              <a:off x="10308752" y="1869038"/>
              <a:ext cx="366480" cy="569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442F0D6-9A2F-4A69-8B1B-8B245565109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00112" y="1860038"/>
                <a:ext cx="38412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86E5BFF-83CD-4D18-A0C4-9761C948CB3B}"/>
                  </a:ext>
                </a:extLst>
              </p14:cNvPr>
              <p14:cNvContentPartPr/>
              <p14:nvPr/>
            </p14:nvContentPartPr>
            <p14:xfrm>
              <a:off x="12488912" y="1556558"/>
              <a:ext cx="1087920" cy="777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86E5BFF-83CD-4D18-A0C4-9761C948CB3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480272" y="1547558"/>
                <a:ext cx="110556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727064C-19E9-4C6C-8A82-B94C4CBD7BC0}"/>
                  </a:ext>
                </a:extLst>
              </p14:cNvPr>
              <p14:cNvContentPartPr/>
              <p14:nvPr/>
            </p14:nvContentPartPr>
            <p14:xfrm>
              <a:off x="10697953" y="4751918"/>
              <a:ext cx="169920" cy="163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727064C-19E9-4C6C-8A82-B94C4CBD7BC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88953" y="4742918"/>
                <a:ext cx="1875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3B31CB9-1386-4537-A02A-B4F7AC0B1DE8}"/>
                  </a:ext>
                </a:extLst>
              </p14:cNvPr>
              <p14:cNvContentPartPr/>
              <p14:nvPr/>
            </p14:nvContentPartPr>
            <p14:xfrm>
              <a:off x="7653433" y="4309838"/>
              <a:ext cx="1354320" cy="1389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3B31CB9-1386-4537-A02A-B4F7AC0B1DE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644433" y="4300838"/>
                <a:ext cx="1371960" cy="14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2F5FCE7-D085-4891-B8B8-2E0DF8BB518E}"/>
                  </a:ext>
                </a:extLst>
              </p14:cNvPr>
              <p14:cNvContentPartPr/>
              <p14:nvPr/>
            </p14:nvContentPartPr>
            <p14:xfrm>
              <a:off x="11557633" y="4547798"/>
              <a:ext cx="492120" cy="398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2F5FCE7-D085-4891-B8B8-2E0DF8BB518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548633" y="4538798"/>
                <a:ext cx="5097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F39B90A-6F7A-4B87-9E0B-EE79EBD335B7}"/>
                  </a:ext>
                </a:extLst>
              </p14:cNvPr>
              <p14:cNvContentPartPr/>
              <p14:nvPr/>
            </p14:nvContentPartPr>
            <p14:xfrm>
              <a:off x="9250033" y="4555718"/>
              <a:ext cx="750960" cy="59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F39B90A-6F7A-4B87-9E0B-EE79EBD335B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241037" y="4546718"/>
                <a:ext cx="768592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CB1DD3A-057C-437A-9409-187593594FB9}"/>
                  </a:ext>
                </a:extLst>
              </p14:cNvPr>
              <p14:cNvContentPartPr/>
              <p14:nvPr/>
            </p14:nvContentPartPr>
            <p14:xfrm>
              <a:off x="5780312" y="1884878"/>
              <a:ext cx="385601" cy="300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CB1DD3A-057C-437A-9409-187593594F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771671" y="1875878"/>
                <a:ext cx="403243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50AB718-FE24-462C-9AF5-1E1BF6B68AE2}"/>
                  </a:ext>
                </a:extLst>
              </p14:cNvPr>
              <p14:cNvContentPartPr/>
              <p14:nvPr/>
            </p14:nvContentPartPr>
            <p14:xfrm>
              <a:off x="3789512" y="2404718"/>
              <a:ext cx="414401" cy="240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50AB718-FE24-462C-9AF5-1E1BF6B68AE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780871" y="2396065"/>
                <a:ext cx="432043" cy="2577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19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C766EC-30C0-41DA-A91B-F7DF7C4CCD5B}"/>
                  </a:ext>
                </a:extLst>
              </p14:cNvPr>
              <p14:cNvContentPartPr/>
              <p14:nvPr/>
            </p14:nvContentPartPr>
            <p14:xfrm>
              <a:off x="5426072" y="926198"/>
              <a:ext cx="2593440" cy="47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C766EC-30C0-41DA-A91B-F7DF7C4CCD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7072" y="917558"/>
                <a:ext cx="2611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A1632E-4343-4DA0-8CAF-E36A7136C5E3}"/>
                  </a:ext>
                </a:extLst>
              </p14:cNvPr>
              <p14:cNvContentPartPr/>
              <p14:nvPr/>
            </p14:nvContentPartPr>
            <p14:xfrm>
              <a:off x="4680872" y="317078"/>
              <a:ext cx="3168360" cy="42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A1632E-4343-4DA0-8CAF-E36A7136C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2232" y="308438"/>
                <a:ext cx="31860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30ECA66-3C7B-4827-877C-E38EC8D0EF69}"/>
                  </a:ext>
                </a:extLst>
              </p14:cNvPr>
              <p14:cNvContentPartPr/>
              <p14:nvPr/>
            </p14:nvContentPartPr>
            <p14:xfrm>
              <a:off x="544472" y="1133558"/>
              <a:ext cx="10964880" cy="4134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30ECA66-3C7B-4827-877C-E38EC8D0EF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472" y="1124918"/>
                <a:ext cx="10982521" cy="41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39A5E44-3C95-4D9A-8C8E-262D84A4305E}"/>
                  </a:ext>
                </a:extLst>
              </p14:cNvPr>
              <p14:cNvContentPartPr/>
              <p14:nvPr/>
            </p14:nvContentPartPr>
            <p14:xfrm>
              <a:off x="11872952" y="2664998"/>
              <a:ext cx="49680" cy="70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39A5E44-3C95-4D9A-8C8E-262D84A430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63952" y="2655998"/>
                <a:ext cx="673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22A8C24-C5F1-4150-AC05-00A6FA687657}"/>
                  </a:ext>
                </a:extLst>
              </p14:cNvPr>
              <p14:cNvContentPartPr/>
              <p14:nvPr/>
            </p14:nvContentPartPr>
            <p14:xfrm>
              <a:off x="4035752" y="2530358"/>
              <a:ext cx="353880" cy="539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22A8C24-C5F1-4150-AC05-00A6FA6876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82112" y="2422718"/>
                <a:ext cx="461520" cy="7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836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0FF07B1-6979-422C-B718-A3DBD32EA9B2}"/>
                  </a:ext>
                </a:extLst>
              </p14:cNvPr>
              <p14:cNvContentPartPr/>
              <p14:nvPr/>
            </p14:nvContentPartPr>
            <p14:xfrm>
              <a:off x="4606712" y="497078"/>
              <a:ext cx="139680" cy="14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0FF07B1-6979-422C-B718-A3DBD32EA9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8072" y="488438"/>
                <a:ext cx="1573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531A0C-9B26-4DB5-A462-F9B3C626ECE4}"/>
                  </a:ext>
                </a:extLst>
              </p14:cNvPr>
              <p14:cNvContentPartPr/>
              <p14:nvPr/>
            </p14:nvContentPartPr>
            <p14:xfrm>
              <a:off x="5916032" y="331118"/>
              <a:ext cx="224280" cy="417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531A0C-9B26-4DB5-A462-F9B3C626EC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7392" y="322118"/>
                <a:ext cx="2419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F20A3A-FE22-4173-BF27-5EB17B331E2C}"/>
                  </a:ext>
                </a:extLst>
              </p14:cNvPr>
              <p14:cNvContentPartPr/>
              <p14:nvPr/>
            </p14:nvContentPartPr>
            <p14:xfrm>
              <a:off x="6269192" y="503918"/>
              <a:ext cx="108000" cy="15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F20A3A-FE22-4173-BF27-5EB17B331E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0552" y="495278"/>
                <a:ext cx="1256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D72772-1C98-4320-A4B5-C81DD016C728}"/>
                  </a:ext>
                </a:extLst>
              </p14:cNvPr>
              <p14:cNvContentPartPr/>
              <p14:nvPr/>
            </p14:nvContentPartPr>
            <p14:xfrm>
              <a:off x="6372152" y="241118"/>
              <a:ext cx="104400" cy="10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D72772-1C98-4320-A4B5-C81DD016C7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63512" y="232478"/>
                <a:ext cx="1220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514873-87E7-42C1-8300-81F94327490F}"/>
                  </a:ext>
                </a:extLst>
              </p14:cNvPr>
              <p14:cNvContentPartPr/>
              <p14:nvPr/>
            </p14:nvContentPartPr>
            <p14:xfrm>
              <a:off x="8127152" y="386198"/>
              <a:ext cx="200160" cy="266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514873-87E7-42C1-8300-81F9432749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8512" y="377198"/>
                <a:ext cx="2178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32D37F0-23E2-44A9-99C3-7AD279D5A98E}"/>
                  </a:ext>
                </a:extLst>
              </p14:cNvPr>
              <p14:cNvContentPartPr/>
              <p14:nvPr/>
            </p14:nvContentPartPr>
            <p14:xfrm>
              <a:off x="7447832" y="309158"/>
              <a:ext cx="441000" cy="436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32D37F0-23E2-44A9-99C3-7AD279D5A98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8832" y="300165"/>
                <a:ext cx="458640" cy="45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55A955A-936B-497B-950C-19B728A134EF}"/>
                  </a:ext>
                </a:extLst>
              </p14:cNvPr>
              <p14:cNvContentPartPr/>
              <p14:nvPr/>
            </p14:nvContentPartPr>
            <p14:xfrm>
              <a:off x="2862512" y="201158"/>
              <a:ext cx="1235880" cy="365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55A955A-936B-497B-950C-19B728A134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3512" y="192518"/>
                <a:ext cx="125352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8242603-38BC-4B89-A616-8C96E36D3524}"/>
                  </a:ext>
                </a:extLst>
              </p14:cNvPr>
              <p14:cNvContentPartPr/>
              <p14:nvPr/>
            </p14:nvContentPartPr>
            <p14:xfrm>
              <a:off x="9671192" y="164078"/>
              <a:ext cx="347400" cy="677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8242603-38BC-4B89-A616-8C96E36D35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62192" y="155078"/>
                <a:ext cx="36504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A53684-4E67-4C2E-91C2-2E1F0FA64EA6}"/>
                  </a:ext>
                </a:extLst>
              </p14:cNvPr>
              <p14:cNvContentPartPr/>
              <p14:nvPr/>
            </p14:nvContentPartPr>
            <p14:xfrm>
              <a:off x="5555312" y="172718"/>
              <a:ext cx="164160" cy="694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A53684-4E67-4C2E-91C2-2E1F0FA64E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46312" y="163718"/>
                <a:ext cx="18180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23C4C1-E9FB-4B3B-B4CD-BA06E10F6504}"/>
                  </a:ext>
                </a:extLst>
              </p14:cNvPr>
              <p14:cNvContentPartPr/>
              <p14:nvPr/>
            </p14:nvContentPartPr>
            <p14:xfrm>
              <a:off x="10193912" y="82718"/>
              <a:ext cx="183960" cy="248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23C4C1-E9FB-4B3B-B4CD-BA06E10F65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85272" y="73718"/>
                <a:ext cx="2016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EF788F5-32F9-46BA-BFCD-2265BFD32545}"/>
                  </a:ext>
                </a:extLst>
              </p14:cNvPr>
              <p14:cNvContentPartPr/>
              <p14:nvPr/>
            </p14:nvContentPartPr>
            <p14:xfrm>
              <a:off x="5973632" y="269918"/>
              <a:ext cx="465840" cy="443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EF788F5-32F9-46BA-BFCD-2265BFD325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9992" y="161918"/>
                <a:ext cx="57348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7F0F5E-418D-414D-B4D2-4F125B9EFED0}"/>
                  </a:ext>
                </a:extLst>
              </p14:cNvPr>
              <p14:cNvContentPartPr/>
              <p14:nvPr/>
            </p14:nvContentPartPr>
            <p14:xfrm>
              <a:off x="7392752" y="340478"/>
              <a:ext cx="471960" cy="327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7F0F5E-418D-414D-B4D2-4F125B9EFE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38752" y="232838"/>
                <a:ext cx="57960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EB53F37-79A5-425D-8905-0AC89C907C0F}"/>
                  </a:ext>
                </a:extLst>
              </p14:cNvPr>
              <p14:cNvContentPartPr/>
              <p14:nvPr/>
            </p14:nvContentPartPr>
            <p14:xfrm>
              <a:off x="7915832" y="1700918"/>
              <a:ext cx="205920" cy="319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EB53F37-79A5-425D-8905-0AC89C907C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61832" y="1592918"/>
                <a:ext cx="3135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A9EFCAF-5100-4598-8C34-38BA3EE8298A}"/>
                  </a:ext>
                </a:extLst>
              </p14:cNvPr>
              <p14:cNvContentPartPr/>
              <p14:nvPr/>
            </p14:nvContentPartPr>
            <p14:xfrm>
              <a:off x="8285192" y="2170718"/>
              <a:ext cx="346680" cy="32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A9EFCAF-5100-4598-8C34-38BA3EE829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76552" y="2161718"/>
                <a:ext cx="3643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3ADAEED-F029-44F0-9D61-10D8011B7DA5}"/>
                  </a:ext>
                </a:extLst>
              </p14:cNvPr>
              <p14:cNvContentPartPr/>
              <p14:nvPr/>
            </p14:nvContentPartPr>
            <p14:xfrm>
              <a:off x="8071712" y="1619918"/>
              <a:ext cx="1130760" cy="452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3ADAEED-F029-44F0-9D61-10D8011B7D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62712" y="1611271"/>
                <a:ext cx="1148400" cy="469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BBFCFF7-9586-428F-8FC2-B25242909AAA}"/>
                  </a:ext>
                </a:extLst>
              </p14:cNvPr>
              <p14:cNvContentPartPr/>
              <p14:nvPr/>
            </p14:nvContentPartPr>
            <p14:xfrm>
              <a:off x="8788832" y="2189078"/>
              <a:ext cx="612000" cy="268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BBFCFF7-9586-428F-8FC2-B25242909AA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80192" y="2180438"/>
                <a:ext cx="6296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1A5C565-B62A-4EC2-B2F9-FEDCDAB24C6C}"/>
                  </a:ext>
                </a:extLst>
              </p14:cNvPr>
              <p14:cNvContentPartPr/>
              <p14:nvPr/>
            </p14:nvContentPartPr>
            <p14:xfrm>
              <a:off x="11209112" y="1764638"/>
              <a:ext cx="279360" cy="146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1A5C565-B62A-4EC2-B2F9-FEDCDAB24C6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00112" y="1755638"/>
                <a:ext cx="2970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5897073-CA88-4BD2-8AD2-DCD1B367F140}"/>
                  </a:ext>
                </a:extLst>
              </p14:cNvPr>
              <p14:cNvContentPartPr/>
              <p14:nvPr/>
            </p14:nvContentPartPr>
            <p14:xfrm>
              <a:off x="9814472" y="1576358"/>
              <a:ext cx="1182600" cy="463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5897073-CA88-4BD2-8AD2-DCD1B367F1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805472" y="1567718"/>
                <a:ext cx="12002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A1ACE20-B1F6-43BA-833E-4C9DAB07B2ED}"/>
                  </a:ext>
                </a:extLst>
              </p14:cNvPr>
              <p14:cNvContentPartPr/>
              <p14:nvPr/>
            </p14:nvContentPartPr>
            <p14:xfrm>
              <a:off x="11822912" y="1687598"/>
              <a:ext cx="456840" cy="203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A1ACE20-B1F6-43BA-833E-4C9DAB07B2E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813912" y="1678958"/>
                <a:ext cx="474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0E6DDA1-9D32-4D79-A9A6-20ECECF4182B}"/>
                  </a:ext>
                </a:extLst>
              </p14:cNvPr>
              <p14:cNvContentPartPr/>
              <p14:nvPr/>
            </p14:nvContentPartPr>
            <p14:xfrm>
              <a:off x="9195992" y="2988278"/>
              <a:ext cx="338760" cy="227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0E6DDA1-9D32-4D79-A9A6-20ECECF4182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86992" y="2979278"/>
                <a:ext cx="3564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7872375-6AA0-4C11-AE79-414044B0EED6}"/>
                  </a:ext>
                </a:extLst>
              </p14:cNvPr>
              <p14:cNvContentPartPr/>
              <p14:nvPr/>
            </p14:nvContentPartPr>
            <p14:xfrm>
              <a:off x="9627272" y="2719358"/>
              <a:ext cx="149400" cy="186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7872375-6AA0-4C11-AE79-414044B0EE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18272" y="2710718"/>
                <a:ext cx="1670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29107C2-8DD5-4031-A243-AC5E8288C2AC}"/>
                  </a:ext>
                </a:extLst>
              </p14:cNvPr>
              <p14:cNvContentPartPr/>
              <p14:nvPr/>
            </p14:nvContentPartPr>
            <p14:xfrm>
              <a:off x="9850112" y="2969558"/>
              <a:ext cx="122760" cy="104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29107C2-8DD5-4031-A243-AC5E8288C2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841472" y="2960918"/>
                <a:ext cx="1404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452D769-F058-4AE7-954F-D218BDAD8F3C}"/>
                  </a:ext>
                </a:extLst>
              </p14:cNvPr>
              <p14:cNvContentPartPr/>
              <p14:nvPr/>
            </p14:nvContentPartPr>
            <p14:xfrm>
              <a:off x="10305152" y="2916998"/>
              <a:ext cx="169560" cy="183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452D769-F058-4AE7-954F-D218BDAD8F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96152" y="2908358"/>
                <a:ext cx="187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C23ECA2-BDAD-45D2-9E83-E029A2E54BE1}"/>
                  </a:ext>
                </a:extLst>
              </p14:cNvPr>
              <p14:cNvContentPartPr/>
              <p14:nvPr/>
            </p14:nvContentPartPr>
            <p14:xfrm>
              <a:off x="10728872" y="2601998"/>
              <a:ext cx="759960" cy="49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C23ECA2-BDAD-45D2-9E83-E029A2E54BE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20228" y="2592998"/>
                <a:ext cx="777608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282E2B6-2FA2-4D6B-A02E-DA542167F7FA}"/>
                  </a:ext>
                </a:extLst>
              </p14:cNvPr>
              <p14:cNvContentPartPr/>
              <p14:nvPr/>
            </p14:nvContentPartPr>
            <p14:xfrm>
              <a:off x="11789432" y="2058038"/>
              <a:ext cx="551520" cy="475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282E2B6-2FA2-4D6B-A02E-DA542167F7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80432" y="2049391"/>
                <a:ext cx="569160" cy="493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5CCC490-2208-495B-ADDC-9DCBD5150B8D}"/>
                  </a:ext>
                </a:extLst>
              </p14:cNvPr>
              <p14:cNvContentPartPr/>
              <p14:nvPr/>
            </p14:nvContentPartPr>
            <p14:xfrm>
              <a:off x="440792" y="2327318"/>
              <a:ext cx="860040" cy="39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5CCC490-2208-495B-ADDC-9DCBD5150B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1792" y="2318678"/>
                <a:ext cx="877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B83E18A-39D8-40EE-9746-0C9550E96BCD}"/>
                  </a:ext>
                </a:extLst>
              </p14:cNvPr>
              <p14:cNvContentPartPr/>
              <p14:nvPr/>
            </p14:nvContentPartPr>
            <p14:xfrm>
              <a:off x="2831192" y="1862558"/>
              <a:ext cx="252000" cy="509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B83E18A-39D8-40EE-9746-0C9550E96B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22192" y="1853918"/>
                <a:ext cx="26964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CDE296E-EA34-4E92-84D2-A40A6DDA3F18}"/>
                  </a:ext>
                </a:extLst>
              </p14:cNvPr>
              <p14:cNvContentPartPr/>
              <p14:nvPr/>
            </p14:nvContentPartPr>
            <p14:xfrm>
              <a:off x="3252032" y="1871558"/>
              <a:ext cx="754560" cy="472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CDE296E-EA34-4E92-84D2-A40A6DDA3F1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43032" y="1862565"/>
                <a:ext cx="772200" cy="490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3BE4E3B-DE4C-401F-881F-7E3303324561}"/>
                  </a:ext>
                </a:extLst>
              </p14:cNvPr>
              <p14:cNvContentPartPr/>
              <p14:nvPr/>
            </p14:nvContentPartPr>
            <p14:xfrm>
              <a:off x="614312" y="2465558"/>
              <a:ext cx="673560" cy="317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3BE4E3B-DE4C-401F-881F-7E330332456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5312" y="2456558"/>
                <a:ext cx="691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B82C343-00C3-44C5-AF4C-A3F6B63CD8C7}"/>
                  </a:ext>
                </a:extLst>
              </p14:cNvPr>
              <p14:cNvContentPartPr/>
              <p14:nvPr/>
            </p14:nvContentPartPr>
            <p14:xfrm>
              <a:off x="418832" y="1973078"/>
              <a:ext cx="919080" cy="299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B82C343-00C3-44C5-AF4C-A3F6B63CD8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9832" y="1964078"/>
                <a:ext cx="9367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EB897E6-8A47-4E4A-9A65-A374F9525B2D}"/>
                  </a:ext>
                </a:extLst>
              </p14:cNvPr>
              <p14:cNvContentPartPr/>
              <p14:nvPr/>
            </p14:nvContentPartPr>
            <p14:xfrm>
              <a:off x="4956992" y="1977758"/>
              <a:ext cx="214200" cy="247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EB897E6-8A47-4E4A-9A65-A374F9525B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48352" y="1968758"/>
                <a:ext cx="2318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7625837-12ED-4D8A-AF8C-6CC5FC09FF62}"/>
                  </a:ext>
                </a:extLst>
              </p14:cNvPr>
              <p14:cNvContentPartPr/>
              <p14:nvPr/>
            </p14:nvContentPartPr>
            <p14:xfrm>
              <a:off x="6269192" y="1728278"/>
              <a:ext cx="254520" cy="638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7625837-12ED-4D8A-AF8C-6CC5FC09FF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60552" y="1719638"/>
                <a:ext cx="27216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D072680-5B0B-405A-B240-D0317849CD00}"/>
                  </a:ext>
                </a:extLst>
              </p14:cNvPr>
              <p14:cNvContentPartPr/>
              <p14:nvPr/>
            </p14:nvContentPartPr>
            <p14:xfrm>
              <a:off x="4147352" y="1816478"/>
              <a:ext cx="671040" cy="498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D072680-5B0B-405A-B240-D0317849CD0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38712" y="1807478"/>
                <a:ext cx="6886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0B7D85E-A7E5-4D0E-8F2E-54FDAEE14406}"/>
                  </a:ext>
                </a:extLst>
              </p14:cNvPr>
              <p14:cNvContentPartPr/>
              <p14:nvPr/>
            </p14:nvContentPartPr>
            <p14:xfrm>
              <a:off x="5755472" y="1848878"/>
              <a:ext cx="393480" cy="426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0B7D85E-A7E5-4D0E-8F2E-54FDAEE144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46824" y="1839878"/>
                <a:ext cx="411136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791B7B1-7BB2-4E43-87E8-EDD7FF9B3028}"/>
                  </a:ext>
                </a:extLst>
              </p14:cNvPr>
              <p14:cNvContentPartPr/>
              <p14:nvPr/>
            </p14:nvContentPartPr>
            <p14:xfrm>
              <a:off x="5346512" y="1867238"/>
              <a:ext cx="261000" cy="365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791B7B1-7BB2-4E43-87E8-EDD7FF9B30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37860" y="1858598"/>
                <a:ext cx="278664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807EAD8-64B5-4E32-8C7F-285BD9D14F62}"/>
                  </a:ext>
                </a:extLst>
              </p14:cNvPr>
              <p14:cNvContentPartPr/>
              <p14:nvPr/>
            </p14:nvContentPartPr>
            <p14:xfrm>
              <a:off x="5508872" y="2792438"/>
              <a:ext cx="210600" cy="204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807EAD8-64B5-4E32-8C7F-285BD9D14F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99872" y="2783438"/>
                <a:ext cx="2282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01BA9B7-047A-47EF-9E5D-AB3F66DD1100}"/>
                  </a:ext>
                </a:extLst>
              </p14:cNvPr>
              <p14:cNvContentPartPr/>
              <p14:nvPr/>
            </p14:nvContentPartPr>
            <p14:xfrm>
              <a:off x="6197552" y="2764358"/>
              <a:ext cx="268920" cy="25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01BA9B7-047A-47EF-9E5D-AB3F66DD11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88552" y="2755358"/>
                <a:ext cx="2865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C49ED66-BA26-4394-84E8-C13ECD550EA2}"/>
                  </a:ext>
                </a:extLst>
              </p14:cNvPr>
              <p14:cNvContentPartPr/>
              <p14:nvPr/>
            </p14:nvContentPartPr>
            <p14:xfrm>
              <a:off x="6636392" y="2640158"/>
              <a:ext cx="360000" cy="260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C49ED66-BA26-4394-84E8-C13ECD550E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27752" y="2631518"/>
                <a:ext cx="3776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2DAAAA0-5EC5-4743-BBC7-5C4EB1C3842C}"/>
                  </a:ext>
                </a:extLst>
              </p14:cNvPr>
              <p14:cNvContentPartPr/>
              <p14:nvPr/>
            </p14:nvContentPartPr>
            <p14:xfrm>
              <a:off x="6710192" y="271718"/>
              <a:ext cx="623520" cy="534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2DAAAA0-5EC5-4743-BBC7-5C4EB1C3842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01552" y="262718"/>
                <a:ext cx="64116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AC3A6C9-A2DB-4911-996C-9025D17151AE}"/>
                  </a:ext>
                </a:extLst>
              </p14:cNvPr>
              <p14:cNvContentPartPr/>
              <p14:nvPr/>
            </p14:nvContentPartPr>
            <p14:xfrm>
              <a:off x="1657592" y="3828518"/>
              <a:ext cx="261720" cy="127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AC3A6C9-A2DB-4911-996C-9025D17151A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48952" y="3819878"/>
                <a:ext cx="2793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BE3AAA8-CD37-4A73-BC88-0CB666A7E1C8}"/>
                  </a:ext>
                </a:extLst>
              </p14:cNvPr>
              <p14:cNvContentPartPr/>
              <p14:nvPr/>
            </p14:nvContentPartPr>
            <p14:xfrm>
              <a:off x="2461472" y="3825638"/>
              <a:ext cx="212040" cy="14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BE3AAA8-CD37-4A73-BC88-0CB666A7E1C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52472" y="3816998"/>
                <a:ext cx="2296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E212E54-0F31-4EE2-87B5-32FC94D37AD3}"/>
                  </a:ext>
                </a:extLst>
              </p14:cNvPr>
              <p14:cNvContentPartPr/>
              <p14:nvPr/>
            </p14:nvContentPartPr>
            <p14:xfrm>
              <a:off x="3074192" y="3662918"/>
              <a:ext cx="381960" cy="217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E212E54-0F31-4EE2-87B5-32FC94D37A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65552" y="3653918"/>
                <a:ext cx="399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1F19585-8C7B-459A-B5C0-996B9AB5D7A0}"/>
                  </a:ext>
                </a:extLst>
              </p14:cNvPr>
              <p14:cNvContentPartPr/>
              <p14:nvPr/>
            </p14:nvContentPartPr>
            <p14:xfrm>
              <a:off x="3786632" y="3390398"/>
              <a:ext cx="307080" cy="635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1F19585-8C7B-459A-B5C0-996B9AB5D7A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77632" y="3381398"/>
                <a:ext cx="3247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CEE1CED-7893-4DF9-A045-6C882B2D08DA}"/>
                  </a:ext>
                </a:extLst>
              </p14:cNvPr>
              <p14:cNvContentPartPr/>
              <p14:nvPr/>
            </p14:nvContentPartPr>
            <p14:xfrm>
              <a:off x="5514272" y="3298598"/>
              <a:ext cx="208800" cy="160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CEE1CED-7893-4DF9-A045-6C882B2D08D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05632" y="3289958"/>
                <a:ext cx="226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700FB68-5A40-4A5E-B597-9E9DCAAC4DA5}"/>
                  </a:ext>
                </a:extLst>
              </p14:cNvPr>
              <p14:cNvContentPartPr/>
              <p14:nvPr/>
            </p14:nvContentPartPr>
            <p14:xfrm>
              <a:off x="5955992" y="3362318"/>
              <a:ext cx="202680" cy="730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700FB68-5A40-4A5E-B597-9E9DCAAC4D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47352" y="3353318"/>
                <a:ext cx="22032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BAE973C-6E93-4359-9F19-A619CA2CC127}"/>
                  </a:ext>
                </a:extLst>
              </p14:cNvPr>
              <p14:cNvContentPartPr/>
              <p14:nvPr/>
            </p14:nvContentPartPr>
            <p14:xfrm>
              <a:off x="6331112" y="4018238"/>
              <a:ext cx="78480" cy="72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BAE973C-6E93-4359-9F19-A619CA2CC1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22112" y="4009598"/>
                <a:ext cx="961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34C3437-BE7C-479B-A5DE-FFF4C13C3317}"/>
                  </a:ext>
                </a:extLst>
              </p14:cNvPr>
              <p14:cNvContentPartPr/>
              <p14:nvPr/>
            </p14:nvContentPartPr>
            <p14:xfrm>
              <a:off x="5123672" y="3596318"/>
              <a:ext cx="530640" cy="484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34C3437-BE7C-479B-A5DE-FFF4C13C33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14678" y="3587678"/>
                <a:ext cx="548268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4346870-F9B4-4584-A165-5A7847504798}"/>
                  </a:ext>
                </a:extLst>
              </p14:cNvPr>
              <p14:cNvContentPartPr/>
              <p14:nvPr/>
            </p14:nvContentPartPr>
            <p14:xfrm>
              <a:off x="4414112" y="3462038"/>
              <a:ext cx="516600" cy="504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4346870-F9B4-4584-A165-5A784750479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05112" y="3453392"/>
                <a:ext cx="534240" cy="522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0D3A3C7-68A8-4641-8A18-A9939DFADC4D}"/>
                  </a:ext>
                </a:extLst>
              </p14:cNvPr>
              <p14:cNvContentPartPr/>
              <p14:nvPr/>
            </p14:nvContentPartPr>
            <p14:xfrm>
              <a:off x="1706192" y="2015198"/>
              <a:ext cx="846360" cy="728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0D3A3C7-68A8-4641-8A18-A9939DFADC4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97552" y="2006202"/>
                <a:ext cx="864000" cy="746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75FA28D-D777-432B-8A81-57B1839D76ED}"/>
                  </a:ext>
                </a:extLst>
              </p14:cNvPr>
              <p14:cNvContentPartPr/>
              <p14:nvPr/>
            </p14:nvContentPartPr>
            <p14:xfrm>
              <a:off x="1541672" y="3660758"/>
              <a:ext cx="4708080" cy="75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75FA28D-D777-432B-8A81-57B1839D76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488032" y="3553118"/>
                <a:ext cx="48157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1D0D511-1977-416D-9B05-27C37267951D}"/>
                  </a:ext>
                </a:extLst>
              </p14:cNvPr>
              <p14:cNvContentPartPr/>
              <p14:nvPr/>
            </p14:nvContentPartPr>
            <p14:xfrm>
              <a:off x="1769912" y="3878198"/>
              <a:ext cx="4453560" cy="113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1D0D511-1977-416D-9B05-27C37267951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16272" y="3770558"/>
                <a:ext cx="4561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5CC18C8-38E5-4672-9213-D243ADE819D8}"/>
                  </a:ext>
                </a:extLst>
              </p14:cNvPr>
              <p14:cNvContentPartPr/>
              <p14:nvPr/>
            </p14:nvContentPartPr>
            <p14:xfrm>
              <a:off x="1088072" y="5546078"/>
              <a:ext cx="1270800" cy="59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5CC18C8-38E5-4672-9213-D243ADE819D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79072" y="5537078"/>
                <a:ext cx="1288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6E6096E-9C1C-4BDD-803B-2D566DA57EC7}"/>
                  </a:ext>
                </a:extLst>
              </p14:cNvPr>
              <p14:cNvContentPartPr/>
              <p14:nvPr/>
            </p14:nvContentPartPr>
            <p14:xfrm>
              <a:off x="2946392" y="5380478"/>
              <a:ext cx="162000" cy="107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6E6096E-9C1C-4BDD-803B-2D566DA57E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37392" y="5371478"/>
                <a:ext cx="179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3828EF7-8DB1-432E-B5A1-AF4DEEE8977B}"/>
                  </a:ext>
                </a:extLst>
              </p14:cNvPr>
              <p14:cNvContentPartPr/>
              <p14:nvPr/>
            </p14:nvContentPartPr>
            <p14:xfrm>
              <a:off x="3924152" y="5268518"/>
              <a:ext cx="229680" cy="39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3828EF7-8DB1-432E-B5A1-AF4DEEE8977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15512" y="5259518"/>
                <a:ext cx="2473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59AF197-8034-46DD-9938-A362C668080C}"/>
                  </a:ext>
                </a:extLst>
              </p14:cNvPr>
              <p14:cNvContentPartPr/>
              <p14:nvPr/>
            </p14:nvContentPartPr>
            <p14:xfrm>
              <a:off x="4676912" y="4913198"/>
              <a:ext cx="250920" cy="565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59AF197-8034-46DD-9938-A362C668080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67912" y="4904198"/>
                <a:ext cx="26856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208B176-DFBA-4E42-9D0F-13556319310A}"/>
                  </a:ext>
                </a:extLst>
              </p14:cNvPr>
              <p14:cNvContentPartPr/>
              <p14:nvPr/>
            </p14:nvContentPartPr>
            <p14:xfrm>
              <a:off x="6097112" y="5047838"/>
              <a:ext cx="367200" cy="4251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208B176-DFBA-4E42-9D0F-13556319310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88472" y="5038838"/>
                <a:ext cx="3848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B01F717-EADA-4F3B-8FDA-1140B45957CF}"/>
                  </a:ext>
                </a:extLst>
              </p14:cNvPr>
              <p14:cNvContentPartPr/>
              <p14:nvPr/>
            </p14:nvContentPartPr>
            <p14:xfrm>
              <a:off x="6234632" y="4715918"/>
              <a:ext cx="246600" cy="1674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B01F717-EADA-4F3B-8FDA-1140B45957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25992" y="4706918"/>
                <a:ext cx="2642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589D09D-5E8B-4C8E-B20D-CD6E1146D4E5}"/>
                  </a:ext>
                </a:extLst>
              </p14:cNvPr>
              <p14:cNvContentPartPr/>
              <p14:nvPr/>
            </p14:nvContentPartPr>
            <p14:xfrm>
              <a:off x="6743312" y="4939838"/>
              <a:ext cx="407160" cy="501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589D09D-5E8B-4C8E-B20D-CD6E1146D4E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34680" y="4931198"/>
                <a:ext cx="424784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6236754-A18E-40E0-AC08-74690BE5B19B}"/>
                  </a:ext>
                </a:extLst>
              </p14:cNvPr>
              <p14:cNvContentPartPr/>
              <p14:nvPr/>
            </p14:nvContentPartPr>
            <p14:xfrm>
              <a:off x="5127632" y="4959638"/>
              <a:ext cx="855000" cy="5140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6236754-A18E-40E0-AC08-74690BE5B19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18992" y="4950998"/>
                <a:ext cx="8726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E2993EE-9161-40C8-9A77-36644B405016}"/>
                  </a:ext>
                </a:extLst>
              </p14:cNvPr>
              <p14:cNvContentPartPr/>
              <p14:nvPr/>
            </p14:nvContentPartPr>
            <p14:xfrm>
              <a:off x="1365992" y="5664518"/>
              <a:ext cx="848880" cy="426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E2993EE-9161-40C8-9A77-36644B40501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56996" y="5655518"/>
                <a:ext cx="866513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844D610-868F-4DAE-A10F-14A9376A1476}"/>
                  </a:ext>
                </a:extLst>
              </p14:cNvPr>
              <p14:cNvContentPartPr/>
              <p14:nvPr/>
            </p14:nvContentPartPr>
            <p14:xfrm>
              <a:off x="1137752" y="4975478"/>
              <a:ext cx="1133640" cy="438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844D610-868F-4DAE-A10F-14A9376A14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8752" y="4966838"/>
                <a:ext cx="115128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3256598-7DC8-4186-8BF4-FFD6823A24DC}"/>
                  </a:ext>
                </a:extLst>
              </p14:cNvPr>
              <p14:cNvContentPartPr/>
              <p14:nvPr/>
            </p14:nvContentPartPr>
            <p14:xfrm>
              <a:off x="520352" y="4009238"/>
              <a:ext cx="743400" cy="376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3256598-7DC8-4186-8BF4-FFD6823A24D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1352" y="4000598"/>
                <a:ext cx="7610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748884B-B24C-45EA-87CA-AB7E6C0D91CF}"/>
                  </a:ext>
                </a:extLst>
              </p14:cNvPr>
              <p14:cNvContentPartPr/>
              <p14:nvPr/>
            </p14:nvContentPartPr>
            <p14:xfrm>
              <a:off x="419912" y="3419198"/>
              <a:ext cx="944640" cy="4885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748884B-B24C-45EA-87CA-AB7E6C0D91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1272" y="3410558"/>
                <a:ext cx="96228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7DF4DCC-D800-491C-8BED-B6166A82BBBE}"/>
                  </a:ext>
                </a:extLst>
              </p14:cNvPr>
              <p14:cNvContentPartPr/>
              <p14:nvPr/>
            </p14:nvContentPartPr>
            <p14:xfrm>
              <a:off x="2962592" y="696158"/>
              <a:ext cx="1028160" cy="537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7DF4DCC-D800-491C-8BED-B6166A82BBB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53592" y="687512"/>
                <a:ext cx="1045800" cy="555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2D0D4AB-070F-4C80-807D-F4250CEFD498}"/>
                  </a:ext>
                </a:extLst>
              </p14:cNvPr>
              <p14:cNvContentPartPr/>
              <p14:nvPr/>
            </p14:nvContentPartPr>
            <p14:xfrm>
              <a:off x="8481032" y="244358"/>
              <a:ext cx="1006200" cy="559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2D0D4AB-070F-4C80-807D-F4250CEFD49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72392" y="235352"/>
                <a:ext cx="1023840" cy="5767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120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34CE6D4-CC6F-41E2-8A78-11ABA3221F4A}"/>
                  </a:ext>
                </a:extLst>
              </p14:cNvPr>
              <p14:cNvContentPartPr/>
              <p14:nvPr/>
            </p14:nvContentPartPr>
            <p14:xfrm>
              <a:off x="6762392" y="1529918"/>
              <a:ext cx="4942440" cy="1019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34CE6D4-CC6F-41E2-8A78-11ABA3221F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4392" y="1421918"/>
                <a:ext cx="497808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9DEFF6E-2C54-4303-80B8-8F90432B74CD}"/>
                  </a:ext>
                </a:extLst>
              </p14:cNvPr>
              <p14:cNvContentPartPr/>
              <p14:nvPr/>
            </p14:nvContentPartPr>
            <p14:xfrm>
              <a:off x="2322152" y="706598"/>
              <a:ext cx="306360" cy="160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9DEFF6E-2C54-4303-80B8-8F90432B74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8152" y="598958"/>
                <a:ext cx="4140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BB88DF6-C1BB-4BE7-A5BB-0812514F6181}"/>
                  </a:ext>
                </a:extLst>
              </p14:cNvPr>
              <p14:cNvContentPartPr/>
              <p14:nvPr/>
            </p14:nvContentPartPr>
            <p14:xfrm>
              <a:off x="810152" y="532358"/>
              <a:ext cx="10186920" cy="5305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BB88DF6-C1BB-4BE7-A5BB-0812514F61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152" y="523358"/>
                <a:ext cx="10204560" cy="53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124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D2DFC5-FBB2-4BDD-A2C7-2DF8C35697EF}"/>
                  </a:ext>
                </a:extLst>
              </p14:cNvPr>
              <p14:cNvContentPartPr/>
              <p14:nvPr/>
            </p14:nvContentPartPr>
            <p14:xfrm>
              <a:off x="1028312" y="366398"/>
              <a:ext cx="244080" cy="27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D2DFC5-FBB2-4BDD-A2C7-2DF8C35697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312" y="357758"/>
                <a:ext cx="2617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149459-A915-4FF7-9072-9671F04352C5}"/>
                  </a:ext>
                </a:extLst>
              </p14:cNvPr>
              <p14:cNvContentPartPr/>
              <p14:nvPr/>
            </p14:nvContentPartPr>
            <p14:xfrm>
              <a:off x="1791152" y="286838"/>
              <a:ext cx="72360" cy="1560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149459-A915-4FF7-9072-9671F04352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2152" y="277838"/>
                <a:ext cx="90000" cy="15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BDC873-09F2-4783-AE8A-DA59DDA3AB87}"/>
                  </a:ext>
                </a:extLst>
              </p14:cNvPr>
              <p14:cNvContentPartPr/>
              <p14:nvPr/>
            </p14:nvContentPartPr>
            <p14:xfrm>
              <a:off x="2598272" y="425438"/>
              <a:ext cx="192240" cy="32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BDC873-09F2-4783-AE8A-DA59DDA3AB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9272" y="416438"/>
                <a:ext cx="2098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1A6E12-E9CF-48AA-BBD7-9068B11A567C}"/>
                  </a:ext>
                </a:extLst>
              </p14:cNvPr>
              <p14:cNvContentPartPr/>
              <p14:nvPr/>
            </p14:nvContentPartPr>
            <p14:xfrm>
              <a:off x="1134512" y="903518"/>
              <a:ext cx="200160" cy="24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1A6E12-E9CF-48AA-BBD7-9068B11A56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5512" y="894878"/>
                <a:ext cx="2178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EDB6E8-C3DC-4BBE-8DE5-5F082BDF73EA}"/>
                  </a:ext>
                </a:extLst>
              </p14:cNvPr>
              <p14:cNvContentPartPr/>
              <p14:nvPr/>
            </p14:nvContentPartPr>
            <p14:xfrm>
              <a:off x="1137752" y="1331198"/>
              <a:ext cx="190440" cy="25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EDB6E8-C3DC-4BBE-8DE5-5F082BDF73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8752" y="1322558"/>
                <a:ext cx="2080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6207D8-044E-4FF8-87F1-8645A4C94DF8}"/>
                  </a:ext>
                </a:extLst>
              </p14:cNvPr>
              <p14:cNvContentPartPr/>
              <p14:nvPr/>
            </p14:nvContentPartPr>
            <p14:xfrm>
              <a:off x="1151432" y="1790198"/>
              <a:ext cx="171360" cy="248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6207D8-044E-4FF8-87F1-8645A4C94D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2792" y="1781558"/>
                <a:ext cx="189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0EEDF1-9C3A-4D3D-90B0-9492BE019A95}"/>
                  </a:ext>
                </a:extLst>
              </p14:cNvPr>
              <p14:cNvContentPartPr/>
              <p14:nvPr/>
            </p14:nvContentPartPr>
            <p14:xfrm>
              <a:off x="2427632" y="1260998"/>
              <a:ext cx="11160" cy="20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0EEDF1-9C3A-4D3D-90B0-9492BE019A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18992" y="1251998"/>
                <a:ext cx="28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39BA5A7-2594-4E60-98E3-05C2CD81A0D1}"/>
                  </a:ext>
                </a:extLst>
              </p14:cNvPr>
              <p14:cNvContentPartPr/>
              <p14:nvPr/>
            </p14:nvContentPartPr>
            <p14:xfrm>
              <a:off x="2556512" y="1256678"/>
              <a:ext cx="157320" cy="21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39BA5A7-2594-4E60-98E3-05C2CD81A0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47512" y="1247678"/>
                <a:ext cx="174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70EACA-F56C-4426-B1E1-C0F2258241B4}"/>
                  </a:ext>
                </a:extLst>
              </p14:cNvPr>
              <p14:cNvContentPartPr/>
              <p14:nvPr/>
            </p14:nvContentPartPr>
            <p14:xfrm>
              <a:off x="2416112" y="1662398"/>
              <a:ext cx="13320" cy="21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70EACA-F56C-4426-B1E1-C0F2258241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07472" y="1653398"/>
                <a:ext cx="30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2C725B7-A656-4481-AC4A-5F6BEF9A392D}"/>
                  </a:ext>
                </a:extLst>
              </p14:cNvPr>
              <p14:cNvContentPartPr/>
              <p14:nvPr/>
            </p14:nvContentPartPr>
            <p14:xfrm>
              <a:off x="2535272" y="1640798"/>
              <a:ext cx="276120" cy="23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2C725B7-A656-4481-AC4A-5F6BEF9A39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26621" y="1631798"/>
                <a:ext cx="293783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69546D-AE2A-4239-B8EC-7E4DF4B650C3}"/>
                  </a:ext>
                </a:extLst>
              </p14:cNvPr>
              <p14:cNvContentPartPr/>
              <p14:nvPr/>
            </p14:nvContentPartPr>
            <p14:xfrm>
              <a:off x="3255272" y="292958"/>
              <a:ext cx="282240" cy="1652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69546D-AE2A-4239-B8EC-7E4DF4B650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46272" y="283958"/>
                <a:ext cx="29988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3B65BE-B4AE-410F-A791-5520BB5ACE45}"/>
                  </a:ext>
                </a:extLst>
              </p14:cNvPr>
              <p14:cNvContentPartPr/>
              <p14:nvPr/>
            </p14:nvContentPartPr>
            <p14:xfrm>
              <a:off x="2504312" y="851678"/>
              <a:ext cx="183240" cy="292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3B65BE-B4AE-410F-A791-5520BB5ACE4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5672" y="842689"/>
                <a:ext cx="200880" cy="310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8B2D55B-CE8B-44E1-A73A-41FE63DD4B99}"/>
                  </a:ext>
                </a:extLst>
              </p14:cNvPr>
              <p14:cNvContentPartPr/>
              <p14:nvPr/>
            </p14:nvContentPartPr>
            <p14:xfrm>
              <a:off x="2384072" y="2065238"/>
              <a:ext cx="343800" cy="43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8B2D55B-CE8B-44E1-A73A-41FE63DD4B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5072" y="2056238"/>
                <a:ext cx="361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FFA5F43-331A-4970-9173-3AD8B06816A8}"/>
                  </a:ext>
                </a:extLst>
              </p14:cNvPr>
              <p14:cNvContentPartPr/>
              <p14:nvPr/>
            </p14:nvContentPartPr>
            <p14:xfrm>
              <a:off x="925352" y="3176558"/>
              <a:ext cx="97920" cy="251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FFA5F43-331A-4970-9173-3AD8B06816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6352" y="3167558"/>
                <a:ext cx="1155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8F90791-0E8E-44F3-BE8F-C9374FD4F482}"/>
                  </a:ext>
                </a:extLst>
              </p14:cNvPr>
              <p14:cNvContentPartPr/>
              <p14:nvPr/>
            </p14:nvContentPartPr>
            <p14:xfrm>
              <a:off x="901232" y="3161798"/>
              <a:ext cx="254520" cy="284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8F90791-0E8E-44F3-BE8F-C9374FD4F4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2592" y="3153158"/>
                <a:ext cx="2721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7500582-D468-4EED-ABA3-C98C595B5F9C}"/>
                  </a:ext>
                </a:extLst>
              </p14:cNvPr>
              <p14:cNvContentPartPr/>
              <p14:nvPr/>
            </p14:nvContentPartPr>
            <p14:xfrm>
              <a:off x="1359872" y="3179078"/>
              <a:ext cx="9360" cy="309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7500582-D468-4EED-ABA3-C98C595B5F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50872" y="3170078"/>
                <a:ext cx="27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26FDD30-861E-434E-AA11-5A1A2727859E}"/>
                  </a:ext>
                </a:extLst>
              </p14:cNvPr>
              <p14:cNvContentPartPr/>
              <p14:nvPr/>
            </p14:nvContentPartPr>
            <p14:xfrm>
              <a:off x="1329632" y="3133358"/>
              <a:ext cx="197640" cy="266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26FDD30-861E-434E-AA11-5A1A272785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0992" y="3124358"/>
                <a:ext cx="2152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8E607B8-A4C7-4C0B-ABC5-A3376151185D}"/>
                  </a:ext>
                </a:extLst>
              </p14:cNvPr>
              <p14:cNvContentPartPr/>
              <p14:nvPr/>
            </p14:nvContentPartPr>
            <p14:xfrm>
              <a:off x="1597832" y="3208598"/>
              <a:ext cx="145080" cy="194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8E607B8-A4C7-4C0B-ABC5-A337615118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89192" y="3199958"/>
                <a:ext cx="1627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2204378-811D-400A-9939-7C58F1256B49}"/>
                  </a:ext>
                </a:extLst>
              </p14:cNvPr>
              <p14:cNvContentPartPr/>
              <p14:nvPr/>
            </p14:nvContentPartPr>
            <p14:xfrm>
              <a:off x="1927592" y="3271958"/>
              <a:ext cx="94680" cy="103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2204378-811D-400A-9939-7C58F1256B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18592" y="3262958"/>
                <a:ext cx="1123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CC00FB4-D7D2-4142-BFCF-7C2DF2241147}"/>
                  </a:ext>
                </a:extLst>
              </p14:cNvPr>
              <p14:cNvContentPartPr/>
              <p14:nvPr/>
            </p14:nvContentPartPr>
            <p14:xfrm>
              <a:off x="2299832" y="3222998"/>
              <a:ext cx="141120" cy="16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CC00FB4-D7D2-4142-BFCF-7C2DF22411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0832" y="3213998"/>
                <a:ext cx="158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464C9CF-5670-4B42-9321-C20B883101C2}"/>
                  </a:ext>
                </a:extLst>
              </p14:cNvPr>
              <p14:cNvContentPartPr/>
              <p14:nvPr/>
            </p14:nvContentPartPr>
            <p14:xfrm>
              <a:off x="2592872" y="2872358"/>
              <a:ext cx="1113480" cy="695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464C9CF-5670-4B42-9321-C20B883101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83872" y="2863358"/>
                <a:ext cx="113112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B1C3D72-7860-4C60-980F-6DB1DA1EF853}"/>
                  </a:ext>
                </a:extLst>
              </p14:cNvPr>
              <p14:cNvContentPartPr/>
              <p14:nvPr/>
            </p14:nvContentPartPr>
            <p14:xfrm>
              <a:off x="2501432" y="3811238"/>
              <a:ext cx="230040" cy="298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B1C3D72-7860-4C60-980F-6DB1DA1EF8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2792" y="3802598"/>
                <a:ext cx="2476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7BE97DA-CCC8-4265-8679-271F0997F96E}"/>
                  </a:ext>
                </a:extLst>
              </p14:cNvPr>
              <p14:cNvContentPartPr/>
              <p14:nvPr/>
            </p14:nvContentPartPr>
            <p14:xfrm>
              <a:off x="2531672" y="4278158"/>
              <a:ext cx="222480" cy="321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7BE97DA-CCC8-4265-8679-271F0997F9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3032" y="4269158"/>
                <a:ext cx="240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917BFDF-5D28-4901-B402-7030357FEB2E}"/>
                  </a:ext>
                </a:extLst>
              </p14:cNvPr>
              <p14:cNvContentPartPr/>
              <p14:nvPr/>
            </p14:nvContentPartPr>
            <p14:xfrm>
              <a:off x="2549672" y="4821758"/>
              <a:ext cx="213480" cy="2815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917BFDF-5D28-4901-B402-7030357FEB2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41032" y="4813118"/>
                <a:ext cx="231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601FC98-71A1-483D-9396-FE140D1914B1}"/>
                  </a:ext>
                </a:extLst>
              </p14:cNvPr>
              <p14:cNvContentPartPr/>
              <p14:nvPr/>
            </p14:nvContentPartPr>
            <p14:xfrm>
              <a:off x="2041712" y="5332238"/>
              <a:ext cx="1270800" cy="82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601FC98-71A1-483D-9396-FE140D1914B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33072" y="5323598"/>
                <a:ext cx="1288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1D65E90-E7C9-4AFC-9E73-2485C4B8BC6A}"/>
                  </a:ext>
                </a:extLst>
              </p14:cNvPr>
              <p14:cNvContentPartPr/>
              <p14:nvPr/>
            </p14:nvContentPartPr>
            <p14:xfrm>
              <a:off x="2392712" y="5613398"/>
              <a:ext cx="23760" cy="258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1D65E90-E7C9-4AFC-9E73-2485C4B8BC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84072" y="5604758"/>
                <a:ext cx="414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86E46A8-0B0D-40DD-AAF7-E0C81BA5C6C6}"/>
                  </a:ext>
                </a:extLst>
              </p14:cNvPr>
              <p14:cNvContentPartPr/>
              <p14:nvPr/>
            </p14:nvContentPartPr>
            <p14:xfrm>
              <a:off x="2534192" y="5580278"/>
              <a:ext cx="148680" cy="258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86E46A8-0B0D-40DD-AAF7-E0C81BA5C6C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25192" y="5571638"/>
                <a:ext cx="1663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6AC5EE6-5AA7-4780-A7BE-BFEA80618B71}"/>
                  </a:ext>
                </a:extLst>
              </p14:cNvPr>
              <p14:cNvContentPartPr/>
              <p14:nvPr/>
            </p14:nvContentPartPr>
            <p14:xfrm>
              <a:off x="2143232" y="5696558"/>
              <a:ext cx="81360" cy="79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6AC5EE6-5AA7-4780-A7BE-BFEA80618B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34232" y="5687918"/>
                <a:ext cx="99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EB7C4FE-C6E9-474B-9885-0F81827EAE78}"/>
                  </a:ext>
                </a:extLst>
              </p14:cNvPr>
              <p14:cNvContentPartPr/>
              <p14:nvPr/>
            </p14:nvContentPartPr>
            <p14:xfrm>
              <a:off x="1151432" y="5544998"/>
              <a:ext cx="637920" cy="34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EB7C4FE-C6E9-474B-9885-0F81827EAE7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42437" y="5536358"/>
                <a:ext cx="65555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64145DA-469E-4D29-8314-647D301A0172}"/>
                  </a:ext>
                </a:extLst>
              </p14:cNvPr>
              <p14:cNvContentPartPr/>
              <p14:nvPr/>
            </p14:nvContentPartPr>
            <p14:xfrm>
              <a:off x="3885632" y="59318"/>
              <a:ext cx="8740080" cy="67687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64145DA-469E-4D29-8314-647D301A017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76992" y="50678"/>
                <a:ext cx="8757721" cy="6786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8462EFB-49DA-4FD7-9AC0-69832CCD3C48}"/>
                  </a:ext>
                </a:extLst>
              </p14:cNvPr>
              <p14:cNvContentPartPr/>
              <p14:nvPr/>
            </p14:nvContentPartPr>
            <p14:xfrm>
              <a:off x="5352272" y="2345678"/>
              <a:ext cx="1317240" cy="3913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8462EFB-49DA-4FD7-9AC0-69832CCD3C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98272" y="2238038"/>
                <a:ext cx="1424880" cy="60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641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B48B15-DBFC-434C-9E5D-470E1B1C1523}"/>
                  </a:ext>
                </a:extLst>
              </p14:cNvPr>
              <p14:cNvContentPartPr/>
              <p14:nvPr/>
            </p14:nvContentPartPr>
            <p14:xfrm>
              <a:off x="1228472" y="354518"/>
              <a:ext cx="196200" cy="15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B48B15-DBFC-434C-9E5D-470E1B1C15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9832" y="345878"/>
                <a:ext cx="2138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F1FB61A-86BA-45AE-852B-D509E2386399}"/>
                  </a:ext>
                </a:extLst>
              </p14:cNvPr>
              <p14:cNvContentPartPr/>
              <p14:nvPr/>
            </p14:nvContentPartPr>
            <p14:xfrm>
              <a:off x="2140712" y="320678"/>
              <a:ext cx="139320" cy="10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F1FB61A-86BA-45AE-852B-D509E23863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1712" y="312038"/>
                <a:ext cx="1569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C05382-702C-4E9F-8CAD-366AE5578917}"/>
                  </a:ext>
                </a:extLst>
              </p14:cNvPr>
              <p14:cNvContentPartPr/>
              <p14:nvPr/>
            </p14:nvContentPartPr>
            <p14:xfrm>
              <a:off x="3182552" y="377918"/>
              <a:ext cx="14760" cy="160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C05382-702C-4E9F-8CAD-366AE55789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3552" y="368918"/>
                <a:ext cx="324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240142-B945-4A84-9F61-6855268D0A44}"/>
                  </a:ext>
                </a:extLst>
              </p14:cNvPr>
              <p14:cNvContentPartPr/>
              <p14:nvPr/>
            </p14:nvContentPartPr>
            <p14:xfrm>
              <a:off x="3585752" y="358118"/>
              <a:ext cx="156240" cy="13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240142-B945-4A84-9F61-6855268D0A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7112" y="349478"/>
                <a:ext cx="173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8C9ECC-FC90-4685-89AA-26EC31F8559B}"/>
                  </a:ext>
                </a:extLst>
              </p14:cNvPr>
              <p14:cNvContentPartPr/>
              <p14:nvPr/>
            </p14:nvContentPartPr>
            <p14:xfrm>
              <a:off x="2910392" y="206558"/>
              <a:ext cx="175680" cy="36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8C9ECC-FC90-4685-89AA-26EC31F855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1752" y="197558"/>
                <a:ext cx="1933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23942F-A9B0-42DD-AD5F-830AAC9351DE}"/>
                  </a:ext>
                </a:extLst>
              </p14:cNvPr>
              <p14:cNvContentPartPr/>
              <p14:nvPr/>
            </p14:nvContentPartPr>
            <p14:xfrm>
              <a:off x="1484792" y="363878"/>
              <a:ext cx="185760" cy="28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23942F-A9B0-42DD-AD5F-830AAC9351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5792" y="355227"/>
                <a:ext cx="203400" cy="30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F278C5-AADA-4984-8180-2037C6D88D37}"/>
                  </a:ext>
                </a:extLst>
              </p14:cNvPr>
              <p14:cNvContentPartPr/>
              <p14:nvPr/>
            </p14:nvContentPartPr>
            <p14:xfrm>
              <a:off x="801872" y="141758"/>
              <a:ext cx="257400" cy="41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F278C5-AADA-4984-8180-2037C6D88D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3220" y="132766"/>
                <a:ext cx="275065" cy="436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AD12D1-FBE2-40BD-AEF5-AA40E37E1EB3}"/>
                  </a:ext>
                </a:extLst>
              </p14:cNvPr>
              <p14:cNvContentPartPr/>
              <p14:nvPr/>
            </p14:nvContentPartPr>
            <p14:xfrm>
              <a:off x="4125032" y="183158"/>
              <a:ext cx="220320" cy="406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AD12D1-FBE2-40BD-AEF5-AA40E37E1E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6032" y="174518"/>
                <a:ext cx="2379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7C6CFE-0F65-40CF-9D13-3BE846DD82C3}"/>
                  </a:ext>
                </a:extLst>
              </p14:cNvPr>
              <p14:cNvContentPartPr/>
              <p14:nvPr/>
            </p14:nvContentPartPr>
            <p14:xfrm>
              <a:off x="4593752" y="307358"/>
              <a:ext cx="170640" cy="15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7C6CFE-0F65-40CF-9D13-3BE846DD82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5112" y="298718"/>
                <a:ext cx="188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34FC2F-649E-41EB-85FB-7D805EE2E0FA}"/>
                  </a:ext>
                </a:extLst>
              </p14:cNvPr>
              <p14:cNvContentPartPr/>
              <p14:nvPr/>
            </p14:nvContentPartPr>
            <p14:xfrm>
              <a:off x="6583832" y="481598"/>
              <a:ext cx="190800" cy="91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34FC2F-649E-41EB-85FB-7D805EE2E0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74832" y="472958"/>
                <a:ext cx="2084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F17B035-61FD-4A39-AC70-CB03305CAB4D}"/>
                  </a:ext>
                </a:extLst>
              </p14:cNvPr>
              <p14:cNvContentPartPr/>
              <p14:nvPr/>
            </p14:nvContentPartPr>
            <p14:xfrm>
              <a:off x="5062832" y="549998"/>
              <a:ext cx="941040" cy="37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F17B035-61FD-4A39-AC70-CB03305CAB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53832" y="540998"/>
                <a:ext cx="9586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AAADFF-9F18-4233-BF1C-E2B251CBF1B1}"/>
                  </a:ext>
                </a:extLst>
              </p14:cNvPr>
              <p14:cNvContentPartPr/>
              <p14:nvPr/>
            </p14:nvContentPartPr>
            <p14:xfrm>
              <a:off x="5062832" y="154718"/>
              <a:ext cx="933480" cy="264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AAADFF-9F18-4233-BF1C-E2B251CBF1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4189" y="146078"/>
                <a:ext cx="951127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0A290F8-13BE-4F68-B92E-B34EDA816698}"/>
                  </a:ext>
                </a:extLst>
              </p14:cNvPr>
              <p14:cNvContentPartPr/>
              <p14:nvPr/>
            </p14:nvContentPartPr>
            <p14:xfrm>
              <a:off x="7408232" y="276398"/>
              <a:ext cx="167760" cy="235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0A290F8-13BE-4F68-B92E-B34EDA8166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99232" y="267758"/>
                <a:ext cx="1854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6F3A68C-CABF-4023-92FD-20988FD71DA4}"/>
                  </a:ext>
                </a:extLst>
              </p14:cNvPr>
              <p14:cNvContentPartPr/>
              <p14:nvPr/>
            </p14:nvContentPartPr>
            <p14:xfrm>
              <a:off x="7704512" y="390158"/>
              <a:ext cx="151200" cy="31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6F3A68C-CABF-4023-92FD-20988FD71D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95872" y="381158"/>
                <a:ext cx="168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E084C78-4A5D-4244-AD61-FF60D0E11223}"/>
                  </a:ext>
                </a:extLst>
              </p14:cNvPr>
              <p14:cNvContentPartPr/>
              <p14:nvPr/>
            </p14:nvContentPartPr>
            <p14:xfrm>
              <a:off x="8197712" y="310958"/>
              <a:ext cx="180000" cy="239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E084C78-4A5D-4244-AD61-FF60D0E112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89072" y="301958"/>
                <a:ext cx="197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C330A11-CA45-40EF-A6E0-284A2E264511}"/>
                  </a:ext>
                </a:extLst>
              </p14:cNvPr>
              <p14:cNvContentPartPr/>
              <p14:nvPr/>
            </p14:nvContentPartPr>
            <p14:xfrm>
              <a:off x="8474552" y="448838"/>
              <a:ext cx="14400" cy="11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C330A11-CA45-40EF-A6E0-284A2E2645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65552" y="440198"/>
                <a:ext cx="32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71EAEFA-E61E-4537-9B44-21F3938D231E}"/>
                  </a:ext>
                </a:extLst>
              </p14:cNvPr>
              <p14:cNvContentPartPr/>
              <p14:nvPr/>
            </p14:nvContentPartPr>
            <p14:xfrm>
              <a:off x="8623592" y="312758"/>
              <a:ext cx="151200" cy="219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71EAEFA-E61E-4537-9B44-21F3938D23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14952" y="303758"/>
                <a:ext cx="168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9795A4-0B2C-42BD-96AE-AB5083B19D4E}"/>
                  </a:ext>
                </a:extLst>
              </p14:cNvPr>
              <p14:cNvContentPartPr/>
              <p14:nvPr/>
            </p14:nvContentPartPr>
            <p14:xfrm>
              <a:off x="8921672" y="256598"/>
              <a:ext cx="20880" cy="286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9795A4-0B2C-42BD-96AE-AB5083B19D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12672" y="247598"/>
                <a:ext cx="38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B5B92D9-B2D8-4563-BCEE-1D351C844969}"/>
                  </a:ext>
                </a:extLst>
              </p14:cNvPr>
              <p14:cNvContentPartPr/>
              <p14:nvPr/>
            </p14:nvContentPartPr>
            <p14:xfrm>
              <a:off x="9205352" y="345158"/>
              <a:ext cx="239040" cy="19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B5B92D9-B2D8-4563-BCEE-1D351C8449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96352" y="336158"/>
                <a:ext cx="2566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002D3B-4708-4073-8D22-E0801545D108}"/>
                  </a:ext>
                </a:extLst>
              </p14:cNvPr>
              <p14:cNvContentPartPr/>
              <p14:nvPr/>
            </p14:nvContentPartPr>
            <p14:xfrm>
              <a:off x="9780632" y="285758"/>
              <a:ext cx="172080" cy="240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002D3B-4708-4073-8D22-E0801545D1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71632" y="276758"/>
                <a:ext cx="1897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B5E8839-EF15-47A0-BBDF-6CEC755E40FD}"/>
                  </a:ext>
                </a:extLst>
              </p14:cNvPr>
              <p14:cNvContentPartPr/>
              <p14:nvPr/>
            </p14:nvContentPartPr>
            <p14:xfrm>
              <a:off x="10090592" y="231758"/>
              <a:ext cx="193680" cy="266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B5E8839-EF15-47A0-BBDF-6CEC755E40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81952" y="223118"/>
                <a:ext cx="21132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95E7140-9D6B-464E-B76F-FB61DB7C80B2}"/>
                  </a:ext>
                </a:extLst>
              </p14:cNvPr>
              <p14:cNvContentPartPr/>
              <p14:nvPr/>
            </p14:nvContentPartPr>
            <p14:xfrm>
              <a:off x="6921512" y="1087118"/>
              <a:ext cx="168840" cy="79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95E7140-9D6B-464E-B76F-FB61DB7C80B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12872" y="1078478"/>
                <a:ext cx="1864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12EDF32-AF82-4324-AA7F-ABDC3B2C2CCC}"/>
                  </a:ext>
                </a:extLst>
              </p14:cNvPr>
              <p14:cNvContentPartPr/>
              <p14:nvPr/>
            </p14:nvContentPartPr>
            <p14:xfrm>
              <a:off x="7571312" y="958958"/>
              <a:ext cx="195840" cy="253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12EDF32-AF82-4324-AA7F-ABDC3B2C2C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62672" y="950318"/>
                <a:ext cx="2134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523803C-DBEB-40B0-95C0-C0B7644C83B7}"/>
                  </a:ext>
                </a:extLst>
              </p14:cNvPr>
              <p14:cNvContentPartPr/>
              <p14:nvPr/>
            </p14:nvContentPartPr>
            <p14:xfrm>
              <a:off x="7884512" y="1120238"/>
              <a:ext cx="10080" cy="19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523803C-DBEB-40B0-95C0-C0B7644C83B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75512" y="1111238"/>
                <a:ext cx="27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561C810-93EC-4370-B49F-373D5CD2865E}"/>
                  </a:ext>
                </a:extLst>
              </p14:cNvPr>
              <p14:cNvContentPartPr/>
              <p14:nvPr/>
            </p14:nvContentPartPr>
            <p14:xfrm>
              <a:off x="8034272" y="999278"/>
              <a:ext cx="184320" cy="221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561C810-93EC-4370-B49F-373D5CD286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25272" y="990638"/>
                <a:ext cx="201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668640C-875C-490A-8A21-03E49B01DD53}"/>
                  </a:ext>
                </a:extLst>
              </p14:cNvPr>
              <p14:cNvContentPartPr/>
              <p14:nvPr/>
            </p14:nvContentPartPr>
            <p14:xfrm>
              <a:off x="8346392" y="987038"/>
              <a:ext cx="203400" cy="255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668640C-875C-490A-8A21-03E49B01DD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7752" y="978398"/>
                <a:ext cx="221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51CCB2B-2DA6-4F17-95FD-2D893D39F37B}"/>
                  </a:ext>
                </a:extLst>
              </p14:cNvPr>
              <p14:cNvContentPartPr/>
              <p14:nvPr/>
            </p14:nvContentPartPr>
            <p14:xfrm>
              <a:off x="1918952" y="1471238"/>
              <a:ext cx="137880" cy="90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51CCB2B-2DA6-4F17-95FD-2D893D39F3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10312" y="1462238"/>
                <a:ext cx="155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E571B5-52E7-4BB0-893E-F426FAB8DD80}"/>
                  </a:ext>
                </a:extLst>
              </p14:cNvPr>
              <p14:cNvContentPartPr/>
              <p14:nvPr/>
            </p14:nvContentPartPr>
            <p14:xfrm>
              <a:off x="2413232" y="1353518"/>
              <a:ext cx="149400" cy="204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E571B5-52E7-4BB0-893E-F426FAB8DD8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04592" y="1344878"/>
                <a:ext cx="167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BC35D83-E627-470F-89A3-708A4D554A5F}"/>
                  </a:ext>
                </a:extLst>
              </p14:cNvPr>
              <p14:cNvContentPartPr/>
              <p14:nvPr/>
            </p14:nvContentPartPr>
            <p14:xfrm>
              <a:off x="2670632" y="1518398"/>
              <a:ext cx="40680" cy="26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BC35D83-E627-470F-89A3-708A4D554A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61632" y="1509758"/>
                <a:ext cx="58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472B7E9-2660-4124-B741-C2244763D6E7}"/>
                  </a:ext>
                </a:extLst>
              </p14:cNvPr>
              <p14:cNvContentPartPr/>
              <p14:nvPr/>
            </p14:nvContentPartPr>
            <p14:xfrm>
              <a:off x="2853152" y="1371158"/>
              <a:ext cx="137160" cy="256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472B7E9-2660-4124-B741-C2244763D6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44152" y="1362158"/>
                <a:ext cx="1548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203A31E-A5A3-4380-A0FA-C032CF95FB22}"/>
                  </a:ext>
                </a:extLst>
              </p14:cNvPr>
              <p14:cNvContentPartPr/>
              <p14:nvPr/>
            </p14:nvContentPartPr>
            <p14:xfrm>
              <a:off x="3162752" y="1350638"/>
              <a:ext cx="112320" cy="277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203A31E-A5A3-4380-A0FA-C032CF95FB2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53752" y="1341998"/>
                <a:ext cx="129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DDF67D3-9B85-4F64-8599-D9A389DDF18C}"/>
                  </a:ext>
                </a:extLst>
              </p14:cNvPr>
              <p14:cNvContentPartPr/>
              <p14:nvPr/>
            </p14:nvContentPartPr>
            <p14:xfrm>
              <a:off x="3657032" y="1445678"/>
              <a:ext cx="51120" cy="32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DDF67D3-9B85-4F64-8599-D9A389DDF18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48032" y="1436678"/>
                <a:ext cx="68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AC8D0F4-99E4-4781-975B-BF7734CB9157}"/>
                  </a:ext>
                </a:extLst>
              </p14:cNvPr>
              <p14:cNvContentPartPr/>
              <p14:nvPr/>
            </p14:nvContentPartPr>
            <p14:xfrm>
              <a:off x="3538952" y="1636838"/>
              <a:ext cx="140040" cy="196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AC8D0F4-99E4-4781-975B-BF7734CB915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30312" y="1628198"/>
                <a:ext cx="157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BF0355F-7F19-46E5-B5FB-04E943141A8C}"/>
                  </a:ext>
                </a:extLst>
              </p14:cNvPr>
              <p14:cNvContentPartPr/>
              <p14:nvPr/>
            </p14:nvContentPartPr>
            <p14:xfrm>
              <a:off x="4819832" y="1490678"/>
              <a:ext cx="186120" cy="101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BF0355F-7F19-46E5-B5FB-04E943141A8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10832" y="1481678"/>
                <a:ext cx="203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2A113DA-CB7B-4B45-8A6A-B54C58E34F35}"/>
                  </a:ext>
                </a:extLst>
              </p14:cNvPr>
              <p14:cNvContentPartPr/>
              <p14:nvPr/>
            </p14:nvContentPartPr>
            <p14:xfrm>
              <a:off x="5583392" y="1345238"/>
              <a:ext cx="165240" cy="256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2A113DA-CB7B-4B45-8A6A-B54C58E34F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74392" y="1336238"/>
                <a:ext cx="1828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8A1E348-3CDB-4F29-9326-9997FB0D4020}"/>
                  </a:ext>
                </a:extLst>
              </p14:cNvPr>
              <p14:cNvContentPartPr/>
              <p14:nvPr/>
            </p14:nvContentPartPr>
            <p14:xfrm>
              <a:off x="5860232" y="1340558"/>
              <a:ext cx="155520" cy="294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8A1E348-3CDB-4F29-9326-9997FB0D402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51232" y="1331918"/>
                <a:ext cx="173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D19E0B0-51E4-4AA6-95B7-794EF60FE281}"/>
                  </a:ext>
                </a:extLst>
              </p14:cNvPr>
              <p14:cNvContentPartPr/>
              <p14:nvPr/>
            </p14:nvContentPartPr>
            <p14:xfrm>
              <a:off x="5158232" y="1355318"/>
              <a:ext cx="297720" cy="273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D19E0B0-51E4-4AA6-95B7-794EF60FE2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49592" y="1346318"/>
                <a:ext cx="3153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ABE973B-E733-4ECC-8C98-923277123C8E}"/>
                  </a:ext>
                </a:extLst>
              </p14:cNvPr>
              <p14:cNvContentPartPr/>
              <p14:nvPr/>
            </p14:nvContentPartPr>
            <p14:xfrm>
              <a:off x="4193432" y="1358918"/>
              <a:ext cx="293040" cy="366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ABE973B-E733-4ECC-8C98-923277123C8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184792" y="1349909"/>
                <a:ext cx="310680" cy="384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97D4DA1-C75D-4010-A8C6-213FE6B61540}"/>
                  </a:ext>
                </a:extLst>
              </p14:cNvPr>
              <p14:cNvContentPartPr/>
              <p14:nvPr/>
            </p14:nvContentPartPr>
            <p14:xfrm>
              <a:off x="1234592" y="1356398"/>
              <a:ext cx="385920" cy="411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97D4DA1-C75D-4010-A8C6-213FE6B6154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25592" y="1347398"/>
                <a:ext cx="4035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56F3836-2174-45B7-9872-08F7723E6E9F}"/>
                  </a:ext>
                </a:extLst>
              </p14:cNvPr>
              <p14:cNvContentPartPr/>
              <p14:nvPr/>
            </p14:nvContentPartPr>
            <p14:xfrm>
              <a:off x="1094192" y="2513078"/>
              <a:ext cx="248760" cy="256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56F3836-2174-45B7-9872-08F7723E6E9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5192" y="2504438"/>
                <a:ext cx="2664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5EA90B5-DA22-4103-A448-AC7139EAFA85}"/>
                  </a:ext>
                </a:extLst>
              </p14:cNvPr>
              <p14:cNvContentPartPr/>
              <p14:nvPr/>
            </p14:nvContentPartPr>
            <p14:xfrm>
              <a:off x="1146752" y="3098798"/>
              <a:ext cx="191160" cy="246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5EA90B5-DA22-4103-A448-AC7139EAFA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38112" y="3090158"/>
                <a:ext cx="2088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A3C8DDA-F70D-4782-AA4F-D6EA586E06F4}"/>
                  </a:ext>
                </a:extLst>
              </p14:cNvPr>
              <p14:cNvContentPartPr/>
              <p14:nvPr/>
            </p14:nvContentPartPr>
            <p14:xfrm>
              <a:off x="1122992" y="4197518"/>
              <a:ext cx="199800" cy="2296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A3C8DDA-F70D-4782-AA4F-D6EA586E06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13992" y="4188878"/>
                <a:ext cx="2174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293822F-CC17-4B9F-868A-6C6CA420BF65}"/>
                  </a:ext>
                </a:extLst>
              </p14:cNvPr>
              <p14:cNvContentPartPr/>
              <p14:nvPr/>
            </p14:nvContentPartPr>
            <p14:xfrm>
              <a:off x="1746512" y="2389238"/>
              <a:ext cx="59040" cy="2351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293822F-CC17-4B9F-868A-6C6CA420BF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37872" y="2380598"/>
                <a:ext cx="76680" cy="23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D246293-6839-4AC8-8AE1-62B4EF8EA702}"/>
                  </a:ext>
                </a:extLst>
              </p14:cNvPr>
              <p14:cNvContentPartPr/>
              <p14:nvPr/>
            </p14:nvContentPartPr>
            <p14:xfrm>
              <a:off x="2296592" y="2384558"/>
              <a:ext cx="177120" cy="314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D246293-6839-4AC8-8AE1-62B4EF8EA7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87592" y="2375918"/>
                <a:ext cx="194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A0BD7C-FC78-4DA1-9222-861B21B986C8}"/>
                  </a:ext>
                </a:extLst>
              </p14:cNvPr>
              <p14:cNvContentPartPr/>
              <p14:nvPr/>
            </p14:nvContentPartPr>
            <p14:xfrm>
              <a:off x="2262752" y="2941478"/>
              <a:ext cx="191880" cy="204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A0BD7C-FC78-4DA1-9222-861B21B986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54112" y="2932838"/>
                <a:ext cx="2095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28352F9-63ED-48AB-8C28-57D588671B23}"/>
                  </a:ext>
                </a:extLst>
              </p14:cNvPr>
              <p14:cNvContentPartPr/>
              <p14:nvPr/>
            </p14:nvContentPartPr>
            <p14:xfrm>
              <a:off x="2243672" y="3432518"/>
              <a:ext cx="19080" cy="228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28352F9-63ED-48AB-8C28-57D588671B2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35032" y="3423878"/>
                <a:ext cx="367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DB685CE-B25E-4161-8ACB-D6D50F8B2FCE}"/>
                  </a:ext>
                </a:extLst>
              </p14:cNvPr>
              <p14:cNvContentPartPr/>
              <p14:nvPr/>
            </p14:nvContentPartPr>
            <p14:xfrm>
              <a:off x="2361392" y="3436478"/>
              <a:ext cx="162360" cy="168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DB685CE-B25E-4161-8ACB-D6D50F8B2FC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52752" y="3427838"/>
                <a:ext cx="1800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20EE0B4-649E-44F7-B430-8E1512205724}"/>
                  </a:ext>
                </a:extLst>
              </p14:cNvPr>
              <p14:cNvContentPartPr/>
              <p14:nvPr/>
            </p14:nvContentPartPr>
            <p14:xfrm>
              <a:off x="2274632" y="3997358"/>
              <a:ext cx="7200" cy="192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20EE0B4-649E-44F7-B430-8E151220572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65992" y="3988718"/>
                <a:ext cx="248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647A6B7-03CC-47AD-8434-7E0C8CD6A3DC}"/>
                  </a:ext>
                </a:extLst>
              </p14:cNvPr>
              <p14:cNvContentPartPr/>
              <p14:nvPr/>
            </p14:nvContentPartPr>
            <p14:xfrm>
              <a:off x="2853512" y="2316518"/>
              <a:ext cx="161640" cy="2728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647A6B7-03CC-47AD-8434-7E0C8CD6A3D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44512" y="2307518"/>
                <a:ext cx="179280" cy="27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DD64F9A-392D-4E82-8E2F-017194BAD344}"/>
                  </a:ext>
                </a:extLst>
              </p14:cNvPr>
              <p14:cNvContentPartPr/>
              <p14:nvPr/>
            </p14:nvContentPartPr>
            <p14:xfrm>
              <a:off x="2391272" y="3963158"/>
              <a:ext cx="293400" cy="243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DD64F9A-392D-4E82-8E2F-017194BAD34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82272" y="3954518"/>
                <a:ext cx="3110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EA1FFC7-E848-41EA-BF9A-82EB7CA70379}"/>
                  </a:ext>
                </a:extLst>
              </p14:cNvPr>
              <p14:cNvContentPartPr/>
              <p14:nvPr/>
            </p14:nvContentPartPr>
            <p14:xfrm>
              <a:off x="1147472" y="3630878"/>
              <a:ext cx="252000" cy="248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EA1FFC7-E848-41EA-BF9A-82EB7CA7037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38485" y="3622238"/>
                <a:ext cx="269615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9B58811-A32B-491B-82AA-D41A4FF65A45}"/>
                  </a:ext>
                </a:extLst>
              </p14:cNvPr>
              <p14:cNvContentPartPr/>
              <p14:nvPr/>
            </p14:nvContentPartPr>
            <p14:xfrm>
              <a:off x="3805712" y="2282678"/>
              <a:ext cx="222480" cy="285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9B58811-A32B-491B-82AA-D41A4FF65A4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96712" y="2273678"/>
                <a:ext cx="240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B621520-0A5C-455D-9130-7E05EA214132}"/>
                  </a:ext>
                </a:extLst>
              </p14:cNvPr>
              <p14:cNvContentPartPr/>
              <p14:nvPr/>
            </p14:nvContentPartPr>
            <p14:xfrm>
              <a:off x="3900752" y="2101238"/>
              <a:ext cx="223200" cy="31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B621520-0A5C-455D-9130-7E05EA21413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892112" y="2092238"/>
                <a:ext cx="240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2E3B103-7A95-4574-90E2-BA1E4E219E82}"/>
                  </a:ext>
                </a:extLst>
              </p14:cNvPr>
              <p14:cNvContentPartPr/>
              <p14:nvPr/>
            </p14:nvContentPartPr>
            <p14:xfrm>
              <a:off x="6763472" y="1626758"/>
              <a:ext cx="275040" cy="79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2E3B103-7A95-4574-90E2-BA1E4E219E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54832" y="1617758"/>
                <a:ext cx="292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E158B0E-69FC-4049-AFF8-FE7F2FD79CDD}"/>
                  </a:ext>
                </a:extLst>
              </p14:cNvPr>
              <p14:cNvContentPartPr/>
              <p14:nvPr/>
            </p14:nvContentPartPr>
            <p14:xfrm>
              <a:off x="7996112" y="1588238"/>
              <a:ext cx="235440" cy="412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E158B0E-69FC-4049-AFF8-FE7F2FD79CD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87472" y="1579598"/>
                <a:ext cx="2530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673480E-6CB9-4504-BFF3-DA7458B42020}"/>
                  </a:ext>
                </a:extLst>
              </p14:cNvPr>
              <p14:cNvContentPartPr/>
              <p14:nvPr/>
            </p14:nvContentPartPr>
            <p14:xfrm>
              <a:off x="8060912" y="1376918"/>
              <a:ext cx="191880" cy="152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673480E-6CB9-4504-BFF3-DA7458B4202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051912" y="1368278"/>
                <a:ext cx="2095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4D74235-ABCE-4425-A107-214334DB5CF4}"/>
                  </a:ext>
                </a:extLst>
              </p14:cNvPr>
              <p14:cNvContentPartPr/>
              <p14:nvPr/>
            </p14:nvContentPartPr>
            <p14:xfrm>
              <a:off x="8610632" y="1617398"/>
              <a:ext cx="124560" cy="66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4D74235-ABCE-4425-A107-214334DB5CF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01632" y="1608758"/>
                <a:ext cx="1422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5E28B6D-C0D6-4836-8469-2D8AF84CFDD3}"/>
                  </a:ext>
                </a:extLst>
              </p14:cNvPr>
              <p14:cNvContentPartPr/>
              <p14:nvPr/>
            </p14:nvContentPartPr>
            <p14:xfrm>
              <a:off x="9307952" y="1494278"/>
              <a:ext cx="144720" cy="223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5E28B6D-C0D6-4836-8469-2D8AF84CFDD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298952" y="1485638"/>
                <a:ext cx="162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23433A-8B29-4CB2-AADB-675CA27E1D6F}"/>
                  </a:ext>
                </a:extLst>
              </p14:cNvPr>
              <p14:cNvContentPartPr/>
              <p14:nvPr/>
            </p14:nvContentPartPr>
            <p14:xfrm>
              <a:off x="9537992" y="1650518"/>
              <a:ext cx="33480" cy="29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23433A-8B29-4CB2-AADB-675CA27E1D6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29352" y="1641518"/>
                <a:ext cx="51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B3134A1-7B6A-45CA-914F-3B41B6CD854E}"/>
                  </a:ext>
                </a:extLst>
              </p14:cNvPr>
              <p14:cNvContentPartPr/>
              <p14:nvPr/>
            </p14:nvContentPartPr>
            <p14:xfrm>
              <a:off x="9741752" y="1507598"/>
              <a:ext cx="156240" cy="234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B3134A1-7B6A-45CA-914F-3B41B6CD854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733112" y="1498958"/>
                <a:ext cx="1738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459FD8D-2877-4DDA-B4FB-919D0640E2A9}"/>
                  </a:ext>
                </a:extLst>
              </p14:cNvPr>
              <p14:cNvContentPartPr/>
              <p14:nvPr/>
            </p14:nvContentPartPr>
            <p14:xfrm>
              <a:off x="9990512" y="1470158"/>
              <a:ext cx="171720" cy="254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459FD8D-2877-4DDA-B4FB-919D0640E2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81872" y="1461518"/>
                <a:ext cx="1893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AEBFB78-3F9A-4436-87B5-7E56B8C6987D}"/>
                  </a:ext>
                </a:extLst>
              </p14:cNvPr>
              <p14:cNvContentPartPr/>
              <p14:nvPr/>
            </p14:nvContentPartPr>
            <p14:xfrm>
              <a:off x="10402712" y="1522358"/>
              <a:ext cx="160200" cy="223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AEBFB78-3F9A-4436-87B5-7E56B8C698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93712" y="1513718"/>
                <a:ext cx="1778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7411BC0-48B4-42D2-8BDA-E4D5E8C608A2}"/>
                  </a:ext>
                </a:extLst>
              </p14:cNvPr>
              <p14:cNvContentPartPr/>
              <p14:nvPr/>
            </p14:nvContentPartPr>
            <p14:xfrm>
              <a:off x="11209832" y="1488518"/>
              <a:ext cx="176400" cy="267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7411BC0-48B4-42D2-8BDA-E4D5E8C608A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01192" y="1479518"/>
                <a:ext cx="194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2CAD25A-B343-49FC-BD62-F7E42AE48D57}"/>
                  </a:ext>
                </a:extLst>
              </p14:cNvPr>
              <p14:cNvContentPartPr/>
              <p14:nvPr/>
            </p14:nvContentPartPr>
            <p14:xfrm>
              <a:off x="11469392" y="1496798"/>
              <a:ext cx="169200" cy="248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2CAD25A-B343-49FC-BD62-F7E42AE48D5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60392" y="1487798"/>
                <a:ext cx="1868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3BE73F0-8B03-4168-A964-3EDAC3E4E3BB}"/>
                  </a:ext>
                </a:extLst>
              </p14:cNvPr>
              <p14:cNvContentPartPr/>
              <p14:nvPr/>
            </p14:nvContentPartPr>
            <p14:xfrm>
              <a:off x="11782952" y="1555118"/>
              <a:ext cx="308160" cy="190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3BE73F0-8B03-4168-A964-3EDAC3E4E3B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774312" y="1546118"/>
                <a:ext cx="325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54B4487-9E65-4E8F-9174-F9939448F338}"/>
                  </a:ext>
                </a:extLst>
              </p14:cNvPr>
              <p14:cNvContentPartPr/>
              <p14:nvPr/>
            </p14:nvContentPartPr>
            <p14:xfrm>
              <a:off x="12267872" y="1775078"/>
              <a:ext cx="36360" cy="28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54B4487-9E65-4E8F-9174-F9939448F33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258872" y="1766438"/>
                <a:ext cx="540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BE3D30-01C5-4A27-8A80-DE25872A9770}"/>
                  </a:ext>
                </a:extLst>
              </p14:cNvPr>
              <p14:cNvContentPartPr/>
              <p14:nvPr/>
            </p14:nvContentPartPr>
            <p14:xfrm>
              <a:off x="10849472" y="1490318"/>
              <a:ext cx="244440" cy="256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BE3D30-01C5-4A27-8A80-DE25872A977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840819" y="1481678"/>
                <a:ext cx="262106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F89C886-C42B-4846-A8F2-FD757B431AD5}"/>
                  </a:ext>
                </a:extLst>
              </p14:cNvPr>
              <p14:cNvContentPartPr/>
              <p14:nvPr/>
            </p14:nvContentPartPr>
            <p14:xfrm>
              <a:off x="3954752" y="2838518"/>
              <a:ext cx="219600" cy="25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F89C886-C42B-4846-A8F2-FD757B431AD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46112" y="2829878"/>
                <a:ext cx="23724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FFD5E48-4283-4CC1-B923-88EDB816A0FC}"/>
                  </a:ext>
                </a:extLst>
              </p14:cNvPr>
              <p14:cNvContentPartPr/>
              <p14:nvPr/>
            </p14:nvContentPartPr>
            <p14:xfrm>
              <a:off x="4311872" y="2901878"/>
              <a:ext cx="33120" cy="22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FFD5E48-4283-4CC1-B923-88EDB816A0F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03232" y="2893238"/>
                <a:ext cx="50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C910A25-2B19-43BF-9AF8-B0C115D859A2}"/>
                  </a:ext>
                </a:extLst>
              </p14:cNvPr>
              <p14:cNvContentPartPr/>
              <p14:nvPr/>
            </p14:nvContentPartPr>
            <p14:xfrm>
              <a:off x="3570632" y="2833118"/>
              <a:ext cx="268200" cy="265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C910A25-2B19-43BF-9AF8-B0C115D859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561992" y="2824478"/>
                <a:ext cx="2858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4CF2C57-7396-4BE6-81D6-0E180EE7ED4E}"/>
                  </a:ext>
                </a:extLst>
              </p14:cNvPr>
              <p14:cNvContentPartPr/>
              <p14:nvPr/>
            </p14:nvContentPartPr>
            <p14:xfrm>
              <a:off x="3511592" y="3393638"/>
              <a:ext cx="29160" cy="276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4CF2C57-7396-4BE6-81D6-0E180EE7ED4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02952" y="3384998"/>
                <a:ext cx="468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4ABF1A5-4A09-4186-99EE-573E8976D81A}"/>
                  </a:ext>
                </a:extLst>
              </p14:cNvPr>
              <p14:cNvContentPartPr/>
              <p14:nvPr/>
            </p14:nvContentPartPr>
            <p14:xfrm>
              <a:off x="4056632" y="3366638"/>
              <a:ext cx="138240" cy="208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4ABF1A5-4A09-4186-99EE-573E8976D81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47632" y="3357638"/>
                <a:ext cx="155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B38053-7F5A-481D-8750-D8E94ECE48C6}"/>
                  </a:ext>
                </a:extLst>
              </p14:cNvPr>
              <p14:cNvContentPartPr/>
              <p14:nvPr/>
            </p14:nvContentPartPr>
            <p14:xfrm>
              <a:off x="4317632" y="3338198"/>
              <a:ext cx="169560" cy="238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B38053-7F5A-481D-8750-D8E94ECE48C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308992" y="3329558"/>
                <a:ext cx="1872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9BCD3C1-8716-4803-A403-87A0E2AEBC3A}"/>
                  </a:ext>
                </a:extLst>
              </p14:cNvPr>
              <p14:cNvContentPartPr/>
              <p14:nvPr/>
            </p14:nvContentPartPr>
            <p14:xfrm>
              <a:off x="3663512" y="3370238"/>
              <a:ext cx="235800" cy="237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9BCD3C1-8716-4803-A403-87A0E2AEBC3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654859" y="3361238"/>
                <a:ext cx="253467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486EC38-B873-4AC6-9B5F-7F80E9CF9AE7}"/>
                  </a:ext>
                </a:extLst>
              </p14:cNvPr>
              <p14:cNvContentPartPr/>
              <p14:nvPr/>
            </p14:nvContentPartPr>
            <p14:xfrm>
              <a:off x="3558752" y="3886838"/>
              <a:ext cx="48960" cy="288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486EC38-B873-4AC6-9B5F-7F80E9CF9AE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50112" y="3878198"/>
                <a:ext cx="666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B67E8A0-1158-4572-957F-19BE6B497C37}"/>
                  </a:ext>
                </a:extLst>
              </p14:cNvPr>
              <p14:cNvContentPartPr/>
              <p14:nvPr/>
            </p14:nvContentPartPr>
            <p14:xfrm>
              <a:off x="3736952" y="3919598"/>
              <a:ext cx="73440" cy="226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B67E8A0-1158-4572-957F-19BE6B497C3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28312" y="3910958"/>
                <a:ext cx="910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041A519-A0AD-4F80-9D93-64E80B0DBE36}"/>
                  </a:ext>
                </a:extLst>
              </p14:cNvPr>
              <p14:cNvContentPartPr/>
              <p14:nvPr/>
            </p14:nvContentPartPr>
            <p14:xfrm>
              <a:off x="3944672" y="4050278"/>
              <a:ext cx="7200" cy="18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041A519-A0AD-4F80-9D93-64E80B0DBE3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935672" y="4041638"/>
                <a:ext cx="24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50F4B73-D4EB-4AA7-BF1C-0A124AB09811}"/>
                  </a:ext>
                </a:extLst>
              </p14:cNvPr>
              <p14:cNvContentPartPr/>
              <p14:nvPr/>
            </p14:nvContentPartPr>
            <p14:xfrm>
              <a:off x="4087952" y="3895838"/>
              <a:ext cx="129960" cy="237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50F4B73-D4EB-4AA7-BF1C-0A124AB0981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079312" y="3887198"/>
                <a:ext cx="147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42586B8-AA39-480F-8EBE-CE177A7FA265}"/>
                  </a:ext>
                </a:extLst>
              </p14:cNvPr>
              <p14:cNvContentPartPr/>
              <p14:nvPr/>
            </p14:nvContentPartPr>
            <p14:xfrm>
              <a:off x="4352552" y="3877838"/>
              <a:ext cx="122760" cy="258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42586B8-AA39-480F-8EBE-CE177A7FA26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43552" y="3868838"/>
                <a:ext cx="1404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A2059B2-F086-4D0B-9403-9A76BEB60727}"/>
                  </a:ext>
                </a:extLst>
              </p14:cNvPr>
              <p14:cNvContentPartPr/>
              <p14:nvPr/>
            </p14:nvContentPartPr>
            <p14:xfrm>
              <a:off x="6908912" y="4524758"/>
              <a:ext cx="1675800" cy="3499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A2059B2-F086-4D0B-9403-9A76BEB6072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55272" y="4416758"/>
                <a:ext cx="17834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C5878FF-6D05-4973-9573-151266802511}"/>
                  </a:ext>
                </a:extLst>
              </p14:cNvPr>
              <p14:cNvContentPartPr/>
              <p14:nvPr/>
            </p14:nvContentPartPr>
            <p14:xfrm>
              <a:off x="1007432" y="5008958"/>
              <a:ext cx="237960" cy="2768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C5878FF-6D05-4973-9573-15126680251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98432" y="5000318"/>
                <a:ext cx="2556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9C07BB1-DBC3-4D84-BC6F-A83928DA8D6D}"/>
                  </a:ext>
                </a:extLst>
              </p14:cNvPr>
              <p14:cNvContentPartPr/>
              <p14:nvPr/>
            </p14:nvContentPartPr>
            <p14:xfrm>
              <a:off x="2469032" y="4964678"/>
              <a:ext cx="174960" cy="17236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9C07BB1-DBC3-4D84-BC6F-A83928DA8D6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460392" y="4956038"/>
                <a:ext cx="192600" cy="174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3005BF0-DA35-4C29-BA5D-26CD5D7021DB}"/>
                  </a:ext>
                </a:extLst>
              </p14:cNvPr>
              <p14:cNvContentPartPr/>
              <p14:nvPr/>
            </p14:nvContentPartPr>
            <p14:xfrm>
              <a:off x="3294512" y="5003918"/>
              <a:ext cx="259200" cy="276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3005BF0-DA35-4C29-BA5D-26CD5D7021D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285872" y="4995278"/>
                <a:ext cx="2768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0816605-FC72-4DD3-969D-DDFEDE2A7F3A}"/>
                  </a:ext>
                </a:extLst>
              </p14:cNvPr>
              <p14:cNvContentPartPr/>
              <p14:nvPr/>
            </p14:nvContentPartPr>
            <p14:xfrm>
              <a:off x="3977792" y="5089598"/>
              <a:ext cx="32040" cy="277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0816605-FC72-4DD3-969D-DDFEDE2A7F3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969152" y="5080598"/>
                <a:ext cx="49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C2F3F86-73A6-4E7B-BC1A-7F32698833C6}"/>
                  </a:ext>
                </a:extLst>
              </p14:cNvPr>
              <p14:cNvContentPartPr/>
              <p14:nvPr/>
            </p14:nvContentPartPr>
            <p14:xfrm>
              <a:off x="3684752" y="4952798"/>
              <a:ext cx="190080" cy="3729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C2F3F86-73A6-4E7B-BC1A-7F32698833C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675752" y="4944150"/>
                <a:ext cx="207720" cy="390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5880F37-B7C7-44DE-901E-32F8BCC28FE5}"/>
                  </a:ext>
                </a:extLst>
              </p14:cNvPr>
              <p14:cNvContentPartPr/>
              <p14:nvPr/>
            </p14:nvContentPartPr>
            <p14:xfrm>
              <a:off x="1358792" y="5039198"/>
              <a:ext cx="339480" cy="3484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5880F37-B7C7-44DE-901E-32F8BCC28FE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349792" y="5030198"/>
                <a:ext cx="3571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E03D5AD4-3EBD-4A1E-968D-1D9DA05D2FA1}"/>
                  </a:ext>
                </a:extLst>
              </p14:cNvPr>
              <p14:cNvContentPartPr/>
              <p14:nvPr/>
            </p14:nvContentPartPr>
            <p14:xfrm>
              <a:off x="1034792" y="5638958"/>
              <a:ext cx="190440" cy="213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E03D5AD4-3EBD-4A1E-968D-1D9DA05D2FA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26152" y="5630318"/>
                <a:ext cx="2080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27D9783-8435-4B23-84A1-E9123F886628}"/>
                  </a:ext>
                </a:extLst>
              </p14:cNvPr>
              <p14:cNvContentPartPr/>
              <p14:nvPr/>
            </p14:nvContentPartPr>
            <p14:xfrm>
              <a:off x="1302632" y="5738318"/>
              <a:ext cx="7200" cy="9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27D9783-8435-4B23-84A1-E9123F88662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93992" y="5729318"/>
                <a:ext cx="24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5F8C037-900B-4398-A6B0-FBCAFCDF8294}"/>
                  </a:ext>
                </a:extLst>
              </p14:cNvPr>
              <p14:cNvContentPartPr/>
              <p14:nvPr/>
            </p14:nvContentPartPr>
            <p14:xfrm>
              <a:off x="1386512" y="5608358"/>
              <a:ext cx="177120" cy="2462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5F8C037-900B-4398-A6B0-FBCAFCDF829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377512" y="5599718"/>
                <a:ext cx="1947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FDACA74-9E34-4893-9BBB-67BF6BFA45E7}"/>
                  </a:ext>
                </a:extLst>
              </p14:cNvPr>
              <p14:cNvContentPartPr/>
              <p14:nvPr/>
            </p14:nvContentPartPr>
            <p14:xfrm>
              <a:off x="1659752" y="5609438"/>
              <a:ext cx="47520" cy="2635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FDACA74-9E34-4893-9BBB-67BF6BFA45E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51112" y="5600438"/>
                <a:ext cx="65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0293068-2A8D-4210-9E08-DC61255AA5F7}"/>
                  </a:ext>
                </a:extLst>
              </p14:cNvPr>
              <p14:cNvContentPartPr/>
              <p14:nvPr/>
            </p14:nvContentPartPr>
            <p14:xfrm>
              <a:off x="1025432" y="6069518"/>
              <a:ext cx="141480" cy="203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0293068-2A8D-4210-9E08-DC61255AA5F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16792" y="6060878"/>
                <a:ext cx="159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C24A2F3-6564-4372-91D8-4684874DFB2D}"/>
                  </a:ext>
                </a:extLst>
              </p14:cNvPr>
              <p14:cNvContentPartPr/>
              <p14:nvPr/>
            </p14:nvContentPartPr>
            <p14:xfrm>
              <a:off x="1265192" y="6169958"/>
              <a:ext cx="32760" cy="2268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C24A2F3-6564-4372-91D8-4684874DFB2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256552" y="6161318"/>
                <a:ext cx="50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D1D83D9-74E4-4974-A9EB-12529FF11C7B}"/>
                  </a:ext>
                </a:extLst>
              </p14:cNvPr>
              <p14:cNvContentPartPr/>
              <p14:nvPr/>
            </p14:nvContentPartPr>
            <p14:xfrm>
              <a:off x="1373912" y="6044678"/>
              <a:ext cx="432000" cy="2152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D1D83D9-74E4-4974-A9EB-12529FF11C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365272" y="6036038"/>
                <a:ext cx="4496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05116DAC-98C1-4804-85B4-F9E483B54581}"/>
                  </a:ext>
                </a:extLst>
              </p14:cNvPr>
              <p14:cNvContentPartPr/>
              <p14:nvPr/>
            </p14:nvContentPartPr>
            <p14:xfrm>
              <a:off x="1149272" y="6476678"/>
              <a:ext cx="20160" cy="171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05116DAC-98C1-4804-85B4-F9E483B5458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40632" y="6467678"/>
                <a:ext cx="37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373EBB7A-BBDD-42AB-A249-A70D9BB677DE}"/>
                  </a:ext>
                </a:extLst>
              </p14:cNvPr>
              <p14:cNvContentPartPr/>
              <p14:nvPr/>
            </p14:nvContentPartPr>
            <p14:xfrm>
              <a:off x="1261952" y="6577118"/>
              <a:ext cx="9360" cy="7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373EBB7A-BBDD-42AB-A249-A70D9BB677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253312" y="6568118"/>
                <a:ext cx="27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C00DEF2-68BB-489B-B997-4EDB4D729AB3}"/>
                  </a:ext>
                </a:extLst>
              </p14:cNvPr>
              <p14:cNvContentPartPr/>
              <p14:nvPr/>
            </p14:nvContentPartPr>
            <p14:xfrm>
              <a:off x="1410632" y="6458678"/>
              <a:ext cx="128160" cy="1954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C00DEF2-68BB-489B-B997-4EDB4D729A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401992" y="6449678"/>
                <a:ext cx="1458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348B686-98D6-4824-9181-F85D16D3BC3C}"/>
                  </a:ext>
                </a:extLst>
              </p14:cNvPr>
              <p14:cNvContentPartPr/>
              <p14:nvPr/>
            </p14:nvContentPartPr>
            <p14:xfrm>
              <a:off x="1635272" y="6448598"/>
              <a:ext cx="178560" cy="1958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348B686-98D6-4824-9181-F85D16D3BC3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626632" y="6439958"/>
                <a:ext cx="1962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E7EC08CF-BEE6-48DD-B51E-56401F3419C9}"/>
                  </a:ext>
                </a:extLst>
              </p14:cNvPr>
              <p14:cNvContentPartPr/>
              <p14:nvPr/>
            </p14:nvContentPartPr>
            <p14:xfrm>
              <a:off x="623312" y="5591438"/>
              <a:ext cx="253440" cy="1162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E7EC08CF-BEE6-48DD-B51E-56401F3419C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4672" y="5582798"/>
                <a:ext cx="271080" cy="11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4DB7638-FF69-4786-A59D-136455B61E14}"/>
                  </a:ext>
                </a:extLst>
              </p14:cNvPr>
              <p14:cNvContentPartPr/>
              <p14:nvPr/>
            </p14:nvContentPartPr>
            <p14:xfrm>
              <a:off x="3406112" y="5528798"/>
              <a:ext cx="183240" cy="1864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4DB7638-FF69-4786-A59D-136455B61E1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397472" y="5519798"/>
                <a:ext cx="200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0B6726C-FFE6-4576-9417-8826E1322DAF}"/>
                  </a:ext>
                </a:extLst>
              </p14:cNvPr>
              <p14:cNvContentPartPr/>
              <p14:nvPr/>
            </p14:nvContentPartPr>
            <p14:xfrm>
              <a:off x="3689072" y="5635358"/>
              <a:ext cx="28800" cy="158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0B6726C-FFE6-4576-9417-8826E1322DA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80432" y="5626358"/>
                <a:ext cx="46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76483B1-6BE2-4C25-AE19-6A46A295D406}"/>
                  </a:ext>
                </a:extLst>
              </p14:cNvPr>
              <p14:cNvContentPartPr/>
              <p14:nvPr/>
            </p14:nvContentPartPr>
            <p14:xfrm>
              <a:off x="3831992" y="5533478"/>
              <a:ext cx="142200" cy="239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76483B1-6BE2-4C25-AE19-6A46A295D40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823352" y="5524478"/>
                <a:ext cx="1598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9E8A648-7AC5-4076-B07A-243B71EC34DB}"/>
                  </a:ext>
                </a:extLst>
              </p14:cNvPr>
              <p14:cNvContentPartPr/>
              <p14:nvPr/>
            </p14:nvContentPartPr>
            <p14:xfrm>
              <a:off x="4092272" y="5527358"/>
              <a:ext cx="144720" cy="205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9E8A648-7AC5-4076-B07A-243B71EC34D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083272" y="5518718"/>
                <a:ext cx="1623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394D276-A74E-4E44-BE22-F7D9F67931BF}"/>
                  </a:ext>
                </a:extLst>
              </p14:cNvPr>
              <p14:cNvContentPartPr/>
              <p14:nvPr/>
            </p14:nvContentPartPr>
            <p14:xfrm>
              <a:off x="3798512" y="6013718"/>
              <a:ext cx="55080" cy="2854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394D276-A74E-4E44-BE22-F7D9F67931B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89512" y="6005067"/>
                <a:ext cx="72720" cy="303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F8DEBA2-D99D-4247-8B3E-371E584D2FF7}"/>
                  </a:ext>
                </a:extLst>
              </p14:cNvPr>
              <p14:cNvContentPartPr/>
              <p14:nvPr/>
            </p14:nvContentPartPr>
            <p14:xfrm>
              <a:off x="3594752" y="6104798"/>
              <a:ext cx="63000" cy="50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F8DEBA2-D99D-4247-8B3E-371E584D2FF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586112" y="6095798"/>
                <a:ext cx="80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A5EECC51-8432-48CD-9029-D05E82613EEB}"/>
                  </a:ext>
                </a:extLst>
              </p14:cNvPr>
              <p14:cNvContentPartPr/>
              <p14:nvPr/>
            </p14:nvContentPartPr>
            <p14:xfrm>
              <a:off x="3319352" y="5985998"/>
              <a:ext cx="177480" cy="2977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A5EECC51-8432-48CD-9029-D05E82613E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310352" y="5977358"/>
                <a:ext cx="1951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7A1C2F3-A06D-46A0-A2C4-2C6552CE9D8C}"/>
                  </a:ext>
                </a:extLst>
              </p14:cNvPr>
              <p14:cNvContentPartPr/>
              <p14:nvPr/>
            </p14:nvContentPartPr>
            <p14:xfrm>
              <a:off x="3420872" y="6507998"/>
              <a:ext cx="24840" cy="203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7A1C2F3-A06D-46A0-A2C4-2C6552CE9D8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12232" y="6498998"/>
                <a:ext cx="424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74D51421-1D1A-478F-A4E1-8D534B32B574}"/>
                  </a:ext>
                </a:extLst>
              </p14:cNvPr>
              <p14:cNvContentPartPr/>
              <p14:nvPr/>
            </p14:nvContentPartPr>
            <p14:xfrm>
              <a:off x="3516992" y="6519518"/>
              <a:ext cx="139320" cy="1933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74D51421-1D1A-478F-A4E1-8D534B32B57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07992" y="6510518"/>
                <a:ext cx="156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CA113FF-BA12-4851-9806-C9D19DEA0605}"/>
                  </a:ext>
                </a:extLst>
              </p14:cNvPr>
              <p14:cNvContentPartPr/>
              <p14:nvPr/>
            </p14:nvContentPartPr>
            <p14:xfrm>
              <a:off x="3759992" y="6621398"/>
              <a:ext cx="8280" cy="144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CA113FF-BA12-4851-9806-C9D19DEA060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750992" y="6612398"/>
                <a:ext cx="25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DFFC570-3BFE-4C17-A370-0337F5BE605A}"/>
                  </a:ext>
                </a:extLst>
              </p14:cNvPr>
              <p14:cNvContentPartPr/>
              <p14:nvPr/>
            </p14:nvContentPartPr>
            <p14:xfrm>
              <a:off x="3903272" y="6523478"/>
              <a:ext cx="161640" cy="2005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DFFC570-3BFE-4C17-A370-0337F5BE605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894632" y="6514838"/>
                <a:ext cx="1792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EEF7685-6D61-4718-A42C-9D1693409C3A}"/>
                  </a:ext>
                </a:extLst>
              </p14:cNvPr>
              <p14:cNvContentPartPr/>
              <p14:nvPr/>
            </p14:nvContentPartPr>
            <p14:xfrm>
              <a:off x="4191992" y="6494318"/>
              <a:ext cx="268200" cy="171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EEF7685-6D61-4718-A42C-9D1693409C3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182992" y="6485678"/>
                <a:ext cx="285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E28B20D-5EC8-40E9-ABD6-A6738446A00A}"/>
                  </a:ext>
                </a:extLst>
              </p14:cNvPr>
              <p14:cNvContentPartPr/>
              <p14:nvPr/>
            </p14:nvContentPartPr>
            <p14:xfrm>
              <a:off x="4974992" y="2175398"/>
              <a:ext cx="8487360" cy="47422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E28B20D-5EC8-40E9-ABD6-A6738446A00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65992" y="2166757"/>
                <a:ext cx="8504999" cy="4759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8847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931488-C3AB-4D56-9106-4976CFF8C4AC}"/>
                  </a:ext>
                </a:extLst>
              </p14:cNvPr>
              <p14:cNvContentPartPr/>
              <p14:nvPr/>
            </p14:nvContentPartPr>
            <p14:xfrm>
              <a:off x="2604032" y="404198"/>
              <a:ext cx="146160" cy="10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931488-C3AB-4D56-9106-4976CFF8C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5392" y="395198"/>
                <a:ext cx="163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440A9A-A922-405D-B89F-394BD94D9C46}"/>
                  </a:ext>
                </a:extLst>
              </p14:cNvPr>
              <p14:cNvContentPartPr/>
              <p14:nvPr/>
            </p14:nvContentPartPr>
            <p14:xfrm>
              <a:off x="1681712" y="468278"/>
              <a:ext cx="395640" cy="301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440A9A-A922-405D-B89F-394BD94D9C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712" y="459278"/>
                <a:ext cx="4132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C8D8751-664C-4425-9BDA-AB6250D9B7FA}"/>
                  </a:ext>
                </a:extLst>
              </p14:cNvPr>
              <p14:cNvContentPartPr/>
              <p14:nvPr/>
            </p14:nvContentPartPr>
            <p14:xfrm>
              <a:off x="1208672" y="263438"/>
              <a:ext cx="373320" cy="36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C8D8751-664C-4425-9BDA-AB6250D9B7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9681" y="254798"/>
                <a:ext cx="390943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D92D41-51E4-4061-97BB-CE74E5B32661}"/>
                  </a:ext>
                </a:extLst>
              </p14:cNvPr>
              <p14:cNvContentPartPr/>
              <p14:nvPr/>
            </p14:nvContentPartPr>
            <p14:xfrm>
              <a:off x="3281192" y="351638"/>
              <a:ext cx="186120" cy="270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D92D41-51E4-4061-97BB-CE74E5B326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2552" y="342638"/>
                <a:ext cx="2037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BD420A-928F-42F0-93A4-60E457BD5F27}"/>
                  </a:ext>
                </a:extLst>
              </p14:cNvPr>
              <p14:cNvContentPartPr/>
              <p14:nvPr/>
            </p14:nvContentPartPr>
            <p14:xfrm>
              <a:off x="3570272" y="545318"/>
              <a:ext cx="16560" cy="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BD420A-928F-42F0-93A4-60E457BD5F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1272" y="536318"/>
                <a:ext cx="342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5B988A-2CEB-4C21-A43C-04FBEA74168B}"/>
                  </a:ext>
                </a:extLst>
              </p14:cNvPr>
              <p14:cNvContentPartPr/>
              <p14:nvPr/>
            </p14:nvContentPartPr>
            <p14:xfrm>
              <a:off x="3755672" y="380078"/>
              <a:ext cx="163440" cy="332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5B988A-2CEB-4C21-A43C-04FBEA7416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7032" y="371078"/>
                <a:ext cx="1810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383372-47E8-4AB5-AFA1-B3F179F9F5C8}"/>
                  </a:ext>
                </a:extLst>
              </p14:cNvPr>
              <p14:cNvContentPartPr/>
              <p14:nvPr/>
            </p14:nvContentPartPr>
            <p14:xfrm>
              <a:off x="4059872" y="361358"/>
              <a:ext cx="142920" cy="35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383372-47E8-4AB5-AFA1-B3F179F9F5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1232" y="352718"/>
                <a:ext cx="1605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B48A52-CB53-4F27-927C-36259F2388AC}"/>
                  </a:ext>
                </a:extLst>
              </p14:cNvPr>
              <p14:cNvContentPartPr/>
              <p14:nvPr/>
            </p14:nvContentPartPr>
            <p14:xfrm>
              <a:off x="4481432" y="532718"/>
              <a:ext cx="216720" cy="1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B48A52-CB53-4F27-927C-36259F2388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72792" y="524078"/>
                <a:ext cx="234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B4812D6-6207-4222-8F98-F749A8396B4A}"/>
                  </a:ext>
                </a:extLst>
              </p14:cNvPr>
              <p14:cNvContentPartPr/>
              <p14:nvPr/>
            </p14:nvContentPartPr>
            <p14:xfrm>
              <a:off x="5055632" y="388358"/>
              <a:ext cx="215640" cy="311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B4812D6-6207-4222-8F98-F749A8396B4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6992" y="379358"/>
                <a:ext cx="23328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776193-786A-46DC-AB3E-34E1CF9F9692}"/>
                  </a:ext>
                </a:extLst>
              </p14:cNvPr>
              <p14:cNvContentPartPr/>
              <p14:nvPr/>
            </p14:nvContentPartPr>
            <p14:xfrm>
              <a:off x="5378912" y="579878"/>
              <a:ext cx="28800" cy="27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776193-786A-46DC-AB3E-34E1CF9F96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69912" y="570878"/>
                <a:ext cx="46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C83CE35-7F91-4D2F-AA89-16A5C513C5CF}"/>
                  </a:ext>
                </a:extLst>
              </p14:cNvPr>
              <p14:cNvContentPartPr/>
              <p14:nvPr/>
            </p14:nvContentPartPr>
            <p14:xfrm>
              <a:off x="5900552" y="314918"/>
              <a:ext cx="84960" cy="423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C83CE35-7F91-4D2F-AA89-16A5C513C5C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91912" y="306278"/>
                <a:ext cx="102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68E33B-683D-465A-85E2-E3D3F37B46AE}"/>
                  </a:ext>
                </a:extLst>
              </p14:cNvPr>
              <p14:cNvContentPartPr/>
              <p14:nvPr/>
            </p14:nvContentPartPr>
            <p14:xfrm>
              <a:off x="6241112" y="435158"/>
              <a:ext cx="284760" cy="277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68E33B-683D-465A-85E2-E3D3F37B46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2472" y="426158"/>
                <a:ext cx="3024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08390E-66DF-4213-A323-D469C8E4D662}"/>
                  </a:ext>
                </a:extLst>
              </p14:cNvPr>
              <p14:cNvContentPartPr/>
              <p14:nvPr/>
            </p14:nvContentPartPr>
            <p14:xfrm>
              <a:off x="5576192" y="375398"/>
              <a:ext cx="226440" cy="27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08390E-66DF-4213-A323-D469C8E4D6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67192" y="366758"/>
                <a:ext cx="2440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BDAE67-1960-46EB-ADDB-CAF70258D5D1}"/>
                  </a:ext>
                </a:extLst>
              </p14:cNvPr>
              <p14:cNvContentPartPr/>
              <p14:nvPr/>
            </p14:nvContentPartPr>
            <p14:xfrm>
              <a:off x="7356392" y="377558"/>
              <a:ext cx="158400" cy="305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BDAE67-1960-46EB-ADDB-CAF70258D5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47392" y="368558"/>
                <a:ext cx="1760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66469CF-AC42-4CA1-9FC1-461E39C9D737}"/>
                  </a:ext>
                </a:extLst>
              </p14:cNvPr>
              <p14:cNvContentPartPr/>
              <p14:nvPr/>
            </p14:nvContentPartPr>
            <p14:xfrm>
              <a:off x="7656272" y="362078"/>
              <a:ext cx="131760" cy="33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66469CF-AC42-4CA1-9FC1-461E39C9D73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47632" y="353078"/>
                <a:ext cx="1494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E68BA5-DC45-42FE-83D2-AF0CF6FC2663}"/>
                  </a:ext>
                </a:extLst>
              </p14:cNvPr>
              <p14:cNvContentPartPr/>
              <p14:nvPr/>
            </p14:nvContentPartPr>
            <p14:xfrm>
              <a:off x="8549792" y="478358"/>
              <a:ext cx="150120" cy="90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E68BA5-DC45-42FE-83D2-AF0CF6FC26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41152" y="469718"/>
                <a:ext cx="1677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BBC3DA-8A10-420F-BB52-CDC0ECD047EE}"/>
                  </a:ext>
                </a:extLst>
              </p14:cNvPr>
              <p14:cNvContentPartPr/>
              <p14:nvPr/>
            </p14:nvContentPartPr>
            <p14:xfrm>
              <a:off x="1561472" y="1487078"/>
              <a:ext cx="9720" cy="144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BBC3DA-8A10-420F-BB52-CDC0ECD047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2832" y="1478438"/>
                <a:ext cx="273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2CEBA1F-768E-4717-A8FD-870DE0AD739E}"/>
                  </a:ext>
                </a:extLst>
              </p14:cNvPr>
              <p14:cNvContentPartPr/>
              <p14:nvPr/>
            </p14:nvContentPartPr>
            <p14:xfrm>
              <a:off x="2645432" y="1459718"/>
              <a:ext cx="158400" cy="143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2CEBA1F-768E-4717-A8FD-870DE0AD73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6432" y="1451078"/>
                <a:ext cx="176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69CE0BB-A41D-4E0F-AA9A-70784E057A21}"/>
                  </a:ext>
                </a:extLst>
              </p14:cNvPr>
              <p14:cNvContentPartPr/>
              <p14:nvPr/>
            </p14:nvContentPartPr>
            <p14:xfrm>
              <a:off x="3384512" y="1263158"/>
              <a:ext cx="336240" cy="382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69CE0BB-A41D-4E0F-AA9A-70784E057A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5872" y="1254158"/>
                <a:ext cx="3538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23A389-D24C-4198-ACEF-4A51C93114FD}"/>
                  </a:ext>
                </a:extLst>
              </p14:cNvPr>
              <p14:cNvContentPartPr/>
              <p14:nvPr/>
            </p14:nvContentPartPr>
            <p14:xfrm>
              <a:off x="1809512" y="1480238"/>
              <a:ext cx="405000" cy="279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23A389-D24C-4198-ACEF-4A51C93114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00512" y="1471598"/>
                <a:ext cx="4226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E39D431-B60A-4CF1-8495-21F7EDA84B60}"/>
                  </a:ext>
                </a:extLst>
              </p14:cNvPr>
              <p14:cNvContentPartPr/>
              <p14:nvPr/>
            </p14:nvContentPartPr>
            <p14:xfrm>
              <a:off x="1264112" y="1300238"/>
              <a:ext cx="210600" cy="42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E39D431-B60A-4CF1-8495-21F7EDA84B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55472" y="1291598"/>
                <a:ext cx="2282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1036D64-2F83-4695-8223-25984B440139}"/>
                  </a:ext>
                </a:extLst>
              </p14:cNvPr>
              <p14:cNvContentPartPr/>
              <p14:nvPr/>
            </p14:nvContentPartPr>
            <p14:xfrm>
              <a:off x="6941672" y="358838"/>
              <a:ext cx="285480" cy="328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1036D64-2F83-4695-8223-25984B44013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2683" y="350198"/>
                <a:ext cx="303098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348325-D55F-4E69-B377-9EC355B1E17F}"/>
                  </a:ext>
                </a:extLst>
              </p14:cNvPr>
              <p14:cNvContentPartPr/>
              <p14:nvPr/>
            </p14:nvContentPartPr>
            <p14:xfrm>
              <a:off x="3871592" y="1308158"/>
              <a:ext cx="192240" cy="280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348325-D55F-4E69-B377-9EC355B1E1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62592" y="1299158"/>
                <a:ext cx="2098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3A5A6E-3510-4E42-8AA4-CD7806742C7C}"/>
                  </a:ext>
                </a:extLst>
              </p14:cNvPr>
              <p14:cNvContentPartPr/>
              <p14:nvPr/>
            </p14:nvContentPartPr>
            <p14:xfrm>
              <a:off x="4161752" y="1317518"/>
              <a:ext cx="146520" cy="240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3A5A6E-3510-4E42-8AA4-CD7806742C7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53112" y="1308518"/>
                <a:ext cx="164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38C10B7-41BE-4DB3-976E-A4F2F25FA634}"/>
                  </a:ext>
                </a:extLst>
              </p14:cNvPr>
              <p14:cNvContentPartPr/>
              <p14:nvPr/>
            </p14:nvContentPartPr>
            <p14:xfrm>
              <a:off x="4577192" y="1428758"/>
              <a:ext cx="151560" cy="34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38C10B7-41BE-4DB3-976E-A4F2F25FA6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68192" y="1420118"/>
                <a:ext cx="169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127DAF3-F6BB-49A7-9965-922AECD07D0C}"/>
                  </a:ext>
                </a:extLst>
              </p14:cNvPr>
              <p14:cNvContentPartPr/>
              <p14:nvPr/>
            </p14:nvContentPartPr>
            <p14:xfrm>
              <a:off x="5123312" y="1282598"/>
              <a:ext cx="194400" cy="260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127DAF3-F6BB-49A7-9965-922AECD07D0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4312" y="1273958"/>
                <a:ext cx="2120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0A5942-4054-472F-A67F-C1A7355FA7FF}"/>
                  </a:ext>
                </a:extLst>
              </p14:cNvPr>
              <p14:cNvContentPartPr/>
              <p14:nvPr/>
            </p14:nvContentPartPr>
            <p14:xfrm>
              <a:off x="5463872" y="1422638"/>
              <a:ext cx="3960" cy="25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0A5942-4054-472F-A67F-C1A7355FA7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55232" y="1413998"/>
                <a:ext cx="21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A86748-1D6D-4516-BD67-A7E3E069634D}"/>
                  </a:ext>
                </a:extLst>
              </p14:cNvPr>
              <p14:cNvContentPartPr/>
              <p14:nvPr/>
            </p14:nvContentPartPr>
            <p14:xfrm>
              <a:off x="5561072" y="1278998"/>
              <a:ext cx="195480" cy="244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A86748-1D6D-4516-BD67-A7E3E069634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52432" y="1269998"/>
                <a:ext cx="213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E59157C-26CC-44A7-ACEA-847B2E80ACBF}"/>
                  </a:ext>
                </a:extLst>
              </p14:cNvPr>
              <p14:cNvContentPartPr/>
              <p14:nvPr/>
            </p14:nvContentPartPr>
            <p14:xfrm>
              <a:off x="5887592" y="1227878"/>
              <a:ext cx="69840" cy="347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E59157C-26CC-44A7-ACEA-847B2E80AC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78952" y="1218878"/>
                <a:ext cx="874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0971AEE-85A5-4BFF-98DE-51C8876360C1}"/>
                  </a:ext>
                </a:extLst>
              </p14:cNvPr>
              <p14:cNvContentPartPr/>
              <p14:nvPr/>
            </p14:nvContentPartPr>
            <p14:xfrm>
              <a:off x="6323912" y="1391318"/>
              <a:ext cx="243720" cy="250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0971AEE-85A5-4BFF-98DE-51C8876360C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14912" y="1382678"/>
                <a:ext cx="261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0A1A8F5-6BDF-4EF3-B579-EE902FF32D33}"/>
                  </a:ext>
                </a:extLst>
              </p14:cNvPr>
              <p14:cNvContentPartPr/>
              <p14:nvPr/>
            </p14:nvContentPartPr>
            <p14:xfrm>
              <a:off x="7109432" y="1225358"/>
              <a:ext cx="18720" cy="255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0A1A8F5-6BDF-4EF3-B579-EE902FF32D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00432" y="1216358"/>
                <a:ext cx="363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08904C-5BA0-405A-B136-D9445A94457E}"/>
                  </a:ext>
                </a:extLst>
              </p14:cNvPr>
              <p14:cNvContentPartPr/>
              <p14:nvPr/>
            </p14:nvContentPartPr>
            <p14:xfrm>
              <a:off x="7785152" y="1237598"/>
              <a:ext cx="217080" cy="288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08904C-5BA0-405A-B136-D9445A9445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76512" y="1228958"/>
                <a:ext cx="2347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1DC55F-7C7F-494E-ACE6-F9204C64FDE9}"/>
                  </a:ext>
                </a:extLst>
              </p14:cNvPr>
              <p14:cNvContentPartPr/>
              <p14:nvPr/>
            </p14:nvContentPartPr>
            <p14:xfrm>
              <a:off x="8097992" y="1251998"/>
              <a:ext cx="249120" cy="309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1DC55F-7C7F-494E-ACE6-F9204C64FDE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9352" y="1243358"/>
                <a:ext cx="2667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7503AFD-8368-4820-BB9B-3615B3DAC265}"/>
                  </a:ext>
                </a:extLst>
              </p14:cNvPr>
              <p14:cNvContentPartPr/>
              <p14:nvPr/>
            </p14:nvContentPartPr>
            <p14:xfrm>
              <a:off x="7269992" y="1186118"/>
              <a:ext cx="310320" cy="347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7503AFD-8368-4820-BB9B-3615B3DAC26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61342" y="1177478"/>
                <a:ext cx="3279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55C297C-FEA3-493F-ADFC-23BF722DF262}"/>
                  </a:ext>
                </a:extLst>
              </p14:cNvPr>
              <p14:cNvContentPartPr/>
              <p14:nvPr/>
            </p14:nvContentPartPr>
            <p14:xfrm>
              <a:off x="9160712" y="254438"/>
              <a:ext cx="266400" cy="336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55C297C-FEA3-493F-ADFC-23BF722DF2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51712" y="245798"/>
                <a:ext cx="2840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983D26-F9AE-450E-AA04-DE80A5E6D3BB}"/>
                  </a:ext>
                </a:extLst>
              </p14:cNvPr>
              <p14:cNvContentPartPr/>
              <p14:nvPr/>
            </p14:nvContentPartPr>
            <p14:xfrm>
              <a:off x="9514952" y="478358"/>
              <a:ext cx="42120" cy="51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983D26-F9AE-450E-AA04-DE80A5E6D3B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06312" y="469718"/>
                <a:ext cx="597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D4A9252-06DF-4305-BAAB-466A09FC98E1}"/>
                  </a:ext>
                </a:extLst>
              </p14:cNvPr>
              <p14:cNvContentPartPr/>
              <p14:nvPr/>
            </p14:nvContentPartPr>
            <p14:xfrm>
              <a:off x="9789992" y="287198"/>
              <a:ext cx="205560" cy="343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D4A9252-06DF-4305-BAAB-466A09FC98E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80992" y="278198"/>
                <a:ext cx="2232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B0C15BA-8DFF-4173-88C6-35EC3A7CEC7E}"/>
                  </a:ext>
                </a:extLst>
              </p14:cNvPr>
              <p14:cNvContentPartPr/>
              <p14:nvPr/>
            </p14:nvContentPartPr>
            <p14:xfrm>
              <a:off x="10189232" y="224198"/>
              <a:ext cx="191160" cy="316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B0C15BA-8DFF-4173-88C6-35EC3A7CEC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80592" y="215558"/>
                <a:ext cx="2088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06E43DE-B154-4A16-A7FD-182B641A8DFA}"/>
                  </a:ext>
                </a:extLst>
              </p14:cNvPr>
              <p14:cNvContentPartPr/>
              <p14:nvPr/>
            </p14:nvContentPartPr>
            <p14:xfrm>
              <a:off x="10529432" y="223838"/>
              <a:ext cx="168120" cy="286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06E43DE-B154-4A16-A7FD-182B641A8D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20432" y="215198"/>
                <a:ext cx="1857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2BA41DD-ECF2-4238-8128-6FC86E3C96CB}"/>
                  </a:ext>
                </a:extLst>
              </p14:cNvPr>
              <p14:cNvContentPartPr/>
              <p14:nvPr/>
            </p14:nvContentPartPr>
            <p14:xfrm>
              <a:off x="10873232" y="215918"/>
              <a:ext cx="68040" cy="434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2BA41DD-ECF2-4238-8128-6FC86E3C96C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64232" y="206918"/>
                <a:ext cx="85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BDC1372-1355-41DB-99DE-09A1322120EC}"/>
                  </a:ext>
                </a:extLst>
              </p14:cNvPr>
              <p14:cNvContentPartPr/>
              <p14:nvPr/>
            </p14:nvContentPartPr>
            <p14:xfrm>
              <a:off x="8837072" y="1336238"/>
              <a:ext cx="190440" cy="106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BDC1372-1355-41DB-99DE-09A1322120E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28072" y="1327238"/>
                <a:ext cx="208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E175F68-3522-49D6-8CF3-8139FA0AF712}"/>
                  </a:ext>
                </a:extLst>
              </p14:cNvPr>
              <p14:cNvContentPartPr/>
              <p14:nvPr/>
            </p14:nvContentPartPr>
            <p14:xfrm>
              <a:off x="9478952" y="1200158"/>
              <a:ext cx="225720" cy="288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E175F68-3522-49D6-8CF3-8139FA0AF71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70312" y="1191518"/>
                <a:ext cx="2433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8967FE-D82A-4EC0-B639-C234E095F092}"/>
                  </a:ext>
                </a:extLst>
              </p14:cNvPr>
              <p14:cNvContentPartPr/>
              <p14:nvPr/>
            </p14:nvContentPartPr>
            <p14:xfrm>
              <a:off x="9850112" y="1363598"/>
              <a:ext cx="23760" cy="34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8967FE-D82A-4EC0-B639-C234E095F09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41472" y="1354598"/>
                <a:ext cx="41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DA566DC-925F-4158-97F9-4D15BBD72429}"/>
                  </a:ext>
                </a:extLst>
              </p14:cNvPr>
              <p14:cNvContentPartPr/>
              <p14:nvPr/>
            </p14:nvContentPartPr>
            <p14:xfrm>
              <a:off x="10104632" y="1201598"/>
              <a:ext cx="8640" cy="267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DA566DC-925F-4158-97F9-4D15BBD724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95992" y="1192958"/>
                <a:ext cx="262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5D2193A-CABD-4A86-99AA-BC0139210B49}"/>
                  </a:ext>
                </a:extLst>
              </p14:cNvPr>
              <p14:cNvContentPartPr/>
              <p14:nvPr/>
            </p14:nvContentPartPr>
            <p14:xfrm>
              <a:off x="10265552" y="1179278"/>
              <a:ext cx="186480" cy="281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5D2193A-CABD-4A86-99AA-BC0139210B4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56552" y="1170278"/>
                <a:ext cx="204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9DA9BBD-5362-4086-AD38-C9F7711CC5D2}"/>
                  </a:ext>
                </a:extLst>
              </p14:cNvPr>
              <p14:cNvContentPartPr/>
              <p14:nvPr/>
            </p14:nvContentPartPr>
            <p14:xfrm>
              <a:off x="10605392" y="1178918"/>
              <a:ext cx="164160" cy="293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9DA9BBD-5362-4086-AD38-C9F7711CC5D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596392" y="1170278"/>
                <a:ext cx="1818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6B74E55-14FC-4DA0-9167-42322840F81E}"/>
                  </a:ext>
                </a:extLst>
              </p14:cNvPr>
              <p14:cNvContentPartPr/>
              <p14:nvPr/>
            </p14:nvContentPartPr>
            <p14:xfrm>
              <a:off x="10938032" y="1181438"/>
              <a:ext cx="117000" cy="283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6B74E55-14FC-4DA0-9167-42322840F81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29032" y="1172798"/>
                <a:ext cx="134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A6A77FD-0FC1-4BD4-89EB-D9643A7C4033}"/>
                  </a:ext>
                </a:extLst>
              </p14:cNvPr>
              <p14:cNvContentPartPr/>
              <p14:nvPr/>
            </p14:nvContentPartPr>
            <p14:xfrm>
              <a:off x="4609592" y="1788038"/>
              <a:ext cx="207720" cy="150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A6A77FD-0FC1-4BD4-89EB-D9643A7C403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00592" y="1779038"/>
                <a:ext cx="225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BAC4135-B3B0-4609-807C-9EF934FABE1E}"/>
                  </a:ext>
                </a:extLst>
              </p14:cNvPr>
              <p14:cNvContentPartPr/>
              <p14:nvPr/>
            </p14:nvContentPartPr>
            <p14:xfrm>
              <a:off x="5138072" y="2101238"/>
              <a:ext cx="203760" cy="10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BAC4135-B3B0-4609-807C-9EF934FABE1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129072" y="2092598"/>
                <a:ext cx="221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92D8826-AC2E-48D8-AC2D-DB13EDFEB535}"/>
                  </a:ext>
                </a:extLst>
              </p14:cNvPr>
              <p14:cNvContentPartPr/>
              <p14:nvPr/>
            </p14:nvContentPartPr>
            <p14:xfrm>
              <a:off x="5879312" y="2008358"/>
              <a:ext cx="176400" cy="237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92D8826-AC2E-48D8-AC2D-DB13EDFEB53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70312" y="1999718"/>
                <a:ext cx="1940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412BC9F-39C7-477D-A179-A60BAB1F84C1}"/>
                  </a:ext>
                </a:extLst>
              </p14:cNvPr>
              <p14:cNvContentPartPr/>
              <p14:nvPr/>
            </p14:nvContentPartPr>
            <p14:xfrm>
              <a:off x="6215552" y="2163158"/>
              <a:ext cx="18720" cy="43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412BC9F-39C7-477D-A179-A60BAB1F84C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06912" y="2154158"/>
                <a:ext cx="36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72EE459-24F0-42D6-B54E-5C2B033AD812}"/>
                  </a:ext>
                </a:extLst>
              </p14:cNvPr>
              <p14:cNvContentPartPr/>
              <p14:nvPr/>
            </p14:nvContentPartPr>
            <p14:xfrm>
              <a:off x="6439472" y="2011598"/>
              <a:ext cx="161640" cy="283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72EE459-24F0-42D6-B54E-5C2B033AD81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30472" y="2002958"/>
                <a:ext cx="179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0D06074-680E-42AD-A763-9D9F6F9FAD9A}"/>
                  </a:ext>
                </a:extLst>
              </p14:cNvPr>
              <p14:cNvContentPartPr/>
              <p14:nvPr/>
            </p14:nvContentPartPr>
            <p14:xfrm>
              <a:off x="6803072" y="1943558"/>
              <a:ext cx="209880" cy="347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0D06074-680E-42AD-A763-9D9F6F9FAD9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94072" y="1934918"/>
                <a:ext cx="2275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FE4B23C-F0A1-4BE6-AD13-FAB8086011F6}"/>
                  </a:ext>
                </a:extLst>
              </p14:cNvPr>
              <p14:cNvContentPartPr/>
              <p14:nvPr/>
            </p14:nvContentPartPr>
            <p14:xfrm>
              <a:off x="7122032" y="1976678"/>
              <a:ext cx="152280" cy="290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FE4B23C-F0A1-4BE6-AD13-FAB8086011F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13032" y="1967678"/>
                <a:ext cx="1699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771E567-545A-4FC1-9652-6296CB4E9719}"/>
                  </a:ext>
                </a:extLst>
              </p14:cNvPr>
              <p14:cNvContentPartPr/>
              <p14:nvPr/>
            </p14:nvContentPartPr>
            <p14:xfrm>
              <a:off x="7484192" y="1952918"/>
              <a:ext cx="22320" cy="295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771E567-545A-4FC1-9652-6296CB4E971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475192" y="1944278"/>
                <a:ext cx="399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93CEBA9-67CB-43C9-979D-20387D69154A}"/>
                  </a:ext>
                </a:extLst>
              </p14:cNvPr>
              <p14:cNvContentPartPr/>
              <p14:nvPr/>
            </p14:nvContentPartPr>
            <p14:xfrm>
              <a:off x="7831952" y="2029958"/>
              <a:ext cx="251280" cy="264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93CEBA9-67CB-43C9-979D-20387D69154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23312" y="2021318"/>
                <a:ext cx="268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548A249-6E6D-4E05-B69C-F069D3AE5A77}"/>
                  </a:ext>
                </a:extLst>
              </p14:cNvPr>
              <p14:cNvContentPartPr/>
              <p14:nvPr/>
            </p14:nvContentPartPr>
            <p14:xfrm>
              <a:off x="8641232" y="1915478"/>
              <a:ext cx="185400" cy="313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548A249-6E6D-4E05-B69C-F069D3AE5A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32232" y="1906838"/>
                <a:ext cx="2030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CC91D7-EB4D-4BFB-BD84-B104298C92EE}"/>
                  </a:ext>
                </a:extLst>
              </p14:cNvPr>
              <p14:cNvContentPartPr/>
              <p14:nvPr/>
            </p14:nvContentPartPr>
            <p14:xfrm>
              <a:off x="8932472" y="2115278"/>
              <a:ext cx="15480" cy="244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CC91D7-EB4D-4BFB-BD84-B104298C92E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23472" y="2106278"/>
                <a:ext cx="33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31167EE-8755-4E7D-B607-92B245634F5B}"/>
                  </a:ext>
                </a:extLst>
              </p14:cNvPr>
              <p14:cNvContentPartPr/>
              <p14:nvPr/>
            </p14:nvContentPartPr>
            <p14:xfrm>
              <a:off x="9260432" y="1924478"/>
              <a:ext cx="24840" cy="285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31167EE-8755-4E7D-B607-92B245634F5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51792" y="1915478"/>
                <a:ext cx="424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13D00B-9087-4480-8837-846E2EED796F}"/>
                  </a:ext>
                </a:extLst>
              </p14:cNvPr>
              <p14:cNvContentPartPr/>
              <p14:nvPr/>
            </p14:nvContentPartPr>
            <p14:xfrm>
              <a:off x="9388952" y="1943198"/>
              <a:ext cx="295200" cy="233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13D00B-9087-4480-8837-846E2EED796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379952" y="1934198"/>
                <a:ext cx="3128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96DF93E-E210-4030-84BD-F10F118842AE}"/>
                  </a:ext>
                </a:extLst>
              </p14:cNvPr>
              <p14:cNvContentPartPr/>
              <p14:nvPr/>
            </p14:nvContentPartPr>
            <p14:xfrm>
              <a:off x="9797192" y="1896398"/>
              <a:ext cx="192600" cy="294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96DF93E-E210-4030-84BD-F10F118842A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88552" y="1887398"/>
                <a:ext cx="2102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1727901-788C-4931-9210-E3095296E890}"/>
                  </a:ext>
                </a:extLst>
              </p14:cNvPr>
              <p14:cNvContentPartPr/>
              <p14:nvPr/>
            </p14:nvContentPartPr>
            <p14:xfrm>
              <a:off x="10171232" y="1864358"/>
              <a:ext cx="154800" cy="330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1727901-788C-4931-9210-E3095296E89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62592" y="1855358"/>
                <a:ext cx="17244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AA0CB41-1DCA-468C-9789-28F46E5D1F2C}"/>
                  </a:ext>
                </a:extLst>
              </p14:cNvPr>
              <p14:cNvContentPartPr/>
              <p14:nvPr/>
            </p14:nvContentPartPr>
            <p14:xfrm>
              <a:off x="10575152" y="1902158"/>
              <a:ext cx="522720" cy="273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AA0CB41-1DCA-468C-9789-28F46E5D1F2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566152" y="1893158"/>
                <a:ext cx="5403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D6A32CC-7DC2-486B-AA12-0D579A2A2E50}"/>
                  </a:ext>
                </a:extLst>
              </p14:cNvPr>
              <p14:cNvContentPartPr/>
              <p14:nvPr/>
            </p14:nvContentPartPr>
            <p14:xfrm>
              <a:off x="11426192" y="2240198"/>
              <a:ext cx="16920" cy="41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D6A32CC-7DC2-486B-AA12-0D579A2A2E5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17192" y="2231558"/>
                <a:ext cx="345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87B6E9B-EF79-410D-8495-31D4A621A585}"/>
                  </a:ext>
                </a:extLst>
              </p14:cNvPr>
              <p14:cNvContentPartPr/>
              <p14:nvPr/>
            </p14:nvContentPartPr>
            <p14:xfrm>
              <a:off x="1745072" y="2982518"/>
              <a:ext cx="312480" cy="30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87B6E9B-EF79-410D-8495-31D4A621A5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36072" y="2973878"/>
                <a:ext cx="330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120FB0A-E41E-4F46-99CB-3F18CF2308C0}"/>
                  </a:ext>
                </a:extLst>
              </p14:cNvPr>
              <p14:cNvContentPartPr/>
              <p14:nvPr/>
            </p14:nvContentPartPr>
            <p14:xfrm>
              <a:off x="1824632" y="3530078"/>
              <a:ext cx="201240" cy="282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120FB0A-E41E-4F46-99CB-3F18CF2308C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15632" y="3521438"/>
                <a:ext cx="2188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E48CFB0-4FEB-4EDE-B5F8-2745C1B084BC}"/>
                  </a:ext>
                </a:extLst>
              </p14:cNvPr>
              <p14:cNvContentPartPr/>
              <p14:nvPr/>
            </p14:nvContentPartPr>
            <p14:xfrm>
              <a:off x="1864592" y="4144598"/>
              <a:ext cx="204120" cy="230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E48CFB0-4FEB-4EDE-B5F8-2745C1B084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55592" y="4135958"/>
                <a:ext cx="221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FF99429-DA56-4B29-8919-CE0212211C61}"/>
                  </a:ext>
                </a:extLst>
              </p14:cNvPr>
              <p14:cNvContentPartPr/>
              <p14:nvPr/>
            </p14:nvContentPartPr>
            <p14:xfrm>
              <a:off x="1872872" y="4683158"/>
              <a:ext cx="229680" cy="384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FF99429-DA56-4B29-8919-CE0212211C6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864232" y="4674158"/>
                <a:ext cx="2473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1193DDA-2061-44F9-A57D-6576DE66042E}"/>
                  </a:ext>
                </a:extLst>
              </p14:cNvPr>
              <p14:cNvContentPartPr/>
              <p14:nvPr/>
            </p14:nvContentPartPr>
            <p14:xfrm>
              <a:off x="2521232" y="2798558"/>
              <a:ext cx="81000" cy="2375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1193DDA-2061-44F9-A57D-6576DE66042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12592" y="2789558"/>
                <a:ext cx="98640" cy="23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4C34D17-6190-41E3-BF95-8D92D572E6EB}"/>
                  </a:ext>
                </a:extLst>
              </p14:cNvPr>
              <p14:cNvContentPartPr/>
              <p14:nvPr/>
            </p14:nvContentPartPr>
            <p14:xfrm>
              <a:off x="3115232" y="2820158"/>
              <a:ext cx="209160" cy="332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4C34D17-6190-41E3-BF95-8D92D572E6E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106592" y="2811518"/>
                <a:ext cx="2268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AFD9BC9-A520-431A-BF1C-352EF56ED7D2}"/>
                  </a:ext>
                </a:extLst>
              </p14:cNvPr>
              <p14:cNvContentPartPr/>
              <p14:nvPr/>
            </p14:nvContentPartPr>
            <p14:xfrm>
              <a:off x="3088232" y="3411998"/>
              <a:ext cx="180360" cy="248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AFD9BC9-A520-431A-BF1C-352EF56ED7D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79232" y="3402998"/>
                <a:ext cx="1980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B3EF4DA-1E6C-465D-8137-90336103D6A8}"/>
                  </a:ext>
                </a:extLst>
              </p14:cNvPr>
              <p14:cNvContentPartPr/>
              <p14:nvPr/>
            </p14:nvContentPartPr>
            <p14:xfrm>
              <a:off x="3090752" y="3932558"/>
              <a:ext cx="20160" cy="262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B3EF4DA-1E6C-465D-8137-90336103D6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82112" y="3923918"/>
                <a:ext cx="378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57640D-A2C5-4E0B-939D-350DC496D5C5}"/>
                  </a:ext>
                </a:extLst>
              </p14:cNvPr>
              <p14:cNvContentPartPr/>
              <p14:nvPr/>
            </p14:nvContentPartPr>
            <p14:xfrm>
              <a:off x="3256352" y="3917798"/>
              <a:ext cx="187920" cy="237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57640D-A2C5-4E0B-939D-350DC496D5C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247352" y="3909158"/>
                <a:ext cx="205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2132289-5B21-46FE-A478-66F1CCCD5492}"/>
                  </a:ext>
                </a:extLst>
              </p14:cNvPr>
              <p14:cNvContentPartPr/>
              <p14:nvPr/>
            </p14:nvContentPartPr>
            <p14:xfrm>
              <a:off x="3064472" y="4704758"/>
              <a:ext cx="15480" cy="295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2132289-5B21-46FE-A478-66F1CCCD549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055472" y="4695758"/>
                <a:ext cx="331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547220D-8CA7-4BE3-92AD-388D604D6C34}"/>
                  </a:ext>
                </a:extLst>
              </p14:cNvPr>
              <p14:cNvContentPartPr/>
              <p14:nvPr/>
            </p14:nvContentPartPr>
            <p14:xfrm>
              <a:off x="4098392" y="2749598"/>
              <a:ext cx="74160" cy="2732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547220D-8CA7-4BE3-92AD-388D604D6C3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89392" y="2740958"/>
                <a:ext cx="91800" cy="27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0AE212C-2CF4-4680-BDB7-59A84A6A64A0}"/>
                  </a:ext>
                </a:extLst>
              </p14:cNvPr>
              <p14:cNvContentPartPr/>
              <p14:nvPr/>
            </p14:nvContentPartPr>
            <p14:xfrm>
              <a:off x="3205952" y="4698998"/>
              <a:ext cx="299880" cy="302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0AE212C-2CF4-4680-BDB7-59A84A6A64A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197322" y="4690368"/>
                <a:ext cx="317499" cy="319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39930FC-447F-4648-B128-B4DB8A2C4B52}"/>
                  </a:ext>
                </a:extLst>
              </p14:cNvPr>
              <p14:cNvContentPartPr/>
              <p14:nvPr/>
            </p14:nvContentPartPr>
            <p14:xfrm>
              <a:off x="4559552" y="3162518"/>
              <a:ext cx="199080" cy="267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39930FC-447F-4648-B128-B4DB8A2C4B5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550912" y="3153518"/>
                <a:ext cx="2167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AF9B97A-8DD6-407A-8698-F9B166025DE0}"/>
                  </a:ext>
                </a:extLst>
              </p14:cNvPr>
              <p14:cNvContentPartPr/>
              <p14:nvPr/>
            </p14:nvContentPartPr>
            <p14:xfrm>
              <a:off x="4940432" y="3300038"/>
              <a:ext cx="60480" cy="33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AF9B97A-8DD6-407A-8698-F9B166025DE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31792" y="3291398"/>
                <a:ext cx="78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C96B253-73D4-4F90-9EBD-439A955E96FB}"/>
                  </a:ext>
                </a:extLst>
              </p14:cNvPr>
              <p14:cNvContentPartPr/>
              <p14:nvPr/>
            </p14:nvContentPartPr>
            <p14:xfrm>
              <a:off x="5157872" y="3197078"/>
              <a:ext cx="69840" cy="235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C96B253-73D4-4F90-9EBD-439A955E96F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48872" y="3188438"/>
                <a:ext cx="874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7E6CF5C-5667-4043-BB8A-02B7461DB034}"/>
                  </a:ext>
                </a:extLst>
              </p14:cNvPr>
              <p14:cNvContentPartPr/>
              <p14:nvPr/>
            </p14:nvContentPartPr>
            <p14:xfrm>
              <a:off x="5324192" y="3184838"/>
              <a:ext cx="176040" cy="228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7E6CF5C-5667-4043-BB8A-02B7461DB0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15192" y="3175838"/>
                <a:ext cx="1936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520873E-DF31-4130-B53B-5F99B98116F6}"/>
                  </a:ext>
                </a:extLst>
              </p14:cNvPr>
              <p14:cNvContentPartPr/>
              <p14:nvPr/>
            </p14:nvContentPartPr>
            <p14:xfrm>
              <a:off x="5605352" y="3176918"/>
              <a:ext cx="5040" cy="258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520873E-DF31-4130-B53B-5F99B98116F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96712" y="3168278"/>
                <a:ext cx="226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3D5769-B1C8-400E-B0D3-798EDC75A722}"/>
                  </a:ext>
                </a:extLst>
              </p14:cNvPr>
              <p14:cNvContentPartPr/>
              <p14:nvPr/>
            </p14:nvContentPartPr>
            <p14:xfrm>
              <a:off x="5697872" y="3117158"/>
              <a:ext cx="169560" cy="348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3D5769-B1C8-400E-B0D3-798EDC75A72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689232" y="3108518"/>
                <a:ext cx="1872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0D3406C-2E3F-4DF9-91CB-7459DA07C9EB}"/>
                  </a:ext>
                </a:extLst>
              </p14:cNvPr>
              <p14:cNvContentPartPr/>
              <p14:nvPr/>
            </p14:nvContentPartPr>
            <p14:xfrm>
              <a:off x="4435352" y="2060918"/>
              <a:ext cx="562680" cy="946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0D3406C-2E3F-4DF9-91CB-7459DA07C9E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26352" y="2052278"/>
                <a:ext cx="5803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945729-305D-43D0-A6BB-58677C04B30B}"/>
                  </a:ext>
                </a:extLst>
              </p14:cNvPr>
              <p14:cNvContentPartPr/>
              <p14:nvPr/>
            </p14:nvContentPartPr>
            <p14:xfrm>
              <a:off x="4557392" y="3870278"/>
              <a:ext cx="17280" cy="305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945729-305D-43D0-A6BB-58677C04B30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48752" y="3861278"/>
                <a:ext cx="349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6E59729-4ECC-4029-A0CE-54571803CE46}"/>
                  </a:ext>
                </a:extLst>
              </p14:cNvPr>
              <p14:cNvContentPartPr/>
              <p14:nvPr/>
            </p14:nvContentPartPr>
            <p14:xfrm>
              <a:off x="4718672" y="3857318"/>
              <a:ext cx="28440" cy="329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6E59729-4ECC-4029-A0CE-54571803CE4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09672" y="3848678"/>
                <a:ext cx="460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C9631A8-1E67-4A90-90C6-6F93D30BF515}"/>
                  </a:ext>
                </a:extLst>
              </p14:cNvPr>
              <p14:cNvContentPartPr/>
              <p14:nvPr/>
            </p14:nvContentPartPr>
            <p14:xfrm>
              <a:off x="4887512" y="4008158"/>
              <a:ext cx="31680" cy="35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C9631A8-1E67-4A90-90C6-6F93D30BF51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878512" y="3999518"/>
                <a:ext cx="4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B54EEF2-7790-462F-847F-C055A308D49B}"/>
                  </a:ext>
                </a:extLst>
              </p14:cNvPr>
              <p14:cNvContentPartPr/>
              <p14:nvPr/>
            </p14:nvContentPartPr>
            <p14:xfrm>
              <a:off x="5184152" y="3802958"/>
              <a:ext cx="189720" cy="313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B54EEF2-7790-462F-847F-C055A308D49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175152" y="3793958"/>
                <a:ext cx="2073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9D09282-2194-47A0-B0D3-DDDC00C54F3B}"/>
                  </a:ext>
                </a:extLst>
              </p14:cNvPr>
              <p14:cNvContentPartPr/>
              <p14:nvPr/>
            </p14:nvContentPartPr>
            <p14:xfrm>
              <a:off x="5516072" y="3874238"/>
              <a:ext cx="173880" cy="280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9D09282-2194-47A0-B0D3-DDDC00C54F3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507432" y="3865238"/>
                <a:ext cx="1915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B2D1C26-42AA-4D15-A6CD-B49D9A11BE2E}"/>
                  </a:ext>
                </a:extLst>
              </p14:cNvPr>
              <p14:cNvContentPartPr/>
              <p14:nvPr/>
            </p14:nvContentPartPr>
            <p14:xfrm>
              <a:off x="5788592" y="3831758"/>
              <a:ext cx="197640" cy="317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B2D1C26-42AA-4D15-A6CD-B49D9A11BE2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79952" y="3823118"/>
                <a:ext cx="2152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756EA7B-D9B9-49E4-AEDE-7A1DEC5B8F68}"/>
                  </a:ext>
                </a:extLst>
              </p14:cNvPr>
              <p14:cNvContentPartPr/>
              <p14:nvPr/>
            </p14:nvContentPartPr>
            <p14:xfrm>
              <a:off x="6066512" y="3880718"/>
              <a:ext cx="74160" cy="333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756EA7B-D9B9-49E4-AEDE-7A1DEC5B8F6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57512" y="3872078"/>
                <a:ext cx="9180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4505006-6192-46D8-B26D-C6CDADD935D4}"/>
                  </a:ext>
                </a:extLst>
              </p14:cNvPr>
              <p14:cNvContentPartPr/>
              <p14:nvPr/>
            </p14:nvContentPartPr>
            <p14:xfrm>
              <a:off x="4561712" y="4592798"/>
              <a:ext cx="42480" cy="331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4505006-6192-46D8-B26D-C6CDADD935D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552712" y="4583798"/>
                <a:ext cx="60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7AEB655-7560-4E9D-9089-C260B9A7BB8E}"/>
                  </a:ext>
                </a:extLst>
              </p14:cNvPr>
              <p14:cNvContentPartPr/>
              <p14:nvPr/>
            </p14:nvContentPartPr>
            <p14:xfrm>
              <a:off x="4768712" y="4624478"/>
              <a:ext cx="142560" cy="235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7AEB655-7560-4E9D-9089-C260B9A7BB8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760072" y="4615478"/>
                <a:ext cx="1602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3CD8029-AAF9-4F26-B8ED-AA3ED977D4D5}"/>
                  </a:ext>
                </a:extLst>
              </p14:cNvPr>
              <p14:cNvContentPartPr/>
              <p14:nvPr/>
            </p14:nvContentPartPr>
            <p14:xfrm>
              <a:off x="5029352" y="4778198"/>
              <a:ext cx="25920" cy="56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3CD8029-AAF9-4F26-B8ED-AA3ED977D4D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020352" y="4769198"/>
                <a:ext cx="435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29D96A0-7574-4E2B-BA8D-177835EF0A81}"/>
                  </a:ext>
                </a:extLst>
              </p14:cNvPr>
              <p14:cNvContentPartPr/>
              <p14:nvPr/>
            </p14:nvContentPartPr>
            <p14:xfrm>
              <a:off x="5221592" y="4631678"/>
              <a:ext cx="159480" cy="241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29D96A0-7574-4E2B-BA8D-177835EF0A8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212952" y="4622678"/>
                <a:ext cx="177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99C967-2F2A-4E2D-AAF1-1484E4D974FD}"/>
                  </a:ext>
                </a:extLst>
              </p14:cNvPr>
              <p14:cNvContentPartPr/>
              <p14:nvPr/>
            </p14:nvContentPartPr>
            <p14:xfrm>
              <a:off x="5474312" y="4624118"/>
              <a:ext cx="139680" cy="264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99C967-2F2A-4E2D-AAF1-1484E4D974F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65672" y="4615478"/>
                <a:ext cx="157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C15D5A9-2F2D-49F0-A42D-DC87872D04D5}"/>
                  </a:ext>
                </a:extLst>
              </p14:cNvPr>
              <p14:cNvContentPartPr/>
              <p14:nvPr/>
            </p14:nvContentPartPr>
            <p14:xfrm>
              <a:off x="5739632" y="4598918"/>
              <a:ext cx="116280" cy="371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C15D5A9-2F2D-49F0-A42D-DC87872D04D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30632" y="4590278"/>
                <a:ext cx="1339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D6D89DD-9C5B-456F-B8C0-EA6AF309CC29}"/>
                  </a:ext>
                </a:extLst>
              </p14:cNvPr>
              <p14:cNvContentPartPr/>
              <p14:nvPr/>
            </p14:nvContentPartPr>
            <p14:xfrm>
              <a:off x="5951672" y="4615838"/>
              <a:ext cx="155160" cy="314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D6D89DD-9C5B-456F-B8C0-EA6AF309CC2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42672" y="4607198"/>
                <a:ext cx="172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ED746ED-305A-431E-BB07-2CD1F0D3AE4E}"/>
                  </a:ext>
                </a:extLst>
              </p14:cNvPr>
              <p14:cNvContentPartPr/>
              <p14:nvPr/>
            </p14:nvContentPartPr>
            <p14:xfrm>
              <a:off x="6899912" y="2709278"/>
              <a:ext cx="84600" cy="2452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ED746ED-305A-431E-BB07-2CD1F0D3AE4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90912" y="2700278"/>
                <a:ext cx="102240" cy="24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087ACA2-822D-451E-9483-5F4C3A9FC0B9}"/>
                  </a:ext>
                </a:extLst>
              </p14:cNvPr>
              <p14:cNvContentPartPr/>
              <p14:nvPr/>
            </p14:nvContentPartPr>
            <p14:xfrm>
              <a:off x="8243432" y="2895758"/>
              <a:ext cx="78480" cy="154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087ACA2-822D-451E-9483-5F4C3A9FC0B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234432" y="2886758"/>
                <a:ext cx="961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5D25211-3FE2-405F-98F5-B39E2F61AEDE}"/>
                  </a:ext>
                </a:extLst>
              </p14:cNvPr>
              <p14:cNvContentPartPr/>
              <p14:nvPr/>
            </p14:nvContentPartPr>
            <p14:xfrm>
              <a:off x="8282672" y="2623958"/>
              <a:ext cx="113760" cy="119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5D25211-3FE2-405F-98F5-B39E2F61AED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273672" y="2615318"/>
                <a:ext cx="131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31F1EB4-F738-43F6-8907-044E8291438F}"/>
                  </a:ext>
                </a:extLst>
              </p14:cNvPr>
              <p14:cNvContentPartPr/>
              <p14:nvPr/>
            </p14:nvContentPartPr>
            <p14:xfrm>
              <a:off x="8438552" y="2881718"/>
              <a:ext cx="109080" cy="20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31F1EB4-F738-43F6-8907-044E8291438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29912" y="2873078"/>
                <a:ext cx="126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04D2163-31E2-43DF-A012-3F4AC1DA8A87}"/>
                  </a:ext>
                </a:extLst>
              </p14:cNvPr>
              <p14:cNvContentPartPr/>
              <p14:nvPr/>
            </p14:nvContentPartPr>
            <p14:xfrm>
              <a:off x="9340352" y="2464478"/>
              <a:ext cx="178560" cy="246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04D2163-31E2-43DF-A012-3F4AC1DA8A8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331352" y="2455838"/>
                <a:ext cx="196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CCB9056-8406-4088-97E1-279D24AE3C11}"/>
                  </a:ext>
                </a:extLst>
              </p14:cNvPr>
              <p14:cNvContentPartPr/>
              <p14:nvPr/>
            </p14:nvContentPartPr>
            <p14:xfrm>
              <a:off x="9544832" y="2892878"/>
              <a:ext cx="165600" cy="180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CCB9056-8406-4088-97E1-279D24AE3C1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535832" y="2884238"/>
                <a:ext cx="1832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14A6FFF-2D33-43AD-BC05-740DFF77A884}"/>
                  </a:ext>
                </a:extLst>
              </p14:cNvPr>
              <p14:cNvContentPartPr/>
              <p14:nvPr/>
            </p14:nvContentPartPr>
            <p14:xfrm>
              <a:off x="9990872" y="2693438"/>
              <a:ext cx="335520" cy="5734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14A6FFF-2D33-43AD-BC05-740DFF77A88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81872" y="2684438"/>
                <a:ext cx="3531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A128329-79C0-442B-8CC8-4EE2DCBD263C}"/>
                  </a:ext>
                </a:extLst>
              </p14:cNvPr>
              <p14:cNvContentPartPr/>
              <p14:nvPr/>
            </p14:nvContentPartPr>
            <p14:xfrm>
              <a:off x="7707032" y="2626118"/>
              <a:ext cx="417240" cy="4824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A128329-79C0-442B-8CC8-4EE2DCBD263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98392" y="2617472"/>
                <a:ext cx="434880" cy="500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3827740-93AD-415A-9C9E-4EC5EA593B71}"/>
                  </a:ext>
                </a:extLst>
              </p14:cNvPr>
              <p14:cNvContentPartPr/>
              <p14:nvPr/>
            </p14:nvContentPartPr>
            <p14:xfrm>
              <a:off x="8784512" y="2515598"/>
              <a:ext cx="467640" cy="5832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3827740-93AD-415A-9C9E-4EC5EA593B7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775512" y="2506953"/>
                <a:ext cx="485280" cy="600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F8855DA-4EA6-40A5-A354-9D9D25D65389}"/>
                  </a:ext>
                </a:extLst>
              </p14:cNvPr>
              <p14:cNvContentPartPr/>
              <p14:nvPr/>
            </p14:nvContentPartPr>
            <p14:xfrm>
              <a:off x="7656272" y="3399038"/>
              <a:ext cx="193320" cy="2491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F8855DA-4EA6-40A5-A354-9D9D25D6538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647272" y="3390398"/>
                <a:ext cx="2109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99513C5-40E1-46B5-BA37-058BA82EAD64}"/>
                  </a:ext>
                </a:extLst>
              </p14:cNvPr>
              <p14:cNvContentPartPr/>
              <p14:nvPr/>
            </p14:nvContentPartPr>
            <p14:xfrm>
              <a:off x="8016272" y="3519998"/>
              <a:ext cx="31680" cy="38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99513C5-40E1-46B5-BA37-058BA82EAD6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007632" y="3511358"/>
                <a:ext cx="49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A40D9DC-0C62-4920-91C6-0A35FB79BF9A}"/>
                  </a:ext>
                </a:extLst>
              </p14:cNvPr>
              <p14:cNvContentPartPr/>
              <p14:nvPr/>
            </p14:nvContentPartPr>
            <p14:xfrm>
              <a:off x="8183672" y="3383198"/>
              <a:ext cx="149400" cy="259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A40D9DC-0C62-4920-91C6-0A35FB79BF9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75032" y="3374558"/>
                <a:ext cx="1670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8BCA295-BFAD-4EA4-89BD-75CC32171E3C}"/>
                  </a:ext>
                </a:extLst>
              </p14:cNvPr>
              <p14:cNvContentPartPr/>
              <p14:nvPr/>
            </p14:nvContentPartPr>
            <p14:xfrm>
              <a:off x="8499032" y="3379238"/>
              <a:ext cx="151560" cy="249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8BCA295-BFAD-4EA4-89BD-75CC32171E3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490392" y="3370598"/>
                <a:ext cx="169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43EEE2-657B-418E-B63A-9D8581373D17}"/>
                  </a:ext>
                </a:extLst>
              </p14:cNvPr>
              <p14:cNvContentPartPr/>
              <p14:nvPr/>
            </p14:nvContentPartPr>
            <p14:xfrm>
              <a:off x="8817992" y="3346838"/>
              <a:ext cx="156240" cy="262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43EEE2-657B-418E-B63A-9D8581373D1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09352" y="3337838"/>
                <a:ext cx="173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FF387A1-2C1E-41D1-8018-469BD3167E83}"/>
                  </a:ext>
                </a:extLst>
              </p14:cNvPr>
              <p14:cNvContentPartPr/>
              <p14:nvPr/>
            </p14:nvContentPartPr>
            <p14:xfrm>
              <a:off x="9184112" y="3379958"/>
              <a:ext cx="11160" cy="230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FF387A1-2C1E-41D1-8018-469BD3167E8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175112" y="3371318"/>
                <a:ext cx="288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6909271-652C-411D-AEAF-C636B1FF7480}"/>
                  </a:ext>
                </a:extLst>
              </p14:cNvPr>
              <p14:cNvContentPartPr/>
              <p14:nvPr/>
            </p14:nvContentPartPr>
            <p14:xfrm>
              <a:off x="9369152" y="3325238"/>
              <a:ext cx="148320" cy="264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6909271-652C-411D-AEAF-C636B1FF748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360152" y="3316598"/>
                <a:ext cx="165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E57BCCA-9E6E-496C-8206-00294BC38AF9}"/>
                  </a:ext>
                </a:extLst>
              </p14:cNvPr>
              <p14:cNvContentPartPr/>
              <p14:nvPr/>
            </p14:nvContentPartPr>
            <p14:xfrm>
              <a:off x="7629272" y="3953798"/>
              <a:ext cx="174600" cy="299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E57BCCA-9E6E-496C-8206-00294BC38AF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620272" y="3945158"/>
                <a:ext cx="1922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3E4E911-0739-456A-8B3E-78649119E466}"/>
                  </a:ext>
                </a:extLst>
              </p14:cNvPr>
              <p14:cNvContentPartPr/>
              <p14:nvPr/>
            </p14:nvContentPartPr>
            <p14:xfrm>
              <a:off x="7940672" y="4126238"/>
              <a:ext cx="29160" cy="34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3E4E911-0739-456A-8B3E-78649119E46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931672" y="4117238"/>
                <a:ext cx="468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8D1BC9A-B321-4C8C-B1BB-3AA38DB2060D}"/>
                  </a:ext>
                </a:extLst>
              </p14:cNvPr>
              <p14:cNvContentPartPr/>
              <p14:nvPr/>
            </p14:nvContentPartPr>
            <p14:xfrm>
              <a:off x="8158832" y="3988718"/>
              <a:ext cx="29520" cy="243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8D1BC9A-B321-4C8C-B1BB-3AA38DB2060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150192" y="3980078"/>
                <a:ext cx="47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83FAF4C-45C6-452B-B10A-D574A81AE0B9}"/>
                  </a:ext>
                </a:extLst>
              </p14:cNvPr>
              <p14:cNvContentPartPr/>
              <p14:nvPr/>
            </p14:nvContentPartPr>
            <p14:xfrm>
              <a:off x="8300672" y="3939758"/>
              <a:ext cx="176400" cy="254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83FAF4C-45C6-452B-B10A-D574A81AE0B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92032" y="3931118"/>
                <a:ext cx="1940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E16F5E7-5AC5-45E2-95C1-2FC2DF51AF68}"/>
                  </a:ext>
                </a:extLst>
              </p14:cNvPr>
              <p14:cNvContentPartPr/>
              <p14:nvPr/>
            </p14:nvContentPartPr>
            <p14:xfrm>
              <a:off x="8599472" y="3931118"/>
              <a:ext cx="164520" cy="278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E16F5E7-5AC5-45E2-95C1-2FC2DF51AF6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590472" y="3922118"/>
                <a:ext cx="1821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6D26347-E0BD-43CA-9E3D-194E584C8034}"/>
                  </a:ext>
                </a:extLst>
              </p14:cNvPr>
              <p14:cNvContentPartPr/>
              <p14:nvPr/>
            </p14:nvContentPartPr>
            <p14:xfrm>
              <a:off x="8878112" y="3962438"/>
              <a:ext cx="159840" cy="239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6D26347-E0BD-43CA-9E3D-194E584C803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869112" y="3953438"/>
                <a:ext cx="1774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0B03254-8408-4896-8F7A-4D7F82E0A3E8}"/>
                  </a:ext>
                </a:extLst>
              </p14:cNvPr>
              <p14:cNvContentPartPr/>
              <p14:nvPr/>
            </p14:nvContentPartPr>
            <p14:xfrm>
              <a:off x="9198152" y="3891518"/>
              <a:ext cx="185040" cy="3250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0B03254-8408-4896-8F7A-4D7F82E0A3E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189152" y="3882518"/>
                <a:ext cx="2026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B41C378-CC7C-4A97-929D-28CDE8FEFFDF}"/>
                  </a:ext>
                </a:extLst>
              </p14:cNvPr>
              <p14:cNvContentPartPr/>
              <p14:nvPr/>
            </p14:nvContentPartPr>
            <p14:xfrm>
              <a:off x="7892432" y="4637438"/>
              <a:ext cx="141120" cy="296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B41C378-CC7C-4A97-929D-28CDE8FEFFD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883432" y="4628438"/>
                <a:ext cx="15876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41B56D91-A380-4C92-AE57-3424829DA49E}"/>
                  </a:ext>
                </a:extLst>
              </p14:cNvPr>
              <p14:cNvContentPartPr/>
              <p14:nvPr/>
            </p14:nvContentPartPr>
            <p14:xfrm>
              <a:off x="8173232" y="4800158"/>
              <a:ext cx="25200" cy="53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41B56D91-A380-4C92-AE57-3424829DA49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164592" y="4791158"/>
                <a:ext cx="428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053DB12-697E-4510-A341-430E7BDCD309}"/>
                  </a:ext>
                </a:extLst>
              </p14:cNvPr>
              <p14:cNvContentPartPr/>
              <p14:nvPr/>
            </p14:nvContentPartPr>
            <p14:xfrm>
              <a:off x="8404712" y="4652198"/>
              <a:ext cx="163440" cy="279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053DB12-697E-4510-A341-430E7BDCD30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396072" y="4643198"/>
                <a:ext cx="1810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B93B451-CFDB-41C8-9FFB-569E48C48DBE}"/>
                  </a:ext>
                </a:extLst>
              </p14:cNvPr>
              <p14:cNvContentPartPr/>
              <p14:nvPr/>
            </p14:nvContentPartPr>
            <p14:xfrm>
              <a:off x="8694152" y="4621238"/>
              <a:ext cx="173520" cy="259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B93B451-CFDB-41C8-9FFB-569E48C48D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685152" y="4612598"/>
                <a:ext cx="1911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715A485-6807-4DD8-8A24-5C7578E49725}"/>
                  </a:ext>
                </a:extLst>
              </p14:cNvPr>
              <p14:cNvContentPartPr/>
              <p14:nvPr/>
            </p14:nvContentPartPr>
            <p14:xfrm>
              <a:off x="9034352" y="4624118"/>
              <a:ext cx="167400" cy="254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715A485-6807-4DD8-8A24-5C7578E4972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025352" y="4615478"/>
                <a:ext cx="1850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8DA3D1E-3409-466B-8515-243C465AEEF7}"/>
                  </a:ext>
                </a:extLst>
              </p14:cNvPr>
              <p14:cNvContentPartPr/>
              <p14:nvPr/>
            </p14:nvContentPartPr>
            <p14:xfrm>
              <a:off x="9358712" y="4583798"/>
              <a:ext cx="198360" cy="2743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8DA3D1E-3409-466B-8515-243C465AEEF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349712" y="4574798"/>
                <a:ext cx="2160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9DBC6E3-22B1-4458-9D1F-810859E47530}"/>
                  </a:ext>
                </a:extLst>
              </p14:cNvPr>
              <p14:cNvContentPartPr/>
              <p14:nvPr/>
            </p14:nvContentPartPr>
            <p14:xfrm>
              <a:off x="9699992" y="4596398"/>
              <a:ext cx="205200" cy="322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9DBC6E3-22B1-4458-9D1F-810859E4753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690992" y="4587398"/>
                <a:ext cx="2228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D136B96-DAB6-41F8-904A-A6FC66AAFE8F}"/>
                  </a:ext>
                </a:extLst>
              </p14:cNvPr>
              <p14:cNvContentPartPr/>
              <p14:nvPr/>
            </p14:nvContentPartPr>
            <p14:xfrm>
              <a:off x="7243712" y="5174198"/>
              <a:ext cx="3680640" cy="1688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D136B96-DAB6-41F8-904A-A6FC66AAFE8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234712" y="5165198"/>
                <a:ext cx="3698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CC891C6-C687-49DA-9D9D-3D588BCB0A7C}"/>
                  </a:ext>
                </a:extLst>
              </p14:cNvPr>
              <p14:cNvContentPartPr/>
              <p14:nvPr/>
            </p14:nvContentPartPr>
            <p14:xfrm>
              <a:off x="8159552" y="5547518"/>
              <a:ext cx="237240" cy="2934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CC891C6-C687-49DA-9D9D-3D588BCB0A7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150912" y="5538518"/>
                <a:ext cx="2548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8BF3D89-4C9E-4061-89DC-2B167E10CF87}"/>
                  </a:ext>
                </a:extLst>
              </p14:cNvPr>
              <p14:cNvContentPartPr/>
              <p14:nvPr/>
            </p14:nvContentPartPr>
            <p14:xfrm>
              <a:off x="9124352" y="5549678"/>
              <a:ext cx="34560" cy="301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8BF3D89-4C9E-4061-89DC-2B167E10CF8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115712" y="5540678"/>
                <a:ext cx="522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795DFF3-DAC7-4868-8302-CC221F93DEDA}"/>
                  </a:ext>
                </a:extLst>
              </p14:cNvPr>
              <p14:cNvContentPartPr/>
              <p14:nvPr/>
            </p14:nvContentPartPr>
            <p14:xfrm>
              <a:off x="9347912" y="5507198"/>
              <a:ext cx="1584360" cy="820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795DFF3-DAC7-4868-8302-CC221F93DED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338914" y="5498558"/>
                <a:ext cx="1601996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768B40-6DE6-4116-941C-C90E7028027C}"/>
                  </a:ext>
                </a:extLst>
              </p14:cNvPr>
              <p14:cNvContentPartPr/>
              <p14:nvPr/>
            </p14:nvContentPartPr>
            <p14:xfrm>
              <a:off x="8556632" y="5456438"/>
              <a:ext cx="419760" cy="372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768B40-6DE6-4116-941C-C90E7028027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547640" y="5447438"/>
                <a:ext cx="437385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91B243A-AAED-4A5B-BC02-74C6A2808B99}"/>
                  </a:ext>
                </a:extLst>
              </p14:cNvPr>
              <p14:cNvContentPartPr/>
              <p14:nvPr/>
            </p14:nvContentPartPr>
            <p14:xfrm>
              <a:off x="2518712" y="5688278"/>
              <a:ext cx="240120" cy="303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91B243A-AAED-4A5B-BC02-74C6A2808B9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510072" y="5679638"/>
                <a:ext cx="2577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74D0F25-EAF0-4C15-86BE-DE70AAF4057F}"/>
                  </a:ext>
                </a:extLst>
              </p14:cNvPr>
              <p14:cNvContentPartPr/>
              <p14:nvPr/>
            </p14:nvContentPartPr>
            <p14:xfrm>
              <a:off x="2892032" y="5672798"/>
              <a:ext cx="287280" cy="307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74D0F25-EAF0-4C15-86BE-DE70AAF4057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883392" y="5664158"/>
                <a:ext cx="3049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82ED0B4-CEA2-4520-BFA1-A5D4A8A8D7FF}"/>
                  </a:ext>
                </a:extLst>
              </p14:cNvPr>
              <p14:cNvContentPartPr/>
              <p14:nvPr/>
            </p14:nvContentPartPr>
            <p14:xfrm>
              <a:off x="3527072" y="5787638"/>
              <a:ext cx="282600" cy="85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82ED0B4-CEA2-4520-BFA1-A5D4A8A8D7F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518432" y="5778998"/>
                <a:ext cx="300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463947F-669B-43E5-A02C-3883A775ACF9}"/>
                  </a:ext>
                </a:extLst>
              </p14:cNvPr>
              <p14:cNvContentPartPr/>
              <p14:nvPr/>
            </p14:nvContentPartPr>
            <p14:xfrm>
              <a:off x="4303232" y="5700158"/>
              <a:ext cx="15480" cy="308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463947F-669B-43E5-A02C-3883A775ACF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294232" y="5691158"/>
                <a:ext cx="331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3091B63-E5DB-4680-82B2-7DF217E59A41}"/>
                  </a:ext>
                </a:extLst>
              </p14:cNvPr>
              <p14:cNvContentPartPr/>
              <p14:nvPr/>
            </p14:nvContentPartPr>
            <p14:xfrm>
              <a:off x="4472792" y="5858198"/>
              <a:ext cx="52920" cy="66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3091B63-E5DB-4680-82B2-7DF217E59A4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4463792" y="5849558"/>
                <a:ext cx="70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532B631-2F6A-4C88-A40D-9464AB105E2C}"/>
                  </a:ext>
                </a:extLst>
              </p14:cNvPr>
              <p14:cNvContentPartPr/>
              <p14:nvPr/>
            </p14:nvContentPartPr>
            <p14:xfrm>
              <a:off x="4649912" y="5677838"/>
              <a:ext cx="238320" cy="335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532B631-2F6A-4C88-A40D-9464AB105E2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4641272" y="5669198"/>
                <a:ext cx="255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367B82-3AF5-4CA2-9987-40EB7512FB02}"/>
                  </a:ext>
                </a:extLst>
              </p14:cNvPr>
              <p14:cNvContentPartPr/>
              <p14:nvPr/>
            </p14:nvContentPartPr>
            <p14:xfrm>
              <a:off x="5628752" y="5817518"/>
              <a:ext cx="312480" cy="90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367B82-3AF5-4CA2-9987-40EB7512FB0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620112" y="5808878"/>
                <a:ext cx="3301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2783F6E-A78C-4DBA-8D19-BF11B07DE559}"/>
                  </a:ext>
                </a:extLst>
              </p14:cNvPr>
              <p14:cNvContentPartPr/>
              <p14:nvPr/>
            </p14:nvContentPartPr>
            <p14:xfrm>
              <a:off x="4999112" y="5678198"/>
              <a:ext cx="326880" cy="314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2783F6E-A78C-4DBA-8D19-BF11B07DE55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990112" y="5669198"/>
                <a:ext cx="3445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13F551E-94EC-4468-B5DC-BA0A41E28543}"/>
                  </a:ext>
                </a:extLst>
              </p14:cNvPr>
              <p14:cNvContentPartPr/>
              <p14:nvPr/>
            </p14:nvContentPartPr>
            <p14:xfrm>
              <a:off x="6668072" y="5632118"/>
              <a:ext cx="824400" cy="549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13F551E-94EC-4468-B5DC-BA0A41E2854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659072" y="5623118"/>
                <a:ext cx="842040" cy="5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689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8818D2-0A20-409D-B368-DE0132D559C2}"/>
                  </a:ext>
                </a:extLst>
              </p14:cNvPr>
              <p14:cNvContentPartPr/>
              <p14:nvPr/>
            </p14:nvContentPartPr>
            <p14:xfrm>
              <a:off x="3030272" y="465398"/>
              <a:ext cx="7911000" cy="2066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8818D2-0A20-409D-B368-DE0132D559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1272" y="456398"/>
                <a:ext cx="7928640" cy="20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BDC1342-18AD-4E07-BDF1-77F7F1FE591B}"/>
                  </a:ext>
                </a:extLst>
              </p14:cNvPr>
              <p14:cNvContentPartPr/>
              <p14:nvPr/>
            </p14:nvContentPartPr>
            <p14:xfrm>
              <a:off x="425672" y="1215998"/>
              <a:ext cx="1195920" cy="598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BDC1342-18AD-4E07-BDF1-77F7F1FE59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672" y="1207358"/>
                <a:ext cx="12135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94E8455-2E78-4DB8-8C85-437C0CD319B7}"/>
                  </a:ext>
                </a:extLst>
              </p14:cNvPr>
              <p14:cNvContentPartPr/>
              <p14:nvPr/>
            </p14:nvContentPartPr>
            <p14:xfrm>
              <a:off x="1509992" y="3142358"/>
              <a:ext cx="580680" cy="550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94E8455-2E78-4DB8-8C85-437C0CD319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6352" y="3034358"/>
                <a:ext cx="68832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F672A10-4F4B-48E2-9A38-645B82E2A784}"/>
                  </a:ext>
                </a:extLst>
              </p14:cNvPr>
              <p14:cNvContentPartPr/>
              <p14:nvPr/>
            </p14:nvContentPartPr>
            <p14:xfrm>
              <a:off x="2992112" y="3139478"/>
              <a:ext cx="568440" cy="381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F672A10-4F4B-48E2-9A38-645B82E2A7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8472" y="3031838"/>
                <a:ext cx="67608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4ECC7C-E0A9-4C35-B945-40618660C53B}"/>
                  </a:ext>
                </a:extLst>
              </p14:cNvPr>
              <p14:cNvContentPartPr/>
              <p14:nvPr/>
            </p14:nvContentPartPr>
            <p14:xfrm>
              <a:off x="4026032" y="2994758"/>
              <a:ext cx="608400" cy="416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4ECC7C-E0A9-4C35-B945-40618660C5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2392" y="2887118"/>
                <a:ext cx="71604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7FB7F89-C216-45DD-818D-4A011CB5510C}"/>
                  </a:ext>
                </a:extLst>
              </p14:cNvPr>
              <p14:cNvContentPartPr/>
              <p14:nvPr/>
            </p14:nvContentPartPr>
            <p14:xfrm>
              <a:off x="5435792" y="3058478"/>
              <a:ext cx="391320" cy="385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7FB7F89-C216-45DD-818D-4A011CB5510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2152" y="2950478"/>
                <a:ext cx="498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F08B6A9-22E6-4DC2-9763-2E4AB320DF82}"/>
                  </a:ext>
                </a:extLst>
              </p14:cNvPr>
              <p14:cNvContentPartPr/>
              <p14:nvPr/>
            </p14:nvContentPartPr>
            <p14:xfrm>
              <a:off x="6435872" y="3083678"/>
              <a:ext cx="495720" cy="350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F08B6A9-22E6-4DC2-9763-2E4AB320DF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1872" y="2975678"/>
                <a:ext cx="60336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441A37C-DD5E-477C-891D-A24D267A43EC}"/>
                  </a:ext>
                </a:extLst>
              </p14:cNvPr>
              <p14:cNvContentPartPr/>
              <p14:nvPr/>
            </p14:nvContentPartPr>
            <p14:xfrm>
              <a:off x="7325072" y="3182678"/>
              <a:ext cx="345960" cy="358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441A37C-DD5E-477C-891D-A24D267A43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1072" y="3074678"/>
                <a:ext cx="4536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48344E0-3B88-4D83-8DF3-400EDCB4B8B8}"/>
                  </a:ext>
                </a:extLst>
              </p14:cNvPr>
              <p14:cNvContentPartPr/>
              <p14:nvPr/>
            </p14:nvContentPartPr>
            <p14:xfrm>
              <a:off x="8222192" y="3151358"/>
              <a:ext cx="364680" cy="290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48344E0-3B88-4D83-8DF3-400EDCB4B8B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8192" y="3043358"/>
                <a:ext cx="4723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05324BA-831B-4556-84FE-BF3353CEEB72}"/>
                  </a:ext>
                </a:extLst>
              </p14:cNvPr>
              <p14:cNvContentPartPr/>
              <p14:nvPr/>
            </p14:nvContentPartPr>
            <p14:xfrm>
              <a:off x="10310912" y="3318398"/>
              <a:ext cx="757080" cy="272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05324BA-831B-4556-84FE-BF3353CEEB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57272" y="3210398"/>
                <a:ext cx="8647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83343D5-D014-4B31-8C9C-D04C868FB0AD}"/>
                  </a:ext>
                </a:extLst>
              </p14:cNvPr>
              <p14:cNvContentPartPr/>
              <p14:nvPr/>
            </p14:nvContentPartPr>
            <p14:xfrm>
              <a:off x="9037952" y="3304358"/>
              <a:ext cx="644760" cy="279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83343D5-D014-4B31-8C9C-D04C868FB0A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84312" y="3196358"/>
                <a:ext cx="7524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8DE0993-05BF-4D5B-8412-DA8310587878}"/>
                  </a:ext>
                </a:extLst>
              </p14:cNvPr>
              <p14:cNvContentPartPr/>
              <p14:nvPr/>
            </p14:nvContentPartPr>
            <p14:xfrm>
              <a:off x="8011232" y="3205718"/>
              <a:ext cx="222840" cy="395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8DE0993-05BF-4D5B-8412-DA83105878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57592" y="3097718"/>
                <a:ext cx="3304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888D03-92C9-4080-8318-BB24D19748FC}"/>
                  </a:ext>
                </a:extLst>
              </p14:cNvPr>
              <p14:cNvContentPartPr/>
              <p14:nvPr/>
            </p14:nvContentPartPr>
            <p14:xfrm>
              <a:off x="8244152" y="3371318"/>
              <a:ext cx="40680" cy="64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888D03-92C9-4080-8318-BB24D19748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90152" y="3263318"/>
                <a:ext cx="1483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C2EE678-60C2-471F-B06E-333CA1C163D7}"/>
                  </a:ext>
                </a:extLst>
              </p14:cNvPr>
              <p14:cNvContentPartPr/>
              <p14:nvPr/>
            </p14:nvContentPartPr>
            <p14:xfrm>
              <a:off x="2143592" y="6546158"/>
              <a:ext cx="214560" cy="28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C2EE678-60C2-471F-B06E-333CA1C163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34952" y="6537158"/>
                <a:ext cx="232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A04BD5B-9CA2-4A0F-8ADF-849B712881CB}"/>
                  </a:ext>
                </a:extLst>
              </p14:cNvPr>
              <p14:cNvContentPartPr/>
              <p14:nvPr/>
            </p14:nvContentPartPr>
            <p14:xfrm>
              <a:off x="2451752" y="6496118"/>
              <a:ext cx="248400" cy="150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A04BD5B-9CA2-4A0F-8ADF-849B712881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2752" y="6487118"/>
                <a:ext cx="2660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72F1BBB-265F-4726-91FF-E6C7C21C389E}"/>
                  </a:ext>
                </a:extLst>
              </p14:cNvPr>
              <p14:cNvContentPartPr/>
              <p14:nvPr/>
            </p14:nvContentPartPr>
            <p14:xfrm>
              <a:off x="1099232" y="2982878"/>
              <a:ext cx="11262960" cy="2305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72F1BBB-265F-4726-91FF-E6C7C21C38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592" y="2973878"/>
                <a:ext cx="11280601" cy="23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52C6048-76E5-4E5B-9D2A-9B847C4AB6A7}"/>
                  </a:ext>
                </a:extLst>
              </p14:cNvPr>
              <p14:cNvContentPartPr/>
              <p14:nvPr/>
            </p14:nvContentPartPr>
            <p14:xfrm>
              <a:off x="2996792" y="5389838"/>
              <a:ext cx="8331120" cy="1272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52C6048-76E5-4E5B-9D2A-9B847C4AB6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88152" y="5380838"/>
                <a:ext cx="8348760" cy="12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A2C3F91-696F-4CCE-90E6-14E5B675249B}"/>
                  </a:ext>
                </a:extLst>
              </p14:cNvPr>
              <p14:cNvContentPartPr/>
              <p14:nvPr/>
            </p14:nvContentPartPr>
            <p14:xfrm>
              <a:off x="81872" y="618758"/>
              <a:ext cx="1803600" cy="1699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A2C3F91-696F-4CCE-90E6-14E5B67524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232" y="510758"/>
                <a:ext cx="1839240" cy="19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238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C8DDB1-94E7-425D-BCA6-790DBF60D3D5}"/>
                  </a:ext>
                </a:extLst>
              </p14:cNvPr>
              <p14:cNvContentPartPr/>
              <p14:nvPr/>
            </p14:nvContentPartPr>
            <p14:xfrm>
              <a:off x="4420952" y="317078"/>
              <a:ext cx="340920" cy="28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C8DDB1-94E7-425D-BCA6-790DBF60D3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952" y="308438"/>
                <a:ext cx="3585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C7A170-EA85-444C-AEEE-7FE716633F78}"/>
                  </a:ext>
                </a:extLst>
              </p14:cNvPr>
              <p14:cNvContentPartPr/>
              <p14:nvPr/>
            </p14:nvContentPartPr>
            <p14:xfrm>
              <a:off x="5217992" y="251918"/>
              <a:ext cx="202680" cy="27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C7A170-EA85-444C-AEEE-7FE716633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9352" y="243278"/>
                <a:ext cx="220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1AC3B25-53C7-44A4-9B26-8677B9FDFAA1}"/>
                  </a:ext>
                </a:extLst>
              </p14:cNvPr>
              <p14:cNvContentPartPr/>
              <p14:nvPr/>
            </p14:nvContentPartPr>
            <p14:xfrm>
              <a:off x="6811352" y="256598"/>
              <a:ext cx="399960" cy="328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1AC3B25-53C7-44A4-9B26-8677B9FDFA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2352" y="247958"/>
                <a:ext cx="4176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2CBFBB5-9FA7-4C82-8855-99D67FC1381C}"/>
                  </a:ext>
                </a:extLst>
              </p14:cNvPr>
              <p14:cNvContentPartPr/>
              <p14:nvPr/>
            </p14:nvContentPartPr>
            <p14:xfrm>
              <a:off x="6225272" y="279278"/>
              <a:ext cx="480240" cy="267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2CBFBB5-9FA7-4C82-8855-99D67FC138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6279" y="270278"/>
                <a:ext cx="497867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F60767-D36F-4BA7-AAA9-D3A6BBC04E63}"/>
                  </a:ext>
                </a:extLst>
              </p14:cNvPr>
              <p14:cNvContentPartPr/>
              <p14:nvPr/>
            </p14:nvContentPartPr>
            <p14:xfrm>
              <a:off x="5539112" y="121598"/>
              <a:ext cx="511560" cy="412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F60767-D36F-4BA7-AAA9-D3A6BBC04E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30112" y="112958"/>
                <a:ext cx="5292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C04CC7-7164-4937-A7C9-A9FE17C18E59}"/>
                  </a:ext>
                </a:extLst>
              </p14:cNvPr>
              <p14:cNvContentPartPr/>
              <p14:nvPr/>
            </p14:nvContentPartPr>
            <p14:xfrm>
              <a:off x="3913712" y="225998"/>
              <a:ext cx="385200" cy="346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C04CC7-7164-4937-A7C9-A9FE17C18E5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5072" y="217358"/>
                <a:ext cx="402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F432044-1450-4CB3-96AF-75E322346B01}"/>
                  </a:ext>
                </a:extLst>
              </p14:cNvPr>
              <p14:cNvContentPartPr/>
              <p14:nvPr/>
            </p14:nvContentPartPr>
            <p14:xfrm>
              <a:off x="6940952" y="3389678"/>
              <a:ext cx="356040" cy="328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F432044-1450-4CB3-96AF-75E322346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6952" y="3282038"/>
                <a:ext cx="4636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5380B7D-13F1-4FB4-A353-CC1D972CC58D}"/>
                  </a:ext>
                </a:extLst>
              </p14:cNvPr>
              <p14:cNvContentPartPr/>
              <p14:nvPr/>
            </p14:nvContentPartPr>
            <p14:xfrm>
              <a:off x="9150632" y="4279958"/>
              <a:ext cx="7200" cy="1016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5380B7D-13F1-4FB4-A353-CC1D972CC5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96992" y="4171958"/>
                <a:ext cx="114840" cy="12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7354236-E38E-41E9-9FDD-243568CF20E0}"/>
                  </a:ext>
                </a:extLst>
              </p14:cNvPr>
              <p14:cNvContentPartPr/>
              <p14:nvPr/>
            </p14:nvContentPartPr>
            <p14:xfrm>
              <a:off x="330992" y="773558"/>
              <a:ext cx="11962080" cy="5717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7354236-E38E-41E9-9FDD-243568CF20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352" y="764558"/>
                <a:ext cx="11979720" cy="57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7975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759DF3A-8C26-4E74-A46C-2139FCE773E4}"/>
                  </a:ext>
                </a:extLst>
              </p14:cNvPr>
              <p14:cNvContentPartPr/>
              <p14:nvPr/>
            </p14:nvContentPartPr>
            <p14:xfrm>
              <a:off x="1287152" y="609758"/>
              <a:ext cx="10697760" cy="5080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759DF3A-8C26-4E74-A46C-2139FCE773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8152" y="601117"/>
                <a:ext cx="10715400" cy="5097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040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BFBE6-A794-450E-9C70-D9D71A5C4294}"/>
                  </a:ext>
                </a:extLst>
              </p14:cNvPr>
              <p14:cNvContentPartPr/>
              <p14:nvPr/>
            </p14:nvContentPartPr>
            <p14:xfrm>
              <a:off x="3155912" y="489518"/>
              <a:ext cx="191880" cy="21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BFBE6-A794-450E-9C70-D9D71A5C4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912" y="480518"/>
                <a:ext cx="2095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B53547-795E-446B-9600-1114414D4C95}"/>
                  </a:ext>
                </a:extLst>
              </p14:cNvPr>
              <p14:cNvContentPartPr/>
              <p14:nvPr/>
            </p14:nvContentPartPr>
            <p14:xfrm>
              <a:off x="5040872" y="400958"/>
              <a:ext cx="175680" cy="344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B53547-795E-446B-9600-1114414D4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1872" y="392318"/>
                <a:ext cx="1933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76372D-60C5-4D3C-8025-4846AC25C5EA}"/>
                  </a:ext>
                </a:extLst>
              </p14:cNvPr>
              <p14:cNvContentPartPr/>
              <p14:nvPr/>
            </p14:nvContentPartPr>
            <p14:xfrm>
              <a:off x="5089112" y="175598"/>
              <a:ext cx="230760" cy="120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76372D-60C5-4D3C-8025-4846AC25C5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0112" y="166958"/>
                <a:ext cx="248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10E1BBE-26A3-4280-88BF-0B4E7CA622C6}"/>
                  </a:ext>
                </a:extLst>
              </p14:cNvPr>
              <p14:cNvContentPartPr/>
              <p14:nvPr/>
            </p14:nvContentPartPr>
            <p14:xfrm>
              <a:off x="5353352" y="366038"/>
              <a:ext cx="129240" cy="36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10E1BBE-26A3-4280-88BF-0B4E7CA622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4352" y="357038"/>
                <a:ext cx="1468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6BDF0F-AAC5-4F33-8887-035079360309}"/>
                  </a:ext>
                </a:extLst>
              </p14:cNvPr>
              <p14:cNvContentPartPr/>
              <p14:nvPr/>
            </p14:nvContentPartPr>
            <p14:xfrm>
              <a:off x="3906512" y="319598"/>
              <a:ext cx="144720" cy="385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6BDF0F-AAC5-4F33-8887-0350793603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97872" y="310598"/>
                <a:ext cx="1623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6A087A-D40C-48B2-B812-EA8B4F30C682}"/>
                  </a:ext>
                </a:extLst>
              </p14:cNvPr>
              <p14:cNvContentPartPr/>
              <p14:nvPr/>
            </p14:nvContentPartPr>
            <p14:xfrm>
              <a:off x="5549912" y="140318"/>
              <a:ext cx="167400" cy="140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6A087A-D40C-48B2-B812-EA8B4F30C6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1272" y="131318"/>
                <a:ext cx="1850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41C6BD-4B88-45CF-A906-A6BC9F0FC277}"/>
                  </a:ext>
                </a:extLst>
              </p14:cNvPr>
              <p14:cNvContentPartPr/>
              <p14:nvPr/>
            </p14:nvContentPartPr>
            <p14:xfrm>
              <a:off x="5809832" y="440918"/>
              <a:ext cx="189720" cy="217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41C6BD-4B88-45CF-A906-A6BC9F0FC2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00832" y="432278"/>
                <a:ext cx="207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D2F1E17-66DB-43C0-916B-9FFD491F61F2}"/>
                  </a:ext>
                </a:extLst>
              </p14:cNvPr>
              <p14:cNvContentPartPr/>
              <p14:nvPr/>
            </p14:nvContentPartPr>
            <p14:xfrm>
              <a:off x="6346592" y="371438"/>
              <a:ext cx="239040" cy="270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D2F1E17-66DB-43C0-916B-9FFD491F61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7952" y="362438"/>
                <a:ext cx="2566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4C9351-9B4B-41A3-858F-9C06B7AB3652}"/>
                  </a:ext>
                </a:extLst>
              </p14:cNvPr>
              <p14:cNvContentPartPr/>
              <p14:nvPr/>
            </p14:nvContentPartPr>
            <p14:xfrm>
              <a:off x="6760592" y="345518"/>
              <a:ext cx="27360" cy="26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4C9351-9B4B-41A3-858F-9C06B7AB36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51592" y="336518"/>
                <a:ext cx="450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4A0C214-7ABE-4D45-91A5-5AA7583E2A79}"/>
                  </a:ext>
                </a:extLst>
              </p14:cNvPr>
              <p14:cNvContentPartPr/>
              <p14:nvPr/>
            </p14:nvContentPartPr>
            <p14:xfrm>
              <a:off x="6881552" y="353438"/>
              <a:ext cx="17640" cy="27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4A0C214-7ABE-4D45-91A5-5AA7583E2A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72912" y="344798"/>
                <a:ext cx="352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1753EB8-BD8B-4716-AF8A-10DCD7E2A41A}"/>
                  </a:ext>
                </a:extLst>
              </p14:cNvPr>
              <p14:cNvContentPartPr/>
              <p14:nvPr/>
            </p14:nvContentPartPr>
            <p14:xfrm>
              <a:off x="4135832" y="349478"/>
              <a:ext cx="582840" cy="414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1753EB8-BD8B-4716-AF8A-10DCD7E2A41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26838" y="340470"/>
                <a:ext cx="600469" cy="432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71669B9-FA97-453F-8532-0DFFD3823A1C}"/>
                  </a:ext>
                </a:extLst>
              </p14:cNvPr>
              <p14:cNvContentPartPr/>
              <p14:nvPr/>
            </p14:nvContentPartPr>
            <p14:xfrm>
              <a:off x="7401032" y="284678"/>
              <a:ext cx="18720" cy="249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71669B9-FA97-453F-8532-0DFFD3823A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2032" y="275678"/>
                <a:ext cx="36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45FDBD-DBB6-4BB6-BEC5-85D7A3B948A2}"/>
                  </a:ext>
                </a:extLst>
              </p14:cNvPr>
              <p14:cNvContentPartPr/>
              <p14:nvPr/>
            </p14:nvContentPartPr>
            <p14:xfrm>
              <a:off x="7512632" y="295838"/>
              <a:ext cx="19440" cy="228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45FDBD-DBB6-4BB6-BEC5-85D7A3B948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03992" y="287198"/>
                <a:ext cx="3708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79818FE-1D25-44E4-9159-AA89B409B1D6}"/>
                  </a:ext>
                </a:extLst>
              </p14:cNvPr>
              <p14:cNvContentPartPr/>
              <p14:nvPr/>
            </p14:nvContentPartPr>
            <p14:xfrm>
              <a:off x="7640792" y="125918"/>
              <a:ext cx="174240" cy="222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79818FE-1D25-44E4-9159-AA89B409B1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31792" y="117278"/>
                <a:ext cx="191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8700890-6386-4D87-9147-53C69A283CB1}"/>
                  </a:ext>
                </a:extLst>
              </p14:cNvPr>
              <p14:cNvContentPartPr/>
              <p14:nvPr/>
            </p14:nvContentPartPr>
            <p14:xfrm>
              <a:off x="7092152" y="313838"/>
              <a:ext cx="191160" cy="363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8700890-6386-4D87-9147-53C69A283C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83512" y="304838"/>
                <a:ext cx="2088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73E921-0323-48FB-8FB3-3DDB84B70C8C}"/>
                  </a:ext>
                </a:extLst>
              </p14:cNvPr>
              <p14:cNvContentPartPr/>
              <p14:nvPr/>
            </p14:nvContentPartPr>
            <p14:xfrm>
              <a:off x="1847312" y="420398"/>
              <a:ext cx="1017360" cy="81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73E921-0323-48FB-8FB3-3DDB84B70C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8672" y="411398"/>
                <a:ext cx="103500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BF7F609-C93B-4348-954F-806D56A1C592}"/>
                  </a:ext>
                </a:extLst>
              </p14:cNvPr>
              <p14:cNvContentPartPr/>
              <p14:nvPr/>
            </p14:nvContentPartPr>
            <p14:xfrm>
              <a:off x="2301992" y="1379798"/>
              <a:ext cx="408240" cy="2908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BF7F609-C93B-4348-954F-806D56A1C5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93352" y="1371158"/>
                <a:ext cx="4258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93D812-B7AF-4E73-82AA-F321A1289A9E}"/>
                  </a:ext>
                </a:extLst>
              </p14:cNvPr>
              <p14:cNvContentPartPr/>
              <p14:nvPr/>
            </p14:nvContentPartPr>
            <p14:xfrm>
              <a:off x="3282632" y="1394918"/>
              <a:ext cx="282960" cy="263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93D812-B7AF-4E73-82AA-F321A1289A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73992" y="1386278"/>
                <a:ext cx="3006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C917013-08D5-4347-B0AB-35293D803AAC}"/>
                  </a:ext>
                </a:extLst>
              </p14:cNvPr>
              <p14:cNvContentPartPr/>
              <p14:nvPr/>
            </p14:nvContentPartPr>
            <p14:xfrm>
              <a:off x="5090192" y="1343438"/>
              <a:ext cx="277920" cy="202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C917013-08D5-4347-B0AB-35293D803AA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81552" y="1334438"/>
                <a:ext cx="2955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F0B985F-ACEB-4474-B2BD-F21E23B86D91}"/>
                  </a:ext>
                </a:extLst>
              </p14:cNvPr>
              <p14:cNvContentPartPr/>
              <p14:nvPr/>
            </p14:nvContentPartPr>
            <p14:xfrm>
              <a:off x="5641352" y="1344518"/>
              <a:ext cx="127800" cy="163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F0B985F-ACEB-4474-B2BD-F21E23B86D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32352" y="1335518"/>
                <a:ext cx="1454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2673C38-5622-47D6-85BE-7D577E5EB3DF}"/>
                  </a:ext>
                </a:extLst>
              </p14:cNvPr>
              <p14:cNvContentPartPr/>
              <p14:nvPr/>
            </p14:nvContentPartPr>
            <p14:xfrm>
              <a:off x="5860952" y="1294478"/>
              <a:ext cx="362520" cy="198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2673C38-5622-47D6-85BE-7D577E5EB3D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51952" y="1285478"/>
                <a:ext cx="380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8FA9351-4BD1-4E33-AC43-8E360974EE34}"/>
                  </a:ext>
                </a:extLst>
              </p14:cNvPr>
              <p14:cNvContentPartPr/>
              <p14:nvPr/>
            </p14:nvContentPartPr>
            <p14:xfrm>
              <a:off x="6350192" y="1304558"/>
              <a:ext cx="269280" cy="159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8FA9351-4BD1-4E33-AC43-8E360974EE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41552" y="1295918"/>
                <a:ext cx="2869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9D52B9F-6A31-4993-80EC-5E6CDC802DBC}"/>
                  </a:ext>
                </a:extLst>
              </p14:cNvPr>
              <p14:cNvContentPartPr/>
              <p14:nvPr/>
            </p14:nvContentPartPr>
            <p14:xfrm>
              <a:off x="6967592" y="1191158"/>
              <a:ext cx="124560" cy="25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9D52B9F-6A31-4993-80EC-5E6CDC802DB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58592" y="1182158"/>
                <a:ext cx="1422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BED6780-6FA2-432A-AB31-A0FD8544929D}"/>
                  </a:ext>
                </a:extLst>
              </p14:cNvPr>
              <p14:cNvContentPartPr/>
              <p14:nvPr/>
            </p14:nvContentPartPr>
            <p14:xfrm>
              <a:off x="7177832" y="1267478"/>
              <a:ext cx="79920" cy="177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BED6780-6FA2-432A-AB31-A0FD854492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8832" y="1258478"/>
                <a:ext cx="975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826E0BB-375F-4901-BDD5-9A152EC4CF50}"/>
                  </a:ext>
                </a:extLst>
              </p14:cNvPr>
              <p14:cNvContentPartPr/>
              <p14:nvPr/>
            </p14:nvContentPartPr>
            <p14:xfrm>
              <a:off x="7338392" y="1273238"/>
              <a:ext cx="296280" cy="176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826E0BB-375F-4901-BDD5-9A152EC4CF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29752" y="1264598"/>
                <a:ext cx="313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73E67CA-8F09-42CA-8E35-733EC6862E66}"/>
                  </a:ext>
                </a:extLst>
              </p14:cNvPr>
              <p14:cNvContentPartPr/>
              <p14:nvPr/>
            </p14:nvContentPartPr>
            <p14:xfrm>
              <a:off x="7719272" y="1271798"/>
              <a:ext cx="284040" cy="154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73E67CA-8F09-42CA-8E35-733EC6862E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10632" y="1262798"/>
                <a:ext cx="3016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75603FE-348F-4FBE-BF01-CE87165863DD}"/>
                  </a:ext>
                </a:extLst>
              </p14:cNvPr>
              <p14:cNvContentPartPr/>
              <p14:nvPr/>
            </p14:nvContentPartPr>
            <p14:xfrm>
              <a:off x="8101232" y="1257038"/>
              <a:ext cx="168480" cy="197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75603FE-348F-4FBE-BF01-CE87165863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92232" y="1248038"/>
                <a:ext cx="1861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40ECAC4-64D7-4B59-BC37-81E653CBFE11}"/>
                  </a:ext>
                </a:extLst>
              </p14:cNvPr>
              <p14:cNvContentPartPr/>
              <p14:nvPr/>
            </p14:nvContentPartPr>
            <p14:xfrm>
              <a:off x="8591552" y="1205198"/>
              <a:ext cx="148680" cy="225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40ECAC4-64D7-4B59-BC37-81E653CBFE1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82552" y="1196558"/>
                <a:ext cx="1663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384D9D4-75CF-415F-AAB9-99F9560C2665}"/>
                  </a:ext>
                </a:extLst>
              </p14:cNvPr>
              <p14:cNvContentPartPr/>
              <p14:nvPr/>
            </p14:nvContentPartPr>
            <p14:xfrm>
              <a:off x="8938232" y="1452518"/>
              <a:ext cx="27360" cy="31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384D9D4-75CF-415F-AAB9-99F9560C266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929232" y="1443878"/>
                <a:ext cx="45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9BC4C3E-64DF-415E-A7B7-67937556A5C4}"/>
                  </a:ext>
                </a:extLst>
              </p14:cNvPr>
              <p14:cNvContentPartPr/>
              <p14:nvPr/>
            </p14:nvContentPartPr>
            <p14:xfrm>
              <a:off x="4559192" y="1334438"/>
              <a:ext cx="407520" cy="217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9BC4C3E-64DF-415E-A7B7-67937556A5C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50552" y="1325784"/>
                <a:ext cx="425160" cy="235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E5399E3-4389-42A0-A36F-493CB8CC2E09}"/>
                  </a:ext>
                </a:extLst>
              </p14:cNvPr>
              <p14:cNvContentPartPr/>
              <p14:nvPr/>
            </p14:nvContentPartPr>
            <p14:xfrm>
              <a:off x="3702032" y="1339478"/>
              <a:ext cx="441360" cy="32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E5399E3-4389-42A0-A36F-493CB8CC2E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93392" y="1330478"/>
                <a:ext cx="45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23CA748-7DAB-4400-8B88-DEAAD2EADA73}"/>
                  </a:ext>
                </a:extLst>
              </p14:cNvPr>
              <p14:cNvContentPartPr/>
              <p14:nvPr/>
            </p14:nvContentPartPr>
            <p14:xfrm>
              <a:off x="4925672" y="2490758"/>
              <a:ext cx="317160" cy="132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23CA748-7DAB-4400-8B88-DEAAD2EADA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6672" y="2481758"/>
                <a:ext cx="3348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FB5466D-6006-4341-A0CD-4CA85248D51D}"/>
                  </a:ext>
                </a:extLst>
              </p14:cNvPr>
              <p14:cNvContentPartPr/>
              <p14:nvPr/>
            </p14:nvContentPartPr>
            <p14:xfrm>
              <a:off x="3889232" y="3207518"/>
              <a:ext cx="153360" cy="291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FB5466D-6006-4341-A0CD-4CA85248D51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80592" y="3198518"/>
                <a:ext cx="1710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F3CD1E2-E67E-4031-88D8-7A90A6DB4D5F}"/>
                  </a:ext>
                </a:extLst>
              </p14:cNvPr>
              <p14:cNvContentPartPr/>
              <p14:nvPr/>
            </p14:nvContentPartPr>
            <p14:xfrm>
              <a:off x="4206752" y="3236318"/>
              <a:ext cx="140040" cy="177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F3CD1E2-E67E-4031-88D8-7A90A6DB4D5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97752" y="3227318"/>
                <a:ext cx="1576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55403F5-4F12-4F7D-AE0A-25EFBF05D115}"/>
                  </a:ext>
                </a:extLst>
              </p14:cNvPr>
              <p14:cNvContentPartPr/>
              <p14:nvPr/>
            </p14:nvContentPartPr>
            <p14:xfrm>
              <a:off x="5252912" y="3208238"/>
              <a:ext cx="125280" cy="119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55403F5-4F12-4F7D-AE0A-25EFBF05D11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44272" y="3199598"/>
                <a:ext cx="142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9F8940E-1ED0-4212-837D-E23309A1A5F7}"/>
                  </a:ext>
                </a:extLst>
              </p14:cNvPr>
              <p14:cNvContentPartPr/>
              <p14:nvPr/>
            </p14:nvContentPartPr>
            <p14:xfrm>
              <a:off x="4466672" y="3141278"/>
              <a:ext cx="223560" cy="318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9F8940E-1ED0-4212-837D-E23309A1A5F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57672" y="3132278"/>
                <a:ext cx="2412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DFF9484-B9C9-4AD3-B9DE-C7E44F7054A5}"/>
                  </a:ext>
                </a:extLst>
              </p14:cNvPr>
              <p14:cNvContentPartPr/>
              <p14:nvPr/>
            </p14:nvContentPartPr>
            <p14:xfrm>
              <a:off x="2679992" y="3269438"/>
              <a:ext cx="951840" cy="341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DFF9484-B9C9-4AD3-B9DE-C7E44F7054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70992" y="3260798"/>
                <a:ext cx="9694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57DDB0E-A097-48CF-A736-F6CC07A622FB}"/>
                  </a:ext>
                </a:extLst>
              </p14:cNvPr>
              <p14:cNvContentPartPr/>
              <p14:nvPr/>
            </p14:nvContentPartPr>
            <p14:xfrm>
              <a:off x="2263832" y="2374838"/>
              <a:ext cx="2558520" cy="491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57DDB0E-A097-48CF-A736-F6CC07A622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55192" y="2365831"/>
                <a:ext cx="2576160" cy="509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1B0780A-1A65-41A5-A3AB-507E81942234}"/>
                  </a:ext>
                </a:extLst>
              </p14:cNvPr>
              <p14:cNvContentPartPr/>
              <p14:nvPr/>
            </p14:nvContentPartPr>
            <p14:xfrm>
              <a:off x="7372592" y="3028958"/>
              <a:ext cx="182520" cy="277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1B0780A-1A65-41A5-A3AB-507E8194223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63592" y="3020318"/>
                <a:ext cx="2001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EB950AB-9AD4-44B8-94B9-90E4E9BDD2F5}"/>
                  </a:ext>
                </a:extLst>
              </p14:cNvPr>
              <p14:cNvContentPartPr/>
              <p14:nvPr/>
            </p14:nvContentPartPr>
            <p14:xfrm>
              <a:off x="7390952" y="2729798"/>
              <a:ext cx="263520" cy="151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EB950AB-9AD4-44B8-94B9-90E4E9BDD2F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81952" y="2720798"/>
                <a:ext cx="2811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0BB570D-93F5-4F32-9166-1CE33C32362B}"/>
                  </a:ext>
                </a:extLst>
              </p14:cNvPr>
              <p14:cNvContentPartPr/>
              <p14:nvPr/>
            </p14:nvContentPartPr>
            <p14:xfrm>
              <a:off x="7685792" y="2942558"/>
              <a:ext cx="131760" cy="407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0BB570D-93F5-4F32-9166-1CE33C32362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77152" y="2933918"/>
                <a:ext cx="1494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F441D15-BDF2-451F-938A-9CCE2BB6BE30}"/>
                  </a:ext>
                </a:extLst>
              </p14:cNvPr>
              <p14:cNvContentPartPr/>
              <p14:nvPr/>
            </p14:nvContentPartPr>
            <p14:xfrm>
              <a:off x="6244712" y="2947598"/>
              <a:ext cx="911160" cy="453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F441D15-BDF2-451F-938A-9CCE2BB6BE3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36072" y="2938951"/>
                <a:ext cx="928800" cy="470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B635F0F-4AE9-492E-8E32-6E5608F471A9}"/>
                  </a:ext>
                </a:extLst>
              </p14:cNvPr>
              <p14:cNvContentPartPr/>
              <p14:nvPr/>
            </p14:nvContentPartPr>
            <p14:xfrm>
              <a:off x="8045072" y="2688038"/>
              <a:ext cx="153720" cy="170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B635F0F-4AE9-492E-8E32-6E5608F471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036432" y="2679038"/>
                <a:ext cx="171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3EDF936-1C97-4750-9849-7FF5598C31DB}"/>
                  </a:ext>
                </a:extLst>
              </p14:cNvPr>
              <p14:cNvContentPartPr/>
              <p14:nvPr/>
            </p14:nvContentPartPr>
            <p14:xfrm>
              <a:off x="8257112" y="3072878"/>
              <a:ext cx="143640" cy="198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3EDF936-1C97-4750-9849-7FF5598C31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48472" y="3064238"/>
                <a:ext cx="1612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FBC028C-6191-4BDE-9A16-15D95DE46A6E}"/>
                  </a:ext>
                </a:extLst>
              </p14:cNvPr>
              <p14:cNvContentPartPr/>
              <p14:nvPr/>
            </p14:nvContentPartPr>
            <p14:xfrm>
              <a:off x="9467432" y="2867318"/>
              <a:ext cx="176400" cy="382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FBC028C-6191-4BDE-9A16-15D95DE46A6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58432" y="2858318"/>
                <a:ext cx="1940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B33623E-6EEF-420C-B843-06557A223271}"/>
                  </a:ext>
                </a:extLst>
              </p14:cNvPr>
              <p14:cNvContentPartPr/>
              <p14:nvPr/>
            </p14:nvContentPartPr>
            <p14:xfrm>
              <a:off x="8965592" y="2924198"/>
              <a:ext cx="275040" cy="349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B33623E-6EEF-420C-B843-06557A2232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56952" y="2915198"/>
                <a:ext cx="292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E72C737-5260-4023-A8C2-69EF5947147F}"/>
                  </a:ext>
                </a:extLst>
              </p14:cNvPr>
              <p14:cNvContentPartPr/>
              <p14:nvPr/>
            </p14:nvContentPartPr>
            <p14:xfrm>
              <a:off x="9776672" y="2943998"/>
              <a:ext cx="211680" cy="318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E72C737-5260-4023-A8C2-69EF5947147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767672" y="2935358"/>
                <a:ext cx="2293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51378BA-1678-41CE-8236-10688D80F6DD}"/>
                  </a:ext>
                </a:extLst>
              </p14:cNvPr>
              <p14:cNvContentPartPr/>
              <p14:nvPr/>
            </p14:nvContentPartPr>
            <p14:xfrm>
              <a:off x="10155032" y="2883158"/>
              <a:ext cx="168840" cy="325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51378BA-1678-41CE-8236-10688D80F6D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146374" y="2874158"/>
                <a:ext cx="186518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21972ED-151D-4C2A-8446-393F2A777F14}"/>
                  </a:ext>
                </a:extLst>
              </p14:cNvPr>
              <p14:cNvContentPartPr/>
              <p14:nvPr/>
            </p14:nvContentPartPr>
            <p14:xfrm>
              <a:off x="3113072" y="3793238"/>
              <a:ext cx="342720" cy="385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21972ED-151D-4C2A-8446-393F2A777F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04072" y="3784598"/>
                <a:ext cx="3603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1D45F8B-38AC-4E74-A2FB-EA600E64BFD3}"/>
                  </a:ext>
                </a:extLst>
              </p14:cNvPr>
              <p14:cNvContentPartPr/>
              <p14:nvPr/>
            </p14:nvContentPartPr>
            <p14:xfrm>
              <a:off x="4084352" y="3873158"/>
              <a:ext cx="299880" cy="278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1D45F8B-38AC-4E74-A2FB-EA600E64BFD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75352" y="3864518"/>
                <a:ext cx="3175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E40CFFD-E1C4-4F42-AC6D-088DEDA26508}"/>
                  </a:ext>
                </a:extLst>
              </p14:cNvPr>
              <p14:cNvContentPartPr/>
              <p14:nvPr/>
            </p14:nvContentPartPr>
            <p14:xfrm>
              <a:off x="9831032" y="3738878"/>
              <a:ext cx="209160" cy="204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E40CFFD-E1C4-4F42-AC6D-088DEDA2650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822032" y="3729878"/>
                <a:ext cx="2268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96F42D0-834A-4430-BDBE-1F49F2BDC199}"/>
                  </a:ext>
                </a:extLst>
              </p14:cNvPr>
              <p14:cNvContentPartPr/>
              <p14:nvPr/>
            </p14:nvContentPartPr>
            <p14:xfrm>
              <a:off x="10648952" y="3584438"/>
              <a:ext cx="8640" cy="72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96F42D0-834A-4430-BDBE-1F49F2BDC19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639952" y="3575798"/>
                <a:ext cx="262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2DC1CEF-F36E-4533-A904-C0BD7ACB1FF1}"/>
                  </a:ext>
                </a:extLst>
              </p14:cNvPr>
              <p14:cNvContentPartPr/>
              <p14:nvPr/>
            </p14:nvContentPartPr>
            <p14:xfrm>
              <a:off x="11111192" y="3697838"/>
              <a:ext cx="313920" cy="205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2DC1CEF-F36E-4533-A904-C0BD7ACB1F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02192" y="3688838"/>
                <a:ext cx="331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D0FDD4C-37B7-48AF-913B-F4FA7E367883}"/>
                  </a:ext>
                </a:extLst>
              </p14:cNvPr>
              <p14:cNvContentPartPr/>
              <p14:nvPr/>
            </p14:nvContentPartPr>
            <p14:xfrm>
              <a:off x="9466352" y="4640318"/>
              <a:ext cx="432000" cy="108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D0FDD4C-37B7-48AF-913B-F4FA7E36788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57352" y="4631678"/>
                <a:ext cx="449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346147D-339F-452F-9097-D9571850F47D}"/>
                  </a:ext>
                </a:extLst>
              </p14:cNvPr>
              <p14:cNvContentPartPr/>
              <p14:nvPr/>
            </p14:nvContentPartPr>
            <p14:xfrm>
              <a:off x="8836352" y="4192838"/>
              <a:ext cx="1264320" cy="288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346147D-339F-452F-9097-D9571850F47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827352" y="4184198"/>
                <a:ext cx="12819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FEAE127-8196-483D-A68E-1B01796E94B2}"/>
                  </a:ext>
                </a:extLst>
              </p14:cNvPr>
              <p14:cNvContentPartPr/>
              <p14:nvPr/>
            </p14:nvContentPartPr>
            <p14:xfrm>
              <a:off x="7843112" y="4254398"/>
              <a:ext cx="522720" cy="225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FEAE127-8196-483D-A68E-1B01796E94B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34118" y="4245398"/>
                <a:ext cx="540348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275B7EB-364A-4DC6-982C-D26740485393}"/>
                  </a:ext>
                </a:extLst>
              </p14:cNvPr>
              <p14:cNvContentPartPr/>
              <p14:nvPr/>
            </p14:nvContentPartPr>
            <p14:xfrm>
              <a:off x="7522712" y="4324958"/>
              <a:ext cx="160200" cy="262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275B7EB-364A-4DC6-982C-D2674048539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13732" y="4316318"/>
                <a:ext cx="177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BBD6A57-743F-408C-ADB9-A8FA94B5428B}"/>
                  </a:ext>
                </a:extLst>
              </p14:cNvPr>
              <p14:cNvContentPartPr/>
              <p14:nvPr/>
            </p14:nvContentPartPr>
            <p14:xfrm>
              <a:off x="6756632" y="4232798"/>
              <a:ext cx="631080" cy="299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BBD6A57-743F-408C-ADB9-A8FA94B5428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47632" y="4223809"/>
                <a:ext cx="648720" cy="31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E9303F7-B70C-4970-B85A-50FEC5AA4E74}"/>
                  </a:ext>
                </a:extLst>
              </p14:cNvPr>
              <p14:cNvContentPartPr/>
              <p14:nvPr/>
            </p14:nvContentPartPr>
            <p14:xfrm>
              <a:off x="10557512" y="3715118"/>
              <a:ext cx="248760" cy="245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E9303F7-B70C-4970-B85A-50FEC5AA4E7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548512" y="3706465"/>
                <a:ext cx="266400" cy="263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1FC38CE-2083-4BFB-AC07-5B3E54921D3B}"/>
                  </a:ext>
                </a:extLst>
              </p14:cNvPr>
              <p14:cNvContentPartPr/>
              <p14:nvPr/>
            </p14:nvContentPartPr>
            <p14:xfrm>
              <a:off x="8896112" y="3710078"/>
              <a:ext cx="769680" cy="281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1FC38CE-2083-4BFB-AC07-5B3E54921D3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87112" y="3701078"/>
                <a:ext cx="7873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DD27CC3-5A31-4BC7-A8CB-C2B3A77DDABF}"/>
                  </a:ext>
                </a:extLst>
              </p14:cNvPr>
              <p14:cNvContentPartPr/>
              <p14:nvPr/>
            </p14:nvContentPartPr>
            <p14:xfrm>
              <a:off x="6520112" y="3708278"/>
              <a:ext cx="1891080" cy="418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DD27CC3-5A31-4BC7-A8CB-C2B3A77DDAB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11114" y="3699638"/>
                <a:ext cx="1908717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9BDE607-3355-48AB-8E2E-3669421AB7CE}"/>
                  </a:ext>
                </a:extLst>
              </p14:cNvPr>
              <p14:cNvContentPartPr/>
              <p14:nvPr/>
            </p14:nvContentPartPr>
            <p14:xfrm>
              <a:off x="5754032" y="3823838"/>
              <a:ext cx="264600" cy="27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9BDE607-3355-48AB-8E2E-3669421AB7C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45032" y="3815198"/>
                <a:ext cx="2822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E5F9620-5571-4D06-A14F-73B9B3F1AF5E}"/>
                  </a:ext>
                </a:extLst>
              </p14:cNvPr>
              <p14:cNvContentPartPr/>
              <p14:nvPr/>
            </p14:nvContentPartPr>
            <p14:xfrm>
              <a:off x="5158592" y="3788198"/>
              <a:ext cx="279720" cy="2642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E5F9620-5571-4D06-A14F-73B9B3F1AF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49592" y="3779198"/>
                <a:ext cx="2973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50E45B5-549D-4368-A8C8-F7BE93012F76}"/>
                  </a:ext>
                </a:extLst>
              </p14:cNvPr>
              <p14:cNvContentPartPr/>
              <p14:nvPr/>
            </p14:nvContentPartPr>
            <p14:xfrm>
              <a:off x="4513112" y="3808718"/>
              <a:ext cx="478440" cy="3531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50E45B5-549D-4368-A8C8-F7BE93012F7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04465" y="3800078"/>
                <a:ext cx="496093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524761B-D17F-4E1A-97C4-2D202E8205D4}"/>
                  </a:ext>
                </a:extLst>
              </p14:cNvPr>
              <p14:cNvContentPartPr/>
              <p14:nvPr/>
            </p14:nvContentPartPr>
            <p14:xfrm>
              <a:off x="5232032" y="5423678"/>
              <a:ext cx="974520" cy="70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524761B-D17F-4E1A-97C4-2D202E8205D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23392" y="5414678"/>
                <a:ext cx="9921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2D90F7D-38C5-4FF5-81B2-D544E324AB0D}"/>
                  </a:ext>
                </a:extLst>
              </p14:cNvPr>
              <p14:cNvContentPartPr/>
              <p14:nvPr/>
            </p14:nvContentPartPr>
            <p14:xfrm>
              <a:off x="5140592" y="5639678"/>
              <a:ext cx="987480" cy="112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2D90F7D-38C5-4FF5-81B2-D544E324AB0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31952" y="5631038"/>
                <a:ext cx="10051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20F6DBF-80F7-4DAE-B977-C4D3D45A0D34}"/>
                  </a:ext>
                </a:extLst>
              </p14:cNvPr>
              <p14:cNvContentPartPr/>
              <p14:nvPr/>
            </p14:nvContentPartPr>
            <p14:xfrm>
              <a:off x="5794352" y="4857758"/>
              <a:ext cx="1334520" cy="355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20F6DBF-80F7-4DAE-B977-C4D3D45A0D3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785710" y="4848758"/>
                <a:ext cx="1352165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BBC9E96-DF91-4A9E-BC94-76D8DD4A577C}"/>
                  </a:ext>
                </a:extLst>
              </p14:cNvPr>
              <p14:cNvContentPartPr/>
              <p14:nvPr/>
            </p14:nvContentPartPr>
            <p14:xfrm>
              <a:off x="5175872" y="4890518"/>
              <a:ext cx="497520" cy="266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BBC9E96-DF91-4A9E-BC94-76D8DD4A577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66872" y="4881878"/>
                <a:ext cx="5151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60B3CAC9-B754-471A-BEC5-C3414629EE20}"/>
                  </a:ext>
                </a:extLst>
              </p14:cNvPr>
              <p14:cNvContentPartPr/>
              <p14:nvPr/>
            </p14:nvContentPartPr>
            <p14:xfrm>
              <a:off x="2982392" y="4797998"/>
              <a:ext cx="1861920" cy="362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60B3CAC9-B754-471A-BEC5-C3414629EE2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73392" y="4789007"/>
                <a:ext cx="1879560" cy="379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E678CF9-1645-4401-808A-6B32B256055F}"/>
                  </a:ext>
                </a:extLst>
              </p14:cNvPr>
              <p14:cNvContentPartPr/>
              <p14:nvPr/>
            </p14:nvContentPartPr>
            <p14:xfrm>
              <a:off x="335672" y="2487518"/>
              <a:ext cx="1749960" cy="28501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E678CF9-1645-4401-808A-6B32B256055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6672" y="2478878"/>
                <a:ext cx="1767600" cy="28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5153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CD6D35-870C-4167-96F8-ACC49F3E5458}"/>
                  </a:ext>
                </a:extLst>
              </p14:cNvPr>
              <p14:cNvContentPartPr/>
              <p14:nvPr/>
            </p14:nvContentPartPr>
            <p14:xfrm>
              <a:off x="2179952" y="507878"/>
              <a:ext cx="192600" cy="23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CD6D35-870C-4167-96F8-ACC49F3E54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0952" y="499238"/>
                <a:ext cx="210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26257-9B20-4D33-AAF7-8D29F9F3D481}"/>
                  </a:ext>
                </a:extLst>
              </p14:cNvPr>
              <p14:cNvContentPartPr/>
              <p14:nvPr/>
            </p14:nvContentPartPr>
            <p14:xfrm>
              <a:off x="2624912" y="548558"/>
              <a:ext cx="16128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26257-9B20-4D33-AAF7-8D29F9F3D4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5912" y="539558"/>
                <a:ext cx="1789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5D963C-895E-46A1-9E69-16B39B8DA43B}"/>
                  </a:ext>
                </a:extLst>
              </p14:cNvPr>
              <p14:cNvContentPartPr/>
              <p14:nvPr/>
            </p14:nvContentPartPr>
            <p14:xfrm>
              <a:off x="3928832" y="587078"/>
              <a:ext cx="158400" cy="10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5D963C-895E-46A1-9E69-16B39B8DA4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0192" y="578078"/>
                <a:ext cx="1760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3CF630-4867-4ABE-86BC-CD920A8933D8}"/>
                  </a:ext>
                </a:extLst>
              </p14:cNvPr>
              <p14:cNvContentPartPr/>
              <p14:nvPr/>
            </p14:nvContentPartPr>
            <p14:xfrm>
              <a:off x="4298912" y="451358"/>
              <a:ext cx="132840" cy="34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3CF630-4867-4ABE-86BC-CD920A8933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90272" y="442718"/>
                <a:ext cx="1504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7F4BE7-7482-40F0-9F59-55A6DA329B04}"/>
                  </a:ext>
                </a:extLst>
              </p14:cNvPr>
              <p14:cNvContentPartPr/>
              <p14:nvPr/>
            </p14:nvContentPartPr>
            <p14:xfrm>
              <a:off x="4319432" y="191798"/>
              <a:ext cx="188280" cy="12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7F4BE7-7482-40F0-9F59-55A6DA329B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0792" y="182798"/>
                <a:ext cx="205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669D8A-DC99-4B5E-AA49-A46C90D6AD2A}"/>
                  </a:ext>
                </a:extLst>
              </p14:cNvPr>
              <p14:cNvContentPartPr/>
              <p14:nvPr/>
            </p14:nvContentPartPr>
            <p14:xfrm>
              <a:off x="4516712" y="409598"/>
              <a:ext cx="159480" cy="393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669D8A-DC99-4B5E-AA49-A46C90D6AD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08072" y="400958"/>
                <a:ext cx="1771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3133BE-6B23-4F86-8E3B-1CF80F400AD9}"/>
                  </a:ext>
                </a:extLst>
              </p14:cNvPr>
              <p14:cNvContentPartPr/>
              <p14:nvPr/>
            </p14:nvContentPartPr>
            <p14:xfrm>
              <a:off x="3208472" y="392678"/>
              <a:ext cx="129240" cy="401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3133BE-6B23-4F86-8E3B-1CF80F400A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9832" y="384038"/>
                <a:ext cx="1468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71430F-3EEE-4F9D-94C1-007EE1761C58}"/>
                  </a:ext>
                </a:extLst>
              </p14:cNvPr>
              <p14:cNvContentPartPr/>
              <p14:nvPr/>
            </p14:nvContentPartPr>
            <p14:xfrm>
              <a:off x="4813712" y="145358"/>
              <a:ext cx="185760" cy="19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71430F-3EEE-4F9D-94C1-007EE1761C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5072" y="136358"/>
                <a:ext cx="2034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31AC840-32C5-4C63-8909-F556BA3BAE2E}"/>
                  </a:ext>
                </a:extLst>
              </p14:cNvPr>
              <p14:cNvContentPartPr/>
              <p14:nvPr/>
            </p14:nvContentPartPr>
            <p14:xfrm>
              <a:off x="5037272" y="516518"/>
              <a:ext cx="172080" cy="192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31AC840-32C5-4C63-8909-F556BA3BAE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28272" y="507518"/>
                <a:ext cx="189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86DC7A-7AB4-4E67-A342-302BE7586D04}"/>
                  </a:ext>
                </a:extLst>
              </p14:cNvPr>
              <p14:cNvContentPartPr/>
              <p14:nvPr/>
            </p14:nvContentPartPr>
            <p14:xfrm>
              <a:off x="5564312" y="394838"/>
              <a:ext cx="214920" cy="279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86DC7A-7AB4-4E67-A342-302BE7586D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55672" y="386198"/>
                <a:ext cx="232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FFB57D-F1D7-4645-B282-BD7EB1BC5239}"/>
                  </a:ext>
                </a:extLst>
              </p14:cNvPr>
              <p14:cNvContentPartPr/>
              <p14:nvPr/>
            </p14:nvContentPartPr>
            <p14:xfrm>
              <a:off x="6002072" y="336158"/>
              <a:ext cx="25200" cy="321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FFB57D-F1D7-4645-B282-BD7EB1BC52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93072" y="327518"/>
                <a:ext cx="428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E9BE35-2FEA-4860-B1C1-ECCE9B35C613}"/>
                  </a:ext>
                </a:extLst>
              </p14:cNvPr>
              <p14:cNvContentPartPr/>
              <p14:nvPr/>
            </p14:nvContentPartPr>
            <p14:xfrm>
              <a:off x="6095672" y="349118"/>
              <a:ext cx="44280" cy="310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E9BE35-2FEA-4860-B1C1-ECCE9B35C6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7032" y="340478"/>
                <a:ext cx="619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146C84-04BB-4817-8FDE-122BD4F1700C}"/>
                  </a:ext>
                </a:extLst>
              </p14:cNvPr>
              <p14:cNvContentPartPr/>
              <p14:nvPr/>
            </p14:nvContentPartPr>
            <p14:xfrm>
              <a:off x="6570872" y="342998"/>
              <a:ext cx="13320" cy="266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146C84-04BB-4817-8FDE-122BD4F170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61872" y="334358"/>
                <a:ext cx="309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F19749-AFF2-410B-A778-218DB3B8FE56}"/>
                  </a:ext>
                </a:extLst>
              </p14:cNvPr>
              <p14:cNvContentPartPr/>
              <p14:nvPr/>
            </p14:nvContentPartPr>
            <p14:xfrm>
              <a:off x="6686432" y="337598"/>
              <a:ext cx="26280" cy="254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F19749-AFF2-410B-A778-218DB3B8FE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77432" y="328958"/>
                <a:ext cx="439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19EC6B7-A3FD-4BF7-907D-AC10B4F82414}"/>
                  </a:ext>
                </a:extLst>
              </p14:cNvPr>
              <p14:cNvContentPartPr/>
              <p14:nvPr/>
            </p14:nvContentPartPr>
            <p14:xfrm>
              <a:off x="6842672" y="193238"/>
              <a:ext cx="139320" cy="178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19EC6B7-A3FD-4BF7-907D-AC10B4F8241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34032" y="184598"/>
                <a:ext cx="1569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B1F821F-891A-4559-ACA1-874D6C59DE89}"/>
                  </a:ext>
                </a:extLst>
              </p14:cNvPr>
              <p14:cNvContentPartPr/>
              <p14:nvPr/>
            </p14:nvContentPartPr>
            <p14:xfrm>
              <a:off x="6267752" y="347318"/>
              <a:ext cx="193320" cy="431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B1F821F-891A-4559-ACA1-874D6C59DE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58752" y="338678"/>
                <a:ext cx="210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B4F6AC-8CBE-4955-B947-E0CED89A09B8}"/>
                  </a:ext>
                </a:extLst>
              </p14:cNvPr>
              <p14:cNvContentPartPr/>
              <p14:nvPr/>
            </p14:nvContentPartPr>
            <p14:xfrm>
              <a:off x="3454712" y="371078"/>
              <a:ext cx="365040" cy="424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B4F6AC-8CBE-4955-B947-E0CED89A09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45721" y="362078"/>
                <a:ext cx="382663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0CDB10E-243F-43BC-9592-EDCACF8A0BB8}"/>
                  </a:ext>
                </a:extLst>
              </p14:cNvPr>
              <p14:cNvContentPartPr/>
              <p14:nvPr/>
            </p14:nvContentPartPr>
            <p14:xfrm>
              <a:off x="1369592" y="380438"/>
              <a:ext cx="726840" cy="481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0CDB10E-243F-43BC-9592-EDCACF8A0B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60952" y="371792"/>
                <a:ext cx="744480" cy="49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AECDA6A-BD7F-4B13-B6FC-48B0F9740DD7}"/>
                  </a:ext>
                </a:extLst>
              </p14:cNvPr>
              <p14:cNvContentPartPr/>
              <p14:nvPr/>
            </p14:nvContentPartPr>
            <p14:xfrm>
              <a:off x="7723232" y="1089638"/>
              <a:ext cx="86040" cy="208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AECDA6A-BD7F-4B13-B6FC-48B0F9740D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14232" y="1080998"/>
                <a:ext cx="1036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FC7EC1F-C149-48DD-A809-2A7DE2E164F3}"/>
                  </a:ext>
                </a:extLst>
              </p14:cNvPr>
              <p14:cNvContentPartPr/>
              <p14:nvPr/>
            </p14:nvContentPartPr>
            <p14:xfrm>
              <a:off x="7890632" y="1105838"/>
              <a:ext cx="161640" cy="188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FC7EC1F-C149-48DD-A809-2A7DE2E164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81992" y="1096838"/>
                <a:ext cx="1792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B422F9-56CB-4EB9-8324-05B4DA88E9CF}"/>
                  </a:ext>
                </a:extLst>
              </p14:cNvPr>
              <p14:cNvContentPartPr/>
              <p14:nvPr/>
            </p14:nvContentPartPr>
            <p14:xfrm>
              <a:off x="8281592" y="1161998"/>
              <a:ext cx="135000" cy="84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B422F9-56CB-4EB9-8324-05B4DA88E9C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72592" y="1153358"/>
                <a:ext cx="152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1FBE316-5973-47D9-AD05-0A05F7721AEB}"/>
                  </a:ext>
                </a:extLst>
              </p14:cNvPr>
              <p14:cNvContentPartPr/>
              <p14:nvPr/>
            </p14:nvContentPartPr>
            <p14:xfrm>
              <a:off x="9208952" y="1167758"/>
              <a:ext cx="81720" cy="142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1FBE316-5973-47D9-AD05-0A05F7721A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00312" y="1158758"/>
                <a:ext cx="99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6748057-143C-4D18-8E29-FAAB7EE6D9AC}"/>
                  </a:ext>
                </a:extLst>
              </p14:cNvPr>
              <p14:cNvContentPartPr/>
              <p14:nvPr/>
            </p14:nvContentPartPr>
            <p14:xfrm>
              <a:off x="9301472" y="950318"/>
              <a:ext cx="102600" cy="92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6748057-143C-4D18-8E29-FAAB7EE6D9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92472" y="941678"/>
                <a:ext cx="120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997D909-121B-465D-B6B3-3C7D38E937F8}"/>
                  </a:ext>
                </a:extLst>
              </p14:cNvPr>
              <p14:cNvContentPartPr/>
              <p14:nvPr/>
            </p14:nvContentPartPr>
            <p14:xfrm>
              <a:off x="9442952" y="1133558"/>
              <a:ext cx="115920" cy="1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997D909-121B-465D-B6B3-3C7D38E937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33952" y="1124918"/>
                <a:ext cx="1335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9E86341-7243-4880-9E24-1194B68561FA}"/>
                  </a:ext>
                </a:extLst>
              </p14:cNvPr>
              <p14:cNvContentPartPr/>
              <p14:nvPr/>
            </p14:nvContentPartPr>
            <p14:xfrm>
              <a:off x="7135712" y="1052198"/>
              <a:ext cx="511200" cy="316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9E86341-7243-4880-9E24-1194B68561F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27072" y="1043558"/>
                <a:ext cx="5288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08C13AE-7ACF-4161-BFD8-AC0516039A00}"/>
                  </a:ext>
                </a:extLst>
              </p14:cNvPr>
              <p14:cNvContentPartPr/>
              <p14:nvPr/>
            </p14:nvContentPartPr>
            <p14:xfrm>
              <a:off x="9684512" y="1081718"/>
              <a:ext cx="253440" cy="329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08C13AE-7ACF-4161-BFD8-AC0516039A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75872" y="1072718"/>
                <a:ext cx="2710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E8DCCB1-374E-400A-BABF-51C0D5C5748A}"/>
                  </a:ext>
                </a:extLst>
              </p14:cNvPr>
              <p14:cNvContentPartPr/>
              <p14:nvPr/>
            </p14:nvContentPartPr>
            <p14:xfrm>
              <a:off x="9823832" y="796598"/>
              <a:ext cx="177840" cy="147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E8DCCB1-374E-400A-BABF-51C0D5C574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15192" y="787598"/>
                <a:ext cx="195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45E50D-6613-4C8C-8152-4E41D18683CE}"/>
                  </a:ext>
                </a:extLst>
              </p14:cNvPr>
              <p14:cNvContentPartPr/>
              <p14:nvPr/>
            </p14:nvContentPartPr>
            <p14:xfrm>
              <a:off x="10101032" y="964358"/>
              <a:ext cx="91080" cy="329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45E50D-6613-4C8C-8152-4E41D18683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92032" y="955358"/>
                <a:ext cx="1087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B53CFC9-815E-45D6-8722-EDD37EE0441A}"/>
                  </a:ext>
                </a:extLst>
              </p14:cNvPr>
              <p14:cNvContentPartPr/>
              <p14:nvPr/>
            </p14:nvContentPartPr>
            <p14:xfrm>
              <a:off x="10239632" y="660518"/>
              <a:ext cx="109800" cy="155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B53CFC9-815E-45D6-8722-EDD37EE0441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30632" y="651878"/>
                <a:ext cx="127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4EB10D5-7FD5-4912-A199-AA0E1DF9991F}"/>
                  </a:ext>
                </a:extLst>
              </p14:cNvPr>
              <p14:cNvContentPartPr/>
              <p14:nvPr/>
            </p14:nvContentPartPr>
            <p14:xfrm>
              <a:off x="10412792" y="1026278"/>
              <a:ext cx="131040" cy="204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4EB10D5-7FD5-4912-A199-AA0E1DF9991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404152" y="1017278"/>
                <a:ext cx="1486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BEB728-E270-4108-B92A-F9852C797332}"/>
                  </a:ext>
                </a:extLst>
              </p14:cNvPr>
              <p14:cNvContentPartPr/>
              <p14:nvPr/>
            </p14:nvContentPartPr>
            <p14:xfrm>
              <a:off x="11236472" y="877238"/>
              <a:ext cx="11160" cy="287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BEB728-E270-4108-B92A-F9852C79733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27472" y="868238"/>
                <a:ext cx="288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91A14D0-2F30-4CDE-BE7F-C25E47DCB1A6}"/>
                  </a:ext>
                </a:extLst>
              </p14:cNvPr>
              <p14:cNvContentPartPr/>
              <p14:nvPr/>
            </p14:nvContentPartPr>
            <p14:xfrm>
              <a:off x="11359232" y="908918"/>
              <a:ext cx="15840" cy="278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91A14D0-2F30-4CDE-BE7F-C25E47DCB1A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50592" y="899918"/>
                <a:ext cx="334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607BCF8-9C2B-4AC8-850E-A48F90D3F6B6}"/>
                  </a:ext>
                </a:extLst>
              </p14:cNvPr>
              <p14:cNvContentPartPr/>
              <p14:nvPr/>
            </p14:nvContentPartPr>
            <p14:xfrm>
              <a:off x="11835152" y="884438"/>
              <a:ext cx="3600" cy="244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607BCF8-9C2B-4AC8-850E-A48F90D3F6B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826512" y="875438"/>
                <a:ext cx="212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D7951E9-E7E3-4982-8BAB-B0041B467175}"/>
                  </a:ext>
                </a:extLst>
              </p14:cNvPr>
              <p14:cNvContentPartPr/>
              <p14:nvPr/>
            </p14:nvContentPartPr>
            <p14:xfrm>
              <a:off x="11910032" y="855638"/>
              <a:ext cx="81000" cy="334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D7951E9-E7E3-4982-8BAB-B0041B4671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901392" y="846998"/>
                <a:ext cx="986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EC17699-651A-4E41-AB4A-F033FE383F7A}"/>
                  </a:ext>
                </a:extLst>
              </p14:cNvPr>
              <p14:cNvContentPartPr/>
              <p14:nvPr/>
            </p14:nvContentPartPr>
            <p14:xfrm>
              <a:off x="11570192" y="850958"/>
              <a:ext cx="163800" cy="313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EC17699-651A-4E41-AB4A-F033FE383F7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561192" y="841958"/>
                <a:ext cx="1814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882AEC2-C31A-48EE-B9ED-96385570A01F}"/>
                  </a:ext>
                </a:extLst>
              </p14:cNvPr>
              <p14:cNvContentPartPr/>
              <p14:nvPr/>
            </p14:nvContentPartPr>
            <p14:xfrm>
              <a:off x="10832912" y="937358"/>
              <a:ext cx="185400" cy="232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882AEC2-C31A-48EE-B9ED-96385570A01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24272" y="928718"/>
                <a:ext cx="203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CFB5784-3A11-466A-83AD-158EEB4B8941}"/>
                  </a:ext>
                </a:extLst>
              </p14:cNvPr>
              <p14:cNvContentPartPr/>
              <p14:nvPr/>
            </p14:nvContentPartPr>
            <p14:xfrm>
              <a:off x="8786312" y="940958"/>
              <a:ext cx="348480" cy="460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CFB5784-3A11-466A-83AD-158EEB4B894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77663" y="931958"/>
                <a:ext cx="366138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77B64C5-7625-4B13-ABD9-C1FDCB175642}"/>
                  </a:ext>
                </a:extLst>
              </p14:cNvPr>
              <p14:cNvContentPartPr/>
              <p14:nvPr/>
            </p14:nvContentPartPr>
            <p14:xfrm>
              <a:off x="10993112" y="848798"/>
              <a:ext cx="1043280" cy="358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77B64C5-7625-4B13-ABD9-C1FDCB17564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939112" y="740798"/>
                <a:ext cx="11509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151CE68-48F1-4D5B-9C61-D98431AF43A0}"/>
                  </a:ext>
                </a:extLst>
              </p14:cNvPr>
              <p14:cNvContentPartPr/>
              <p14:nvPr/>
            </p14:nvContentPartPr>
            <p14:xfrm>
              <a:off x="923552" y="1841318"/>
              <a:ext cx="197280" cy="322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151CE68-48F1-4D5B-9C61-D98431AF43A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4912" y="1832318"/>
                <a:ext cx="2149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749CDC-5C27-4E41-BF33-F836CA920F56}"/>
                  </a:ext>
                </a:extLst>
              </p14:cNvPr>
              <p14:cNvContentPartPr/>
              <p14:nvPr/>
            </p14:nvContentPartPr>
            <p14:xfrm>
              <a:off x="1226312" y="1846358"/>
              <a:ext cx="6480" cy="57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749CDC-5C27-4E41-BF33-F836CA920F5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17312" y="1837358"/>
                <a:ext cx="24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13B2479-995E-4ABD-9EAB-C1F17AEB62EA}"/>
                  </a:ext>
                </a:extLst>
              </p14:cNvPr>
              <p14:cNvContentPartPr/>
              <p14:nvPr/>
            </p14:nvContentPartPr>
            <p14:xfrm>
              <a:off x="1245032" y="2065238"/>
              <a:ext cx="3600" cy="8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13B2479-995E-4ABD-9EAB-C1F17AEB62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36032" y="2056238"/>
                <a:ext cx="212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2C05E67-AC20-42F0-BF74-DF4D5A0772F1}"/>
                  </a:ext>
                </a:extLst>
              </p14:cNvPr>
              <p14:cNvContentPartPr/>
              <p14:nvPr/>
            </p14:nvContentPartPr>
            <p14:xfrm>
              <a:off x="1641752" y="1813598"/>
              <a:ext cx="183960" cy="241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2C05E67-AC20-42F0-BF74-DF4D5A0772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32752" y="1804598"/>
                <a:ext cx="2016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41F0792-6010-4008-B8C9-52562798A8A3}"/>
                  </a:ext>
                </a:extLst>
              </p14:cNvPr>
              <p14:cNvContentPartPr/>
              <p14:nvPr/>
            </p14:nvContentPartPr>
            <p14:xfrm>
              <a:off x="2452112" y="1855718"/>
              <a:ext cx="162000" cy="204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41F0792-6010-4008-B8C9-52562798A8A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43112" y="1847078"/>
                <a:ext cx="179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D549361-E929-4E59-B3D2-D861644D1688}"/>
                  </a:ext>
                </a:extLst>
              </p14:cNvPr>
              <p14:cNvContentPartPr/>
              <p14:nvPr/>
            </p14:nvContentPartPr>
            <p14:xfrm>
              <a:off x="3426992" y="1829798"/>
              <a:ext cx="134640" cy="215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D549361-E929-4E59-B3D2-D861644D168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18352" y="1820798"/>
                <a:ext cx="1522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9F34B19-B154-4D54-BC13-C96B953F951D}"/>
                  </a:ext>
                </a:extLst>
              </p14:cNvPr>
              <p14:cNvContentPartPr/>
              <p14:nvPr/>
            </p14:nvContentPartPr>
            <p14:xfrm>
              <a:off x="4779512" y="1804238"/>
              <a:ext cx="282240" cy="187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9F34B19-B154-4D54-BC13-C96B953F951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770872" y="1795598"/>
                <a:ext cx="299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4733963-CDDF-47FC-8C4A-38D5BE3E5E26}"/>
                  </a:ext>
                </a:extLst>
              </p14:cNvPr>
              <p14:cNvContentPartPr/>
              <p14:nvPr/>
            </p14:nvContentPartPr>
            <p14:xfrm>
              <a:off x="6124832" y="1939598"/>
              <a:ext cx="42840" cy="43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4733963-CDDF-47FC-8C4A-38D5BE3E5E2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15832" y="1930598"/>
                <a:ext cx="60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77E837A-86FE-4C31-A892-25968C912FB7}"/>
                  </a:ext>
                </a:extLst>
              </p14:cNvPr>
              <p14:cNvContentPartPr/>
              <p14:nvPr/>
            </p14:nvContentPartPr>
            <p14:xfrm>
              <a:off x="5200352" y="1719278"/>
              <a:ext cx="831600" cy="297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77E837A-86FE-4C31-A892-25968C912FB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91712" y="1710638"/>
                <a:ext cx="8492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452FDD9-0067-4DBD-A802-06E066AD8409}"/>
                  </a:ext>
                </a:extLst>
              </p14:cNvPr>
              <p14:cNvContentPartPr/>
              <p14:nvPr/>
            </p14:nvContentPartPr>
            <p14:xfrm>
              <a:off x="4394672" y="1809998"/>
              <a:ext cx="289080" cy="201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452FDD9-0067-4DBD-A802-06E066AD840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86043" y="1801358"/>
                <a:ext cx="306698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546F7DE-E8E6-4228-828E-D74061985E74}"/>
                  </a:ext>
                </a:extLst>
              </p14:cNvPr>
              <p14:cNvContentPartPr/>
              <p14:nvPr/>
            </p14:nvContentPartPr>
            <p14:xfrm>
              <a:off x="3918032" y="1788038"/>
              <a:ext cx="388800" cy="361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546F7DE-E8E6-4228-828E-D74061985E7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09392" y="1779038"/>
                <a:ext cx="4064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56420C1-FBFA-4B43-91A3-E271FD050708}"/>
                  </a:ext>
                </a:extLst>
              </p14:cNvPr>
              <p14:cNvContentPartPr/>
              <p14:nvPr/>
            </p14:nvContentPartPr>
            <p14:xfrm>
              <a:off x="2737592" y="1768598"/>
              <a:ext cx="585360" cy="408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56420C1-FBFA-4B43-91A3-E271FD05070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728592" y="1759598"/>
                <a:ext cx="6030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2830DEB-F083-4C2D-A890-03EBEFAF1894}"/>
                  </a:ext>
                </a:extLst>
              </p14:cNvPr>
              <p14:cNvContentPartPr/>
              <p14:nvPr/>
            </p14:nvContentPartPr>
            <p14:xfrm>
              <a:off x="1911032" y="1790918"/>
              <a:ext cx="450720" cy="264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2830DEB-F083-4C2D-A890-03EBEFAF18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02039" y="1782278"/>
                <a:ext cx="468346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C8BD96D-1EEA-45ED-BB92-900C19F0B87B}"/>
                  </a:ext>
                </a:extLst>
              </p14:cNvPr>
              <p14:cNvContentPartPr/>
              <p14:nvPr/>
            </p14:nvContentPartPr>
            <p14:xfrm>
              <a:off x="4849712" y="2668598"/>
              <a:ext cx="190080" cy="227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C8BD96D-1EEA-45ED-BB92-900C19F0B87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840712" y="2659598"/>
                <a:ext cx="2077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F8F34BD-6B0D-4B57-8E38-7A182B46FEE4}"/>
                  </a:ext>
                </a:extLst>
              </p14:cNvPr>
              <p14:cNvContentPartPr/>
              <p14:nvPr/>
            </p14:nvContentPartPr>
            <p14:xfrm>
              <a:off x="5142392" y="2484638"/>
              <a:ext cx="195120" cy="584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F8F34BD-6B0D-4B57-8E38-7A182B46FEE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33392" y="2475998"/>
                <a:ext cx="2127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9124D72-81B1-47D1-A89D-928EE8940BDD}"/>
                  </a:ext>
                </a:extLst>
              </p14:cNvPr>
              <p14:cNvContentPartPr/>
              <p14:nvPr/>
            </p14:nvContentPartPr>
            <p14:xfrm>
              <a:off x="3529592" y="2478878"/>
              <a:ext cx="311760" cy="480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9124D72-81B1-47D1-A89D-928EE8940BD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20952" y="2470238"/>
                <a:ext cx="32940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7FE24AC-F990-4281-BE60-1989EA5BD305}"/>
                  </a:ext>
                </a:extLst>
              </p14:cNvPr>
              <p14:cNvContentPartPr/>
              <p14:nvPr/>
            </p14:nvContentPartPr>
            <p14:xfrm>
              <a:off x="3925592" y="2569958"/>
              <a:ext cx="790560" cy="464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7FE24AC-F990-4281-BE60-1989EA5BD30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16596" y="2561311"/>
                <a:ext cx="808192" cy="482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01D6A12-EC5C-4E2C-94DA-4CACB082F3F9}"/>
                  </a:ext>
                </a:extLst>
              </p14:cNvPr>
              <p14:cNvContentPartPr/>
              <p14:nvPr/>
            </p14:nvContentPartPr>
            <p14:xfrm>
              <a:off x="5553872" y="2693798"/>
              <a:ext cx="232200" cy="90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01D6A12-EC5C-4E2C-94DA-4CACB082F3F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45232" y="2685158"/>
                <a:ext cx="2498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6D64E63-62EF-4D04-B93F-9366705C62FF}"/>
                  </a:ext>
                </a:extLst>
              </p14:cNvPr>
              <p14:cNvContentPartPr/>
              <p14:nvPr/>
            </p14:nvContentPartPr>
            <p14:xfrm>
              <a:off x="6177032" y="2649878"/>
              <a:ext cx="495000" cy="199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6D64E63-62EF-4D04-B93F-9366705C62F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68392" y="2641238"/>
                <a:ext cx="5126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9A84C3B-20E9-4804-B12B-2D3965D085E1}"/>
                  </a:ext>
                </a:extLst>
              </p14:cNvPr>
              <p14:cNvContentPartPr/>
              <p14:nvPr/>
            </p14:nvContentPartPr>
            <p14:xfrm>
              <a:off x="6721352" y="2523158"/>
              <a:ext cx="1440" cy="25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9A84C3B-20E9-4804-B12B-2D3965D085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712712" y="2514518"/>
                <a:ext cx="19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F18CF23-A292-4E67-A859-A24CB9DA05E4}"/>
                  </a:ext>
                </a:extLst>
              </p14:cNvPr>
              <p14:cNvContentPartPr/>
              <p14:nvPr/>
            </p14:nvContentPartPr>
            <p14:xfrm>
              <a:off x="6771392" y="2635838"/>
              <a:ext cx="183600" cy="177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F18CF23-A292-4E67-A859-A24CB9DA05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62392" y="2626838"/>
                <a:ext cx="201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2FBC6D1-93DF-4527-8DA0-EC9B9CFC121B}"/>
                  </a:ext>
                </a:extLst>
              </p14:cNvPr>
              <p14:cNvContentPartPr/>
              <p14:nvPr/>
            </p14:nvContentPartPr>
            <p14:xfrm>
              <a:off x="4720832" y="3447638"/>
              <a:ext cx="147960" cy="210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2FBC6D1-93DF-4527-8DA0-EC9B9CFC121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11832" y="3438638"/>
                <a:ext cx="165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18B9ADF-6215-40EA-8736-AAD931E99C5D}"/>
                  </a:ext>
                </a:extLst>
              </p14:cNvPr>
              <p14:cNvContentPartPr/>
              <p14:nvPr/>
            </p14:nvContentPartPr>
            <p14:xfrm>
              <a:off x="5034752" y="3356558"/>
              <a:ext cx="155880" cy="423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18B9ADF-6215-40EA-8736-AAD931E99C5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25752" y="3347558"/>
                <a:ext cx="1735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BC5482A-2BE1-4924-A01B-F883AB1397A0}"/>
                  </a:ext>
                </a:extLst>
              </p14:cNvPr>
              <p14:cNvContentPartPr/>
              <p14:nvPr/>
            </p14:nvContentPartPr>
            <p14:xfrm>
              <a:off x="5632352" y="3479678"/>
              <a:ext cx="330480" cy="114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BC5482A-2BE1-4924-A01B-F883AB1397A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23712" y="3471038"/>
                <a:ext cx="34812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DB96D2D-C76D-4C9B-97C9-A68A58E06130}"/>
                  </a:ext>
                </a:extLst>
              </p14:cNvPr>
              <p14:cNvContentPartPr/>
              <p14:nvPr/>
            </p14:nvContentPartPr>
            <p14:xfrm>
              <a:off x="6943112" y="3359078"/>
              <a:ext cx="234360" cy="181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DB96D2D-C76D-4C9B-97C9-A68A58E0613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34112" y="3350078"/>
                <a:ext cx="2520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61EFF69-4489-410D-B62B-3F8FC9F548E3}"/>
                  </a:ext>
                </a:extLst>
              </p14:cNvPr>
              <p14:cNvContentPartPr/>
              <p14:nvPr/>
            </p14:nvContentPartPr>
            <p14:xfrm>
              <a:off x="6511112" y="3242798"/>
              <a:ext cx="208800" cy="45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61EFF69-4489-410D-B62B-3F8FC9F548E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02127" y="3234158"/>
                <a:ext cx="22641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283A266-5313-41CC-ADA7-500CE496B41A}"/>
                  </a:ext>
                </a:extLst>
              </p14:cNvPr>
              <p14:cNvContentPartPr/>
              <p14:nvPr/>
            </p14:nvContentPartPr>
            <p14:xfrm>
              <a:off x="3695192" y="3332078"/>
              <a:ext cx="883800" cy="508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283A266-5313-41CC-ADA7-500CE496B41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86552" y="3323438"/>
                <a:ext cx="901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8AF4AF6-F55F-441D-A0E3-A12615AEC1C8}"/>
                  </a:ext>
                </a:extLst>
              </p14:cNvPr>
              <p14:cNvContentPartPr/>
              <p14:nvPr/>
            </p14:nvContentPartPr>
            <p14:xfrm>
              <a:off x="10195352" y="4964318"/>
              <a:ext cx="521640" cy="425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8AF4AF6-F55F-441D-A0E3-A12615AEC1C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186712" y="4955678"/>
                <a:ext cx="539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74476F3-BAD2-4E85-BCC5-B0079F393A3C}"/>
                  </a:ext>
                </a:extLst>
              </p14:cNvPr>
              <p14:cNvContentPartPr/>
              <p14:nvPr/>
            </p14:nvContentPartPr>
            <p14:xfrm>
              <a:off x="7297352" y="2167478"/>
              <a:ext cx="5259600" cy="25837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74476F3-BAD2-4E85-BCC5-B0079F393A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88711" y="2158478"/>
                <a:ext cx="5277241" cy="26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87A464D-38EB-44E5-B835-0664E72A9D6E}"/>
                  </a:ext>
                </a:extLst>
              </p14:cNvPr>
              <p14:cNvContentPartPr/>
              <p14:nvPr/>
            </p14:nvContentPartPr>
            <p14:xfrm>
              <a:off x="11555072" y="4851998"/>
              <a:ext cx="132120" cy="2221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87A464D-38EB-44E5-B835-0664E72A9D6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546432" y="4842998"/>
                <a:ext cx="1497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4E71107-F875-4BF5-83B2-5CF112F4B07E}"/>
                  </a:ext>
                </a:extLst>
              </p14:cNvPr>
              <p14:cNvContentPartPr/>
              <p14:nvPr/>
            </p14:nvContentPartPr>
            <p14:xfrm>
              <a:off x="10577672" y="5499278"/>
              <a:ext cx="907560" cy="716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4E71107-F875-4BF5-83B2-5CF112F4B07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568672" y="5490278"/>
                <a:ext cx="9252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FC95C1E-1824-4AD0-9A94-5C15A075EB1E}"/>
                  </a:ext>
                </a:extLst>
              </p14:cNvPr>
              <p14:cNvContentPartPr/>
              <p14:nvPr/>
            </p14:nvContentPartPr>
            <p14:xfrm>
              <a:off x="10446272" y="5771798"/>
              <a:ext cx="875880" cy="37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FC95C1E-1824-4AD0-9A94-5C15A075EB1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437272" y="5762798"/>
                <a:ext cx="8935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AD0AB90-D244-48F6-AFB2-06942FCAB8F4}"/>
                  </a:ext>
                </a:extLst>
              </p14:cNvPr>
              <p14:cNvContentPartPr/>
              <p14:nvPr/>
            </p14:nvContentPartPr>
            <p14:xfrm>
              <a:off x="10918232" y="4949918"/>
              <a:ext cx="501120" cy="338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AD0AB90-D244-48F6-AFB2-06942FCAB8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909232" y="4941278"/>
                <a:ext cx="5187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A804E53-CC88-4683-A59D-4AF4D06E841E}"/>
                  </a:ext>
                </a:extLst>
              </p14:cNvPr>
              <p14:cNvContentPartPr/>
              <p14:nvPr/>
            </p14:nvContentPartPr>
            <p14:xfrm>
              <a:off x="4563152" y="5007878"/>
              <a:ext cx="761400" cy="533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A804E53-CC88-4683-A59D-4AF4D06E841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54156" y="4998884"/>
                <a:ext cx="779032" cy="550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A3ABA72-D96B-4BBF-9FEB-B43125C563BD}"/>
                  </a:ext>
                </a:extLst>
              </p14:cNvPr>
              <p14:cNvContentPartPr/>
              <p14:nvPr/>
            </p14:nvContentPartPr>
            <p14:xfrm>
              <a:off x="354392" y="5975826"/>
              <a:ext cx="648360" cy="4996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A3ABA72-D96B-4BBF-9FEB-B43125C563B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45752" y="5966826"/>
                <a:ext cx="6660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36E6218-F608-4767-9CEF-BD52206CC4E6}"/>
                  </a:ext>
                </a:extLst>
              </p14:cNvPr>
              <p14:cNvContentPartPr/>
              <p14:nvPr/>
            </p14:nvContentPartPr>
            <p14:xfrm>
              <a:off x="1188512" y="4796558"/>
              <a:ext cx="3105000" cy="22759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36E6218-F608-4767-9CEF-BD52206CC4E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79513" y="4787558"/>
                <a:ext cx="3122638" cy="22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FDC257E-F335-460E-A73A-702517CE746C}"/>
                  </a:ext>
                </a:extLst>
              </p14:cNvPr>
              <p14:cNvContentPartPr/>
              <p14:nvPr/>
            </p14:nvContentPartPr>
            <p14:xfrm>
              <a:off x="9984392" y="4036866"/>
              <a:ext cx="1416240" cy="6498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FDC257E-F335-460E-A73A-702517CE746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930392" y="3928866"/>
                <a:ext cx="15238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DA71F6-69D8-47A6-8E9D-6C0BA548A57D}"/>
                  </a:ext>
                </a:extLst>
              </p14:cNvPr>
              <p14:cNvContentPartPr/>
              <p14:nvPr/>
            </p14:nvContentPartPr>
            <p14:xfrm>
              <a:off x="10226672" y="4888986"/>
              <a:ext cx="1503000" cy="951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DA71F6-69D8-47A6-8E9D-6C0BA548A57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173032" y="4781346"/>
                <a:ext cx="161064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86B1A2C-CC67-4BC9-89DF-793461F21164}"/>
                  </a:ext>
                </a:extLst>
              </p14:cNvPr>
              <p14:cNvContentPartPr/>
              <p14:nvPr/>
            </p14:nvContentPartPr>
            <p14:xfrm>
              <a:off x="1801592" y="6325026"/>
              <a:ext cx="255960" cy="550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86B1A2C-CC67-4BC9-89DF-793461F2116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47592" y="6217026"/>
                <a:ext cx="36360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78BDF0C-5F5B-4681-98EB-7056FB5B7310}"/>
                  </a:ext>
                </a:extLst>
              </p14:cNvPr>
              <p14:cNvContentPartPr/>
              <p14:nvPr/>
            </p14:nvContentPartPr>
            <p14:xfrm>
              <a:off x="3161312" y="4954506"/>
              <a:ext cx="1968840" cy="1124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78BDF0C-5F5B-4681-98EB-7056FB5B731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107312" y="4846506"/>
                <a:ext cx="207648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25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5A504F2-0D75-4D0D-9DD4-5E80D2FC4945}"/>
                  </a:ext>
                </a:extLst>
              </p14:cNvPr>
              <p14:cNvContentPartPr/>
              <p14:nvPr/>
            </p14:nvContentPartPr>
            <p14:xfrm>
              <a:off x="4090112" y="3260078"/>
              <a:ext cx="141120" cy="781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5A504F2-0D75-4D0D-9DD4-5E80D2FC49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6112" y="3152078"/>
                <a:ext cx="248760" cy="9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A95FE13-20E3-49E0-B983-29FE4812274B}"/>
                  </a:ext>
                </a:extLst>
              </p14:cNvPr>
              <p14:cNvContentPartPr/>
              <p14:nvPr/>
            </p14:nvContentPartPr>
            <p14:xfrm>
              <a:off x="11128832" y="5122718"/>
              <a:ext cx="732240" cy="69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A95FE13-20E3-49E0-B983-29FE481227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19832" y="5113718"/>
                <a:ext cx="7498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FBF1F8F-E9AC-4118-AF90-D65172227B18}"/>
                  </a:ext>
                </a:extLst>
              </p14:cNvPr>
              <p14:cNvContentPartPr/>
              <p14:nvPr/>
            </p14:nvContentPartPr>
            <p14:xfrm>
              <a:off x="11095352" y="5343038"/>
              <a:ext cx="1150200" cy="154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FBF1F8F-E9AC-4118-AF90-D65172227B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86712" y="5334398"/>
                <a:ext cx="11678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CFEB91F-F8DA-43D4-BE6E-71AD094D8DE3}"/>
                  </a:ext>
                </a:extLst>
              </p14:cNvPr>
              <p14:cNvContentPartPr/>
              <p14:nvPr/>
            </p14:nvContentPartPr>
            <p14:xfrm>
              <a:off x="321992" y="204038"/>
              <a:ext cx="11822040" cy="4846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CFEB91F-F8DA-43D4-BE6E-71AD094D8D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992" y="195038"/>
                <a:ext cx="11839679" cy="48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6307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D3AB469-C426-4757-AD1A-2DC206ECB56C}"/>
                  </a:ext>
                </a:extLst>
              </p14:cNvPr>
              <p14:cNvContentPartPr/>
              <p14:nvPr/>
            </p14:nvContentPartPr>
            <p14:xfrm>
              <a:off x="3467672" y="1307798"/>
              <a:ext cx="1814040" cy="903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D3AB469-C426-4757-AD1A-2DC206ECB5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4032" y="1199798"/>
                <a:ext cx="1921680" cy="11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C37B48-4DE9-4300-AB92-A5A0D083A178}"/>
                  </a:ext>
                </a:extLst>
              </p14:cNvPr>
              <p14:cNvContentPartPr/>
              <p14:nvPr/>
            </p14:nvContentPartPr>
            <p14:xfrm>
              <a:off x="4112072" y="2060198"/>
              <a:ext cx="786600" cy="5266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C37B48-4DE9-4300-AB92-A5A0D083A1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8432" y="1952198"/>
                <a:ext cx="89424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0150A25-5A15-43A8-B8AA-F2CBF9B36F11}"/>
                  </a:ext>
                </a:extLst>
              </p14:cNvPr>
              <p14:cNvContentPartPr/>
              <p14:nvPr/>
            </p14:nvContentPartPr>
            <p14:xfrm>
              <a:off x="7732232" y="637478"/>
              <a:ext cx="3281760" cy="29160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0150A25-5A15-43A8-B8AA-F2CBF9B36F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3232" y="628478"/>
                <a:ext cx="3299400" cy="29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2F02F75-E1DB-4D9D-BAD9-381E7A408B9B}"/>
                  </a:ext>
                </a:extLst>
              </p14:cNvPr>
              <p14:cNvContentPartPr/>
              <p14:nvPr/>
            </p14:nvContentPartPr>
            <p14:xfrm>
              <a:off x="1109672" y="619478"/>
              <a:ext cx="5374440" cy="5425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2F02F75-E1DB-4D9D-BAD9-381E7A408B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672" y="610838"/>
                <a:ext cx="5392080" cy="54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678B9F7-B7B9-4FB2-B125-E50AEE741E78}"/>
                  </a:ext>
                </a:extLst>
              </p14:cNvPr>
              <p14:cNvContentPartPr/>
              <p14:nvPr/>
            </p14:nvContentPartPr>
            <p14:xfrm>
              <a:off x="7176032" y="4492358"/>
              <a:ext cx="141840" cy="245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678B9F7-B7B9-4FB2-B125-E50AEE741E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67032" y="4483358"/>
                <a:ext cx="159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DFABF24-051E-4FE1-BF1A-BB91971B0B2E}"/>
                  </a:ext>
                </a:extLst>
              </p14:cNvPr>
              <p14:cNvContentPartPr/>
              <p14:nvPr/>
            </p14:nvContentPartPr>
            <p14:xfrm>
              <a:off x="7192952" y="4362398"/>
              <a:ext cx="332280" cy="191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DFABF24-051E-4FE1-BF1A-BB91971B0B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3952" y="4353758"/>
                <a:ext cx="3499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7D8A5F-E409-40F5-8C35-C0AEFED6E9E5}"/>
                  </a:ext>
                </a:extLst>
              </p14:cNvPr>
              <p14:cNvContentPartPr/>
              <p14:nvPr/>
            </p14:nvContentPartPr>
            <p14:xfrm>
              <a:off x="7555472" y="4297598"/>
              <a:ext cx="242280" cy="244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7D8A5F-E409-40F5-8C35-C0AEFED6E9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46832" y="4288598"/>
                <a:ext cx="259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C3997B-36AC-40C1-A98F-E2D96BCC9373}"/>
                  </a:ext>
                </a:extLst>
              </p14:cNvPr>
              <p14:cNvContentPartPr/>
              <p14:nvPr/>
            </p14:nvContentPartPr>
            <p14:xfrm>
              <a:off x="7789112" y="4097798"/>
              <a:ext cx="208800" cy="3542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C3997B-36AC-40C1-A98F-E2D96BCC93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80112" y="4088798"/>
                <a:ext cx="2264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FBC6228-F128-4036-8272-99C1CC52E812}"/>
                  </a:ext>
                </a:extLst>
              </p14:cNvPr>
              <p14:cNvContentPartPr/>
              <p14:nvPr/>
            </p14:nvContentPartPr>
            <p14:xfrm>
              <a:off x="8039672" y="3909158"/>
              <a:ext cx="534960" cy="371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FBC6228-F128-4036-8272-99C1CC52E8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1032" y="3900158"/>
                <a:ext cx="5526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8A8599E-985A-4983-AE4B-03994128EAD6}"/>
                  </a:ext>
                </a:extLst>
              </p14:cNvPr>
              <p14:cNvContentPartPr/>
              <p14:nvPr/>
            </p14:nvContentPartPr>
            <p14:xfrm>
              <a:off x="7923752" y="4709438"/>
              <a:ext cx="228600" cy="2383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8A8599E-985A-4983-AE4B-03994128EA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5112" y="4700438"/>
                <a:ext cx="2462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B18F2B3-068A-46EB-97B0-FC1F36412D87}"/>
                  </a:ext>
                </a:extLst>
              </p14:cNvPr>
              <p14:cNvContentPartPr/>
              <p14:nvPr/>
            </p14:nvContentPartPr>
            <p14:xfrm>
              <a:off x="8175392" y="4630958"/>
              <a:ext cx="163080" cy="177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B18F2B3-068A-46EB-97B0-FC1F36412D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66752" y="4622318"/>
                <a:ext cx="1807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1117E82-1524-49C3-A58C-7B384F58D9A7}"/>
                  </a:ext>
                </a:extLst>
              </p14:cNvPr>
              <p14:cNvContentPartPr/>
              <p14:nvPr/>
            </p14:nvContentPartPr>
            <p14:xfrm>
              <a:off x="8320472" y="4351598"/>
              <a:ext cx="620640" cy="5767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1117E82-1524-49C3-A58C-7B384F58D9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1832" y="4342598"/>
                <a:ext cx="63828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30D68C4-EAFD-45A9-955F-725E0F556E75}"/>
                  </a:ext>
                </a:extLst>
              </p14:cNvPr>
              <p14:cNvContentPartPr/>
              <p14:nvPr/>
            </p14:nvContentPartPr>
            <p14:xfrm>
              <a:off x="6941312" y="3679478"/>
              <a:ext cx="2424600" cy="19306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30D68C4-EAFD-45A9-955F-725E0F556E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32312" y="3670838"/>
                <a:ext cx="2442240" cy="19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4395008-50F1-4B2D-8279-9B6627065BA6}"/>
                  </a:ext>
                </a:extLst>
              </p14:cNvPr>
              <p14:cNvContentPartPr/>
              <p14:nvPr/>
            </p14:nvContentPartPr>
            <p14:xfrm>
              <a:off x="8986112" y="3881078"/>
              <a:ext cx="461160" cy="3254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4395008-50F1-4B2D-8279-9B6627065B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77112" y="3872078"/>
                <a:ext cx="478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0EF8612-DA2A-44CD-8584-02B1A52F5932}"/>
                  </a:ext>
                </a:extLst>
              </p14:cNvPr>
              <p14:cNvContentPartPr/>
              <p14:nvPr/>
            </p14:nvContentPartPr>
            <p14:xfrm>
              <a:off x="9776672" y="3480398"/>
              <a:ext cx="354240" cy="261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0EF8612-DA2A-44CD-8584-02B1A52F59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68032" y="3471398"/>
                <a:ext cx="3718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3DBE814-9226-4CD6-9CE0-8F5BE02C5914}"/>
                  </a:ext>
                </a:extLst>
              </p14:cNvPr>
              <p14:cNvContentPartPr/>
              <p14:nvPr/>
            </p14:nvContentPartPr>
            <p14:xfrm>
              <a:off x="10230632" y="3223358"/>
              <a:ext cx="165240" cy="4651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3DBE814-9226-4CD6-9CE0-8F5BE02C59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21992" y="3214358"/>
                <a:ext cx="1828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211A4D4-72FD-4B3C-8BFE-7916C5E888B8}"/>
                  </a:ext>
                </a:extLst>
              </p14:cNvPr>
              <p14:cNvContentPartPr/>
              <p14:nvPr/>
            </p14:nvContentPartPr>
            <p14:xfrm>
              <a:off x="10148192" y="3235598"/>
              <a:ext cx="492480" cy="3070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211A4D4-72FD-4B3C-8BFE-7916C5E888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39552" y="3226598"/>
                <a:ext cx="5101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892E64C-77F7-4A48-9C08-B3855BAA0CFB}"/>
                  </a:ext>
                </a:extLst>
              </p14:cNvPr>
              <p14:cNvContentPartPr/>
              <p14:nvPr/>
            </p14:nvContentPartPr>
            <p14:xfrm>
              <a:off x="10734992" y="3121118"/>
              <a:ext cx="147960" cy="222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892E64C-77F7-4A48-9C08-B3855BAA0C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726352" y="3112118"/>
                <a:ext cx="1656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5D8C6CF-F496-4C6F-BD62-BB34DEF8E39E}"/>
                  </a:ext>
                </a:extLst>
              </p14:cNvPr>
              <p14:cNvContentPartPr/>
              <p14:nvPr/>
            </p14:nvContentPartPr>
            <p14:xfrm>
              <a:off x="10874312" y="2990438"/>
              <a:ext cx="438480" cy="3369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5D8C6CF-F496-4C6F-BD62-BB34DEF8E3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65312" y="2981798"/>
                <a:ext cx="4561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B83EC69-D58A-4CC9-9B48-E2BF13F19911}"/>
                  </a:ext>
                </a:extLst>
              </p14:cNvPr>
              <p14:cNvContentPartPr/>
              <p14:nvPr/>
            </p14:nvContentPartPr>
            <p14:xfrm>
              <a:off x="10029032" y="3422078"/>
              <a:ext cx="1334160" cy="691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B83EC69-D58A-4CC9-9B48-E2BF13F1991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20032" y="3413078"/>
                <a:ext cx="135180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BBD55B-6129-4E49-A62D-16DFBE313617}"/>
                  </a:ext>
                </a:extLst>
              </p14:cNvPr>
              <p14:cNvContentPartPr/>
              <p14:nvPr/>
            </p14:nvContentPartPr>
            <p14:xfrm>
              <a:off x="10085192" y="4263758"/>
              <a:ext cx="206640" cy="563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BBD55B-6129-4E49-A62D-16DFBE3136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076192" y="4254758"/>
                <a:ext cx="22428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03FD19C-D17C-4477-A214-943E8941FFC0}"/>
                  </a:ext>
                </a:extLst>
              </p14:cNvPr>
              <p14:cNvContentPartPr/>
              <p14:nvPr/>
            </p14:nvContentPartPr>
            <p14:xfrm>
              <a:off x="10029392" y="4358438"/>
              <a:ext cx="435960" cy="2545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03FD19C-D17C-4477-A214-943E8941FFC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20392" y="4349798"/>
                <a:ext cx="4536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D0FD898-A654-4C4E-A3A9-AE712E8BC60C}"/>
                  </a:ext>
                </a:extLst>
              </p14:cNvPr>
              <p14:cNvContentPartPr/>
              <p14:nvPr/>
            </p14:nvContentPartPr>
            <p14:xfrm>
              <a:off x="10490912" y="4218758"/>
              <a:ext cx="193320" cy="282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D0FD898-A654-4C4E-A3A9-AE712E8BC6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482272" y="4210118"/>
                <a:ext cx="2109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DF5D0C5-D0D6-4F65-B1C9-6B51E820D6D3}"/>
                  </a:ext>
                </a:extLst>
              </p14:cNvPr>
              <p14:cNvContentPartPr/>
              <p14:nvPr/>
            </p14:nvContentPartPr>
            <p14:xfrm>
              <a:off x="10698992" y="4068278"/>
              <a:ext cx="390600" cy="3679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DF5D0C5-D0D6-4F65-B1C9-6B51E820D6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90352" y="4059638"/>
                <a:ext cx="4082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74D5560-A98E-40DB-B214-AA59CFA2CADF}"/>
                  </a:ext>
                </a:extLst>
              </p14:cNvPr>
              <p14:cNvContentPartPr/>
              <p14:nvPr/>
            </p14:nvContentPartPr>
            <p14:xfrm>
              <a:off x="11403152" y="3700358"/>
              <a:ext cx="145440" cy="307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74D5560-A98E-40DB-B214-AA59CFA2CA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394152" y="3691718"/>
                <a:ext cx="1630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C0B0509-7BC5-4AA5-A606-1DDF4DADDFC1}"/>
                  </a:ext>
                </a:extLst>
              </p14:cNvPr>
              <p14:cNvContentPartPr/>
              <p14:nvPr/>
            </p14:nvContentPartPr>
            <p14:xfrm>
              <a:off x="11161952" y="3449798"/>
              <a:ext cx="568440" cy="3909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C0B0509-7BC5-4AA5-A606-1DDF4DADDF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53312" y="3441158"/>
                <a:ext cx="5860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8C65237-83E8-4896-8EC9-E2AB1536192F}"/>
                  </a:ext>
                </a:extLst>
              </p14:cNvPr>
              <p14:cNvContentPartPr/>
              <p14:nvPr/>
            </p14:nvContentPartPr>
            <p14:xfrm>
              <a:off x="10447352" y="4934798"/>
              <a:ext cx="311760" cy="3204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8C65237-83E8-4896-8EC9-E2AB1536192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438352" y="4926158"/>
                <a:ext cx="3294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2E5D00-7EFA-46CB-94FF-D54CFE955910}"/>
                  </a:ext>
                </a:extLst>
              </p14:cNvPr>
              <p14:cNvContentPartPr/>
              <p14:nvPr/>
            </p14:nvContentPartPr>
            <p14:xfrm>
              <a:off x="10798712" y="4803038"/>
              <a:ext cx="207720" cy="2221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2E5D00-7EFA-46CB-94FF-D54CFE9559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89712" y="4794398"/>
                <a:ext cx="225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A6C52D6-62D6-4828-96CA-AB5712945880}"/>
                  </a:ext>
                </a:extLst>
              </p14:cNvPr>
              <p14:cNvContentPartPr/>
              <p14:nvPr/>
            </p14:nvContentPartPr>
            <p14:xfrm>
              <a:off x="11138192" y="4650398"/>
              <a:ext cx="419400" cy="221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A6C52D6-62D6-4828-96CA-AB57129458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129192" y="4641398"/>
                <a:ext cx="437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919D983-1593-4334-AD57-E56B669A6DA8}"/>
                  </a:ext>
                </a:extLst>
              </p14:cNvPr>
              <p14:cNvContentPartPr/>
              <p14:nvPr/>
            </p14:nvContentPartPr>
            <p14:xfrm>
              <a:off x="11728952" y="4344758"/>
              <a:ext cx="318600" cy="4359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919D983-1593-4334-AD57-E56B669A6DA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720312" y="4335758"/>
                <a:ext cx="3362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26741FB-E097-4FE8-853A-D6F46FBCF522}"/>
                  </a:ext>
                </a:extLst>
              </p14:cNvPr>
              <p14:cNvContentPartPr/>
              <p14:nvPr/>
            </p14:nvContentPartPr>
            <p14:xfrm>
              <a:off x="11907512" y="4250798"/>
              <a:ext cx="26280" cy="565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26741FB-E097-4FE8-853A-D6F46FBCF52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898512" y="4241798"/>
                <a:ext cx="43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7A0C61D-B8E3-4734-9FBE-DDFFF3B73742}"/>
                  </a:ext>
                </a:extLst>
              </p14:cNvPr>
              <p14:cNvContentPartPr/>
              <p14:nvPr/>
            </p14:nvContentPartPr>
            <p14:xfrm>
              <a:off x="12084632" y="4198238"/>
              <a:ext cx="359280" cy="369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7A0C61D-B8E3-4734-9FBE-DDFFF3B737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075632" y="4189238"/>
                <a:ext cx="376920" cy="3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77974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D57ECF9-19A9-4499-B25E-7B8EB4E0DDC3}"/>
                  </a:ext>
                </a:extLst>
              </p14:cNvPr>
              <p14:cNvContentPartPr/>
              <p14:nvPr/>
            </p14:nvContentPartPr>
            <p14:xfrm>
              <a:off x="228752" y="220958"/>
              <a:ext cx="11291040" cy="58572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D57ECF9-19A9-4499-B25E-7B8EB4E0DD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12" y="212317"/>
                <a:ext cx="11308680" cy="58748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940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226D6A0-F096-4928-AF06-7A217553A32A}"/>
                  </a:ext>
                </a:extLst>
              </p14:cNvPr>
              <p14:cNvContentPartPr/>
              <p14:nvPr/>
            </p14:nvContentPartPr>
            <p14:xfrm>
              <a:off x="8073152" y="5235398"/>
              <a:ext cx="3337200" cy="968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226D6A0-F096-4928-AF06-7A217553A3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9152" y="5127758"/>
                <a:ext cx="3444840" cy="11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2716349-E356-4172-A596-8B38E4F812FA}"/>
                  </a:ext>
                </a:extLst>
              </p14:cNvPr>
              <p14:cNvContentPartPr/>
              <p14:nvPr/>
            </p14:nvContentPartPr>
            <p14:xfrm>
              <a:off x="3335192" y="1160918"/>
              <a:ext cx="1720080" cy="965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2716349-E356-4172-A596-8B38E4F812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1192" y="1052918"/>
                <a:ext cx="182772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A664705-9716-4CBF-A480-C5ED517C351F}"/>
                  </a:ext>
                </a:extLst>
              </p14:cNvPr>
              <p14:cNvContentPartPr/>
              <p14:nvPr/>
            </p14:nvContentPartPr>
            <p14:xfrm>
              <a:off x="3335192" y="1260998"/>
              <a:ext cx="1703880" cy="10526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A664705-9716-4CBF-A480-C5ED517C35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1552" y="1153358"/>
                <a:ext cx="1811520" cy="12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C9F8514-316A-4AA1-9EC0-9506EBFD51F7}"/>
                  </a:ext>
                </a:extLst>
              </p14:cNvPr>
              <p14:cNvContentPartPr/>
              <p14:nvPr/>
            </p14:nvContentPartPr>
            <p14:xfrm>
              <a:off x="5921072" y="3897011"/>
              <a:ext cx="957600" cy="4917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C9F8514-316A-4AA1-9EC0-9506EBFD51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7072" y="3789011"/>
                <a:ext cx="106524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451C7F8-7E6E-466C-9060-1BA77D7C5B58}"/>
                  </a:ext>
                </a:extLst>
              </p14:cNvPr>
              <p14:cNvContentPartPr/>
              <p14:nvPr/>
            </p14:nvContentPartPr>
            <p14:xfrm>
              <a:off x="6169112" y="4098251"/>
              <a:ext cx="1326600" cy="6411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451C7F8-7E6E-466C-9060-1BA77D7C5B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15472" y="3990251"/>
                <a:ext cx="1434240" cy="85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51ED7B1-E1ED-43B5-AF2E-106FFBF52326}"/>
                  </a:ext>
                </a:extLst>
              </p14:cNvPr>
              <p14:cNvContentPartPr/>
              <p14:nvPr/>
            </p14:nvContentPartPr>
            <p14:xfrm>
              <a:off x="6083072" y="4786211"/>
              <a:ext cx="1058400" cy="4723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51ED7B1-E1ED-43B5-AF2E-106FFBF523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29072" y="4678571"/>
                <a:ext cx="11660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40BDA00-40AE-45B9-80CE-66406FC40B87}"/>
                  </a:ext>
                </a:extLst>
              </p14:cNvPr>
              <p14:cNvContentPartPr/>
              <p14:nvPr/>
            </p14:nvContentPartPr>
            <p14:xfrm>
              <a:off x="1858472" y="3511811"/>
              <a:ext cx="600840" cy="78768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40BDA00-40AE-45B9-80CE-66406FC40B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04472" y="3404171"/>
                <a:ext cx="70848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FF8D07F-3587-464E-93F9-DE83B83667B1}"/>
                  </a:ext>
                </a:extLst>
              </p14:cNvPr>
              <p14:cNvContentPartPr/>
              <p14:nvPr/>
            </p14:nvContentPartPr>
            <p14:xfrm>
              <a:off x="2311712" y="3807011"/>
              <a:ext cx="514800" cy="7340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FF8D07F-3587-464E-93F9-DE83B83667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7712" y="3699011"/>
                <a:ext cx="62244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122CA85-C586-40A3-9AC4-2CE627F6E3BF}"/>
                  </a:ext>
                </a:extLst>
              </p14:cNvPr>
              <p14:cNvContentPartPr/>
              <p14:nvPr/>
            </p14:nvContentPartPr>
            <p14:xfrm>
              <a:off x="215792" y="-343789"/>
              <a:ext cx="12929760" cy="72514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122CA85-C586-40A3-9AC4-2CE627F6E3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7152" y="-352429"/>
                <a:ext cx="12947400" cy="72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6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D5CB1D3-0656-4AE2-8B5C-042E30913542}"/>
                  </a:ext>
                </a:extLst>
              </p14:cNvPr>
              <p14:cNvContentPartPr/>
              <p14:nvPr/>
            </p14:nvContentPartPr>
            <p14:xfrm>
              <a:off x="293552" y="-314362"/>
              <a:ext cx="11800800" cy="6258693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D5CB1D3-0656-4AE2-8B5C-042E309135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912" y="-323362"/>
                <a:ext cx="11818440" cy="62763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35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9546DB-7FBC-4D29-86F3-1DA3CCBB19AA}"/>
                  </a:ext>
                </a:extLst>
              </p14:cNvPr>
              <p14:cNvContentPartPr/>
              <p14:nvPr/>
            </p14:nvContentPartPr>
            <p14:xfrm>
              <a:off x="5206112" y="299438"/>
              <a:ext cx="267120" cy="107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9546DB-7FBC-4D29-86F3-1DA3CCBB19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7472" y="290798"/>
                <a:ext cx="2847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A40BDD-8BD4-4C1A-8FC8-B2C1FD52DE99}"/>
                  </a:ext>
                </a:extLst>
              </p14:cNvPr>
              <p14:cNvContentPartPr/>
              <p14:nvPr/>
            </p14:nvContentPartPr>
            <p14:xfrm>
              <a:off x="6244352" y="605078"/>
              <a:ext cx="855000" cy="18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A40BDD-8BD4-4C1A-8FC8-B2C1FD52DE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5352" y="596078"/>
                <a:ext cx="872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700149-E2F9-4583-98B9-E0019F1A7E8B}"/>
                  </a:ext>
                </a:extLst>
              </p14:cNvPr>
              <p14:cNvContentPartPr/>
              <p14:nvPr/>
            </p14:nvContentPartPr>
            <p14:xfrm>
              <a:off x="6076232" y="229598"/>
              <a:ext cx="959040" cy="306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700149-E2F9-4583-98B9-E0019F1A7E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7589" y="220598"/>
                <a:ext cx="976687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0D8590-F89E-4D54-9985-DB93D13BE1B8}"/>
                  </a:ext>
                </a:extLst>
              </p14:cNvPr>
              <p14:cNvContentPartPr/>
              <p14:nvPr/>
            </p14:nvContentPartPr>
            <p14:xfrm>
              <a:off x="3539312" y="207638"/>
              <a:ext cx="1322640" cy="369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0D8590-F89E-4D54-9985-DB93D13BE1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0670" y="198998"/>
                <a:ext cx="1340285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B243C7-8399-4038-8C7C-974D3932E89F}"/>
                  </a:ext>
                </a:extLst>
              </p14:cNvPr>
              <p14:cNvContentPartPr/>
              <p14:nvPr/>
            </p14:nvContentPartPr>
            <p14:xfrm>
              <a:off x="8382032" y="200438"/>
              <a:ext cx="338760" cy="20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B243C7-8399-4038-8C7C-974D3932E8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3032" y="191798"/>
                <a:ext cx="356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25913F6-6E65-4FAD-9574-DBA5561947C2}"/>
                  </a:ext>
                </a:extLst>
              </p14:cNvPr>
              <p14:cNvContentPartPr/>
              <p14:nvPr/>
            </p14:nvContentPartPr>
            <p14:xfrm>
              <a:off x="8241992" y="622358"/>
              <a:ext cx="552600" cy="183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25913F6-6E65-4FAD-9574-DBA5561947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33352" y="613718"/>
                <a:ext cx="5702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803E86-1AB2-4046-AB97-34AD4587316E}"/>
                  </a:ext>
                </a:extLst>
              </p14:cNvPr>
              <p14:cNvContentPartPr/>
              <p14:nvPr/>
            </p14:nvContentPartPr>
            <p14:xfrm>
              <a:off x="8357912" y="262358"/>
              <a:ext cx="338760" cy="2761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803E86-1AB2-4046-AB97-34AD458731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922" y="253358"/>
                <a:ext cx="356381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175DF17-C9B7-4008-929B-0BEE4C028A65}"/>
                  </a:ext>
                </a:extLst>
              </p14:cNvPr>
              <p14:cNvContentPartPr/>
              <p14:nvPr/>
            </p14:nvContentPartPr>
            <p14:xfrm>
              <a:off x="7350992" y="356318"/>
              <a:ext cx="436320" cy="102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175DF17-C9B7-4008-929B-0BEE4C028A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2352" y="347678"/>
                <a:ext cx="4539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734FC5-A503-4906-BF98-E7EECB58E4B6}"/>
                  </a:ext>
                </a:extLst>
              </p14:cNvPr>
              <p14:cNvContentPartPr/>
              <p14:nvPr/>
            </p14:nvContentPartPr>
            <p14:xfrm>
              <a:off x="2709872" y="1345958"/>
              <a:ext cx="826200" cy="42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734FC5-A503-4906-BF98-E7EECB58E4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1228" y="1336958"/>
                <a:ext cx="843848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20B453-2417-4008-B5E0-A9EBC5A669A9}"/>
                  </a:ext>
                </a:extLst>
              </p14:cNvPr>
              <p14:cNvContentPartPr/>
              <p14:nvPr/>
            </p14:nvContentPartPr>
            <p14:xfrm>
              <a:off x="3404312" y="4120838"/>
              <a:ext cx="1191960" cy="381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20B453-2417-4008-B5E0-A9EBC5A669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95672" y="4112198"/>
                <a:ext cx="1209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3584B7D-9C5E-4000-B022-EF31113CDE21}"/>
                  </a:ext>
                </a:extLst>
              </p14:cNvPr>
              <p14:cNvContentPartPr/>
              <p14:nvPr/>
            </p14:nvContentPartPr>
            <p14:xfrm>
              <a:off x="2456432" y="4222718"/>
              <a:ext cx="645840" cy="340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3584B7D-9C5E-4000-B022-EF31113CDE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47792" y="4214078"/>
                <a:ext cx="6634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6AF502-F348-4093-A87E-C61E4BFFDC60}"/>
                  </a:ext>
                </a:extLst>
              </p14:cNvPr>
              <p14:cNvContentPartPr/>
              <p14:nvPr/>
            </p14:nvContentPartPr>
            <p14:xfrm>
              <a:off x="2494592" y="3177638"/>
              <a:ext cx="1594080" cy="338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6AF502-F348-4093-A87E-C61E4BFFDC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85592" y="3168638"/>
                <a:ext cx="16117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44D81EC-BBCF-421A-BAD3-F14FF5F5F56E}"/>
                  </a:ext>
                </a:extLst>
              </p14:cNvPr>
              <p14:cNvContentPartPr/>
              <p14:nvPr/>
            </p14:nvContentPartPr>
            <p14:xfrm>
              <a:off x="3401432" y="5128838"/>
              <a:ext cx="831600" cy="555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44D81EC-BBCF-421A-BAD3-F14FF5F5F5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92432" y="5119844"/>
                <a:ext cx="849240" cy="573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3B93F8F-C561-4296-B0D1-8FEB0E730635}"/>
                  </a:ext>
                </a:extLst>
              </p14:cNvPr>
              <p14:cNvContentPartPr/>
              <p14:nvPr/>
            </p14:nvContentPartPr>
            <p14:xfrm>
              <a:off x="2364272" y="5180318"/>
              <a:ext cx="886680" cy="320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3B93F8F-C561-4296-B0D1-8FEB0E7306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55632" y="5171318"/>
                <a:ext cx="9043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CBA6A8-ACB4-4B2D-A04B-664E1013B38E}"/>
                  </a:ext>
                </a:extLst>
              </p14:cNvPr>
              <p14:cNvContentPartPr/>
              <p14:nvPr/>
            </p14:nvContentPartPr>
            <p14:xfrm>
              <a:off x="2503952" y="3231998"/>
              <a:ext cx="1985760" cy="75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CBA6A8-ACB4-4B2D-A04B-664E1013B3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9952" y="3123998"/>
                <a:ext cx="2093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73F5630-A8E3-4B2A-8C38-6C7C1F6A272F}"/>
                  </a:ext>
                </a:extLst>
              </p14:cNvPr>
              <p14:cNvContentPartPr/>
              <p14:nvPr/>
            </p14:nvContentPartPr>
            <p14:xfrm>
              <a:off x="4765832" y="5785118"/>
              <a:ext cx="213120" cy="1130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73F5630-A8E3-4B2A-8C38-6C7C1F6A27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57192" y="5776478"/>
                <a:ext cx="230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24F4D35-6B5A-410E-843D-7D6DA736BA52}"/>
                  </a:ext>
                </a:extLst>
              </p14:cNvPr>
              <p14:cNvContentPartPr/>
              <p14:nvPr/>
            </p14:nvContentPartPr>
            <p14:xfrm>
              <a:off x="5217632" y="5726438"/>
              <a:ext cx="236160" cy="268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24F4D35-6B5A-410E-843D-7D6DA736BA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8632" y="5717438"/>
                <a:ext cx="253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EEA9B7C-9ECA-4916-8EDF-8CB8063C3BF4}"/>
                  </a:ext>
                </a:extLst>
              </p14:cNvPr>
              <p14:cNvContentPartPr/>
              <p14:nvPr/>
            </p14:nvContentPartPr>
            <p14:xfrm>
              <a:off x="5135552" y="6159518"/>
              <a:ext cx="290520" cy="243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EEA9B7C-9ECA-4916-8EDF-8CB8063C3B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26552" y="6150878"/>
                <a:ext cx="308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9D0B063-2791-4840-AC74-F6A859EE10DD}"/>
                  </a:ext>
                </a:extLst>
              </p14:cNvPr>
              <p14:cNvContentPartPr/>
              <p14:nvPr/>
            </p14:nvContentPartPr>
            <p14:xfrm>
              <a:off x="7397432" y="1985678"/>
              <a:ext cx="1689480" cy="340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9D0B063-2791-4840-AC74-F6A859EE10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88432" y="1977029"/>
                <a:ext cx="1707120" cy="357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D80F69D-A154-4AF2-8399-D8614BDAF4D1}"/>
                  </a:ext>
                </a:extLst>
              </p14:cNvPr>
              <p14:cNvContentPartPr/>
              <p14:nvPr/>
            </p14:nvContentPartPr>
            <p14:xfrm>
              <a:off x="8146592" y="1327238"/>
              <a:ext cx="2126160" cy="402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D80F69D-A154-4AF2-8399-D8614BDAF4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37592" y="1318238"/>
                <a:ext cx="21438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8AC5FDB-1393-4B48-81CD-1AFEA1AD0686}"/>
                  </a:ext>
                </a:extLst>
              </p14:cNvPr>
              <p14:cNvContentPartPr/>
              <p14:nvPr/>
            </p14:nvContentPartPr>
            <p14:xfrm>
              <a:off x="7513352" y="1398518"/>
              <a:ext cx="286920" cy="2689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8AC5FDB-1393-4B48-81CD-1AFEA1AD06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04352" y="1389518"/>
                <a:ext cx="3045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3E6E832-14BC-4614-ACA2-B58721E0EDE2}"/>
                  </a:ext>
                </a:extLst>
              </p14:cNvPr>
              <p14:cNvContentPartPr/>
              <p14:nvPr/>
            </p14:nvContentPartPr>
            <p14:xfrm>
              <a:off x="2604392" y="5936678"/>
              <a:ext cx="2027880" cy="3139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3E6E832-14BC-4614-ACA2-B58721E0ED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95392" y="5927678"/>
                <a:ext cx="20455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470E73A-28D5-4A43-A743-8BB51E288D61}"/>
                  </a:ext>
                </a:extLst>
              </p14:cNvPr>
              <p14:cNvContentPartPr/>
              <p14:nvPr/>
            </p14:nvContentPartPr>
            <p14:xfrm>
              <a:off x="1200392" y="1178558"/>
              <a:ext cx="669240" cy="53082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470E73A-28D5-4A43-A743-8BB51E288D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91392" y="1169558"/>
                <a:ext cx="686880" cy="53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2B25E54-3CD1-4661-9E5C-FA574CD7F876}"/>
                  </a:ext>
                </a:extLst>
              </p14:cNvPr>
              <p14:cNvContentPartPr/>
              <p14:nvPr/>
            </p14:nvContentPartPr>
            <p14:xfrm>
              <a:off x="9318032" y="2525678"/>
              <a:ext cx="207720" cy="129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2B25E54-3CD1-4661-9E5C-FA574CD7F8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09392" y="2517038"/>
                <a:ext cx="225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98F456D-65E3-45BF-8F7F-81BCFA66DDF8}"/>
                  </a:ext>
                </a:extLst>
              </p14:cNvPr>
              <p14:cNvContentPartPr/>
              <p14:nvPr/>
            </p14:nvContentPartPr>
            <p14:xfrm>
              <a:off x="9674792" y="2259638"/>
              <a:ext cx="185760" cy="277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98F456D-65E3-45BF-8F7F-81BCFA66DD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66152" y="2250998"/>
                <a:ext cx="203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FB4BEF7-992A-4757-B6B3-4F4DF055596B}"/>
                  </a:ext>
                </a:extLst>
              </p14:cNvPr>
              <p14:cNvContentPartPr/>
              <p14:nvPr/>
            </p14:nvContentPartPr>
            <p14:xfrm>
              <a:off x="9766952" y="2871638"/>
              <a:ext cx="200880" cy="2286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FB4BEF7-992A-4757-B6B3-4F4DF05559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58312" y="2862998"/>
                <a:ext cx="2185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CCBA7EE-CDE8-40FC-86FE-DD279794E156}"/>
                  </a:ext>
                </a:extLst>
              </p14:cNvPr>
              <p14:cNvContentPartPr/>
              <p14:nvPr/>
            </p14:nvContentPartPr>
            <p14:xfrm>
              <a:off x="10159712" y="2944718"/>
              <a:ext cx="39240" cy="19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CCBA7EE-CDE8-40FC-86FE-DD279794E1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51072" y="2935718"/>
                <a:ext cx="56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1AFE167-6861-42D5-A79F-6F970B5D756A}"/>
                  </a:ext>
                </a:extLst>
              </p14:cNvPr>
              <p14:cNvContentPartPr/>
              <p14:nvPr/>
            </p14:nvContentPartPr>
            <p14:xfrm>
              <a:off x="9327032" y="2988998"/>
              <a:ext cx="174600" cy="1544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1AFE167-6861-42D5-A79F-6F970B5D756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18032" y="2979998"/>
                <a:ext cx="1922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771AF48-03C4-42F6-BC6A-E0CB2DD68CAE}"/>
                  </a:ext>
                </a:extLst>
              </p14:cNvPr>
              <p14:cNvContentPartPr/>
              <p14:nvPr/>
            </p14:nvContentPartPr>
            <p14:xfrm>
              <a:off x="7392032" y="2705678"/>
              <a:ext cx="1662840" cy="4014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771AF48-03C4-42F6-BC6A-E0CB2DD68C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83392" y="2696670"/>
                <a:ext cx="1680480" cy="419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3D77E5F-7971-4709-BE44-1514F9DCA856}"/>
                  </a:ext>
                </a:extLst>
              </p14:cNvPr>
              <p14:cNvContentPartPr/>
              <p14:nvPr/>
            </p14:nvContentPartPr>
            <p14:xfrm>
              <a:off x="7274672" y="3758318"/>
              <a:ext cx="760680" cy="3373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3D77E5F-7971-4709-BE44-1514F9DCA85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65676" y="3749328"/>
                <a:ext cx="778312" cy="354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0A95032-D5B0-4374-B5ED-F7040E63BC6B}"/>
                  </a:ext>
                </a:extLst>
              </p14:cNvPr>
              <p14:cNvContentPartPr/>
              <p14:nvPr/>
            </p14:nvContentPartPr>
            <p14:xfrm>
              <a:off x="8763632" y="4544918"/>
              <a:ext cx="199800" cy="2390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0A95032-D5B0-4374-B5ED-F7040E63BC6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54632" y="4536278"/>
                <a:ext cx="217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6A76ADC-C9F9-402A-8BDC-1A6367F1276B}"/>
                  </a:ext>
                </a:extLst>
              </p14:cNvPr>
              <p14:cNvContentPartPr/>
              <p14:nvPr/>
            </p14:nvContentPartPr>
            <p14:xfrm>
              <a:off x="7374392" y="4459958"/>
              <a:ext cx="1278720" cy="3801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6A76ADC-C9F9-402A-8BDC-1A6367F1276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65752" y="4450958"/>
                <a:ext cx="12963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FB34A8B-B52E-4595-9CC4-5A03EA535D0D}"/>
                  </a:ext>
                </a:extLst>
              </p14:cNvPr>
              <p14:cNvContentPartPr/>
              <p14:nvPr/>
            </p14:nvContentPartPr>
            <p14:xfrm>
              <a:off x="9244952" y="4435118"/>
              <a:ext cx="1059480" cy="3315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FB34A8B-B52E-4595-9CC4-5A03EA535D0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35952" y="4426478"/>
                <a:ext cx="1077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26DABAD-7A06-49DB-B528-DCAA6BE99E01}"/>
                  </a:ext>
                </a:extLst>
              </p14:cNvPr>
              <p14:cNvContentPartPr/>
              <p14:nvPr/>
            </p14:nvContentPartPr>
            <p14:xfrm>
              <a:off x="2512952" y="2035718"/>
              <a:ext cx="1959120" cy="8848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26DABAD-7A06-49DB-B528-DCAA6BE99E0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04312" y="2027078"/>
                <a:ext cx="197676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D239B4F-0ADB-4631-A1A0-4297C84FA734}"/>
                  </a:ext>
                </a:extLst>
              </p14:cNvPr>
              <p14:cNvContentPartPr/>
              <p14:nvPr/>
            </p14:nvContentPartPr>
            <p14:xfrm>
              <a:off x="4798232" y="4073318"/>
              <a:ext cx="785880" cy="6480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D239B4F-0ADB-4631-A1A0-4297C84FA73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89236" y="4064678"/>
                <a:ext cx="803512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6E13FC6-466E-46D9-9850-9CBD41A46B29}"/>
                  </a:ext>
                </a:extLst>
              </p14:cNvPr>
              <p14:cNvContentPartPr/>
              <p14:nvPr/>
            </p14:nvContentPartPr>
            <p14:xfrm>
              <a:off x="4680512" y="3511358"/>
              <a:ext cx="544680" cy="4608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6E13FC6-466E-46D9-9850-9CBD41A46B2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71872" y="3502711"/>
                <a:ext cx="562320" cy="47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73F6768-24BC-40DD-B0E6-D7178A2BD3BC}"/>
                  </a:ext>
                </a:extLst>
              </p14:cNvPr>
              <p14:cNvContentPartPr/>
              <p14:nvPr/>
            </p14:nvContentPartPr>
            <p14:xfrm>
              <a:off x="8396432" y="3723398"/>
              <a:ext cx="1870920" cy="4820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73F6768-24BC-40DD-B0E6-D7178A2BD3B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87792" y="3714398"/>
                <a:ext cx="188856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5A91B54-E8A0-4830-9DEA-C21D46ECAF05}"/>
                  </a:ext>
                </a:extLst>
              </p14:cNvPr>
              <p14:cNvContentPartPr/>
              <p14:nvPr/>
            </p14:nvContentPartPr>
            <p14:xfrm>
              <a:off x="7278272" y="5307398"/>
              <a:ext cx="1119960" cy="41652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5A91B54-E8A0-4830-9DEA-C21D46ECAF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69272" y="5298758"/>
                <a:ext cx="11376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B578C71-42CA-4921-ACCE-518BAE926323}"/>
                  </a:ext>
                </a:extLst>
              </p14:cNvPr>
              <p14:cNvContentPartPr/>
              <p14:nvPr/>
            </p14:nvContentPartPr>
            <p14:xfrm>
              <a:off x="6332912" y="1161278"/>
              <a:ext cx="510120" cy="52909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B578C71-42CA-4921-ACCE-518BAE92632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24272" y="1152638"/>
                <a:ext cx="527760" cy="53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5ED5243-6018-462C-90B7-C8BB8EE59254}"/>
                  </a:ext>
                </a:extLst>
              </p14:cNvPr>
              <p14:cNvContentPartPr/>
              <p14:nvPr/>
            </p14:nvContentPartPr>
            <p14:xfrm>
              <a:off x="7869392" y="6091838"/>
              <a:ext cx="359640" cy="3265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5ED5243-6018-462C-90B7-C8BB8EE592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60392" y="6083198"/>
                <a:ext cx="3772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409F1C6-C915-4831-9802-16DE59B2712F}"/>
                  </a:ext>
                </a:extLst>
              </p14:cNvPr>
              <p14:cNvContentPartPr/>
              <p14:nvPr/>
            </p14:nvContentPartPr>
            <p14:xfrm>
              <a:off x="7317152" y="6004718"/>
              <a:ext cx="440280" cy="5158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409F1C6-C915-4831-9802-16DE59B2712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08152" y="5996078"/>
                <a:ext cx="4579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CB58EC7-7E40-49F6-ADB0-0EBD58FE30FD}"/>
                  </a:ext>
                </a:extLst>
              </p14:cNvPr>
              <p14:cNvContentPartPr/>
              <p14:nvPr/>
            </p14:nvContentPartPr>
            <p14:xfrm>
              <a:off x="10435112" y="6045398"/>
              <a:ext cx="61200" cy="216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CB58EC7-7E40-49F6-ADB0-0EBD58FE30F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426472" y="6036398"/>
                <a:ext cx="788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4088208-16B4-4141-8831-A316EADFA23E}"/>
                  </a:ext>
                </a:extLst>
              </p14:cNvPr>
              <p14:cNvContentPartPr/>
              <p14:nvPr/>
            </p14:nvContentPartPr>
            <p14:xfrm>
              <a:off x="8496152" y="5189678"/>
              <a:ext cx="1830960" cy="1314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4088208-16B4-4141-8831-A316EADFA23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87152" y="5181038"/>
                <a:ext cx="1848600" cy="13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4D16F3F-1A99-41CE-9A22-ECD81CA3B41B}"/>
                  </a:ext>
                </a:extLst>
              </p14:cNvPr>
              <p14:cNvContentPartPr/>
              <p14:nvPr/>
            </p14:nvContentPartPr>
            <p14:xfrm>
              <a:off x="6029432" y="225278"/>
              <a:ext cx="875880" cy="42840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4D16F3F-1A99-41CE-9A22-ECD81CA3B41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75792" y="117638"/>
                <a:ext cx="9835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A22F414-5504-47FB-901A-6775C5B13EC8}"/>
                  </a:ext>
                </a:extLst>
              </p14:cNvPr>
              <p14:cNvContentPartPr/>
              <p14:nvPr/>
            </p14:nvContentPartPr>
            <p14:xfrm>
              <a:off x="8195912" y="71558"/>
              <a:ext cx="583920" cy="5511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A22F414-5504-47FB-901A-6775C5B13EC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41912" y="-36442"/>
                <a:ext cx="6915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C9E4FA8-3220-4FAE-B685-585E80006922}"/>
                  </a:ext>
                </a:extLst>
              </p14:cNvPr>
              <p14:cNvContentPartPr/>
              <p14:nvPr/>
            </p14:nvContentPartPr>
            <p14:xfrm>
              <a:off x="5369912" y="496811"/>
              <a:ext cx="4661640" cy="364068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C9E4FA8-3220-4FAE-B685-585E8000692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15912" y="389171"/>
                <a:ext cx="4769280" cy="38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4F1496A-513B-4349-B1EB-A36503E0B843}"/>
                  </a:ext>
                </a:extLst>
              </p14:cNvPr>
              <p14:cNvContentPartPr/>
              <p14:nvPr/>
            </p14:nvContentPartPr>
            <p14:xfrm>
              <a:off x="11515472" y="3088811"/>
              <a:ext cx="60120" cy="2444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4F1496A-513B-4349-B1EB-A36503E0B84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461832" y="2981171"/>
                <a:ext cx="1677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EDA208E-9F87-439C-8A20-B9D7A57612A7}"/>
                  </a:ext>
                </a:extLst>
              </p14:cNvPr>
              <p14:cNvContentPartPr/>
              <p14:nvPr/>
            </p14:nvContentPartPr>
            <p14:xfrm>
              <a:off x="11561912" y="3121211"/>
              <a:ext cx="167760" cy="1573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EDA208E-9F87-439C-8A20-B9D7A57612A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507912" y="3013571"/>
                <a:ext cx="2754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95390460-3109-49B9-9DC0-6E7F57A75B17}"/>
                  </a:ext>
                </a:extLst>
              </p14:cNvPr>
              <p14:cNvContentPartPr/>
              <p14:nvPr/>
            </p14:nvContentPartPr>
            <p14:xfrm>
              <a:off x="10430072" y="1565918"/>
              <a:ext cx="2791800" cy="33062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95390460-3109-49B9-9DC0-6E7F57A75B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421432" y="1557277"/>
                <a:ext cx="2809440" cy="3323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D00DB3F-78DE-4812-B73E-6DB7B1A31BE3}"/>
                  </a:ext>
                </a:extLst>
              </p14:cNvPr>
              <p14:cNvContentPartPr/>
              <p14:nvPr/>
            </p14:nvContentPartPr>
            <p14:xfrm>
              <a:off x="7305632" y="4556891"/>
              <a:ext cx="2864520" cy="60300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D00DB3F-78DE-4812-B73E-6DB7B1A31BE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51632" y="4448891"/>
                <a:ext cx="297216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6F53ADFD-522B-45D5-BEAE-543F1B55998E}"/>
                  </a:ext>
                </a:extLst>
              </p14:cNvPr>
              <p14:cNvContentPartPr/>
              <p14:nvPr/>
            </p14:nvContentPartPr>
            <p14:xfrm>
              <a:off x="11412872" y="5161691"/>
              <a:ext cx="2089800" cy="9043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6F53ADFD-522B-45D5-BEAE-543F1B55998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404231" y="5153054"/>
                <a:ext cx="2107443" cy="921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AE880FD-C3F0-4F4C-872C-17D506D268CC}"/>
                  </a:ext>
                </a:extLst>
              </p14:cNvPr>
              <p14:cNvContentPartPr/>
              <p14:nvPr/>
            </p14:nvContentPartPr>
            <p14:xfrm>
              <a:off x="10849472" y="5204798"/>
              <a:ext cx="303480" cy="130356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AE880FD-C3F0-4F4C-872C-17D506D268C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840472" y="5196158"/>
                <a:ext cx="321120" cy="13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372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065527-7337-4021-A208-E87381E4000E}"/>
                  </a:ext>
                </a:extLst>
              </p14:cNvPr>
              <p14:cNvContentPartPr/>
              <p14:nvPr/>
            </p14:nvContentPartPr>
            <p14:xfrm>
              <a:off x="1472912" y="900638"/>
              <a:ext cx="240840" cy="171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065527-7337-4021-A208-E87381E400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3912" y="891998"/>
                <a:ext cx="2584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39EBB2-2F17-4013-B6EA-F5ACA930F6AD}"/>
                  </a:ext>
                </a:extLst>
              </p14:cNvPr>
              <p14:cNvContentPartPr/>
              <p14:nvPr/>
            </p14:nvContentPartPr>
            <p14:xfrm>
              <a:off x="2403512" y="1359998"/>
              <a:ext cx="163080" cy="11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39EBB2-2F17-4013-B6EA-F5ACA930F6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872" y="1351358"/>
                <a:ext cx="1807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84C1A4-9842-4798-97E7-63492DED4DF4}"/>
                  </a:ext>
                </a:extLst>
              </p14:cNvPr>
              <p14:cNvContentPartPr/>
              <p14:nvPr/>
            </p14:nvContentPartPr>
            <p14:xfrm>
              <a:off x="1050992" y="1286918"/>
              <a:ext cx="1068480" cy="336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84C1A4-9842-4798-97E7-63492DED4D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2352" y="1277918"/>
                <a:ext cx="10861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F3236C-9660-4600-BF60-CEE48F0BFA15}"/>
                  </a:ext>
                </a:extLst>
              </p14:cNvPr>
              <p14:cNvContentPartPr/>
              <p14:nvPr/>
            </p14:nvContentPartPr>
            <p14:xfrm>
              <a:off x="3447512" y="1062638"/>
              <a:ext cx="230040" cy="516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F3236C-9660-4600-BF60-CEE48F0BFA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8872" y="1053998"/>
                <a:ext cx="24768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16010FB-BBEF-44B1-BCE5-BD8372E4C177}"/>
                  </a:ext>
                </a:extLst>
              </p14:cNvPr>
              <p14:cNvContentPartPr/>
              <p14:nvPr/>
            </p14:nvContentPartPr>
            <p14:xfrm>
              <a:off x="3807512" y="1150478"/>
              <a:ext cx="422640" cy="334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16010FB-BBEF-44B1-BCE5-BD8372E4C1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8512" y="1141478"/>
                <a:ext cx="4402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BB1E27-3018-4604-860B-5E6956B4130F}"/>
                  </a:ext>
                </a:extLst>
              </p14:cNvPr>
              <p14:cNvContentPartPr/>
              <p14:nvPr/>
            </p14:nvContentPartPr>
            <p14:xfrm>
              <a:off x="7871912" y="1132838"/>
              <a:ext cx="223200" cy="261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BB1E27-3018-4604-860B-5E6956B41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3272" y="1123838"/>
                <a:ext cx="2408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8E5BF66-3B7F-4F3B-8AB8-D3D3724CBE56}"/>
                  </a:ext>
                </a:extLst>
              </p14:cNvPr>
              <p14:cNvContentPartPr/>
              <p14:nvPr/>
            </p14:nvContentPartPr>
            <p14:xfrm>
              <a:off x="8344592" y="1246598"/>
              <a:ext cx="60840" cy="19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8E5BF66-3B7F-4F3B-8AB8-D3D3724CBE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5592" y="1237598"/>
                <a:ext cx="78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7C6D1AE-31C5-440F-9542-118DDCEBA7E7}"/>
                  </a:ext>
                </a:extLst>
              </p14:cNvPr>
              <p14:cNvContentPartPr/>
              <p14:nvPr/>
            </p14:nvContentPartPr>
            <p14:xfrm>
              <a:off x="8658872" y="1221758"/>
              <a:ext cx="88200" cy="30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7C6D1AE-31C5-440F-9542-118DDCEBA7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50232" y="1212758"/>
                <a:ext cx="105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ED9277-A1E8-4D88-9005-8236646AAC08}"/>
                  </a:ext>
                </a:extLst>
              </p14:cNvPr>
              <p14:cNvContentPartPr/>
              <p14:nvPr/>
            </p14:nvContentPartPr>
            <p14:xfrm>
              <a:off x="9258992" y="1141478"/>
              <a:ext cx="83520" cy="67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ED9277-A1E8-4D88-9005-8236646AAC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49992" y="1132478"/>
                <a:ext cx="1011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DE9D221-EEA4-4291-9A8E-34DBE14470AF}"/>
                  </a:ext>
                </a:extLst>
              </p14:cNvPr>
              <p14:cNvContentPartPr/>
              <p14:nvPr/>
            </p14:nvContentPartPr>
            <p14:xfrm>
              <a:off x="9866672" y="1020878"/>
              <a:ext cx="176400" cy="224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DE9D221-EEA4-4291-9A8E-34DBE14470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57672" y="1012238"/>
                <a:ext cx="1940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0A68B5-A584-4937-A22D-923051B4C79B}"/>
                  </a:ext>
                </a:extLst>
              </p14:cNvPr>
              <p14:cNvContentPartPr/>
              <p14:nvPr/>
            </p14:nvContentPartPr>
            <p14:xfrm>
              <a:off x="10401632" y="887678"/>
              <a:ext cx="1856880" cy="4899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0A68B5-A584-4937-A22D-923051B4C7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92632" y="878678"/>
                <a:ext cx="187452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72AAD26-864B-4DED-88DA-CB234EF34F01}"/>
                  </a:ext>
                </a:extLst>
              </p14:cNvPr>
              <p14:cNvContentPartPr/>
              <p14:nvPr/>
            </p14:nvContentPartPr>
            <p14:xfrm>
              <a:off x="6019712" y="1080998"/>
              <a:ext cx="1394640" cy="374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72AAD26-864B-4DED-88DA-CB234EF34F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1072" y="1072358"/>
                <a:ext cx="14122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8576071-08F1-4E47-9686-203904D79C0F}"/>
                  </a:ext>
                </a:extLst>
              </p14:cNvPr>
              <p14:cNvContentPartPr/>
              <p14:nvPr/>
            </p14:nvContentPartPr>
            <p14:xfrm>
              <a:off x="4929272" y="1081358"/>
              <a:ext cx="776160" cy="432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8576071-08F1-4E47-9686-203904D79C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0276" y="1072365"/>
                <a:ext cx="793792" cy="450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BF47C46-6662-4A64-81E7-82614BBBCE1A}"/>
                  </a:ext>
                </a:extLst>
              </p14:cNvPr>
              <p14:cNvContentPartPr/>
              <p14:nvPr/>
            </p14:nvContentPartPr>
            <p14:xfrm>
              <a:off x="4355072" y="1124918"/>
              <a:ext cx="294120" cy="388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BF47C46-6662-4A64-81E7-82614BBBCE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46432" y="1115910"/>
                <a:ext cx="311760" cy="405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6364EB-D864-4558-B6BF-F2B21B5141B9}"/>
                  </a:ext>
                </a:extLst>
              </p14:cNvPr>
              <p14:cNvContentPartPr/>
              <p14:nvPr/>
            </p14:nvContentPartPr>
            <p14:xfrm>
              <a:off x="2982752" y="1063718"/>
              <a:ext cx="222480" cy="586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6364EB-D864-4558-B6BF-F2B21B5141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74112" y="1054718"/>
                <a:ext cx="2401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0AAC108-6EBB-49CF-98BE-259C6F2EBE72}"/>
                  </a:ext>
                </a:extLst>
              </p14:cNvPr>
              <p14:cNvContentPartPr/>
              <p14:nvPr/>
            </p14:nvContentPartPr>
            <p14:xfrm>
              <a:off x="1975472" y="2961998"/>
              <a:ext cx="255600" cy="190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0AAC108-6EBB-49CF-98BE-259C6F2EBE7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66472" y="2952998"/>
                <a:ext cx="273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FC153A0-0457-49E0-96A8-1EE2A765FCE4}"/>
                  </a:ext>
                </a:extLst>
              </p14:cNvPr>
              <p14:cNvContentPartPr/>
              <p14:nvPr/>
            </p14:nvContentPartPr>
            <p14:xfrm>
              <a:off x="835352" y="3320918"/>
              <a:ext cx="1612440" cy="14695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FC153A0-0457-49E0-96A8-1EE2A765FC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6712" y="3312280"/>
                <a:ext cx="1630080" cy="1487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D31C98-7683-4F05-8369-306940F89117}"/>
                  </a:ext>
                </a:extLst>
              </p14:cNvPr>
              <p14:cNvContentPartPr/>
              <p14:nvPr/>
            </p14:nvContentPartPr>
            <p14:xfrm>
              <a:off x="3427352" y="3935798"/>
              <a:ext cx="182160" cy="2516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D31C98-7683-4F05-8369-306940F8911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18352" y="3927158"/>
                <a:ext cx="1998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694D526-38CC-43F8-A3A8-9DC150413D65}"/>
                  </a:ext>
                </a:extLst>
              </p14:cNvPr>
              <p14:cNvContentPartPr/>
              <p14:nvPr/>
            </p14:nvContentPartPr>
            <p14:xfrm>
              <a:off x="2621312" y="1781558"/>
              <a:ext cx="1383120" cy="1752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694D526-38CC-43F8-A3A8-9DC150413D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12312" y="1772918"/>
                <a:ext cx="1400760" cy="17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FC64863-458F-4259-9CEF-8D3E73847080}"/>
                  </a:ext>
                </a:extLst>
              </p14:cNvPr>
              <p14:cNvContentPartPr/>
              <p14:nvPr/>
            </p14:nvContentPartPr>
            <p14:xfrm>
              <a:off x="2638232" y="4393358"/>
              <a:ext cx="539640" cy="631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FC64863-458F-4259-9CEF-8D3E738470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29232" y="4384718"/>
                <a:ext cx="55728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636867E-F8E0-4054-B5D7-0CA9E8A8B0D8}"/>
                  </a:ext>
                </a:extLst>
              </p14:cNvPr>
              <p14:cNvContentPartPr/>
              <p14:nvPr/>
            </p14:nvContentPartPr>
            <p14:xfrm>
              <a:off x="4678352" y="1779758"/>
              <a:ext cx="5916960" cy="2925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636867E-F8E0-4054-B5D7-0CA9E8A8B0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69352" y="1771118"/>
                <a:ext cx="5934600" cy="29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8B35366-D60C-4717-A44E-63B6B3814407}"/>
                  </a:ext>
                </a:extLst>
              </p14:cNvPr>
              <p14:cNvContentPartPr/>
              <p14:nvPr/>
            </p14:nvContentPartPr>
            <p14:xfrm>
              <a:off x="3257792" y="1875878"/>
              <a:ext cx="562320" cy="7711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8B35366-D60C-4717-A44E-63B6B38144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03792" y="1767878"/>
                <a:ext cx="669960" cy="9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056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1873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558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911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722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47609B7-FBA8-4A3E-902E-747F697C2991}"/>
                  </a:ext>
                </a:extLst>
              </p14:cNvPr>
              <p14:cNvContentPartPr/>
              <p14:nvPr/>
            </p14:nvContentPartPr>
            <p14:xfrm>
              <a:off x="7515872" y="5164478"/>
              <a:ext cx="79200" cy="320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47609B7-FBA8-4A3E-902E-747F697C29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6872" y="5155838"/>
                <a:ext cx="968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D6EB3A1-E3FF-4EDC-81ED-E41DAD884930}"/>
                  </a:ext>
                </a:extLst>
              </p14:cNvPr>
              <p14:cNvContentPartPr/>
              <p14:nvPr/>
            </p14:nvContentPartPr>
            <p14:xfrm>
              <a:off x="7190432" y="5189678"/>
              <a:ext cx="235440" cy="2340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D6EB3A1-E3FF-4EDC-81ED-E41DAD8849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432" y="5180678"/>
                <a:ext cx="2530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39401F8-C0E1-480C-8FD5-20E6AF5478FE}"/>
                  </a:ext>
                </a:extLst>
              </p14:cNvPr>
              <p14:cNvContentPartPr/>
              <p14:nvPr/>
            </p14:nvContentPartPr>
            <p14:xfrm>
              <a:off x="6760592" y="5163398"/>
              <a:ext cx="299160" cy="264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39401F8-C0E1-480C-8FD5-20E6AF5478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1592" y="5154398"/>
                <a:ext cx="3168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0ED868-FB28-42C1-BD94-D86AFB040F0D}"/>
                  </a:ext>
                </a:extLst>
              </p14:cNvPr>
              <p14:cNvContentPartPr/>
              <p14:nvPr/>
            </p14:nvContentPartPr>
            <p14:xfrm>
              <a:off x="8822672" y="1361078"/>
              <a:ext cx="371880" cy="227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0ED868-FB28-42C1-BD94-D86AFB040F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9032" y="1253438"/>
                <a:ext cx="4795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B547D62-4FC2-4653-BE7B-1AE75A7B9732}"/>
                  </a:ext>
                </a:extLst>
              </p14:cNvPr>
              <p14:cNvContentPartPr/>
              <p14:nvPr/>
            </p14:nvContentPartPr>
            <p14:xfrm>
              <a:off x="253232" y="1795238"/>
              <a:ext cx="9788760" cy="2116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B547D62-4FC2-4653-BE7B-1AE75A7B97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232" y="1687256"/>
                <a:ext cx="9824400" cy="2332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F294F06-2CA0-4E37-9700-EDAC032F3E10}"/>
                  </a:ext>
                </a:extLst>
              </p14:cNvPr>
              <p14:cNvContentPartPr/>
              <p14:nvPr/>
            </p14:nvContentPartPr>
            <p14:xfrm>
              <a:off x="4911272" y="3429998"/>
              <a:ext cx="250560" cy="261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F294F06-2CA0-4E37-9700-EDAC032F3E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7632" y="3321998"/>
                <a:ext cx="35820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79BEB9D-687F-44BA-B514-5C5BA92212F8}"/>
                  </a:ext>
                </a:extLst>
              </p14:cNvPr>
              <p14:cNvContentPartPr/>
              <p14:nvPr/>
            </p14:nvContentPartPr>
            <p14:xfrm>
              <a:off x="5013152" y="3515318"/>
              <a:ext cx="224280" cy="226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79BEB9D-687F-44BA-B514-5C5BA92212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59512" y="3407678"/>
                <a:ext cx="3319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20BED01-2191-439A-BF1D-EF14A34167C1}"/>
                  </a:ext>
                </a:extLst>
              </p14:cNvPr>
              <p14:cNvContentPartPr/>
              <p14:nvPr/>
            </p14:nvContentPartPr>
            <p14:xfrm>
              <a:off x="5032592" y="3539078"/>
              <a:ext cx="30960" cy="324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20BED01-2191-439A-BF1D-EF14A34167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78592" y="3431438"/>
                <a:ext cx="138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81566FE-E5AD-491F-85C6-FF26236B34E8}"/>
                  </a:ext>
                </a:extLst>
              </p14:cNvPr>
              <p14:cNvContentPartPr/>
              <p14:nvPr/>
            </p14:nvContentPartPr>
            <p14:xfrm>
              <a:off x="5031872" y="3508838"/>
              <a:ext cx="178560" cy="178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81566FE-E5AD-491F-85C6-FF26236B34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77872" y="3401198"/>
                <a:ext cx="28620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E771835-BA3F-474C-9405-98243206421E}"/>
                  </a:ext>
                </a:extLst>
              </p14:cNvPr>
              <p14:cNvContentPartPr/>
              <p14:nvPr/>
            </p14:nvContentPartPr>
            <p14:xfrm>
              <a:off x="179432" y="258758"/>
              <a:ext cx="11044440" cy="4721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E771835-BA3F-474C-9405-9824320642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432" y="250118"/>
                <a:ext cx="11062080" cy="47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451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929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2521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861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338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37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59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629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269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50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45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A1C34D-4389-49E3-ACD5-A8302083AD5E}"/>
                  </a:ext>
                </a:extLst>
              </p14:cNvPr>
              <p14:cNvContentPartPr/>
              <p14:nvPr/>
            </p14:nvContentPartPr>
            <p14:xfrm>
              <a:off x="5008112" y="1745558"/>
              <a:ext cx="850680" cy="201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A1C34D-4389-49E3-ACD5-A8302083AD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0112" y="1637725"/>
                <a:ext cx="886320" cy="417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7D06C4F-71DF-4A3F-8F4E-A7D4BA44C617}"/>
                  </a:ext>
                </a:extLst>
              </p14:cNvPr>
              <p14:cNvContentPartPr/>
              <p14:nvPr/>
            </p14:nvContentPartPr>
            <p14:xfrm>
              <a:off x="5062832" y="1249838"/>
              <a:ext cx="812880" cy="341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7D06C4F-71DF-4A3F-8F4E-A7D4BA44C6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4832" y="1141838"/>
                <a:ext cx="8485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150E89F-5B48-41AA-8524-142DBF054AA2}"/>
                  </a:ext>
                </a:extLst>
              </p14:cNvPr>
              <p14:cNvContentPartPr/>
              <p14:nvPr/>
            </p14:nvContentPartPr>
            <p14:xfrm>
              <a:off x="281672" y="87758"/>
              <a:ext cx="12340080" cy="5755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150E89F-5B48-41AA-8524-142DBF054A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672" y="78759"/>
                <a:ext cx="12357720" cy="57733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832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161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8193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159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2721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8877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9993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5151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824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9135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60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4410A27-161B-4EC8-905B-33D5160E3A79}"/>
                  </a:ext>
                </a:extLst>
              </p14:cNvPr>
              <p14:cNvContentPartPr/>
              <p14:nvPr/>
            </p14:nvContentPartPr>
            <p14:xfrm>
              <a:off x="1222712" y="926918"/>
              <a:ext cx="92160" cy="365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4410A27-161B-4EC8-905B-33D5160E3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072" y="818918"/>
                <a:ext cx="19980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54C3CBB-083C-4BEA-BADF-A26F0B8D0E33}"/>
                  </a:ext>
                </a:extLst>
              </p14:cNvPr>
              <p14:cNvContentPartPr/>
              <p14:nvPr/>
            </p14:nvContentPartPr>
            <p14:xfrm>
              <a:off x="1246472" y="1028438"/>
              <a:ext cx="187560" cy="172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54C3CBB-083C-4BEA-BADF-A26F0B8D0E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2832" y="920798"/>
                <a:ext cx="2952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DA230D7-6EBA-4EA4-9EFB-26A2F362B8ED}"/>
                  </a:ext>
                </a:extLst>
              </p14:cNvPr>
              <p14:cNvContentPartPr/>
              <p14:nvPr/>
            </p14:nvContentPartPr>
            <p14:xfrm>
              <a:off x="431792" y="-23482"/>
              <a:ext cx="11252520" cy="6652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DA230D7-6EBA-4EA4-9EFB-26A2F362B8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792" y="-32122"/>
                <a:ext cx="11270159" cy="6669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013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799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0</Words>
  <Application>Microsoft Office PowerPoint</Application>
  <PresentationFormat>Widescreen</PresentationFormat>
  <Paragraphs>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IT</cp:lastModifiedBy>
  <cp:revision>66</cp:revision>
  <dcterms:created xsi:type="dcterms:W3CDTF">2023-01-23T04:11:01Z</dcterms:created>
  <dcterms:modified xsi:type="dcterms:W3CDTF">2023-01-28T11:02:00Z</dcterms:modified>
</cp:coreProperties>
</file>